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1" r:id="rId1"/>
  </p:sldMasterIdLst>
  <p:notesMasterIdLst>
    <p:notesMasterId r:id="rId30"/>
  </p:notesMasterIdLst>
  <p:sldIdLst>
    <p:sldId id="256" r:id="rId2"/>
    <p:sldId id="258" r:id="rId3"/>
    <p:sldId id="289" r:id="rId4"/>
    <p:sldId id="261" r:id="rId5"/>
    <p:sldId id="285" r:id="rId6"/>
    <p:sldId id="273" r:id="rId7"/>
    <p:sldId id="263" r:id="rId8"/>
    <p:sldId id="281" r:id="rId9"/>
    <p:sldId id="276" r:id="rId10"/>
    <p:sldId id="280" r:id="rId11"/>
    <p:sldId id="275" r:id="rId12"/>
    <p:sldId id="277" r:id="rId13"/>
    <p:sldId id="267" r:id="rId14"/>
    <p:sldId id="283" r:id="rId15"/>
    <p:sldId id="265" r:id="rId16"/>
    <p:sldId id="284" r:id="rId17"/>
    <p:sldId id="301" r:id="rId18"/>
    <p:sldId id="268" r:id="rId19"/>
    <p:sldId id="297" r:id="rId20"/>
    <p:sldId id="300" r:id="rId21"/>
    <p:sldId id="299" r:id="rId22"/>
    <p:sldId id="286" r:id="rId23"/>
    <p:sldId id="298" r:id="rId24"/>
    <p:sldId id="287" r:id="rId25"/>
    <p:sldId id="296" r:id="rId26"/>
    <p:sldId id="288" r:id="rId27"/>
    <p:sldId id="290" r:id="rId28"/>
    <p:sldId id="292" r:id="rId29"/>
  </p:sldIdLst>
  <p:sldSz cx="9144000" cy="5143500" type="screen16x9"/>
  <p:notesSz cx="6858000" cy="9144000"/>
  <p:embeddedFontLst>
    <p:embeddedFont>
      <p:font typeface="Amasis MT Pro" panose="02040504050005020304" pitchFamily="18" charset="0"/>
      <p:regular r:id="rId31"/>
      <p:bold r:id="rId32"/>
      <p:italic r:id="rId33"/>
      <p:boldItalic r:id="rId34"/>
    </p:embeddedFont>
    <p:embeddedFont>
      <p:font typeface="Handlee" panose="02000000000000000000" pitchFamily="2" charset="0"/>
      <p:regular r:id="rId35"/>
    </p:embeddedFont>
    <p:embeddedFont>
      <p:font typeface="Lato" panose="020F0502020204030203" pitchFamily="34" charset="0"/>
      <p:regular r:id="rId36"/>
      <p:bold r:id="rId37"/>
      <p:italic r:id="rId38"/>
      <p:boldItalic r:id="rId39"/>
    </p:embeddedFont>
    <p:embeddedFont>
      <p:font typeface="Open Sans" panose="020B0606030504020204" pitchFamily="34" charset="0"/>
      <p:regular r:id="rId40"/>
      <p:bold r:id="rId41"/>
      <p:italic r:id="rId42"/>
      <p:boldItalic r:id="rId43"/>
    </p:embeddedFont>
    <p:embeddedFont>
      <p:font typeface="Patrick Hand" panose="00000500000000000000" pitchFamily="2" charset="0"/>
      <p:regular r:id="rId44"/>
    </p:embeddedFont>
    <p:embeddedFont>
      <p:font typeface="Roboto" panose="02000000000000000000" pitchFamily="2" charset="0"/>
      <p:regular r:id="rId45"/>
      <p:bold r:id="rId46"/>
      <p:italic r:id="rId47"/>
      <p:boldItalic r:id="rId48"/>
    </p:embeddedFont>
    <p:embeddedFont>
      <p:font typeface="Selawik Semibold" panose="020B0702040204020203" pitchFamily="34" charset="0"/>
      <p:bold r:id="rId4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851572"/>
    <a:srgbClr val="FF99CC"/>
    <a:srgbClr val="FF944B"/>
    <a:srgbClr val="E7BFE0"/>
    <a:srgbClr val="FFAA71"/>
    <a:srgbClr val="BD53AB"/>
    <a:srgbClr val="FFF7E7"/>
    <a:srgbClr val="F96791"/>
    <a:srgbClr val="9CB7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98B2822-665F-4E0F-A108-4C329E1BF6A2}">
  <a:tblStyle styleId="{298B2822-665F-4E0F-A108-4C329E1BF6A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848" y="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font" Target="fonts/font17.fntdata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font" Target="fonts/font1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font" Target="fonts/font15.fntdata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49" Type="http://schemas.openxmlformats.org/officeDocument/2006/relationships/font" Target="fonts/font1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font" Target="fonts/font18.fntdata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2" name="Google Shape;315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53" name="Google Shape;315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0" name="Google Shape;5860;ga1242414e1_0_3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61" name="Google Shape;5861;ga1242414e1_0_3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6" name="Google Shape;5536;ga1242414e1_0_2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37" name="Google Shape;5537;ga1242414e1_0_2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4" name="Google Shape;5684;ga1242414e1_0_3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85" name="Google Shape;5685;ga1242414e1_0_3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7" name="Google Shape;4947;ga1242414e1_0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48" name="Google Shape;4948;ga1242414e1_0_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2" name="Google Shape;6042;ga1242414e1_0_3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43" name="Google Shape;6043;ga1242414e1_0_3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6" name="Google Shape;4416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17" name="Google Shape;4417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6" name="Google Shape;6266;ga1242414e1_0_2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67" name="Google Shape;6267;ga1242414e1_0_2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1" name="Google Shape;3581;g8b385fd27f_2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82" name="Google Shape;3582;g8b385fd27f_2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3490974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7" name="Google Shape;5007;ga1242414e1_0_1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08" name="Google Shape;5008;ga1242414e1_0_1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4" name="Google Shape;5964;gfa145b20b0_0_12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65" name="Google Shape;5965;gfa145b20b0_0_12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637411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0" name="Google Shape;3390;g8b385fd27f_2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1" name="Google Shape;3391;g8b385fd27f_2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9" name="Google Shape;5289;ga1242414e1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90" name="Google Shape;5290;ga1242414e1_0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9029546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2" name="Google Shape;6412;ga1242414e1_0_2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13" name="Google Shape;6413;ga1242414e1_0_2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3746167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2" name="Google Shape;6412;ga1242414e1_0_2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13" name="Google Shape;6413;ga1242414e1_0_2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0" name="Google Shape;6340;ga1242414e1_0_1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41" name="Google Shape;6341;ga1242414e1_0_1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8978995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8" name="Google Shape;6438;ga1242414e1_0_1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39" name="Google Shape;6439;ga1242414e1_0_1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0" name="Google Shape;6710;ga1242414e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11" name="Google Shape;6711;ga1242414e1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473655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9" name="Google Shape;6649;ga1242414e1_0_1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50" name="Google Shape;6650;ga1242414e1_0_1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9" name="Google Shape;6809;ga1242414e1_0_2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10" name="Google Shape;6810;ga1242414e1_0_2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0" name="Google Shape;7000;g8b385fd27f_2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01" name="Google Shape;7001;g8b385fd27f_2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0" name="Google Shape;6710;ga1242414e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11" name="Google Shape;6711;ga1242414e1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6" name="Google Shape;3796;ga1242414e1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97" name="Google Shape;3797;ga1242414e1_0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0" name="Google Shape;6340;ga1242414e1_0_1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41" name="Google Shape;6341;ga1242414e1_0_1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6" name="Google Shape;5426;g8b385fd27f_2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27" name="Google Shape;5427;g8b385fd27f_2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6" name="Google Shape;3996;ga1242414e1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97" name="Google Shape;3997;ga1242414e1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9" name="Google Shape;5889;ga1242414e1_0_3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90" name="Google Shape;5890;ga1242414e1_0_3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8" name="Google Shape;5638;ga1242414e1_0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39" name="Google Shape;5639;ga1242414e1_0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reepik.com/" TargetMode="Externa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1.xml"/><Relationship Id="rId2" Type="http://schemas.openxmlformats.org/officeDocument/2006/relationships/slide" Target="../slides/slide5.xml"/><Relationship Id="rId1" Type="http://schemas.openxmlformats.org/officeDocument/2006/relationships/slideMaster" Target="../slideMasters/slideMaster1.xml"/><Relationship Id="rId4" Type="http://schemas.openxmlformats.org/officeDocument/2006/relationships/slide" Target="../slides/slide1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342875" y="-314750"/>
            <a:ext cx="9829746" cy="5772994"/>
            <a:chOff x="-342875" y="-314750"/>
            <a:chExt cx="9829746" cy="5772994"/>
          </a:xfrm>
        </p:grpSpPr>
        <p:sp>
          <p:nvSpPr>
            <p:cNvPr id="10" name="Google Shape;10;p2"/>
            <p:cNvSpPr/>
            <p:nvPr/>
          </p:nvSpPr>
          <p:spPr>
            <a:xfrm>
              <a:off x="-104662" y="2615362"/>
              <a:ext cx="578696" cy="577118"/>
            </a:xfrm>
            <a:custGeom>
              <a:avLst/>
              <a:gdLst/>
              <a:ahLst/>
              <a:cxnLst/>
              <a:rect l="l" t="t" r="r" b="b"/>
              <a:pathLst>
                <a:path w="5500" h="5485" extrusionOk="0">
                  <a:moveTo>
                    <a:pt x="2750" y="0"/>
                  </a:moveTo>
                  <a:cubicBezTo>
                    <a:pt x="1238" y="0"/>
                    <a:pt x="0" y="1222"/>
                    <a:pt x="0" y="2734"/>
                  </a:cubicBezTo>
                  <a:cubicBezTo>
                    <a:pt x="0" y="4262"/>
                    <a:pt x="1238" y="5484"/>
                    <a:pt x="2750" y="5484"/>
                  </a:cubicBezTo>
                  <a:cubicBezTo>
                    <a:pt x="4262" y="5484"/>
                    <a:pt x="5500" y="4262"/>
                    <a:pt x="5500" y="2734"/>
                  </a:cubicBezTo>
                  <a:cubicBezTo>
                    <a:pt x="5500" y="1222"/>
                    <a:pt x="4262" y="0"/>
                    <a:pt x="27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414166" y="2287187"/>
              <a:ext cx="119317" cy="119317"/>
            </a:xfrm>
            <a:custGeom>
              <a:avLst/>
              <a:gdLst/>
              <a:ahLst/>
              <a:cxnLst/>
              <a:rect l="l" t="t" r="r" b="b"/>
              <a:pathLst>
                <a:path w="1134" h="1134" extrusionOk="0">
                  <a:moveTo>
                    <a:pt x="569" y="0"/>
                  </a:moveTo>
                  <a:cubicBezTo>
                    <a:pt x="253" y="0"/>
                    <a:pt x="0" y="250"/>
                    <a:pt x="0" y="565"/>
                  </a:cubicBezTo>
                  <a:cubicBezTo>
                    <a:pt x="0" y="881"/>
                    <a:pt x="253" y="1134"/>
                    <a:pt x="569" y="1134"/>
                  </a:cubicBezTo>
                  <a:cubicBezTo>
                    <a:pt x="884" y="1134"/>
                    <a:pt x="1134" y="881"/>
                    <a:pt x="1134" y="565"/>
                  </a:cubicBezTo>
                  <a:cubicBezTo>
                    <a:pt x="1134" y="250"/>
                    <a:pt x="884" y="0"/>
                    <a:pt x="5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336808" y="312034"/>
              <a:ext cx="559126" cy="559547"/>
            </a:xfrm>
            <a:custGeom>
              <a:avLst/>
              <a:gdLst/>
              <a:ahLst/>
              <a:cxnLst/>
              <a:rect l="l" t="t" r="r" b="b"/>
              <a:pathLst>
                <a:path w="5314" h="5318" extrusionOk="0">
                  <a:moveTo>
                    <a:pt x="2658" y="1"/>
                  </a:moveTo>
                  <a:cubicBezTo>
                    <a:pt x="1197" y="1"/>
                    <a:pt x="0" y="1200"/>
                    <a:pt x="0" y="2659"/>
                  </a:cubicBezTo>
                  <a:cubicBezTo>
                    <a:pt x="0" y="4121"/>
                    <a:pt x="1197" y="5317"/>
                    <a:pt x="2658" y="5317"/>
                  </a:cubicBezTo>
                  <a:cubicBezTo>
                    <a:pt x="4117" y="5317"/>
                    <a:pt x="5313" y="4121"/>
                    <a:pt x="5313" y="2659"/>
                  </a:cubicBezTo>
                  <a:cubicBezTo>
                    <a:pt x="5313" y="1200"/>
                    <a:pt x="4117" y="1"/>
                    <a:pt x="2658" y="1"/>
                  </a:cubicBezTo>
                  <a:close/>
                </a:path>
              </a:pathLst>
            </a:custGeom>
            <a:solidFill>
              <a:srgbClr val="FED9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895829" y="-314750"/>
              <a:ext cx="816909" cy="816593"/>
            </a:xfrm>
            <a:custGeom>
              <a:avLst/>
              <a:gdLst/>
              <a:ahLst/>
              <a:cxnLst/>
              <a:rect l="l" t="t" r="r" b="b"/>
              <a:pathLst>
                <a:path w="7764" h="7761" extrusionOk="0">
                  <a:moveTo>
                    <a:pt x="3880" y="0"/>
                  </a:moveTo>
                  <a:cubicBezTo>
                    <a:pt x="1737" y="0"/>
                    <a:pt x="0" y="1737"/>
                    <a:pt x="0" y="3880"/>
                  </a:cubicBezTo>
                  <a:cubicBezTo>
                    <a:pt x="0" y="6024"/>
                    <a:pt x="1737" y="7760"/>
                    <a:pt x="3880" y="7760"/>
                  </a:cubicBezTo>
                  <a:cubicBezTo>
                    <a:pt x="6027" y="7760"/>
                    <a:pt x="7763" y="6024"/>
                    <a:pt x="7763" y="3880"/>
                  </a:cubicBezTo>
                  <a:cubicBezTo>
                    <a:pt x="7763" y="1737"/>
                    <a:pt x="6027" y="0"/>
                    <a:pt x="38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8205216" y="216706"/>
              <a:ext cx="159299" cy="159194"/>
            </a:xfrm>
            <a:custGeom>
              <a:avLst/>
              <a:gdLst/>
              <a:ahLst/>
              <a:cxnLst/>
              <a:rect l="l" t="t" r="r" b="b"/>
              <a:pathLst>
                <a:path w="1514" h="1513" extrusionOk="0">
                  <a:moveTo>
                    <a:pt x="762" y="1"/>
                  </a:moveTo>
                  <a:cubicBezTo>
                    <a:pt x="342" y="1"/>
                    <a:pt x="1" y="342"/>
                    <a:pt x="1" y="765"/>
                  </a:cubicBezTo>
                  <a:cubicBezTo>
                    <a:pt x="1" y="1172"/>
                    <a:pt x="342" y="1513"/>
                    <a:pt x="762" y="1513"/>
                  </a:cubicBezTo>
                  <a:cubicBezTo>
                    <a:pt x="1169" y="1513"/>
                    <a:pt x="1513" y="1172"/>
                    <a:pt x="1513" y="765"/>
                  </a:cubicBezTo>
                  <a:cubicBezTo>
                    <a:pt x="1513" y="342"/>
                    <a:pt x="1169" y="1"/>
                    <a:pt x="7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761607" y="1718483"/>
              <a:ext cx="560494" cy="560494"/>
            </a:xfrm>
            <a:custGeom>
              <a:avLst/>
              <a:gdLst/>
              <a:ahLst/>
              <a:cxnLst/>
              <a:rect l="l" t="t" r="r" b="b"/>
              <a:pathLst>
                <a:path w="5327" h="5327" extrusionOk="0">
                  <a:moveTo>
                    <a:pt x="2668" y="158"/>
                  </a:moveTo>
                  <a:cubicBezTo>
                    <a:pt x="3354" y="158"/>
                    <a:pt x="3985" y="433"/>
                    <a:pt x="4446" y="894"/>
                  </a:cubicBezTo>
                  <a:cubicBezTo>
                    <a:pt x="4894" y="1342"/>
                    <a:pt x="5169" y="1974"/>
                    <a:pt x="5169" y="2671"/>
                  </a:cubicBezTo>
                  <a:cubicBezTo>
                    <a:pt x="5169" y="3353"/>
                    <a:pt x="4894" y="3985"/>
                    <a:pt x="4446" y="4433"/>
                  </a:cubicBezTo>
                  <a:cubicBezTo>
                    <a:pt x="3985" y="4894"/>
                    <a:pt x="3354" y="5168"/>
                    <a:pt x="2668" y="5168"/>
                  </a:cubicBezTo>
                  <a:cubicBezTo>
                    <a:pt x="1974" y="5168"/>
                    <a:pt x="1355" y="4894"/>
                    <a:pt x="894" y="4433"/>
                  </a:cubicBezTo>
                  <a:cubicBezTo>
                    <a:pt x="433" y="3985"/>
                    <a:pt x="159" y="3353"/>
                    <a:pt x="159" y="2671"/>
                  </a:cubicBezTo>
                  <a:cubicBezTo>
                    <a:pt x="159" y="1974"/>
                    <a:pt x="433" y="1342"/>
                    <a:pt x="894" y="894"/>
                  </a:cubicBezTo>
                  <a:cubicBezTo>
                    <a:pt x="1355" y="433"/>
                    <a:pt x="1974" y="158"/>
                    <a:pt x="2668" y="158"/>
                  </a:cubicBezTo>
                  <a:close/>
                  <a:moveTo>
                    <a:pt x="2668" y="0"/>
                  </a:moveTo>
                  <a:cubicBezTo>
                    <a:pt x="1197" y="0"/>
                    <a:pt x="1" y="1197"/>
                    <a:pt x="1" y="2671"/>
                  </a:cubicBezTo>
                  <a:cubicBezTo>
                    <a:pt x="1" y="4142"/>
                    <a:pt x="1197" y="5326"/>
                    <a:pt x="2668" y="5326"/>
                  </a:cubicBezTo>
                  <a:cubicBezTo>
                    <a:pt x="4143" y="5326"/>
                    <a:pt x="5327" y="4142"/>
                    <a:pt x="5327" y="2671"/>
                  </a:cubicBezTo>
                  <a:cubicBezTo>
                    <a:pt x="5327" y="1197"/>
                    <a:pt x="4143" y="0"/>
                    <a:pt x="2668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8690900" y="2539289"/>
              <a:ext cx="159194" cy="159194"/>
            </a:xfrm>
            <a:custGeom>
              <a:avLst/>
              <a:gdLst/>
              <a:ahLst/>
              <a:cxnLst/>
              <a:rect l="l" t="t" r="r" b="b"/>
              <a:pathLst>
                <a:path w="1513" h="1513" extrusionOk="0">
                  <a:moveTo>
                    <a:pt x="752" y="0"/>
                  </a:moveTo>
                  <a:cubicBezTo>
                    <a:pt x="329" y="0"/>
                    <a:pt x="0" y="329"/>
                    <a:pt x="0" y="749"/>
                  </a:cubicBezTo>
                  <a:cubicBezTo>
                    <a:pt x="0" y="1169"/>
                    <a:pt x="329" y="1513"/>
                    <a:pt x="752" y="1513"/>
                  </a:cubicBezTo>
                  <a:cubicBezTo>
                    <a:pt x="1172" y="1513"/>
                    <a:pt x="1513" y="1169"/>
                    <a:pt x="1513" y="749"/>
                  </a:cubicBezTo>
                  <a:cubicBezTo>
                    <a:pt x="1513" y="329"/>
                    <a:pt x="1172" y="0"/>
                    <a:pt x="75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8733724" y="3236885"/>
              <a:ext cx="458222" cy="458117"/>
            </a:xfrm>
            <a:custGeom>
              <a:avLst/>
              <a:gdLst/>
              <a:ahLst/>
              <a:cxnLst/>
              <a:rect l="l" t="t" r="r" b="b"/>
              <a:pathLst>
                <a:path w="4355" h="4354" extrusionOk="0">
                  <a:moveTo>
                    <a:pt x="2173" y="0"/>
                  </a:moveTo>
                  <a:cubicBezTo>
                    <a:pt x="976" y="0"/>
                    <a:pt x="1" y="973"/>
                    <a:pt x="1" y="2169"/>
                  </a:cubicBezTo>
                  <a:cubicBezTo>
                    <a:pt x="1" y="3378"/>
                    <a:pt x="976" y="4354"/>
                    <a:pt x="2173" y="4354"/>
                  </a:cubicBezTo>
                  <a:cubicBezTo>
                    <a:pt x="3382" y="4354"/>
                    <a:pt x="4354" y="3378"/>
                    <a:pt x="4354" y="2169"/>
                  </a:cubicBezTo>
                  <a:cubicBezTo>
                    <a:pt x="4354" y="973"/>
                    <a:pt x="3382" y="0"/>
                    <a:pt x="2173" y="0"/>
                  </a:cubicBezTo>
                  <a:close/>
                </a:path>
              </a:pathLst>
            </a:custGeom>
            <a:solidFill>
              <a:srgbClr val="FED9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8690900" y="3754347"/>
              <a:ext cx="159194" cy="159299"/>
            </a:xfrm>
            <a:custGeom>
              <a:avLst/>
              <a:gdLst/>
              <a:ahLst/>
              <a:cxnLst/>
              <a:rect l="l" t="t" r="r" b="b"/>
              <a:pathLst>
                <a:path w="1513" h="1514" extrusionOk="0">
                  <a:moveTo>
                    <a:pt x="752" y="1"/>
                  </a:moveTo>
                  <a:cubicBezTo>
                    <a:pt x="329" y="1"/>
                    <a:pt x="0" y="342"/>
                    <a:pt x="0" y="765"/>
                  </a:cubicBezTo>
                  <a:cubicBezTo>
                    <a:pt x="0" y="1172"/>
                    <a:pt x="329" y="1513"/>
                    <a:pt x="752" y="1513"/>
                  </a:cubicBezTo>
                  <a:cubicBezTo>
                    <a:pt x="1172" y="1513"/>
                    <a:pt x="1513" y="1172"/>
                    <a:pt x="1513" y="765"/>
                  </a:cubicBezTo>
                  <a:cubicBezTo>
                    <a:pt x="1513" y="342"/>
                    <a:pt x="1172" y="1"/>
                    <a:pt x="7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1221290" y="3910806"/>
              <a:ext cx="1056173" cy="1056068"/>
            </a:xfrm>
            <a:custGeom>
              <a:avLst/>
              <a:gdLst/>
              <a:ahLst/>
              <a:cxnLst/>
              <a:rect l="l" t="t" r="r" b="b"/>
              <a:pathLst>
                <a:path w="10038" h="10037" extrusionOk="0">
                  <a:moveTo>
                    <a:pt x="5024" y="1"/>
                  </a:moveTo>
                  <a:cubicBezTo>
                    <a:pt x="2249" y="1"/>
                    <a:pt x="1" y="2236"/>
                    <a:pt x="1" y="5011"/>
                  </a:cubicBezTo>
                  <a:cubicBezTo>
                    <a:pt x="1" y="7786"/>
                    <a:pt x="2249" y="10037"/>
                    <a:pt x="5024" y="10037"/>
                  </a:cubicBezTo>
                  <a:cubicBezTo>
                    <a:pt x="7786" y="10037"/>
                    <a:pt x="10037" y="7786"/>
                    <a:pt x="10037" y="5011"/>
                  </a:cubicBezTo>
                  <a:cubicBezTo>
                    <a:pt x="10037" y="2236"/>
                    <a:pt x="7786" y="1"/>
                    <a:pt x="5024" y="1"/>
                  </a:cubicBezTo>
                  <a:close/>
                </a:path>
              </a:pathLst>
            </a:custGeom>
            <a:solidFill>
              <a:srgbClr val="FED9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95447" y="207131"/>
              <a:ext cx="1056068" cy="1056068"/>
            </a:xfrm>
            <a:custGeom>
              <a:avLst/>
              <a:gdLst/>
              <a:ahLst/>
              <a:cxnLst/>
              <a:rect l="l" t="t" r="r" b="b"/>
              <a:pathLst>
                <a:path w="10037" h="10037" extrusionOk="0">
                  <a:moveTo>
                    <a:pt x="5027" y="0"/>
                  </a:moveTo>
                  <a:cubicBezTo>
                    <a:pt x="2252" y="0"/>
                    <a:pt x="1" y="2248"/>
                    <a:pt x="1" y="5010"/>
                  </a:cubicBezTo>
                  <a:cubicBezTo>
                    <a:pt x="1" y="7785"/>
                    <a:pt x="2252" y="10036"/>
                    <a:pt x="5027" y="10036"/>
                  </a:cubicBezTo>
                  <a:cubicBezTo>
                    <a:pt x="7789" y="10036"/>
                    <a:pt x="10037" y="7785"/>
                    <a:pt x="10037" y="5010"/>
                  </a:cubicBezTo>
                  <a:cubicBezTo>
                    <a:pt x="10037" y="2248"/>
                    <a:pt x="7789" y="0"/>
                    <a:pt x="5027" y="0"/>
                  </a:cubicBezTo>
                  <a:close/>
                </a:path>
              </a:pathLst>
            </a:custGeom>
            <a:solidFill>
              <a:srgbClr val="FED9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2352064" y="4555582"/>
              <a:ext cx="701590" cy="702011"/>
            </a:xfrm>
            <a:custGeom>
              <a:avLst/>
              <a:gdLst/>
              <a:ahLst/>
              <a:cxnLst/>
              <a:rect l="l" t="t" r="r" b="b"/>
              <a:pathLst>
                <a:path w="6668" h="6672" extrusionOk="0">
                  <a:moveTo>
                    <a:pt x="3328" y="158"/>
                  </a:moveTo>
                  <a:cubicBezTo>
                    <a:pt x="4209" y="158"/>
                    <a:pt x="4998" y="515"/>
                    <a:pt x="5576" y="1093"/>
                  </a:cubicBezTo>
                  <a:cubicBezTo>
                    <a:pt x="6157" y="1674"/>
                    <a:pt x="6510" y="2463"/>
                    <a:pt x="6510" y="3344"/>
                  </a:cubicBezTo>
                  <a:cubicBezTo>
                    <a:pt x="6510" y="4212"/>
                    <a:pt x="6157" y="5014"/>
                    <a:pt x="5576" y="5579"/>
                  </a:cubicBezTo>
                  <a:cubicBezTo>
                    <a:pt x="4998" y="6157"/>
                    <a:pt x="4209" y="6513"/>
                    <a:pt x="3328" y="6513"/>
                  </a:cubicBezTo>
                  <a:cubicBezTo>
                    <a:pt x="2447" y="6513"/>
                    <a:pt x="1658" y="6157"/>
                    <a:pt x="1077" y="5579"/>
                  </a:cubicBezTo>
                  <a:cubicBezTo>
                    <a:pt x="512" y="5014"/>
                    <a:pt x="158" y="4212"/>
                    <a:pt x="158" y="3344"/>
                  </a:cubicBezTo>
                  <a:cubicBezTo>
                    <a:pt x="158" y="2463"/>
                    <a:pt x="512" y="1674"/>
                    <a:pt x="1077" y="1093"/>
                  </a:cubicBezTo>
                  <a:cubicBezTo>
                    <a:pt x="1658" y="515"/>
                    <a:pt x="2447" y="158"/>
                    <a:pt x="3328" y="158"/>
                  </a:cubicBezTo>
                  <a:close/>
                  <a:moveTo>
                    <a:pt x="3328" y="1"/>
                  </a:moveTo>
                  <a:cubicBezTo>
                    <a:pt x="1487" y="1"/>
                    <a:pt x="0" y="1500"/>
                    <a:pt x="0" y="3344"/>
                  </a:cubicBezTo>
                  <a:cubicBezTo>
                    <a:pt x="0" y="5184"/>
                    <a:pt x="1487" y="6671"/>
                    <a:pt x="3328" y="6671"/>
                  </a:cubicBezTo>
                  <a:cubicBezTo>
                    <a:pt x="5168" y="6671"/>
                    <a:pt x="6668" y="5184"/>
                    <a:pt x="6668" y="3344"/>
                  </a:cubicBezTo>
                  <a:cubicBezTo>
                    <a:pt x="6668" y="1500"/>
                    <a:pt x="5168" y="1"/>
                    <a:pt x="3328" y="1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3532606" y="4736978"/>
              <a:ext cx="220010" cy="220325"/>
            </a:xfrm>
            <a:custGeom>
              <a:avLst/>
              <a:gdLst/>
              <a:ahLst/>
              <a:cxnLst/>
              <a:rect l="l" t="t" r="r" b="b"/>
              <a:pathLst>
                <a:path w="2091" h="2094" extrusionOk="0">
                  <a:moveTo>
                    <a:pt x="1052" y="0"/>
                  </a:moveTo>
                  <a:cubicBezTo>
                    <a:pt x="474" y="0"/>
                    <a:pt x="0" y="474"/>
                    <a:pt x="0" y="1039"/>
                  </a:cubicBezTo>
                  <a:cubicBezTo>
                    <a:pt x="0" y="1620"/>
                    <a:pt x="474" y="2093"/>
                    <a:pt x="1052" y="2093"/>
                  </a:cubicBezTo>
                  <a:cubicBezTo>
                    <a:pt x="1617" y="2093"/>
                    <a:pt x="2090" y="1620"/>
                    <a:pt x="2090" y="1039"/>
                  </a:cubicBezTo>
                  <a:cubicBezTo>
                    <a:pt x="2090" y="474"/>
                    <a:pt x="1617" y="0"/>
                    <a:pt x="105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75365" y="4475511"/>
              <a:ext cx="218642" cy="218642"/>
            </a:xfrm>
            <a:custGeom>
              <a:avLst/>
              <a:gdLst/>
              <a:ahLst/>
              <a:cxnLst/>
              <a:rect l="l" t="t" r="r" b="b"/>
              <a:pathLst>
                <a:path w="2078" h="2078" extrusionOk="0">
                  <a:moveTo>
                    <a:pt x="1039" y="1"/>
                  </a:moveTo>
                  <a:cubicBezTo>
                    <a:pt x="458" y="1"/>
                    <a:pt x="0" y="462"/>
                    <a:pt x="0" y="1039"/>
                  </a:cubicBezTo>
                  <a:cubicBezTo>
                    <a:pt x="0" y="1617"/>
                    <a:pt x="458" y="2078"/>
                    <a:pt x="1039" y="2078"/>
                  </a:cubicBezTo>
                  <a:cubicBezTo>
                    <a:pt x="1617" y="2078"/>
                    <a:pt x="2078" y="1617"/>
                    <a:pt x="2078" y="1039"/>
                  </a:cubicBezTo>
                  <a:cubicBezTo>
                    <a:pt x="2078" y="462"/>
                    <a:pt x="1617" y="1"/>
                    <a:pt x="10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5304050" y="4727298"/>
              <a:ext cx="220325" cy="218747"/>
            </a:xfrm>
            <a:custGeom>
              <a:avLst/>
              <a:gdLst/>
              <a:ahLst/>
              <a:cxnLst/>
              <a:rect l="l" t="t" r="r" b="b"/>
              <a:pathLst>
                <a:path w="2094" h="2079" extrusionOk="0">
                  <a:moveTo>
                    <a:pt x="1039" y="1"/>
                  </a:moveTo>
                  <a:cubicBezTo>
                    <a:pt x="474" y="1"/>
                    <a:pt x="1" y="462"/>
                    <a:pt x="1" y="1039"/>
                  </a:cubicBezTo>
                  <a:cubicBezTo>
                    <a:pt x="1" y="1620"/>
                    <a:pt x="474" y="2078"/>
                    <a:pt x="1039" y="2078"/>
                  </a:cubicBezTo>
                  <a:cubicBezTo>
                    <a:pt x="1620" y="2078"/>
                    <a:pt x="2094" y="1620"/>
                    <a:pt x="2094" y="1039"/>
                  </a:cubicBezTo>
                  <a:cubicBezTo>
                    <a:pt x="2094" y="462"/>
                    <a:pt x="1620" y="1"/>
                    <a:pt x="10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1190777" y="540567"/>
              <a:ext cx="239580" cy="239580"/>
            </a:xfrm>
            <a:custGeom>
              <a:avLst/>
              <a:gdLst/>
              <a:ahLst/>
              <a:cxnLst/>
              <a:rect l="l" t="t" r="r" b="b"/>
              <a:pathLst>
                <a:path w="2277" h="2277" extrusionOk="0">
                  <a:moveTo>
                    <a:pt x="1143" y="1"/>
                  </a:moveTo>
                  <a:cubicBezTo>
                    <a:pt x="512" y="1"/>
                    <a:pt x="0" y="512"/>
                    <a:pt x="0" y="1144"/>
                  </a:cubicBezTo>
                  <a:cubicBezTo>
                    <a:pt x="0" y="1762"/>
                    <a:pt x="512" y="2277"/>
                    <a:pt x="1143" y="2277"/>
                  </a:cubicBezTo>
                  <a:cubicBezTo>
                    <a:pt x="1762" y="2277"/>
                    <a:pt x="2277" y="1762"/>
                    <a:pt x="2277" y="1144"/>
                  </a:cubicBezTo>
                  <a:cubicBezTo>
                    <a:pt x="2277" y="512"/>
                    <a:pt x="1762" y="1"/>
                    <a:pt x="11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545688" y="-173547"/>
              <a:ext cx="534610" cy="534189"/>
            </a:xfrm>
            <a:custGeom>
              <a:avLst/>
              <a:gdLst/>
              <a:ahLst/>
              <a:cxnLst/>
              <a:rect l="l" t="t" r="r" b="b"/>
              <a:pathLst>
                <a:path w="5081" h="5077" extrusionOk="0">
                  <a:moveTo>
                    <a:pt x="2539" y="158"/>
                  </a:moveTo>
                  <a:cubicBezTo>
                    <a:pt x="3199" y="158"/>
                    <a:pt x="3789" y="420"/>
                    <a:pt x="4225" y="856"/>
                  </a:cubicBezTo>
                  <a:cubicBezTo>
                    <a:pt x="4657" y="1288"/>
                    <a:pt x="4922" y="1882"/>
                    <a:pt x="4922" y="2538"/>
                  </a:cubicBezTo>
                  <a:cubicBezTo>
                    <a:pt x="4922" y="3195"/>
                    <a:pt x="4657" y="3789"/>
                    <a:pt x="4225" y="4221"/>
                  </a:cubicBezTo>
                  <a:cubicBezTo>
                    <a:pt x="3789" y="4657"/>
                    <a:pt x="3199" y="4919"/>
                    <a:pt x="2539" y="4919"/>
                  </a:cubicBezTo>
                  <a:cubicBezTo>
                    <a:pt x="1882" y="4919"/>
                    <a:pt x="1276" y="4657"/>
                    <a:pt x="856" y="4221"/>
                  </a:cubicBezTo>
                  <a:cubicBezTo>
                    <a:pt x="424" y="3789"/>
                    <a:pt x="158" y="3195"/>
                    <a:pt x="158" y="2538"/>
                  </a:cubicBezTo>
                  <a:cubicBezTo>
                    <a:pt x="158" y="1882"/>
                    <a:pt x="424" y="1288"/>
                    <a:pt x="856" y="856"/>
                  </a:cubicBezTo>
                  <a:cubicBezTo>
                    <a:pt x="1276" y="420"/>
                    <a:pt x="1882" y="158"/>
                    <a:pt x="2539" y="158"/>
                  </a:cubicBezTo>
                  <a:close/>
                  <a:moveTo>
                    <a:pt x="2539" y="0"/>
                  </a:moveTo>
                  <a:cubicBezTo>
                    <a:pt x="1134" y="0"/>
                    <a:pt x="1" y="1130"/>
                    <a:pt x="1" y="2538"/>
                  </a:cubicBezTo>
                  <a:cubicBezTo>
                    <a:pt x="1" y="3946"/>
                    <a:pt x="1134" y="5077"/>
                    <a:pt x="2539" y="5077"/>
                  </a:cubicBezTo>
                  <a:cubicBezTo>
                    <a:pt x="3934" y="5077"/>
                    <a:pt x="5080" y="3946"/>
                    <a:pt x="5080" y="2538"/>
                  </a:cubicBezTo>
                  <a:cubicBezTo>
                    <a:pt x="5080" y="1130"/>
                    <a:pt x="3934" y="0"/>
                    <a:pt x="2539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468353" y="4899014"/>
              <a:ext cx="236529" cy="235372"/>
            </a:xfrm>
            <a:custGeom>
              <a:avLst/>
              <a:gdLst/>
              <a:ahLst/>
              <a:cxnLst/>
              <a:rect l="l" t="t" r="r" b="b"/>
              <a:pathLst>
                <a:path w="2248" h="2237" extrusionOk="0">
                  <a:moveTo>
                    <a:pt x="1130" y="159"/>
                  </a:moveTo>
                  <a:cubicBezTo>
                    <a:pt x="1395" y="159"/>
                    <a:pt x="1632" y="263"/>
                    <a:pt x="1803" y="433"/>
                  </a:cubicBezTo>
                  <a:cubicBezTo>
                    <a:pt x="1986" y="604"/>
                    <a:pt x="2090" y="856"/>
                    <a:pt x="2090" y="1118"/>
                  </a:cubicBezTo>
                  <a:cubicBezTo>
                    <a:pt x="2090" y="1380"/>
                    <a:pt x="1986" y="1617"/>
                    <a:pt x="1803" y="1804"/>
                  </a:cubicBezTo>
                  <a:cubicBezTo>
                    <a:pt x="1632" y="1974"/>
                    <a:pt x="1395" y="2078"/>
                    <a:pt x="1130" y="2078"/>
                  </a:cubicBezTo>
                  <a:cubicBezTo>
                    <a:pt x="856" y="2078"/>
                    <a:pt x="619" y="1974"/>
                    <a:pt x="448" y="1804"/>
                  </a:cubicBezTo>
                  <a:cubicBezTo>
                    <a:pt x="275" y="1617"/>
                    <a:pt x="158" y="1380"/>
                    <a:pt x="158" y="1118"/>
                  </a:cubicBezTo>
                  <a:cubicBezTo>
                    <a:pt x="158" y="856"/>
                    <a:pt x="275" y="604"/>
                    <a:pt x="448" y="433"/>
                  </a:cubicBezTo>
                  <a:cubicBezTo>
                    <a:pt x="619" y="263"/>
                    <a:pt x="856" y="159"/>
                    <a:pt x="1130" y="159"/>
                  </a:cubicBezTo>
                  <a:close/>
                  <a:moveTo>
                    <a:pt x="1130" y="1"/>
                  </a:moveTo>
                  <a:cubicBezTo>
                    <a:pt x="499" y="1"/>
                    <a:pt x="0" y="500"/>
                    <a:pt x="0" y="1118"/>
                  </a:cubicBezTo>
                  <a:cubicBezTo>
                    <a:pt x="0" y="1737"/>
                    <a:pt x="499" y="2236"/>
                    <a:pt x="1130" y="2236"/>
                  </a:cubicBezTo>
                  <a:cubicBezTo>
                    <a:pt x="1749" y="2236"/>
                    <a:pt x="2248" y="1737"/>
                    <a:pt x="2248" y="1118"/>
                  </a:cubicBezTo>
                  <a:cubicBezTo>
                    <a:pt x="2248" y="500"/>
                    <a:pt x="1749" y="1"/>
                    <a:pt x="1130" y="1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414166" y="3437535"/>
              <a:ext cx="119317" cy="119001"/>
            </a:xfrm>
            <a:custGeom>
              <a:avLst/>
              <a:gdLst/>
              <a:ahLst/>
              <a:cxnLst/>
              <a:rect l="l" t="t" r="r" b="b"/>
              <a:pathLst>
                <a:path w="1134" h="1131" extrusionOk="0">
                  <a:moveTo>
                    <a:pt x="569" y="0"/>
                  </a:moveTo>
                  <a:cubicBezTo>
                    <a:pt x="253" y="0"/>
                    <a:pt x="0" y="249"/>
                    <a:pt x="0" y="565"/>
                  </a:cubicBezTo>
                  <a:cubicBezTo>
                    <a:pt x="0" y="881"/>
                    <a:pt x="253" y="1130"/>
                    <a:pt x="569" y="1130"/>
                  </a:cubicBezTo>
                  <a:cubicBezTo>
                    <a:pt x="884" y="1130"/>
                    <a:pt x="1134" y="881"/>
                    <a:pt x="1134" y="565"/>
                  </a:cubicBezTo>
                  <a:cubicBezTo>
                    <a:pt x="1134" y="249"/>
                    <a:pt x="884" y="0"/>
                    <a:pt x="5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8407234" y="4807685"/>
              <a:ext cx="651822" cy="650560"/>
            </a:xfrm>
            <a:custGeom>
              <a:avLst/>
              <a:gdLst/>
              <a:ahLst/>
              <a:cxnLst/>
              <a:rect l="l" t="t" r="r" b="b"/>
              <a:pathLst>
                <a:path w="6195" h="6183" extrusionOk="0">
                  <a:moveTo>
                    <a:pt x="3104" y="1"/>
                  </a:moveTo>
                  <a:cubicBezTo>
                    <a:pt x="1396" y="1"/>
                    <a:pt x="0" y="1380"/>
                    <a:pt x="0" y="3091"/>
                  </a:cubicBezTo>
                  <a:cubicBezTo>
                    <a:pt x="0" y="4803"/>
                    <a:pt x="1396" y="6182"/>
                    <a:pt x="3104" y="6182"/>
                  </a:cubicBezTo>
                  <a:cubicBezTo>
                    <a:pt x="4802" y="6182"/>
                    <a:pt x="6194" y="4803"/>
                    <a:pt x="6194" y="3091"/>
                  </a:cubicBezTo>
                  <a:cubicBezTo>
                    <a:pt x="6194" y="1380"/>
                    <a:pt x="4802" y="1"/>
                    <a:pt x="31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4271655" y="4259604"/>
              <a:ext cx="650560" cy="650560"/>
            </a:xfrm>
            <a:custGeom>
              <a:avLst/>
              <a:gdLst/>
              <a:ahLst/>
              <a:cxnLst/>
              <a:rect l="l" t="t" r="r" b="b"/>
              <a:pathLst>
                <a:path w="6183" h="6183" extrusionOk="0">
                  <a:moveTo>
                    <a:pt x="3091" y="1"/>
                  </a:moveTo>
                  <a:cubicBezTo>
                    <a:pt x="1380" y="1"/>
                    <a:pt x="1" y="1380"/>
                    <a:pt x="1" y="3091"/>
                  </a:cubicBezTo>
                  <a:cubicBezTo>
                    <a:pt x="1" y="4802"/>
                    <a:pt x="1380" y="6182"/>
                    <a:pt x="3091" y="6182"/>
                  </a:cubicBezTo>
                  <a:cubicBezTo>
                    <a:pt x="4802" y="6182"/>
                    <a:pt x="6182" y="4802"/>
                    <a:pt x="6182" y="3091"/>
                  </a:cubicBezTo>
                  <a:cubicBezTo>
                    <a:pt x="6182" y="1380"/>
                    <a:pt x="4802" y="1"/>
                    <a:pt x="30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8789174" y="385476"/>
              <a:ext cx="697697" cy="697697"/>
            </a:xfrm>
            <a:custGeom>
              <a:avLst/>
              <a:gdLst/>
              <a:ahLst/>
              <a:cxnLst/>
              <a:rect l="l" t="t" r="r" b="b"/>
              <a:pathLst>
                <a:path w="6631" h="6631" extrusionOk="0">
                  <a:moveTo>
                    <a:pt x="3316" y="0"/>
                  </a:moveTo>
                  <a:cubicBezTo>
                    <a:pt x="1488" y="0"/>
                    <a:pt x="1" y="1487"/>
                    <a:pt x="1" y="3315"/>
                  </a:cubicBezTo>
                  <a:cubicBezTo>
                    <a:pt x="1" y="5159"/>
                    <a:pt x="1488" y="6630"/>
                    <a:pt x="3316" y="6630"/>
                  </a:cubicBezTo>
                  <a:cubicBezTo>
                    <a:pt x="5144" y="6630"/>
                    <a:pt x="6631" y="5159"/>
                    <a:pt x="6631" y="3315"/>
                  </a:cubicBezTo>
                  <a:cubicBezTo>
                    <a:pt x="6631" y="1487"/>
                    <a:pt x="5144" y="0"/>
                    <a:pt x="33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378287" y="4021495"/>
              <a:ext cx="191075" cy="189707"/>
            </a:xfrm>
            <a:custGeom>
              <a:avLst/>
              <a:gdLst/>
              <a:ahLst/>
              <a:cxnLst/>
              <a:rect l="l" t="t" r="r" b="b"/>
              <a:pathLst>
                <a:path w="1816" h="1803" extrusionOk="0">
                  <a:moveTo>
                    <a:pt x="910" y="104"/>
                  </a:moveTo>
                  <a:cubicBezTo>
                    <a:pt x="1131" y="104"/>
                    <a:pt x="1330" y="183"/>
                    <a:pt x="1475" y="328"/>
                  </a:cubicBezTo>
                  <a:cubicBezTo>
                    <a:pt x="1620" y="474"/>
                    <a:pt x="1712" y="685"/>
                    <a:pt x="1712" y="893"/>
                  </a:cubicBezTo>
                  <a:cubicBezTo>
                    <a:pt x="1712" y="1118"/>
                    <a:pt x="1620" y="1317"/>
                    <a:pt x="1475" y="1462"/>
                  </a:cubicBezTo>
                  <a:cubicBezTo>
                    <a:pt x="1330" y="1604"/>
                    <a:pt x="1131" y="1699"/>
                    <a:pt x="910" y="1699"/>
                  </a:cubicBezTo>
                  <a:cubicBezTo>
                    <a:pt x="686" y="1699"/>
                    <a:pt x="487" y="1604"/>
                    <a:pt x="341" y="1462"/>
                  </a:cubicBezTo>
                  <a:cubicBezTo>
                    <a:pt x="199" y="1317"/>
                    <a:pt x="105" y="1118"/>
                    <a:pt x="105" y="893"/>
                  </a:cubicBezTo>
                  <a:cubicBezTo>
                    <a:pt x="105" y="685"/>
                    <a:pt x="199" y="474"/>
                    <a:pt x="341" y="328"/>
                  </a:cubicBezTo>
                  <a:cubicBezTo>
                    <a:pt x="487" y="183"/>
                    <a:pt x="686" y="104"/>
                    <a:pt x="910" y="104"/>
                  </a:cubicBezTo>
                  <a:close/>
                  <a:moveTo>
                    <a:pt x="910" y="0"/>
                  </a:moveTo>
                  <a:cubicBezTo>
                    <a:pt x="408" y="0"/>
                    <a:pt x="0" y="395"/>
                    <a:pt x="0" y="893"/>
                  </a:cubicBezTo>
                  <a:cubicBezTo>
                    <a:pt x="0" y="1395"/>
                    <a:pt x="408" y="1803"/>
                    <a:pt x="910" y="1803"/>
                  </a:cubicBezTo>
                  <a:cubicBezTo>
                    <a:pt x="1408" y="1803"/>
                    <a:pt x="1816" y="1395"/>
                    <a:pt x="1816" y="893"/>
                  </a:cubicBezTo>
                  <a:cubicBezTo>
                    <a:pt x="1816" y="395"/>
                    <a:pt x="1408" y="0"/>
                    <a:pt x="910" y="0"/>
                  </a:cubicBezTo>
                  <a:close/>
                </a:path>
              </a:pathLst>
            </a:custGeom>
            <a:solidFill>
              <a:srgbClr val="FCEF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1095134" y="4796426"/>
              <a:ext cx="79124" cy="80491"/>
            </a:xfrm>
            <a:custGeom>
              <a:avLst/>
              <a:gdLst/>
              <a:ahLst/>
              <a:cxnLst/>
              <a:rect l="l" t="t" r="r" b="b"/>
              <a:pathLst>
                <a:path w="752" h="765" extrusionOk="0">
                  <a:moveTo>
                    <a:pt x="382" y="0"/>
                  </a:moveTo>
                  <a:cubicBezTo>
                    <a:pt x="174" y="0"/>
                    <a:pt x="0" y="174"/>
                    <a:pt x="0" y="382"/>
                  </a:cubicBezTo>
                  <a:cubicBezTo>
                    <a:pt x="0" y="594"/>
                    <a:pt x="174" y="764"/>
                    <a:pt x="382" y="764"/>
                  </a:cubicBezTo>
                  <a:cubicBezTo>
                    <a:pt x="581" y="764"/>
                    <a:pt x="752" y="594"/>
                    <a:pt x="752" y="382"/>
                  </a:cubicBezTo>
                  <a:cubicBezTo>
                    <a:pt x="752" y="174"/>
                    <a:pt x="581" y="0"/>
                    <a:pt x="382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4119510" y="4869868"/>
              <a:ext cx="80176" cy="80491"/>
            </a:xfrm>
            <a:custGeom>
              <a:avLst/>
              <a:gdLst/>
              <a:ahLst/>
              <a:cxnLst/>
              <a:rect l="l" t="t" r="r" b="b"/>
              <a:pathLst>
                <a:path w="762" h="765" extrusionOk="0">
                  <a:moveTo>
                    <a:pt x="380" y="0"/>
                  </a:moveTo>
                  <a:cubicBezTo>
                    <a:pt x="171" y="0"/>
                    <a:pt x="1" y="171"/>
                    <a:pt x="1" y="382"/>
                  </a:cubicBezTo>
                  <a:cubicBezTo>
                    <a:pt x="1" y="594"/>
                    <a:pt x="171" y="764"/>
                    <a:pt x="380" y="764"/>
                  </a:cubicBezTo>
                  <a:cubicBezTo>
                    <a:pt x="591" y="764"/>
                    <a:pt x="762" y="594"/>
                    <a:pt x="762" y="382"/>
                  </a:cubicBezTo>
                  <a:cubicBezTo>
                    <a:pt x="762" y="171"/>
                    <a:pt x="591" y="0"/>
                    <a:pt x="380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6171990" y="273524"/>
              <a:ext cx="80176" cy="78808"/>
            </a:xfrm>
            <a:custGeom>
              <a:avLst/>
              <a:gdLst/>
              <a:ahLst/>
              <a:cxnLst/>
              <a:rect l="l" t="t" r="r" b="b"/>
              <a:pathLst>
                <a:path w="762" h="749" extrusionOk="0">
                  <a:moveTo>
                    <a:pt x="383" y="0"/>
                  </a:moveTo>
                  <a:cubicBezTo>
                    <a:pt x="171" y="0"/>
                    <a:pt x="1" y="171"/>
                    <a:pt x="1" y="367"/>
                  </a:cubicBezTo>
                  <a:cubicBezTo>
                    <a:pt x="1" y="578"/>
                    <a:pt x="171" y="749"/>
                    <a:pt x="383" y="749"/>
                  </a:cubicBezTo>
                  <a:cubicBezTo>
                    <a:pt x="591" y="749"/>
                    <a:pt x="762" y="578"/>
                    <a:pt x="762" y="367"/>
                  </a:cubicBezTo>
                  <a:cubicBezTo>
                    <a:pt x="762" y="171"/>
                    <a:pt x="591" y="0"/>
                    <a:pt x="383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2008634" y="5026328"/>
              <a:ext cx="218958" cy="218642"/>
            </a:xfrm>
            <a:custGeom>
              <a:avLst/>
              <a:gdLst/>
              <a:ahLst/>
              <a:cxnLst/>
              <a:rect l="l" t="t" r="r" b="b"/>
              <a:pathLst>
                <a:path w="2081" h="2078" extrusionOk="0">
                  <a:moveTo>
                    <a:pt x="1042" y="0"/>
                  </a:moveTo>
                  <a:cubicBezTo>
                    <a:pt x="461" y="0"/>
                    <a:pt x="0" y="461"/>
                    <a:pt x="0" y="1039"/>
                  </a:cubicBezTo>
                  <a:cubicBezTo>
                    <a:pt x="0" y="1620"/>
                    <a:pt x="461" y="2077"/>
                    <a:pt x="1042" y="2077"/>
                  </a:cubicBezTo>
                  <a:cubicBezTo>
                    <a:pt x="1620" y="2077"/>
                    <a:pt x="2080" y="1620"/>
                    <a:pt x="2080" y="1039"/>
                  </a:cubicBezTo>
                  <a:cubicBezTo>
                    <a:pt x="2080" y="461"/>
                    <a:pt x="1620" y="0"/>
                    <a:pt x="1042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6627477" y="-220790"/>
              <a:ext cx="1056068" cy="1056068"/>
            </a:xfrm>
            <a:custGeom>
              <a:avLst/>
              <a:gdLst/>
              <a:ahLst/>
              <a:cxnLst/>
              <a:rect l="l" t="t" r="r" b="b"/>
              <a:pathLst>
                <a:path w="10037" h="10037" extrusionOk="0">
                  <a:moveTo>
                    <a:pt x="5023" y="1"/>
                  </a:moveTo>
                  <a:cubicBezTo>
                    <a:pt x="2248" y="1"/>
                    <a:pt x="0" y="2252"/>
                    <a:pt x="0" y="5027"/>
                  </a:cubicBezTo>
                  <a:cubicBezTo>
                    <a:pt x="0" y="7789"/>
                    <a:pt x="2248" y="10037"/>
                    <a:pt x="5023" y="10037"/>
                  </a:cubicBezTo>
                  <a:cubicBezTo>
                    <a:pt x="7785" y="10037"/>
                    <a:pt x="10036" y="7789"/>
                    <a:pt x="10036" y="5027"/>
                  </a:cubicBezTo>
                  <a:cubicBezTo>
                    <a:pt x="10036" y="2252"/>
                    <a:pt x="7785" y="1"/>
                    <a:pt x="5023" y="1"/>
                  </a:cubicBezTo>
                  <a:close/>
                </a:path>
              </a:pathLst>
            </a:custGeom>
            <a:solidFill>
              <a:srgbClr val="FED9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7758146" y="425669"/>
              <a:ext cx="701696" cy="702011"/>
            </a:xfrm>
            <a:custGeom>
              <a:avLst/>
              <a:gdLst/>
              <a:ahLst/>
              <a:cxnLst/>
              <a:rect l="l" t="t" r="r" b="b"/>
              <a:pathLst>
                <a:path w="6669" h="6672" extrusionOk="0">
                  <a:moveTo>
                    <a:pt x="3328" y="158"/>
                  </a:moveTo>
                  <a:cubicBezTo>
                    <a:pt x="4209" y="158"/>
                    <a:pt x="4998" y="515"/>
                    <a:pt x="5576" y="1080"/>
                  </a:cubicBezTo>
                  <a:cubicBezTo>
                    <a:pt x="6157" y="1658"/>
                    <a:pt x="6510" y="2447"/>
                    <a:pt x="6510" y="3328"/>
                  </a:cubicBezTo>
                  <a:cubicBezTo>
                    <a:pt x="6510" y="4209"/>
                    <a:pt x="6157" y="4998"/>
                    <a:pt x="5576" y="5579"/>
                  </a:cubicBezTo>
                  <a:cubicBezTo>
                    <a:pt x="4998" y="6157"/>
                    <a:pt x="4209" y="6513"/>
                    <a:pt x="3328" y="6513"/>
                  </a:cubicBezTo>
                  <a:cubicBezTo>
                    <a:pt x="2460" y="6513"/>
                    <a:pt x="1658" y="6157"/>
                    <a:pt x="1077" y="5579"/>
                  </a:cubicBezTo>
                  <a:cubicBezTo>
                    <a:pt x="512" y="4998"/>
                    <a:pt x="158" y="4209"/>
                    <a:pt x="158" y="3328"/>
                  </a:cubicBezTo>
                  <a:cubicBezTo>
                    <a:pt x="158" y="2447"/>
                    <a:pt x="512" y="1658"/>
                    <a:pt x="1077" y="1080"/>
                  </a:cubicBezTo>
                  <a:cubicBezTo>
                    <a:pt x="1658" y="515"/>
                    <a:pt x="2460" y="158"/>
                    <a:pt x="3328" y="158"/>
                  </a:cubicBezTo>
                  <a:close/>
                  <a:moveTo>
                    <a:pt x="3328" y="0"/>
                  </a:moveTo>
                  <a:cubicBezTo>
                    <a:pt x="1487" y="0"/>
                    <a:pt x="1" y="1487"/>
                    <a:pt x="1" y="3328"/>
                  </a:cubicBezTo>
                  <a:cubicBezTo>
                    <a:pt x="1" y="5172"/>
                    <a:pt x="1487" y="6671"/>
                    <a:pt x="3328" y="6671"/>
                  </a:cubicBezTo>
                  <a:cubicBezTo>
                    <a:pt x="5169" y="6671"/>
                    <a:pt x="6668" y="5172"/>
                    <a:pt x="6668" y="3328"/>
                  </a:cubicBezTo>
                  <a:cubicBezTo>
                    <a:pt x="6668" y="1487"/>
                    <a:pt x="5169" y="0"/>
                    <a:pt x="3328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6501216" y="666513"/>
              <a:ext cx="79124" cy="80491"/>
            </a:xfrm>
            <a:custGeom>
              <a:avLst/>
              <a:gdLst/>
              <a:ahLst/>
              <a:cxnLst/>
              <a:rect l="l" t="t" r="r" b="b"/>
              <a:pathLst>
                <a:path w="752" h="765" extrusionOk="0">
                  <a:moveTo>
                    <a:pt x="382" y="0"/>
                  </a:moveTo>
                  <a:cubicBezTo>
                    <a:pt x="174" y="0"/>
                    <a:pt x="0" y="171"/>
                    <a:pt x="0" y="382"/>
                  </a:cubicBezTo>
                  <a:cubicBezTo>
                    <a:pt x="0" y="594"/>
                    <a:pt x="174" y="764"/>
                    <a:pt x="382" y="764"/>
                  </a:cubicBezTo>
                  <a:cubicBezTo>
                    <a:pt x="581" y="764"/>
                    <a:pt x="752" y="594"/>
                    <a:pt x="752" y="382"/>
                  </a:cubicBezTo>
                  <a:cubicBezTo>
                    <a:pt x="752" y="171"/>
                    <a:pt x="581" y="0"/>
                    <a:pt x="382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7414716" y="895047"/>
              <a:ext cx="218958" cy="220010"/>
            </a:xfrm>
            <a:custGeom>
              <a:avLst/>
              <a:gdLst/>
              <a:ahLst/>
              <a:cxnLst/>
              <a:rect l="l" t="t" r="r" b="b"/>
              <a:pathLst>
                <a:path w="2081" h="2091" extrusionOk="0">
                  <a:moveTo>
                    <a:pt x="1042" y="0"/>
                  </a:moveTo>
                  <a:cubicBezTo>
                    <a:pt x="461" y="0"/>
                    <a:pt x="0" y="474"/>
                    <a:pt x="0" y="1039"/>
                  </a:cubicBezTo>
                  <a:cubicBezTo>
                    <a:pt x="0" y="1617"/>
                    <a:pt x="461" y="2090"/>
                    <a:pt x="1042" y="2090"/>
                  </a:cubicBezTo>
                  <a:cubicBezTo>
                    <a:pt x="1620" y="2090"/>
                    <a:pt x="2081" y="1617"/>
                    <a:pt x="2081" y="1039"/>
                  </a:cubicBezTo>
                  <a:cubicBezTo>
                    <a:pt x="2081" y="474"/>
                    <a:pt x="1620" y="0"/>
                    <a:pt x="1042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7651561" y="4114087"/>
              <a:ext cx="628569" cy="628569"/>
            </a:xfrm>
            <a:custGeom>
              <a:avLst/>
              <a:gdLst/>
              <a:ahLst/>
              <a:cxnLst/>
              <a:rect l="l" t="t" r="r" b="b"/>
              <a:pathLst>
                <a:path w="5974" h="5974" extrusionOk="0">
                  <a:moveTo>
                    <a:pt x="2987" y="108"/>
                  </a:moveTo>
                  <a:cubicBezTo>
                    <a:pt x="3789" y="108"/>
                    <a:pt x="4511" y="424"/>
                    <a:pt x="5026" y="948"/>
                  </a:cubicBezTo>
                  <a:cubicBezTo>
                    <a:pt x="5550" y="1475"/>
                    <a:pt x="5866" y="2186"/>
                    <a:pt x="5866" y="2987"/>
                  </a:cubicBezTo>
                  <a:cubicBezTo>
                    <a:pt x="5866" y="3789"/>
                    <a:pt x="5550" y="4500"/>
                    <a:pt x="5026" y="5027"/>
                  </a:cubicBezTo>
                  <a:cubicBezTo>
                    <a:pt x="4511" y="5554"/>
                    <a:pt x="3789" y="5870"/>
                    <a:pt x="2987" y="5870"/>
                  </a:cubicBezTo>
                  <a:cubicBezTo>
                    <a:pt x="2197" y="5870"/>
                    <a:pt x="1474" y="5554"/>
                    <a:pt x="947" y="5027"/>
                  </a:cubicBezTo>
                  <a:cubicBezTo>
                    <a:pt x="433" y="4500"/>
                    <a:pt x="104" y="3789"/>
                    <a:pt x="104" y="2987"/>
                  </a:cubicBezTo>
                  <a:cubicBezTo>
                    <a:pt x="104" y="2186"/>
                    <a:pt x="433" y="1475"/>
                    <a:pt x="947" y="948"/>
                  </a:cubicBezTo>
                  <a:cubicBezTo>
                    <a:pt x="1474" y="424"/>
                    <a:pt x="2197" y="108"/>
                    <a:pt x="2987" y="108"/>
                  </a:cubicBezTo>
                  <a:close/>
                  <a:moveTo>
                    <a:pt x="2987" y="1"/>
                  </a:moveTo>
                  <a:cubicBezTo>
                    <a:pt x="1342" y="1"/>
                    <a:pt x="0" y="1343"/>
                    <a:pt x="0" y="2987"/>
                  </a:cubicBezTo>
                  <a:cubicBezTo>
                    <a:pt x="0" y="4632"/>
                    <a:pt x="1342" y="5974"/>
                    <a:pt x="2987" y="5974"/>
                  </a:cubicBezTo>
                  <a:cubicBezTo>
                    <a:pt x="4644" y="5974"/>
                    <a:pt x="5973" y="4632"/>
                    <a:pt x="5973" y="2987"/>
                  </a:cubicBezTo>
                  <a:cubicBezTo>
                    <a:pt x="5973" y="1343"/>
                    <a:pt x="4644" y="1"/>
                    <a:pt x="2987" y="1"/>
                  </a:cubicBezTo>
                  <a:close/>
                </a:path>
              </a:pathLst>
            </a:custGeom>
            <a:solidFill>
              <a:srgbClr val="FCEF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8178701" y="4731612"/>
              <a:ext cx="79124" cy="78808"/>
            </a:xfrm>
            <a:custGeom>
              <a:avLst/>
              <a:gdLst/>
              <a:ahLst/>
              <a:cxnLst/>
              <a:rect l="l" t="t" r="r" b="b"/>
              <a:pathLst>
                <a:path w="752" h="749" extrusionOk="0">
                  <a:moveTo>
                    <a:pt x="382" y="1"/>
                  </a:moveTo>
                  <a:cubicBezTo>
                    <a:pt x="174" y="1"/>
                    <a:pt x="0" y="159"/>
                    <a:pt x="0" y="367"/>
                  </a:cubicBezTo>
                  <a:cubicBezTo>
                    <a:pt x="0" y="578"/>
                    <a:pt x="174" y="749"/>
                    <a:pt x="382" y="749"/>
                  </a:cubicBezTo>
                  <a:cubicBezTo>
                    <a:pt x="594" y="749"/>
                    <a:pt x="752" y="578"/>
                    <a:pt x="752" y="367"/>
                  </a:cubicBezTo>
                  <a:cubicBezTo>
                    <a:pt x="752" y="159"/>
                    <a:pt x="594" y="1"/>
                    <a:pt x="382" y="1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8845991" y="4399439"/>
              <a:ext cx="186761" cy="185498"/>
            </a:xfrm>
            <a:custGeom>
              <a:avLst/>
              <a:gdLst/>
              <a:ahLst/>
              <a:cxnLst/>
              <a:rect l="l" t="t" r="r" b="b"/>
              <a:pathLst>
                <a:path w="1775" h="1763" extrusionOk="0">
                  <a:moveTo>
                    <a:pt x="881" y="1"/>
                  </a:moveTo>
                  <a:cubicBezTo>
                    <a:pt x="395" y="1"/>
                    <a:pt x="1" y="395"/>
                    <a:pt x="1" y="882"/>
                  </a:cubicBezTo>
                  <a:cubicBezTo>
                    <a:pt x="1" y="1368"/>
                    <a:pt x="395" y="1762"/>
                    <a:pt x="881" y="1762"/>
                  </a:cubicBezTo>
                  <a:cubicBezTo>
                    <a:pt x="1368" y="1762"/>
                    <a:pt x="1775" y="1368"/>
                    <a:pt x="1775" y="882"/>
                  </a:cubicBezTo>
                  <a:cubicBezTo>
                    <a:pt x="1775" y="395"/>
                    <a:pt x="1368" y="1"/>
                    <a:pt x="881" y="1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5610023" y="4677530"/>
              <a:ext cx="185393" cy="187077"/>
            </a:xfrm>
            <a:custGeom>
              <a:avLst/>
              <a:gdLst/>
              <a:ahLst/>
              <a:cxnLst/>
              <a:rect l="l" t="t" r="r" b="b"/>
              <a:pathLst>
                <a:path w="1762" h="1778" extrusionOk="0">
                  <a:moveTo>
                    <a:pt x="881" y="0"/>
                  </a:moveTo>
                  <a:cubicBezTo>
                    <a:pt x="395" y="0"/>
                    <a:pt x="0" y="395"/>
                    <a:pt x="0" y="881"/>
                  </a:cubicBezTo>
                  <a:cubicBezTo>
                    <a:pt x="0" y="1383"/>
                    <a:pt x="395" y="1778"/>
                    <a:pt x="881" y="1778"/>
                  </a:cubicBezTo>
                  <a:cubicBezTo>
                    <a:pt x="1367" y="1778"/>
                    <a:pt x="1762" y="1383"/>
                    <a:pt x="1762" y="881"/>
                  </a:cubicBezTo>
                  <a:cubicBezTo>
                    <a:pt x="1762" y="395"/>
                    <a:pt x="1367" y="0"/>
                    <a:pt x="881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6393263" y="4792428"/>
              <a:ext cx="650770" cy="650455"/>
            </a:xfrm>
            <a:custGeom>
              <a:avLst/>
              <a:gdLst/>
              <a:ahLst/>
              <a:cxnLst/>
              <a:rect l="l" t="t" r="r" b="b"/>
              <a:pathLst>
                <a:path w="6185" h="6182" extrusionOk="0">
                  <a:moveTo>
                    <a:pt x="3094" y="0"/>
                  </a:moveTo>
                  <a:cubicBezTo>
                    <a:pt x="1383" y="0"/>
                    <a:pt x="0" y="1380"/>
                    <a:pt x="0" y="3091"/>
                  </a:cubicBezTo>
                  <a:cubicBezTo>
                    <a:pt x="0" y="4802"/>
                    <a:pt x="1383" y="6182"/>
                    <a:pt x="3094" y="6182"/>
                  </a:cubicBezTo>
                  <a:cubicBezTo>
                    <a:pt x="4802" y="6182"/>
                    <a:pt x="6185" y="4802"/>
                    <a:pt x="6185" y="3091"/>
                  </a:cubicBezTo>
                  <a:cubicBezTo>
                    <a:pt x="6185" y="1380"/>
                    <a:pt x="4802" y="0"/>
                    <a:pt x="309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8760028" y="3125880"/>
              <a:ext cx="86068" cy="87541"/>
            </a:xfrm>
            <a:custGeom>
              <a:avLst/>
              <a:gdLst/>
              <a:ahLst/>
              <a:cxnLst/>
              <a:rect l="l" t="t" r="r" b="b"/>
              <a:pathLst>
                <a:path w="818" h="832" extrusionOk="0">
                  <a:moveTo>
                    <a:pt x="410" y="1"/>
                  </a:moveTo>
                  <a:cubicBezTo>
                    <a:pt x="186" y="1"/>
                    <a:pt x="0" y="187"/>
                    <a:pt x="0" y="424"/>
                  </a:cubicBezTo>
                  <a:cubicBezTo>
                    <a:pt x="0" y="645"/>
                    <a:pt x="186" y="831"/>
                    <a:pt x="410" y="831"/>
                  </a:cubicBezTo>
                  <a:cubicBezTo>
                    <a:pt x="631" y="831"/>
                    <a:pt x="818" y="645"/>
                    <a:pt x="818" y="424"/>
                  </a:cubicBezTo>
                  <a:cubicBezTo>
                    <a:pt x="818" y="187"/>
                    <a:pt x="631" y="1"/>
                    <a:pt x="410" y="1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8859669" y="2456272"/>
              <a:ext cx="52924" cy="52504"/>
            </a:xfrm>
            <a:custGeom>
              <a:avLst/>
              <a:gdLst/>
              <a:ahLst/>
              <a:cxnLst/>
              <a:rect l="l" t="t" r="r" b="b"/>
              <a:pathLst>
                <a:path w="503" h="499" extrusionOk="0">
                  <a:moveTo>
                    <a:pt x="253" y="0"/>
                  </a:moveTo>
                  <a:cubicBezTo>
                    <a:pt x="120" y="0"/>
                    <a:pt x="0" y="104"/>
                    <a:pt x="0" y="250"/>
                  </a:cubicBezTo>
                  <a:cubicBezTo>
                    <a:pt x="0" y="379"/>
                    <a:pt x="120" y="499"/>
                    <a:pt x="253" y="499"/>
                  </a:cubicBezTo>
                  <a:cubicBezTo>
                    <a:pt x="382" y="499"/>
                    <a:pt x="502" y="379"/>
                    <a:pt x="502" y="250"/>
                  </a:cubicBezTo>
                  <a:cubicBezTo>
                    <a:pt x="502" y="104"/>
                    <a:pt x="382" y="0"/>
                    <a:pt x="253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9064633" y="1405565"/>
              <a:ext cx="146884" cy="146884"/>
            </a:xfrm>
            <a:custGeom>
              <a:avLst/>
              <a:gdLst/>
              <a:ahLst/>
              <a:cxnLst/>
              <a:rect l="l" t="t" r="r" b="b"/>
              <a:pathLst>
                <a:path w="1396" h="1396" extrusionOk="0">
                  <a:moveTo>
                    <a:pt x="698" y="1"/>
                  </a:moveTo>
                  <a:cubicBezTo>
                    <a:pt x="316" y="1"/>
                    <a:pt x="0" y="316"/>
                    <a:pt x="0" y="698"/>
                  </a:cubicBezTo>
                  <a:cubicBezTo>
                    <a:pt x="0" y="1080"/>
                    <a:pt x="316" y="1396"/>
                    <a:pt x="698" y="1396"/>
                  </a:cubicBezTo>
                  <a:cubicBezTo>
                    <a:pt x="1080" y="1396"/>
                    <a:pt x="1395" y="1080"/>
                    <a:pt x="1395" y="698"/>
                  </a:cubicBezTo>
                  <a:cubicBezTo>
                    <a:pt x="1395" y="316"/>
                    <a:pt x="1080" y="1"/>
                    <a:pt x="698" y="1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5892322" y="4278859"/>
              <a:ext cx="560809" cy="560809"/>
            </a:xfrm>
            <a:custGeom>
              <a:avLst/>
              <a:gdLst/>
              <a:ahLst/>
              <a:cxnLst/>
              <a:rect l="l" t="t" r="r" b="b"/>
              <a:pathLst>
                <a:path w="5330" h="5330" extrusionOk="0">
                  <a:moveTo>
                    <a:pt x="2659" y="159"/>
                  </a:moveTo>
                  <a:cubicBezTo>
                    <a:pt x="3357" y="159"/>
                    <a:pt x="3972" y="436"/>
                    <a:pt x="4433" y="894"/>
                  </a:cubicBezTo>
                  <a:cubicBezTo>
                    <a:pt x="4881" y="1342"/>
                    <a:pt x="5172" y="1974"/>
                    <a:pt x="5172" y="2672"/>
                  </a:cubicBezTo>
                  <a:cubicBezTo>
                    <a:pt x="5172" y="3357"/>
                    <a:pt x="4881" y="3988"/>
                    <a:pt x="4433" y="4433"/>
                  </a:cubicBezTo>
                  <a:cubicBezTo>
                    <a:pt x="3972" y="4894"/>
                    <a:pt x="3357" y="5172"/>
                    <a:pt x="2659" y="5172"/>
                  </a:cubicBezTo>
                  <a:cubicBezTo>
                    <a:pt x="1974" y="5172"/>
                    <a:pt x="1342" y="4894"/>
                    <a:pt x="881" y="4433"/>
                  </a:cubicBezTo>
                  <a:cubicBezTo>
                    <a:pt x="436" y="3988"/>
                    <a:pt x="159" y="3357"/>
                    <a:pt x="159" y="2672"/>
                  </a:cubicBezTo>
                  <a:cubicBezTo>
                    <a:pt x="159" y="1974"/>
                    <a:pt x="436" y="1342"/>
                    <a:pt x="881" y="894"/>
                  </a:cubicBezTo>
                  <a:cubicBezTo>
                    <a:pt x="1342" y="436"/>
                    <a:pt x="1974" y="159"/>
                    <a:pt x="2659" y="159"/>
                  </a:cubicBezTo>
                  <a:close/>
                  <a:moveTo>
                    <a:pt x="2659" y="1"/>
                  </a:moveTo>
                  <a:cubicBezTo>
                    <a:pt x="1185" y="1"/>
                    <a:pt x="1" y="1197"/>
                    <a:pt x="1" y="2672"/>
                  </a:cubicBezTo>
                  <a:cubicBezTo>
                    <a:pt x="1" y="4146"/>
                    <a:pt x="1185" y="5330"/>
                    <a:pt x="2659" y="5330"/>
                  </a:cubicBezTo>
                  <a:cubicBezTo>
                    <a:pt x="4130" y="5330"/>
                    <a:pt x="5330" y="4146"/>
                    <a:pt x="5330" y="2672"/>
                  </a:cubicBezTo>
                  <a:cubicBezTo>
                    <a:pt x="5330" y="1197"/>
                    <a:pt x="4130" y="1"/>
                    <a:pt x="2659" y="1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7341589" y="4696785"/>
              <a:ext cx="146568" cy="146884"/>
            </a:xfrm>
            <a:custGeom>
              <a:avLst/>
              <a:gdLst/>
              <a:ahLst/>
              <a:cxnLst/>
              <a:rect l="l" t="t" r="r" b="b"/>
              <a:pathLst>
                <a:path w="1393" h="1396" extrusionOk="0">
                  <a:moveTo>
                    <a:pt x="695" y="0"/>
                  </a:moveTo>
                  <a:cubicBezTo>
                    <a:pt x="316" y="0"/>
                    <a:pt x="1" y="316"/>
                    <a:pt x="1" y="698"/>
                  </a:cubicBezTo>
                  <a:cubicBezTo>
                    <a:pt x="1" y="1093"/>
                    <a:pt x="316" y="1396"/>
                    <a:pt x="695" y="1396"/>
                  </a:cubicBezTo>
                  <a:cubicBezTo>
                    <a:pt x="1077" y="1396"/>
                    <a:pt x="1393" y="1093"/>
                    <a:pt x="1393" y="698"/>
                  </a:cubicBezTo>
                  <a:cubicBezTo>
                    <a:pt x="1393" y="316"/>
                    <a:pt x="1077" y="0"/>
                    <a:pt x="695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4922110" y="223651"/>
              <a:ext cx="146884" cy="146673"/>
            </a:xfrm>
            <a:custGeom>
              <a:avLst/>
              <a:gdLst/>
              <a:ahLst/>
              <a:cxnLst/>
              <a:rect l="l" t="t" r="r" b="b"/>
              <a:pathLst>
                <a:path w="1396" h="1394" extrusionOk="0">
                  <a:moveTo>
                    <a:pt x="698" y="1"/>
                  </a:moveTo>
                  <a:cubicBezTo>
                    <a:pt x="316" y="1"/>
                    <a:pt x="0" y="304"/>
                    <a:pt x="0" y="699"/>
                  </a:cubicBezTo>
                  <a:cubicBezTo>
                    <a:pt x="0" y="1077"/>
                    <a:pt x="316" y="1393"/>
                    <a:pt x="698" y="1393"/>
                  </a:cubicBezTo>
                  <a:cubicBezTo>
                    <a:pt x="1080" y="1393"/>
                    <a:pt x="1395" y="1077"/>
                    <a:pt x="1395" y="699"/>
                  </a:cubicBezTo>
                  <a:cubicBezTo>
                    <a:pt x="1395" y="304"/>
                    <a:pt x="1080" y="1"/>
                    <a:pt x="698" y="1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8523499" y="1149464"/>
              <a:ext cx="167506" cy="167506"/>
            </a:xfrm>
            <a:custGeom>
              <a:avLst/>
              <a:gdLst/>
              <a:ahLst/>
              <a:cxnLst/>
              <a:rect l="l" t="t" r="r" b="b"/>
              <a:pathLst>
                <a:path w="1592" h="1592" extrusionOk="0">
                  <a:moveTo>
                    <a:pt x="789" y="0"/>
                  </a:moveTo>
                  <a:cubicBezTo>
                    <a:pt x="354" y="0"/>
                    <a:pt x="0" y="357"/>
                    <a:pt x="0" y="790"/>
                  </a:cubicBezTo>
                  <a:cubicBezTo>
                    <a:pt x="0" y="1238"/>
                    <a:pt x="354" y="1592"/>
                    <a:pt x="789" y="1592"/>
                  </a:cubicBezTo>
                  <a:cubicBezTo>
                    <a:pt x="1238" y="1592"/>
                    <a:pt x="1591" y="1238"/>
                    <a:pt x="1591" y="790"/>
                  </a:cubicBezTo>
                  <a:cubicBezTo>
                    <a:pt x="1591" y="357"/>
                    <a:pt x="1238" y="0"/>
                    <a:pt x="789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8451425" y="356541"/>
              <a:ext cx="59553" cy="59553"/>
            </a:xfrm>
            <a:custGeom>
              <a:avLst/>
              <a:gdLst/>
              <a:ahLst/>
              <a:cxnLst/>
              <a:rect l="l" t="t" r="r" b="b"/>
              <a:pathLst>
                <a:path w="566" h="566" extrusionOk="0">
                  <a:moveTo>
                    <a:pt x="278" y="1"/>
                  </a:moveTo>
                  <a:cubicBezTo>
                    <a:pt x="120" y="1"/>
                    <a:pt x="0" y="118"/>
                    <a:pt x="0" y="275"/>
                  </a:cubicBezTo>
                  <a:cubicBezTo>
                    <a:pt x="0" y="433"/>
                    <a:pt x="120" y="566"/>
                    <a:pt x="278" y="566"/>
                  </a:cubicBezTo>
                  <a:cubicBezTo>
                    <a:pt x="436" y="566"/>
                    <a:pt x="565" y="433"/>
                    <a:pt x="565" y="275"/>
                  </a:cubicBezTo>
                  <a:cubicBezTo>
                    <a:pt x="565" y="118"/>
                    <a:pt x="436" y="1"/>
                    <a:pt x="278" y="1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8354730" y="-109785"/>
              <a:ext cx="251891" cy="253153"/>
            </a:xfrm>
            <a:custGeom>
              <a:avLst/>
              <a:gdLst/>
              <a:ahLst/>
              <a:cxnLst/>
              <a:rect l="l" t="t" r="r" b="b"/>
              <a:pathLst>
                <a:path w="2394" h="2406" extrusionOk="0">
                  <a:moveTo>
                    <a:pt x="1197" y="0"/>
                  </a:moveTo>
                  <a:cubicBezTo>
                    <a:pt x="537" y="0"/>
                    <a:pt x="0" y="537"/>
                    <a:pt x="0" y="1209"/>
                  </a:cubicBezTo>
                  <a:cubicBezTo>
                    <a:pt x="0" y="1866"/>
                    <a:pt x="537" y="2406"/>
                    <a:pt x="1197" y="2406"/>
                  </a:cubicBezTo>
                  <a:cubicBezTo>
                    <a:pt x="1866" y="2406"/>
                    <a:pt x="2393" y="1866"/>
                    <a:pt x="2393" y="1209"/>
                  </a:cubicBezTo>
                  <a:cubicBezTo>
                    <a:pt x="2393" y="537"/>
                    <a:pt x="1866" y="0"/>
                    <a:pt x="1197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8805798" y="107385"/>
              <a:ext cx="99746" cy="99851"/>
            </a:xfrm>
            <a:custGeom>
              <a:avLst/>
              <a:gdLst/>
              <a:ahLst/>
              <a:cxnLst/>
              <a:rect l="l" t="t" r="r" b="b"/>
              <a:pathLst>
                <a:path w="948" h="949" extrusionOk="0">
                  <a:moveTo>
                    <a:pt x="474" y="1"/>
                  </a:moveTo>
                  <a:cubicBezTo>
                    <a:pt x="212" y="1"/>
                    <a:pt x="1" y="209"/>
                    <a:pt x="1" y="474"/>
                  </a:cubicBezTo>
                  <a:cubicBezTo>
                    <a:pt x="1" y="737"/>
                    <a:pt x="212" y="948"/>
                    <a:pt x="474" y="948"/>
                  </a:cubicBezTo>
                  <a:cubicBezTo>
                    <a:pt x="736" y="948"/>
                    <a:pt x="948" y="737"/>
                    <a:pt x="948" y="474"/>
                  </a:cubicBezTo>
                  <a:cubicBezTo>
                    <a:pt x="948" y="209"/>
                    <a:pt x="736" y="1"/>
                    <a:pt x="474" y="1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3702638" y="449238"/>
              <a:ext cx="126366" cy="126051"/>
            </a:xfrm>
            <a:custGeom>
              <a:avLst/>
              <a:gdLst/>
              <a:ahLst/>
              <a:cxnLst/>
              <a:rect l="l" t="t" r="r" b="b"/>
              <a:pathLst>
                <a:path w="1201" h="1198" extrusionOk="0">
                  <a:moveTo>
                    <a:pt x="594" y="1"/>
                  </a:moveTo>
                  <a:cubicBezTo>
                    <a:pt x="266" y="1"/>
                    <a:pt x="1" y="263"/>
                    <a:pt x="1" y="591"/>
                  </a:cubicBezTo>
                  <a:cubicBezTo>
                    <a:pt x="1" y="935"/>
                    <a:pt x="266" y="1197"/>
                    <a:pt x="594" y="1197"/>
                  </a:cubicBezTo>
                  <a:cubicBezTo>
                    <a:pt x="935" y="1197"/>
                    <a:pt x="1200" y="935"/>
                    <a:pt x="1200" y="591"/>
                  </a:cubicBezTo>
                  <a:cubicBezTo>
                    <a:pt x="1200" y="263"/>
                    <a:pt x="935" y="1"/>
                    <a:pt x="594" y="1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1554830" y="-32450"/>
              <a:ext cx="369524" cy="369524"/>
            </a:xfrm>
            <a:custGeom>
              <a:avLst/>
              <a:gdLst/>
              <a:ahLst/>
              <a:cxnLst/>
              <a:rect l="l" t="t" r="r" b="b"/>
              <a:pathLst>
                <a:path w="3512" h="3512" extrusionOk="0">
                  <a:moveTo>
                    <a:pt x="1750" y="105"/>
                  </a:moveTo>
                  <a:cubicBezTo>
                    <a:pt x="2210" y="105"/>
                    <a:pt x="2618" y="291"/>
                    <a:pt x="2921" y="591"/>
                  </a:cubicBezTo>
                  <a:cubicBezTo>
                    <a:pt x="3224" y="894"/>
                    <a:pt x="3407" y="1302"/>
                    <a:pt x="3407" y="1762"/>
                  </a:cubicBezTo>
                  <a:cubicBezTo>
                    <a:pt x="3407" y="2223"/>
                    <a:pt x="3224" y="2631"/>
                    <a:pt x="2921" y="2934"/>
                  </a:cubicBezTo>
                  <a:cubicBezTo>
                    <a:pt x="2618" y="3224"/>
                    <a:pt x="2210" y="3407"/>
                    <a:pt x="1750" y="3407"/>
                  </a:cubicBezTo>
                  <a:cubicBezTo>
                    <a:pt x="1301" y="3407"/>
                    <a:pt x="881" y="3224"/>
                    <a:pt x="591" y="2934"/>
                  </a:cubicBezTo>
                  <a:cubicBezTo>
                    <a:pt x="288" y="2631"/>
                    <a:pt x="105" y="2223"/>
                    <a:pt x="105" y="1762"/>
                  </a:cubicBezTo>
                  <a:cubicBezTo>
                    <a:pt x="105" y="1302"/>
                    <a:pt x="288" y="894"/>
                    <a:pt x="591" y="591"/>
                  </a:cubicBezTo>
                  <a:cubicBezTo>
                    <a:pt x="881" y="291"/>
                    <a:pt x="1301" y="105"/>
                    <a:pt x="1750" y="105"/>
                  </a:cubicBezTo>
                  <a:close/>
                  <a:moveTo>
                    <a:pt x="1750" y="1"/>
                  </a:moveTo>
                  <a:cubicBezTo>
                    <a:pt x="790" y="1"/>
                    <a:pt x="1" y="790"/>
                    <a:pt x="1" y="1762"/>
                  </a:cubicBezTo>
                  <a:cubicBezTo>
                    <a:pt x="1" y="2738"/>
                    <a:pt x="790" y="3511"/>
                    <a:pt x="1750" y="3511"/>
                  </a:cubicBezTo>
                  <a:cubicBezTo>
                    <a:pt x="2722" y="3511"/>
                    <a:pt x="3511" y="2738"/>
                    <a:pt x="3511" y="1762"/>
                  </a:cubicBezTo>
                  <a:cubicBezTo>
                    <a:pt x="3511" y="790"/>
                    <a:pt x="2722" y="1"/>
                    <a:pt x="1750" y="1"/>
                  </a:cubicBezTo>
                  <a:close/>
                </a:path>
              </a:pathLst>
            </a:custGeom>
            <a:solidFill>
              <a:srgbClr val="FCEF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4265973" y="230700"/>
              <a:ext cx="369840" cy="370786"/>
            </a:xfrm>
            <a:custGeom>
              <a:avLst/>
              <a:gdLst/>
              <a:ahLst/>
              <a:cxnLst/>
              <a:rect l="l" t="t" r="r" b="b"/>
              <a:pathLst>
                <a:path w="3515" h="3524" extrusionOk="0">
                  <a:moveTo>
                    <a:pt x="1750" y="104"/>
                  </a:moveTo>
                  <a:cubicBezTo>
                    <a:pt x="2211" y="104"/>
                    <a:pt x="2634" y="287"/>
                    <a:pt x="2921" y="591"/>
                  </a:cubicBezTo>
                  <a:cubicBezTo>
                    <a:pt x="3224" y="894"/>
                    <a:pt x="3407" y="1301"/>
                    <a:pt x="3407" y="1762"/>
                  </a:cubicBezTo>
                  <a:cubicBezTo>
                    <a:pt x="3407" y="2223"/>
                    <a:pt x="3224" y="2630"/>
                    <a:pt x="2921" y="2933"/>
                  </a:cubicBezTo>
                  <a:cubicBezTo>
                    <a:pt x="2634" y="3236"/>
                    <a:pt x="2211" y="3419"/>
                    <a:pt x="1750" y="3419"/>
                  </a:cubicBezTo>
                  <a:cubicBezTo>
                    <a:pt x="1305" y="3419"/>
                    <a:pt x="882" y="3236"/>
                    <a:pt x="595" y="2933"/>
                  </a:cubicBezTo>
                  <a:cubicBezTo>
                    <a:pt x="291" y="2630"/>
                    <a:pt x="108" y="2223"/>
                    <a:pt x="108" y="1762"/>
                  </a:cubicBezTo>
                  <a:cubicBezTo>
                    <a:pt x="108" y="1301"/>
                    <a:pt x="291" y="894"/>
                    <a:pt x="595" y="591"/>
                  </a:cubicBezTo>
                  <a:cubicBezTo>
                    <a:pt x="882" y="287"/>
                    <a:pt x="1305" y="104"/>
                    <a:pt x="1750" y="104"/>
                  </a:cubicBezTo>
                  <a:close/>
                  <a:moveTo>
                    <a:pt x="1750" y="0"/>
                  </a:moveTo>
                  <a:cubicBezTo>
                    <a:pt x="790" y="0"/>
                    <a:pt x="1" y="789"/>
                    <a:pt x="1" y="1762"/>
                  </a:cubicBezTo>
                  <a:cubicBezTo>
                    <a:pt x="1" y="2734"/>
                    <a:pt x="790" y="3523"/>
                    <a:pt x="1750" y="3523"/>
                  </a:cubicBezTo>
                  <a:cubicBezTo>
                    <a:pt x="2725" y="3523"/>
                    <a:pt x="3515" y="2734"/>
                    <a:pt x="3515" y="1762"/>
                  </a:cubicBezTo>
                  <a:cubicBezTo>
                    <a:pt x="3515" y="789"/>
                    <a:pt x="2725" y="0"/>
                    <a:pt x="1750" y="0"/>
                  </a:cubicBezTo>
                  <a:close/>
                </a:path>
              </a:pathLst>
            </a:custGeom>
            <a:solidFill>
              <a:srgbClr val="FCEF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337556" y="306773"/>
              <a:ext cx="92802" cy="92697"/>
            </a:xfrm>
            <a:custGeom>
              <a:avLst/>
              <a:gdLst/>
              <a:ahLst/>
              <a:cxnLst/>
              <a:rect l="l" t="t" r="r" b="b"/>
              <a:pathLst>
                <a:path w="882" h="881" extrusionOk="0">
                  <a:moveTo>
                    <a:pt x="446" y="0"/>
                  </a:moveTo>
                  <a:cubicBezTo>
                    <a:pt x="197" y="0"/>
                    <a:pt x="1" y="196"/>
                    <a:pt x="1" y="433"/>
                  </a:cubicBezTo>
                  <a:cubicBezTo>
                    <a:pt x="1" y="682"/>
                    <a:pt x="197" y="881"/>
                    <a:pt x="446" y="881"/>
                  </a:cubicBezTo>
                  <a:cubicBezTo>
                    <a:pt x="683" y="881"/>
                    <a:pt x="882" y="682"/>
                    <a:pt x="882" y="433"/>
                  </a:cubicBezTo>
                  <a:cubicBezTo>
                    <a:pt x="882" y="196"/>
                    <a:pt x="683" y="0"/>
                    <a:pt x="446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1828922" y="423039"/>
              <a:ext cx="179817" cy="178449"/>
            </a:xfrm>
            <a:custGeom>
              <a:avLst/>
              <a:gdLst/>
              <a:ahLst/>
              <a:cxnLst/>
              <a:rect l="l" t="t" r="r" b="b"/>
              <a:pathLst>
                <a:path w="1709" h="1696" extrusionOk="0">
                  <a:moveTo>
                    <a:pt x="856" y="0"/>
                  </a:moveTo>
                  <a:cubicBezTo>
                    <a:pt x="382" y="0"/>
                    <a:pt x="0" y="382"/>
                    <a:pt x="0" y="840"/>
                  </a:cubicBezTo>
                  <a:cubicBezTo>
                    <a:pt x="0" y="1313"/>
                    <a:pt x="382" y="1695"/>
                    <a:pt x="856" y="1695"/>
                  </a:cubicBezTo>
                  <a:cubicBezTo>
                    <a:pt x="1329" y="1695"/>
                    <a:pt x="1708" y="1313"/>
                    <a:pt x="1708" y="840"/>
                  </a:cubicBezTo>
                  <a:cubicBezTo>
                    <a:pt x="1708" y="382"/>
                    <a:pt x="1329" y="0"/>
                    <a:pt x="856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-342875" y="947551"/>
              <a:ext cx="769771" cy="771034"/>
            </a:xfrm>
            <a:custGeom>
              <a:avLst/>
              <a:gdLst/>
              <a:ahLst/>
              <a:cxnLst/>
              <a:rect l="l" t="t" r="r" b="b"/>
              <a:pathLst>
                <a:path w="7316" h="7328" extrusionOk="0">
                  <a:moveTo>
                    <a:pt x="3660" y="0"/>
                  </a:moveTo>
                  <a:cubicBezTo>
                    <a:pt x="1633" y="0"/>
                    <a:pt x="1" y="1632"/>
                    <a:pt x="1" y="3656"/>
                  </a:cubicBezTo>
                  <a:cubicBezTo>
                    <a:pt x="1" y="5683"/>
                    <a:pt x="1633" y="7327"/>
                    <a:pt x="3660" y="7327"/>
                  </a:cubicBezTo>
                  <a:cubicBezTo>
                    <a:pt x="5683" y="7327"/>
                    <a:pt x="7315" y="5683"/>
                    <a:pt x="7315" y="3656"/>
                  </a:cubicBezTo>
                  <a:cubicBezTo>
                    <a:pt x="7315" y="1632"/>
                    <a:pt x="5683" y="0"/>
                    <a:pt x="3660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476560" y="670827"/>
              <a:ext cx="220010" cy="218642"/>
            </a:xfrm>
            <a:custGeom>
              <a:avLst/>
              <a:gdLst/>
              <a:ahLst/>
              <a:cxnLst/>
              <a:rect l="l" t="t" r="r" b="b"/>
              <a:pathLst>
                <a:path w="2091" h="2078" extrusionOk="0">
                  <a:moveTo>
                    <a:pt x="1052" y="0"/>
                  </a:moveTo>
                  <a:cubicBezTo>
                    <a:pt x="474" y="0"/>
                    <a:pt x="1" y="458"/>
                    <a:pt x="1" y="1039"/>
                  </a:cubicBezTo>
                  <a:cubicBezTo>
                    <a:pt x="1" y="1617"/>
                    <a:pt x="474" y="2078"/>
                    <a:pt x="1052" y="2078"/>
                  </a:cubicBezTo>
                  <a:cubicBezTo>
                    <a:pt x="1617" y="2078"/>
                    <a:pt x="2091" y="1617"/>
                    <a:pt x="2091" y="1039"/>
                  </a:cubicBezTo>
                  <a:cubicBezTo>
                    <a:pt x="2091" y="458"/>
                    <a:pt x="1617" y="0"/>
                    <a:pt x="1052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354718" y="605697"/>
              <a:ext cx="65235" cy="65235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6" y="0"/>
                  </a:moveTo>
                  <a:cubicBezTo>
                    <a:pt x="146" y="0"/>
                    <a:pt x="0" y="146"/>
                    <a:pt x="0" y="316"/>
                  </a:cubicBezTo>
                  <a:cubicBezTo>
                    <a:pt x="0" y="474"/>
                    <a:pt x="146" y="619"/>
                    <a:pt x="316" y="619"/>
                  </a:cubicBezTo>
                  <a:cubicBezTo>
                    <a:pt x="474" y="619"/>
                    <a:pt x="619" y="474"/>
                    <a:pt x="619" y="316"/>
                  </a:cubicBezTo>
                  <a:cubicBezTo>
                    <a:pt x="619" y="146"/>
                    <a:pt x="474" y="0"/>
                    <a:pt x="316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404486" y="1939757"/>
              <a:ext cx="258940" cy="260519"/>
            </a:xfrm>
            <a:custGeom>
              <a:avLst/>
              <a:gdLst/>
              <a:ahLst/>
              <a:cxnLst/>
              <a:rect l="l" t="t" r="r" b="b"/>
              <a:pathLst>
                <a:path w="2461" h="2476" extrusionOk="0">
                  <a:moveTo>
                    <a:pt x="1226" y="0"/>
                  </a:moveTo>
                  <a:cubicBezTo>
                    <a:pt x="541" y="0"/>
                    <a:pt x="1" y="553"/>
                    <a:pt x="1" y="1238"/>
                  </a:cubicBezTo>
                  <a:cubicBezTo>
                    <a:pt x="1" y="1923"/>
                    <a:pt x="541" y="2475"/>
                    <a:pt x="1226" y="2475"/>
                  </a:cubicBezTo>
                  <a:cubicBezTo>
                    <a:pt x="1908" y="2475"/>
                    <a:pt x="2460" y="1923"/>
                    <a:pt x="2460" y="1238"/>
                  </a:cubicBezTo>
                  <a:cubicBezTo>
                    <a:pt x="2460" y="553"/>
                    <a:pt x="1908" y="0"/>
                    <a:pt x="1226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5" name="Google Shape;65;p2"/>
          <p:cNvSpPr/>
          <p:nvPr/>
        </p:nvSpPr>
        <p:spPr>
          <a:xfrm>
            <a:off x="462041" y="396075"/>
            <a:ext cx="8220300" cy="4332900"/>
          </a:xfrm>
          <a:prstGeom prst="roundRect">
            <a:avLst>
              <a:gd name="adj" fmla="val 2817"/>
            </a:avLst>
          </a:prstGeom>
          <a:solidFill>
            <a:srgbClr val="FFFBF7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2"/>
          <p:cNvSpPr txBox="1">
            <a:spLocks noGrp="1"/>
          </p:cNvSpPr>
          <p:nvPr>
            <p:ph type="ctrTitle"/>
          </p:nvPr>
        </p:nvSpPr>
        <p:spPr>
          <a:xfrm flipH="1">
            <a:off x="870025" y="1253650"/>
            <a:ext cx="5567100" cy="15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67" name="Google Shape;67;p2"/>
          <p:cNvSpPr txBox="1">
            <a:spLocks noGrp="1"/>
          </p:cNvSpPr>
          <p:nvPr>
            <p:ph type="subTitle" idx="1"/>
          </p:nvPr>
        </p:nvSpPr>
        <p:spPr>
          <a:xfrm flipH="1">
            <a:off x="870025" y="2932800"/>
            <a:ext cx="5567100" cy="4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000" b="1">
                <a:latin typeface="Open Sans"/>
                <a:ea typeface="Open Sans"/>
                <a:cs typeface="Open Sans"/>
                <a:sym typeface="Ope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CUSTOM_5_2">
    <p:bg>
      <p:bgPr>
        <a:solidFill>
          <a:schemeClr val="accent1"/>
        </a:solidFill>
        <a:effectLst/>
      </p:bgPr>
    </p:bg>
    <p:spTree>
      <p:nvGrpSpPr>
        <p:cNvPr id="1" name="Shape 1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0" name="Google Shape;1150;p19"/>
          <p:cNvGrpSpPr/>
          <p:nvPr/>
        </p:nvGrpSpPr>
        <p:grpSpPr>
          <a:xfrm>
            <a:off x="-389750" y="-228887"/>
            <a:ext cx="9822020" cy="5722907"/>
            <a:chOff x="-389750" y="-228887"/>
            <a:chExt cx="9822020" cy="5722907"/>
          </a:xfrm>
        </p:grpSpPr>
        <p:sp>
          <p:nvSpPr>
            <p:cNvPr id="1151" name="Google Shape;1151;p19"/>
            <p:cNvSpPr/>
            <p:nvPr/>
          </p:nvSpPr>
          <p:spPr>
            <a:xfrm>
              <a:off x="310307" y="708334"/>
              <a:ext cx="659700" cy="569761"/>
            </a:xfrm>
            <a:custGeom>
              <a:avLst/>
              <a:gdLst/>
              <a:ahLst/>
              <a:cxnLst/>
              <a:rect l="l" t="t" r="r" b="b"/>
              <a:pathLst>
                <a:path w="6000" h="5182" extrusionOk="0">
                  <a:moveTo>
                    <a:pt x="3000" y="1"/>
                  </a:moveTo>
                  <a:lnTo>
                    <a:pt x="1500" y="2593"/>
                  </a:lnTo>
                  <a:lnTo>
                    <a:pt x="1" y="5181"/>
                  </a:lnTo>
                  <a:lnTo>
                    <a:pt x="5999" y="5181"/>
                  </a:lnTo>
                  <a:lnTo>
                    <a:pt x="4500" y="2593"/>
                  </a:lnTo>
                  <a:lnTo>
                    <a:pt x="300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19"/>
            <p:cNvSpPr/>
            <p:nvPr/>
          </p:nvSpPr>
          <p:spPr>
            <a:xfrm>
              <a:off x="492606" y="2903834"/>
              <a:ext cx="198240" cy="175150"/>
            </a:xfrm>
            <a:custGeom>
              <a:avLst/>
              <a:gdLst/>
              <a:ahLst/>
              <a:cxnLst/>
              <a:rect l="l" t="t" r="r" b="b"/>
              <a:pathLst>
                <a:path w="1803" h="1593" extrusionOk="0">
                  <a:moveTo>
                    <a:pt x="0" y="1"/>
                  </a:moveTo>
                  <a:lnTo>
                    <a:pt x="420" y="790"/>
                  </a:lnTo>
                  <a:lnTo>
                    <a:pt x="840" y="1592"/>
                  </a:lnTo>
                  <a:lnTo>
                    <a:pt x="1329" y="828"/>
                  </a:lnTo>
                  <a:lnTo>
                    <a:pt x="1803" y="67"/>
                  </a:lnTo>
                  <a:lnTo>
                    <a:pt x="906" y="2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19"/>
            <p:cNvSpPr/>
            <p:nvPr/>
          </p:nvSpPr>
          <p:spPr>
            <a:xfrm>
              <a:off x="1379140" y="110971"/>
              <a:ext cx="198240" cy="175040"/>
            </a:xfrm>
            <a:custGeom>
              <a:avLst/>
              <a:gdLst/>
              <a:ahLst/>
              <a:cxnLst/>
              <a:rect l="l" t="t" r="r" b="b"/>
              <a:pathLst>
                <a:path w="1803" h="1592" extrusionOk="0">
                  <a:moveTo>
                    <a:pt x="0" y="1"/>
                  </a:moveTo>
                  <a:lnTo>
                    <a:pt x="420" y="790"/>
                  </a:lnTo>
                  <a:lnTo>
                    <a:pt x="856" y="1592"/>
                  </a:lnTo>
                  <a:lnTo>
                    <a:pt x="1329" y="828"/>
                  </a:lnTo>
                  <a:lnTo>
                    <a:pt x="1803" y="67"/>
                  </a:lnTo>
                  <a:lnTo>
                    <a:pt x="906" y="2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19"/>
            <p:cNvSpPr/>
            <p:nvPr/>
          </p:nvSpPr>
          <p:spPr>
            <a:xfrm>
              <a:off x="966714" y="4954496"/>
              <a:ext cx="198350" cy="175040"/>
            </a:xfrm>
            <a:custGeom>
              <a:avLst/>
              <a:gdLst/>
              <a:ahLst/>
              <a:cxnLst/>
              <a:rect l="l" t="t" r="r" b="b"/>
              <a:pathLst>
                <a:path w="1804" h="1592" extrusionOk="0">
                  <a:moveTo>
                    <a:pt x="1" y="0"/>
                  </a:moveTo>
                  <a:lnTo>
                    <a:pt x="424" y="790"/>
                  </a:lnTo>
                  <a:lnTo>
                    <a:pt x="844" y="1592"/>
                  </a:lnTo>
                  <a:lnTo>
                    <a:pt x="1330" y="831"/>
                  </a:lnTo>
                  <a:lnTo>
                    <a:pt x="1803" y="67"/>
                  </a:lnTo>
                  <a:lnTo>
                    <a:pt x="910" y="2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19"/>
            <p:cNvSpPr/>
            <p:nvPr/>
          </p:nvSpPr>
          <p:spPr>
            <a:xfrm>
              <a:off x="3888440" y="4702818"/>
              <a:ext cx="198240" cy="175040"/>
            </a:xfrm>
            <a:custGeom>
              <a:avLst/>
              <a:gdLst/>
              <a:ahLst/>
              <a:cxnLst/>
              <a:rect l="l" t="t" r="r" b="b"/>
              <a:pathLst>
                <a:path w="1803" h="1592" extrusionOk="0">
                  <a:moveTo>
                    <a:pt x="0" y="1"/>
                  </a:moveTo>
                  <a:lnTo>
                    <a:pt x="420" y="790"/>
                  </a:lnTo>
                  <a:lnTo>
                    <a:pt x="843" y="1592"/>
                  </a:lnTo>
                  <a:lnTo>
                    <a:pt x="1329" y="831"/>
                  </a:lnTo>
                  <a:lnTo>
                    <a:pt x="1803" y="67"/>
                  </a:lnTo>
                  <a:lnTo>
                    <a:pt x="909" y="2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19"/>
            <p:cNvSpPr/>
            <p:nvPr/>
          </p:nvSpPr>
          <p:spPr>
            <a:xfrm>
              <a:off x="5438968" y="4779564"/>
              <a:ext cx="176470" cy="198240"/>
            </a:xfrm>
            <a:custGeom>
              <a:avLst/>
              <a:gdLst/>
              <a:ahLst/>
              <a:cxnLst/>
              <a:rect l="l" t="t" r="r" b="b"/>
              <a:pathLst>
                <a:path w="1605" h="1803" extrusionOk="0">
                  <a:moveTo>
                    <a:pt x="1604" y="0"/>
                  </a:moveTo>
                  <a:lnTo>
                    <a:pt x="802" y="408"/>
                  </a:lnTo>
                  <a:lnTo>
                    <a:pt x="0" y="815"/>
                  </a:lnTo>
                  <a:lnTo>
                    <a:pt x="749" y="1317"/>
                  </a:lnTo>
                  <a:lnTo>
                    <a:pt x="1500" y="1803"/>
                  </a:lnTo>
                  <a:lnTo>
                    <a:pt x="1551" y="906"/>
                  </a:lnTo>
                  <a:lnTo>
                    <a:pt x="160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19"/>
            <p:cNvSpPr/>
            <p:nvPr/>
          </p:nvSpPr>
          <p:spPr>
            <a:xfrm>
              <a:off x="8830624" y="2281700"/>
              <a:ext cx="177789" cy="198350"/>
            </a:xfrm>
            <a:custGeom>
              <a:avLst/>
              <a:gdLst/>
              <a:ahLst/>
              <a:cxnLst/>
              <a:rect l="l" t="t" r="r" b="b"/>
              <a:pathLst>
                <a:path w="1617" h="1804" extrusionOk="0">
                  <a:moveTo>
                    <a:pt x="1617" y="0"/>
                  </a:moveTo>
                  <a:lnTo>
                    <a:pt x="815" y="395"/>
                  </a:lnTo>
                  <a:lnTo>
                    <a:pt x="0" y="802"/>
                  </a:lnTo>
                  <a:lnTo>
                    <a:pt x="761" y="1304"/>
                  </a:lnTo>
                  <a:lnTo>
                    <a:pt x="1513" y="1803"/>
                  </a:lnTo>
                  <a:lnTo>
                    <a:pt x="1563" y="894"/>
                  </a:lnTo>
                  <a:lnTo>
                    <a:pt x="161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19"/>
            <p:cNvSpPr/>
            <p:nvPr/>
          </p:nvSpPr>
          <p:spPr>
            <a:xfrm>
              <a:off x="6140455" y="132379"/>
              <a:ext cx="177899" cy="198240"/>
            </a:xfrm>
            <a:custGeom>
              <a:avLst/>
              <a:gdLst/>
              <a:ahLst/>
              <a:cxnLst/>
              <a:rect l="l" t="t" r="r" b="b"/>
              <a:pathLst>
                <a:path w="1618" h="1803" extrusionOk="0">
                  <a:moveTo>
                    <a:pt x="1617" y="0"/>
                  </a:moveTo>
                  <a:lnTo>
                    <a:pt x="803" y="411"/>
                  </a:lnTo>
                  <a:lnTo>
                    <a:pt x="1" y="818"/>
                  </a:lnTo>
                  <a:lnTo>
                    <a:pt x="749" y="1317"/>
                  </a:lnTo>
                  <a:lnTo>
                    <a:pt x="1513" y="1803"/>
                  </a:lnTo>
                  <a:lnTo>
                    <a:pt x="1563" y="909"/>
                  </a:lnTo>
                  <a:lnTo>
                    <a:pt x="161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19"/>
            <p:cNvSpPr/>
            <p:nvPr/>
          </p:nvSpPr>
          <p:spPr>
            <a:xfrm>
              <a:off x="8695934" y="-65532"/>
              <a:ext cx="178229" cy="198020"/>
            </a:xfrm>
            <a:custGeom>
              <a:avLst/>
              <a:gdLst/>
              <a:ahLst/>
              <a:cxnLst/>
              <a:rect l="l" t="t" r="r" b="b"/>
              <a:pathLst>
                <a:path w="1621" h="1801" extrusionOk="0">
                  <a:moveTo>
                    <a:pt x="1620" y="1"/>
                  </a:moveTo>
                  <a:lnTo>
                    <a:pt x="802" y="408"/>
                  </a:lnTo>
                  <a:lnTo>
                    <a:pt x="1" y="815"/>
                  </a:lnTo>
                  <a:lnTo>
                    <a:pt x="752" y="1301"/>
                  </a:lnTo>
                  <a:lnTo>
                    <a:pt x="1500" y="1800"/>
                  </a:lnTo>
                  <a:lnTo>
                    <a:pt x="1566" y="907"/>
                  </a:lnTo>
                  <a:lnTo>
                    <a:pt x="162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19"/>
            <p:cNvSpPr/>
            <p:nvPr/>
          </p:nvSpPr>
          <p:spPr>
            <a:xfrm>
              <a:off x="8772679" y="1257727"/>
              <a:ext cx="659590" cy="570091"/>
            </a:xfrm>
            <a:custGeom>
              <a:avLst/>
              <a:gdLst/>
              <a:ahLst/>
              <a:cxnLst/>
              <a:rect l="l" t="t" r="r" b="b"/>
              <a:pathLst>
                <a:path w="5999" h="5185" extrusionOk="0">
                  <a:moveTo>
                    <a:pt x="2999" y="0"/>
                  </a:moveTo>
                  <a:lnTo>
                    <a:pt x="1500" y="2592"/>
                  </a:lnTo>
                  <a:lnTo>
                    <a:pt x="0" y="5184"/>
                  </a:lnTo>
                  <a:lnTo>
                    <a:pt x="5999" y="5184"/>
                  </a:lnTo>
                  <a:lnTo>
                    <a:pt x="4499" y="2592"/>
                  </a:lnTo>
                  <a:lnTo>
                    <a:pt x="29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19"/>
            <p:cNvSpPr/>
            <p:nvPr/>
          </p:nvSpPr>
          <p:spPr>
            <a:xfrm>
              <a:off x="6707362" y="4426512"/>
              <a:ext cx="477293" cy="551289"/>
            </a:xfrm>
            <a:custGeom>
              <a:avLst/>
              <a:gdLst/>
              <a:ahLst/>
              <a:cxnLst/>
              <a:rect l="l" t="t" r="r" b="b"/>
              <a:pathLst>
                <a:path w="4341" h="5014" extrusionOk="0">
                  <a:moveTo>
                    <a:pt x="4341" y="1"/>
                  </a:moveTo>
                  <a:lnTo>
                    <a:pt x="2169" y="1251"/>
                  </a:lnTo>
                  <a:lnTo>
                    <a:pt x="0" y="2514"/>
                  </a:lnTo>
                  <a:lnTo>
                    <a:pt x="2169" y="3764"/>
                  </a:lnTo>
                  <a:lnTo>
                    <a:pt x="4341" y="5014"/>
                  </a:lnTo>
                  <a:lnTo>
                    <a:pt x="4341" y="2514"/>
                  </a:lnTo>
                  <a:lnTo>
                    <a:pt x="434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19"/>
            <p:cNvSpPr/>
            <p:nvPr/>
          </p:nvSpPr>
          <p:spPr>
            <a:xfrm>
              <a:off x="3343083" y="197722"/>
              <a:ext cx="545462" cy="510718"/>
            </a:xfrm>
            <a:custGeom>
              <a:avLst/>
              <a:gdLst/>
              <a:ahLst/>
              <a:cxnLst/>
              <a:rect l="l" t="t" r="r" b="b"/>
              <a:pathLst>
                <a:path w="4961" h="4645" extrusionOk="0">
                  <a:moveTo>
                    <a:pt x="3066" y="1"/>
                  </a:moveTo>
                  <a:lnTo>
                    <a:pt x="1528" y="1987"/>
                  </a:lnTo>
                  <a:lnTo>
                    <a:pt x="0" y="3960"/>
                  </a:lnTo>
                  <a:lnTo>
                    <a:pt x="2476" y="4301"/>
                  </a:lnTo>
                  <a:lnTo>
                    <a:pt x="4960" y="4645"/>
                  </a:lnTo>
                  <a:lnTo>
                    <a:pt x="4013" y="2315"/>
                  </a:lnTo>
                  <a:lnTo>
                    <a:pt x="306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19"/>
            <p:cNvSpPr/>
            <p:nvPr/>
          </p:nvSpPr>
          <p:spPr>
            <a:xfrm>
              <a:off x="7834029" y="4624753"/>
              <a:ext cx="82353" cy="95547"/>
            </a:xfrm>
            <a:custGeom>
              <a:avLst/>
              <a:gdLst/>
              <a:ahLst/>
              <a:cxnLst/>
              <a:rect l="l" t="t" r="r" b="b"/>
              <a:pathLst>
                <a:path w="749" h="869" extrusionOk="0">
                  <a:moveTo>
                    <a:pt x="749" y="0"/>
                  </a:moveTo>
                  <a:lnTo>
                    <a:pt x="383" y="212"/>
                  </a:lnTo>
                  <a:lnTo>
                    <a:pt x="1" y="436"/>
                  </a:lnTo>
                  <a:lnTo>
                    <a:pt x="383" y="644"/>
                  </a:lnTo>
                  <a:lnTo>
                    <a:pt x="749" y="868"/>
                  </a:lnTo>
                  <a:lnTo>
                    <a:pt x="749" y="436"/>
                  </a:lnTo>
                  <a:lnTo>
                    <a:pt x="749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19"/>
            <p:cNvSpPr/>
            <p:nvPr/>
          </p:nvSpPr>
          <p:spPr>
            <a:xfrm>
              <a:off x="7828201" y="4620575"/>
              <a:ext cx="91368" cy="104233"/>
            </a:xfrm>
            <a:custGeom>
              <a:avLst/>
              <a:gdLst/>
              <a:ahLst/>
              <a:cxnLst/>
              <a:rect l="l" t="t" r="r" b="b"/>
              <a:pathLst>
                <a:path w="831" h="948" extrusionOk="0">
                  <a:moveTo>
                    <a:pt x="777" y="79"/>
                  </a:moveTo>
                  <a:lnTo>
                    <a:pt x="777" y="474"/>
                  </a:lnTo>
                  <a:lnTo>
                    <a:pt x="777" y="853"/>
                  </a:lnTo>
                  <a:lnTo>
                    <a:pt x="448" y="657"/>
                  </a:lnTo>
                  <a:lnTo>
                    <a:pt x="113" y="472"/>
                  </a:lnTo>
                  <a:lnTo>
                    <a:pt x="113" y="472"/>
                  </a:lnTo>
                  <a:lnTo>
                    <a:pt x="448" y="275"/>
                  </a:lnTo>
                  <a:lnTo>
                    <a:pt x="777" y="79"/>
                  </a:lnTo>
                  <a:close/>
                  <a:moveTo>
                    <a:pt x="830" y="0"/>
                  </a:moveTo>
                  <a:lnTo>
                    <a:pt x="420" y="237"/>
                  </a:lnTo>
                  <a:lnTo>
                    <a:pt x="0" y="474"/>
                  </a:lnTo>
                  <a:lnTo>
                    <a:pt x="41" y="499"/>
                  </a:lnTo>
                  <a:lnTo>
                    <a:pt x="420" y="711"/>
                  </a:lnTo>
                  <a:lnTo>
                    <a:pt x="830" y="948"/>
                  </a:lnTo>
                  <a:lnTo>
                    <a:pt x="830" y="474"/>
                  </a:lnTo>
                  <a:lnTo>
                    <a:pt x="830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19"/>
            <p:cNvSpPr/>
            <p:nvPr/>
          </p:nvSpPr>
          <p:spPr>
            <a:xfrm>
              <a:off x="8830624" y="3127992"/>
              <a:ext cx="82353" cy="93787"/>
            </a:xfrm>
            <a:custGeom>
              <a:avLst/>
              <a:gdLst/>
              <a:ahLst/>
              <a:cxnLst/>
              <a:rect l="l" t="t" r="r" b="b"/>
              <a:pathLst>
                <a:path w="749" h="853" extrusionOk="0">
                  <a:moveTo>
                    <a:pt x="749" y="0"/>
                  </a:moveTo>
                  <a:lnTo>
                    <a:pt x="379" y="209"/>
                  </a:lnTo>
                  <a:lnTo>
                    <a:pt x="0" y="420"/>
                  </a:lnTo>
                  <a:lnTo>
                    <a:pt x="379" y="644"/>
                  </a:lnTo>
                  <a:lnTo>
                    <a:pt x="749" y="853"/>
                  </a:lnTo>
                  <a:lnTo>
                    <a:pt x="749" y="420"/>
                  </a:lnTo>
                  <a:lnTo>
                    <a:pt x="749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19"/>
            <p:cNvSpPr/>
            <p:nvPr/>
          </p:nvSpPr>
          <p:spPr>
            <a:xfrm>
              <a:off x="8824686" y="3122054"/>
              <a:ext cx="91039" cy="105662"/>
            </a:xfrm>
            <a:custGeom>
              <a:avLst/>
              <a:gdLst/>
              <a:ahLst/>
              <a:cxnLst/>
              <a:rect l="l" t="t" r="r" b="b"/>
              <a:pathLst>
                <a:path w="828" h="961" extrusionOk="0">
                  <a:moveTo>
                    <a:pt x="777" y="92"/>
                  </a:moveTo>
                  <a:lnTo>
                    <a:pt x="777" y="474"/>
                  </a:lnTo>
                  <a:lnTo>
                    <a:pt x="777" y="869"/>
                  </a:lnTo>
                  <a:lnTo>
                    <a:pt x="449" y="670"/>
                  </a:lnTo>
                  <a:lnTo>
                    <a:pt x="102" y="480"/>
                  </a:lnTo>
                  <a:lnTo>
                    <a:pt x="102" y="480"/>
                  </a:lnTo>
                  <a:lnTo>
                    <a:pt x="449" y="291"/>
                  </a:lnTo>
                  <a:lnTo>
                    <a:pt x="777" y="92"/>
                  </a:lnTo>
                  <a:close/>
                  <a:moveTo>
                    <a:pt x="828" y="1"/>
                  </a:moveTo>
                  <a:lnTo>
                    <a:pt x="421" y="237"/>
                  </a:lnTo>
                  <a:lnTo>
                    <a:pt x="1" y="474"/>
                  </a:lnTo>
                  <a:lnTo>
                    <a:pt x="39" y="499"/>
                  </a:lnTo>
                  <a:lnTo>
                    <a:pt x="421" y="724"/>
                  </a:lnTo>
                  <a:lnTo>
                    <a:pt x="828" y="960"/>
                  </a:lnTo>
                  <a:lnTo>
                    <a:pt x="828" y="474"/>
                  </a:lnTo>
                  <a:lnTo>
                    <a:pt x="828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19"/>
            <p:cNvSpPr/>
            <p:nvPr/>
          </p:nvSpPr>
          <p:spPr>
            <a:xfrm>
              <a:off x="8790052" y="1321278"/>
              <a:ext cx="82353" cy="95547"/>
            </a:xfrm>
            <a:custGeom>
              <a:avLst/>
              <a:gdLst/>
              <a:ahLst/>
              <a:cxnLst/>
              <a:rect l="l" t="t" r="r" b="b"/>
              <a:pathLst>
                <a:path w="749" h="869" extrusionOk="0">
                  <a:moveTo>
                    <a:pt x="748" y="0"/>
                  </a:moveTo>
                  <a:lnTo>
                    <a:pt x="369" y="224"/>
                  </a:lnTo>
                  <a:lnTo>
                    <a:pt x="0" y="436"/>
                  </a:lnTo>
                  <a:lnTo>
                    <a:pt x="369" y="647"/>
                  </a:lnTo>
                  <a:lnTo>
                    <a:pt x="748" y="868"/>
                  </a:lnTo>
                  <a:lnTo>
                    <a:pt x="748" y="436"/>
                  </a:lnTo>
                  <a:lnTo>
                    <a:pt x="748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19"/>
            <p:cNvSpPr/>
            <p:nvPr/>
          </p:nvSpPr>
          <p:spPr>
            <a:xfrm>
              <a:off x="8784114" y="1317100"/>
              <a:ext cx="91368" cy="104233"/>
            </a:xfrm>
            <a:custGeom>
              <a:avLst/>
              <a:gdLst/>
              <a:ahLst/>
              <a:cxnLst/>
              <a:rect l="l" t="t" r="r" b="b"/>
              <a:pathLst>
                <a:path w="831" h="948" extrusionOk="0">
                  <a:moveTo>
                    <a:pt x="777" y="92"/>
                  </a:moveTo>
                  <a:lnTo>
                    <a:pt x="777" y="474"/>
                  </a:lnTo>
                  <a:lnTo>
                    <a:pt x="777" y="856"/>
                  </a:lnTo>
                  <a:lnTo>
                    <a:pt x="436" y="669"/>
                  </a:lnTo>
                  <a:lnTo>
                    <a:pt x="109" y="473"/>
                  </a:lnTo>
                  <a:lnTo>
                    <a:pt x="109" y="473"/>
                  </a:lnTo>
                  <a:lnTo>
                    <a:pt x="436" y="275"/>
                  </a:lnTo>
                  <a:lnTo>
                    <a:pt x="777" y="92"/>
                  </a:lnTo>
                  <a:close/>
                  <a:moveTo>
                    <a:pt x="831" y="0"/>
                  </a:moveTo>
                  <a:lnTo>
                    <a:pt x="408" y="237"/>
                  </a:lnTo>
                  <a:lnTo>
                    <a:pt x="0" y="474"/>
                  </a:lnTo>
                  <a:lnTo>
                    <a:pt x="41" y="499"/>
                  </a:lnTo>
                  <a:lnTo>
                    <a:pt x="408" y="710"/>
                  </a:lnTo>
                  <a:lnTo>
                    <a:pt x="831" y="947"/>
                  </a:lnTo>
                  <a:lnTo>
                    <a:pt x="831" y="474"/>
                  </a:lnTo>
                  <a:lnTo>
                    <a:pt x="831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19"/>
            <p:cNvSpPr/>
            <p:nvPr/>
          </p:nvSpPr>
          <p:spPr>
            <a:xfrm>
              <a:off x="8872295" y="698187"/>
              <a:ext cx="94117" cy="85101"/>
            </a:xfrm>
            <a:custGeom>
              <a:avLst/>
              <a:gdLst/>
              <a:ahLst/>
              <a:cxnLst/>
              <a:rect l="l" t="t" r="r" b="b"/>
              <a:pathLst>
                <a:path w="856" h="774" extrusionOk="0">
                  <a:moveTo>
                    <a:pt x="0" y="0"/>
                  </a:moveTo>
                  <a:lnTo>
                    <a:pt x="187" y="395"/>
                  </a:lnTo>
                  <a:lnTo>
                    <a:pt x="370" y="774"/>
                  </a:lnTo>
                  <a:lnTo>
                    <a:pt x="619" y="420"/>
                  </a:lnTo>
                  <a:lnTo>
                    <a:pt x="856" y="63"/>
                  </a:lnTo>
                  <a:lnTo>
                    <a:pt x="436" y="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19"/>
            <p:cNvSpPr/>
            <p:nvPr/>
          </p:nvSpPr>
          <p:spPr>
            <a:xfrm>
              <a:off x="8868117" y="694998"/>
              <a:ext cx="104233" cy="94227"/>
            </a:xfrm>
            <a:custGeom>
              <a:avLst/>
              <a:gdLst/>
              <a:ahLst/>
              <a:cxnLst/>
              <a:rect l="l" t="t" r="r" b="b"/>
              <a:pathLst>
                <a:path w="948" h="857" extrusionOk="0">
                  <a:moveTo>
                    <a:pt x="79" y="54"/>
                  </a:moveTo>
                  <a:lnTo>
                    <a:pt x="461" y="80"/>
                  </a:lnTo>
                  <a:lnTo>
                    <a:pt x="856" y="121"/>
                  </a:lnTo>
                  <a:lnTo>
                    <a:pt x="632" y="436"/>
                  </a:lnTo>
                  <a:lnTo>
                    <a:pt x="417" y="757"/>
                  </a:lnTo>
                  <a:lnTo>
                    <a:pt x="417" y="757"/>
                  </a:lnTo>
                  <a:lnTo>
                    <a:pt x="250" y="408"/>
                  </a:lnTo>
                  <a:lnTo>
                    <a:pt x="79" y="54"/>
                  </a:lnTo>
                  <a:close/>
                  <a:moveTo>
                    <a:pt x="0" y="1"/>
                  </a:moveTo>
                  <a:lnTo>
                    <a:pt x="196" y="424"/>
                  </a:lnTo>
                  <a:lnTo>
                    <a:pt x="408" y="856"/>
                  </a:lnTo>
                  <a:lnTo>
                    <a:pt x="433" y="818"/>
                  </a:lnTo>
                  <a:lnTo>
                    <a:pt x="670" y="462"/>
                  </a:lnTo>
                  <a:lnTo>
                    <a:pt x="948" y="67"/>
                  </a:lnTo>
                  <a:lnTo>
                    <a:pt x="474" y="2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19"/>
            <p:cNvSpPr/>
            <p:nvPr/>
          </p:nvSpPr>
          <p:spPr>
            <a:xfrm>
              <a:off x="5798947" y="-9237"/>
              <a:ext cx="94117" cy="85431"/>
            </a:xfrm>
            <a:custGeom>
              <a:avLst/>
              <a:gdLst/>
              <a:ahLst/>
              <a:cxnLst/>
              <a:rect l="l" t="t" r="r" b="b"/>
              <a:pathLst>
                <a:path w="856" h="777" extrusionOk="0">
                  <a:moveTo>
                    <a:pt x="0" y="0"/>
                  </a:moveTo>
                  <a:lnTo>
                    <a:pt x="187" y="395"/>
                  </a:lnTo>
                  <a:lnTo>
                    <a:pt x="370" y="777"/>
                  </a:lnTo>
                  <a:lnTo>
                    <a:pt x="619" y="420"/>
                  </a:lnTo>
                  <a:lnTo>
                    <a:pt x="856" y="66"/>
                  </a:lnTo>
                  <a:lnTo>
                    <a:pt x="436" y="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19"/>
            <p:cNvSpPr/>
            <p:nvPr/>
          </p:nvSpPr>
          <p:spPr>
            <a:xfrm>
              <a:off x="5794769" y="-12096"/>
              <a:ext cx="104233" cy="94227"/>
            </a:xfrm>
            <a:custGeom>
              <a:avLst/>
              <a:gdLst/>
              <a:ahLst/>
              <a:cxnLst/>
              <a:rect l="l" t="t" r="r" b="b"/>
              <a:pathLst>
                <a:path w="948" h="857" extrusionOk="0">
                  <a:moveTo>
                    <a:pt x="79" y="51"/>
                  </a:moveTo>
                  <a:lnTo>
                    <a:pt x="461" y="92"/>
                  </a:lnTo>
                  <a:lnTo>
                    <a:pt x="856" y="118"/>
                  </a:lnTo>
                  <a:lnTo>
                    <a:pt x="632" y="433"/>
                  </a:lnTo>
                  <a:lnTo>
                    <a:pt x="417" y="757"/>
                  </a:lnTo>
                  <a:lnTo>
                    <a:pt x="250" y="408"/>
                  </a:lnTo>
                  <a:lnTo>
                    <a:pt x="79" y="51"/>
                  </a:lnTo>
                  <a:close/>
                  <a:moveTo>
                    <a:pt x="0" y="1"/>
                  </a:moveTo>
                  <a:lnTo>
                    <a:pt x="196" y="433"/>
                  </a:lnTo>
                  <a:lnTo>
                    <a:pt x="408" y="856"/>
                  </a:lnTo>
                  <a:lnTo>
                    <a:pt x="433" y="815"/>
                  </a:lnTo>
                  <a:lnTo>
                    <a:pt x="670" y="462"/>
                  </a:lnTo>
                  <a:lnTo>
                    <a:pt x="947" y="80"/>
                  </a:lnTo>
                  <a:lnTo>
                    <a:pt x="474" y="3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19"/>
            <p:cNvSpPr/>
            <p:nvPr/>
          </p:nvSpPr>
          <p:spPr>
            <a:xfrm>
              <a:off x="7327595" y="232325"/>
              <a:ext cx="95547" cy="85541"/>
            </a:xfrm>
            <a:custGeom>
              <a:avLst/>
              <a:gdLst/>
              <a:ahLst/>
              <a:cxnLst/>
              <a:rect l="l" t="t" r="r" b="b"/>
              <a:pathLst>
                <a:path w="869" h="778" extrusionOk="0">
                  <a:moveTo>
                    <a:pt x="1" y="0"/>
                  </a:moveTo>
                  <a:lnTo>
                    <a:pt x="187" y="382"/>
                  </a:lnTo>
                  <a:lnTo>
                    <a:pt x="370" y="777"/>
                  </a:lnTo>
                  <a:lnTo>
                    <a:pt x="619" y="420"/>
                  </a:lnTo>
                  <a:lnTo>
                    <a:pt x="869" y="67"/>
                  </a:lnTo>
                  <a:lnTo>
                    <a:pt x="436" y="2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19"/>
            <p:cNvSpPr/>
            <p:nvPr/>
          </p:nvSpPr>
          <p:spPr>
            <a:xfrm>
              <a:off x="7323416" y="229576"/>
              <a:ext cx="104233" cy="93787"/>
            </a:xfrm>
            <a:custGeom>
              <a:avLst/>
              <a:gdLst/>
              <a:ahLst/>
              <a:cxnLst/>
              <a:rect l="l" t="t" r="r" b="b"/>
              <a:pathLst>
                <a:path w="948" h="853" extrusionOk="0">
                  <a:moveTo>
                    <a:pt x="80" y="51"/>
                  </a:moveTo>
                  <a:lnTo>
                    <a:pt x="474" y="79"/>
                  </a:lnTo>
                  <a:lnTo>
                    <a:pt x="856" y="117"/>
                  </a:lnTo>
                  <a:lnTo>
                    <a:pt x="632" y="433"/>
                  </a:lnTo>
                  <a:lnTo>
                    <a:pt x="417" y="756"/>
                  </a:lnTo>
                  <a:lnTo>
                    <a:pt x="250" y="407"/>
                  </a:lnTo>
                  <a:lnTo>
                    <a:pt x="80" y="51"/>
                  </a:lnTo>
                  <a:close/>
                  <a:moveTo>
                    <a:pt x="1" y="0"/>
                  </a:moveTo>
                  <a:lnTo>
                    <a:pt x="212" y="420"/>
                  </a:lnTo>
                  <a:lnTo>
                    <a:pt x="408" y="853"/>
                  </a:lnTo>
                  <a:lnTo>
                    <a:pt x="433" y="815"/>
                  </a:lnTo>
                  <a:lnTo>
                    <a:pt x="686" y="458"/>
                  </a:lnTo>
                  <a:lnTo>
                    <a:pt x="948" y="63"/>
                  </a:lnTo>
                  <a:lnTo>
                    <a:pt x="474" y="2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19"/>
            <p:cNvSpPr/>
            <p:nvPr/>
          </p:nvSpPr>
          <p:spPr>
            <a:xfrm>
              <a:off x="9014242" y="3375161"/>
              <a:ext cx="81033" cy="94117"/>
            </a:xfrm>
            <a:custGeom>
              <a:avLst/>
              <a:gdLst/>
              <a:ahLst/>
              <a:cxnLst/>
              <a:rect l="l" t="t" r="r" b="b"/>
              <a:pathLst>
                <a:path w="737" h="856" extrusionOk="0">
                  <a:moveTo>
                    <a:pt x="736" y="0"/>
                  </a:moveTo>
                  <a:lnTo>
                    <a:pt x="367" y="212"/>
                  </a:lnTo>
                  <a:lnTo>
                    <a:pt x="1" y="436"/>
                  </a:lnTo>
                  <a:lnTo>
                    <a:pt x="367" y="644"/>
                  </a:lnTo>
                  <a:lnTo>
                    <a:pt x="736" y="856"/>
                  </a:lnTo>
                  <a:lnTo>
                    <a:pt x="736" y="436"/>
                  </a:lnTo>
                  <a:lnTo>
                    <a:pt x="736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19"/>
            <p:cNvSpPr/>
            <p:nvPr/>
          </p:nvSpPr>
          <p:spPr>
            <a:xfrm>
              <a:off x="9008304" y="3369224"/>
              <a:ext cx="89719" cy="105992"/>
            </a:xfrm>
            <a:custGeom>
              <a:avLst/>
              <a:gdLst/>
              <a:ahLst/>
              <a:cxnLst/>
              <a:rect l="l" t="t" r="r" b="b"/>
              <a:pathLst>
                <a:path w="816" h="964" extrusionOk="0">
                  <a:moveTo>
                    <a:pt x="765" y="95"/>
                  </a:moveTo>
                  <a:lnTo>
                    <a:pt x="765" y="490"/>
                  </a:lnTo>
                  <a:lnTo>
                    <a:pt x="765" y="869"/>
                  </a:lnTo>
                  <a:lnTo>
                    <a:pt x="437" y="673"/>
                  </a:lnTo>
                  <a:lnTo>
                    <a:pt x="103" y="482"/>
                  </a:lnTo>
                  <a:lnTo>
                    <a:pt x="103" y="482"/>
                  </a:lnTo>
                  <a:lnTo>
                    <a:pt x="437" y="291"/>
                  </a:lnTo>
                  <a:lnTo>
                    <a:pt x="765" y="95"/>
                  </a:lnTo>
                  <a:close/>
                  <a:moveTo>
                    <a:pt x="815" y="0"/>
                  </a:moveTo>
                  <a:lnTo>
                    <a:pt x="408" y="237"/>
                  </a:lnTo>
                  <a:lnTo>
                    <a:pt x="1" y="490"/>
                  </a:lnTo>
                  <a:lnTo>
                    <a:pt x="42" y="502"/>
                  </a:lnTo>
                  <a:lnTo>
                    <a:pt x="408" y="727"/>
                  </a:lnTo>
                  <a:lnTo>
                    <a:pt x="815" y="963"/>
                  </a:lnTo>
                  <a:lnTo>
                    <a:pt x="815" y="490"/>
                  </a:lnTo>
                  <a:lnTo>
                    <a:pt x="815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19"/>
            <p:cNvSpPr/>
            <p:nvPr/>
          </p:nvSpPr>
          <p:spPr>
            <a:xfrm>
              <a:off x="8824686" y="3613975"/>
              <a:ext cx="95547" cy="85101"/>
            </a:xfrm>
            <a:custGeom>
              <a:avLst/>
              <a:gdLst/>
              <a:ahLst/>
              <a:cxnLst/>
              <a:rect l="l" t="t" r="r" b="b"/>
              <a:pathLst>
                <a:path w="869" h="774" extrusionOk="0">
                  <a:moveTo>
                    <a:pt x="1" y="0"/>
                  </a:moveTo>
                  <a:lnTo>
                    <a:pt x="184" y="379"/>
                  </a:lnTo>
                  <a:lnTo>
                    <a:pt x="383" y="774"/>
                  </a:lnTo>
                  <a:lnTo>
                    <a:pt x="620" y="420"/>
                  </a:lnTo>
                  <a:lnTo>
                    <a:pt x="869" y="63"/>
                  </a:lnTo>
                  <a:lnTo>
                    <a:pt x="433" y="2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19"/>
            <p:cNvSpPr/>
            <p:nvPr/>
          </p:nvSpPr>
          <p:spPr>
            <a:xfrm>
              <a:off x="1850500" y="154401"/>
              <a:ext cx="94117" cy="86860"/>
            </a:xfrm>
            <a:custGeom>
              <a:avLst/>
              <a:gdLst/>
              <a:ahLst/>
              <a:cxnLst/>
              <a:rect l="l" t="t" r="r" b="b"/>
              <a:pathLst>
                <a:path w="856" h="790" extrusionOk="0">
                  <a:moveTo>
                    <a:pt x="0" y="0"/>
                  </a:moveTo>
                  <a:lnTo>
                    <a:pt x="187" y="395"/>
                  </a:lnTo>
                  <a:lnTo>
                    <a:pt x="370" y="789"/>
                  </a:lnTo>
                  <a:lnTo>
                    <a:pt x="619" y="433"/>
                  </a:lnTo>
                  <a:lnTo>
                    <a:pt x="856" y="79"/>
                  </a:lnTo>
                  <a:lnTo>
                    <a:pt x="436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19"/>
            <p:cNvSpPr/>
            <p:nvPr/>
          </p:nvSpPr>
          <p:spPr>
            <a:xfrm>
              <a:off x="9054484" y="2990553"/>
              <a:ext cx="94227" cy="85431"/>
            </a:xfrm>
            <a:custGeom>
              <a:avLst/>
              <a:gdLst/>
              <a:ahLst/>
              <a:cxnLst/>
              <a:rect l="l" t="t" r="r" b="b"/>
              <a:pathLst>
                <a:path w="857" h="777" extrusionOk="0">
                  <a:moveTo>
                    <a:pt x="1" y="0"/>
                  </a:moveTo>
                  <a:lnTo>
                    <a:pt x="187" y="395"/>
                  </a:lnTo>
                  <a:lnTo>
                    <a:pt x="370" y="777"/>
                  </a:lnTo>
                  <a:lnTo>
                    <a:pt x="620" y="420"/>
                  </a:lnTo>
                  <a:lnTo>
                    <a:pt x="856" y="66"/>
                  </a:lnTo>
                  <a:lnTo>
                    <a:pt x="436" y="3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19"/>
            <p:cNvSpPr/>
            <p:nvPr/>
          </p:nvSpPr>
          <p:spPr>
            <a:xfrm>
              <a:off x="9050306" y="2987364"/>
              <a:ext cx="104233" cy="94227"/>
            </a:xfrm>
            <a:custGeom>
              <a:avLst/>
              <a:gdLst/>
              <a:ahLst/>
              <a:cxnLst/>
              <a:rect l="l" t="t" r="r" b="b"/>
              <a:pathLst>
                <a:path w="948" h="857" extrusionOk="0">
                  <a:moveTo>
                    <a:pt x="80" y="54"/>
                  </a:moveTo>
                  <a:lnTo>
                    <a:pt x="474" y="95"/>
                  </a:lnTo>
                  <a:lnTo>
                    <a:pt x="856" y="121"/>
                  </a:lnTo>
                  <a:lnTo>
                    <a:pt x="632" y="436"/>
                  </a:lnTo>
                  <a:lnTo>
                    <a:pt x="414" y="763"/>
                  </a:lnTo>
                  <a:lnTo>
                    <a:pt x="414" y="763"/>
                  </a:lnTo>
                  <a:lnTo>
                    <a:pt x="250" y="411"/>
                  </a:lnTo>
                  <a:lnTo>
                    <a:pt x="80" y="54"/>
                  </a:lnTo>
                  <a:close/>
                  <a:moveTo>
                    <a:pt x="1" y="1"/>
                  </a:moveTo>
                  <a:lnTo>
                    <a:pt x="197" y="436"/>
                  </a:lnTo>
                  <a:lnTo>
                    <a:pt x="408" y="856"/>
                  </a:lnTo>
                  <a:lnTo>
                    <a:pt x="433" y="831"/>
                  </a:lnTo>
                  <a:lnTo>
                    <a:pt x="686" y="462"/>
                  </a:lnTo>
                  <a:lnTo>
                    <a:pt x="948" y="80"/>
                  </a:lnTo>
                  <a:lnTo>
                    <a:pt x="474" y="4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19"/>
            <p:cNvSpPr/>
            <p:nvPr/>
          </p:nvSpPr>
          <p:spPr>
            <a:xfrm>
              <a:off x="162863" y="2138653"/>
              <a:ext cx="82353" cy="93897"/>
            </a:xfrm>
            <a:custGeom>
              <a:avLst/>
              <a:gdLst/>
              <a:ahLst/>
              <a:cxnLst/>
              <a:rect l="l" t="t" r="r" b="b"/>
              <a:pathLst>
                <a:path w="749" h="854" extrusionOk="0">
                  <a:moveTo>
                    <a:pt x="748" y="1"/>
                  </a:moveTo>
                  <a:lnTo>
                    <a:pt x="366" y="209"/>
                  </a:lnTo>
                  <a:lnTo>
                    <a:pt x="0" y="433"/>
                  </a:lnTo>
                  <a:lnTo>
                    <a:pt x="366" y="645"/>
                  </a:lnTo>
                  <a:lnTo>
                    <a:pt x="748" y="853"/>
                  </a:lnTo>
                  <a:lnTo>
                    <a:pt x="748" y="433"/>
                  </a:lnTo>
                  <a:lnTo>
                    <a:pt x="748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19"/>
            <p:cNvSpPr/>
            <p:nvPr/>
          </p:nvSpPr>
          <p:spPr>
            <a:xfrm>
              <a:off x="156926" y="2132826"/>
              <a:ext cx="91368" cy="105552"/>
            </a:xfrm>
            <a:custGeom>
              <a:avLst/>
              <a:gdLst/>
              <a:ahLst/>
              <a:cxnLst/>
              <a:rect l="l" t="t" r="r" b="b"/>
              <a:pathLst>
                <a:path w="831" h="960" extrusionOk="0">
                  <a:moveTo>
                    <a:pt x="777" y="92"/>
                  </a:moveTo>
                  <a:lnTo>
                    <a:pt x="777" y="486"/>
                  </a:lnTo>
                  <a:lnTo>
                    <a:pt x="777" y="868"/>
                  </a:lnTo>
                  <a:lnTo>
                    <a:pt x="436" y="669"/>
                  </a:lnTo>
                  <a:lnTo>
                    <a:pt x="100" y="480"/>
                  </a:lnTo>
                  <a:lnTo>
                    <a:pt x="100" y="480"/>
                  </a:lnTo>
                  <a:lnTo>
                    <a:pt x="436" y="291"/>
                  </a:lnTo>
                  <a:lnTo>
                    <a:pt x="777" y="92"/>
                  </a:lnTo>
                  <a:close/>
                  <a:moveTo>
                    <a:pt x="831" y="0"/>
                  </a:moveTo>
                  <a:lnTo>
                    <a:pt x="408" y="237"/>
                  </a:lnTo>
                  <a:lnTo>
                    <a:pt x="0" y="486"/>
                  </a:lnTo>
                  <a:lnTo>
                    <a:pt x="41" y="499"/>
                  </a:lnTo>
                  <a:lnTo>
                    <a:pt x="408" y="723"/>
                  </a:lnTo>
                  <a:lnTo>
                    <a:pt x="831" y="960"/>
                  </a:lnTo>
                  <a:lnTo>
                    <a:pt x="831" y="486"/>
                  </a:lnTo>
                  <a:lnTo>
                    <a:pt x="831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19"/>
            <p:cNvSpPr/>
            <p:nvPr/>
          </p:nvSpPr>
          <p:spPr>
            <a:xfrm>
              <a:off x="480731" y="4783742"/>
              <a:ext cx="82792" cy="95547"/>
            </a:xfrm>
            <a:custGeom>
              <a:avLst/>
              <a:gdLst/>
              <a:ahLst/>
              <a:cxnLst/>
              <a:rect l="l" t="t" r="r" b="b"/>
              <a:pathLst>
                <a:path w="753" h="869" extrusionOk="0">
                  <a:moveTo>
                    <a:pt x="752" y="0"/>
                  </a:moveTo>
                  <a:lnTo>
                    <a:pt x="383" y="224"/>
                  </a:lnTo>
                  <a:lnTo>
                    <a:pt x="1" y="436"/>
                  </a:lnTo>
                  <a:lnTo>
                    <a:pt x="383" y="647"/>
                  </a:lnTo>
                  <a:lnTo>
                    <a:pt x="752" y="868"/>
                  </a:lnTo>
                  <a:lnTo>
                    <a:pt x="752" y="436"/>
                  </a:lnTo>
                  <a:lnTo>
                    <a:pt x="752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19"/>
            <p:cNvSpPr/>
            <p:nvPr/>
          </p:nvSpPr>
          <p:spPr>
            <a:xfrm>
              <a:off x="475234" y="4779564"/>
              <a:ext cx="91039" cy="104233"/>
            </a:xfrm>
            <a:custGeom>
              <a:avLst/>
              <a:gdLst/>
              <a:ahLst/>
              <a:cxnLst/>
              <a:rect l="l" t="t" r="r" b="b"/>
              <a:pathLst>
                <a:path w="828" h="948" extrusionOk="0">
                  <a:moveTo>
                    <a:pt x="777" y="92"/>
                  </a:moveTo>
                  <a:lnTo>
                    <a:pt x="777" y="474"/>
                  </a:lnTo>
                  <a:lnTo>
                    <a:pt x="777" y="856"/>
                  </a:lnTo>
                  <a:lnTo>
                    <a:pt x="446" y="670"/>
                  </a:lnTo>
                  <a:lnTo>
                    <a:pt x="110" y="474"/>
                  </a:lnTo>
                  <a:lnTo>
                    <a:pt x="110" y="474"/>
                  </a:lnTo>
                  <a:lnTo>
                    <a:pt x="446" y="275"/>
                  </a:lnTo>
                  <a:lnTo>
                    <a:pt x="777" y="92"/>
                  </a:lnTo>
                  <a:close/>
                  <a:moveTo>
                    <a:pt x="828" y="0"/>
                  </a:moveTo>
                  <a:lnTo>
                    <a:pt x="420" y="237"/>
                  </a:lnTo>
                  <a:lnTo>
                    <a:pt x="0" y="474"/>
                  </a:lnTo>
                  <a:lnTo>
                    <a:pt x="38" y="499"/>
                  </a:lnTo>
                  <a:lnTo>
                    <a:pt x="420" y="711"/>
                  </a:lnTo>
                  <a:lnTo>
                    <a:pt x="828" y="947"/>
                  </a:lnTo>
                  <a:lnTo>
                    <a:pt x="828" y="474"/>
                  </a:lnTo>
                  <a:lnTo>
                    <a:pt x="828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19"/>
            <p:cNvSpPr/>
            <p:nvPr/>
          </p:nvSpPr>
          <p:spPr>
            <a:xfrm>
              <a:off x="773091" y="2416531"/>
              <a:ext cx="95547" cy="85101"/>
            </a:xfrm>
            <a:custGeom>
              <a:avLst/>
              <a:gdLst/>
              <a:ahLst/>
              <a:cxnLst/>
              <a:rect l="l" t="t" r="r" b="b"/>
              <a:pathLst>
                <a:path w="869" h="774" extrusionOk="0">
                  <a:moveTo>
                    <a:pt x="0" y="0"/>
                  </a:moveTo>
                  <a:lnTo>
                    <a:pt x="183" y="395"/>
                  </a:lnTo>
                  <a:lnTo>
                    <a:pt x="369" y="774"/>
                  </a:lnTo>
                  <a:lnTo>
                    <a:pt x="619" y="420"/>
                  </a:lnTo>
                  <a:lnTo>
                    <a:pt x="868" y="64"/>
                  </a:lnTo>
                  <a:lnTo>
                    <a:pt x="436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19"/>
            <p:cNvSpPr/>
            <p:nvPr/>
          </p:nvSpPr>
          <p:spPr>
            <a:xfrm>
              <a:off x="135376" y="188894"/>
              <a:ext cx="93897" cy="85541"/>
            </a:xfrm>
            <a:custGeom>
              <a:avLst/>
              <a:gdLst/>
              <a:ahLst/>
              <a:cxnLst/>
              <a:rect l="l" t="t" r="r" b="b"/>
              <a:pathLst>
                <a:path w="854" h="778" extrusionOk="0">
                  <a:moveTo>
                    <a:pt x="1" y="1"/>
                  </a:moveTo>
                  <a:lnTo>
                    <a:pt x="184" y="395"/>
                  </a:lnTo>
                  <a:lnTo>
                    <a:pt x="367" y="777"/>
                  </a:lnTo>
                  <a:lnTo>
                    <a:pt x="616" y="421"/>
                  </a:lnTo>
                  <a:lnTo>
                    <a:pt x="853" y="67"/>
                  </a:lnTo>
                  <a:lnTo>
                    <a:pt x="433" y="3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19"/>
            <p:cNvSpPr/>
            <p:nvPr/>
          </p:nvSpPr>
          <p:spPr>
            <a:xfrm>
              <a:off x="130868" y="186145"/>
              <a:ext cx="104233" cy="93787"/>
            </a:xfrm>
            <a:custGeom>
              <a:avLst/>
              <a:gdLst/>
              <a:ahLst/>
              <a:cxnLst/>
              <a:rect l="l" t="t" r="r" b="b"/>
              <a:pathLst>
                <a:path w="948" h="853" extrusionOk="0">
                  <a:moveTo>
                    <a:pt x="80" y="51"/>
                  </a:moveTo>
                  <a:lnTo>
                    <a:pt x="462" y="92"/>
                  </a:lnTo>
                  <a:lnTo>
                    <a:pt x="856" y="117"/>
                  </a:lnTo>
                  <a:lnTo>
                    <a:pt x="632" y="433"/>
                  </a:lnTo>
                  <a:lnTo>
                    <a:pt x="416" y="759"/>
                  </a:lnTo>
                  <a:lnTo>
                    <a:pt x="250" y="408"/>
                  </a:lnTo>
                  <a:lnTo>
                    <a:pt x="80" y="51"/>
                  </a:lnTo>
                  <a:close/>
                  <a:moveTo>
                    <a:pt x="1" y="1"/>
                  </a:moveTo>
                  <a:lnTo>
                    <a:pt x="200" y="433"/>
                  </a:lnTo>
                  <a:lnTo>
                    <a:pt x="408" y="853"/>
                  </a:lnTo>
                  <a:lnTo>
                    <a:pt x="436" y="828"/>
                  </a:lnTo>
                  <a:lnTo>
                    <a:pt x="673" y="458"/>
                  </a:lnTo>
                  <a:lnTo>
                    <a:pt x="948" y="79"/>
                  </a:lnTo>
                  <a:lnTo>
                    <a:pt x="474" y="3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19"/>
            <p:cNvSpPr/>
            <p:nvPr/>
          </p:nvSpPr>
          <p:spPr>
            <a:xfrm>
              <a:off x="773091" y="4692813"/>
              <a:ext cx="82682" cy="94117"/>
            </a:xfrm>
            <a:custGeom>
              <a:avLst/>
              <a:gdLst/>
              <a:ahLst/>
              <a:cxnLst/>
              <a:rect l="l" t="t" r="r" b="b"/>
              <a:pathLst>
                <a:path w="752" h="856" extrusionOk="0">
                  <a:moveTo>
                    <a:pt x="751" y="0"/>
                  </a:moveTo>
                  <a:lnTo>
                    <a:pt x="382" y="212"/>
                  </a:lnTo>
                  <a:lnTo>
                    <a:pt x="0" y="433"/>
                  </a:lnTo>
                  <a:lnTo>
                    <a:pt x="382" y="644"/>
                  </a:lnTo>
                  <a:lnTo>
                    <a:pt x="751" y="856"/>
                  </a:lnTo>
                  <a:lnTo>
                    <a:pt x="751" y="433"/>
                  </a:lnTo>
                  <a:lnTo>
                    <a:pt x="751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19"/>
            <p:cNvSpPr/>
            <p:nvPr/>
          </p:nvSpPr>
          <p:spPr>
            <a:xfrm>
              <a:off x="767154" y="4686875"/>
              <a:ext cx="91368" cy="105662"/>
            </a:xfrm>
            <a:custGeom>
              <a:avLst/>
              <a:gdLst/>
              <a:ahLst/>
              <a:cxnLst/>
              <a:rect l="l" t="t" r="r" b="b"/>
              <a:pathLst>
                <a:path w="831" h="961" extrusionOk="0">
                  <a:moveTo>
                    <a:pt x="777" y="92"/>
                  </a:moveTo>
                  <a:lnTo>
                    <a:pt x="777" y="487"/>
                  </a:lnTo>
                  <a:lnTo>
                    <a:pt x="777" y="869"/>
                  </a:lnTo>
                  <a:lnTo>
                    <a:pt x="449" y="673"/>
                  </a:lnTo>
                  <a:lnTo>
                    <a:pt x="104" y="482"/>
                  </a:lnTo>
                  <a:lnTo>
                    <a:pt x="104" y="482"/>
                  </a:lnTo>
                  <a:lnTo>
                    <a:pt x="449" y="291"/>
                  </a:lnTo>
                  <a:lnTo>
                    <a:pt x="777" y="92"/>
                  </a:lnTo>
                  <a:close/>
                  <a:moveTo>
                    <a:pt x="831" y="0"/>
                  </a:moveTo>
                  <a:lnTo>
                    <a:pt x="423" y="237"/>
                  </a:lnTo>
                  <a:lnTo>
                    <a:pt x="0" y="487"/>
                  </a:lnTo>
                  <a:lnTo>
                    <a:pt x="41" y="502"/>
                  </a:lnTo>
                  <a:lnTo>
                    <a:pt x="423" y="723"/>
                  </a:lnTo>
                  <a:lnTo>
                    <a:pt x="831" y="960"/>
                  </a:lnTo>
                  <a:lnTo>
                    <a:pt x="831" y="487"/>
                  </a:lnTo>
                  <a:lnTo>
                    <a:pt x="831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19"/>
            <p:cNvSpPr/>
            <p:nvPr/>
          </p:nvSpPr>
          <p:spPr>
            <a:xfrm>
              <a:off x="4365737" y="184386"/>
              <a:ext cx="82682" cy="95547"/>
            </a:xfrm>
            <a:custGeom>
              <a:avLst/>
              <a:gdLst/>
              <a:ahLst/>
              <a:cxnLst/>
              <a:rect l="l" t="t" r="r" b="b"/>
              <a:pathLst>
                <a:path w="752" h="869" extrusionOk="0">
                  <a:moveTo>
                    <a:pt x="751" y="1"/>
                  </a:moveTo>
                  <a:lnTo>
                    <a:pt x="382" y="212"/>
                  </a:lnTo>
                  <a:lnTo>
                    <a:pt x="0" y="436"/>
                  </a:lnTo>
                  <a:lnTo>
                    <a:pt x="382" y="648"/>
                  </a:lnTo>
                  <a:lnTo>
                    <a:pt x="751" y="869"/>
                  </a:lnTo>
                  <a:lnTo>
                    <a:pt x="751" y="436"/>
                  </a:lnTo>
                  <a:lnTo>
                    <a:pt x="751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19"/>
            <p:cNvSpPr/>
            <p:nvPr/>
          </p:nvSpPr>
          <p:spPr>
            <a:xfrm>
              <a:off x="4359800" y="180208"/>
              <a:ext cx="91368" cy="104233"/>
            </a:xfrm>
            <a:custGeom>
              <a:avLst/>
              <a:gdLst/>
              <a:ahLst/>
              <a:cxnLst/>
              <a:rect l="l" t="t" r="r" b="b"/>
              <a:pathLst>
                <a:path w="831" h="948" extrusionOk="0">
                  <a:moveTo>
                    <a:pt x="777" y="80"/>
                  </a:moveTo>
                  <a:lnTo>
                    <a:pt x="777" y="474"/>
                  </a:lnTo>
                  <a:lnTo>
                    <a:pt x="777" y="856"/>
                  </a:lnTo>
                  <a:lnTo>
                    <a:pt x="449" y="658"/>
                  </a:lnTo>
                  <a:lnTo>
                    <a:pt x="111" y="474"/>
                  </a:lnTo>
                  <a:lnTo>
                    <a:pt x="449" y="276"/>
                  </a:lnTo>
                  <a:lnTo>
                    <a:pt x="777" y="80"/>
                  </a:lnTo>
                  <a:close/>
                  <a:moveTo>
                    <a:pt x="831" y="1"/>
                  </a:moveTo>
                  <a:lnTo>
                    <a:pt x="423" y="238"/>
                  </a:lnTo>
                  <a:lnTo>
                    <a:pt x="0" y="474"/>
                  </a:lnTo>
                  <a:lnTo>
                    <a:pt x="41" y="500"/>
                  </a:lnTo>
                  <a:lnTo>
                    <a:pt x="423" y="711"/>
                  </a:lnTo>
                  <a:lnTo>
                    <a:pt x="831" y="948"/>
                  </a:lnTo>
                  <a:lnTo>
                    <a:pt x="831" y="474"/>
                  </a:lnTo>
                  <a:lnTo>
                    <a:pt x="831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19"/>
            <p:cNvSpPr/>
            <p:nvPr/>
          </p:nvSpPr>
          <p:spPr>
            <a:xfrm>
              <a:off x="1383318" y="4848943"/>
              <a:ext cx="95547" cy="85541"/>
            </a:xfrm>
            <a:custGeom>
              <a:avLst/>
              <a:gdLst/>
              <a:ahLst/>
              <a:cxnLst/>
              <a:rect l="l" t="t" r="r" b="b"/>
              <a:pathLst>
                <a:path w="869" h="778" extrusionOk="0">
                  <a:moveTo>
                    <a:pt x="0" y="1"/>
                  </a:moveTo>
                  <a:lnTo>
                    <a:pt x="199" y="395"/>
                  </a:lnTo>
                  <a:lnTo>
                    <a:pt x="382" y="777"/>
                  </a:lnTo>
                  <a:lnTo>
                    <a:pt x="619" y="421"/>
                  </a:lnTo>
                  <a:lnTo>
                    <a:pt x="868" y="67"/>
                  </a:lnTo>
                  <a:lnTo>
                    <a:pt x="436" y="2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19"/>
            <p:cNvSpPr/>
            <p:nvPr/>
          </p:nvSpPr>
          <p:spPr>
            <a:xfrm>
              <a:off x="1702946" y="4885117"/>
              <a:ext cx="95547" cy="86861"/>
            </a:xfrm>
            <a:custGeom>
              <a:avLst/>
              <a:gdLst/>
              <a:ahLst/>
              <a:cxnLst/>
              <a:rect l="l" t="t" r="r" b="b"/>
              <a:pathLst>
                <a:path w="869" h="790" extrusionOk="0">
                  <a:moveTo>
                    <a:pt x="1" y="0"/>
                  </a:moveTo>
                  <a:lnTo>
                    <a:pt x="187" y="395"/>
                  </a:lnTo>
                  <a:lnTo>
                    <a:pt x="370" y="789"/>
                  </a:lnTo>
                  <a:lnTo>
                    <a:pt x="619" y="436"/>
                  </a:lnTo>
                  <a:lnTo>
                    <a:pt x="869" y="66"/>
                  </a:lnTo>
                  <a:lnTo>
                    <a:pt x="436" y="4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19"/>
            <p:cNvSpPr/>
            <p:nvPr/>
          </p:nvSpPr>
          <p:spPr>
            <a:xfrm>
              <a:off x="1698768" y="4882258"/>
              <a:ext cx="104233" cy="95547"/>
            </a:xfrm>
            <a:custGeom>
              <a:avLst/>
              <a:gdLst/>
              <a:ahLst/>
              <a:cxnLst/>
              <a:rect l="l" t="t" r="r" b="b"/>
              <a:pathLst>
                <a:path w="948" h="869" extrusionOk="0">
                  <a:moveTo>
                    <a:pt x="80" y="67"/>
                  </a:moveTo>
                  <a:lnTo>
                    <a:pt x="474" y="92"/>
                  </a:lnTo>
                  <a:lnTo>
                    <a:pt x="856" y="118"/>
                  </a:lnTo>
                  <a:lnTo>
                    <a:pt x="632" y="433"/>
                  </a:lnTo>
                  <a:lnTo>
                    <a:pt x="414" y="762"/>
                  </a:lnTo>
                  <a:lnTo>
                    <a:pt x="414" y="762"/>
                  </a:lnTo>
                  <a:lnTo>
                    <a:pt x="250" y="408"/>
                  </a:lnTo>
                  <a:lnTo>
                    <a:pt x="80" y="67"/>
                  </a:lnTo>
                  <a:close/>
                  <a:moveTo>
                    <a:pt x="1" y="1"/>
                  </a:moveTo>
                  <a:lnTo>
                    <a:pt x="197" y="433"/>
                  </a:lnTo>
                  <a:lnTo>
                    <a:pt x="408" y="869"/>
                  </a:lnTo>
                  <a:lnTo>
                    <a:pt x="433" y="828"/>
                  </a:lnTo>
                  <a:lnTo>
                    <a:pt x="683" y="474"/>
                  </a:lnTo>
                  <a:lnTo>
                    <a:pt x="948" y="80"/>
                  </a:lnTo>
                  <a:lnTo>
                    <a:pt x="474" y="3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19"/>
            <p:cNvSpPr/>
            <p:nvPr/>
          </p:nvSpPr>
          <p:spPr>
            <a:xfrm>
              <a:off x="3113286" y="4737563"/>
              <a:ext cx="175040" cy="198240"/>
            </a:xfrm>
            <a:custGeom>
              <a:avLst/>
              <a:gdLst/>
              <a:ahLst/>
              <a:cxnLst/>
              <a:rect l="l" t="t" r="r" b="b"/>
              <a:pathLst>
                <a:path w="1592" h="1803" extrusionOk="0">
                  <a:moveTo>
                    <a:pt x="67" y="0"/>
                  </a:moveTo>
                  <a:lnTo>
                    <a:pt x="26" y="894"/>
                  </a:lnTo>
                  <a:lnTo>
                    <a:pt x="1" y="1803"/>
                  </a:lnTo>
                  <a:lnTo>
                    <a:pt x="790" y="1383"/>
                  </a:lnTo>
                  <a:lnTo>
                    <a:pt x="1592" y="947"/>
                  </a:lnTo>
                  <a:lnTo>
                    <a:pt x="828" y="474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19"/>
            <p:cNvSpPr/>
            <p:nvPr/>
          </p:nvSpPr>
          <p:spPr>
            <a:xfrm>
              <a:off x="2547809" y="4737563"/>
              <a:ext cx="81033" cy="94117"/>
            </a:xfrm>
            <a:custGeom>
              <a:avLst/>
              <a:gdLst/>
              <a:ahLst/>
              <a:cxnLst/>
              <a:rect l="l" t="t" r="r" b="b"/>
              <a:pathLst>
                <a:path w="737" h="856" extrusionOk="0">
                  <a:moveTo>
                    <a:pt x="736" y="0"/>
                  </a:moveTo>
                  <a:lnTo>
                    <a:pt x="367" y="212"/>
                  </a:lnTo>
                  <a:lnTo>
                    <a:pt x="1" y="420"/>
                  </a:lnTo>
                  <a:lnTo>
                    <a:pt x="367" y="644"/>
                  </a:lnTo>
                  <a:lnTo>
                    <a:pt x="736" y="856"/>
                  </a:lnTo>
                  <a:lnTo>
                    <a:pt x="736" y="420"/>
                  </a:lnTo>
                  <a:lnTo>
                    <a:pt x="736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19"/>
            <p:cNvSpPr/>
            <p:nvPr/>
          </p:nvSpPr>
          <p:spPr>
            <a:xfrm>
              <a:off x="2541981" y="4731625"/>
              <a:ext cx="89609" cy="105992"/>
            </a:xfrm>
            <a:custGeom>
              <a:avLst/>
              <a:gdLst/>
              <a:ahLst/>
              <a:cxnLst/>
              <a:rect l="l" t="t" r="r" b="b"/>
              <a:pathLst>
                <a:path w="815" h="964" extrusionOk="0">
                  <a:moveTo>
                    <a:pt x="764" y="95"/>
                  </a:moveTo>
                  <a:lnTo>
                    <a:pt x="764" y="474"/>
                  </a:lnTo>
                  <a:lnTo>
                    <a:pt x="764" y="869"/>
                  </a:lnTo>
                  <a:lnTo>
                    <a:pt x="433" y="673"/>
                  </a:lnTo>
                  <a:lnTo>
                    <a:pt x="102" y="482"/>
                  </a:lnTo>
                  <a:lnTo>
                    <a:pt x="102" y="482"/>
                  </a:lnTo>
                  <a:lnTo>
                    <a:pt x="433" y="291"/>
                  </a:lnTo>
                  <a:lnTo>
                    <a:pt x="764" y="95"/>
                  </a:lnTo>
                  <a:close/>
                  <a:moveTo>
                    <a:pt x="815" y="1"/>
                  </a:moveTo>
                  <a:lnTo>
                    <a:pt x="407" y="237"/>
                  </a:lnTo>
                  <a:lnTo>
                    <a:pt x="0" y="474"/>
                  </a:lnTo>
                  <a:lnTo>
                    <a:pt x="38" y="503"/>
                  </a:lnTo>
                  <a:lnTo>
                    <a:pt x="407" y="711"/>
                  </a:lnTo>
                  <a:lnTo>
                    <a:pt x="815" y="964"/>
                  </a:lnTo>
                  <a:lnTo>
                    <a:pt x="815" y="474"/>
                  </a:lnTo>
                  <a:lnTo>
                    <a:pt x="815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19"/>
            <p:cNvSpPr/>
            <p:nvPr/>
          </p:nvSpPr>
          <p:spPr>
            <a:xfrm>
              <a:off x="2965732" y="144144"/>
              <a:ext cx="94227" cy="89719"/>
            </a:xfrm>
            <a:custGeom>
              <a:avLst/>
              <a:gdLst/>
              <a:ahLst/>
              <a:cxnLst/>
              <a:rect l="l" t="t" r="r" b="b"/>
              <a:pathLst>
                <a:path w="857" h="816" extrusionOk="0">
                  <a:moveTo>
                    <a:pt x="579" y="1"/>
                  </a:moveTo>
                  <a:lnTo>
                    <a:pt x="288" y="329"/>
                  </a:lnTo>
                  <a:lnTo>
                    <a:pt x="1" y="645"/>
                  </a:lnTo>
                  <a:lnTo>
                    <a:pt x="421" y="736"/>
                  </a:lnTo>
                  <a:lnTo>
                    <a:pt x="856" y="815"/>
                  </a:lnTo>
                  <a:lnTo>
                    <a:pt x="711" y="408"/>
                  </a:lnTo>
                  <a:lnTo>
                    <a:pt x="579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19"/>
            <p:cNvSpPr/>
            <p:nvPr/>
          </p:nvSpPr>
          <p:spPr>
            <a:xfrm>
              <a:off x="2959905" y="138207"/>
              <a:ext cx="104233" cy="100164"/>
            </a:xfrm>
            <a:custGeom>
              <a:avLst/>
              <a:gdLst/>
              <a:ahLst/>
              <a:cxnLst/>
              <a:rect l="l" t="t" r="r" b="b"/>
              <a:pathLst>
                <a:path w="948" h="911" extrusionOk="0">
                  <a:moveTo>
                    <a:pt x="616" y="99"/>
                  </a:moveTo>
                  <a:lnTo>
                    <a:pt x="736" y="474"/>
                  </a:lnTo>
                  <a:lnTo>
                    <a:pt x="868" y="844"/>
                  </a:lnTo>
                  <a:lnTo>
                    <a:pt x="868" y="844"/>
                  </a:lnTo>
                  <a:lnTo>
                    <a:pt x="486" y="765"/>
                  </a:lnTo>
                  <a:lnTo>
                    <a:pt x="104" y="686"/>
                  </a:lnTo>
                  <a:lnTo>
                    <a:pt x="357" y="396"/>
                  </a:lnTo>
                  <a:lnTo>
                    <a:pt x="616" y="99"/>
                  </a:lnTo>
                  <a:close/>
                  <a:moveTo>
                    <a:pt x="632" y="1"/>
                  </a:moveTo>
                  <a:lnTo>
                    <a:pt x="606" y="42"/>
                  </a:lnTo>
                  <a:lnTo>
                    <a:pt x="316" y="358"/>
                  </a:lnTo>
                  <a:lnTo>
                    <a:pt x="0" y="724"/>
                  </a:lnTo>
                  <a:lnTo>
                    <a:pt x="474" y="815"/>
                  </a:lnTo>
                  <a:lnTo>
                    <a:pt x="947" y="910"/>
                  </a:lnTo>
                  <a:lnTo>
                    <a:pt x="789" y="462"/>
                  </a:lnTo>
                  <a:lnTo>
                    <a:pt x="632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19"/>
            <p:cNvSpPr/>
            <p:nvPr/>
          </p:nvSpPr>
          <p:spPr>
            <a:xfrm>
              <a:off x="2917903" y="4789570"/>
              <a:ext cx="94117" cy="85541"/>
            </a:xfrm>
            <a:custGeom>
              <a:avLst/>
              <a:gdLst/>
              <a:ahLst/>
              <a:cxnLst/>
              <a:rect l="l" t="t" r="r" b="b"/>
              <a:pathLst>
                <a:path w="856" h="778" extrusionOk="0">
                  <a:moveTo>
                    <a:pt x="0" y="1"/>
                  </a:moveTo>
                  <a:lnTo>
                    <a:pt x="186" y="383"/>
                  </a:lnTo>
                  <a:lnTo>
                    <a:pt x="370" y="778"/>
                  </a:lnTo>
                  <a:lnTo>
                    <a:pt x="619" y="421"/>
                  </a:lnTo>
                  <a:lnTo>
                    <a:pt x="856" y="67"/>
                  </a:lnTo>
                  <a:lnTo>
                    <a:pt x="436" y="2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19"/>
            <p:cNvSpPr/>
            <p:nvPr/>
          </p:nvSpPr>
          <p:spPr>
            <a:xfrm>
              <a:off x="3240389" y="32764"/>
              <a:ext cx="95547" cy="86861"/>
            </a:xfrm>
            <a:custGeom>
              <a:avLst/>
              <a:gdLst/>
              <a:ahLst/>
              <a:cxnLst/>
              <a:rect l="l" t="t" r="r" b="b"/>
              <a:pathLst>
                <a:path w="869" h="790" extrusionOk="0">
                  <a:moveTo>
                    <a:pt x="0" y="0"/>
                  </a:moveTo>
                  <a:lnTo>
                    <a:pt x="186" y="395"/>
                  </a:lnTo>
                  <a:lnTo>
                    <a:pt x="382" y="789"/>
                  </a:lnTo>
                  <a:lnTo>
                    <a:pt x="619" y="433"/>
                  </a:lnTo>
                  <a:lnTo>
                    <a:pt x="868" y="79"/>
                  </a:lnTo>
                  <a:lnTo>
                    <a:pt x="436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19"/>
            <p:cNvSpPr/>
            <p:nvPr/>
          </p:nvSpPr>
          <p:spPr>
            <a:xfrm>
              <a:off x="3236211" y="29905"/>
              <a:ext cx="104233" cy="95657"/>
            </a:xfrm>
            <a:custGeom>
              <a:avLst/>
              <a:gdLst/>
              <a:ahLst/>
              <a:cxnLst/>
              <a:rect l="l" t="t" r="r" b="b"/>
              <a:pathLst>
                <a:path w="948" h="870" extrusionOk="0">
                  <a:moveTo>
                    <a:pt x="92" y="64"/>
                  </a:moveTo>
                  <a:lnTo>
                    <a:pt x="474" y="92"/>
                  </a:lnTo>
                  <a:lnTo>
                    <a:pt x="856" y="118"/>
                  </a:lnTo>
                  <a:lnTo>
                    <a:pt x="632" y="433"/>
                  </a:lnTo>
                  <a:lnTo>
                    <a:pt x="414" y="762"/>
                  </a:lnTo>
                  <a:lnTo>
                    <a:pt x="414" y="762"/>
                  </a:lnTo>
                  <a:lnTo>
                    <a:pt x="250" y="408"/>
                  </a:lnTo>
                  <a:lnTo>
                    <a:pt x="92" y="64"/>
                  </a:lnTo>
                  <a:close/>
                  <a:moveTo>
                    <a:pt x="0" y="1"/>
                  </a:moveTo>
                  <a:lnTo>
                    <a:pt x="212" y="433"/>
                  </a:lnTo>
                  <a:lnTo>
                    <a:pt x="407" y="869"/>
                  </a:lnTo>
                  <a:lnTo>
                    <a:pt x="433" y="828"/>
                  </a:lnTo>
                  <a:lnTo>
                    <a:pt x="685" y="474"/>
                  </a:lnTo>
                  <a:lnTo>
                    <a:pt x="947" y="80"/>
                  </a:lnTo>
                  <a:lnTo>
                    <a:pt x="474" y="3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19"/>
            <p:cNvSpPr/>
            <p:nvPr/>
          </p:nvSpPr>
          <p:spPr>
            <a:xfrm>
              <a:off x="6357388" y="4668074"/>
              <a:ext cx="198020" cy="176470"/>
            </a:xfrm>
            <a:custGeom>
              <a:avLst/>
              <a:gdLst/>
              <a:ahLst/>
              <a:cxnLst/>
              <a:rect l="l" t="t" r="r" b="b"/>
              <a:pathLst>
                <a:path w="1801" h="1605" extrusionOk="0">
                  <a:moveTo>
                    <a:pt x="1" y="1"/>
                  </a:moveTo>
                  <a:lnTo>
                    <a:pt x="421" y="803"/>
                  </a:lnTo>
                  <a:lnTo>
                    <a:pt x="841" y="1605"/>
                  </a:lnTo>
                  <a:lnTo>
                    <a:pt x="1327" y="844"/>
                  </a:lnTo>
                  <a:lnTo>
                    <a:pt x="1800" y="67"/>
                  </a:lnTo>
                  <a:lnTo>
                    <a:pt x="907" y="4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19"/>
            <p:cNvSpPr/>
            <p:nvPr/>
          </p:nvSpPr>
          <p:spPr>
            <a:xfrm>
              <a:off x="5149467" y="4783742"/>
              <a:ext cx="82682" cy="95547"/>
            </a:xfrm>
            <a:custGeom>
              <a:avLst/>
              <a:gdLst/>
              <a:ahLst/>
              <a:cxnLst/>
              <a:rect l="l" t="t" r="r" b="b"/>
              <a:pathLst>
                <a:path w="752" h="869" extrusionOk="0">
                  <a:moveTo>
                    <a:pt x="752" y="0"/>
                  </a:moveTo>
                  <a:lnTo>
                    <a:pt x="383" y="224"/>
                  </a:lnTo>
                  <a:lnTo>
                    <a:pt x="1" y="436"/>
                  </a:lnTo>
                  <a:lnTo>
                    <a:pt x="383" y="647"/>
                  </a:lnTo>
                  <a:lnTo>
                    <a:pt x="752" y="868"/>
                  </a:lnTo>
                  <a:lnTo>
                    <a:pt x="752" y="436"/>
                  </a:lnTo>
                  <a:lnTo>
                    <a:pt x="752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19"/>
            <p:cNvSpPr/>
            <p:nvPr/>
          </p:nvSpPr>
          <p:spPr>
            <a:xfrm>
              <a:off x="5143969" y="4779564"/>
              <a:ext cx="91039" cy="104233"/>
            </a:xfrm>
            <a:custGeom>
              <a:avLst/>
              <a:gdLst/>
              <a:ahLst/>
              <a:cxnLst/>
              <a:rect l="l" t="t" r="r" b="b"/>
              <a:pathLst>
                <a:path w="828" h="948" extrusionOk="0">
                  <a:moveTo>
                    <a:pt x="777" y="92"/>
                  </a:moveTo>
                  <a:lnTo>
                    <a:pt x="777" y="474"/>
                  </a:lnTo>
                  <a:lnTo>
                    <a:pt x="777" y="856"/>
                  </a:lnTo>
                  <a:lnTo>
                    <a:pt x="445" y="670"/>
                  </a:lnTo>
                  <a:lnTo>
                    <a:pt x="109" y="474"/>
                  </a:lnTo>
                  <a:lnTo>
                    <a:pt x="109" y="474"/>
                  </a:lnTo>
                  <a:lnTo>
                    <a:pt x="445" y="275"/>
                  </a:lnTo>
                  <a:lnTo>
                    <a:pt x="777" y="92"/>
                  </a:lnTo>
                  <a:close/>
                  <a:moveTo>
                    <a:pt x="827" y="0"/>
                  </a:moveTo>
                  <a:lnTo>
                    <a:pt x="420" y="237"/>
                  </a:lnTo>
                  <a:lnTo>
                    <a:pt x="0" y="474"/>
                  </a:lnTo>
                  <a:lnTo>
                    <a:pt x="38" y="499"/>
                  </a:lnTo>
                  <a:lnTo>
                    <a:pt x="420" y="711"/>
                  </a:lnTo>
                  <a:lnTo>
                    <a:pt x="827" y="947"/>
                  </a:lnTo>
                  <a:lnTo>
                    <a:pt x="827" y="474"/>
                  </a:lnTo>
                  <a:lnTo>
                    <a:pt x="827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19"/>
            <p:cNvSpPr/>
            <p:nvPr/>
          </p:nvSpPr>
          <p:spPr>
            <a:xfrm>
              <a:off x="8131886" y="31334"/>
              <a:ext cx="92798" cy="89719"/>
            </a:xfrm>
            <a:custGeom>
              <a:avLst/>
              <a:gdLst/>
              <a:ahLst/>
              <a:cxnLst/>
              <a:rect l="l" t="t" r="r" b="b"/>
              <a:pathLst>
                <a:path w="844" h="816" extrusionOk="0">
                  <a:moveTo>
                    <a:pt x="566" y="1"/>
                  </a:moveTo>
                  <a:lnTo>
                    <a:pt x="278" y="329"/>
                  </a:lnTo>
                  <a:lnTo>
                    <a:pt x="0" y="645"/>
                  </a:lnTo>
                  <a:lnTo>
                    <a:pt x="420" y="736"/>
                  </a:lnTo>
                  <a:lnTo>
                    <a:pt x="843" y="815"/>
                  </a:lnTo>
                  <a:lnTo>
                    <a:pt x="843" y="815"/>
                  </a:lnTo>
                  <a:lnTo>
                    <a:pt x="698" y="408"/>
                  </a:lnTo>
                  <a:lnTo>
                    <a:pt x="566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19"/>
            <p:cNvSpPr/>
            <p:nvPr/>
          </p:nvSpPr>
          <p:spPr>
            <a:xfrm>
              <a:off x="8125948" y="25397"/>
              <a:ext cx="102913" cy="100164"/>
            </a:xfrm>
            <a:custGeom>
              <a:avLst/>
              <a:gdLst/>
              <a:ahLst/>
              <a:cxnLst/>
              <a:rect l="l" t="t" r="r" b="b"/>
              <a:pathLst>
                <a:path w="936" h="911" extrusionOk="0">
                  <a:moveTo>
                    <a:pt x="606" y="99"/>
                  </a:moveTo>
                  <a:lnTo>
                    <a:pt x="740" y="474"/>
                  </a:lnTo>
                  <a:lnTo>
                    <a:pt x="856" y="831"/>
                  </a:lnTo>
                  <a:lnTo>
                    <a:pt x="856" y="831"/>
                  </a:lnTo>
                  <a:lnTo>
                    <a:pt x="474" y="765"/>
                  </a:lnTo>
                  <a:lnTo>
                    <a:pt x="95" y="686"/>
                  </a:lnTo>
                  <a:lnTo>
                    <a:pt x="358" y="395"/>
                  </a:lnTo>
                  <a:lnTo>
                    <a:pt x="606" y="99"/>
                  </a:lnTo>
                  <a:close/>
                  <a:moveTo>
                    <a:pt x="632" y="1"/>
                  </a:moveTo>
                  <a:lnTo>
                    <a:pt x="594" y="42"/>
                  </a:lnTo>
                  <a:lnTo>
                    <a:pt x="316" y="358"/>
                  </a:lnTo>
                  <a:lnTo>
                    <a:pt x="1" y="711"/>
                  </a:lnTo>
                  <a:lnTo>
                    <a:pt x="462" y="815"/>
                  </a:lnTo>
                  <a:lnTo>
                    <a:pt x="935" y="910"/>
                  </a:lnTo>
                  <a:lnTo>
                    <a:pt x="777" y="449"/>
                  </a:lnTo>
                  <a:lnTo>
                    <a:pt x="632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19"/>
            <p:cNvSpPr/>
            <p:nvPr/>
          </p:nvSpPr>
          <p:spPr>
            <a:xfrm>
              <a:off x="4896470" y="4905238"/>
              <a:ext cx="94117" cy="85431"/>
            </a:xfrm>
            <a:custGeom>
              <a:avLst/>
              <a:gdLst/>
              <a:ahLst/>
              <a:cxnLst/>
              <a:rect l="l" t="t" r="r" b="b"/>
              <a:pathLst>
                <a:path w="856" h="777" extrusionOk="0">
                  <a:moveTo>
                    <a:pt x="0" y="0"/>
                  </a:moveTo>
                  <a:lnTo>
                    <a:pt x="186" y="382"/>
                  </a:lnTo>
                  <a:lnTo>
                    <a:pt x="369" y="777"/>
                  </a:lnTo>
                  <a:lnTo>
                    <a:pt x="619" y="423"/>
                  </a:lnTo>
                  <a:lnTo>
                    <a:pt x="856" y="66"/>
                  </a:lnTo>
                  <a:lnTo>
                    <a:pt x="423" y="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19"/>
            <p:cNvSpPr/>
            <p:nvPr/>
          </p:nvSpPr>
          <p:spPr>
            <a:xfrm>
              <a:off x="5949580" y="4843116"/>
              <a:ext cx="95547" cy="85431"/>
            </a:xfrm>
            <a:custGeom>
              <a:avLst/>
              <a:gdLst/>
              <a:ahLst/>
              <a:cxnLst/>
              <a:rect l="l" t="t" r="r" b="b"/>
              <a:pathLst>
                <a:path w="869" h="777" extrusionOk="0">
                  <a:moveTo>
                    <a:pt x="0" y="0"/>
                  </a:moveTo>
                  <a:lnTo>
                    <a:pt x="196" y="382"/>
                  </a:lnTo>
                  <a:lnTo>
                    <a:pt x="379" y="777"/>
                  </a:lnTo>
                  <a:lnTo>
                    <a:pt x="616" y="423"/>
                  </a:lnTo>
                  <a:lnTo>
                    <a:pt x="869" y="66"/>
                  </a:lnTo>
                  <a:lnTo>
                    <a:pt x="433" y="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19"/>
            <p:cNvSpPr/>
            <p:nvPr/>
          </p:nvSpPr>
          <p:spPr>
            <a:xfrm>
              <a:off x="5945072" y="4840257"/>
              <a:ext cx="104233" cy="94227"/>
            </a:xfrm>
            <a:custGeom>
              <a:avLst/>
              <a:gdLst/>
              <a:ahLst/>
              <a:cxnLst/>
              <a:rect l="l" t="t" r="r" b="b"/>
              <a:pathLst>
                <a:path w="948" h="857" extrusionOk="0">
                  <a:moveTo>
                    <a:pt x="92" y="54"/>
                  </a:moveTo>
                  <a:lnTo>
                    <a:pt x="474" y="80"/>
                  </a:lnTo>
                  <a:lnTo>
                    <a:pt x="856" y="118"/>
                  </a:lnTo>
                  <a:lnTo>
                    <a:pt x="644" y="433"/>
                  </a:lnTo>
                  <a:lnTo>
                    <a:pt x="419" y="755"/>
                  </a:lnTo>
                  <a:lnTo>
                    <a:pt x="250" y="408"/>
                  </a:lnTo>
                  <a:lnTo>
                    <a:pt x="92" y="54"/>
                  </a:lnTo>
                  <a:close/>
                  <a:moveTo>
                    <a:pt x="0" y="1"/>
                  </a:moveTo>
                  <a:lnTo>
                    <a:pt x="212" y="421"/>
                  </a:lnTo>
                  <a:lnTo>
                    <a:pt x="408" y="856"/>
                  </a:lnTo>
                  <a:lnTo>
                    <a:pt x="436" y="815"/>
                  </a:lnTo>
                  <a:lnTo>
                    <a:pt x="685" y="462"/>
                  </a:lnTo>
                  <a:lnTo>
                    <a:pt x="947" y="67"/>
                  </a:lnTo>
                  <a:lnTo>
                    <a:pt x="474" y="2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19"/>
            <p:cNvSpPr/>
            <p:nvPr/>
          </p:nvSpPr>
          <p:spPr>
            <a:xfrm>
              <a:off x="879963" y="155721"/>
              <a:ext cx="178119" cy="198350"/>
            </a:xfrm>
            <a:custGeom>
              <a:avLst/>
              <a:gdLst/>
              <a:ahLst/>
              <a:cxnLst/>
              <a:rect l="l" t="t" r="r" b="b"/>
              <a:pathLst>
                <a:path w="1620" h="1804" extrusionOk="0">
                  <a:moveTo>
                    <a:pt x="1620" y="1"/>
                  </a:moveTo>
                  <a:lnTo>
                    <a:pt x="818" y="395"/>
                  </a:lnTo>
                  <a:lnTo>
                    <a:pt x="0" y="803"/>
                  </a:lnTo>
                  <a:lnTo>
                    <a:pt x="752" y="1305"/>
                  </a:lnTo>
                  <a:lnTo>
                    <a:pt x="1516" y="1803"/>
                  </a:lnTo>
                  <a:lnTo>
                    <a:pt x="1566" y="894"/>
                  </a:lnTo>
                  <a:lnTo>
                    <a:pt x="162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19"/>
            <p:cNvSpPr/>
            <p:nvPr/>
          </p:nvSpPr>
          <p:spPr>
            <a:xfrm>
              <a:off x="182984" y="2913807"/>
              <a:ext cx="94117" cy="85431"/>
            </a:xfrm>
            <a:custGeom>
              <a:avLst/>
              <a:gdLst/>
              <a:ahLst/>
              <a:cxnLst/>
              <a:rect l="l" t="t" r="r" b="b"/>
              <a:pathLst>
                <a:path w="856" h="777" extrusionOk="0">
                  <a:moveTo>
                    <a:pt x="0" y="0"/>
                  </a:moveTo>
                  <a:lnTo>
                    <a:pt x="183" y="395"/>
                  </a:lnTo>
                  <a:lnTo>
                    <a:pt x="370" y="777"/>
                  </a:lnTo>
                  <a:lnTo>
                    <a:pt x="606" y="420"/>
                  </a:lnTo>
                  <a:lnTo>
                    <a:pt x="856" y="67"/>
                  </a:lnTo>
                  <a:lnTo>
                    <a:pt x="420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19"/>
            <p:cNvSpPr/>
            <p:nvPr/>
          </p:nvSpPr>
          <p:spPr>
            <a:xfrm>
              <a:off x="177047" y="2911058"/>
              <a:ext cx="105992" cy="93787"/>
            </a:xfrm>
            <a:custGeom>
              <a:avLst/>
              <a:gdLst/>
              <a:ahLst/>
              <a:cxnLst/>
              <a:rect l="l" t="t" r="r" b="b"/>
              <a:pathLst>
                <a:path w="964" h="853" extrusionOk="0">
                  <a:moveTo>
                    <a:pt x="95" y="63"/>
                  </a:moveTo>
                  <a:lnTo>
                    <a:pt x="474" y="92"/>
                  </a:lnTo>
                  <a:lnTo>
                    <a:pt x="856" y="117"/>
                  </a:lnTo>
                  <a:lnTo>
                    <a:pt x="648" y="433"/>
                  </a:lnTo>
                  <a:lnTo>
                    <a:pt x="424" y="749"/>
                  </a:lnTo>
                  <a:lnTo>
                    <a:pt x="266" y="407"/>
                  </a:lnTo>
                  <a:lnTo>
                    <a:pt x="95" y="63"/>
                  </a:lnTo>
                  <a:close/>
                  <a:moveTo>
                    <a:pt x="1" y="0"/>
                  </a:moveTo>
                  <a:lnTo>
                    <a:pt x="212" y="433"/>
                  </a:lnTo>
                  <a:lnTo>
                    <a:pt x="424" y="853"/>
                  </a:lnTo>
                  <a:lnTo>
                    <a:pt x="449" y="827"/>
                  </a:lnTo>
                  <a:lnTo>
                    <a:pt x="686" y="474"/>
                  </a:lnTo>
                  <a:lnTo>
                    <a:pt x="963" y="79"/>
                  </a:lnTo>
                  <a:lnTo>
                    <a:pt x="474" y="3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19"/>
            <p:cNvSpPr/>
            <p:nvPr/>
          </p:nvSpPr>
          <p:spPr>
            <a:xfrm>
              <a:off x="255112" y="1257727"/>
              <a:ext cx="95547" cy="85431"/>
            </a:xfrm>
            <a:custGeom>
              <a:avLst/>
              <a:gdLst/>
              <a:ahLst/>
              <a:cxnLst/>
              <a:rect l="l" t="t" r="r" b="b"/>
              <a:pathLst>
                <a:path w="869" h="777" extrusionOk="0">
                  <a:moveTo>
                    <a:pt x="1" y="0"/>
                  </a:moveTo>
                  <a:lnTo>
                    <a:pt x="187" y="382"/>
                  </a:lnTo>
                  <a:lnTo>
                    <a:pt x="383" y="777"/>
                  </a:lnTo>
                  <a:lnTo>
                    <a:pt x="620" y="420"/>
                  </a:lnTo>
                  <a:lnTo>
                    <a:pt x="869" y="67"/>
                  </a:lnTo>
                  <a:lnTo>
                    <a:pt x="436" y="2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19"/>
            <p:cNvSpPr/>
            <p:nvPr/>
          </p:nvSpPr>
          <p:spPr>
            <a:xfrm>
              <a:off x="250934" y="1253549"/>
              <a:ext cx="104343" cy="95547"/>
            </a:xfrm>
            <a:custGeom>
              <a:avLst/>
              <a:gdLst/>
              <a:ahLst/>
              <a:cxnLst/>
              <a:rect l="l" t="t" r="r" b="b"/>
              <a:pathLst>
                <a:path w="949" h="869" extrusionOk="0">
                  <a:moveTo>
                    <a:pt x="93" y="64"/>
                  </a:moveTo>
                  <a:lnTo>
                    <a:pt x="474" y="92"/>
                  </a:lnTo>
                  <a:lnTo>
                    <a:pt x="856" y="130"/>
                  </a:lnTo>
                  <a:lnTo>
                    <a:pt x="632" y="446"/>
                  </a:lnTo>
                  <a:lnTo>
                    <a:pt x="418" y="769"/>
                  </a:lnTo>
                  <a:lnTo>
                    <a:pt x="418" y="769"/>
                  </a:lnTo>
                  <a:lnTo>
                    <a:pt x="250" y="408"/>
                  </a:lnTo>
                  <a:lnTo>
                    <a:pt x="93" y="64"/>
                  </a:lnTo>
                  <a:close/>
                  <a:moveTo>
                    <a:pt x="1" y="0"/>
                  </a:moveTo>
                  <a:lnTo>
                    <a:pt x="212" y="433"/>
                  </a:lnTo>
                  <a:lnTo>
                    <a:pt x="408" y="869"/>
                  </a:lnTo>
                  <a:lnTo>
                    <a:pt x="433" y="828"/>
                  </a:lnTo>
                  <a:lnTo>
                    <a:pt x="686" y="474"/>
                  </a:lnTo>
                  <a:lnTo>
                    <a:pt x="948" y="79"/>
                  </a:lnTo>
                  <a:lnTo>
                    <a:pt x="474" y="3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19"/>
            <p:cNvSpPr/>
            <p:nvPr/>
          </p:nvSpPr>
          <p:spPr>
            <a:xfrm>
              <a:off x="-340492" y="1820487"/>
              <a:ext cx="569761" cy="659700"/>
            </a:xfrm>
            <a:custGeom>
              <a:avLst/>
              <a:gdLst/>
              <a:ahLst/>
              <a:cxnLst/>
              <a:rect l="l" t="t" r="r" b="b"/>
              <a:pathLst>
                <a:path w="5182" h="6000" extrusionOk="0">
                  <a:moveTo>
                    <a:pt x="0" y="1"/>
                  </a:moveTo>
                  <a:lnTo>
                    <a:pt x="0" y="3000"/>
                  </a:lnTo>
                  <a:lnTo>
                    <a:pt x="0" y="5999"/>
                  </a:lnTo>
                  <a:lnTo>
                    <a:pt x="2592" y="4500"/>
                  </a:lnTo>
                  <a:lnTo>
                    <a:pt x="5181" y="3000"/>
                  </a:lnTo>
                  <a:lnTo>
                    <a:pt x="2592" y="150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19"/>
            <p:cNvSpPr/>
            <p:nvPr/>
          </p:nvSpPr>
          <p:spPr>
            <a:xfrm>
              <a:off x="116354" y="4834430"/>
              <a:ext cx="571410" cy="659590"/>
            </a:xfrm>
            <a:custGeom>
              <a:avLst/>
              <a:gdLst/>
              <a:ahLst/>
              <a:cxnLst/>
              <a:rect l="l" t="t" r="r" b="b"/>
              <a:pathLst>
                <a:path w="5197" h="5999" extrusionOk="0">
                  <a:moveTo>
                    <a:pt x="0" y="0"/>
                  </a:moveTo>
                  <a:lnTo>
                    <a:pt x="0" y="2999"/>
                  </a:lnTo>
                  <a:lnTo>
                    <a:pt x="0" y="5998"/>
                  </a:lnTo>
                  <a:lnTo>
                    <a:pt x="2605" y="4499"/>
                  </a:lnTo>
                  <a:lnTo>
                    <a:pt x="5196" y="2999"/>
                  </a:lnTo>
                  <a:lnTo>
                    <a:pt x="2605" y="15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19"/>
            <p:cNvSpPr/>
            <p:nvPr/>
          </p:nvSpPr>
          <p:spPr>
            <a:xfrm>
              <a:off x="4812797" y="-228887"/>
              <a:ext cx="817148" cy="944690"/>
            </a:xfrm>
            <a:custGeom>
              <a:avLst/>
              <a:gdLst/>
              <a:ahLst/>
              <a:cxnLst/>
              <a:rect l="l" t="t" r="r" b="b"/>
              <a:pathLst>
                <a:path w="7432" h="8592" extrusionOk="0">
                  <a:moveTo>
                    <a:pt x="0" y="1"/>
                  </a:moveTo>
                  <a:lnTo>
                    <a:pt x="0" y="4288"/>
                  </a:lnTo>
                  <a:lnTo>
                    <a:pt x="0" y="8591"/>
                  </a:lnTo>
                  <a:lnTo>
                    <a:pt x="3722" y="6432"/>
                  </a:lnTo>
                  <a:lnTo>
                    <a:pt x="7432" y="4288"/>
                  </a:lnTo>
                  <a:lnTo>
                    <a:pt x="3722" y="214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19"/>
            <p:cNvSpPr/>
            <p:nvPr/>
          </p:nvSpPr>
          <p:spPr>
            <a:xfrm>
              <a:off x="-389750" y="3360680"/>
              <a:ext cx="912585" cy="913025"/>
            </a:xfrm>
            <a:custGeom>
              <a:avLst/>
              <a:gdLst/>
              <a:ahLst/>
              <a:cxnLst/>
              <a:rect l="l" t="t" r="r" b="b"/>
              <a:pathLst>
                <a:path w="8300" h="8304" extrusionOk="0">
                  <a:moveTo>
                    <a:pt x="6077" y="1"/>
                  </a:moveTo>
                  <a:lnTo>
                    <a:pt x="3040" y="3041"/>
                  </a:lnTo>
                  <a:lnTo>
                    <a:pt x="0" y="6078"/>
                  </a:lnTo>
                  <a:lnTo>
                    <a:pt x="4145" y="7183"/>
                  </a:lnTo>
                  <a:lnTo>
                    <a:pt x="8300" y="8303"/>
                  </a:lnTo>
                  <a:lnTo>
                    <a:pt x="7182" y="4158"/>
                  </a:lnTo>
                  <a:lnTo>
                    <a:pt x="60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19"/>
            <p:cNvSpPr/>
            <p:nvPr/>
          </p:nvSpPr>
          <p:spPr>
            <a:xfrm>
              <a:off x="8648435" y="135458"/>
              <a:ext cx="656401" cy="656511"/>
            </a:xfrm>
            <a:custGeom>
              <a:avLst/>
              <a:gdLst/>
              <a:ahLst/>
              <a:cxnLst/>
              <a:rect l="l" t="t" r="r" b="b"/>
              <a:pathLst>
                <a:path w="5970" h="5971" extrusionOk="0">
                  <a:moveTo>
                    <a:pt x="5817" y="153"/>
                  </a:moveTo>
                  <a:lnTo>
                    <a:pt x="5064" y="2959"/>
                  </a:lnTo>
                  <a:lnTo>
                    <a:pt x="4313" y="5775"/>
                  </a:lnTo>
                  <a:lnTo>
                    <a:pt x="2260" y="3710"/>
                  </a:lnTo>
                  <a:lnTo>
                    <a:pt x="208" y="1658"/>
                  </a:lnTo>
                  <a:lnTo>
                    <a:pt x="3012" y="907"/>
                  </a:lnTo>
                  <a:lnTo>
                    <a:pt x="5817" y="153"/>
                  </a:lnTo>
                  <a:close/>
                  <a:moveTo>
                    <a:pt x="5970" y="1"/>
                  </a:moveTo>
                  <a:lnTo>
                    <a:pt x="5878" y="26"/>
                  </a:lnTo>
                  <a:lnTo>
                    <a:pt x="2983" y="803"/>
                  </a:lnTo>
                  <a:lnTo>
                    <a:pt x="0" y="1604"/>
                  </a:lnTo>
                  <a:lnTo>
                    <a:pt x="2182" y="3789"/>
                  </a:lnTo>
                  <a:lnTo>
                    <a:pt x="4366" y="5971"/>
                  </a:lnTo>
                  <a:lnTo>
                    <a:pt x="5168" y="2987"/>
                  </a:lnTo>
                  <a:lnTo>
                    <a:pt x="5970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19"/>
            <p:cNvSpPr/>
            <p:nvPr/>
          </p:nvSpPr>
          <p:spPr>
            <a:xfrm>
              <a:off x="7514401" y="-204400"/>
              <a:ext cx="409344" cy="408024"/>
            </a:xfrm>
            <a:custGeom>
              <a:avLst/>
              <a:gdLst/>
              <a:ahLst/>
              <a:cxnLst/>
              <a:rect l="l" t="t" r="r" b="b"/>
              <a:pathLst>
                <a:path w="3723" h="3711" extrusionOk="0">
                  <a:moveTo>
                    <a:pt x="3722" y="1"/>
                  </a:moveTo>
                  <a:lnTo>
                    <a:pt x="1853" y="487"/>
                  </a:lnTo>
                  <a:lnTo>
                    <a:pt x="0" y="986"/>
                  </a:lnTo>
                  <a:lnTo>
                    <a:pt x="1367" y="2353"/>
                  </a:lnTo>
                  <a:lnTo>
                    <a:pt x="2721" y="3710"/>
                  </a:lnTo>
                  <a:lnTo>
                    <a:pt x="3223" y="1854"/>
                  </a:lnTo>
                  <a:lnTo>
                    <a:pt x="37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19"/>
            <p:cNvSpPr/>
            <p:nvPr/>
          </p:nvSpPr>
          <p:spPr>
            <a:xfrm>
              <a:off x="7938152" y="4452570"/>
              <a:ext cx="409344" cy="409344"/>
            </a:xfrm>
            <a:custGeom>
              <a:avLst/>
              <a:gdLst/>
              <a:ahLst/>
              <a:cxnLst/>
              <a:rect l="l" t="t" r="r" b="b"/>
              <a:pathLst>
                <a:path w="3723" h="3723" extrusionOk="0">
                  <a:moveTo>
                    <a:pt x="3723" y="0"/>
                  </a:moveTo>
                  <a:lnTo>
                    <a:pt x="1867" y="502"/>
                  </a:lnTo>
                  <a:lnTo>
                    <a:pt x="1" y="1001"/>
                  </a:lnTo>
                  <a:lnTo>
                    <a:pt x="1368" y="2356"/>
                  </a:lnTo>
                  <a:lnTo>
                    <a:pt x="2722" y="3723"/>
                  </a:lnTo>
                  <a:lnTo>
                    <a:pt x="3224" y="1869"/>
                  </a:lnTo>
                  <a:lnTo>
                    <a:pt x="37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19"/>
            <p:cNvSpPr/>
            <p:nvPr/>
          </p:nvSpPr>
          <p:spPr>
            <a:xfrm>
              <a:off x="19487" y="4395098"/>
              <a:ext cx="407914" cy="409344"/>
            </a:xfrm>
            <a:custGeom>
              <a:avLst/>
              <a:gdLst/>
              <a:ahLst/>
              <a:cxnLst/>
              <a:rect l="l" t="t" r="r" b="b"/>
              <a:pathLst>
                <a:path w="3710" h="3723" extrusionOk="0">
                  <a:moveTo>
                    <a:pt x="3710" y="0"/>
                  </a:moveTo>
                  <a:lnTo>
                    <a:pt x="1857" y="499"/>
                  </a:lnTo>
                  <a:lnTo>
                    <a:pt x="0" y="998"/>
                  </a:lnTo>
                  <a:lnTo>
                    <a:pt x="1355" y="2352"/>
                  </a:lnTo>
                  <a:lnTo>
                    <a:pt x="2725" y="3723"/>
                  </a:lnTo>
                  <a:lnTo>
                    <a:pt x="3211" y="1854"/>
                  </a:lnTo>
                  <a:lnTo>
                    <a:pt x="371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19"/>
            <p:cNvSpPr/>
            <p:nvPr/>
          </p:nvSpPr>
          <p:spPr>
            <a:xfrm>
              <a:off x="72923" y="510202"/>
              <a:ext cx="407914" cy="409344"/>
            </a:xfrm>
            <a:custGeom>
              <a:avLst/>
              <a:gdLst/>
              <a:ahLst/>
              <a:cxnLst/>
              <a:rect l="l" t="t" r="r" b="b"/>
              <a:pathLst>
                <a:path w="3710" h="3723" extrusionOk="0">
                  <a:moveTo>
                    <a:pt x="3710" y="0"/>
                  </a:moveTo>
                  <a:lnTo>
                    <a:pt x="1857" y="499"/>
                  </a:lnTo>
                  <a:lnTo>
                    <a:pt x="0" y="1001"/>
                  </a:lnTo>
                  <a:lnTo>
                    <a:pt x="1358" y="2368"/>
                  </a:lnTo>
                  <a:lnTo>
                    <a:pt x="2725" y="3722"/>
                  </a:lnTo>
                  <a:lnTo>
                    <a:pt x="3211" y="1869"/>
                  </a:lnTo>
                  <a:lnTo>
                    <a:pt x="371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19"/>
            <p:cNvSpPr/>
            <p:nvPr/>
          </p:nvSpPr>
          <p:spPr>
            <a:xfrm>
              <a:off x="8565752" y="899177"/>
              <a:ext cx="367343" cy="422098"/>
            </a:xfrm>
            <a:custGeom>
              <a:avLst/>
              <a:gdLst/>
              <a:ahLst/>
              <a:cxnLst/>
              <a:rect l="l" t="t" r="r" b="b"/>
              <a:pathLst>
                <a:path w="3341" h="3839" extrusionOk="0">
                  <a:moveTo>
                    <a:pt x="1" y="0"/>
                  </a:moveTo>
                  <a:lnTo>
                    <a:pt x="13" y="1920"/>
                  </a:lnTo>
                  <a:lnTo>
                    <a:pt x="26" y="3839"/>
                  </a:lnTo>
                  <a:lnTo>
                    <a:pt x="1683" y="2867"/>
                  </a:lnTo>
                  <a:lnTo>
                    <a:pt x="3341" y="1894"/>
                  </a:lnTo>
                  <a:lnTo>
                    <a:pt x="1671" y="94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19"/>
            <p:cNvSpPr/>
            <p:nvPr/>
          </p:nvSpPr>
          <p:spPr>
            <a:xfrm>
              <a:off x="8824686" y="3827719"/>
              <a:ext cx="367343" cy="423967"/>
            </a:xfrm>
            <a:custGeom>
              <a:avLst/>
              <a:gdLst/>
              <a:ahLst/>
              <a:cxnLst/>
              <a:rect l="l" t="t" r="r" b="b"/>
              <a:pathLst>
                <a:path w="3341" h="3856" extrusionOk="0">
                  <a:moveTo>
                    <a:pt x="1" y="1"/>
                  </a:moveTo>
                  <a:lnTo>
                    <a:pt x="13" y="1923"/>
                  </a:lnTo>
                  <a:lnTo>
                    <a:pt x="26" y="3856"/>
                  </a:lnTo>
                  <a:lnTo>
                    <a:pt x="1684" y="2883"/>
                  </a:lnTo>
                  <a:lnTo>
                    <a:pt x="3341" y="1895"/>
                  </a:lnTo>
                  <a:lnTo>
                    <a:pt x="1671" y="94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19"/>
            <p:cNvSpPr/>
            <p:nvPr/>
          </p:nvSpPr>
          <p:spPr>
            <a:xfrm>
              <a:off x="6494497" y="-12096"/>
              <a:ext cx="664208" cy="645077"/>
            </a:xfrm>
            <a:custGeom>
              <a:avLst/>
              <a:gdLst/>
              <a:ahLst/>
              <a:cxnLst/>
              <a:rect l="l" t="t" r="r" b="b"/>
              <a:pathLst>
                <a:path w="6041" h="5867" extrusionOk="0">
                  <a:moveTo>
                    <a:pt x="1961" y="209"/>
                  </a:moveTo>
                  <a:lnTo>
                    <a:pt x="3897" y="2369"/>
                  </a:lnTo>
                  <a:lnTo>
                    <a:pt x="5852" y="4530"/>
                  </a:lnTo>
                  <a:lnTo>
                    <a:pt x="5852" y="4530"/>
                  </a:lnTo>
                  <a:lnTo>
                    <a:pt x="3000" y="5131"/>
                  </a:lnTo>
                  <a:lnTo>
                    <a:pt x="159" y="5734"/>
                  </a:lnTo>
                  <a:lnTo>
                    <a:pt x="1055" y="2972"/>
                  </a:lnTo>
                  <a:lnTo>
                    <a:pt x="1961" y="209"/>
                  </a:lnTo>
                  <a:close/>
                  <a:moveTo>
                    <a:pt x="1911" y="1"/>
                  </a:moveTo>
                  <a:lnTo>
                    <a:pt x="964" y="2934"/>
                  </a:lnTo>
                  <a:lnTo>
                    <a:pt x="1" y="5867"/>
                  </a:lnTo>
                  <a:lnTo>
                    <a:pt x="3028" y="5235"/>
                  </a:lnTo>
                  <a:lnTo>
                    <a:pt x="6040" y="4591"/>
                  </a:lnTo>
                  <a:lnTo>
                    <a:pt x="5987" y="4525"/>
                  </a:lnTo>
                  <a:lnTo>
                    <a:pt x="3976" y="2302"/>
                  </a:lnTo>
                  <a:lnTo>
                    <a:pt x="1911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19"/>
            <p:cNvSpPr/>
            <p:nvPr/>
          </p:nvSpPr>
          <p:spPr>
            <a:xfrm>
              <a:off x="7235236" y="4658068"/>
              <a:ext cx="663878" cy="645077"/>
            </a:xfrm>
            <a:custGeom>
              <a:avLst/>
              <a:gdLst/>
              <a:ahLst/>
              <a:cxnLst/>
              <a:rect l="l" t="t" r="r" b="b"/>
              <a:pathLst>
                <a:path w="6038" h="5867" extrusionOk="0">
                  <a:moveTo>
                    <a:pt x="1946" y="196"/>
                  </a:moveTo>
                  <a:lnTo>
                    <a:pt x="3894" y="2368"/>
                  </a:lnTo>
                  <a:lnTo>
                    <a:pt x="5842" y="4519"/>
                  </a:lnTo>
                  <a:lnTo>
                    <a:pt x="5842" y="4519"/>
                  </a:lnTo>
                  <a:lnTo>
                    <a:pt x="3000" y="5131"/>
                  </a:lnTo>
                  <a:lnTo>
                    <a:pt x="159" y="5721"/>
                  </a:lnTo>
                  <a:lnTo>
                    <a:pt x="1052" y="2959"/>
                  </a:lnTo>
                  <a:lnTo>
                    <a:pt x="1946" y="196"/>
                  </a:lnTo>
                  <a:close/>
                  <a:moveTo>
                    <a:pt x="1908" y="0"/>
                  </a:moveTo>
                  <a:lnTo>
                    <a:pt x="948" y="2933"/>
                  </a:lnTo>
                  <a:lnTo>
                    <a:pt x="1" y="5866"/>
                  </a:lnTo>
                  <a:lnTo>
                    <a:pt x="3013" y="5222"/>
                  </a:lnTo>
                  <a:lnTo>
                    <a:pt x="6037" y="4591"/>
                  </a:lnTo>
                  <a:lnTo>
                    <a:pt x="5971" y="4524"/>
                  </a:lnTo>
                  <a:lnTo>
                    <a:pt x="3972" y="2289"/>
                  </a:lnTo>
                  <a:lnTo>
                    <a:pt x="1908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19"/>
            <p:cNvSpPr/>
            <p:nvPr/>
          </p:nvSpPr>
          <p:spPr>
            <a:xfrm>
              <a:off x="2008060" y="-65532"/>
              <a:ext cx="680151" cy="588452"/>
            </a:xfrm>
            <a:custGeom>
              <a:avLst/>
              <a:gdLst/>
              <a:ahLst/>
              <a:cxnLst/>
              <a:rect l="l" t="t" r="r" b="b"/>
              <a:pathLst>
                <a:path w="6186" h="5352" extrusionOk="0">
                  <a:moveTo>
                    <a:pt x="3087" y="210"/>
                  </a:moveTo>
                  <a:lnTo>
                    <a:pt x="4540" y="2735"/>
                  </a:lnTo>
                  <a:lnTo>
                    <a:pt x="5999" y="5248"/>
                  </a:lnTo>
                  <a:lnTo>
                    <a:pt x="187" y="5248"/>
                  </a:lnTo>
                  <a:lnTo>
                    <a:pt x="1633" y="2735"/>
                  </a:lnTo>
                  <a:lnTo>
                    <a:pt x="3087" y="210"/>
                  </a:lnTo>
                  <a:close/>
                  <a:moveTo>
                    <a:pt x="3095" y="1"/>
                  </a:moveTo>
                  <a:lnTo>
                    <a:pt x="3041" y="80"/>
                  </a:lnTo>
                  <a:lnTo>
                    <a:pt x="1541" y="2684"/>
                  </a:lnTo>
                  <a:lnTo>
                    <a:pt x="1" y="5352"/>
                  </a:lnTo>
                  <a:lnTo>
                    <a:pt x="6185" y="5352"/>
                  </a:lnTo>
                  <a:lnTo>
                    <a:pt x="4632" y="2684"/>
                  </a:lnTo>
                  <a:lnTo>
                    <a:pt x="3095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19"/>
            <p:cNvSpPr/>
            <p:nvPr/>
          </p:nvSpPr>
          <p:spPr>
            <a:xfrm>
              <a:off x="106239" y="1408030"/>
              <a:ext cx="970639" cy="846395"/>
            </a:xfrm>
            <a:custGeom>
              <a:avLst/>
              <a:gdLst/>
              <a:ahLst/>
              <a:cxnLst/>
              <a:rect l="l" t="t" r="r" b="b"/>
              <a:pathLst>
                <a:path w="8828" h="7698" extrusionOk="0">
                  <a:moveTo>
                    <a:pt x="8644" y="108"/>
                  </a:moveTo>
                  <a:lnTo>
                    <a:pt x="6580" y="3789"/>
                  </a:lnTo>
                  <a:lnTo>
                    <a:pt x="4512" y="7486"/>
                  </a:lnTo>
                  <a:lnTo>
                    <a:pt x="2356" y="3855"/>
                  </a:lnTo>
                  <a:lnTo>
                    <a:pt x="199" y="223"/>
                  </a:lnTo>
                  <a:lnTo>
                    <a:pt x="199" y="223"/>
                  </a:lnTo>
                  <a:lnTo>
                    <a:pt x="4420" y="158"/>
                  </a:lnTo>
                  <a:lnTo>
                    <a:pt x="8644" y="108"/>
                  </a:lnTo>
                  <a:close/>
                  <a:moveTo>
                    <a:pt x="8827" y="0"/>
                  </a:moveTo>
                  <a:lnTo>
                    <a:pt x="4408" y="54"/>
                  </a:lnTo>
                  <a:lnTo>
                    <a:pt x="0" y="120"/>
                  </a:lnTo>
                  <a:lnTo>
                    <a:pt x="54" y="199"/>
                  </a:lnTo>
                  <a:lnTo>
                    <a:pt x="2264" y="3909"/>
                  </a:lnTo>
                  <a:lnTo>
                    <a:pt x="4512" y="7697"/>
                  </a:lnTo>
                  <a:lnTo>
                    <a:pt x="6671" y="3842"/>
                  </a:lnTo>
                  <a:lnTo>
                    <a:pt x="8827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19"/>
            <p:cNvSpPr/>
            <p:nvPr/>
          </p:nvSpPr>
          <p:spPr>
            <a:xfrm>
              <a:off x="1739120" y="4425192"/>
              <a:ext cx="784163" cy="760964"/>
            </a:xfrm>
            <a:custGeom>
              <a:avLst/>
              <a:gdLst/>
              <a:ahLst/>
              <a:cxnLst/>
              <a:rect l="l" t="t" r="r" b="b"/>
              <a:pathLst>
                <a:path w="7132" h="6921" extrusionOk="0">
                  <a:moveTo>
                    <a:pt x="6972" y="137"/>
                  </a:moveTo>
                  <a:lnTo>
                    <a:pt x="5907" y="3435"/>
                  </a:lnTo>
                  <a:lnTo>
                    <a:pt x="4843" y="6721"/>
                  </a:lnTo>
                  <a:lnTo>
                    <a:pt x="2526" y="4158"/>
                  </a:lnTo>
                  <a:lnTo>
                    <a:pt x="199" y="1579"/>
                  </a:lnTo>
                  <a:lnTo>
                    <a:pt x="3593" y="856"/>
                  </a:lnTo>
                  <a:lnTo>
                    <a:pt x="6972" y="137"/>
                  </a:lnTo>
                  <a:close/>
                  <a:moveTo>
                    <a:pt x="7132" y="0"/>
                  </a:moveTo>
                  <a:lnTo>
                    <a:pt x="7040" y="13"/>
                  </a:lnTo>
                  <a:lnTo>
                    <a:pt x="3567" y="764"/>
                  </a:lnTo>
                  <a:lnTo>
                    <a:pt x="0" y="1512"/>
                  </a:lnTo>
                  <a:lnTo>
                    <a:pt x="2447" y="4224"/>
                  </a:lnTo>
                  <a:lnTo>
                    <a:pt x="4881" y="6920"/>
                  </a:lnTo>
                  <a:lnTo>
                    <a:pt x="5998" y="3460"/>
                  </a:lnTo>
                  <a:lnTo>
                    <a:pt x="7132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19"/>
            <p:cNvSpPr/>
            <p:nvPr/>
          </p:nvSpPr>
          <p:spPr>
            <a:xfrm>
              <a:off x="8143320" y="4407820"/>
              <a:ext cx="911266" cy="1052881"/>
            </a:xfrm>
            <a:custGeom>
              <a:avLst/>
              <a:gdLst/>
              <a:ahLst/>
              <a:cxnLst/>
              <a:rect l="l" t="t" r="r" b="b"/>
              <a:pathLst>
                <a:path w="8288" h="9576" extrusionOk="0">
                  <a:moveTo>
                    <a:pt x="8288" y="0"/>
                  </a:moveTo>
                  <a:lnTo>
                    <a:pt x="4146" y="2393"/>
                  </a:lnTo>
                  <a:lnTo>
                    <a:pt x="1" y="4789"/>
                  </a:lnTo>
                  <a:lnTo>
                    <a:pt x="4146" y="7182"/>
                  </a:lnTo>
                  <a:lnTo>
                    <a:pt x="8288" y="9575"/>
                  </a:lnTo>
                  <a:lnTo>
                    <a:pt x="8288" y="4789"/>
                  </a:lnTo>
                  <a:lnTo>
                    <a:pt x="828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19"/>
            <p:cNvSpPr/>
            <p:nvPr/>
          </p:nvSpPr>
          <p:spPr>
            <a:xfrm>
              <a:off x="4242812" y="4756254"/>
              <a:ext cx="659590" cy="571520"/>
            </a:xfrm>
            <a:custGeom>
              <a:avLst/>
              <a:gdLst/>
              <a:ahLst/>
              <a:cxnLst/>
              <a:rect l="l" t="t" r="r" b="b"/>
              <a:pathLst>
                <a:path w="5999" h="5198" extrusionOk="0">
                  <a:moveTo>
                    <a:pt x="0" y="1"/>
                  </a:moveTo>
                  <a:lnTo>
                    <a:pt x="1500" y="2593"/>
                  </a:lnTo>
                  <a:lnTo>
                    <a:pt x="3000" y="5197"/>
                  </a:lnTo>
                  <a:lnTo>
                    <a:pt x="4499" y="2593"/>
                  </a:lnTo>
                  <a:lnTo>
                    <a:pt x="599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34" name="Google Shape;1234;p19"/>
          <p:cNvSpPr/>
          <p:nvPr/>
        </p:nvSpPr>
        <p:spPr>
          <a:xfrm>
            <a:off x="461838" y="396075"/>
            <a:ext cx="8220300" cy="4332900"/>
          </a:xfrm>
          <a:prstGeom prst="roundRect">
            <a:avLst>
              <a:gd name="adj" fmla="val 2817"/>
            </a:avLst>
          </a:prstGeom>
          <a:solidFill>
            <a:srgbClr val="FFFBF7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5" name="Google Shape;1235;p19"/>
          <p:cNvSpPr txBox="1">
            <a:spLocks noGrp="1"/>
          </p:cNvSpPr>
          <p:nvPr>
            <p:ph type="title"/>
          </p:nvPr>
        </p:nvSpPr>
        <p:spPr>
          <a:xfrm>
            <a:off x="720000" y="367664"/>
            <a:ext cx="7704000" cy="5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CUSTOM_5_2_1">
    <p:bg>
      <p:bgPr>
        <a:solidFill>
          <a:schemeClr val="accent1"/>
        </a:solidFill>
        <a:effectLst/>
      </p:bgPr>
    </p:bg>
    <p:spTree>
      <p:nvGrpSpPr>
        <p:cNvPr id="1" name="Shape 1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37" name="Google Shape;1237;p20"/>
          <p:cNvGrpSpPr/>
          <p:nvPr/>
        </p:nvGrpSpPr>
        <p:grpSpPr>
          <a:xfrm>
            <a:off x="-389750" y="-228887"/>
            <a:ext cx="9822020" cy="5722907"/>
            <a:chOff x="-389750" y="-228887"/>
            <a:chExt cx="9822020" cy="5722907"/>
          </a:xfrm>
        </p:grpSpPr>
        <p:sp>
          <p:nvSpPr>
            <p:cNvPr id="1238" name="Google Shape;1238;p20"/>
            <p:cNvSpPr/>
            <p:nvPr/>
          </p:nvSpPr>
          <p:spPr>
            <a:xfrm>
              <a:off x="310307" y="708334"/>
              <a:ext cx="659700" cy="569761"/>
            </a:xfrm>
            <a:custGeom>
              <a:avLst/>
              <a:gdLst/>
              <a:ahLst/>
              <a:cxnLst/>
              <a:rect l="l" t="t" r="r" b="b"/>
              <a:pathLst>
                <a:path w="6000" h="5182" extrusionOk="0">
                  <a:moveTo>
                    <a:pt x="3000" y="1"/>
                  </a:moveTo>
                  <a:lnTo>
                    <a:pt x="1500" y="2593"/>
                  </a:lnTo>
                  <a:lnTo>
                    <a:pt x="1" y="5181"/>
                  </a:lnTo>
                  <a:lnTo>
                    <a:pt x="5999" y="5181"/>
                  </a:lnTo>
                  <a:lnTo>
                    <a:pt x="4500" y="2593"/>
                  </a:lnTo>
                  <a:lnTo>
                    <a:pt x="300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20"/>
            <p:cNvSpPr/>
            <p:nvPr/>
          </p:nvSpPr>
          <p:spPr>
            <a:xfrm>
              <a:off x="492606" y="2903834"/>
              <a:ext cx="198240" cy="175150"/>
            </a:xfrm>
            <a:custGeom>
              <a:avLst/>
              <a:gdLst/>
              <a:ahLst/>
              <a:cxnLst/>
              <a:rect l="l" t="t" r="r" b="b"/>
              <a:pathLst>
                <a:path w="1803" h="1593" extrusionOk="0">
                  <a:moveTo>
                    <a:pt x="0" y="1"/>
                  </a:moveTo>
                  <a:lnTo>
                    <a:pt x="420" y="790"/>
                  </a:lnTo>
                  <a:lnTo>
                    <a:pt x="840" y="1592"/>
                  </a:lnTo>
                  <a:lnTo>
                    <a:pt x="1329" y="828"/>
                  </a:lnTo>
                  <a:lnTo>
                    <a:pt x="1803" y="67"/>
                  </a:lnTo>
                  <a:lnTo>
                    <a:pt x="906" y="2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20"/>
            <p:cNvSpPr/>
            <p:nvPr/>
          </p:nvSpPr>
          <p:spPr>
            <a:xfrm>
              <a:off x="1379140" y="110971"/>
              <a:ext cx="198240" cy="175040"/>
            </a:xfrm>
            <a:custGeom>
              <a:avLst/>
              <a:gdLst/>
              <a:ahLst/>
              <a:cxnLst/>
              <a:rect l="l" t="t" r="r" b="b"/>
              <a:pathLst>
                <a:path w="1803" h="1592" extrusionOk="0">
                  <a:moveTo>
                    <a:pt x="0" y="1"/>
                  </a:moveTo>
                  <a:lnTo>
                    <a:pt x="420" y="790"/>
                  </a:lnTo>
                  <a:lnTo>
                    <a:pt x="856" y="1592"/>
                  </a:lnTo>
                  <a:lnTo>
                    <a:pt x="1329" y="828"/>
                  </a:lnTo>
                  <a:lnTo>
                    <a:pt x="1803" y="67"/>
                  </a:lnTo>
                  <a:lnTo>
                    <a:pt x="906" y="2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20"/>
            <p:cNvSpPr/>
            <p:nvPr/>
          </p:nvSpPr>
          <p:spPr>
            <a:xfrm>
              <a:off x="966714" y="4954496"/>
              <a:ext cx="198350" cy="175040"/>
            </a:xfrm>
            <a:custGeom>
              <a:avLst/>
              <a:gdLst/>
              <a:ahLst/>
              <a:cxnLst/>
              <a:rect l="l" t="t" r="r" b="b"/>
              <a:pathLst>
                <a:path w="1804" h="1592" extrusionOk="0">
                  <a:moveTo>
                    <a:pt x="1" y="0"/>
                  </a:moveTo>
                  <a:lnTo>
                    <a:pt x="424" y="790"/>
                  </a:lnTo>
                  <a:lnTo>
                    <a:pt x="844" y="1592"/>
                  </a:lnTo>
                  <a:lnTo>
                    <a:pt x="1330" y="831"/>
                  </a:lnTo>
                  <a:lnTo>
                    <a:pt x="1803" y="67"/>
                  </a:lnTo>
                  <a:lnTo>
                    <a:pt x="910" y="2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20"/>
            <p:cNvSpPr/>
            <p:nvPr/>
          </p:nvSpPr>
          <p:spPr>
            <a:xfrm>
              <a:off x="3888440" y="4702818"/>
              <a:ext cx="198240" cy="175040"/>
            </a:xfrm>
            <a:custGeom>
              <a:avLst/>
              <a:gdLst/>
              <a:ahLst/>
              <a:cxnLst/>
              <a:rect l="l" t="t" r="r" b="b"/>
              <a:pathLst>
                <a:path w="1803" h="1592" extrusionOk="0">
                  <a:moveTo>
                    <a:pt x="0" y="1"/>
                  </a:moveTo>
                  <a:lnTo>
                    <a:pt x="420" y="790"/>
                  </a:lnTo>
                  <a:lnTo>
                    <a:pt x="843" y="1592"/>
                  </a:lnTo>
                  <a:lnTo>
                    <a:pt x="1329" y="831"/>
                  </a:lnTo>
                  <a:lnTo>
                    <a:pt x="1803" y="67"/>
                  </a:lnTo>
                  <a:lnTo>
                    <a:pt x="909" y="2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20"/>
            <p:cNvSpPr/>
            <p:nvPr/>
          </p:nvSpPr>
          <p:spPr>
            <a:xfrm>
              <a:off x="5438968" y="4779564"/>
              <a:ext cx="176470" cy="198240"/>
            </a:xfrm>
            <a:custGeom>
              <a:avLst/>
              <a:gdLst/>
              <a:ahLst/>
              <a:cxnLst/>
              <a:rect l="l" t="t" r="r" b="b"/>
              <a:pathLst>
                <a:path w="1605" h="1803" extrusionOk="0">
                  <a:moveTo>
                    <a:pt x="1604" y="0"/>
                  </a:moveTo>
                  <a:lnTo>
                    <a:pt x="802" y="408"/>
                  </a:lnTo>
                  <a:lnTo>
                    <a:pt x="0" y="815"/>
                  </a:lnTo>
                  <a:lnTo>
                    <a:pt x="749" y="1317"/>
                  </a:lnTo>
                  <a:lnTo>
                    <a:pt x="1500" y="1803"/>
                  </a:lnTo>
                  <a:lnTo>
                    <a:pt x="1551" y="906"/>
                  </a:lnTo>
                  <a:lnTo>
                    <a:pt x="160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20"/>
            <p:cNvSpPr/>
            <p:nvPr/>
          </p:nvSpPr>
          <p:spPr>
            <a:xfrm>
              <a:off x="8830624" y="2281700"/>
              <a:ext cx="177789" cy="198350"/>
            </a:xfrm>
            <a:custGeom>
              <a:avLst/>
              <a:gdLst/>
              <a:ahLst/>
              <a:cxnLst/>
              <a:rect l="l" t="t" r="r" b="b"/>
              <a:pathLst>
                <a:path w="1617" h="1804" extrusionOk="0">
                  <a:moveTo>
                    <a:pt x="1617" y="0"/>
                  </a:moveTo>
                  <a:lnTo>
                    <a:pt x="815" y="395"/>
                  </a:lnTo>
                  <a:lnTo>
                    <a:pt x="0" y="802"/>
                  </a:lnTo>
                  <a:lnTo>
                    <a:pt x="761" y="1304"/>
                  </a:lnTo>
                  <a:lnTo>
                    <a:pt x="1513" y="1803"/>
                  </a:lnTo>
                  <a:lnTo>
                    <a:pt x="1563" y="894"/>
                  </a:lnTo>
                  <a:lnTo>
                    <a:pt x="161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20"/>
            <p:cNvSpPr/>
            <p:nvPr/>
          </p:nvSpPr>
          <p:spPr>
            <a:xfrm>
              <a:off x="6140455" y="132379"/>
              <a:ext cx="177899" cy="198240"/>
            </a:xfrm>
            <a:custGeom>
              <a:avLst/>
              <a:gdLst/>
              <a:ahLst/>
              <a:cxnLst/>
              <a:rect l="l" t="t" r="r" b="b"/>
              <a:pathLst>
                <a:path w="1618" h="1803" extrusionOk="0">
                  <a:moveTo>
                    <a:pt x="1617" y="0"/>
                  </a:moveTo>
                  <a:lnTo>
                    <a:pt x="803" y="411"/>
                  </a:lnTo>
                  <a:lnTo>
                    <a:pt x="1" y="818"/>
                  </a:lnTo>
                  <a:lnTo>
                    <a:pt x="749" y="1317"/>
                  </a:lnTo>
                  <a:lnTo>
                    <a:pt x="1513" y="1803"/>
                  </a:lnTo>
                  <a:lnTo>
                    <a:pt x="1563" y="909"/>
                  </a:lnTo>
                  <a:lnTo>
                    <a:pt x="161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20"/>
            <p:cNvSpPr/>
            <p:nvPr/>
          </p:nvSpPr>
          <p:spPr>
            <a:xfrm>
              <a:off x="8695934" y="-65532"/>
              <a:ext cx="178229" cy="198020"/>
            </a:xfrm>
            <a:custGeom>
              <a:avLst/>
              <a:gdLst/>
              <a:ahLst/>
              <a:cxnLst/>
              <a:rect l="l" t="t" r="r" b="b"/>
              <a:pathLst>
                <a:path w="1621" h="1801" extrusionOk="0">
                  <a:moveTo>
                    <a:pt x="1620" y="1"/>
                  </a:moveTo>
                  <a:lnTo>
                    <a:pt x="802" y="408"/>
                  </a:lnTo>
                  <a:lnTo>
                    <a:pt x="1" y="815"/>
                  </a:lnTo>
                  <a:lnTo>
                    <a:pt x="752" y="1301"/>
                  </a:lnTo>
                  <a:lnTo>
                    <a:pt x="1500" y="1800"/>
                  </a:lnTo>
                  <a:lnTo>
                    <a:pt x="1566" y="907"/>
                  </a:lnTo>
                  <a:lnTo>
                    <a:pt x="162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20"/>
            <p:cNvSpPr/>
            <p:nvPr/>
          </p:nvSpPr>
          <p:spPr>
            <a:xfrm>
              <a:off x="8772679" y="1257727"/>
              <a:ext cx="659590" cy="570091"/>
            </a:xfrm>
            <a:custGeom>
              <a:avLst/>
              <a:gdLst/>
              <a:ahLst/>
              <a:cxnLst/>
              <a:rect l="l" t="t" r="r" b="b"/>
              <a:pathLst>
                <a:path w="5999" h="5185" extrusionOk="0">
                  <a:moveTo>
                    <a:pt x="2999" y="0"/>
                  </a:moveTo>
                  <a:lnTo>
                    <a:pt x="1500" y="2592"/>
                  </a:lnTo>
                  <a:lnTo>
                    <a:pt x="0" y="5184"/>
                  </a:lnTo>
                  <a:lnTo>
                    <a:pt x="5999" y="5184"/>
                  </a:lnTo>
                  <a:lnTo>
                    <a:pt x="4499" y="2592"/>
                  </a:lnTo>
                  <a:lnTo>
                    <a:pt x="29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20"/>
            <p:cNvSpPr/>
            <p:nvPr/>
          </p:nvSpPr>
          <p:spPr>
            <a:xfrm>
              <a:off x="6707362" y="4426512"/>
              <a:ext cx="477293" cy="551289"/>
            </a:xfrm>
            <a:custGeom>
              <a:avLst/>
              <a:gdLst/>
              <a:ahLst/>
              <a:cxnLst/>
              <a:rect l="l" t="t" r="r" b="b"/>
              <a:pathLst>
                <a:path w="4341" h="5014" extrusionOk="0">
                  <a:moveTo>
                    <a:pt x="4341" y="1"/>
                  </a:moveTo>
                  <a:lnTo>
                    <a:pt x="2169" y="1251"/>
                  </a:lnTo>
                  <a:lnTo>
                    <a:pt x="0" y="2514"/>
                  </a:lnTo>
                  <a:lnTo>
                    <a:pt x="2169" y="3764"/>
                  </a:lnTo>
                  <a:lnTo>
                    <a:pt x="4341" y="5014"/>
                  </a:lnTo>
                  <a:lnTo>
                    <a:pt x="4341" y="2514"/>
                  </a:lnTo>
                  <a:lnTo>
                    <a:pt x="434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20"/>
            <p:cNvSpPr/>
            <p:nvPr/>
          </p:nvSpPr>
          <p:spPr>
            <a:xfrm>
              <a:off x="3343083" y="197722"/>
              <a:ext cx="545462" cy="510718"/>
            </a:xfrm>
            <a:custGeom>
              <a:avLst/>
              <a:gdLst/>
              <a:ahLst/>
              <a:cxnLst/>
              <a:rect l="l" t="t" r="r" b="b"/>
              <a:pathLst>
                <a:path w="4961" h="4645" extrusionOk="0">
                  <a:moveTo>
                    <a:pt x="3066" y="1"/>
                  </a:moveTo>
                  <a:lnTo>
                    <a:pt x="1528" y="1987"/>
                  </a:lnTo>
                  <a:lnTo>
                    <a:pt x="0" y="3960"/>
                  </a:lnTo>
                  <a:lnTo>
                    <a:pt x="2476" y="4301"/>
                  </a:lnTo>
                  <a:lnTo>
                    <a:pt x="4960" y="4645"/>
                  </a:lnTo>
                  <a:lnTo>
                    <a:pt x="4013" y="2315"/>
                  </a:lnTo>
                  <a:lnTo>
                    <a:pt x="306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20"/>
            <p:cNvSpPr/>
            <p:nvPr/>
          </p:nvSpPr>
          <p:spPr>
            <a:xfrm>
              <a:off x="7834029" y="4624753"/>
              <a:ext cx="82353" cy="95547"/>
            </a:xfrm>
            <a:custGeom>
              <a:avLst/>
              <a:gdLst/>
              <a:ahLst/>
              <a:cxnLst/>
              <a:rect l="l" t="t" r="r" b="b"/>
              <a:pathLst>
                <a:path w="749" h="869" extrusionOk="0">
                  <a:moveTo>
                    <a:pt x="749" y="0"/>
                  </a:moveTo>
                  <a:lnTo>
                    <a:pt x="383" y="212"/>
                  </a:lnTo>
                  <a:lnTo>
                    <a:pt x="1" y="436"/>
                  </a:lnTo>
                  <a:lnTo>
                    <a:pt x="383" y="644"/>
                  </a:lnTo>
                  <a:lnTo>
                    <a:pt x="749" y="868"/>
                  </a:lnTo>
                  <a:lnTo>
                    <a:pt x="749" y="436"/>
                  </a:lnTo>
                  <a:lnTo>
                    <a:pt x="749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20"/>
            <p:cNvSpPr/>
            <p:nvPr/>
          </p:nvSpPr>
          <p:spPr>
            <a:xfrm>
              <a:off x="7828201" y="4620575"/>
              <a:ext cx="91368" cy="104233"/>
            </a:xfrm>
            <a:custGeom>
              <a:avLst/>
              <a:gdLst/>
              <a:ahLst/>
              <a:cxnLst/>
              <a:rect l="l" t="t" r="r" b="b"/>
              <a:pathLst>
                <a:path w="831" h="948" extrusionOk="0">
                  <a:moveTo>
                    <a:pt x="777" y="79"/>
                  </a:moveTo>
                  <a:lnTo>
                    <a:pt x="777" y="474"/>
                  </a:lnTo>
                  <a:lnTo>
                    <a:pt x="777" y="853"/>
                  </a:lnTo>
                  <a:lnTo>
                    <a:pt x="448" y="657"/>
                  </a:lnTo>
                  <a:lnTo>
                    <a:pt x="113" y="472"/>
                  </a:lnTo>
                  <a:lnTo>
                    <a:pt x="113" y="472"/>
                  </a:lnTo>
                  <a:lnTo>
                    <a:pt x="448" y="275"/>
                  </a:lnTo>
                  <a:lnTo>
                    <a:pt x="777" y="79"/>
                  </a:lnTo>
                  <a:close/>
                  <a:moveTo>
                    <a:pt x="830" y="0"/>
                  </a:moveTo>
                  <a:lnTo>
                    <a:pt x="420" y="237"/>
                  </a:lnTo>
                  <a:lnTo>
                    <a:pt x="0" y="474"/>
                  </a:lnTo>
                  <a:lnTo>
                    <a:pt x="41" y="499"/>
                  </a:lnTo>
                  <a:lnTo>
                    <a:pt x="420" y="711"/>
                  </a:lnTo>
                  <a:lnTo>
                    <a:pt x="830" y="948"/>
                  </a:lnTo>
                  <a:lnTo>
                    <a:pt x="830" y="474"/>
                  </a:lnTo>
                  <a:lnTo>
                    <a:pt x="830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20"/>
            <p:cNvSpPr/>
            <p:nvPr/>
          </p:nvSpPr>
          <p:spPr>
            <a:xfrm>
              <a:off x="8830624" y="3127992"/>
              <a:ext cx="82353" cy="93787"/>
            </a:xfrm>
            <a:custGeom>
              <a:avLst/>
              <a:gdLst/>
              <a:ahLst/>
              <a:cxnLst/>
              <a:rect l="l" t="t" r="r" b="b"/>
              <a:pathLst>
                <a:path w="749" h="853" extrusionOk="0">
                  <a:moveTo>
                    <a:pt x="749" y="0"/>
                  </a:moveTo>
                  <a:lnTo>
                    <a:pt x="379" y="209"/>
                  </a:lnTo>
                  <a:lnTo>
                    <a:pt x="0" y="420"/>
                  </a:lnTo>
                  <a:lnTo>
                    <a:pt x="379" y="644"/>
                  </a:lnTo>
                  <a:lnTo>
                    <a:pt x="749" y="853"/>
                  </a:lnTo>
                  <a:lnTo>
                    <a:pt x="749" y="420"/>
                  </a:lnTo>
                  <a:lnTo>
                    <a:pt x="749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20"/>
            <p:cNvSpPr/>
            <p:nvPr/>
          </p:nvSpPr>
          <p:spPr>
            <a:xfrm>
              <a:off x="8824686" y="3122054"/>
              <a:ext cx="91039" cy="105662"/>
            </a:xfrm>
            <a:custGeom>
              <a:avLst/>
              <a:gdLst/>
              <a:ahLst/>
              <a:cxnLst/>
              <a:rect l="l" t="t" r="r" b="b"/>
              <a:pathLst>
                <a:path w="828" h="961" extrusionOk="0">
                  <a:moveTo>
                    <a:pt x="777" y="92"/>
                  </a:moveTo>
                  <a:lnTo>
                    <a:pt x="777" y="474"/>
                  </a:lnTo>
                  <a:lnTo>
                    <a:pt x="777" y="869"/>
                  </a:lnTo>
                  <a:lnTo>
                    <a:pt x="449" y="670"/>
                  </a:lnTo>
                  <a:lnTo>
                    <a:pt x="102" y="480"/>
                  </a:lnTo>
                  <a:lnTo>
                    <a:pt x="102" y="480"/>
                  </a:lnTo>
                  <a:lnTo>
                    <a:pt x="449" y="291"/>
                  </a:lnTo>
                  <a:lnTo>
                    <a:pt x="777" y="92"/>
                  </a:lnTo>
                  <a:close/>
                  <a:moveTo>
                    <a:pt x="828" y="1"/>
                  </a:moveTo>
                  <a:lnTo>
                    <a:pt x="421" y="237"/>
                  </a:lnTo>
                  <a:lnTo>
                    <a:pt x="1" y="474"/>
                  </a:lnTo>
                  <a:lnTo>
                    <a:pt x="39" y="499"/>
                  </a:lnTo>
                  <a:lnTo>
                    <a:pt x="421" y="724"/>
                  </a:lnTo>
                  <a:lnTo>
                    <a:pt x="828" y="960"/>
                  </a:lnTo>
                  <a:lnTo>
                    <a:pt x="828" y="474"/>
                  </a:lnTo>
                  <a:lnTo>
                    <a:pt x="828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20"/>
            <p:cNvSpPr/>
            <p:nvPr/>
          </p:nvSpPr>
          <p:spPr>
            <a:xfrm>
              <a:off x="8790052" y="1321278"/>
              <a:ext cx="82353" cy="95547"/>
            </a:xfrm>
            <a:custGeom>
              <a:avLst/>
              <a:gdLst/>
              <a:ahLst/>
              <a:cxnLst/>
              <a:rect l="l" t="t" r="r" b="b"/>
              <a:pathLst>
                <a:path w="749" h="869" extrusionOk="0">
                  <a:moveTo>
                    <a:pt x="748" y="0"/>
                  </a:moveTo>
                  <a:lnTo>
                    <a:pt x="369" y="224"/>
                  </a:lnTo>
                  <a:lnTo>
                    <a:pt x="0" y="436"/>
                  </a:lnTo>
                  <a:lnTo>
                    <a:pt x="369" y="647"/>
                  </a:lnTo>
                  <a:lnTo>
                    <a:pt x="748" y="868"/>
                  </a:lnTo>
                  <a:lnTo>
                    <a:pt x="748" y="436"/>
                  </a:lnTo>
                  <a:lnTo>
                    <a:pt x="748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20"/>
            <p:cNvSpPr/>
            <p:nvPr/>
          </p:nvSpPr>
          <p:spPr>
            <a:xfrm>
              <a:off x="8784114" y="1317100"/>
              <a:ext cx="91368" cy="104233"/>
            </a:xfrm>
            <a:custGeom>
              <a:avLst/>
              <a:gdLst/>
              <a:ahLst/>
              <a:cxnLst/>
              <a:rect l="l" t="t" r="r" b="b"/>
              <a:pathLst>
                <a:path w="831" h="948" extrusionOk="0">
                  <a:moveTo>
                    <a:pt x="777" y="92"/>
                  </a:moveTo>
                  <a:lnTo>
                    <a:pt x="777" y="474"/>
                  </a:lnTo>
                  <a:lnTo>
                    <a:pt x="777" y="856"/>
                  </a:lnTo>
                  <a:lnTo>
                    <a:pt x="436" y="669"/>
                  </a:lnTo>
                  <a:lnTo>
                    <a:pt x="109" y="473"/>
                  </a:lnTo>
                  <a:lnTo>
                    <a:pt x="109" y="473"/>
                  </a:lnTo>
                  <a:lnTo>
                    <a:pt x="436" y="275"/>
                  </a:lnTo>
                  <a:lnTo>
                    <a:pt x="777" y="92"/>
                  </a:lnTo>
                  <a:close/>
                  <a:moveTo>
                    <a:pt x="831" y="0"/>
                  </a:moveTo>
                  <a:lnTo>
                    <a:pt x="408" y="237"/>
                  </a:lnTo>
                  <a:lnTo>
                    <a:pt x="0" y="474"/>
                  </a:lnTo>
                  <a:lnTo>
                    <a:pt x="41" y="499"/>
                  </a:lnTo>
                  <a:lnTo>
                    <a:pt x="408" y="710"/>
                  </a:lnTo>
                  <a:lnTo>
                    <a:pt x="831" y="947"/>
                  </a:lnTo>
                  <a:lnTo>
                    <a:pt x="831" y="474"/>
                  </a:lnTo>
                  <a:lnTo>
                    <a:pt x="831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20"/>
            <p:cNvSpPr/>
            <p:nvPr/>
          </p:nvSpPr>
          <p:spPr>
            <a:xfrm>
              <a:off x="8872295" y="698187"/>
              <a:ext cx="94117" cy="85101"/>
            </a:xfrm>
            <a:custGeom>
              <a:avLst/>
              <a:gdLst/>
              <a:ahLst/>
              <a:cxnLst/>
              <a:rect l="l" t="t" r="r" b="b"/>
              <a:pathLst>
                <a:path w="856" h="774" extrusionOk="0">
                  <a:moveTo>
                    <a:pt x="0" y="0"/>
                  </a:moveTo>
                  <a:lnTo>
                    <a:pt x="187" y="395"/>
                  </a:lnTo>
                  <a:lnTo>
                    <a:pt x="370" y="774"/>
                  </a:lnTo>
                  <a:lnTo>
                    <a:pt x="619" y="420"/>
                  </a:lnTo>
                  <a:lnTo>
                    <a:pt x="856" y="63"/>
                  </a:lnTo>
                  <a:lnTo>
                    <a:pt x="436" y="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20"/>
            <p:cNvSpPr/>
            <p:nvPr/>
          </p:nvSpPr>
          <p:spPr>
            <a:xfrm>
              <a:off x="8868117" y="694998"/>
              <a:ext cx="104233" cy="94227"/>
            </a:xfrm>
            <a:custGeom>
              <a:avLst/>
              <a:gdLst/>
              <a:ahLst/>
              <a:cxnLst/>
              <a:rect l="l" t="t" r="r" b="b"/>
              <a:pathLst>
                <a:path w="948" h="857" extrusionOk="0">
                  <a:moveTo>
                    <a:pt x="79" y="54"/>
                  </a:moveTo>
                  <a:lnTo>
                    <a:pt x="461" y="80"/>
                  </a:lnTo>
                  <a:lnTo>
                    <a:pt x="856" y="121"/>
                  </a:lnTo>
                  <a:lnTo>
                    <a:pt x="632" y="436"/>
                  </a:lnTo>
                  <a:lnTo>
                    <a:pt x="417" y="757"/>
                  </a:lnTo>
                  <a:lnTo>
                    <a:pt x="417" y="757"/>
                  </a:lnTo>
                  <a:lnTo>
                    <a:pt x="250" y="408"/>
                  </a:lnTo>
                  <a:lnTo>
                    <a:pt x="79" y="54"/>
                  </a:lnTo>
                  <a:close/>
                  <a:moveTo>
                    <a:pt x="0" y="1"/>
                  </a:moveTo>
                  <a:lnTo>
                    <a:pt x="196" y="424"/>
                  </a:lnTo>
                  <a:lnTo>
                    <a:pt x="408" y="856"/>
                  </a:lnTo>
                  <a:lnTo>
                    <a:pt x="433" y="818"/>
                  </a:lnTo>
                  <a:lnTo>
                    <a:pt x="670" y="462"/>
                  </a:lnTo>
                  <a:lnTo>
                    <a:pt x="948" y="67"/>
                  </a:lnTo>
                  <a:lnTo>
                    <a:pt x="474" y="2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20"/>
            <p:cNvSpPr/>
            <p:nvPr/>
          </p:nvSpPr>
          <p:spPr>
            <a:xfrm>
              <a:off x="5798947" y="-9237"/>
              <a:ext cx="94117" cy="85431"/>
            </a:xfrm>
            <a:custGeom>
              <a:avLst/>
              <a:gdLst/>
              <a:ahLst/>
              <a:cxnLst/>
              <a:rect l="l" t="t" r="r" b="b"/>
              <a:pathLst>
                <a:path w="856" h="777" extrusionOk="0">
                  <a:moveTo>
                    <a:pt x="0" y="0"/>
                  </a:moveTo>
                  <a:lnTo>
                    <a:pt x="187" y="395"/>
                  </a:lnTo>
                  <a:lnTo>
                    <a:pt x="370" y="777"/>
                  </a:lnTo>
                  <a:lnTo>
                    <a:pt x="619" y="420"/>
                  </a:lnTo>
                  <a:lnTo>
                    <a:pt x="856" y="66"/>
                  </a:lnTo>
                  <a:lnTo>
                    <a:pt x="436" y="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20"/>
            <p:cNvSpPr/>
            <p:nvPr/>
          </p:nvSpPr>
          <p:spPr>
            <a:xfrm>
              <a:off x="5794769" y="-12096"/>
              <a:ext cx="104233" cy="94227"/>
            </a:xfrm>
            <a:custGeom>
              <a:avLst/>
              <a:gdLst/>
              <a:ahLst/>
              <a:cxnLst/>
              <a:rect l="l" t="t" r="r" b="b"/>
              <a:pathLst>
                <a:path w="948" h="857" extrusionOk="0">
                  <a:moveTo>
                    <a:pt x="79" y="51"/>
                  </a:moveTo>
                  <a:lnTo>
                    <a:pt x="461" y="92"/>
                  </a:lnTo>
                  <a:lnTo>
                    <a:pt x="856" y="118"/>
                  </a:lnTo>
                  <a:lnTo>
                    <a:pt x="632" y="433"/>
                  </a:lnTo>
                  <a:lnTo>
                    <a:pt x="417" y="757"/>
                  </a:lnTo>
                  <a:lnTo>
                    <a:pt x="250" y="408"/>
                  </a:lnTo>
                  <a:lnTo>
                    <a:pt x="79" y="51"/>
                  </a:lnTo>
                  <a:close/>
                  <a:moveTo>
                    <a:pt x="0" y="1"/>
                  </a:moveTo>
                  <a:lnTo>
                    <a:pt x="196" y="433"/>
                  </a:lnTo>
                  <a:lnTo>
                    <a:pt x="408" y="856"/>
                  </a:lnTo>
                  <a:lnTo>
                    <a:pt x="433" y="815"/>
                  </a:lnTo>
                  <a:lnTo>
                    <a:pt x="670" y="462"/>
                  </a:lnTo>
                  <a:lnTo>
                    <a:pt x="947" y="80"/>
                  </a:lnTo>
                  <a:lnTo>
                    <a:pt x="474" y="3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20"/>
            <p:cNvSpPr/>
            <p:nvPr/>
          </p:nvSpPr>
          <p:spPr>
            <a:xfrm>
              <a:off x="7327595" y="232325"/>
              <a:ext cx="95547" cy="85541"/>
            </a:xfrm>
            <a:custGeom>
              <a:avLst/>
              <a:gdLst/>
              <a:ahLst/>
              <a:cxnLst/>
              <a:rect l="l" t="t" r="r" b="b"/>
              <a:pathLst>
                <a:path w="869" h="778" extrusionOk="0">
                  <a:moveTo>
                    <a:pt x="1" y="0"/>
                  </a:moveTo>
                  <a:lnTo>
                    <a:pt x="187" y="382"/>
                  </a:lnTo>
                  <a:lnTo>
                    <a:pt x="370" y="777"/>
                  </a:lnTo>
                  <a:lnTo>
                    <a:pt x="619" y="420"/>
                  </a:lnTo>
                  <a:lnTo>
                    <a:pt x="869" y="67"/>
                  </a:lnTo>
                  <a:lnTo>
                    <a:pt x="436" y="2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20"/>
            <p:cNvSpPr/>
            <p:nvPr/>
          </p:nvSpPr>
          <p:spPr>
            <a:xfrm>
              <a:off x="7323416" y="229576"/>
              <a:ext cx="104233" cy="93787"/>
            </a:xfrm>
            <a:custGeom>
              <a:avLst/>
              <a:gdLst/>
              <a:ahLst/>
              <a:cxnLst/>
              <a:rect l="l" t="t" r="r" b="b"/>
              <a:pathLst>
                <a:path w="948" h="853" extrusionOk="0">
                  <a:moveTo>
                    <a:pt x="80" y="51"/>
                  </a:moveTo>
                  <a:lnTo>
                    <a:pt x="474" y="79"/>
                  </a:lnTo>
                  <a:lnTo>
                    <a:pt x="856" y="117"/>
                  </a:lnTo>
                  <a:lnTo>
                    <a:pt x="632" y="433"/>
                  </a:lnTo>
                  <a:lnTo>
                    <a:pt x="417" y="756"/>
                  </a:lnTo>
                  <a:lnTo>
                    <a:pt x="250" y="407"/>
                  </a:lnTo>
                  <a:lnTo>
                    <a:pt x="80" y="51"/>
                  </a:lnTo>
                  <a:close/>
                  <a:moveTo>
                    <a:pt x="1" y="0"/>
                  </a:moveTo>
                  <a:lnTo>
                    <a:pt x="212" y="420"/>
                  </a:lnTo>
                  <a:lnTo>
                    <a:pt x="408" y="853"/>
                  </a:lnTo>
                  <a:lnTo>
                    <a:pt x="433" y="815"/>
                  </a:lnTo>
                  <a:lnTo>
                    <a:pt x="686" y="458"/>
                  </a:lnTo>
                  <a:lnTo>
                    <a:pt x="948" y="63"/>
                  </a:lnTo>
                  <a:lnTo>
                    <a:pt x="474" y="2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20"/>
            <p:cNvSpPr/>
            <p:nvPr/>
          </p:nvSpPr>
          <p:spPr>
            <a:xfrm>
              <a:off x="9014242" y="3375161"/>
              <a:ext cx="81033" cy="94117"/>
            </a:xfrm>
            <a:custGeom>
              <a:avLst/>
              <a:gdLst/>
              <a:ahLst/>
              <a:cxnLst/>
              <a:rect l="l" t="t" r="r" b="b"/>
              <a:pathLst>
                <a:path w="737" h="856" extrusionOk="0">
                  <a:moveTo>
                    <a:pt x="736" y="0"/>
                  </a:moveTo>
                  <a:lnTo>
                    <a:pt x="367" y="212"/>
                  </a:lnTo>
                  <a:lnTo>
                    <a:pt x="1" y="436"/>
                  </a:lnTo>
                  <a:lnTo>
                    <a:pt x="367" y="644"/>
                  </a:lnTo>
                  <a:lnTo>
                    <a:pt x="736" y="856"/>
                  </a:lnTo>
                  <a:lnTo>
                    <a:pt x="736" y="436"/>
                  </a:lnTo>
                  <a:lnTo>
                    <a:pt x="736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20"/>
            <p:cNvSpPr/>
            <p:nvPr/>
          </p:nvSpPr>
          <p:spPr>
            <a:xfrm>
              <a:off x="9008304" y="3369224"/>
              <a:ext cx="89719" cy="105992"/>
            </a:xfrm>
            <a:custGeom>
              <a:avLst/>
              <a:gdLst/>
              <a:ahLst/>
              <a:cxnLst/>
              <a:rect l="l" t="t" r="r" b="b"/>
              <a:pathLst>
                <a:path w="816" h="964" extrusionOk="0">
                  <a:moveTo>
                    <a:pt x="765" y="95"/>
                  </a:moveTo>
                  <a:lnTo>
                    <a:pt x="765" y="490"/>
                  </a:lnTo>
                  <a:lnTo>
                    <a:pt x="765" y="869"/>
                  </a:lnTo>
                  <a:lnTo>
                    <a:pt x="437" y="673"/>
                  </a:lnTo>
                  <a:lnTo>
                    <a:pt x="103" y="482"/>
                  </a:lnTo>
                  <a:lnTo>
                    <a:pt x="103" y="482"/>
                  </a:lnTo>
                  <a:lnTo>
                    <a:pt x="437" y="291"/>
                  </a:lnTo>
                  <a:lnTo>
                    <a:pt x="765" y="95"/>
                  </a:lnTo>
                  <a:close/>
                  <a:moveTo>
                    <a:pt x="815" y="0"/>
                  </a:moveTo>
                  <a:lnTo>
                    <a:pt x="408" y="237"/>
                  </a:lnTo>
                  <a:lnTo>
                    <a:pt x="1" y="490"/>
                  </a:lnTo>
                  <a:lnTo>
                    <a:pt x="42" y="502"/>
                  </a:lnTo>
                  <a:lnTo>
                    <a:pt x="408" y="727"/>
                  </a:lnTo>
                  <a:lnTo>
                    <a:pt x="815" y="963"/>
                  </a:lnTo>
                  <a:lnTo>
                    <a:pt x="815" y="490"/>
                  </a:lnTo>
                  <a:lnTo>
                    <a:pt x="815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20"/>
            <p:cNvSpPr/>
            <p:nvPr/>
          </p:nvSpPr>
          <p:spPr>
            <a:xfrm>
              <a:off x="8824686" y="3613975"/>
              <a:ext cx="95547" cy="85101"/>
            </a:xfrm>
            <a:custGeom>
              <a:avLst/>
              <a:gdLst/>
              <a:ahLst/>
              <a:cxnLst/>
              <a:rect l="l" t="t" r="r" b="b"/>
              <a:pathLst>
                <a:path w="869" h="774" extrusionOk="0">
                  <a:moveTo>
                    <a:pt x="1" y="0"/>
                  </a:moveTo>
                  <a:lnTo>
                    <a:pt x="184" y="379"/>
                  </a:lnTo>
                  <a:lnTo>
                    <a:pt x="383" y="774"/>
                  </a:lnTo>
                  <a:lnTo>
                    <a:pt x="620" y="420"/>
                  </a:lnTo>
                  <a:lnTo>
                    <a:pt x="869" y="63"/>
                  </a:lnTo>
                  <a:lnTo>
                    <a:pt x="433" y="2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20"/>
            <p:cNvSpPr/>
            <p:nvPr/>
          </p:nvSpPr>
          <p:spPr>
            <a:xfrm>
              <a:off x="1850500" y="154401"/>
              <a:ext cx="94117" cy="86860"/>
            </a:xfrm>
            <a:custGeom>
              <a:avLst/>
              <a:gdLst/>
              <a:ahLst/>
              <a:cxnLst/>
              <a:rect l="l" t="t" r="r" b="b"/>
              <a:pathLst>
                <a:path w="856" h="790" extrusionOk="0">
                  <a:moveTo>
                    <a:pt x="0" y="0"/>
                  </a:moveTo>
                  <a:lnTo>
                    <a:pt x="187" y="395"/>
                  </a:lnTo>
                  <a:lnTo>
                    <a:pt x="370" y="789"/>
                  </a:lnTo>
                  <a:lnTo>
                    <a:pt x="619" y="433"/>
                  </a:lnTo>
                  <a:lnTo>
                    <a:pt x="856" y="79"/>
                  </a:lnTo>
                  <a:lnTo>
                    <a:pt x="436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20"/>
            <p:cNvSpPr/>
            <p:nvPr/>
          </p:nvSpPr>
          <p:spPr>
            <a:xfrm>
              <a:off x="9054484" y="2990553"/>
              <a:ext cx="94227" cy="85431"/>
            </a:xfrm>
            <a:custGeom>
              <a:avLst/>
              <a:gdLst/>
              <a:ahLst/>
              <a:cxnLst/>
              <a:rect l="l" t="t" r="r" b="b"/>
              <a:pathLst>
                <a:path w="857" h="777" extrusionOk="0">
                  <a:moveTo>
                    <a:pt x="1" y="0"/>
                  </a:moveTo>
                  <a:lnTo>
                    <a:pt x="187" y="395"/>
                  </a:lnTo>
                  <a:lnTo>
                    <a:pt x="370" y="777"/>
                  </a:lnTo>
                  <a:lnTo>
                    <a:pt x="620" y="420"/>
                  </a:lnTo>
                  <a:lnTo>
                    <a:pt x="856" y="66"/>
                  </a:lnTo>
                  <a:lnTo>
                    <a:pt x="436" y="3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20"/>
            <p:cNvSpPr/>
            <p:nvPr/>
          </p:nvSpPr>
          <p:spPr>
            <a:xfrm>
              <a:off x="9050306" y="2987364"/>
              <a:ext cx="104233" cy="94227"/>
            </a:xfrm>
            <a:custGeom>
              <a:avLst/>
              <a:gdLst/>
              <a:ahLst/>
              <a:cxnLst/>
              <a:rect l="l" t="t" r="r" b="b"/>
              <a:pathLst>
                <a:path w="948" h="857" extrusionOk="0">
                  <a:moveTo>
                    <a:pt x="80" y="54"/>
                  </a:moveTo>
                  <a:lnTo>
                    <a:pt x="474" y="95"/>
                  </a:lnTo>
                  <a:lnTo>
                    <a:pt x="856" y="121"/>
                  </a:lnTo>
                  <a:lnTo>
                    <a:pt x="632" y="436"/>
                  </a:lnTo>
                  <a:lnTo>
                    <a:pt x="414" y="763"/>
                  </a:lnTo>
                  <a:lnTo>
                    <a:pt x="414" y="763"/>
                  </a:lnTo>
                  <a:lnTo>
                    <a:pt x="250" y="411"/>
                  </a:lnTo>
                  <a:lnTo>
                    <a:pt x="80" y="54"/>
                  </a:lnTo>
                  <a:close/>
                  <a:moveTo>
                    <a:pt x="1" y="1"/>
                  </a:moveTo>
                  <a:lnTo>
                    <a:pt x="197" y="436"/>
                  </a:lnTo>
                  <a:lnTo>
                    <a:pt x="408" y="856"/>
                  </a:lnTo>
                  <a:lnTo>
                    <a:pt x="433" y="831"/>
                  </a:lnTo>
                  <a:lnTo>
                    <a:pt x="686" y="462"/>
                  </a:lnTo>
                  <a:lnTo>
                    <a:pt x="948" y="80"/>
                  </a:lnTo>
                  <a:lnTo>
                    <a:pt x="474" y="4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20"/>
            <p:cNvSpPr/>
            <p:nvPr/>
          </p:nvSpPr>
          <p:spPr>
            <a:xfrm>
              <a:off x="162863" y="2138653"/>
              <a:ext cx="82353" cy="93897"/>
            </a:xfrm>
            <a:custGeom>
              <a:avLst/>
              <a:gdLst/>
              <a:ahLst/>
              <a:cxnLst/>
              <a:rect l="l" t="t" r="r" b="b"/>
              <a:pathLst>
                <a:path w="749" h="854" extrusionOk="0">
                  <a:moveTo>
                    <a:pt x="748" y="1"/>
                  </a:moveTo>
                  <a:lnTo>
                    <a:pt x="366" y="209"/>
                  </a:lnTo>
                  <a:lnTo>
                    <a:pt x="0" y="433"/>
                  </a:lnTo>
                  <a:lnTo>
                    <a:pt x="366" y="645"/>
                  </a:lnTo>
                  <a:lnTo>
                    <a:pt x="748" y="853"/>
                  </a:lnTo>
                  <a:lnTo>
                    <a:pt x="748" y="433"/>
                  </a:lnTo>
                  <a:lnTo>
                    <a:pt x="748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20"/>
            <p:cNvSpPr/>
            <p:nvPr/>
          </p:nvSpPr>
          <p:spPr>
            <a:xfrm>
              <a:off x="156926" y="2132826"/>
              <a:ext cx="91368" cy="105552"/>
            </a:xfrm>
            <a:custGeom>
              <a:avLst/>
              <a:gdLst/>
              <a:ahLst/>
              <a:cxnLst/>
              <a:rect l="l" t="t" r="r" b="b"/>
              <a:pathLst>
                <a:path w="831" h="960" extrusionOk="0">
                  <a:moveTo>
                    <a:pt x="777" y="92"/>
                  </a:moveTo>
                  <a:lnTo>
                    <a:pt x="777" y="486"/>
                  </a:lnTo>
                  <a:lnTo>
                    <a:pt x="777" y="868"/>
                  </a:lnTo>
                  <a:lnTo>
                    <a:pt x="436" y="669"/>
                  </a:lnTo>
                  <a:lnTo>
                    <a:pt x="100" y="480"/>
                  </a:lnTo>
                  <a:lnTo>
                    <a:pt x="100" y="480"/>
                  </a:lnTo>
                  <a:lnTo>
                    <a:pt x="436" y="291"/>
                  </a:lnTo>
                  <a:lnTo>
                    <a:pt x="777" y="92"/>
                  </a:lnTo>
                  <a:close/>
                  <a:moveTo>
                    <a:pt x="831" y="0"/>
                  </a:moveTo>
                  <a:lnTo>
                    <a:pt x="408" y="237"/>
                  </a:lnTo>
                  <a:lnTo>
                    <a:pt x="0" y="486"/>
                  </a:lnTo>
                  <a:lnTo>
                    <a:pt x="41" y="499"/>
                  </a:lnTo>
                  <a:lnTo>
                    <a:pt x="408" y="723"/>
                  </a:lnTo>
                  <a:lnTo>
                    <a:pt x="831" y="960"/>
                  </a:lnTo>
                  <a:lnTo>
                    <a:pt x="831" y="486"/>
                  </a:lnTo>
                  <a:lnTo>
                    <a:pt x="831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20"/>
            <p:cNvSpPr/>
            <p:nvPr/>
          </p:nvSpPr>
          <p:spPr>
            <a:xfrm>
              <a:off x="480731" y="4783742"/>
              <a:ext cx="82792" cy="95547"/>
            </a:xfrm>
            <a:custGeom>
              <a:avLst/>
              <a:gdLst/>
              <a:ahLst/>
              <a:cxnLst/>
              <a:rect l="l" t="t" r="r" b="b"/>
              <a:pathLst>
                <a:path w="753" h="869" extrusionOk="0">
                  <a:moveTo>
                    <a:pt x="752" y="0"/>
                  </a:moveTo>
                  <a:lnTo>
                    <a:pt x="383" y="224"/>
                  </a:lnTo>
                  <a:lnTo>
                    <a:pt x="1" y="436"/>
                  </a:lnTo>
                  <a:lnTo>
                    <a:pt x="383" y="647"/>
                  </a:lnTo>
                  <a:lnTo>
                    <a:pt x="752" y="868"/>
                  </a:lnTo>
                  <a:lnTo>
                    <a:pt x="752" y="436"/>
                  </a:lnTo>
                  <a:lnTo>
                    <a:pt x="752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20"/>
            <p:cNvSpPr/>
            <p:nvPr/>
          </p:nvSpPr>
          <p:spPr>
            <a:xfrm>
              <a:off x="475234" y="4779564"/>
              <a:ext cx="91039" cy="104233"/>
            </a:xfrm>
            <a:custGeom>
              <a:avLst/>
              <a:gdLst/>
              <a:ahLst/>
              <a:cxnLst/>
              <a:rect l="l" t="t" r="r" b="b"/>
              <a:pathLst>
                <a:path w="828" h="948" extrusionOk="0">
                  <a:moveTo>
                    <a:pt x="777" y="92"/>
                  </a:moveTo>
                  <a:lnTo>
                    <a:pt x="777" y="474"/>
                  </a:lnTo>
                  <a:lnTo>
                    <a:pt x="777" y="856"/>
                  </a:lnTo>
                  <a:lnTo>
                    <a:pt x="446" y="670"/>
                  </a:lnTo>
                  <a:lnTo>
                    <a:pt x="110" y="474"/>
                  </a:lnTo>
                  <a:lnTo>
                    <a:pt x="110" y="474"/>
                  </a:lnTo>
                  <a:lnTo>
                    <a:pt x="446" y="275"/>
                  </a:lnTo>
                  <a:lnTo>
                    <a:pt x="777" y="92"/>
                  </a:lnTo>
                  <a:close/>
                  <a:moveTo>
                    <a:pt x="828" y="0"/>
                  </a:moveTo>
                  <a:lnTo>
                    <a:pt x="420" y="237"/>
                  </a:lnTo>
                  <a:lnTo>
                    <a:pt x="0" y="474"/>
                  </a:lnTo>
                  <a:lnTo>
                    <a:pt x="38" y="499"/>
                  </a:lnTo>
                  <a:lnTo>
                    <a:pt x="420" y="711"/>
                  </a:lnTo>
                  <a:lnTo>
                    <a:pt x="828" y="947"/>
                  </a:lnTo>
                  <a:lnTo>
                    <a:pt x="828" y="474"/>
                  </a:lnTo>
                  <a:lnTo>
                    <a:pt x="828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20"/>
            <p:cNvSpPr/>
            <p:nvPr/>
          </p:nvSpPr>
          <p:spPr>
            <a:xfrm>
              <a:off x="773091" y="2416531"/>
              <a:ext cx="95547" cy="85101"/>
            </a:xfrm>
            <a:custGeom>
              <a:avLst/>
              <a:gdLst/>
              <a:ahLst/>
              <a:cxnLst/>
              <a:rect l="l" t="t" r="r" b="b"/>
              <a:pathLst>
                <a:path w="869" h="774" extrusionOk="0">
                  <a:moveTo>
                    <a:pt x="0" y="0"/>
                  </a:moveTo>
                  <a:lnTo>
                    <a:pt x="183" y="395"/>
                  </a:lnTo>
                  <a:lnTo>
                    <a:pt x="369" y="774"/>
                  </a:lnTo>
                  <a:lnTo>
                    <a:pt x="619" y="420"/>
                  </a:lnTo>
                  <a:lnTo>
                    <a:pt x="868" y="64"/>
                  </a:lnTo>
                  <a:lnTo>
                    <a:pt x="436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20"/>
            <p:cNvSpPr/>
            <p:nvPr/>
          </p:nvSpPr>
          <p:spPr>
            <a:xfrm>
              <a:off x="135376" y="188894"/>
              <a:ext cx="93897" cy="85541"/>
            </a:xfrm>
            <a:custGeom>
              <a:avLst/>
              <a:gdLst/>
              <a:ahLst/>
              <a:cxnLst/>
              <a:rect l="l" t="t" r="r" b="b"/>
              <a:pathLst>
                <a:path w="854" h="778" extrusionOk="0">
                  <a:moveTo>
                    <a:pt x="1" y="1"/>
                  </a:moveTo>
                  <a:lnTo>
                    <a:pt x="184" y="395"/>
                  </a:lnTo>
                  <a:lnTo>
                    <a:pt x="367" y="777"/>
                  </a:lnTo>
                  <a:lnTo>
                    <a:pt x="616" y="421"/>
                  </a:lnTo>
                  <a:lnTo>
                    <a:pt x="853" y="67"/>
                  </a:lnTo>
                  <a:lnTo>
                    <a:pt x="433" y="3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20"/>
            <p:cNvSpPr/>
            <p:nvPr/>
          </p:nvSpPr>
          <p:spPr>
            <a:xfrm>
              <a:off x="130868" y="186145"/>
              <a:ext cx="104233" cy="93787"/>
            </a:xfrm>
            <a:custGeom>
              <a:avLst/>
              <a:gdLst/>
              <a:ahLst/>
              <a:cxnLst/>
              <a:rect l="l" t="t" r="r" b="b"/>
              <a:pathLst>
                <a:path w="948" h="853" extrusionOk="0">
                  <a:moveTo>
                    <a:pt x="80" y="51"/>
                  </a:moveTo>
                  <a:lnTo>
                    <a:pt x="462" y="92"/>
                  </a:lnTo>
                  <a:lnTo>
                    <a:pt x="856" y="117"/>
                  </a:lnTo>
                  <a:lnTo>
                    <a:pt x="632" y="433"/>
                  </a:lnTo>
                  <a:lnTo>
                    <a:pt x="416" y="759"/>
                  </a:lnTo>
                  <a:lnTo>
                    <a:pt x="250" y="408"/>
                  </a:lnTo>
                  <a:lnTo>
                    <a:pt x="80" y="51"/>
                  </a:lnTo>
                  <a:close/>
                  <a:moveTo>
                    <a:pt x="1" y="1"/>
                  </a:moveTo>
                  <a:lnTo>
                    <a:pt x="200" y="433"/>
                  </a:lnTo>
                  <a:lnTo>
                    <a:pt x="408" y="853"/>
                  </a:lnTo>
                  <a:lnTo>
                    <a:pt x="436" y="828"/>
                  </a:lnTo>
                  <a:lnTo>
                    <a:pt x="673" y="458"/>
                  </a:lnTo>
                  <a:lnTo>
                    <a:pt x="948" y="79"/>
                  </a:lnTo>
                  <a:lnTo>
                    <a:pt x="474" y="3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20"/>
            <p:cNvSpPr/>
            <p:nvPr/>
          </p:nvSpPr>
          <p:spPr>
            <a:xfrm>
              <a:off x="773091" y="4692813"/>
              <a:ext cx="82682" cy="94117"/>
            </a:xfrm>
            <a:custGeom>
              <a:avLst/>
              <a:gdLst/>
              <a:ahLst/>
              <a:cxnLst/>
              <a:rect l="l" t="t" r="r" b="b"/>
              <a:pathLst>
                <a:path w="752" h="856" extrusionOk="0">
                  <a:moveTo>
                    <a:pt x="751" y="0"/>
                  </a:moveTo>
                  <a:lnTo>
                    <a:pt x="382" y="212"/>
                  </a:lnTo>
                  <a:lnTo>
                    <a:pt x="0" y="433"/>
                  </a:lnTo>
                  <a:lnTo>
                    <a:pt x="382" y="644"/>
                  </a:lnTo>
                  <a:lnTo>
                    <a:pt x="751" y="856"/>
                  </a:lnTo>
                  <a:lnTo>
                    <a:pt x="751" y="433"/>
                  </a:lnTo>
                  <a:lnTo>
                    <a:pt x="751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20"/>
            <p:cNvSpPr/>
            <p:nvPr/>
          </p:nvSpPr>
          <p:spPr>
            <a:xfrm>
              <a:off x="767154" y="4686875"/>
              <a:ext cx="91368" cy="105662"/>
            </a:xfrm>
            <a:custGeom>
              <a:avLst/>
              <a:gdLst/>
              <a:ahLst/>
              <a:cxnLst/>
              <a:rect l="l" t="t" r="r" b="b"/>
              <a:pathLst>
                <a:path w="831" h="961" extrusionOk="0">
                  <a:moveTo>
                    <a:pt x="777" y="92"/>
                  </a:moveTo>
                  <a:lnTo>
                    <a:pt x="777" y="487"/>
                  </a:lnTo>
                  <a:lnTo>
                    <a:pt x="777" y="869"/>
                  </a:lnTo>
                  <a:lnTo>
                    <a:pt x="449" y="673"/>
                  </a:lnTo>
                  <a:lnTo>
                    <a:pt x="104" y="482"/>
                  </a:lnTo>
                  <a:lnTo>
                    <a:pt x="104" y="482"/>
                  </a:lnTo>
                  <a:lnTo>
                    <a:pt x="449" y="291"/>
                  </a:lnTo>
                  <a:lnTo>
                    <a:pt x="777" y="92"/>
                  </a:lnTo>
                  <a:close/>
                  <a:moveTo>
                    <a:pt x="831" y="0"/>
                  </a:moveTo>
                  <a:lnTo>
                    <a:pt x="423" y="237"/>
                  </a:lnTo>
                  <a:lnTo>
                    <a:pt x="0" y="487"/>
                  </a:lnTo>
                  <a:lnTo>
                    <a:pt x="41" y="502"/>
                  </a:lnTo>
                  <a:lnTo>
                    <a:pt x="423" y="723"/>
                  </a:lnTo>
                  <a:lnTo>
                    <a:pt x="831" y="960"/>
                  </a:lnTo>
                  <a:lnTo>
                    <a:pt x="831" y="487"/>
                  </a:lnTo>
                  <a:lnTo>
                    <a:pt x="831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20"/>
            <p:cNvSpPr/>
            <p:nvPr/>
          </p:nvSpPr>
          <p:spPr>
            <a:xfrm>
              <a:off x="4365737" y="184386"/>
              <a:ext cx="82682" cy="95547"/>
            </a:xfrm>
            <a:custGeom>
              <a:avLst/>
              <a:gdLst/>
              <a:ahLst/>
              <a:cxnLst/>
              <a:rect l="l" t="t" r="r" b="b"/>
              <a:pathLst>
                <a:path w="752" h="869" extrusionOk="0">
                  <a:moveTo>
                    <a:pt x="751" y="1"/>
                  </a:moveTo>
                  <a:lnTo>
                    <a:pt x="382" y="212"/>
                  </a:lnTo>
                  <a:lnTo>
                    <a:pt x="0" y="436"/>
                  </a:lnTo>
                  <a:lnTo>
                    <a:pt x="382" y="648"/>
                  </a:lnTo>
                  <a:lnTo>
                    <a:pt x="751" y="869"/>
                  </a:lnTo>
                  <a:lnTo>
                    <a:pt x="751" y="436"/>
                  </a:lnTo>
                  <a:lnTo>
                    <a:pt x="751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20"/>
            <p:cNvSpPr/>
            <p:nvPr/>
          </p:nvSpPr>
          <p:spPr>
            <a:xfrm>
              <a:off x="4359800" y="180208"/>
              <a:ext cx="91368" cy="104233"/>
            </a:xfrm>
            <a:custGeom>
              <a:avLst/>
              <a:gdLst/>
              <a:ahLst/>
              <a:cxnLst/>
              <a:rect l="l" t="t" r="r" b="b"/>
              <a:pathLst>
                <a:path w="831" h="948" extrusionOk="0">
                  <a:moveTo>
                    <a:pt x="777" y="80"/>
                  </a:moveTo>
                  <a:lnTo>
                    <a:pt x="777" y="474"/>
                  </a:lnTo>
                  <a:lnTo>
                    <a:pt x="777" y="856"/>
                  </a:lnTo>
                  <a:lnTo>
                    <a:pt x="449" y="658"/>
                  </a:lnTo>
                  <a:lnTo>
                    <a:pt x="111" y="474"/>
                  </a:lnTo>
                  <a:lnTo>
                    <a:pt x="449" y="276"/>
                  </a:lnTo>
                  <a:lnTo>
                    <a:pt x="777" y="80"/>
                  </a:lnTo>
                  <a:close/>
                  <a:moveTo>
                    <a:pt x="831" y="1"/>
                  </a:moveTo>
                  <a:lnTo>
                    <a:pt x="423" y="238"/>
                  </a:lnTo>
                  <a:lnTo>
                    <a:pt x="0" y="474"/>
                  </a:lnTo>
                  <a:lnTo>
                    <a:pt x="41" y="500"/>
                  </a:lnTo>
                  <a:lnTo>
                    <a:pt x="423" y="711"/>
                  </a:lnTo>
                  <a:lnTo>
                    <a:pt x="831" y="948"/>
                  </a:lnTo>
                  <a:lnTo>
                    <a:pt x="831" y="474"/>
                  </a:lnTo>
                  <a:lnTo>
                    <a:pt x="831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20"/>
            <p:cNvSpPr/>
            <p:nvPr/>
          </p:nvSpPr>
          <p:spPr>
            <a:xfrm>
              <a:off x="1383318" y="4848943"/>
              <a:ext cx="95547" cy="85541"/>
            </a:xfrm>
            <a:custGeom>
              <a:avLst/>
              <a:gdLst/>
              <a:ahLst/>
              <a:cxnLst/>
              <a:rect l="l" t="t" r="r" b="b"/>
              <a:pathLst>
                <a:path w="869" h="778" extrusionOk="0">
                  <a:moveTo>
                    <a:pt x="0" y="1"/>
                  </a:moveTo>
                  <a:lnTo>
                    <a:pt x="199" y="395"/>
                  </a:lnTo>
                  <a:lnTo>
                    <a:pt x="382" y="777"/>
                  </a:lnTo>
                  <a:lnTo>
                    <a:pt x="619" y="421"/>
                  </a:lnTo>
                  <a:lnTo>
                    <a:pt x="868" y="67"/>
                  </a:lnTo>
                  <a:lnTo>
                    <a:pt x="436" y="2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20"/>
            <p:cNvSpPr/>
            <p:nvPr/>
          </p:nvSpPr>
          <p:spPr>
            <a:xfrm>
              <a:off x="1702946" y="4885117"/>
              <a:ext cx="95547" cy="86861"/>
            </a:xfrm>
            <a:custGeom>
              <a:avLst/>
              <a:gdLst/>
              <a:ahLst/>
              <a:cxnLst/>
              <a:rect l="l" t="t" r="r" b="b"/>
              <a:pathLst>
                <a:path w="869" h="790" extrusionOk="0">
                  <a:moveTo>
                    <a:pt x="1" y="0"/>
                  </a:moveTo>
                  <a:lnTo>
                    <a:pt x="187" y="395"/>
                  </a:lnTo>
                  <a:lnTo>
                    <a:pt x="370" y="789"/>
                  </a:lnTo>
                  <a:lnTo>
                    <a:pt x="619" y="436"/>
                  </a:lnTo>
                  <a:lnTo>
                    <a:pt x="869" y="66"/>
                  </a:lnTo>
                  <a:lnTo>
                    <a:pt x="436" y="4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20"/>
            <p:cNvSpPr/>
            <p:nvPr/>
          </p:nvSpPr>
          <p:spPr>
            <a:xfrm>
              <a:off x="1698768" y="4882258"/>
              <a:ext cx="104233" cy="95547"/>
            </a:xfrm>
            <a:custGeom>
              <a:avLst/>
              <a:gdLst/>
              <a:ahLst/>
              <a:cxnLst/>
              <a:rect l="l" t="t" r="r" b="b"/>
              <a:pathLst>
                <a:path w="948" h="869" extrusionOk="0">
                  <a:moveTo>
                    <a:pt x="80" y="67"/>
                  </a:moveTo>
                  <a:lnTo>
                    <a:pt x="474" y="92"/>
                  </a:lnTo>
                  <a:lnTo>
                    <a:pt x="856" y="118"/>
                  </a:lnTo>
                  <a:lnTo>
                    <a:pt x="632" y="433"/>
                  </a:lnTo>
                  <a:lnTo>
                    <a:pt x="414" y="762"/>
                  </a:lnTo>
                  <a:lnTo>
                    <a:pt x="414" y="762"/>
                  </a:lnTo>
                  <a:lnTo>
                    <a:pt x="250" y="408"/>
                  </a:lnTo>
                  <a:lnTo>
                    <a:pt x="80" y="67"/>
                  </a:lnTo>
                  <a:close/>
                  <a:moveTo>
                    <a:pt x="1" y="1"/>
                  </a:moveTo>
                  <a:lnTo>
                    <a:pt x="197" y="433"/>
                  </a:lnTo>
                  <a:lnTo>
                    <a:pt x="408" y="869"/>
                  </a:lnTo>
                  <a:lnTo>
                    <a:pt x="433" y="828"/>
                  </a:lnTo>
                  <a:lnTo>
                    <a:pt x="683" y="474"/>
                  </a:lnTo>
                  <a:lnTo>
                    <a:pt x="948" y="80"/>
                  </a:lnTo>
                  <a:lnTo>
                    <a:pt x="474" y="3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20"/>
            <p:cNvSpPr/>
            <p:nvPr/>
          </p:nvSpPr>
          <p:spPr>
            <a:xfrm>
              <a:off x="3113286" y="4737563"/>
              <a:ext cx="175040" cy="198240"/>
            </a:xfrm>
            <a:custGeom>
              <a:avLst/>
              <a:gdLst/>
              <a:ahLst/>
              <a:cxnLst/>
              <a:rect l="l" t="t" r="r" b="b"/>
              <a:pathLst>
                <a:path w="1592" h="1803" extrusionOk="0">
                  <a:moveTo>
                    <a:pt x="67" y="0"/>
                  </a:moveTo>
                  <a:lnTo>
                    <a:pt x="26" y="894"/>
                  </a:lnTo>
                  <a:lnTo>
                    <a:pt x="1" y="1803"/>
                  </a:lnTo>
                  <a:lnTo>
                    <a:pt x="790" y="1383"/>
                  </a:lnTo>
                  <a:lnTo>
                    <a:pt x="1592" y="947"/>
                  </a:lnTo>
                  <a:lnTo>
                    <a:pt x="828" y="474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20"/>
            <p:cNvSpPr/>
            <p:nvPr/>
          </p:nvSpPr>
          <p:spPr>
            <a:xfrm>
              <a:off x="2547809" y="4737563"/>
              <a:ext cx="81033" cy="94117"/>
            </a:xfrm>
            <a:custGeom>
              <a:avLst/>
              <a:gdLst/>
              <a:ahLst/>
              <a:cxnLst/>
              <a:rect l="l" t="t" r="r" b="b"/>
              <a:pathLst>
                <a:path w="737" h="856" extrusionOk="0">
                  <a:moveTo>
                    <a:pt x="736" y="0"/>
                  </a:moveTo>
                  <a:lnTo>
                    <a:pt x="367" y="212"/>
                  </a:lnTo>
                  <a:lnTo>
                    <a:pt x="1" y="420"/>
                  </a:lnTo>
                  <a:lnTo>
                    <a:pt x="367" y="644"/>
                  </a:lnTo>
                  <a:lnTo>
                    <a:pt x="736" y="856"/>
                  </a:lnTo>
                  <a:lnTo>
                    <a:pt x="736" y="420"/>
                  </a:lnTo>
                  <a:lnTo>
                    <a:pt x="736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20"/>
            <p:cNvSpPr/>
            <p:nvPr/>
          </p:nvSpPr>
          <p:spPr>
            <a:xfrm>
              <a:off x="2541981" y="4731625"/>
              <a:ext cx="89609" cy="105992"/>
            </a:xfrm>
            <a:custGeom>
              <a:avLst/>
              <a:gdLst/>
              <a:ahLst/>
              <a:cxnLst/>
              <a:rect l="l" t="t" r="r" b="b"/>
              <a:pathLst>
                <a:path w="815" h="964" extrusionOk="0">
                  <a:moveTo>
                    <a:pt x="764" y="95"/>
                  </a:moveTo>
                  <a:lnTo>
                    <a:pt x="764" y="474"/>
                  </a:lnTo>
                  <a:lnTo>
                    <a:pt x="764" y="869"/>
                  </a:lnTo>
                  <a:lnTo>
                    <a:pt x="433" y="673"/>
                  </a:lnTo>
                  <a:lnTo>
                    <a:pt x="102" y="482"/>
                  </a:lnTo>
                  <a:lnTo>
                    <a:pt x="102" y="482"/>
                  </a:lnTo>
                  <a:lnTo>
                    <a:pt x="433" y="291"/>
                  </a:lnTo>
                  <a:lnTo>
                    <a:pt x="764" y="95"/>
                  </a:lnTo>
                  <a:close/>
                  <a:moveTo>
                    <a:pt x="815" y="1"/>
                  </a:moveTo>
                  <a:lnTo>
                    <a:pt x="407" y="237"/>
                  </a:lnTo>
                  <a:lnTo>
                    <a:pt x="0" y="474"/>
                  </a:lnTo>
                  <a:lnTo>
                    <a:pt x="38" y="503"/>
                  </a:lnTo>
                  <a:lnTo>
                    <a:pt x="407" y="711"/>
                  </a:lnTo>
                  <a:lnTo>
                    <a:pt x="815" y="964"/>
                  </a:lnTo>
                  <a:lnTo>
                    <a:pt x="815" y="474"/>
                  </a:lnTo>
                  <a:lnTo>
                    <a:pt x="815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20"/>
            <p:cNvSpPr/>
            <p:nvPr/>
          </p:nvSpPr>
          <p:spPr>
            <a:xfrm>
              <a:off x="2965732" y="144144"/>
              <a:ext cx="94227" cy="89719"/>
            </a:xfrm>
            <a:custGeom>
              <a:avLst/>
              <a:gdLst/>
              <a:ahLst/>
              <a:cxnLst/>
              <a:rect l="l" t="t" r="r" b="b"/>
              <a:pathLst>
                <a:path w="857" h="816" extrusionOk="0">
                  <a:moveTo>
                    <a:pt x="579" y="1"/>
                  </a:moveTo>
                  <a:lnTo>
                    <a:pt x="288" y="329"/>
                  </a:lnTo>
                  <a:lnTo>
                    <a:pt x="1" y="645"/>
                  </a:lnTo>
                  <a:lnTo>
                    <a:pt x="421" y="736"/>
                  </a:lnTo>
                  <a:lnTo>
                    <a:pt x="856" y="815"/>
                  </a:lnTo>
                  <a:lnTo>
                    <a:pt x="711" y="408"/>
                  </a:lnTo>
                  <a:lnTo>
                    <a:pt x="579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20"/>
            <p:cNvSpPr/>
            <p:nvPr/>
          </p:nvSpPr>
          <p:spPr>
            <a:xfrm>
              <a:off x="2959905" y="138207"/>
              <a:ext cx="104233" cy="100164"/>
            </a:xfrm>
            <a:custGeom>
              <a:avLst/>
              <a:gdLst/>
              <a:ahLst/>
              <a:cxnLst/>
              <a:rect l="l" t="t" r="r" b="b"/>
              <a:pathLst>
                <a:path w="948" h="911" extrusionOk="0">
                  <a:moveTo>
                    <a:pt x="616" y="99"/>
                  </a:moveTo>
                  <a:lnTo>
                    <a:pt x="736" y="474"/>
                  </a:lnTo>
                  <a:lnTo>
                    <a:pt x="868" y="844"/>
                  </a:lnTo>
                  <a:lnTo>
                    <a:pt x="868" y="844"/>
                  </a:lnTo>
                  <a:lnTo>
                    <a:pt x="486" y="765"/>
                  </a:lnTo>
                  <a:lnTo>
                    <a:pt x="104" y="686"/>
                  </a:lnTo>
                  <a:lnTo>
                    <a:pt x="357" y="396"/>
                  </a:lnTo>
                  <a:lnTo>
                    <a:pt x="616" y="99"/>
                  </a:lnTo>
                  <a:close/>
                  <a:moveTo>
                    <a:pt x="632" y="1"/>
                  </a:moveTo>
                  <a:lnTo>
                    <a:pt x="606" y="42"/>
                  </a:lnTo>
                  <a:lnTo>
                    <a:pt x="316" y="358"/>
                  </a:lnTo>
                  <a:lnTo>
                    <a:pt x="0" y="724"/>
                  </a:lnTo>
                  <a:lnTo>
                    <a:pt x="474" y="815"/>
                  </a:lnTo>
                  <a:lnTo>
                    <a:pt x="947" y="910"/>
                  </a:lnTo>
                  <a:lnTo>
                    <a:pt x="789" y="462"/>
                  </a:lnTo>
                  <a:lnTo>
                    <a:pt x="632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20"/>
            <p:cNvSpPr/>
            <p:nvPr/>
          </p:nvSpPr>
          <p:spPr>
            <a:xfrm>
              <a:off x="2917903" y="4789570"/>
              <a:ext cx="94117" cy="85541"/>
            </a:xfrm>
            <a:custGeom>
              <a:avLst/>
              <a:gdLst/>
              <a:ahLst/>
              <a:cxnLst/>
              <a:rect l="l" t="t" r="r" b="b"/>
              <a:pathLst>
                <a:path w="856" h="778" extrusionOk="0">
                  <a:moveTo>
                    <a:pt x="0" y="1"/>
                  </a:moveTo>
                  <a:lnTo>
                    <a:pt x="186" y="383"/>
                  </a:lnTo>
                  <a:lnTo>
                    <a:pt x="370" y="778"/>
                  </a:lnTo>
                  <a:lnTo>
                    <a:pt x="619" y="421"/>
                  </a:lnTo>
                  <a:lnTo>
                    <a:pt x="856" y="67"/>
                  </a:lnTo>
                  <a:lnTo>
                    <a:pt x="436" y="2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20"/>
            <p:cNvSpPr/>
            <p:nvPr/>
          </p:nvSpPr>
          <p:spPr>
            <a:xfrm>
              <a:off x="3240389" y="32764"/>
              <a:ext cx="95547" cy="86861"/>
            </a:xfrm>
            <a:custGeom>
              <a:avLst/>
              <a:gdLst/>
              <a:ahLst/>
              <a:cxnLst/>
              <a:rect l="l" t="t" r="r" b="b"/>
              <a:pathLst>
                <a:path w="869" h="790" extrusionOk="0">
                  <a:moveTo>
                    <a:pt x="0" y="0"/>
                  </a:moveTo>
                  <a:lnTo>
                    <a:pt x="186" y="395"/>
                  </a:lnTo>
                  <a:lnTo>
                    <a:pt x="382" y="789"/>
                  </a:lnTo>
                  <a:lnTo>
                    <a:pt x="619" y="433"/>
                  </a:lnTo>
                  <a:lnTo>
                    <a:pt x="868" y="79"/>
                  </a:lnTo>
                  <a:lnTo>
                    <a:pt x="436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20"/>
            <p:cNvSpPr/>
            <p:nvPr/>
          </p:nvSpPr>
          <p:spPr>
            <a:xfrm>
              <a:off x="3236211" y="29905"/>
              <a:ext cx="104233" cy="95657"/>
            </a:xfrm>
            <a:custGeom>
              <a:avLst/>
              <a:gdLst/>
              <a:ahLst/>
              <a:cxnLst/>
              <a:rect l="l" t="t" r="r" b="b"/>
              <a:pathLst>
                <a:path w="948" h="870" extrusionOk="0">
                  <a:moveTo>
                    <a:pt x="92" y="64"/>
                  </a:moveTo>
                  <a:lnTo>
                    <a:pt x="474" y="92"/>
                  </a:lnTo>
                  <a:lnTo>
                    <a:pt x="856" y="118"/>
                  </a:lnTo>
                  <a:lnTo>
                    <a:pt x="632" y="433"/>
                  </a:lnTo>
                  <a:lnTo>
                    <a:pt x="414" y="762"/>
                  </a:lnTo>
                  <a:lnTo>
                    <a:pt x="414" y="762"/>
                  </a:lnTo>
                  <a:lnTo>
                    <a:pt x="250" y="408"/>
                  </a:lnTo>
                  <a:lnTo>
                    <a:pt x="92" y="64"/>
                  </a:lnTo>
                  <a:close/>
                  <a:moveTo>
                    <a:pt x="0" y="1"/>
                  </a:moveTo>
                  <a:lnTo>
                    <a:pt x="212" y="433"/>
                  </a:lnTo>
                  <a:lnTo>
                    <a:pt x="407" y="869"/>
                  </a:lnTo>
                  <a:lnTo>
                    <a:pt x="433" y="828"/>
                  </a:lnTo>
                  <a:lnTo>
                    <a:pt x="685" y="474"/>
                  </a:lnTo>
                  <a:lnTo>
                    <a:pt x="947" y="80"/>
                  </a:lnTo>
                  <a:lnTo>
                    <a:pt x="474" y="3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20"/>
            <p:cNvSpPr/>
            <p:nvPr/>
          </p:nvSpPr>
          <p:spPr>
            <a:xfrm>
              <a:off x="6357388" y="4668074"/>
              <a:ext cx="198020" cy="176470"/>
            </a:xfrm>
            <a:custGeom>
              <a:avLst/>
              <a:gdLst/>
              <a:ahLst/>
              <a:cxnLst/>
              <a:rect l="l" t="t" r="r" b="b"/>
              <a:pathLst>
                <a:path w="1801" h="1605" extrusionOk="0">
                  <a:moveTo>
                    <a:pt x="1" y="1"/>
                  </a:moveTo>
                  <a:lnTo>
                    <a:pt x="421" y="803"/>
                  </a:lnTo>
                  <a:lnTo>
                    <a:pt x="841" y="1605"/>
                  </a:lnTo>
                  <a:lnTo>
                    <a:pt x="1327" y="844"/>
                  </a:lnTo>
                  <a:lnTo>
                    <a:pt x="1800" y="67"/>
                  </a:lnTo>
                  <a:lnTo>
                    <a:pt x="907" y="4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20"/>
            <p:cNvSpPr/>
            <p:nvPr/>
          </p:nvSpPr>
          <p:spPr>
            <a:xfrm>
              <a:off x="5149467" y="4783742"/>
              <a:ext cx="82682" cy="95547"/>
            </a:xfrm>
            <a:custGeom>
              <a:avLst/>
              <a:gdLst/>
              <a:ahLst/>
              <a:cxnLst/>
              <a:rect l="l" t="t" r="r" b="b"/>
              <a:pathLst>
                <a:path w="752" h="869" extrusionOk="0">
                  <a:moveTo>
                    <a:pt x="752" y="0"/>
                  </a:moveTo>
                  <a:lnTo>
                    <a:pt x="383" y="224"/>
                  </a:lnTo>
                  <a:lnTo>
                    <a:pt x="1" y="436"/>
                  </a:lnTo>
                  <a:lnTo>
                    <a:pt x="383" y="647"/>
                  </a:lnTo>
                  <a:lnTo>
                    <a:pt x="752" y="868"/>
                  </a:lnTo>
                  <a:lnTo>
                    <a:pt x="752" y="436"/>
                  </a:lnTo>
                  <a:lnTo>
                    <a:pt x="752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20"/>
            <p:cNvSpPr/>
            <p:nvPr/>
          </p:nvSpPr>
          <p:spPr>
            <a:xfrm>
              <a:off x="5143969" y="4779564"/>
              <a:ext cx="91039" cy="104233"/>
            </a:xfrm>
            <a:custGeom>
              <a:avLst/>
              <a:gdLst/>
              <a:ahLst/>
              <a:cxnLst/>
              <a:rect l="l" t="t" r="r" b="b"/>
              <a:pathLst>
                <a:path w="828" h="948" extrusionOk="0">
                  <a:moveTo>
                    <a:pt x="777" y="92"/>
                  </a:moveTo>
                  <a:lnTo>
                    <a:pt x="777" y="474"/>
                  </a:lnTo>
                  <a:lnTo>
                    <a:pt x="777" y="856"/>
                  </a:lnTo>
                  <a:lnTo>
                    <a:pt x="445" y="670"/>
                  </a:lnTo>
                  <a:lnTo>
                    <a:pt x="109" y="474"/>
                  </a:lnTo>
                  <a:lnTo>
                    <a:pt x="109" y="474"/>
                  </a:lnTo>
                  <a:lnTo>
                    <a:pt x="445" y="275"/>
                  </a:lnTo>
                  <a:lnTo>
                    <a:pt x="777" y="92"/>
                  </a:lnTo>
                  <a:close/>
                  <a:moveTo>
                    <a:pt x="827" y="0"/>
                  </a:moveTo>
                  <a:lnTo>
                    <a:pt x="420" y="237"/>
                  </a:lnTo>
                  <a:lnTo>
                    <a:pt x="0" y="474"/>
                  </a:lnTo>
                  <a:lnTo>
                    <a:pt x="38" y="499"/>
                  </a:lnTo>
                  <a:lnTo>
                    <a:pt x="420" y="711"/>
                  </a:lnTo>
                  <a:lnTo>
                    <a:pt x="827" y="947"/>
                  </a:lnTo>
                  <a:lnTo>
                    <a:pt x="827" y="474"/>
                  </a:lnTo>
                  <a:lnTo>
                    <a:pt x="827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20"/>
            <p:cNvSpPr/>
            <p:nvPr/>
          </p:nvSpPr>
          <p:spPr>
            <a:xfrm>
              <a:off x="8131886" y="31334"/>
              <a:ext cx="92798" cy="89719"/>
            </a:xfrm>
            <a:custGeom>
              <a:avLst/>
              <a:gdLst/>
              <a:ahLst/>
              <a:cxnLst/>
              <a:rect l="l" t="t" r="r" b="b"/>
              <a:pathLst>
                <a:path w="844" h="816" extrusionOk="0">
                  <a:moveTo>
                    <a:pt x="566" y="1"/>
                  </a:moveTo>
                  <a:lnTo>
                    <a:pt x="278" y="329"/>
                  </a:lnTo>
                  <a:lnTo>
                    <a:pt x="0" y="645"/>
                  </a:lnTo>
                  <a:lnTo>
                    <a:pt x="420" y="736"/>
                  </a:lnTo>
                  <a:lnTo>
                    <a:pt x="843" y="815"/>
                  </a:lnTo>
                  <a:lnTo>
                    <a:pt x="843" y="815"/>
                  </a:lnTo>
                  <a:lnTo>
                    <a:pt x="698" y="408"/>
                  </a:lnTo>
                  <a:lnTo>
                    <a:pt x="566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20"/>
            <p:cNvSpPr/>
            <p:nvPr/>
          </p:nvSpPr>
          <p:spPr>
            <a:xfrm>
              <a:off x="8125948" y="25397"/>
              <a:ext cx="102913" cy="100164"/>
            </a:xfrm>
            <a:custGeom>
              <a:avLst/>
              <a:gdLst/>
              <a:ahLst/>
              <a:cxnLst/>
              <a:rect l="l" t="t" r="r" b="b"/>
              <a:pathLst>
                <a:path w="936" h="911" extrusionOk="0">
                  <a:moveTo>
                    <a:pt x="606" y="99"/>
                  </a:moveTo>
                  <a:lnTo>
                    <a:pt x="740" y="474"/>
                  </a:lnTo>
                  <a:lnTo>
                    <a:pt x="856" y="831"/>
                  </a:lnTo>
                  <a:lnTo>
                    <a:pt x="856" y="831"/>
                  </a:lnTo>
                  <a:lnTo>
                    <a:pt x="474" y="765"/>
                  </a:lnTo>
                  <a:lnTo>
                    <a:pt x="95" y="686"/>
                  </a:lnTo>
                  <a:lnTo>
                    <a:pt x="358" y="395"/>
                  </a:lnTo>
                  <a:lnTo>
                    <a:pt x="606" y="99"/>
                  </a:lnTo>
                  <a:close/>
                  <a:moveTo>
                    <a:pt x="632" y="1"/>
                  </a:moveTo>
                  <a:lnTo>
                    <a:pt x="594" y="42"/>
                  </a:lnTo>
                  <a:lnTo>
                    <a:pt x="316" y="358"/>
                  </a:lnTo>
                  <a:lnTo>
                    <a:pt x="1" y="711"/>
                  </a:lnTo>
                  <a:lnTo>
                    <a:pt x="462" y="815"/>
                  </a:lnTo>
                  <a:lnTo>
                    <a:pt x="935" y="910"/>
                  </a:lnTo>
                  <a:lnTo>
                    <a:pt x="777" y="449"/>
                  </a:lnTo>
                  <a:lnTo>
                    <a:pt x="632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20"/>
            <p:cNvSpPr/>
            <p:nvPr/>
          </p:nvSpPr>
          <p:spPr>
            <a:xfrm>
              <a:off x="4896470" y="4905238"/>
              <a:ext cx="94117" cy="85431"/>
            </a:xfrm>
            <a:custGeom>
              <a:avLst/>
              <a:gdLst/>
              <a:ahLst/>
              <a:cxnLst/>
              <a:rect l="l" t="t" r="r" b="b"/>
              <a:pathLst>
                <a:path w="856" h="777" extrusionOk="0">
                  <a:moveTo>
                    <a:pt x="0" y="0"/>
                  </a:moveTo>
                  <a:lnTo>
                    <a:pt x="186" y="382"/>
                  </a:lnTo>
                  <a:lnTo>
                    <a:pt x="369" y="777"/>
                  </a:lnTo>
                  <a:lnTo>
                    <a:pt x="619" y="423"/>
                  </a:lnTo>
                  <a:lnTo>
                    <a:pt x="856" y="66"/>
                  </a:lnTo>
                  <a:lnTo>
                    <a:pt x="423" y="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20"/>
            <p:cNvSpPr/>
            <p:nvPr/>
          </p:nvSpPr>
          <p:spPr>
            <a:xfrm>
              <a:off x="5949580" y="4843116"/>
              <a:ext cx="95547" cy="85431"/>
            </a:xfrm>
            <a:custGeom>
              <a:avLst/>
              <a:gdLst/>
              <a:ahLst/>
              <a:cxnLst/>
              <a:rect l="l" t="t" r="r" b="b"/>
              <a:pathLst>
                <a:path w="869" h="777" extrusionOk="0">
                  <a:moveTo>
                    <a:pt x="0" y="0"/>
                  </a:moveTo>
                  <a:lnTo>
                    <a:pt x="196" y="382"/>
                  </a:lnTo>
                  <a:lnTo>
                    <a:pt x="379" y="777"/>
                  </a:lnTo>
                  <a:lnTo>
                    <a:pt x="616" y="423"/>
                  </a:lnTo>
                  <a:lnTo>
                    <a:pt x="869" y="66"/>
                  </a:lnTo>
                  <a:lnTo>
                    <a:pt x="433" y="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20"/>
            <p:cNvSpPr/>
            <p:nvPr/>
          </p:nvSpPr>
          <p:spPr>
            <a:xfrm>
              <a:off x="5945072" y="4840257"/>
              <a:ext cx="104233" cy="94227"/>
            </a:xfrm>
            <a:custGeom>
              <a:avLst/>
              <a:gdLst/>
              <a:ahLst/>
              <a:cxnLst/>
              <a:rect l="l" t="t" r="r" b="b"/>
              <a:pathLst>
                <a:path w="948" h="857" extrusionOk="0">
                  <a:moveTo>
                    <a:pt x="92" y="54"/>
                  </a:moveTo>
                  <a:lnTo>
                    <a:pt x="474" y="80"/>
                  </a:lnTo>
                  <a:lnTo>
                    <a:pt x="856" y="118"/>
                  </a:lnTo>
                  <a:lnTo>
                    <a:pt x="644" y="433"/>
                  </a:lnTo>
                  <a:lnTo>
                    <a:pt x="419" y="755"/>
                  </a:lnTo>
                  <a:lnTo>
                    <a:pt x="250" y="408"/>
                  </a:lnTo>
                  <a:lnTo>
                    <a:pt x="92" y="54"/>
                  </a:lnTo>
                  <a:close/>
                  <a:moveTo>
                    <a:pt x="0" y="1"/>
                  </a:moveTo>
                  <a:lnTo>
                    <a:pt x="212" y="421"/>
                  </a:lnTo>
                  <a:lnTo>
                    <a:pt x="408" y="856"/>
                  </a:lnTo>
                  <a:lnTo>
                    <a:pt x="436" y="815"/>
                  </a:lnTo>
                  <a:lnTo>
                    <a:pt x="685" y="462"/>
                  </a:lnTo>
                  <a:lnTo>
                    <a:pt x="947" y="67"/>
                  </a:lnTo>
                  <a:lnTo>
                    <a:pt x="474" y="2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20"/>
            <p:cNvSpPr/>
            <p:nvPr/>
          </p:nvSpPr>
          <p:spPr>
            <a:xfrm>
              <a:off x="879963" y="155721"/>
              <a:ext cx="178119" cy="198350"/>
            </a:xfrm>
            <a:custGeom>
              <a:avLst/>
              <a:gdLst/>
              <a:ahLst/>
              <a:cxnLst/>
              <a:rect l="l" t="t" r="r" b="b"/>
              <a:pathLst>
                <a:path w="1620" h="1804" extrusionOk="0">
                  <a:moveTo>
                    <a:pt x="1620" y="1"/>
                  </a:moveTo>
                  <a:lnTo>
                    <a:pt x="818" y="395"/>
                  </a:lnTo>
                  <a:lnTo>
                    <a:pt x="0" y="803"/>
                  </a:lnTo>
                  <a:lnTo>
                    <a:pt x="752" y="1305"/>
                  </a:lnTo>
                  <a:lnTo>
                    <a:pt x="1516" y="1803"/>
                  </a:lnTo>
                  <a:lnTo>
                    <a:pt x="1566" y="894"/>
                  </a:lnTo>
                  <a:lnTo>
                    <a:pt x="162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20"/>
            <p:cNvSpPr/>
            <p:nvPr/>
          </p:nvSpPr>
          <p:spPr>
            <a:xfrm>
              <a:off x="182984" y="2913807"/>
              <a:ext cx="94117" cy="85431"/>
            </a:xfrm>
            <a:custGeom>
              <a:avLst/>
              <a:gdLst/>
              <a:ahLst/>
              <a:cxnLst/>
              <a:rect l="l" t="t" r="r" b="b"/>
              <a:pathLst>
                <a:path w="856" h="777" extrusionOk="0">
                  <a:moveTo>
                    <a:pt x="0" y="0"/>
                  </a:moveTo>
                  <a:lnTo>
                    <a:pt x="183" y="395"/>
                  </a:lnTo>
                  <a:lnTo>
                    <a:pt x="370" y="777"/>
                  </a:lnTo>
                  <a:lnTo>
                    <a:pt x="606" y="420"/>
                  </a:lnTo>
                  <a:lnTo>
                    <a:pt x="856" y="67"/>
                  </a:lnTo>
                  <a:lnTo>
                    <a:pt x="420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20"/>
            <p:cNvSpPr/>
            <p:nvPr/>
          </p:nvSpPr>
          <p:spPr>
            <a:xfrm>
              <a:off x="177047" y="2911058"/>
              <a:ext cx="105992" cy="93787"/>
            </a:xfrm>
            <a:custGeom>
              <a:avLst/>
              <a:gdLst/>
              <a:ahLst/>
              <a:cxnLst/>
              <a:rect l="l" t="t" r="r" b="b"/>
              <a:pathLst>
                <a:path w="964" h="853" extrusionOk="0">
                  <a:moveTo>
                    <a:pt x="95" y="63"/>
                  </a:moveTo>
                  <a:lnTo>
                    <a:pt x="474" y="92"/>
                  </a:lnTo>
                  <a:lnTo>
                    <a:pt x="856" y="117"/>
                  </a:lnTo>
                  <a:lnTo>
                    <a:pt x="648" y="433"/>
                  </a:lnTo>
                  <a:lnTo>
                    <a:pt x="424" y="749"/>
                  </a:lnTo>
                  <a:lnTo>
                    <a:pt x="266" y="407"/>
                  </a:lnTo>
                  <a:lnTo>
                    <a:pt x="95" y="63"/>
                  </a:lnTo>
                  <a:close/>
                  <a:moveTo>
                    <a:pt x="1" y="0"/>
                  </a:moveTo>
                  <a:lnTo>
                    <a:pt x="212" y="433"/>
                  </a:lnTo>
                  <a:lnTo>
                    <a:pt x="424" y="853"/>
                  </a:lnTo>
                  <a:lnTo>
                    <a:pt x="449" y="827"/>
                  </a:lnTo>
                  <a:lnTo>
                    <a:pt x="686" y="474"/>
                  </a:lnTo>
                  <a:lnTo>
                    <a:pt x="963" y="79"/>
                  </a:lnTo>
                  <a:lnTo>
                    <a:pt x="474" y="3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20"/>
            <p:cNvSpPr/>
            <p:nvPr/>
          </p:nvSpPr>
          <p:spPr>
            <a:xfrm>
              <a:off x="255112" y="1257727"/>
              <a:ext cx="95547" cy="85431"/>
            </a:xfrm>
            <a:custGeom>
              <a:avLst/>
              <a:gdLst/>
              <a:ahLst/>
              <a:cxnLst/>
              <a:rect l="l" t="t" r="r" b="b"/>
              <a:pathLst>
                <a:path w="869" h="777" extrusionOk="0">
                  <a:moveTo>
                    <a:pt x="1" y="0"/>
                  </a:moveTo>
                  <a:lnTo>
                    <a:pt x="187" y="382"/>
                  </a:lnTo>
                  <a:lnTo>
                    <a:pt x="383" y="777"/>
                  </a:lnTo>
                  <a:lnTo>
                    <a:pt x="620" y="420"/>
                  </a:lnTo>
                  <a:lnTo>
                    <a:pt x="869" y="67"/>
                  </a:lnTo>
                  <a:lnTo>
                    <a:pt x="436" y="2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20"/>
            <p:cNvSpPr/>
            <p:nvPr/>
          </p:nvSpPr>
          <p:spPr>
            <a:xfrm>
              <a:off x="250934" y="1253549"/>
              <a:ext cx="104343" cy="95547"/>
            </a:xfrm>
            <a:custGeom>
              <a:avLst/>
              <a:gdLst/>
              <a:ahLst/>
              <a:cxnLst/>
              <a:rect l="l" t="t" r="r" b="b"/>
              <a:pathLst>
                <a:path w="949" h="869" extrusionOk="0">
                  <a:moveTo>
                    <a:pt x="93" y="64"/>
                  </a:moveTo>
                  <a:lnTo>
                    <a:pt x="474" y="92"/>
                  </a:lnTo>
                  <a:lnTo>
                    <a:pt x="856" y="130"/>
                  </a:lnTo>
                  <a:lnTo>
                    <a:pt x="632" y="446"/>
                  </a:lnTo>
                  <a:lnTo>
                    <a:pt x="418" y="769"/>
                  </a:lnTo>
                  <a:lnTo>
                    <a:pt x="418" y="769"/>
                  </a:lnTo>
                  <a:lnTo>
                    <a:pt x="250" y="408"/>
                  </a:lnTo>
                  <a:lnTo>
                    <a:pt x="93" y="64"/>
                  </a:lnTo>
                  <a:close/>
                  <a:moveTo>
                    <a:pt x="1" y="0"/>
                  </a:moveTo>
                  <a:lnTo>
                    <a:pt x="212" y="433"/>
                  </a:lnTo>
                  <a:lnTo>
                    <a:pt x="408" y="869"/>
                  </a:lnTo>
                  <a:lnTo>
                    <a:pt x="433" y="828"/>
                  </a:lnTo>
                  <a:lnTo>
                    <a:pt x="686" y="474"/>
                  </a:lnTo>
                  <a:lnTo>
                    <a:pt x="948" y="79"/>
                  </a:lnTo>
                  <a:lnTo>
                    <a:pt x="474" y="3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20"/>
            <p:cNvSpPr/>
            <p:nvPr/>
          </p:nvSpPr>
          <p:spPr>
            <a:xfrm>
              <a:off x="-340492" y="1820487"/>
              <a:ext cx="569761" cy="659700"/>
            </a:xfrm>
            <a:custGeom>
              <a:avLst/>
              <a:gdLst/>
              <a:ahLst/>
              <a:cxnLst/>
              <a:rect l="l" t="t" r="r" b="b"/>
              <a:pathLst>
                <a:path w="5182" h="6000" extrusionOk="0">
                  <a:moveTo>
                    <a:pt x="0" y="1"/>
                  </a:moveTo>
                  <a:lnTo>
                    <a:pt x="0" y="3000"/>
                  </a:lnTo>
                  <a:lnTo>
                    <a:pt x="0" y="5999"/>
                  </a:lnTo>
                  <a:lnTo>
                    <a:pt x="2592" y="4500"/>
                  </a:lnTo>
                  <a:lnTo>
                    <a:pt x="5181" y="3000"/>
                  </a:lnTo>
                  <a:lnTo>
                    <a:pt x="2592" y="150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20"/>
            <p:cNvSpPr/>
            <p:nvPr/>
          </p:nvSpPr>
          <p:spPr>
            <a:xfrm>
              <a:off x="116354" y="4834430"/>
              <a:ext cx="571410" cy="659590"/>
            </a:xfrm>
            <a:custGeom>
              <a:avLst/>
              <a:gdLst/>
              <a:ahLst/>
              <a:cxnLst/>
              <a:rect l="l" t="t" r="r" b="b"/>
              <a:pathLst>
                <a:path w="5197" h="5999" extrusionOk="0">
                  <a:moveTo>
                    <a:pt x="0" y="0"/>
                  </a:moveTo>
                  <a:lnTo>
                    <a:pt x="0" y="2999"/>
                  </a:lnTo>
                  <a:lnTo>
                    <a:pt x="0" y="5998"/>
                  </a:lnTo>
                  <a:lnTo>
                    <a:pt x="2605" y="4499"/>
                  </a:lnTo>
                  <a:lnTo>
                    <a:pt x="5196" y="2999"/>
                  </a:lnTo>
                  <a:lnTo>
                    <a:pt x="2605" y="15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20"/>
            <p:cNvSpPr/>
            <p:nvPr/>
          </p:nvSpPr>
          <p:spPr>
            <a:xfrm>
              <a:off x="4812797" y="-228887"/>
              <a:ext cx="817148" cy="944690"/>
            </a:xfrm>
            <a:custGeom>
              <a:avLst/>
              <a:gdLst/>
              <a:ahLst/>
              <a:cxnLst/>
              <a:rect l="l" t="t" r="r" b="b"/>
              <a:pathLst>
                <a:path w="7432" h="8592" extrusionOk="0">
                  <a:moveTo>
                    <a:pt x="0" y="1"/>
                  </a:moveTo>
                  <a:lnTo>
                    <a:pt x="0" y="4288"/>
                  </a:lnTo>
                  <a:lnTo>
                    <a:pt x="0" y="8591"/>
                  </a:lnTo>
                  <a:lnTo>
                    <a:pt x="3722" y="6432"/>
                  </a:lnTo>
                  <a:lnTo>
                    <a:pt x="7432" y="4288"/>
                  </a:lnTo>
                  <a:lnTo>
                    <a:pt x="3722" y="214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20"/>
            <p:cNvSpPr/>
            <p:nvPr/>
          </p:nvSpPr>
          <p:spPr>
            <a:xfrm>
              <a:off x="-389750" y="3360680"/>
              <a:ext cx="912585" cy="913025"/>
            </a:xfrm>
            <a:custGeom>
              <a:avLst/>
              <a:gdLst/>
              <a:ahLst/>
              <a:cxnLst/>
              <a:rect l="l" t="t" r="r" b="b"/>
              <a:pathLst>
                <a:path w="8300" h="8304" extrusionOk="0">
                  <a:moveTo>
                    <a:pt x="6077" y="1"/>
                  </a:moveTo>
                  <a:lnTo>
                    <a:pt x="3040" y="3041"/>
                  </a:lnTo>
                  <a:lnTo>
                    <a:pt x="0" y="6078"/>
                  </a:lnTo>
                  <a:lnTo>
                    <a:pt x="4145" y="7183"/>
                  </a:lnTo>
                  <a:lnTo>
                    <a:pt x="8300" y="8303"/>
                  </a:lnTo>
                  <a:lnTo>
                    <a:pt x="7182" y="4158"/>
                  </a:lnTo>
                  <a:lnTo>
                    <a:pt x="60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20"/>
            <p:cNvSpPr/>
            <p:nvPr/>
          </p:nvSpPr>
          <p:spPr>
            <a:xfrm>
              <a:off x="8648435" y="135458"/>
              <a:ext cx="656401" cy="656511"/>
            </a:xfrm>
            <a:custGeom>
              <a:avLst/>
              <a:gdLst/>
              <a:ahLst/>
              <a:cxnLst/>
              <a:rect l="l" t="t" r="r" b="b"/>
              <a:pathLst>
                <a:path w="5970" h="5971" extrusionOk="0">
                  <a:moveTo>
                    <a:pt x="5817" y="153"/>
                  </a:moveTo>
                  <a:lnTo>
                    <a:pt x="5064" y="2959"/>
                  </a:lnTo>
                  <a:lnTo>
                    <a:pt x="4313" y="5775"/>
                  </a:lnTo>
                  <a:lnTo>
                    <a:pt x="2260" y="3710"/>
                  </a:lnTo>
                  <a:lnTo>
                    <a:pt x="208" y="1658"/>
                  </a:lnTo>
                  <a:lnTo>
                    <a:pt x="3012" y="907"/>
                  </a:lnTo>
                  <a:lnTo>
                    <a:pt x="5817" y="153"/>
                  </a:lnTo>
                  <a:close/>
                  <a:moveTo>
                    <a:pt x="5970" y="1"/>
                  </a:moveTo>
                  <a:lnTo>
                    <a:pt x="5878" y="26"/>
                  </a:lnTo>
                  <a:lnTo>
                    <a:pt x="2983" y="803"/>
                  </a:lnTo>
                  <a:lnTo>
                    <a:pt x="0" y="1604"/>
                  </a:lnTo>
                  <a:lnTo>
                    <a:pt x="2182" y="3789"/>
                  </a:lnTo>
                  <a:lnTo>
                    <a:pt x="4366" y="5971"/>
                  </a:lnTo>
                  <a:lnTo>
                    <a:pt x="5168" y="2987"/>
                  </a:lnTo>
                  <a:lnTo>
                    <a:pt x="5970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20"/>
            <p:cNvSpPr/>
            <p:nvPr/>
          </p:nvSpPr>
          <p:spPr>
            <a:xfrm>
              <a:off x="7514401" y="-204400"/>
              <a:ext cx="409344" cy="408024"/>
            </a:xfrm>
            <a:custGeom>
              <a:avLst/>
              <a:gdLst/>
              <a:ahLst/>
              <a:cxnLst/>
              <a:rect l="l" t="t" r="r" b="b"/>
              <a:pathLst>
                <a:path w="3723" h="3711" extrusionOk="0">
                  <a:moveTo>
                    <a:pt x="3722" y="1"/>
                  </a:moveTo>
                  <a:lnTo>
                    <a:pt x="1853" y="487"/>
                  </a:lnTo>
                  <a:lnTo>
                    <a:pt x="0" y="986"/>
                  </a:lnTo>
                  <a:lnTo>
                    <a:pt x="1367" y="2353"/>
                  </a:lnTo>
                  <a:lnTo>
                    <a:pt x="2721" y="3710"/>
                  </a:lnTo>
                  <a:lnTo>
                    <a:pt x="3223" y="1854"/>
                  </a:lnTo>
                  <a:lnTo>
                    <a:pt x="37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20"/>
            <p:cNvSpPr/>
            <p:nvPr/>
          </p:nvSpPr>
          <p:spPr>
            <a:xfrm>
              <a:off x="7938152" y="4452570"/>
              <a:ext cx="409344" cy="409344"/>
            </a:xfrm>
            <a:custGeom>
              <a:avLst/>
              <a:gdLst/>
              <a:ahLst/>
              <a:cxnLst/>
              <a:rect l="l" t="t" r="r" b="b"/>
              <a:pathLst>
                <a:path w="3723" h="3723" extrusionOk="0">
                  <a:moveTo>
                    <a:pt x="3723" y="0"/>
                  </a:moveTo>
                  <a:lnTo>
                    <a:pt x="1867" y="502"/>
                  </a:lnTo>
                  <a:lnTo>
                    <a:pt x="1" y="1001"/>
                  </a:lnTo>
                  <a:lnTo>
                    <a:pt x="1368" y="2356"/>
                  </a:lnTo>
                  <a:lnTo>
                    <a:pt x="2722" y="3723"/>
                  </a:lnTo>
                  <a:lnTo>
                    <a:pt x="3224" y="1869"/>
                  </a:lnTo>
                  <a:lnTo>
                    <a:pt x="37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20"/>
            <p:cNvSpPr/>
            <p:nvPr/>
          </p:nvSpPr>
          <p:spPr>
            <a:xfrm>
              <a:off x="19487" y="4395098"/>
              <a:ext cx="407914" cy="409344"/>
            </a:xfrm>
            <a:custGeom>
              <a:avLst/>
              <a:gdLst/>
              <a:ahLst/>
              <a:cxnLst/>
              <a:rect l="l" t="t" r="r" b="b"/>
              <a:pathLst>
                <a:path w="3710" h="3723" extrusionOk="0">
                  <a:moveTo>
                    <a:pt x="3710" y="0"/>
                  </a:moveTo>
                  <a:lnTo>
                    <a:pt x="1857" y="499"/>
                  </a:lnTo>
                  <a:lnTo>
                    <a:pt x="0" y="998"/>
                  </a:lnTo>
                  <a:lnTo>
                    <a:pt x="1355" y="2352"/>
                  </a:lnTo>
                  <a:lnTo>
                    <a:pt x="2725" y="3723"/>
                  </a:lnTo>
                  <a:lnTo>
                    <a:pt x="3211" y="1854"/>
                  </a:lnTo>
                  <a:lnTo>
                    <a:pt x="371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20"/>
            <p:cNvSpPr/>
            <p:nvPr/>
          </p:nvSpPr>
          <p:spPr>
            <a:xfrm>
              <a:off x="72923" y="510202"/>
              <a:ext cx="407914" cy="409344"/>
            </a:xfrm>
            <a:custGeom>
              <a:avLst/>
              <a:gdLst/>
              <a:ahLst/>
              <a:cxnLst/>
              <a:rect l="l" t="t" r="r" b="b"/>
              <a:pathLst>
                <a:path w="3710" h="3723" extrusionOk="0">
                  <a:moveTo>
                    <a:pt x="3710" y="0"/>
                  </a:moveTo>
                  <a:lnTo>
                    <a:pt x="1857" y="499"/>
                  </a:lnTo>
                  <a:lnTo>
                    <a:pt x="0" y="1001"/>
                  </a:lnTo>
                  <a:lnTo>
                    <a:pt x="1358" y="2368"/>
                  </a:lnTo>
                  <a:lnTo>
                    <a:pt x="2725" y="3722"/>
                  </a:lnTo>
                  <a:lnTo>
                    <a:pt x="3211" y="1869"/>
                  </a:lnTo>
                  <a:lnTo>
                    <a:pt x="371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20"/>
            <p:cNvSpPr/>
            <p:nvPr/>
          </p:nvSpPr>
          <p:spPr>
            <a:xfrm>
              <a:off x="8565752" y="899177"/>
              <a:ext cx="367343" cy="422098"/>
            </a:xfrm>
            <a:custGeom>
              <a:avLst/>
              <a:gdLst/>
              <a:ahLst/>
              <a:cxnLst/>
              <a:rect l="l" t="t" r="r" b="b"/>
              <a:pathLst>
                <a:path w="3341" h="3839" extrusionOk="0">
                  <a:moveTo>
                    <a:pt x="1" y="0"/>
                  </a:moveTo>
                  <a:lnTo>
                    <a:pt x="13" y="1920"/>
                  </a:lnTo>
                  <a:lnTo>
                    <a:pt x="26" y="3839"/>
                  </a:lnTo>
                  <a:lnTo>
                    <a:pt x="1683" y="2867"/>
                  </a:lnTo>
                  <a:lnTo>
                    <a:pt x="3341" y="1894"/>
                  </a:lnTo>
                  <a:lnTo>
                    <a:pt x="1671" y="94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20"/>
            <p:cNvSpPr/>
            <p:nvPr/>
          </p:nvSpPr>
          <p:spPr>
            <a:xfrm>
              <a:off x="8824686" y="3827719"/>
              <a:ext cx="367343" cy="423967"/>
            </a:xfrm>
            <a:custGeom>
              <a:avLst/>
              <a:gdLst/>
              <a:ahLst/>
              <a:cxnLst/>
              <a:rect l="l" t="t" r="r" b="b"/>
              <a:pathLst>
                <a:path w="3341" h="3856" extrusionOk="0">
                  <a:moveTo>
                    <a:pt x="1" y="1"/>
                  </a:moveTo>
                  <a:lnTo>
                    <a:pt x="13" y="1923"/>
                  </a:lnTo>
                  <a:lnTo>
                    <a:pt x="26" y="3856"/>
                  </a:lnTo>
                  <a:lnTo>
                    <a:pt x="1684" y="2883"/>
                  </a:lnTo>
                  <a:lnTo>
                    <a:pt x="3341" y="1895"/>
                  </a:lnTo>
                  <a:lnTo>
                    <a:pt x="1671" y="94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20"/>
            <p:cNvSpPr/>
            <p:nvPr/>
          </p:nvSpPr>
          <p:spPr>
            <a:xfrm>
              <a:off x="6494497" y="-12096"/>
              <a:ext cx="664208" cy="645077"/>
            </a:xfrm>
            <a:custGeom>
              <a:avLst/>
              <a:gdLst/>
              <a:ahLst/>
              <a:cxnLst/>
              <a:rect l="l" t="t" r="r" b="b"/>
              <a:pathLst>
                <a:path w="6041" h="5867" extrusionOk="0">
                  <a:moveTo>
                    <a:pt x="1961" y="209"/>
                  </a:moveTo>
                  <a:lnTo>
                    <a:pt x="3897" y="2369"/>
                  </a:lnTo>
                  <a:lnTo>
                    <a:pt x="5852" y="4530"/>
                  </a:lnTo>
                  <a:lnTo>
                    <a:pt x="5852" y="4530"/>
                  </a:lnTo>
                  <a:lnTo>
                    <a:pt x="3000" y="5131"/>
                  </a:lnTo>
                  <a:lnTo>
                    <a:pt x="159" y="5734"/>
                  </a:lnTo>
                  <a:lnTo>
                    <a:pt x="1055" y="2972"/>
                  </a:lnTo>
                  <a:lnTo>
                    <a:pt x="1961" y="209"/>
                  </a:lnTo>
                  <a:close/>
                  <a:moveTo>
                    <a:pt x="1911" y="1"/>
                  </a:moveTo>
                  <a:lnTo>
                    <a:pt x="964" y="2934"/>
                  </a:lnTo>
                  <a:lnTo>
                    <a:pt x="1" y="5867"/>
                  </a:lnTo>
                  <a:lnTo>
                    <a:pt x="3028" y="5235"/>
                  </a:lnTo>
                  <a:lnTo>
                    <a:pt x="6040" y="4591"/>
                  </a:lnTo>
                  <a:lnTo>
                    <a:pt x="5987" y="4525"/>
                  </a:lnTo>
                  <a:lnTo>
                    <a:pt x="3976" y="2302"/>
                  </a:lnTo>
                  <a:lnTo>
                    <a:pt x="1911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20"/>
            <p:cNvSpPr/>
            <p:nvPr/>
          </p:nvSpPr>
          <p:spPr>
            <a:xfrm>
              <a:off x="7235236" y="4658068"/>
              <a:ext cx="663878" cy="645077"/>
            </a:xfrm>
            <a:custGeom>
              <a:avLst/>
              <a:gdLst/>
              <a:ahLst/>
              <a:cxnLst/>
              <a:rect l="l" t="t" r="r" b="b"/>
              <a:pathLst>
                <a:path w="6038" h="5867" extrusionOk="0">
                  <a:moveTo>
                    <a:pt x="1946" y="196"/>
                  </a:moveTo>
                  <a:lnTo>
                    <a:pt x="3894" y="2368"/>
                  </a:lnTo>
                  <a:lnTo>
                    <a:pt x="5842" y="4519"/>
                  </a:lnTo>
                  <a:lnTo>
                    <a:pt x="5842" y="4519"/>
                  </a:lnTo>
                  <a:lnTo>
                    <a:pt x="3000" y="5131"/>
                  </a:lnTo>
                  <a:lnTo>
                    <a:pt x="159" y="5721"/>
                  </a:lnTo>
                  <a:lnTo>
                    <a:pt x="1052" y="2959"/>
                  </a:lnTo>
                  <a:lnTo>
                    <a:pt x="1946" y="196"/>
                  </a:lnTo>
                  <a:close/>
                  <a:moveTo>
                    <a:pt x="1908" y="0"/>
                  </a:moveTo>
                  <a:lnTo>
                    <a:pt x="948" y="2933"/>
                  </a:lnTo>
                  <a:lnTo>
                    <a:pt x="1" y="5866"/>
                  </a:lnTo>
                  <a:lnTo>
                    <a:pt x="3013" y="5222"/>
                  </a:lnTo>
                  <a:lnTo>
                    <a:pt x="6037" y="4591"/>
                  </a:lnTo>
                  <a:lnTo>
                    <a:pt x="5971" y="4524"/>
                  </a:lnTo>
                  <a:lnTo>
                    <a:pt x="3972" y="2289"/>
                  </a:lnTo>
                  <a:lnTo>
                    <a:pt x="1908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20"/>
            <p:cNvSpPr/>
            <p:nvPr/>
          </p:nvSpPr>
          <p:spPr>
            <a:xfrm>
              <a:off x="2008060" y="-65532"/>
              <a:ext cx="680151" cy="588452"/>
            </a:xfrm>
            <a:custGeom>
              <a:avLst/>
              <a:gdLst/>
              <a:ahLst/>
              <a:cxnLst/>
              <a:rect l="l" t="t" r="r" b="b"/>
              <a:pathLst>
                <a:path w="6186" h="5352" extrusionOk="0">
                  <a:moveTo>
                    <a:pt x="3087" y="210"/>
                  </a:moveTo>
                  <a:lnTo>
                    <a:pt x="4540" y="2735"/>
                  </a:lnTo>
                  <a:lnTo>
                    <a:pt x="5999" y="5248"/>
                  </a:lnTo>
                  <a:lnTo>
                    <a:pt x="187" y="5248"/>
                  </a:lnTo>
                  <a:lnTo>
                    <a:pt x="1633" y="2735"/>
                  </a:lnTo>
                  <a:lnTo>
                    <a:pt x="3087" y="210"/>
                  </a:lnTo>
                  <a:close/>
                  <a:moveTo>
                    <a:pt x="3095" y="1"/>
                  </a:moveTo>
                  <a:lnTo>
                    <a:pt x="3041" y="80"/>
                  </a:lnTo>
                  <a:lnTo>
                    <a:pt x="1541" y="2684"/>
                  </a:lnTo>
                  <a:lnTo>
                    <a:pt x="1" y="5352"/>
                  </a:lnTo>
                  <a:lnTo>
                    <a:pt x="6185" y="5352"/>
                  </a:lnTo>
                  <a:lnTo>
                    <a:pt x="4632" y="2684"/>
                  </a:lnTo>
                  <a:lnTo>
                    <a:pt x="3095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20"/>
            <p:cNvSpPr/>
            <p:nvPr/>
          </p:nvSpPr>
          <p:spPr>
            <a:xfrm>
              <a:off x="106239" y="1408030"/>
              <a:ext cx="970639" cy="846395"/>
            </a:xfrm>
            <a:custGeom>
              <a:avLst/>
              <a:gdLst/>
              <a:ahLst/>
              <a:cxnLst/>
              <a:rect l="l" t="t" r="r" b="b"/>
              <a:pathLst>
                <a:path w="8828" h="7698" extrusionOk="0">
                  <a:moveTo>
                    <a:pt x="8644" y="108"/>
                  </a:moveTo>
                  <a:lnTo>
                    <a:pt x="6580" y="3789"/>
                  </a:lnTo>
                  <a:lnTo>
                    <a:pt x="4512" y="7486"/>
                  </a:lnTo>
                  <a:lnTo>
                    <a:pt x="2356" y="3855"/>
                  </a:lnTo>
                  <a:lnTo>
                    <a:pt x="199" y="223"/>
                  </a:lnTo>
                  <a:lnTo>
                    <a:pt x="199" y="223"/>
                  </a:lnTo>
                  <a:lnTo>
                    <a:pt x="4420" y="158"/>
                  </a:lnTo>
                  <a:lnTo>
                    <a:pt x="8644" y="108"/>
                  </a:lnTo>
                  <a:close/>
                  <a:moveTo>
                    <a:pt x="8827" y="0"/>
                  </a:moveTo>
                  <a:lnTo>
                    <a:pt x="4408" y="54"/>
                  </a:lnTo>
                  <a:lnTo>
                    <a:pt x="0" y="120"/>
                  </a:lnTo>
                  <a:lnTo>
                    <a:pt x="54" y="199"/>
                  </a:lnTo>
                  <a:lnTo>
                    <a:pt x="2264" y="3909"/>
                  </a:lnTo>
                  <a:lnTo>
                    <a:pt x="4512" y="7697"/>
                  </a:lnTo>
                  <a:lnTo>
                    <a:pt x="6671" y="3842"/>
                  </a:lnTo>
                  <a:lnTo>
                    <a:pt x="8827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20"/>
            <p:cNvSpPr/>
            <p:nvPr/>
          </p:nvSpPr>
          <p:spPr>
            <a:xfrm>
              <a:off x="1739120" y="4425192"/>
              <a:ext cx="784163" cy="760964"/>
            </a:xfrm>
            <a:custGeom>
              <a:avLst/>
              <a:gdLst/>
              <a:ahLst/>
              <a:cxnLst/>
              <a:rect l="l" t="t" r="r" b="b"/>
              <a:pathLst>
                <a:path w="7132" h="6921" extrusionOk="0">
                  <a:moveTo>
                    <a:pt x="6972" y="137"/>
                  </a:moveTo>
                  <a:lnTo>
                    <a:pt x="5907" y="3435"/>
                  </a:lnTo>
                  <a:lnTo>
                    <a:pt x="4843" y="6721"/>
                  </a:lnTo>
                  <a:lnTo>
                    <a:pt x="2526" y="4158"/>
                  </a:lnTo>
                  <a:lnTo>
                    <a:pt x="199" y="1579"/>
                  </a:lnTo>
                  <a:lnTo>
                    <a:pt x="3593" y="856"/>
                  </a:lnTo>
                  <a:lnTo>
                    <a:pt x="6972" y="137"/>
                  </a:lnTo>
                  <a:close/>
                  <a:moveTo>
                    <a:pt x="7132" y="0"/>
                  </a:moveTo>
                  <a:lnTo>
                    <a:pt x="7040" y="13"/>
                  </a:lnTo>
                  <a:lnTo>
                    <a:pt x="3567" y="764"/>
                  </a:lnTo>
                  <a:lnTo>
                    <a:pt x="0" y="1512"/>
                  </a:lnTo>
                  <a:lnTo>
                    <a:pt x="2447" y="4224"/>
                  </a:lnTo>
                  <a:lnTo>
                    <a:pt x="4881" y="6920"/>
                  </a:lnTo>
                  <a:lnTo>
                    <a:pt x="5998" y="3460"/>
                  </a:lnTo>
                  <a:lnTo>
                    <a:pt x="7132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20"/>
            <p:cNvSpPr/>
            <p:nvPr/>
          </p:nvSpPr>
          <p:spPr>
            <a:xfrm>
              <a:off x="8143320" y="4407820"/>
              <a:ext cx="911266" cy="1052881"/>
            </a:xfrm>
            <a:custGeom>
              <a:avLst/>
              <a:gdLst/>
              <a:ahLst/>
              <a:cxnLst/>
              <a:rect l="l" t="t" r="r" b="b"/>
              <a:pathLst>
                <a:path w="8288" h="9576" extrusionOk="0">
                  <a:moveTo>
                    <a:pt x="8288" y="0"/>
                  </a:moveTo>
                  <a:lnTo>
                    <a:pt x="4146" y="2393"/>
                  </a:lnTo>
                  <a:lnTo>
                    <a:pt x="1" y="4789"/>
                  </a:lnTo>
                  <a:lnTo>
                    <a:pt x="4146" y="7182"/>
                  </a:lnTo>
                  <a:lnTo>
                    <a:pt x="8288" y="9575"/>
                  </a:lnTo>
                  <a:lnTo>
                    <a:pt x="8288" y="4789"/>
                  </a:lnTo>
                  <a:lnTo>
                    <a:pt x="828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20"/>
            <p:cNvSpPr/>
            <p:nvPr/>
          </p:nvSpPr>
          <p:spPr>
            <a:xfrm>
              <a:off x="4242812" y="4756254"/>
              <a:ext cx="659590" cy="571520"/>
            </a:xfrm>
            <a:custGeom>
              <a:avLst/>
              <a:gdLst/>
              <a:ahLst/>
              <a:cxnLst/>
              <a:rect l="l" t="t" r="r" b="b"/>
              <a:pathLst>
                <a:path w="5999" h="5198" extrusionOk="0">
                  <a:moveTo>
                    <a:pt x="0" y="1"/>
                  </a:moveTo>
                  <a:lnTo>
                    <a:pt x="1500" y="2593"/>
                  </a:lnTo>
                  <a:lnTo>
                    <a:pt x="3000" y="5197"/>
                  </a:lnTo>
                  <a:lnTo>
                    <a:pt x="4499" y="2593"/>
                  </a:lnTo>
                  <a:lnTo>
                    <a:pt x="599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21" name="Google Shape;1321;p20"/>
          <p:cNvSpPr/>
          <p:nvPr/>
        </p:nvSpPr>
        <p:spPr>
          <a:xfrm>
            <a:off x="461838" y="396075"/>
            <a:ext cx="8220300" cy="4332900"/>
          </a:xfrm>
          <a:prstGeom prst="roundRect">
            <a:avLst>
              <a:gd name="adj" fmla="val 2817"/>
            </a:avLst>
          </a:prstGeom>
          <a:solidFill>
            <a:srgbClr val="FFFBF7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2" name="Google Shape;1322;p20"/>
          <p:cNvSpPr txBox="1">
            <a:spLocks noGrp="1"/>
          </p:cNvSpPr>
          <p:nvPr>
            <p:ph type="title"/>
          </p:nvPr>
        </p:nvSpPr>
        <p:spPr>
          <a:xfrm>
            <a:off x="720000" y="367664"/>
            <a:ext cx="7704000" cy="5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CUSTOM_5_2_1_1">
    <p:bg>
      <p:bgPr>
        <a:solidFill>
          <a:schemeClr val="accent2"/>
        </a:solidFill>
        <a:effectLst/>
      </p:bgPr>
    </p:bg>
    <p:spTree>
      <p:nvGrpSpPr>
        <p:cNvPr id="1" name="Shape 1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4" name="Google Shape;1324;p21"/>
          <p:cNvGrpSpPr/>
          <p:nvPr/>
        </p:nvGrpSpPr>
        <p:grpSpPr>
          <a:xfrm>
            <a:off x="-342875" y="-314750"/>
            <a:ext cx="9829746" cy="5772994"/>
            <a:chOff x="-342875" y="-314750"/>
            <a:chExt cx="9829746" cy="5772994"/>
          </a:xfrm>
        </p:grpSpPr>
        <p:sp>
          <p:nvSpPr>
            <p:cNvPr id="1325" name="Google Shape;1325;p21"/>
            <p:cNvSpPr/>
            <p:nvPr/>
          </p:nvSpPr>
          <p:spPr>
            <a:xfrm>
              <a:off x="-104662" y="2615362"/>
              <a:ext cx="578696" cy="577118"/>
            </a:xfrm>
            <a:custGeom>
              <a:avLst/>
              <a:gdLst/>
              <a:ahLst/>
              <a:cxnLst/>
              <a:rect l="l" t="t" r="r" b="b"/>
              <a:pathLst>
                <a:path w="5500" h="5485" extrusionOk="0">
                  <a:moveTo>
                    <a:pt x="2750" y="0"/>
                  </a:moveTo>
                  <a:cubicBezTo>
                    <a:pt x="1238" y="0"/>
                    <a:pt x="0" y="1222"/>
                    <a:pt x="0" y="2734"/>
                  </a:cubicBezTo>
                  <a:cubicBezTo>
                    <a:pt x="0" y="4262"/>
                    <a:pt x="1238" y="5484"/>
                    <a:pt x="2750" y="5484"/>
                  </a:cubicBezTo>
                  <a:cubicBezTo>
                    <a:pt x="4262" y="5484"/>
                    <a:pt x="5500" y="4262"/>
                    <a:pt x="5500" y="2734"/>
                  </a:cubicBezTo>
                  <a:cubicBezTo>
                    <a:pt x="5500" y="1222"/>
                    <a:pt x="4262" y="0"/>
                    <a:pt x="27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21"/>
            <p:cNvSpPr/>
            <p:nvPr/>
          </p:nvSpPr>
          <p:spPr>
            <a:xfrm>
              <a:off x="414166" y="2287187"/>
              <a:ext cx="119317" cy="119317"/>
            </a:xfrm>
            <a:custGeom>
              <a:avLst/>
              <a:gdLst/>
              <a:ahLst/>
              <a:cxnLst/>
              <a:rect l="l" t="t" r="r" b="b"/>
              <a:pathLst>
                <a:path w="1134" h="1134" extrusionOk="0">
                  <a:moveTo>
                    <a:pt x="569" y="0"/>
                  </a:moveTo>
                  <a:cubicBezTo>
                    <a:pt x="253" y="0"/>
                    <a:pt x="0" y="250"/>
                    <a:pt x="0" y="565"/>
                  </a:cubicBezTo>
                  <a:cubicBezTo>
                    <a:pt x="0" y="881"/>
                    <a:pt x="253" y="1134"/>
                    <a:pt x="569" y="1134"/>
                  </a:cubicBezTo>
                  <a:cubicBezTo>
                    <a:pt x="884" y="1134"/>
                    <a:pt x="1134" y="881"/>
                    <a:pt x="1134" y="565"/>
                  </a:cubicBezTo>
                  <a:cubicBezTo>
                    <a:pt x="1134" y="250"/>
                    <a:pt x="884" y="0"/>
                    <a:pt x="5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21"/>
            <p:cNvSpPr/>
            <p:nvPr/>
          </p:nvSpPr>
          <p:spPr>
            <a:xfrm>
              <a:off x="2336808" y="312034"/>
              <a:ext cx="559126" cy="559547"/>
            </a:xfrm>
            <a:custGeom>
              <a:avLst/>
              <a:gdLst/>
              <a:ahLst/>
              <a:cxnLst/>
              <a:rect l="l" t="t" r="r" b="b"/>
              <a:pathLst>
                <a:path w="5314" h="5318" extrusionOk="0">
                  <a:moveTo>
                    <a:pt x="2658" y="1"/>
                  </a:moveTo>
                  <a:cubicBezTo>
                    <a:pt x="1197" y="1"/>
                    <a:pt x="0" y="1200"/>
                    <a:pt x="0" y="2659"/>
                  </a:cubicBezTo>
                  <a:cubicBezTo>
                    <a:pt x="0" y="4121"/>
                    <a:pt x="1197" y="5317"/>
                    <a:pt x="2658" y="5317"/>
                  </a:cubicBezTo>
                  <a:cubicBezTo>
                    <a:pt x="4117" y="5317"/>
                    <a:pt x="5313" y="4121"/>
                    <a:pt x="5313" y="2659"/>
                  </a:cubicBezTo>
                  <a:cubicBezTo>
                    <a:pt x="5313" y="1200"/>
                    <a:pt x="4117" y="1"/>
                    <a:pt x="2658" y="1"/>
                  </a:cubicBezTo>
                  <a:close/>
                </a:path>
              </a:pathLst>
            </a:custGeom>
            <a:solidFill>
              <a:srgbClr val="FED9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21"/>
            <p:cNvSpPr/>
            <p:nvPr/>
          </p:nvSpPr>
          <p:spPr>
            <a:xfrm>
              <a:off x="2895829" y="-314750"/>
              <a:ext cx="816909" cy="816593"/>
            </a:xfrm>
            <a:custGeom>
              <a:avLst/>
              <a:gdLst/>
              <a:ahLst/>
              <a:cxnLst/>
              <a:rect l="l" t="t" r="r" b="b"/>
              <a:pathLst>
                <a:path w="7764" h="7761" extrusionOk="0">
                  <a:moveTo>
                    <a:pt x="3880" y="0"/>
                  </a:moveTo>
                  <a:cubicBezTo>
                    <a:pt x="1737" y="0"/>
                    <a:pt x="0" y="1737"/>
                    <a:pt x="0" y="3880"/>
                  </a:cubicBezTo>
                  <a:cubicBezTo>
                    <a:pt x="0" y="6024"/>
                    <a:pt x="1737" y="7760"/>
                    <a:pt x="3880" y="7760"/>
                  </a:cubicBezTo>
                  <a:cubicBezTo>
                    <a:pt x="6027" y="7760"/>
                    <a:pt x="7763" y="6024"/>
                    <a:pt x="7763" y="3880"/>
                  </a:cubicBezTo>
                  <a:cubicBezTo>
                    <a:pt x="7763" y="1737"/>
                    <a:pt x="6027" y="0"/>
                    <a:pt x="38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21"/>
            <p:cNvSpPr/>
            <p:nvPr/>
          </p:nvSpPr>
          <p:spPr>
            <a:xfrm>
              <a:off x="8205216" y="216706"/>
              <a:ext cx="159299" cy="159194"/>
            </a:xfrm>
            <a:custGeom>
              <a:avLst/>
              <a:gdLst/>
              <a:ahLst/>
              <a:cxnLst/>
              <a:rect l="l" t="t" r="r" b="b"/>
              <a:pathLst>
                <a:path w="1514" h="1513" extrusionOk="0">
                  <a:moveTo>
                    <a:pt x="762" y="1"/>
                  </a:moveTo>
                  <a:cubicBezTo>
                    <a:pt x="342" y="1"/>
                    <a:pt x="1" y="342"/>
                    <a:pt x="1" y="765"/>
                  </a:cubicBezTo>
                  <a:cubicBezTo>
                    <a:pt x="1" y="1172"/>
                    <a:pt x="342" y="1513"/>
                    <a:pt x="762" y="1513"/>
                  </a:cubicBezTo>
                  <a:cubicBezTo>
                    <a:pt x="1169" y="1513"/>
                    <a:pt x="1513" y="1172"/>
                    <a:pt x="1513" y="765"/>
                  </a:cubicBezTo>
                  <a:cubicBezTo>
                    <a:pt x="1513" y="342"/>
                    <a:pt x="1169" y="1"/>
                    <a:pt x="7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21"/>
            <p:cNvSpPr/>
            <p:nvPr/>
          </p:nvSpPr>
          <p:spPr>
            <a:xfrm>
              <a:off x="8761607" y="1718483"/>
              <a:ext cx="560494" cy="560494"/>
            </a:xfrm>
            <a:custGeom>
              <a:avLst/>
              <a:gdLst/>
              <a:ahLst/>
              <a:cxnLst/>
              <a:rect l="l" t="t" r="r" b="b"/>
              <a:pathLst>
                <a:path w="5327" h="5327" extrusionOk="0">
                  <a:moveTo>
                    <a:pt x="2668" y="158"/>
                  </a:moveTo>
                  <a:cubicBezTo>
                    <a:pt x="3354" y="158"/>
                    <a:pt x="3985" y="433"/>
                    <a:pt x="4446" y="894"/>
                  </a:cubicBezTo>
                  <a:cubicBezTo>
                    <a:pt x="4894" y="1342"/>
                    <a:pt x="5169" y="1974"/>
                    <a:pt x="5169" y="2671"/>
                  </a:cubicBezTo>
                  <a:cubicBezTo>
                    <a:pt x="5169" y="3353"/>
                    <a:pt x="4894" y="3985"/>
                    <a:pt x="4446" y="4433"/>
                  </a:cubicBezTo>
                  <a:cubicBezTo>
                    <a:pt x="3985" y="4894"/>
                    <a:pt x="3354" y="5168"/>
                    <a:pt x="2668" y="5168"/>
                  </a:cubicBezTo>
                  <a:cubicBezTo>
                    <a:pt x="1974" y="5168"/>
                    <a:pt x="1355" y="4894"/>
                    <a:pt x="894" y="4433"/>
                  </a:cubicBezTo>
                  <a:cubicBezTo>
                    <a:pt x="433" y="3985"/>
                    <a:pt x="159" y="3353"/>
                    <a:pt x="159" y="2671"/>
                  </a:cubicBezTo>
                  <a:cubicBezTo>
                    <a:pt x="159" y="1974"/>
                    <a:pt x="433" y="1342"/>
                    <a:pt x="894" y="894"/>
                  </a:cubicBezTo>
                  <a:cubicBezTo>
                    <a:pt x="1355" y="433"/>
                    <a:pt x="1974" y="158"/>
                    <a:pt x="2668" y="158"/>
                  </a:cubicBezTo>
                  <a:close/>
                  <a:moveTo>
                    <a:pt x="2668" y="0"/>
                  </a:moveTo>
                  <a:cubicBezTo>
                    <a:pt x="1197" y="0"/>
                    <a:pt x="1" y="1197"/>
                    <a:pt x="1" y="2671"/>
                  </a:cubicBezTo>
                  <a:cubicBezTo>
                    <a:pt x="1" y="4142"/>
                    <a:pt x="1197" y="5326"/>
                    <a:pt x="2668" y="5326"/>
                  </a:cubicBezTo>
                  <a:cubicBezTo>
                    <a:pt x="4143" y="5326"/>
                    <a:pt x="5327" y="4142"/>
                    <a:pt x="5327" y="2671"/>
                  </a:cubicBezTo>
                  <a:cubicBezTo>
                    <a:pt x="5327" y="1197"/>
                    <a:pt x="4143" y="0"/>
                    <a:pt x="2668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21"/>
            <p:cNvSpPr/>
            <p:nvPr/>
          </p:nvSpPr>
          <p:spPr>
            <a:xfrm>
              <a:off x="8690900" y="2539289"/>
              <a:ext cx="159194" cy="159194"/>
            </a:xfrm>
            <a:custGeom>
              <a:avLst/>
              <a:gdLst/>
              <a:ahLst/>
              <a:cxnLst/>
              <a:rect l="l" t="t" r="r" b="b"/>
              <a:pathLst>
                <a:path w="1513" h="1513" extrusionOk="0">
                  <a:moveTo>
                    <a:pt x="752" y="0"/>
                  </a:moveTo>
                  <a:cubicBezTo>
                    <a:pt x="329" y="0"/>
                    <a:pt x="0" y="329"/>
                    <a:pt x="0" y="749"/>
                  </a:cubicBezTo>
                  <a:cubicBezTo>
                    <a:pt x="0" y="1169"/>
                    <a:pt x="329" y="1513"/>
                    <a:pt x="752" y="1513"/>
                  </a:cubicBezTo>
                  <a:cubicBezTo>
                    <a:pt x="1172" y="1513"/>
                    <a:pt x="1513" y="1169"/>
                    <a:pt x="1513" y="749"/>
                  </a:cubicBezTo>
                  <a:cubicBezTo>
                    <a:pt x="1513" y="329"/>
                    <a:pt x="1172" y="0"/>
                    <a:pt x="75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21"/>
            <p:cNvSpPr/>
            <p:nvPr/>
          </p:nvSpPr>
          <p:spPr>
            <a:xfrm>
              <a:off x="8733724" y="3236885"/>
              <a:ext cx="458222" cy="458117"/>
            </a:xfrm>
            <a:custGeom>
              <a:avLst/>
              <a:gdLst/>
              <a:ahLst/>
              <a:cxnLst/>
              <a:rect l="l" t="t" r="r" b="b"/>
              <a:pathLst>
                <a:path w="4355" h="4354" extrusionOk="0">
                  <a:moveTo>
                    <a:pt x="2173" y="0"/>
                  </a:moveTo>
                  <a:cubicBezTo>
                    <a:pt x="976" y="0"/>
                    <a:pt x="1" y="973"/>
                    <a:pt x="1" y="2169"/>
                  </a:cubicBezTo>
                  <a:cubicBezTo>
                    <a:pt x="1" y="3378"/>
                    <a:pt x="976" y="4354"/>
                    <a:pt x="2173" y="4354"/>
                  </a:cubicBezTo>
                  <a:cubicBezTo>
                    <a:pt x="3382" y="4354"/>
                    <a:pt x="4354" y="3378"/>
                    <a:pt x="4354" y="2169"/>
                  </a:cubicBezTo>
                  <a:cubicBezTo>
                    <a:pt x="4354" y="973"/>
                    <a:pt x="3382" y="0"/>
                    <a:pt x="2173" y="0"/>
                  </a:cubicBezTo>
                  <a:close/>
                </a:path>
              </a:pathLst>
            </a:custGeom>
            <a:solidFill>
              <a:srgbClr val="FED9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21"/>
            <p:cNvSpPr/>
            <p:nvPr/>
          </p:nvSpPr>
          <p:spPr>
            <a:xfrm>
              <a:off x="8690900" y="3754347"/>
              <a:ext cx="159194" cy="159299"/>
            </a:xfrm>
            <a:custGeom>
              <a:avLst/>
              <a:gdLst/>
              <a:ahLst/>
              <a:cxnLst/>
              <a:rect l="l" t="t" r="r" b="b"/>
              <a:pathLst>
                <a:path w="1513" h="1514" extrusionOk="0">
                  <a:moveTo>
                    <a:pt x="752" y="1"/>
                  </a:moveTo>
                  <a:cubicBezTo>
                    <a:pt x="329" y="1"/>
                    <a:pt x="0" y="342"/>
                    <a:pt x="0" y="765"/>
                  </a:cubicBezTo>
                  <a:cubicBezTo>
                    <a:pt x="0" y="1172"/>
                    <a:pt x="329" y="1513"/>
                    <a:pt x="752" y="1513"/>
                  </a:cubicBezTo>
                  <a:cubicBezTo>
                    <a:pt x="1172" y="1513"/>
                    <a:pt x="1513" y="1172"/>
                    <a:pt x="1513" y="765"/>
                  </a:cubicBezTo>
                  <a:cubicBezTo>
                    <a:pt x="1513" y="342"/>
                    <a:pt x="1172" y="1"/>
                    <a:pt x="7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21"/>
            <p:cNvSpPr/>
            <p:nvPr/>
          </p:nvSpPr>
          <p:spPr>
            <a:xfrm>
              <a:off x="1221290" y="3910806"/>
              <a:ext cx="1056173" cy="1056068"/>
            </a:xfrm>
            <a:custGeom>
              <a:avLst/>
              <a:gdLst/>
              <a:ahLst/>
              <a:cxnLst/>
              <a:rect l="l" t="t" r="r" b="b"/>
              <a:pathLst>
                <a:path w="10038" h="10037" extrusionOk="0">
                  <a:moveTo>
                    <a:pt x="5024" y="1"/>
                  </a:moveTo>
                  <a:cubicBezTo>
                    <a:pt x="2249" y="1"/>
                    <a:pt x="1" y="2236"/>
                    <a:pt x="1" y="5011"/>
                  </a:cubicBezTo>
                  <a:cubicBezTo>
                    <a:pt x="1" y="7786"/>
                    <a:pt x="2249" y="10037"/>
                    <a:pt x="5024" y="10037"/>
                  </a:cubicBezTo>
                  <a:cubicBezTo>
                    <a:pt x="7786" y="10037"/>
                    <a:pt x="10037" y="7786"/>
                    <a:pt x="10037" y="5011"/>
                  </a:cubicBezTo>
                  <a:cubicBezTo>
                    <a:pt x="10037" y="2236"/>
                    <a:pt x="7786" y="1"/>
                    <a:pt x="5024" y="1"/>
                  </a:cubicBezTo>
                  <a:close/>
                </a:path>
              </a:pathLst>
            </a:custGeom>
            <a:solidFill>
              <a:srgbClr val="FED9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21"/>
            <p:cNvSpPr/>
            <p:nvPr/>
          </p:nvSpPr>
          <p:spPr>
            <a:xfrm>
              <a:off x="4995447" y="207131"/>
              <a:ext cx="1056068" cy="1056068"/>
            </a:xfrm>
            <a:custGeom>
              <a:avLst/>
              <a:gdLst/>
              <a:ahLst/>
              <a:cxnLst/>
              <a:rect l="l" t="t" r="r" b="b"/>
              <a:pathLst>
                <a:path w="10037" h="10037" extrusionOk="0">
                  <a:moveTo>
                    <a:pt x="5027" y="0"/>
                  </a:moveTo>
                  <a:cubicBezTo>
                    <a:pt x="2252" y="0"/>
                    <a:pt x="1" y="2248"/>
                    <a:pt x="1" y="5010"/>
                  </a:cubicBezTo>
                  <a:cubicBezTo>
                    <a:pt x="1" y="7785"/>
                    <a:pt x="2252" y="10036"/>
                    <a:pt x="5027" y="10036"/>
                  </a:cubicBezTo>
                  <a:cubicBezTo>
                    <a:pt x="7789" y="10036"/>
                    <a:pt x="10037" y="7785"/>
                    <a:pt x="10037" y="5010"/>
                  </a:cubicBezTo>
                  <a:cubicBezTo>
                    <a:pt x="10037" y="2248"/>
                    <a:pt x="7789" y="0"/>
                    <a:pt x="5027" y="0"/>
                  </a:cubicBezTo>
                  <a:close/>
                </a:path>
              </a:pathLst>
            </a:custGeom>
            <a:solidFill>
              <a:srgbClr val="FED9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21"/>
            <p:cNvSpPr/>
            <p:nvPr/>
          </p:nvSpPr>
          <p:spPr>
            <a:xfrm>
              <a:off x="2352064" y="4555582"/>
              <a:ext cx="701590" cy="702011"/>
            </a:xfrm>
            <a:custGeom>
              <a:avLst/>
              <a:gdLst/>
              <a:ahLst/>
              <a:cxnLst/>
              <a:rect l="l" t="t" r="r" b="b"/>
              <a:pathLst>
                <a:path w="6668" h="6672" extrusionOk="0">
                  <a:moveTo>
                    <a:pt x="3328" y="158"/>
                  </a:moveTo>
                  <a:cubicBezTo>
                    <a:pt x="4209" y="158"/>
                    <a:pt x="4998" y="515"/>
                    <a:pt x="5576" y="1093"/>
                  </a:cubicBezTo>
                  <a:cubicBezTo>
                    <a:pt x="6157" y="1674"/>
                    <a:pt x="6510" y="2463"/>
                    <a:pt x="6510" y="3344"/>
                  </a:cubicBezTo>
                  <a:cubicBezTo>
                    <a:pt x="6510" y="4212"/>
                    <a:pt x="6157" y="5014"/>
                    <a:pt x="5576" y="5579"/>
                  </a:cubicBezTo>
                  <a:cubicBezTo>
                    <a:pt x="4998" y="6157"/>
                    <a:pt x="4209" y="6513"/>
                    <a:pt x="3328" y="6513"/>
                  </a:cubicBezTo>
                  <a:cubicBezTo>
                    <a:pt x="2447" y="6513"/>
                    <a:pt x="1658" y="6157"/>
                    <a:pt x="1077" y="5579"/>
                  </a:cubicBezTo>
                  <a:cubicBezTo>
                    <a:pt x="512" y="5014"/>
                    <a:pt x="158" y="4212"/>
                    <a:pt x="158" y="3344"/>
                  </a:cubicBezTo>
                  <a:cubicBezTo>
                    <a:pt x="158" y="2463"/>
                    <a:pt x="512" y="1674"/>
                    <a:pt x="1077" y="1093"/>
                  </a:cubicBezTo>
                  <a:cubicBezTo>
                    <a:pt x="1658" y="515"/>
                    <a:pt x="2447" y="158"/>
                    <a:pt x="3328" y="158"/>
                  </a:cubicBezTo>
                  <a:close/>
                  <a:moveTo>
                    <a:pt x="3328" y="1"/>
                  </a:moveTo>
                  <a:cubicBezTo>
                    <a:pt x="1487" y="1"/>
                    <a:pt x="0" y="1500"/>
                    <a:pt x="0" y="3344"/>
                  </a:cubicBezTo>
                  <a:cubicBezTo>
                    <a:pt x="0" y="5184"/>
                    <a:pt x="1487" y="6671"/>
                    <a:pt x="3328" y="6671"/>
                  </a:cubicBezTo>
                  <a:cubicBezTo>
                    <a:pt x="5168" y="6671"/>
                    <a:pt x="6668" y="5184"/>
                    <a:pt x="6668" y="3344"/>
                  </a:cubicBezTo>
                  <a:cubicBezTo>
                    <a:pt x="6668" y="1500"/>
                    <a:pt x="5168" y="1"/>
                    <a:pt x="3328" y="1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21"/>
            <p:cNvSpPr/>
            <p:nvPr/>
          </p:nvSpPr>
          <p:spPr>
            <a:xfrm>
              <a:off x="3532606" y="4736978"/>
              <a:ext cx="220010" cy="220325"/>
            </a:xfrm>
            <a:custGeom>
              <a:avLst/>
              <a:gdLst/>
              <a:ahLst/>
              <a:cxnLst/>
              <a:rect l="l" t="t" r="r" b="b"/>
              <a:pathLst>
                <a:path w="2091" h="2094" extrusionOk="0">
                  <a:moveTo>
                    <a:pt x="1052" y="0"/>
                  </a:moveTo>
                  <a:cubicBezTo>
                    <a:pt x="474" y="0"/>
                    <a:pt x="0" y="474"/>
                    <a:pt x="0" y="1039"/>
                  </a:cubicBezTo>
                  <a:cubicBezTo>
                    <a:pt x="0" y="1620"/>
                    <a:pt x="474" y="2093"/>
                    <a:pt x="1052" y="2093"/>
                  </a:cubicBezTo>
                  <a:cubicBezTo>
                    <a:pt x="1617" y="2093"/>
                    <a:pt x="2090" y="1620"/>
                    <a:pt x="2090" y="1039"/>
                  </a:cubicBezTo>
                  <a:cubicBezTo>
                    <a:pt x="2090" y="474"/>
                    <a:pt x="1617" y="0"/>
                    <a:pt x="105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21"/>
            <p:cNvSpPr/>
            <p:nvPr/>
          </p:nvSpPr>
          <p:spPr>
            <a:xfrm>
              <a:off x="75365" y="4475511"/>
              <a:ext cx="218642" cy="218642"/>
            </a:xfrm>
            <a:custGeom>
              <a:avLst/>
              <a:gdLst/>
              <a:ahLst/>
              <a:cxnLst/>
              <a:rect l="l" t="t" r="r" b="b"/>
              <a:pathLst>
                <a:path w="2078" h="2078" extrusionOk="0">
                  <a:moveTo>
                    <a:pt x="1039" y="1"/>
                  </a:moveTo>
                  <a:cubicBezTo>
                    <a:pt x="458" y="1"/>
                    <a:pt x="0" y="462"/>
                    <a:pt x="0" y="1039"/>
                  </a:cubicBezTo>
                  <a:cubicBezTo>
                    <a:pt x="0" y="1617"/>
                    <a:pt x="458" y="2078"/>
                    <a:pt x="1039" y="2078"/>
                  </a:cubicBezTo>
                  <a:cubicBezTo>
                    <a:pt x="1617" y="2078"/>
                    <a:pt x="2078" y="1617"/>
                    <a:pt x="2078" y="1039"/>
                  </a:cubicBezTo>
                  <a:cubicBezTo>
                    <a:pt x="2078" y="462"/>
                    <a:pt x="1617" y="1"/>
                    <a:pt x="10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21"/>
            <p:cNvSpPr/>
            <p:nvPr/>
          </p:nvSpPr>
          <p:spPr>
            <a:xfrm>
              <a:off x="5304050" y="4727298"/>
              <a:ext cx="220325" cy="218747"/>
            </a:xfrm>
            <a:custGeom>
              <a:avLst/>
              <a:gdLst/>
              <a:ahLst/>
              <a:cxnLst/>
              <a:rect l="l" t="t" r="r" b="b"/>
              <a:pathLst>
                <a:path w="2094" h="2079" extrusionOk="0">
                  <a:moveTo>
                    <a:pt x="1039" y="1"/>
                  </a:moveTo>
                  <a:cubicBezTo>
                    <a:pt x="474" y="1"/>
                    <a:pt x="1" y="462"/>
                    <a:pt x="1" y="1039"/>
                  </a:cubicBezTo>
                  <a:cubicBezTo>
                    <a:pt x="1" y="1620"/>
                    <a:pt x="474" y="2078"/>
                    <a:pt x="1039" y="2078"/>
                  </a:cubicBezTo>
                  <a:cubicBezTo>
                    <a:pt x="1620" y="2078"/>
                    <a:pt x="2094" y="1620"/>
                    <a:pt x="2094" y="1039"/>
                  </a:cubicBezTo>
                  <a:cubicBezTo>
                    <a:pt x="2094" y="462"/>
                    <a:pt x="1620" y="1"/>
                    <a:pt x="10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21"/>
            <p:cNvSpPr/>
            <p:nvPr/>
          </p:nvSpPr>
          <p:spPr>
            <a:xfrm>
              <a:off x="1190777" y="540567"/>
              <a:ext cx="239580" cy="239580"/>
            </a:xfrm>
            <a:custGeom>
              <a:avLst/>
              <a:gdLst/>
              <a:ahLst/>
              <a:cxnLst/>
              <a:rect l="l" t="t" r="r" b="b"/>
              <a:pathLst>
                <a:path w="2277" h="2277" extrusionOk="0">
                  <a:moveTo>
                    <a:pt x="1143" y="1"/>
                  </a:moveTo>
                  <a:cubicBezTo>
                    <a:pt x="512" y="1"/>
                    <a:pt x="0" y="512"/>
                    <a:pt x="0" y="1144"/>
                  </a:cubicBezTo>
                  <a:cubicBezTo>
                    <a:pt x="0" y="1762"/>
                    <a:pt x="512" y="2277"/>
                    <a:pt x="1143" y="2277"/>
                  </a:cubicBezTo>
                  <a:cubicBezTo>
                    <a:pt x="1762" y="2277"/>
                    <a:pt x="2277" y="1762"/>
                    <a:pt x="2277" y="1144"/>
                  </a:cubicBezTo>
                  <a:cubicBezTo>
                    <a:pt x="2277" y="512"/>
                    <a:pt x="1762" y="1"/>
                    <a:pt x="11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21"/>
            <p:cNvSpPr/>
            <p:nvPr/>
          </p:nvSpPr>
          <p:spPr>
            <a:xfrm>
              <a:off x="545688" y="-173547"/>
              <a:ext cx="534610" cy="534189"/>
            </a:xfrm>
            <a:custGeom>
              <a:avLst/>
              <a:gdLst/>
              <a:ahLst/>
              <a:cxnLst/>
              <a:rect l="l" t="t" r="r" b="b"/>
              <a:pathLst>
                <a:path w="5081" h="5077" extrusionOk="0">
                  <a:moveTo>
                    <a:pt x="2539" y="158"/>
                  </a:moveTo>
                  <a:cubicBezTo>
                    <a:pt x="3199" y="158"/>
                    <a:pt x="3789" y="420"/>
                    <a:pt x="4225" y="856"/>
                  </a:cubicBezTo>
                  <a:cubicBezTo>
                    <a:pt x="4657" y="1288"/>
                    <a:pt x="4922" y="1882"/>
                    <a:pt x="4922" y="2538"/>
                  </a:cubicBezTo>
                  <a:cubicBezTo>
                    <a:pt x="4922" y="3195"/>
                    <a:pt x="4657" y="3789"/>
                    <a:pt x="4225" y="4221"/>
                  </a:cubicBezTo>
                  <a:cubicBezTo>
                    <a:pt x="3789" y="4657"/>
                    <a:pt x="3199" y="4919"/>
                    <a:pt x="2539" y="4919"/>
                  </a:cubicBezTo>
                  <a:cubicBezTo>
                    <a:pt x="1882" y="4919"/>
                    <a:pt x="1276" y="4657"/>
                    <a:pt x="856" y="4221"/>
                  </a:cubicBezTo>
                  <a:cubicBezTo>
                    <a:pt x="424" y="3789"/>
                    <a:pt x="158" y="3195"/>
                    <a:pt x="158" y="2538"/>
                  </a:cubicBezTo>
                  <a:cubicBezTo>
                    <a:pt x="158" y="1882"/>
                    <a:pt x="424" y="1288"/>
                    <a:pt x="856" y="856"/>
                  </a:cubicBezTo>
                  <a:cubicBezTo>
                    <a:pt x="1276" y="420"/>
                    <a:pt x="1882" y="158"/>
                    <a:pt x="2539" y="158"/>
                  </a:cubicBezTo>
                  <a:close/>
                  <a:moveTo>
                    <a:pt x="2539" y="0"/>
                  </a:moveTo>
                  <a:cubicBezTo>
                    <a:pt x="1134" y="0"/>
                    <a:pt x="1" y="1130"/>
                    <a:pt x="1" y="2538"/>
                  </a:cubicBezTo>
                  <a:cubicBezTo>
                    <a:pt x="1" y="3946"/>
                    <a:pt x="1134" y="5077"/>
                    <a:pt x="2539" y="5077"/>
                  </a:cubicBezTo>
                  <a:cubicBezTo>
                    <a:pt x="3934" y="5077"/>
                    <a:pt x="5080" y="3946"/>
                    <a:pt x="5080" y="2538"/>
                  </a:cubicBezTo>
                  <a:cubicBezTo>
                    <a:pt x="5080" y="1130"/>
                    <a:pt x="3934" y="0"/>
                    <a:pt x="2539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21"/>
            <p:cNvSpPr/>
            <p:nvPr/>
          </p:nvSpPr>
          <p:spPr>
            <a:xfrm>
              <a:off x="468353" y="4899014"/>
              <a:ext cx="236529" cy="235372"/>
            </a:xfrm>
            <a:custGeom>
              <a:avLst/>
              <a:gdLst/>
              <a:ahLst/>
              <a:cxnLst/>
              <a:rect l="l" t="t" r="r" b="b"/>
              <a:pathLst>
                <a:path w="2248" h="2237" extrusionOk="0">
                  <a:moveTo>
                    <a:pt x="1130" y="159"/>
                  </a:moveTo>
                  <a:cubicBezTo>
                    <a:pt x="1395" y="159"/>
                    <a:pt x="1632" y="263"/>
                    <a:pt x="1803" y="433"/>
                  </a:cubicBezTo>
                  <a:cubicBezTo>
                    <a:pt x="1986" y="604"/>
                    <a:pt x="2090" y="856"/>
                    <a:pt x="2090" y="1118"/>
                  </a:cubicBezTo>
                  <a:cubicBezTo>
                    <a:pt x="2090" y="1380"/>
                    <a:pt x="1986" y="1617"/>
                    <a:pt x="1803" y="1804"/>
                  </a:cubicBezTo>
                  <a:cubicBezTo>
                    <a:pt x="1632" y="1974"/>
                    <a:pt x="1395" y="2078"/>
                    <a:pt x="1130" y="2078"/>
                  </a:cubicBezTo>
                  <a:cubicBezTo>
                    <a:pt x="856" y="2078"/>
                    <a:pt x="619" y="1974"/>
                    <a:pt x="448" y="1804"/>
                  </a:cubicBezTo>
                  <a:cubicBezTo>
                    <a:pt x="275" y="1617"/>
                    <a:pt x="158" y="1380"/>
                    <a:pt x="158" y="1118"/>
                  </a:cubicBezTo>
                  <a:cubicBezTo>
                    <a:pt x="158" y="856"/>
                    <a:pt x="275" y="604"/>
                    <a:pt x="448" y="433"/>
                  </a:cubicBezTo>
                  <a:cubicBezTo>
                    <a:pt x="619" y="263"/>
                    <a:pt x="856" y="159"/>
                    <a:pt x="1130" y="159"/>
                  </a:cubicBezTo>
                  <a:close/>
                  <a:moveTo>
                    <a:pt x="1130" y="1"/>
                  </a:moveTo>
                  <a:cubicBezTo>
                    <a:pt x="499" y="1"/>
                    <a:pt x="0" y="500"/>
                    <a:pt x="0" y="1118"/>
                  </a:cubicBezTo>
                  <a:cubicBezTo>
                    <a:pt x="0" y="1737"/>
                    <a:pt x="499" y="2236"/>
                    <a:pt x="1130" y="2236"/>
                  </a:cubicBezTo>
                  <a:cubicBezTo>
                    <a:pt x="1749" y="2236"/>
                    <a:pt x="2248" y="1737"/>
                    <a:pt x="2248" y="1118"/>
                  </a:cubicBezTo>
                  <a:cubicBezTo>
                    <a:pt x="2248" y="500"/>
                    <a:pt x="1749" y="1"/>
                    <a:pt x="1130" y="1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21"/>
            <p:cNvSpPr/>
            <p:nvPr/>
          </p:nvSpPr>
          <p:spPr>
            <a:xfrm>
              <a:off x="414166" y="3437535"/>
              <a:ext cx="119317" cy="119001"/>
            </a:xfrm>
            <a:custGeom>
              <a:avLst/>
              <a:gdLst/>
              <a:ahLst/>
              <a:cxnLst/>
              <a:rect l="l" t="t" r="r" b="b"/>
              <a:pathLst>
                <a:path w="1134" h="1131" extrusionOk="0">
                  <a:moveTo>
                    <a:pt x="569" y="0"/>
                  </a:moveTo>
                  <a:cubicBezTo>
                    <a:pt x="253" y="0"/>
                    <a:pt x="0" y="249"/>
                    <a:pt x="0" y="565"/>
                  </a:cubicBezTo>
                  <a:cubicBezTo>
                    <a:pt x="0" y="881"/>
                    <a:pt x="253" y="1130"/>
                    <a:pt x="569" y="1130"/>
                  </a:cubicBezTo>
                  <a:cubicBezTo>
                    <a:pt x="884" y="1130"/>
                    <a:pt x="1134" y="881"/>
                    <a:pt x="1134" y="565"/>
                  </a:cubicBezTo>
                  <a:cubicBezTo>
                    <a:pt x="1134" y="249"/>
                    <a:pt x="884" y="0"/>
                    <a:pt x="5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21"/>
            <p:cNvSpPr/>
            <p:nvPr/>
          </p:nvSpPr>
          <p:spPr>
            <a:xfrm>
              <a:off x="8407234" y="4807685"/>
              <a:ext cx="651822" cy="650560"/>
            </a:xfrm>
            <a:custGeom>
              <a:avLst/>
              <a:gdLst/>
              <a:ahLst/>
              <a:cxnLst/>
              <a:rect l="l" t="t" r="r" b="b"/>
              <a:pathLst>
                <a:path w="6195" h="6183" extrusionOk="0">
                  <a:moveTo>
                    <a:pt x="3104" y="1"/>
                  </a:moveTo>
                  <a:cubicBezTo>
                    <a:pt x="1396" y="1"/>
                    <a:pt x="0" y="1380"/>
                    <a:pt x="0" y="3091"/>
                  </a:cubicBezTo>
                  <a:cubicBezTo>
                    <a:pt x="0" y="4803"/>
                    <a:pt x="1396" y="6182"/>
                    <a:pt x="3104" y="6182"/>
                  </a:cubicBezTo>
                  <a:cubicBezTo>
                    <a:pt x="4802" y="6182"/>
                    <a:pt x="6194" y="4803"/>
                    <a:pt x="6194" y="3091"/>
                  </a:cubicBezTo>
                  <a:cubicBezTo>
                    <a:pt x="6194" y="1380"/>
                    <a:pt x="4802" y="1"/>
                    <a:pt x="31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21"/>
            <p:cNvSpPr/>
            <p:nvPr/>
          </p:nvSpPr>
          <p:spPr>
            <a:xfrm>
              <a:off x="4271655" y="4259604"/>
              <a:ext cx="650560" cy="650560"/>
            </a:xfrm>
            <a:custGeom>
              <a:avLst/>
              <a:gdLst/>
              <a:ahLst/>
              <a:cxnLst/>
              <a:rect l="l" t="t" r="r" b="b"/>
              <a:pathLst>
                <a:path w="6183" h="6183" extrusionOk="0">
                  <a:moveTo>
                    <a:pt x="3091" y="1"/>
                  </a:moveTo>
                  <a:cubicBezTo>
                    <a:pt x="1380" y="1"/>
                    <a:pt x="1" y="1380"/>
                    <a:pt x="1" y="3091"/>
                  </a:cubicBezTo>
                  <a:cubicBezTo>
                    <a:pt x="1" y="4802"/>
                    <a:pt x="1380" y="6182"/>
                    <a:pt x="3091" y="6182"/>
                  </a:cubicBezTo>
                  <a:cubicBezTo>
                    <a:pt x="4802" y="6182"/>
                    <a:pt x="6182" y="4802"/>
                    <a:pt x="6182" y="3091"/>
                  </a:cubicBezTo>
                  <a:cubicBezTo>
                    <a:pt x="6182" y="1380"/>
                    <a:pt x="4802" y="1"/>
                    <a:pt x="30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21"/>
            <p:cNvSpPr/>
            <p:nvPr/>
          </p:nvSpPr>
          <p:spPr>
            <a:xfrm>
              <a:off x="8789174" y="385476"/>
              <a:ext cx="697697" cy="697697"/>
            </a:xfrm>
            <a:custGeom>
              <a:avLst/>
              <a:gdLst/>
              <a:ahLst/>
              <a:cxnLst/>
              <a:rect l="l" t="t" r="r" b="b"/>
              <a:pathLst>
                <a:path w="6631" h="6631" extrusionOk="0">
                  <a:moveTo>
                    <a:pt x="3316" y="0"/>
                  </a:moveTo>
                  <a:cubicBezTo>
                    <a:pt x="1488" y="0"/>
                    <a:pt x="1" y="1487"/>
                    <a:pt x="1" y="3315"/>
                  </a:cubicBezTo>
                  <a:cubicBezTo>
                    <a:pt x="1" y="5159"/>
                    <a:pt x="1488" y="6630"/>
                    <a:pt x="3316" y="6630"/>
                  </a:cubicBezTo>
                  <a:cubicBezTo>
                    <a:pt x="5144" y="6630"/>
                    <a:pt x="6631" y="5159"/>
                    <a:pt x="6631" y="3315"/>
                  </a:cubicBezTo>
                  <a:cubicBezTo>
                    <a:pt x="6631" y="1487"/>
                    <a:pt x="5144" y="0"/>
                    <a:pt x="33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21"/>
            <p:cNvSpPr/>
            <p:nvPr/>
          </p:nvSpPr>
          <p:spPr>
            <a:xfrm>
              <a:off x="378287" y="4021495"/>
              <a:ext cx="191075" cy="189707"/>
            </a:xfrm>
            <a:custGeom>
              <a:avLst/>
              <a:gdLst/>
              <a:ahLst/>
              <a:cxnLst/>
              <a:rect l="l" t="t" r="r" b="b"/>
              <a:pathLst>
                <a:path w="1816" h="1803" extrusionOk="0">
                  <a:moveTo>
                    <a:pt x="910" y="104"/>
                  </a:moveTo>
                  <a:cubicBezTo>
                    <a:pt x="1131" y="104"/>
                    <a:pt x="1330" y="183"/>
                    <a:pt x="1475" y="328"/>
                  </a:cubicBezTo>
                  <a:cubicBezTo>
                    <a:pt x="1620" y="474"/>
                    <a:pt x="1712" y="685"/>
                    <a:pt x="1712" y="893"/>
                  </a:cubicBezTo>
                  <a:cubicBezTo>
                    <a:pt x="1712" y="1118"/>
                    <a:pt x="1620" y="1317"/>
                    <a:pt x="1475" y="1462"/>
                  </a:cubicBezTo>
                  <a:cubicBezTo>
                    <a:pt x="1330" y="1604"/>
                    <a:pt x="1131" y="1699"/>
                    <a:pt x="910" y="1699"/>
                  </a:cubicBezTo>
                  <a:cubicBezTo>
                    <a:pt x="686" y="1699"/>
                    <a:pt x="487" y="1604"/>
                    <a:pt x="341" y="1462"/>
                  </a:cubicBezTo>
                  <a:cubicBezTo>
                    <a:pt x="199" y="1317"/>
                    <a:pt x="105" y="1118"/>
                    <a:pt x="105" y="893"/>
                  </a:cubicBezTo>
                  <a:cubicBezTo>
                    <a:pt x="105" y="685"/>
                    <a:pt x="199" y="474"/>
                    <a:pt x="341" y="328"/>
                  </a:cubicBezTo>
                  <a:cubicBezTo>
                    <a:pt x="487" y="183"/>
                    <a:pt x="686" y="104"/>
                    <a:pt x="910" y="104"/>
                  </a:cubicBezTo>
                  <a:close/>
                  <a:moveTo>
                    <a:pt x="910" y="0"/>
                  </a:moveTo>
                  <a:cubicBezTo>
                    <a:pt x="408" y="0"/>
                    <a:pt x="0" y="395"/>
                    <a:pt x="0" y="893"/>
                  </a:cubicBezTo>
                  <a:cubicBezTo>
                    <a:pt x="0" y="1395"/>
                    <a:pt x="408" y="1803"/>
                    <a:pt x="910" y="1803"/>
                  </a:cubicBezTo>
                  <a:cubicBezTo>
                    <a:pt x="1408" y="1803"/>
                    <a:pt x="1816" y="1395"/>
                    <a:pt x="1816" y="893"/>
                  </a:cubicBezTo>
                  <a:cubicBezTo>
                    <a:pt x="1816" y="395"/>
                    <a:pt x="1408" y="0"/>
                    <a:pt x="910" y="0"/>
                  </a:cubicBezTo>
                  <a:close/>
                </a:path>
              </a:pathLst>
            </a:custGeom>
            <a:solidFill>
              <a:srgbClr val="FCEF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21"/>
            <p:cNvSpPr/>
            <p:nvPr/>
          </p:nvSpPr>
          <p:spPr>
            <a:xfrm>
              <a:off x="1095134" y="4796426"/>
              <a:ext cx="79124" cy="80491"/>
            </a:xfrm>
            <a:custGeom>
              <a:avLst/>
              <a:gdLst/>
              <a:ahLst/>
              <a:cxnLst/>
              <a:rect l="l" t="t" r="r" b="b"/>
              <a:pathLst>
                <a:path w="752" h="765" extrusionOk="0">
                  <a:moveTo>
                    <a:pt x="382" y="0"/>
                  </a:moveTo>
                  <a:cubicBezTo>
                    <a:pt x="174" y="0"/>
                    <a:pt x="0" y="174"/>
                    <a:pt x="0" y="382"/>
                  </a:cubicBezTo>
                  <a:cubicBezTo>
                    <a:pt x="0" y="594"/>
                    <a:pt x="174" y="764"/>
                    <a:pt x="382" y="764"/>
                  </a:cubicBezTo>
                  <a:cubicBezTo>
                    <a:pt x="581" y="764"/>
                    <a:pt x="752" y="594"/>
                    <a:pt x="752" y="382"/>
                  </a:cubicBezTo>
                  <a:cubicBezTo>
                    <a:pt x="752" y="174"/>
                    <a:pt x="581" y="0"/>
                    <a:pt x="382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21"/>
            <p:cNvSpPr/>
            <p:nvPr/>
          </p:nvSpPr>
          <p:spPr>
            <a:xfrm>
              <a:off x="4119510" y="4869868"/>
              <a:ext cx="80176" cy="80491"/>
            </a:xfrm>
            <a:custGeom>
              <a:avLst/>
              <a:gdLst/>
              <a:ahLst/>
              <a:cxnLst/>
              <a:rect l="l" t="t" r="r" b="b"/>
              <a:pathLst>
                <a:path w="762" h="765" extrusionOk="0">
                  <a:moveTo>
                    <a:pt x="380" y="0"/>
                  </a:moveTo>
                  <a:cubicBezTo>
                    <a:pt x="171" y="0"/>
                    <a:pt x="1" y="171"/>
                    <a:pt x="1" y="382"/>
                  </a:cubicBezTo>
                  <a:cubicBezTo>
                    <a:pt x="1" y="594"/>
                    <a:pt x="171" y="764"/>
                    <a:pt x="380" y="764"/>
                  </a:cubicBezTo>
                  <a:cubicBezTo>
                    <a:pt x="591" y="764"/>
                    <a:pt x="762" y="594"/>
                    <a:pt x="762" y="382"/>
                  </a:cubicBezTo>
                  <a:cubicBezTo>
                    <a:pt x="762" y="171"/>
                    <a:pt x="591" y="0"/>
                    <a:pt x="380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21"/>
            <p:cNvSpPr/>
            <p:nvPr/>
          </p:nvSpPr>
          <p:spPr>
            <a:xfrm>
              <a:off x="6171990" y="273524"/>
              <a:ext cx="80176" cy="78808"/>
            </a:xfrm>
            <a:custGeom>
              <a:avLst/>
              <a:gdLst/>
              <a:ahLst/>
              <a:cxnLst/>
              <a:rect l="l" t="t" r="r" b="b"/>
              <a:pathLst>
                <a:path w="762" h="749" extrusionOk="0">
                  <a:moveTo>
                    <a:pt x="383" y="0"/>
                  </a:moveTo>
                  <a:cubicBezTo>
                    <a:pt x="171" y="0"/>
                    <a:pt x="1" y="171"/>
                    <a:pt x="1" y="367"/>
                  </a:cubicBezTo>
                  <a:cubicBezTo>
                    <a:pt x="1" y="578"/>
                    <a:pt x="171" y="749"/>
                    <a:pt x="383" y="749"/>
                  </a:cubicBezTo>
                  <a:cubicBezTo>
                    <a:pt x="591" y="749"/>
                    <a:pt x="762" y="578"/>
                    <a:pt x="762" y="367"/>
                  </a:cubicBezTo>
                  <a:cubicBezTo>
                    <a:pt x="762" y="171"/>
                    <a:pt x="591" y="0"/>
                    <a:pt x="383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21"/>
            <p:cNvSpPr/>
            <p:nvPr/>
          </p:nvSpPr>
          <p:spPr>
            <a:xfrm>
              <a:off x="2008634" y="5026328"/>
              <a:ext cx="218958" cy="218642"/>
            </a:xfrm>
            <a:custGeom>
              <a:avLst/>
              <a:gdLst/>
              <a:ahLst/>
              <a:cxnLst/>
              <a:rect l="l" t="t" r="r" b="b"/>
              <a:pathLst>
                <a:path w="2081" h="2078" extrusionOk="0">
                  <a:moveTo>
                    <a:pt x="1042" y="0"/>
                  </a:moveTo>
                  <a:cubicBezTo>
                    <a:pt x="461" y="0"/>
                    <a:pt x="0" y="461"/>
                    <a:pt x="0" y="1039"/>
                  </a:cubicBezTo>
                  <a:cubicBezTo>
                    <a:pt x="0" y="1620"/>
                    <a:pt x="461" y="2077"/>
                    <a:pt x="1042" y="2077"/>
                  </a:cubicBezTo>
                  <a:cubicBezTo>
                    <a:pt x="1620" y="2077"/>
                    <a:pt x="2080" y="1620"/>
                    <a:pt x="2080" y="1039"/>
                  </a:cubicBezTo>
                  <a:cubicBezTo>
                    <a:pt x="2080" y="461"/>
                    <a:pt x="1620" y="0"/>
                    <a:pt x="1042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21"/>
            <p:cNvSpPr/>
            <p:nvPr/>
          </p:nvSpPr>
          <p:spPr>
            <a:xfrm>
              <a:off x="6627477" y="-220790"/>
              <a:ext cx="1056068" cy="1056068"/>
            </a:xfrm>
            <a:custGeom>
              <a:avLst/>
              <a:gdLst/>
              <a:ahLst/>
              <a:cxnLst/>
              <a:rect l="l" t="t" r="r" b="b"/>
              <a:pathLst>
                <a:path w="10037" h="10037" extrusionOk="0">
                  <a:moveTo>
                    <a:pt x="5023" y="1"/>
                  </a:moveTo>
                  <a:cubicBezTo>
                    <a:pt x="2248" y="1"/>
                    <a:pt x="0" y="2252"/>
                    <a:pt x="0" y="5027"/>
                  </a:cubicBezTo>
                  <a:cubicBezTo>
                    <a:pt x="0" y="7789"/>
                    <a:pt x="2248" y="10037"/>
                    <a:pt x="5023" y="10037"/>
                  </a:cubicBezTo>
                  <a:cubicBezTo>
                    <a:pt x="7785" y="10037"/>
                    <a:pt x="10036" y="7789"/>
                    <a:pt x="10036" y="5027"/>
                  </a:cubicBezTo>
                  <a:cubicBezTo>
                    <a:pt x="10036" y="2252"/>
                    <a:pt x="7785" y="1"/>
                    <a:pt x="5023" y="1"/>
                  </a:cubicBezTo>
                  <a:close/>
                </a:path>
              </a:pathLst>
            </a:custGeom>
            <a:solidFill>
              <a:srgbClr val="FED9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21"/>
            <p:cNvSpPr/>
            <p:nvPr/>
          </p:nvSpPr>
          <p:spPr>
            <a:xfrm>
              <a:off x="7758146" y="425669"/>
              <a:ext cx="701696" cy="702011"/>
            </a:xfrm>
            <a:custGeom>
              <a:avLst/>
              <a:gdLst/>
              <a:ahLst/>
              <a:cxnLst/>
              <a:rect l="l" t="t" r="r" b="b"/>
              <a:pathLst>
                <a:path w="6669" h="6672" extrusionOk="0">
                  <a:moveTo>
                    <a:pt x="3328" y="158"/>
                  </a:moveTo>
                  <a:cubicBezTo>
                    <a:pt x="4209" y="158"/>
                    <a:pt x="4998" y="515"/>
                    <a:pt x="5576" y="1080"/>
                  </a:cubicBezTo>
                  <a:cubicBezTo>
                    <a:pt x="6157" y="1658"/>
                    <a:pt x="6510" y="2447"/>
                    <a:pt x="6510" y="3328"/>
                  </a:cubicBezTo>
                  <a:cubicBezTo>
                    <a:pt x="6510" y="4209"/>
                    <a:pt x="6157" y="4998"/>
                    <a:pt x="5576" y="5579"/>
                  </a:cubicBezTo>
                  <a:cubicBezTo>
                    <a:pt x="4998" y="6157"/>
                    <a:pt x="4209" y="6513"/>
                    <a:pt x="3328" y="6513"/>
                  </a:cubicBezTo>
                  <a:cubicBezTo>
                    <a:pt x="2460" y="6513"/>
                    <a:pt x="1658" y="6157"/>
                    <a:pt x="1077" y="5579"/>
                  </a:cubicBezTo>
                  <a:cubicBezTo>
                    <a:pt x="512" y="4998"/>
                    <a:pt x="158" y="4209"/>
                    <a:pt x="158" y="3328"/>
                  </a:cubicBezTo>
                  <a:cubicBezTo>
                    <a:pt x="158" y="2447"/>
                    <a:pt x="512" y="1658"/>
                    <a:pt x="1077" y="1080"/>
                  </a:cubicBezTo>
                  <a:cubicBezTo>
                    <a:pt x="1658" y="515"/>
                    <a:pt x="2460" y="158"/>
                    <a:pt x="3328" y="158"/>
                  </a:cubicBezTo>
                  <a:close/>
                  <a:moveTo>
                    <a:pt x="3328" y="0"/>
                  </a:moveTo>
                  <a:cubicBezTo>
                    <a:pt x="1487" y="0"/>
                    <a:pt x="1" y="1487"/>
                    <a:pt x="1" y="3328"/>
                  </a:cubicBezTo>
                  <a:cubicBezTo>
                    <a:pt x="1" y="5172"/>
                    <a:pt x="1487" y="6671"/>
                    <a:pt x="3328" y="6671"/>
                  </a:cubicBezTo>
                  <a:cubicBezTo>
                    <a:pt x="5169" y="6671"/>
                    <a:pt x="6668" y="5172"/>
                    <a:pt x="6668" y="3328"/>
                  </a:cubicBezTo>
                  <a:cubicBezTo>
                    <a:pt x="6668" y="1487"/>
                    <a:pt x="5169" y="0"/>
                    <a:pt x="3328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21"/>
            <p:cNvSpPr/>
            <p:nvPr/>
          </p:nvSpPr>
          <p:spPr>
            <a:xfrm>
              <a:off x="6501216" y="666513"/>
              <a:ext cx="79124" cy="80491"/>
            </a:xfrm>
            <a:custGeom>
              <a:avLst/>
              <a:gdLst/>
              <a:ahLst/>
              <a:cxnLst/>
              <a:rect l="l" t="t" r="r" b="b"/>
              <a:pathLst>
                <a:path w="752" h="765" extrusionOk="0">
                  <a:moveTo>
                    <a:pt x="382" y="0"/>
                  </a:moveTo>
                  <a:cubicBezTo>
                    <a:pt x="174" y="0"/>
                    <a:pt x="0" y="171"/>
                    <a:pt x="0" y="382"/>
                  </a:cubicBezTo>
                  <a:cubicBezTo>
                    <a:pt x="0" y="594"/>
                    <a:pt x="174" y="764"/>
                    <a:pt x="382" y="764"/>
                  </a:cubicBezTo>
                  <a:cubicBezTo>
                    <a:pt x="581" y="764"/>
                    <a:pt x="752" y="594"/>
                    <a:pt x="752" y="382"/>
                  </a:cubicBezTo>
                  <a:cubicBezTo>
                    <a:pt x="752" y="171"/>
                    <a:pt x="581" y="0"/>
                    <a:pt x="382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21"/>
            <p:cNvSpPr/>
            <p:nvPr/>
          </p:nvSpPr>
          <p:spPr>
            <a:xfrm>
              <a:off x="7414716" y="895047"/>
              <a:ext cx="218958" cy="220010"/>
            </a:xfrm>
            <a:custGeom>
              <a:avLst/>
              <a:gdLst/>
              <a:ahLst/>
              <a:cxnLst/>
              <a:rect l="l" t="t" r="r" b="b"/>
              <a:pathLst>
                <a:path w="2081" h="2091" extrusionOk="0">
                  <a:moveTo>
                    <a:pt x="1042" y="0"/>
                  </a:moveTo>
                  <a:cubicBezTo>
                    <a:pt x="461" y="0"/>
                    <a:pt x="0" y="474"/>
                    <a:pt x="0" y="1039"/>
                  </a:cubicBezTo>
                  <a:cubicBezTo>
                    <a:pt x="0" y="1617"/>
                    <a:pt x="461" y="2090"/>
                    <a:pt x="1042" y="2090"/>
                  </a:cubicBezTo>
                  <a:cubicBezTo>
                    <a:pt x="1620" y="2090"/>
                    <a:pt x="2081" y="1617"/>
                    <a:pt x="2081" y="1039"/>
                  </a:cubicBezTo>
                  <a:cubicBezTo>
                    <a:pt x="2081" y="474"/>
                    <a:pt x="1620" y="0"/>
                    <a:pt x="1042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21"/>
            <p:cNvSpPr/>
            <p:nvPr/>
          </p:nvSpPr>
          <p:spPr>
            <a:xfrm>
              <a:off x="7651561" y="4114087"/>
              <a:ext cx="628569" cy="628569"/>
            </a:xfrm>
            <a:custGeom>
              <a:avLst/>
              <a:gdLst/>
              <a:ahLst/>
              <a:cxnLst/>
              <a:rect l="l" t="t" r="r" b="b"/>
              <a:pathLst>
                <a:path w="5974" h="5974" extrusionOk="0">
                  <a:moveTo>
                    <a:pt x="2987" y="108"/>
                  </a:moveTo>
                  <a:cubicBezTo>
                    <a:pt x="3789" y="108"/>
                    <a:pt x="4511" y="424"/>
                    <a:pt x="5026" y="948"/>
                  </a:cubicBezTo>
                  <a:cubicBezTo>
                    <a:pt x="5550" y="1475"/>
                    <a:pt x="5866" y="2186"/>
                    <a:pt x="5866" y="2987"/>
                  </a:cubicBezTo>
                  <a:cubicBezTo>
                    <a:pt x="5866" y="3789"/>
                    <a:pt x="5550" y="4500"/>
                    <a:pt x="5026" y="5027"/>
                  </a:cubicBezTo>
                  <a:cubicBezTo>
                    <a:pt x="4511" y="5554"/>
                    <a:pt x="3789" y="5870"/>
                    <a:pt x="2987" y="5870"/>
                  </a:cubicBezTo>
                  <a:cubicBezTo>
                    <a:pt x="2197" y="5870"/>
                    <a:pt x="1474" y="5554"/>
                    <a:pt x="947" y="5027"/>
                  </a:cubicBezTo>
                  <a:cubicBezTo>
                    <a:pt x="433" y="4500"/>
                    <a:pt x="104" y="3789"/>
                    <a:pt x="104" y="2987"/>
                  </a:cubicBezTo>
                  <a:cubicBezTo>
                    <a:pt x="104" y="2186"/>
                    <a:pt x="433" y="1475"/>
                    <a:pt x="947" y="948"/>
                  </a:cubicBezTo>
                  <a:cubicBezTo>
                    <a:pt x="1474" y="424"/>
                    <a:pt x="2197" y="108"/>
                    <a:pt x="2987" y="108"/>
                  </a:cubicBezTo>
                  <a:close/>
                  <a:moveTo>
                    <a:pt x="2987" y="1"/>
                  </a:moveTo>
                  <a:cubicBezTo>
                    <a:pt x="1342" y="1"/>
                    <a:pt x="0" y="1343"/>
                    <a:pt x="0" y="2987"/>
                  </a:cubicBezTo>
                  <a:cubicBezTo>
                    <a:pt x="0" y="4632"/>
                    <a:pt x="1342" y="5974"/>
                    <a:pt x="2987" y="5974"/>
                  </a:cubicBezTo>
                  <a:cubicBezTo>
                    <a:pt x="4644" y="5974"/>
                    <a:pt x="5973" y="4632"/>
                    <a:pt x="5973" y="2987"/>
                  </a:cubicBezTo>
                  <a:cubicBezTo>
                    <a:pt x="5973" y="1343"/>
                    <a:pt x="4644" y="1"/>
                    <a:pt x="2987" y="1"/>
                  </a:cubicBezTo>
                  <a:close/>
                </a:path>
              </a:pathLst>
            </a:custGeom>
            <a:solidFill>
              <a:srgbClr val="FCEF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21"/>
            <p:cNvSpPr/>
            <p:nvPr/>
          </p:nvSpPr>
          <p:spPr>
            <a:xfrm>
              <a:off x="8178701" y="4731612"/>
              <a:ext cx="79124" cy="78808"/>
            </a:xfrm>
            <a:custGeom>
              <a:avLst/>
              <a:gdLst/>
              <a:ahLst/>
              <a:cxnLst/>
              <a:rect l="l" t="t" r="r" b="b"/>
              <a:pathLst>
                <a:path w="752" h="749" extrusionOk="0">
                  <a:moveTo>
                    <a:pt x="382" y="1"/>
                  </a:moveTo>
                  <a:cubicBezTo>
                    <a:pt x="174" y="1"/>
                    <a:pt x="0" y="159"/>
                    <a:pt x="0" y="367"/>
                  </a:cubicBezTo>
                  <a:cubicBezTo>
                    <a:pt x="0" y="578"/>
                    <a:pt x="174" y="749"/>
                    <a:pt x="382" y="749"/>
                  </a:cubicBezTo>
                  <a:cubicBezTo>
                    <a:pt x="594" y="749"/>
                    <a:pt x="752" y="578"/>
                    <a:pt x="752" y="367"/>
                  </a:cubicBezTo>
                  <a:cubicBezTo>
                    <a:pt x="752" y="159"/>
                    <a:pt x="594" y="1"/>
                    <a:pt x="382" y="1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21"/>
            <p:cNvSpPr/>
            <p:nvPr/>
          </p:nvSpPr>
          <p:spPr>
            <a:xfrm>
              <a:off x="8845991" y="4399439"/>
              <a:ext cx="186761" cy="185498"/>
            </a:xfrm>
            <a:custGeom>
              <a:avLst/>
              <a:gdLst/>
              <a:ahLst/>
              <a:cxnLst/>
              <a:rect l="l" t="t" r="r" b="b"/>
              <a:pathLst>
                <a:path w="1775" h="1763" extrusionOk="0">
                  <a:moveTo>
                    <a:pt x="881" y="1"/>
                  </a:moveTo>
                  <a:cubicBezTo>
                    <a:pt x="395" y="1"/>
                    <a:pt x="1" y="395"/>
                    <a:pt x="1" y="882"/>
                  </a:cubicBezTo>
                  <a:cubicBezTo>
                    <a:pt x="1" y="1368"/>
                    <a:pt x="395" y="1762"/>
                    <a:pt x="881" y="1762"/>
                  </a:cubicBezTo>
                  <a:cubicBezTo>
                    <a:pt x="1368" y="1762"/>
                    <a:pt x="1775" y="1368"/>
                    <a:pt x="1775" y="882"/>
                  </a:cubicBezTo>
                  <a:cubicBezTo>
                    <a:pt x="1775" y="395"/>
                    <a:pt x="1368" y="1"/>
                    <a:pt x="881" y="1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21"/>
            <p:cNvSpPr/>
            <p:nvPr/>
          </p:nvSpPr>
          <p:spPr>
            <a:xfrm>
              <a:off x="5610023" y="4677530"/>
              <a:ext cx="185393" cy="187077"/>
            </a:xfrm>
            <a:custGeom>
              <a:avLst/>
              <a:gdLst/>
              <a:ahLst/>
              <a:cxnLst/>
              <a:rect l="l" t="t" r="r" b="b"/>
              <a:pathLst>
                <a:path w="1762" h="1778" extrusionOk="0">
                  <a:moveTo>
                    <a:pt x="881" y="0"/>
                  </a:moveTo>
                  <a:cubicBezTo>
                    <a:pt x="395" y="0"/>
                    <a:pt x="0" y="395"/>
                    <a:pt x="0" y="881"/>
                  </a:cubicBezTo>
                  <a:cubicBezTo>
                    <a:pt x="0" y="1383"/>
                    <a:pt x="395" y="1778"/>
                    <a:pt x="881" y="1778"/>
                  </a:cubicBezTo>
                  <a:cubicBezTo>
                    <a:pt x="1367" y="1778"/>
                    <a:pt x="1762" y="1383"/>
                    <a:pt x="1762" y="881"/>
                  </a:cubicBezTo>
                  <a:cubicBezTo>
                    <a:pt x="1762" y="395"/>
                    <a:pt x="1367" y="0"/>
                    <a:pt x="881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21"/>
            <p:cNvSpPr/>
            <p:nvPr/>
          </p:nvSpPr>
          <p:spPr>
            <a:xfrm>
              <a:off x="6393263" y="4792428"/>
              <a:ext cx="650770" cy="650455"/>
            </a:xfrm>
            <a:custGeom>
              <a:avLst/>
              <a:gdLst/>
              <a:ahLst/>
              <a:cxnLst/>
              <a:rect l="l" t="t" r="r" b="b"/>
              <a:pathLst>
                <a:path w="6185" h="6182" extrusionOk="0">
                  <a:moveTo>
                    <a:pt x="3094" y="0"/>
                  </a:moveTo>
                  <a:cubicBezTo>
                    <a:pt x="1383" y="0"/>
                    <a:pt x="0" y="1380"/>
                    <a:pt x="0" y="3091"/>
                  </a:cubicBezTo>
                  <a:cubicBezTo>
                    <a:pt x="0" y="4802"/>
                    <a:pt x="1383" y="6182"/>
                    <a:pt x="3094" y="6182"/>
                  </a:cubicBezTo>
                  <a:cubicBezTo>
                    <a:pt x="4802" y="6182"/>
                    <a:pt x="6185" y="4802"/>
                    <a:pt x="6185" y="3091"/>
                  </a:cubicBezTo>
                  <a:cubicBezTo>
                    <a:pt x="6185" y="1380"/>
                    <a:pt x="4802" y="0"/>
                    <a:pt x="309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21"/>
            <p:cNvSpPr/>
            <p:nvPr/>
          </p:nvSpPr>
          <p:spPr>
            <a:xfrm>
              <a:off x="8760028" y="3125880"/>
              <a:ext cx="86068" cy="87541"/>
            </a:xfrm>
            <a:custGeom>
              <a:avLst/>
              <a:gdLst/>
              <a:ahLst/>
              <a:cxnLst/>
              <a:rect l="l" t="t" r="r" b="b"/>
              <a:pathLst>
                <a:path w="818" h="832" extrusionOk="0">
                  <a:moveTo>
                    <a:pt x="410" y="1"/>
                  </a:moveTo>
                  <a:cubicBezTo>
                    <a:pt x="186" y="1"/>
                    <a:pt x="0" y="187"/>
                    <a:pt x="0" y="424"/>
                  </a:cubicBezTo>
                  <a:cubicBezTo>
                    <a:pt x="0" y="645"/>
                    <a:pt x="186" y="831"/>
                    <a:pt x="410" y="831"/>
                  </a:cubicBezTo>
                  <a:cubicBezTo>
                    <a:pt x="631" y="831"/>
                    <a:pt x="818" y="645"/>
                    <a:pt x="818" y="424"/>
                  </a:cubicBezTo>
                  <a:cubicBezTo>
                    <a:pt x="818" y="187"/>
                    <a:pt x="631" y="1"/>
                    <a:pt x="410" y="1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21"/>
            <p:cNvSpPr/>
            <p:nvPr/>
          </p:nvSpPr>
          <p:spPr>
            <a:xfrm>
              <a:off x="8859669" y="2456272"/>
              <a:ext cx="52924" cy="52504"/>
            </a:xfrm>
            <a:custGeom>
              <a:avLst/>
              <a:gdLst/>
              <a:ahLst/>
              <a:cxnLst/>
              <a:rect l="l" t="t" r="r" b="b"/>
              <a:pathLst>
                <a:path w="503" h="499" extrusionOk="0">
                  <a:moveTo>
                    <a:pt x="253" y="0"/>
                  </a:moveTo>
                  <a:cubicBezTo>
                    <a:pt x="120" y="0"/>
                    <a:pt x="0" y="104"/>
                    <a:pt x="0" y="250"/>
                  </a:cubicBezTo>
                  <a:cubicBezTo>
                    <a:pt x="0" y="379"/>
                    <a:pt x="120" y="499"/>
                    <a:pt x="253" y="499"/>
                  </a:cubicBezTo>
                  <a:cubicBezTo>
                    <a:pt x="382" y="499"/>
                    <a:pt x="502" y="379"/>
                    <a:pt x="502" y="250"/>
                  </a:cubicBezTo>
                  <a:cubicBezTo>
                    <a:pt x="502" y="104"/>
                    <a:pt x="382" y="0"/>
                    <a:pt x="253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21"/>
            <p:cNvSpPr/>
            <p:nvPr/>
          </p:nvSpPr>
          <p:spPr>
            <a:xfrm>
              <a:off x="9064633" y="1405565"/>
              <a:ext cx="146884" cy="146884"/>
            </a:xfrm>
            <a:custGeom>
              <a:avLst/>
              <a:gdLst/>
              <a:ahLst/>
              <a:cxnLst/>
              <a:rect l="l" t="t" r="r" b="b"/>
              <a:pathLst>
                <a:path w="1396" h="1396" extrusionOk="0">
                  <a:moveTo>
                    <a:pt x="698" y="1"/>
                  </a:moveTo>
                  <a:cubicBezTo>
                    <a:pt x="316" y="1"/>
                    <a:pt x="0" y="316"/>
                    <a:pt x="0" y="698"/>
                  </a:cubicBezTo>
                  <a:cubicBezTo>
                    <a:pt x="0" y="1080"/>
                    <a:pt x="316" y="1396"/>
                    <a:pt x="698" y="1396"/>
                  </a:cubicBezTo>
                  <a:cubicBezTo>
                    <a:pt x="1080" y="1396"/>
                    <a:pt x="1395" y="1080"/>
                    <a:pt x="1395" y="698"/>
                  </a:cubicBezTo>
                  <a:cubicBezTo>
                    <a:pt x="1395" y="316"/>
                    <a:pt x="1080" y="1"/>
                    <a:pt x="698" y="1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21"/>
            <p:cNvSpPr/>
            <p:nvPr/>
          </p:nvSpPr>
          <p:spPr>
            <a:xfrm>
              <a:off x="5892322" y="4278859"/>
              <a:ext cx="560809" cy="560809"/>
            </a:xfrm>
            <a:custGeom>
              <a:avLst/>
              <a:gdLst/>
              <a:ahLst/>
              <a:cxnLst/>
              <a:rect l="l" t="t" r="r" b="b"/>
              <a:pathLst>
                <a:path w="5330" h="5330" extrusionOk="0">
                  <a:moveTo>
                    <a:pt x="2659" y="159"/>
                  </a:moveTo>
                  <a:cubicBezTo>
                    <a:pt x="3357" y="159"/>
                    <a:pt x="3972" y="436"/>
                    <a:pt x="4433" y="894"/>
                  </a:cubicBezTo>
                  <a:cubicBezTo>
                    <a:pt x="4881" y="1342"/>
                    <a:pt x="5172" y="1974"/>
                    <a:pt x="5172" y="2672"/>
                  </a:cubicBezTo>
                  <a:cubicBezTo>
                    <a:pt x="5172" y="3357"/>
                    <a:pt x="4881" y="3988"/>
                    <a:pt x="4433" y="4433"/>
                  </a:cubicBezTo>
                  <a:cubicBezTo>
                    <a:pt x="3972" y="4894"/>
                    <a:pt x="3357" y="5172"/>
                    <a:pt x="2659" y="5172"/>
                  </a:cubicBezTo>
                  <a:cubicBezTo>
                    <a:pt x="1974" y="5172"/>
                    <a:pt x="1342" y="4894"/>
                    <a:pt x="881" y="4433"/>
                  </a:cubicBezTo>
                  <a:cubicBezTo>
                    <a:pt x="436" y="3988"/>
                    <a:pt x="159" y="3357"/>
                    <a:pt x="159" y="2672"/>
                  </a:cubicBezTo>
                  <a:cubicBezTo>
                    <a:pt x="159" y="1974"/>
                    <a:pt x="436" y="1342"/>
                    <a:pt x="881" y="894"/>
                  </a:cubicBezTo>
                  <a:cubicBezTo>
                    <a:pt x="1342" y="436"/>
                    <a:pt x="1974" y="159"/>
                    <a:pt x="2659" y="159"/>
                  </a:cubicBezTo>
                  <a:close/>
                  <a:moveTo>
                    <a:pt x="2659" y="1"/>
                  </a:moveTo>
                  <a:cubicBezTo>
                    <a:pt x="1185" y="1"/>
                    <a:pt x="1" y="1197"/>
                    <a:pt x="1" y="2672"/>
                  </a:cubicBezTo>
                  <a:cubicBezTo>
                    <a:pt x="1" y="4146"/>
                    <a:pt x="1185" y="5330"/>
                    <a:pt x="2659" y="5330"/>
                  </a:cubicBezTo>
                  <a:cubicBezTo>
                    <a:pt x="4130" y="5330"/>
                    <a:pt x="5330" y="4146"/>
                    <a:pt x="5330" y="2672"/>
                  </a:cubicBezTo>
                  <a:cubicBezTo>
                    <a:pt x="5330" y="1197"/>
                    <a:pt x="4130" y="1"/>
                    <a:pt x="2659" y="1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21"/>
            <p:cNvSpPr/>
            <p:nvPr/>
          </p:nvSpPr>
          <p:spPr>
            <a:xfrm>
              <a:off x="7341589" y="4696785"/>
              <a:ext cx="146568" cy="146884"/>
            </a:xfrm>
            <a:custGeom>
              <a:avLst/>
              <a:gdLst/>
              <a:ahLst/>
              <a:cxnLst/>
              <a:rect l="l" t="t" r="r" b="b"/>
              <a:pathLst>
                <a:path w="1393" h="1396" extrusionOk="0">
                  <a:moveTo>
                    <a:pt x="695" y="0"/>
                  </a:moveTo>
                  <a:cubicBezTo>
                    <a:pt x="316" y="0"/>
                    <a:pt x="1" y="316"/>
                    <a:pt x="1" y="698"/>
                  </a:cubicBezTo>
                  <a:cubicBezTo>
                    <a:pt x="1" y="1093"/>
                    <a:pt x="316" y="1396"/>
                    <a:pt x="695" y="1396"/>
                  </a:cubicBezTo>
                  <a:cubicBezTo>
                    <a:pt x="1077" y="1396"/>
                    <a:pt x="1393" y="1093"/>
                    <a:pt x="1393" y="698"/>
                  </a:cubicBezTo>
                  <a:cubicBezTo>
                    <a:pt x="1393" y="316"/>
                    <a:pt x="1077" y="0"/>
                    <a:pt x="695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21"/>
            <p:cNvSpPr/>
            <p:nvPr/>
          </p:nvSpPr>
          <p:spPr>
            <a:xfrm>
              <a:off x="4922110" y="223651"/>
              <a:ext cx="146884" cy="146673"/>
            </a:xfrm>
            <a:custGeom>
              <a:avLst/>
              <a:gdLst/>
              <a:ahLst/>
              <a:cxnLst/>
              <a:rect l="l" t="t" r="r" b="b"/>
              <a:pathLst>
                <a:path w="1396" h="1394" extrusionOk="0">
                  <a:moveTo>
                    <a:pt x="698" y="1"/>
                  </a:moveTo>
                  <a:cubicBezTo>
                    <a:pt x="316" y="1"/>
                    <a:pt x="0" y="304"/>
                    <a:pt x="0" y="699"/>
                  </a:cubicBezTo>
                  <a:cubicBezTo>
                    <a:pt x="0" y="1077"/>
                    <a:pt x="316" y="1393"/>
                    <a:pt x="698" y="1393"/>
                  </a:cubicBezTo>
                  <a:cubicBezTo>
                    <a:pt x="1080" y="1393"/>
                    <a:pt x="1395" y="1077"/>
                    <a:pt x="1395" y="699"/>
                  </a:cubicBezTo>
                  <a:cubicBezTo>
                    <a:pt x="1395" y="304"/>
                    <a:pt x="1080" y="1"/>
                    <a:pt x="698" y="1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21"/>
            <p:cNvSpPr/>
            <p:nvPr/>
          </p:nvSpPr>
          <p:spPr>
            <a:xfrm>
              <a:off x="8523499" y="1149464"/>
              <a:ext cx="167506" cy="167506"/>
            </a:xfrm>
            <a:custGeom>
              <a:avLst/>
              <a:gdLst/>
              <a:ahLst/>
              <a:cxnLst/>
              <a:rect l="l" t="t" r="r" b="b"/>
              <a:pathLst>
                <a:path w="1592" h="1592" extrusionOk="0">
                  <a:moveTo>
                    <a:pt x="789" y="0"/>
                  </a:moveTo>
                  <a:cubicBezTo>
                    <a:pt x="354" y="0"/>
                    <a:pt x="0" y="357"/>
                    <a:pt x="0" y="790"/>
                  </a:cubicBezTo>
                  <a:cubicBezTo>
                    <a:pt x="0" y="1238"/>
                    <a:pt x="354" y="1592"/>
                    <a:pt x="789" y="1592"/>
                  </a:cubicBezTo>
                  <a:cubicBezTo>
                    <a:pt x="1238" y="1592"/>
                    <a:pt x="1591" y="1238"/>
                    <a:pt x="1591" y="790"/>
                  </a:cubicBezTo>
                  <a:cubicBezTo>
                    <a:pt x="1591" y="357"/>
                    <a:pt x="1238" y="0"/>
                    <a:pt x="789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21"/>
            <p:cNvSpPr/>
            <p:nvPr/>
          </p:nvSpPr>
          <p:spPr>
            <a:xfrm>
              <a:off x="8451425" y="356541"/>
              <a:ext cx="59553" cy="59553"/>
            </a:xfrm>
            <a:custGeom>
              <a:avLst/>
              <a:gdLst/>
              <a:ahLst/>
              <a:cxnLst/>
              <a:rect l="l" t="t" r="r" b="b"/>
              <a:pathLst>
                <a:path w="566" h="566" extrusionOk="0">
                  <a:moveTo>
                    <a:pt x="278" y="1"/>
                  </a:moveTo>
                  <a:cubicBezTo>
                    <a:pt x="120" y="1"/>
                    <a:pt x="0" y="118"/>
                    <a:pt x="0" y="275"/>
                  </a:cubicBezTo>
                  <a:cubicBezTo>
                    <a:pt x="0" y="433"/>
                    <a:pt x="120" y="566"/>
                    <a:pt x="278" y="566"/>
                  </a:cubicBezTo>
                  <a:cubicBezTo>
                    <a:pt x="436" y="566"/>
                    <a:pt x="565" y="433"/>
                    <a:pt x="565" y="275"/>
                  </a:cubicBezTo>
                  <a:cubicBezTo>
                    <a:pt x="565" y="118"/>
                    <a:pt x="436" y="1"/>
                    <a:pt x="278" y="1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21"/>
            <p:cNvSpPr/>
            <p:nvPr/>
          </p:nvSpPr>
          <p:spPr>
            <a:xfrm>
              <a:off x="8354730" y="-109785"/>
              <a:ext cx="251891" cy="253153"/>
            </a:xfrm>
            <a:custGeom>
              <a:avLst/>
              <a:gdLst/>
              <a:ahLst/>
              <a:cxnLst/>
              <a:rect l="l" t="t" r="r" b="b"/>
              <a:pathLst>
                <a:path w="2394" h="2406" extrusionOk="0">
                  <a:moveTo>
                    <a:pt x="1197" y="0"/>
                  </a:moveTo>
                  <a:cubicBezTo>
                    <a:pt x="537" y="0"/>
                    <a:pt x="0" y="537"/>
                    <a:pt x="0" y="1209"/>
                  </a:cubicBezTo>
                  <a:cubicBezTo>
                    <a:pt x="0" y="1866"/>
                    <a:pt x="537" y="2406"/>
                    <a:pt x="1197" y="2406"/>
                  </a:cubicBezTo>
                  <a:cubicBezTo>
                    <a:pt x="1866" y="2406"/>
                    <a:pt x="2393" y="1866"/>
                    <a:pt x="2393" y="1209"/>
                  </a:cubicBezTo>
                  <a:cubicBezTo>
                    <a:pt x="2393" y="537"/>
                    <a:pt x="1866" y="0"/>
                    <a:pt x="1197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21"/>
            <p:cNvSpPr/>
            <p:nvPr/>
          </p:nvSpPr>
          <p:spPr>
            <a:xfrm>
              <a:off x="8805798" y="107385"/>
              <a:ext cx="99746" cy="99851"/>
            </a:xfrm>
            <a:custGeom>
              <a:avLst/>
              <a:gdLst/>
              <a:ahLst/>
              <a:cxnLst/>
              <a:rect l="l" t="t" r="r" b="b"/>
              <a:pathLst>
                <a:path w="948" h="949" extrusionOk="0">
                  <a:moveTo>
                    <a:pt x="474" y="1"/>
                  </a:moveTo>
                  <a:cubicBezTo>
                    <a:pt x="212" y="1"/>
                    <a:pt x="1" y="209"/>
                    <a:pt x="1" y="474"/>
                  </a:cubicBezTo>
                  <a:cubicBezTo>
                    <a:pt x="1" y="737"/>
                    <a:pt x="212" y="948"/>
                    <a:pt x="474" y="948"/>
                  </a:cubicBezTo>
                  <a:cubicBezTo>
                    <a:pt x="736" y="948"/>
                    <a:pt x="948" y="737"/>
                    <a:pt x="948" y="474"/>
                  </a:cubicBezTo>
                  <a:cubicBezTo>
                    <a:pt x="948" y="209"/>
                    <a:pt x="736" y="1"/>
                    <a:pt x="474" y="1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21"/>
            <p:cNvSpPr/>
            <p:nvPr/>
          </p:nvSpPr>
          <p:spPr>
            <a:xfrm>
              <a:off x="3702638" y="449238"/>
              <a:ext cx="126366" cy="126051"/>
            </a:xfrm>
            <a:custGeom>
              <a:avLst/>
              <a:gdLst/>
              <a:ahLst/>
              <a:cxnLst/>
              <a:rect l="l" t="t" r="r" b="b"/>
              <a:pathLst>
                <a:path w="1201" h="1198" extrusionOk="0">
                  <a:moveTo>
                    <a:pt x="594" y="1"/>
                  </a:moveTo>
                  <a:cubicBezTo>
                    <a:pt x="266" y="1"/>
                    <a:pt x="1" y="263"/>
                    <a:pt x="1" y="591"/>
                  </a:cubicBezTo>
                  <a:cubicBezTo>
                    <a:pt x="1" y="935"/>
                    <a:pt x="266" y="1197"/>
                    <a:pt x="594" y="1197"/>
                  </a:cubicBezTo>
                  <a:cubicBezTo>
                    <a:pt x="935" y="1197"/>
                    <a:pt x="1200" y="935"/>
                    <a:pt x="1200" y="591"/>
                  </a:cubicBezTo>
                  <a:cubicBezTo>
                    <a:pt x="1200" y="263"/>
                    <a:pt x="935" y="1"/>
                    <a:pt x="594" y="1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21"/>
            <p:cNvSpPr/>
            <p:nvPr/>
          </p:nvSpPr>
          <p:spPr>
            <a:xfrm>
              <a:off x="1554830" y="-32450"/>
              <a:ext cx="369524" cy="369524"/>
            </a:xfrm>
            <a:custGeom>
              <a:avLst/>
              <a:gdLst/>
              <a:ahLst/>
              <a:cxnLst/>
              <a:rect l="l" t="t" r="r" b="b"/>
              <a:pathLst>
                <a:path w="3512" h="3512" extrusionOk="0">
                  <a:moveTo>
                    <a:pt x="1750" y="105"/>
                  </a:moveTo>
                  <a:cubicBezTo>
                    <a:pt x="2210" y="105"/>
                    <a:pt x="2618" y="291"/>
                    <a:pt x="2921" y="591"/>
                  </a:cubicBezTo>
                  <a:cubicBezTo>
                    <a:pt x="3224" y="894"/>
                    <a:pt x="3407" y="1302"/>
                    <a:pt x="3407" y="1762"/>
                  </a:cubicBezTo>
                  <a:cubicBezTo>
                    <a:pt x="3407" y="2223"/>
                    <a:pt x="3224" y="2631"/>
                    <a:pt x="2921" y="2934"/>
                  </a:cubicBezTo>
                  <a:cubicBezTo>
                    <a:pt x="2618" y="3224"/>
                    <a:pt x="2210" y="3407"/>
                    <a:pt x="1750" y="3407"/>
                  </a:cubicBezTo>
                  <a:cubicBezTo>
                    <a:pt x="1301" y="3407"/>
                    <a:pt x="881" y="3224"/>
                    <a:pt x="591" y="2934"/>
                  </a:cubicBezTo>
                  <a:cubicBezTo>
                    <a:pt x="288" y="2631"/>
                    <a:pt x="105" y="2223"/>
                    <a:pt x="105" y="1762"/>
                  </a:cubicBezTo>
                  <a:cubicBezTo>
                    <a:pt x="105" y="1302"/>
                    <a:pt x="288" y="894"/>
                    <a:pt x="591" y="591"/>
                  </a:cubicBezTo>
                  <a:cubicBezTo>
                    <a:pt x="881" y="291"/>
                    <a:pt x="1301" y="105"/>
                    <a:pt x="1750" y="105"/>
                  </a:cubicBezTo>
                  <a:close/>
                  <a:moveTo>
                    <a:pt x="1750" y="1"/>
                  </a:moveTo>
                  <a:cubicBezTo>
                    <a:pt x="790" y="1"/>
                    <a:pt x="1" y="790"/>
                    <a:pt x="1" y="1762"/>
                  </a:cubicBezTo>
                  <a:cubicBezTo>
                    <a:pt x="1" y="2738"/>
                    <a:pt x="790" y="3511"/>
                    <a:pt x="1750" y="3511"/>
                  </a:cubicBezTo>
                  <a:cubicBezTo>
                    <a:pt x="2722" y="3511"/>
                    <a:pt x="3511" y="2738"/>
                    <a:pt x="3511" y="1762"/>
                  </a:cubicBezTo>
                  <a:cubicBezTo>
                    <a:pt x="3511" y="790"/>
                    <a:pt x="2722" y="1"/>
                    <a:pt x="1750" y="1"/>
                  </a:cubicBezTo>
                  <a:close/>
                </a:path>
              </a:pathLst>
            </a:custGeom>
            <a:solidFill>
              <a:srgbClr val="FCEF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21"/>
            <p:cNvSpPr/>
            <p:nvPr/>
          </p:nvSpPr>
          <p:spPr>
            <a:xfrm>
              <a:off x="4265973" y="230700"/>
              <a:ext cx="369840" cy="370786"/>
            </a:xfrm>
            <a:custGeom>
              <a:avLst/>
              <a:gdLst/>
              <a:ahLst/>
              <a:cxnLst/>
              <a:rect l="l" t="t" r="r" b="b"/>
              <a:pathLst>
                <a:path w="3515" h="3524" extrusionOk="0">
                  <a:moveTo>
                    <a:pt x="1750" y="104"/>
                  </a:moveTo>
                  <a:cubicBezTo>
                    <a:pt x="2211" y="104"/>
                    <a:pt x="2634" y="287"/>
                    <a:pt x="2921" y="591"/>
                  </a:cubicBezTo>
                  <a:cubicBezTo>
                    <a:pt x="3224" y="894"/>
                    <a:pt x="3407" y="1301"/>
                    <a:pt x="3407" y="1762"/>
                  </a:cubicBezTo>
                  <a:cubicBezTo>
                    <a:pt x="3407" y="2223"/>
                    <a:pt x="3224" y="2630"/>
                    <a:pt x="2921" y="2933"/>
                  </a:cubicBezTo>
                  <a:cubicBezTo>
                    <a:pt x="2634" y="3236"/>
                    <a:pt x="2211" y="3419"/>
                    <a:pt x="1750" y="3419"/>
                  </a:cubicBezTo>
                  <a:cubicBezTo>
                    <a:pt x="1305" y="3419"/>
                    <a:pt x="882" y="3236"/>
                    <a:pt x="595" y="2933"/>
                  </a:cubicBezTo>
                  <a:cubicBezTo>
                    <a:pt x="291" y="2630"/>
                    <a:pt x="108" y="2223"/>
                    <a:pt x="108" y="1762"/>
                  </a:cubicBezTo>
                  <a:cubicBezTo>
                    <a:pt x="108" y="1301"/>
                    <a:pt x="291" y="894"/>
                    <a:pt x="595" y="591"/>
                  </a:cubicBezTo>
                  <a:cubicBezTo>
                    <a:pt x="882" y="287"/>
                    <a:pt x="1305" y="104"/>
                    <a:pt x="1750" y="104"/>
                  </a:cubicBezTo>
                  <a:close/>
                  <a:moveTo>
                    <a:pt x="1750" y="0"/>
                  </a:moveTo>
                  <a:cubicBezTo>
                    <a:pt x="790" y="0"/>
                    <a:pt x="1" y="789"/>
                    <a:pt x="1" y="1762"/>
                  </a:cubicBezTo>
                  <a:cubicBezTo>
                    <a:pt x="1" y="2734"/>
                    <a:pt x="790" y="3523"/>
                    <a:pt x="1750" y="3523"/>
                  </a:cubicBezTo>
                  <a:cubicBezTo>
                    <a:pt x="2725" y="3523"/>
                    <a:pt x="3515" y="2734"/>
                    <a:pt x="3515" y="1762"/>
                  </a:cubicBezTo>
                  <a:cubicBezTo>
                    <a:pt x="3515" y="789"/>
                    <a:pt x="2725" y="0"/>
                    <a:pt x="1750" y="0"/>
                  </a:cubicBezTo>
                  <a:close/>
                </a:path>
              </a:pathLst>
            </a:custGeom>
            <a:solidFill>
              <a:srgbClr val="FCEF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21"/>
            <p:cNvSpPr/>
            <p:nvPr/>
          </p:nvSpPr>
          <p:spPr>
            <a:xfrm>
              <a:off x="1337556" y="306773"/>
              <a:ext cx="92802" cy="92697"/>
            </a:xfrm>
            <a:custGeom>
              <a:avLst/>
              <a:gdLst/>
              <a:ahLst/>
              <a:cxnLst/>
              <a:rect l="l" t="t" r="r" b="b"/>
              <a:pathLst>
                <a:path w="882" h="881" extrusionOk="0">
                  <a:moveTo>
                    <a:pt x="446" y="0"/>
                  </a:moveTo>
                  <a:cubicBezTo>
                    <a:pt x="197" y="0"/>
                    <a:pt x="1" y="196"/>
                    <a:pt x="1" y="433"/>
                  </a:cubicBezTo>
                  <a:cubicBezTo>
                    <a:pt x="1" y="682"/>
                    <a:pt x="197" y="881"/>
                    <a:pt x="446" y="881"/>
                  </a:cubicBezTo>
                  <a:cubicBezTo>
                    <a:pt x="683" y="881"/>
                    <a:pt x="882" y="682"/>
                    <a:pt x="882" y="433"/>
                  </a:cubicBezTo>
                  <a:cubicBezTo>
                    <a:pt x="882" y="196"/>
                    <a:pt x="683" y="0"/>
                    <a:pt x="446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21"/>
            <p:cNvSpPr/>
            <p:nvPr/>
          </p:nvSpPr>
          <p:spPr>
            <a:xfrm>
              <a:off x="1828922" y="423039"/>
              <a:ext cx="179817" cy="178449"/>
            </a:xfrm>
            <a:custGeom>
              <a:avLst/>
              <a:gdLst/>
              <a:ahLst/>
              <a:cxnLst/>
              <a:rect l="l" t="t" r="r" b="b"/>
              <a:pathLst>
                <a:path w="1709" h="1696" extrusionOk="0">
                  <a:moveTo>
                    <a:pt x="856" y="0"/>
                  </a:moveTo>
                  <a:cubicBezTo>
                    <a:pt x="382" y="0"/>
                    <a:pt x="0" y="382"/>
                    <a:pt x="0" y="840"/>
                  </a:cubicBezTo>
                  <a:cubicBezTo>
                    <a:pt x="0" y="1313"/>
                    <a:pt x="382" y="1695"/>
                    <a:pt x="856" y="1695"/>
                  </a:cubicBezTo>
                  <a:cubicBezTo>
                    <a:pt x="1329" y="1695"/>
                    <a:pt x="1708" y="1313"/>
                    <a:pt x="1708" y="840"/>
                  </a:cubicBezTo>
                  <a:cubicBezTo>
                    <a:pt x="1708" y="382"/>
                    <a:pt x="1329" y="0"/>
                    <a:pt x="856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21"/>
            <p:cNvSpPr/>
            <p:nvPr/>
          </p:nvSpPr>
          <p:spPr>
            <a:xfrm>
              <a:off x="-342875" y="947551"/>
              <a:ext cx="769771" cy="771034"/>
            </a:xfrm>
            <a:custGeom>
              <a:avLst/>
              <a:gdLst/>
              <a:ahLst/>
              <a:cxnLst/>
              <a:rect l="l" t="t" r="r" b="b"/>
              <a:pathLst>
                <a:path w="7316" h="7328" extrusionOk="0">
                  <a:moveTo>
                    <a:pt x="3660" y="0"/>
                  </a:moveTo>
                  <a:cubicBezTo>
                    <a:pt x="1633" y="0"/>
                    <a:pt x="1" y="1632"/>
                    <a:pt x="1" y="3656"/>
                  </a:cubicBezTo>
                  <a:cubicBezTo>
                    <a:pt x="1" y="5683"/>
                    <a:pt x="1633" y="7327"/>
                    <a:pt x="3660" y="7327"/>
                  </a:cubicBezTo>
                  <a:cubicBezTo>
                    <a:pt x="5683" y="7327"/>
                    <a:pt x="7315" y="5683"/>
                    <a:pt x="7315" y="3656"/>
                  </a:cubicBezTo>
                  <a:cubicBezTo>
                    <a:pt x="7315" y="1632"/>
                    <a:pt x="5683" y="0"/>
                    <a:pt x="3660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21"/>
            <p:cNvSpPr/>
            <p:nvPr/>
          </p:nvSpPr>
          <p:spPr>
            <a:xfrm>
              <a:off x="476560" y="670827"/>
              <a:ext cx="220010" cy="218642"/>
            </a:xfrm>
            <a:custGeom>
              <a:avLst/>
              <a:gdLst/>
              <a:ahLst/>
              <a:cxnLst/>
              <a:rect l="l" t="t" r="r" b="b"/>
              <a:pathLst>
                <a:path w="2091" h="2078" extrusionOk="0">
                  <a:moveTo>
                    <a:pt x="1052" y="0"/>
                  </a:moveTo>
                  <a:cubicBezTo>
                    <a:pt x="474" y="0"/>
                    <a:pt x="1" y="458"/>
                    <a:pt x="1" y="1039"/>
                  </a:cubicBezTo>
                  <a:cubicBezTo>
                    <a:pt x="1" y="1617"/>
                    <a:pt x="474" y="2078"/>
                    <a:pt x="1052" y="2078"/>
                  </a:cubicBezTo>
                  <a:cubicBezTo>
                    <a:pt x="1617" y="2078"/>
                    <a:pt x="2091" y="1617"/>
                    <a:pt x="2091" y="1039"/>
                  </a:cubicBezTo>
                  <a:cubicBezTo>
                    <a:pt x="2091" y="458"/>
                    <a:pt x="1617" y="0"/>
                    <a:pt x="1052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21"/>
            <p:cNvSpPr/>
            <p:nvPr/>
          </p:nvSpPr>
          <p:spPr>
            <a:xfrm>
              <a:off x="354718" y="605697"/>
              <a:ext cx="65235" cy="65235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6" y="0"/>
                  </a:moveTo>
                  <a:cubicBezTo>
                    <a:pt x="146" y="0"/>
                    <a:pt x="0" y="146"/>
                    <a:pt x="0" y="316"/>
                  </a:cubicBezTo>
                  <a:cubicBezTo>
                    <a:pt x="0" y="474"/>
                    <a:pt x="146" y="619"/>
                    <a:pt x="316" y="619"/>
                  </a:cubicBezTo>
                  <a:cubicBezTo>
                    <a:pt x="474" y="619"/>
                    <a:pt x="619" y="474"/>
                    <a:pt x="619" y="316"/>
                  </a:cubicBezTo>
                  <a:cubicBezTo>
                    <a:pt x="619" y="146"/>
                    <a:pt x="474" y="0"/>
                    <a:pt x="316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379;p21"/>
            <p:cNvSpPr/>
            <p:nvPr/>
          </p:nvSpPr>
          <p:spPr>
            <a:xfrm>
              <a:off x="404486" y="1939757"/>
              <a:ext cx="258940" cy="260519"/>
            </a:xfrm>
            <a:custGeom>
              <a:avLst/>
              <a:gdLst/>
              <a:ahLst/>
              <a:cxnLst/>
              <a:rect l="l" t="t" r="r" b="b"/>
              <a:pathLst>
                <a:path w="2461" h="2476" extrusionOk="0">
                  <a:moveTo>
                    <a:pt x="1226" y="0"/>
                  </a:moveTo>
                  <a:cubicBezTo>
                    <a:pt x="541" y="0"/>
                    <a:pt x="1" y="553"/>
                    <a:pt x="1" y="1238"/>
                  </a:cubicBezTo>
                  <a:cubicBezTo>
                    <a:pt x="1" y="1923"/>
                    <a:pt x="541" y="2475"/>
                    <a:pt x="1226" y="2475"/>
                  </a:cubicBezTo>
                  <a:cubicBezTo>
                    <a:pt x="1908" y="2475"/>
                    <a:pt x="2460" y="1923"/>
                    <a:pt x="2460" y="1238"/>
                  </a:cubicBezTo>
                  <a:cubicBezTo>
                    <a:pt x="2460" y="553"/>
                    <a:pt x="1908" y="0"/>
                    <a:pt x="1226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0" name="Google Shape;1380;p21"/>
          <p:cNvSpPr/>
          <p:nvPr/>
        </p:nvSpPr>
        <p:spPr>
          <a:xfrm>
            <a:off x="461838" y="396075"/>
            <a:ext cx="8220300" cy="4332900"/>
          </a:xfrm>
          <a:prstGeom prst="roundRect">
            <a:avLst>
              <a:gd name="adj" fmla="val 2817"/>
            </a:avLst>
          </a:prstGeom>
          <a:solidFill>
            <a:srgbClr val="FFFBF7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1" name="Google Shape;1381;p21"/>
          <p:cNvSpPr txBox="1">
            <a:spLocks noGrp="1"/>
          </p:cNvSpPr>
          <p:nvPr>
            <p:ph type="title"/>
          </p:nvPr>
        </p:nvSpPr>
        <p:spPr>
          <a:xfrm>
            <a:off x="720000" y="367664"/>
            <a:ext cx="7704000" cy="5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82" name="Google Shape;1382;p21"/>
          <p:cNvSpPr txBox="1">
            <a:spLocks noGrp="1"/>
          </p:cNvSpPr>
          <p:nvPr>
            <p:ph type="subTitle" idx="1"/>
          </p:nvPr>
        </p:nvSpPr>
        <p:spPr>
          <a:xfrm>
            <a:off x="897324" y="3406975"/>
            <a:ext cx="24765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383" name="Google Shape;1383;p21"/>
          <p:cNvSpPr txBox="1">
            <a:spLocks noGrp="1"/>
          </p:cNvSpPr>
          <p:nvPr>
            <p:ph type="title" idx="2"/>
          </p:nvPr>
        </p:nvSpPr>
        <p:spPr>
          <a:xfrm>
            <a:off x="897250" y="2537175"/>
            <a:ext cx="2476500" cy="80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1384" name="Google Shape;1384;p21"/>
          <p:cNvSpPr txBox="1">
            <a:spLocks noGrp="1"/>
          </p:cNvSpPr>
          <p:nvPr>
            <p:ph type="subTitle" idx="3"/>
          </p:nvPr>
        </p:nvSpPr>
        <p:spPr>
          <a:xfrm>
            <a:off x="5770164" y="3406975"/>
            <a:ext cx="24765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385" name="Google Shape;1385;p21"/>
          <p:cNvSpPr txBox="1">
            <a:spLocks noGrp="1"/>
          </p:cNvSpPr>
          <p:nvPr>
            <p:ph type="title" idx="4"/>
          </p:nvPr>
        </p:nvSpPr>
        <p:spPr>
          <a:xfrm>
            <a:off x="5770150" y="2537300"/>
            <a:ext cx="2476500" cy="80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1386" name="Google Shape;1386;p21"/>
          <p:cNvSpPr txBox="1">
            <a:spLocks noGrp="1"/>
          </p:cNvSpPr>
          <p:nvPr>
            <p:ph type="subTitle" idx="5"/>
          </p:nvPr>
        </p:nvSpPr>
        <p:spPr>
          <a:xfrm>
            <a:off x="3325952" y="3406975"/>
            <a:ext cx="24765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387" name="Google Shape;1387;p21"/>
          <p:cNvSpPr txBox="1">
            <a:spLocks noGrp="1"/>
          </p:cNvSpPr>
          <p:nvPr>
            <p:ph type="title" idx="6"/>
          </p:nvPr>
        </p:nvSpPr>
        <p:spPr>
          <a:xfrm>
            <a:off x="3325950" y="2537300"/>
            <a:ext cx="2476500" cy="80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CUSTOM_5_2_1_1_1">
    <p:spTree>
      <p:nvGrpSpPr>
        <p:cNvPr id="1" name="Shape 1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89" name="Google Shape;1389;p22"/>
          <p:cNvGrpSpPr/>
          <p:nvPr/>
        </p:nvGrpSpPr>
        <p:grpSpPr>
          <a:xfrm>
            <a:off x="-532875" y="-366725"/>
            <a:ext cx="10076919" cy="5936520"/>
            <a:chOff x="-532875" y="-366725"/>
            <a:chExt cx="10076919" cy="5936520"/>
          </a:xfrm>
        </p:grpSpPr>
        <p:sp>
          <p:nvSpPr>
            <p:cNvPr id="1390" name="Google Shape;1390;p22"/>
            <p:cNvSpPr/>
            <p:nvPr/>
          </p:nvSpPr>
          <p:spPr>
            <a:xfrm>
              <a:off x="131610" y="172691"/>
              <a:ext cx="592651" cy="592432"/>
            </a:xfrm>
            <a:custGeom>
              <a:avLst/>
              <a:gdLst/>
              <a:ahLst/>
              <a:cxnLst/>
              <a:rect l="l" t="t" r="r" b="b"/>
              <a:pathLst>
                <a:path w="5421" h="5419" extrusionOk="0">
                  <a:moveTo>
                    <a:pt x="0" y="1"/>
                  </a:moveTo>
                  <a:lnTo>
                    <a:pt x="0" y="5418"/>
                  </a:lnTo>
                  <a:lnTo>
                    <a:pt x="5421" y="5418"/>
                  </a:lnTo>
                  <a:lnTo>
                    <a:pt x="54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22"/>
            <p:cNvSpPr/>
            <p:nvPr/>
          </p:nvSpPr>
          <p:spPr>
            <a:xfrm>
              <a:off x="4552217" y="107861"/>
              <a:ext cx="748002" cy="748002"/>
            </a:xfrm>
            <a:custGeom>
              <a:avLst/>
              <a:gdLst/>
              <a:ahLst/>
              <a:cxnLst/>
              <a:rect l="l" t="t" r="r" b="b"/>
              <a:pathLst>
                <a:path w="6842" h="6842" extrusionOk="0">
                  <a:moveTo>
                    <a:pt x="0" y="0"/>
                  </a:moveTo>
                  <a:lnTo>
                    <a:pt x="0" y="6841"/>
                  </a:lnTo>
                  <a:lnTo>
                    <a:pt x="6841" y="6841"/>
                  </a:lnTo>
                  <a:lnTo>
                    <a:pt x="684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22"/>
            <p:cNvSpPr/>
            <p:nvPr/>
          </p:nvSpPr>
          <p:spPr>
            <a:xfrm>
              <a:off x="5242503" y="4192293"/>
              <a:ext cx="748002" cy="747674"/>
            </a:xfrm>
            <a:custGeom>
              <a:avLst/>
              <a:gdLst/>
              <a:ahLst/>
              <a:cxnLst/>
              <a:rect l="l" t="t" r="r" b="b"/>
              <a:pathLst>
                <a:path w="6842" h="6839" extrusionOk="0">
                  <a:moveTo>
                    <a:pt x="0" y="0"/>
                  </a:moveTo>
                  <a:lnTo>
                    <a:pt x="0" y="6838"/>
                  </a:lnTo>
                  <a:lnTo>
                    <a:pt x="6841" y="6838"/>
                  </a:lnTo>
                  <a:lnTo>
                    <a:pt x="684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22"/>
            <p:cNvSpPr/>
            <p:nvPr/>
          </p:nvSpPr>
          <p:spPr>
            <a:xfrm>
              <a:off x="8186549" y="3625546"/>
              <a:ext cx="747674" cy="748002"/>
            </a:xfrm>
            <a:custGeom>
              <a:avLst/>
              <a:gdLst/>
              <a:ahLst/>
              <a:cxnLst/>
              <a:rect l="l" t="t" r="r" b="b"/>
              <a:pathLst>
                <a:path w="6839" h="6842" extrusionOk="0">
                  <a:moveTo>
                    <a:pt x="0" y="1"/>
                  </a:moveTo>
                  <a:lnTo>
                    <a:pt x="0" y="6842"/>
                  </a:lnTo>
                  <a:lnTo>
                    <a:pt x="6838" y="6842"/>
                  </a:lnTo>
                  <a:lnTo>
                    <a:pt x="683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22"/>
            <p:cNvSpPr/>
            <p:nvPr/>
          </p:nvSpPr>
          <p:spPr>
            <a:xfrm>
              <a:off x="529885" y="4453911"/>
              <a:ext cx="748002" cy="748002"/>
            </a:xfrm>
            <a:custGeom>
              <a:avLst/>
              <a:gdLst/>
              <a:ahLst/>
              <a:cxnLst/>
              <a:rect l="l" t="t" r="r" b="b"/>
              <a:pathLst>
                <a:path w="6842" h="6842" extrusionOk="0">
                  <a:moveTo>
                    <a:pt x="0" y="0"/>
                  </a:moveTo>
                  <a:lnTo>
                    <a:pt x="0" y="6842"/>
                  </a:lnTo>
                  <a:lnTo>
                    <a:pt x="6842" y="6842"/>
                  </a:lnTo>
                  <a:lnTo>
                    <a:pt x="684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22"/>
            <p:cNvSpPr/>
            <p:nvPr/>
          </p:nvSpPr>
          <p:spPr>
            <a:xfrm>
              <a:off x="8820532" y="2221795"/>
              <a:ext cx="592760" cy="592760"/>
            </a:xfrm>
            <a:custGeom>
              <a:avLst/>
              <a:gdLst/>
              <a:ahLst/>
              <a:cxnLst/>
              <a:rect l="l" t="t" r="r" b="b"/>
              <a:pathLst>
                <a:path w="5422" h="5422" extrusionOk="0">
                  <a:moveTo>
                    <a:pt x="1" y="1"/>
                  </a:moveTo>
                  <a:lnTo>
                    <a:pt x="1" y="5422"/>
                  </a:lnTo>
                  <a:lnTo>
                    <a:pt x="5421" y="5422"/>
                  </a:lnTo>
                  <a:lnTo>
                    <a:pt x="54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22"/>
            <p:cNvSpPr/>
            <p:nvPr/>
          </p:nvSpPr>
          <p:spPr>
            <a:xfrm>
              <a:off x="7974894" y="2565626"/>
              <a:ext cx="854375" cy="854266"/>
            </a:xfrm>
            <a:custGeom>
              <a:avLst/>
              <a:gdLst/>
              <a:ahLst/>
              <a:cxnLst/>
              <a:rect l="l" t="t" r="r" b="b"/>
              <a:pathLst>
                <a:path w="7815" h="7814" extrusionOk="0">
                  <a:moveTo>
                    <a:pt x="3909" y="158"/>
                  </a:moveTo>
                  <a:lnTo>
                    <a:pt x="7657" y="3909"/>
                  </a:lnTo>
                  <a:lnTo>
                    <a:pt x="3901" y="7677"/>
                  </a:lnTo>
                  <a:lnTo>
                    <a:pt x="3901" y="7677"/>
                  </a:lnTo>
                  <a:lnTo>
                    <a:pt x="146" y="3909"/>
                  </a:lnTo>
                  <a:lnTo>
                    <a:pt x="3909" y="158"/>
                  </a:lnTo>
                  <a:close/>
                  <a:moveTo>
                    <a:pt x="3909" y="0"/>
                  </a:moveTo>
                  <a:lnTo>
                    <a:pt x="1" y="3909"/>
                  </a:lnTo>
                  <a:lnTo>
                    <a:pt x="3909" y="7814"/>
                  </a:lnTo>
                  <a:lnTo>
                    <a:pt x="3935" y="7789"/>
                  </a:lnTo>
                  <a:lnTo>
                    <a:pt x="7815" y="3909"/>
                  </a:lnTo>
                  <a:lnTo>
                    <a:pt x="3909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22"/>
            <p:cNvSpPr/>
            <p:nvPr/>
          </p:nvSpPr>
          <p:spPr>
            <a:xfrm>
              <a:off x="3324155" y="4048311"/>
              <a:ext cx="854266" cy="854375"/>
            </a:xfrm>
            <a:custGeom>
              <a:avLst/>
              <a:gdLst/>
              <a:ahLst/>
              <a:cxnLst/>
              <a:rect l="l" t="t" r="r" b="b"/>
              <a:pathLst>
                <a:path w="7814" h="7815" extrusionOk="0">
                  <a:moveTo>
                    <a:pt x="3909" y="146"/>
                  </a:moveTo>
                  <a:lnTo>
                    <a:pt x="7656" y="3906"/>
                  </a:lnTo>
                  <a:lnTo>
                    <a:pt x="3901" y="7661"/>
                  </a:lnTo>
                  <a:lnTo>
                    <a:pt x="146" y="3906"/>
                  </a:lnTo>
                  <a:lnTo>
                    <a:pt x="3909" y="146"/>
                  </a:lnTo>
                  <a:close/>
                  <a:moveTo>
                    <a:pt x="3909" y="1"/>
                  </a:moveTo>
                  <a:lnTo>
                    <a:pt x="0" y="3906"/>
                  </a:lnTo>
                  <a:lnTo>
                    <a:pt x="3909" y="7814"/>
                  </a:lnTo>
                  <a:lnTo>
                    <a:pt x="3934" y="7773"/>
                  </a:lnTo>
                  <a:lnTo>
                    <a:pt x="7814" y="3906"/>
                  </a:lnTo>
                  <a:lnTo>
                    <a:pt x="3909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22"/>
            <p:cNvSpPr/>
            <p:nvPr/>
          </p:nvSpPr>
          <p:spPr>
            <a:xfrm>
              <a:off x="8689778" y="701831"/>
              <a:ext cx="854266" cy="854375"/>
            </a:xfrm>
            <a:custGeom>
              <a:avLst/>
              <a:gdLst/>
              <a:ahLst/>
              <a:cxnLst/>
              <a:rect l="l" t="t" r="r" b="b"/>
              <a:pathLst>
                <a:path w="7814" h="7815" extrusionOk="0">
                  <a:moveTo>
                    <a:pt x="3905" y="146"/>
                  </a:moveTo>
                  <a:lnTo>
                    <a:pt x="7656" y="3909"/>
                  </a:lnTo>
                  <a:lnTo>
                    <a:pt x="3907" y="7670"/>
                  </a:lnTo>
                  <a:lnTo>
                    <a:pt x="3907" y="7670"/>
                  </a:lnTo>
                  <a:lnTo>
                    <a:pt x="145" y="3909"/>
                  </a:lnTo>
                  <a:lnTo>
                    <a:pt x="3905" y="146"/>
                  </a:lnTo>
                  <a:close/>
                  <a:moveTo>
                    <a:pt x="3905" y="0"/>
                  </a:moveTo>
                  <a:lnTo>
                    <a:pt x="0" y="3909"/>
                  </a:lnTo>
                  <a:lnTo>
                    <a:pt x="3905" y="7814"/>
                  </a:lnTo>
                  <a:lnTo>
                    <a:pt x="3946" y="7776"/>
                  </a:lnTo>
                  <a:lnTo>
                    <a:pt x="7814" y="3909"/>
                  </a:lnTo>
                  <a:lnTo>
                    <a:pt x="3905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22"/>
            <p:cNvSpPr/>
            <p:nvPr/>
          </p:nvSpPr>
          <p:spPr>
            <a:xfrm>
              <a:off x="6450449" y="4715529"/>
              <a:ext cx="854375" cy="854266"/>
            </a:xfrm>
            <a:custGeom>
              <a:avLst/>
              <a:gdLst/>
              <a:ahLst/>
              <a:cxnLst/>
              <a:rect l="l" t="t" r="r" b="b"/>
              <a:pathLst>
                <a:path w="7815" h="7814" extrusionOk="0">
                  <a:moveTo>
                    <a:pt x="3909" y="146"/>
                  </a:moveTo>
                  <a:lnTo>
                    <a:pt x="7672" y="3909"/>
                  </a:lnTo>
                  <a:lnTo>
                    <a:pt x="3907" y="7658"/>
                  </a:lnTo>
                  <a:lnTo>
                    <a:pt x="3907" y="7658"/>
                  </a:lnTo>
                  <a:lnTo>
                    <a:pt x="158" y="3909"/>
                  </a:lnTo>
                  <a:lnTo>
                    <a:pt x="3909" y="146"/>
                  </a:lnTo>
                  <a:close/>
                  <a:moveTo>
                    <a:pt x="3909" y="0"/>
                  </a:moveTo>
                  <a:lnTo>
                    <a:pt x="1" y="3909"/>
                  </a:lnTo>
                  <a:lnTo>
                    <a:pt x="3909" y="7814"/>
                  </a:lnTo>
                  <a:lnTo>
                    <a:pt x="3947" y="7776"/>
                  </a:lnTo>
                  <a:lnTo>
                    <a:pt x="7814" y="3909"/>
                  </a:lnTo>
                  <a:lnTo>
                    <a:pt x="3909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22"/>
            <p:cNvSpPr/>
            <p:nvPr/>
          </p:nvSpPr>
          <p:spPr>
            <a:xfrm>
              <a:off x="1640203" y="-296319"/>
              <a:ext cx="854266" cy="854266"/>
            </a:xfrm>
            <a:custGeom>
              <a:avLst/>
              <a:gdLst/>
              <a:ahLst/>
              <a:cxnLst/>
              <a:rect l="l" t="t" r="r" b="b"/>
              <a:pathLst>
                <a:path w="7814" h="7814" extrusionOk="0">
                  <a:moveTo>
                    <a:pt x="3906" y="146"/>
                  </a:moveTo>
                  <a:lnTo>
                    <a:pt x="7656" y="3909"/>
                  </a:lnTo>
                  <a:lnTo>
                    <a:pt x="3907" y="7670"/>
                  </a:lnTo>
                  <a:lnTo>
                    <a:pt x="3907" y="7670"/>
                  </a:lnTo>
                  <a:lnTo>
                    <a:pt x="146" y="3909"/>
                  </a:lnTo>
                  <a:lnTo>
                    <a:pt x="3906" y="146"/>
                  </a:lnTo>
                  <a:close/>
                  <a:moveTo>
                    <a:pt x="3906" y="0"/>
                  </a:moveTo>
                  <a:lnTo>
                    <a:pt x="0" y="3909"/>
                  </a:lnTo>
                  <a:lnTo>
                    <a:pt x="3906" y="7814"/>
                  </a:lnTo>
                  <a:lnTo>
                    <a:pt x="3947" y="7776"/>
                  </a:lnTo>
                  <a:lnTo>
                    <a:pt x="7814" y="3909"/>
                  </a:lnTo>
                  <a:lnTo>
                    <a:pt x="3906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22"/>
            <p:cNvSpPr/>
            <p:nvPr/>
          </p:nvSpPr>
          <p:spPr>
            <a:xfrm>
              <a:off x="-532875" y="2249127"/>
              <a:ext cx="854375" cy="854266"/>
            </a:xfrm>
            <a:custGeom>
              <a:avLst/>
              <a:gdLst/>
              <a:ahLst/>
              <a:cxnLst/>
              <a:rect l="l" t="t" r="r" b="b"/>
              <a:pathLst>
                <a:path w="7815" h="7814" extrusionOk="0">
                  <a:moveTo>
                    <a:pt x="3909" y="146"/>
                  </a:moveTo>
                  <a:lnTo>
                    <a:pt x="7669" y="3909"/>
                  </a:lnTo>
                  <a:lnTo>
                    <a:pt x="3908" y="7658"/>
                  </a:lnTo>
                  <a:lnTo>
                    <a:pt x="146" y="3909"/>
                  </a:lnTo>
                  <a:lnTo>
                    <a:pt x="3909" y="146"/>
                  </a:lnTo>
                  <a:close/>
                  <a:moveTo>
                    <a:pt x="3909" y="0"/>
                  </a:moveTo>
                  <a:lnTo>
                    <a:pt x="1" y="3909"/>
                  </a:lnTo>
                  <a:lnTo>
                    <a:pt x="3909" y="7814"/>
                  </a:lnTo>
                  <a:lnTo>
                    <a:pt x="3947" y="7776"/>
                  </a:lnTo>
                  <a:lnTo>
                    <a:pt x="7815" y="3909"/>
                  </a:lnTo>
                  <a:lnTo>
                    <a:pt x="3909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22"/>
            <p:cNvSpPr/>
            <p:nvPr/>
          </p:nvSpPr>
          <p:spPr>
            <a:xfrm>
              <a:off x="6459085" y="4609264"/>
              <a:ext cx="161254" cy="161254"/>
            </a:xfrm>
            <a:custGeom>
              <a:avLst/>
              <a:gdLst/>
              <a:ahLst/>
              <a:cxnLst/>
              <a:rect l="l" t="t" r="r" b="b"/>
              <a:pathLst>
                <a:path w="1475" h="1475" extrusionOk="0">
                  <a:moveTo>
                    <a:pt x="0" y="0"/>
                  </a:moveTo>
                  <a:lnTo>
                    <a:pt x="0" y="1474"/>
                  </a:lnTo>
                  <a:lnTo>
                    <a:pt x="1475" y="1474"/>
                  </a:lnTo>
                  <a:lnTo>
                    <a:pt x="1475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22"/>
            <p:cNvSpPr/>
            <p:nvPr/>
          </p:nvSpPr>
          <p:spPr>
            <a:xfrm>
              <a:off x="6456352" y="4606422"/>
              <a:ext cx="166721" cy="166830"/>
            </a:xfrm>
            <a:custGeom>
              <a:avLst/>
              <a:gdLst/>
              <a:ahLst/>
              <a:cxnLst/>
              <a:rect l="l" t="t" r="r" b="b"/>
              <a:pathLst>
                <a:path w="1525" h="1526" extrusionOk="0">
                  <a:moveTo>
                    <a:pt x="1475" y="51"/>
                  </a:moveTo>
                  <a:lnTo>
                    <a:pt x="1475" y="1472"/>
                  </a:lnTo>
                  <a:lnTo>
                    <a:pt x="54" y="1472"/>
                  </a:lnTo>
                  <a:lnTo>
                    <a:pt x="54" y="51"/>
                  </a:lnTo>
                  <a:close/>
                  <a:moveTo>
                    <a:pt x="0" y="1"/>
                  </a:moveTo>
                  <a:lnTo>
                    <a:pt x="0" y="1526"/>
                  </a:lnTo>
                  <a:lnTo>
                    <a:pt x="1525" y="1526"/>
                  </a:lnTo>
                  <a:lnTo>
                    <a:pt x="1525" y="1500"/>
                  </a:lnTo>
                  <a:lnTo>
                    <a:pt x="1525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22"/>
            <p:cNvSpPr/>
            <p:nvPr/>
          </p:nvSpPr>
          <p:spPr>
            <a:xfrm>
              <a:off x="8474077" y="66098"/>
              <a:ext cx="503223" cy="503660"/>
            </a:xfrm>
            <a:custGeom>
              <a:avLst/>
              <a:gdLst/>
              <a:ahLst/>
              <a:cxnLst/>
              <a:rect l="l" t="t" r="r" b="b"/>
              <a:pathLst>
                <a:path w="4603" h="4607" extrusionOk="0">
                  <a:moveTo>
                    <a:pt x="2301" y="0"/>
                  </a:moveTo>
                  <a:lnTo>
                    <a:pt x="0" y="2305"/>
                  </a:lnTo>
                  <a:lnTo>
                    <a:pt x="2301" y="4606"/>
                  </a:lnTo>
                  <a:lnTo>
                    <a:pt x="4603" y="2305"/>
                  </a:lnTo>
                  <a:lnTo>
                    <a:pt x="230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22"/>
            <p:cNvSpPr/>
            <p:nvPr/>
          </p:nvSpPr>
          <p:spPr>
            <a:xfrm>
              <a:off x="8764667" y="1902562"/>
              <a:ext cx="96315" cy="96425"/>
            </a:xfrm>
            <a:custGeom>
              <a:avLst/>
              <a:gdLst/>
              <a:ahLst/>
              <a:cxnLst/>
              <a:rect l="l" t="t" r="r" b="b"/>
              <a:pathLst>
                <a:path w="881" h="882" extrusionOk="0">
                  <a:moveTo>
                    <a:pt x="433" y="1"/>
                  </a:moveTo>
                  <a:lnTo>
                    <a:pt x="0" y="449"/>
                  </a:lnTo>
                  <a:lnTo>
                    <a:pt x="433" y="882"/>
                  </a:lnTo>
                  <a:lnTo>
                    <a:pt x="881" y="449"/>
                  </a:lnTo>
                  <a:lnTo>
                    <a:pt x="43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22"/>
            <p:cNvSpPr/>
            <p:nvPr/>
          </p:nvSpPr>
          <p:spPr>
            <a:xfrm>
              <a:off x="8592040" y="2105581"/>
              <a:ext cx="96425" cy="96315"/>
            </a:xfrm>
            <a:custGeom>
              <a:avLst/>
              <a:gdLst/>
              <a:ahLst/>
              <a:cxnLst/>
              <a:rect l="l" t="t" r="r" b="b"/>
              <a:pathLst>
                <a:path w="882" h="881" extrusionOk="0">
                  <a:moveTo>
                    <a:pt x="446" y="0"/>
                  </a:moveTo>
                  <a:lnTo>
                    <a:pt x="1" y="445"/>
                  </a:lnTo>
                  <a:lnTo>
                    <a:pt x="446" y="881"/>
                  </a:lnTo>
                  <a:lnTo>
                    <a:pt x="881" y="445"/>
                  </a:lnTo>
                  <a:lnTo>
                    <a:pt x="44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22"/>
            <p:cNvSpPr/>
            <p:nvPr/>
          </p:nvSpPr>
          <p:spPr>
            <a:xfrm>
              <a:off x="-357516" y="3747772"/>
              <a:ext cx="503660" cy="503332"/>
            </a:xfrm>
            <a:custGeom>
              <a:avLst/>
              <a:gdLst/>
              <a:ahLst/>
              <a:cxnLst/>
              <a:rect l="l" t="t" r="r" b="b"/>
              <a:pathLst>
                <a:path w="4607" h="4604" extrusionOk="0">
                  <a:moveTo>
                    <a:pt x="2305" y="0"/>
                  </a:moveTo>
                  <a:lnTo>
                    <a:pt x="1" y="2302"/>
                  </a:lnTo>
                  <a:lnTo>
                    <a:pt x="2305" y="4603"/>
                  </a:lnTo>
                  <a:lnTo>
                    <a:pt x="4607" y="2302"/>
                  </a:lnTo>
                  <a:lnTo>
                    <a:pt x="230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22"/>
            <p:cNvSpPr/>
            <p:nvPr/>
          </p:nvSpPr>
          <p:spPr>
            <a:xfrm>
              <a:off x="110182" y="1603664"/>
              <a:ext cx="501911" cy="502020"/>
            </a:xfrm>
            <a:custGeom>
              <a:avLst/>
              <a:gdLst/>
              <a:ahLst/>
              <a:cxnLst/>
              <a:rect l="l" t="t" r="r" b="b"/>
              <a:pathLst>
                <a:path w="4591" h="4592" extrusionOk="0">
                  <a:moveTo>
                    <a:pt x="2302" y="1"/>
                  </a:moveTo>
                  <a:lnTo>
                    <a:pt x="0" y="2302"/>
                  </a:lnTo>
                  <a:lnTo>
                    <a:pt x="2302" y="4591"/>
                  </a:lnTo>
                  <a:lnTo>
                    <a:pt x="4591" y="2302"/>
                  </a:lnTo>
                  <a:lnTo>
                    <a:pt x="230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22"/>
            <p:cNvSpPr/>
            <p:nvPr/>
          </p:nvSpPr>
          <p:spPr>
            <a:xfrm>
              <a:off x="7878687" y="4475339"/>
              <a:ext cx="501911" cy="502239"/>
            </a:xfrm>
            <a:custGeom>
              <a:avLst/>
              <a:gdLst/>
              <a:ahLst/>
              <a:cxnLst/>
              <a:rect l="l" t="t" r="r" b="b"/>
              <a:pathLst>
                <a:path w="4591" h="4594" extrusionOk="0">
                  <a:moveTo>
                    <a:pt x="2302" y="0"/>
                  </a:moveTo>
                  <a:lnTo>
                    <a:pt x="0" y="2305"/>
                  </a:lnTo>
                  <a:lnTo>
                    <a:pt x="2302" y="4594"/>
                  </a:lnTo>
                  <a:lnTo>
                    <a:pt x="4590" y="2305"/>
                  </a:lnTo>
                  <a:lnTo>
                    <a:pt x="230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22"/>
            <p:cNvSpPr/>
            <p:nvPr/>
          </p:nvSpPr>
          <p:spPr>
            <a:xfrm>
              <a:off x="4192861" y="4518414"/>
              <a:ext cx="503332" cy="503660"/>
            </a:xfrm>
            <a:custGeom>
              <a:avLst/>
              <a:gdLst/>
              <a:ahLst/>
              <a:cxnLst/>
              <a:rect l="l" t="t" r="r" b="b"/>
              <a:pathLst>
                <a:path w="4604" h="4607" extrusionOk="0">
                  <a:moveTo>
                    <a:pt x="2302" y="1"/>
                  </a:moveTo>
                  <a:lnTo>
                    <a:pt x="1" y="2305"/>
                  </a:lnTo>
                  <a:lnTo>
                    <a:pt x="2302" y="4607"/>
                  </a:lnTo>
                  <a:lnTo>
                    <a:pt x="4603" y="2305"/>
                  </a:lnTo>
                  <a:lnTo>
                    <a:pt x="230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22"/>
            <p:cNvSpPr/>
            <p:nvPr/>
          </p:nvSpPr>
          <p:spPr>
            <a:xfrm>
              <a:off x="2067122" y="4810425"/>
              <a:ext cx="592760" cy="592760"/>
            </a:xfrm>
            <a:custGeom>
              <a:avLst/>
              <a:gdLst/>
              <a:ahLst/>
              <a:cxnLst/>
              <a:rect l="l" t="t" r="r" b="b"/>
              <a:pathLst>
                <a:path w="5422" h="5422" extrusionOk="0">
                  <a:moveTo>
                    <a:pt x="1" y="1"/>
                  </a:moveTo>
                  <a:lnTo>
                    <a:pt x="1" y="5421"/>
                  </a:lnTo>
                  <a:lnTo>
                    <a:pt x="5421" y="5421"/>
                  </a:lnTo>
                  <a:lnTo>
                    <a:pt x="54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22"/>
            <p:cNvSpPr/>
            <p:nvPr/>
          </p:nvSpPr>
          <p:spPr>
            <a:xfrm>
              <a:off x="6674786" y="-366725"/>
              <a:ext cx="592760" cy="592651"/>
            </a:xfrm>
            <a:custGeom>
              <a:avLst/>
              <a:gdLst/>
              <a:ahLst/>
              <a:cxnLst/>
              <a:rect l="l" t="t" r="r" b="b"/>
              <a:pathLst>
                <a:path w="5422" h="5421" extrusionOk="0">
                  <a:moveTo>
                    <a:pt x="1" y="0"/>
                  </a:moveTo>
                  <a:lnTo>
                    <a:pt x="1" y="5421"/>
                  </a:lnTo>
                  <a:lnTo>
                    <a:pt x="5421" y="5421"/>
                  </a:lnTo>
                  <a:lnTo>
                    <a:pt x="542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22"/>
            <p:cNvSpPr/>
            <p:nvPr/>
          </p:nvSpPr>
          <p:spPr>
            <a:xfrm>
              <a:off x="2563463" y="228666"/>
              <a:ext cx="592651" cy="592651"/>
            </a:xfrm>
            <a:custGeom>
              <a:avLst/>
              <a:gdLst/>
              <a:ahLst/>
              <a:cxnLst/>
              <a:rect l="l" t="t" r="r" b="b"/>
              <a:pathLst>
                <a:path w="5421" h="5421" extrusionOk="0">
                  <a:moveTo>
                    <a:pt x="0" y="0"/>
                  </a:moveTo>
                  <a:lnTo>
                    <a:pt x="0" y="5421"/>
                  </a:lnTo>
                  <a:lnTo>
                    <a:pt x="5421" y="5421"/>
                  </a:lnTo>
                  <a:lnTo>
                    <a:pt x="542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22"/>
            <p:cNvSpPr/>
            <p:nvPr/>
          </p:nvSpPr>
          <p:spPr>
            <a:xfrm>
              <a:off x="3738283" y="320828"/>
              <a:ext cx="161364" cy="161254"/>
            </a:xfrm>
            <a:custGeom>
              <a:avLst/>
              <a:gdLst/>
              <a:ahLst/>
              <a:cxnLst/>
              <a:rect l="l" t="t" r="r" b="b"/>
              <a:pathLst>
                <a:path w="1476" h="1475" extrusionOk="0">
                  <a:moveTo>
                    <a:pt x="1" y="0"/>
                  </a:moveTo>
                  <a:lnTo>
                    <a:pt x="1" y="1474"/>
                  </a:lnTo>
                  <a:lnTo>
                    <a:pt x="1475" y="1474"/>
                  </a:lnTo>
                  <a:lnTo>
                    <a:pt x="1475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22"/>
            <p:cNvSpPr/>
            <p:nvPr/>
          </p:nvSpPr>
          <p:spPr>
            <a:xfrm>
              <a:off x="3735550" y="317986"/>
              <a:ext cx="166830" cy="166830"/>
            </a:xfrm>
            <a:custGeom>
              <a:avLst/>
              <a:gdLst/>
              <a:ahLst/>
              <a:cxnLst/>
              <a:rect l="l" t="t" r="r" b="b"/>
              <a:pathLst>
                <a:path w="1526" h="1526" extrusionOk="0">
                  <a:moveTo>
                    <a:pt x="1472" y="51"/>
                  </a:moveTo>
                  <a:lnTo>
                    <a:pt x="1472" y="1472"/>
                  </a:lnTo>
                  <a:lnTo>
                    <a:pt x="51" y="1472"/>
                  </a:lnTo>
                  <a:lnTo>
                    <a:pt x="51" y="51"/>
                  </a:lnTo>
                  <a:close/>
                  <a:moveTo>
                    <a:pt x="1" y="1"/>
                  </a:moveTo>
                  <a:lnTo>
                    <a:pt x="1" y="1526"/>
                  </a:lnTo>
                  <a:lnTo>
                    <a:pt x="1525" y="1526"/>
                  </a:lnTo>
                  <a:lnTo>
                    <a:pt x="1525" y="1500"/>
                  </a:lnTo>
                  <a:lnTo>
                    <a:pt x="1525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22"/>
            <p:cNvSpPr/>
            <p:nvPr/>
          </p:nvSpPr>
          <p:spPr>
            <a:xfrm>
              <a:off x="7498997" y="237303"/>
              <a:ext cx="161254" cy="161254"/>
            </a:xfrm>
            <a:custGeom>
              <a:avLst/>
              <a:gdLst/>
              <a:ahLst/>
              <a:cxnLst/>
              <a:rect l="l" t="t" r="r" b="b"/>
              <a:pathLst>
                <a:path w="1475" h="1475" extrusionOk="0">
                  <a:moveTo>
                    <a:pt x="0" y="0"/>
                  </a:moveTo>
                  <a:lnTo>
                    <a:pt x="0" y="1474"/>
                  </a:lnTo>
                  <a:lnTo>
                    <a:pt x="1475" y="1474"/>
                  </a:lnTo>
                  <a:lnTo>
                    <a:pt x="1475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22"/>
            <p:cNvSpPr/>
            <p:nvPr/>
          </p:nvSpPr>
          <p:spPr>
            <a:xfrm>
              <a:off x="7496263" y="234461"/>
              <a:ext cx="166830" cy="166830"/>
            </a:xfrm>
            <a:custGeom>
              <a:avLst/>
              <a:gdLst/>
              <a:ahLst/>
              <a:cxnLst/>
              <a:rect l="l" t="t" r="r" b="b"/>
              <a:pathLst>
                <a:path w="1526" h="1526" extrusionOk="0">
                  <a:moveTo>
                    <a:pt x="1471" y="55"/>
                  </a:moveTo>
                  <a:lnTo>
                    <a:pt x="1471" y="1475"/>
                  </a:lnTo>
                  <a:lnTo>
                    <a:pt x="51" y="1475"/>
                  </a:lnTo>
                  <a:lnTo>
                    <a:pt x="51" y="55"/>
                  </a:lnTo>
                  <a:close/>
                  <a:moveTo>
                    <a:pt x="0" y="1"/>
                  </a:moveTo>
                  <a:lnTo>
                    <a:pt x="0" y="1526"/>
                  </a:lnTo>
                  <a:lnTo>
                    <a:pt x="1525" y="1526"/>
                  </a:lnTo>
                  <a:lnTo>
                    <a:pt x="1525" y="1500"/>
                  </a:lnTo>
                  <a:lnTo>
                    <a:pt x="1525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22"/>
            <p:cNvSpPr/>
            <p:nvPr/>
          </p:nvSpPr>
          <p:spPr>
            <a:xfrm>
              <a:off x="7992167" y="247252"/>
              <a:ext cx="161364" cy="161254"/>
            </a:xfrm>
            <a:custGeom>
              <a:avLst/>
              <a:gdLst/>
              <a:ahLst/>
              <a:cxnLst/>
              <a:rect l="l" t="t" r="r" b="b"/>
              <a:pathLst>
                <a:path w="1476" h="1475" extrusionOk="0">
                  <a:moveTo>
                    <a:pt x="1" y="1"/>
                  </a:moveTo>
                  <a:lnTo>
                    <a:pt x="1" y="1475"/>
                  </a:lnTo>
                  <a:lnTo>
                    <a:pt x="1475" y="1475"/>
                  </a:lnTo>
                  <a:lnTo>
                    <a:pt x="1475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22"/>
            <p:cNvSpPr/>
            <p:nvPr/>
          </p:nvSpPr>
          <p:spPr>
            <a:xfrm>
              <a:off x="7989434" y="244519"/>
              <a:ext cx="166830" cy="166830"/>
            </a:xfrm>
            <a:custGeom>
              <a:avLst/>
              <a:gdLst/>
              <a:ahLst/>
              <a:cxnLst/>
              <a:rect l="l" t="t" r="r" b="b"/>
              <a:pathLst>
                <a:path w="1526" h="1526" extrusionOk="0">
                  <a:moveTo>
                    <a:pt x="1472" y="54"/>
                  </a:moveTo>
                  <a:lnTo>
                    <a:pt x="1472" y="1475"/>
                  </a:lnTo>
                  <a:lnTo>
                    <a:pt x="51" y="1475"/>
                  </a:lnTo>
                  <a:lnTo>
                    <a:pt x="51" y="54"/>
                  </a:lnTo>
                  <a:close/>
                  <a:moveTo>
                    <a:pt x="1" y="0"/>
                  </a:moveTo>
                  <a:lnTo>
                    <a:pt x="1" y="1525"/>
                  </a:lnTo>
                  <a:lnTo>
                    <a:pt x="1525" y="1525"/>
                  </a:lnTo>
                  <a:lnTo>
                    <a:pt x="1525" y="1500"/>
                  </a:lnTo>
                  <a:lnTo>
                    <a:pt x="1525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22"/>
            <p:cNvSpPr/>
            <p:nvPr/>
          </p:nvSpPr>
          <p:spPr>
            <a:xfrm>
              <a:off x="8422257" y="717683"/>
              <a:ext cx="113698" cy="113698"/>
            </a:xfrm>
            <a:custGeom>
              <a:avLst/>
              <a:gdLst/>
              <a:ahLst/>
              <a:cxnLst/>
              <a:rect l="l" t="t" r="r" b="b"/>
              <a:pathLst>
                <a:path w="1040" h="1040" extrusionOk="0">
                  <a:moveTo>
                    <a:pt x="528" y="1"/>
                  </a:moveTo>
                  <a:lnTo>
                    <a:pt x="0" y="512"/>
                  </a:lnTo>
                  <a:lnTo>
                    <a:pt x="528" y="1039"/>
                  </a:lnTo>
                  <a:lnTo>
                    <a:pt x="1039" y="512"/>
                  </a:lnTo>
                  <a:lnTo>
                    <a:pt x="528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22"/>
            <p:cNvSpPr/>
            <p:nvPr/>
          </p:nvSpPr>
          <p:spPr>
            <a:xfrm>
              <a:off x="8417774" y="713201"/>
              <a:ext cx="122663" cy="122663"/>
            </a:xfrm>
            <a:custGeom>
              <a:avLst/>
              <a:gdLst/>
              <a:ahLst/>
              <a:cxnLst/>
              <a:rect l="l" t="t" r="r" b="b"/>
              <a:pathLst>
                <a:path w="1122" h="1122" extrusionOk="0">
                  <a:moveTo>
                    <a:pt x="569" y="80"/>
                  </a:moveTo>
                  <a:lnTo>
                    <a:pt x="1055" y="553"/>
                  </a:lnTo>
                  <a:lnTo>
                    <a:pt x="561" y="1047"/>
                  </a:lnTo>
                  <a:lnTo>
                    <a:pt x="79" y="553"/>
                  </a:lnTo>
                  <a:lnTo>
                    <a:pt x="569" y="80"/>
                  </a:lnTo>
                  <a:close/>
                  <a:moveTo>
                    <a:pt x="569" y="1"/>
                  </a:moveTo>
                  <a:lnTo>
                    <a:pt x="0" y="553"/>
                  </a:lnTo>
                  <a:lnTo>
                    <a:pt x="569" y="1121"/>
                  </a:lnTo>
                  <a:lnTo>
                    <a:pt x="581" y="1093"/>
                  </a:lnTo>
                  <a:lnTo>
                    <a:pt x="1121" y="553"/>
                  </a:lnTo>
                  <a:lnTo>
                    <a:pt x="569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22"/>
            <p:cNvSpPr/>
            <p:nvPr/>
          </p:nvSpPr>
          <p:spPr>
            <a:xfrm>
              <a:off x="8711097" y="1399333"/>
              <a:ext cx="115447" cy="115119"/>
            </a:xfrm>
            <a:custGeom>
              <a:avLst/>
              <a:gdLst/>
              <a:ahLst/>
              <a:cxnLst/>
              <a:rect l="l" t="t" r="r" b="b"/>
              <a:pathLst>
                <a:path w="1056" h="1053" extrusionOk="0">
                  <a:moveTo>
                    <a:pt x="528" y="1"/>
                  </a:moveTo>
                  <a:lnTo>
                    <a:pt x="1" y="528"/>
                  </a:lnTo>
                  <a:lnTo>
                    <a:pt x="528" y="1052"/>
                  </a:lnTo>
                  <a:lnTo>
                    <a:pt x="1055" y="528"/>
                  </a:lnTo>
                  <a:lnTo>
                    <a:pt x="528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22"/>
            <p:cNvSpPr/>
            <p:nvPr/>
          </p:nvSpPr>
          <p:spPr>
            <a:xfrm>
              <a:off x="8708364" y="1396600"/>
              <a:ext cx="122335" cy="120913"/>
            </a:xfrm>
            <a:custGeom>
              <a:avLst/>
              <a:gdLst/>
              <a:ahLst/>
              <a:cxnLst/>
              <a:rect l="l" t="t" r="r" b="b"/>
              <a:pathLst>
                <a:path w="1119" h="1106" extrusionOk="0">
                  <a:moveTo>
                    <a:pt x="553" y="64"/>
                  </a:moveTo>
                  <a:lnTo>
                    <a:pt x="1039" y="553"/>
                  </a:lnTo>
                  <a:lnTo>
                    <a:pt x="553" y="1039"/>
                  </a:lnTo>
                  <a:lnTo>
                    <a:pt x="553" y="1039"/>
                  </a:lnTo>
                  <a:lnTo>
                    <a:pt x="67" y="553"/>
                  </a:lnTo>
                  <a:lnTo>
                    <a:pt x="553" y="64"/>
                  </a:lnTo>
                  <a:close/>
                  <a:moveTo>
                    <a:pt x="553" y="1"/>
                  </a:moveTo>
                  <a:lnTo>
                    <a:pt x="1" y="553"/>
                  </a:lnTo>
                  <a:lnTo>
                    <a:pt x="553" y="1105"/>
                  </a:lnTo>
                  <a:lnTo>
                    <a:pt x="566" y="1090"/>
                  </a:lnTo>
                  <a:lnTo>
                    <a:pt x="1118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22"/>
            <p:cNvSpPr/>
            <p:nvPr/>
          </p:nvSpPr>
          <p:spPr>
            <a:xfrm>
              <a:off x="5875392" y="17448"/>
              <a:ext cx="228599" cy="227177"/>
            </a:xfrm>
            <a:custGeom>
              <a:avLst/>
              <a:gdLst/>
              <a:ahLst/>
              <a:cxnLst/>
              <a:rect l="l" t="t" r="r" b="b"/>
              <a:pathLst>
                <a:path w="2091" h="2078" extrusionOk="0">
                  <a:moveTo>
                    <a:pt x="1052" y="0"/>
                  </a:moveTo>
                  <a:lnTo>
                    <a:pt x="1" y="1039"/>
                  </a:lnTo>
                  <a:lnTo>
                    <a:pt x="1052" y="2077"/>
                  </a:lnTo>
                  <a:lnTo>
                    <a:pt x="2091" y="1039"/>
                  </a:lnTo>
                  <a:lnTo>
                    <a:pt x="1052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22"/>
            <p:cNvSpPr/>
            <p:nvPr/>
          </p:nvSpPr>
          <p:spPr>
            <a:xfrm>
              <a:off x="5872331" y="12965"/>
              <a:ext cx="236142" cy="236142"/>
            </a:xfrm>
            <a:custGeom>
              <a:avLst/>
              <a:gdLst/>
              <a:ahLst/>
              <a:cxnLst/>
              <a:rect l="l" t="t" r="r" b="b"/>
              <a:pathLst>
                <a:path w="2160" h="2160" extrusionOk="0">
                  <a:moveTo>
                    <a:pt x="1080" y="79"/>
                  </a:moveTo>
                  <a:lnTo>
                    <a:pt x="2081" y="1080"/>
                  </a:lnTo>
                  <a:lnTo>
                    <a:pt x="1074" y="2087"/>
                  </a:lnTo>
                  <a:lnTo>
                    <a:pt x="1074" y="2087"/>
                  </a:lnTo>
                  <a:lnTo>
                    <a:pt x="67" y="1080"/>
                  </a:lnTo>
                  <a:lnTo>
                    <a:pt x="1080" y="79"/>
                  </a:lnTo>
                  <a:close/>
                  <a:moveTo>
                    <a:pt x="1080" y="0"/>
                  </a:moveTo>
                  <a:lnTo>
                    <a:pt x="1" y="1080"/>
                  </a:lnTo>
                  <a:lnTo>
                    <a:pt x="1080" y="2159"/>
                  </a:lnTo>
                  <a:lnTo>
                    <a:pt x="1093" y="2144"/>
                  </a:lnTo>
                  <a:lnTo>
                    <a:pt x="2160" y="1080"/>
                  </a:lnTo>
                  <a:lnTo>
                    <a:pt x="1080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22"/>
            <p:cNvSpPr/>
            <p:nvPr/>
          </p:nvSpPr>
          <p:spPr>
            <a:xfrm>
              <a:off x="8476811" y="1603664"/>
              <a:ext cx="228927" cy="227287"/>
            </a:xfrm>
            <a:custGeom>
              <a:avLst/>
              <a:gdLst/>
              <a:ahLst/>
              <a:cxnLst/>
              <a:rect l="l" t="t" r="r" b="b"/>
              <a:pathLst>
                <a:path w="2094" h="2079" extrusionOk="0">
                  <a:moveTo>
                    <a:pt x="1055" y="1"/>
                  </a:moveTo>
                  <a:lnTo>
                    <a:pt x="0" y="1039"/>
                  </a:lnTo>
                  <a:lnTo>
                    <a:pt x="1055" y="2078"/>
                  </a:lnTo>
                  <a:lnTo>
                    <a:pt x="2093" y="1039"/>
                  </a:lnTo>
                  <a:lnTo>
                    <a:pt x="1055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22"/>
            <p:cNvSpPr/>
            <p:nvPr/>
          </p:nvSpPr>
          <p:spPr>
            <a:xfrm>
              <a:off x="8474077" y="1599181"/>
              <a:ext cx="235814" cy="235814"/>
            </a:xfrm>
            <a:custGeom>
              <a:avLst/>
              <a:gdLst/>
              <a:ahLst/>
              <a:cxnLst/>
              <a:rect l="l" t="t" r="r" b="b"/>
              <a:pathLst>
                <a:path w="2157" h="2157" extrusionOk="0">
                  <a:moveTo>
                    <a:pt x="1080" y="80"/>
                  </a:moveTo>
                  <a:lnTo>
                    <a:pt x="2077" y="1080"/>
                  </a:lnTo>
                  <a:lnTo>
                    <a:pt x="1072" y="2086"/>
                  </a:lnTo>
                  <a:lnTo>
                    <a:pt x="66" y="1080"/>
                  </a:lnTo>
                  <a:lnTo>
                    <a:pt x="1080" y="80"/>
                  </a:lnTo>
                  <a:close/>
                  <a:moveTo>
                    <a:pt x="1080" y="1"/>
                  </a:moveTo>
                  <a:lnTo>
                    <a:pt x="0" y="1080"/>
                  </a:lnTo>
                  <a:lnTo>
                    <a:pt x="1080" y="2157"/>
                  </a:lnTo>
                  <a:lnTo>
                    <a:pt x="1092" y="2144"/>
                  </a:lnTo>
                  <a:lnTo>
                    <a:pt x="2156" y="1080"/>
                  </a:lnTo>
                  <a:lnTo>
                    <a:pt x="1080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22"/>
            <p:cNvSpPr/>
            <p:nvPr/>
          </p:nvSpPr>
          <p:spPr>
            <a:xfrm>
              <a:off x="679662" y="2697802"/>
              <a:ext cx="96425" cy="96753"/>
            </a:xfrm>
            <a:custGeom>
              <a:avLst/>
              <a:gdLst/>
              <a:ahLst/>
              <a:cxnLst/>
              <a:rect l="l" t="t" r="r" b="b"/>
              <a:pathLst>
                <a:path w="882" h="885" extrusionOk="0">
                  <a:moveTo>
                    <a:pt x="446" y="0"/>
                  </a:moveTo>
                  <a:lnTo>
                    <a:pt x="0" y="436"/>
                  </a:lnTo>
                  <a:lnTo>
                    <a:pt x="446" y="884"/>
                  </a:lnTo>
                  <a:lnTo>
                    <a:pt x="881" y="436"/>
                  </a:lnTo>
                  <a:lnTo>
                    <a:pt x="44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22"/>
            <p:cNvSpPr/>
            <p:nvPr/>
          </p:nvSpPr>
          <p:spPr>
            <a:xfrm>
              <a:off x="281059" y="3061968"/>
              <a:ext cx="96753" cy="96315"/>
            </a:xfrm>
            <a:custGeom>
              <a:avLst/>
              <a:gdLst/>
              <a:ahLst/>
              <a:cxnLst/>
              <a:rect l="l" t="t" r="r" b="b"/>
              <a:pathLst>
                <a:path w="885" h="881" extrusionOk="0">
                  <a:moveTo>
                    <a:pt x="436" y="0"/>
                  </a:moveTo>
                  <a:lnTo>
                    <a:pt x="0" y="445"/>
                  </a:lnTo>
                  <a:lnTo>
                    <a:pt x="436" y="881"/>
                  </a:lnTo>
                  <a:lnTo>
                    <a:pt x="884" y="445"/>
                  </a:lnTo>
                  <a:lnTo>
                    <a:pt x="436" y="0"/>
                  </a:lnTo>
                  <a:close/>
                </a:path>
              </a:pathLst>
            </a:custGeom>
            <a:solidFill>
              <a:srgbClr val="90AF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22"/>
            <p:cNvSpPr/>
            <p:nvPr/>
          </p:nvSpPr>
          <p:spPr>
            <a:xfrm>
              <a:off x="627842" y="2194573"/>
              <a:ext cx="113698" cy="113698"/>
            </a:xfrm>
            <a:custGeom>
              <a:avLst/>
              <a:gdLst/>
              <a:ahLst/>
              <a:cxnLst/>
              <a:rect l="l" t="t" r="r" b="b"/>
              <a:pathLst>
                <a:path w="1040" h="1040" extrusionOk="0">
                  <a:moveTo>
                    <a:pt x="512" y="1"/>
                  </a:moveTo>
                  <a:lnTo>
                    <a:pt x="1" y="515"/>
                  </a:lnTo>
                  <a:lnTo>
                    <a:pt x="512" y="1039"/>
                  </a:lnTo>
                  <a:lnTo>
                    <a:pt x="1040" y="515"/>
                  </a:lnTo>
                  <a:lnTo>
                    <a:pt x="512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22"/>
            <p:cNvSpPr/>
            <p:nvPr/>
          </p:nvSpPr>
          <p:spPr>
            <a:xfrm>
              <a:off x="623359" y="2190418"/>
              <a:ext cx="122335" cy="122335"/>
            </a:xfrm>
            <a:custGeom>
              <a:avLst/>
              <a:gdLst/>
              <a:ahLst/>
              <a:cxnLst/>
              <a:rect l="l" t="t" r="r" b="b"/>
              <a:pathLst>
                <a:path w="1119" h="1119" extrusionOk="0">
                  <a:moveTo>
                    <a:pt x="553" y="80"/>
                  </a:moveTo>
                  <a:lnTo>
                    <a:pt x="1040" y="553"/>
                  </a:lnTo>
                  <a:lnTo>
                    <a:pt x="559" y="1045"/>
                  </a:lnTo>
                  <a:lnTo>
                    <a:pt x="559" y="1045"/>
                  </a:lnTo>
                  <a:lnTo>
                    <a:pt x="67" y="553"/>
                  </a:lnTo>
                  <a:lnTo>
                    <a:pt x="553" y="80"/>
                  </a:lnTo>
                  <a:close/>
                  <a:moveTo>
                    <a:pt x="553" y="1"/>
                  </a:moveTo>
                  <a:lnTo>
                    <a:pt x="1" y="553"/>
                  </a:lnTo>
                  <a:lnTo>
                    <a:pt x="553" y="1118"/>
                  </a:lnTo>
                  <a:lnTo>
                    <a:pt x="579" y="1090"/>
                  </a:lnTo>
                  <a:lnTo>
                    <a:pt x="1118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22"/>
            <p:cNvSpPr/>
            <p:nvPr/>
          </p:nvSpPr>
          <p:spPr>
            <a:xfrm>
              <a:off x="108433" y="1534679"/>
              <a:ext cx="96753" cy="97737"/>
            </a:xfrm>
            <a:custGeom>
              <a:avLst/>
              <a:gdLst/>
              <a:ahLst/>
              <a:cxnLst/>
              <a:rect l="l" t="t" r="r" b="b"/>
              <a:pathLst>
                <a:path w="885" h="894" extrusionOk="0">
                  <a:moveTo>
                    <a:pt x="449" y="0"/>
                  </a:moveTo>
                  <a:lnTo>
                    <a:pt x="1" y="445"/>
                  </a:lnTo>
                  <a:lnTo>
                    <a:pt x="449" y="894"/>
                  </a:lnTo>
                  <a:lnTo>
                    <a:pt x="885" y="445"/>
                  </a:lnTo>
                  <a:lnTo>
                    <a:pt x="44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22"/>
            <p:cNvSpPr/>
            <p:nvPr/>
          </p:nvSpPr>
          <p:spPr>
            <a:xfrm>
              <a:off x="56721" y="1031122"/>
              <a:ext cx="113917" cy="115338"/>
            </a:xfrm>
            <a:custGeom>
              <a:avLst/>
              <a:gdLst/>
              <a:ahLst/>
              <a:cxnLst/>
              <a:rect l="l" t="t" r="r" b="b"/>
              <a:pathLst>
                <a:path w="1042" h="1055" extrusionOk="0">
                  <a:moveTo>
                    <a:pt x="527" y="0"/>
                  </a:moveTo>
                  <a:lnTo>
                    <a:pt x="0" y="527"/>
                  </a:lnTo>
                  <a:lnTo>
                    <a:pt x="527" y="1055"/>
                  </a:lnTo>
                  <a:lnTo>
                    <a:pt x="1042" y="527"/>
                  </a:lnTo>
                  <a:lnTo>
                    <a:pt x="527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22"/>
            <p:cNvSpPr/>
            <p:nvPr/>
          </p:nvSpPr>
          <p:spPr>
            <a:xfrm>
              <a:off x="52567" y="1028279"/>
              <a:ext cx="122225" cy="120913"/>
            </a:xfrm>
            <a:custGeom>
              <a:avLst/>
              <a:gdLst/>
              <a:ahLst/>
              <a:cxnLst/>
              <a:rect l="l" t="t" r="r" b="b"/>
              <a:pathLst>
                <a:path w="1118" h="1106" extrusionOk="0">
                  <a:moveTo>
                    <a:pt x="565" y="67"/>
                  </a:moveTo>
                  <a:lnTo>
                    <a:pt x="1039" y="553"/>
                  </a:lnTo>
                  <a:lnTo>
                    <a:pt x="559" y="1033"/>
                  </a:lnTo>
                  <a:lnTo>
                    <a:pt x="79" y="553"/>
                  </a:lnTo>
                  <a:lnTo>
                    <a:pt x="565" y="67"/>
                  </a:lnTo>
                  <a:close/>
                  <a:moveTo>
                    <a:pt x="565" y="1"/>
                  </a:moveTo>
                  <a:lnTo>
                    <a:pt x="0" y="553"/>
                  </a:lnTo>
                  <a:lnTo>
                    <a:pt x="565" y="1106"/>
                  </a:lnTo>
                  <a:lnTo>
                    <a:pt x="578" y="1093"/>
                  </a:lnTo>
                  <a:lnTo>
                    <a:pt x="1118" y="553"/>
                  </a:lnTo>
                  <a:lnTo>
                    <a:pt x="565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22"/>
            <p:cNvSpPr/>
            <p:nvPr/>
          </p:nvSpPr>
          <p:spPr>
            <a:xfrm>
              <a:off x="3442227" y="200023"/>
              <a:ext cx="96315" cy="96315"/>
            </a:xfrm>
            <a:custGeom>
              <a:avLst/>
              <a:gdLst/>
              <a:ahLst/>
              <a:cxnLst/>
              <a:rect l="l" t="t" r="r" b="b"/>
              <a:pathLst>
                <a:path w="881" h="881" extrusionOk="0">
                  <a:moveTo>
                    <a:pt x="445" y="0"/>
                  </a:moveTo>
                  <a:lnTo>
                    <a:pt x="0" y="433"/>
                  </a:lnTo>
                  <a:lnTo>
                    <a:pt x="445" y="881"/>
                  </a:lnTo>
                  <a:lnTo>
                    <a:pt x="881" y="433"/>
                  </a:lnTo>
                  <a:lnTo>
                    <a:pt x="44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22"/>
            <p:cNvSpPr/>
            <p:nvPr/>
          </p:nvSpPr>
          <p:spPr>
            <a:xfrm>
              <a:off x="3213408" y="20181"/>
              <a:ext cx="115338" cy="115010"/>
            </a:xfrm>
            <a:custGeom>
              <a:avLst/>
              <a:gdLst/>
              <a:ahLst/>
              <a:cxnLst/>
              <a:rect l="l" t="t" r="r" b="b"/>
              <a:pathLst>
                <a:path w="1055" h="1052" extrusionOk="0">
                  <a:moveTo>
                    <a:pt x="527" y="0"/>
                  </a:moveTo>
                  <a:lnTo>
                    <a:pt x="0" y="528"/>
                  </a:lnTo>
                  <a:lnTo>
                    <a:pt x="527" y="1052"/>
                  </a:lnTo>
                  <a:lnTo>
                    <a:pt x="1054" y="528"/>
                  </a:lnTo>
                  <a:lnTo>
                    <a:pt x="527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22"/>
            <p:cNvSpPr/>
            <p:nvPr/>
          </p:nvSpPr>
          <p:spPr>
            <a:xfrm>
              <a:off x="3210565" y="17448"/>
              <a:ext cx="120913" cy="120913"/>
            </a:xfrm>
            <a:custGeom>
              <a:avLst/>
              <a:gdLst/>
              <a:ahLst/>
              <a:cxnLst/>
              <a:rect l="l" t="t" r="r" b="b"/>
              <a:pathLst>
                <a:path w="1106" h="1106" extrusionOk="0">
                  <a:moveTo>
                    <a:pt x="553" y="66"/>
                  </a:moveTo>
                  <a:lnTo>
                    <a:pt x="1039" y="553"/>
                  </a:lnTo>
                  <a:lnTo>
                    <a:pt x="553" y="1039"/>
                  </a:lnTo>
                  <a:lnTo>
                    <a:pt x="67" y="553"/>
                  </a:lnTo>
                  <a:lnTo>
                    <a:pt x="553" y="66"/>
                  </a:lnTo>
                  <a:close/>
                  <a:moveTo>
                    <a:pt x="553" y="0"/>
                  </a:moveTo>
                  <a:lnTo>
                    <a:pt x="1" y="553"/>
                  </a:lnTo>
                  <a:lnTo>
                    <a:pt x="553" y="1105"/>
                  </a:lnTo>
                  <a:lnTo>
                    <a:pt x="566" y="1092"/>
                  </a:lnTo>
                  <a:lnTo>
                    <a:pt x="1106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22"/>
            <p:cNvSpPr/>
            <p:nvPr/>
          </p:nvSpPr>
          <p:spPr>
            <a:xfrm>
              <a:off x="248261" y="2283674"/>
              <a:ext cx="227177" cy="228927"/>
            </a:xfrm>
            <a:custGeom>
              <a:avLst/>
              <a:gdLst/>
              <a:ahLst/>
              <a:cxnLst/>
              <a:rect l="l" t="t" r="r" b="b"/>
              <a:pathLst>
                <a:path w="2078" h="2094" extrusionOk="0">
                  <a:moveTo>
                    <a:pt x="1039" y="0"/>
                  </a:moveTo>
                  <a:lnTo>
                    <a:pt x="0" y="1042"/>
                  </a:lnTo>
                  <a:lnTo>
                    <a:pt x="1039" y="2093"/>
                  </a:lnTo>
                  <a:lnTo>
                    <a:pt x="2078" y="1042"/>
                  </a:lnTo>
                  <a:lnTo>
                    <a:pt x="1039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22"/>
            <p:cNvSpPr/>
            <p:nvPr/>
          </p:nvSpPr>
          <p:spPr>
            <a:xfrm>
              <a:off x="243779" y="2279519"/>
              <a:ext cx="235814" cy="235814"/>
            </a:xfrm>
            <a:custGeom>
              <a:avLst/>
              <a:gdLst/>
              <a:ahLst/>
              <a:cxnLst/>
              <a:rect l="l" t="t" r="r" b="b"/>
              <a:pathLst>
                <a:path w="2157" h="2157" extrusionOk="0">
                  <a:moveTo>
                    <a:pt x="1080" y="79"/>
                  </a:moveTo>
                  <a:lnTo>
                    <a:pt x="2078" y="1080"/>
                  </a:lnTo>
                  <a:lnTo>
                    <a:pt x="1072" y="2085"/>
                  </a:lnTo>
                  <a:lnTo>
                    <a:pt x="1072" y="2085"/>
                  </a:lnTo>
                  <a:lnTo>
                    <a:pt x="66" y="1080"/>
                  </a:lnTo>
                  <a:lnTo>
                    <a:pt x="1080" y="79"/>
                  </a:lnTo>
                  <a:close/>
                  <a:moveTo>
                    <a:pt x="1080" y="0"/>
                  </a:moveTo>
                  <a:lnTo>
                    <a:pt x="0" y="1080"/>
                  </a:lnTo>
                  <a:lnTo>
                    <a:pt x="1080" y="2156"/>
                  </a:lnTo>
                  <a:lnTo>
                    <a:pt x="1093" y="2144"/>
                  </a:lnTo>
                  <a:lnTo>
                    <a:pt x="2156" y="1080"/>
                  </a:lnTo>
                  <a:lnTo>
                    <a:pt x="1080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22"/>
            <p:cNvSpPr/>
            <p:nvPr/>
          </p:nvSpPr>
          <p:spPr>
            <a:xfrm>
              <a:off x="1444509" y="60522"/>
              <a:ext cx="96425" cy="96425"/>
            </a:xfrm>
            <a:custGeom>
              <a:avLst/>
              <a:gdLst/>
              <a:ahLst/>
              <a:cxnLst/>
              <a:rect l="l" t="t" r="r" b="b"/>
              <a:pathLst>
                <a:path w="882" h="882" extrusionOk="0">
                  <a:moveTo>
                    <a:pt x="449" y="1"/>
                  </a:moveTo>
                  <a:lnTo>
                    <a:pt x="0" y="433"/>
                  </a:lnTo>
                  <a:lnTo>
                    <a:pt x="449" y="882"/>
                  </a:lnTo>
                  <a:lnTo>
                    <a:pt x="881" y="433"/>
                  </a:lnTo>
                  <a:lnTo>
                    <a:pt x="44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22"/>
            <p:cNvSpPr/>
            <p:nvPr/>
          </p:nvSpPr>
          <p:spPr>
            <a:xfrm>
              <a:off x="7962" y="2057915"/>
              <a:ext cx="97846" cy="96425"/>
            </a:xfrm>
            <a:custGeom>
              <a:avLst/>
              <a:gdLst/>
              <a:ahLst/>
              <a:cxnLst/>
              <a:rect l="l" t="t" r="r" b="b"/>
              <a:pathLst>
                <a:path w="895" h="882" extrusionOk="0">
                  <a:moveTo>
                    <a:pt x="446" y="0"/>
                  </a:moveTo>
                  <a:lnTo>
                    <a:pt x="1" y="436"/>
                  </a:lnTo>
                  <a:lnTo>
                    <a:pt x="446" y="881"/>
                  </a:lnTo>
                  <a:lnTo>
                    <a:pt x="894" y="436"/>
                  </a:lnTo>
                  <a:lnTo>
                    <a:pt x="44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22"/>
            <p:cNvSpPr/>
            <p:nvPr/>
          </p:nvSpPr>
          <p:spPr>
            <a:xfrm>
              <a:off x="1344038" y="349472"/>
              <a:ext cx="113698" cy="113589"/>
            </a:xfrm>
            <a:custGeom>
              <a:avLst/>
              <a:gdLst/>
              <a:ahLst/>
              <a:cxnLst/>
              <a:rect l="l" t="t" r="r" b="b"/>
              <a:pathLst>
                <a:path w="1040" h="1039" extrusionOk="0">
                  <a:moveTo>
                    <a:pt x="525" y="0"/>
                  </a:moveTo>
                  <a:lnTo>
                    <a:pt x="1" y="515"/>
                  </a:lnTo>
                  <a:lnTo>
                    <a:pt x="525" y="1039"/>
                  </a:lnTo>
                  <a:lnTo>
                    <a:pt x="1039" y="515"/>
                  </a:lnTo>
                  <a:lnTo>
                    <a:pt x="525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22"/>
            <p:cNvSpPr/>
            <p:nvPr/>
          </p:nvSpPr>
          <p:spPr>
            <a:xfrm>
              <a:off x="1339556" y="345317"/>
              <a:ext cx="122335" cy="122225"/>
            </a:xfrm>
            <a:custGeom>
              <a:avLst/>
              <a:gdLst/>
              <a:ahLst/>
              <a:cxnLst/>
              <a:rect l="l" t="t" r="r" b="b"/>
              <a:pathLst>
                <a:path w="1119" h="1118" extrusionOk="0">
                  <a:moveTo>
                    <a:pt x="566" y="79"/>
                  </a:moveTo>
                  <a:lnTo>
                    <a:pt x="1052" y="553"/>
                  </a:lnTo>
                  <a:lnTo>
                    <a:pt x="560" y="1045"/>
                  </a:lnTo>
                  <a:lnTo>
                    <a:pt x="80" y="553"/>
                  </a:lnTo>
                  <a:lnTo>
                    <a:pt x="566" y="79"/>
                  </a:lnTo>
                  <a:close/>
                  <a:moveTo>
                    <a:pt x="566" y="0"/>
                  </a:moveTo>
                  <a:lnTo>
                    <a:pt x="1" y="553"/>
                  </a:lnTo>
                  <a:lnTo>
                    <a:pt x="566" y="1118"/>
                  </a:lnTo>
                  <a:lnTo>
                    <a:pt x="578" y="1093"/>
                  </a:lnTo>
                  <a:lnTo>
                    <a:pt x="1118" y="553"/>
                  </a:lnTo>
                  <a:lnTo>
                    <a:pt x="566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22"/>
            <p:cNvSpPr/>
            <p:nvPr/>
          </p:nvSpPr>
          <p:spPr>
            <a:xfrm>
              <a:off x="790082" y="255888"/>
              <a:ext cx="227615" cy="227615"/>
            </a:xfrm>
            <a:custGeom>
              <a:avLst/>
              <a:gdLst/>
              <a:ahLst/>
              <a:cxnLst/>
              <a:rect l="l" t="t" r="r" b="b"/>
              <a:pathLst>
                <a:path w="2082" h="2082" extrusionOk="0">
                  <a:moveTo>
                    <a:pt x="1043" y="1"/>
                  </a:moveTo>
                  <a:lnTo>
                    <a:pt x="1" y="1042"/>
                  </a:lnTo>
                  <a:lnTo>
                    <a:pt x="1043" y="2081"/>
                  </a:lnTo>
                  <a:lnTo>
                    <a:pt x="2081" y="1042"/>
                  </a:lnTo>
                  <a:lnTo>
                    <a:pt x="1043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22"/>
            <p:cNvSpPr/>
            <p:nvPr/>
          </p:nvSpPr>
          <p:spPr>
            <a:xfrm>
              <a:off x="785927" y="251734"/>
              <a:ext cx="235923" cy="235814"/>
            </a:xfrm>
            <a:custGeom>
              <a:avLst/>
              <a:gdLst/>
              <a:ahLst/>
              <a:cxnLst/>
              <a:rect l="l" t="t" r="r" b="b"/>
              <a:pathLst>
                <a:path w="2158" h="2157" extrusionOk="0">
                  <a:moveTo>
                    <a:pt x="1081" y="80"/>
                  </a:moveTo>
                  <a:lnTo>
                    <a:pt x="2091" y="1080"/>
                  </a:lnTo>
                  <a:lnTo>
                    <a:pt x="1085" y="2086"/>
                  </a:lnTo>
                  <a:lnTo>
                    <a:pt x="1085" y="2086"/>
                  </a:lnTo>
                  <a:lnTo>
                    <a:pt x="80" y="1080"/>
                  </a:lnTo>
                  <a:lnTo>
                    <a:pt x="1081" y="80"/>
                  </a:lnTo>
                  <a:close/>
                  <a:moveTo>
                    <a:pt x="1081" y="1"/>
                  </a:moveTo>
                  <a:lnTo>
                    <a:pt x="1" y="1080"/>
                  </a:lnTo>
                  <a:lnTo>
                    <a:pt x="1081" y="2157"/>
                  </a:lnTo>
                  <a:lnTo>
                    <a:pt x="1106" y="2144"/>
                  </a:lnTo>
                  <a:lnTo>
                    <a:pt x="2157" y="1080"/>
                  </a:lnTo>
                  <a:lnTo>
                    <a:pt x="1081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22"/>
            <p:cNvSpPr/>
            <p:nvPr/>
          </p:nvSpPr>
          <p:spPr>
            <a:xfrm>
              <a:off x="5615196" y="269008"/>
              <a:ext cx="97737" cy="96425"/>
            </a:xfrm>
            <a:custGeom>
              <a:avLst/>
              <a:gdLst/>
              <a:ahLst/>
              <a:cxnLst/>
              <a:rect l="l" t="t" r="r" b="b"/>
              <a:pathLst>
                <a:path w="894" h="882" extrusionOk="0">
                  <a:moveTo>
                    <a:pt x="446" y="1"/>
                  </a:moveTo>
                  <a:lnTo>
                    <a:pt x="1" y="449"/>
                  </a:lnTo>
                  <a:lnTo>
                    <a:pt x="446" y="881"/>
                  </a:lnTo>
                  <a:lnTo>
                    <a:pt x="894" y="449"/>
                  </a:lnTo>
                  <a:lnTo>
                    <a:pt x="44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22"/>
            <p:cNvSpPr/>
            <p:nvPr/>
          </p:nvSpPr>
          <p:spPr>
            <a:xfrm>
              <a:off x="6362769" y="60522"/>
              <a:ext cx="98174" cy="96425"/>
            </a:xfrm>
            <a:custGeom>
              <a:avLst/>
              <a:gdLst/>
              <a:ahLst/>
              <a:cxnLst/>
              <a:rect l="l" t="t" r="r" b="b"/>
              <a:pathLst>
                <a:path w="898" h="882" extrusionOk="0">
                  <a:moveTo>
                    <a:pt x="449" y="1"/>
                  </a:moveTo>
                  <a:lnTo>
                    <a:pt x="1" y="433"/>
                  </a:lnTo>
                  <a:lnTo>
                    <a:pt x="449" y="882"/>
                  </a:lnTo>
                  <a:lnTo>
                    <a:pt x="897" y="433"/>
                  </a:lnTo>
                  <a:lnTo>
                    <a:pt x="44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22"/>
            <p:cNvSpPr/>
            <p:nvPr/>
          </p:nvSpPr>
          <p:spPr>
            <a:xfrm>
              <a:off x="6219224" y="350784"/>
              <a:ext cx="113589" cy="114026"/>
            </a:xfrm>
            <a:custGeom>
              <a:avLst/>
              <a:gdLst/>
              <a:ahLst/>
              <a:cxnLst/>
              <a:rect l="l" t="t" r="r" b="b"/>
              <a:pathLst>
                <a:path w="1039" h="1043" extrusionOk="0">
                  <a:moveTo>
                    <a:pt x="524" y="1"/>
                  </a:moveTo>
                  <a:lnTo>
                    <a:pt x="0" y="515"/>
                  </a:lnTo>
                  <a:lnTo>
                    <a:pt x="524" y="1043"/>
                  </a:lnTo>
                  <a:lnTo>
                    <a:pt x="1039" y="515"/>
                  </a:lnTo>
                  <a:lnTo>
                    <a:pt x="524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22"/>
            <p:cNvSpPr/>
            <p:nvPr/>
          </p:nvSpPr>
          <p:spPr>
            <a:xfrm>
              <a:off x="6214741" y="346629"/>
              <a:ext cx="122225" cy="122335"/>
            </a:xfrm>
            <a:custGeom>
              <a:avLst/>
              <a:gdLst/>
              <a:ahLst/>
              <a:cxnLst/>
              <a:rect l="l" t="t" r="r" b="b"/>
              <a:pathLst>
                <a:path w="1118" h="1119" extrusionOk="0">
                  <a:moveTo>
                    <a:pt x="565" y="80"/>
                  </a:moveTo>
                  <a:lnTo>
                    <a:pt x="1052" y="553"/>
                  </a:lnTo>
                  <a:lnTo>
                    <a:pt x="559" y="1046"/>
                  </a:lnTo>
                  <a:lnTo>
                    <a:pt x="79" y="553"/>
                  </a:lnTo>
                  <a:lnTo>
                    <a:pt x="565" y="80"/>
                  </a:lnTo>
                  <a:close/>
                  <a:moveTo>
                    <a:pt x="565" y="1"/>
                  </a:moveTo>
                  <a:lnTo>
                    <a:pt x="0" y="553"/>
                  </a:lnTo>
                  <a:lnTo>
                    <a:pt x="565" y="1118"/>
                  </a:lnTo>
                  <a:lnTo>
                    <a:pt x="578" y="1093"/>
                  </a:lnTo>
                  <a:lnTo>
                    <a:pt x="1118" y="553"/>
                  </a:lnTo>
                  <a:lnTo>
                    <a:pt x="565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22"/>
            <p:cNvSpPr/>
            <p:nvPr/>
          </p:nvSpPr>
          <p:spPr>
            <a:xfrm>
              <a:off x="4079271" y="57461"/>
              <a:ext cx="228599" cy="228927"/>
            </a:xfrm>
            <a:custGeom>
              <a:avLst/>
              <a:gdLst/>
              <a:ahLst/>
              <a:cxnLst/>
              <a:rect l="l" t="t" r="r" b="b"/>
              <a:pathLst>
                <a:path w="2091" h="2094" extrusionOk="0">
                  <a:moveTo>
                    <a:pt x="1040" y="0"/>
                  </a:moveTo>
                  <a:lnTo>
                    <a:pt x="1" y="1055"/>
                  </a:lnTo>
                  <a:lnTo>
                    <a:pt x="1040" y="2093"/>
                  </a:lnTo>
                  <a:lnTo>
                    <a:pt x="2091" y="1055"/>
                  </a:lnTo>
                  <a:lnTo>
                    <a:pt x="104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22"/>
            <p:cNvSpPr/>
            <p:nvPr/>
          </p:nvSpPr>
          <p:spPr>
            <a:xfrm>
              <a:off x="8402250" y="4410727"/>
              <a:ext cx="96425" cy="96425"/>
            </a:xfrm>
            <a:custGeom>
              <a:avLst/>
              <a:gdLst/>
              <a:ahLst/>
              <a:cxnLst/>
              <a:rect l="l" t="t" r="r" b="b"/>
              <a:pathLst>
                <a:path w="882" h="882" extrusionOk="0">
                  <a:moveTo>
                    <a:pt x="433" y="1"/>
                  </a:moveTo>
                  <a:lnTo>
                    <a:pt x="0" y="433"/>
                  </a:lnTo>
                  <a:lnTo>
                    <a:pt x="433" y="882"/>
                  </a:lnTo>
                  <a:lnTo>
                    <a:pt x="881" y="433"/>
                  </a:lnTo>
                  <a:lnTo>
                    <a:pt x="43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22"/>
            <p:cNvSpPr/>
            <p:nvPr/>
          </p:nvSpPr>
          <p:spPr>
            <a:xfrm>
              <a:off x="7418532" y="4843550"/>
              <a:ext cx="96425" cy="96425"/>
            </a:xfrm>
            <a:custGeom>
              <a:avLst/>
              <a:gdLst/>
              <a:ahLst/>
              <a:cxnLst/>
              <a:rect l="l" t="t" r="r" b="b"/>
              <a:pathLst>
                <a:path w="882" h="882" extrusionOk="0">
                  <a:moveTo>
                    <a:pt x="433" y="1"/>
                  </a:moveTo>
                  <a:lnTo>
                    <a:pt x="1" y="436"/>
                  </a:lnTo>
                  <a:lnTo>
                    <a:pt x="433" y="881"/>
                  </a:lnTo>
                  <a:lnTo>
                    <a:pt x="882" y="436"/>
                  </a:lnTo>
                  <a:lnTo>
                    <a:pt x="43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22"/>
            <p:cNvSpPr/>
            <p:nvPr/>
          </p:nvSpPr>
          <p:spPr>
            <a:xfrm>
              <a:off x="8640691" y="4712796"/>
              <a:ext cx="113698" cy="115010"/>
            </a:xfrm>
            <a:custGeom>
              <a:avLst/>
              <a:gdLst/>
              <a:ahLst/>
              <a:cxnLst/>
              <a:rect l="l" t="t" r="r" b="b"/>
              <a:pathLst>
                <a:path w="1040" h="1052" extrusionOk="0">
                  <a:moveTo>
                    <a:pt x="515" y="0"/>
                  </a:moveTo>
                  <a:lnTo>
                    <a:pt x="1" y="527"/>
                  </a:lnTo>
                  <a:lnTo>
                    <a:pt x="515" y="1051"/>
                  </a:lnTo>
                  <a:lnTo>
                    <a:pt x="1039" y="527"/>
                  </a:lnTo>
                  <a:lnTo>
                    <a:pt x="515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22"/>
            <p:cNvSpPr/>
            <p:nvPr/>
          </p:nvSpPr>
          <p:spPr>
            <a:xfrm>
              <a:off x="8636536" y="4709954"/>
              <a:ext cx="122335" cy="120913"/>
            </a:xfrm>
            <a:custGeom>
              <a:avLst/>
              <a:gdLst/>
              <a:ahLst/>
              <a:cxnLst/>
              <a:rect l="l" t="t" r="r" b="b"/>
              <a:pathLst>
                <a:path w="1119" h="1106" extrusionOk="0">
                  <a:moveTo>
                    <a:pt x="553" y="64"/>
                  </a:moveTo>
                  <a:lnTo>
                    <a:pt x="1040" y="553"/>
                  </a:lnTo>
                  <a:lnTo>
                    <a:pt x="560" y="1033"/>
                  </a:lnTo>
                  <a:lnTo>
                    <a:pt x="80" y="553"/>
                  </a:lnTo>
                  <a:lnTo>
                    <a:pt x="553" y="64"/>
                  </a:lnTo>
                  <a:close/>
                  <a:moveTo>
                    <a:pt x="553" y="1"/>
                  </a:moveTo>
                  <a:lnTo>
                    <a:pt x="1" y="553"/>
                  </a:lnTo>
                  <a:lnTo>
                    <a:pt x="553" y="1106"/>
                  </a:lnTo>
                  <a:lnTo>
                    <a:pt x="579" y="1090"/>
                  </a:lnTo>
                  <a:lnTo>
                    <a:pt x="1119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22"/>
            <p:cNvSpPr/>
            <p:nvPr/>
          </p:nvSpPr>
          <p:spPr>
            <a:xfrm>
              <a:off x="8756030" y="3298988"/>
              <a:ext cx="113589" cy="113698"/>
            </a:xfrm>
            <a:custGeom>
              <a:avLst/>
              <a:gdLst/>
              <a:ahLst/>
              <a:cxnLst/>
              <a:rect l="l" t="t" r="r" b="b"/>
              <a:pathLst>
                <a:path w="1039" h="1040" extrusionOk="0">
                  <a:moveTo>
                    <a:pt x="512" y="1"/>
                  </a:moveTo>
                  <a:lnTo>
                    <a:pt x="0" y="516"/>
                  </a:lnTo>
                  <a:lnTo>
                    <a:pt x="512" y="1040"/>
                  </a:lnTo>
                  <a:lnTo>
                    <a:pt x="1039" y="516"/>
                  </a:lnTo>
                  <a:lnTo>
                    <a:pt x="512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22"/>
            <p:cNvSpPr/>
            <p:nvPr/>
          </p:nvSpPr>
          <p:spPr>
            <a:xfrm>
              <a:off x="8751547" y="3294943"/>
              <a:ext cx="122225" cy="122225"/>
            </a:xfrm>
            <a:custGeom>
              <a:avLst/>
              <a:gdLst/>
              <a:ahLst/>
              <a:cxnLst/>
              <a:rect l="l" t="t" r="r" b="b"/>
              <a:pathLst>
                <a:path w="1118" h="1118" extrusionOk="0">
                  <a:moveTo>
                    <a:pt x="553" y="63"/>
                  </a:moveTo>
                  <a:lnTo>
                    <a:pt x="1039" y="553"/>
                  </a:lnTo>
                  <a:lnTo>
                    <a:pt x="559" y="1032"/>
                  </a:lnTo>
                  <a:lnTo>
                    <a:pt x="79" y="553"/>
                  </a:lnTo>
                  <a:lnTo>
                    <a:pt x="553" y="63"/>
                  </a:lnTo>
                  <a:close/>
                  <a:moveTo>
                    <a:pt x="553" y="0"/>
                  </a:moveTo>
                  <a:lnTo>
                    <a:pt x="0" y="553"/>
                  </a:lnTo>
                  <a:lnTo>
                    <a:pt x="553" y="1118"/>
                  </a:lnTo>
                  <a:lnTo>
                    <a:pt x="578" y="1089"/>
                  </a:lnTo>
                  <a:lnTo>
                    <a:pt x="1118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22"/>
            <p:cNvSpPr/>
            <p:nvPr/>
          </p:nvSpPr>
          <p:spPr>
            <a:xfrm>
              <a:off x="7352281" y="4321736"/>
              <a:ext cx="227287" cy="227177"/>
            </a:xfrm>
            <a:custGeom>
              <a:avLst/>
              <a:gdLst/>
              <a:ahLst/>
              <a:cxnLst/>
              <a:rect l="l" t="t" r="r" b="b"/>
              <a:pathLst>
                <a:path w="2079" h="2078" extrusionOk="0">
                  <a:moveTo>
                    <a:pt x="1039" y="0"/>
                  </a:moveTo>
                  <a:lnTo>
                    <a:pt x="1" y="1039"/>
                  </a:lnTo>
                  <a:lnTo>
                    <a:pt x="1039" y="2078"/>
                  </a:lnTo>
                  <a:lnTo>
                    <a:pt x="2078" y="1039"/>
                  </a:lnTo>
                  <a:lnTo>
                    <a:pt x="1039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22"/>
            <p:cNvSpPr/>
            <p:nvPr/>
          </p:nvSpPr>
          <p:spPr>
            <a:xfrm>
              <a:off x="7347798" y="4317253"/>
              <a:ext cx="236251" cy="235814"/>
            </a:xfrm>
            <a:custGeom>
              <a:avLst/>
              <a:gdLst/>
              <a:ahLst/>
              <a:cxnLst/>
              <a:rect l="l" t="t" r="r" b="b"/>
              <a:pathLst>
                <a:path w="2161" h="2157" extrusionOk="0">
                  <a:moveTo>
                    <a:pt x="1080" y="79"/>
                  </a:moveTo>
                  <a:lnTo>
                    <a:pt x="2094" y="1080"/>
                  </a:lnTo>
                  <a:lnTo>
                    <a:pt x="1087" y="2087"/>
                  </a:lnTo>
                  <a:lnTo>
                    <a:pt x="1087" y="2087"/>
                  </a:lnTo>
                  <a:lnTo>
                    <a:pt x="80" y="1080"/>
                  </a:lnTo>
                  <a:lnTo>
                    <a:pt x="1080" y="79"/>
                  </a:lnTo>
                  <a:close/>
                  <a:moveTo>
                    <a:pt x="1080" y="0"/>
                  </a:moveTo>
                  <a:lnTo>
                    <a:pt x="1" y="1080"/>
                  </a:lnTo>
                  <a:lnTo>
                    <a:pt x="1080" y="2156"/>
                  </a:lnTo>
                  <a:lnTo>
                    <a:pt x="1106" y="2144"/>
                  </a:lnTo>
                  <a:lnTo>
                    <a:pt x="2160" y="1080"/>
                  </a:lnTo>
                  <a:lnTo>
                    <a:pt x="1080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22"/>
            <p:cNvSpPr/>
            <p:nvPr/>
          </p:nvSpPr>
          <p:spPr>
            <a:xfrm>
              <a:off x="2763311" y="4811846"/>
              <a:ext cx="96425" cy="96753"/>
            </a:xfrm>
            <a:custGeom>
              <a:avLst/>
              <a:gdLst/>
              <a:ahLst/>
              <a:cxnLst/>
              <a:rect l="l" t="t" r="r" b="b"/>
              <a:pathLst>
                <a:path w="882" h="885" extrusionOk="0">
                  <a:moveTo>
                    <a:pt x="449" y="0"/>
                  </a:moveTo>
                  <a:lnTo>
                    <a:pt x="0" y="448"/>
                  </a:lnTo>
                  <a:lnTo>
                    <a:pt x="449" y="884"/>
                  </a:lnTo>
                  <a:lnTo>
                    <a:pt x="881" y="448"/>
                  </a:lnTo>
                  <a:lnTo>
                    <a:pt x="44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22"/>
            <p:cNvSpPr/>
            <p:nvPr/>
          </p:nvSpPr>
          <p:spPr>
            <a:xfrm>
              <a:off x="2964472" y="4860824"/>
              <a:ext cx="96753" cy="96425"/>
            </a:xfrm>
            <a:custGeom>
              <a:avLst/>
              <a:gdLst/>
              <a:ahLst/>
              <a:cxnLst/>
              <a:rect l="l" t="t" r="r" b="b"/>
              <a:pathLst>
                <a:path w="885" h="882" extrusionOk="0">
                  <a:moveTo>
                    <a:pt x="436" y="0"/>
                  </a:moveTo>
                  <a:lnTo>
                    <a:pt x="1" y="436"/>
                  </a:lnTo>
                  <a:lnTo>
                    <a:pt x="436" y="881"/>
                  </a:lnTo>
                  <a:lnTo>
                    <a:pt x="885" y="436"/>
                  </a:lnTo>
                  <a:lnTo>
                    <a:pt x="43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22"/>
            <p:cNvSpPr/>
            <p:nvPr/>
          </p:nvSpPr>
          <p:spPr>
            <a:xfrm>
              <a:off x="1344038" y="4899854"/>
              <a:ext cx="113698" cy="113589"/>
            </a:xfrm>
            <a:custGeom>
              <a:avLst/>
              <a:gdLst/>
              <a:ahLst/>
              <a:cxnLst/>
              <a:rect l="l" t="t" r="r" b="b"/>
              <a:pathLst>
                <a:path w="1040" h="1039" extrusionOk="0">
                  <a:moveTo>
                    <a:pt x="525" y="0"/>
                  </a:moveTo>
                  <a:lnTo>
                    <a:pt x="1" y="524"/>
                  </a:lnTo>
                  <a:lnTo>
                    <a:pt x="525" y="1039"/>
                  </a:lnTo>
                  <a:lnTo>
                    <a:pt x="1039" y="524"/>
                  </a:lnTo>
                  <a:lnTo>
                    <a:pt x="525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22"/>
            <p:cNvSpPr/>
            <p:nvPr/>
          </p:nvSpPr>
          <p:spPr>
            <a:xfrm>
              <a:off x="1339556" y="4895371"/>
              <a:ext cx="122335" cy="122225"/>
            </a:xfrm>
            <a:custGeom>
              <a:avLst/>
              <a:gdLst/>
              <a:ahLst/>
              <a:cxnLst/>
              <a:rect l="l" t="t" r="r" b="b"/>
              <a:pathLst>
                <a:path w="1119" h="1118" extrusionOk="0">
                  <a:moveTo>
                    <a:pt x="566" y="79"/>
                  </a:moveTo>
                  <a:lnTo>
                    <a:pt x="1052" y="565"/>
                  </a:lnTo>
                  <a:lnTo>
                    <a:pt x="560" y="1048"/>
                  </a:lnTo>
                  <a:lnTo>
                    <a:pt x="560" y="1048"/>
                  </a:lnTo>
                  <a:lnTo>
                    <a:pt x="80" y="565"/>
                  </a:lnTo>
                  <a:lnTo>
                    <a:pt x="566" y="79"/>
                  </a:lnTo>
                  <a:close/>
                  <a:moveTo>
                    <a:pt x="566" y="0"/>
                  </a:moveTo>
                  <a:lnTo>
                    <a:pt x="1" y="565"/>
                  </a:lnTo>
                  <a:lnTo>
                    <a:pt x="566" y="1118"/>
                  </a:lnTo>
                  <a:lnTo>
                    <a:pt x="578" y="1105"/>
                  </a:lnTo>
                  <a:lnTo>
                    <a:pt x="1118" y="565"/>
                  </a:lnTo>
                  <a:lnTo>
                    <a:pt x="566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22"/>
            <p:cNvSpPr/>
            <p:nvPr/>
          </p:nvSpPr>
          <p:spPr>
            <a:xfrm>
              <a:off x="1427235" y="4656493"/>
              <a:ext cx="227615" cy="227505"/>
            </a:xfrm>
            <a:custGeom>
              <a:avLst/>
              <a:gdLst/>
              <a:ahLst/>
              <a:cxnLst/>
              <a:rect l="l" t="t" r="r" b="b"/>
              <a:pathLst>
                <a:path w="2082" h="2081" extrusionOk="0">
                  <a:moveTo>
                    <a:pt x="1039" y="1"/>
                  </a:moveTo>
                  <a:lnTo>
                    <a:pt x="1" y="1042"/>
                  </a:lnTo>
                  <a:lnTo>
                    <a:pt x="1039" y="2081"/>
                  </a:lnTo>
                  <a:lnTo>
                    <a:pt x="2081" y="1042"/>
                  </a:lnTo>
                  <a:lnTo>
                    <a:pt x="1039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22"/>
            <p:cNvSpPr/>
            <p:nvPr/>
          </p:nvSpPr>
          <p:spPr>
            <a:xfrm>
              <a:off x="1423081" y="4652339"/>
              <a:ext cx="235814" cy="235814"/>
            </a:xfrm>
            <a:custGeom>
              <a:avLst/>
              <a:gdLst/>
              <a:ahLst/>
              <a:cxnLst/>
              <a:rect l="l" t="t" r="r" b="b"/>
              <a:pathLst>
                <a:path w="2157" h="2157" extrusionOk="0">
                  <a:moveTo>
                    <a:pt x="1077" y="80"/>
                  </a:moveTo>
                  <a:lnTo>
                    <a:pt x="2078" y="1080"/>
                  </a:lnTo>
                  <a:lnTo>
                    <a:pt x="1085" y="2086"/>
                  </a:lnTo>
                  <a:lnTo>
                    <a:pt x="1085" y="2086"/>
                  </a:lnTo>
                  <a:lnTo>
                    <a:pt x="80" y="1080"/>
                  </a:lnTo>
                  <a:lnTo>
                    <a:pt x="1077" y="80"/>
                  </a:lnTo>
                  <a:close/>
                  <a:moveTo>
                    <a:pt x="1077" y="1"/>
                  </a:moveTo>
                  <a:lnTo>
                    <a:pt x="1" y="1080"/>
                  </a:lnTo>
                  <a:lnTo>
                    <a:pt x="1077" y="2157"/>
                  </a:lnTo>
                  <a:lnTo>
                    <a:pt x="1106" y="2144"/>
                  </a:lnTo>
                  <a:lnTo>
                    <a:pt x="2157" y="1080"/>
                  </a:lnTo>
                  <a:lnTo>
                    <a:pt x="1077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22"/>
            <p:cNvSpPr/>
            <p:nvPr/>
          </p:nvSpPr>
          <p:spPr>
            <a:xfrm>
              <a:off x="3156011" y="4632332"/>
              <a:ext cx="228599" cy="228599"/>
            </a:xfrm>
            <a:custGeom>
              <a:avLst/>
              <a:gdLst/>
              <a:ahLst/>
              <a:cxnLst/>
              <a:rect l="l" t="t" r="r" b="b"/>
              <a:pathLst>
                <a:path w="2091" h="2091" extrusionOk="0">
                  <a:moveTo>
                    <a:pt x="1040" y="1"/>
                  </a:moveTo>
                  <a:lnTo>
                    <a:pt x="1" y="1039"/>
                  </a:lnTo>
                  <a:lnTo>
                    <a:pt x="1040" y="2090"/>
                  </a:lnTo>
                  <a:lnTo>
                    <a:pt x="2091" y="1039"/>
                  </a:lnTo>
                  <a:lnTo>
                    <a:pt x="1040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22"/>
            <p:cNvSpPr/>
            <p:nvPr/>
          </p:nvSpPr>
          <p:spPr>
            <a:xfrm>
              <a:off x="3151529" y="4627850"/>
              <a:ext cx="235923" cy="235814"/>
            </a:xfrm>
            <a:custGeom>
              <a:avLst/>
              <a:gdLst/>
              <a:ahLst/>
              <a:cxnLst/>
              <a:rect l="l" t="t" r="r" b="b"/>
              <a:pathLst>
                <a:path w="2158" h="2157" extrusionOk="0">
                  <a:moveTo>
                    <a:pt x="1081" y="79"/>
                  </a:moveTo>
                  <a:lnTo>
                    <a:pt x="2094" y="1080"/>
                  </a:lnTo>
                  <a:lnTo>
                    <a:pt x="1087" y="2087"/>
                  </a:lnTo>
                  <a:lnTo>
                    <a:pt x="1087" y="2087"/>
                  </a:lnTo>
                  <a:lnTo>
                    <a:pt x="80" y="1080"/>
                  </a:lnTo>
                  <a:lnTo>
                    <a:pt x="1081" y="79"/>
                  </a:lnTo>
                  <a:close/>
                  <a:moveTo>
                    <a:pt x="1081" y="1"/>
                  </a:moveTo>
                  <a:lnTo>
                    <a:pt x="1" y="1080"/>
                  </a:lnTo>
                  <a:lnTo>
                    <a:pt x="1081" y="2157"/>
                  </a:lnTo>
                  <a:lnTo>
                    <a:pt x="1106" y="2144"/>
                  </a:lnTo>
                  <a:lnTo>
                    <a:pt x="2157" y="1080"/>
                  </a:lnTo>
                  <a:lnTo>
                    <a:pt x="1081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22"/>
            <p:cNvSpPr/>
            <p:nvPr/>
          </p:nvSpPr>
          <p:spPr>
            <a:xfrm>
              <a:off x="16599" y="4745922"/>
              <a:ext cx="228599" cy="228599"/>
            </a:xfrm>
            <a:custGeom>
              <a:avLst/>
              <a:gdLst/>
              <a:ahLst/>
              <a:cxnLst/>
              <a:rect l="l" t="t" r="r" b="b"/>
              <a:pathLst>
                <a:path w="2091" h="2091" extrusionOk="0">
                  <a:moveTo>
                    <a:pt x="1052" y="0"/>
                  </a:moveTo>
                  <a:lnTo>
                    <a:pt x="1" y="1051"/>
                  </a:lnTo>
                  <a:lnTo>
                    <a:pt x="1052" y="2090"/>
                  </a:lnTo>
                  <a:lnTo>
                    <a:pt x="2091" y="1051"/>
                  </a:lnTo>
                  <a:lnTo>
                    <a:pt x="1052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22"/>
            <p:cNvSpPr/>
            <p:nvPr/>
          </p:nvSpPr>
          <p:spPr>
            <a:xfrm>
              <a:off x="13537" y="4742752"/>
              <a:ext cx="236142" cy="236251"/>
            </a:xfrm>
            <a:custGeom>
              <a:avLst/>
              <a:gdLst/>
              <a:ahLst/>
              <a:cxnLst/>
              <a:rect l="l" t="t" r="r" b="b"/>
              <a:pathLst>
                <a:path w="2160" h="2161" extrusionOk="0">
                  <a:moveTo>
                    <a:pt x="1080" y="67"/>
                  </a:moveTo>
                  <a:lnTo>
                    <a:pt x="2081" y="1080"/>
                  </a:lnTo>
                  <a:lnTo>
                    <a:pt x="1074" y="2075"/>
                  </a:lnTo>
                  <a:lnTo>
                    <a:pt x="1074" y="2075"/>
                  </a:lnTo>
                  <a:lnTo>
                    <a:pt x="67" y="1080"/>
                  </a:lnTo>
                  <a:lnTo>
                    <a:pt x="1080" y="67"/>
                  </a:lnTo>
                  <a:close/>
                  <a:moveTo>
                    <a:pt x="1080" y="1"/>
                  </a:moveTo>
                  <a:lnTo>
                    <a:pt x="0" y="1080"/>
                  </a:lnTo>
                  <a:lnTo>
                    <a:pt x="1080" y="2160"/>
                  </a:lnTo>
                  <a:lnTo>
                    <a:pt x="1093" y="2132"/>
                  </a:lnTo>
                  <a:lnTo>
                    <a:pt x="2160" y="1080"/>
                  </a:lnTo>
                  <a:lnTo>
                    <a:pt x="1080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22"/>
            <p:cNvSpPr/>
            <p:nvPr/>
          </p:nvSpPr>
          <p:spPr>
            <a:xfrm>
              <a:off x="1000316" y="-184150"/>
              <a:ext cx="228599" cy="227505"/>
            </a:xfrm>
            <a:custGeom>
              <a:avLst/>
              <a:gdLst/>
              <a:ahLst/>
              <a:cxnLst/>
              <a:rect l="l" t="t" r="r" b="b"/>
              <a:pathLst>
                <a:path w="2091" h="2081" extrusionOk="0">
                  <a:moveTo>
                    <a:pt x="1052" y="0"/>
                  </a:moveTo>
                  <a:lnTo>
                    <a:pt x="0" y="1042"/>
                  </a:lnTo>
                  <a:lnTo>
                    <a:pt x="1052" y="2081"/>
                  </a:lnTo>
                  <a:lnTo>
                    <a:pt x="2090" y="1042"/>
                  </a:lnTo>
                  <a:lnTo>
                    <a:pt x="1052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22"/>
            <p:cNvSpPr/>
            <p:nvPr/>
          </p:nvSpPr>
          <p:spPr>
            <a:xfrm>
              <a:off x="997146" y="-188305"/>
              <a:ext cx="236251" cy="235814"/>
            </a:xfrm>
            <a:custGeom>
              <a:avLst/>
              <a:gdLst/>
              <a:ahLst/>
              <a:cxnLst/>
              <a:rect l="l" t="t" r="r" b="b"/>
              <a:pathLst>
                <a:path w="2161" h="2157" extrusionOk="0">
                  <a:moveTo>
                    <a:pt x="1081" y="67"/>
                  </a:moveTo>
                  <a:lnTo>
                    <a:pt x="2081" y="1080"/>
                  </a:lnTo>
                  <a:lnTo>
                    <a:pt x="1074" y="2087"/>
                  </a:lnTo>
                  <a:lnTo>
                    <a:pt x="1074" y="2087"/>
                  </a:lnTo>
                  <a:lnTo>
                    <a:pt x="67" y="1080"/>
                  </a:lnTo>
                  <a:lnTo>
                    <a:pt x="1081" y="67"/>
                  </a:lnTo>
                  <a:close/>
                  <a:moveTo>
                    <a:pt x="1081" y="1"/>
                  </a:moveTo>
                  <a:lnTo>
                    <a:pt x="1" y="1080"/>
                  </a:lnTo>
                  <a:lnTo>
                    <a:pt x="1081" y="2157"/>
                  </a:lnTo>
                  <a:lnTo>
                    <a:pt x="1093" y="2132"/>
                  </a:lnTo>
                  <a:lnTo>
                    <a:pt x="2160" y="1080"/>
                  </a:lnTo>
                  <a:lnTo>
                    <a:pt x="1081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71" name="Google Shape;1471;p22"/>
          <p:cNvSpPr/>
          <p:nvPr/>
        </p:nvSpPr>
        <p:spPr>
          <a:xfrm>
            <a:off x="461838" y="396075"/>
            <a:ext cx="8220300" cy="4332900"/>
          </a:xfrm>
          <a:prstGeom prst="roundRect">
            <a:avLst>
              <a:gd name="adj" fmla="val 2817"/>
            </a:avLst>
          </a:prstGeom>
          <a:solidFill>
            <a:srgbClr val="FFFBF7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2" name="Google Shape;1472;p22"/>
          <p:cNvSpPr txBox="1">
            <a:spLocks noGrp="1"/>
          </p:cNvSpPr>
          <p:nvPr>
            <p:ph type="title"/>
          </p:nvPr>
        </p:nvSpPr>
        <p:spPr>
          <a:xfrm>
            <a:off x="720000" y="367664"/>
            <a:ext cx="7704000" cy="5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6">
  <p:cSld name="CUSTOM_5_2_1_1_1_2">
    <p:bg>
      <p:bgPr>
        <a:solidFill>
          <a:schemeClr val="accent2"/>
        </a:solidFill>
        <a:effectLst/>
      </p:bgPr>
    </p:bg>
    <p:spTree>
      <p:nvGrpSpPr>
        <p:cNvPr id="1" name="Shape 1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0" name="Google Shape;1620;p25"/>
          <p:cNvGrpSpPr/>
          <p:nvPr/>
        </p:nvGrpSpPr>
        <p:grpSpPr>
          <a:xfrm>
            <a:off x="-342875" y="-314750"/>
            <a:ext cx="9829746" cy="5772994"/>
            <a:chOff x="-342875" y="-314750"/>
            <a:chExt cx="9829746" cy="5772994"/>
          </a:xfrm>
        </p:grpSpPr>
        <p:sp>
          <p:nvSpPr>
            <p:cNvPr id="1621" name="Google Shape;1621;p25"/>
            <p:cNvSpPr/>
            <p:nvPr/>
          </p:nvSpPr>
          <p:spPr>
            <a:xfrm>
              <a:off x="-104662" y="2615362"/>
              <a:ext cx="578696" cy="577118"/>
            </a:xfrm>
            <a:custGeom>
              <a:avLst/>
              <a:gdLst/>
              <a:ahLst/>
              <a:cxnLst/>
              <a:rect l="l" t="t" r="r" b="b"/>
              <a:pathLst>
                <a:path w="5500" h="5485" extrusionOk="0">
                  <a:moveTo>
                    <a:pt x="2750" y="0"/>
                  </a:moveTo>
                  <a:cubicBezTo>
                    <a:pt x="1238" y="0"/>
                    <a:pt x="0" y="1222"/>
                    <a:pt x="0" y="2734"/>
                  </a:cubicBezTo>
                  <a:cubicBezTo>
                    <a:pt x="0" y="4262"/>
                    <a:pt x="1238" y="5484"/>
                    <a:pt x="2750" y="5484"/>
                  </a:cubicBezTo>
                  <a:cubicBezTo>
                    <a:pt x="4262" y="5484"/>
                    <a:pt x="5500" y="4262"/>
                    <a:pt x="5500" y="2734"/>
                  </a:cubicBezTo>
                  <a:cubicBezTo>
                    <a:pt x="5500" y="1222"/>
                    <a:pt x="4262" y="0"/>
                    <a:pt x="27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2" name="Google Shape;1622;p25"/>
            <p:cNvSpPr/>
            <p:nvPr/>
          </p:nvSpPr>
          <p:spPr>
            <a:xfrm>
              <a:off x="414166" y="2287187"/>
              <a:ext cx="119317" cy="119317"/>
            </a:xfrm>
            <a:custGeom>
              <a:avLst/>
              <a:gdLst/>
              <a:ahLst/>
              <a:cxnLst/>
              <a:rect l="l" t="t" r="r" b="b"/>
              <a:pathLst>
                <a:path w="1134" h="1134" extrusionOk="0">
                  <a:moveTo>
                    <a:pt x="569" y="0"/>
                  </a:moveTo>
                  <a:cubicBezTo>
                    <a:pt x="253" y="0"/>
                    <a:pt x="0" y="250"/>
                    <a:pt x="0" y="565"/>
                  </a:cubicBezTo>
                  <a:cubicBezTo>
                    <a:pt x="0" y="881"/>
                    <a:pt x="253" y="1134"/>
                    <a:pt x="569" y="1134"/>
                  </a:cubicBezTo>
                  <a:cubicBezTo>
                    <a:pt x="884" y="1134"/>
                    <a:pt x="1134" y="881"/>
                    <a:pt x="1134" y="565"/>
                  </a:cubicBezTo>
                  <a:cubicBezTo>
                    <a:pt x="1134" y="250"/>
                    <a:pt x="884" y="0"/>
                    <a:pt x="5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" name="Google Shape;1623;p25"/>
            <p:cNvSpPr/>
            <p:nvPr/>
          </p:nvSpPr>
          <p:spPr>
            <a:xfrm>
              <a:off x="2336808" y="312034"/>
              <a:ext cx="559126" cy="559547"/>
            </a:xfrm>
            <a:custGeom>
              <a:avLst/>
              <a:gdLst/>
              <a:ahLst/>
              <a:cxnLst/>
              <a:rect l="l" t="t" r="r" b="b"/>
              <a:pathLst>
                <a:path w="5314" h="5318" extrusionOk="0">
                  <a:moveTo>
                    <a:pt x="2658" y="1"/>
                  </a:moveTo>
                  <a:cubicBezTo>
                    <a:pt x="1197" y="1"/>
                    <a:pt x="0" y="1200"/>
                    <a:pt x="0" y="2659"/>
                  </a:cubicBezTo>
                  <a:cubicBezTo>
                    <a:pt x="0" y="4121"/>
                    <a:pt x="1197" y="5317"/>
                    <a:pt x="2658" y="5317"/>
                  </a:cubicBezTo>
                  <a:cubicBezTo>
                    <a:pt x="4117" y="5317"/>
                    <a:pt x="5313" y="4121"/>
                    <a:pt x="5313" y="2659"/>
                  </a:cubicBezTo>
                  <a:cubicBezTo>
                    <a:pt x="5313" y="1200"/>
                    <a:pt x="4117" y="1"/>
                    <a:pt x="2658" y="1"/>
                  </a:cubicBezTo>
                  <a:close/>
                </a:path>
              </a:pathLst>
            </a:custGeom>
            <a:solidFill>
              <a:srgbClr val="FED9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" name="Google Shape;1624;p25"/>
            <p:cNvSpPr/>
            <p:nvPr/>
          </p:nvSpPr>
          <p:spPr>
            <a:xfrm>
              <a:off x="2895829" y="-314750"/>
              <a:ext cx="816909" cy="816593"/>
            </a:xfrm>
            <a:custGeom>
              <a:avLst/>
              <a:gdLst/>
              <a:ahLst/>
              <a:cxnLst/>
              <a:rect l="l" t="t" r="r" b="b"/>
              <a:pathLst>
                <a:path w="7764" h="7761" extrusionOk="0">
                  <a:moveTo>
                    <a:pt x="3880" y="0"/>
                  </a:moveTo>
                  <a:cubicBezTo>
                    <a:pt x="1737" y="0"/>
                    <a:pt x="0" y="1737"/>
                    <a:pt x="0" y="3880"/>
                  </a:cubicBezTo>
                  <a:cubicBezTo>
                    <a:pt x="0" y="6024"/>
                    <a:pt x="1737" y="7760"/>
                    <a:pt x="3880" y="7760"/>
                  </a:cubicBezTo>
                  <a:cubicBezTo>
                    <a:pt x="6027" y="7760"/>
                    <a:pt x="7763" y="6024"/>
                    <a:pt x="7763" y="3880"/>
                  </a:cubicBezTo>
                  <a:cubicBezTo>
                    <a:pt x="7763" y="1737"/>
                    <a:pt x="6027" y="0"/>
                    <a:pt x="38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5" name="Google Shape;1625;p25"/>
            <p:cNvSpPr/>
            <p:nvPr/>
          </p:nvSpPr>
          <p:spPr>
            <a:xfrm>
              <a:off x="8205216" y="216706"/>
              <a:ext cx="159299" cy="159194"/>
            </a:xfrm>
            <a:custGeom>
              <a:avLst/>
              <a:gdLst/>
              <a:ahLst/>
              <a:cxnLst/>
              <a:rect l="l" t="t" r="r" b="b"/>
              <a:pathLst>
                <a:path w="1514" h="1513" extrusionOk="0">
                  <a:moveTo>
                    <a:pt x="762" y="1"/>
                  </a:moveTo>
                  <a:cubicBezTo>
                    <a:pt x="342" y="1"/>
                    <a:pt x="1" y="342"/>
                    <a:pt x="1" y="765"/>
                  </a:cubicBezTo>
                  <a:cubicBezTo>
                    <a:pt x="1" y="1172"/>
                    <a:pt x="342" y="1513"/>
                    <a:pt x="762" y="1513"/>
                  </a:cubicBezTo>
                  <a:cubicBezTo>
                    <a:pt x="1169" y="1513"/>
                    <a:pt x="1513" y="1172"/>
                    <a:pt x="1513" y="765"/>
                  </a:cubicBezTo>
                  <a:cubicBezTo>
                    <a:pt x="1513" y="342"/>
                    <a:pt x="1169" y="1"/>
                    <a:pt x="7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6" name="Google Shape;1626;p25"/>
            <p:cNvSpPr/>
            <p:nvPr/>
          </p:nvSpPr>
          <p:spPr>
            <a:xfrm>
              <a:off x="8761607" y="1718483"/>
              <a:ext cx="560494" cy="560494"/>
            </a:xfrm>
            <a:custGeom>
              <a:avLst/>
              <a:gdLst/>
              <a:ahLst/>
              <a:cxnLst/>
              <a:rect l="l" t="t" r="r" b="b"/>
              <a:pathLst>
                <a:path w="5327" h="5327" extrusionOk="0">
                  <a:moveTo>
                    <a:pt x="2668" y="158"/>
                  </a:moveTo>
                  <a:cubicBezTo>
                    <a:pt x="3354" y="158"/>
                    <a:pt x="3985" y="433"/>
                    <a:pt x="4446" y="894"/>
                  </a:cubicBezTo>
                  <a:cubicBezTo>
                    <a:pt x="4894" y="1342"/>
                    <a:pt x="5169" y="1974"/>
                    <a:pt x="5169" y="2671"/>
                  </a:cubicBezTo>
                  <a:cubicBezTo>
                    <a:pt x="5169" y="3353"/>
                    <a:pt x="4894" y="3985"/>
                    <a:pt x="4446" y="4433"/>
                  </a:cubicBezTo>
                  <a:cubicBezTo>
                    <a:pt x="3985" y="4894"/>
                    <a:pt x="3354" y="5168"/>
                    <a:pt x="2668" y="5168"/>
                  </a:cubicBezTo>
                  <a:cubicBezTo>
                    <a:pt x="1974" y="5168"/>
                    <a:pt x="1355" y="4894"/>
                    <a:pt x="894" y="4433"/>
                  </a:cubicBezTo>
                  <a:cubicBezTo>
                    <a:pt x="433" y="3985"/>
                    <a:pt x="159" y="3353"/>
                    <a:pt x="159" y="2671"/>
                  </a:cubicBezTo>
                  <a:cubicBezTo>
                    <a:pt x="159" y="1974"/>
                    <a:pt x="433" y="1342"/>
                    <a:pt x="894" y="894"/>
                  </a:cubicBezTo>
                  <a:cubicBezTo>
                    <a:pt x="1355" y="433"/>
                    <a:pt x="1974" y="158"/>
                    <a:pt x="2668" y="158"/>
                  </a:cubicBezTo>
                  <a:close/>
                  <a:moveTo>
                    <a:pt x="2668" y="0"/>
                  </a:moveTo>
                  <a:cubicBezTo>
                    <a:pt x="1197" y="0"/>
                    <a:pt x="1" y="1197"/>
                    <a:pt x="1" y="2671"/>
                  </a:cubicBezTo>
                  <a:cubicBezTo>
                    <a:pt x="1" y="4142"/>
                    <a:pt x="1197" y="5326"/>
                    <a:pt x="2668" y="5326"/>
                  </a:cubicBezTo>
                  <a:cubicBezTo>
                    <a:pt x="4143" y="5326"/>
                    <a:pt x="5327" y="4142"/>
                    <a:pt x="5327" y="2671"/>
                  </a:cubicBezTo>
                  <a:cubicBezTo>
                    <a:pt x="5327" y="1197"/>
                    <a:pt x="4143" y="0"/>
                    <a:pt x="2668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1627;p25"/>
            <p:cNvSpPr/>
            <p:nvPr/>
          </p:nvSpPr>
          <p:spPr>
            <a:xfrm>
              <a:off x="8690900" y="2539289"/>
              <a:ext cx="159194" cy="159194"/>
            </a:xfrm>
            <a:custGeom>
              <a:avLst/>
              <a:gdLst/>
              <a:ahLst/>
              <a:cxnLst/>
              <a:rect l="l" t="t" r="r" b="b"/>
              <a:pathLst>
                <a:path w="1513" h="1513" extrusionOk="0">
                  <a:moveTo>
                    <a:pt x="752" y="0"/>
                  </a:moveTo>
                  <a:cubicBezTo>
                    <a:pt x="329" y="0"/>
                    <a:pt x="0" y="329"/>
                    <a:pt x="0" y="749"/>
                  </a:cubicBezTo>
                  <a:cubicBezTo>
                    <a:pt x="0" y="1169"/>
                    <a:pt x="329" y="1513"/>
                    <a:pt x="752" y="1513"/>
                  </a:cubicBezTo>
                  <a:cubicBezTo>
                    <a:pt x="1172" y="1513"/>
                    <a:pt x="1513" y="1169"/>
                    <a:pt x="1513" y="749"/>
                  </a:cubicBezTo>
                  <a:cubicBezTo>
                    <a:pt x="1513" y="329"/>
                    <a:pt x="1172" y="0"/>
                    <a:pt x="75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1628;p25"/>
            <p:cNvSpPr/>
            <p:nvPr/>
          </p:nvSpPr>
          <p:spPr>
            <a:xfrm>
              <a:off x="8733724" y="3236885"/>
              <a:ext cx="458222" cy="458117"/>
            </a:xfrm>
            <a:custGeom>
              <a:avLst/>
              <a:gdLst/>
              <a:ahLst/>
              <a:cxnLst/>
              <a:rect l="l" t="t" r="r" b="b"/>
              <a:pathLst>
                <a:path w="4355" h="4354" extrusionOk="0">
                  <a:moveTo>
                    <a:pt x="2173" y="0"/>
                  </a:moveTo>
                  <a:cubicBezTo>
                    <a:pt x="976" y="0"/>
                    <a:pt x="1" y="973"/>
                    <a:pt x="1" y="2169"/>
                  </a:cubicBezTo>
                  <a:cubicBezTo>
                    <a:pt x="1" y="3378"/>
                    <a:pt x="976" y="4354"/>
                    <a:pt x="2173" y="4354"/>
                  </a:cubicBezTo>
                  <a:cubicBezTo>
                    <a:pt x="3382" y="4354"/>
                    <a:pt x="4354" y="3378"/>
                    <a:pt x="4354" y="2169"/>
                  </a:cubicBezTo>
                  <a:cubicBezTo>
                    <a:pt x="4354" y="973"/>
                    <a:pt x="3382" y="0"/>
                    <a:pt x="2173" y="0"/>
                  </a:cubicBezTo>
                  <a:close/>
                </a:path>
              </a:pathLst>
            </a:custGeom>
            <a:solidFill>
              <a:srgbClr val="FED9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1629;p25"/>
            <p:cNvSpPr/>
            <p:nvPr/>
          </p:nvSpPr>
          <p:spPr>
            <a:xfrm>
              <a:off x="8690900" y="3754347"/>
              <a:ext cx="159194" cy="159299"/>
            </a:xfrm>
            <a:custGeom>
              <a:avLst/>
              <a:gdLst/>
              <a:ahLst/>
              <a:cxnLst/>
              <a:rect l="l" t="t" r="r" b="b"/>
              <a:pathLst>
                <a:path w="1513" h="1514" extrusionOk="0">
                  <a:moveTo>
                    <a:pt x="752" y="1"/>
                  </a:moveTo>
                  <a:cubicBezTo>
                    <a:pt x="329" y="1"/>
                    <a:pt x="0" y="342"/>
                    <a:pt x="0" y="765"/>
                  </a:cubicBezTo>
                  <a:cubicBezTo>
                    <a:pt x="0" y="1172"/>
                    <a:pt x="329" y="1513"/>
                    <a:pt x="752" y="1513"/>
                  </a:cubicBezTo>
                  <a:cubicBezTo>
                    <a:pt x="1172" y="1513"/>
                    <a:pt x="1513" y="1172"/>
                    <a:pt x="1513" y="765"/>
                  </a:cubicBezTo>
                  <a:cubicBezTo>
                    <a:pt x="1513" y="342"/>
                    <a:pt x="1172" y="1"/>
                    <a:pt x="7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630;p25"/>
            <p:cNvSpPr/>
            <p:nvPr/>
          </p:nvSpPr>
          <p:spPr>
            <a:xfrm>
              <a:off x="1221290" y="3910806"/>
              <a:ext cx="1056173" cy="1056068"/>
            </a:xfrm>
            <a:custGeom>
              <a:avLst/>
              <a:gdLst/>
              <a:ahLst/>
              <a:cxnLst/>
              <a:rect l="l" t="t" r="r" b="b"/>
              <a:pathLst>
                <a:path w="10038" h="10037" extrusionOk="0">
                  <a:moveTo>
                    <a:pt x="5024" y="1"/>
                  </a:moveTo>
                  <a:cubicBezTo>
                    <a:pt x="2249" y="1"/>
                    <a:pt x="1" y="2236"/>
                    <a:pt x="1" y="5011"/>
                  </a:cubicBezTo>
                  <a:cubicBezTo>
                    <a:pt x="1" y="7786"/>
                    <a:pt x="2249" y="10037"/>
                    <a:pt x="5024" y="10037"/>
                  </a:cubicBezTo>
                  <a:cubicBezTo>
                    <a:pt x="7786" y="10037"/>
                    <a:pt x="10037" y="7786"/>
                    <a:pt x="10037" y="5011"/>
                  </a:cubicBezTo>
                  <a:cubicBezTo>
                    <a:pt x="10037" y="2236"/>
                    <a:pt x="7786" y="1"/>
                    <a:pt x="5024" y="1"/>
                  </a:cubicBezTo>
                  <a:close/>
                </a:path>
              </a:pathLst>
            </a:custGeom>
            <a:solidFill>
              <a:srgbClr val="FED9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1" name="Google Shape;1631;p25"/>
            <p:cNvSpPr/>
            <p:nvPr/>
          </p:nvSpPr>
          <p:spPr>
            <a:xfrm>
              <a:off x="4995447" y="207131"/>
              <a:ext cx="1056068" cy="1056068"/>
            </a:xfrm>
            <a:custGeom>
              <a:avLst/>
              <a:gdLst/>
              <a:ahLst/>
              <a:cxnLst/>
              <a:rect l="l" t="t" r="r" b="b"/>
              <a:pathLst>
                <a:path w="10037" h="10037" extrusionOk="0">
                  <a:moveTo>
                    <a:pt x="5027" y="0"/>
                  </a:moveTo>
                  <a:cubicBezTo>
                    <a:pt x="2252" y="0"/>
                    <a:pt x="1" y="2248"/>
                    <a:pt x="1" y="5010"/>
                  </a:cubicBezTo>
                  <a:cubicBezTo>
                    <a:pt x="1" y="7785"/>
                    <a:pt x="2252" y="10036"/>
                    <a:pt x="5027" y="10036"/>
                  </a:cubicBezTo>
                  <a:cubicBezTo>
                    <a:pt x="7789" y="10036"/>
                    <a:pt x="10037" y="7785"/>
                    <a:pt x="10037" y="5010"/>
                  </a:cubicBezTo>
                  <a:cubicBezTo>
                    <a:pt x="10037" y="2248"/>
                    <a:pt x="7789" y="0"/>
                    <a:pt x="5027" y="0"/>
                  </a:cubicBezTo>
                  <a:close/>
                </a:path>
              </a:pathLst>
            </a:custGeom>
            <a:solidFill>
              <a:srgbClr val="FED9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632;p25"/>
            <p:cNvSpPr/>
            <p:nvPr/>
          </p:nvSpPr>
          <p:spPr>
            <a:xfrm>
              <a:off x="2352064" y="4555582"/>
              <a:ext cx="701590" cy="702011"/>
            </a:xfrm>
            <a:custGeom>
              <a:avLst/>
              <a:gdLst/>
              <a:ahLst/>
              <a:cxnLst/>
              <a:rect l="l" t="t" r="r" b="b"/>
              <a:pathLst>
                <a:path w="6668" h="6672" extrusionOk="0">
                  <a:moveTo>
                    <a:pt x="3328" y="158"/>
                  </a:moveTo>
                  <a:cubicBezTo>
                    <a:pt x="4209" y="158"/>
                    <a:pt x="4998" y="515"/>
                    <a:pt x="5576" y="1093"/>
                  </a:cubicBezTo>
                  <a:cubicBezTo>
                    <a:pt x="6157" y="1674"/>
                    <a:pt x="6510" y="2463"/>
                    <a:pt x="6510" y="3344"/>
                  </a:cubicBezTo>
                  <a:cubicBezTo>
                    <a:pt x="6510" y="4212"/>
                    <a:pt x="6157" y="5014"/>
                    <a:pt x="5576" y="5579"/>
                  </a:cubicBezTo>
                  <a:cubicBezTo>
                    <a:pt x="4998" y="6157"/>
                    <a:pt x="4209" y="6513"/>
                    <a:pt x="3328" y="6513"/>
                  </a:cubicBezTo>
                  <a:cubicBezTo>
                    <a:pt x="2447" y="6513"/>
                    <a:pt x="1658" y="6157"/>
                    <a:pt x="1077" y="5579"/>
                  </a:cubicBezTo>
                  <a:cubicBezTo>
                    <a:pt x="512" y="5014"/>
                    <a:pt x="158" y="4212"/>
                    <a:pt x="158" y="3344"/>
                  </a:cubicBezTo>
                  <a:cubicBezTo>
                    <a:pt x="158" y="2463"/>
                    <a:pt x="512" y="1674"/>
                    <a:pt x="1077" y="1093"/>
                  </a:cubicBezTo>
                  <a:cubicBezTo>
                    <a:pt x="1658" y="515"/>
                    <a:pt x="2447" y="158"/>
                    <a:pt x="3328" y="158"/>
                  </a:cubicBezTo>
                  <a:close/>
                  <a:moveTo>
                    <a:pt x="3328" y="1"/>
                  </a:moveTo>
                  <a:cubicBezTo>
                    <a:pt x="1487" y="1"/>
                    <a:pt x="0" y="1500"/>
                    <a:pt x="0" y="3344"/>
                  </a:cubicBezTo>
                  <a:cubicBezTo>
                    <a:pt x="0" y="5184"/>
                    <a:pt x="1487" y="6671"/>
                    <a:pt x="3328" y="6671"/>
                  </a:cubicBezTo>
                  <a:cubicBezTo>
                    <a:pt x="5168" y="6671"/>
                    <a:pt x="6668" y="5184"/>
                    <a:pt x="6668" y="3344"/>
                  </a:cubicBezTo>
                  <a:cubicBezTo>
                    <a:pt x="6668" y="1500"/>
                    <a:pt x="5168" y="1"/>
                    <a:pt x="3328" y="1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1633;p25"/>
            <p:cNvSpPr/>
            <p:nvPr/>
          </p:nvSpPr>
          <p:spPr>
            <a:xfrm>
              <a:off x="3532606" y="4736978"/>
              <a:ext cx="220010" cy="220325"/>
            </a:xfrm>
            <a:custGeom>
              <a:avLst/>
              <a:gdLst/>
              <a:ahLst/>
              <a:cxnLst/>
              <a:rect l="l" t="t" r="r" b="b"/>
              <a:pathLst>
                <a:path w="2091" h="2094" extrusionOk="0">
                  <a:moveTo>
                    <a:pt x="1052" y="0"/>
                  </a:moveTo>
                  <a:cubicBezTo>
                    <a:pt x="474" y="0"/>
                    <a:pt x="0" y="474"/>
                    <a:pt x="0" y="1039"/>
                  </a:cubicBezTo>
                  <a:cubicBezTo>
                    <a:pt x="0" y="1620"/>
                    <a:pt x="474" y="2093"/>
                    <a:pt x="1052" y="2093"/>
                  </a:cubicBezTo>
                  <a:cubicBezTo>
                    <a:pt x="1617" y="2093"/>
                    <a:pt x="2090" y="1620"/>
                    <a:pt x="2090" y="1039"/>
                  </a:cubicBezTo>
                  <a:cubicBezTo>
                    <a:pt x="2090" y="474"/>
                    <a:pt x="1617" y="0"/>
                    <a:pt x="105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1634;p25"/>
            <p:cNvSpPr/>
            <p:nvPr/>
          </p:nvSpPr>
          <p:spPr>
            <a:xfrm>
              <a:off x="75365" y="4475511"/>
              <a:ext cx="218642" cy="218642"/>
            </a:xfrm>
            <a:custGeom>
              <a:avLst/>
              <a:gdLst/>
              <a:ahLst/>
              <a:cxnLst/>
              <a:rect l="l" t="t" r="r" b="b"/>
              <a:pathLst>
                <a:path w="2078" h="2078" extrusionOk="0">
                  <a:moveTo>
                    <a:pt x="1039" y="1"/>
                  </a:moveTo>
                  <a:cubicBezTo>
                    <a:pt x="458" y="1"/>
                    <a:pt x="0" y="462"/>
                    <a:pt x="0" y="1039"/>
                  </a:cubicBezTo>
                  <a:cubicBezTo>
                    <a:pt x="0" y="1617"/>
                    <a:pt x="458" y="2078"/>
                    <a:pt x="1039" y="2078"/>
                  </a:cubicBezTo>
                  <a:cubicBezTo>
                    <a:pt x="1617" y="2078"/>
                    <a:pt x="2078" y="1617"/>
                    <a:pt x="2078" y="1039"/>
                  </a:cubicBezTo>
                  <a:cubicBezTo>
                    <a:pt x="2078" y="462"/>
                    <a:pt x="1617" y="1"/>
                    <a:pt x="10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5" name="Google Shape;1635;p25"/>
            <p:cNvSpPr/>
            <p:nvPr/>
          </p:nvSpPr>
          <p:spPr>
            <a:xfrm>
              <a:off x="5304050" y="4727298"/>
              <a:ext cx="220325" cy="218747"/>
            </a:xfrm>
            <a:custGeom>
              <a:avLst/>
              <a:gdLst/>
              <a:ahLst/>
              <a:cxnLst/>
              <a:rect l="l" t="t" r="r" b="b"/>
              <a:pathLst>
                <a:path w="2094" h="2079" extrusionOk="0">
                  <a:moveTo>
                    <a:pt x="1039" y="1"/>
                  </a:moveTo>
                  <a:cubicBezTo>
                    <a:pt x="474" y="1"/>
                    <a:pt x="1" y="462"/>
                    <a:pt x="1" y="1039"/>
                  </a:cubicBezTo>
                  <a:cubicBezTo>
                    <a:pt x="1" y="1620"/>
                    <a:pt x="474" y="2078"/>
                    <a:pt x="1039" y="2078"/>
                  </a:cubicBezTo>
                  <a:cubicBezTo>
                    <a:pt x="1620" y="2078"/>
                    <a:pt x="2094" y="1620"/>
                    <a:pt x="2094" y="1039"/>
                  </a:cubicBezTo>
                  <a:cubicBezTo>
                    <a:pt x="2094" y="462"/>
                    <a:pt x="1620" y="1"/>
                    <a:pt x="10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1636;p25"/>
            <p:cNvSpPr/>
            <p:nvPr/>
          </p:nvSpPr>
          <p:spPr>
            <a:xfrm>
              <a:off x="1190777" y="540567"/>
              <a:ext cx="239580" cy="239580"/>
            </a:xfrm>
            <a:custGeom>
              <a:avLst/>
              <a:gdLst/>
              <a:ahLst/>
              <a:cxnLst/>
              <a:rect l="l" t="t" r="r" b="b"/>
              <a:pathLst>
                <a:path w="2277" h="2277" extrusionOk="0">
                  <a:moveTo>
                    <a:pt x="1143" y="1"/>
                  </a:moveTo>
                  <a:cubicBezTo>
                    <a:pt x="512" y="1"/>
                    <a:pt x="0" y="512"/>
                    <a:pt x="0" y="1144"/>
                  </a:cubicBezTo>
                  <a:cubicBezTo>
                    <a:pt x="0" y="1762"/>
                    <a:pt x="512" y="2277"/>
                    <a:pt x="1143" y="2277"/>
                  </a:cubicBezTo>
                  <a:cubicBezTo>
                    <a:pt x="1762" y="2277"/>
                    <a:pt x="2277" y="1762"/>
                    <a:pt x="2277" y="1144"/>
                  </a:cubicBezTo>
                  <a:cubicBezTo>
                    <a:pt x="2277" y="512"/>
                    <a:pt x="1762" y="1"/>
                    <a:pt x="11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7" name="Google Shape;1637;p25"/>
            <p:cNvSpPr/>
            <p:nvPr/>
          </p:nvSpPr>
          <p:spPr>
            <a:xfrm>
              <a:off x="545688" y="-173547"/>
              <a:ext cx="534610" cy="534189"/>
            </a:xfrm>
            <a:custGeom>
              <a:avLst/>
              <a:gdLst/>
              <a:ahLst/>
              <a:cxnLst/>
              <a:rect l="l" t="t" r="r" b="b"/>
              <a:pathLst>
                <a:path w="5081" h="5077" extrusionOk="0">
                  <a:moveTo>
                    <a:pt x="2539" y="158"/>
                  </a:moveTo>
                  <a:cubicBezTo>
                    <a:pt x="3199" y="158"/>
                    <a:pt x="3789" y="420"/>
                    <a:pt x="4225" y="856"/>
                  </a:cubicBezTo>
                  <a:cubicBezTo>
                    <a:pt x="4657" y="1288"/>
                    <a:pt x="4922" y="1882"/>
                    <a:pt x="4922" y="2538"/>
                  </a:cubicBezTo>
                  <a:cubicBezTo>
                    <a:pt x="4922" y="3195"/>
                    <a:pt x="4657" y="3789"/>
                    <a:pt x="4225" y="4221"/>
                  </a:cubicBezTo>
                  <a:cubicBezTo>
                    <a:pt x="3789" y="4657"/>
                    <a:pt x="3199" y="4919"/>
                    <a:pt x="2539" y="4919"/>
                  </a:cubicBezTo>
                  <a:cubicBezTo>
                    <a:pt x="1882" y="4919"/>
                    <a:pt x="1276" y="4657"/>
                    <a:pt x="856" y="4221"/>
                  </a:cubicBezTo>
                  <a:cubicBezTo>
                    <a:pt x="424" y="3789"/>
                    <a:pt x="158" y="3195"/>
                    <a:pt x="158" y="2538"/>
                  </a:cubicBezTo>
                  <a:cubicBezTo>
                    <a:pt x="158" y="1882"/>
                    <a:pt x="424" y="1288"/>
                    <a:pt x="856" y="856"/>
                  </a:cubicBezTo>
                  <a:cubicBezTo>
                    <a:pt x="1276" y="420"/>
                    <a:pt x="1882" y="158"/>
                    <a:pt x="2539" y="158"/>
                  </a:cubicBezTo>
                  <a:close/>
                  <a:moveTo>
                    <a:pt x="2539" y="0"/>
                  </a:moveTo>
                  <a:cubicBezTo>
                    <a:pt x="1134" y="0"/>
                    <a:pt x="1" y="1130"/>
                    <a:pt x="1" y="2538"/>
                  </a:cubicBezTo>
                  <a:cubicBezTo>
                    <a:pt x="1" y="3946"/>
                    <a:pt x="1134" y="5077"/>
                    <a:pt x="2539" y="5077"/>
                  </a:cubicBezTo>
                  <a:cubicBezTo>
                    <a:pt x="3934" y="5077"/>
                    <a:pt x="5080" y="3946"/>
                    <a:pt x="5080" y="2538"/>
                  </a:cubicBezTo>
                  <a:cubicBezTo>
                    <a:pt x="5080" y="1130"/>
                    <a:pt x="3934" y="0"/>
                    <a:pt x="2539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1638;p25"/>
            <p:cNvSpPr/>
            <p:nvPr/>
          </p:nvSpPr>
          <p:spPr>
            <a:xfrm>
              <a:off x="468353" y="4899014"/>
              <a:ext cx="236529" cy="235372"/>
            </a:xfrm>
            <a:custGeom>
              <a:avLst/>
              <a:gdLst/>
              <a:ahLst/>
              <a:cxnLst/>
              <a:rect l="l" t="t" r="r" b="b"/>
              <a:pathLst>
                <a:path w="2248" h="2237" extrusionOk="0">
                  <a:moveTo>
                    <a:pt x="1130" y="159"/>
                  </a:moveTo>
                  <a:cubicBezTo>
                    <a:pt x="1395" y="159"/>
                    <a:pt x="1632" y="263"/>
                    <a:pt x="1803" y="433"/>
                  </a:cubicBezTo>
                  <a:cubicBezTo>
                    <a:pt x="1986" y="604"/>
                    <a:pt x="2090" y="856"/>
                    <a:pt x="2090" y="1118"/>
                  </a:cubicBezTo>
                  <a:cubicBezTo>
                    <a:pt x="2090" y="1380"/>
                    <a:pt x="1986" y="1617"/>
                    <a:pt x="1803" y="1804"/>
                  </a:cubicBezTo>
                  <a:cubicBezTo>
                    <a:pt x="1632" y="1974"/>
                    <a:pt x="1395" y="2078"/>
                    <a:pt x="1130" y="2078"/>
                  </a:cubicBezTo>
                  <a:cubicBezTo>
                    <a:pt x="856" y="2078"/>
                    <a:pt x="619" y="1974"/>
                    <a:pt x="448" y="1804"/>
                  </a:cubicBezTo>
                  <a:cubicBezTo>
                    <a:pt x="275" y="1617"/>
                    <a:pt x="158" y="1380"/>
                    <a:pt x="158" y="1118"/>
                  </a:cubicBezTo>
                  <a:cubicBezTo>
                    <a:pt x="158" y="856"/>
                    <a:pt x="275" y="604"/>
                    <a:pt x="448" y="433"/>
                  </a:cubicBezTo>
                  <a:cubicBezTo>
                    <a:pt x="619" y="263"/>
                    <a:pt x="856" y="159"/>
                    <a:pt x="1130" y="159"/>
                  </a:cubicBezTo>
                  <a:close/>
                  <a:moveTo>
                    <a:pt x="1130" y="1"/>
                  </a:moveTo>
                  <a:cubicBezTo>
                    <a:pt x="499" y="1"/>
                    <a:pt x="0" y="500"/>
                    <a:pt x="0" y="1118"/>
                  </a:cubicBezTo>
                  <a:cubicBezTo>
                    <a:pt x="0" y="1737"/>
                    <a:pt x="499" y="2236"/>
                    <a:pt x="1130" y="2236"/>
                  </a:cubicBezTo>
                  <a:cubicBezTo>
                    <a:pt x="1749" y="2236"/>
                    <a:pt x="2248" y="1737"/>
                    <a:pt x="2248" y="1118"/>
                  </a:cubicBezTo>
                  <a:cubicBezTo>
                    <a:pt x="2248" y="500"/>
                    <a:pt x="1749" y="1"/>
                    <a:pt x="1130" y="1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1639;p25"/>
            <p:cNvSpPr/>
            <p:nvPr/>
          </p:nvSpPr>
          <p:spPr>
            <a:xfrm>
              <a:off x="414166" y="3437535"/>
              <a:ext cx="119317" cy="119001"/>
            </a:xfrm>
            <a:custGeom>
              <a:avLst/>
              <a:gdLst/>
              <a:ahLst/>
              <a:cxnLst/>
              <a:rect l="l" t="t" r="r" b="b"/>
              <a:pathLst>
                <a:path w="1134" h="1131" extrusionOk="0">
                  <a:moveTo>
                    <a:pt x="569" y="0"/>
                  </a:moveTo>
                  <a:cubicBezTo>
                    <a:pt x="253" y="0"/>
                    <a:pt x="0" y="249"/>
                    <a:pt x="0" y="565"/>
                  </a:cubicBezTo>
                  <a:cubicBezTo>
                    <a:pt x="0" y="881"/>
                    <a:pt x="253" y="1130"/>
                    <a:pt x="569" y="1130"/>
                  </a:cubicBezTo>
                  <a:cubicBezTo>
                    <a:pt x="884" y="1130"/>
                    <a:pt x="1134" y="881"/>
                    <a:pt x="1134" y="565"/>
                  </a:cubicBezTo>
                  <a:cubicBezTo>
                    <a:pt x="1134" y="249"/>
                    <a:pt x="884" y="0"/>
                    <a:pt x="5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1640;p25"/>
            <p:cNvSpPr/>
            <p:nvPr/>
          </p:nvSpPr>
          <p:spPr>
            <a:xfrm>
              <a:off x="8407234" y="4807685"/>
              <a:ext cx="651822" cy="650560"/>
            </a:xfrm>
            <a:custGeom>
              <a:avLst/>
              <a:gdLst/>
              <a:ahLst/>
              <a:cxnLst/>
              <a:rect l="l" t="t" r="r" b="b"/>
              <a:pathLst>
                <a:path w="6195" h="6183" extrusionOk="0">
                  <a:moveTo>
                    <a:pt x="3104" y="1"/>
                  </a:moveTo>
                  <a:cubicBezTo>
                    <a:pt x="1396" y="1"/>
                    <a:pt x="0" y="1380"/>
                    <a:pt x="0" y="3091"/>
                  </a:cubicBezTo>
                  <a:cubicBezTo>
                    <a:pt x="0" y="4803"/>
                    <a:pt x="1396" y="6182"/>
                    <a:pt x="3104" y="6182"/>
                  </a:cubicBezTo>
                  <a:cubicBezTo>
                    <a:pt x="4802" y="6182"/>
                    <a:pt x="6194" y="4803"/>
                    <a:pt x="6194" y="3091"/>
                  </a:cubicBezTo>
                  <a:cubicBezTo>
                    <a:pt x="6194" y="1380"/>
                    <a:pt x="4802" y="1"/>
                    <a:pt x="31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25"/>
            <p:cNvSpPr/>
            <p:nvPr/>
          </p:nvSpPr>
          <p:spPr>
            <a:xfrm>
              <a:off x="4271655" y="4259604"/>
              <a:ext cx="650560" cy="650560"/>
            </a:xfrm>
            <a:custGeom>
              <a:avLst/>
              <a:gdLst/>
              <a:ahLst/>
              <a:cxnLst/>
              <a:rect l="l" t="t" r="r" b="b"/>
              <a:pathLst>
                <a:path w="6183" h="6183" extrusionOk="0">
                  <a:moveTo>
                    <a:pt x="3091" y="1"/>
                  </a:moveTo>
                  <a:cubicBezTo>
                    <a:pt x="1380" y="1"/>
                    <a:pt x="1" y="1380"/>
                    <a:pt x="1" y="3091"/>
                  </a:cubicBezTo>
                  <a:cubicBezTo>
                    <a:pt x="1" y="4802"/>
                    <a:pt x="1380" y="6182"/>
                    <a:pt x="3091" y="6182"/>
                  </a:cubicBezTo>
                  <a:cubicBezTo>
                    <a:pt x="4802" y="6182"/>
                    <a:pt x="6182" y="4802"/>
                    <a:pt x="6182" y="3091"/>
                  </a:cubicBezTo>
                  <a:cubicBezTo>
                    <a:pt x="6182" y="1380"/>
                    <a:pt x="4802" y="1"/>
                    <a:pt x="30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25"/>
            <p:cNvSpPr/>
            <p:nvPr/>
          </p:nvSpPr>
          <p:spPr>
            <a:xfrm>
              <a:off x="8789174" y="385476"/>
              <a:ext cx="697697" cy="697697"/>
            </a:xfrm>
            <a:custGeom>
              <a:avLst/>
              <a:gdLst/>
              <a:ahLst/>
              <a:cxnLst/>
              <a:rect l="l" t="t" r="r" b="b"/>
              <a:pathLst>
                <a:path w="6631" h="6631" extrusionOk="0">
                  <a:moveTo>
                    <a:pt x="3316" y="0"/>
                  </a:moveTo>
                  <a:cubicBezTo>
                    <a:pt x="1488" y="0"/>
                    <a:pt x="1" y="1487"/>
                    <a:pt x="1" y="3315"/>
                  </a:cubicBezTo>
                  <a:cubicBezTo>
                    <a:pt x="1" y="5159"/>
                    <a:pt x="1488" y="6630"/>
                    <a:pt x="3316" y="6630"/>
                  </a:cubicBezTo>
                  <a:cubicBezTo>
                    <a:pt x="5144" y="6630"/>
                    <a:pt x="6631" y="5159"/>
                    <a:pt x="6631" y="3315"/>
                  </a:cubicBezTo>
                  <a:cubicBezTo>
                    <a:pt x="6631" y="1487"/>
                    <a:pt x="5144" y="0"/>
                    <a:pt x="33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3" name="Google Shape;1643;p25"/>
            <p:cNvSpPr/>
            <p:nvPr/>
          </p:nvSpPr>
          <p:spPr>
            <a:xfrm>
              <a:off x="378287" y="4021495"/>
              <a:ext cx="191075" cy="189707"/>
            </a:xfrm>
            <a:custGeom>
              <a:avLst/>
              <a:gdLst/>
              <a:ahLst/>
              <a:cxnLst/>
              <a:rect l="l" t="t" r="r" b="b"/>
              <a:pathLst>
                <a:path w="1816" h="1803" extrusionOk="0">
                  <a:moveTo>
                    <a:pt x="910" y="104"/>
                  </a:moveTo>
                  <a:cubicBezTo>
                    <a:pt x="1131" y="104"/>
                    <a:pt x="1330" y="183"/>
                    <a:pt x="1475" y="328"/>
                  </a:cubicBezTo>
                  <a:cubicBezTo>
                    <a:pt x="1620" y="474"/>
                    <a:pt x="1712" y="685"/>
                    <a:pt x="1712" y="893"/>
                  </a:cubicBezTo>
                  <a:cubicBezTo>
                    <a:pt x="1712" y="1118"/>
                    <a:pt x="1620" y="1317"/>
                    <a:pt x="1475" y="1462"/>
                  </a:cubicBezTo>
                  <a:cubicBezTo>
                    <a:pt x="1330" y="1604"/>
                    <a:pt x="1131" y="1699"/>
                    <a:pt x="910" y="1699"/>
                  </a:cubicBezTo>
                  <a:cubicBezTo>
                    <a:pt x="686" y="1699"/>
                    <a:pt x="487" y="1604"/>
                    <a:pt x="341" y="1462"/>
                  </a:cubicBezTo>
                  <a:cubicBezTo>
                    <a:pt x="199" y="1317"/>
                    <a:pt x="105" y="1118"/>
                    <a:pt x="105" y="893"/>
                  </a:cubicBezTo>
                  <a:cubicBezTo>
                    <a:pt x="105" y="685"/>
                    <a:pt x="199" y="474"/>
                    <a:pt x="341" y="328"/>
                  </a:cubicBezTo>
                  <a:cubicBezTo>
                    <a:pt x="487" y="183"/>
                    <a:pt x="686" y="104"/>
                    <a:pt x="910" y="104"/>
                  </a:cubicBezTo>
                  <a:close/>
                  <a:moveTo>
                    <a:pt x="910" y="0"/>
                  </a:moveTo>
                  <a:cubicBezTo>
                    <a:pt x="408" y="0"/>
                    <a:pt x="0" y="395"/>
                    <a:pt x="0" y="893"/>
                  </a:cubicBezTo>
                  <a:cubicBezTo>
                    <a:pt x="0" y="1395"/>
                    <a:pt x="408" y="1803"/>
                    <a:pt x="910" y="1803"/>
                  </a:cubicBezTo>
                  <a:cubicBezTo>
                    <a:pt x="1408" y="1803"/>
                    <a:pt x="1816" y="1395"/>
                    <a:pt x="1816" y="893"/>
                  </a:cubicBezTo>
                  <a:cubicBezTo>
                    <a:pt x="1816" y="395"/>
                    <a:pt x="1408" y="0"/>
                    <a:pt x="910" y="0"/>
                  </a:cubicBezTo>
                  <a:close/>
                </a:path>
              </a:pathLst>
            </a:custGeom>
            <a:solidFill>
              <a:srgbClr val="FCEF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4" name="Google Shape;1644;p25"/>
            <p:cNvSpPr/>
            <p:nvPr/>
          </p:nvSpPr>
          <p:spPr>
            <a:xfrm>
              <a:off x="1095134" y="4796426"/>
              <a:ext cx="79124" cy="80491"/>
            </a:xfrm>
            <a:custGeom>
              <a:avLst/>
              <a:gdLst/>
              <a:ahLst/>
              <a:cxnLst/>
              <a:rect l="l" t="t" r="r" b="b"/>
              <a:pathLst>
                <a:path w="752" h="765" extrusionOk="0">
                  <a:moveTo>
                    <a:pt x="382" y="0"/>
                  </a:moveTo>
                  <a:cubicBezTo>
                    <a:pt x="174" y="0"/>
                    <a:pt x="0" y="174"/>
                    <a:pt x="0" y="382"/>
                  </a:cubicBezTo>
                  <a:cubicBezTo>
                    <a:pt x="0" y="594"/>
                    <a:pt x="174" y="764"/>
                    <a:pt x="382" y="764"/>
                  </a:cubicBezTo>
                  <a:cubicBezTo>
                    <a:pt x="581" y="764"/>
                    <a:pt x="752" y="594"/>
                    <a:pt x="752" y="382"/>
                  </a:cubicBezTo>
                  <a:cubicBezTo>
                    <a:pt x="752" y="174"/>
                    <a:pt x="581" y="0"/>
                    <a:pt x="382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1645;p25"/>
            <p:cNvSpPr/>
            <p:nvPr/>
          </p:nvSpPr>
          <p:spPr>
            <a:xfrm>
              <a:off x="4119510" y="4869868"/>
              <a:ext cx="80176" cy="80491"/>
            </a:xfrm>
            <a:custGeom>
              <a:avLst/>
              <a:gdLst/>
              <a:ahLst/>
              <a:cxnLst/>
              <a:rect l="l" t="t" r="r" b="b"/>
              <a:pathLst>
                <a:path w="762" h="765" extrusionOk="0">
                  <a:moveTo>
                    <a:pt x="380" y="0"/>
                  </a:moveTo>
                  <a:cubicBezTo>
                    <a:pt x="171" y="0"/>
                    <a:pt x="1" y="171"/>
                    <a:pt x="1" y="382"/>
                  </a:cubicBezTo>
                  <a:cubicBezTo>
                    <a:pt x="1" y="594"/>
                    <a:pt x="171" y="764"/>
                    <a:pt x="380" y="764"/>
                  </a:cubicBezTo>
                  <a:cubicBezTo>
                    <a:pt x="591" y="764"/>
                    <a:pt x="762" y="594"/>
                    <a:pt x="762" y="382"/>
                  </a:cubicBezTo>
                  <a:cubicBezTo>
                    <a:pt x="762" y="171"/>
                    <a:pt x="591" y="0"/>
                    <a:pt x="380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646;p25"/>
            <p:cNvSpPr/>
            <p:nvPr/>
          </p:nvSpPr>
          <p:spPr>
            <a:xfrm>
              <a:off x="6171990" y="273524"/>
              <a:ext cx="80176" cy="78808"/>
            </a:xfrm>
            <a:custGeom>
              <a:avLst/>
              <a:gdLst/>
              <a:ahLst/>
              <a:cxnLst/>
              <a:rect l="l" t="t" r="r" b="b"/>
              <a:pathLst>
                <a:path w="762" h="749" extrusionOk="0">
                  <a:moveTo>
                    <a:pt x="383" y="0"/>
                  </a:moveTo>
                  <a:cubicBezTo>
                    <a:pt x="171" y="0"/>
                    <a:pt x="1" y="171"/>
                    <a:pt x="1" y="367"/>
                  </a:cubicBezTo>
                  <a:cubicBezTo>
                    <a:pt x="1" y="578"/>
                    <a:pt x="171" y="749"/>
                    <a:pt x="383" y="749"/>
                  </a:cubicBezTo>
                  <a:cubicBezTo>
                    <a:pt x="591" y="749"/>
                    <a:pt x="762" y="578"/>
                    <a:pt x="762" y="367"/>
                  </a:cubicBezTo>
                  <a:cubicBezTo>
                    <a:pt x="762" y="171"/>
                    <a:pt x="591" y="0"/>
                    <a:pt x="383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647;p25"/>
            <p:cNvSpPr/>
            <p:nvPr/>
          </p:nvSpPr>
          <p:spPr>
            <a:xfrm>
              <a:off x="2008634" y="5026328"/>
              <a:ext cx="218958" cy="218642"/>
            </a:xfrm>
            <a:custGeom>
              <a:avLst/>
              <a:gdLst/>
              <a:ahLst/>
              <a:cxnLst/>
              <a:rect l="l" t="t" r="r" b="b"/>
              <a:pathLst>
                <a:path w="2081" h="2078" extrusionOk="0">
                  <a:moveTo>
                    <a:pt x="1042" y="0"/>
                  </a:moveTo>
                  <a:cubicBezTo>
                    <a:pt x="461" y="0"/>
                    <a:pt x="0" y="461"/>
                    <a:pt x="0" y="1039"/>
                  </a:cubicBezTo>
                  <a:cubicBezTo>
                    <a:pt x="0" y="1620"/>
                    <a:pt x="461" y="2077"/>
                    <a:pt x="1042" y="2077"/>
                  </a:cubicBezTo>
                  <a:cubicBezTo>
                    <a:pt x="1620" y="2077"/>
                    <a:pt x="2080" y="1620"/>
                    <a:pt x="2080" y="1039"/>
                  </a:cubicBezTo>
                  <a:cubicBezTo>
                    <a:pt x="2080" y="461"/>
                    <a:pt x="1620" y="0"/>
                    <a:pt x="1042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1648;p25"/>
            <p:cNvSpPr/>
            <p:nvPr/>
          </p:nvSpPr>
          <p:spPr>
            <a:xfrm>
              <a:off x="6627477" y="-220790"/>
              <a:ext cx="1056068" cy="1056068"/>
            </a:xfrm>
            <a:custGeom>
              <a:avLst/>
              <a:gdLst/>
              <a:ahLst/>
              <a:cxnLst/>
              <a:rect l="l" t="t" r="r" b="b"/>
              <a:pathLst>
                <a:path w="10037" h="10037" extrusionOk="0">
                  <a:moveTo>
                    <a:pt x="5023" y="1"/>
                  </a:moveTo>
                  <a:cubicBezTo>
                    <a:pt x="2248" y="1"/>
                    <a:pt x="0" y="2252"/>
                    <a:pt x="0" y="5027"/>
                  </a:cubicBezTo>
                  <a:cubicBezTo>
                    <a:pt x="0" y="7789"/>
                    <a:pt x="2248" y="10037"/>
                    <a:pt x="5023" y="10037"/>
                  </a:cubicBezTo>
                  <a:cubicBezTo>
                    <a:pt x="7785" y="10037"/>
                    <a:pt x="10036" y="7789"/>
                    <a:pt x="10036" y="5027"/>
                  </a:cubicBezTo>
                  <a:cubicBezTo>
                    <a:pt x="10036" y="2252"/>
                    <a:pt x="7785" y="1"/>
                    <a:pt x="5023" y="1"/>
                  </a:cubicBezTo>
                  <a:close/>
                </a:path>
              </a:pathLst>
            </a:custGeom>
            <a:solidFill>
              <a:srgbClr val="FED9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1649;p25"/>
            <p:cNvSpPr/>
            <p:nvPr/>
          </p:nvSpPr>
          <p:spPr>
            <a:xfrm>
              <a:off x="7758146" y="425669"/>
              <a:ext cx="701696" cy="702011"/>
            </a:xfrm>
            <a:custGeom>
              <a:avLst/>
              <a:gdLst/>
              <a:ahLst/>
              <a:cxnLst/>
              <a:rect l="l" t="t" r="r" b="b"/>
              <a:pathLst>
                <a:path w="6669" h="6672" extrusionOk="0">
                  <a:moveTo>
                    <a:pt x="3328" y="158"/>
                  </a:moveTo>
                  <a:cubicBezTo>
                    <a:pt x="4209" y="158"/>
                    <a:pt x="4998" y="515"/>
                    <a:pt x="5576" y="1080"/>
                  </a:cubicBezTo>
                  <a:cubicBezTo>
                    <a:pt x="6157" y="1658"/>
                    <a:pt x="6510" y="2447"/>
                    <a:pt x="6510" y="3328"/>
                  </a:cubicBezTo>
                  <a:cubicBezTo>
                    <a:pt x="6510" y="4209"/>
                    <a:pt x="6157" y="4998"/>
                    <a:pt x="5576" y="5579"/>
                  </a:cubicBezTo>
                  <a:cubicBezTo>
                    <a:pt x="4998" y="6157"/>
                    <a:pt x="4209" y="6513"/>
                    <a:pt x="3328" y="6513"/>
                  </a:cubicBezTo>
                  <a:cubicBezTo>
                    <a:pt x="2460" y="6513"/>
                    <a:pt x="1658" y="6157"/>
                    <a:pt x="1077" y="5579"/>
                  </a:cubicBezTo>
                  <a:cubicBezTo>
                    <a:pt x="512" y="4998"/>
                    <a:pt x="158" y="4209"/>
                    <a:pt x="158" y="3328"/>
                  </a:cubicBezTo>
                  <a:cubicBezTo>
                    <a:pt x="158" y="2447"/>
                    <a:pt x="512" y="1658"/>
                    <a:pt x="1077" y="1080"/>
                  </a:cubicBezTo>
                  <a:cubicBezTo>
                    <a:pt x="1658" y="515"/>
                    <a:pt x="2460" y="158"/>
                    <a:pt x="3328" y="158"/>
                  </a:cubicBezTo>
                  <a:close/>
                  <a:moveTo>
                    <a:pt x="3328" y="0"/>
                  </a:moveTo>
                  <a:cubicBezTo>
                    <a:pt x="1487" y="0"/>
                    <a:pt x="1" y="1487"/>
                    <a:pt x="1" y="3328"/>
                  </a:cubicBezTo>
                  <a:cubicBezTo>
                    <a:pt x="1" y="5172"/>
                    <a:pt x="1487" y="6671"/>
                    <a:pt x="3328" y="6671"/>
                  </a:cubicBezTo>
                  <a:cubicBezTo>
                    <a:pt x="5169" y="6671"/>
                    <a:pt x="6668" y="5172"/>
                    <a:pt x="6668" y="3328"/>
                  </a:cubicBezTo>
                  <a:cubicBezTo>
                    <a:pt x="6668" y="1487"/>
                    <a:pt x="5169" y="0"/>
                    <a:pt x="3328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25"/>
            <p:cNvSpPr/>
            <p:nvPr/>
          </p:nvSpPr>
          <p:spPr>
            <a:xfrm>
              <a:off x="6501216" y="666513"/>
              <a:ext cx="79124" cy="80491"/>
            </a:xfrm>
            <a:custGeom>
              <a:avLst/>
              <a:gdLst/>
              <a:ahLst/>
              <a:cxnLst/>
              <a:rect l="l" t="t" r="r" b="b"/>
              <a:pathLst>
                <a:path w="752" h="765" extrusionOk="0">
                  <a:moveTo>
                    <a:pt x="382" y="0"/>
                  </a:moveTo>
                  <a:cubicBezTo>
                    <a:pt x="174" y="0"/>
                    <a:pt x="0" y="171"/>
                    <a:pt x="0" y="382"/>
                  </a:cubicBezTo>
                  <a:cubicBezTo>
                    <a:pt x="0" y="594"/>
                    <a:pt x="174" y="764"/>
                    <a:pt x="382" y="764"/>
                  </a:cubicBezTo>
                  <a:cubicBezTo>
                    <a:pt x="581" y="764"/>
                    <a:pt x="752" y="594"/>
                    <a:pt x="752" y="382"/>
                  </a:cubicBezTo>
                  <a:cubicBezTo>
                    <a:pt x="752" y="171"/>
                    <a:pt x="581" y="0"/>
                    <a:pt x="382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1651;p25"/>
            <p:cNvSpPr/>
            <p:nvPr/>
          </p:nvSpPr>
          <p:spPr>
            <a:xfrm>
              <a:off x="7414716" y="895047"/>
              <a:ext cx="218958" cy="220010"/>
            </a:xfrm>
            <a:custGeom>
              <a:avLst/>
              <a:gdLst/>
              <a:ahLst/>
              <a:cxnLst/>
              <a:rect l="l" t="t" r="r" b="b"/>
              <a:pathLst>
                <a:path w="2081" h="2091" extrusionOk="0">
                  <a:moveTo>
                    <a:pt x="1042" y="0"/>
                  </a:moveTo>
                  <a:cubicBezTo>
                    <a:pt x="461" y="0"/>
                    <a:pt x="0" y="474"/>
                    <a:pt x="0" y="1039"/>
                  </a:cubicBezTo>
                  <a:cubicBezTo>
                    <a:pt x="0" y="1617"/>
                    <a:pt x="461" y="2090"/>
                    <a:pt x="1042" y="2090"/>
                  </a:cubicBezTo>
                  <a:cubicBezTo>
                    <a:pt x="1620" y="2090"/>
                    <a:pt x="2081" y="1617"/>
                    <a:pt x="2081" y="1039"/>
                  </a:cubicBezTo>
                  <a:cubicBezTo>
                    <a:pt x="2081" y="474"/>
                    <a:pt x="1620" y="0"/>
                    <a:pt x="1042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" name="Google Shape;1652;p25"/>
            <p:cNvSpPr/>
            <p:nvPr/>
          </p:nvSpPr>
          <p:spPr>
            <a:xfrm>
              <a:off x="7651561" y="4114087"/>
              <a:ext cx="628569" cy="628569"/>
            </a:xfrm>
            <a:custGeom>
              <a:avLst/>
              <a:gdLst/>
              <a:ahLst/>
              <a:cxnLst/>
              <a:rect l="l" t="t" r="r" b="b"/>
              <a:pathLst>
                <a:path w="5974" h="5974" extrusionOk="0">
                  <a:moveTo>
                    <a:pt x="2987" y="108"/>
                  </a:moveTo>
                  <a:cubicBezTo>
                    <a:pt x="3789" y="108"/>
                    <a:pt x="4511" y="424"/>
                    <a:pt x="5026" y="948"/>
                  </a:cubicBezTo>
                  <a:cubicBezTo>
                    <a:pt x="5550" y="1475"/>
                    <a:pt x="5866" y="2186"/>
                    <a:pt x="5866" y="2987"/>
                  </a:cubicBezTo>
                  <a:cubicBezTo>
                    <a:pt x="5866" y="3789"/>
                    <a:pt x="5550" y="4500"/>
                    <a:pt x="5026" y="5027"/>
                  </a:cubicBezTo>
                  <a:cubicBezTo>
                    <a:pt x="4511" y="5554"/>
                    <a:pt x="3789" y="5870"/>
                    <a:pt x="2987" y="5870"/>
                  </a:cubicBezTo>
                  <a:cubicBezTo>
                    <a:pt x="2197" y="5870"/>
                    <a:pt x="1474" y="5554"/>
                    <a:pt x="947" y="5027"/>
                  </a:cubicBezTo>
                  <a:cubicBezTo>
                    <a:pt x="433" y="4500"/>
                    <a:pt x="104" y="3789"/>
                    <a:pt x="104" y="2987"/>
                  </a:cubicBezTo>
                  <a:cubicBezTo>
                    <a:pt x="104" y="2186"/>
                    <a:pt x="433" y="1475"/>
                    <a:pt x="947" y="948"/>
                  </a:cubicBezTo>
                  <a:cubicBezTo>
                    <a:pt x="1474" y="424"/>
                    <a:pt x="2197" y="108"/>
                    <a:pt x="2987" y="108"/>
                  </a:cubicBezTo>
                  <a:close/>
                  <a:moveTo>
                    <a:pt x="2987" y="1"/>
                  </a:moveTo>
                  <a:cubicBezTo>
                    <a:pt x="1342" y="1"/>
                    <a:pt x="0" y="1343"/>
                    <a:pt x="0" y="2987"/>
                  </a:cubicBezTo>
                  <a:cubicBezTo>
                    <a:pt x="0" y="4632"/>
                    <a:pt x="1342" y="5974"/>
                    <a:pt x="2987" y="5974"/>
                  </a:cubicBezTo>
                  <a:cubicBezTo>
                    <a:pt x="4644" y="5974"/>
                    <a:pt x="5973" y="4632"/>
                    <a:pt x="5973" y="2987"/>
                  </a:cubicBezTo>
                  <a:cubicBezTo>
                    <a:pt x="5973" y="1343"/>
                    <a:pt x="4644" y="1"/>
                    <a:pt x="2987" y="1"/>
                  </a:cubicBezTo>
                  <a:close/>
                </a:path>
              </a:pathLst>
            </a:custGeom>
            <a:solidFill>
              <a:srgbClr val="FCEF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" name="Google Shape;1653;p25"/>
            <p:cNvSpPr/>
            <p:nvPr/>
          </p:nvSpPr>
          <p:spPr>
            <a:xfrm>
              <a:off x="8178701" y="4731612"/>
              <a:ext cx="79124" cy="78808"/>
            </a:xfrm>
            <a:custGeom>
              <a:avLst/>
              <a:gdLst/>
              <a:ahLst/>
              <a:cxnLst/>
              <a:rect l="l" t="t" r="r" b="b"/>
              <a:pathLst>
                <a:path w="752" h="749" extrusionOk="0">
                  <a:moveTo>
                    <a:pt x="382" y="1"/>
                  </a:moveTo>
                  <a:cubicBezTo>
                    <a:pt x="174" y="1"/>
                    <a:pt x="0" y="159"/>
                    <a:pt x="0" y="367"/>
                  </a:cubicBezTo>
                  <a:cubicBezTo>
                    <a:pt x="0" y="578"/>
                    <a:pt x="174" y="749"/>
                    <a:pt x="382" y="749"/>
                  </a:cubicBezTo>
                  <a:cubicBezTo>
                    <a:pt x="594" y="749"/>
                    <a:pt x="752" y="578"/>
                    <a:pt x="752" y="367"/>
                  </a:cubicBezTo>
                  <a:cubicBezTo>
                    <a:pt x="752" y="159"/>
                    <a:pt x="594" y="1"/>
                    <a:pt x="382" y="1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" name="Google Shape;1654;p25"/>
            <p:cNvSpPr/>
            <p:nvPr/>
          </p:nvSpPr>
          <p:spPr>
            <a:xfrm>
              <a:off x="8845991" y="4399439"/>
              <a:ext cx="186761" cy="185498"/>
            </a:xfrm>
            <a:custGeom>
              <a:avLst/>
              <a:gdLst/>
              <a:ahLst/>
              <a:cxnLst/>
              <a:rect l="l" t="t" r="r" b="b"/>
              <a:pathLst>
                <a:path w="1775" h="1763" extrusionOk="0">
                  <a:moveTo>
                    <a:pt x="881" y="1"/>
                  </a:moveTo>
                  <a:cubicBezTo>
                    <a:pt x="395" y="1"/>
                    <a:pt x="1" y="395"/>
                    <a:pt x="1" y="882"/>
                  </a:cubicBezTo>
                  <a:cubicBezTo>
                    <a:pt x="1" y="1368"/>
                    <a:pt x="395" y="1762"/>
                    <a:pt x="881" y="1762"/>
                  </a:cubicBezTo>
                  <a:cubicBezTo>
                    <a:pt x="1368" y="1762"/>
                    <a:pt x="1775" y="1368"/>
                    <a:pt x="1775" y="882"/>
                  </a:cubicBezTo>
                  <a:cubicBezTo>
                    <a:pt x="1775" y="395"/>
                    <a:pt x="1368" y="1"/>
                    <a:pt x="881" y="1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" name="Google Shape;1655;p25"/>
            <p:cNvSpPr/>
            <p:nvPr/>
          </p:nvSpPr>
          <p:spPr>
            <a:xfrm>
              <a:off x="5610023" y="4677530"/>
              <a:ext cx="185393" cy="187077"/>
            </a:xfrm>
            <a:custGeom>
              <a:avLst/>
              <a:gdLst/>
              <a:ahLst/>
              <a:cxnLst/>
              <a:rect l="l" t="t" r="r" b="b"/>
              <a:pathLst>
                <a:path w="1762" h="1778" extrusionOk="0">
                  <a:moveTo>
                    <a:pt x="881" y="0"/>
                  </a:moveTo>
                  <a:cubicBezTo>
                    <a:pt x="395" y="0"/>
                    <a:pt x="0" y="395"/>
                    <a:pt x="0" y="881"/>
                  </a:cubicBezTo>
                  <a:cubicBezTo>
                    <a:pt x="0" y="1383"/>
                    <a:pt x="395" y="1778"/>
                    <a:pt x="881" y="1778"/>
                  </a:cubicBezTo>
                  <a:cubicBezTo>
                    <a:pt x="1367" y="1778"/>
                    <a:pt x="1762" y="1383"/>
                    <a:pt x="1762" y="881"/>
                  </a:cubicBezTo>
                  <a:cubicBezTo>
                    <a:pt x="1762" y="395"/>
                    <a:pt x="1367" y="0"/>
                    <a:pt x="881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1656;p25"/>
            <p:cNvSpPr/>
            <p:nvPr/>
          </p:nvSpPr>
          <p:spPr>
            <a:xfrm>
              <a:off x="6393263" y="4792428"/>
              <a:ext cx="650770" cy="650455"/>
            </a:xfrm>
            <a:custGeom>
              <a:avLst/>
              <a:gdLst/>
              <a:ahLst/>
              <a:cxnLst/>
              <a:rect l="l" t="t" r="r" b="b"/>
              <a:pathLst>
                <a:path w="6185" h="6182" extrusionOk="0">
                  <a:moveTo>
                    <a:pt x="3094" y="0"/>
                  </a:moveTo>
                  <a:cubicBezTo>
                    <a:pt x="1383" y="0"/>
                    <a:pt x="0" y="1380"/>
                    <a:pt x="0" y="3091"/>
                  </a:cubicBezTo>
                  <a:cubicBezTo>
                    <a:pt x="0" y="4802"/>
                    <a:pt x="1383" y="6182"/>
                    <a:pt x="3094" y="6182"/>
                  </a:cubicBezTo>
                  <a:cubicBezTo>
                    <a:pt x="4802" y="6182"/>
                    <a:pt x="6185" y="4802"/>
                    <a:pt x="6185" y="3091"/>
                  </a:cubicBezTo>
                  <a:cubicBezTo>
                    <a:pt x="6185" y="1380"/>
                    <a:pt x="4802" y="0"/>
                    <a:pt x="309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1657;p25"/>
            <p:cNvSpPr/>
            <p:nvPr/>
          </p:nvSpPr>
          <p:spPr>
            <a:xfrm>
              <a:off x="8760028" y="3125880"/>
              <a:ext cx="86068" cy="87541"/>
            </a:xfrm>
            <a:custGeom>
              <a:avLst/>
              <a:gdLst/>
              <a:ahLst/>
              <a:cxnLst/>
              <a:rect l="l" t="t" r="r" b="b"/>
              <a:pathLst>
                <a:path w="818" h="832" extrusionOk="0">
                  <a:moveTo>
                    <a:pt x="410" y="1"/>
                  </a:moveTo>
                  <a:cubicBezTo>
                    <a:pt x="186" y="1"/>
                    <a:pt x="0" y="187"/>
                    <a:pt x="0" y="424"/>
                  </a:cubicBezTo>
                  <a:cubicBezTo>
                    <a:pt x="0" y="645"/>
                    <a:pt x="186" y="831"/>
                    <a:pt x="410" y="831"/>
                  </a:cubicBezTo>
                  <a:cubicBezTo>
                    <a:pt x="631" y="831"/>
                    <a:pt x="818" y="645"/>
                    <a:pt x="818" y="424"/>
                  </a:cubicBezTo>
                  <a:cubicBezTo>
                    <a:pt x="818" y="187"/>
                    <a:pt x="631" y="1"/>
                    <a:pt x="410" y="1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25"/>
            <p:cNvSpPr/>
            <p:nvPr/>
          </p:nvSpPr>
          <p:spPr>
            <a:xfrm>
              <a:off x="8859669" y="2456272"/>
              <a:ext cx="52924" cy="52504"/>
            </a:xfrm>
            <a:custGeom>
              <a:avLst/>
              <a:gdLst/>
              <a:ahLst/>
              <a:cxnLst/>
              <a:rect l="l" t="t" r="r" b="b"/>
              <a:pathLst>
                <a:path w="503" h="499" extrusionOk="0">
                  <a:moveTo>
                    <a:pt x="253" y="0"/>
                  </a:moveTo>
                  <a:cubicBezTo>
                    <a:pt x="120" y="0"/>
                    <a:pt x="0" y="104"/>
                    <a:pt x="0" y="250"/>
                  </a:cubicBezTo>
                  <a:cubicBezTo>
                    <a:pt x="0" y="379"/>
                    <a:pt x="120" y="499"/>
                    <a:pt x="253" y="499"/>
                  </a:cubicBezTo>
                  <a:cubicBezTo>
                    <a:pt x="382" y="499"/>
                    <a:pt x="502" y="379"/>
                    <a:pt x="502" y="250"/>
                  </a:cubicBezTo>
                  <a:cubicBezTo>
                    <a:pt x="502" y="104"/>
                    <a:pt x="382" y="0"/>
                    <a:pt x="253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25"/>
            <p:cNvSpPr/>
            <p:nvPr/>
          </p:nvSpPr>
          <p:spPr>
            <a:xfrm>
              <a:off x="9064633" y="1405565"/>
              <a:ext cx="146884" cy="146884"/>
            </a:xfrm>
            <a:custGeom>
              <a:avLst/>
              <a:gdLst/>
              <a:ahLst/>
              <a:cxnLst/>
              <a:rect l="l" t="t" r="r" b="b"/>
              <a:pathLst>
                <a:path w="1396" h="1396" extrusionOk="0">
                  <a:moveTo>
                    <a:pt x="698" y="1"/>
                  </a:moveTo>
                  <a:cubicBezTo>
                    <a:pt x="316" y="1"/>
                    <a:pt x="0" y="316"/>
                    <a:pt x="0" y="698"/>
                  </a:cubicBezTo>
                  <a:cubicBezTo>
                    <a:pt x="0" y="1080"/>
                    <a:pt x="316" y="1396"/>
                    <a:pt x="698" y="1396"/>
                  </a:cubicBezTo>
                  <a:cubicBezTo>
                    <a:pt x="1080" y="1396"/>
                    <a:pt x="1395" y="1080"/>
                    <a:pt x="1395" y="698"/>
                  </a:cubicBezTo>
                  <a:cubicBezTo>
                    <a:pt x="1395" y="316"/>
                    <a:pt x="1080" y="1"/>
                    <a:pt x="698" y="1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" name="Google Shape;1660;p25"/>
            <p:cNvSpPr/>
            <p:nvPr/>
          </p:nvSpPr>
          <p:spPr>
            <a:xfrm>
              <a:off x="5892322" y="4278859"/>
              <a:ext cx="560809" cy="560809"/>
            </a:xfrm>
            <a:custGeom>
              <a:avLst/>
              <a:gdLst/>
              <a:ahLst/>
              <a:cxnLst/>
              <a:rect l="l" t="t" r="r" b="b"/>
              <a:pathLst>
                <a:path w="5330" h="5330" extrusionOk="0">
                  <a:moveTo>
                    <a:pt x="2659" y="159"/>
                  </a:moveTo>
                  <a:cubicBezTo>
                    <a:pt x="3357" y="159"/>
                    <a:pt x="3972" y="436"/>
                    <a:pt x="4433" y="894"/>
                  </a:cubicBezTo>
                  <a:cubicBezTo>
                    <a:pt x="4881" y="1342"/>
                    <a:pt x="5172" y="1974"/>
                    <a:pt x="5172" y="2672"/>
                  </a:cubicBezTo>
                  <a:cubicBezTo>
                    <a:pt x="5172" y="3357"/>
                    <a:pt x="4881" y="3988"/>
                    <a:pt x="4433" y="4433"/>
                  </a:cubicBezTo>
                  <a:cubicBezTo>
                    <a:pt x="3972" y="4894"/>
                    <a:pt x="3357" y="5172"/>
                    <a:pt x="2659" y="5172"/>
                  </a:cubicBezTo>
                  <a:cubicBezTo>
                    <a:pt x="1974" y="5172"/>
                    <a:pt x="1342" y="4894"/>
                    <a:pt x="881" y="4433"/>
                  </a:cubicBezTo>
                  <a:cubicBezTo>
                    <a:pt x="436" y="3988"/>
                    <a:pt x="159" y="3357"/>
                    <a:pt x="159" y="2672"/>
                  </a:cubicBezTo>
                  <a:cubicBezTo>
                    <a:pt x="159" y="1974"/>
                    <a:pt x="436" y="1342"/>
                    <a:pt x="881" y="894"/>
                  </a:cubicBezTo>
                  <a:cubicBezTo>
                    <a:pt x="1342" y="436"/>
                    <a:pt x="1974" y="159"/>
                    <a:pt x="2659" y="159"/>
                  </a:cubicBezTo>
                  <a:close/>
                  <a:moveTo>
                    <a:pt x="2659" y="1"/>
                  </a:moveTo>
                  <a:cubicBezTo>
                    <a:pt x="1185" y="1"/>
                    <a:pt x="1" y="1197"/>
                    <a:pt x="1" y="2672"/>
                  </a:cubicBezTo>
                  <a:cubicBezTo>
                    <a:pt x="1" y="4146"/>
                    <a:pt x="1185" y="5330"/>
                    <a:pt x="2659" y="5330"/>
                  </a:cubicBezTo>
                  <a:cubicBezTo>
                    <a:pt x="4130" y="5330"/>
                    <a:pt x="5330" y="4146"/>
                    <a:pt x="5330" y="2672"/>
                  </a:cubicBezTo>
                  <a:cubicBezTo>
                    <a:pt x="5330" y="1197"/>
                    <a:pt x="4130" y="1"/>
                    <a:pt x="2659" y="1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1661;p25"/>
            <p:cNvSpPr/>
            <p:nvPr/>
          </p:nvSpPr>
          <p:spPr>
            <a:xfrm>
              <a:off x="7341589" y="4696785"/>
              <a:ext cx="146568" cy="146884"/>
            </a:xfrm>
            <a:custGeom>
              <a:avLst/>
              <a:gdLst/>
              <a:ahLst/>
              <a:cxnLst/>
              <a:rect l="l" t="t" r="r" b="b"/>
              <a:pathLst>
                <a:path w="1393" h="1396" extrusionOk="0">
                  <a:moveTo>
                    <a:pt x="695" y="0"/>
                  </a:moveTo>
                  <a:cubicBezTo>
                    <a:pt x="316" y="0"/>
                    <a:pt x="1" y="316"/>
                    <a:pt x="1" y="698"/>
                  </a:cubicBezTo>
                  <a:cubicBezTo>
                    <a:pt x="1" y="1093"/>
                    <a:pt x="316" y="1396"/>
                    <a:pt x="695" y="1396"/>
                  </a:cubicBezTo>
                  <a:cubicBezTo>
                    <a:pt x="1077" y="1396"/>
                    <a:pt x="1393" y="1093"/>
                    <a:pt x="1393" y="698"/>
                  </a:cubicBezTo>
                  <a:cubicBezTo>
                    <a:pt x="1393" y="316"/>
                    <a:pt x="1077" y="0"/>
                    <a:pt x="695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" name="Google Shape;1662;p25"/>
            <p:cNvSpPr/>
            <p:nvPr/>
          </p:nvSpPr>
          <p:spPr>
            <a:xfrm>
              <a:off x="4922110" y="223651"/>
              <a:ext cx="146884" cy="146673"/>
            </a:xfrm>
            <a:custGeom>
              <a:avLst/>
              <a:gdLst/>
              <a:ahLst/>
              <a:cxnLst/>
              <a:rect l="l" t="t" r="r" b="b"/>
              <a:pathLst>
                <a:path w="1396" h="1394" extrusionOk="0">
                  <a:moveTo>
                    <a:pt x="698" y="1"/>
                  </a:moveTo>
                  <a:cubicBezTo>
                    <a:pt x="316" y="1"/>
                    <a:pt x="0" y="304"/>
                    <a:pt x="0" y="699"/>
                  </a:cubicBezTo>
                  <a:cubicBezTo>
                    <a:pt x="0" y="1077"/>
                    <a:pt x="316" y="1393"/>
                    <a:pt x="698" y="1393"/>
                  </a:cubicBezTo>
                  <a:cubicBezTo>
                    <a:pt x="1080" y="1393"/>
                    <a:pt x="1395" y="1077"/>
                    <a:pt x="1395" y="699"/>
                  </a:cubicBezTo>
                  <a:cubicBezTo>
                    <a:pt x="1395" y="304"/>
                    <a:pt x="1080" y="1"/>
                    <a:pt x="698" y="1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3" name="Google Shape;1663;p25"/>
            <p:cNvSpPr/>
            <p:nvPr/>
          </p:nvSpPr>
          <p:spPr>
            <a:xfrm>
              <a:off x="8523499" y="1149464"/>
              <a:ext cx="167506" cy="167506"/>
            </a:xfrm>
            <a:custGeom>
              <a:avLst/>
              <a:gdLst/>
              <a:ahLst/>
              <a:cxnLst/>
              <a:rect l="l" t="t" r="r" b="b"/>
              <a:pathLst>
                <a:path w="1592" h="1592" extrusionOk="0">
                  <a:moveTo>
                    <a:pt x="789" y="0"/>
                  </a:moveTo>
                  <a:cubicBezTo>
                    <a:pt x="354" y="0"/>
                    <a:pt x="0" y="357"/>
                    <a:pt x="0" y="790"/>
                  </a:cubicBezTo>
                  <a:cubicBezTo>
                    <a:pt x="0" y="1238"/>
                    <a:pt x="354" y="1592"/>
                    <a:pt x="789" y="1592"/>
                  </a:cubicBezTo>
                  <a:cubicBezTo>
                    <a:pt x="1238" y="1592"/>
                    <a:pt x="1591" y="1238"/>
                    <a:pt x="1591" y="790"/>
                  </a:cubicBezTo>
                  <a:cubicBezTo>
                    <a:pt x="1591" y="357"/>
                    <a:pt x="1238" y="0"/>
                    <a:pt x="789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" name="Google Shape;1664;p25"/>
            <p:cNvSpPr/>
            <p:nvPr/>
          </p:nvSpPr>
          <p:spPr>
            <a:xfrm>
              <a:off x="8451425" y="356541"/>
              <a:ext cx="59553" cy="59553"/>
            </a:xfrm>
            <a:custGeom>
              <a:avLst/>
              <a:gdLst/>
              <a:ahLst/>
              <a:cxnLst/>
              <a:rect l="l" t="t" r="r" b="b"/>
              <a:pathLst>
                <a:path w="566" h="566" extrusionOk="0">
                  <a:moveTo>
                    <a:pt x="278" y="1"/>
                  </a:moveTo>
                  <a:cubicBezTo>
                    <a:pt x="120" y="1"/>
                    <a:pt x="0" y="118"/>
                    <a:pt x="0" y="275"/>
                  </a:cubicBezTo>
                  <a:cubicBezTo>
                    <a:pt x="0" y="433"/>
                    <a:pt x="120" y="566"/>
                    <a:pt x="278" y="566"/>
                  </a:cubicBezTo>
                  <a:cubicBezTo>
                    <a:pt x="436" y="566"/>
                    <a:pt x="565" y="433"/>
                    <a:pt x="565" y="275"/>
                  </a:cubicBezTo>
                  <a:cubicBezTo>
                    <a:pt x="565" y="118"/>
                    <a:pt x="436" y="1"/>
                    <a:pt x="278" y="1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" name="Google Shape;1665;p25"/>
            <p:cNvSpPr/>
            <p:nvPr/>
          </p:nvSpPr>
          <p:spPr>
            <a:xfrm>
              <a:off x="8354730" y="-109785"/>
              <a:ext cx="251891" cy="253153"/>
            </a:xfrm>
            <a:custGeom>
              <a:avLst/>
              <a:gdLst/>
              <a:ahLst/>
              <a:cxnLst/>
              <a:rect l="l" t="t" r="r" b="b"/>
              <a:pathLst>
                <a:path w="2394" h="2406" extrusionOk="0">
                  <a:moveTo>
                    <a:pt x="1197" y="0"/>
                  </a:moveTo>
                  <a:cubicBezTo>
                    <a:pt x="537" y="0"/>
                    <a:pt x="0" y="537"/>
                    <a:pt x="0" y="1209"/>
                  </a:cubicBezTo>
                  <a:cubicBezTo>
                    <a:pt x="0" y="1866"/>
                    <a:pt x="537" y="2406"/>
                    <a:pt x="1197" y="2406"/>
                  </a:cubicBezTo>
                  <a:cubicBezTo>
                    <a:pt x="1866" y="2406"/>
                    <a:pt x="2393" y="1866"/>
                    <a:pt x="2393" y="1209"/>
                  </a:cubicBezTo>
                  <a:cubicBezTo>
                    <a:pt x="2393" y="537"/>
                    <a:pt x="1866" y="0"/>
                    <a:pt x="1197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" name="Google Shape;1666;p25"/>
            <p:cNvSpPr/>
            <p:nvPr/>
          </p:nvSpPr>
          <p:spPr>
            <a:xfrm>
              <a:off x="8805798" y="107385"/>
              <a:ext cx="99746" cy="99851"/>
            </a:xfrm>
            <a:custGeom>
              <a:avLst/>
              <a:gdLst/>
              <a:ahLst/>
              <a:cxnLst/>
              <a:rect l="l" t="t" r="r" b="b"/>
              <a:pathLst>
                <a:path w="948" h="949" extrusionOk="0">
                  <a:moveTo>
                    <a:pt x="474" y="1"/>
                  </a:moveTo>
                  <a:cubicBezTo>
                    <a:pt x="212" y="1"/>
                    <a:pt x="1" y="209"/>
                    <a:pt x="1" y="474"/>
                  </a:cubicBezTo>
                  <a:cubicBezTo>
                    <a:pt x="1" y="737"/>
                    <a:pt x="212" y="948"/>
                    <a:pt x="474" y="948"/>
                  </a:cubicBezTo>
                  <a:cubicBezTo>
                    <a:pt x="736" y="948"/>
                    <a:pt x="948" y="737"/>
                    <a:pt x="948" y="474"/>
                  </a:cubicBezTo>
                  <a:cubicBezTo>
                    <a:pt x="948" y="209"/>
                    <a:pt x="736" y="1"/>
                    <a:pt x="474" y="1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" name="Google Shape;1667;p25"/>
            <p:cNvSpPr/>
            <p:nvPr/>
          </p:nvSpPr>
          <p:spPr>
            <a:xfrm>
              <a:off x="3702638" y="449238"/>
              <a:ext cx="126366" cy="126051"/>
            </a:xfrm>
            <a:custGeom>
              <a:avLst/>
              <a:gdLst/>
              <a:ahLst/>
              <a:cxnLst/>
              <a:rect l="l" t="t" r="r" b="b"/>
              <a:pathLst>
                <a:path w="1201" h="1198" extrusionOk="0">
                  <a:moveTo>
                    <a:pt x="594" y="1"/>
                  </a:moveTo>
                  <a:cubicBezTo>
                    <a:pt x="266" y="1"/>
                    <a:pt x="1" y="263"/>
                    <a:pt x="1" y="591"/>
                  </a:cubicBezTo>
                  <a:cubicBezTo>
                    <a:pt x="1" y="935"/>
                    <a:pt x="266" y="1197"/>
                    <a:pt x="594" y="1197"/>
                  </a:cubicBezTo>
                  <a:cubicBezTo>
                    <a:pt x="935" y="1197"/>
                    <a:pt x="1200" y="935"/>
                    <a:pt x="1200" y="591"/>
                  </a:cubicBezTo>
                  <a:cubicBezTo>
                    <a:pt x="1200" y="263"/>
                    <a:pt x="935" y="1"/>
                    <a:pt x="594" y="1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" name="Google Shape;1668;p25"/>
            <p:cNvSpPr/>
            <p:nvPr/>
          </p:nvSpPr>
          <p:spPr>
            <a:xfrm>
              <a:off x="1554830" y="-32450"/>
              <a:ext cx="369524" cy="369524"/>
            </a:xfrm>
            <a:custGeom>
              <a:avLst/>
              <a:gdLst/>
              <a:ahLst/>
              <a:cxnLst/>
              <a:rect l="l" t="t" r="r" b="b"/>
              <a:pathLst>
                <a:path w="3512" h="3512" extrusionOk="0">
                  <a:moveTo>
                    <a:pt x="1750" y="105"/>
                  </a:moveTo>
                  <a:cubicBezTo>
                    <a:pt x="2210" y="105"/>
                    <a:pt x="2618" y="291"/>
                    <a:pt x="2921" y="591"/>
                  </a:cubicBezTo>
                  <a:cubicBezTo>
                    <a:pt x="3224" y="894"/>
                    <a:pt x="3407" y="1302"/>
                    <a:pt x="3407" y="1762"/>
                  </a:cubicBezTo>
                  <a:cubicBezTo>
                    <a:pt x="3407" y="2223"/>
                    <a:pt x="3224" y="2631"/>
                    <a:pt x="2921" y="2934"/>
                  </a:cubicBezTo>
                  <a:cubicBezTo>
                    <a:pt x="2618" y="3224"/>
                    <a:pt x="2210" y="3407"/>
                    <a:pt x="1750" y="3407"/>
                  </a:cubicBezTo>
                  <a:cubicBezTo>
                    <a:pt x="1301" y="3407"/>
                    <a:pt x="881" y="3224"/>
                    <a:pt x="591" y="2934"/>
                  </a:cubicBezTo>
                  <a:cubicBezTo>
                    <a:pt x="288" y="2631"/>
                    <a:pt x="105" y="2223"/>
                    <a:pt x="105" y="1762"/>
                  </a:cubicBezTo>
                  <a:cubicBezTo>
                    <a:pt x="105" y="1302"/>
                    <a:pt x="288" y="894"/>
                    <a:pt x="591" y="591"/>
                  </a:cubicBezTo>
                  <a:cubicBezTo>
                    <a:pt x="881" y="291"/>
                    <a:pt x="1301" y="105"/>
                    <a:pt x="1750" y="105"/>
                  </a:cubicBezTo>
                  <a:close/>
                  <a:moveTo>
                    <a:pt x="1750" y="1"/>
                  </a:moveTo>
                  <a:cubicBezTo>
                    <a:pt x="790" y="1"/>
                    <a:pt x="1" y="790"/>
                    <a:pt x="1" y="1762"/>
                  </a:cubicBezTo>
                  <a:cubicBezTo>
                    <a:pt x="1" y="2738"/>
                    <a:pt x="790" y="3511"/>
                    <a:pt x="1750" y="3511"/>
                  </a:cubicBezTo>
                  <a:cubicBezTo>
                    <a:pt x="2722" y="3511"/>
                    <a:pt x="3511" y="2738"/>
                    <a:pt x="3511" y="1762"/>
                  </a:cubicBezTo>
                  <a:cubicBezTo>
                    <a:pt x="3511" y="790"/>
                    <a:pt x="2722" y="1"/>
                    <a:pt x="1750" y="1"/>
                  </a:cubicBezTo>
                  <a:close/>
                </a:path>
              </a:pathLst>
            </a:custGeom>
            <a:solidFill>
              <a:srgbClr val="FCEF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" name="Google Shape;1669;p25"/>
            <p:cNvSpPr/>
            <p:nvPr/>
          </p:nvSpPr>
          <p:spPr>
            <a:xfrm>
              <a:off x="4265973" y="230700"/>
              <a:ext cx="369840" cy="370786"/>
            </a:xfrm>
            <a:custGeom>
              <a:avLst/>
              <a:gdLst/>
              <a:ahLst/>
              <a:cxnLst/>
              <a:rect l="l" t="t" r="r" b="b"/>
              <a:pathLst>
                <a:path w="3515" h="3524" extrusionOk="0">
                  <a:moveTo>
                    <a:pt x="1750" y="104"/>
                  </a:moveTo>
                  <a:cubicBezTo>
                    <a:pt x="2211" y="104"/>
                    <a:pt x="2634" y="287"/>
                    <a:pt x="2921" y="591"/>
                  </a:cubicBezTo>
                  <a:cubicBezTo>
                    <a:pt x="3224" y="894"/>
                    <a:pt x="3407" y="1301"/>
                    <a:pt x="3407" y="1762"/>
                  </a:cubicBezTo>
                  <a:cubicBezTo>
                    <a:pt x="3407" y="2223"/>
                    <a:pt x="3224" y="2630"/>
                    <a:pt x="2921" y="2933"/>
                  </a:cubicBezTo>
                  <a:cubicBezTo>
                    <a:pt x="2634" y="3236"/>
                    <a:pt x="2211" y="3419"/>
                    <a:pt x="1750" y="3419"/>
                  </a:cubicBezTo>
                  <a:cubicBezTo>
                    <a:pt x="1305" y="3419"/>
                    <a:pt x="882" y="3236"/>
                    <a:pt x="595" y="2933"/>
                  </a:cubicBezTo>
                  <a:cubicBezTo>
                    <a:pt x="291" y="2630"/>
                    <a:pt x="108" y="2223"/>
                    <a:pt x="108" y="1762"/>
                  </a:cubicBezTo>
                  <a:cubicBezTo>
                    <a:pt x="108" y="1301"/>
                    <a:pt x="291" y="894"/>
                    <a:pt x="595" y="591"/>
                  </a:cubicBezTo>
                  <a:cubicBezTo>
                    <a:pt x="882" y="287"/>
                    <a:pt x="1305" y="104"/>
                    <a:pt x="1750" y="104"/>
                  </a:cubicBezTo>
                  <a:close/>
                  <a:moveTo>
                    <a:pt x="1750" y="0"/>
                  </a:moveTo>
                  <a:cubicBezTo>
                    <a:pt x="790" y="0"/>
                    <a:pt x="1" y="789"/>
                    <a:pt x="1" y="1762"/>
                  </a:cubicBezTo>
                  <a:cubicBezTo>
                    <a:pt x="1" y="2734"/>
                    <a:pt x="790" y="3523"/>
                    <a:pt x="1750" y="3523"/>
                  </a:cubicBezTo>
                  <a:cubicBezTo>
                    <a:pt x="2725" y="3523"/>
                    <a:pt x="3515" y="2734"/>
                    <a:pt x="3515" y="1762"/>
                  </a:cubicBezTo>
                  <a:cubicBezTo>
                    <a:pt x="3515" y="789"/>
                    <a:pt x="2725" y="0"/>
                    <a:pt x="1750" y="0"/>
                  </a:cubicBezTo>
                  <a:close/>
                </a:path>
              </a:pathLst>
            </a:custGeom>
            <a:solidFill>
              <a:srgbClr val="FCEF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0" name="Google Shape;1670;p25"/>
            <p:cNvSpPr/>
            <p:nvPr/>
          </p:nvSpPr>
          <p:spPr>
            <a:xfrm>
              <a:off x="1337556" y="306773"/>
              <a:ext cx="92802" cy="92697"/>
            </a:xfrm>
            <a:custGeom>
              <a:avLst/>
              <a:gdLst/>
              <a:ahLst/>
              <a:cxnLst/>
              <a:rect l="l" t="t" r="r" b="b"/>
              <a:pathLst>
                <a:path w="882" h="881" extrusionOk="0">
                  <a:moveTo>
                    <a:pt x="446" y="0"/>
                  </a:moveTo>
                  <a:cubicBezTo>
                    <a:pt x="197" y="0"/>
                    <a:pt x="1" y="196"/>
                    <a:pt x="1" y="433"/>
                  </a:cubicBezTo>
                  <a:cubicBezTo>
                    <a:pt x="1" y="682"/>
                    <a:pt x="197" y="881"/>
                    <a:pt x="446" y="881"/>
                  </a:cubicBezTo>
                  <a:cubicBezTo>
                    <a:pt x="683" y="881"/>
                    <a:pt x="882" y="682"/>
                    <a:pt x="882" y="433"/>
                  </a:cubicBezTo>
                  <a:cubicBezTo>
                    <a:pt x="882" y="196"/>
                    <a:pt x="683" y="0"/>
                    <a:pt x="446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" name="Google Shape;1671;p25"/>
            <p:cNvSpPr/>
            <p:nvPr/>
          </p:nvSpPr>
          <p:spPr>
            <a:xfrm>
              <a:off x="1828922" y="423039"/>
              <a:ext cx="179817" cy="178449"/>
            </a:xfrm>
            <a:custGeom>
              <a:avLst/>
              <a:gdLst/>
              <a:ahLst/>
              <a:cxnLst/>
              <a:rect l="l" t="t" r="r" b="b"/>
              <a:pathLst>
                <a:path w="1709" h="1696" extrusionOk="0">
                  <a:moveTo>
                    <a:pt x="856" y="0"/>
                  </a:moveTo>
                  <a:cubicBezTo>
                    <a:pt x="382" y="0"/>
                    <a:pt x="0" y="382"/>
                    <a:pt x="0" y="840"/>
                  </a:cubicBezTo>
                  <a:cubicBezTo>
                    <a:pt x="0" y="1313"/>
                    <a:pt x="382" y="1695"/>
                    <a:pt x="856" y="1695"/>
                  </a:cubicBezTo>
                  <a:cubicBezTo>
                    <a:pt x="1329" y="1695"/>
                    <a:pt x="1708" y="1313"/>
                    <a:pt x="1708" y="840"/>
                  </a:cubicBezTo>
                  <a:cubicBezTo>
                    <a:pt x="1708" y="382"/>
                    <a:pt x="1329" y="0"/>
                    <a:pt x="856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" name="Google Shape;1672;p25"/>
            <p:cNvSpPr/>
            <p:nvPr/>
          </p:nvSpPr>
          <p:spPr>
            <a:xfrm>
              <a:off x="-342875" y="947551"/>
              <a:ext cx="769771" cy="771034"/>
            </a:xfrm>
            <a:custGeom>
              <a:avLst/>
              <a:gdLst/>
              <a:ahLst/>
              <a:cxnLst/>
              <a:rect l="l" t="t" r="r" b="b"/>
              <a:pathLst>
                <a:path w="7316" h="7328" extrusionOk="0">
                  <a:moveTo>
                    <a:pt x="3660" y="0"/>
                  </a:moveTo>
                  <a:cubicBezTo>
                    <a:pt x="1633" y="0"/>
                    <a:pt x="1" y="1632"/>
                    <a:pt x="1" y="3656"/>
                  </a:cubicBezTo>
                  <a:cubicBezTo>
                    <a:pt x="1" y="5683"/>
                    <a:pt x="1633" y="7327"/>
                    <a:pt x="3660" y="7327"/>
                  </a:cubicBezTo>
                  <a:cubicBezTo>
                    <a:pt x="5683" y="7327"/>
                    <a:pt x="7315" y="5683"/>
                    <a:pt x="7315" y="3656"/>
                  </a:cubicBezTo>
                  <a:cubicBezTo>
                    <a:pt x="7315" y="1632"/>
                    <a:pt x="5683" y="0"/>
                    <a:pt x="3660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" name="Google Shape;1673;p25"/>
            <p:cNvSpPr/>
            <p:nvPr/>
          </p:nvSpPr>
          <p:spPr>
            <a:xfrm>
              <a:off x="476560" y="670827"/>
              <a:ext cx="220010" cy="218642"/>
            </a:xfrm>
            <a:custGeom>
              <a:avLst/>
              <a:gdLst/>
              <a:ahLst/>
              <a:cxnLst/>
              <a:rect l="l" t="t" r="r" b="b"/>
              <a:pathLst>
                <a:path w="2091" h="2078" extrusionOk="0">
                  <a:moveTo>
                    <a:pt x="1052" y="0"/>
                  </a:moveTo>
                  <a:cubicBezTo>
                    <a:pt x="474" y="0"/>
                    <a:pt x="1" y="458"/>
                    <a:pt x="1" y="1039"/>
                  </a:cubicBezTo>
                  <a:cubicBezTo>
                    <a:pt x="1" y="1617"/>
                    <a:pt x="474" y="2078"/>
                    <a:pt x="1052" y="2078"/>
                  </a:cubicBezTo>
                  <a:cubicBezTo>
                    <a:pt x="1617" y="2078"/>
                    <a:pt x="2091" y="1617"/>
                    <a:pt x="2091" y="1039"/>
                  </a:cubicBezTo>
                  <a:cubicBezTo>
                    <a:pt x="2091" y="458"/>
                    <a:pt x="1617" y="0"/>
                    <a:pt x="1052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4" name="Google Shape;1674;p25"/>
            <p:cNvSpPr/>
            <p:nvPr/>
          </p:nvSpPr>
          <p:spPr>
            <a:xfrm>
              <a:off x="354718" y="605697"/>
              <a:ext cx="65235" cy="65235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6" y="0"/>
                  </a:moveTo>
                  <a:cubicBezTo>
                    <a:pt x="146" y="0"/>
                    <a:pt x="0" y="146"/>
                    <a:pt x="0" y="316"/>
                  </a:cubicBezTo>
                  <a:cubicBezTo>
                    <a:pt x="0" y="474"/>
                    <a:pt x="146" y="619"/>
                    <a:pt x="316" y="619"/>
                  </a:cubicBezTo>
                  <a:cubicBezTo>
                    <a:pt x="474" y="619"/>
                    <a:pt x="619" y="474"/>
                    <a:pt x="619" y="316"/>
                  </a:cubicBezTo>
                  <a:cubicBezTo>
                    <a:pt x="619" y="146"/>
                    <a:pt x="474" y="0"/>
                    <a:pt x="316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5" name="Google Shape;1675;p25"/>
            <p:cNvSpPr/>
            <p:nvPr/>
          </p:nvSpPr>
          <p:spPr>
            <a:xfrm>
              <a:off x="404486" y="1939757"/>
              <a:ext cx="258940" cy="260519"/>
            </a:xfrm>
            <a:custGeom>
              <a:avLst/>
              <a:gdLst/>
              <a:ahLst/>
              <a:cxnLst/>
              <a:rect l="l" t="t" r="r" b="b"/>
              <a:pathLst>
                <a:path w="2461" h="2476" extrusionOk="0">
                  <a:moveTo>
                    <a:pt x="1226" y="0"/>
                  </a:moveTo>
                  <a:cubicBezTo>
                    <a:pt x="541" y="0"/>
                    <a:pt x="1" y="553"/>
                    <a:pt x="1" y="1238"/>
                  </a:cubicBezTo>
                  <a:cubicBezTo>
                    <a:pt x="1" y="1923"/>
                    <a:pt x="541" y="2475"/>
                    <a:pt x="1226" y="2475"/>
                  </a:cubicBezTo>
                  <a:cubicBezTo>
                    <a:pt x="1908" y="2475"/>
                    <a:pt x="2460" y="1923"/>
                    <a:pt x="2460" y="1238"/>
                  </a:cubicBezTo>
                  <a:cubicBezTo>
                    <a:pt x="2460" y="553"/>
                    <a:pt x="1908" y="0"/>
                    <a:pt x="1226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76" name="Google Shape;1676;p25"/>
          <p:cNvSpPr/>
          <p:nvPr/>
        </p:nvSpPr>
        <p:spPr>
          <a:xfrm>
            <a:off x="461838" y="396075"/>
            <a:ext cx="8220300" cy="4332900"/>
          </a:xfrm>
          <a:prstGeom prst="roundRect">
            <a:avLst>
              <a:gd name="adj" fmla="val 2817"/>
            </a:avLst>
          </a:prstGeom>
          <a:solidFill>
            <a:srgbClr val="FFFBF7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7" name="Google Shape;1677;p25"/>
          <p:cNvSpPr txBox="1">
            <a:spLocks noGrp="1"/>
          </p:cNvSpPr>
          <p:nvPr>
            <p:ph type="title"/>
          </p:nvPr>
        </p:nvSpPr>
        <p:spPr>
          <a:xfrm>
            <a:off x="720000" y="367664"/>
            <a:ext cx="7704000" cy="5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CUSTOM_5_2_1_1_1_2_1">
    <p:bg>
      <p:bgPr>
        <a:solidFill>
          <a:schemeClr val="accent1"/>
        </a:solidFill>
        <a:effectLst/>
      </p:bgPr>
    </p:bg>
    <p:spTree>
      <p:nvGrpSpPr>
        <p:cNvPr id="1" name="Shape 1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79" name="Google Shape;1679;p26"/>
          <p:cNvGrpSpPr/>
          <p:nvPr/>
        </p:nvGrpSpPr>
        <p:grpSpPr>
          <a:xfrm>
            <a:off x="-389750" y="-228887"/>
            <a:ext cx="9822020" cy="5722907"/>
            <a:chOff x="-389750" y="-228887"/>
            <a:chExt cx="9822020" cy="5722907"/>
          </a:xfrm>
        </p:grpSpPr>
        <p:sp>
          <p:nvSpPr>
            <p:cNvPr id="1680" name="Google Shape;1680;p26"/>
            <p:cNvSpPr/>
            <p:nvPr/>
          </p:nvSpPr>
          <p:spPr>
            <a:xfrm>
              <a:off x="310307" y="708334"/>
              <a:ext cx="659700" cy="569761"/>
            </a:xfrm>
            <a:custGeom>
              <a:avLst/>
              <a:gdLst/>
              <a:ahLst/>
              <a:cxnLst/>
              <a:rect l="l" t="t" r="r" b="b"/>
              <a:pathLst>
                <a:path w="6000" h="5182" extrusionOk="0">
                  <a:moveTo>
                    <a:pt x="3000" y="1"/>
                  </a:moveTo>
                  <a:lnTo>
                    <a:pt x="1500" y="2593"/>
                  </a:lnTo>
                  <a:lnTo>
                    <a:pt x="1" y="5181"/>
                  </a:lnTo>
                  <a:lnTo>
                    <a:pt x="5999" y="5181"/>
                  </a:lnTo>
                  <a:lnTo>
                    <a:pt x="4500" y="2593"/>
                  </a:lnTo>
                  <a:lnTo>
                    <a:pt x="300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26"/>
            <p:cNvSpPr/>
            <p:nvPr/>
          </p:nvSpPr>
          <p:spPr>
            <a:xfrm>
              <a:off x="492606" y="2903834"/>
              <a:ext cx="198240" cy="175150"/>
            </a:xfrm>
            <a:custGeom>
              <a:avLst/>
              <a:gdLst/>
              <a:ahLst/>
              <a:cxnLst/>
              <a:rect l="l" t="t" r="r" b="b"/>
              <a:pathLst>
                <a:path w="1803" h="1593" extrusionOk="0">
                  <a:moveTo>
                    <a:pt x="0" y="1"/>
                  </a:moveTo>
                  <a:lnTo>
                    <a:pt x="420" y="790"/>
                  </a:lnTo>
                  <a:lnTo>
                    <a:pt x="840" y="1592"/>
                  </a:lnTo>
                  <a:lnTo>
                    <a:pt x="1329" y="828"/>
                  </a:lnTo>
                  <a:lnTo>
                    <a:pt x="1803" y="67"/>
                  </a:lnTo>
                  <a:lnTo>
                    <a:pt x="906" y="2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26"/>
            <p:cNvSpPr/>
            <p:nvPr/>
          </p:nvSpPr>
          <p:spPr>
            <a:xfrm>
              <a:off x="1379140" y="110971"/>
              <a:ext cx="198240" cy="175040"/>
            </a:xfrm>
            <a:custGeom>
              <a:avLst/>
              <a:gdLst/>
              <a:ahLst/>
              <a:cxnLst/>
              <a:rect l="l" t="t" r="r" b="b"/>
              <a:pathLst>
                <a:path w="1803" h="1592" extrusionOk="0">
                  <a:moveTo>
                    <a:pt x="0" y="1"/>
                  </a:moveTo>
                  <a:lnTo>
                    <a:pt x="420" y="790"/>
                  </a:lnTo>
                  <a:lnTo>
                    <a:pt x="856" y="1592"/>
                  </a:lnTo>
                  <a:lnTo>
                    <a:pt x="1329" y="828"/>
                  </a:lnTo>
                  <a:lnTo>
                    <a:pt x="1803" y="67"/>
                  </a:lnTo>
                  <a:lnTo>
                    <a:pt x="906" y="2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26"/>
            <p:cNvSpPr/>
            <p:nvPr/>
          </p:nvSpPr>
          <p:spPr>
            <a:xfrm>
              <a:off x="966714" y="4954496"/>
              <a:ext cx="198350" cy="175040"/>
            </a:xfrm>
            <a:custGeom>
              <a:avLst/>
              <a:gdLst/>
              <a:ahLst/>
              <a:cxnLst/>
              <a:rect l="l" t="t" r="r" b="b"/>
              <a:pathLst>
                <a:path w="1804" h="1592" extrusionOk="0">
                  <a:moveTo>
                    <a:pt x="1" y="0"/>
                  </a:moveTo>
                  <a:lnTo>
                    <a:pt x="424" y="790"/>
                  </a:lnTo>
                  <a:lnTo>
                    <a:pt x="844" y="1592"/>
                  </a:lnTo>
                  <a:lnTo>
                    <a:pt x="1330" y="831"/>
                  </a:lnTo>
                  <a:lnTo>
                    <a:pt x="1803" y="67"/>
                  </a:lnTo>
                  <a:lnTo>
                    <a:pt x="910" y="2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26"/>
            <p:cNvSpPr/>
            <p:nvPr/>
          </p:nvSpPr>
          <p:spPr>
            <a:xfrm>
              <a:off x="3888440" y="4702818"/>
              <a:ext cx="198240" cy="175040"/>
            </a:xfrm>
            <a:custGeom>
              <a:avLst/>
              <a:gdLst/>
              <a:ahLst/>
              <a:cxnLst/>
              <a:rect l="l" t="t" r="r" b="b"/>
              <a:pathLst>
                <a:path w="1803" h="1592" extrusionOk="0">
                  <a:moveTo>
                    <a:pt x="0" y="1"/>
                  </a:moveTo>
                  <a:lnTo>
                    <a:pt x="420" y="790"/>
                  </a:lnTo>
                  <a:lnTo>
                    <a:pt x="843" y="1592"/>
                  </a:lnTo>
                  <a:lnTo>
                    <a:pt x="1329" y="831"/>
                  </a:lnTo>
                  <a:lnTo>
                    <a:pt x="1803" y="67"/>
                  </a:lnTo>
                  <a:lnTo>
                    <a:pt x="909" y="2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26"/>
            <p:cNvSpPr/>
            <p:nvPr/>
          </p:nvSpPr>
          <p:spPr>
            <a:xfrm>
              <a:off x="5438968" y="4779564"/>
              <a:ext cx="176470" cy="198240"/>
            </a:xfrm>
            <a:custGeom>
              <a:avLst/>
              <a:gdLst/>
              <a:ahLst/>
              <a:cxnLst/>
              <a:rect l="l" t="t" r="r" b="b"/>
              <a:pathLst>
                <a:path w="1605" h="1803" extrusionOk="0">
                  <a:moveTo>
                    <a:pt x="1604" y="0"/>
                  </a:moveTo>
                  <a:lnTo>
                    <a:pt x="802" y="408"/>
                  </a:lnTo>
                  <a:lnTo>
                    <a:pt x="0" y="815"/>
                  </a:lnTo>
                  <a:lnTo>
                    <a:pt x="749" y="1317"/>
                  </a:lnTo>
                  <a:lnTo>
                    <a:pt x="1500" y="1803"/>
                  </a:lnTo>
                  <a:lnTo>
                    <a:pt x="1551" y="906"/>
                  </a:lnTo>
                  <a:lnTo>
                    <a:pt x="160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26"/>
            <p:cNvSpPr/>
            <p:nvPr/>
          </p:nvSpPr>
          <p:spPr>
            <a:xfrm>
              <a:off x="8830624" y="2281700"/>
              <a:ext cx="177789" cy="198350"/>
            </a:xfrm>
            <a:custGeom>
              <a:avLst/>
              <a:gdLst/>
              <a:ahLst/>
              <a:cxnLst/>
              <a:rect l="l" t="t" r="r" b="b"/>
              <a:pathLst>
                <a:path w="1617" h="1804" extrusionOk="0">
                  <a:moveTo>
                    <a:pt x="1617" y="0"/>
                  </a:moveTo>
                  <a:lnTo>
                    <a:pt x="815" y="395"/>
                  </a:lnTo>
                  <a:lnTo>
                    <a:pt x="0" y="802"/>
                  </a:lnTo>
                  <a:lnTo>
                    <a:pt x="761" y="1304"/>
                  </a:lnTo>
                  <a:lnTo>
                    <a:pt x="1513" y="1803"/>
                  </a:lnTo>
                  <a:lnTo>
                    <a:pt x="1563" y="894"/>
                  </a:lnTo>
                  <a:lnTo>
                    <a:pt x="161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26"/>
            <p:cNvSpPr/>
            <p:nvPr/>
          </p:nvSpPr>
          <p:spPr>
            <a:xfrm>
              <a:off x="6140455" y="132379"/>
              <a:ext cx="177899" cy="198240"/>
            </a:xfrm>
            <a:custGeom>
              <a:avLst/>
              <a:gdLst/>
              <a:ahLst/>
              <a:cxnLst/>
              <a:rect l="l" t="t" r="r" b="b"/>
              <a:pathLst>
                <a:path w="1618" h="1803" extrusionOk="0">
                  <a:moveTo>
                    <a:pt x="1617" y="0"/>
                  </a:moveTo>
                  <a:lnTo>
                    <a:pt x="803" y="411"/>
                  </a:lnTo>
                  <a:lnTo>
                    <a:pt x="1" y="818"/>
                  </a:lnTo>
                  <a:lnTo>
                    <a:pt x="749" y="1317"/>
                  </a:lnTo>
                  <a:lnTo>
                    <a:pt x="1513" y="1803"/>
                  </a:lnTo>
                  <a:lnTo>
                    <a:pt x="1563" y="909"/>
                  </a:lnTo>
                  <a:lnTo>
                    <a:pt x="161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26"/>
            <p:cNvSpPr/>
            <p:nvPr/>
          </p:nvSpPr>
          <p:spPr>
            <a:xfrm>
              <a:off x="8695934" y="-65532"/>
              <a:ext cx="178229" cy="198020"/>
            </a:xfrm>
            <a:custGeom>
              <a:avLst/>
              <a:gdLst/>
              <a:ahLst/>
              <a:cxnLst/>
              <a:rect l="l" t="t" r="r" b="b"/>
              <a:pathLst>
                <a:path w="1621" h="1801" extrusionOk="0">
                  <a:moveTo>
                    <a:pt x="1620" y="1"/>
                  </a:moveTo>
                  <a:lnTo>
                    <a:pt x="802" y="408"/>
                  </a:lnTo>
                  <a:lnTo>
                    <a:pt x="1" y="815"/>
                  </a:lnTo>
                  <a:lnTo>
                    <a:pt x="752" y="1301"/>
                  </a:lnTo>
                  <a:lnTo>
                    <a:pt x="1500" y="1800"/>
                  </a:lnTo>
                  <a:lnTo>
                    <a:pt x="1566" y="907"/>
                  </a:lnTo>
                  <a:lnTo>
                    <a:pt x="162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26"/>
            <p:cNvSpPr/>
            <p:nvPr/>
          </p:nvSpPr>
          <p:spPr>
            <a:xfrm>
              <a:off x="8772679" y="1257727"/>
              <a:ext cx="659590" cy="570091"/>
            </a:xfrm>
            <a:custGeom>
              <a:avLst/>
              <a:gdLst/>
              <a:ahLst/>
              <a:cxnLst/>
              <a:rect l="l" t="t" r="r" b="b"/>
              <a:pathLst>
                <a:path w="5999" h="5185" extrusionOk="0">
                  <a:moveTo>
                    <a:pt x="2999" y="0"/>
                  </a:moveTo>
                  <a:lnTo>
                    <a:pt x="1500" y="2592"/>
                  </a:lnTo>
                  <a:lnTo>
                    <a:pt x="0" y="5184"/>
                  </a:lnTo>
                  <a:lnTo>
                    <a:pt x="5999" y="5184"/>
                  </a:lnTo>
                  <a:lnTo>
                    <a:pt x="4499" y="2592"/>
                  </a:lnTo>
                  <a:lnTo>
                    <a:pt x="29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26"/>
            <p:cNvSpPr/>
            <p:nvPr/>
          </p:nvSpPr>
          <p:spPr>
            <a:xfrm>
              <a:off x="6707362" y="4426512"/>
              <a:ext cx="477293" cy="551289"/>
            </a:xfrm>
            <a:custGeom>
              <a:avLst/>
              <a:gdLst/>
              <a:ahLst/>
              <a:cxnLst/>
              <a:rect l="l" t="t" r="r" b="b"/>
              <a:pathLst>
                <a:path w="4341" h="5014" extrusionOk="0">
                  <a:moveTo>
                    <a:pt x="4341" y="1"/>
                  </a:moveTo>
                  <a:lnTo>
                    <a:pt x="2169" y="1251"/>
                  </a:lnTo>
                  <a:lnTo>
                    <a:pt x="0" y="2514"/>
                  </a:lnTo>
                  <a:lnTo>
                    <a:pt x="2169" y="3764"/>
                  </a:lnTo>
                  <a:lnTo>
                    <a:pt x="4341" y="5014"/>
                  </a:lnTo>
                  <a:lnTo>
                    <a:pt x="4341" y="2514"/>
                  </a:lnTo>
                  <a:lnTo>
                    <a:pt x="434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26"/>
            <p:cNvSpPr/>
            <p:nvPr/>
          </p:nvSpPr>
          <p:spPr>
            <a:xfrm>
              <a:off x="3343083" y="197722"/>
              <a:ext cx="545462" cy="510718"/>
            </a:xfrm>
            <a:custGeom>
              <a:avLst/>
              <a:gdLst/>
              <a:ahLst/>
              <a:cxnLst/>
              <a:rect l="l" t="t" r="r" b="b"/>
              <a:pathLst>
                <a:path w="4961" h="4645" extrusionOk="0">
                  <a:moveTo>
                    <a:pt x="3066" y="1"/>
                  </a:moveTo>
                  <a:lnTo>
                    <a:pt x="1528" y="1987"/>
                  </a:lnTo>
                  <a:lnTo>
                    <a:pt x="0" y="3960"/>
                  </a:lnTo>
                  <a:lnTo>
                    <a:pt x="2476" y="4301"/>
                  </a:lnTo>
                  <a:lnTo>
                    <a:pt x="4960" y="4645"/>
                  </a:lnTo>
                  <a:lnTo>
                    <a:pt x="4013" y="2315"/>
                  </a:lnTo>
                  <a:lnTo>
                    <a:pt x="306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26"/>
            <p:cNvSpPr/>
            <p:nvPr/>
          </p:nvSpPr>
          <p:spPr>
            <a:xfrm>
              <a:off x="7834029" y="4624753"/>
              <a:ext cx="82353" cy="95547"/>
            </a:xfrm>
            <a:custGeom>
              <a:avLst/>
              <a:gdLst/>
              <a:ahLst/>
              <a:cxnLst/>
              <a:rect l="l" t="t" r="r" b="b"/>
              <a:pathLst>
                <a:path w="749" h="869" extrusionOk="0">
                  <a:moveTo>
                    <a:pt x="749" y="0"/>
                  </a:moveTo>
                  <a:lnTo>
                    <a:pt x="383" y="212"/>
                  </a:lnTo>
                  <a:lnTo>
                    <a:pt x="1" y="436"/>
                  </a:lnTo>
                  <a:lnTo>
                    <a:pt x="383" y="644"/>
                  </a:lnTo>
                  <a:lnTo>
                    <a:pt x="749" y="868"/>
                  </a:lnTo>
                  <a:lnTo>
                    <a:pt x="749" y="436"/>
                  </a:lnTo>
                  <a:lnTo>
                    <a:pt x="749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26"/>
            <p:cNvSpPr/>
            <p:nvPr/>
          </p:nvSpPr>
          <p:spPr>
            <a:xfrm>
              <a:off x="7828201" y="4620575"/>
              <a:ext cx="91368" cy="104233"/>
            </a:xfrm>
            <a:custGeom>
              <a:avLst/>
              <a:gdLst/>
              <a:ahLst/>
              <a:cxnLst/>
              <a:rect l="l" t="t" r="r" b="b"/>
              <a:pathLst>
                <a:path w="831" h="948" extrusionOk="0">
                  <a:moveTo>
                    <a:pt x="777" y="79"/>
                  </a:moveTo>
                  <a:lnTo>
                    <a:pt x="777" y="474"/>
                  </a:lnTo>
                  <a:lnTo>
                    <a:pt x="777" y="853"/>
                  </a:lnTo>
                  <a:lnTo>
                    <a:pt x="448" y="657"/>
                  </a:lnTo>
                  <a:lnTo>
                    <a:pt x="113" y="472"/>
                  </a:lnTo>
                  <a:lnTo>
                    <a:pt x="113" y="472"/>
                  </a:lnTo>
                  <a:lnTo>
                    <a:pt x="448" y="275"/>
                  </a:lnTo>
                  <a:lnTo>
                    <a:pt x="777" y="79"/>
                  </a:lnTo>
                  <a:close/>
                  <a:moveTo>
                    <a:pt x="830" y="0"/>
                  </a:moveTo>
                  <a:lnTo>
                    <a:pt x="420" y="237"/>
                  </a:lnTo>
                  <a:lnTo>
                    <a:pt x="0" y="474"/>
                  </a:lnTo>
                  <a:lnTo>
                    <a:pt x="41" y="499"/>
                  </a:lnTo>
                  <a:lnTo>
                    <a:pt x="420" y="711"/>
                  </a:lnTo>
                  <a:lnTo>
                    <a:pt x="830" y="948"/>
                  </a:lnTo>
                  <a:lnTo>
                    <a:pt x="830" y="474"/>
                  </a:lnTo>
                  <a:lnTo>
                    <a:pt x="830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26"/>
            <p:cNvSpPr/>
            <p:nvPr/>
          </p:nvSpPr>
          <p:spPr>
            <a:xfrm>
              <a:off x="8830624" y="3127992"/>
              <a:ext cx="82353" cy="93787"/>
            </a:xfrm>
            <a:custGeom>
              <a:avLst/>
              <a:gdLst/>
              <a:ahLst/>
              <a:cxnLst/>
              <a:rect l="l" t="t" r="r" b="b"/>
              <a:pathLst>
                <a:path w="749" h="853" extrusionOk="0">
                  <a:moveTo>
                    <a:pt x="749" y="0"/>
                  </a:moveTo>
                  <a:lnTo>
                    <a:pt x="379" y="209"/>
                  </a:lnTo>
                  <a:lnTo>
                    <a:pt x="0" y="420"/>
                  </a:lnTo>
                  <a:lnTo>
                    <a:pt x="379" y="644"/>
                  </a:lnTo>
                  <a:lnTo>
                    <a:pt x="749" y="853"/>
                  </a:lnTo>
                  <a:lnTo>
                    <a:pt x="749" y="420"/>
                  </a:lnTo>
                  <a:lnTo>
                    <a:pt x="749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26"/>
            <p:cNvSpPr/>
            <p:nvPr/>
          </p:nvSpPr>
          <p:spPr>
            <a:xfrm>
              <a:off x="8824686" y="3122054"/>
              <a:ext cx="91039" cy="105662"/>
            </a:xfrm>
            <a:custGeom>
              <a:avLst/>
              <a:gdLst/>
              <a:ahLst/>
              <a:cxnLst/>
              <a:rect l="l" t="t" r="r" b="b"/>
              <a:pathLst>
                <a:path w="828" h="961" extrusionOk="0">
                  <a:moveTo>
                    <a:pt x="777" y="92"/>
                  </a:moveTo>
                  <a:lnTo>
                    <a:pt x="777" y="474"/>
                  </a:lnTo>
                  <a:lnTo>
                    <a:pt x="777" y="869"/>
                  </a:lnTo>
                  <a:lnTo>
                    <a:pt x="449" y="670"/>
                  </a:lnTo>
                  <a:lnTo>
                    <a:pt x="102" y="480"/>
                  </a:lnTo>
                  <a:lnTo>
                    <a:pt x="102" y="480"/>
                  </a:lnTo>
                  <a:lnTo>
                    <a:pt x="449" y="291"/>
                  </a:lnTo>
                  <a:lnTo>
                    <a:pt x="777" y="92"/>
                  </a:lnTo>
                  <a:close/>
                  <a:moveTo>
                    <a:pt x="828" y="1"/>
                  </a:moveTo>
                  <a:lnTo>
                    <a:pt x="421" y="237"/>
                  </a:lnTo>
                  <a:lnTo>
                    <a:pt x="1" y="474"/>
                  </a:lnTo>
                  <a:lnTo>
                    <a:pt x="39" y="499"/>
                  </a:lnTo>
                  <a:lnTo>
                    <a:pt x="421" y="724"/>
                  </a:lnTo>
                  <a:lnTo>
                    <a:pt x="828" y="960"/>
                  </a:lnTo>
                  <a:lnTo>
                    <a:pt x="828" y="474"/>
                  </a:lnTo>
                  <a:lnTo>
                    <a:pt x="828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26"/>
            <p:cNvSpPr/>
            <p:nvPr/>
          </p:nvSpPr>
          <p:spPr>
            <a:xfrm>
              <a:off x="8790052" y="1321278"/>
              <a:ext cx="82353" cy="95547"/>
            </a:xfrm>
            <a:custGeom>
              <a:avLst/>
              <a:gdLst/>
              <a:ahLst/>
              <a:cxnLst/>
              <a:rect l="l" t="t" r="r" b="b"/>
              <a:pathLst>
                <a:path w="749" h="869" extrusionOk="0">
                  <a:moveTo>
                    <a:pt x="748" y="0"/>
                  </a:moveTo>
                  <a:lnTo>
                    <a:pt x="369" y="224"/>
                  </a:lnTo>
                  <a:lnTo>
                    <a:pt x="0" y="436"/>
                  </a:lnTo>
                  <a:lnTo>
                    <a:pt x="369" y="647"/>
                  </a:lnTo>
                  <a:lnTo>
                    <a:pt x="748" y="868"/>
                  </a:lnTo>
                  <a:lnTo>
                    <a:pt x="748" y="436"/>
                  </a:lnTo>
                  <a:lnTo>
                    <a:pt x="748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26"/>
            <p:cNvSpPr/>
            <p:nvPr/>
          </p:nvSpPr>
          <p:spPr>
            <a:xfrm>
              <a:off x="8784114" y="1317100"/>
              <a:ext cx="91368" cy="104233"/>
            </a:xfrm>
            <a:custGeom>
              <a:avLst/>
              <a:gdLst/>
              <a:ahLst/>
              <a:cxnLst/>
              <a:rect l="l" t="t" r="r" b="b"/>
              <a:pathLst>
                <a:path w="831" h="948" extrusionOk="0">
                  <a:moveTo>
                    <a:pt x="777" y="92"/>
                  </a:moveTo>
                  <a:lnTo>
                    <a:pt x="777" y="474"/>
                  </a:lnTo>
                  <a:lnTo>
                    <a:pt x="777" y="856"/>
                  </a:lnTo>
                  <a:lnTo>
                    <a:pt x="436" y="669"/>
                  </a:lnTo>
                  <a:lnTo>
                    <a:pt x="109" y="473"/>
                  </a:lnTo>
                  <a:lnTo>
                    <a:pt x="109" y="473"/>
                  </a:lnTo>
                  <a:lnTo>
                    <a:pt x="436" y="275"/>
                  </a:lnTo>
                  <a:lnTo>
                    <a:pt x="777" y="92"/>
                  </a:lnTo>
                  <a:close/>
                  <a:moveTo>
                    <a:pt x="831" y="0"/>
                  </a:moveTo>
                  <a:lnTo>
                    <a:pt x="408" y="237"/>
                  </a:lnTo>
                  <a:lnTo>
                    <a:pt x="0" y="474"/>
                  </a:lnTo>
                  <a:lnTo>
                    <a:pt x="41" y="499"/>
                  </a:lnTo>
                  <a:lnTo>
                    <a:pt x="408" y="710"/>
                  </a:lnTo>
                  <a:lnTo>
                    <a:pt x="831" y="947"/>
                  </a:lnTo>
                  <a:lnTo>
                    <a:pt x="831" y="474"/>
                  </a:lnTo>
                  <a:lnTo>
                    <a:pt x="831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26"/>
            <p:cNvSpPr/>
            <p:nvPr/>
          </p:nvSpPr>
          <p:spPr>
            <a:xfrm>
              <a:off x="8872295" y="698187"/>
              <a:ext cx="94117" cy="85101"/>
            </a:xfrm>
            <a:custGeom>
              <a:avLst/>
              <a:gdLst/>
              <a:ahLst/>
              <a:cxnLst/>
              <a:rect l="l" t="t" r="r" b="b"/>
              <a:pathLst>
                <a:path w="856" h="774" extrusionOk="0">
                  <a:moveTo>
                    <a:pt x="0" y="0"/>
                  </a:moveTo>
                  <a:lnTo>
                    <a:pt x="187" y="395"/>
                  </a:lnTo>
                  <a:lnTo>
                    <a:pt x="370" y="774"/>
                  </a:lnTo>
                  <a:lnTo>
                    <a:pt x="619" y="420"/>
                  </a:lnTo>
                  <a:lnTo>
                    <a:pt x="856" y="63"/>
                  </a:lnTo>
                  <a:lnTo>
                    <a:pt x="436" y="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26"/>
            <p:cNvSpPr/>
            <p:nvPr/>
          </p:nvSpPr>
          <p:spPr>
            <a:xfrm>
              <a:off x="8868117" y="694998"/>
              <a:ext cx="104233" cy="94227"/>
            </a:xfrm>
            <a:custGeom>
              <a:avLst/>
              <a:gdLst/>
              <a:ahLst/>
              <a:cxnLst/>
              <a:rect l="l" t="t" r="r" b="b"/>
              <a:pathLst>
                <a:path w="948" h="857" extrusionOk="0">
                  <a:moveTo>
                    <a:pt x="79" y="54"/>
                  </a:moveTo>
                  <a:lnTo>
                    <a:pt x="461" y="80"/>
                  </a:lnTo>
                  <a:lnTo>
                    <a:pt x="856" y="121"/>
                  </a:lnTo>
                  <a:lnTo>
                    <a:pt x="632" y="436"/>
                  </a:lnTo>
                  <a:lnTo>
                    <a:pt x="417" y="757"/>
                  </a:lnTo>
                  <a:lnTo>
                    <a:pt x="417" y="757"/>
                  </a:lnTo>
                  <a:lnTo>
                    <a:pt x="250" y="408"/>
                  </a:lnTo>
                  <a:lnTo>
                    <a:pt x="79" y="54"/>
                  </a:lnTo>
                  <a:close/>
                  <a:moveTo>
                    <a:pt x="0" y="1"/>
                  </a:moveTo>
                  <a:lnTo>
                    <a:pt x="196" y="424"/>
                  </a:lnTo>
                  <a:lnTo>
                    <a:pt x="408" y="856"/>
                  </a:lnTo>
                  <a:lnTo>
                    <a:pt x="433" y="818"/>
                  </a:lnTo>
                  <a:lnTo>
                    <a:pt x="670" y="462"/>
                  </a:lnTo>
                  <a:lnTo>
                    <a:pt x="948" y="67"/>
                  </a:lnTo>
                  <a:lnTo>
                    <a:pt x="474" y="2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26"/>
            <p:cNvSpPr/>
            <p:nvPr/>
          </p:nvSpPr>
          <p:spPr>
            <a:xfrm>
              <a:off x="5798947" y="-9237"/>
              <a:ext cx="94117" cy="85431"/>
            </a:xfrm>
            <a:custGeom>
              <a:avLst/>
              <a:gdLst/>
              <a:ahLst/>
              <a:cxnLst/>
              <a:rect l="l" t="t" r="r" b="b"/>
              <a:pathLst>
                <a:path w="856" h="777" extrusionOk="0">
                  <a:moveTo>
                    <a:pt x="0" y="0"/>
                  </a:moveTo>
                  <a:lnTo>
                    <a:pt x="187" y="395"/>
                  </a:lnTo>
                  <a:lnTo>
                    <a:pt x="370" y="777"/>
                  </a:lnTo>
                  <a:lnTo>
                    <a:pt x="619" y="420"/>
                  </a:lnTo>
                  <a:lnTo>
                    <a:pt x="856" y="66"/>
                  </a:lnTo>
                  <a:lnTo>
                    <a:pt x="436" y="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26"/>
            <p:cNvSpPr/>
            <p:nvPr/>
          </p:nvSpPr>
          <p:spPr>
            <a:xfrm>
              <a:off x="5794769" y="-12096"/>
              <a:ext cx="104233" cy="94227"/>
            </a:xfrm>
            <a:custGeom>
              <a:avLst/>
              <a:gdLst/>
              <a:ahLst/>
              <a:cxnLst/>
              <a:rect l="l" t="t" r="r" b="b"/>
              <a:pathLst>
                <a:path w="948" h="857" extrusionOk="0">
                  <a:moveTo>
                    <a:pt x="79" y="51"/>
                  </a:moveTo>
                  <a:lnTo>
                    <a:pt x="461" y="92"/>
                  </a:lnTo>
                  <a:lnTo>
                    <a:pt x="856" y="118"/>
                  </a:lnTo>
                  <a:lnTo>
                    <a:pt x="632" y="433"/>
                  </a:lnTo>
                  <a:lnTo>
                    <a:pt x="417" y="757"/>
                  </a:lnTo>
                  <a:lnTo>
                    <a:pt x="250" y="408"/>
                  </a:lnTo>
                  <a:lnTo>
                    <a:pt x="79" y="51"/>
                  </a:lnTo>
                  <a:close/>
                  <a:moveTo>
                    <a:pt x="0" y="1"/>
                  </a:moveTo>
                  <a:lnTo>
                    <a:pt x="196" y="433"/>
                  </a:lnTo>
                  <a:lnTo>
                    <a:pt x="408" y="856"/>
                  </a:lnTo>
                  <a:lnTo>
                    <a:pt x="433" y="815"/>
                  </a:lnTo>
                  <a:lnTo>
                    <a:pt x="670" y="462"/>
                  </a:lnTo>
                  <a:lnTo>
                    <a:pt x="947" y="80"/>
                  </a:lnTo>
                  <a:lnTo>
                    <a:pt x="474" y="3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26"/>
            <p:cNvSpPr/>
            <p:nvPr/>
          </p:nvSpPr>
          <p:spPr>
            <a:xfrm>
              <a:off x="7327595" y="232325"/>
              <a:ext cx="95547" cy="85541"/>
            </a:xfrm>
            <a:custGeom>
              <a:avLst/>
              <a:gdLst/>
              <a:ahLst/>
              <a:cxnLst/>
              <a:rect l="l" t="t" r="r" b="b"/>
              <a:pathLst>
                <a:path w="869" h="778" extrusionOk="0">
                  <a:moveTo>
                    <a:pt x="1" y="0"/>
                  </a:moveTo>
                  <a:lnTo>
                    <a:pt x="187" y="382"/>
                  </a:lnTo>
                  <a:lnTo>
                    <a:pt x="370" y="777"/>
                  </a:lnTo>
                  <a:lnTo>
                    <a:pt x="619" y="420"/>
                  </a:lnTo>
                  <a:lnTo>
                    <a:pt x="869" y="67"/>
                  </a:lnTo>
                  <a:lnTo>
                    <a:pt x="436" y="2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26"/>
            <p:cNvSpPr/>
            <p:nvPr/>
          </p:nvSpPr>
          <p:spPr>
            <a:xfrm>
              <a:off x="7323416" y="229576"/>
              <a:ext cx="104233" cy="93787"/>
            </a:xfrm>
            <a:custGeom>
              <a:avLst/>
              <a:gdLst/>
              <a:ahLst/>
              <a:cxnLst/>
              <a:rect l="l" t="t" r="r" b="b"/>
              <a:pathLst>
                <a:path w="948" h="853" extrusionOk="0">
                  <a:moveTo>
                    <a:pt x="80" y="51"/>
                  </a:moveTo>
                  <a:lnTo>
                    <a:pt x="474" y="79"/>
                  </a:lnTo>
                  <a:lnTo>
                    <a:pt x="856" y="117"/>
                  </a:lnTo>
                  <a:lnTo>
                    <a:pt x="632" y="433"/>
                  </a:lnTo>
                  <a:lnTo>
                    <a:pt x="417" y="756"/>
                  </a:lnTo>
                  <a:lnTo>
                    <a:pt x="250" y="407"/>
                  </a:lnTo>
                  <a:lnTo>
                    <a:pt x="80" y="51"/>
                  </a:lnTo>
                  <a:close/>
                  <a:moveTo>
                    <a:pt x="1" y="0"/>
                  </a:moveTo>
                  <a:lnTo>
                    <a:pt x="212" y="420"/>
                  </a:lnTo>
                  <a:lnTo>
                    <a:pt x="408" y="853"/>
                  </a:lnTo>
                  <a:lnTo>
                    <a:pt x="433" y="815"/>
                  </a:lnTo>
                  <a:lnTo>
                    <a:pt x="686" y="458"/>
                  </a:lnTo>
                  <a:lnTo>
                    <a:pt x="948" y="63"/>
                  </a:lnTo>
                  <a:lnTo>
                    <a:pt x="474" y="2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26"/>
            <p:cNvSpPr/>
            <p:nvPr/>
          </p:nvSpPr>
          <p:spPr>
            <a:xfrm>
              <a:off x="9014242" y="3375161"/>
              <a:ext cx="81033" cy="94117"/>
            </a:xfrm>
            <a:custGeom>
              <a:avLst/>
              <a:gdLst/>
              <a:ahLst/>
              <a:cxnLst/>
              <a:rect l="l" t="t" r="r" b="b"/>
              <a:pathLst>
                <a:path w="737" h="856" extrusionOk="0">
                  <a:moveTo>
                    <a:pt x="736" y="0"/>
                  </a:moveTo>
                  <a:lnTo>
                    <a:pt x="367" y="212"/>
                  </a:lnTo>
                  <a:lnTo>
                    <a:pt x="1" y="436"/>
                  </a:lnTo>
                  <a:lnTo>
                    <a:pt x="367" y="644"/>
                  </a:lnTo>
                  <a:lnTo>
                    <a:pt x="736" y="856"/>
                  </a:lnTo>
                  <a:lnTo>
                    <a:pt x="736" y="436"/>
                  </a:lnTo>
                  <a:lnTo>
                    <a:pt x="736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26"/>
            <p:cNvSpPr/>
            <p:nvPr/>
          </p:nvSpPr>
          <p:spPr>
            <a:xfrm>
              <a:off x="9008304" y="3369224"/>
              <a:ext cx="89719" cy="105992"/>
            </a:xfrm>
            <a:custGeom>
              <a:avLst/>
              <a:gdLst/>
              <a:ahLst/>
              <a:cxnLst/>
              <a:rect l="l" t="t" r="r" b="b"/>
              <a:pathLst>
                <a:path w="816" h="964" extrusionOk="0">
                  <a:moveTo>
                    <a:pt x="765" y="95"/>
                  </a:moveTo>
                  <a:lnTo>
                    <a:pt x="765" y="490"/>
                  </a:lnTo>
                  <a:lnTo>
                    <a:pt x="765" y="869"/>
                  </a:lnTo>
                  <a:lnTo>
                    <a:pt x="437" y="673"/>
                  </a:lnTo>
                  <a:lnTo>
                    <a:pt x="103" y="482"/>
                  </a:lnTo>
                  <a:lnTo>
                    <a:pt x="103" y="482"/>
                  </a:lnTo>
                  <a:lnTo>
                    <a:pt x="437" y="291"/>
                  </a:lnTo>
                  <a:lnTo>
                    <a:pt x="765" y="95"/>
                  </a:lnTo>
                  <a:close/>
                  <a:moveTo>
                    <a:pt x="815" y="0"/>
                  </a:moveTo>
                  <a:lnTo>
                    <a:pt x="408" y="237"/>
                  </a:lnTo>
                  <a:lnTo>
                    <a:pt x="1" y="490"/>
                  </a:lnTo>
                  <a:lnTo>
                    <a:pt x="42" y="502"/>
                  </a:lnTo>
                  <a:lnTo>
                    <a:pt x="408" y="727"/>
                  </a:lnTo>
                  <a:lnTo>
                    <a:pt x="815" y="963"/>
                  </a:lnTo>
                  <a:lnTo>
                    <a:pt x="815" y="490"/>
                  </a:lnTo>
                  <a:lnTo>
                    <a:pt x="815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26"/>
            <p:cNvSpPr/>
            <p:nvPr/>
          </p:nvSpPr>
          <p:spPr>
            <a:xfrm>
              <a:off x="8824686" y="3613975"/>
              <a:ext cx="95547" cy="85101"/>
            </a:xfrm>
            <a:custGeom>
              <a:avLst/>
              <a:gdLst/>
              <a:ahLst/>
              <a:cxnLst/>
              <a:rect l="l" t="t" r="r" b="b"/>
              <a:pathLst>
                <a:path w="869" h="774" extrusionOk="0">
                  <a:moveTo>
                    <a:pt x="1" y="0"/>
                  </a:moveTo>
                  <a:lnTo>
                    <a:pt x="184" y="379"/>
                  </a:lnTo>
                  <a:lnTo>
                    <a:pt x="383" y="774"/>
                  </a:lnTo>
                  <a:lnTo>
                    <a:pt x="620" y="420"/>
                  </a:lnTo>
                  <a:lnTo>
                    <a:pt x="869" y="63"/>
                  </a:lnTo>
                  <a:lnTo>
                    <a:pt x="433" y="2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26"/>
            <p:cNvSpPr/>
            <p:nvPr/>
          </p:nvSpPr>
          <p:spPr>
            <a:xfrm>
              <a:off x="1850500" y="154401"/>
              <a:ext cx="94117" cy="86860"/>
            </a:xfrm>
            <a:custGeom>
              <a:avLst/>
              <a:gdLst/>
              <a:ahLst/>
              <a:cxnLst/>
              <a:rect l="l" t="t" r="r" b="b"/>
              <a:pathLst>
                <a:path w="856" h="790" extrusionOk="0">
                  <a:moveTo>
                    <a:pt x="0" y="0"/>
                  </a:moveTo>
                  <a:lnTo>
                    <a:pt x="187" y="395"/>
                  </a:lnTo>
                  <a:lnTo>
                    <a:pt x="370" y="789"/>
                  </a:lnTo>
                  <a:lnTo>
                    <a:pt x="619" y="433"/>
                  </a:lnTo>
                  <a:lnTo>
                    <a:pt x="856" y="79"/>
                  </a:lnTo>
                  <a:lnTo>
                    <a:pt x="436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26"/>
            <p:cNvSpPr/>
            <p:nvPr/>
          </p:nvSpPr>
          <p:spPr>
            <a:xfrm>
              <a:off x="9054484" y="2990553"/>
              <a:ext cx="94227" cy="85431"/>
            </a:xfrm>
            <a:custGeom>
              <a:avLst/>
              <a:gdLst/>
              <a:ahLst/>
              <a:cxnLst/>
              <a:rect l="l" t="t" r="r" b="b"/>
              <a:pathLst>
                <a:path w="857" h="777" extrusionOk="0">
                  <a:moveTo>
                    <a:pt x="1" y="0"/>
                  </a:moveTo>
                  <a:lnTo>
                    <a:pt x="187" y="395"/>
                  </a:lnTo>
                  <a:lnTo>
                    <a:pt x="370" y="777"/>
                  </a:lnTo>
                  <a:lnTo>
                    <a:pt x="620" y="420"/>
                  </a:lnTo>
                  <a:lnTo>
                    <a:pt x="856" y="66"/>
                  </a:lnTo>
                  <a:lnTo>
                    <a:pt x="436" y="3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26"/>
            <p:cNvSpPr/>
            <p:nvPr/>
          </p:nvSpPr>
          <p:spPr>
            <a:xfrm>
              <a:off x="9050306" y="2987364"/>
              <a:ext cx="104233" cy="94227"/>
            </a:xfrm>
            <a:custGeom>
              <a:avLst/>
              <a:gdLst/>
              <a:ahLst/>
              <a:cxnLst/>
              <a:rect l="l" t="t" r="r" b="b"/>
              <a:pathLst>
                <a:path w="948" h="857" extrusionOk="0">
                  <a:moveTo>
                    <a:pt x="80" y="54"/>
                  </a:moveTo>
                  <a:lnTo>
                    <a:pt x="474" y="95"/>
                  </a:lnTo>
                  <a:lnTo>
                    <a:pt x="856" y="121"/>
                  </a:lnTo>
                  <a:lnTo>
                    <a:pt x="632" y="436"/>
                  </a:lnTo>
                  <a:lnTo>
                    <a:pt x="414" y="763"/>
                  </a:lnTo>
                  <a:lnTo>
                    <a:pt x="414" y="763"/>
                  </a:lnTo>
                  <a:lnTo>
                    <a:pt x="250" y="411"/>
                  </a:lnTo>
                  <a:lnTo>
                    <a:pt x="80" y="54"/>
                  </a:lnTo>
                  <a:close/>
                  <a:moveTo>
                    <a:pt x="1" y="1"/>
                  </a:moveTo>
                  <a:lnTo>
                    <a:pt x="197" y="436"/>
                  </a:lnTo>
                  <a:lnTo>
                    <a:pt x="408" y="856"/>
                  </a:lnTo>
                  <a:lnTo>
                    <a:pt x="433" y="831"/>
                  </a:lnTo>
                  <a:lnTo>
                    <a:pt x="686" y="462"/>
                  </a:lnTo>
                  <a:lnTo>
                    <a:pt x="948" y="80"/>
                  </a:lnTo>
                  <a:lnTo>
                    <a:pt x="474" y="4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26"/>
            <p:cNvSpPr/>
            <p:nvPr/>
          </p:nvSpPr>
          <p:spPr>
            <a:xfrm>
              <a:off x="162863" y="2138653"/>
              <a:ext cx="82353" cy="93897"/>
            </a:xfrm>
            <a:custGeom>
              <a:avLst/>
              <a:gdLst/>
              <a:ahLst/>
              <a:cxnLst/>
              <a:rect l="l" t="t" r="r" b="b"/>
              <a:pathLst>
                <a:path w="749" h="854" extrusionOk="0">
                  <a:moveTo>
                    <a:pt x="748" y="1"/>
                  </a:moveTo>
                  <a:lnTo>
                    <a:pt x="366" y="209"/>
                  </a:lnTo>
                  <a:lnTo>
                    <a:pt x="0" y="433"/>
                  </a:lnTo>
                  <a:lnTo>
                    <a:pt x="366" y="645"/>
                  </a:lnTo>
                  <a:lnTo>
                    <a:pt x="748" y="853"/>
                  </a:lnTo>
                  <a:lnTo>
                    <a:pt x="748" y="433"/>
                  </a:lnTo>
                  <a:lnTo>
                    <a:pt x="748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26"/>
            <p:cNvSpPr/>
            <p:nvPr/>
          </p:nvSpPr>
          <p:spPr>
            <a:xfrm>
              <a:off x="156926" y="2132826"/>
              <a:ext cx="91368" cy="105552"/>
            </a:xfrm>
            <a:custGeom>
              <a:avLst/>
              <a:gdLst/>
              <a:ahLst/>
              <a:cxnLst/>
              <a:rect l="l" t="t" r="r" b="b"/>
              <a:pathLst>
                <a:path w="831" h="960" extrusionOk="0">
                  <a:moveTo>
                    <a:pt x="777" y="92"/>
                  </a:moveTo>
                  <a:lnTo>
                    <a:pt x="777" y="486"/>
                  </a:lnTo>
                  <a:lnTo>
                    <a:pt x="777" y="868"/>
                  </a:lnTo>
                  <a:lnTo>
                    <a:pt x="436" y="669"/>
                  </a:lnTo>
                  <a:lnTo>
                    <a:pt x="100" y="480"/>
                  </a:lnTo>
                  <a:lnTo>
                    <a:pt x="100" y="480"/>
                  </a:lnTo>
                  <a:lnTo>
                    <a:pt x="436" y="291"/>
                  </a:lnTo>
                  <a:lnTo>
                    <a:pt x="777" y="92"/>
                  </a:lnTo>
                  <a:close/>
                  <a:moveTo>
                    <a:pt x="831" y="0"/>
                  </a:moveTo>
                  <a:lnTo>
                    <a:pt x="408" y="237"/>
                  </a:lnTo>
                  <a:lnTo>
                    <a:pt x="0" y="486"/>
                  </a:lnTo>
                  <a:lnTo>
                    <a:pt x="41" y="499"/>
                  </a:lnTo>
                  <a:lnTo>
                    <a:pt x="408" y="723"/>
                  </a:lnTo>
                  <a:lnTo>
                    <a:pt x="831" y="960"/>
                  </a:lnTo>
                  <a:lnTo>
                    <a:pt x="831" y="486"/>
                  </a:lnTo>
                  <a:lnTo>
                    <a:pt x="831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26"/>
            <p:cNvSpPr/>
            <p:nvPr/>
          </p:nvSpPr>
          <p:spPr>
            <a:xfrm>
              <a:off x="480731" y="4783742"/>
              <a:ext cx="82792" cy="95547"/>
            </a:xfrm>
            <a:custGeom>
              <a:avLst/>
              <a:gdLst/>
              <a:ahLst/>
              <a:cxnLst/>
              <a:rect l="l" t="t" r="r" b="b"/>
              <a:pathLst>
                <a:path w="753" h="869" extrusionOk="0">
                  <a:moveTo>
                    <a:pt x="752" y="0"/>
                  </a:moveTo>
                  <a:lnTo>
                    <a:pt x="383" y="224"/>
                  </a:lnTo>
                  <a:lnTo>
                    <a:pt x="1" y="436"/>
                  </a:lnTo>
                  <a:lnTo>
                    <a:pt x="383" y="647"/>
                  </a:lnTo>
                  <a:lnTo>
                    <a:pt x="752" y="868"/>
                  </a:lnTo>
                  <a:lnTo>
                    <a:pt x="752" y="436"/>
                  </a:lnTo>
                  <a:lnTo>
                    <a:pt x="752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26"/>
            <p:cNvSpPr/>
            <p:nvPr/>
          </p:nvSpPr>
          <p:spPr>
            <a:xfrm>
              <a:off x="475234" y="4779564"/>
              <a:ext cx="91039" cy="104233"/>
            </a:xfrm>
            <a:custGeom>
              <a:avLst/>
              <a:gdLst/>
              <a:ahLst/>
              <a:cxnLst/>
              <a:rect l="l" t="t" r="r" b="b"/>
              <a:pathLst>
                <a:path w="828" h="948" extrusionOk="0">
                  <a:moveTo>
                    <a:pt x="777" y="92"/>
                  </a:moveTo>
                  <a:lnTo>
                    <a:pt x="777" y="474"/>
                  </a:lnTo>
                  <a:lnTo>
                    <a:pt x="777" y="856"/>
                  </a:lnTo>
                  <a:lnTo>
                    <a:pt x="446" y="670"/>
                  </a:lnTo>
                  <a:lnTo>
                    <a:pt x="110" y="474"/>
                  </a:lnTo>
                  <a:lnTo>
                    <a:pt x="110" y="474"/>
                  </a:lnTo>
                  <a:lnTo>
                    <a:pt x="446" y="275"/>
                  </a:lnTo>
                  <a:lnTo>
                    <a:pt x="777" y="92"/>
                  </a:lnTo>
                  <a:close/>
                  <a:moveTo>
                    <a:pt x="828" y="0"/>
                  </a:moveTo>
                  <a:lnTo>
                    <a:pt x="420" y="237"/>
                  </a:lnTo>
                  <a:lnTo>
                    <a:pt x="0" y="474"/>
                  </a:lnTo>
                  <a:lnTo>
                    <a:pt x="38" y="499"/>
                  </a:lnTo>
                  <a:lnTo>
                    <a:pt x="420" y="711"/>
                  </a:lnTo>
                  <a:lnTo>
                    <a:pt x="828" y="947"/>
                  </a:lnTo>
                  <a:lnTo>
                    <a:pt x="828" y="474"/>
                  </a:lnTo>
                  <a:lnTo>
                    <a:pt x="828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26"/>
            <p:cNvSpPr/>
            <p:nvPr/>
          </p:nvSpPr>
          <p:spPr>
            <a:xfrm>
              <a:off x="773091" y="2416531"/>
              <a:ext cx="95547" cy="85101"/>
            </a:xfrm>
            <a:custGeom>
              <a:avLst/>
              <a:gdLst/>
              <a:ahLst/>
              <a:cxnLst/>
              <a:rect l="l" t="t" r="r" b="b"/>
              <a:pathLst>
                <a:path w="869" h="774" extrusionOk="0">
                  <a:moveTo>
                    <a:pt x="0" y="0"/>
                  </a:moveTo>
                  <a:lnTo>
                    <a:pt x="183" y="395"/>
                  </a:lnTo>
                  <a:lnTo>
                    <a:pt x="369" y="774"/>
                  </a:lnTo>
                  <a:lnTo>
                    <a:pt x="619" y="420"/>
                  </a:lnTo>
                  <a:lnTo>
                    <a:pt x="868" y="64"/>
                  </a:lnTo>
                  <a:lnTo>
                    <a:pt x="436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26"/>
            <p:cNvSpPr/>
            <p:nvPr/>
          </p:nvSpPr>
          <p:spPr>
            <a:xfrm>
              <a:off x="135376" y="188894"/>
              <a:ext cx="93897" cy="85541"/>
            </a:xfrm>
            <a:custGeom>
              <a:avLst/>
              <a:gdLst/>
              <a:ahLst/>
              <a:cxnLst/>
              <a:rect l="l" t="t" r="r" b="b"/>
              <a:pathLst>
                <a:path w="854" h="778" extrusionOk="0">
                  <a:moveTo>
                    <a:pt x="1" y="1"/>
                  </a:moveTo>
                  <a:lnTo>
                    <a:pt x="184" y="395"/>
                  </a:lnTo>
                  <a:lnTo>
                    <a:pt x="367" y="777"/>
                  </a:lnTo>
                  <a:lnTo>
                    <a:pt x="616" y="421"/>
                  </a:lnTo>
                  <a:lnTo>
                    <a:pt x="853" y="67"/>
                  </a:lnTo>
                  <a:lnTo>
                    <a:pt x="433" y="3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26"/>
            <p:cNvSpPr/>
            <p:nvPr/>
          </p:nvSpPr>
          <p:spPr>
            <a:xfrm>
              <a:off x="130868" y="186145"/>
              <a:ext cx="104233" cy="93787"/>
            </a:xfrm>
            <a:custGeom>
              <a:avLst/>
              <a:gdLst/>
              <a:ahLst/>
              <a:cxnLst/>
              <a:rect l="l" t="t" r="r" b="b"/>
              <a:pathLst>
                <a:path w="948" h="853" extrusionOk="0">
                  <a:moveTo>
                    <a:pt x="80" y="51"/>
                  </a:moveTo>
                  <a:lnTo>
                    <a:pt x="462" y="92"/>
                  </a:lnTo>
                  <a:lnTo>
                    <a:pt x="856" y="117"/>
                  </a:lnTo>
                  <a:lnTo>
                    <a:pt x="632" y="433"/>
                  </a:lnTo>
                  <a:lnTo>
                    <a:pt x="416" y="759"/>
                  </a:lnTo>
                  <a:lnTo>
                    <a:pt x="250" y="408"/>
                  </a:lnTo>
                  <a:lnTo>
                    <a:pt x="80" y="51"/>
                  </a:lnTo>
                  <a:close/>
                  <a:moveTo>
                    <a:pt x="1" y="1"/>
                  </a:moveTo>
                  <a:lnTo>
                    <a:pt x="200" y="433"/>
                  </a:lnTo>
                  <a:lnTo>
                    <a:pt x="408" y="853"/>
                  </a:lnTo>
                  <a:lnTo>
                    <a:pt x="436" y="828"/>
                  </a:lnTo>
                  <a:lnTo>
                    <a:pt x="673" y="458"/>
                  </a:lnTo>
                  <a:lnTo>
                    <a:pt x="948" y="79"/>
                  </a:lnTo>
                  <a:lnTo>
                    <a:pt x="474" y="3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26"/>
            <p:cNvSpPr/>
            <p:nvPr/>
          </p:nvSpPr>
          <p:spPr>
            <a:xfrm>
              <a:off x="773091" y="4692813"/>
              <a:ext cx="82682" cy="94117"/>
            </a:xfrm>
            <a:custGeom>
              <a:avLst/>
              <a:gdLst/>
              <a:ahLst/>
              <a:cxnLst/>
              <a:rect l="l" t="t" r="r" b="b"/>
              <a:pathLst>
                <a:path w="752" h="856" extrusionOk="0">
                  <a:moveTo>
                    <a:pt x="751" y="0"/>
                  </a:moveTo>
                  <a:lnTo>
                    <a:pt x="382" y="212"/>
                  </a:lnTo>
                  <a:lnTo>
                    <a:pt x="0" y="433"/>
                  </a:lnTo>
                  <a:lnTo>
                    <a:pt x="382" y="644"/>
                  </a:lnTo>
                  <a:lnTo>
                    <a:pt x="751" y="856"/>
                  </a:lnTo>
                  <a:lnTo>
                    <a:pt x="751" y="433"/>
                  </a:lnTo>
                  <a:lnTo>
                    <a:pt x="751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26"/>
            <p:cNvSpPr/>
            <p:nvPr/>
          </p:nvSpPr>
          <p:spPr>
            <a:xfrm>
              <a:off x="767154" y="4686875"/>
              <a:ext cx="91368" cy="105662"/>
            </a:xfrm>
            <a:custGeom>
              <a:avLst/>
              <a:gdLst/>
              <a:ahLst/>
              <a:cxnLst/>
              <a:rect l="l" t="t" r="r" b="b"/>
              <a:pathLst>
                <a:path w="831" h="961" extrusionOk="0">
                  <a:moveTo>
                    <a:pt x="777" y="92"/>
                  </a:moveTo>
                  <a:lnTo>
                    <a:pt x="777" y="487"/>
                  </a:lnTo>
                  <a:lnTo>
                    <a:pt x="777" y="869"/>
                  </a:lnTo>
                  <a:lnTo>
                    <a:pt x="449" y="673"/>
                  </a:lnTo>
                  <a:lnTo>
                    <a:pt x="104" y="482"/>
                  </a:lnTo>
                  <a:lnTo>
                    <a:pt x="104" y="482"/>
                  </a:lnTo>
                  <a:lnTo>
                    <a:pt x="449" y="291"/>
                  </a:lnTo>
                  <a:lnTo>
                    <a:pt x="777" y="92"/>
                  </a:lnTo>
                  <a:close/>
                  <a:moveTo>
                    <a:pt x="831" y="0"/>
                  </a:moveTo>
                  <a:lnTo>
                    <a:pt x="423" y="237"/>
                  </a:lnTo>
                  <a:lnTo>
                    <a:pt x="0" y="487"/>
                  </a:lnTo>
                  <a:lnTo>
                    <a:pt x="41" y="502"/>
                  </a:lnTo>
                  <a:lnTo>
                    <a:pt x="423" y="723"/>
                  </a:lnTo>
                  <a:lnTo>
                    <a:pt x="831" y="960"/>
                  </a:lnTo>
                  <a:lnTo>
                    <a:pt x="831" y="487"/>
                  </a:lnTo>
                  <a:lnTo>
                    <a:pt x="831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26"/>
            <p:cNvSpPr/>
            <p:nvPr/>
          </p:nvSpPr>
          <p:spPr>
            <a:xfrm>
              <a:off x="4365737" y="184386"/>
              <a:ext cx="82682" cy="95547"/>
            </a:xfrm>
            <a:custGeom>
              <a:avLst/>
              <a:gdLst/>
              <a:ahLst/>
              <a:cxnLst/>
              <a:rect l="l" t="t" r="r" b="b"/>
              <a:pathLst>
                <a:path w="752" h="869" extrusionOk="0">
                  <a:moveTo>
                    <a:pt x="751" y="1"/>
                  </a:moveTo>
                  <a:lnTo>
                    <a:pt x="382" y="212"/>
                  </a:lnTo>
                  <a:lnTo>
                    <a:pt x="0" y="436"/>
                  </a:lnTo>
                  <a:lnTo>
                    <a:pt x="382" y="648"/>
                  </a:lnTo>
                  <a:lnTo>
                    <a:pt x="751" y="869"/>
                  </a:lnTo>
                  <a:lnTo>
                    <a:pt x="751" y="436"/>
                  </a:lnTo>
                  <a:lnTo>
                    <a:pt x="751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26"/>
            <p:cNvSpPr/>
            <p:nvPr/>
          </p:nvSpPr>
          <p:spPr>
            <a:xfrm>
              <a:off x="4359800" y="180208"/>
              <a:ext cx="91368" cy="104233"/>
            </a:xfrm>
            <a:custGeom>
              <a:avLst/>
              <a:gdLst/>
              <a:ahLst/>
              <a:cxnLst/>
              <a:rect l="l" t="t" r="r" b="b"/>
              <a:pathLst>
                <a:path w="831" h="948" extrusionOk="0">
                  <a:moveTo>
                    <a:pt x="777" y="80"/>
                  </a:moveTo>
                  <a:lnTo>
                    <a:pt x="777" y="474"/>
                  </a:lnTo>
                  <a:lnTo>
                    <a:pt x="777" y="856"/>
                  </a:lnTo>
                  <a:lnTo>
                    <a:pt x="449" y="658"/>
                  </a:lnTo>
                  <a:lnTo>
                    <a:pt x="111" y="474"/>
                  </a:lnTo>
                  <a:lnTo>
                    <a:pt x="449" y="276"/>
                  </a:lnTo>
                  <a:lnTo>
                    <a:pt x="777" y="80"/>
                  </a:lnTo>
                  <a:close/>
                  <a:moveTo>
                    <a:pt x="831" y="1"/>
                  </a:moveTo>
                  <a:lnTo>
                    <a:pt x="423" y="238"/>
                  </a:lnTo>
                  <a:lnTo>
                    <a:pt x="0" y="474"/>
                  </a:lnTo>
                  <a:lnTo>
                    <a:pt x="41" y="500"/>
                  </a:lnTo>
                  <a:lnTo>
                    <a:pt x="423" y="711"/>
                  </a:lnTo>
                  <a:lnTo>
                    <a:pt x="831" y="948"/>
                  </a:lnTo>
                  <a:lnTo>
                    <a:pt x="831" y="474"/>
                  </a:lnTo>
                  <a:lnTo>
                    <a:pt x="831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26"/>
            <p:cNvSpPr/>
            <p:nvPr/>
          </p:nvSpPr>
          <p:spPr>
            <a:xfrm>
              <a:off x="1383318" y="4848943"/>
              <a:ext cx="95547" cy="85541"/>
            </a:xfrm>
            <a:custGeom>
              <a:avLst/>
              <a:gdLst/>
              <a:ahLst/>
              <a:cxnLst/>
              <a:rect l="l" t="t" r="r" b="b"/>
              <a:pathLst>
                <a:path w="869" h="778" extrusionOk="0">
                  <a:moveTo>
                    <a:pt x="0" y="1"/>
                  </a:moveTo>
                  <a:lnTo>
                    <a:pt x="199" y="395"/>
                  </a:lnTo>
                  <a:lnTo>
                    <a:pt x="382" y="777"/>
                  </a:lnTo>
                  <a:lnTo>
                    <a:pt x="619" y="421"/>
                  </a:lnTo>
                  <a:lnTo>
                    <a:pt x="868" y="67"/>
                  </a:lnTo>
                  <a:lnTo>
                    <a:pt x="436" y="2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" name="Google Shape;1722;p26"/>
            <p:cNvSpPr/>
            <p:nvPr/>
          </p:nvSpPr>
          <p:spPr>
            <a:xfrm>
              <a:off x="1702946" y="4885117"/>
              <a:ext cx="95547" cy="86861"/>
            </a:xfrm>
            <a:custGeom>
              <a:avLst/>
              <a:gdLst/>
              <a:ahLst/>
              <a:cxnLst/>
              <a:rect l="l" t="t" r="r" b="b"/>
              <a:pathLst>
                <a:path w="869" h="790" extrusionOk="0">
                  <a:moveTo>
                    <a:pt x="1" y="0"/>
                  </a:moveTo>
                  <a:lnTo>
                    <a:pt x="187" y="395"/>
                  </a:lnTo>
                  <a:lnTo>
                    <a:pt x="370" y="789"/>
                  </a:lnTo>
                  <a:lnTo>
                    <a:pt x="619" y="436"/>
                  </a:lnTo>
                  <a:lnTo>
                    <a:pt x="869" y="66"/>
                  </a:lnTo>
                  <a:lnTo>
                    <a:pt x="436" y="4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26"/>
            <p:cNvSpPr/>
            <p:nvPr/>
          </p:nvSpPr>
          <p:spPr>
            <a:xfrm>
              <a:off x="1698768" y="4882258"/>
              <a:ext cx="104233" cy="95547"/>
            </a:xfrm>
            <a:custGeom>
              <a:avLst/>
              <a:gdLst/>
              <a:ahLst/>
              <a:cxnLst/>
              <a:rect l="l" t="t" r="r" b="b"/>
              <a:pathLst>
                <a:path w="948" h="869" extrusionOk="0">
                  <a:moveTo>
                    <a:pt x="80" y="67"/>
                  </a:moveTo>
                  <a:lnTo>
                    <a:pt x="474" y="92"/>
                  </a:lnTo>
                  <a:lnTo>
                    <a:pt x="856" y="118"/>
                  </a:lnTo>
                  <a:lnTo>
                    <a:pt x="632" y="433"/>
                  </a:lnTo>
                  <a:lnTo>
                    <a:pt x="414" y="762"/>
                  </a:lnTo>
                  <a:lnTo>
                    <a:pt x="414" y="762"/>
                  </a:lnTo>
                  <a:lnTo>
                    <a:pt x="250" y="408"/>
                  </a:lnTo>
                  <a:lnTo>
                    <a:pt x="80" y="67"/>
                  </a:lnTo>
                  <a:close/>
                  <a:moveTo>
                    <a:pt x="1" y="1"/>
                  </a:moveTo>
                  <a:lnTo>
                    <a:pt x="197" y="433"/>
                  </a:lnTo>
                  <a:lnTo>
                    <a:pt x="408" y="869"/>
                  </a:lnTo>
                  <a:lnTo>
                    <a:pt x="433" y="828"/>
                  </a:lnTo>
                  <a:lnTo>
                    <a:pt x="683" y="474"/>
                  </a:lnTo>
                  <a:lnTo>
                    <a:pt x="948" y="80"/>
                  </a:lnTo>
                  <a:lnTo>
                    <a:pt x="474" y="3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26"/>
            <p:cNvSpPr/>
            <p:nvPr/>
          </p:nvSpPr>
          <p:spPr>
            <a:xfrm>
              <a:off x="3113286" y="4737563"/>
              <a:ext cx="175040" cy="198240"/>
            </a:xfrm>
            <a:custGeom>
              <a:avLst/>
              <a:gdLst/>
              <a:ahLst/>
              <a:cxnLst/>
              <a:rect l="l" t="t" r="r" b="b"/>
              <a:pathLst>
                <a:path w="1592" h="1803" extrusionOk="0">
                  <a:moveTo>
                    <a:pt x="67" y="0"/>
                  </a:moveTo>
                  <a:lnTo>
                    <a:pt x="26" y="894"/>
                  </a:lnTo>
                  <a:lnTo>
                    <a:pt x="1" y="1803"/>
                  </a:lnTo>
                  <a:lnTo>
                    <a:pt x="790" y="1383"/>
                  </a:lnTo>
                  <a:lnTo>
                    <a:pt x="1592" y="947"/>
                  </a:lnTo>
                  <a:lnTo>
                    <a:pt x="828" y="474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26"/>
            <p:cNvSpPr/>
            <p:nvPr/>
          </p:nvSpPr>
          <p:spPr>
            <a:xfrm>
              <a:off x="2547809" y="4737563"/>
              <a:ext cx="81033" cy="94117"/>
            </a:xfrm>
            <a:custGeom>
              <a:avLst/>
              <a:gdLst/>
              <a:ahLst/>
              <a:cxnLst/>
              <a:rect l="l" t="t" r="r" b="b"/>
              <a:pathLst>
                <a:path w="737" h="856" extrusionOk="0">
                  <a:moveTo>
                    <a:pt x="736" y="0"/>
                  </a:moveTo>
                  <a:lnTo>
                    <a:pt x="367" y="212"/>
                  </a:lnTo>
                  <a:lnTo>
                    <a:pt x="1" y="420"/>
                  </a:lnTo>
                  <a:lnTo>
                    <a:pt x="367" y="644"/>
                  </a:lnTo>
                  <a:lnTo>
                    <a:pt x="736" y="856"/>
                  </a:lnTo>
                  <a:lnTo>
                    <a:pt x="736" y="420"/>
                  </a:lnTo>
                  <a:lnTo>
                    <a:pt x="736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26"/>
            <p:cNvSpPr/>
            <p:nvPr/>
          </p:nvSpPr>
          <p:spPr>
            <a:xfrm>
              <a:off x="2541981" y="4731625"/>
              <a:ext cx="89609" cy="105992"/>
            </a:xfrm>
            <a:custGeom>
              <a:avLst/>
              <a:gdLst/>
              <a:ahLst/>
              <a:cxnLst/>
              <a:rect l="l" t="t" r="r" b="b"/>
              <a:pathLst>
                <a:path w="815" h="964" extrusionOk="0">
                  <a:moveTo>
                    <a:pt x="764" y="95"/>
                  </a:moveTo>
                  <a:lnTo>
                    <a:pt x="764" y="474"/>
                  </a:lnTo>
                  <a:lnTo>
                    <a:pt x="764" y="869"/>
                  </a:lnTo>
                  <a:lnTo>
                    <a:pt x="433" y="673"/>
                  </a:lnTo>
                  <a:lnTo>
                    <a:pt x="102" y="482"/>
                  </a:lnTo>
                  <a:lnTo>
                    <a:pt x="102" y="482"/>
                  </a:lnTo>
                  <a:lnTo>
                    <a:pt x="433" y="291"/>
                  </a:lnTo>
                  <a:lnTo>
                    <a:pt x="764" y="95"/>
                  </a:lnTo>
                  <a:close/>
                  <a:moveTo>
                    <a:pt x="815" y="1"/>
                  </a:moveTo>
                  <a:lnTo>
                    <a:pt x="407" y="237"/>
                  </a:lnTo>
                  <a:lnTo>
                    <a:pt x="0" y="474"/>
                  </a:lnTo>
                  <a:lnTo>
                    <a:pt x="38" y="503"/>
                  </a:lnTo>
                  <a:lnTo>
                    <a:pt x="407" y="711"/>
                  </a:lnTo>
                  <a:lnTo>
                    <a:pt x="815" y="964"/>
                  </a:lnTo>
                  <a:lnTo>
                    <a:pt x="815" y="474"/>
                  </a:lnTo>
                  <a:lnTo>
                    <a:pt x="815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26"/>
            <p:cNvSpPr/>
            <p:nvPr/>
          </p:nvSpPr>
          <p:spPr>
            <a:xfrm>
              <a:off x="2965732" y="144144"/>
              <a:ext cx="94227" cy="89719"/>
            </a:xfrm>
            <a:custGeom>
              <a:avLst/>
              <a:gdLst/>
              <a:ahLst/>
              <a:cxnLst/>
              <a:rect l="l" t="t" r="r" b="b"/>
              <a:pathLst>
                <a:path w="857" h="816" extrusionOk="0">
                  <a:moveTo>
                    <a:pt x="579" y="1"/>
                  </a:moveTo>
                  <a:lnTo>
                    <a:pt x="288" y="329"/>
                  </a:lnTo>
                  <a:lnTo>
                    <a:pt x="1" y="645"/>
                  </a:lnTo>
                  <a:lnTo>
                    <a:pt x="421" y="736"/>
                  </a:lnTo>
                  <a:lnTo>
                    <a:pt x="856" y="815"/>
                  </a:lnTo>
                  <a:lnTo>
                    <a:pt x="711" y="408"/>
                  </a:lnTo>
                  <a:lnTo>
                    <a:pt x="579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26"/>
            <p:cNvSpPr/>
            <p:nvPr/>
          </p:nvSpPr>
          <p:spPr>
            <a:xfrm>
              <a:off x="2959905" y="138207"/>
              <a:ext cx="104233" cy="100164"/>
            </a:xfrm>
            <a:custGeom>
              <a:avLst/>
              <a:gdLst/>
              <a:ahLst/>
              <a:cxnLst/>
              <a:rect l="l" t="t" r="r" b="b"/>
              <a:pathLst>
                <a:path w="948" h="911" extrusionOk="0">
                  <a:moveTo>
                    <a:pt x="616" y="99"/>
                  </a:moveTo>
                  <a:lnTo>
                    <a:pt x="736" y="474"/>
                  </a:lnTo>
                  <a:lnTo>
                    <a:pt x="868" y="844"/>
                  </a:lnTo>
                  <a:lnTo>
                    <a:pt x="868" y="844"/>
                  </a:lnTo>
                  <a:lnTo>
                    <a:pt x="486" y="765"/>
                  </a:lnTo>
                  <a:lnTo>
                    <a:pt x="104" y="686"/>
                  </a:lnTo>
                  <a:lnTo>
                    <a:pt x="357" y="396"/>
                  </a:lnTo>
                  <a:lnTo>
                    <a:pt x="616" y="99"/>
                  </a:lnTo>
                  <a:close/>
                  <a:moveTo>
                    <a:pt x="632" y="1"/>
                  </a:moveTo>
                  <a:lnTo>
                    <a:pt x="606" y="42"/>
                  </a:lnTo>
                  <a:lnTo>
                    <a:pt x="316" y="358"/>
                  </a:lnTo>
                  <a:lnTo>
                    <a:pt x="0" y="724"/>
                  </a:lnTo>
                  <a:lnTo>
                    <a:pt x="474" y="815"/>
                  </a:lnTo>
                  <a:lnTo>
                    <a:pt x="947" y="910"/>
                  </a:lnTo>
                  <a:lnTo>
                    <a:pt x="789" y="462"/>
                  </a:lnTo>
                  <a:lnTo>
                    <a:pt x="632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26"/>
            <p:cNvSpPr/>
            <p:nvPr/>
          </p:nvSpPr>
          <p:spPr>
            <a:xfrm>
              <a:off x="2917903" y="4789570"/>
              <a:ext cx="94117" cy="85541"/>
            </a:xfrm>
            <a:custGeom>
              <a:avLst/>
              <a:gdLst/>
              <a:ahLst/>
              <a:cxnLst/>
              <a:rect l="l" t="t" r="r" b="b"/>
              <a:pathLst>
                <a:path w="856" h="778" extrusionOk="0">
                  <a:moveTo>
                    <a:pt x="0" y="1"/>
                  </a:moveTo>
                  <a:lnTo>
                    <a:pt x="186" y="383"/>
                  </a:lnTo>
                  <a:lnTo>
                    <a:pt x="370" y="778"/>
                  </a:lnTo>
                  <a:lnTo>
                    <a:pt x="619" y="421"/>
                  </a:lnTo>
                  <a:lnTo>
                    <a:pt x="856" y="67"/>
                  </a:lnTo>
                  <a:lnTo>
                    <a:pt x="436" y="2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26"/>
            <p:cNvSpPr/>
            <p:nvPr/>
          </p:nvSpPr>
          <p:spPr>
            <a:xfrm>
              <a:off x="3240389" y="32764"/>
              <a:ext cx="95547" cy="86861"/>
            </a:xfrm>
            <a:custGeom>
              <a:avLst/>
              <a:gdLst/>
              <a:ahLst/>
              <a:cxnLst/>
              <a:rect l="l" t="t" r="r" b="b"/>
              <a:pathLst>
                <a:path w="869" h="790" extrusionOk="0">
                  <a:moveTo>
                    <a:pt x="0" y="0"/>
                  </a:moveTo>
                  <a:lnTo>
                    <a:pt x="186" y="395"/>
                  </a:lnTo>
                  <a:lnTo>
                    <a:pt x="382" y="789"/>
                  </a:lnTo>
                  <a:lnTo>
                    <a:pt x="619" y="433"/>
                  </a:lnTo>
                  <a:lnTo>
                    <a:pt x="868" y="79"/>
                  </a:lnTo>
                  <a:lnTo>
                    <a:pt x="436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26"/>
            <p:cNvSpPr/>
            <p:nvPr/>
          </p:nvSpPr>
          <p:spPr>
            <a:xfrm>
              <a:off x="3236211" y="29905"/>
              <a:ext cx="104233" cy="95657"/>
            </a:xfrm>
            <a:custGeom>
              <a:avLst/>
              <a:gdLst/>
              <a:ahLst/>
              <a:cxnLst/>
              <a:rect l="l" t="t" r="r" b="b"/>
              <a:pathLst>
                <a:path w="948" h="870" extrusionOk="0">
                  <a:moveTo>
                    <a:pt x="92" y="64"/>
                  </a:moveTo>
                  <a:lnTo>
                    <a:pt x="474" y="92"/>
                  </a:lnTo>
                  <a:lnTo>
                    <a:pt x="856" y="118"/>
                  </a:lnTo>
                  <a:lnTo>
                    <a:pt x="632" y="433"/>
                  </a:lnTo>
                  <a:lnTo>
                    <a:pt x="414" y="762"/>
                  </a:lnTo>
                  <a:lnTo>
                    <a:pt x="414" y="762"/>
                  </a:lnTo>
                  <a:lnTo>
                    <a:pt x="250" y="408"/>
                  </a:lnTo>
                  <a:lnTo>
                    <a:pt x="92" y="64"/>
                  </a:lnTo>
                  <a:close/>
                  <a:moveTo>
                    <a:pt x="0" y="1"/>
                  </a:moveTo>
                  <a:lnTo>
                    <a:pt x="212" y="433"/>
                  </a:lnTo>
                  <a:lnTo>
                    <a:pt x="407" y="869"/>
                  </a:lnTo>
                  <a:lnTo>
                    <a:pt x="433" y="828"/>
                  </a:lnTo>
                  <a:lnTo>
                    <a:pt x="685" y="474"/>
                  </a:lnTo>
                  <a:lnTo>
                    <a:pt x="947" y="80"/>
                  </a:lnTo>
                  <a:lnTo>
                    <a:pt x="474" y="3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26"/>
            <p:cNvSpPr/>
            <p:nvPr/>
          </p:nvSpPr>
          <p:spPr>
            <a:xfrm>
              <a:off x="6357388" y="4668074"/>
              <a:ext cx="198020" cy="176470"/>
            </a:xfrm>
            <a:custGeom>
              <a:avLst/>
              <a:gdLst/>
              <a:ahLst/>
              <a:cxnLst/>
              <a:rect l="l" t="t" r="r" b="b"/>
              <a:pathLst>
                <a:path w="1801" h="1605" extrusionOk="0">
                  <a:moveTo>
                    <a:pt x="1" y="1"/>
                  </a:moveTo>
                  <a:lnTo>
                    <a:pt x="421" y="803"/>
                  </a:lnTo>
                  <a:lnTo>
                    <a:pt x="841" y="1605"/>
                  </a:lnTo>
                  <a:lnTo>
                    <a:pt x="1327" y="844"/>
                  </a:lnTo>
                  <a:lnTo>
                    <a:pt x="1800" y="67"/>
                  </a:lnTo>
                  <a:lnTo>
                    <a:pt x="907" y="4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26"/>
            <p:cNvSpPr/>
            <p:nvPr/>
          </p:nvSpPr>
          <p:spPr>
            <a:xfrm>
              <a:off x="5149467" y="4783742"/>
              <a:ext cx="82682" cy="95547"/>
            </a:xfrm>
            <a:custGeom>
              <a:avLst/>
              <a:gdLst/>
              <a:ahLst/>
              <a:cxnLst/>
              <a:rect l="l" t="t" r="r" b="b"/>
              <a:pathLst>
                <a:path w="752" h="869" extrusionOk="0">
                  <a:moveTo>
                    <a:pt x="752" y="0"/>
                  </a:moveTo>
                  <a:lnTo>
                    <a:pt x="383" y="224"/>
                  </a:lnTo>
                  <a:lnTo>
                    <a:pt x="1" y="436"/>
                  </a:lnTo>
                  <a:lnTo>
                    <a:pt x="383" y="647"/>
                  </a:lnTo>
                  <a:lnTo>
                    <a:pt x="752" y="868"/>
                  </a:lnTo>
                  <a:lnTo>
                    <a:pt x="752" y="436"/>
                  </a:lnTo>
                  <a:lnTo>
                    <a:pt x="752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1734;p26"/>
            <p:cNvSpPr/>
            <p:nvPr/>
          </p:nvSpPr>
          <p:spPr>
            <a:xfrm>
              <a:off x="5143969" y="4779564"/>
              <a:ext cx="91039" cy="104233"/>
            </a:xfrm>
            <a:custGeom>
              <a:avLst/>
              <a:gdLst/>
              <a:ahLst/>
              <a:cxnLst/>
              <a:rect l="l" t="t" r="r" b="b"/>
              <a:pathLst>
                <a:path w="828" h="948" extrusionOk="0">
                  <a:moveTo>
                    <a:pt x="777" y="92"/>
                  </a:moveTo>
                  <a:lnTo>
                    <a:pt x="777" y="474"/>
                  </a:lnTo>
                  <a:lnTo>
                    <a:pt x="777" y="856"/>
                  </a:lnTo>
                  <a:lnTo>
                    <a:pt x="445" y="670"/>
                  </a:lnTo>
                  <a:lnTo>
                    <a:pt x="109" y="474"/>
                  </a:lnTo>
                  <a:lnTo>
                    <a:pt x="109" y="474"/>
                  </a:lnTo>
                  <a:lnTo>
                    <a:pt x="445" y="275"/>
                  </a:lnTo>
                  <a:lnTo>
                    <a:pt x="777" y="92"/>
                  </a:lnTo>
                  <a:close/>
                  <a:moveTo>
                    <a:pt x="827" y="0"/>
                  </a:moveTo>
                  <a:lnTo>
                    <a:pt x="420" y="237"/>
                  </a:lnTo>
                  <a:lnTo>
                    <a:pt x="0" y="474"/>
                  </a:lnTo>
                  <a:lnTo>
                    <a:pt x="38" y="499"/>
                  </a:lnTo>
                  <a:lnTo>
                    <a:pt x="420" y="711"/>
                  </a:lnTo>
                  <a:lnTo>
                    <a:pt x="827" y="947"/>
                  </a:lnTo>
                  <a:lnTo>
                    <a:pt x="827" y="474"/>
                  </a:lnTo>
                  <a:lnTo>
                    <a:pt x="827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26"/>
            <p:cNvSpPr/>
            <p:nvPr/>
          </p:nvSpPr>
          <p:spPr>
            <a:xfrm>
              <a:off x="8131886" y="31334"/>
              <a:ext cx="92798" cy="89719"/>
            </a:xfrm>
            <a:custGeom>
              <a:avLst/>
              <a:gdLst/>
              <a:ahLst/>
              <a:cxnLst/>
              <a:rect l="l" t="t" r="r" b="b"/>
              <a:pathLst>
                <a:path w="844" h="816" extrusionOk="0">
                  <a:moveTo>
                    <a:pt x="566" y="1"/>
                  </a:moveTo>
                  <a:lnTo>
                    <a:pt x="278" y="329"/>
                  </a:lnTo>
                  <a:lnTo>
                    <a:pt x="0" y="645"/>
                  </a:lnTo>
                  <a:lnTo>
                    <a:pt x="420" y="736"/>
                  </a:lnTo>
                  <a:lnTo>
                    <a:pt x="843" y="815"/>
                  </a:lnTo>
                  <a:lnTo>
                    <a:pt x="843" y="815"/>
                  </a:lnTo>
                  <a:lnTo>
                    <a:pt x="698" y="408"/>
                  </a:lnTo>
                  <a:lnTo>
                    <a:pt x="566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26"/>
            <p:cNvSpPr/>
            <p:nvPr/>
          </p:nvSpPr>
          <p:spPr>
            <a:xfrm>
              <a:off x="8125948" y="25397"/>
              <a:ext cx="102913" cy="100164"/>
            </a:xfrm>
            <a:custGeom>
              <a:avLst/>
              <a:gdLst/>
              <a:ahLst/>
              <a:cxnLst/>
              <a:rect l="l" t="t" r="r" b="b"/>
              <a:pathLst>
                <a:path w="936" h="911" extrusionOk="0">
                  <a:moveTo>
                    <a:pt x="606" y="99"/>
                  </a:moveTo>
                  <a:lnTo>
                    <a:pt x="740" y="474"/>
                  </a:lnTo>
                  <a:lnTo>
                    <a:pt x="856" y="831"/>
                  </a:lnTo>
                  <a:lnTo>
                    <a:pt x="856" y="831"/>
                  </a:lnTo>
                  <a:lnTo>
                    <a:pt x="474" y="765"/>
                  </a:lnTo>
                  <a:lnTo>
                    <a:pt x="95" y="686"/>
                  </a:lnTo>
                  <a:lnTo>
                    <a:pt x="358" y="395"/>
                  </a:lnTo>
                  <a:lnTo>
                    <a:pt x="606" y="99"/>
                  </a:lnTo>
                  <a:close/>
                  <a:moveTo>
                    <a:pt x="632" y="1"/>
                  </a:moveTo>
                  <a:lnTo>
                    <a:pt x="594" y="42"/>
                  </a:lnTo>
                  <a:lnTo>
                    <a:pt x="316" y="358"/>
                  </a:lnTo>
                  <a:lnTo>
                    <a:pt x="1" y="711"/>
                  </a:lnTo>
                  <a:lnTo>
                    <a:pt x="462" y="815"/>
                  </a:lnTo>
                  <a:lnTo>
                    <a:pt x="935" y="910"/>
                  </a:lnTo>
                  <a:lnTo>
                    <a:pt x="777" y="449"/>
                  </a:lnTo>
                  <a:lnTo>
                    <a:pt x="632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26"/>
            <p:cNvSpPr/>
            <p:nvPr/>
          </p:nvSpPr>
          <p:spPr>
            <a:xfrm>
              <a:off x="4896470" y="4905238"/>
              <a:ext cx="94117" cy="85431"/>
            </a:xfrm>
            <a:custGeom>
              <a:avLst/>
              <a:gdLst/>
              <a:ahLst/>
              <a:cxnLst/>
              <a:rect l="l" t="t" r="r" b="b"/>
              <a:pathLst>
                <a:path w="856" h="777" extrusionOk="0">
                  <a:moveTo>
                    <a:pt x="0" y="0"/>
                  </a:moveTo>
                  <a:lnTo>
                    <a:pt x="186" y="382"/>
                  </a:lnTo>
                  <a:lnTo>
                    <a:pt x="369" y="777"/>
                  </a:lnTo>
                  <a:lnTo>
                    <a:pt x="619" y="423"/>
                  </a:lnTo>
                  <a:lnTo>
                    <a:pt x="856" y="66"/>
                  </a:lnTo>
                  <a:lnTo>
                    <a:pt x="423" y="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26"/>
            <p:cNvSpPr/>
            <p:nvPr/>
          </p:nvSpPr>
          <p:spPr>
            <a:xfrm>
              <a:off x="5949580" y="4843116"/>
              <a:ext cx="95547" cy="85431"/>
            </a:xfrm>
            <a:custGeom>
              <a:avLst/>
              <a:gdLst/>
              <a:ahLst/>
              <a:cxnLst/>
              <a:rect l="l" t="t" r="r" b="b"/>
              <a:pathLst>
                <a:path w="869" h="777" extrusionOk="0">
                  <a:moveTo>
                    <a:pt x="0" y="0"/>
                  </a:moveTo>
                  <a:lnTo>
                    <a:pt x="196" y="382"/>
                  </a:lnTo>
                  <a:lnTo>
                    <a:pt x="379" y="777"/>
                  </a:lnTo>
                  <a:lnTo>
                    <a:pt x="616" y="423"/>
                  </a:lnTo>
                  <a:lnTo>
                    <a:pt x="869" y="66"/>
                  </a:lnTo>
                  <a:lnTo>
                    <a:pt x="433" y="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26"/>
            <p:cNvSpPr/>
            <p:nvPr/>
          </p:nvSpPr>
          <p:spPr>
            <a:xfrm>
              <a:off x="5945072" y="4840257"/>
              <a:ext cx="104233" cy="94227"/>
            </a:xfrm>
            <a:custGeom>
              <a:avLst/>
              <a:gdLst/>
              <a:ahLst/>
              <a:cxnLst/>
              <a:rect l="l" t="t" r="r" b="b"/>
              <a:pathLst>
                <a:path w="948" h="857" extrusionOk="0">
                  <a:moveTo>
                    <a:pt x="92" y="54"/>
                  </a:moveTo>
                  <a:lnTo>
                    <a:pt x="474" y="80"/>
                  </a:lnTo>
                  <a:lnTo>
                    <a:pt x="856" y="118"/>
                  </a:lnTo>
                  <a:lnTo>
                    <a:pt x="644" y="433"/>
                  </a:lnTo>
                  <a:lnTo>
                    <a:pt x="419" y="755"/>
                  </a:lnTo>
                  <a:lnTo>
                    <a:pt x="250" y="408"/>
                  </a:lnTo>
                  <a:lnTo>
                    <a:pt x="92" y="54"/>
                  </a:lnTo>
                  <a:close/>
                  <a:moveTo>
                    <a:pt x="0" y="1"/>
                  </a:moveTo>
                  <a:lnTo>
                    <a:pt x="212" y="421"/>
                  </a:lnTo>
                  <a:lnTo>
                    <a:pt x="408" y="856"/>
                  </a:lnTo>
                  <a:lnTo>
                    <a:pt x="436" y="815"/>
                  </a:lnTo>
                  <a:lnTo>
                    <a:pt x="685" y="462"/>
                  </a:lnTo>
                  <a:lnTo>
                    <a:pt x="947" y="67"/>
                  </a:lnTo>
                  <a:lnTo>
                    <a:pt x="474" y="2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740;p26"/>
            <p:cNvSpPr/>
            <p:nvPr/>
          </p:nvSpPr>
          <p:spPr>
            <a:xfrm>
              <a:off x="879963" y="155721"/>
              <a:ext cx="178119" cy="198350"/>
            </a:xfrm>
            <a:custGeom>
              <a:avLst/>
              <a:gdLst/>
              <a:ahLst/>
              <a:cxnLst/>
              <a:rect l="l" t="t" r="r" b="b"/>
              <a:pathLst>
                <a:path w="1620" h="1804" extrusionOk="0">
                  <a:moveTo>
                    <a:pt x="1620" y="1"/>
                  </a:moveTo>
                  <a:lnTo>
                    <a:pt x="818" y="395"/>
                  </a:lnTo>
                  <a:lnTo>
                    <a:pt x="0" y="803"/>
                  </a:lnTo>
                  <a:lnTo>
                    <a:pt x="752" y="1305"/>
                  </a:lnTo>
                  <a:lnTo>
                    <a:pt x="1516" y="1803"/>
                  </a:lnTo>
                  <a:lnTo>
                    <a:pt x="1566" y="894"/>
                  </a:lnTo>
                  <a:lnTo>
                    <a:pt x="162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26"/>
            <p:cNvSpPr/>
            <p:nvPr/>
          </p:nvSpPr>
          <p:spPr>
            <a:xfrm>
              <a:off x="182984" y="2913807"/>
              <a:ext cx="94117" cy="85431"/>
            </a:xfrm>
            <a:custGeom>
              <a:avLst/>
              <a:gdLst/>
              <a:ahLst/>
              <a:cxnLst/>
              <a:rect l="l" t="t" r="r" b="b"/>
              <a:pathLst>
                <a:path w="856" h="777" extrusionOk="0">
                  <a:moveTo>
                    <a:pt x="0" y="0"/>
                  </a:moveTo>
                  <a:lnTo>
                    <a:pt x="183" y="395"/>
                  </a:lnTo>
                  <a:lnTo>
                    <a:pt x="370" y="777"/>
                  </a:lnTo>
                  <a:lnTo>
                    <a:pt x="606" y="420"/>
                  </a:lnTo>
                  <a:lnTo>
                    <a:pt x="856" y="67"/>
                  </a:lnTo>
                  <a:lnTo>
                    <a:pt x="420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26"/>
            <p:cNvSpPr/>
            <p:nvPr/>
          </p:nvSpPr>
          <p:spPr>
            <a:xfrm>
              <a:off x="177047" y="2911058"/>
              <a:ext cx="105992" cy="93787"/>
            </a:xfrm>
            <a:custGeom>
              <a:avLst/>
              <a:gdLst/>
              <a:ahLst/>
              <a:cxnLst/>
              <a:rect l="l" t="t" r="r" b="b"/>
              <a:pathLst>
                <a:path w="964" h="853" extrusionOk="0">
                  <a:moveTo>
                    <a:pt x="95" y="63"/>
                  </a:moveTo>
                  <a:lnTo>
                    <a:pt x="474" y="92"/>
                  </a:lnTo>
                  <a:lnTo>
                    <a:pt x="856" y="117"/>
                  </a:lnTo>
                  <a:lnTo>
                    <a:pt x="648" y="433"/>
                  </a:lnTo>
                  <a:lnTo>
                    <a:pt x="424" y="749"/>
                  </a:lnTo>
                  <a:lnTo>
                    <a:pt x="266" y="407"/>
                  </a:lnTo>
                  <a:lnTo>
                    <a:pt x="95" y="63"/>
                  </a:lnTo>
                  <a:close/>
                  <a:moveTo>
                    <a:pt x="1" y="0"/>
                  </a:moveTo>
                  <a:lnTo>
                    <a:pt x="212" y="433"/>
                  </a:lnTo>
                  <a:lnTo>
                    <a:pt x="424" y="853"/>
                  </a:lnTo>
                  <a:lnTo>
                    <a:pt x="449" y="827"/>
                  </a:lnTo>
                  <a:lnTo>
                    <a:pt x="686" y="474"/>
                  </a:lnTo>
                  <a:lnTo>
                    <a:pt x="963" y="79"/>
                  </a:lnTo>
                  <a:lnTo>
                    <a:pt x="474" y="3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26"/>
            <p:cNvSpPr/>
            <p:nvPr/>
          </p:nvSpPr>
          <p:spPr>
            <a:xfrm>
              <a:off x="255112" y="1257727"/>
              <a:ext cx="95547" cy="85431"/>
            </a:xfrm>
            <a:custGeom>
              <a:avLst/>
              <a:gdLst/>
              <a:ahLst/>
              <a:cxnLst/>
              <a:rect l="l" t="t" r="r" b="b"/>
              <a:pathLst>
                <a:path w="869" h="777" extrusionOk="0">
                  <a:moveTo>
                    <a:pt x="1" y="0"/>
                  </a:moveTo>
                  <a:lnTo>
                    <a:pt x="187" y="382"/>
                  </a:lnTo>
                  <a:lnTo>
                    <a:pt x="383" y="777"/>
                  </a:lnTo>
                  <a:lnTo>
                    <a:pt x="620" y="420"/>
                  </a:lnTo>
                  <a:lnTo>
                    <a:pt x="869" y="67"/>
                  </a:lnTo>
                  <a:lnTo>
                    <a:pt x="436" y="2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744;p26"/>
            <p:cNvSpPr/>
            <p:nvPr/>
          </p:nvSpPr>
          <p:spPr>
            <a:xfrm>
              <a:off x="250934" y="1253549"/>
              <a:ext cx="104343" cy="95547"/>
            </a:xfrm>
            <a:custGeom>
              <a:avLst/>
              <a:gdLst/>
              <a:ahLst/>
              <a:cxnLst/>
              <a:rect l="l" t="t" r="r" b="b"/>
              <a:pathLst>
                <a:path w="949" h="869" extrusionOk="0">
                  <a:moveTo>
                    <a:pt x="93" y="64"/>
                  </a:moveTo>
                  <a:lnTo>
                    <a:pt x="474" y="92"/>
                  </a:lnTo>
                  <a:lnTo>
                    <a:pt x="856" y="130"/>
                  </a:lnTo>
                  <a:lnTo>
                    <a:pt x="632" y="446"/>
                  </a:lnTo>
                  <a:lnTo>
                    <a:pt x="418" y="769"/>
                  </a:lnTo>
                  <a:lnTo>
                    <a:pt x="418" y="769"/>
                  </a:lnTo>
                  <a:lnTo>
                    <a:pt x="250" y="408"/>
                  </a:lnTo>
                  <a:lnTo>
                    <a:pt x="93" y="64"/>
                  </a:lnTo>
                  <a:close/>
                  <a:moveTo>
                    <a:pt x="1" y="0"/>
                  </a:moveTo>
                  <a:lnTo>
                    <a:pt x="212" y="433"/>
                  </a:lnTo>
                  <a:lnTo>
                    <a:pt x="408" y="869"/>
                  </a:lnTo>
                  <a:lnTo>
                    <a:pt x="433" y="828"/>
                  </a:lnTo>
                  <a:lnTo>
                    <a:pt x="686" y="474"/>
                  </a:lnTo>
                  <a:lnTo>
                    <a:pt x="948" y="79"/>
                  </a:lnTo>
                  <a:lnTo>
                    <a:pt x="474" y="3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26"/>
            <p:cNvSpPr/>
            <p:nvPr/>
          </p:nvSpPr>
          <p:spPr>
            <a:xfrm>
              <a:off x="-340492" y="1820487"/>
              <a:ext cx="569761" cy="659700"/>
            </a:xfrm>
            <a:custGeom>
              <a:avLst/>
              <a:gdLst/>
              <a:ahLst/>
              <a:cxnLst/>
              <a:rect l="l" t="t" r="r" b="b"/>
              <a:pathLst>
                <a:path w="5182" h="6000" extrusionOk="0">
                  <a:moveTo>
                    <a:pt x="0" y="1"/>
                  </a:moveTo>
                  <a:lnTo>
                    <a:pt x="0" y="3000"/>
                  </a:lnTo>
                  <a:lnTo>
                    <a:pt x="0" y="5999"/>
                  </a:lnTo>
                  <a:lnTo>
                    <a:pt x="2592" y="4500"/>
                  </a:lnTo>
                  <a:lnTo>
                    <a:pt x="5181" y="3000"/>
                  </a:lnTo>
                  <a:lnTo>
                    <a:pt x="2592" y="150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26"/>
            <p:cNvSpPr/>
            <p:nvPr/>
          </p:nvSpPr>
          <p:spPr>
            <a:xfrm>
              <a:off x="116354" y="4834430"/>
              <a:ext cx="571410" cy="659590"/>
            </a:xfrm>
            <a:custGeom>
              <a:avLst/>
              <a:gdLst/>
              <a:ahLst/>
              <a:cxnLst/>
              <a:rect l="l" t="t" r="r" b="b"/>
              <a:pathLst>
                <a:path w="5197" h="5999" extrusionOk="0">
                  <a:moveTo>
                    <a:pt x="0" y="0"/>
                  </a:moveTo>
                  <a:lnTo>
                    <a:pt x="0" y="2999"/>
                  </a:lnTo>
                  <a:lnTo>
                    <a:pt x="0" y="5998"/>
                  </a:lnTo>
                  <a:lnTo>
                    <a:pt x="2605" y="4499"/>
                  </a:lnTo>
                  <a:lnTo>
                    <a:pt x="5196" y="2999"/>
                  </a:lnTo>
                  <a:lnTo>
                    <a:pt x="2605" y="15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26"/>
            <p:cNvSpPr/>
            <p:nvPr/>
          </p:nvSpPr>
          <p:spPr>
            <a:xfrm>
              <a:off x="4812797" y="-228887"/>
              <a:ext cx="817148" cy="944690"/>
            </a:xfrm>
            <a:custGeom>
              <a:avLst/>
              <a:gdLst/>
              <a:ahLst/>
              <a:cxnLst/>
              <a:rect l="l" t="t" r="r" b="b"/>
              <a:pathLst>
                <a:path w="7432" h="8592" extrusionOk="0">
                  <a:moveTo>
                    <a:pt x="0" y="1"/>
                  </a:moveTo>
                  <a:lnTo>
                    <a:pt x="0" y="4288"/>
                  </a:lnTo>
                  <a:lnTo>
                    <a:pt x="0" y="8591"/>
                  </a:lnTo>
                  <a:lnTo>
                    <a:pt x="3722" y="6432"/>
                  </a:lnTo>
                  <a:lnTo>
                    <a:pt x="7432" y="4288"/>
                  </a:lnTo>
                  <a:lnTo>
                    <a:pt x="3722" y="214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26"/>
            <p:cNvSpPr/>
            <p:nvPr/>
          </p:nvSpPr>
          <p:spPr>
            <a:xfrm>
              <a:off x="-389750" y="3360680"/>
              <a:ext cx="912585" cy="913025"/>
            </a:xfrm>
            <a:custGeom>
              <a:avLst/>
              <a:gdLst/>
              <a:ahLst/>
              <a:cxnLst/>
              <a:rect l="l" t="t" r="r" b="b"/>
              <a:pathLst>
                <a:path w="8300" h="8304" extrusionOk="0">
                  <a:moveTo>
                    <a:pt x="6077" y="1"/>
                  </a:moveTo>
                  <a:lnTo>
                    <a:pt x="3040" y="3041"/>
                  </a:lnTo>
                  <a:lnTo>
                    <a:pt x="0" y="6078"/>
                  </a:lnTo>
                  <a:lnTo>
                    <a:pt x="4145" y="7183"/>
                  </a:lnTo>
                  <a:lnTo>
                    <a:pt x="8300" y="8303"/>
                  </a:lnTo>
                  <a:lnTo>
                    <a:pt x="7182" y="4158"/>
                  </a:lnTo>
                  <a:lnTo>
                    <a:pt x="60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26"/>
            <p:cNvSpPr/>
            <p:nvPr/>
          </p:nvSpPr>
          <p:spPr>
            <a:xfrm>
              <a:off x="8648435" y="135458"/>
              <a:ext cx="656401" cy="656511"/>
            </a:xfrm>
            <a:custGeom>
              <a:avLst/>
              <a:gdLst/>
              <a:ahLst/>
              <a:cxnLst/>
              <a:rect l="l" t="t" r="r" b="b"/>
              <a:pathLst>
                <a:path w="5970" h="5971" extrusionOk="0">
                  <a:moveTo>
                    <a:pt x="5817" y="153"/>
                  </a:moveTo>
                  <a:lnTo>
                    <a:pt x="5064" y="2959"/>
                  </a:lnTo>
                  <a:lnTo>
                    <a:pt x="4313" y="5775"/>
                  </a:lnTo>
                  <a:lnTo>
                    <a:pt x="2260" y="3710"/>
                  </a:lnTo>
                  <a:lnTo>
                    <a:pt x="208" y="1658"/>
                  </a:lnTo>
                  <a:lnTo>
                    <a:pt x="3012" y="907"/>
                  </a:lnTo>
                  <a:lnTo>
                    <a:pt x="5817" y="153"/>
                  </a:lnTo>
                  <a:close/>
                  <a:moveTo>
                    <a:pt x="5970" y="1"/>
                  </a:moveTo>
                  <a:lnTo>
                    <a:pt x="5878" y="26"/>
                  </a:lnTo>
                  <a:lnTo>
                    <a:pt x="2983" y="803"/>
                  </a:lnTo>
                  <a:lnTo>
                    <a:pt x="0" y="1604"/>
                  </a:lnTo>
                  <a:lnTo>
                    <a:pt x="2182" y="3789"/>
                  </a:lnTo>
                  <a:lnTo>
                    <a:pt x="4366" y="5971"/>
                  </a:lnTo>
                  <a:lnTo>
                    <a:pt x="5168" y="2987"/>
                  </a:lnTo>
                  <a:lnTo>
                    <a:pt x="5970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26"/>
            <p:cNvSpPr/>
            <p:nvPr/>
          </p:nvSpPr>
          <p:spPr>
            <a:xfrm>
              <a:off x="7514401" y="-204400"/>
              <a:ext cx="409344" cy="408024"/>
            </a:xfrm>
            <a:custGeom>
              <a:avLst/>
              <a:gdLst/>
              <a:ahLst/>
              <a:cxnLst/>
              <a:rect l="l" t="t" r="r" b="b"/>
              <a:pathLst>
                <a:path w="3723" h="3711" extrusionOk="0">
                  <a:moveTo>
                    <a:pt x="3722" y="1"/>
                  </a:moveTo>
                  <a:lnTo>
                    <a:pt x="1853" y="487"/>
                  </a:lnTo>
                  <a:lnTo>
                    <a:pt x="0" y="986"/>
                  </a:lnTo>
                  <a:lnTo>
                    <a:pt x="1367" y="2353"/>
                  </a:lnTo>
                  <a:lnTo>
                    <a:pt x="2721" y="3710"/>
                  </a:lnTo>
                  <a:lnTo>
                    <a:pt x="3223" y="1854"/>
                  </a:lnTo>
                  <a:lnTo>
                    <a:pt x="37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26"/>
            <p:cNvSpPr/>
            <p:nvPr/>
          </p:nvSpPr>
          <p:spPr>
            <a:xfrm>
              <a:off x="7938152" y="4452570"/>
              <a:ext cx="409344" cy="409344"/>
            </a:xfrm>
            <a:custGeom>
              <a:avLst/>
              <a:gdLst/>
              <a:ahLst/>
              <a:cxnLst/>
              <a:rect l="l" t="t" r="r" b="b"/>
              <a:pathLst>
                <a:path w="3723" h="3723" extrusionOk="0">
                  <a:moveTo>
                    <a:pt x="3723" y="0"/>
                  </a:moveTo>
                  <a:lnTo>
                    <a:pt x="1867" y="502"/>
                  </a:lnTo>
                  <a:lnTo>
                    <a:pt x="1" y="1001"/>
                  </a:lnTo>
                  <a:lnTo>
                    <a:pt x="1368" y="2356"/>
                  </a:lnTo>
                  <a:lnTo>
                    <a:pt x="2722" y="3723"/>
                  </a:lnTo>
                  <a:lnTo>
                    <a:pt x="3224" y="1869"/>
                  </a:lnTo>
                  <a:lnTo>
                    <a:pt x="37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26"/>
            <p:cNvSpPr/>
            <p:nvPr/>
          </p:nvSpPr>
          <p:spPr>
            <a:xfrm>
              <a:off x="19487" y="4395098"/>
              <a:ext cx="407914" cy="409344"/>
            </a:xfrm>
            <a:custGeom>
              <a:avLst/>
              <a:gdLst/>
              <a:ahLst/>
              <a:cxnLst/>
              <a:rect l="l" t="t" r="r" b="b"/>
              <a:pathLst>
                <a:path w="3710" h="3723" extrusionOk="0">
                  <a:moveTo>
                    <a:pt x="3710" y="0"/>
                  </a:moveTo>
                  <a:lnTo>
                    <a:pt x="1857" y="499"/>
                  </a:lnTo>
                  <a:lnTo>
                    <a:pt x="0" y="998"/>
                  </a:lnTo>
                  <a:lnTo>
                    <a:pt x="1355" y="2352"/>
                  </a:lnTo>
                  <a:lnTo>
                    <a:pt x="2725" y="3723"/>
                  </a:lnTo>
                  <a:lnTo>
                    <a:pt x="3211" y="1854"/>
                  </a:lnTo>
                  <a:lnTo>
                    <a:pt x="371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26"/>
            <p:cNvSpPr/>
            <p:nvPr/>
          </p:nvSpPr>
          <p:spPr>
            <a:xfrm>
              <a:off x="72923" y="510202"/>
              <a:ext cx="407914" cy="409344"/>
            </a:xfrm>
            <a:custGeom>
              <a:avLst/>
              <a:gdLst/>
              <a:ahLst/>
              <a:cxnLst/>
              <a:rect l="l" t="t" r="r" b="b"/>
              <a:pathLst>
                <a:path w="3710" h="3723" extrusionOk="0">
                  <a:moveTo>
                    <a:pt x="3710" y="0"/>
                  </a:moveTo>
                  <a:lnTo>
                    <a:pt x="1857" y="499"/>
                  </a:lnTo>
                  <a:lnTo>
                    <a:pt x="0" y="1001"/>
                  </a:lnTo>
                  <a:lnTo>
                    <a:pt x="1358" y="2368"/>
                  </a:lnTo>
                  <a:lnTo>
                    <a:pt x="2725" y="3722"/>
                  </a:lnTo>
                  <a:lnTo>
                    <a:pt x="3211" y="1869"/>
                  </a:lnTo>
                  <a:lnTo>
                    <a:pt x="371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26"/>
            <p:cNvSpPr/>
            <p:nvPr/>
          </p:nvSpPr>
          <p:spPr>
            <a:xfrm>
              <a:off x="8565752" y="899177"/>
              <a:ext cx="367343" cy="422098"/>
            </a:xfrm>
            <a:custGeom>
              <a:avLst/>
              <a:gdLst/>
              <a:ahLst/>
              <a:cxnLst/>
              <a:rect l="l" t="t" r="r" b="b"/>
              <a:pathLst>
                <a:path w="3341" h="3839" extrusionOk="0">
                  <a:moveTo>
                    <a:pt x="1" y="0"/>
                  </a:moveTo>
                  <a:lnTo>
                    <a:pt x="13" y="1920"/>
                  </a:lnTo>
                  <a:lnTo>
                    <a:pt x="26" y="3839"/>
                  </a:lnTo>
                  <a:lnTo>
                    <a:pt x="1683" y="2867"/>
                  </a:lnTo>
                  <a:lnTo>
                    <a:pt x="3341" y="1894"/>
                  </a:lnTo>
                  <a:lnTo>
                    <a:pt x="1671" y="94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26"/>
            <p:cNvSpPr/>
            <p:nvPr/>
          </p:nvSpPr>
          <p:spPr>
            <a:xfrm>
              <a:off x="8824686" y="3827719"/>
              <a:ext cx="367343" cy="423967"/>
            </a:xfrm>
            <a:custGeom>
              <a:avLst/>
              <a:gdLst/>
              <a:ahLst/>
              <a:cxnLst/>
              <a:rect l="l" t="t" r="r" b="b"/>
              <a:pathLst>
                <a:path w="3341" h="3856" extrusionOk="0">
                  <a:moveTo>
                    <a:pt x="1" y="1"/>
                  </a:moveTo>
                  <a:lnTo>
                    <a:pt x="13" y="1923"/>
                  </a:lnTo>
                  <a:lnTo>
                    <a:pt x="26" y="3856"/>
                  </a:lnTo>
                  <a:lnTo>
                    <a:pt x="1684" y="2883"/>
                  </a:lnTo>
                  <a:lnTo>
                    <a:pt x="3341" y="1895"/>
                  </a:lnTo>
                  <a:lnTo>
                    <a:pt x="1671" y="94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26"/>
            <p:cNvSpPr/>
            <p:nvPr/>
          </p:nvSpPr>
          <p:spPr>
            <a:xfrm>
              <a:off x="6494497" y="-12096"/>
              <a:ext cx="664208" cy="645077"/>
            </a:xfrm>
            <a:custGeom>
              <a:avLst/>
              <a:gdLst/>
              <a:ahLst/>
              <a:cxnLst/>
              <a:rect l="l" t="t" r="r" b="b"/>
              <a:pathLst>
                <a:path w="6041" h="5867" extrusionOk="0">
                  <a:moveTo>
                    <a:pt x="1961" y="209"/>
                  </a:moveTo>
                  <a:lnTo>
                    <a:pt x="3897" y="2369"/>
                  </a:lnTo>
                  <a:lnTo>
                    <a:pt x="5852" y="4530"/>
                  </a:lnTo>
                  <a:lnTo>
                    <a:pt x="5852" y="4530"/>
                  </a:lnTo>
                  <a:lnTo>
                    <a:pt x="3000" y="5131"/>
                  </a:lnTo>
                  <a:lnTo>
                    <a:pt x="159" y="5734"/>
                  </a:lnTo>
                  <a:lnTo>
                    <a:pt x="1055" y="2972"/>
                  </a:lnTo>
                  <a:lnTo>
                    <a:pt x="1961" y="209"/>
                  </a:lnTo>
                  <a:close/>
                  <a:moveTo>
                    <a:pt x="1911" y="1"/>
                  </a:moveTo>
                  <a:lnTo>
                    <a:pt x="964" y="2934"/>
                  </a:lnTo>
                  <a:lnTo>
                    <a:pt x="1" y="5867"/>
                  </a:lnTo>
                  <a:lnTo>
                    <a:pt x="3028" y="5235"/>
                  </a:lnTo>
                  <a:lnTo>
                    <a:pt x="6040" y="4591"/>
                  </a:lnTo>
                  <a:lnTo>
                    <a:pt x="5987" y="4525"/>
                  </a:lnTo>
                  <a:lnTo>
                    <a:pt x="3976" y="2302"/>
                  </a:lnTo>
                  <a:lnTo>
                    <a:pt x="1911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26"/>
            <p:cNvSpPr/>
            <p:nvPr/>
          </p:nvSpPr>
          <p:spPr>
            <a:xfrm>
              <a:off x="7235236" y="4658068"/>
              <a:ext cx="663878" cy="645077"/>
            </a:xfrm>
            <a:custGeom>
              <a:avLst/>
              <a:gdLst/>
              <a:ahLst/>
              <a:cxnLst/>
              <a:rect l="l" t="t" r="r" b="b"/>
              <a:pathLst>
                <a:path w="6038" h="5867" extrusionOk="0">
                  <a:moveTo>
                    <a:pt x="1946" y="196"/>
                  </a:moveTo>
                  <a:lnTo>
                    <a:pt x="3894" y="2368"/>
                  </a:lnTo>
                  <a:lnTo>
                    <a:pt x="5842" y="4519"/>
                  </a:lnTo>
                  <a:lnTo>
                    <a:pt x="5842" y="4519"/>
                  </a:lnTo>
                  <a:lnTo>
                    <a:pt x="3000" y="5131"/>
                  </a:lnTo>
                  <a:lnTo>
                    <a:pt x="159" y="5721"/>
                  </a:lnTo>
                  <a:lnTo>
                    <a:pt x="1052" y="2959"/>
                  </a:lnTo>
                  <a:lnTo>
                    <a:pt x="1946" y="196"/>
                  </a:lnTo>
                  <a:close/>
                  <a:moveTo>
                    <a:pt x="1908" y="0"/>
                  </a:moveTo>
                  <a:lnTo>
                    <a:pt x="948" y="2933"/>
                  </a:lnTo>
                  <a:lnTo>
                    <a:pt x="1" y="5866"/>
                  </a:lnTo>
                  <a:lnTo>
                    <a:pt x="3013" y="5222"/>
                  </a:lnTo>
                  <a:lnTo>
                    <a:pt x="6037" y="4591"/>
                  </a:lnTo>
                  <a:lnTo>
                    <a:pt x="5971" y="4524"/>
                  </a:lnTo>
                  <a:lnTo>
                    <a:pt x="3972" y="2289"/>
                  </a:lnTo>
                  <a:lnTo>
                    <a:pt x="1908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26"/>
            <p:cNvSpPr/>
            <p:nvPr/>
          </p:nvSpPr>
          <p:spPr>
            <a:xfrm>
              <a:off x="2008060" y="-65532"/>
              <a:ext cx="680151" cy="588452"/>
            </a:xfrm>
            <a:custGeom>
              <a:avLst/>
              <a:gdLst/>
              <a:ahLst/>
              <a:cxnLst/>
              <a:rect l="l" t="t" r="r" b="b"/>
              <a:pathLst>
                <a:path w="6186" h="5352" extrusionOk="0">
                  <a:moveTo>
                    <a:pt x="3087" y="210"/>
                  </a:moveTo>
                  <a:lnTo>
                    <a:pt x="4540" y="2735"/>
                  </a:lnTo>
                  <a:lnTo>
                    <a:pt x="5999" y="5248"/>
                  </a:lnTo>
                  <a:lnTo>
                    <a:pt x="187" y="5248"/>
                  </a:lnTo>
                  <a:lnTo>
                    <a:pt x="1633" y="2735"/>
                  </a:lnTo>
                  <a:lnTo>
                    <a:pt x="3087" y="210"/>
                  </a:lnTo>
                  <a:close/>
                  <a:moveTo>
                    <a:pt x="3095" y="1"/>
                  </a:moveTo>
                  <a:lnTo>
                    <a:pt x="3041" y="80"/>
                  </a:lnTo>
                  <a:lnTo>
                    <a:pt x="1541" y="2684"/>
                  </a:lnTo>
                  <a:lnTo>
                    <a:pt x="1" y="5352"/>
                  </a:lnTo>
                  <a:lnTo>
                    <a:pt x="6185" y="5352"/>
                  </a:lnTo>
                  <a:lnTo>
                    <a:pt x="4632" y="2684"/>
                  </a:lnTo>
                  <a:lnTo>
                    <a:pt x="3095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26"/>
            <p:cNvSpPr/>
            <p:nvPr/>
          </p:nvSpPr>
          <p:spPr>
            <a:xfrm>
              <a:off x="106239" y="1408030"/>
              <a:ext cx="970639" cy="846395"/>
            </a:xfrm>
            <a:custGeom>
              <a:avLst/>
              <a:gdLst/>
              <a:ahLst/>
              <a:cxnLst/>
              <a:rect l="l" t="t" r="r" b="b"/>
              <a:pathLst>
                <a:path w="8828" h="7698" extrusionOk="0">
                  <a:moveTo>
                    <a:pt x="8644" y="108"/>
                  </a:moveTo>
                  <a:lnTo>
                    <a:pt x="6580" y="3789"/>
                  </a:lnTo>
                  <a:lnTo>
                    <a:pt x="4512" y="7486"/>
                  </a:lnTo>
                  <a:lnTo>
                    <a:pt x="2356" y="3855"/>
                  </a:lnTo>
                  <a:lnTo>
                    <a:pt x="199" y="223"/>
                  </a:lnTo>
                  <a:lnTo>
                    <a:pt x="199" y="223"/>
                  </a:lnTo>
                  <a:lnTo>
                    <a:pt x="4420" y="158"/>
                  </a:lnTo>
                  <a:lnTo>
                    <a:pt x="8644" y="108"/>
                  </a:lnTo>
                  <a:close/>
                  <a:moveTo>
                    <a:pt x="8827" y="0"/>
                  </a:moveTo>
                  <a:lnTo>
                    <a:pt x="4408" y="54"/>
                  </a:lnTo>
                  <a:lnTo>
                    <a:pt x="0" y="120"/>
                  </a:lnTo>
                  <a:lnTo>
                    <a:pt x="54" y="199"/>
                  </a:lnTo>
                  <a:lnTo>
                    <a:pt x="2264" y="3909"/>
                  </a:lnTo>
                  <a:lnTo>
                    <a:pt x="4512" y="7697"/>
                  </a:lnTo>
                  <a:lnTo>
                    <a:pt x="6671" y="3842"/>
                  </a:lnTo>
                  <a:lnTo>
                    <a:pt x="8827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26"/>
            <p:cNvSpPr/>
            <p:nvPr/>
          </p:nvSpPr>
          <p:spPr>
            <a:xfrm>
              <a:off x="1739120" y="4425192"/>
              <a:ext cx="784163" cy="760964"/>
            </a:xfrm>
            <a:custGeom>
              <a:avLst/>
              <a:gdLst/>
              <a:ahLst/>
              <a:cxnLst/>
              <a:rect l="l" t="t" r="r" b="b"/>
              <a:pathLst>
                <a:path w="7132" h="6921" extrusionOk="0">
                  <a:moveTo>
                    <a:pt x="6972" y="137"/>
                  </a:moveTo>
                  <a:lnTo>
                    <a:pt x="5907" y="3435"/>
                  </a:lnTo>
                  <a:lnTo>
                    <a:pt x="4843" y="6721"/>
                  </a:lnTo>
                  <a:lnTo>
                    <a:pt x="2526" y="4158"/>
                  </a:lnTo>
                  <a:lnTo>
                    <a:pt x="199" y="1579"/>
                  </a:lnTo>
                  <a:lnTo>
                    <a:pt x="3593" y="856"/>
                  </a:lnTo>
                  <a:lnTo>
                    <a:pt x="6972" y="137"/>
                  </a:lnTo>
                  <a:close/>
                  <a:moveTo>
                    <a:pt x="7132" y="0"/>
                  </a:moveTo>
                  <a:lnTo>
                    <a:pt x="7040" y="13"/>
                  </a:lnTo>
                  <a:lnTo>
                    <a:pt x="3567" y="764"/>
                  </a:lnTo>
                  <a:lnTo>
                    <a:pt x="0" y="1512"/>
                  </a:lnTo>
                  <a:lnTo>
                    <a:pt x="2447" y="4224"/>
                  </a:lnTo>
                  <a:lnTo>
                    <a:pt x="4881" y="6920"/>
                  </a:lnTo>
                  <a:lnTo>
                    <a:pt x="5998" y="3460"/>
                  </a:lnTo>
                  <a:lnTo>
                    <a:pt x="7132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26"/>
            <p:cNvSpPr/>
            <p:nvPr/>
          </p:nvSpPr>
          <p:spPr>
            <a:xfrm>
              <a:off x="8143320" y="4407820"/>
              <a:ext cx="911266" cy="1052881"/>
            </a:xfrm>
            <a:custGeom>
              <a:avLst/>
              <a:gdLst/>
              <a:ahLst/>
              <a:cxnLst/>
              <a:rect l="l" t="t" r="r" b="b"/>
              <a:pathLst>
                <a:path w="8288" h="9576" extrusionOk="0">
                  <a:moveTo>
                    <a:pt x="8288" y="0"/>
                  </a:moveTo>
                  <a:lnTo>
                    <a:pt x="4146" y="2393"/>
                  </a:lnTo>
                  <a:lnTo>
                    <a:pt x="1" y="4789"/>
                  </a:lnTo>
                  <a:lnTo>
                    <a:pt x="4146" y="7182"/>
                  </a:lnTo>
                  <a:lnTo>
                    <a:pt x="8288" y="9575"/>
                  </a:lnTo>
                  <a:lnTo>
                    <a:pt x="8288" y="4789"/>
                  </a:lnTo>
                  <a:lnTo>
                    <a:pt x="828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1762;p26"/>
            <p:cNvSpPr/>
            <p:nvPr/>
          </p:nvSpPr>
          <p:spPr>
            <a:xfrm>
              <a:off x="4242812" y="4756254"/>
              <a:ext cx="659590" cy="571520"/>
            </a:xfrm>
            <a:custGeom>
              <a:avLst/>
              <a:gdLst/>
              <a:ahLst/>
              <a:cxnLst/>
              <a:rect l="l" t="t" r="r" b="b"/>
              <a:pathLst>
                <a:path w="5999" h="5198" extrusionOk="0">
                  <a:moveTo>
                    <a:pt x="0" y="1"/>
                  </a:moveTo>
                  <a:lnTo>
                    <a:pt x="1500" y="2593"/>
                  </a:lnTo>
                  <a:lnTo>
                    <a:pt x="3000" y="5197"/>
                  </a:lnTo>
                  <a:lnTo>
                    <a:pt x="4499" y="2593"/>
                  </a:lnTo>
                  <a:lnTo>
                    <a:pt x="599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63" name="Google Shape;1763;p26"/>
          <p:cNvSpPr/>
          <p:nvPr/>
        </p:nvSpPr>
        <p:spPr>
          <a:xfrm>
            <a:off x="461838" y="396075"/>
            <a:ext cx="8220300" cy="4332900"/>
          </a:xfrm>
          <a:prstGeom prst="roundRect">
            <a:avLst>
              <a:gd name="adj" fmla="val 2817"/>
            </a:avLst>
          </a:prstGeom>
          <a:solidFill>
            <a:srgbClr val="FFFBF7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4" name="Google Shape;1764;p26"/>
          <p:cNvSpPr txBox="1">
            <a:spLocks noGrp="1"/>
          </p:cNvSpPr>
          <p:nvPr>
            <p:ph type="title"/>
          </p:nvPr>
        </p:nvSpPr>
        <p:spPr>
          <a:xfrm>
            <a:off x="720000" y="367664"/>
            <a:ext cx="7704000" cy="5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CUSTOM_5_2_1_1_1_1_1_1">
    <p:spTree>
      <p:nvGrpSpPr>
        <p:cNvPr id="1" name="Shape 19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38" name="Google Shape;1938;p29"/>
          <p:cNvGrpSpPr/>
          <p:nvPr/>
        </p:nvGrpSpPr>
        <p:grpSpPr>
          <a:xfrm>
            <a:off x="-532875" y="-366725"/>
            <a:ext cx="10076919" cy="5936520"/>
            <a:chOff x="-532875" y="-366725"/>
            <a:chExt cx="10076919" cy="5936520"/>
          </a:xfrm>
        </p:grpSpPr>
        <p:sp>
          <p:nvSpPr>
            <p:cNvPr id="1939" name="Google Shape;1939;p29"/>
            <p:cNvSpPr/>
            <p:nvPr/>
          </p:nvSpPr>
          <p:spPr>
            <a:xfrm>
              <a:off x="131610" y="172691"/>
              <a:ext cx="592651" cy="592432"/>
            </a:xfrm>
            <a:custGeom>
              <a:avLst/>
              <a:gdLst/>
              <a:ahLst/>
              <a:cxnLst/>
              <a:rect l="l" t="t" r="r" b="b"/>
              <a:pathLst>
                <a:path w="5421" h="5419" extrusionOk="0">
                  <a:moveTo>
                    <a:pt x="0" y="1"/>
                  </a:moveTo>
                  <a:lnTo>
                    <a:pt x="0" y="5418"/>
                  </a:lnTo>
                  <a:lnTo>
                    <a:pt x="5421" y="5418"/>
                  </a:lnTo>
                  <a:lnTo>
                    <a:pt x="54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0" name="Google Shape;1940;p29"/>
            <p:cNvSpPr/>
            <p:nvPr/>
          </p:nvSpPr>
          <p:spPr>
            <a:xfrm>
              <a:off x="4552217" y="107861"/>
              <a:ext cx="748002" cy="748002"/>
            </a:xfrm>
            <a:custGeom>
              <a:avLst/>
              <a:gdLst/>
              <a:ahLst/>
              <a:cxnLst/>
              <a:rect l="l" t="t" r="r" b="b"/>
              <a:pathLst>
                <a:path w="6842" h="6842" extrusionOk="0">
                  <a:moveTo>
                    <a:pt x="0" y="0"/>
                  </a:moveTo>
                  <a:lnTo>
                    <a:pt x="0" y="6841"/>
                  </a:lnTo>
                  <a:lnTo>
                    <a:pt x="6841" y="6841"/>
                  </a:lnTo>
                  <a:lnTo>
                    <a:pt x="684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1" name="Google Shape;1941;p29"/>
            <p:cNvSpPr/>
            <p:nvPr/>
          </p:nvSpPr>
          <p:spPr>
            <a:xfrm>
              <a:off x="5242503" y="4192293"/>
              <a:ext cx="748002" cy="747674"/>
            </a:xfrm>
            <a:custGeom>
              <a:avLst/>
              <a:gdLst/>
              <a:ahLst/>
              <a:cxnLst/>
              <a:rect l="l" t="t" r="r" b="b"/>
              <a:pathLst>
                <a:path w="6842" h="6839" extrusionOk="0">
                  <a:moveTo>
                    <a:pt x="0" y="0"/>
                  </a:moveTo>
                  <a:lnTo>
                    <a:pt x="0" y="6838"/>
                  </a:lnTo>
                  <a:lnTo>
                    <a:pt x="6841" y="6838"/>
                  </a:lnTo>
                  <a:lnTo>
                    <a:pt x="684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2" name="Google Shape;1942;p29"/>
            <p:cNvSpPr/>
            <p:nvPr/>
          </p:nvSpPr>
          <p:spPr>
            <a:xfrm>
              <a:off x="8186549" y="3625546"/>
              <a:ext cx="747674" cy="748002"/>
            </a:xfrm>
            <a:custGeom>
              <a:avLst/>
              <a:gdLst/>
              <a:ahLst/>
              <a:cxnLst/>
              <a:rect l="l" t="t" r="r" b="b"/>
              <a:pathLst>
                <a:path w="6839" h="6842" extrusionOk="0">
                  <a:moveTo>
                    <a:pt x="0" y="1"/>
                  </a:moveTo>
                  <a:lnTo>
                    <a:pt x="0" y="6842"/>
                  </a:lnTo>
                  <a:lnTo>
                    <a:pt x="6838" y="6842"/>
                  </a:lnTo>
                  <a:lnTo>
                    <a:pt x="683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3" name="Google Shape;1943;p29"/>
            <p:cNvSpPr/>
            <p:nvPr/>
          </p:nvSpPr>
          <p:spPr>
            <a:xfrm>
              <a:off x="529885" y="4453911"/>
              <a:ext cx="748002" cy="748002"/>
            </a:xfrm>
            <a:custGeom>
              <a:avLst/>
              <a:gdLst/>
              <a:ahLst/>
              <a:cxnLst/>
              <a:rect l="l" t="t" r="r" b="b"/>
              <a:pathLst>
                <a:path w="6842" h="6842" extrusionOk="0">
                  <a:moveTo>
                    <a:pt x="0" y="0"/>
                  </a:moveTo>
                  <a:lnTo>
                    <a:pt x="0" y="6842"/>
                  </a:lnTo>
                  <a:lnTo>
                    <a:pt x="6842" y="6842"/>
                  </a:lnTo>
                  <a:lnTo>
                    <a:pt x="684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4" name="Google Shape;1944;p29"/>
            <p:cNvSpPr/>
            <p:nvPr/>
          </p:nvSpPr>
          <p:spPr>
            <a:xfrm>
              <a:off x="8820532" y="2221795"/>
              <a:ext cx="592760" cy="592760"/>
            </a:xfrm>
            <a:custGeom>
              <a:avLst/>
              <a:gdLst/>
              <a:ahLst/>
              <a:cxnLst/>
              <a:rect l="l" t="t" r="r" b="b"/>
              <a:pathLst>
                <a:path w="5422" h="5422" extrusionOk="0">
                  <a:moveTo>
                    <a:pt x="1" y="1"/>
                  </a:moveTo>
                  <a:lnTo>
                    <a:pt x="1" y="5422"/>
                  </a:lnTo>
                  <a:lnTo>
                    <a:pt x="5421" y="5422"/>
                  </a:lnTo>
                  <a:lnTo>
                    <a:pt x="54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5" name="Google Shape;1945;p29"/>
            <p:cNvSpPr/>
            <p:nvPr/>
          </p:nvSpPr>
          <p:spPr>
            <a:xfrm>
              <a:off x="7974894" y="2565626"/>
              <a:ext cx="854375" cy="854266"/>
            </a:xfrm>
            <a:custGeom>
              <a:avLst/>
              <a:gdLst/>
              <a:ahLst/>
              <a:cxnLst/>
              <a:rect l="l" t="t" r="r" b="b"/>
              <a:pathLst>
                <a:path w="7815" h="7814" extrusionOk="0">
                  <a:moveTo>
                    <a:pt x="3909" y="158"/>
                  </a:moveTo>
                  <a:lnTo>
                    <a:pt x="7657" y="3909"/>
                  </a:lnTo>
                  <a:lnTo>
                    <a:pt x="3901" y="7677"/>
                  </a:lnTo>
                  <a:lnTo>
                    <a:pt x="3901" y="7677"/>
                  </a:lnTo>
                  <a:lnTo>
                    <a:pt x="146" y="3909"/>
                  </a:lnTo>
                  <a:lnTo>
                    <a:pt x="3909" y="158"/>
                  </a:lnTo>
                  <a:close/>
                  <a:moveTo>
                    <a:pt x="3909" y="0"/>
                  </a:moveTo>
                  <a:lnTo>
                    <a:pt x="1" y="3909"/>
                  </a:lnTo>
                  <a:lnTo>
                    <a:pt x="3909" y="7814"/>
                  </a:lnTo>
                  <a:lnTo>
                    <a:pt x="3935" y="7789"/>
                  </a:lnTo>
                  <a:lnTo>
                    <a:pt x="7815" y="3909"/>
                  </a:lnTo>
                  <a:lnTo>
                    <a:pt x="3909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6" name="Google Shape;1946;p29"/>
            <p:cNvSpPr/>
            <p:nvPr/>
          </p:nvSpPr>
          <p:spPr>
            <a:xfrm>
              <a:off x="3324155" y="4048311"/>
              <a:ext cx="854266" cy="854375"/>
            </a:xfrm>
            <a:custGeom>
              <a:avLst/>
              <a:gdLst/>
              <a:ahLst/>
              <a:cxnLst/>
              <a:rect l="l" t="t" r="r" b="b"/>
              <a:pathLst>
                <a:path w="7814" h="7815" extrusionOk="0">
                  <a:moveTo>
                    <a:pt x="3909" y="146"/>
                  </a:moveTo>
                  <a:lnTo>
                    <a:pt x="7656" y="3906"/>
                  </a:lnTo>
                  <a:lnTo>
                    <a:pt x="3901" y="7661"/>
                  </a:lnTo>
                  <a:lnTo>
                    <a:pt x="146" y="3906"/>
                  </a:lnTo>
                  <a:lnTo>
                    <a:pt x="3909" y="146"/>
                  </a:lnTo>
                  <a:close/>
                  <a:moveTo>
                    <a:pt x="3909" y="1"/>
                  </a:moveTo>
                  <a:lnTo>
                    <a:pt x="0" y="3906"/>
                  </a:lnTo>
                  <a:lnTo>
                    <a:pt x="3909" y="7814"/>
                  </a:lnTo>
                  <a:lnTo>
                    <a:pt x="3934" y="7773"/>
                  </a:lnTo>
                  <a:lnTo>
                    <a:pt x="7814" y="3906"/>
                  </a:lnTo>
                  <a:lnTo>
                    <a:pt x="3909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7" name="Google Shape;1947;p29"/>
            <p:cNvSpPr/>
            <p:nvPr/>
          </p:nvSpPr>
          <p:spPr>
            <a:xfrm>
              <a:off x="8689778" y="701831"/>
              <a:ext cx="854266" cy="854375"/>
            </a:xfrm>
            <a:custGeom>
              <a:avLst/>
              <a:gdLst/>
              <a:ahLst/>
              <a:cxnLst/>
              <a:rect l="l" t="t" r="r" b="b"/>
              <a:pathLst>
                <a:path w="7814" h="7815" extrusionOk="0">
                  <a:moveTo>
                    <a:pt x="3905" y="146"/>
                  </a:moveTo>
                  <a:lnTo>
                    <a:pt x="7656" y="3909"/>
                  </a:lnTo>
                  <a:lnTo>
                    <a:pt x="3907" y="7670"/>
                  </a:lnTo>
                  <a:lnTo>
                    <a:pt x="3907" y="7670"/>
                  </a:lnTo>
                  <a:lnTo>
                    <a:pt x="145" y="3909"/>
                  </a:lnTo>
                  <a:lnTo>
                    <a:pt x="3905" y="146"/>
                  </a:lnTo>
                  <a:close/>
                  <a:moveTo>
                    <a:pt x="3905" y="0"/>
                  </a:moveTo>
                  <a:lnTo>
                    <a:pt x="0" y="3909"/>
                  </a:lnTo>
                  <a:lnTo>
                    <a:pt x="3905" y="7814"/>
                  </a:lnTo>
                  <a:lnTo>
                    <a:pt x="3946" y="7776"/>
                  </a:lnTo>
                  <a:lnTo>
                    <a:pt x="7814" y="3909"/>
                  </a:lnTo>
                  <a:lnTo>
                    <a:pt x="3905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8" name="Google Shape;1948;p29"/>
            <p:cNvSpPr/>
            <p:nvPr/>
          </p:nvSpPr>
          <p:spPr>
            <a:xfrm>
              <a:off x="6450449" y="4715529"/>
              <a:ext cx="854375" cy="854266"/>
            </a:xfrm>
            <a:custGeom>
              <a:avLst/>
              <a:gdLst/>
              <a:ahLst/>
              <a:cxnLst/>
              <a:rect l="l" t="t" r="r" b="b"/>
              <a:pathLst>
                <a:path w="7815" h="7814" extrusionOk="0">
                  <a:moveTo>
                    <a:pt x="3909" y="146"/>
                  </a:moveTo>
                  <a:lnTo>
                    <a:pt x="7672" y="3909"/>
                  </a:lnTo>
                  <a:lnTo>
                    <a:pt x="3907" y="7658"/>
                  </a:lnTo>
                  <a:lnTo>
                    <a:pt x="3907" y="7658"/>
                  </a:lnTo>
                  <a:lnTo>
                    <a:pt x="158" y="3909"/>
                  </a:lnTo>
                  <a:lnTo>
                    <a:pt x="3909" y="146"/>
                  </a:lnTo>
                  <a:close/>
                  <a:moveTo>
                    <a:pt x="3909" y="0"/>
                  </a:moveTo>
                  <a:lnTo>
                    <a:pt x="1" y="3909"/>
                  </a:lnTo>
                  <a:lnTo>
                    <a:pt x="3909" y="7814"/>
                  </a:lnTo>
                  <a:lnTo>
                    <a:pt x="3947" y="7776"/>
                  </a:lnTo>
                  <a:lnTo>
                    <a:pt x="7814" y="3909"/>
                  </a:lnTo>
                  <a:lnTo>
                    <a:pt x="3909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9" name="Google Shape;1949;p29"/>
            <p:cNvSpPr/>
            <p:nvPr/>
          </p:nvSpPr>
          <p:spPr>
            <a:xfrm>
              <a:off x="1640203" y="-296319"/>
              <a:ext cx="854266" cy="854266"/>
            </a:xfrm>
            <a:custGeom>
              <a:avLst/>
              <a:gdLst/>
              <a:ahLst/>
              <a:cxnLst/>
              <a:rect l="l" t="t" r="r" b="b"/>
              <a:pathLst>
                <a:path w="7814" h="7814" extrusionOk="0">
                  <a:moveTo>
                    <a:pt x="3906" y="146"/>
                  </a:moveTo>
                  <a:lnTo>
                    <a:pt x="7656" y="3909"/>
                  </a:lnTo>
                  <a:lnTo>
                    <a:pt x="3907" y="7670"/>
                  </a:lnTo>
                  <a:lnTo>
                    <a:pt x="3907" y="7670"/>
                  </a:lnTo>
                  <a:lnTo>
                    <a:pt x="146" y="3909"/>
                  </a:lnTo>
                  <a:lnTo>
                    <a:pt x="3906" y="146"/>
                  </a:lnTo>
                  <a:close/>
                  <a:moveTo>
                    <a:pt x="3906" y="0"/>
                  </a:moveTo>
                  <a:lnTo>
                    <a:pt x="0" y="3909"/>
                  </a:lnTo>
                  <a:lnTo>
                    <a:pt x="3906" y="7814"/>
                  </a:lnTo>
                  <a:lnTo>
                    <a:pt x="3947" y="7776"/>
                  </a:lnTo>
                  <a:lnTo>
                    <a:pt x="7814" y="3909"/>
                  </a:lnTo>
                  <a:lnTo>
                    <a:pt x="3906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0" name="Google Shape;1950;p29"/>
            <p:cNvSpPr/>
            <p:nvPr/>
          </p:nvSpPr>
          <p:spPr>
            <a:xfrm>
              <a:off x="-532875" y="2249127"/>
              <a:ext cx="854375" cy="854266"/>
            </a:xfrm>
            <a:custGeom>
              <a:avLst/>
              <a:gdLst/>
              <a:ahLst/>
              <a:cxnLst/>
              <a:rect l="l" t="t" r="r" b="b"/>
              <a:pathLst>
                <a:path w="7815" h="7814" extrusionOk="0">
                  <a:moveTo>
                    <a:pt x="3909" y="146"/>
                  </a:moveTo>
                  <a:lnTo>
                    <a:pt x="7669" y="3909"/>
                  </a:lnTo>
                  <a:lnTo>
                    <a:pt x="3908" y="7658"/>
                  </a:lnTo>
                  <a:lnTo>
                    <a:pt x="146" y="3909"/>
                  </a:lnTo>
                  <a:lnTo>
                    <a:pt x="3909" y="146"/>
                  </a:lnTo>
                  <a:close/>
                  <a:moveTo>
                    <a:pt x="3909" y="0"/>
                  </a:moveTo>
                  <a:lnTo>
                    <a:pt x="1" y="3909"/>
                  </a:lnTo>
                  <a:lnTo>
                    <a:pt x="3909" y="7814"/>
                  </a:lnTo>
                  <a:lnTo>
                    <a:pt x="3947" y="7776"/>
                  </a:lnTo>
                  <a:lnTo>
                    <a:pt x="7815" y="3909"/>
                  </a:lnTo>
                  <a:lnTo>
                    <a:pt x="3909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1" name="Google Shape;1951;p29"/>
            <p:cNvSpPr/>
            <p:nvPr/>
          </p:nvSpPr>
          <p:spPr>
            <a:xfrm>
              <a:off x="6459085" y="4609264"/>
              <a:ext cx="161254" cy="161254"/>
            </a:xfrm>
            <a:custGeom>
              <a:avLst/>
              <a:gdLst/>
              <a:ahLst/>
              <a:cxnLst/>
              <a:rect l="l" t="t" r="r" b="b"/>
              <a:pathLst>
                <a:path w="1475" h="1475" extrusionOk="0">
                  <a:moveTo>
                    <a:pt x="0" y="0"/>
                  </a:moveTo>
                  <a:lnTo>
                    <a:pt x="0" y="1474"/>
                  </a:lnTo>
                  <a:lnTo>
                    <a:pt x="1475" y="1474"/>
                  </a:lnTo>
                  <a:lnTo>
                    <a:pt x="1475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2" name="Google Shape;1952;p29"/>
            <p:cNvSpPr/>
            <p:nvPr/>
          </p:nvSpPr>
          <p:spPr>
            <a:xfrm>
              <a:off x="6456352" y="4606422"/>
              <a:ext cx="166721" cy="166830"/>
            </a:xfrm>
            <a:custGeom>
              <a:avLst/>
              <a:gdLst/>
              <a:ahLst/>
              <a:cxnLst/>
              <a:rect l="l" t="t" r="r" b="b"/>
              <a:pathLst>
                <a:path w="1525" h="1526" extrusionOk="0">
                  <a:moveTo>
                    <a:pt x="1475" y="51"/>
                  </a:moveTo>
                  <a:lnTo>
                    <a:pt x="1475" y="1472"/>
                  </a:lnTo>
                  <a:lnTo>
                    <a:pt x="54" y="1472"/>
                  </a:lnTo>
                  <a:lnTo>
                    <a:pt x="54" y="51"/>
                  </a:lnTo>
                  <a:close/>
                  <a:moveTo>
                    <a:pt x="0" y="1"/>
                  </a:moveTo>
                  <a:lnTo>
                    <a:pt x="0" y="1526"/>
                  </a:lnTo>
                  <a:lnTo>
                    <a:pt x="1525" y="1526"/>
                  </a:lnTo>
                  <a:lnTo>
                    <a:pt x="1525" y="1500"/>
                  </a:lnTo>
                  <a:lnTo>
                    <a:pt x="1525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3" name="Google Shape;1953;p29"/>
            <p:cNvSpPr/>
            <p:nvPr/>
          </p:nvSpPr>
          <p:spPr>
            <a:xfrm>
              <a:off x="8474077" y="66098"/>
              <a:ext cx="503223" cy="503660"/>
            </a:xfrm>
            <a:custGeom>
              <a:avLst/>
              <a:gdLst/>
              <a:ahLst/>
              <a:cxnLst/>
              <a:rect l="l" t="t" r="r" b="b"/>
              <a:pathLst>
                <a:path w="4603" h="4607" extrusionOk="0">
                  <a:moveTo>
                    <a:pt x="2301" y="0"/>
                  </a:moveTo>
                  <a:lnTo>
                    <a:pt x="0" y="2305"/>
                  </a:lnTo>
                  <a:lnTo>
                    <a:pt x="2301" y="4606"/>
                  </a:lnTo>
                  <a:lnTo>
                    <a:pt x="4603" y="2305"/>
                  </a:lnTo>
                  <a:lnTo>
                    <a:pt x="230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4" name="Google Shape;1954;p29"/>
            <p:cNvSpPr/>
            <p:nvPr/>
          </p:nvSpPr>
          <p:spPr>
            <a:xfrm>
              <a:off x="8764667" y="1902562"/>
              <a:ext cx="96315" cy="96425"/>
            </a:xfrm>
            <a:custGeom>
              <a:avLst/>
              <a:gdLst/>
              <a:ahLst/>
              <a:cxnLst/>
              <a:rect l="l" t="t" r="r" b="b"/>
              <a:pathLst>
                <a:path w="881" h="882" extrusionOk="0">
                  <a:moveTo>
                    <a:pt x="433" y="1"/>
                  </a:moveTo>
                  <a:lnTo>
                    <a:pt x="0" y="449"/>
                  </a:lnTo>
                  <a:lnTo>
                    <a:pt x="433" y="882"/>
                  </a:lnTo>
                  <a:lnTo>
                    <a:pt x="881" y="449"/>
                  </a:lnTo>
                  <a:lnTo>
                    <a:pt x="43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5" name="Google Shape;1955;p29"/>
            <p:cNvSpPr/>
            <p:nvPr/>
          </p:nvSpPr>
          <p:spPr>
            <a:xfrm>
              <a:off x="8592040" y="2105581"/>
              <a:ext cx="96425" cy="96315"/>
            </a:xfrm>
            <a:custGeom>
              <a:avLst/>
              <a:gdLst/>
              <a:ahLst/>
              <a:cxnLst/>
              <a:rect l="l" t="t" r="r" b="b"/>
              <a:pathLst>
                <a:path w="882" h="881" extrusionOk="0">
                  <a:moveTo>
                    <a:pt x="446" y="0"/>
                  </a:moveTo>
                  <a:lnTo>
                    <a:pt x="1" y="445"/>
                  </a:lnTo>
                  <a:lnTo>
                    <a:pt x="446" y="881"/>
                  </a:lnTo>
                  <a:lnTo>
                    <a:pt x="881" y="445"/>
                  </a:lnTo>
                  <a:lnTo>
                    <a:pt x="44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6" name="Google Shape;1956;p29"/>
            <p:cNvSpPr/>
            <p:nvPr/>
          </p:nvSpPr>
          <p:spPr>
            <a:xfrm>
              <a:off x="-357516" y="3747772"/>
              <a:ext cx="503660" cy="503332"/>
            </a:xfrm>
            <a:custGeom>
              <a:avLst/>
              <a:gdLst/>
              <a:ahLst/>
              <a:cxnLst/>
              <a:rect l="l" t="t" r="r" b="b"/>
              <a:pathLst>
                <a:path w="4607" h="4604" extrusionOk="0">
                  <a:moveTo>
                    <a:pt x="2305" y="0"/>
                  </a:moveTo>
                  <a:lnTo>
                    <a:pt x="1" y="2302"/>
                  </a:lnTo>
                  <a:lnTo>
                    <a:pt x="2305" y="4603"/>
                  </a:lnTo>
                  <a:lnTo>
                    <a:pt x="4607" y="2302"/>
                  </a:lnTo>
                  <a:lnTo>
                    <a:pt x="230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7" name="Google Shape;1957;p29"/>
            <p:cNvSpPr/>
            <p:nvPr/>
          </p:nvSpPr>
          <p:spPr>
            <a:xfrm>
              <a:off x="110182" y="1603664"/>
              <a:ext cx="501911" cy="502020"/>
            </a:xfrm>
            <a:custGeom>
              <a:avLst/>
              <a:gdLst/>
              <a:ahLst/>
              <a:cxnLst/>
              <a:rect l="l" t="t" r="r" b="b"/>
              <a:pathLst>
                <a:path w="4591" h="4592" extrusionOk="0">
                  <a:moveTo>
                    <a:pt x="2302" y="1"/>
                  </a:moveTo>
                  <a:lnTo>
                    <a:pt x="0" y="2302"/>
                  </a:lnTo>
                  <a:lnTo>
                    <a:pt x="2302" y="4591"/>
                  </a:lnTo>
                  <a:lnTo>
                    <a:pt x="4591" y="2302"/>
                  </a:lnTo>
                  <a:lnTo>
                    <a:pt x="230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8" name="Google Shape;1958;p29"/>
            <p:cNvSpPr/>
            <p:nvPr/>
          </p:nvSpPr>
          <p:spPr>
            <a:xfrm>
              <a:off x="7878687" y="4475339"/>
              <a:ext cx="501911" cy="502239"/>
            </a:xfrm>
            <a:custGeom>
              <a:avLst/>
              <a:gdLst/>
              <a:ahLst/>
              <a:cxnLst/>
              <a:rect l="l" t="t" r="r" b="b"/>
              <a:pathLst>
                <a:path w="4591" h="4594" extrusionOk="0">
                  <a:moveTo>
                    <a:pt x="2302" y="0"/>
                  </a:moveTo>
                  <a:lnTo>
                    <a:pt x="0" y="2305"/>
                  </a:lnTo>
                  <a:lnTo>
                    <a:pt x="2302" y="4594"/>
                  </a:lnTo>
                  <a:lnTo>
                    <a:pt x="4590" y="2305"/>
                  </a:lnTo>
                  <a:lnTo>
                    <a:pt x="230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9" name="Google Shape;1959;p29"/>
            <p:cNvSpPr/>
            <p:nvPr/>
          </p:nvSpPr>
          <p:spPr>
            <a:xfrm>
              <a:off x="4192861" y="4518414"/>
              <a:ext cx="503332" cy="503660"/>
            </a:xfrm>
            <a:custGeom>
              <a:avLst/>
              <a:gdLst/>
              <a:ahLst/>
              <a:cxnLst/>
              <a:rect l="l" t="t" r="r" b="b"/>
              <a:pathLst>
                <a:path w="4604" h="4607" extrusionOk="0">
                  <a:moveTo>
                    <a:pt x="2302" y="1"/>
                  </a:moveTo>
                  <a:lnTo>
                    <a:pt x="1" y="2305"/>
                  </a:lnTo>
                  <a:lnTo>
                    <a:pt x="2302" y="4607"/>
                  </a:lnTo>
                  <a:lnTo>
                    <a:pt x="4603" y="2305"/>
                  </a:lnTo>
                  <a:lnTo>
                    <a:pt x="230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0" name="Google Shape;1960;p29"/>
            <p:cNvSpPr/>
            <p:nvPr/>
          </p:nvSpPr>
          <p:spPr>
            <a:xfrm>
              <a:off x="2067122" y="4810425"/>
              <a:ext cx="592760" cy="592760"/>
            </a:xfrm>
            <a:custGeom>
              <a:avLst/>
              <a:gdLst/>
              <a:ahLst/>
              <a:cxnLst/>
              <a:rect l="l" t="t" r="r" b="b"/>
              <a:pathLst>
                <a:path w="5422" h="5422" extrusionOk="0">
                  <a:moveTo>
                    <a:pt x="1" y="1"/>
                  </a:moveTo>
                  <a:lnTo>
                    <a:pt x="1" y="5421"/>
                  </a:lnTo>
                  <a:lnTo>
                    <a:pt x="5421" y="5421"/>
                  </a:lnTo>
                  <a:lnTo>
                    <a:pt x="54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1" name="Google Shape;1961;p29"/>
            <p:cNvSpPr/>
            <p:nvPr/>
          </p:nvSpPr>
          <p:spPr>
            <a:xfrm>
              <a:off x="6674786" y="-366725"/>
              <a:ext cx="592760" cy="592651"/>
            </a:xfrm>
            <a:custGeom>
              <a:avLst/>
              <a:gdLst/>
              <a:ahLst/>
              <a:cxnLst/>
              <a:rect l="l" t="t" r="r" b="b"/>
              <a:pathLst>
                <a:path w="5422" h="5421" extrusionOk="0">
                  <a:moveTo>
                    <a:pt x="1" y="0"/>
                  </a:moveTo>
                  <a:lnTo>
                    <a:pt x="1" y="5421"/>
                  </a:lnTo>
                  <a:lnTo>
                    <a:pt x="5421" y="5421"/>
                  </a:lnTo>
                  <a:lnTo>
                    <a:pt x="542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2" name="Google Shape;1962;p29"/>
            <p:cNvSpPr/>
            <p:nvPr/>
          </p:nvSpPr>
          <p:spPr>
            <a:xfrm>
              <a:off x="2563463" y="228666"/>
              <a:ext cx="592651" cy="592651"/>
            </a:xfrm>
            <a:custGeom>
              <a:avLst/>
              <a:gdLst/>
              <a:ahLst/>
              <a:cxnLst/>
              <a:rect l="l" t="t" r="r" b="b"/>
              <a:pathLst>
                <a:path w="5421" h="5421" extrusionOk="0">
                  <a:moveTo>
                    <a:pt x="0" y="0"/>
                  </a:moveTo>
                  <a:lnTo>
                    <a:pt x="0" y="5421"/>
                  </a:lnTo>
                  <a:lnTo>
                    <a:pt x="5421" y="5421"/>
                  </a:lnTo>
                  <a:lnTo>
                    <a:pt x="542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3" name="Google Shape;1963;p29"/>
            <p:cNvSpPr/>
            <p:nvPr/>
          </p:nvSpPr>
          <p:spPr>
            <a:xfrm>
              <a:off x="3738283" y="320828"/>
              <a:ext cx="161364" cy="161254"/>
            </a:xfrm>
            <a:custGeom>
              <a:avLst/>
              <a:gdLst/>
              <a:ahLst/>
              <a:cxnLst/>
              <a:rect l="l" t="t" r="r" b="b"/>
              <a:pathLst>
                <a:path w="1476" h="1475" extrusionOk="0">
                  <a:moveTo>
                    <a:pt x="1" y="0"/>
                  </a:moveTo>
                  <a:lnTo>
                    <a:pt x="1" y="1474"/>
                  </a:lnTo>
                  <a:lnTo>
                    <a:pt x="1475" y="1474"/>
                  </a:lnTo>
                  <a:lnTo>
                    <a:pt x="1475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4" name="Google Shape;1964;p29"/>
            <p:cNvSpPr/>
            <p:nvPr/>
          </p:nvSpPr>
          <p:spPr>
            <a:xfrm>
              <a:off x="3735550" y="317986"/>
              <a:ext cx="166830" cy="166830"/>
            </a:xfrm>
            <a:custGeom>
              <a:avLst/>
              <a:gdLst/>
              <a:ahLst/>
              <a:cxnLst/>
              <a:rect l="l" t="t" r="r" b="b"/>
              <a:pathLst>
                <a:path w="1526" h="1526" extrusionOk="0">
                  <a:moveTo>
                    <a:pt x="1472" y="51"/>
                  </a:moveTo>
                  <a:lnTo>
                    <a:pt x="1472" y="1472"/>
                  </a:lnTo>
                  <a:lnTo>
                    <a:pt x="51" y="1472"/>
                  </a:lnTo>
                  <a:lnTo>
                    <a:pt x="51" y="51"/>
                  </a:lnTo>
                  <a:close/>
                  <a:moveTo>
                    <a:pt x="1" y="1"/>
                  </a:moveTo>
                  <a:lnTo>
                    <a:pt x="1" y="1526"/>
                  </a:lnTo>
                  <a:lnTo>
                    <a:pt x="1525" y="1526"/>
                  </a:lnTo>
                  <a:lnTo>
                    <a:pt x="1525" y="1500"/>
                  </a:lnTo>
                  <a:lnTo>
                    <a:pt x="1525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5" name="Google Shape;1965;p29"/>
            <p:cNvSpPr/>
            <p:nvPr/>
          </p:nvSpPr>
          <p:spPr>
            <a:xfrm>
              <a:off x="7498997" y="237303"/>
              <a:ext cx="161254" cy="161254"/>
            </a:xfrm>
            <a:custGeom>
              <a:avLst/>
              <a:gdLst/>
              <a:ahLst/>
              <a:cxnLst/>
              <a:rect l="l" t="t" r="r" b="b"/>
              <a:pathLst>
                <a:path w="1475" h="1475" extrusionOk="0">
                  <a:moveTo>
                    <a:pt x="0" y="0"/>
                  </a:moveTo>
                  <a:lnTo>
                    <a:pt x="0" y="1474"/>
                  </a:lnTo>
                  <a:lnTo>
                    <a:pt x="1475" y="1474"/>
                  </a:lnTo>
                  <a:lnTo>
                    <a:pt x="1475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6" name="Google Shape;1966;p29"/>
            <p:cNvSpPr/>
            <p:nvPr/>
          </p:nvSpPr>
          <p:spPr>
            <a:xfrm>
              <a:off x="7496263" y="234461"/>
              <a:ext cx="166830" cy="166830"/>
            </a:xfrm>
            <a:custGeom>
              <a:avLst/>
              <a:gdLst/>
              <a:ahLst/>
              <a:cxnLst/>
              <a:rect l="l" t="t" r="r" b="b"/>
              <a:pathLst>
                <a:path w="1526" h="1526" extrusionOk="0">
                  <a:moveTo>
                    <a:pt x="1471" y="55"/>
                  </a:moveTo>
                  <a:lnTo>
                    <a:pt x="1471" y="1475"/>
                  </a:lnTo>
                  <a:lnTo>
                    <a:pt x="51" y="1475"/>
                  </a:lnTo>
                  <a:lnTo>
                    <a:pt x="51" y="55"/>
                  </a:lnTo>
                  <a:close/>
                  <a:moveTo>
                    <a:pt x="0" y="1"/>
                  </a:moveTo>
                  <a:lnTo>
                    <a:pt x="0" y="1526"/>
                  </a:lnTo>
                  <a:lnTo>
                    <a:pt x="1525" y="1526"/>
                  </a:lnTo>
                  <a:lnTo>
                    <a:pt x="1525" y="1500"/>
                  </a:lnTo>
                  <a:lnTo>
                    <a:pt x="1525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7" name="Google Shape;1967;p29"/>
            <p:cNvSpPr/>
            <p:nvPr/>
          </p:nvSpPr>
          <p:spPr>
            <a:xfrm>
              <a:off x="7992167" y="247252"/>
              <a:ext cx="161364" cy="161254"/>
            </a:xfrm>
            <a:custGeom>
              <a:avLst/>
              <a:gdLst/>
              <a:ahLst/>
              <a:cxnLst/>
              <a:rect l="l" t="t" r="r" b="b"/>
              <a:pathLst>
                <a:path w="1476" h="1475" extrusionOk="0">
                  <a:moveTo>
                    <a:pt x="1" y="1"/>
                  </a:moveTo>
                  <a:lnTo>
                    <a:pt x="1" y="1475"/>
                  </a:lnTo>
                  <a:lnTo>
                    <a:pt x="1475" y="1475"/>
                  </a:lnTo>
                  <a:lnTo>
                    <a:pt x="1475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8" name="Google Shape;1968;p29"/>
            <p:cNvSpPr/>
            <p:nvPr/>
          </p:nvSpPr>
          <p:spPr>
            <a:xfrm>
              <a:off x="7989434" y="244519"/>
              <a:ext cx="166830" cy="166830"/>
            </a:xfrm>
            <a:custGeom>
              <a:avLst/>
              <a:gdLst/>
              <a:ahLst/>
              <a:cxnLst/>
              <a:rect l="l" t="t" r="r" b="b"/>
              <a:pathLst>
                <a:path w="1526" h="1526" extrusionOk="0">
                  <a:moveTo>
                    <a:pt x="1472" y="54"/>
                  </a:moveTo>
                  <a:lnTo>
                    <a:pt x="1472" y="1475"/>
                  </a:lnTo>
                  <a:lnTo>
                    <a:pt x="51" y="1475"/>
                  </a:lnTo>
                  <a:lnTo>
                    <a:pt x="51" y="54"/>
                  </a:lnTo>
                  <a:close/>
                  <a:moveTo>
                    <a:pt x="1" y="0"/>
                  </a:moveTo>
                  <a:lnTo>
                    <a:pt x="1" y="1525"/>
                  </a:lnTo>
                  <a:lnTo>
                    <a:pt x="1525" y="1525"/>
                  </a:lnTo>
                  <a:lnTo>
                    <a:pt x="1525" y="1500"/>
                  </a:lnTo>
                  <a:lnTo>
                    <a:pt x="1525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9" name="Google Shape;1969;p29"/>
            <p:cNvSpPr/>
            <p:nvPr/>
          </p:nvSpPr>
          <p:spPr>
            <a:xfrm>
              <a:off x="8422257" y="717683"/>
              <a:ext cx="113698" cy="113698"/>
            </a:xfrm>
            <a:custGeom>
              <a:avLst/>
              <a:gdLst/>
              <a:ahLst/>
              <a:cxnLst/>
              <a:rect l="l" t="t" r="r" b="b"/>
              <a:pathLst>
                <a:path w="1040" h="1040" extrusionOk="0">
                  <a:moveTo>
                    <a:pt x="528" y="1"/>
                  </a:moveTo>
                  <a:lnTo>
                    <a:pt x="0" y="512"/>
                  </a:lnTo>
                  <a:lnTo>
                    <a:pt x="528" y="1039"/>
                  </a:lnTo>
                  <a:lnTo>
                    <a:pt x="1039" y="512"/>
                  </a:lnTo>
                  <a:lnTo>
                    <a:pt x="528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0" name="Google Shape;1970;p29"/>
            <p:cNvSpPr/>
            <p:nvPr/>
          </p:nvSpPr>
          <p:spPr>
            <a:xfrm>
              <a:off x="8417774" y="713201"/>
              <a:ext cx="122663" cy="122663"/>
            </a:xfrm>
            <a:custGeom>
              <a:avLst/>
              <a:gdLst/>
              <a:ahLst/>
              <a:cxnLst/>
              <a:rect l="l" t="t" r="r" b="b"/>
              <a:pathLst>
                <a:path w="1122" h="1122" extrusionOk="0">
                  <a:moveTo>
                    <a:pt x="569" y="80"/>
                  </a:moveTo>
                  <a:lnTo>
                    <a:pt x="1055" y="553"/>
                  </a:lnTo>
                  <a:lnTo>
                    <a:pt x="561" y="1047"/>
                  </a:lnTo>
                  <a:lnTo>
                    <a:pt x="79" y="553"/>
                  </a:lnTo>
                  <a:lnTo>
                    <a:pt x="569" y="80"/>
                  </a:lnTo>
                  <a:close/>
                  <a:moveTo>
                    <a:pt x="569" y="1"/>
                  </a:moveTo>
                  <a:lnTo>
                    <a:pt x="0" y="553"/>
                  </a:lnTo>
                  <a:lnTo>
                    <a:pt x="569" y="1121"/>
                  </a:lnTo>
                  <a:lnTo>
                    <a:pt x="581" y="1093"/>
                  </a:lnTo>
                  <a:lnTo>
                    <a:pt x="1121" y="553"/>
                  </a:lnTo>
                  <a:lnTo>
                    <a:pt x="569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1" name="Google Shape;1971;p29"/>
            <p:cNvSpPr/>
            <p:nvPr/>
          </p:nvSpPr>
          <p:spPr>
            <a:xfrm>
              <a:off x="8711097" y="1399333"/>
              <a:ext cx="115447" cy="115119"/>
            </a:xfrm>
            <a:custGeom>
              <a:avLst/>
              <a:gdLst/>
              <a:ahLst/>
              <a:cxnLst/>
              <a:rect l="l" t="t" r="r" b="b"/>
              <a:pathLst>
                <a:path w="1056" h="1053" extrusionOk="0">
                  <a:moveTo>
                    <a:pt x="528" y="1"/>
                  </a:moveTo>
                  <a:lnTo>
                    <a:pt x="1" y="528"/>
                  </a:lnTo>
                  <a:lnTo>
                    <a:pt x="528" y="1052"/>
                  </a:lnTo>
                  <a:lnTo>
                    <a:pt x="1055" y="528"/>
                  </a:lnTo>
                  <a:lnTo>
                    <a:pt x="528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2" name="Google Shape;1972;p29"/>
            <p:cNvSpPr/>
            <p:nvPr/>
          </p:nvSpPr>
          <p:spPr>
            <a:xfrm>
              <a:off x="8708364" y="1396600"/>
              <a:ext cx="122335" cy="120913"/>
            </a:xfrm>
            <a:custGeom>
              <a:avLst/>
              <a:gdLst/>
              <a:ahLst/>
              <a:cxnLst/>
              <a:rect l="l" t="t" r="r" b="b"/>
              <a:pathLst>
                <a:path w="1119" h="1106" extrusionOk="0">
                  <a:moveTo>
                    <a:pt x="553" y="64"/>
                  </a:moveTo>
                  <a:lnTo>
                    <a:pt x="1039" y="553"/>
                  </a:lnTo>
                  <a:lnTo>
                    <a:pt x="553" y="1039"/>
                  </a:lnTo>
                  <a:lnTo>
                    <a:pt x="553" y="1039"/>
                  </a:lnTo>
                  <a:lnTo>
                    <a:pt x="67" y="553"/>
                  </a:lnTo>
                  <a:lnTo>
                    <a:pt x="553" y="64"/>
                  </a:lnTo>
                  <a:close/>
                  <a:moveTo>
                    <a:pt x="553" y="1"/>
                  </a:moveTo>
                  <a:lnTo>
                    <a:pt x="1" y="553"/>
                  </a:lnTo>
                  <a:lnTo>
                    <a:pt x="553" y="1105"/>
                  </a:lnTo>
                  <a:lnTo>
                    <a:pt x="566" y="1090"/>
                  </a:lnTo>
                  <a:lnTo>
                    <a:pt x="1118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3" name="Google Shape;1973;p29"/>
            <p:cNvSpPr/>
            <p:nvPr/>
          </p:nvSpPr>
          <p:spPr>
            <a:xfrm>
              <a:off x="5875392" y="17448"/>
              <a:ext cx="228599" cy="227177"/>
            </a:xfrm>
            <a:custGeom>
              <a:avLst/>
              <a:gdLst/>
              <a:ahLst/>
              <a:cxnLst/>
              <a:rect l="l" t="t" r="r" b="b"/>
              <a:pathLst>
                <a:path w="2091" h="2078" extrusionOk="0">
                  <a:moveTo>
                    <a:pt x="1052" y="0"/>
                  </a:moveTo>
                  <a:lnTo>
                    <a:pt x="1" y="1039"/>
                  </a:lnTo>
                  <a:lnTo>
                    <a:pt x="1052" y="2077"/>
                  </a:lnTo>
                  <a:lnTo>
                    <a:pt x="2091" y="1039"/>
                  </a:lnTo>
                  <a:lnTo>
                    <a:pt x="1052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4" name="Google Shape;1974;p29"/>
            <p:cNvSpPr/>
            <p:nvPr/>
          </p:nvSpPr>
          <p:spPr>
            <a:xfrm>
              <a:off x="5872331" y="12965"/>
              <a:ext cx="236142" cy="236142"/>
            </a:xfrm>
            <a:custGeom>
              <a:avLst/>
              <a:gdLst/>
              <a:ahLst/>
              <a:cxnLst/>
              <a:rect l="l" t="t" r="r" b="b"/>
              <a:pathLst>
                <a:path w="2160" h="2160" extrusionOk="0">
                  <a:moveTo>
                    <a:pt x="1080" y="79"/>
                  </a:moveTo>
                  <a:lnTo>
                    <a:pt x="2081" y="1080"/>
                  </a:lnTo>
                  <a:lnTo>
                    <a:pt x="1074" y="2087"/>
                  </a:lnTo>
                  <a:lnTo>
                    <a:pt x="1074" y="2087"/>
                  </a:lnTo>
                  <a:lnTo>
                    <a:pt x="67" y="1080"/>
                  </a:lnTo>
                  <a:lnTo>
                    <a:pt x="1080" y="79"/>
                  </a:lnTo>
                  <a:close/>
                  <a:moveTo>
                    <a:pt x="1080" y="0"/>
                  </a:moveTo>
                  <a:lnTo>
                    <a:pt x="1" y="1080"/>
                  </a:lnTo>
                  <a:lnTo>
                    <a:pt x="1080" y="2159"/>
                  </a:lnTo>
                  <a:lnTo>
                    <a:pt x="1093" y="2144"/>
                  </a:lnTo>
                  <a:lnTo>
                    <a:pt x="2160" y="1080"/>
                  </a:lnTo>
                  <a:lnTo>
                    <a:pt x="1080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5" name="Google Shape;1975;p29"/>
            <p:cNvSpPr/>
            <p:nvPr/>
          </p:nvSpPr>
          <p:spPr>
            <a:xfrm>
              <a:off x="8476811" y="1603664"/>
              <a:ext cx="228927" cy="227287"/>
            </a:xfrm>
            <a:custGeom>
              <a:avLst/>
              <a:gdLst/>
              <a:ahLst/>
              <a:cxnLst/>
              <a:rect l="l" t="t" r="r" b="b"/>
              <a:pathLst>
                <a:path w="2094" h="2079" extrusionOk="0">
                  <a:moveTo>
                    <a:pt x="1055" y="1"/>
                  </a:moveTo>
                  <a:lnTo>
                    <a:pt x="0" y="1039"/>
                  </a:lnTo>
                  <a:lnTo>
                    <a:pt x="1055" y="2078"/>
                  </a:lnTo>
                  <a:lnTo>
                    <a:pt x="2093" y="1039"/>
                  </a:lnTo>
                  <a:lnTo>
                    <a:pt x="1055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6" name="Google Shape;1976;p29"/>
            <p:cNvSpPr/>
            <p:nvPr/>
          </p:nvSpPr>
          <p:spPr>
            <a:xfrm>
              <a:off x="8474077" y="1599181"/>
              <a:ext cx="235814" cy="235814"/>
            </a:xfrm>
            <a:custGeom>
              <a:avLst/>
              <a:gdLst/>
              <a:ahLst/>
              <a:cxnLst/>
              <a:rect l="l" t="t" r="r" b="b"/>
              <a:pathLst>
                <a:path w="2157" h="2157" extrusionOk="0">
                  <a:moveTo>
                    <a:pt x="1080" y="80"/>
                  </a:moveTo>
                  <a:lnTo>
                    <a:pt x="2077" y="1080"/>
                  </a:lnTo>
                  <a:lnTo>
                    <a:pt x="1072" y="2086"/>
                  </a:lnTo>
                  <a:lnTo>
                    <a:pt x="66" y="1080"/>
                  </a:lnTo>
                  <a:lnTo>
                    <a:pt x="1080" y="80"/>
                  </a:lnTo>
                  <a:close/>
                  <a:moveTo>
                    <a:pt x="1080" y="1"/>
                  </a:moveTo>
                  <a:lnTo>
                    <a:pt x="0" y="1080"/>
                  </a:lnTo>
                  <a:lnTo>
                    <a:pt x="1080" y="2157"/>
                  </a:lnTo>
                  <a:lnTo>
                    <a:pt x="1092" y="2144"/>
                  </a:lnTo>
                  <a:lnTo>
                    <a:pt x="2156" y="1080"/>
                  </a:lnTo>
                  <a:lnTo>
                    <a:pt x="1080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7" name="Google Shape;1977;p29"/>
            <p:cNvSpPr/>
            <p:nvPr/>
          </p:nvSpPr>
          <p:spPr>
            <a:xfrm>
              <a:off x="679662" y="2697802"/>
              <a:ext cx="96425" cy="96753"/>
            </a:xfrm>
            <a:custGeom>
              <a:avLst/>
              <a:gdLst/>
              <a:ahLst/>
              <a:cxnLst/>
              <a:rect l="l" t="t" r="r" b="b"/>
              <a:pathLst>
                <a:path w="882" h="885" extrusionOk="0">
                  <a:moveTo>
                    <a:pt x="446" y="0"/>
                  </a:moveTo>
                  <a:lnTo>
                    <a:pt x="0" y="436"/>
                  </a:lnTo>
                  <a:lnTo>
                    <a:pt x="446" y="884"/>
                  </a:lnTo>
                  <a:lnTo>
                    <a:pt x="881" y="436"/>
                  </a:lnTo>
                  <a:lnTo>
                    <a:pt x="44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8" name="Google Shape;1978;p29"/>
            <p:cNvSpPr/>
            <p:nvPr/>
          </p:nvSpPr>
          <p:spPr>
            <a:xfrm>
              <a:off x="281059" y="3061968"/>
              <a:ext cx="96753" cy="96315"/>
            </a:xfrm>
            <a:custGeom>
              <a:avLst/>
              <a:gdLst/>
              <a:ahLst/>
              <a:cxnLst/>
              <a:rect l="l" t="t" r="r" b="b"/>
              <a:pathLst>
                <a:path w="885" h="881" extrusionOk="0">
                  <a:moveTo>
                    <a:pt x="436" y="0"/>
                  </a:moveTo>
                  <a:lnTo>
                    <a:pt x="0" y="445"/>
                  </a:lnTo>
                  <a:lnTo>
                    <a:pt x="436" y="881"/>
                  </a:lnTo>
                  <a:lnTo>
                    <a:pt x="884" y="445"/>
                  </a:lnTo>
                  <a:lnTo>
                    <a:pt x="436" y="0"/>
                  </a:lnTo>
                  <a:close/>
                </a:path>
              </a:pathLst>
            </a:custGeom>
            <a:solidFill>
              <a:srgbClr val="90AF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9" name="Google Shape;1979;p29"/>
            <p:cNvSpPr/>
            <p:nvPr/>
          </p:nvSpPr>
          <p:spPr>
            <a:xfrm>
              <a:off x="627842" y="2194573"/>
              <a:ext cx="113698" cy="113698"/>
            </a:xfrm>
            <a:custGeom>
              <a:avLst/>
              <a:gdLst/>
              <a:ahLst/>
              <a:cxnLst/>
              <a:rect l="l" t="t" r="r" b="b"/>
              <a:pathLst>
                <a:path w="1040" h="1040" extrusionOk="0">
                  <a:moveTo>
                    <a:pt x="512" y="1"/>
                  </a:moveTo>
                  <a:lnTo>
                    <a:pt x="1" y="515"/>
                  </a:lnTo>
                  <a:lnTo>
                    <a:pt x="512" y="1039"/>
                  </a:lnTo>
                  <a:lnTo>
                    <a:pt x="1040" y="515"/>
                  </a:lnTo>
                  <a:lnTo>
                    <a:pt x="512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0" name="Google Shape;1980;p29"/>
            <p:cNvSpPr/>
            <p:nvPr/>
          </p:nvSpPr>
          <p:spPr>
            <a:xfrm>
              <a:off x="623359" y="2190418"/>
              <a:ext cx="122335" cy="122335"/>
            </a:xfrm>
            <a:custGeom>
              <a:avLst/>
              <a:gdLst/>
              <a:ahLst/>
              <a:cxnLst/>
              <a:rect l="l" t="t" r="r" b="b"/>
              <a:pathLst>
                <a:path w="1119" h="1119" extrusionOk="0">
                  <a:moveTo>
                    <a:pt x="553" y="80"/>
                  </a:moveTo>
                  <a:lnTo>
                    <a:pt x="1040" y="553"/>
                  </a:lnTo>
                  <a:lnTo>
                    <a:pt x="559" y="1045"/>
                  </a:lnTo>
                  <a:lnTo>
                    <a:pt x="559" y="1045"/>
                  </a:lnTo>
                  <a:lnTo>
                    <a:pt x="67" y="553"/>
                  </a:lnTo>
                  <a:lnTo>
                    <a:pt x="553" y="80"/>
                  </a:lnTo>
                  <a:close/>
                  <a:moveTo>
                    <a:pt x="553" y="1"/>
                  </a:moveTo>
                  <a:lnTo>
                    <a:pt x="1" y="553"/>
                  </a:lnTo>
                  <a:lnTo>
                    <a:pt x="553" y="1118"/>
                  </a:lnTo>
                  <a:lnTo>
                    <a:pt x="579" y="1090"/>
                  </a:lnTo>
                  <a:lnTo>
                    <a:pt x="1118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1" name="Google Shape;1981;p29"/>
            <p:cNvSpPr/>
            <p:nvPr/>
          </p:nvSpPr>
          <p:spPr>
            <a:xfrm>
              <a:off x="108433" y="1534679"/>
              <a:ext cx="96753" cy="97737"/>
            </a:xfrm>
            <a:custGeom>
              <a:avLst/>
              <a:gdLst/>
              <a:ahLst/>
              <a:cxnLst/>
              <a:rect l="l" t="t" r="r" b="b"/>
              <a:pathLst>
                <a:path w="885" h="894" extrusionOk="0">
                  <a:moveTo>
                    <a:pt x="449" y="0"/>
                  </a:moveTo>
                  <a:lnTo>
                    <a:pt x="1" y="445"/>
                  </a:lnTo>
                  <a:lnTo>
                    <a:pt x="449" y="894"/>
                  </a:lnTo>
                  <a:lnTo>
                    <a:pt x="885" y="445"/>
                  </a:lnTo>
                  <a:lnTo>
                    <a:pt x="44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2" name="Google Shape;1982;p29"/>
            <p:cNvSpPr/>
            <p:nvPr/>
          </p:nvSpPr>
          <p:spPr>
            <a:xfrm>
              <a:off x="56721" y="1031122"/>
              <a:ext cx="113917" cy="115338"/>
            </a:xfrm>
            <a:custGeom>
              <a:avLst/>
              <a:gdLst/>
              <a:ahLst/>
              <a:cxnLst/>
              <a:rect l="l" t="t" r="r" b="b"/>
              <a:pathLst>
                <a:path w="1042" h="1055" extrusionOk="0">
                  <a:moveTo>
                    <a:pt x="527" y="0"/>
                  </a:moveTo>
                  <a:lnTo>
                    <a:pt x="0" y="527"/>
                  </a:lnTo>
                  <a:lnTo>
                    <a:pt x="527" y="1055"/>
                  </a:lnTo>
                  <a:lnTo>
                    <a:pt x="1042" y="527"/>
                  </a:lnTo>
                  <a:lnTo>
                    <a:pt x="527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3" name="Google Shape;1983;p29"/>
            <p:cNvSpPr/>
            <p:nvPr/>
          </p:nvSpPr>
          <p:spPr>
            <a:xfrm>
              <a:off x="52567" y="1028279"/>
              <a:ext cx="122225" cy="120913"/>
            </a:xfrm>
            <a:custGeom>
              <a:avLst/>
              <a:gdLst/>
              <a:ahLst/>
              <a:cxnLst/>
              <a:rect l="l" t="t" r="r" b="b"/>
              <a:pathLst>
                <a:path w="1118" h="1106" extrusionOk="0">
                  <a:moveTo>
                    <a:pt x="565" y="67"/>
                  </a:moveTo>
                  <a:lnTo>
                    <a:pt x="1039" y="553"/>
                  </a:lnTo>
                  <a:lnTo>
                    <a:pt x="559" y="1033"/>
                  </a:lnTo>
                  <a:lnTo>
                    <a:pt x="79" y="553"/>
                  </a:lnTo>
                  <a:lnTo>
                    <a:pt x="565" y="67"/>
                  </a:lnTo>
                  <a:close/>
                  <a:moveTo>
                    <a:pt x="565" y="1"/>
                  </a:moveTo>
                  <a:lnTo>
                    <a:pt x="0" y="553"/>
                  </a:lnTo>
                  <a:lnTo>
                    <a:pt x="565" y="1106"/>
                  </a:lnTo>
                  <a:lnTo>
                    <a:pt x="578" y="1093"/>
                  </a:lnTo>
                  <a:lnTo>
                    <a:pt x="1118" y="553"/>
                  </a:lnTo>
                  <a:lnTo>
                    <a:pt x="565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4" name="Google Shape;1984;p29"/>
            <p:cNvSpPr/>
            <p:nvPr/>
          </p:nvSpPr>
          <p:spPr>
            <a:xfrm>
              <a:off x="3442227" y="200023"/>
              <a:ext cx="96315" cy="96315"/>
            </a:xfrm>
            <a:custGeom>
              <a:avLst/>
              <a:gdLst/>
              <a:ahLst/>
              <a:cxnLst/>
              <a:rect l="l" t="t" r="r" b="b"/>
              <a:pathLst>
                <a:path w="881" h="881" extrusionOk="0">
                  <a:moveTo>
                    <a:pt x="445" y="0"/>
                  </a:moveTo>
                  <a:lnTo>
                    <a:pt x="0" y="433"/>
                  </a:lnTo>
                  <a:lnTo>
                    <a:pt x="445" y="881"/>
                  </a:lnTo>
                  <a:lnTo>
                    <a:pt x="881" y="433"/>
                  </a:lnTo>
                  <a:lnTo>
                    <a:pt x="44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5" name="Google Shape;1985;p29"/>
            <p:cNvSpPr/>
            <p:nvPr/>
          </p:nvSpPr>
          <p:spPr>
            <a:xfrm>
              <a:off x="3213408" y="20181"/>
              <a:ext cx="115338" cy="115010"/>
            </a:xfrm>
            <a:custGeom>
              <a:avLst/>
              <a:gdLst/>
              <a:ahLst/>
              <a:cxnLst/>
              <a:rect l="l" t="t" r="r" b="b"/>
              <a:pathLst>
                <a:path w="1055" h="1052" extrusionOk="0">
                  <a:moveTo>
                    <a:pt x="527" y="0"/>
                  </a:moveTo>
                  <a:lnTo>
                    <a:pt x="0" y="528"/>
                  </a:lnTo>
                  <a:lnTo>
                    <a:pt x="527" y="1052"/>
                  </a:lnTo>
                  <a:lnTo>
                    <a:pt x="1054" y="528"/>
                  </a:lnTo>
                  <a:lnTo>
                    <a:pt x="527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6" name="Google Shape;1986;p29"/>
            <p:cNvSpPr/>
            <p:nvPr/>
          </p:nvSpPr>
          <p:spPr>
            <a:xfrm>
              <a:off x="3210565" y="17448"/>
              <a:ext cx="120913" cy="120913"/>
            </a:xfrm>
            <a:custGeom>
              <a:avLst/>
              <a:gdLst/>
              <a:ahLst/>
              <a:cxnLst/>
              <a:rect l="l" t="t" r="r" b="b"/>
              <a:pathLst>
                <a:path w="1106" h="1106" extrusionOk="0">
                  <a:moveTo>
                    <a:pt x="553" y="66"/>
                  </a:moveTo>
                  <a:lnTo>
                    <a:pt x="1039" y="553"/>
                  </a:lnTo>
                  <a:lnTo>
                    <a:pt x="553" y="1039"/>
                  </a:lnTo>
                  <a:lnTo>
                    <a:pt x="67" y="553"/>
                  </a:lnTo>
                  <a:lnTo>
                    <a:pt x="553" y="66"/>
                  </a:lnTo>
                  <a:close/>
                  <a:moveTo>
                    <a:pt x="553" y="0"/>
                  </a:moveTo>
                  <a:lnTo>
                    <a:pt x="1" y="553"/>
                  </a:lnTo>
                  <a:lnTo>
                    <a:pt x="553" y="1105"/>
                  </a:lnTo>
                  <a:lnTo>
                    <a:pt x="566" y="1092"/>
                  </a:lnTo>
                  <a:lnTo>
                    <a:pt x="1106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7" name="Google Shape;1987;p29"/>
            <p:cNvSpPr/>
            <p:nvPr/>
          </p:nvSpPr>
          <p:spPr>
            <a:xfrm>
              <a:off x="248261" y="2283674"/>
              <a:ext cx="227177" cy="228927"/>
            </a:xfrm>
            <a:custGeom>
              <a:avLst/>
              <a:gdLst/>
              <a:ahLst/>
              <a:cxnLst/>
              <a:rect l="l" t="t" r="r" b="b"/>
              <a:pathLst>
                <a:path w="2078" h="2094" extrusionOk="0">
                  <a:moveTo>
                    <a:pt x="1039" y="0"/>
                  </a:moveTo>
                  <a:lnTo>
                    <a:pt x="0" y="1042"/>
                  </a:lnTo>
                  <a:lnTo>
                    <a:pt x="1039" y="2093"/>
                  </a:lnTo>
                  <a:lnTo>
                    <a:pt x="2078" y="1042"/>
                  </a:lnTo>
                  <a:lnTo>
                    <a:pt x="1039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8" name="Google Shape;1988;p29"/>
            <p:cNvSpPr/>
            <p:nvPr/>
          </p:nvSpPr>
          <p:spPr>
            <a:xfrm>
              <a:off x="243779" y="2279519"/>
              <a:ext cx="235814" cy="235814"/>
            </a:xfrm>
            <a:custGeom>
              <a:avLst/>
              <a:gdLst/>
              <a:ahLst/>
              <a:cxnLst/>
              <a:rect l="l" t="t" r="r" b="b"/>
              <a:pathLst>
                <a:path w="2157" h="2157" extrusionOk="0">
                  <a:moveTo>
                    <a:pt x="1080" y="79"/>
                  </a:moveTo>
                  <a:lnTo>
                    <a:pt x="2078" y="1080"/>
                  </a:lnTo>
                  <a:lnTo>
                    <a:pt x="1072" y="2085"/>
                  </a:lnTo>
                  <a:lnTo>
                    <a:pt x="1072" y="2085"/>
                  </a:lnTo>
                  <a:lnTo>
                    <a:pt x="66" y="1080"/>
                  </a:lnTo>
                  <a:lnTo>
                    <a:pt x="1080" y="79"/>
                  </a:lnTo>
                  <a:close/>
                  <a:moveTo>
                    <a:pt x="1080" y="0"/>
                  </a:moveTo>
                  <a:lnTo>
                    <a:pt x="0" y="1080"/>
                  </a:lnTo>
                  <a:lnTo>
                    <a:pt x="1080" y="2156"/>
                  </a:lnTo>
                  <a:lnTo>
                    <a:pt x="1093" y="2144"/>
                  </a:lnTo>
                  <a:lnTo>
                    <a:pt x="2156" y="1080"/>
                  </a:lnTo>
                  <a:lnTo>
                    <a:pt x="1080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9" name="Google Shape;1989;p29"/>
            <p:cNvSpPr/>
            <p:nvPr/>
          </p:nvSpPr>
          <p:spPr>
            <a:xfrm>
              <a:off x="1444509" y="60522"/>
              <a:ext cx="96425" cy="96425"/>
            </a:xfrm>
            <a:custGeom>
              <a:avLst/>
              <a:gdLst/>
              <a:ahLst/>
              <a:cxnLst/>
              <a:rect l="l" t="t" r="r" b="b"/>
              <a:pathLst>
                <a:path w="882" h="882" extrusionOk="0">
                  <a:moveTo>
                    <a:pt x="449" y="1"/>
                  </a:moveTo>
                  <a:lnTo>
                    <a:pt x="0" y="433"/>
                  </a:lnTo>
                  <a:lnTo>
                    <a:pt x="449" y="882"/>
                  </a:lnTo>
                  <a:lnTo>
                    <a:pt x="881" y="433"/>
                  </a:lnTo>
                  <a:lnTo>
                    <a:pt x="44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0" name="Google Shape;1990;p29"/>
            <p:cNvSpPr/>
            <p:nvPr/>
          </p:nvSpPr>
          <p:spPr>
            <a:xfrm>
              <a:off x="7962" y="2057915"/>
              <a:ext cx="97846" cy="96425"/>
            </a:xfrm>
            <a:custGeom>
              <a:avLst/>
              <a:gdLst/>
              <a:ahLst/>
              <a:cxnLst/>
              <a:rect l="l" t="t" r="r" b="b"/>
              <a:pathLst>
                <a:path w="895" h="882" extrusionOk="0">
                  <a:moveTo>
                    <a:pt x="446" y="0"/>
                  </a:moveTo>
                  <a:lnTo>
                    <a:pt x="1" y="436"/>
                  </a:lnTo>
                  <a:lnTo>
                    <a:pt x="446" y="881"/>
                  </a:lnTo>
                  <a:lnTo>
                    <a:pt x="894" y="436"/>
                  </a:lnTo>
                  <a:lnTo>
                    <a:pt x="44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1" name="Google Shape;1991;p29"/>
            <p:cNvSpPr/>
            <p:nvPr/>
          </p:nvSpPr>
          <p:spPr>
            <a:xfrm>
              <a:off x="1344038" y="349472"/>
              <a:ext cx="113698" cy="113589"/>
            </a:xfrm>
            <a:custGeom>
              <a:avLst/>
              <a:gdLst/>
              <a:ahLst/>
              <a:cxnLst/>
              <a:rect l="l" t="t" r="r" b="b"/>
              <a:pathLst>
                <a:path w="1040" h="1039" extrusionOk="0">
                  <a:moveTo>
                    <a:pt x="525" y="0"/>
                  </a:moveTo>
                  <a:lnTo>
                    <a:pt x="1" y="515"/>
                  </a:lnTo>
                  <a:lnTo>
                    <a:pt x="525" y="1039"/>
                  </a:lnTo>
                  <a:lnTo>
                    <a:pt x="1039" y="515"/>
                  </a:lnTo>
                  <a:lnTo>
                    <a:pt x="525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2" name="Google Shape;1992;p29"/>
            <p:cNvSpPr/>
            <p:nvPr/>
          </p:nvSpPr>
          <p:spPr>
            <a:xfrm>
              <a:off x="1339556" y="345317"/>
              <a:ext cx="122335" cy="122225"/>
            </a:xfrm>
            <a:custGeom>
              <a:avLst/>
              <a:gdLst/>
              <a:ahLst/>
              <a:cxnLst/>
              <a:rect l="l" t="t" r="r" b="b"/>
              <a:pathLst>
                <a:path w="1119" h="1118" extrusionOk="0">
                  <a:moveTo>
                    <a:pt x="566" y="79"/>
                  </a:moveTo>
                  <a:lnTo>
                    <a:pt x="1052" y="553"/>
                  </a:lnTo>
                  <a:lnTo>
                    <a:pt x="560" y="1045"/>
                  </a:lnTo>
                  <a:lnTo>
                    <a:pt x="80" y="553"/>
                  </a:lnTo>
                  <a:lnTo>
                    <a:pt x="566" y="79"/>
                  </a:lnTo>
                  <a:close/>
                  <a:moveTo>
                    <a:pt x="566" y="0"/>
                  </a:moveTo>
                  <a:lnTo>
                    <a:pt x="1" y="553"/>
                  </a:lnTo>
                  <a:lnTo>
                    <a:pt x="566" y="1118"/>
                  </a:lnTo>
                  <a:lnTo>
                    <a:pt x="578" y="1093"/>
                  </a:lnTo>
                  <a:lnTo>
                    <a:pt x="1118" y="553"/>
                  </a:lnTo>
                  <a:lnTo>
                    <a:pt x="566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3" name="Google Shape;1993;p29"/>
            <p:cNvSpPr/>
            <p:nvPr/>
          </p:nvSpPr>
          <p:spPr>
            <a:xfrm>
              <a:off x="790082" y="255888"/>
              <a:ext cx="227615" cy="227615"/>
            </a:xfrm>
            <a:custGeom>
              <a:avLst/>
              <a:gdLst/>
              <a:ahLst/>
              <a:cxnLst/>
              <a:rect l="l" t="t" r="r" b="b"/>
              <a:pathLst>
                <a:path w="2082" h="2082" extrusionOk="0">
                  <a:moveTo>
                    <a:pt x="1043" y="1"/>
                  </a:moveTo>
                  <a:lnTo>
                    <a:pt x="1" y="1042"/>
                  </a:lnTo>
                  <a:lnTo>
                    <a:pt x="1043" y="2081"/>
                  </a:lnTo>
                  <a:lnTo>
                    <a:pt x="2081" y="1042"/>
                  </a:lnTo>
                  <a:lnTo>
                    <a:pt x="1043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4" name="Google Shape;1994;p29"/>
            <p:cNvSpPr/>
            <p:nvPr/>
          </p:nvSpPr>
          <p:spPr>
            <a:xfrm>
              <a:off x="785927" y="251734"/>
              <a:ext cx="235923" cy="235814"/>
            </a:xfrm>
            <a:custGeom>
              <a:avLst/>
              <a:gdLst/>
              <a:ahLst/>
              <a:cxnLst/>
              <a:rect l="l" t="t" r="r" b="b"/>
              <a:pathLst>
                <a:path w="2158" h="2157" extrusionOk="0">
                  <a:moveTo>
                    <a:pt x="1081" y="80"/>
                  </a:moveTo>
                  <a:lnTo>
                    <a:pt x="2091" y="1080"/>
                  </a:lnTo>
                  <a:lnTo>
                    <a:pt x="1085" y="2086"/>
                  </a:lnTo>
                  <a:lnTo>
                    <a:pt x="1085" y="2086"/>
                  </a:lnTo>
                  <a:lnTo>
                    <a:pt x="80" y="1080"/>
                  </a:lnTo>
                  <a:lnTo>
                    <a:pt x="1081" y="80"/>
                  </a:lnTo>
                  <a:close/>
                  <a:moveTo>
                    <a:pt x="1081" y="1"/>
                  </a:moveTo>
                  <a:lnTo>
                    <a:pt x="1" y="1080"/>
                  </a:lnTo>
                  <a:lnTo>
                    <a:pt x="1081" y="2157"/>
                  </a:lnTo>
                  <a:lnTo>
                    <a:pt x="1106" y="2144"/>
                  </a:lnTo>
                  <a:lnTo>
                    <a:pt x="2157" y="1080"/>
                  </a:lnTo>
                  <a:lnTo>
                    <a:pt x="1081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5" name="Google Shape;1995;p29"/>
            <p:cNvSpPr/>
            <p:nvPr/>
          </p:nvSpPr>
          <p:spPr>
            <a:xfrm>
              <a:off x="5615196" y="269008"/>
              <a:ext cx="97737" cy="96425"/>
            </a:xfrm>
            <a:custGeom>
              <a:avLst/>
              <a:gdLst/>
              <a:ahLst/>
              <a:cxnLst/>
              <a:rect l="l" t="t" r="r" b="b"/>
              <a:pathLst>
                <a:path w="894" h="882" extrusionOk="0">
                  <a:moveTo>
                    <a:pt x="446" y="1"/>
                  </a:moveTo>
                  <a:lnTo>
                    <a:pt x="1" y="449"/>
                  </a:lnTo>
                  <a:lnTo>
                    <a:pt x="446" y="881"/>
                  </a:lnTo>
                  <a:lnTo>
                    <a:pt x="894" y="449"/>
                  </a:lnTo>
                  <a:lnTo>
                    <a:pt x="44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6" name="Google Shape;1996;p29"/>
            <p:cNvSpPr/>
            <p:nvPr/>
          </p:nvSpPr>
          <p:spPr>
            <a:xfrm>
              <a:off x="6362769" y="60522"/>
              <a:ext cx="98174" cy="96425"/>
            </a:xfrm>
            <a:custGeom>
              <a:avLst/>
              <a:gdLst/>
              <a:ahLst/>
              <a:cxnLst/>
              <a:rect l="l" t="t" r="r" b="b"/>
              <a:pathLst>
                <a:path w="898" h="882" extrusionOk="0">
                  <a:moveTo>
                    <a:pt x="449" y="1"/>
                  </a:moveTo>
                  <a:lnTo>
                    <a:pt x="1" y="433"/>
                  </a:lnTo>
                  <a:lnTo>
                    <a:pt x="449" y="882"/>
                  </a:lnTo>
                  <a:lnTo>
                    <a:pt x="897" y="433"/>
                  </a:lnTo>
                  <a:lnTo>
                    <a:pt x="44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7" name="Google Shape;1997;p29"/>
            <p:cNvSpPr/>
            <p:nvPr/>
          </p:nvSpPr>
          <p:spPr>
            <a:xfrm>
              <a:off x="6219224" y="350784"/>
              <a:ext cx="113589" cy="114026"/>
            </a:xfrm>
            <a:custGeom>
              <a:avLst/>
              <a:gdLst/>
              <a:ahLst/>
              <a:cxnLst/>
              <a:rect l="l" t="t" r="r" b="b"/>
              <a:pathLst>
                <a:path w="1039" h="1043" extrusionOk="0">
                  <a:moveTo>
                    <a:pt x="524" y="1"/>
                  </a:moveTo>
                  <a:lnTo>
                    <a:pt x="0" y="515"/>
                  </a:lnTo>
                  <a:lnTo>
                    <a:pt x="524" y="1043"/>
                  </a:lnTo>
                  <a:lnTo>
                    <a:pt x="1039" y="515"/>
                  </a:lnTo>
                  <a:lnTo>
                    <a:pt x="524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8" name="Google Shape;1998;p29"/>
            <p:cNvSpPr/>
            <p:nvPr/>
          </p:nvSpPr>
          <p:spPr>
            <a:xfrm>
              <a:off x="6214741" y="346629"/>
              <a:ext cx="122225" cy="122335"/>
            </a:xfrm>
            <a:custGeom>
              <a:avLst/>
              <a:gdLst/>
              <a:ahLst/>
              <a:cxnLst/>
              <a:rect l="l" t="t" r="r" b="b"/>
              <a:pathLst>
                <a:path w="1118" h="1119" extrusionOk="0">
                  <a:moveTo>
                    <a:pt x="565" y="80"/>
                  </a:moveTo>
                  <a:lnTo>
                    <a:pt x="1052" y="553"/>
                  </a:lnTo>
                  <a:lnTo>
                    <a:pt x="559" y="1046"/>
                  </a:lnTo>
                  <a:lnTo>
                    <a:pt x="79" y="553"/>
                  </a:lnTo>
                  <a:lnTo>
                    <a:pt x="565" y="80"/>
                  </a:lnTo>
                  <a:close/>
                  <a:moveTo>
                    <a:pt x="565" y="1"/>
                  </a:moveTo>
                  <a:lnTo>
                    <a:pt x="0" y="553"/>
                  </a:lnTo>
                  <a:lnTo>
                    <a:pt x="565" y="1118"/>
                  </a:lnTo>
                  <a:lnTo>
                    <a:pt x="578" y="1093"/>
                  </a:lnTo>
                  <a:lnTo>
                    <a:pt x="1118" y="553"/>
                  </a:lnTo>
                  <a:lnTo>
                    <a:pt x="565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9" name="Google Shape;1999;p29"/>
            <p:cNvSpPr/>
            <p:nvPr/>
          </p:nvSpPr>
          <p:spPr>
            <a:xfrm>
              <a:off x="4079271" y="57461"/>
              <a:ext cx="228599" cy="228927"/>
            </a:xfrm>
            <a:custGeom>
              <a:avLst/>
              <a:gdLst/>
              <a:ahLst/>
              <a:cxnLst/>
              <a:rect l="l" t="t" r="r" b="b"/>
              <a:pathLst>
                <a:path w="2091" h="2094" extrusionOk="0">
                  <a:moveTo>
                    <a:pt x="1040" y="0"/>
                  </a:moveTo>
                  <a:lnTo>
                    <a:pt x="1" y="1055"/>
                  </a:lnTo>
                  <a:lnTo>
                    <a:pt x="1040" y="2093"/>
                  </a:lnTo>
                  <a:lnTo>
                    <a:pt x="2091" y="1055"/>
                  </a:lnTo>
                  <a:lnTo>
                    <a:pt x="104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0" name="Google Shape;2000;p29"/>
            <p:cNvSpPr/>
            <p:nvPr/>
          </p:nvSpPr>
          <p:spPr>
            <a:xfrm>
              <a:off x="8402250" y="4410727"/>
              <a:ext cx="96425" cy="96425"/>
            </a:xfrm>
            <a:custGeom>
              <a:avLst/>
              <a:gdLst/>
              <a:ahLst/>
              <a:cxnLst/>
              <a:rect l="l" t="t" r="r" b="b"/>
              <a:pathLst>
                <a:path w="882" h="882" extrusionOk="0">
                  <a:moveTo>
                    <a:pt x="433" y="1"/>
                  </a:moveTo>
                  <a:lnTo>
                    <a:pt x="0" y="433"/>
                  </a:lnTo>
                  <a:lnTo>
                    <a:pt x="433" y="882"/>
                  </a:lnTo>
                  <a:lnTo>
                    <a:pt x="881" y="433"/>
                  </a:lnTo>
                  <a:lnTo>
                    <a:pt x="43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1" name="Google Shape;2001;p29"/>
            <p:cNvSpPr/>
            <p:nvPr/>
          </p:nvSpPr>
          <p:spPr>
            <a:xfrm>
              <a:off x="7418532" y="4843550"/>
              <a:ext cx="96425" cy="96425"/>
            </a:xfrm>
            <a:custGeom>
              <a:avLst/>
              <a:gdLst/>
              <a:ahLst/>
              <a:cxnLst/>
              <a:rect l="l" t="t" r="r" b="b"/>
              <a:pathLst>
                <a:path w="882" h="882" extrusionOk="0">
                  <a:moveTo>
                    <a:pt x="433" y="1"/>
                  </a:moveTo>
                  <a:lnTo>
                    <a:pt x="1" y="436"/>
                  </a:lnTo>
                  <a:lnTo>
                    <a:pt x="433" y="881"/>
                  </a:lnTo>
                  <a:lnTo>
                    <a:pt x="882" y="436"/>
                  </a:lnTo>
                  <a:lnTo>
                    <a:pt x="43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2" name="Google Shape;2002;p29"/>
            <p:cNvSpPr/>
            <p:nvPr/>
          </p:nvSpPr>
          <p:spPr>
            <a:xfrm>
              <a:off x="8640691" y="4712796"/>
              <a:ext cx="113698" cy="115010"/>
            </a:xfrm>
            <a:custGeom>
              <a:avLst/>
              <a:gdLst/>
              <a:ahLst/>
              <a:cxnLst/>
              <a:rect l="l" t="t" r="r" b="b"/>
              <a:pathLst>
                <a:path w="1040" h="1052" extrusionOk="0">
                  <a:moveTo>
                    <a:pt x="515" y="0"/>
                  </a:moveTo>
                  <a:lnTo>
                    <a:pt x="1" y="527"/>
                  </a:lnTo>
                  <a:lnTo>
                    <a:pt x="515" y="1051"/>
                  </a:lnTo>
                  <a:lnTo>
                    <a:pt x="1039" y="527"/>
                  </a:lnTo>
                  <a:lnTo>
                    <a:pt x="515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3" name="Google Shape;2003;p29"/>
            <p:cNvSpPr/>
            <p:nvPr/>
          </p:nvSpPr>
          <p:spPr>
            <a:xfrm>
              <a:off x="8636536" y="4709954"/>
              <a:ext cx="122335" cy="120913"/>
            </a:xfrm>
            <a:custGeom>
              <a:avLst/>
              <a:gdLst/>
              <a:ahLst/>
              <a:cxnLst/>
              <a:rect l="l" t="t" r="r" b="b"/>
              <a:pathLst>
                <a:path w="1119" h="1106" extrusionOk="0">
                  <a:moveTo>
                    <a:pt x="553" y="64"/>
                  </a:moveTo>
                  <a:lnTo>
                    <a:pt x="1040" y="553"/>
                  </a:lnTo>
                  <a:lnTo>
                    <a:pt x="560" y="1033"/>
                  </a:lnTo>
                  <a:lnTo>
                    <a:pt x="80" y="553"/>
                  </a:lnTo>
                  <a:lnTo>
                    <a:pt x="553" y="64"/>
                  </a:lnTo>
                  <a:close/>
                  <a:moveTo>
                    <a:pt x="553" y="1"/>
                  </a:moveTo>
                  <a:lnTo>
                    <a:pt x="1" y="553"/>
                  </a:lnTo>
                  <a:lnTo>
                    <a:pt x="553" y="1106"/>
                  </a:lnTo>
                  <a:lnTo>
                    <a:pt x="579" y="1090"/>
                  </a:lnTo>
                  <a:lnTo>
                    <a:pt x="1119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4" name="Google Shape;2004;p29"/>
            <p:cNvSpPr/>
            <p:nvPr/>
          </p:nvSpPr>
          <p:spPr>
            <a:xfrm>
              <a:off x="8756030" y="3298988"/>
              <a:ext cx="113589" cy="113698"/>
            </a:xfrm>
            <a:custGeom>
              <a:avLst/>
              <a:gdLst/>
              <a:ahLst/>
              <a:cxnLst/>
              <a:rect l="l" t="t" r="r" b="b"/>
              <a:pathLst>
                <a:path w="1039" h="1040" extrusionOk="0">
                  <a:moveTo>
                    <a:pt x="512" y="1"/>
                  </a:moveTo>
                  <a:lnTo>
                    <a:pt x="0" y="516"/>
                  </a:lnTo>
                  <a:lnTo>
                    <a:pt x="512" y="1040"/>
                  </a:lnTo>
                  <a:lnTo>
                    <a:pt x="1039" y="516"/>
                  </a:lnTo>
                  <a:lnTo>
                    <a:pt x="512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5" name="Google Shape;2005;p29"/>
            <p:cNvSpPr/>
            <p:nvPr/>
          </p:nvSpPr>
          <p:spPr>
            <a:xfrm>
              <a:off x="8751547" y="3294943"/>
              <a:ext cx="122225" cy="122225"/>
            </a:xfrm>
            <a:custGeom>
              <a:avLst/>
              <a:gdLst/>
              <a:ahLst/>
              <a:cxnLst/>
              <a:rect l="l" t="t" r="r" b="b"/>
              <a:pathLst>
                <a:path w="1118" h="1118" extrusionOk="0">
                  <a:moveTo>
                    <a:pt x="553" y="63"/>
                  </a:moveTo>
                  <a:lnTo>
                    <a:pt x="1039" y="553"/>
                  </a:lnTo>
                  <a:lnTo>
                    <a:pt x="559" y="1032"/>
                  </a:lnTo>
                  <a:lnTo>
                    <a:pt x="79" y="553"/>
                  </a:lnTo>
                  <a:lnTo>
                    <a:pt x="553" y="63"/>
                  </a:lnTo>
                  <a:close/>
                  <a:moveTo>
                    <a:pt x="553" y="0"/>
                  </a:moveTo>
                  <a:lnTo>
                    <a:pt x="0" y="553"/>
                  </a:lnTo>
                  <a:lnTo>
                    <a:pt x="553" y="1118"/>
                  </a:lnTo>
                  <a:lnTo>
                    <a:pt x="578" y="1089"/>
                  </a:lnTo>
                  <a:lnTo>
                    <a:pt x="1118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6" name="Google Shape;2006;p29"/>
            <p:cNvSpPr/>
            <p:nvPr/>
          </p:nvSpPr>
          <p:spPr>
            <a:xfrm>
              <a:off x="7352281" y="4321736"/>
              <a:ext cx="227287" cy="227177"/>
            </a:xfrm>
            <a:custGeom>
              <a:avLst/>
              <a:gdLst/>
              <a:ahLst/>
              <a:cxnLst/>
              <a:rect l="l" t="t" r="r" b="b"/>
              <a:pathLst>
                <a:path w="2079" h="2078" extrusionOk="0">
                  <a:moveTo>
                    <a:pt x="1039" y="0"/>
                  </a:moveTo>
                  <a:lnTo>
                    <a:pt x="1" y="1039"/>
                  </a:lnTo>
                  <a:lnTo>
                    <a:pt x="1039" y="2078"/>
                  </a:lnTo>
                  <a:lnTo>
                    <a:pt x="2078" y="1039"/>
                  </a:lnTo>
                  <a:lnTo>
                    <a:pt x="1039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7" name="Google Shape;2007;p29"/>
            <p:cNvSpPr/>
            <p:nvPr/>
          </p:nvSpPr>
          <p:spPr>
            <a:xfrm>
              <a:off x="7347798" y="4317253"/>
              <a:ext cx="236251" cy="235814"/>
            </a:xfrm>
            <a:custGeom>
              <a:avLst/>
              <a:gdLst/>
              <a:ahLst/>
              <a:cxnLst/>
              <a:rect l="l" t="t" r="r" b="b"/>
              <a:pathLst>
                <a:path w="2161" h="2157" extrusionOk="0">
                  <a:moveTo>
                    <a:pt x="1080" y="79"/>
                  </a:moveTo>
                  <a:lnTo>
                    <a:pt x="2094" y="1080"/>
                  </a:lnTo>
                  <a:lnTo>
                    <a:pt x="1087" y="2087"/>
                  </a:lnTo>
                  <a:lnTo>
                    <a:pt x="1087" y="2087"/>
                  </a:lnTo>
                  <a:lnTo>
                    <a:pt x="80" y="1080"/>
                  </a:lnTo>
                  <a:lnTo>
                    <a:pt x="1080" y="79"/>
                  </a:lnTo>
                  <a:close/>
                  <a:moveTo>
                    <a:pt x="1080" y="0"/>
                  </a:moveTo>
                  <a:lnTo>
                    <a:pt x="1" y="1080"/>
                  </a:lnTo>
                  <a:lnTo>
                    <a:pt x="1080" y="2156"/>
                  </a:lnTo>
                  <a:lnTo>
                    <a:pt x="1106" y="2144"/>
                  </a:lnTo>
                  <a:lnTo>
                    <a:pt x="2160" y="1080"/>
                  </a:lnTo>
                  <a:lnTo>
                    <a:pt x="1080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8" name="Google Shape;2008;p29"/>
            <p:cNvSpPr/>
            <p:nvPr/>
          </p:nvSpPr>
          <p:spPr>
            <a:xfrm>
              <a:off x="2763311" y="4811846"/>
              <a:ext cx="96425" cy="96753"/>
            </a:xfrm>
            <a:custGeom>
              <a:avLst/>
              <a:gdLst/>
              <a:ahLst/>
              <a:cxnLst/>
              <a:rect l="l" t="t" r="r" b="b"/>
              <a:pathLst>
                <a:path w="882" h="885" extrusionOk="0">
                  <a:moveTo>
                    <a:pt x="449" y="0"/>
                  </a:moveTo>
                  <a:lnTo>
                    <a:pt x="0" y="448"/>
                  </a:lnTo>
                  <a:lnTo>
                    <a:pt x="449" y="884"/>
                  </a:lnTo>
                  <a:lnTo>
                    <a:pt x="881" y="448"/>
                  </a:lnTo>
                  <a:lnTo>
                    <a:pt x="44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9" name="Google Shape;2009;p29"/>
            <p:cNvSpPr/>
            <p:nvPr/>
          </p:nvSpPr>
          <p:spPr>
            <a:xfrm>
              <a:off x="2964472" y="4860824"/>
              <a:ext cx="96753" cy="96425"/>
            </a:xfrm>
            <a:custGeom>
              <a:avLst/>
              <a:gdLst/>
              <a:ahLst/>
              <a:cxnLst/>
              <a:rect l="l" t="t" r="r" b="b"/>
              <a:pathLst>
                <a:path w="885" h="882" extrusionOk="0">
                  <a:moveTo>
                    <a:pt x="436" y="0"/>
                  </a:moveTo>
                  <a:lnTo>
                    <a:pt x="1" y="436"/>
                  </a:lnTo>
                  <a:lnTo>
                    <a:pt x="436" y="881"/>
                  </a:lnTo>
                  <a:lnTo>
                    <a:pt x="885" y="436"/>
                  </a:lnTo>
                  <a:lnTo>
                    <a:pt x="43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0" name="Google Shape;2010;p29"/>
            <p:cNvSpPr/>
            <p:nvPr/>
          </p:nvSpPr>
          <p:spPr>
            <a:xfrm>
              <a:off x="1344038" y="4899854"/>
              <a:ext cx="113698" cy="113589"/>
            </a:xfrm>
            <a:custGeom>
              <a:avLst/>
              <a:gdLst/>
              <a:ahLst/>
              <a:cxnLst/>
              <a:rect l="l" t="t" r="r" b="b"/>
              <a:pathLst>
                <a:path w="1040" h="1039" extrusionOk="0">
                  <a:moveTo>
                    <a:pt x="525" y="0"/>
                  </a:moveTo>
                  <a:lnTo>
                    <a:pt x="1" y="524"/>
                  </a:lnTo>
                  <a:lnTo>
                    <a:pt x="525" y="1039"/>
                  </a:lnTo>
                  <a:lnTo>
                    <a:pt x="1039" y="524"/>
                  </a:lnTo>
                  <a:lnTo>
                    <a:pt x="525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1" name="Google Shape;2011;p29"/>
            <p:cNvSpPr/>
            <p:nvPr/>
          </p:nvSpPr>
          <p:spPr>
            <a:xfrm>
              <a:off x="1339556" y="4895371"/>
              <a:ext cx="122335" cy="122225"/>
            </a:xfrm>
            <a:custGeom>
              <a:avLst/>
              <a:gdLst/>
              <a:ahLst/>
              <a:cxnLst/>
              <a:rect l="l" t="t" r="r" b="b"/>
              <a:pathLst>
                <a:path w="1119" h="1118" extrusionOk="0">
                  <a:moveTo>
                    <a:pt x="566" y="79"/>
                  </a:moveTo>
                  <a:lnTo>
                    <a:pt x="1052" y="565"/>
                  </a:lnTo>
                  <a:lnTo>
                    <a:pt x="560" y="1048"/>
                  </a:lnTo>
                  <a:lnTo>
                    <a:pt x="560" y="1048"/>
                  </a:lnTo>
                  <a:lnTo>
                    <a:pt x="80" y="565"/>
                  </a:lnTo>
                  <a:lnTo>
                    <a:pt x="566" y="79"/>
                  </a:lnTo>
                  <a:close/>
                  <a:moveTo>
                    <a:pt x="566" y="0"/>
                  </a:moveTo>
                  <a:lnTo>
                    <a:pt x="1" y="565"/>
                  </a:lnTo>
                  <a:lnTo>
                    <a:pt x="566" y="1118"/>
                  </a:lnTo>
                  <a:lnTo>
                    <a:pt x="578" y="1105"/>
                  </a:lnTo>
                  <a:lnTo>
                    <a:pt x="1118" y="565"/>
                  </a:lnTo>
                  <a:lnTo>
                    <a:pt x="566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2" name="Google Shape;2012;p29"/>
            <p:cNvSpPr/>
            <p:nvPr/>
          </p:nvSpPr>
          <p:spPr>
            <a:xfrm>
              <a:off x="1427235" y="4656493"/>
              <a:ext cx="227615" cy="227505"/>
            </a:xfrm>
            <a:custGeom>
              <a:avLst/>
              <a:gdLst/>
              <a:ahLst/>
              <a:cxnLst/>
              <a:rect l="l" t="t" r="r" b="b"/>
              <a:pathLst>
                <a:path w="2082" h="2081" extrusionOk="0">
                  <a:moveTo>
                    <a:pt x="1039" y="1"/>
                  </a:moveTo>
                  <a:lnTo>
                    <a:pt x="1" y="1042"/>
                  </a:lnTo>
                  <a:lnTo>
                    <a:pt x="1039" y="2081"/>
                  </a:lnTo>
                  <a:lnTo>
                    <a:pt x="2081" y="1042"/>
                  </a:lnTo>
                  <a:lnTo>
                    <a:pt x="1039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3" name="Google Shape;2013;p29"/>
            <p:cNvSpPr/>
            <p:nvPr/>
          </p:nvSpPr>
          <p:spPr>
            <a:xfrm>
              <a:off x="1423081" y="4652339"/>
              <a:ext cx="235814" cy="235814"/>
            </a:xfrm>
            <a:custGeom>
              <a:avLst/>
              <a:gdLst/>
              <a:ahLst/>
              <a:cxnLst/>
              <a:rect l="l" t="t" r="r" b="b"/>
              <a:pathLst>
                <a:path w="2157" h="2157" extrusionOk="0">
                  <a:moveTo>
                    <a:pt x="1077" y="80"/>
                  </a:moveTo>
                  <a:lnTo>
                    <a:pt x="2078" y="1080"/>
                  </a:lnTo>
                  <a:lnTo>
                    <a:pt x="1085" y="2086"/>
                  </a:lnTo>
                  <a:lnTo>
                    <a:pt x="1085" y="2086"/>
                  </a:lnTo>
                  <a:lnTo>
                    <a:pt x="80" y="1080"/>
                  </a:lnTo>
                  <a:lnTo>
                    <a:pt x="1077" y="80"/>
                  </a:lnTo>
                  <a:close/>
                  <a:moveTo>
                    <a:pt x="1077" y="1"/>
                  </a:moveTo>
                  <a:lnTo>
                    <a:pt x="1" y="1080"/>
                  </a:lnTo>
                  <a:lnTo>
                    <a:pt x="1077" y="2157"/>
                  </a:lnTo>
                  <a:lnTo>
                    <a:pt x="1106" y="2144"/>
                  </a:lnTo>
                  <a:lnTo>
                    <a:pt x="2157" y="1080"/>
                  </a:lnTo>
                  <a:lnTo>
                    <a:pt x="1077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4" name="Google Shape;2014;p29"/>
            <p:cNvSpPr/>
            <p:nvPr/>
          </p:nvSpPr>
          <p:spPr>
            <a:xfrm>
              <a:off x="3156011" y="4632332"/>
              <a:ext cx="228599" cy="228599"/>
            </a:xfrm>
            <a:custGeom>
              <a:avLst/>
              <a:gdLst/>
              <a:ahLst/>
              <a:cxnLst/>
              <a:rect l="l" t="t" r="r" b="b"/>
              <a:pathLst>
                <a:path w="2091" h="2091" extrusionOk="0">
                  <a:moveTo>
                    <a:pt x="1040" y="1"/>
                  </a:moveTo>
                  <a:lnTo>
                    <a:pt x="1" y="1039"/>
                  </a:lnTo>
                  <a:lnTo>
                    <a:pt x="1040" y="2090"/>
                  </a:lnTo>
                  <a:lnTo>
                    <a:pt x="2091" y="1039"/>
                  </a:lnTo>
                  <a:lnTo>
                    <a:pt x="1040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5" name="Google Shape;2015;p29"/>
            <p:cNvSpPr/>
            <p:nvPr/>
          </p:nvSpPr>
          <p:spPr>
            <a:xfrm>
              <a:off x="3151529" y="4627850"/>
              <a:ext cx="235923" cy="235814"/>
            </a:xfrm>
            <a:custGeom>
              <a:avLst/>
              <a:gdLst/>
              <a:ahLst/>
              <a:cxnLst/>
              <a:rect l="l" t="t" r="r" b="b"/>
              <a:pathLst>
                <a:path w="2158" h="2157" extrusionOk="0">
                  <a:moveTo>
                    <a:pt x="1081" y="79"/>
                  </a:moveTo>
                  <a:lnTo>
                    <a:pt x="2094" y="1080"/>
                  </a:lnTo>
                  <a:lnTo>
                    <a:pt x="1087" y="2087"/>
                  </a:lnTo>
                  <a:lnTo>
                    <a:pt x="1087" y="2087"/>
                  </a:lnTo>
                  <a:lnTo>
                    <a:pt x="80" y="1080"/>
                  </a:lnTo>
                  <a:lnTo>
                    <a:pt x="1081" y="79"/>
                  </a:lnTo>
                  <a:close/>
                  <a:moveTo>
                    <a:pt x="1081" y="1"/>
                  </a:moveTo>
                  <a:lnTo>
                    <a:pt x="1" y="1080"/>
                  </a:lnTo>
                  <a:lnTo>
                    <a:pt x="1081" y="2157"/>
                  </a:lnTo>
                  <a:lnTo>
                    <a:pt x="1106" y="2144"/>
                  </a:lnTo>
                  <a:lnTo>
                    <a:pt x="2157" y="1080"/>
                  </a:lnTo>
                  <a:lnTo>
                    <a:pt x="1081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6" name="Google Shape;2016;p29"/>
            <p:cNvSpPr/>
            <p:nvPr/>
          </p:nvSpPr>
          <p:spPr>
            <a:xfrm>
              <a:off x="16599" y="4745922"/>
              <a:ext cx="228599" cy="228599"/>
            </a:xfrm>
            <a:custGeom>
              <a:avLst/>
              <a:gdLst/>
              <a:ahLst/>
              <a:cxnLst/>
              <a:rect l="l" t="t" r="r" b="b"/>
              <a:pathLst>
                <a:path w="2091" h="2091" extrusionOk="0">
                  <a:moveTo>
                    <a:pt x="1052" y="0"/>
                  </a:moveTo>
                  <a:lnTo>
                    <a:pt x="1" y="1051"/>
                  </a:lnTo>
                  <a:lnTo>
                    <a:pt x="1052" y="2090"/>
                  </a:lnTo>
                  <a:lnTo>
                    <a:pt x="2091" y="1051"/>
                  </a:lnTo>
                  <a:lnTo>
                    <a:pt x="1052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7" name="Google Shape;2017;p29"/>
            <p:cNvSpPr/>
            <p:nvPr/>
          </p:nvSpPr>
          <p:spPr>
            <a:xfrm>
              <a:off x="13537" y="4742752"/>
              <a:ext cx="236142" cy="236251"/>
            </a:xfrm>
            <a:custGeom>
              <a:avLst/>
              <a:gdLst/>
              <a:ahLst/>
              <a:cxnLst/>
              <a:rect l="l" t="t" r="r" b="b"/>
              <a:pathLst>
                <a:path w="2160" h="2161" extrusionOk="0">
                  <a:moveTo>
                    <a:pt x="1080" y="67"/>
                  </a:moveTo>
                  <a:lnTo>
                    <a:pt x="2081" y="1080"/>
                  </a:lnTo>
                  <a:lnTo>
                    <a:pt x="1074" y="2075"/>
                  </a:lnTo>
                  <a:lnTo>
                    <a:pt x="1074" y="2075"/>
                  </a:lnTo>
                  <a:lnTo>
                    <a:pt x="67" y="1080"/>
                  </a:lnTo>
                  <a:lnTo>
                    <a:pt x="1080" y="67"/>
                  </a:lnTo>
                  <a:close/>
                  <a:moveTo>
                    <a:pt x="1080" y="1"/>
                  </a:moveTo>
                  <a:lnTo>
                    <a:pt x="0" y="1080"/>
                  </a:lnTo>
                  <a:lnTo>
                    <a:pt x="1080" y="2160"/>
                  </a:lnTo>
                  <a:lnTo>
                    <a:pt x="1093" y="2132"/>
                  </a:lnTo>
                  <a:lnTo>
                    <a:pt x="2160" y="1080"/>
                  </a:lnTo>
                  <a:lnTo>
                    <a:pt x="1080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8" name="Google Shape;2018;p29"/>
            <p:cNvSpPr/>
            <p:nvPr/>
          </p:nvSpPr>
          <p:spPr>
            <a:xfrm>
              <a:off x="1000316" y="-184150"/>
              <a:ext cx="228599" cy="227505"/>
            </a:xfrm>
            <a:custGeom>
              <a:avLst/>
              <a:gdLst/>
              <a:ahLst/>
              <a:cxnLst/>
              <a:rect l="l" t="t" r="r" b="b"/>
              <a:pathLst>
                <a:path w="2091" h="2081" extrusionOk="0">
                  <a:moveTo>
                    <a:pt x="1052" y="0"/>
                  </a:moveTo>
                  <a:lnTo>
                    <a:pt x="0" y="1042"/>
                  </a:lnTo>
                  <a:lnTo>
                    <a:pt x="1052" y="2081"/>
                  </a:lnTo>
                  <a:lnTo>
                    <a:pt x="2090" y="1042"/>
                  </a:lnTo>
                  <a:lnTo>
                    <a:pt x="1052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9" name="Google Shape;2019;p29"/>
            <p:cNvSpPr/>
            <p:nvPr/>
          </p:nvSpPr>
          <p:spPr>
            <a:xfrm>
              <a:off x="997146" y="-188305"/>
              <a:ext cx="236251" cy="235814"/>
            </a:xfrm>
            <a:custGeom>
              <a:avLst/>
              <a:gdLst/>
              <a:ahLst/>
              <a:cxnLst/>
              <a:rect l="l" t="t" r="r" b="b"/>
              <a:pathLst>
                <a:path w="2161" h="2157" extrusionOk="0">
                  <a:moveTo>
                    <a:pt x="1081" y="67"/>
                  </a:moveTo>
                  <a:lnTo>
                    <a:pt x="2081" y="1080"/>
                  </a:lnTo>
                  <a:lnTo>
                    <a:pt x="1074" y="2087"/>
                  </a:lnTo>
                  <a:lnTo>
                    <a:pt x="1074" y="2087"/>
                  </a:lnTo>
                  <a:lnTo>
                    <a:pt x="67" y="1080"/>
                  </a:lnTo>
                  <a:lnTo>
                    <a:pt x="1081" y="67"/>
                  </a:lnTo>
                  <a:close/>
                  <a:moveTo>
                    <a:pt x="1081" y="1"/>
                  </a:moveTo>
                  <a:lnTo>
                    <a:pt x="1" y="1080"/>
                  </a:lnTo>
                  <a:lnTo>
                    <a:pt x="1081" y="2157"/>
                  </a:lnTo>
                  <a:lnTo>
                    <a:pt x="1093" y="2132"/>
                  </a:lnTo>
                  <a:lnTo>
                    <a:pt x="2160" y="1080"/>
                  </a:lnTo>
                  <a:lnTo>
                    <a:pt x="1081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20" name="Google Shape;2020;p29"/>
          <p:cNvSpPr/>
          <p:nvPr/>
        </p:nvSpPr>
        <p:spPr>
          <a:xfrm>
            <a:off x="461838" y="396075"/>
            <a:ext cx="8220300" cy="4332900"/>
          </a:xfrm>
          <a:prstGeom prst="roundRect">
            <a:avLst>
              <a:gd name="adj" fmla="val 2817"/>
            </a:avLst>
          </a:prstGeom>
          <a:solidFill>
            <a:srgbClr val="FFFBF7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1" name="Google Shape;2021;p29"/>
          <p:cNvSpPr txBox="1">
            <a:spLocks noGrp="1"/>
          </p:cNvSpPr>
          <p:nvPr>
            <p:ph type="title"/>
          </p:nvPr>
        </p:nvSpPr>
        <p:spPr>
          <a:xfrm>
            <a:off x="3168000" y="2571777"/>
            <a:ext cx="2808000" cy="68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022" name="Google Shape;2022;p29"/>
          <p:cNvSpPr txBox="1">
            <a:spLocks noGrp="1"/>
          </p:cNvSpPr>
          <p:nvPr>
            <p:ph type="body" idx="1"/>
          </p:nvPr>
        </p:nvSpPr>
        <p:spPr>
          <a:xfrm>
            <a:off x="3168000" y="3442280"/>
            <a:ext cx="2808000" cy="68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023" name="Google Shape;2023;p29"/>
          <p:cNvSpPr txBox="1">
            <a:spLocks noGrp="1"/>
          </p:cNvSpPr>
          <p:nvPr>
            <p:ph type="title" idx="2" hasCustomPrompt="1"/>
          </p:nvPr>
        </p:nvSpPr>
        <p:spPr>
          <a:xfrm>
            <a:off x="4022400" y="1557138"/>
            <a:ext cx="1099200" cy="71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CUSTOM_5_2_1_1_1_1_1_2">
    <p:spTree>
      <p:nvGrpSpPr>
        <p:cNvPr id="1" name="Shape 20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25" name="Google Shape;2025;p30"/>
          <p:cNvGrpSpPr/>
          <p:nvPr/>
        </p:nvGrpSpPr>
        <p:grpSpPr>
          <a:xfrm>
            <a:off x="-532875" y="-366725"/>
            <a:ext cx="10076919" cy="5936520"/>
            <a:chOff x="-532875" y="-366725"/>
            <a:chExt cx="10076919" cy="5936520"/>
          </a:xfrm>
        </p:grpSpPr>
        <p:sp>
          <p:nvSpPr>
            <p:cNvPr id="2026" name="Google Shape;2026;p30"/>
            <p:cNvSpPr/>
            <p:nvPr/>
          </p:nvSpPr>
          <p:spPr>
            <a:xfrm>
              <a:off x="131610" y="172691"/>
              <a:ext cx="592651" cy="592432"/>
            </a:xfrm>
            <a:custGeom>
              <a:avLst/>
              <a:gdLst/>
              <a:ahLst/>
              <a:cxnLst/>
              <a:rect l="l" t="t" r="r" b="b"/>
              <a:pathLst>
                <a:path w="5421" h="5419" extrusionOk="0">
                  <a:moveTo>
                    <a:pt x="0" y="1"/>
                  </a:moveTo>
                  <a:lnTo>
                    <a:pt x="0" y="5418"/>
                  </a:lnTo>
                  <a:lnTo>
                    <a:pt x="5421" y="5418"/>
                  </a:lnTo>
                  <a:lnTo>
                    <a:pt x="54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7" name="Google Shape;2027;p30"/>
            <p:cNvSpPr/>
            <p:nvPr/>
          </p:nvSpPr>
          <p:spPr>
            <a:xfrm>
              <a:off x="4552217" y="107861"/>
              <a:ext cx="748002" cy="748002"/>
            </a:xfrm>
            <a:custGeom>
              <a:avLst/>
              <a:gdLst/>
              <a:ahLst/>
              <a:cxnLst/>
              <a:rect l="l" t="t" r="r" b="b"/>
              <a:pathLst>
                <a:path w="6842" h="6842" extrusionOk="0">
                  <a:moveTo>
                    <a:pt x="0" y="0"/>
                  </a:moveTo>
                  <a:lnTo>
                    <a:pt x="0" y="6841"/>
                  </a:lnTo>
                  <a:lnTo>
                    <a:pt x="6841" y="6841"/>
                  </a:lnTo>
                  <a:lnTo>
                    <a:pt x="684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8" name="Google Shape;2028;p30"/>
            <p:cNvSpPr/>
            <p:nvPr/>
          </p:nvSpPr>
          <p:spPr>
            <a:xfrm>
              <a:off x="5242503" y="4192293"/>
              <a:ext cx="748002" cy="747674"/>
            </a:xfrm>
            <a:custGeom>
              <a:avLst/>
              <a:gdLst/>
              <a:ahLst/>
              <a:cxnLst/>
              <a:rect l="l" t="t" r="r" b="b"/>
              <a:pathLst>
                <a:path w="6842" h="6839" extrusionOk="0">
                  <a:moveTo>
                    <a:pt x="0" y="0"/>
                  </a:moveTo>
                  <a:lnTo>
                    <a:pt x="0" y="6838"/>
                  </a:lnTo>
                  <a:lnTo>
                    <a:pt x="6841" y="6838"/>
                  </a:lnTo>
                  <a:lnTo>
                    <a:pt x="684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9" name="Google Shape;2029;p30"/>
            <p:cNvSpPr/>
            <p:nvPr/>
          </p:nvSpPr>
          <p:spPr>
            <a:xfrm>
              <a:off x="8186549" y="3625546"/>
              <a:ext cx="747674" cy="748002"/>
            </a:xfrm>
            <a:custGeom>
              <a:avLst/>
              <a:gdLst/>
              <a:ahLst/>
              <a:cxnLst/>
              <a:rect l="l" t="t" r="r" b="b"/>
              <a:pathLst>
                <a:path w="6839" h="6842" extrusionOk="0">
                  <a:moveTo>
                    <a:pt x="0" y="1"/>
                  </a:moveTo>
                  <a:lnTo>
                    <a:pt x="0" y="6842"/>
                  </a:lnTo>
                  <a:lnTo>
                    <a:pt x="6838" y="6842"/>
                  </a:lnTo>
                  <a:lnTo>
                    <a:pt x="683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0" name="Google Shape;2030;p30"/>
            <p:cNvSpPr/>
            <p:nvPr/>
          </p:nvSpPr>
          <p:spPr>
            <a:xfrm>
              <a:off x="529885" y="4453911"/>
              <a:ext cx="748002" cy="748002"/>
            </a:xfrm>
            <a:custGeom>
              <a:avLst/>
              <a:gdLst/>
              <a:ahLst/>
              <a:cxnLst/>
              <a:rect l="l" t="t" r="r" b="b"/>
              <a:pathLst>
                <a:path w="6842" h="6842" extrusionOk="0">
                  <a:moveTo>
                    <a:pt x="0" y="0"/>
                  </a:moveTo>
                  <a:lnTo>
                    <a:pt x="0" y="6842"/>
                  </a:lnTo>
                  <a:lnTo>
                    <a:pt x="6842" y="6842"/>
                  </a:lnTo>
                  <a:lnTo>
                    <a:pt x="684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1" name="Google Shape;2031;p30"/>
            <p:cNvSpPr/>
            <p:nvPr/>
          </p:nvSpPr>
          <p:spPr>
            <a:xfrm>
              <a:off x="8820532" y="2221795"/>
              <a:ext cx="592760" cy="592760"/>
            </a:xfrm>
            <a:custGeom>
              <a:avLst/>
              <a:gdLst/>
              <a:ahLst/>
              <a:cxnLst/>
              <a:rect l="l" t="t" r="r" b="b"/>
              <a:pathLst>
                <a:path w="5422" h="5422" extrusionOk="0">
                  <a:moveTo>
                    <a:pt x="1" y="1"/>
                  </a:moveTo>
                  <a:lnTo>
                    <a:pt x="1" y="5422"/>
                  </a:lnTo>
                  <a:lnTo>
                    <a:pt x="5421" y="5422"/>
                  </a:lnTo>
                  <a:lnTo>
                    <a:pt x="54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2" name="Google Shape;2032;p30"/>
            <p:cNvSpPr/>
            <p:nvPr/>
          </p:nvSpPr>
          <p:spPr>
            <a:xfrm>
              <a:off x="7974894" y="2565626"/>
              <a:ext cx="854375" cy="854266"/>
            </a:xfrm>
            <a:custGeom>
              <a:avLst/>
              <a:gdLst/>
              <a:ahLst/>
              <a:cxnLst/>
              <a:rect l="l" t="t" r="r" b="b"/>
              <a:pathLst>
                <a:path w="7815" h="7814" extrusionOk="0">
                  <a:moveTo>
                    <a:pt x="3909" y="158"/>
                  </a:moveTo>
                  <a:lnTo>
                    <a:pt x="7657" y="3909"/>
                  </a:lnTo>
                  <a:lnTo>
                    <a:pt x="3901" y="7677"/>
                  </a:lnTo>
                  <a:lnTo>
                    <a:pt x="3901" y="7677"/>
                  </a:lnTo>
                  <a:lnTo>
                    <a:pt x="146" y="3909"/>
                  </a:lnTo>
                  <a:lnTo>
                    <a:pt x="3909" y="158"/>
                  </a:lnTo>
                  <a:close/>
                  <a:moveTo>
                    <a:pt x="3909" y="0"/>
                  </a:moveTo>
                  <a:lnTo>
                    <a:pt x="1" y="3909"/>
                  </a:lnTo>
                  <a:lnTo>
                    <a:pt x="3909" y="7814"/>
                  </a:lnTo>
                  <a:lnTo>
                    <a:pt x="3935" y="7789"/>
                  </a:lnTo>
                  <a:lnTo>
                    <a:pt x="7815" y="3909"/>
                  </a:lnTo>
                  <a:lnTo>
                    <a:pt x="3909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3" name="Google Shape;2033;p30"/>
            <p:cNvSpPr/>
            <p:nvPr/>
          </p:nvSpPr>
          <p:spPr>
            <a:xfrm>
              <a:off x="3324155" y="4048311"/>
              <a:ext cx="854266" cy="854375"/>
            </a:xfrm>
            <a:custGeom>
              <a:avLst/>
              <a:gdLst/>
              <a:ahLst/>
              <a:cxnLst/>
              <a:rect l="l" t="t" r="r" b="b"/>
              <a:pathLst>
                <a:path w="7814" h="7815" extrusionOk="0">
                  <a:moveTo>
                    <a:pt x="3909" y="146"/>
                  </a:moveTo>
                  <a:lnTo>
                    <a:pt x="7656" y="3906"/>
                  </a:lnTo>
                  <a:lnTo>
                    <a:pt x="3901" y="7661"/>
                  </a:lnTo>
                  <a:lnTo>
                    <a:pt x="146" y="3906"/>
                  </a:lnTo>
                  <a:lnTo>
                    <a:pt x="3909" y="146"/>
                  </a:lnTo>
                  <a:close/>
                  <a:moveTo>
                    <a:pt x="3909" y="1"/>
                  </a:moveTo>
                  <a:lnTo>
                    <a:pt x="0" y="3906"/>
                  </a:lnTo>
                  <a:lnTo>
                    <a:pt x="3909" y="7814"/>
                  </a:lnTo>
                  <a:lnTo>
                    <a:pt x="3934" y="7773"/>
                  </a:lnTo>
                  <a:lnTo>
                    <a:pt x="7814" y="3906"/>
                  </a:lnTo>
                  <a:lnTo>
                    <a:pt x="3909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4" name="Google Shape;2034;p30"/>
            <p:cNvSpPr/>
            <p:nvPr/>
          </p:nvSpPr>
          <p:spPr>
            <a:xfrm>
              <a:off x="8689778" y="701831"/>
              <a:ext cx="854266" cy="854375"/>
            </a:xfrm>
            <a:custGeom>
              <a:avLst/>
              <a:gdLst/>
              <a:ahLst/>
              <a:cxnLst/>
              <a:rect l="l" t="t" r="r" b="b"/>
              <a:pathLst>
                <a:path w="7814" h="7815" extrusionOk="0">
                  <a:moveTo>
                    <a:pt x="3905" y="146"/>
                  </a:moveTo>
                  <a:lnTo>
                    <a:pt x="7656" y="3909"/>
                  </a:lnTo>
                  <a:lnTo>
                    <a:pt x="3907" y="7670"/>
                  </a:lnTo>
                  <a:lnTo>
                    <a:pt x="3907" y="7670"/>
                  </a:lnTo>
                  <a:lnTo>
                    <a:pt x="145" y="3909"/>
                  </a:lnTo>
                  <a:lnTo>
                    <a:pt x="3905" y="146"/>
                  </a:lnTo>
                  <a:close/>
                  <a:moveTo>
                    <a:pt x="3905" y="0"/>
                  </a:moveTo>
                  <a:lnTo>
                    <a:pt x="0" y="3909"/>
                  </a:lnTo>
                  <a:lnTo>
                    <a:pt x="3905" y="7814"/>
                  </a:lnTo>
                  <a:lnTo>
                    <a:pt x="3946" y="7776"/>
                  </a:lnTo>
                  <a:lnTo>
                    <a:pt x="7814" y="3909"/>
                  </a:lnTo>
                  <a:lnTo>
                    <a:pt x="3905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5" name="Google Shape;2035;p30"/>
            <p:cNvSpPr/>
            <p:nvPr/>
          </p:nvSpPr>
          <p:spPr>
            <a:xfrm>
              <a:off x="6450449" y="4715529"/>
              <a:ext cx="854375" cy="854266"/>
            </a:xfrm>
            <a:custGeom>
              <a:avLst/>
              <a:gdLst/>
              <a:ahLst/>
              <a:cxnLst/>
              <a:rect l="l" t="t" r="r" b="b"/>
              <a:pathLst>
                <a:path w="7815" h="7814" extrusionOk="0">
                  <a:moveTo>
                    <a:pt x="3909" y="146"/>
                  </a:moveTo>
                  <a:lnTo>
                    <a:pt x="7672" y="3909"/>
                  </a:lnTo>
                  <a:lnTo>
                    <a:pt x="3907" y="7658"/>
                  </a:lnTo>
                  <a:lnTo>
                    <a:pt x="3907" y="7658"/>
                  </a:lnTo>
                  <a:lnTo>
                    <a:pt x="158" y="3909"/>
                  </a:lnTo>
                  <a:lnTo>
                    <a:pt x="3909" y="146"/>
                  </a:lnTo>
                  <a:close/>
                  <a:moveTo>
                    <a:pt x="3909" y="0"/>
                  </a:moveTo>
                  <a:lnTo>
                    <a:pt x="1" y="3909"/>
                  </a:lnTo>
                  <a:lnTo>
                    <a:pt x="3909" y="7814"/>
                  </a:lnTo>
                  <a:lnTo>
                    <a:pt x="3947" y="7776"/>
                  </a:lnTo>
                  <a:lnTo>
                    <a:pt x="7814" y="3909"/>
                  </a:lnTo>
                  <a:lnTo>
                    <a:pt x="3909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6" name="Google Shape;2036;p30"/>
            <p:cNvSpPr/>
            <p:nvPr/>
          </p:nvSpPr>
          <p:spPr>
            <a:xfrm>
              <a:off x="1640203" y="-296319"/>
              <a:ext cx="854266" cy="854266"/>
            </a:xfrm>
            <a:custGeom>
              <a:avLst/>
              <a:gdLst/>
              <a:ahLst/>
              <a:cxnLst/>
              <a:rect l="l" t="t" r="r" b="b"/>
              <a:pathLst>
                <a:path w="7814" h="7814" extrusionOk="0">
                  <a:moveTo>
                    <a:pt x="3906" y="146"/>
                  </a:moveTo>
                  <a:lnTo>
                    <a:pt x="7656" y="3909"/>
                  </a:lnTo>
                  <a:lnTo>
                    <a:pt x="3907" y="7670"/>
                  </a:lnTo>
                  <a:lnTo>
                    <a:pt x="3907" y="7670"/>
                  </a:lnTo>
                  <a:lnTo>
                    <a:pt x="146" y="3909"/>
                  </a:lnTo>
                  <a:lnTo>
                    <a:pt x="3906" y="146"/>
                  </a:lnTo>
                  <a:close/>
                  <a:moveTo>
                    <a:pt x="3906" y="0"/>
                  </a:moveTo>
                  <a:lnTo>
                    <a:pt x="0" y="3909"/>
                  </a:lnTo>
                  <a:lnTo>
                    <a:pt x="3906" y="7814"/>
                  </a:lnTo>
                  <a:lnTo>
                    <a:pt x="3947" y="7776"/>
                  </a:lnTo>
                  <a:lnTo>
                    <a:pt x="7814" y="3909"/>
                  </a:lnTo>
                  <a:lnTo>
                    <a:pt x="3906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7" name="Google Shape;2037;p30"/>
            <p:cNvSpPr/>
            <p:nvPr/>
          </p:nvSpPr>
          <p:spPr>
            <a:xfrm>
              <a:off x="-532875" y="2249127"/>
              <a:ext cx="854375" cy="854266"/>
            </a:xfrm>
            <a:custGeom>
              <a:avLst/>
              <a:gdLst/>
              <a:ahLst/>
              <a:cxnLst/>
              <a:rect l="l" t="t" r="r" b="b"/>
              <a:pathLst>
                <a:path w="7815" h="7814" extrusionOk="0">
                  <a:moveTo>
                    <a:pt x="3909" y="146"/>
                  </a:moveTo>
                  <a:lnTo>
                    <a:pt x="7669" y="3909"/>
                  </a:lnTo>
                  <a:lnTo>
                    <a:pt x="3908" y="7658"/>
                  </a:lnTo>
                  <a:lnTo>
                    <a:pt x="146" y="3909"/>
                  </a:lnTo>
                  <a:lnTo>
                    <a:pt x="3909" y="146"/>
                  </a:lnTo>
                  <a:close/>
                  <a:moveTo>
                    <a:pt x="3909" y="0"/>
                  </a:moveTo>
                  <a:lnTo>
                    <a:pt x="1" y="3909"/>
                  </a:lnTo>
                  <a:lnTo>
                    <a:pt x="3909" y="7814"/>
                  </a:lnTo>
                  <a:lnTo>
                    <a:pt x="3947" y="7776"/>
                  </a:lnTo>
                  <a:lnTo>
                    <a:pt x="7815" y="3909"/>
                  </a:lnTo>
                  <a:lnTo>
                    <a:pt x="3909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8" name="Google Shape;2038;p30"/>
            <p:cNvSpPr/>
            <p:nvPr/>
          </p:nvSpPr>
          <p:spPr>
            <a:xfrm>
              <a:off x="6459085" y="4609264"/>
              <a:ext cx="161254" cy="161254"/>
            </a:xfrm>
            <a:custGeom>
              <a:avLst/>
              <a:gdLst/>
              <a:ahLst/>
              <a:cxnLst/>
              <a:rect l="l" t="t" r="r" b="b"/>
              <a:pathLst>
                <a:path w="1475" h="1475" extrusionOk="0">
                  <a:moveTo>
                    <a:pt x="0" y="0"/>
                  </a:moveTo>
                  <a:lnTo>
                    <a:pt x="0" y="1474"/>
                  </a:lnTo>
                  <a:lnTo>
                    <a:pt x="1475" y="1474"/>
                  </a:lnTo>
                  <a:lnTo>
                    <a:pt x="1475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9" name="Google Shape;2039;p30"/>
            <p:cNvSpPr/>
            <p:nvPr/>
          </p:nvSpPr>
          <p:spPr>
            <a:xfrm>
              <a:off x="6456352" y="4606422"/>
              <a:ext cx="166721" cy="166830"/>
            </a:xfrm>
            <a:custGeom>
              <a:avLst/>
              <a:gdLst/>
              <a:ahLst/>
              <a:cxnLst/>
              <a:rect l="l" t="t" r="r" b="b"/>
              <a:pathLst>
                <a:path w="1525" h="1526" extrusionOk="0">
                  <a:moveTo>
                    <a:pt x="1475" y="51"/>
                  </a:moveTo>
                  <a:lnTo>
                    <a:pt x="1475" y="1472"/>
                  </a:lnTo>
                  <a:lnTo>
                    <a:pt x="54" y="1472"/>
                  </a:lnTo>
                  <a:lnTo>
                    <a:pt x="54" y="51"/>
                  </a:lnTo>
                  <a:close/>
                  <a:moveTo>
                    <a:pt x="0" y="1"/>
                  </a:moveTo>
                  <a:lnTo>
                    <a:pt x="0" y="1526"/>
                  </a:lnTo>
                  <a:lnTo>
                    <a:pt x="1525" y="1526"/>
                  </a:lnTo>
                  <a:lnTo>
                    <a:pt x="1525" y="1500"/>
                  </a:lnTo>
                  <a:lnTo>
                    <a:pt x="1525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0" name="Google Shape;2040;p30"/>
            <p:cNvSpPr/>
            <p:nvPr/>
          </p:nvSpPr>
          <p:spPr>
            <a:xfrm>
              <a:off x="8474077" y="66098"/>
              <a:ext cx="503223" cy="503660"/>
            </a:xfrm>
            <a:custGeom>
              <a:avLst/>
              <a:gdLst/>
              <a:ahLst/>
              <a:cxnLst/>
              <a:rect l="l" t="t" r="r" b="b"/>
              <a:pathLst>
                <a:path w="4603" h="4607" extrusionOk="0">
                  <a:moveTo>
                    <a:pt x="2301" y="0"/>
                  </a:moveTo>
                  <a:lnTo>
                    <a:pt x="0" y="2305"/>
                  </a:lnTo>
                  <a:lnTo>
                    <a:pt x="2301" y="4606"/>
                  </a:lnTo>
                  <a:lnTo>
                    <a:pt x="4603" y="2305"/>
                  </a:lnTo>
                  <a:lnTo>
                    <a:pt x="230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1" name="Google Shape;2041;p30"/>
            <p:cNvSpPr/>
            <p:nvPr/>
          </p:nvSpPr>
          <p:spPr>
            <a:xfrm>
              <a:off x="8764667" y="1902562"/>
              <a:ext cx="96315" cy="96425"/>
            </a:xfrm>
            <a:custGeom>
              <a:avLst/>
              <a:gdLst/>
              <a:ahLst/>
              <a:cxnLst/>
              <a:rect l="l" t="t" r="r" b="b"/>
              <a:pathLst>
                <a:path w="881" h="882" extrusionOk="0">
                  <a:moveTo>
                    <a:pt x="433" y="1"/>
                  </a:moveTo>
                  <a:lnTo>
                    <a:pt x="0" y="449"/>
                  </a:lnTo>
                  <a:lnTo>
                    <a:pt x="433" y="882"/>
                  </a:lnTo>
                  <a:lnTo>
                    <a:pt x="881" y="449"/>
                  </a:lnTo>
                  <a:lnTo>
                    <a:pt x="43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2" name="Google Shape;2042;p30"/>
            <p:cNvSpPr/>
            <p:nvPr/>
          </p:nvSpPr>
          <p:spPr>
            <a:xfrm>
              <a:off x="8592040" y="2105581"/>
              <a:ext cx="96425" cy="96315"/>
            </a:xfrm>
            <a:custGeom>
              <a:avLst/>
              <a:gdLst/>
              <a:ahLst/>
              <a:cxnLst/>
              <a:rect l="l" t="t" r="r" b="b"/>
              <a:pathLst>
                <a:path w="882" h="881" extrusionOk="0">
                  <a:moveTo>
                    <a:pt x="446" y="0"/>
                  </a:moveTo>
                  <a:lnTo>
                    <a:pt x="1" y="445"/>
                  </a:lnTo>
                  <a:lnTo>
                    <a:pt x="446" y="881"/>
                  </a:lnTo>
                  <a:lnTo>
                    <a:pt x="881" y="445"/>
                  </a:lnTo>
                  <a:lnTo>
                    <a:pt x="44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3" name="Google Shape;2043;p30"/>
            <p:cNvSpPr/>
            <p:nvPr/>
          </p:nvSpPr>
          <p:spPr>
            <a:xfrm>
              <a:off x="-357516" y="3747772"/>
              <a:ext cx="503660" cy="503332"/>
            </a:xfrm>
            <a:custGeom>
              <a:avLst/>
              <a:gdLst/>
              <a:ahLst/>
              <a:cxnLst/>
              <a:rect l="l" t="t" r="r" b="b"/>
              <a:pathLst>
                <a:path w="4607" h="4604" extrusionOk="0">
                  <a:moveTo>
                    <a:pt x="2305" y="0"/>
                  </a:moveTo>
                  <a:lnTo>
                    <a:pt x="1" y="2302"/>
                  </a:lnTo>
                  <a:lnTo>
                    <a:pt x="2305" y="4603"/>
                  </a:lnTo>
                  <a:lnTo>
                    <a:pt x="4607" y="2302"/>
                  </a:lnTo>
                  <a:lnTo>
                    <a:pt x="230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4" name="Google Shape;2044;p30"/>
            <p:cNvSpPr/>
            <p:nvPr/>
          </p:nvSpPr>
          <p:spPr>
            <a:xfrm>
              <a:off x="110182" y="1603664"/>
              <a:ext cx="501911" cy="502020"/>
            </a:xfrm>
            <a:custGeom>
              <a:avLst/>
              <a:gdLst/>
              <a:ahLst/>
              <a:cxnLst/>
              <a:rect l="l" t="t" r="r" b="b"/>
              <a:pathLst>
                <a:path w="4591" h="4592" extrusionOk="0">
                  <a:moveTo>
                    <a:pt x="2302" y="1"/>
                  </a:moveTo>
                  <a:lnTo>
                    <a:pt x="0" y="2302"/>
                  </a:lnTo>
                  <a:lnTo>
                    <a:pt x="2302" y="4591"/>
                  </a:lnTo>
                  <a:lnTo>
                    <a:pt x="4591" y="2302"/>
                  </a:lnTo>
                  <a:lnTo>
                    <a:pt x="230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5" name="Google Shape;2045;p30"/>
            <p:cNvSpPr/>
            <p:nvPr/>
          </p:nvSpPr>
          <p:spPr>
            <a:xfrm>
              <a:off x="7878687" y="4475339"/>
              <a:ext cx="501911" cy="502239"/>
            </a:xfrm>
            <a:custGeom>
              <a:avLst/>
              <a:gdLst/>
              <a:ahLst/>
              <a:cxnLst/>
              <a:rect l="l" t="t" r="r" b="b"/>
              <a:pathLst>
                <a:path w="4591" h="4594" extrusionOk="0">
                  <a:moveTo>
                    <a:pt x="2302" y="0"/>
                  </a:moveTo>
                  <a:lnTo>
                    <a:pt x="0" y="2305"/>
                  </a:lnTo>
                  <a:lnTo>
                    <a:pt x="2302" y="4594"/>
                  </a:lnTo>
                  <a:lnTo>
                    <a:pt x="4590" y="2305"/>
                  </a:lnTo>
                  <a:lnTo>
                    <a:pt x="230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6" name="Google Shape;2046;p30"/>
            <p:cNvSpPr/>
            <p:nvPr/>
          </p:nvSpPr>
          <p:spPr>
            <a:xfrm>
              <a:off x="4192861" y="4518414"/>
              <a:ext cx="503332" cy="503660"/>
            </a:xfrm>
            <a:custGeom>
              <a:avLst/>
              <a:gdLst/>
              <a:ahLst/>
              <a:cxnLst/>
              <a:rect l="l" t="t" r="r" b="b"/>
              <a:pathLst>
                <a:path w="4604" h="4607" extrusionOk="0">
                  <a:moveTo>
                    <a:pt x="2302" y="1"/>
                  </a:moveTo>
                  <a:lnTo>
                    <a:pt x="1" y="2305"/>
                  </a:lnTo>
                  <a:lnTo>
                    <a:pt x="2302" y="4607"/>
                  </a:lnTo>
                  <a:lnTo>
                    <a:pt x="4603" y="2305"/>
                  </a:lnTo>
                  <a:lnTo>
                    <a:pt x="230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7" name="Google Shape;2047;p30"/>
            <p:cNvSpPr/>
            <p:nvPr/>
          </p:nvSpPr>
          <p:spPr>
            <a:xfrm>
              <a:off x="2067122" y="4810425"/>
              <a:ext cx="592760" cy="592760"/>
            </a:xfrm>
            <a:custGeom>
              <a:avLst/>
              <a:gdLst/>
              <a:ahLst/>
              <a:cxnLst/>
              <a:rect l="l" t="t" r="r" b="b"/>
              <a:pathLst>
                <a:path w="5422" h="5422" extrusionOk="0">
                  <a:moveTo>
                    <a:pt x="1" y="1"/>
                  </a:moveTo>
                  <a:lnTo>
                    <a:pt x="1" y="5421"/>
                  </a:lnTo>
                  <a:lnTo>
                    <a:pt x="5421" y="5421"/>
                  </a:lnTo>
                  <a:lnTo>
                    <a:pt x="54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8" name="Google Shape;2048;p30"/>
            <p:cNvSpPr/>
            <p:nvPr/>
          </p:nvSpPr>
          <p:spPr>
            <a:xfrm>
              <a:off x="6674786" y="-366725"/>
              <a:ext cx="592760" cy="592651"/>
            </a:xfrm>
            <a:custGeom>
              <a:avLst/>
              <a:gdLst/>
              <a:ahLst/>
              <a:cxnLst/>
              <a:rect l="l" t="t" r="r" b="b"/>
              <a:pathLst>
                <a:path w="5422" h="5421" extrusionOk="0">
                  <a:moveTo>
                    <a:pt x="1" y="0"/>
                  </a:moveTo>
                  <a:lnTo>
                    <a:pt x="1" y="5421"/>
                  </a:lnTo>
                  <a:lnTo>
                    <a:pt x="5421" y="5421"/>
                  </a:lnTo>
                  <a:lnTo>
                    <a:pt x="542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9" name="Google Shape;2049;p30"/>
            <p:cNvSpPr/>
            <p:nvPr/>
          </p:nvSpPr>
          <p:spPr>
            <a:xfrm>
              <a:off x="2563463" y="228666"/>
              <a:ext cx="592651" cy="592651"/>
            </a:xfrm>
            <a:custGeom>
              <a:avLst/>
              <a:gdLst/>
              <a:ahLst/>
              <a:cxnLst/>
              <a:rect l="l" t="t" r="r" b="b"/>
              <a:pathLst>
                <a:path w="5421" h="5421" extrusionOk="0">
                  <a:moveTo>
                    <a:pt x="0" y="0"/>
                  </a:moveTo>
                  <a:lnTo>
                    <a:pt x="0" y="5421"/>
                  </a:lnTo>
                  <a:lnTo>
                    <a:pt x="5421" y="5421"/>
                  </a:lnTo>
                  <a:lnTo>
                    <a:pt x="542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0" name="Google Shape;2050;p30"/>
            <p:cNvSpPr/>
            <p:nvPr/>
          </p:nvSpPr>
          <p:spPr>
            <a:xfrm>
              <a:off x="3738283" y="320828"/>
              <a:ext cx="161364" cy="161254"/>
            </a:xfrm>
            <a:custGeom>
              <a:avLst/>
              <a:gdLst/>
              <a:ahLst/>
              <a:cxnLst/>
              <a:rect l="l" t="t" r="r" b="b"/>
              <a:pathLst>
                <a:path w="1476" h="1475" extrusionOk="0">
                  <a:moveTo>
                    <a:pt x="1" y="0"/>
                  </a:moveTo>
                  <a:lnTo>
                    <a:pt x="1" y="1474"/>
                  </a:lnTo>
                  <a:lnTo>
                    <a:pt x="1475" y="1474"/>
                  </a:lnTo>
                  <a:lnTo>
                    <a:pt x="1475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1" name="Google Shape;2051;p30"/>
            <p:cNvSpPr/>
            <p:nvPr/>
          </p:nvSpPr>
          <p:spPr>
            <a:xfrm>
              <a:off x="3735550" y="317986"/>
              <a:ext cx="166830" cy="166830"/>
            </a:xfrm>
            <a:custGeom>
              <a:avLst/>
              <a:gdLst/>
              <a:ahLst/>
              <a:cxnLst/>
              <a:rect l="l" t="t" r="r" b="b"/>
              <a:pathLst>
                <a:path w="1526" h="1526" extrusionOk="0">
                  <a:moveTo>
                    <a:pt x="1472" y="51"/>
                  </a:moveTo>
                  <a:lnTo>
                    <a:pt x="1472" y="1472"/>
                  </a:lnTo>
                  <a:lnTo>
                    <a:pt x="51" y="1472"/>
                  </a:lnTo>
                  <a:lnTo>
                    <a:pt x="51" y="51"/>
                  </a:lnTo>
                  <a:close/>
                  <a:moveTo>
                    <a:pt x="1" y="1"/>
                  </a:moveTo>
                  <a:lnTo>
                    <a:pt x="1" y="1526"/>
                  </a:lnTo>
                  <a:lnTo>
                    <a:pt x="1525" y="1526"/>
                  </a:lnTo>
                  <a:lnTo>
                    <a:pt x="1525" y="1500"/>
                  </a:lnTo>
                  <a:lnTo>
                    <a:pt x="1525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2" name="Google Shape;2052;p30"/>
            <p:cNvSpPr/>
            <p:nvPr/>
          </p:nvSpPr>
          <p:spPr>
            <a:xfrm>
              <a:off x="7498997" y="237303"/>
              <a:ext cx="161254" cy="161254"/>
            </a:xfrm>
            <a:custGeom>
              <a:avLst/>
              <a:gdLst/>
              <a:ahLst/>
              <a:cxnLst/>
              <a:rect l="l" t="t" r="r" b="b"/>
              <a:pathLst>
                <a:path w="1475" h="1475" extrusionOk="0">
                  <a:moveTo>
                    <a:pt x="0" y="0"/>
                  </a:moveTo>
                  <a:lnTo>
                    <a:pt x="0" y="1474"/>
                  </a:lnTo>
                  <a:lnTo>
                    <a:pt x="1475" y="1474"/>
                  </a:lnTo>
                  <a:lnTo>
                    <a:pt x="1475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3" name="Google Shape;2053;p30"/>
            <p:cNvSpPr/>
            <p:nvPr/>
          </p:nvSpPr>
          <p:spPr>
            <a:xfrm>
              <a:off x="7496263" y="234461"/>
              <a:ext cx="166830" cy="166830"/>
            </a:xfrm>
            <a:custGeom>
              <a:avLst/>
              <a:gdLst/>
              <a:ahLst/>
              <a:cxnLst/>
              <a:rect l="l" t="t" r="r" b="b"/>
              <a:pathLst>
                <a:path w="1526" h="1526" extrusionOk="0">
                  <a:moveTo>
                    <a:pt x="1471" y="55"/>
                  </a:moveTo>
                  <a:lnTo>
                    <a:pt x="1471" y="1475"/>
                  </a:lnTo>
                  <a:lnTo>
                    <a:pt x="51" y="1475"/>
                  </a:lnTo>
                  <a:lnTo>
                    <a:pt x="51" y="55"/>
                  </a:lnTo>
                  <a:close/>
                  <a:moveTo>
                    <a:pt x="0" y="1"/>
                  </a:moveTo>
                  <a:lnTo>
                    <a:pt x="0" y="1526"/>
                  </a:lnTo>
                  <a:lnTo>
                    <a:pt x="1525" y="1526"/>
                  </a:lnTo>
                  <a:lnTo>
                    <a:pt x="1525" y="1500"/>
                  </a:lnTo>
                  <a:lnTo>
                    <a:pt x="1525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4" name="Google Shape;2054;p30"/>
            <p:cNvSpPr/>
            <p:nvPr/>
          </p:nvSpPr>
          <p:spPr>
            <a:xfrm>
              <a:off x="7992167" y="247252"/>
              <a:ext cx="161364" cy="161254"/>
            </a:xfrm>
            <a:custGeom>
              <a:avLst/>
              <a:gdLst/>
              <a:ahLst/>
              <a:cxnLst/>
              <a:rect l="l" t="t" r="r" b="b"/>
              <a:pathLst>
                <a:path w="1476" h="1475" extrusionOk="0">
                  <a:moveTo>
                    <a:pt x="1" y="1"/>
                  </a:moveTo>
                  <a:lnTo>
                    <a:pt x="1" y="1475"/>
                  </a:lnTo>
                  <a:lnTo>
                    <a:pt x="1475" y="1475"/>
                  </a:lnTo>
                  <a:lnTo>
                    <a:pt x="1475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5" name="Google Shape;2055;p30"/>
            <p:cNvSpPr/>
            <p:nvPr/>
          </p:nvSpPr>
          <p:spPr>
            <a:xfrm>
              <a:off x="7989434" y="244519"/>
              <a:ext cx="166830" cy="166830"/>
            </a:xfrm>
            <a:custGeom>
              <a:avLst/>
              <a:gdLst/>
              <a:ahLst/>
              <a:cxnLst/>
              <a:rect l="l" t="t" r="r" b="b"/>
              <a:pathLst>
                <a:path w="1526" h="1526" extrusionOk="0">
                  <a:moveTo>
                    <a:pt x="1472" y="54"/>
                  </a:moveTo>
                  <a:lnTo>
                    <a:pt x="1472" y="1475"/>
                  </a:lnTo>
                  <a:lnTo>
                    <a:pt x="51" y="1475"/>
                  </a:lnTo>
                  <a:lnTo>
                    <a:pt x="51" y="54"/>
                  </a:lnTo>
                  <a:close/>
                  <a:moveTo>
                    <a:pt x="1" y="0"/>
                  </a:moveTo>
                  <a:lnTo>
                    <a:pt x="1" y="1525"/>
                  </a:lnTo>
                  <a:lnTo>
                    <a:pt x="1525" y="1525"/>
                  </a:lnTo>
                  <a:lnTo>
                    <a:pt x="1525" y="1500"/>
                  </a:lnTo>
                  <a:lnTo>
                    <a:pt x="1525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6" name="Google Shape;2056;p30"/>
            <p:cNvSpPr/>
            <p:nvPr/>
          </p:nvSpPr>
          <p:spPr>
            <a:xfrm>
              <a:off x="8422257" y="717683"/>
              <a:ext cx="113698" cy="113698"/>
            </a:xfrm>
            <a:custGeom>
              <a:avLst/>
              <a:gdLst/>
              <a:ahLst/>
              <a:cxnLst/>
              <a:rect l="l" t="t" r="r" b="b"/>
              <a:pathLst>
                <a:path w="1040" h="1040" extrusionOk="0">
                  <a:moveTo>
                    <a:pt x="528" y="1"/>
                  </a:moveTo>
                  <a:lnTo>
                    <a:pt x="0" y="512"/>
                  </a:lnTo>
                  <a:lnTo>
                    <a:pt x="528" y="1039"/>
                  </a:lnTo>
                  <a:lnTo>
                    <a:pt x="1039" y="512"/>
                  </a:lnTo>
                  <a:lnTo>
                    <a:pt x="528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7" name="Google Shape;2057;p30"/>
            <p:cNvSpPr/>
            <p:nvPr/>
          </p:nvSpPr>
          <p:spPr>
            <a:xfrm>
              <a:off x="8417774" y="713201"/>
              <a:ext cx="122663" cy="122663"/>
            </a:xfrm>
            <a:custGeom>
              <a:avLst/>
              <a:gdLst/>
              <a:ahLst/>
              <a:cxnLst/>
              <a:rect l="l" t="t" r="r" b="b"/>
              <a:pathLst>
                <a:path w="1122" h="1122" extrusionOk="0">
                  <a:moveTo>
                    <a:pt x="569" y="80"/>
                  </a:moveTo>
                  <a:lnTo>
                    <a:pt x="1055" y="553"/>
                  </a:lnTo>
                  <a:lnTo>
                    <a:pt x="561" y="1047"/>
                  </a:lnTo>
                  <a:lnTo>
                    <a:pt x="79" y="553"/>
                  </a:lnTo>
                  <a:lnTo>
                    <a:pt x="569" y="80"/>
                  </a:lnTo>
                  <a:close/>
                  <a:moveTo>
                    <a:pt x="569" y="1"/>
                  </a:moveTo>
                  <a:lnTo>
                    <a:pt x="0" y="553"/>
                  </a:lnTo>
                  <a:lnTo>
                    <a:pt x="569" y="1121"/>
                  </a:lnTo>
                  <a:lnTo>
                    <a:pt x="581" y="1093"/>
                  </a:lnTo>
                  <a:lnTo>
                    <a:pt x="1121" y="553"/>
                  </a:lnTo>
                  <a:lnTo>
                    <a:pt x="569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8" name="Google Shape;2058;p30"/>
            <p:cNvSpPr/>
            <p:nvPr/>
          </p:nvSpPr>
          <p:spPr>
            <a:xfrm>
              <a:off x="8711097" y="1399333"/>
              <a:ext cx="115447" cy="115119"/>
            </a:xfrm>
            <a:custGeom>
              <a:avLst/>
              <a:gdLst/>
              <a:ahLst/>
              <a:cxnLst/>
              <a:rect l="l" t="t" r="r" b="b"/>
              <a:pathLst>
                <a:path w="1056" h="1053" extrusionOk="0">
                  <a:moveTo>
                    <a:pt x="528" y="1"/>
                  </a:moveTo>
                  <a:lnTo>
                    <a:pt x="1" y="528"/>
                  </a:lnTo>
                  <a:lnTo>
                    <a:pt x="528" y="1052"/>
                  </a:lnTo>
                  <a:lnTo>
                    <a:pt x="1055" y="528"/>
                  </a:lnTo>
                  <a:lnTo>
                    <a:pt x="528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9" name="Google Shape;2059;p30"/>
            <p:cNvSpPr/>
            <p:nvPr/>
          </p:nvSpPr>
          <p:spPr>
            <a:xfrm>
              <a:off x="8708364" y="1396600"/>
              <a:ext cx="122335" cy="120913"/>
            </a:xfrm>
            <a:custGeom>
              <a:avLst/>
              <a:gdLst/>
              <a:ahLst/>
              <a:cxnLst/>
              <a:rect l="l" t="t" r="r" b="b"/>
              <a:pathLst>
                <a:path w="1119" h="1106" extrusionOk="0">
                  <a:moveTo>
                    <a:pt x="553" y="64"/>
                  </a:moveTo>
                  <a:lnTo>
                    <a:pt x="1039" y="553"/>
                  </a:lnTo>
                  <a:lnTo>
                    <a:pt x="553" y="1039"/>
                  </a:lnTo>
                  <a:lnTo>
                    <a:pt x="553" y="1039"/>
                  </a:lnTo>
                  <a:lnTo>
                    <a:pt x="67" y="553"/>
                  </a:lnTo>
                  <a:lnTo>
                    <a:pt x="553" y="64"/>
                  </a:lnTo>
                  <a:close/>
                  <a:moveTo>
                    <a:pt x="553" y="1"/>
                  </a:moveTo>
                  <a:lnTo>
                    <a:pt x="1" y="553"/>
                  </a:lnTo>
                  <a:lnTo>
                    <a:pt x="553" y="1105"/>
                  </a:lnTo>
                  <a:lnTo>
                    <a:pt x="566" y="1090"/>
                  </a:lnTo>
                  <a:lnTo>
                    <a:pt x="1118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0" name="Google Shape;2060;p30"/>
            <p:cNvSpPr/>
            <p:nvPr/>
          </p:nvSpPr>
          <p:spPr>
            <a:xfrm>
              <a:off x="5875392" y="17448"/>
              <a:ext cx="228599" cy="227177"/>
            </a:xfrm>
            <a:custGeom>
              <a:avLst/>
              <a:gdLst/>
              <a:ahLst/>
              <a:cxnLst/>
              <a:rect l="l" t="t" r="r" b="b"/>
              <a:pathLst>
                <a:path w="2091" h="2078" extrusionOk="0">
                  <a:moveTo>
                    <a:pt x="1052" y="0"/>
                  </a:moveTo>
                  <a:lnTo>
                    <a:pt x="1" y="1039"/>
                  </a:lnTo>
                  <a:lnTo>
                    <a:pt x="1052" y="2077"/>
                  </a:lnTo>
                  <a:lnTo>
                    <a:pt x="2091" y="1039"/>
                  </a:lnTo>
                  <a:lnTo>
                    <a:pt x="1052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1" name="Google Shape;2061;p30"/>
            <p:cNvSpPr/>
            <p:nvPr/>
          </p:nvSpPr>
          <p:spPr>
            <a:xfrm>
              <a:off x="5872331" y="12965"/>
              <a:ext cx="236142" cy="236142"/>
            </a:xfrm>
            <a:custGeom>
              <a:avLst/>
              <a:gdLst/>
              <a:ahLst/>
              <a:cxnLst/>
              <a:rect l="l" t="t" r="r" b="b"/>
              <a:pathLst>
                <a:path w="2160" h="2160" extrusionOk="0">
                  <a:moveTo>
                    <a:pt x="1080" y="79"/>
                  </a:moveTo>
                  <a:lnTo>
                    <a:pt x="2081" y="1080"/>
                  </a:lnTo>
                  <a:lnTo>
                    <a:pt x="1074" y="2087"/>
                  </a:lnTo>
                  <a:lnTo>
                    <a:pt x="1074" y="2087"/>
                  </a:lnTo>
                  <a:lnTo>
                    <a:pt x="67" y="1080"/>
                  </a:lnTo>
                  <a:lnTo>
                    <a:pt x="1080" y="79"/>
                  </a:lnTo>
                  <a:close/>
                  <a:moveTo>
                    <a:pt x="1080" y="0"/>
                  </a:moveTo>
                  <a:lnTo>
                    <a:pt x="1" y="1080"/>
                  </a:lnTo>
                  <a:lnTo>
                    <a:pt x="1080" y="2159"/>
                  </a:lnTo>
                  <a:lnTo>
                    <a:pt x="1093" y="2144"/>
                  </a:lnTo>
                  <a:lnTo>
                    <a:pt x="2160" y="1080"/>
                  </a:lnTo>
                  <a:lnTo>
                    <a:pt x="1080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2" name="Google Shape;2062;p30"/>
            <p:cNvSpPr/>
            <p:nvPr/>
          </p:nvSpPr>
          <p:spPr>
            <a:xfrm>
              <a:off x="8476811" y="1603664"/>
              <a:ext cx="228927" cy="227287"/>
            </a:xfrm>
            <a:custGeom>
              <a:avLst/>
              <a:gdLst/>
              <a:ahLst/>
              <a:cxnLst/>
              <a:rect l="l" t="t" r="r" b="b"/>
              <a:pathLst>
                <a:path w="2094" h="2079" extrusionOk="0">
                  <a:moveTo>
                    <a:pt x="1055" y="1"/>
                  </a:moveTo>
                  <a:lnTo>
                    <a:pt x="0" y="1039"/>
                  </a:lnTo>
                  <a:lnTo>
                    <a:pt x="1055" y="2078"/>
                  </a:lnTo>
                  <a:lnTo>
                    <a:pt x="2093" y="1039"/>
                  </a:lnTo>
                  <a:lnTo>
                    <a:pt x="1055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3" name="Google Shape;2063;p30"/>
            <p:cNvSpPr/>
            <p:nvPr/>
          </p:nvSpPr>
          <p:spPr>
            <a:xfrm>
              <a:off x="8474077" y="1599181"/>
              <a:ext cx="235814" cy="235814"/>
            </a:xfrm>
            <a:custGeom>
              <a:avLst/>
              <a:gdLst/>
              <a:ahLst/>
              <a:cxnLst/>
              <a:rect l="l" t="t" r="r" b="b"/>
              <a:pathLst>
                <a:path w="2157" h="2157" extrusionOk="0">
                  <a:moveTo>
                    <a:pt x="1080" y="80"/>
                  </a:moveTo>
                  <a:lnTo>
                    <a:pt x="2077" y="1080"/>
                  </a:lnTo>
                  <a:lnTo>
                    <a:pt x="1072" y="2086"/>
                  </a:lnTo>
                  <a:lnTo>
                    <a:pt x="66" y="1080"/>
                  </a:lnTo>
                  <a:lnTo>
                    <a:pt x="1080" y="80"/>
                  </a:lnTo>
                  <a:close/>
                  <a:moveTo>
                    <a:pt x="1080" y="1"/>
                  </a:moveTo>
                  <a:lnTo>
                    <a:pt x="0" y="1080"/>
                  </a:lnTo>
                  <a:lnTo>
                    <a:pt x="1080" y="2157"/>
                  </a:lnTo>
                  <a:lnTo>
                    <a:pt x="1092" y="2144"/>
                  </a:lnTo>
                  <a:lnTo>
                    <a:pt x="2156" y="1080"/>
                  </a:lnTo>
                  <a:lnTo>
                    <a:pt x="1080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4" name="Google Shape;2064;p30"/>
            <p:cNvSpPr/>
            <p:nvPr/>
          </p:nvSpPr>
          <p:spPr>
            <a:xfrm>
              <a:off x="679662" y="2697802"/>
              <a:ext cx="96425" cy="96753"/>
            </a:xfrm>
            <a:custGeom>
              <a:avLst/>
              <a:gdLst/>
              <a:ahLst/>
              <a:cxnLst/>
              <a:rect l="l" t="t" r="r" b="b"/>
              <a:pathLst>
                <a:path w="882" h="885" extrusionOk="0">
                  <a:moveTo>
                    <a:pt x="446" y="0"/>
                  </a:moveTo>
                  <a:lnTo>
                    <a:pt x="0" y="436"/>
                  </a:lnTo>
                  <a:lnTo>
                    <a:pt x="446" y="884"/>
                  </a:lnTo>
                  <a:lnTo>
                    <a:pt x="881" y="436"/>
                  </a:lnTo>
                  <a:lnTo>
                    <a:pt x="44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5" name="Google Shape;2065;p30"/>
            <p:cNvSpPr/>
            <p:nvPr/>
          </p:nvSpPr>
          <p:spPr>
            <a:xfrm>
              <a:off x="281059" y="3061968"/>
              <a:ext cx="96753" cy="96315"/>
            </a:xfrm>
            <a:custGeom>
              <a:avLst/>
              <a:gdLst/>
              <a:ahLst/>
              <a:cxnLst/>
              <a:rect l="l" t="t" r="r" b="b"/>
              <a:pathLst>
                <a:path w="885" h="881" extrusionOk="0">
                  <a:moveTo>
                    <a:pt x="436" y="0"/>
                  </a:moveTo>
                  <a:lnTo>
                    <a:pt x="0" y="445"/>
                  </a:lnTo>
                  <a:lnTo>
                    <a:pt x="436" y="881"/>
                  </a:lnTo>
                  <a:lnTo>
                    <a:pt x="884" y="445"/>
                  </a:lnTo>
                  <a:lnTo>
                    <a:pt x="436" y="0"/>
                  </a:lnTo>
                  <a:close/>
                </a:path>
              </a:pathLst>
            </a:custGeom>
            <a:solidFill>
              <a:srgbClr val="90AF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6" name="Google Shape;2066;p30"/>
            <p:cNvSpPr/>
            <p:nvPr/>
          </p:nvSpPr>
          <p:spPr>
            <a:xfrm>
              <a:off x="627842" y="2194573"/>
              <a:ext cx="113698" cy="113698"/>
            </a:xfrm>
            <a:custGeom>
              <a:avLst/>
              <a:gdLst/>
              <a:ahLst/>
              <a:cxnLst/>
              <a:rect l="l" t="t" r="r" b="b"/>
              <a:pathLst>
                <a:path w="1040" h="1040" extrusionOk="0">
                  <a:moveTo>
                    <a:pt x="512" y="1"/>
                  </a:moveTo>
                  <a:lnTo>
                    <a:pt x="1" y="515"/>
                  </a:lnTo>
                  <a:lnTo>
                    <a:pt x="512" y="1039"/>
                  </a:lnTo>
                  <a:lnTo>
                    <a:pt x="1040" y="515"/>
                  </a:lnTo>
                  <a:lnTo>
                    <a:pt x="512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7" name="Google Shape;2067;p30"/>
            <p:cNvSpPr/>
            <p:nvPr/>
          </p:nvSpPr>
          <p:spPr>
            <a:xfrm>
              <a:off x="623359" y="2190418"/>
              <a:ext cx="122335" cy="122335"/>
            </a:xfrm>
            <a:custGeom>
              <a:avLst/>
              <a:gdLst/>
              <a:ahLst/>
              <a:cxnLst/>
              <a:rect l="l" t="t" r="r" b="b"/>
              <a:pathLst>
                <a:path w="1119" h="1119" extrusionOk="0">
                  <a:moveTo>
                    <a:pt x="553" y="80"/>
                  </a:moveTo>
                  <a:lnTo>
                    <a:pt x="1040" y="553"/>
                  </a:lnTo>
                  <a:lnTo>
                    <a:pt x="559" y="1045"/>
                  </a:lnTo>
                  <a:lnTo>
                    <a:pt x="559" y="1045"/>
                  </a:lnTo>
                  <a:lnTo>
                    <a:pt x="67" y="553"/>
                  </a:lnTo>
                  <a:lnTo>
                    <a:pt x="553" y="80"/>
                  </a:lnTo>
                  <a:close/>
                  <a:moveTo>
                    <a:pt x="553" y="1"/>
                  </a:moveTo>
                  <a:lnTo>
                    <a:pt x="1" y="553"/>
                  </a:lnTo>
                  <a:lnTo>
                    <a:pt x="553" y="1118"/>
                  </a:lnTo>
                  <a:lnTo>
                    <a:pt x="579" y="1090"/>
                  </a:lnTo>
                  <a:lnTo>
                    <a:pt x="1118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8" name="Google Shape;2068;p30"/>
            <p:cNvSpPr/>
            <p:nvPr/>
          </p:nvSpPr>
          <p:spPr>
            <a:xfrm>
              <a:off x="108433" y="1534679"/>
              <a:ext cx="96753" cy="97737"/>
            </a:xfrm>
            <a:custGeom>
              <a:avLst/>
              <a:gdLst/>
              <a:ahLst/>
              <a:cxnLst/>
              <a:rect l="l" t="t" r="r" b="b"/>
              <a:pathLst>
                <a:path w="885" h="894" extrusionOk="0">
                  <a:moveTo>
                    <a:pt x="449" y="0"/>
                  </a:moveTo>
                  <a:lnTo>
                    <a:pt x="1" y="445"/>
                  </a:lnTo>
                  <a:lnTo>
                    <a:pt x="449" y="894"/>
                  </a:lnTo>
                  <a:lnTo>
                    <a:pt x="885" y="445"/>
                  </a:lnTo>
                  <a:lnTo>
                    <a:pt x="44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9" name="Google Shape;2069;p30"/>
            <p:cNvSpPr/>
            <p:nvPr/>
          </p:nvSpPr>
          <p:spPr>
            <a:xfrm>
              <a:off x="56721" y="1031122"/>
              <a:ext cx="113917" cy="115338"/>
            </a:xfrm>
            <a:custGeom>
              <a:avLst/>
              <a:gdLst/>
              <a:ahLst/>
              <a:cxnLst/>
              <a:rect l="l" t="t" r="r" b="b"/>
              <a:pathLst>
                <a:path w="1042" h="1055" extrusionOk="0">
                  <a:moveTo>
                    <a:pt x="527" y="0"/>
                  </a:moveTo>
                  <a:lnTo>
                    <a:pt x="0" y="527"/>
                  </a:lnTo>
                  <a:lnTo>
                    <a:pt x="527" y="1055"/>
                  </a:lnTo>
                  <a:lnTo>
                    <a:pt x="1042" y="527"/>
                  </a:lnTo>
                  <a:lnTo>
                    <a:pt x="527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0" name="Google Shape;2070;p30"/>
            <p:cNvSpPr/>
            <p:nvPr/>
          </p:nvSpPr>
          <p:spPr>
            <a:xfrm>
              <a:off x="52567" y="1028279"/>
              <a:ext cx="122225" cy="120913"/>
            </a:xfrm>
            <a:custGeom>
              <a:avLst/>
              <a:gdLst/>
              <a:ahLst/>
              <a:cxnLst/>
              <a:rect l="l" t="t" r="r" b="b"/>
              <a:pathLst>
                <a:path w="1118" h="1106" extrusionOk="0">
                  <a:moveTo>
                    <a:pt x="565" y="67"/>
                  </a:moveTo>
                  <a:lnTo>
                    <a:pt x="1039" y="553"/>
                  </a:lnTo>
                  <a:lnTo>
                    <a:pt x="559" y="1033"/>
                  </a:lnTo>
                  <a:lnTo>
                    <a:pt x="79" y="553"/>
                  </a:lnTo>
                  <a:lnTo>
                    <a:pt x="565" y="67"/>
                  </a:lnTo>
                  <a:close/>
                  <a:moveTo>
                    <a:pt x="565" y="1"/>
                  </a:moveTo>
                  <a:lnTo>
                    <a:pt x="0" y="553"/>
                  </a:lnTo>
                  <a:lnTo>
                    <a:pt x="565" y="1106"/>
                  </a:lnTo>
                  <a:lnTo>
                    <a:pt x="578" y="1093"/>
                  </a:lnTo>
                  <a:lnTo>
                    <a:pt x="1118" y="553"/>
                  </a:lnTo>
                  <a:lnTo>
                    <a:pt x="565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" name="Google Shape;2071;p30"/>
            <p:cNvSpPr/>
            <p:nvPr/>
          </p:nvSpPr>
          <p:spPr>
            <a:xfrm>
              <a:off x="3442227" y="200023"/>
              <a:ext cx="96315" cy="96315"/>
            </a:xfrm>
            <a:custGeom>
              <a:avLst/>
              <a:gdLst/>
              <a:ahLst/>
              <a:cxnLst/>
              <a:rect l="l" t="t" r="r" b="b"/>
              <a:pathLst>
                <a:path w="881" h="881" extrusionOk="0">
                  <a:moveTo>
                    <a:pt x="445" y="0"/>
                  </a:moveTo>
                  <a:lnTo>
                    <a:pt x="0" y="433"/>
                  </a:lnTo>
                  <a:lnTo>
                    <a:pt x="445" y="881"/>
                  </a:lnTo>
                  <a:lnTo>
                    <a:pt x="881" y="433"/>
                  </a:lnTo>
                  <a:lnTo>
                    <a:pt x="44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2" name="Google Shape;2072;p30"/>
            <p:cNvSpPr/>
            <p:nvPr/>
          </p:nvSpPr>
          <p:spPr>
            <a:xfrm>
              <a:off x="3213408" y="20181"/>
              <a:ext cx="115338" cy="115010"/>
            </a:xfrm>
            <a:custGeom>
              <a:avLst/>
              <a:gdLst/>
              <a:ahLst/>
              <a:cxnLst/>
              <a:rect l="l" t="t" r="r" b="b"/>
              <a:pathLst>
                <a:path w="1055" h="1052" extrusionOk="0">
                  <a:moveTo>
                    <a:pt x="527" y="0"/>
                  </a:moveTo>
                  <a:lnTo>
                    <a:pt x="0" y="528"/>
                  </a:lnTo>
                  <a:lnTo>
                    <a:pt x="527" y="1052"/>
                  </a:lnTo>
                  <a:lnTo>
                    <a:pt x="1054" y="528"/>
                  </a:lnTo>
                  <a:lnTo>
                    <a:pt x="527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" name="Google Shape;2073;p30"/>
            <p:cNvSpPr/>
            <p:nvPr/>
          </p:nvSpPr>
          <p:spPr>
            <a:xfrm>
              <a:off x="3210565" y="17448"/>
              <a:ext cx="120913" cy="120913"/>
            </a:xfrm>
            <a:custGeom>
              <a:avLst/>
              <a:gdLst/>
              <a:ahLst/>
              <a:cxnLst/>
              <a:rect l="l" t="t" r="r" b="b"/>
              <a:pathLst>
                <a:path w="1106" h="1106" extrusionOk="0">
                  <a:moveTo>
                    <a:pt x="553" y="66"/>
                  </a:moveTo>
                  <a:lnTo>
                    <a:pt x="1039" y="553"/>
                  </a:lnTo>
                  <a:lnTo>
                    <a:pt x="553" y="1039"/>
                  </a:lnTo>
                  <a:lnTo>
                    <a:pt x="67" y="553"/>
                  </a:lnTo>
                  <a:lnTo>
                    <a:pt x="553" y="66"/>
                  </a:lnTo>
                  <a:close/>
                  <a:moveTo>
                    <a:pt x="553" y="0"/>
                  </a:moveTo>
                  <a:lnTo>
                    <a:pt x="1" y="553"/>
                  </a:lnTo>
                  <a:lnTo>
                    <a:pt x="553" y="1105"/>
                  </a:lnTo>
                  <a:lnTo>
                    <a:pt x="566" y="1092"/>
                  </a:lnTo>
                  <a:lnTo>
                    <a:pt x="1106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" name="Google Shape;2074;p30"/>
            <p:cNvSpPr/>
            <p:nvPr/>
          </p:nvSpPr>
          <p:spPr>
            <a:xfrm>
              <a:off x="248261" y="2283674"/>
              <a:ext cx="227177" cy="228927"/>
            </a:xfrm>
            <a:custGeom>
              <a:avLst/>
              <a:gdLst/>
              <a:ahLst/>
              <a:cxnLst/>
              <a:rect l="l" t="t" r="r" b="b"/>
              <a:pathLst>
                <a:path w="2078" h="2094" extrusionOk="0">
                  <a:moveTo>
                    <a:pt x="1039" y="0"/>
                  </a:moveTo>
                  <a:lnTo>
                    <a:pt x="0" y="1042"/>
                  </a:lnTo>
                  <a:lnTo>
                    <a:pt x="1039" y="2093"/>
                  </a:lnTo>
                  <a:lnTo>
                    <a:pt x="2078" y="1042"/>
                  </a:lnTo>
                  <a:lnTo>
                    <a:pt x="1039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" name="Google Shape;2075;p30"/>
            <p:cNvSpPr/>
            <p:nvPr/>
          </p:nvSpPr>
          <p:spPr>
            <a:xfrm>
              <a:off x="243779" y="2279519"/>
              <a:ext cx="235814" cy="235814"/>
            </a:xfrm>
            <a:custGeom>
              <a:avLst/>
              <a:gdLst/>
              <a:ahLst/>
              <a:cxnLst/>
              <a:rect l="l" t="t" r="r" b="b"/>
              <a:pathLst>
                <a:path w="2157" h="2157" extrusionOk="0">
                  <a:moveTo>
                    <a:pt x="1080" y="79"/>
                  </a:moveTo>
                  <a:lnTo>
                    <a:pt x="2078" y="1080"/>
                  </a:lnTo>
                  <a:lnTo>
                    <a:pt x="1072" y="2085"/>
                  </a:lnTo>
                  <a:lnTo>
                    <a:pt x="1072" y="2085"/>
                  </a:lnTo>
                  <a:lnTo>
                    <a:pt x="66" y="1080"/>
                  </a:lnTo>
                  <a:lnTo>
                    <a:pt x="1080" y="79"/>
                  </a:lnTo>
                  <a:close/>
                  <a:moveTo>
                    <a:pt x="1080" y="0"/>
                  </a:moveTo>
                  <a:lnTo>
                    <a:pt x="0" y="1080"/>
                  </a:lnTo>
                  <a:lnTo>
                    <a:pt x="1080" y="2156"/>
                  </a:lnTo>
                  <a:lnTo>
                    <a:pt x="1093" y="2144"/>
                  </a:lnTo>
                  <a:lnTo>
                    <a:pt x="2156" y="1080"/>
                  </a:lnTo>
                  <a:lnTo>
                    <a:pt x="1080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" name="Google Shape;2076;p30"/>
            <p:cNvSpPr/>
            <p:nvPr/>
          </p:nvSpPr>
          <p:spPr>
            <a:xfrm>
              <a:off x="1444509" y="60522"/>
              <a:ext cx="96425" cy="96425"/>
            </a:xfrm>
            <a:custGeom>
              <a:avLst/>
              <a:gdLst/>
              <a:ahLst/>
              <a:cxnLst/>
              <a:rect l="l" t="t" r="r" b="b"/>
              <a:pathLst>
                <a:path w="882" h="882" extrusionOk="0">
                  <a:moveTo>
                    <a:pt x="449" y="1"/>
                  </a:moveTo>
                  <a:lnTo>
                    <a:pt x="0" y="433"/>
                  </a:lnTo>
                  <a:lnTo>
                    <a:pt x="449" y="882"/>
                  </a:lnTo>
                  <a:lnTo>
                    <a:pt x="881" y="433"/>
                  </a:lnTo>
                  <a:lnTo>
                    <a:pt x="44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7" name="Google Shape;2077;p30"/>
            <p:cNvSpPr/>
            <p:nvPr/>
          </p:nvSpPr>
          <p:spPr>
            <a:xfrm>
              <a:off x="7962" y="2057915"/>
              <a:ext cx="97846" cy="96425"/>
            </a:xfrm>
            <a:custGeom>
              <a:avLst/>
              <a:gdLst/>
              <a:ahLst/>
              <a:cxnLst/>
              <a:rect l="l" t="t" r="r" b="b"/>
              <a:pathLst>
                <a:path w="895" h="882" extrusionOk="0">
                  <a:moveTo>
                    <a:pt x="446" y="0"/>
                  </a:moveTo>
                  <a:lnTo>
                    <a:pt x="1" y="436"/>
                  </a:lnTo>
                  <a:lnTo>
                    <a:pt x="446" y="881"/>
                  </a:lnTo>
                  <a:lnTo>
                    <a:pt x="894" y="436"/>
                  </a:lnTo>
                  <a:lnTo>
                    <a:pt x="44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8" name="Google Shape;2078;p30"/>
            <p:cNvSpPr/>
            <p:nvPr/>
          </p:nvSpPr>
          <p:spPr>
            <a:xfrm>
              <a:off x="1344038" y="349472"/>
              <a:ext cx="113698" cy="113589"/>
            </a:xfrm>
            <a:custGeom>
              <a:avLst/>
              <a:gdLst/>
              <a:ahLst/>
              <a:cxnLst/>
              <a:rect l="l" t="t" r="r" b="b"/>
              <a:pathLst>
                <a:path w="1040" h="1039" extrusionOk="0">
                  <a:moveTo>
                    <a:pt x="525" y="0"/>
                  </a:moveTo>
                  <a:lnTo>
                    <a:pt x="1" y="515"/>
                  </a:lnTo>
                  <a:lnTo>
                    <a:pt x="525" y="1039"/>
                  </a:lnTo>
                  <a:lnTo>
                    <a:pt x="1039" y="515"/>
                  </a:lnTo>
                  <a:lnTo>
                    <a:pt x="525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9" name="Google Shape;2079;p30"/>
            <p:cNvSpPr/>
            <p:nvPr/>
          </p:nvSpPr>
          <p:spPr>
            <a:xfrm>
              <a:off x="1339556" y="345317"/>
              <a:ext cx="122335" cy="122225"/>
            </a:xfrm>
            <a:custGeom>
              <a:avLst/>
              <a:gdLst/>
              <a:ahLst/>
              <a:cxnLst/>
              <a:rect l="l" t="t" r="r" b="b"/>
              <a:pathLst>
                <a:path w="1119" h="1118" extrusionOk="0">
                  <a:moveTo>
                    <a:pt x="566" y="79"/>
                  </a:moveTo>
                  <a:lnTo>
                    <a:pt x="1052" y="553"/>
                  </a:lnTo>
                  <a:lnTo>
                    <a:pt x="560" y="1045"/>
                  </a:lnTo>
                  <a:lnTo>
                    <a:pt x="80" y="553"/>
                  </a:lnTo>
                  <a:lnTo>
                    <a:pt x="566" y="79"/>
                  </a:lnTo>
                  <a:close/>
                  <a:moveTo>
                    <a:pt x="566" y="0"/>
                  </a:moveTo>
                  <a:lnTo>
                    <a:pt x="1" y="553"/>
                  </a:lnTo>
                  <a:lnTo>
                    <a:pt x="566" y="1118"/>
                  </a:lnTo>
                  <a:lnTo>
                    <a:pt x="578" y="1093"/>
                  </a:lnTo>
                  <a:lnTo>
                    <a:pt x="1118" y="553"/>
                  </a:lnTo>
                  <a:lnTo>
                    <a:pt x="566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0" name="Google Shape;2080;p30"/>
            <p:cNvSpPr/>
            <p:nvPr/>
          </p:nvSpPr>
          <p:spPr>
            <a:xfrm>
              <a:off x="790082" y="255888"/>
              <a:ext cx="227615" cy="227615"/>
            </a:xfrm>
            <a:custGeom>
              <a:avLst/>
              <a:gdLst/>
              <a:ahLst/>
              <a:cxnLst/>
              <a:rect l="l" t="t" r="r" b="b"/>
              <a:pathLst>
                <a:path w="2082" h="2082" extrusionOk="0">
                  <a:moveTo>
                    <a:pt x="1043" y="1"/>
                  </a:moveTo>
                  <a:lnTo>
                    <a:pt x="1" y="1042"/>
                  </a:lnTo>
                  <a:lnTo>
                    <a:pt x="1043" y="2081"/>
                  </a:lnTo>
                  <a:lnTo>
                    <a:pt x="2081" y="1042"/>
                  </a:lnTo>
                  <a:lnTo>
                    <a:pt x="1043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1" name="Google Shape;2081;p30"/>
            <p:cNvSpPr/>
            <p:nvPr/>
          </p:nvSpPr>
          <p:spPr>
            <a:xfrm>
              <a:off x="785927" y="251734"/>
              <a:ext cx="235923" cy="235814"/>
            </a:xfrm>
            <a:custGeom>
              <a:avLst/>
              <a:gdLst/>
              <a:ahLst/>
              <a:cxnLst/>
              <a:rect l="l" t="t" r="r" b="b"/>
              <a:pathLst>
                <a:path w="2158" h="2157" extrusionOk="0">
                  <a:moveTo>
                    <a:pt x="1081" y="80"/>
                  </a:moveTo>
                  <a:lnTo>
                    <a:pt x="2091" y="1080"/>
                  </a:lnTo>
                  <a:lnTo>
                    <a:pt x="1085" y="2086"/>
                  </a:lnTo>
                  <a:lnTo>
                    <a:pt x="1085" y="2086"/>
                  </a:lnTo>
                  <a:lnTo>
                    <a:pt x="80" y="1080"/>
                  </a:lnTo>
                  <a:lnTo>
                    <a:pt x="1081" y="80"/>
                  </a:lnTo>
                  <a:close/>
                  <a:moveTo>
                    <a:pt x="1081" y="1"/>
                  </a:moveTo>
                  <a:lnTo>
                    <a:pt x="1" y="1080"/>
                  </a:lnTo>
                  <a:lnTo>
                    <a:pt x="1081" y="2157"/>
                  </a:lnTo>
                  <a:lnTo>
                    <a:pt x="1106" y="2144"/>
                  </a:lnTo>
                  <a:lnTo>
                    <a:pt x="2157" y="1080"/>
                  </a:lnTo>
                  <a:lnTo>
                    <a:pt x="1081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" name="Google Shape;2082;p30"/>
            <p:cNvSpPr/>
            <p:nvPr/>
          </p:nvSpPr>
          <p:spPr>
            <a:xfrm>
              <a:off x="5615196" y="269008"/>
              <a:ext cx="97737" cy="96425"/>
            </a:xfrm>
            <a:custGeom>
              <a:avLst/>
              <a:gdLst/>
              <a:ahLst/>
              <a:cxnLst/>
              <a:rect l="l" t="t" r="r" b="b"/>
              <a:pathLst>
                <a:path w="894" h="882" extrusionOk="0">
                  <a:moveTo>
                    <a:pt x="446" y="1"/>
                  </a:moveTo>
                  <a:lnTo>
                    <a:pt x="1" y="449"/>
                  </a:lnTo>
                  <a:lnTo>
                    <a:pt x="446" y="881"/>
                  </a:lnTo>
                  <a:lnTo>
                    <a:pt x="894" y="449"/>
                  </a:lnTo>
                  <a:lnTo>
                    <a:pt x="44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3" name="Google Shape;2083;p30"/>
            <p:cNvSpPr/>
            <p:nvPr/>
          </p:nvSpPr>
          <p:spPr>
            <a:xfrm>
              <a:off x="6362769" y="60522"/>
              <a:ext cx="98174" cy="96425"/>
            </a:xfrm>
            <a:custGeom>
              <a:avLst/>
              <a:gdLst/>
              <a:ahLst/>
              <a:cxnLst/>
              <a:rect l="l" t="t" r="r" b="b"/>
              <a:pathLst>
                <a:path w="898" h="882" extrusionOk="0">
                  <a:moveTo>
                    <a:pt x="449" y="1"/>
                  </a:moveTo>
                  <a:lnTo>
                    <a:pt x="1" y="433"/>
                  </a:lnTo>
                  <a:lnTo>
                    <a:pt x="449" y="882"/>
                  </a:lnTo>
                  <a:lnTo>
                    <a:pt x="897" y="433"/>
                  </a:lnTo>
                  <a:lnTo>
                    <a:pt x="44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4" name="Google Shape;2084;p30"/>
            <p:cNvSpPr/>
            <p:nvPr/>
          </p:nvSpPr>
          <p:spPr>
            <a:xfrm>
              <a:off x="6219224" y="350784"/>
              <a:ext cx="113589" cy="114026"/>
            </a:xfrm>
            <a:custGeom>
              <a:avLst/>
              <a:gdLst/>
              <a:ahLst/>
              <a:cxnLst/>
              <a:rect l="l" t="t" r="r" b="b"/>
              <a:pathLst>
                <a:path w="1039" h="1043" extrusionOk="0">
                  <a:moveTo>
                    <a:pt x="524" y="1"/>
                  </a:moveTo>
                  <a:lnTo>
                    <a:pt x="0" y="515"/>
                  </a:lnTo>
                  <a:lnTo>
                    <a:pt x="524" y="1043"/>
                  </a:lnTo>
                  <a:lnTo>
                    <a:pt x="1039" y="515"/>
                  </a:lnTo>
                  <a:lnTo>
                    <a:pt x="524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5" name="Google Shape;2085;p30"/>
            <p:cNvSpPr/>
            <p:nvPr/>
          </p:nvSpPr>
          <p:spPr>
            <a:xfrm>
              <a:off x="6214741" y="346629"/>
              <a:ext cx="122225" cy="122335"/>
            </a:xfrm>
            <a:custGeom>
              <a:avLst/>
              <a:gdLst/>
              <a:ahLst/>
              <a:cxnLst/>
              <a:rect l="l" t="t" r="r" b="b"/>
              <a:pathLst>
                <a:path w="1118" h="1119" extrusionOk="0">
                  <a:moveTo>
                    <a:pt x="565" y="80"/>
                  </a:moveTo>
                  <a:lnTo>
                    <a:pt x="1052" y="553"/>
                  </a:lnTo>
                  <a:lnTo>
                    <a:pt x="559" y="1046"/>
                  </a:lnTo>
                  <a:lnTo>
                    <a:pt x="79" y="553"/>
                  </a:lnTo>
                  <a:lnTo>
                    <a:pt x="565" y="80"/>
                  </a:lnTo>
                  <a:close/>
                  <a:moveTo>
                    <a:pt x="565" y="1"/>
                  </a:moveTo>
                  <a:lnTo>
                    <a:pt x="0" y="553"/>
                  </a:lnTo>
                  <a:lnTo>
                    <a:pt x="565" y="1118"/>
                  </a:lnTo>
                  <a:lnTo>
                    <a:pt x="578" y="1093"/>
                  </a:lnTo>
                  <a:lnTo>
                    <a:pt x="1118" y="553"/>
                  </a:lnTo>
                  <a:lnTo>
                    <a:pt x="565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6" name="Google Shape;2086;p30"/>
            <p:cNvSpPr/>
            <p:nvPr/>
          </p:nvSpPr>
          <p:spPr>
            <a:xfrm>
              <a:off x="4079271" y="57461"/>
              <a:ext cx="228599" cy="228927"/>
            </a:xfrm>
            <a:custGeom>
              <a:avLst/>
              <a:gdLst/>
              <a:ahLst/>
              <a:cxnLst/>
              <a:rect l="l" t="t" r="r" b="b"/>
              <a:pathLst>
                <a:path w="2091" h="2094" extrusionOk="0">
                  <a:moveTo>
                    <a:pt x="1040" y="0"/>
                  </a:moveTo>
                  <a:lnTo>
                    <a:pt x="1" y="1055"/>
                  </a:lnTo>
                  <a:lnTo>
                    <a:pt x="1040" y="2093"/>
                  </a:lnTo>
                  <a:lnTo>
                    <a:pt x="2091" y="1055"/>
                  </a:lnTo>
                  <a:lnTo>
                    <a:pt x="104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7" name="Google Shape;2087;p30"/>
            <p:cNvSpPr/>
            <p:nvPr/>
          </p:nvSpPr>
          <p:spPr>
            <a:xfrm>
              <a:off x="8402250" y="4410727"/>
              <a:ext cx="96425" cy="96425"/>
            </a:xfrm>
            <a:custGeom>
              <a:avLst/>
              <a:gdLst/>
              <a:ahLst/>
              <a:cxnLst/>
              <a:rect l="l" t="t" r="r" b="b"/>
              <a:pathLst>
                <a:path w="882" h="882" extrusionOk="0">
                  <a:moveTo>
                    <a:pt x="433" y="1"/>
                  </a:moveTo>
                  <a:lnTo>
                    <a:pt x="0" y="433"/>
                  </a:lnTo>
                  <a:lnTo>
                    <a:pt x="433" y="882"/>
                  </a:lnTo>
                  <a:lnTo>
                    <a:pt x="881" y="433"/>
                  </a:lnTo>
                  <a:lnTo>
                    <a:pt x="43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8" name="Google Shape;2088;p30"/>
            <p:cNvSpPr/>
            <p:nvPr/>
          </p:nvSpPr>
          <p:spPr>
            <a:xfrm>
              <a:off x="7418532" y="4843550"/>
              <a:ext cx="96425" cy="96425"/>
            </a:xfrm>
            <a:custGeom>
              <a:avLst/>
              <a:gdLst/>
              <a:ahLst/>
              <a:cxnLst/>
              <a:rect l="l" t="t" r="r" b="b"/>
              <a:pathLst>
                <a:path w="882" h="882" extrusionOk="0">
                  <a:moveTo>
                    <a:pt x="433" y="1"/>
                  </a:moveTo>
                  <a:lnTo>
                    <a:pt x="1" y="436"/>
                  </a:lnTo>
                  <a:lnTo>
                    <a:pt x="433" y="881"/>
                  </a:lnTo>
                  <a:lnTo>
                    <a:pt x="882" y="436"/>
                  </a:lnTo>
                  <a:lnTo>
                    <a:pt x="43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9" name="Google Shape;2089;p30"/>
            <p:cNvSpPr/>
            <p:nvPr/>
          </p:nvSpPr>
          <p:spPr>
            <a:xfrm>
              <a:off x="8640691" y="4712796"/>
              <a:ext cx="113698" cy="115010"/>
            </a:xfrm>
            <a:custGeom>
              <a:avLst/>
              <a:gdLst/>
              <a:ahLst/>
              <a:cxnLst/>
              <a:rect l="l" t="t" r="r" b="b"/>
              <a:pathLst>
                <a:path w="1040" h="1052" extrusionOk="0">
                  <a:moveTo>
                    <a:pt x="515" y="0"/>
                  </a:moveTo>
                  <a:lnTo>
                    <a:pt x="1" y="527"/>
                  </a:lnTo>
                  <a:lnTo>
                    <a:pt x="515" y="1051"/>
                  </a:lnTo>
                  <a:lnTo>
                    <a:pt x="1039" y="527"/>
                  </a:lnTo>
                  <a:lnTo>
                    <a:pt x="515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0" name="Google Shape;2090;p30"/>
            <p:cNvSpPr/>
            <p:nvPr/>
          </p:nvSpPr>
          <p:spPr>
            <a:xfrm>
              <a:off x="8636536" y="4709954"/>
              <a:ext cx="122335" cy="120913"/>
            </a:xfrm>
            <a:custGeom>
              <a:avLst/>
              <a:gdLst/>
              <a:ahLst/>
              <a:cxnLst/>
              <a:rect l="l" t="t" r="r" b="b"/>
              <a:pathLst>
                <a:path w="1119" h="1106" extrusionOk="0">
                  <a:moveTo>
                    <a:pt x="553" y="64"/>
                  </a:moveTo>
                  <a:lnTo>
                    <a:pt x="1040" y="553"/>
                  </a:lnTo>
                  <a:lnTo>
                    <a:pt x="560" y="1033"/>
                  </a:lnTo>
                  <a:lnTo>
                    <a:pt x="80" y="553"/>
                  </a:lnTo>
                  <a:lnTo>
                    <a:pt x="553" y="64"/>
                  </a:lnTo>
                  <a:close/>
                  <a:moveTo>
                    <a:pt x="553" y="1"/>
                  </a:moveTo>
                  <a:lnTo>
                    <a:pt x="1" y="553"/>
                  </a:lnTo>
                  <a:lnTo>
                    <a:pt x="553" y="1106"/>
                  </a:lnTo>
                  <a:lnTo>
                    <a:pt x="579" y="1090"/>
                  </a:lnTo>
                  <a:lnTo>
                    <a:pt x="1119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1" name="Google Shape;2091;p30"/>
            <p:cNvSpPr/>
            <p:nvPr/>
          </p:nvSpPr>
          <p:spPr>
            <a:xfrm>
              <a:off x="8756030" y="3298988"/>
              <a:ext cx="113589" cy="113698"/>
            </a:xfrm>
            <a:custGeom>
              <a:avLst/>
              <a:gdLst/>
              <a:ahLst/>
              <a:cxnLst/>
              <a:rect l="l" t="t" r="r" b="b"/>
              <a:pathLst>
                <a:path w="1039" h="1040" extrusionOk="0">
                  <a:moveTo>
                    <a:pt x="512" y="1"/>
                  </a:moveTo>
                  <a:lnTo>
                    <a:pt x="0" y="516"/>
                  </a:lnTo>
                  <a:lnTo>
                    <a:pt x="512" y="1040"/>
                  </a:lnTo>
                  <a:lnTo>
                    <a:pt x="1039" y="516"/>
                  </a:lnTo>
                  <a:lnTo>
                    <a:pt x="512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2" name="Google Shape;2092;p30"/>
            <p:cNvSpPr/>
            <p:nvPr/>
          </p:nvSpPr>
          <p:spPr>
            <a:xfrm>
              <a:off x="8751547" y="3294943"/>
              <a:ext cx="122225" cy="122225"/>
            </a:xfrm>
            <a:custGeom>
              <a:avLst/>
              <a:gdLst/>
              <a:ahLst/>
              <a:cxnLst/>
              <a:rect l="l" t="t" r="r" b="b"/>
              <a:pathLst>
                <a:path w="1118" h="1118" extrusionOk="0">
                  <a:moveTo>
                    <a:pt x="553" y="63"/>
                  </a:moveTo>
                  <a:lnTo>
                    <a:pt x="1039" y="553"/>
                  </a:lnTo>
                  <a:lnTo>
                    <a:pt x="559" y="1032"/>
                  </a:lnTo>
                  <a:lnTo>
                    <a:pt x="79" y="553"/>
                  </a:lnTo>
                  <a:lnTo>
                    <a:pt x="553" y="63"/>
                  </a:lnTo>
                  <a:close/>
                  <a:moveTo>
                    <a:pt x="553" y="0"/>
                  </a:moveTo>
                  <a:lnTo>
                    <a:pt x="0" y="553"/>
                  </a:lnTo>
                  <a:lnTo>
                    <a:pt x="553" y="1118"/>
                  </a:lnTo>
                  <a:lnTo>
                    <a:pt x="578" y="1089"/>
                  </a:lnTo>
                  <a:lnTo>
                    <a:pt x="1118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3" name="Google Shape;2093;p30"/>
            <p:cNvSpPr/>
            <p:nvPr/>
          </p:nvSpPr>
          <p:spPr>
            <a:xfrm>
              <a:off x="7352281" y="4321736"/>
              <a:ext cx="227287" cy="227177"/>
            </a:xfrm>
            <a:custGeom>
              <a:avLst/>
              <a:gdLst/>
              <a:ahLst/>
              <a:cxnLst/>
              <a:rect l="l" t="t" r="r" b="b"/>
              <a:pathLst>
                <a:path w="2079" h="2078" extrusionOk="0">
                  <a:moveTo>
                    <a:pt x="1039" y="0"/>
                  </a:moveTo>
                  <a:lnTo>
                    <a:pt x="1" y="1039"/>
                  </a:lnTo>
                  <a:lnTo>
                    <a:pt x="1039" y="2078"/>
                  </a:lnTo>
                  <a:lnTo>
                    <a:pt x="2078" y="1039"/>
                  </a:lnTo>
                  <a:lnTo>
                    <a:pt x="1039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4" name="Google Shape;2094;p30"/>
            <p:cNvSpPr/>
            <p:nvPr/>
          </p:nvSpPr>
          <p:spPr>
            <a:xfrm>
              <a:off x="7347798" y="4317253"/>
              <a:ext cx="236251" cy="235814"/>
            </a:xfrm>
            <a:custGeom>
              <a:avLst/>
              <a:gdLst/>
              <a:ahLst/>
              <a:cxnLst/>
              <a:rect l="l" t="t" r="r" b="b"/>
              <a:pathLst>
                <a:path w="2161" h="2157" extrusionOk="0">
                  <a:moveTo>
                    <a:pt x="1080" y="79"/>
                  </a:moveTo>
                  <a:lnTo>
                    <a:pt x="2094" y="1080"/>
                  </a:lnTo>
                  <a:lnTo>
                    <a:pt x="1087" y="2087"/>
                  </a:lnTo>
                  <a:lnTo>
                    <a:pt x="1087" y="2087"/>
                  </a:lnTo>
                  <a:lnTo>
                    <a:pt x="80" y="1080"/>
                  </a:lnTo>
                  <a:lnTo>
                    <a:pt x="1080" y="79"/>
                  </a:lnTo>
                  <a:close/>
                  <a:moveTo>
                    <a:pt x="1080" y="0"/>
                  </a:moveTo>
                  <a:lnTo>
                    <a:pt x="1" y="1080"/>
                  </a:lnTo>
                  <a:lnTo>
                    <a:pt x="1080" y="2156"/>
                  </a:lnTo>
                  <a:lnTo>
                    <a:pt x="1106" y="2144"/>
                  </a:lnTo>
                  <a:lnTo>
                    <a:pt x="2160" y="1080"/>
                  </a:lnTo>
                  <a:lnTo>
                    <a:pt x="1080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5" name="Google Shape;2095;p30"/>
            <p:cNvSpPr/>
            <p:nvPr/>
          </p:nvSpPr>
          <p:spPr>
            <a:xfrm>
              <a:off x="2763311" y="4811846"/>
              <a:ext cx="96425" cy="96753"/>
            </a:xfrm>
            <a:custGeom>
              <a:avLst/>
              <a:gdLst/>
              <a:ahLst/>
              <a:cxnLst/>
              <a:rect l="l" t="t" r="r" b="b"/>
              <a:pathLst>
                <a:path w="882" h="885" extrusionOk="0">
                  <a:moveTo>
                    <a:pt x="449" y="0"/>
                  </a:moveTo>
                  <a:lnTo>
                    <a:pt x="0" y="448"/>
                  </a:lnTo>
                  <a:lnTo>
                    <a:pt x="449" y="884"/>
                  </a:lnTo>
                  <a:lnTo>
                    <a:pt x="881" y="448"/>
                  </a:lnTo>
                  <a:lnTo>
                    <a:pt x="44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6" name="Google Shape;2096;p30"/>
            <p:cNvSpPr/>
            <p:nvPr/>
          </p:nvSpPr>
          <p:spPr>
            <a:xfrm>
              <a:off x="2964472" y="4860824"/>
              <a:ext cx="96753" cy="96425"/>
            </a:xfrm>
            <a:custGeom>
              <a:avLst/>
              <a:gdLst/>
              <a:ahLst/>
              <a:cxnLst/>
              <a:rect l="l" t="t" r="r" b="b"/>
              <a:pathLst>
                <a:path w="885" h="882" extrusionOk="0">
                  <a:moveTo>
                    <a:pt x="436" y="0"/>
                  </a:moveTo>
                  <a:lnTo>
                    <a:pt x="1" y="436"/>
                  </a:lnTo>
                  <a:lnTo>
                    <a:pt x="436" y="881"/>
                  </a:lnTo>
                  <a:lnTo>
                    <a:pt x="885" y="436"/>
                  </a:lnTo>
                  <a:lnTo>
                    <a:pt x="43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7" name="Google Shape;2097;p30"/>
            <p:cNvSpPr/>
            <p:nvPr/>
          </p:nvSpPr>
          <p:spPr>
            <a:xfrm>
              <a:off x="1344038" y="4899854"/>
              <a:ext cx="113698" cy="113589"/>
            </a:xfrm>
            <a:custGeom>
              <a:avLst/>
              <a:gdLst/>
              <a:ahLst/>
              <a:cxnLst/>
              <a:rect l="l" t="t" r="r" b="b"/>
              <a:pathLst>
                <a:path w="1040" h="1039" extrusionOk="0">
                  <a:moveTo>
                    <a:pt x="525" y="0"/>
                  </a:moveTo>
                  <a:lnTo>
                    <a:pt x="1" y="524"/>
                  </a:lnTo>
                  <a:lnTo>
                    <a:pt x="525" y="1039"/>
                  </a:lnTo>
                  <a:lnTo>
                    <a:pt x="1039" y="524"/>
                  </a:lnTo>
                  <a:lnTo>
                    <a:pt x="525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8" name="Google Shape;2098;p30"/>
            <p:cNvSpPr/>
            <p:nvPr/>
          </p:nvSpPr>
          <p:spPr>
            <a:xfrm>
              <a:off x="1339556" y="4895371"/>
              <a:ext cx="122335" cy="122225"/>
            </a:xfrm>
            <a:custGeom>
              <a:avLst/>
              <a:gdLst/>
              <a:ahLst/>
              <a:cxnLst/>
              <a:rect l="l" t="t" r="r" b="b"/>
              <a:pathLst>
                <a:path w="1119" h="1118" extrusionOk="0">
                  <a:moveTo>
                    <a:pt x="566" y="79"/>
                  </a:moveTo>
                  <a:lnTo>
                    <a:pt x="1052" y="565"/>
                  </a:lnTo>
                  <a:lnTo>
                    <a:pt x="560" y="1048"/>
                  </a:lnTo>
                  <a:lnTo>
                    <a:pt x="560" y="1048"/>
                  </a:lnTo>
                  <a:lnTo>
                    <a:pt x="80" y="565"/>
                  </a:lnTo>
                  <a:lnTo>
                    <a:pt x="566" y="79"/>
                  </a:lnTo>
                  <a:close/>
                  <a:moveTo>
                    <a:pt x="566" y="0"/>
                  </a:moveTo>
                  <a:lnTo>
                    <a:pt x="1" y="565"/>
                  </a:lnTo>
                  <a:lnTo>
                    <a:pt x="566" y="1118"/>
                  </a:lnTo>
                  <a:lnTo>
                    <a:pt x="578" y="1105"/>
                  </a:lnTo>
                  <a:lnTo>
                    <a:pt x="1118" y="565"/>
                  </a:lnTo>
                  <a:lnTo>
                    <a:pt x="566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9" name="Google Shape;2099;p30"/>
            <p:cNvSpPr/>
            <p:nvPr/>
          </p:nvSpPr>
          <p:spPr>
            <a:xfrm>
              <a:off x="1427235" y="4656493"/>
              <a:ext cx="227615" cy="227505"/>
            </a:xfrm>
            <a:custGeom>
              <a:avLst/>
              <a:gdLst/>
              <a:ahLst/>
              <a:cxnLst/>
              <a:rect l="l" t="t" r="r" b="b"/>
              <a:pathLst>
                <a:path w="2082" h="2081" extrusionOk="0">
                  <a:moveTo>
                    <a:pt x="1039" y="1"/>
                  </a:moveTo>
                  <a:lnTo>
                    <a:pt x="1" y="1042"/>
                  </a:lnTo>
                  <a:lnTo>
                    <a:pt x="1039" y="2081"/>
                  </a:lnTo>
                  <a:lnTo>
                    <a:pt x="2081" y="1042"/>
                  </a:lnTo>
                  <a:lnTo>
                    <a:pt x="1039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0" name="Google Shape;2100;p30"/>
            <p:cNvSpPr/>
            <p:nvPr/>
          </p:nvSpPr>
          <p:spPr>
            <a:xfrm>
              <a:off x="1423081" y="4652339"/>
              <a:ext cx="235814" cy="235814"/>
            </a:xfrm>
            <a:custGeom>
              <a:avLst/>
              <a:gdLst/>
              <a:ahLst/>
              <a:cxnLst/>
              <a:rect l="l" t="t" r="r" b="b"/>
              <a:pathLst>
                <a:path w="2157" h="2157" extrusionOk="0">
                  <a:moveTo>
                    <a:pt x="1077" y="80"/>
                  </a:moveTo>
                  <a:lnTo>
                    <a:pt x="2078" y="1080"/>
                  </a:lnTo>
                  <a:lnTo>
                    <a:pt x="1085" y="2086"/>
                  </a:lnTo>
                  <a:lnTo>
                    <a:pt x="1085" y="2086"/>
                  </a:lnTo>
                  <a:lnTo>
                    <a:pt x="80" y="1080"/>
                  </a:lnTo>
                  <a:lnTo>
                    <a:pt x="1077" y="80"/>
                  </a:lnTo>
                  <a:close/>
                  <a:moveTo>
                    <a:pt x="1077" y="1"/>
                  </a:moveTo>
                  <a:lnTo>
                    <a:pt x="1" y="1080"/>
                  </a:lnTo>
                  <a:lnTo>
                    <a:pt x="1077" y="2157"/>
                  </a:lnTo>
                  <a:lnTo>
                    <a:pt x="1106" y="2144"/>
                  </a:lnTo>
                  <a:lnTo>
                    <a:pt x="2157" y="1080"/>
                  </a:lnTo>
                  <a:lnTo>
                    <a:pt x="1077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1" name="Google Shape;2101;p30"/>
            <p:cNvSpPr/>
            <p:nvPr/>
          </p:nvSpPr>
          <p:spPr>
            <a:xfrm>
              <a:off x="3156011" y="4632332"/>
              <a:ext cx="228599" cy="228599"/>
            </a:xfrm>
            <a:custGeom>
              <a:avLst/>
              <a:gdLst/>
              <a:ahLst/>
              <a:cxnLst/>
              <a:rect l="l" t="t" r="r" b="b"/>
              <a:pathLst>
                <a:path w="2091" h="2091" extrusionOk="0">
                  <a:moveTo>
                    <a:pt x="1040" y="1"/>
                  </a:moveTo>
                  <a:lnTo>
                    <a:pt x="1" y="1039"/>
                  </a:lnTo>
                  <a:lnTo>
                    <a:pt x="1040" y="2090"/>
                  </a:lnTo>
                  <a:lnTo>
                    <a:pt x="2091" y="1039"/>
                  </a:lnTo>
                  <a:lnTo>
                    <a:pt x="1040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2" name="Google Shape;2102;p30"/>
            <p:cNvSpPr/>
            <p:nvPr/>
          </p:nvSpPr>
          <p:spPr>
            <a:xfrm>
              <a:off x="3151529" y="4627850"/>
              <a:ext cx="235923" cy="235814"/>
            </a:xfrm>
            <a:custGeom>
              <a:avLst/>
              <a:gdLst/>
              <a:ahLst/>
              <a:cxnLst/>
              <a:rect l="l" t="t" r="r" b="b"/>
              <a:pathLst>
                <a:path w="2158" h="2157" extrusionOk="0">
                  <a:moveTo>
                    <a:pt x="1081" y="79"/>
                  </a:moveTo>
                  <a:lnTo>
                    <a:pt x="2094" y="1080"/>
                  </a:lnTo>
                  <a:lnTo>
                    <a:pt x="1087" y="2087"/>
                  </a:lnTo>
                  <a:lnTo>
                    <a:pt x="1087" y="2087"/>
                  </a:lnTo>
                  <a:lnTo>
                    <a:pt x="80" y="1080"/>
                  </a:lnTo>
                  <a:lnTo>
                    <a:pt x="1081" y="79"/>
                  </a:lnTo>
                  <a:close/>
                  <a:moveTo>
                    <a:pt x="1081" y="1"/>
                  </a:moveTo>
                  <a:lnTo>
                    <a:pt x="1" y="1080"/>
                  </a:lnTo>
                  <a:lnTo>
                    <a:pt x="1081" y="2157"/>
                  </a:lnTo>
                  <a:lnTo>
                    <a:pt x="1106" y="2144"/>
                  </a:lnTo>
                  <a:lnTo>
                    <a:pt x="2157" y="1080"/>
                  </a:lnTo>
                  <a:lnTo>
                    <a:pt x="1081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3" name="Google Shape;2103;p30"/>
            <p:cNvSpPr/>
            <p:nvPr/>
          </p:nvSpPr>
          <p:spPr>
            <a:xfrm>
              <a:off x="16599" y="4745922"/>
              <a:ext cx="228599" cy="228599"/>
            </a:xfrm>
            <a:custGeom>
              <a:avLst/>
              <a:gdLst/>
              <a:ahLst/>
              <a:cxnLst/>
              <a:rect l="l" t="t" r="r" b="b"/>
              <a:pathLst>
                <a:path w="2091" h="2091" extrusionOk="0">
                  <a:moveTo>
                    <a:pt x="1052" y="0"/>
                  </a:moveTo>
                  <a:lnTo>
                    <a:pt x="1" y="1051"/>
                  </a:lnTo>
                  <a:lnTo>
                    <a:pt x="1052" y="2090"/>
                  </a:lnTo>
                  <a:lnTo>
                    <a:pt x="2091" y="1051"/>
                  </a:lnTo>
                  <a:lnTo>
                    <a:pt x="1052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4" name="Google Shape;2104;p30"/>
            <p:cNvSpPr/>
            <p:nvPr/>
          </p:nvSpPr>
          <p:spPr>
            <a:xfrm>
              <a:off x="13537" y="4742752"/>
              <a:ext cx="236142" cy="236251"/>
            </a:xfrm>
            <a:custGeom>
              <a:avLst/>
              <a:gdLst/>
              <a:ahLst/>
              <a:cxnLst/>
              <a:rect l="l" t="t" r="r" b="b"/>
              <a:pathLst>
                <a:path w="2160" h="2161" extrusionOk="0">
                  <a:moveTo>
                    <a:pt x="1080" y="67"/>
                  </a:moveTo>
                  <a:lnTo>
                    <a:pt x="2081" y="1080"/>
                  </a:lnTo>
                  <a:lnTo>
                    <a:pt x="1074" y="2075"/>
                  </a:lnTo>
                  <a:lnTo>
                    <a:pt x="1074" y="2075"/>
                  </a:lnTo>
                  <a:lnTo>
                    <a:pt x="67" y="1080"/>
                  </a:lnTo>
                  <a:lnTo>
                    <a:pt x="1080" y="67"/>
                  </a:lnTo>
                  <a:close/>
                  <a:moveTo>
                    <a:pt x="1080" y="1"/>
                  </a:moveTo>
                  <a:lnTo>
                    <a:pt x="0" y="1080"/>
                  </a:lnTo>
                  <a:lnTo>
                    <a:pt x="1080" y="2160"/>
                  </a:lnTo>
                  <a:lnTo>
                    <a:pt x="1093" y="2132"/>
                  </a:lnTo>
                  <a:lnTo>
                    <a:pt x="2160" y="1080"/>
                  </a:lnTo>
                  <a:lnTo>
                    <a:pt x="1080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5" name="Google Shape;2105;p30"/>
            <p:cNvSpPr/>
            <p:nvPr/>
          </p:nvSpPr>
          <p:spPr>
            <a:xfrm>
              <a:off x="1000316" y="-184150"/>
              <a:ext cx="228599" cy="227505"/>
            </a:xfrm>
            <a:custGeom>
              <a:avLst/>
              <a:gdLst/>
              <a:ahLst/>
              <a:cxnLst/>
              <a:rect l="l" t="t" r="r" b="b"/>
              <a:pathLst>
                <a:path w="2091" h="2081" extrusionOk="0">
                  <a:moveTo>
                    <a:pt x="1052" y="0"/>
                  </a:moveTo>
                  <a:lnTo>
                    <a:pt x="0" y="1042"/>
                  </a:lnTo>
                  <a:lnTo>
                    <a:pt x="1052" y="2081"/>
                  </a:lnTo>
                  <a:lnTo>
                    <a:pt x="2090" y="1042"/>
                  </a:lnTo>
                  <a:lnTo>
                    <a:pt x="1052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6" name="Google Shape;2106;p30"/>
            <p:cNvSpPr/>
            <p:nvPr/>
          </p:nvSpPr>
          <p:spPr>
            <a:xfrm>
              <a:off x="997146" y="-188305"/>
              <a:ext cx="236251" cy="235814"/>
            </a:xfrm>
            <a:custGeom>
              <a:avLst/>
              <a:gdLst/>
              <a:ahLst/>
              <a:cxnLst/>
              <a:rect l="l" t="t" r="r" b="b"/>
              <a:pathLst>
                <a:path w="2161" h="2157" extrusionOk="0">
                  <a:moveTo>
                    <a:pt x="1081" y="67"/>
                  </a:moveTo>
                  <a:lnTo>
                    <a:pt x="2081" y="1080"/>
                  </a:lnTo>
                  <a:lnTo>
                    <a:pt x="1074" y="2087"/>
                  </a:lnTo>
                  <a:lnTo>
                    <a:pt x="1074" y="2087"/>
                  </a:lnTo>
                  <a:lnTo>
                    <a:pt x="67" y="1080"/>
                  </a:lnTo>
                  <a:lnTo>
                    <a:pt x="1081" y="67"/>
                  </a:lnTo>
                  <a:close/>
                  <a:moveTo>
                    <a:pt x="1081" y="1"/>
                  </a:moveTo>
                  <a:lnTo>
                    <a:pt x="1" y="1080"/>
                  </a:lnTo>
                  <a:lnTo>
                    <a:pt x="1081" y="2157"/>
                  </a:lnTo>
                  <a:lnTo>
                    <a:pt x="1093" y="2132"/>
                  </a:lnTo>
                  <a:lnTo>
                    <a:pt x="2160" y="1080"/>
                  </a:lnTo>
                  <a:lnTo>
                    <a:pt x="1081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07" name="Google Shape;2107;p30"/>
          <p:cNvSpPr/>
          <p:nvPr/>
        </p:nvSpPr>
        <p:spPr>
          <a:xfrm>
            <a:off x="461838" y="396075"/>
            <a:ext cx="8220300" cy="4332900"/>
          </a:xfrm>
          <a:prstGeom prst="roundRect">
            <a:avLst>
              <a:gd name="adj" fmla="val 2817"/>
            </a:avLst>
          </a:prstGeom>
          <a:solidFill>
            <a:srgbClr val="FFFBF7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8" name="Google Shape;2108;p30"/>
          <p:cNvSpPr txBox="1">
            <a:spLocks noGrp="1"/>
          </p:cNvSpPr>
          <p:nvPr>
            <p:ph type="title"/>
          </p:nvPr>
        </p:nvSpPr>
        <p:spPr>
          <a:xfrm>
            <a:off x="5415675" y="2597484"/>
            <a:ext cx="2808000" cy="73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109" name="Google Shape;2109;p30"/>
          <p:cNvSpPr txBox="1">
            <a:spLocks noGrp="1"/>
          </p:cNvSpPr>
          <p:nvPr>
            <p:ph type="body" idx="1"/>
          </p:nvPr>
        </p:nvSpPr>
        <p:spPr>
          <a:xfrm>
            <a:off x="5415675" y="3472979"/>
            <a:ext cx="2808000" cy="56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110" name="Google Shape;2110;p30"/>
          <p:cNvSpPr txBox="1">
            <a:spLocks noGrp="1"/>
          </p:cNvSpPr>
          <p:nvPr>
            <p:ph type="title" idx="2" hasCustomPrompt="1"/>
          </p:nvPr>
        </p:nvSpPr>
        <p:spPr>
          <a:xfrm>
            <a:off x="6921225" y="1471850"/>
            <a:ext cx="1211700" cy="91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_8">
    <p:bg>
      <p:bgPr>
        <a:solidFill>
          <a:schemeClr val="accent2"/>
        </a:solidFill>
        <a:effectLst/>
      </p:bgPr>
    </p:bg>
    <p:spTree>
      <p:nvGrpSpPr>
        <p:cNvPr id="1" name="Shape 2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12" name="Google Shape;2112;p31"/>
          <p:cNvGrpSpPr/>
          <p:nvPr/>
        </p:nvGrpSpPr>
        <p:grpSpPr>
          <a:xfrm>
            <a:off x="-342875" y="-314750"/>
            <a:ext cx="9829746" cy="5772994"/>
            <a:chOff x="-342875" y="-314750"/>
            <a:chExt cx="9829746" cy="5772994"/>
          </a:xfrm>
        </p:grpSpPr>
        <p:sp>
          <p:nvSpPr>
            <p:cNvPr id="2113" name="Google Shape;2113;p31"/>
            <p:cNvSpPr/>
            <p:nvPr/>
          </p:nvSpPr>
          <p:spPr>
            <a:xfrm>
              <a:off x="-104662" y="2615362"/>
              <a:ext cx="578696" cy="577118"/>
            </a:xfrm>
            <a:custGeom>
              <a:avLst/>
              <a:gdLst/>
              <a:ahLst/>
              <a:cxnLst/>
              <a:rect l="l" t="t" r="r" b="b"/>
              <a:pathLst>
                <a:path w="5500" h="5485" extrusionOk="0">
                  <a:moveTo>
                    <a:pt x="2750" y="0"/>
                  </a:moveTo>
                  <a:cubicBezTo>
                    <a:pt x="1238" y="0"/>
                    <a:pt x="0" y="1222"/>
                    <a:pt x="0" y="2734"/>
                  </a:cubicBezTo>
                  <a:cubicBezTo>
                    <a:pt x="0" y="4262"/>
                    <a:pt x="1238" y="5484"/>
                    <a:pt x="2750" y="5484"/>
                  </a:cubicBezTo>
                  <a:cubicBezTo>
                    <a:pt x="4262" y="5484"/>
                    <a:pt x="5500" y="4262"/>
                    <a:pt x="5500" y="2734"/>
                  </a:cubicBezTo>
                  <a:cubicBezTo>
                    <a:pt x="5500" y="1222"/>
                    <a:pt x="4262" y="0"/>
                    <a:pt x="27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4" name="Google Shape;2114;p31"/>
            <p:cNvSpPr/>
            <p:nvPr/>
          </p:nvSpPr>
          <p:spPr>
            <a:xfrm>
              <a:off x="414166" y="2287187"/>
              <a:ext cx="119317" cy="119317"/>
            </a:xfrm>
            <a:custGeom>
              <a:avLst/>
              <a:gdLst/>
              <a:ahLst/>
              <a:cxnLst/>
              <a:rect l="l" t="t" r="r" b="b"/>
              <a:pathLst>
                <a:path w="1134" h="1134" extrusionOk="0">
                  <a:moveTo>
                    <a:pt x="569" y="0"/>
                  </a:moveTo>
                  <a:cubicBezTo>
                    <a:pt x="253" y="0"/>
                    <a:pt x="0" y="250"/>
                    <a:pt x="0" y="565"/>
                  </a:cubicBezTo>
                  <a:cubicBezTo>
                    <a:pt x="0" y="881"/>
                    <a:pt x="253" y="1134"/>
                    <a:pt x="569" y="1134"/>
                  </a:cubicBezTo>
                  <a:cubicBezTo>
                    <a:pt x="884" y="1134"/>
                    <a:pt x="1134" y="881"/>
                    <a:pt x="1134" y="565"/>
                  </a:cubicBezTo>
                  <a:cubicBezTo>
                    <a:pt x="1134" y="250"/>
                    <a:pt x="884" y="0"/>
                    <a:pt x="5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5" name="Google Shape;2115;p31"/>
            <p:cNvSpPr/>
            <p:nvPr/>
          </p:nvSpPr>
          <p:spPr>
            <a:xfrm>
              <a:off x="2336808" y="312034"/>
              <a:ext cx="559126" cy="559547"/>
            </a:xfrm>
            <a:custGeom>
              <a:avLst/>
              <a:gdLst/>
              <a:ahLst/>
              <a:cxnLst/>
              <a:rect l="l" t="t" r="r" b="b"/>
              <a:pathLst>
                <a:path w="5314" h="5318" extrusionOk="0">
                  <a:moveTo>
                    <a:pt x="2658" y="1"/>
                  </a:moveTo>
                  <a:cubicBezTo>
                    <a:pt x="1197" y="1"/>
                    <a:pt x="0" y="1200"/>
                    <a:pt x="0" y="2659"/>
                  </a:cubicBezTo>
                  <a:cubicBezTo>
                    <a:pt x="0" y="4121"/>
                    <a:pt x="1197" y="5317"/>
                    <a:pt x="2658" y="5317"/>
                  </a:cubicBezTo>
                  <a:cubicBezTo>
                    <a:pt x="4117" y="5317"/>
                    <a:pt x="5313" y="4121"/>
                    <a:pt x="5313" y="2659"/>
                  </a:cubicBezTo>
                  <a:cubicBezTo>
                    <a:pt x="5313" y="1200"/>
                    <a:pt x="4117" y="1"/>
                    <a:pt x="2658" y="1"/>
                  </a:cubicBezTo>
                  <a:close/>
                </a:path>
              </a:pathLst>
            </a:custGeom>
            <a:solidFill>
              <a:srgbClr val="FED9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6" name="Google Shape;2116;p31"/>
            <p:cNvSpPr/>
            <p:nvPr/>
          </p:nvSpPr>
          <p:spPr>
            <a:xfrm>
              <a:off x="2895829" y="-314750"/>
              <a:ext cx="816909" cy="816593"/>
            </a:xfrm>
            <a:custGeom>
              <a:avLst/>
              <a:gdLst/>
              <a:ahLst/>
              <a:cxnLst/>
              <a:rect l="l" t="t" r="r" b="b"/>
              <a:pathLst>
                <a:path w="7764" h="7761" extrusionOk="0">
                  <a:moveTo>
                    <a:pt x="3880" y="0"/>
                  </a:moveTo>
                  <a:cubicBezTo>
                    <a:pt x="1737" y="0"/>
                    <a:pt x="0" y="1737"/>
                    <a:pt x="0" y="3880"/>
                  </a:cubicBezTo>
                  <a:cubicBezTo>
                    <a:pt x="0" y="6024"/>
                    <a:pt x="1737" y="7760"/>
                    <a:pt x="3880" y="7760"/>
                  </a:cubicBezTo>
                  <a:cubicBezTo>
                    <a:pt x="6027" y="7760"/>
                    <a:pt x="7763" y="6024"/>
                    <a:pt x="7763" y="3880"/>
                  </a:cubicBezTo>
                  <a:cubicBezTo>
                    <a:pt x="7763" y="1737"/>
                    <a:pt x="6027" y="0"/>
                    <a:pt x="38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7" name="Google Shape;2117;p31"/>
            <p:cNvSpPr/>
            <p:nvPr/>
          </p:nvSpPr>
          <p:spPr>
            <a:xfrm>
              <a:off x="8205216" y="216706"/>
              <a:ext cx="159299" cy="159194"/>
            </a:xfrm>
            <a:custGeom>
              <a:avLst/>
              <a:gdLst/>
              <a:ahLst/>
              <a:cxnLst/>
              <a:rect l="l" t="t" r="r" b="b"/>
              <a:pathLst>
                <a:path w="1514" h="1513" extrusionOk="0">
                  <a:moveTo>
                    <a:pt x="762" y="1"/>
                  </a:moveTo>
                  <a:cubicBezTo>
                    <a:pt x="342" y="1"/>
                    <a:pt x="1" y="342"/>
                    <a:pt x="1" y="765"/>
                  </a:cubicBezTo>
                  <a:cubicBezTo>
                    <a:pt x="1" y="1172"/>
                    <a:pt x="342" y="1513"/>
                    <a:pt x="762" y="1513"/>
                  </a:cubicBezTo>
                  <a:cubicBezTo>
                    <a:pt x="1169" y="1513"/>
                    <a:pt x="1513" y="1172"/>
                    <a:pt x="1513" y="765"/>
                  </a:cubicBezTo>
                  <a:cubicBezTo>
                    <a:pt x="1513" y="342"/>
                    <a:pt x="1169" y="1"/>
                    <a:pt x="7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8" name="Google Shape;2118;p31"/>
            <p:cNvSpPr/>
            <p:nvPr/>
          </p:nvSpPr>
          <p:spPr>
            <a:xfrm>
              <a:off x="8761607" y="1718483"/>
              <a:ext cx="560494" cy="560494"/>
            </a:xfrm>
            <a:custGeom>
              <a:avLst/>
              <a:gdLst/>
              <a:ahLst/>
              <a:cxnLst/>
              <a:rect l="l" t="t" r="r" b="b"/>
              <a:pathLst>
                <a:path w="5327" h="5327" extrusionOk="0">
                  <a:moveTo>
                    <a:pt x="2668" y="158"/>
                  </a:moveTo>
                  <a:cubicBezTo>
                    <a:pt x="3354" y="158"/>
                    <a:pt x="3985" y="433"/>
                    <a:pt x="4446" y="894"/>
                  </a:cubicBezTo>
                  <a:cubicBezTo>
                    <a:pt x="4894" y="1342"/>
                    <a:pt x="5169" y="1974"/>
                    <a:pt x="5169" y="2671"/>
                  </a:cubicBezTo>
                  <a:cubicBezTo>
                    <a:pt x="5169" y="3353"/>
                    <a:pt x="4894" y="3985"/>
                    <a:pt x="4446" y="4433"/>
                  </a:cubicBezTo>
                  <a:cubicBezTo>
                    <a:pt x="3985" y="4894"/>
                    <a:pt x="3354" y="5168"/>
                    <a:pt x="2668" y="5168"/>
                  </a:cubicBezTo>
                  <a:cubicBezTo>
                    <a:pt x="1974" y="5168"/>
                    <a:pt x="1355" y="4894"/>
                    <a:pt x="894" y="4433"/>
                  </a:cubicBezTo>
                  <a:cubicBezTo>
                    <a:pt x="433" y="3985"/>
                    <a:pt x="159" y="3353"/>
                    <a:pt x="159" y="2671"/>
                  </a:cubicBezTo>
                  <a:cubicBezTo>
                    <a:pt x="159" y="1974"/>
                    <a:pt x="433" y="1342"/>
                    <a:pt x="894" y="894"/>
                  </a:cubicBezTo>
                  <a:cubicBezTo>
                    <a:pt x="1355" y="433"/>
                    <a:pt x="1974" y="158"/>
                    <a:pt x="2668" y="158"/>
                  </a:cubicBezTo>
                  <a:close/>
                  <a:moveTo>
                    <a:pt x="2668" y="0"/>
                  </a:moveTo>
                  <a:cubicBezTo>
                    <a:pt x="1197" y="0"/>
                    <a:pt x="1" y="1197"/>
                    <a:pt x="1" y="2671"/>
                  </a:cubicBezTo>
                  <a:cubicBezTo>
                    <a:pt x="1" y="4142"/>
                    <a:pt x="1197" y="5326"/>
                    <a:pt x="2668" y="5326"/>
                  </a:cubicBezTo>
                  <a:cubicBezTo>
                    <a:pt x="4143" y="5326"/>
                    <a:pt x="5327" y="4142"/>
                    <a:pt x="5327" y="2671"/>
                  </a:cubicBezTo>
                  <a:cubicBezTo>
                    <a:pt x="5327" y="1197"/>
                    <a:pt x="4143" y="0"/>
                    <a:pt x="2668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9" name="Google Shape;2119;p31"/>
            <p:cNvSpPr/>
            <p:nvPr/>
          </p:nvSpPr>
          <p:spPr>
            <a:xfrm>
              <a:off x="8690900" y="2539289"/>
              <a:ext cx="159194" cy="159194"/>
            </a:xfrm>
            <a:custGeom>
              <a:avLst/>
              <a:gdLst/>
              <a:ahLst/>
              <a:cxnLst/>
              <a:rect l="l" t="t" r="r" b="b"/>
              <a:pathLst>
                <a:path w="1513" h="1513" extrusionOk="0">
                  <a:moveTo>
                    <a:pt x="752" y="0"/>
                  </a:moveTo>
                  <a:cubicBezTo>
                    <a:pt x="329" y="0"/>
                    <a:pt x="0" y="329"/>
                    <a:pt x="0" y="749"/>
                  </a:cubicBezTo>
                  <a:cubicBezTo>
                    <a:pt x="0" y="1169"/>
                    <a:pt x="329" y="1513"/>
                    <a:pt x="752" y="1513"/>
                  </a:cubicBezTo>
                  <a:cubicBezTo>
                    <a:pt x="1172" y="1513"/>
                    <a:pt x="1513" y="1169"/>
                    <a:pt x="1513" y="749"/>
                  </a:cubicBezTo>
                  <a:cubicBezTo>
                    <a:pt x="1513" y="329"/>
                    <a:pt x="1172" y="0"/>
                    <a:pt x="75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0" name="Google Shape;2120;p31"/>
            <p:cNvSpPr/>
            <p:nvPr/>
          </p:nvSpPr>
          <p:spPr>
            <a:xfrm>
              <a:off x="8733724" y="3236885"/>
              <a:ext cx="458222" cy="458117"/>
            </a:xfrm>
            <a:custGeom>
              <a:avLst/>
              <a:gdLst/>
              <a:ahLst/>
              <a:cxnLst/>
              <a:rect l="l" t="t" r="r" b="b"/>
              <a:pathLst>
                <a:path w="4355" h="4354" extrusionOk="0">
                  <a:moveTo>
                    <a:pt x="2173" y="0"/>
                  </a:moveTo>
                  <a:cubicBezTo>
                    <a:pt x="976" y="0"/>
                    <a:pt x="1" y="973"/>
                    <a:pt x="1" y="2169"/>
                  </a:cubicBezTo>
                  <a:cubicBezTo>
                    <a:pt x="1" y="3378"/>
                    <a:pt x="976" y="4354"/>
                    <a:pt x="2173" y="4354"/>
                  </a:cubicBezTo>
                  <a:cubicBezTo>
                    <a:pt x="3382" y="4354"/>
                    <a:pt x="4354" y="3378"/>
                    <a:pt x="4354" y="2169"/>
                  </a:cubicBezTo>
                  <a:cubicBezTo>
                    <a:pt x="4354" y="973"/>
                    <a:pt x="3382" y="0"/>
                    <a:pt x="2173" y="0"/>
                  </a:cubicBezTo>
                  <a:close/>
                </a:path>
              </a:pathLst>
            </a:custGeom>
            <a:solidFill>
              <a:srgbClr val="FED9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1" name="Google Shape;2121;p31"/>
            <p:cNvSpPr/>
            <p:nvPr/>
          </p:nvSpPr>
          <p:spPr>
            <a:xfrm>
              <a:off x="8690900" y="3754347"/>
              <a:ext cx="159194" cy="159299"/>
            </a:xfrm>
            <a:custGeom>
              <a:avLst/>
              <a:gdLst/>
              <a:ahLst/>
              <a:cxnLst/>
              <a:rect l="l" t="t" r="r" b="b"/>
              <a:pathLst>
                <a:path w="1513" h="1514" extrusionOk="0">
                  <a:moveTo>
                    <a:pt x="752" y="1"/>
                  </a:moveTo>
                  <a:cubicBezTo>
                    <a:pt x="329" y="1"/>
                    <a:pt x="0" y="342"/>
                    <a:pt x="0" y="765"/>
                  </a:cubicBezTo>
                  <a:cubicBezTo>
                    <a:pt x="0" y="1172"/>
                    <a:pt x="329" y="1513"/>
                    <a:pt x="752" y="1513"/>
                  </a:cubicBezTo>
                  <a:cubicBezTo>
                    <a:pt x="1172" y="1513"/>
                    <a:pt x="1513" y="1172"/>
                    <a:pt x="1513" y="765"/>
                  </a:cubicBezTo>
                  <a:cubicBezTo>
                    <a:pt x="1513" y="342"/>
                    <a:pt x="1172" y="1"/>
                    <a:pt x="7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2" name="Google Shape;2122;p31"/>
            <p:cNvSpPr/>
            <p:nvPr/>
          </p:nvSpPr>
          <p:spPr>
            <a:xfrm>
              <a:off x="1221290" y="3910806"/>
              <a:ext cx="1056173" cy="1056068"/>
            </a:xfrm>
            <a:custGeom>
              <a:avLst/>
              <a:gdLst/>
              <a:ahLst/>
              <a:cxnLst/>
              <a:rect l="l" t="t" r="r" b="b"/>
              <a:pathLst>
                <a:path w="10038" h="10037" extrusionOk="0">
                  <a:moveTo>
                    <a:pt x="5024" y="1"/>
                  </a:moveTo>
                  <a:cubicBezTo>
                    <a:pt x="2249" y="1"/>
                    <a:pt x="1" y="2236"/>
                    <a:pt x="1" y="5011"/>
                  </a:cubicBezTo>
                  <a:cubicBezTo>
                    <a:pt x="1" y="7786"/>
                    <a:pt x="2249" y="10037"/>
                    <a:pt x="5024" y="10037"/>
                  </a:cubicBezTo>
                  <a:cubicBezTo>
                    <a:pt x="7786" y="10037"/>
                    <a:pt x="10037" y="7786"/>
                    <a:pt x="10037" y="5011"/>
                  </a:cubicBezTo>
                  <a:cubicBezTo>
                    <a:pt x="10037" y="2236"/>
                    <a:pt x="7786" y="1"/>
                    <a:pt x="5024" y="1"/>
                  </a:cubicBezTo>
                  <a:close/>
                </a:path>
              </a:pathLst>
            </a:custGeom>
            <a:solidFill>
              <a:srgbClr val="FED9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3" name="Google Shape;2123;p31"/>
            <p:cNvSpPr/>
            <p:nvPr/>
          </p:nvSpPr>
          <p:spPr>
            <a:xfrm>
              <a:off x="4995447" y="207131"/>
              <a:ext cx="1056068" cy="1056068"/>
            </a:xfrm>
            <a:custGeom>
              <a:avLst/>
              <a:gdLst/>
              <a:ahLst/>
              <a:cxnLst/>
              <a:rect l="l" t="t" r="r" b="b"/>
              <a:pathLst>
                <a:path w="10037" h="10037" extrusionOk="0">
                  <a:moveTo>
                    <a:pt x="5027" y="0"/>
                  </a:moveTo>
                  <a:cubicBezTo>
                    <a:pt x="2252" y="0"/>
                    <a:pt x="1" y="2248"/>
                    <a:pt x="1" y="5010"/>
                  </a:cubicBezTo>
                  <a:cubicBezTo>
                    <a:pt x="1" y="7785"/>
                    <a:pt x="2252" y="10036"/>
                    <a:pt x="5027" y="10036"/>
                  </a:cubicBezTo>
                  <a:cubicBezTo>
                    <a:pt x="7789" y="10036"/>
                    <a:pt x="10037" y="7785"/>
                    <a:pt x="10037" y="5010"/>
                  </a:cubicBezTo>
                  <a:cubicBezTo>
                    <a:pt x="10037" y="2248"/>
                    <a:pt x="7789" y="0"/>
                    <a:pt x="5027" y="0"/>
                  </a:cubicBezTo>
                  <a:close/>
                </a:path>
              </a:pathLst>
            </a:custGeom>
            <a:solidFill>
              <a:srgbClr val="FED9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4" name="Google Shape;2124;p31"/>
            <p:cNvSpPr/>
            <p:nvPr/>
          </p:nvSpPr>
          <p:spPr>
            <a:xfrm>
              <a:off x="2352064" y="4555582"/>
              <a:ext cx="701590" cy="702011"/>
            </a:xfrm>
            <a:custGeom>
              <a:avLst/>
              <a:gdLst/>
              <a:ahLst/>
              <a:cxnLst/>
              <a:rect l="l" t="t" r="r" b="b"/>
              <a:pathLst>
                <a:path w="6668" h="6672" extrusionOk="0">
                  <a:moveTo>
                    <a:pt x="3328" y="158"/>
                  </a:moveTo>
                  <a:cubicBezTo>
                    <a:pt x="4209" y="158"/>
                    <a:pt x="4998" y="515"/>
                    <a:pt x="5576" y="1093"/>
                  </a:cubicBezTo>
                  <a:cubicBezTo>
                    <a:pt x="6157" y="1674"/>
                    <a:pt x="6510" y="2463"/>
                    <a:pt x="6510" y="3344"/>
                  </a:cubicBezTo>
                  <a:cubicBezTo>
                    <a:pt x="6510" y="4212"/>
                    <a:pt x="6157" y="5014"/>
                    <a:pt x="5576" y="5579"/>
                  </a:cubicBezTo>
                  <a:cubicBezTo>
                    <a:pt x="4998" y="6157"/>
                    <a:pt x="4209" y="6513"/>
                    <a:pt x="3328" y="6513"/>
                  </a:cubicBezTo>
                  <a:cubicBezTo>
                    <a:pt x="2447" y="6513"/>
                    <a:pt x="1658" y="6157"/>
                    <a:pt x="1077" y="5579"/>
                  </a:cubicBezTo>
                  <a:cubicBezTo>
                    <a:pt x="512" y="5014"/>
                    <a:pt x="158" y="4212"/>
                    <a:pt x="158" y="3344"/>
                  </a:cubicBezTo>
                  <a:cubicBezTo>
                    <a:pt x="158" y="2463"/>
                    <a:pt x="512" y="1674"/>
                    <a:pt x="1077" y="1093"/>
                  </a:cubicBezTo>
                  <a:cubicBezTo>
                    <a:pt x="1658" y="515"/>
                    <a:pt x="2447" y="158"/>
                    <a:pt x="3328" y="158"/>
                  </a:cubicBezTo>
                  <a:close/>
                  <a:moveTo>
                    <a:pt x="3328" y="1"/>
                  </a:moveTo>
                  <a:cubicBezTo>
                    <a:pt x="1487" y="1"/>
                    <a:pt x="0" y="1500"/>
                    <a:pt x="0" y="3344"/>
                  </a:cubicBezTo>
                  <a:cubicBezTo>
                    <a:pt x="0" y="5184"/>
                    <a:pt x="1487" y="6671"/>
                    <a:pt x="3328" y="6671"/>
                  </a:cubicBezTo>
                  <a:cubicBezTo>
                    <a:pt x="5168" y="6671"/>
                    <a:pt x="6668" y="5184"/>
                    <a:pt x="6668" y="3344"/>
                  </a:cubicBezTo>
                  <a:cubicBezTo>
                    <a:pt x="6668" y="1500"/>
                    <a:pt x="5168" y="1"/>
                    <a:pt x="3328" y="1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5" name="Google Shape;2125;p31"/>
            <p:cNvSpPr/>
            <p:nvPr/>
          </p:nvSpPr>
          <p:spPr>
            <a:xfrm>
              <a:off x="3532606" y="4736978"/>
              <a:ext cx="220010" cy="220325"/>
            </a:xfrm>
            <a:custGeom>
              <a:avLst/>
              <a:gdLst/>
              <a:ahLst/>
              <a:cxnLst/>
              <a:rect l="l" t="t" r="r" b="b"/>
              <a:pathLst>
                <a:path w="2091" h="2094" extrusionOk="0">
                  <a:moveTo>
                    <a:pt x="1052" y="0"/>
                  </a:moveTo>
                  <a:cubicBezTo>
                    <a:pt x="474" y="0"/>
                    <a:pt x="0" y="474"/>
                    <a:pt x="0" y="1039"/>
                  </a:cubicBezTo>
                  <a:cubicBezTo>
                    <a:pt x="0" y="1620"/>
                    <a:pt x="474" y="2093"/>
                    <a:pt x="1052" y="2093"/>
                  </a:cubicBezTo>
                  <a:cubicBezTo>
                    <a:pt x="1617" y="2093"/>
                    <a:pt x="2090" y="1620"/>
                    <a:pt x="2090" y="1039"/>
                  </a:cubicBezTo>
                  <a:cubicBezTo>
                    <a:pt x="2090" y="474"/>
                    <a:pt x="1617" y="0"/>
                    <a:pt x="105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6" name="Google Shape;2126;p31"/>
            <p:cNvSpPr/>
            <p:nvPr/>
          </p:nvSpPr>
          <p:spPr>
            <a:xfrm>
              <a:off x="75365" y="4475511"/>
              <a:ext cx="218642" cy="218642"/>
            </a:xfrm>
            <a:custGeom>
              <a:avLst/>
              <a:gdLst/>
              <a:ahLst/>
              <a:cxnLst/>
              <a:rect l="l" t="t" r="r" b="b"/>
              <a:pathLst>
                <a:path w="2078" h="2078" extrusionOk="0">
                  <a:moveTo>
                    <a:pt x="1039" y="1"/>
                  </a:moveTo>
                  <a:cubicBezTo>
                    <a:pt x="458" y="1"/>
                    <a:pt x="0" y="462"/>
                    <a:pt x="0" y="1039"/>
                  </a:cubicBezTo>
                  <a:cubicBezTo>
                    <a:pt x="0" y="1617"/>
                    <a:pt x="458" y="2078"/>
                    <a:pt x="1039" y="2078"/>
                  </a:cubicBezTo>
                  <a:cubicBezTo>
                    <a:pt x="1617" y="2078"/>
                    <a:pt x="2078" y="1617"/>
                    <a:pt x="2078" y="1039"/>
                  </a:cubicBezTo>
                  <a:cubicBezTo>
                    <a:pt x="2078" y="462"/>
                    <a:pt x="1617" y="1"/>
                    <a:pt x="10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7" name="Google Shape;2127;p31"/>
            <p:cNvSpPr/>
            <p:nvPr/>
          </p:nvSpPr>
          <p:spPr>
            <a:xfrm>
              <a:off x="5304050" y="4727298"/>
              <a:ext cx="220325" cy="218747"/>
            </a:xfrm>
            <a:custGeom>
              <a:avLst/>
              <a:gdLst/>
              <a:ahLst/>
              <a:cxnLst/>
              <a:rect l="l" t="t" r="r" b="b"/>
              <a:pathLst>
                <a:path w="2094" h="2079" extrusionOk="0">
                  <a:moveTo>
                    <a:pt x="1039" y="1"/>
                  </a:moveTo>
                  <a:cubicBezTo>
                    <a:pt x="474" y="1"/>
                    <a:pt x="1" y="462"/>
                    <a:pt x="1" y="1039"/>
                  </a:cubicBezTo>
                  <a:cubicBezTo>
                    <a:pt x="1" y="1620"/>
                    <a:pt x="474" y="2078"/>
                    <a:pt x="1039" y="2078"/>
                  </a:cubicBezTo>
                  <a:cubicBezTo>
                    <a:pt x="1620" y="2078"/>
                    <a:pt x="2094" y="1620"/>
                    <a:pt x="2094" y="1039"/>
                  </a:cubicBezTo>
                  <a:cubicBezTo>
                    <a:pt x="2094" y="462"/>
                    <a:pt x="1620" y="1"/>
                    <a:pt x="10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8" name="Google Shape;2128;p31"/>
            <p:cNvSpPr/>
            <p:nvPr/>
          </p:nvSpPr>
          <p:spPr>
            <a:xfrm>
              <a:off x="1190777" y="540567"/>
              <a:ext cx="239580" cy="239580"/>
            </a:xfrm>
            <a:custGeom>
              <a:avLst/>
              <a:gdLst/>
              <a:ahLst/>
              <a:cxnLst/>
              <a:rect l="l" t="t" r="r" b="b"/>
              <a:pathLst>
                <a:path w="2277" h="2277" extrusionOk="0">
                  <a:moveTo>
                    <a:pt x="1143" y="1"/>
                  </a:moveTo>
                  <a:cubicBezTo>
                    <a:pt x="512" y="1"/>
                    <a:pt x="0" y="512"/>
                    <a:pt x="0" y="1144"/>
                  </a:cubicBezTo>
                  <a:cubicBezTo>
                    <a:pt x="0" y="1762"/>
                    <a:pt x="512" y="2277"/>
                    <a:pt x="1143" y="2277"/>
                  </a:cubicBezTo>
                  <a:cubicBezTo>
                    <a:pt x="1762" y="2277"/>
                    <a:pt x="2277" y="1762"/>
                    <a:pt x="2277" y="1144"/>
                  </a:cubicBezTo>
                  <a:cubicBezTo>
                    <a:pt x="2277" y="512"/>
                    <a:pt x="1762" y="1"/>
                    <a:pt x="11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9" name="Google Shape;2129;p31"/>
            <p:cNvSpPr/>
            <p:nvPr/>
          </p:nvSpPr>
          <p:spPr>
            <a:xfrm>
              <a:off x="545688" y="-173547"/>
              <a:ext cx="534610" cy="534189"/>
            </a:xfrm>
            <a:custGeom>
              <a:avLst/>
              <a:gdLst/>
              <a:ahLst/>
              <a:cxnLst/>
              <a:rect l="l" t="t" r="r" b="b"/>
              <a:pathLst>
                <a:path w="5081" h="5077" extrusionOk="0">
                  <a:moveTo>
                    <a:pt x="2539" y="158"/>
                  </a:moveTo>
                  <a:cubicBezTo>
                    <a:pt x="3199" y="158"/>
                    <a:pt x="3789" y="420"/>
                    <a:pt x="4225" y="856"/>
                  </a:cubicBezTo>
                  <a:cubicBezTo>
                    <a:pt x="4657" y="1288"/>
                    <a:pt x="4922" y="1882"/>
                    <a:pt x="4922" y="2538"/>
                  </a:cubicBezTo>
                  <a:cubicBezTo>
                    <a:pt x="4922" y="3195"/>
                    <a:pt x="4657" y="3789"/>
                    <a:pt x="4225" y="4221"/>
                  </a:cubicBezTo>
                  <a:cubicBezTo>
                    <a:pt x="3789" y="4657"/>
                    <a:pt x="3199" y="4919"/>
                    <a:pt x="2539" y="4919"/>
                  </a:cubicBezTo>
                  <a:cubicBezTo>
                    <a:pt x="1882" y="4919"/>
                    <a:pt x="1276" y="4657"/>
                    <a:pt x="856" y="4221"/>
                  </a:cubicBezTo>
                  <a:cubicBezTo>
                    <a:pt x="424" y="3789"/>
                    <a:pt x="158" y="3195"/>
                    <a:pt x="158" y="2538"/>
                  </a:cubicBezTo>
                  <a:cubicBezTo>
                    <a:pt x="158" y="1882"/>
                    <a:pt x="424" y="1288"/>
                    <a:pt x="856" y="856"/>
                  </a:cubicBezTo>
                  <a:cubicBezTo>
                    <a:pt x="1276" y="420"/>
                    <a:pt x="1882" y="158"/>
                    <a:pt x="2539" y="158"/>
                  </a:cubicBezTo>
                  <a:close/>
                  <a:moveTo>
                    <a:pt x="2539" y="0"/>
                  </a:moveTo>
                  <a:cubicBezTo>
                    <a:pt x="1134" y="0"/>
                    <a:pt x="1" y="1130"/>
                    <a:pt x="1" y="2538"/>
                  </a:cubicBezTo>
                  <a:cubicBezTo>
                    <a:pt x="1" y="3946"/>
                    <a:pt x="1134" y="5077"/>
                    <a:pt x="2539" y="5077"/>
                  </a:cubicBezTo>
                  <a:cubicBezTo>
                    <a:pt x="3934" y="5077"/>
                    <a:pt x="5080" y="3946"/>
                    <a:pt x="5080" y="2538"/>
                  </a:cubicBezTo>
                  <a:cubicBezTo>
                    <a:pt x="5080" y="1130"/>
                    <a:pt x="3934" y="0"/>
                    <a:pt x="2539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0" name="Google Shape;2130;p31"/>
            <p:cNvSpPr/>
            <p:nvPr/>
          </p:nvSpPr>
          <p:spPr>
            <a:xfrm>
              <a:off x="468353" y="4899014"/>
              <a:ext cx="236529" cy="235372"/>
            </a:xfrm>
            <a:custGeom>
              <a:avLst/>
              <a:gdLst/>
              <a:ahLst/>
              <a:cxnLst/>
              <a:rect l="l" t="t" r="r" b="b"/>
              <a:pathLst>
                <a:path w="2248" h="2237" extrusionOk="0">
                  <a:moveTo>
                    <a:pt x="1130" y="159"/>
                  </a:moveTo>
                  <a:cubicBezTo>
                    <a:pt x="1395" y="159"/>
                    <a:pt x="1632" y="263"/>
                    <a:pt x="1803" y="433"/>
                  </a:cubicBezTo>
                  <a:cubicBezTo>
                    <a:pt x="1986" y="604"/>
                    <a:pt x="2090" y="856"/>
                    <a:pt x="2090" y="1118"/>
                  </a:cubicBezTo>
                  <a:cubicBezTo>
                    <a:pt x="2090" y="1380"/>
                    <a:pt x="1986" y="1617"/>
                    <a:pt x="1803" y="1804"/>
                  </a:cubicBezTo>
                  <a:cubicBezTo>
                    <a:pt x="1632" y="1974"/>
                    <a:pt x="1395" y="2078"/>
                    <a:pt x="1130" y="2078"/>
                  </a:cubicBezTo>
                  <a:cubicBezTo>
                    <a:pt x="856" y="2078"/>
                    <a:pt x="619" y="1974"/>
                    <a:pt x="448" y="1804"/>
                  </a:cubicBezTo>
                  <a:cubicBezTo>
                    <a:pt x="275" y="1617"/>
                    <a:pt x="158" y="1380"/>
                    <a:pt x="158" y="1118"/>
                  </a:cubicBezTo>
                  <a:cubicBezTo>
                    <a:pt x="158" y="856"/>
                    <a:pt x="275" y="604"/>
                    <a:pt x="448" y="433"/>
                  </a:cubicBezTo>
                  <a:cubicBezTo>
                    <a:pt x="619" y="263"/>
                    <a:pt x="856" y="159"/>
                    <a:pt x="1130" y="159"/>
                  </a:cubicBezTo>
                  <a:close/>
                  <a:moveTo>
                    <a:pt x="1130" y="1"/>
                  </a:moveTo>
                  <a:cubicBezTo>
                    <a:pt x="499" y="1"/>
                    <a:pt x="0" y="500"/>
                    <a:pt x="0" y="1118"/>
                  </a:cubicBezTo>
                  <a:cubicBezTo>
                    <a:pt x="0" y="1737"/>
                    <a:pt x="499" y="2236"/>
                    <a:pt x="1130" y="2236"/>
                  </a:cubicBezTo>
                  <a:cubicBezTo>
                    <a:pt x="1749" y="2236"/>
                    <a:pt x="2248" y="1737"/>
                    <a:pt x="2248" y="1118"/>
                  </a:cubicBezTo>
                  <a:cubicBezTo>
                    <a:pt x="2248" y="500"/>
                    <a:pt x="1749" y="1"/>
                    <a:pt x="1130" y="1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1" name="Google Shape;2131;p31"/>
            <p:cNvSpPr/>
            <p:nvPr/>
          </p:nvSpPr>
          <p:spPr>
            <a:xfrm>
              <a:off x="414166" y="3437535"/>
              <a:ext cx="119317" cy="119001"/>
            </a:xfrm>
            <a:custGeom>
              <a:avLst/>
              <a:gdLst/>
              <a:ahLst/>
              <a:cxnLst/>
              <a:rect l="l" t="t" r="r" b="b"/>
              <a:pathLst>
                <a:path w="1134" h="1131" extrusionOk="0">
                  <a:moveTo>
                    <a:pt x="569" y="0"/>
                  </a:moveTo>
                  <a:cubicBezTo>
                    <a:pt x="253" y="0"/>
                    <a:pt x="0" y="249"/>
                    <a:pt x="0" y="565"/>
                  </a:cubicBezTo>
                  <a:cubicBezTo>
                    <a:pt x="0" y="881"/>
                    <a:pt x="253" y="1130"/>
                    <a:pt x="569" y="1130"/>
                  </a:cubicBezTo>
                  <a:cubicBezTo>
                    <a:pt x="884" y="1130"/>
                    <a:pt x="1134" y="881"/>
                    <a:pt x="1134" y="565"/>
                  </a:cubicBezTo>
                  <a:cubicBezTo>
                    <a:pt x="1134" y="249"/>
                    <a:pt x="884" y="0"/>
                    <a:pt x="5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2" name="Google Shape;2132;p31"/>
            <p:cNvSpPr/>
            <p:nvPr/>
          </p:nvSpPr>
          <p:spPr>
            <a:xfrm>
              <a:off x="8407234" y="4807685"/>
              <a:ext cx="651822" cy="650560"/>
            </a:xfrm>
            <a:custGeom>
              <a:avLst/>
              <a:gdLst/>
              <a:ahLst/>
              <a:cxnLst/>
              <a:rect l="l" t="t" r="r" b="b"/>
              <a:pathLst>
                <a:path w="6195" h="6183" extrusionOk="0">
                  <a:moveTo>
                    <a:pt x="3104" y="1"/>
                  </a:moveTo>
                  <a:cubicBezTo>
                    <a:pt x="1396" y="1"/>
                    <a:pt x="0" y="1380"/>
                    <a:pt x="0" y="3091"/>
                  </a:cubicBezTo>
                  <a:cubicBezTo>
                    <a:pt x="0" y="4803"/>
                    <a:pt x="1396" y="6182"/>
                    <a:pt x="3104" y="6182"/>
                  </a:cubicBezTo>
                  <a:cubicBezTo>
                    <a:pt x="4802" y="6182"/>
                    <a:pt x="6194" y="4803"/>
                    <a:pt x="6194" y="3091"/>
                  </a:cubicBezTo>
                  <a:cubicBezTo>
                    <a:pt x="6194" y="1380"/>
                    <a:pt x="4802" y="1"/>
                    <a:pt x="31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3" name="Google Shape;2133;p31"/>
            <p:cNvSpPr/>
            <p:nvPr/>
          </p:nvSpPr>
          <p:spPr>
            <a:xfrm>
              <a:off x="4271655" y="4259604"/>
              <a:ext cx="650560" cy="650560"/>
            </a:xfrm>
            <a:custGeom>
              <a:avLst/>
              <a:gdLst/>
              <a:ahLst/>
              <a:cxnLst/>
              <a:rect l="l" t="t" r="r" b="b"/>
              <a:pathLst>
                <a:path w="6183" h="6183" extrusionOk="0">
                  <a:moveTo>
                    <a:pt x="3091" y="1"/>
                  </a:moveTo>
                  <a:cubicBezTo>
                    <a:pt x="1380" y="1"/>
                    <a:pt x="1" y="1380"/>
                    <a:pt x="1" y="3091"/>
                  </a:cubicBezTo>
                  <a:cubicBezTo>
                    <a:pt x="1" y="4802"/>
                    <a:pt x="1380" y="6182"/>
                    <a:pt x="3091" y="6182"/>
                  </a:cubicBezTo>
                  <a:cubicBezTo>
                    <a:pt x="4802" y="6182"/>
                    <a:pt x="6182" y="4802"/>
                    <a:pt x="6182" y="3091"/>
                  </a:cubicBezTo>
                  <a:cubicBezTo>
                    <a:pt x="6182" y="1380"/>
                    <a:pt x="4802" y="1"/>
                    <a:pt x="30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4" name="Google Shape;2134;p31"/>
            <p:cNvSpPr/>
            <p:nvPr/>
          </p:nvSpPr>
          <p:spPr>
            <a:xfrm>
              <a:off x="8789174" y="385476"/>
              <a:ext cx="697697" cy="697697"/>
            </a:xfrm>
            <a:custGeom>
              <a:avLst/>
              <a:gdLst/>
              <a:ahLst/>
              <a:cxnLst/>
              <a:rect l="l" t="t" r="r" b="b"/>
              <a:pathLst>
                <a:path w="6631" h="6631" extrusionOk="0">
                  <a:moveTo>
                    <a:pt x="3316" y="0"/>
                  </a:moveTo>
                  <a:cubicBezTo>
                    <a:pt x="1488" y="0"/>
                    <a:pt x="1" y="1487"/>
                    <a:pt x="1" y="3315"/>
                  </a:cubicBezTo>
                  <a:cubicBezTo>
                    <a:pt x="1" y="5159"/>
                    <a:pt x="1488" y="6630"/>
                    <a:pt x="3316" y="6630"/>
                  </a:cubicBezTo>
                  <a:cubicBezTo>
                    <a:pt x="5144" y="6630"/>
                    <a:pt x="6631" y="5159"/>
                    <a:pt x="6631" y="3315"/>
                  </a:cubicBezTo>
                  <a:cubicBezTo>
                    <a:pt x="6631" y="1487"/>
                    <a:pt x="5144" y="0"/>
                    <a:pt x="33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5" name="Google Shape;2135;p31"/>
            <p:cNvSpPr/>
            <p:nvPr/>
          </p:nvSpPr>
          <p:spPr>
            <a:xfrm>
              <a:off x="378287" y="4021495"/>
              <a:ext cx="191075" cy="189707"/>
            </a:xfrm>
            <a:custGeom>
              <a:avLst/>
              <a:gdLst/>
              <a:ahLst/>
              <a:cxnLst/>
              <a:rect l="l" t="t" r="r" b="b"/>
              <a:pathLst>
                <a:path w="1816" h="1803" extrusionOk="0">
                  <a:moveTo>
                    <a:pt x="910" y="104"/>
                  </a:moveTo>
                  <a:cubicBezTo>
                    <a:pt x="1131" y="104"/>
                    <a:pt x="1330" y="183"/>
                    <a:pt x="1475" y="328"/>
                  </a:cubicBezTo>
                  <a:cubicBezTo>
                    <a:pt x="1620" y="474"/>
                    <a:pt x="1712" y="685"/>
                    <a:pt x="1712" y="893"/>
                  </a:cubicBezTo>
                  <a:cubicBezTo>
                    <a:pt x="1712" y="1118"/>
                    <a:pt x="1620" y="1317"/>
                    <a:pt x="1475" y="1462"/>
                  </a:cubicBezTo>
                  <a:cubicBezTo>
                    <a:pt x="1330" y="1604"/>
                    <a:pt x="1131" y="1699"/>
                    <a:pt x="910" y="1699"/>
                  </a:cubicBezTo>
                  <a:cubicBezTo>
                    <a:pt x="686" y="1699"/>
                    <a:pt x="487" y="1604"/>
                    <a:pt x="341" y="1462"/>
                  </a:cubicBezTo>
                  <a:cubicBezTo>
                    <a:pt x="199" y="1317"/>
                    <a:pt x="105" y="1118"/>
                    <a:pt x="105" y="893"/>
                  </a:cubicBezTo>
                  <a:cubicBezTo>
                    <a:pt x="105" y="685"/>
                    <a:pt x="199" y="474"/>
                    <a:pt x="341" y="328"/>
                  </a:cubicBezTo>
                  <a:cubicBezTo>
                    <a:pt x="487" y="183"/>
                    <a:pt x="686" y="104"/>
                    <a:pt x="910" y="104"/>
                  </a:cubicBezTo>
                  <a:close/>
                  <a:moveTo>
                    <a:pt x="910" y="0"/>
                  </a:moveTo>
                  <a:cubicBezTo>
                    <a:pt x="408" y="0"/>
                    <a:pt x="0" y="395"/>
                    <a:pt x="0" y="893"/>
                  </a:cubicBezTo>
                  <a:cubicBezTo>
                    <a:pt x="0" y="1395"/>
                    <a:pt x="408" y="1803"/>
                    <a:pt x="910" y="1803"/>
                  </a:cubicBezTo>
                  <a:cubicBezTo>
                    <a:pt x="1408" y="1803"/>
                    <a:pt x="1816" y="1395"/>
                    <a:pt x="1816" y="893"/>
                  </a:cubicBezTo>
                  <a:cubicBezTo>
                    <a:pt x="1816" y="395"/>
                    <a:pt x="1408" y="0"/>
                    <a:pt x="910" y="0"/>
                  </a:cubicBezTo>
                  <a:close/>
                </a:path>
              </a:pathLst>
            </a:custGeom>
            <a:solidFill>
              <a:srgbClr val="FCEF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6" name="Google Shape;2136;p31"/>
            <p:cNvSpPr/>
            <p:nvPr/>
          </p:nvSpPr>
          <p:spPr>
            <a:xfrm>
              <a:off x="1095134" y="4796426"/>
              <a:ext cx="79124" cy="80491"/>
            </a:xfrm>
            <a:custGeom>
              <a:avLst/>
              <a:gdLst/>
              <a:ahLst/>
              <a:cxnLst/>
              <a:rect l="l" t="t" r="r" b="b"/>
              <a:pathLst>
                <a:path w="752" h="765" extrusionOk="0">
                  <a:moveTo>
                    <a:pt x="382" y="0"/>
                  </a:moveTo>
                  <a:cubicBezTo>
                    <a:pt x="174" y="0"/>
                    <a:pt x="0" y="174"/>
                    <a:pt x="0" y="382"/>
                  </a:cubicBezTo>
                  <a:cubicBezTo>
                    <a:pt x="0" y="594"/>
                    <a:pt x="174" y="764"/>
                    <a:pt x="382" y="764"/>
                  </a:cubicBezTo>
                  <a:cubicBezTo>
                    <a:pt x="581" y="764"/>
                    <a:pt x="752" y="594"/>
                    <a:pt x="752" y="382"/>
                  </a:cubicBezTo>
                  <a:cubicBezTo>
                    <a:pt x="752" y="174"/>
                    <a:pt x="581" y="0"/>
                    <a:pt x="382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7" name="Google Shape;2137;p31"/>
            <p:cNvSpPr/>
            <p:nvPr/>
          </p:nvSpPr>
          <p:spPr>
            <a:xfrm>
              <a:off x="4119510" y="4869868"/>
              <a:ext cx="80176" cy="80491"/>
            </a:xfrm>
            <a:custGeom>
              <a:avLst/>
              <a:gdLst/>
              <a:ahLst/>
              <a:cxnLst/>
              <a:rect l="l" t="t" r="r" b="b"/>
              <a:pathLst>
                <a:path w="762" h="765" extrusionOk="0">
                  <a:moveTo>
                    <a:pt x="380" y="0"/>
                  </a:moveTo>
                  <a:cubicBezTo>
                    <a:pt x="171" y="0"/>
                    <a:pt x="1" y="171"/>
                    <a:pt x="1" y="382"/>
                  </a:cubicBezTo>
                  <a:cubicBezTo>
                    <a:pt x="1" y="594"/>
                    <a:pt x="171" y="764"/>
                    <a:pt x="380" y="764"/>
                  </a:cubicBezTo>
                  <a:cubicBezTo>
                    <a:pt x="591" y="764"/>
                    <a:pt x="762" y="594"/>
                    <a:pt x="762" y="382"/>
                  </a:cubicBezTo>
                  <a:cubicBezTo>
                    <a:pt x="762" y="171"/>
                    <a:pt x="591" y="0"/>
                    <a:pt x="380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8" name="Google Shape;2138;p31"/>
            <p:cNvSpPr/>
            <p:nvPr/>
          </p:nvSpPr>
          <p:spPr>
            <a:xfrm>
              <a:off x="6171990" y="273524"/>
              <a:ext cx="80176" cy="78808"/>
            </a:xfrm>
            <a:custGeom>
              <a:avLst/>
              <a:gdLst/>
              <a:ahLst/>
              <a:cxnLst/>
              <a:rect l="l" t="t" r="r" b="b"/>
              <a:pathLst>
                <a:path w="762" h="749" extrusionOk="0">
                  <a:moveTo>
                    <a:pt x="383" y="0"/>
                  </a:moveTo>
                  <a:cubicBezTo>
                    <a:pt x="171" y="0"/>
                    <a:pt x="1" y="171"/>
                    <a:pt x="1" y="367"/>
                  </a:cubicBezTo>
                  <a:cubicBezTo>
                    <a:pt x="1" y="578"/>
                    <a:pt x="171" y="749"/>
                    <a:pt x="383" y="749"/>
                  </a:cubicBezTo>
                  <a:cubicBezTo>
                    <a:pt x="591" y="749"/>
                    <a:pt x="762" y="578"/>
                    <a:pt x="762" y="367"/>
                  </a:cubicBezTo>
                  <a:cubicBezTo>
                    <a:pt x="762" y="171"/>
                    <a:pt x="591" y="0"/>
                    <a:pt x="383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9" name="Google Shape;2139;p31"/>
            <p:cNvSpPr/>
            <p:nvPr/>
          </p:nvSpPr>
          <p:spPr>
            <a:xfrm>
              <a:off x="2008634" y="5026328"/>
              <a:ext cx="218958" cy="218642"/>
            </a:xfrm>
            <a:custGeom>
              <a:avLst/>
              <a:gdLst/>
              <a:ahLst/>
              <a:cxnLst/>
              <a:rect l="l" t="t" r="r" b="b"/>
              <a:pathLst>
                <a:path w="2081" h="2078" extrusionOk="0">
                  <a:moveTo>
                    <a:pt x="1042" y="0"/>
                  </a:moveTo>
                  <a:cubicBezTo>
                    <a:pt x="461" y="0"/>
                    <a:pt x="0" y="461"/>
                    <a:pt x="0" y="1039"/>
                  </a:cubicBezTo>
                  <a:cubicBezTo>
                    <a:pt x="0" y="1620"/>
                    <a:pt x="461" y="2077"/>
                    <a:pt x="1042" y="2077"/>
                  </a:cubicBezTo>
                  <a:cubicBezTo>
                    <a:pt x="1620" y="2077"/>
                    <a:pt x="2080" y="1620"/>
                    <a:pt x="2080" y="1039"/>
                  </a:cubicBezTo>
                  <a:cubicBezTo>
                    <a:pt x="2080" y="461"/>
                    <a:pt x="1620" y="0"/>
                    <a:pt x="1042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0" name="Google Shape;2140;p31"/>
            <p:cNvSpPr/>
            <p:nvPr/>
          </p:nvSpPr>
          <p:spPr>
            <a:xfrm>
              <a:off x="6627477" y="-220790"/>
              <a:ext cx="1056068" cy="1056068"/>
            </a:xfrm>
            <a:custGeom>
              <a:avLst/>
              <a:gdLst/>
              <a:ahLst/>
              <a:cxnLst/>
              <a:rect l="l" t="t" r="r" b="b"/>
              <a:pathLst>
                <a:path w="10037" h="10037" extrusionOk="0">
                  <a:moveTo>
                    <a:pt x="5023" y="1"/>
                  </a:moveTo>
                  <a:cubicBezTo>
                    <a:pt x="2248" y="1"/>
                    <a:pt x="0" y="2252"/>
                    <a:pt x="0" y="5027"/>
                  </a:cubicBezTo>
                  <a:cubicBezTo>
                    <a:pt x="0" y="7789"/>
                    <a:pt x="2248" y="10037"/>
                    <a:pt x="5023" y="10037"/>
                  </a:cubicBezTo>
                  <a:cubicBezTo>
                    <a:pt x="7785" y="10037"/>
                    <a:pt x="10036" y="7789"/>
                    <a:pt x="10036" y="5027"/>
                  </a:cubicBezTo>
                  <a:cubicBezTo>
                    <a:pt x="10036" y="2252"/>
                    <a:pt x="7785" y="1"/>
                    <a:pt x="5023" y="1"/>
                  </a:cubicBezTo>
                  <a:close/>
                </a:path>
              </a:pathLst>
            </a:custGeom>
            <a:solidFill>
              <a:srgbClr val="FED9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1" name="Google Shape;2141;p31"/>
            <p:cNvSpPr/>
            <p:nvPr/>
          </p:nvSpPr>
          <p:spPr>
            <a:xfrm>
              <a:off x="7758146" y="425669"/>
              <a:ext cx="701696" cy="702011"/>
            </a:xfrm>
            <a:custGeom>
              <a:avLst/>
              <a:gdLst/>
              <a:ahLst/>
              <a:cxnLst/>
              <a:rect l="l" t="t" r="r" b="b"/>
              <a:pathLst>
                <a:path w="6669" h="6672" extrusionOk="0">
                  <a:moveTo>
                    <a:pt x="3328" y="158"/>
                  </a:moveTo>
                  <a:cubicBezTo>
                    <a:pt x="4209" y="158"/>
                    <a:pt x="4998" y="515"/>
                    <a:pt x="5576" y="1080"/>
                  </a:cubicBezTo>
                  <a:cubicBezTo>
                    <a:pt x="6157" y="1658"/>
                    <a:pt x="6510" y="2447"/>
                    <a:pt x="6510" y="3328"/>
                  </a:cubicBezTo>
                  <a:cubicBezTo>
                    <a:pt x="6510" y="4209"/>
                    <a:pt x="6157" y="4998"/>
                    <a:pt x="5576" y="5579"/>
                  </a:cubicBezTo>
                  <a:cubicBezTo>
                    <a:pt x="4998" y="6157"/>
                    <a:pt x="4209" y="6513"/>
                    <a:pt x="3328" y="6513"/>
                  </a:cubicBezTo>
                  <a:cubicBezTo>
                    <a:pt x="2460" y="6513"/>
                    <a:pt x="1658" y="6157"/>
                    <a:pt x="1077" y="5579"/>
                  </a:cubicBezTo>
                  <a:cubicBezTo>
                    <a:pt x="512" y="4998"/>
                    <a:pt x="158" y="4209"/>
                    <a:pt x="158" y="3328"/>
                  </a:cubicBezTo>
                  <a:cubicBezTo>
                    <a:pt x="158" y="2447"/>
                    <a:pt x="512" y="1658"/>
                    <a:pt x="1077" y="1080"/>
                  </a:cubicBezTo>
                  <a:cubicBezTo>
                    <a:pt x="1658" y="515"/>
                    <a:pt x="2460" y="158"/>
                    <a:pt x="3328" y="158"/>
                  </a:cubicBezTo>
                  <a:close/>
                  <a:moveTo>
                    <a:pt x="3328" y="0"/>
                  </a:moveTo>
                  <a:cubicBezTo>
                    <a:pt x="1487" y="0"/>
                    <a:pt x="1" y="1487"/>
                    <a:pt x="1" y="3328"/>
                  </a:cubicBezTo>
                  <a:cubicBezTo>
                    <a:pt x="1" y="5172"/>
                    <a:pt x="1487" y="6671"/>
                    <a:pt x="3328" y="6671"/>
                  </a:cubicBezTo>
                  <a:cubicBezTo>
                    <a:pt x="5169" y="6671"/>
                    <a:pt x="6668" y="5172"/>
                    <a:pt x="6668" y="3328"/>
                  </a:cubicBezTo>
                  <a:cubicBezTo>
                    <a:pt x="6668" y="1487"/>
                    <a:pt x="5169" y="0"/>
                    <a:pt x="3328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2" name="Google Shape;2142;p31"/>
            <p:cNvSpPr/>
            <p:nvPr/>
          </p:nvSpPr>
          <p:spPr>
            <a:xfrm>
              <a:off x="6501216" y="666513"/>
              <a:ext cx="79124" cy="80491"/>
            </a:xfrm>
            <a:custGeom>
              <a:avLst/>
              <a:gdLst/>
              <a:ahLst/>
              <a:cxnLst/>
              <a:rect l="l" t="t" r="r" b="b"/>
              <a:pathLst>
                <a:path w="752" h="765" extrusionOk="0">
                  <a:moveTo>
                    <a:pt x="382" y="0"/>
                  </a:moveTo>
                  <a:cubicBezTo>
                    <a:pt x="174" y="0"/>
                    <a:pt x="0" y="171"/>
                    <a:pt x="0" y="382"/>
                  </a:cubicBezTo>
                  <a:cubicBezTo>
                    <a:pt x="0" y="594"/>
                    <a:pt x="174" y="764"/>
                    <a:pt x="382" y="764"/>
                  </a:cubicBezTo>
                  <a:cubicBezTo>
                    <a:pt x="581" y="764"/>
                    <a:pt x="752" y="594"/>
                    <a:pt x="752" y="382"/>
                  </a:cubicBezTo>
                  <a:cubicBezTo>
                    <a:pt x="752" y="171"/>
                    <a:pt x="581" y="0"/>
                    <a:pt x="382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3" name="Google Shape;2143;p31"/>
            <p:cNvSpPr/>
            <p:nvPr/>
          </p:nvSpPr>
          <p:spPr>
            <a:xfrm>
              <a:off x="7414716" y="895047"/>
              <a:ext cx="218958" cy="220010"/>
            </a:xfrm>
            <a:custGeom>
              <a:avLst/>
              <a:gdLst/>
              <a:ahLst/>
              <a:cxnLst/>
              <a:rect l="l" t="t" r="r" b="b"/>
              <a:pathLst>
                <a:path w="2081" h="2091" extrusionOk="0">
                  <a:moveTo>
                    <a:pt x="1042" y="0"/>
                  </a:moveTo>
                  <a:cubicBezTo>
                    <a:pt x="461" y="0"/>
                    <a:pt x="0" y="474"/>
                    <a:pt x="0" y="1039"/>
                  </a:cubicBezTo>
                  <a:cubicBezTo>
                    <a:pt x="0" y="1617"/>
                    <a:pt x="461" y="2090"/>
                    <a:pt x="1042" y="2090"/>
                  </a:cubicBezTo>
                  <a:cubicBezTo>
                    <a:pt x="1620" y="2090"/>
                    <a:pt x="2081" y="1617"/>
                    <a:pt x="2081" y="1039"/>
                  </a:cubicBezTo>
                  <a:cubicBezTo>
                    <a:pt x="2081" y="474"/>
                    <a:pt x="1620" y="0"/>
                    <a:pt x="1042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4" name="Google Shape;2144;p31"/>
            <p:cNvSpPr/>
            <p:nvPr/>
          </p:nvSpPr>
          <p:spPr>
            <a:xfrm>
              <a:off x="7651561" y="4114087"/>
              <a:ext cx="628569" cy="628569"/>
            </a:xfrm>
            <a:custGeom>
              <a:avLst/>
              <a:gdLst/>
              <a:ahLst/>
              <a:cxnLst/>
              <a:rect l="l" t="t" r="r" b="b"/>
              <a:pathLst>
                <a:path w="5974" h="5974" extrusionOk="0">
                  <a:moveTo>
                    <a:pt x="2987" y="108"/>
                  </a:moveTo>
                  <a:cubicBezTo>
                    <a:pt x="3789" y="108"/>
                    <a:pt x="4511" y="424"/>
                    <a:pt x="5026" y="948"/>
                  </a:cubicBezTo>
                  <a:cubicBezTo>
                    <a:pt x="5550" y="1475"/>
                    <a:pt x="5866" y="2186"/>
                    <a:pt x="5866" y="2987"/>
                  </a:cubicBezTo>
                  <a:cubicBezTo>
                    <a:pt x="5866" y="3789"/>
                    <a:pt x="5550" y="4500"/>
                    <a:pt x="5026" y="5027"/>
                  </a:cubicBezTo>
                  <a:cubicBezTo>
                    <a:pt x="4511" y="5554"/>
                    <a:pt x="3789" y="5870"/>
                    <a:pt x="2987" y="5870"/>
                  </a:cubicBezTo>
                  <a:cubicBezTo>
                    <a:pt x="2197" y="5870"/>
                    <a:pt x="1474" y="5554"/>
                    <a:pt x="947" y="5027"/>
                  </a:cubicBezTo>
                  <a:cubicBezTo>
                    <a:pt x="433" y="4500"/>
                    <a:pt x="104" y="3789"/>
                    <a:pt x="104" y="2987"/>
                  </a:cubicBezTo>
                  <a:cubicBezTo>
                    <a:pt x="104" y="2186"/>
                    <a:pt x="433" y="1475"/>
                    <a:pt x="947" y="948"/>
                  </a:cubicBezTo>
                  <a:cubicBezTo>
                    <a:pt x="1474" y="424"/>
                    <a:pt x="2197" y="108"/>
                    <a:pt x="2987" y="108"/>
                  </a:cubicBezTo>
                  <a:close/>
                  <a:moveTo>
                    <a:pt x="2987" y="1"/>
                  </a:moveTo>
                  <a:cubicBezTo>
                    <a:pt x="1342" y="1"/>
                    <a:pt x="0" y="1343"/>
                    <a:pt x="0" y="2987"/>
                  </a:cubicBezTo>
                  <a:cubicBezTo>
                    <a:pt x="0" y="4632"/>
                    <a:pt x="1342" y="5974"/>
                    <a:pt x="2987" y="5974"/>
                  </a:cubicBezTo>
                  <a:cubicBezTo>
                    <a:pt x="4644" y="5974"/>
                    <a:pt x="5973" y="4632"/>
                    <a:pt x="5973" y="2987"/>
                  </a:cubicBezTo>
                  <a:cubicBezTo>
                    <a:pt x="5973" y="1343"/>
                    <a:pt x="4644" y="1"/>
                    <a:pt x="2987" y="1"/>
                  </a:cubicBezTo>
                  <a:close/>
                </a:path>
              </a:pathLst>
            </a:custGeom>
            <a:solidFill>
              <a:srgbClr val="FCEF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5" name="Google Shape;2145;p31"/>
            <p:cNvSpPr/>
            <p:nvPr/>
          </p:nvSpPr>
          <p:spPr>
            <a:xfrm>
              <a:off x="8178701" y="4731612"/>
              <a:ext cx="79124" cy="78808"/>
            </a:xfrm>
            <a:custGeom>
              <a:avLst/>
              <a:gdLst/>
              <a:ahLst/>
              <a:cxnLst/>
              <a:rect l="l" t="t" r="r" b="b"/>
              <a:pathLst>
                <a:path w="752" h="749" extrusionOk="0">
                  <a:moveTo>
                    <a:pt x="382" y="1"/>
                  </a:moveTo>
                  <a:cubicBezTo>
                    <a:pt x="174" y="1"/>
                    <a:pt x="0" y="159"/>
                    <a:pt x="0" y="367"/>
                  </a:cubicBezTo>
                  <a:cubicBezTo>
                    <a:pt x="0" y="578"/>
                    <a:pt x="174" y="749"/>
                    <a:pt x="382" y="749"/>
                  </a:cubicBezTo>
                  <a:cubicBezTo>
                    <a:pt x="594" y="749"/>
                    <a:pt x="752" y="578"/>
                    <a:pt x="752" y="367"/>
                  </a:cubicBezTo>
                  <a:cubicBezTo>
                    <a:pt x="752" y="159"/>
                    <a:pt x="594" y="1"/>
                    <a:pt x="382" y="1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6" name="Google Shape;2146;p31"/>
            <p:cNvSpPr/>
            <p:nvPr/>
          </p:nvSpPr>
          <p:spPr>
            <a:xfrm>
              <a:off x="8845991" y="4399439"/>
              <a:ext cx="186761" cy="185498"/>
            </a:xfrm>
            <a:custGeom>
              <a:avLst/>
              <a:gdLst/>
              <a:ahLst/>
              <a:cxnLst/>
              <a:rect l="l" t="t" r="r" b="b"/>
              <a:pathLst>
                <a:path w="1775" h="1763" extrusionOk="0">
                  <a:moveTo>
                    <a:pt x="881" y="1"/>
                  </a:moveTo>
                  <a:cubicBezTo>
                    <a:pt x="395" y="1"/>
                    <a:pt x="1" y="395"/>
                    <a:pt x="1" y="882"/>
                  </a:cubicBezTo>
                  <a:cubicBezTo>
                    <a:pt x="1" y="1368"/>
                    <a:pt x="395" y="1762"/>
                    <a:pt x="881" y="1762"/>
                  </a:cubicBezTo>
                  <a:cubicBezTo>
                    <a:pt x="1368" y="1762"/>
                    <a:pt x="1775" y="1368"/>
                    <a:pt x="1775" y="882"/>
                  </a:cubicBezTo>
                  <a:cubicBezTo>
                    <a:pt x="1775" y="395"/>
                    <a:pt x="1368" y="1"/>
                    <a:pt x="881" y="1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7" name="Google Shape;2147;p31"/>
            <p:cNvSpPr/>
            <p:nvPr/>
          </p:nvSpPr>
          <p:spPr>
            <a:xfrm>
              <a:off x="5610023" y="4677530"/>
              <a:ext cx="185393" cy="187077"/>
            </a:xfrm>
            <a:custGeom>
              <a:avLst/>
              <a:gdLst/>
              <a:ahLst/>
              <a:cxnLst/>
              <a:rect l="l" t="t" r="r" b="b"/>
              <a:pathLst>
                <a:path w="1762" h="1778" extrusionOk="0">
                  <a:moveTo>
                    <a:pt x="881" y="0"/>
                  </a:moveTo>
                  <a:cubicBezTo>
                    <a:pt x="395" y="0"/>
                    <a:pt x="0" y="395"/>
                    <a:pt x="0" y="881"/>
                  </a:cubicBezTo>
                  <a:cubicBezTo>
                    <a:pt x="0" y="1383"/>
                    <a:pt x="395" y="1778"/>
                    <a:pt x="881" y="1778"/>
                  </a:cubicBezTo>
                  <a:cubicBezTo>
                    <a:pt x="1367" y="1778"/>
                    <a:pt x="1762" y="1383"/>
                    <a:pt x="1762" y="881"/>
                  </a:cubicBezTo>
                  <a:cubicBezTo>
                    <a:pt x="1762" y="395"/>
                    <a:pt x="1367" y="0"/>
                    <a:pt x="881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8" name="Google Shape;2148;p31"/>
            <p:cNvSpPr/>
            <p:nvPr/>
          </p:nvSpPr>
          <p:spPr>
            <a:xfrm>
              <a:off x="6393263" y="4792428"/>
              <a:ext cx="650770" cy="650455"/>
            </a:xfrm>
            <a:custGeom>
              <a:avLst/>
              <a:gdLst/>
              <a:ahLst/>
              <a:cxnLst/>
              <a:rect l="l" t="t" r="r" b="b"/>
              <a:pathLst>
                <a:path w="6185" h="6182" extrusionOk="0">
                  <a:moveTo>
                    <a:pt x="3094" y="0"/>
                  </a:moveTo>
                  <a:cubicBezTo>
                    <a:pt x="1383" y="0"/>
                    <a:pt x="0" y="1380"/>
                    <a:pt x="0" y="3091"/>
                  </a:cubicBezTo>
                  <a:cubicBezTo>
                    <a:pt x="0" y="4802"/>
                    <a:pt x="1383" y="6182"/>
                    <a:pt x="3094" y="6182"/>
                  </a:cubicBezTo>
                  <a:cubicBezTo>
                    <a:pt x="4802" y="6182"/>
                    <a:pt x="6185" y="4802"/>
                    <a:pt x="6185" y="3091"/>
                  </a:cubicBezTo>
                  <a:cubicBezTo>
                    <a:pt x="6185" y="1380"/>
                    <a:pt x="4802" y="0"/>
                    <a:pt x="309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9" name="Google Shape;2149;p31"/>
            <p:cNvSpPr/>
            <p:nvPr/>
          </p:nvSpPr>
          <p:spPr>
            <a:xfrm>
              <a:off x="8760028" y="3125880"/>
              <a:ext cx="86068" cy="87541"/>
            </a:xfrm>
            <a:custGeom>
              <a:avLst/>
              <a:gdLst/>
              <a:ahLst/>
              <a:cxnLst/>
              <a:rect l="l" t="t" r="r" b="b"/>
              <a:pathLst>
                <a:path w="818" h="832" extrusionOk="0">
                  <a:moveTo>
                    <a:pt x="410" y="1"/>
                  </a:moveTo>
                  <a:cubicBezTo>
                    <a:pt x="186" y="1"/>
                    <a:pt x="0" y="187"/>
                    <a:pt x="0" y="424"/>
                  </a:cubicBezTo>
                  <a:cubicBezTo>
                    <a:pt x="0" y="645"/>
                    <a:pt x="186" y="831"/>
                    <a:pt x="410" y="831"/>
                  </a:cubicBezTo>
                  <a:cubicBezTo>
                    <a:pt x="631" y="831"/>
                    <a:pt x="818" y="645"/>
                    <a:pt x="818" y="424"/>
                  </a:cubicBezTo>
                  <a:cubicBezTo>
                    <a:pt x="818" y="187"/>
                    <a:pt x="631" y="1"/>
                    <a:pt x="410" y="1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0" name="Google Shape;2150;p31"/>
            <p:cNvSpPr/>
            <p:nvPr/>
          </p:nvSpPr>
          <p:spPr>
            <a:xfrm>
              <a:off x="8859669" y="2456272"/>
              <a:ext cx="52924" cy="52504"/>
            </a:xfrm>
            <a:custGeom>
              <a:avLst/>
              <a:gdLst/>
              <a:ahLst/>
              <a:cxnLst/>
              <a:rect l="l" t="t" r="r" b="b"/>
              <a:pathLst>
                <a:path w="503" h="499" extrusionOk="0">
                  <a:moveTo>
                    <a:pt x="253" y="0"/>
                  </a:moveTo>
                  <a:cubicBezTo>
                    <a:pt x="120" y="0"/>
                    <a:pt x="0" y="104"/>
                    <a:pt x="0" y="250"/>
                  </a:cubicBezTo>
                  <a:cubicBezTo>
                    <a:pt x="0" y="379"/>
                    <a:pt x="120" y="499"/>
                    <a:pt x="253" y="499"/>
                  </a:cubicBezTo>
                  <a:cubicBezTo>
                    <a:pt x="382" y="499"/>
                    <a:pt x="502" y="379"/>
                    <a:pt x="502" y="250"/>
                  </a:cubicBezTo>
                  <a:cubicBezTo>
                    <a:pt x="502" y="104"/>
                    <a:pt x="382" y="0"/>
                    <a:pt x="253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1" name="Google Shape;2151;p31"/>
            <p:cNvSpPr/>
            <p:nvPr/>
          </p:nvSpPr>
          <p:spPr>
            <a:xfrm>
              <a:off x="9064633" y="1405565"/>
              <a:ext cx="146884" cy="146884"/>
            </a:xfrm>
            <a:custGeom>
              <a:avLst/>
              <a:gdLst/>
              <a:ahLst/>
              <a:cxnLst/>
              <a:rect l="l" t="t" r="r" b="b"/>
              <a:pathLst>
                <a:path w="1396" h="1396" extrusionOk="0">
                  <a:moveTo>
                    <a:pt x="698" y="1"/>
                  </a:moveTo>
                  <a:cubicBezTo>
                    <a:pt x="316" y="1"/>
                    <a:pt x="0" y="316"/>
                    <a:pt x="0" y="698"/>
                  </a:cubicBezTo>
                  <a:cubicBezTo>
                    <a:pt x="0" y="1080"/>
                    <a:pt x="316" y="1396"/>
                    <a:pt x="698" y="1396"/>
                  </a:cubicBezTo>
                  <a:cubicBezTo>
                    <a:pt x="1080" y="1396"/>
                    <a:pt x="1395" y="1080"/>
                    <a:pt x="1395" y="698"/>
                  </a:cubicBezTo>
                  <a:cubicBezTo>
                    <a:pt x="1395" y="316"/>
                    <a:pt x="1080" y="1"/>
                    <a:pt x="698" y="1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2" name="Google Shape;2152;p31"/>
            <p:cNvSpPr/>
            <p:nvPr/>
          </p:nvSpPr>
          <p:spPr>
            <a:xfrm>
              <a:off x="5892322" y="4278859"/>
              <a:ext cx="560809" cy="560809"/>
            </a:xfrm>
            <a:custGeom>
              <a:avLst/>
              <a:gdLst/>
              <a:ahLst/>
              <a:cxnLst/>
              <a:rect l="l" t="t" r="r" b="b"/>
              <a:pathLst>
                <a:path w="5330" h="5330" extrusionOk="0">
                  <a:moveTo>
                    <a:pt x="2659" y="159"/>
                  </a:moveTo>
                  <a:cubicBezTo>
                    <a:pt x="3357" y="159"/>
                    <a:pt x="3972" y="436"/>
                    <a:pt x="4433" y="894"/>
                  </a:cubicBezTo>
                  <a:cubicBezTo>
                    <a:pt x="4881" y="1342"/>
                    <a:pt x="5172" y="1974"/>
                    <a:pt x="5172" y="2672"/>
                  </a:cubicBezTo>
                  <a:cubicBezTo>
                    <a:pt x="5172" y="3357"/>
                    <a:pt x="4881" y="3988"/>
                    <a:pt x="4433" y="4433"/>
                  </a:cubicBezTo>
                  <a:cubicBezTo>
                    <a:pt x="3972" y="4894"/>
                    <a:pt x="3357" y="5172"/>
                    <a:pt x="2659" y="5172"/>
                  </a:cubicBezTo>
                  <a:cubicBezTo>
                    <a:pt x="1974" y="5172"/>
                    <a:pt x="1342" y="4894"/>
                    <a:pt x="881" y="4433"/>
                  </a:cubicBezTo>
                  <a:cubicBezTo>
                    <a:pt x="436" y="3988"/>
                    <a:pt x="159" y="3357"/>
                    <a:pt x="159" y="2672"/>
                  </a:cubicBezTo>
                  <a:cubicBezTo>
                    <a:pt x="159" y="1974"/>
                    <a:pt x="436" y="1342"/>
                    <a:pt x="881" y="894"/>
                  </a:cubicBezTo>
                  <a:cubicBezTo>
                    <a:pt x="1342" y="436"/>
                    <a:pt x="1974" y="159"/>
                    <a:pt x="2659" y="159"/>
                  </a:cubicBezTo>
                  <a:close/>
                  <a:moveTo>
                    <a:pt x="2659" y="1"/>
                  </a:moveTo>
                  <a:cubicBezTo>
                    <a:pt x="1185" y="1"/>
                    <a:pt x="1" y="1197"/>
                    <a:pt x="1" y="2672"/>
                  </a:cubicBezTo>
                  <a:cubicBezTo>
                    <a:pt x="1" y="4146"/>
                    <a:pt x="1185" y="5330"/>
                    <a:pt x="2659" y="5330"/>
                  </a:cubicBezTo>
                  <a:cubicBezTo>
                    <a:pt x="4130" y="5330"/>
                    <a:pt x="5330" y="4146"/>
                    <a:pt x="5330" y="2672"/>
                  </a:cubicBezTo>
                  <a:cubicBezTo>
                    <a:pt x="5330" y="1197"/>
                    <a:pt x="4130" y="1"/>
                    <a:pt x="2659" y="1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3" name="Google Shape;2153;p31"/>
            <p:cNvSpPr/>
            <p:nvPr/>
          </p:nvSpPr>
          <p:spPr>
            <a:xfrm>
              <a:off x="7341589" y="4696785"/>
              <a:ext cx="146568" cy="146884"/>
            </a:xfrm>
            <a:custGeom>
              <a:avLst/>
              <a:gdLst/>
              <a:ahLst/>
              <a:cxnLst/>
              <a:rect l="l" t="t" r="r" b="b"/>
              <a:pathLst>
                <a:path w="1393" h="1396" extrusionOk="0">
                  <a:moveTo>
                    <a:pt x="695" y="0"/>
                  </a:moveTo>
                  <a:cubicBezTo>
                    <a:pt x="316" y="0"/>
                    <a:pt x="1" y="316"/>
                    <a:pt x="1" y="698"/>
                  </a:cubicBezTo>
                  <a:cubicBezTo>
                    <a:pt x="1" y="1093"/>
                    <a:pt x="316" y="1396"/>
                    <a:pt x="695" y="1396"/>
                  </a:cubicBezTo>
                  <a:cubicBezTo>
                    <a:pt x="1077" y="1396"/>
                    <a:pt x="1393" y="1093"/>
                    <a:pt x="1393" y="698"/>
                  </a:cubicBezTo>
                  <a:cubicBezTo>
                    <a:pt x="1393" y="316"/>
                    <a:pt x="1077" y="0"/>
                    <a:pt x="695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4" name="Google Shape;2154;p31"/>
            <p:cNvSpPr/>
            <p:nvPr/>
          </p:nvSpPr>
          <p:spPr>
            <a:xfrm>
              <a:off x="4922110" y="223651"/>
              <a:ext cx="146884" cy="146673"/>
            </a:xfrm>
            <a:custGeom>
              <a:avLst/>
              <a:gdLst/>
              <a:ahLst/>
              <a:cxnLst/>
              <a:rect l="l" t="t" r="r" b="b"/>
              <a:pathLst>
                <a:path w="1396" h="1394" extrusionOk="0">
                  <a:moveTo>
                    <a:pt x="698" y="1"/>
                  </a:moveTo>
                  <a:cubicBezTo>
                    <a:pt x="316" y="1"/>
                    <a:pt x="0" y="304"/>
                    <a:pt x="0" y="699"/>
                  </a:cubicBezTo>
                  <a:cubicBezTo>
                    <a:pt x="0" y="1077"/>
                    <a:pt x="316" y="1393"/>
                    <a:pt x="698" y="1393"/>
                  </a:cubicBezTo>
                  <a:cubicBezTo>
                    <a:pt x="1080" y="1393"/>
                    <a:pt x="1395" y="1077"/>
                    <a:pt x="1395" y="699"/>
                  </a:cubicBezTo>
                  <a:cubicBezTo>
                    <a:pt x="1395" y="304"/>
                    <a:pt x="1080" y="1"/>
                    <a:pt x="698" y="1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5" name="Google Shape;2155;p31"/>
            <p:cNvSpPr/>
            <p:nvPr/>
          </p:nvSpPr>
          <p:spPr>
            <a:xfrm>
              <a:off x="8523499" y="1149464"/>
              <a:ext cx="167506" cy="167506"/>
            </a:xfrm>
            <a:custGeom>
              <a:avLst/>
              <a:gdLst/>
              <a:ahLst/>
              <a:cxnLst/>
              <a:rect l="l" t="t" r="r" b="b"/>
              <a:pathLst>
                <a:path w="1592" h="1592" extrusionOk="0">
                  <a:moveTo>
                    <a:pt x="789" y="0"/>
                  </a:moveTo>
                  <a:cubicBezTo>
                    <a:pt x="354" y="0"/>
                    <a:pt x="0" y="357"/>
                    <a:pt x="0" y="790"/>
                  </a:cubicBezTo>
                  <a:cubicBezTo>
                    <a:pt x="0" y="1238"/>
                    <a:pt x="354" y="1592"/>
                    <a:pt x="789" y="1592"/>
                  </a:cubicBezTo>
                  <a:cubicBezTo>
                    <a:pt x="1238" y="1592"/>
                    <a:pt x="1591" y="1238"/>
                    <a:pt x="1591" y="790"/>
                  </a:cubicBezTo>
                  <a:cubicBezTo>
                    <a:pt x="1591" y="357"/>
                    <a:pt x="1238" y="0"/>
                    <a:pt x="789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6" name="Google Shape;2156;p31"/>
            <p:cNvSpPr/>
            <p:nvPr/>
          </p:nvSpPr>
          <p:spPr>
            <a:xfrm>
              <a:off x="8451425" y="356541"/>
              <a:ext cx="59553" cy="59553"/>
            </a:xfrm>
            <a:custGeom>
              <a:avLst/>
              <a:gdLst/>
              <a:ahLst/>
              <a:cxnLst/>
              <a:rect l="l" t="t" r="r" b="b"/>
              <a:pathLst>
                <a:path w="566" h="566" extrusionOk="0">
                  <a:moveTo>
                    <a:pt x="278" y="1"/>
                  </a:moveTo>
                  <a:cubicBezTo>
                    <a:pt x="120" y="1"/>
                    <a:pt x="0" y="118"/>
                    <a:pt x="0" y="275"/>
                  </a:cubicBezTo>
                  <a:cubicBezTo>
                    <a:pt x="0" y="433"/>
                    <a:pt x="120" y="566"/>
                    <a:pt x="278" y="566"/>
                  </a:cubicBezTo>
                  <a:cubicBezTo>
                    <a:pt x="436" y="566"/>
                    <a:pt x="565" y="433"/>
                    <a:pt x="565" y="275"/>
                  </a:cubicBezTo>
                  <a:cubicBezTo>
                    <a:pt x="565" y="118"/>
                    <a:pt x="436" y="1"/>
                    <a:pt x="278" y="1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7" name="Google Shape;2157;p31"/>
            <p:cNvSpPr/>
            <p:nvPr/>
          </p:nvSpPr>
          <p:spPr>
            <a:xfrm>
              <a:off x="8354730" y="-109785"/>
              <a:ext cx="251891" cy="253153"/>
            </a:xfrm>
            <a:custGeom>
              <a:avLst/>
              <a:gdLst/>
              <a:ahLst/>
              <a:cxnLst/>
              <a:rect l="l" t="t" r="r" b="b"/>
              <a:pathLst>
                <a:path w="2394" h="2406" extrusionOk="0">
                  <a:moveTo>
                    <a:pt x="1197" y="0"/>
                  </a:moveTo>
                  <a:cubicBezTo>
                    <a:pt x="537" y="0"/>
                    <a:pt x="0" y="537"/>
                    <a:pt x="0" y="1209"/>
                  </a:cubicBezTo>
                  <a:cubicBezTo>
                    <a:pt x="0" y="1866"/>
                    <a:pt x="537" y="2406"/>
                    <a:pt x="1197" y="2406"/>
                  </a:cubicBezTo>
                  <a:cubicBezTo>
                    <a:pt x="1866" y="2406"/>
                    <a:pt x="2393" y="1866"/>
                    <a:pt x="2393" y="1209"/>
                  </a:cubicBezTo>
                  <a:cubicBezTo>
                    <a:pt x="2393" y="537"/>
                    <a:pt x="1866" y="0"/>
                    <a:pt x="1197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8" name="Google Shape;2158;p31"/>
            <p:cNvSpPr/>
            <p:nvPr/>
          </p:nvSpPr>
          <p:spPr>
            <a:xfrm>
              <a:off x="8805798" y="107385"/>
              <a:ext cx="99746" cy="99851"/>
            </a:xfrm>
            <a:custGeom>
              <a:avLst/>
              <a:gdLst/>
              <a:ahLst/>
              <a:cxnLst/>
              <a:rect l="l" t="t" r="r" b="b"/>
              <a:pathLst>
                <a:path w="948" h="949" extrusionOk="0">
                  <a:moveTo>
                    <a:pt x="474" y="1"/>
                  </a:moveTo>
                  <a:cubicBezTo>
                    <a:pt x="212" y="1"/>
                    <a:pt x="1" y="209"/>
                    <a:pt x="1" y="474"/>
                  </a:cubicBezTo>
                  <a:cubicBezTo>
                    <a:pt x="1" y="737"/>
                    <a:pt x="212" y="948"/>
                    <a:pt x="474" y="948"/>
                  </a:cubicBezTo>
                  <a:cubicBezTo>
                    <a:pt x="736" y="948"/>
                    <a:pt x="948" y="737"/>
                    <a:pt x="948" y="474"/>
                  </a:cubicBezTo>
                  <a:cubicBezTo>
                    <a:pt x="948" y="209"/>
                    <a:pt x="736" y="1"/>
                    <a:pt x="474" y="1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9" name="Google Shape;2159;p31"/>
            <p:cNvSpPr/>
            <p:nvPr/>
          </p:nvSpPr>
          <p:spPr>
            <a:xfrm>
              <a:off x="3702638" y="449238"/>
              <a:ext cx="126366" cy="126051"/>
            </a:xfrm>
            <a:custGeom>
              <a:avLst/>
              <a:gdLst/>
              <a:ahLst/>
              <a:cxnLst/>
              <a:rect l="l" t="t" r="r" b="b"/>
              <a:pathLst>
                <a:path w="1201" h="1198" extrusionOk="0">
                  <a:moveTo>
                    <a:pt x="594" y="1"/>
                  </a:moveTo>
                  <a:cubicBezTo>
                    <a:pt x="266" y="1"/>
                    <a:pt x="1" y="263"/>
                    <a:pt x="1" y="591"/>
                  </a:cubicBezTo>
                  <a:cubicBezTo>
                    <a:pt x="1" y="935"/>
                    <a:pt x="266" y="1197"/>
                    <a:pt x="594" y="1197"/>
                  </a:cubicBezTo>
                  <a:cubicBezTo>
                    <a:pt x="935" y="1197"/>
                    <a:pt x="1200" y="935"/>
                    <a:pt x="1200" y="591"/>
                  </a:cubicBezTo>
                  <a:cubicBezTo>
                    <a:pt x="1200" y="263"/>
                    <a:pt x="935" y="1"/>
                    <a:pt x="594" y="1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0" name="Google Shape;2160;p31"/>
            <p:cNvSpPr/>
            <p:nvPr/>
          </p:nvSpPr>
          <p:spPr>
            <a:xfrm>
              <a:off x="1554830" y="-32450"/>
              <a:ext cx="369524" cy="369524"/>
            </a:xfrm>
            <a:custGeom>
              <a:avLst/>
              <a:gdLst/>
              <a:ahLst/>
              <a:cxnLst/>
              <a:rect l="l" t="t" r="r" b="b"/>
              <a:pathLst>
                <a:path w="3512" h="3512" extrusionOk="0">
                  <a:moveTo>
                    <a:pt x="1750" y="105"/>
                  </a:moveTo>
                  <a:cubicBezTo>
                    <a:pt x="2210" y="105"/>
                    <a:pt x="2618" y="291"/>
                    <a:pt x="2921" y="591"/>
                  </a:cubicBezTo>
                  <a:cubicBezTo>
                    <a:pt x="3224" y="894"/>
                    <a:pt x="3407" y="1302"/>
                    <a:pt x="3407" y="1762"/>
                  </a:cubicBezTo>
                  <a:cubicBezTo>
                    <a:pt x="3407" y="2223"/>
                    <a:pt x="3224" y="2631"/>
                    <a:pt x="2921" y="2934"/>
                  </a:cubicBezTo>
                  <a:cubicBezTo>
                    <a:pt x="2618" y="3224"/>
                    <a:pt x="2210" y="3407"/>
                    <a:pt x="1750" y="3407"/>
                  </a:cubicBezTo>
                  <a:cubicBezTo>
                    <a:pt x="1301" y="3407"/>
                    <a:pt x="881" y="3224"/>
                    <a:pt x="591" y="2934"/>
                  </a:cubicBezTo>
                  <a:cubicBezTo>
                    <a:pt x="288" y="2631"/>
                    <a:pt x="105" y="2223"/>
                    <a:pt x="105" y="1762"/>
                  </a:cubicBezTo>
                  <a:cubicBezTo>
                    <a:pt x="105" y="1302"/>
                    <a:pt x="288" y="894"/>
                    <a:pt x="591" y="591"/>
                  </a:cubicBezTo>
                  <a:cubicBezTo>
                    <a:pt x="881" y="291"/>
                    <a:pt x="1301" y="105"/>
                    <a:pt x="1750" y="105"/>
                  </a:cubicBezTo>
                  <a:close/>
                  <a:moveTo>
                    <a:pt x="1750" y="1"/>
                  </a:moveTo>
                  <a:cubicBezTo>
                    <a:pt x="790" y="1"/>
                    <a:pt x="1" y="790"/>
                    <a:pt x="1" y="1762"/>
                  </a:cubicBezTo>
                  <a:cubicBezTo>
                    <a:pt x="1" y="2738"/>
                    <a:pt x="790" y="3511"/>
                    <a:pt x="1750" y="3511"/>
                  </a:cubicBezTo>
                  <a:cubicBezTo>
                    <a:pt x="2722" y="3511"/>
                    <a:pt x="3511" y="2738"/>
                    <a:pt x="3511" y="1762"/>
                  </a:cubicBezTo>
                  <a:cubicBezTo>
                    <a:pt x="3511" y="790"/>
                    <a:pt x="2722" y="1"/>
                    <a:pt x="1750" y="1"/>
                  </a:cubicBezTo>
                  <a:close/>
                </a:path>
              </a:pathLst>
            </a:custGeom>
            <a:solidFill>
              <a:srgbClr val="FCEF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1" name="Google Shape;2161;p31"/>
            <p:cNvSpPr/>
            <p:nvPr/>
          </p:nvSpPr>
          <p:spPr>
            <a:xfrm>
              <a:off x="4265973" y="230700"/>
              <a:ext cx="369840" cy="370786"/>
            </a:xfrm>
            <a:custGeom>
              <a:avLst/>
              <a:gdLst/>
              <a:ahLst/>
              <a:cxnLst/>
              <a:rect l="l" t="t" r="r" b="b"/>
              <a:pathLst>
                <a:path w="3515" h="3524" extrusionOk="0">
                  <a:moveTo>
                    <a:pt x="1750" y="104"/>
                  </a:moveTo>
                  <a:cubicBezTo>
                    <a:pt x="2211" y="104"/>
                    <a:pt x="2634" y="287"/>
                    <a:pt x="2921" y="591"/>
                  </a:cubicBezTo>
                  <a:cubicBezTo>
                    <a:pt x="3224" y="894"/>
                    <a:pt x="3407" y="1301"/>
                    <a:pt x="3407" y="1762"/>
                  </a:cubicBezTo>
                  <a:cubicBezTo>
                    <a:pt x="3407" y="2223"/>
                    <a:pt x="3224" y="2630"/>
                    <a:pt x="2921" y="2933"/>
                  </a:cubicBezTo>
                  <a:cubicBezTo>
                    <a:pt x="2634" y="3236"/>
                    <a:pt x="2211" y="3419"/>
                    <a:pt x="1750" y="3419"/>
                  </a:cubicBezTo>
                  <a:cubicBezTo>
                    <a:pt x="1305" y="3419"/>
                    <a:pt x="882" y="3236"/>
                    <a:pt x="595" y="2933"/>
                  </a:cubicBezTo>
                  <a:cubicBezTo>
                    <a:pt x="291" y="2630"/>
                    <a:pt x="108" y="2223"/>
                    <a:pt x="108" y="1762"/>
                  </a:cubicBezTo>
                  <a:cubicBezTo>
                    <a:pt x="108" y="1301"/>
                    <a:pt x="291" y="894"/>
                    <a:pt x="595" y="591"/>
                  </a:cubicBezTo>
                  <a:cubicBezTo>
                    <a:pt x="882" y="287"/>
                    <a:pt x="1305" y="104"/>
                    <a:pt x="1750" y="104"/>
                  </a:cubicBezTo>
                  <a:close/>
                  <a:moveTo>
                    <a:pt x="1750" y="0"/>
                  </a:moveTo>
                  <a:cubicBezTo>
                    <a:pt x="790" y="0"/>
                    <a:pt x="1" y="789"/>
                    <a:pt x="1" y="1762"/>
                  </a:cubicBezTo>
                  <a:cubicBezTo>
                    <a:pt x="1" y="2734"/>
                    <a:pt x="790" y="3523"/>
                    <a:pt x="1750" y="3523"/>
                  </a:cubicBezTo>
                  <a:cubicBezTo>
                    <a:pt x="2725" y="3523"/>
                    <a:pt x="3515" y="2734"/>
                    <a:pt x="3515" y="1762"/>
                  </a:cubicBezTo>
                  <a:cubicBezTo>
                    <a:pt x="3515" y="789"/>
                    <a:pt x="2725" y="0"/>
                    <a:pt x="1750" y="0"/>
                  </a:cubicBezTo>
                  <a:close/>
                </a:path>
              </a:pathLst>
            </a:custGeom>
            <a:solidFill>
              <a:srgbClr val="FCEF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2" name="Google Shape;2162;p31"/>
            <p:cNvSpPr/>
            <p:nvPr/>
          </p:nvSpPr>
          <p:spPr>
            <a:xfrm>
              <a:off x="1337556" y="306773"/>
              <a:ext cx="92802" cy="92697"/>
            </a:xfrm>
            <a:custGeom>
              <a:avLst/>
              <a:gdLst/>
              <a:ahLst/>
              <a:cxnLst/>
              <a:rect l="l" t="t" r="r" b="b"/>
              <a:pathLst>
                <a:path w="882" h="881" extrusionOk="0">
                  <a:moveTo>
                    <a:pt x="446" y="0"/>
                  </a:moveTo>
                  <a:cubicBezTo>
                    <a:pt x="197" y="0"/>
                    <a:pt x="1" y="196"/>
                    <a:pt x="1" y="433"/>
                  </a:cubicBezTo>
                  <a:cubicBezTo>
                    <a:pt x="1" y="682"/>
                    <a:pt x="197" y="881"/>
                    <a:pt x="446" y="881"/>
                  </a:cubicBezTo>
                  <a:cubicBezTo>
                    <a:pt x="683" y="881"/>
                    <a:pt x="882" y="682"/>
                    <a:pt x="882" y="433"/>
                  </a:cubicBezTo>
                  <a:cubicBezTo>
                    <a:pt x="882" y="196"/>
                    <a:pt x="683" y="0"/>
                    <a:pt x="446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3" name="Google Shape;2163;p31"/>
            <p:cNvSpPr/>
            <p:nvPr/>
          </p:nvSpPr>
          <p:spPr>
            <a:xfrm>
              <a:off x="1828922" y="423039"/>
              <a:ext cx="179817" cy="178449"/>
            </a:xfrm>
            <a:custGeom>
              <a:avLst/>
              <a:gdLst/>
              <a:ahLst/>
              <a:cxnLst/>
              <a:rect l="l" t="t" r="r" b="b"/>
              <a:pathLst>
                <a:path w="1709" h="1696" extrusionOk="0">
                  <a:moveTo>
                    <a:pt x="856" y="0"/>
                  </a:moveTo>
                  <a:cubicBezTo>
                    <a:pt x="382" y="0"/>
                    <a:pt x="0" y="382"/>
                    <a:pt x="0" y="840"/>
                  </a:cubicBezTo>
                  <a:cubicBezTo>
                    <a:pt x="0" y="1313"/>
                    <a:pt x="382" y="1695"/>
                    <a:pt x="856" y="1695"/>
                  </a:cubicBezTo>
                  <a:cubicBezTo>
                    <a:pt x="1329" y="1695"/>
                    <a:pt x="1708" y="1313"/>
                    <a:pt x="1708" y="840"/>
                  </a:cubicBezTo>
                  <a:cubicBezTo>
                    <a:pt x="1708" y="382"/>
                    <a:pt x="1329" y="0"/>
                    <a:pt x="856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4" name="Google Shape;2164;p31"/>
            <p:cNvSpPr/>
            <p:nvPr/>
          </p:nvSpPr>
          <p:spPr>
            <a:xfrm>
              <a:off x="-342875" y="947551"/>
              <a:ext cx="769771" cy="771034"/>
            </a:xfrm>
            <a:custGeom>
              <a:avLst/>
              <a:gdLst/>
              <a:ahLst/>
              <a:cxnLst/>
              <a:rect l="l" t="t" r="r" b="b"/>
              <a:pathLst>
                <a:path w="7316" h="7328" extrusionOk="0">
                  <a:moveTo>
                    <a:pt x="3660" y="0"/>
                  </a:moveTo>
                  <a:cubicBezTo>
                    <a:pt x="1633" y="0"/>
                    <a:pt x="1" y="1632"/>
                    <a:pt x="1" y="3656"/>
                  </a:cubicBezTo>
                  <a:cubicBezTo>
                    <a:pt x="1" y="5683"/>
                    <a:pt x="1633" y="7327"/>
                    <a:pt x="3660" y="7327"/>
                  </a:cubicBezTo>
                  <a:cubicBezTo>
                    <a:pt x="5683" y="7327"/>
                    <a:pt x="7315" y="5683"/>
                    <a:pt x="7315" y="3656"/>
                  </a:cubicBezTo>
                  <a:cubicBezTo>
                    <a:pt x="7315" y="1632"/>
                    <a:pt x="5683" y="0"/>
                    <a:pt x="3660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5" name="Google Shape;2165;p31"/>
            <p:cNvSpPr/>
            <p:nvPr/>
          </p:nvSpPr>
          <p:spPr>
            <a:xfrm>
              <a:off x="476560" y="670827"/>
              <a:ext cx="220010" cy="218642"/>
            </a:xfrm>
            <a:custGeom>
              <a:avLst/>
              <a:gdLst/>
              <a:ahLst/>
              <a:cxnLst/>
              <a:rect l="l" t="t" r="r" b="b"/>
              <a:pathLst>
                <a:path w="2091" h="2078" extrusionOk="0">
                  <a:moveTo>
                    <a:pt x="1052" y="0"/>
                  </a:moveTo>
                  <a:cubicBezTo>
                    <a:pt x="474" y="0"/>
                    <a:pt x="1" y="458"/>
                    <a:pt x="1" y="1039"/>
                  </a:cubicBezTo>
                  <a:cubicBezTo>
                    <a:pt x="1" y="1617"/>
                    <a:pt x="474" y="2078"/>
                    <a:pt x="1052" y="2078"/>
                  </a:cubicBezTo>
                  <a:cubicBezTo>
                    <a:pt x="1617" y="2078"/>
                    <a:pt x="2091" y="1617"/>
                    <a:pt x="2091" y="1039"/>
                  </a:cubicBezTo>
                  <a:cubicBezTo>
                    <a:pt x="2091" y="458"/>
                    <a:pt x="1617" y="0"/>
                    <a:pt x="1052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" name="Google Shape;2166;p31"/>
            <p:cNvSpPr/>
            <p:nvPr/>
          </p:nvSpPr>
          <p:spPr>
            <a:xfrm>
              <a:off x="354718" y="605697"/>
              <a:ext cx="65235" cy="65235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6" y="0"/>
                  </a:moveTo>
                  <a:cubicBezTo>
                    <a:pt x="146" y="0"/>
                    <a:pt x="0" y="146"/>
                    <a:pt x="0" y="316"/>
                  </a:cubicBezTo>
                  <a:cubicBezTo>
                    <a:pt x="0" y="474"/>
                    <a:pt x="146" y="619"/>
                    <a:pt x="316" y="619"/>
                  </a:cubicBezTo>
                  <a:cubicBezTo>
                    <a:pt x="474" y="619"/>
                    <a:pt x="619" y="474"/>
                    <a:pt x="619" y="316"/>
                  </a:cubicBezTo>
                  <a:cubicBezTo>
                    <a:pt x="619" y="146"/>
                    <a:pt x="474" y="0"/>
                    <a:pt x="316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7" name="Google Shape;2167;p31"/>
            <p:cNvSpPr/>
            <p:nvPr/>
          </p:nvSpPr>
          <p:spPr>
            <a:xfrm>
              <a:off x="404486" y="1939757"/>
              <a:ext cx="258940" cy="260519"/>
            </a:xfrm>
            <a:custGeom>
              <a:avLst/>
              <a:gdLst/>
              <a:ahLst/>
              <a:cxnLst/>
              <a:rect l="l" t="t" r="r" b="b"/>
              <a:pathLst>
                <a:path w="2461" h="2476" extrusionOk="0">
                  <a:moveTo>
                    <a:pt x="1226" y="0"/>
                  </a:moveTo>
                  <a:cubicBezTo>
                    <a:pt x="541" y="0"/>
                    <a:pt x="1" y="553"/>
                    <a:pt x="1" y="1238"/>
                  </a:cubicBezTo>
                  <a:cubicBezTo>
                    <a:pt x="1" y="1923"/>
                    <a:pt x="541" y="2475"/>
                    <a:pt x="1226" y="2475"/>
                  </a:cubicBezTo>
                  <a:cubicBezTo>
                    <a:pt x="1908" y="2475"/>
                    <a:pt x="2460" y="1923"/>
                    <a:pt x="2460" y="1238"/>
                  </a:cubicBezTo>
                  <a:cubicBezTo>
                    <a:pt x="2460" y="553"/>
                    <a:pt x="1908" y="0"/>
                    <a:pt x="1226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68" name="Google Shape;2168;p31"/>
          <p:cNvSpPr/>
          <p:nvPr/>
        </p:nvSpPr>
        <p:spPr>
          <a:xfrm>
            <a:off x="461838" y="396075"/>
            <a:ext cx="8220300" cy="4332900"/>
          </a:xfrm>
          <a:prstGeom prst="roundRect">
            <a:avLst>
              <a:gd name="adj" fmla="val 2817"/>
            </a:avLst>
          </a:prstGeom>
          <a:solidFill>
            <a:srgbClr val="FFFBF7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9" name="Google Shape;2169;p31"/>
          <p:cNvSpPr txBox="1">
            <a:spLocks noGrp="1"/>
          </p:cNvSpPr>
          <p:nvPr>
            <p:ph type="title" hasCustomPrompt="1"/>
          </p:nvPr>
        </p:nvSpPr>
        <p:spPr>
          <a:xfrm>
            <a:off x="2454667" y="592450"/>
            <a:ext cx="4234800" cy="104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2170" name="Google Shape;2170;p31"/>
          <p:cNvSpPr txBox="1">
            <a:spLocks noGrp="1"/>
          </p:cNvSpPr>
          <p:nvPr>
            <p:ph type="subTitle" idx="1"/>
          </p:nvPr>
        </p:nvSpPr>
        <p:spPr>
          <a:xfrm>
            <a:off x="2454622" y="1476900"/>
            <a:ext cx="4234800" cy="43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2171" name="Google Shape;2171;p31"/>
          <p:cNvSpPr txBox="1">
            <a:spLocks noGrp="1"/>
          </p:cNvSpPr>
          <p:nvPr>
            <p:ph type="title" idx="2" hasCustomPrompt="1"/>
          </p:nvPr>
        </p:nvSpPr>
        <p:spPr>
          <a:xfrm>
            <a:off x="2454722" y="1858462"/>
            <a:ext cx="4234800" cy="104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2172" name="Google Shape;2172;p31"/>
          <p:cNvSpPr txBox="1">
            <a:spLocks noGrp="1"/>
          </p:cNvSpPr>
          <p:nvPr>
            <p:ph type="subTitle" idx="3"/>
          </p:nvPr>
        </p:nvSpPr>
        <p:spPr>
          <a:xfrm>
            <a:off x="2454600" y="2742913"/>
            <a:ext cx="4234800" cy="43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2173" name="Google Shape;2173;p31"/>
          <p:cNvSpPr txBox="1">
            <a:spLocks noGrp="1"/>
          </p:cNvSpPr>
          <p:nvPr>
            <p:ph type="title" idx="4" hasCustomPrompt="1"/>
          </p:nvPr>
        </p:nvSpPr>
        <p:spPr>
          <a:xfrm>
            <a:off x="2454722" y="3124473"/>
            <a:ext cx="4234800" cy="104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2174" name="Google Shape;2174;p31"/>
          <p:cNvSpPr txBox="1">
            <a:spLocks noGrp="1"/>
          </p:cNvSpPr>
          <p:nvPr>
            <p:ph type="subTitle" idx="5"/>
          </p:nvPr>
        </p:nvSpPr>
        <p:spPr>
          <a:xfrm>
            <a:off x="2454622" y="4008925"/>
            <a:ext cx="4234800" cy="43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10">
    <p:bg>
      <p:bgPr>
        <a:solidFill>
          <a:schemeClr val="accent2"/>
        </a:solidFill>
        <a:effectLst/>
      </p:bgPr>
    </p:bg>
    <p:spTree>
      <p:nvGrpSpPr>
        <p:cNvPr id="1" name="Shape 2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76" name="Google Shape;2176;p32"/>
          <p:cNvGrpSpPr/>
          <p:nvPr/>
        </p:nvGrpSpPr>
        <p:grpSpPr>
          <a:xfrm>
            <a:off x="-342875" y="-314750"/>
            <a:ext cx="9829746" cy="5772994"/>
            <a:chOff x="-342875" y="-314750"/>
            <a:chExt cx="9829746" cy="5772994"/>
          </a:xfrm>
        </p:grpSpPr>
        <p:sp>
          <p:nvSpPr>
            <p:cNvPr id="2177" name="Google Shape;2177;p32"/>
            <p:cNvSpPr/>
            <p:nvPr/>
          </p:nvSpPr>
          <p:spPr>
            <a:xfrm>
              <a:off x="-104662" y="2615362"/>
              <a:ext cx="578696" cy="577118"/>
            </a:xfrm>
            <a:custGeom>
              <a:avLst/>
              <a:gdLst/>
              <a:ahLst/>
              <a:cxnLst/>
              <a:rect l="l" t="t" r="r" b="b"/>
              <a:pathLst>
                <a:path w="5500" h="5485" extrusionOk="0">
                  <a:moveTo>
                    <a:pt x="2750" y="0"/>
                  </a:moveTo>
                  <a:cubicBezTo>
                    <a:pt x="1238" y="0"/>
                    <a:pt x="0" y="1222"/>
                    <a:pt x="0" y="2734"/>
                  </a:cubicBezTo>
                  <a:cubicBezTo>
                    <a:pt x="0" y="4262"/>
                    <a:pt x="1238" y="5484"/>
                    <a:pt x="2750" y="5484"/>
                  </a:cubicBezTo>
                  <a:cubicBezTo>
                    <a:pt x="4262" y="5484"/>
                    <a:pt x="5500" y="4262"/>
                    <a:pt x="5500" y="2734"/>
                  </a:cubicBezTo>
                  <a:cubicBezTo>
                    <a:pt x="5500" y="1222"/>
                    <a:pt x="4262" y="0"/>
                    <a:pt x="27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8" name="Google Shape;2178;p32"/>
            <p:cNvSpPr/>
            <p:nvPr/>
          </p:nvSpPr>
          <p:spPr>
            <a:xfrm>
              <a:off x="414166" y="2287187"/>
              <a:ext cx="119317" cy="119317"/>
            </a:xfrm>
            <a:custGeom>
              <a:avLst/>
              <a:gdLst/>
              <a:ahLst/>
              <a:cxnLst/>
              <a:rect l="l" t="t" r="r" b="b"/>
              <a:pathLst>
                <a:path w="1134" h="1134" extrusionOk="0">
                  <a:moveTo>
                    <a:pt x="569" y="0"/>
                  </a:moveTo>
                  <a:cubicBezTo>
                    <a:pt x="253" y="0"/>
                    <a:pt x="0" y="250"/>
                    <a:pt x="0" y="565"/>
                  </a:cubicBezTo>
                  <a:cubicBezTo>
                    <a:pt x="0" y="881"/>
                    <a:pt x="253" y="1134"/>
                    <a:pt x="569" y="1134"/>
                  </a:cubicBezTo>
                  <a:cubicBezTo>
                    <a:pt x="884" y="1134"/>
                    <a:pt x="1134" y="881"/>
                    <a:pt x="1134" y="565"/>
                  </a:cubicBezTo>
                  <a:cubicBezTo>
                    <a:pt x="1134" y="250"/>
                    <a:pt x="884" y="0"/>
                    <a:pt x="5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9" name="Google Shape;2179;p32"/>
            <p:cNvSpPr/>
            <p:nvPr/>
          </p:nvSpPr>
          <p:spPr>
            <a:xfrm>
              <a:off x="2336808" y="312034"/>
              <a:ext cx="559126" cy="559547"/>
            </a:xfrm>
            <a:custGeom>
              <a:avLst/>
              <a:gdLst/>
              <a:ahLst/>
              <a:cxnLst/>
              <a:rect l="l" t="t" r="r" b="b"/>
              <a:pathLst>
                <a:path w="5314" h="5318" extrusionOk="0">
                  <a:moveTo>
                    <a:pt x="2658" y="1"/>
                  </a:moveTo>
                  <a:cubicBezTo>
                    <a:pt x="1197" y="1"/>
                    <a:pt x="0" y="1200"/>
                    <a:pt x="0" y="2659"/>
                  </a:cubicBezTo>
                  <a:cubicBezTo>
                    <a:pt x="0" y="4121"/>
                    <a:pt x="1197" y="5317"/>
                    <a:pt x="2658" y="5317"/>
                  </a:cubicBezTo>
                  <a:cubicBezTo>
                    <a:pt x="4117" y="5317"/>
                    <a:pt x="5313" y="4121"/>
                    <a:pt x="5313" y="2659"/>
                  </a:cubicBezTo>
                  <a:cubicBezTo>
                    <a:pt x="5313" y="1200"/>
                    <a:pt x="4117" y="1"/>
                    <a:pt x="2658" y="1"/>
                  </a:cubicBezTo>
                  <a:close/>
                </a:path>
              </a:pathLst>
            </a:custGeom>
            <a:solidFill>
              <a:srgbClr val="FED9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0" name="Google Shape;2180;p32"/>
            <p:cNvSpPr/>
            <p:nvPr/>
          </p:nvSpPr>
          <p:spPr>
            <a:xfrm>
              <a:off x="2895829" y="-314750"/>
              <a:ext cx="816909" cy="816593"/>
            </a:xfrm>
            <a:custGeom>
              <a:avLst/>
              <a:gdLst/>
              <a:ahLst/>
              <a:cxnLst/>
              <a:rect l="l" t="t" r="r" b="b"/>
              <a:pathLst>
                <a:path w="7764" h="7761" extrusionOk="0">
                  <a:moveTo>
                    <a:pt x="3880" y="0"/>
                  </a:moveTo>
                  <a:cubicBezTo>
                    <a:pt x="1737" y="0"/>
                    <a:pt x="0" y="1737"/>
                    <a:pt x="0" y="3880"/>
                  </a:cubicBezTo>
                  <a:cubicBezTo>
                    <a:pt x="0" y="6024"/>
                    <a:pt x="1737" y="7760"/>
                    <a:pt x="3880" y="7760"/>
                  </a:cubicBezTo>
                  <a:cubicBezTo>
                    <a:pt x="6027" y="7760"/>
                    <a:pt x="7763" y="6024"/>
                    <a:pt x="7763" y="3880"/>
                  </a:cubicBezTo>
                  <a:cubicBezTo>
                    <a:pt x="7763" y="1737"/>
                    <a:pt x="6027" y="0"/>
                    <a:pt x="38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1" name="Google Shape;2181;p32"/>
            <p:cNvSpPr/>
            <p:nvPr/>
          </p:nvSpPr>
          <p:spPr>
            <a:xfrm>
              <a:off x="8205216" y="216706"/>
              <a:ext cx="159299" cy="159194"/>
            </a:xfrm>
            <a:custGeom>
              <a:avLst/>
              <a:gdLst/>
              <a:ahLst/>
              <a:cxnLst/>
              <a:rect l="l" t="t" r="r" b="b"/>
              <a:pathLst>
                <a:path w="1514" h="1513" extrusionOk="0">
                  <a:moveTo>
                    <a:pt x="762" y="1"/>
                  </a:moveTo>
                  <a:cubicBezTo>
                    <a:pt x="342" y="1"/>
                    <a:pt x="1" y="342"/>
                    <a:pt x="1" y="765"/>
                  </a:cubicBezTo>
                  <a:cubicBezTo>
                    <a:pt x="1" y="1172"/>
                    <a:pt x="342" y="1513"/>
                    <a:pt x="762" y="1513"/>
                  </a:cubicBezTo>
                  <a:cubicBezTo>
                    <a:pt x="1169" y="1513"/>
                    <a:pt x="1513" y="1172"/>
                    <a:pt x="1513" y="765"/>
                  </a:cubicBezTo>
                  <a:cubicBezTo>
                    <a:pt x="1513" y="342"/>
                    <a:pt x="1169" y="1"/>
                    <a:pt x="7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2" name="Google Shape;2182;p32"/>
            <p:cNvSpPr/>
            <p:nvPr/>
          </p:nvSpPr>
          <p:spPr>
            <a:xfrm>
              <a:off x="8761607" y="1718483"/>
              <a:ext cx="560494" cy="560494"/>
            </a:xfrm>
            <a:custGeom>
              <a:avLst/>
              <a:gdLst/>
              <a:ahLst/>
              <a:cxnLst/>
              <a:rect l="l" t="t" r="r" b="b"/>
              <a:pathLst>
                <a:path w="5327" h="5327" extrusionOk="0">
                  <a:moveTo>
                    <a:pt x="2668" y="158"/>
                  </a:moveTo>
                  <a:cubicBezTo>
                    <a:pt x="3354" y="158"/>
                    <a:pt x="3985" y="433"/>
                    <a:pt x="4446" y="894"/>
                  </a:cubicBezTo>
                  <a:cubicBezTo>
                    <a:pt x="4894" y="1342"/>
                    <a:pt x="5169" y="1974"/>
                    <a:pt x="5169" y="2671"/>
                  </a:cubicBezTo>
                  <a:cubicBezTo>
                    <a:pt x="5169" y="3353"/>
                    <a:pt x="4894" y="3985"/>
                    <a:pt x="4446" y="4433"/>
                  </a:cubicBezTo>
                  <a:cubicBezTo>
                    <a:pt x="3985" y="4894"/>
                    <a:pt x="3354" y="5168"/>
                    <a:pt x="2668" y="5168"/>
                  </a:cubicBezTo>
                  <a:cubicBezTo>
                    <a:pt x="1974" y="5168"/>
                    <a:pt x="1355" y="4894"/>
                    <a:pt x="894" y="4433"/>
                  </a:cubicBezTo>
                  <a:cubicBezTo>
                    <a:pt x="433" y="3985"/>
                    <a:pt x="159" y="3353"/>
                    <a:pt x="159" y="2671"/>
                  </a:cubicBezTo>
                  <a:cubicBezTo>
                    <a:pt x="159" y="1974"/>
                    <a:pt x="433" y="1342"/>
                    <a:pt x="894" y="894"/>
                  </a:cubicBezTo>
                  <a:cubicBezTo>
                    <a:pt x="1355" y="433"/>
                    <a:pt x="1974" y="158"/>
                    <a:pt x="2668" y="158"/>
                  </a:cubicBezTo>
                  <a:close/>
                  <a:moveTo>
                    <a:pt x="2668" y="0"/>
                  </a:moveTo>
                  <a:cubicBezTo>
                    <a:pt x="1197" y="0"/>
                    <a:pt x="1" y="1197"/>
                    <a:pt x="1" y="2671"/>
                  </a:cubicBezTo>
                  <a:cubicBezTo>
                    <a:pt x="1" y="4142"/>
                    <a:pt x="1197" y="5326"/>
                    <a:pt x="2668" y="5326"/>
                  </a:cubicBezTo>
                  <a:cubicBezTo>
                    <a:pt x="4143" y="5326"/>
                    <a:pt x="5327" y="4142"/>
                    <a:pt x="5327" y="2671"/>
                  </a:cubicBezTo>
                  <a:cubicBezTo>
                    <a:pt x="5327" y="1197"/>
                    <a:pt x="4143" y="0"/>
                    <a:pt x="2668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3" name="Google Shape;2183;p32"/>
            <p:cNvSpPr/>
            <p:nvPr/>
          </p:nvSpPr>
          <p:spPr>
            <a:xfrm>
              <a:off x="8690900" y="2539289"/>
              <a:ext cx="159194" cy="159194"/>
            </a:xfrm>
            <a:custGeom>
              <a:avLst/>
              <a:gdLst/>
              <a:ahLst/>
              <a:cxnLst/>
              <a:rect l="l" t="t" r="r" b="b"/>
              <a:pathLst>
                <a:path w="1513" h="1513" extrusionOk="0">
                  <a:moveTo>
                    <a:pt x="752" y="0"/>
                  </a:moveTo>
                  <a:cubicBezTo>
                    <a:pt x="329" y="0"/>
                    <a:pt x="0" y="329"/>
                    <a:pt x="0" y="749"/>
                  </a:cubicBezTo>
                  <a:cubicBezTo>
                    <a:pt x="0" y="1169"/>
                    <a:pt x="329" y="1513"/>
                    <a:pt x="752" y="1513"/>
                  </a:cubicBezTo>
                  <a:cubicBezTo>
                    <a:pt x="1172" y="1513"/>
                    <a:pt x="1513" y="1169"/>
                    <a:pt x="1513" y="749"/>
                  </a:cubicBezTo>
                  <a:cubicBezTo>
                    <a:pt x="1513" y="329"/>
                    <a:pt x="1172" y="0"/>
                    <a:pt x="75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4" name="Google Shape;2184;p32"/>
            <p:cNvSpPr/>
            <p:nvPr/>
          </p:nvSpPr>
          <p:spPr>
            <a:xfrm>
              <a:off x="8733724" y="3236885"/>
              <a:ext cx="458222" cy="458117"/>
            </a:xfrm>
            <a:custGeom>
              <a:avLst/>
              <a:gdLst/>
              <a:ahLst/>
              <a:cxnLst/>
              <a:rect l="l" t="t" r="r" b="b"/>
              <a:pathLst>
                <a:path w="4355" h="4354" extrusionOk="0">
                  <a:moveTo>
                    <a:pt x="2173" y="0"/>
                  </a:moveTo>
                  <a:cubicBezTo>
                    <a:pt x="976" y="0"/>
                    <a:pt x="1" y="973"/>
                    <a:pt x="1" y="2169"/>
                  </a:cubicBezTo>
                  <a:cubicBezTo>
                    <a:pt x="1" y="3378"/>
                    <a:pt x="976" y="4354"/>
                    <a:pt x="2173" y="4354"/>
                  </a:cubicBezTo>
                  <a:cubicBezTo>
                    <a:pt x="3382" y="4354"/>
                    <a:pt x="4354" y="3378"/>
                    <a:pt x="4354" y="2169"/>
                  </a:cubicBezTo>
                  <a:cubicBezTo>
                    <a:pt x="4354" y="973"/>
                    <a:pt x="3382" y="0"/>
                    <a:pt x="2173" y="0"/>
                  </a:cubicBezTo>
                  <a:close/>
                </a:path>
              </a:pathLst>
            </a:custGeom>
            <a:solidFill>
              <a:srgbClr val="FED9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5" name="Google Shape;2185;p32"/>
            <p:cNvSpPr/>
            <p:nvPr/>
          </p:nvSpPr>
          <p:spPr>
            <a:xfrm>
              <a:off x="8690900" y="3754347"/>
              <a:ext cx="159194" cy="159299"/>
            </a:xfrm>
            <a:custGeom>
              <a:avLst/>
              <a:gdLst/>
              <a:ahLst/>
              <a:cxnLst/>
              <a:rect l="l" t="t" r="r" b="b"/>
              <a:pathLst>
                <a:path w="1513" h="1514" extrusionOk="0">
                  <a:moveTo>
                    <a:pt x="752" y="1"/>
                  </a:moveTo>
                  <a:cubicBezTo>
                    <a:pt x="329" y="1"/>
                    <a:pt x="0" y="342"/>
                    <a:pt x="0" y="765"/>
                  </a:cubicBezTo>
                  <a:cubicBezTo>
                    <a:pt x="0" y="1172"/>
                    <a:pt x="329" y="1513"/>
                    <a:pt x="752" y="1513"/>
                  </a:cubicBezTo>
                  <a:cubicBezTo>
                    <a:pt x="1172" y="1513"/>
                    <a:pt x="1513" y="1172"/>
                    <a:pt x="1513" y="765"/>
                  </a:cubicBezTo>
                  <a:cubicBezTo>
                    <a:pt x="1513" y="342"/>
                    <a:pt x="1172" y="1"/>
                    <a:pt x="7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6" name="Google Shape;2186;p32"/>
            <p:cNvSpPr/>
            <p:nvPr/>
          </p:nvSpPr>
          <p:spPr>
            <a:xfrm>
              <a:off x="1221290" y="3910806"/>
              <a:ext cx="1056173" cy="1056068"/>
            </a:xfrm>
            <a:custGeom>
              <a:avLst/>
              <a:gdLst/>
              <a:ahLst/>
              <a:cxnLst/>
              <a:rect l="l" t="t" r="r" b="b"/>
              <a:pathLst>
                <a:path w="10038" h="10037" extrusionOk="0">
                  <a:moveTo>
                    <a:pt x="5024" y="1"/>
                  </a:moveTo>
                  <a:cubicBezTo>
                    <a:pt x="2249" y="1"/>
                    <a:pt x="1" y="2236"/>
                    <a:pt x="1" y="5011"/>
                  </a:cubicBezTo>
                  <a:cubicBezTo>
                    <a:pt x="1" y="7786"/>
                    <a:pt x="2249" y="10037"/>
                    <a:pt x="5024" y="10037"/>
                  </a:cubicBezTo>
                  <a:cubicBezTo>
                    <a:pt x="7786" y="10037"/>
                    <a:pt x="10037" y="7786"/>
                    <a:pt x="10037" y="5011"/>
                  </a:cubicBezTo>
                  <a:cubicBezTo>
                    <a:pt x="10037" y="2236"/>
                    <a:pt x="7786" y="1"/>
                    <a:pt x="5024" y="1"/>
                  </a:cubicBezTo>
                  <a:close/>
                </a:path>
              </a:pathLst>
            </a:custGeom>
            <a:solidFill>
              <a:srgbClr val="FED9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7" name="Google Shape;2187;p32"/>
            <p:cNvSpPr/>
            <p:nvPr/>
          </p:nvSpPr>
          <p:spPr>
            <a:xfrm>
              <a:off x="4995447" y="207131"/>
              <a:ext cx="1056068" cy="1056068"/>
            </a:xfrm>
            <a:custGeom>
              <a:avLst/>
              <a:gdLst/>
              <a:ahLst/>
              <a:cxnLst/>
              <a:rect l="l" t="t" r="r" b="b"/>
              <a:pathLst>
                <a:path w="10037" h="10037" extrusionOk="0">
                  <a:moveTo>
                    <a:pt x="5027" y="0"/>
                  </a:moveTo>
                  <a:cubicBezTo>
                    <a:pt x="2252" y="0"/>
                    <a:pt x="1" y="2248"/>
                    <a:pt x="1" y="5010"/>
                  </a:cubicBezTo>
                  <a:cubicBezTo>
                    <a:pt x="1" y="7785"/>
                    <a:pt x="2252" y="10036"/>
                    <a:pt x="5027" y="10036"/>
                  </a:cubicBezTo>
                  <a:cubicBezTo>
                    <a:pt x="7789" y="10036"/>
                    <a:pt x="10037" y="7785"/>
                    <a:pt x="10037" y="5010"/>
                  </a:cubicBezTo>
                  <a:cubicBezTo>
                    <a:pt x="10037" y="2248"/>
                    <a:pt x="7789" y="0"/>
                    <a:pt x="5027" y="0"/>
                  </a:cubicBezTo>
                  <a:close/>
                </a:path>
              </a:pathLst>
            </a:custGeom>
            <a:solidFill>
              <a:srgbClr val="FED9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8" name="Google Shape;2188;p32"/>
            <p:cNvSpPr/>
            <p:nvPr/>
          </p:nvSpPr>
          <p:spPr>
            <a:xfrm>
              <a:off x="2352064" y="4555582"/>
              <a:ext cx="701590" cy="702011"/>
            </a:xfrm>
            <a:custGeom>
              <a:avLst/>
              <a:gdLst/>
              <a:ahLst/>
              <a:cxnLst/>
              <a:rect l="l" t="t" r="r" b="b"/>
              <a:pathLst>
                <a:path w="6668" h="6672" extrusionOk="0">
                  <a:moveTo>
                    <a:pt x="3328" y="158"/>
                  </a:moveTo>
                  <a:cubicBezTo>
                    <a:pt x="4209" y="158"/>
                    <a:pt x="4998" y="515"/>
                    <a:pt x="5576" y="1093"/>
                  </a:cubicBezTo>
                  <a:cubicBezTo>
                    <a:pt x="6157" y="1674"/>
                    <a:pt x="6510" y="2463"/>
                    <a:pt x="6510" y="3344"/>
                  </a:cubicBezTo>
                  <a:cubicBezTo>
                    <a:pt x="6510" y="4212"/>
                    <a:pt x="6157" y="5014"/>
                    <a:pt x="5576" y="5579"/>
                  </a:cubicBezTo>
                  <a:cubicBezTo>
                    <a:pt x="4998" y="6157"/>
                    <a:pt x="4209" y="6513"/>
                    <a:pt x="3328" y="6513"/>
                  </a:cubicBezTo>
                  <a:cubicBezTo>
                    <a:pt x="2447" y="6513"/>
                    <a:pt x="1658" y="6157"/>
                    <a:pt x="1077" y="5579"/>
                  </a:cubicBezTo>
                  <a:cubicBezTo>
                    <a:pt x="512" y="5014"/>
                    <a:pt x="158" y="4212"/>
                    <a:pt x="158" y="3344"/>
                  </a:cubicBezTo>
                  <a:cubicBezTo>
                    <a:pt x="158" y="2463"/>
                    <a:pt x="512" y="1674"/>
                    <a:pt x="1077" y="1093"/>
                  </a:cubicBezTo>
                  <a:cubicBezTo>
                    <a:pt x="1658" y="515"/>
                    <a:pt x="2447" y="158"/>
                    <a:pt x="3328" y="158"/>
                  </a:cubicBezTo>
                  <a:close/>
                  <a:moveTo>
                    <a:pt x="3328" y="1"/>
                  </a:moveTo>
                  <a:cubicBezTo>
                    <a:pt x="1487" y="1"/>
                    <a:pt x="0" y="1500"/>
                    <a:pt x="0" y="3344"/>
                  </a:cubicBezTo>
                  <a:cubicBezTo>
                    <a:pt x="0" y="5184"/>
                    <a:pt x="1487" y="6671"/>
                    <a:pt x="3328" y="6671"/>
                  </a:cubicBezTo>
                  <a:cubicBezTo>
                    <a:pt x="5168" y="6671"/>
                    <a:pt x="6668" y="5184"/>
                    <a:pt x="6668" y="3344"/>
                  </a:cubicBezTo>
                  <a:cubicBezTo>
                    <a:pt x="6668" y="1500"/>
                    <a:pt x="5168" y="1"/>
                    <a:pt x="3328" y="1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9" name="Google Shape;2189;p32"/>
            <p:cNvSpPr/>
            <p:nvPr/>
          </p:nvSpPr>
          <p:spPr>
            <a:xfrm>
              <a:off x="3532606" y="4736978"/>
              <a:ext cx="220010" cy="220325"/>
            </a:xfrm>
            <a:custGeom>
              <a:avLst/>
              <a:gdLst/>
              <a:ahLst/>
              <a:cxnLst/>
              <a:rect l="l" t="t" r="r" b="b"/>
              <a:pathLst>
                <a:path w="2091" h="2094" extrusionOk="0">
                  <a:moveTo>
                    <a:pt x="1052" y="0"/>
                  </a:moveTo>
                  <a:cubicBezTo>
                    <a:pt x="474" y="0"/>
                    <a:pt x="0" y="474"/>
                    <a:pt x="0" y="1039"/>
                  </a:cubicBezTo>
                  <a:cubicBezTo>
                    <a:pt x="0" y="1620"/>
                    <a:pt x="474" y="2093"/>
                    <a:pt x="1052" y="2093"/>
                  </a:cubicBezTo>
                  <a:cubicBezTo>
                    <a:pt x="1617" y="2093"/>
                    <a:pt x="2090" y="1620"/>
                    <a:pt x="2090" y="1039"/>
                  </a:cubicBezTo>
                  <a:cubicBezTo>
                    <a:pt x="2090" y="474"/>
                    <a:pt x="1617" y="0"/>
                    <a:pt x="105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0" name="Google Shape;2190;p32"/>
            <p:cNvSpPr/>
            <p:nvPr/>
          </p:nvSpPr>
          <p:spPr>
            <a:xfrm>
              <a:off x="75365" y="4475511"/>
              <a:ext cx="218642" cy="218642"/>
            </a:xfrm>
            <a:custGeom>
              <a:avLst/>
              <a:gdLst/>
              <a:ahLst/>
              <a:cxnLst/>
              <a:rect l="l" t="t" r="r" b="b"/>
              <a:pathLst>
                <a:path w="2078" h="2078" extrusionOk="0">
                  <a:moveTo>
                    <a:pt x="1039" y="1"/>
                  </a:moveTo>
                  <a:cubicBezTo>
                    <a:pt x="458" y="1"/>
                    <a:pt x="0" y="462"/>
                    <a:pt x="0" y="1039"/>
                  </a:cubicBezTo>
                  <a:cubicBezTo>
                    <a:pt x="0" y="1617"/>
                    <a:pt x="458" y="2078"/>
                    <a:pt x="1039" y="2078"/>
                  </a:cubicBezTo>
                  <a:cubicBezTo>
                    <a:pt x="1617" y="2078"/>
                    <a:pt x="2078" y="1617"/>
                    <a:pt x="2078" y="1039"/>
                  </a:cubicBezTo>
                  <a:cubicBezTo>
                    <a:pt x="2078" y="462"/>
                    <a:pt x="1617" y="1"/>
                    <a:pt x="10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1" name="Google Shape;2191;p32"/>
            <p:cNvSpPr/>
            <p:nvPr/>
          </p:nvSpPr>
          <p:spPr>
            <a:xfrm>
              <a:off x="5304050" y="4727298"/>
              <a:ext cx="220325" cy="218747"/>
            </a:xfrm>
            <a:custGeom>
              <a:avLst/>
              <a:gdLst/>
              <a:ahLst/>
              <a:cxnLst/>
              <a:rect l="l" t="t" r="r" b="b"/>
              <a:pathLst>
                <a:path w="2094" h="2079" extrusionOk="0">
                  <a:moveTo>
                    <a:pt x="1039" y="1"/>
                  </a:moveTo>
                  <a:cubicBezTo>
                    <a:pt x="474" y="1"/>
                    <a:pt x="1" y="462"/>
                    <a:pt x="1" y="1039"/>
                  </a:cubicBezTo>
                  <a:cubicBezTo>
                    <a:pt x="1" y="1620"/>
                    <a:pt x="474" y="2078"/>
                    <a:pt x="1039" y="2078"/>
                  </a:cubicBezTo>
                  <a:cubicBezTo>
                    <a:pt x="1620" y="2078"/>
                    <a:pt x="2094" y="1620"/>
                    <a:pt x="2094" y="1039"/>
                  </a:cubicBezTo>
                  <a:cubicBezTo>
                    <a:pt x="2094" y="462"/>
                    <a:pt x="1620" y="1"/>
                    <a:pt x="10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2" name="Google Shape;2192;p32"/>
            <p:cNvSpPr/>
            <p:nvPr/>
          </p:nvSpPr>
          <p:spPr>
            <a:xfrm>
              <a:off x="1190777" y="540567"/>
              <a:ext cx="239580" cy="239580"/>
            </a:xfrm>
            <a:custGeom>
              <a:avLst/>
              <a:gdLst/>
              <a:ahLst/>
              <a:cxnLst/>
              <a:rect l="l" t="t" r="r" b="b"/>
              <a:pathLst>
                <a:path w="2277" h="2277" extrusionOk="0">
                  <a:moveTo>
                    <a:pt x="1143" y="1"/>
                  </a:moveTo>
                  <a:cubicBezTo>
                    <a:pt x="512" y="1"/>
                    <a:pt x="0" y="512"/>
                    <a:pt x="0" y="1144"/>
                  </a:cubicBezTo>
                  <a:cubicBezTo>
                    <a:pt x="0" y="1762"/>
                    <a:pt x="512" y="2277"/>
                    <a:pt x="1143" y="2277"/>
                  </a:cubicBezTo>
                  <a:cubicBezTo>
                    <a:pt x="1762" y="2277"/>
                    <a:pt x="2277" y="1762"/>
                    <a:pt x="2277" y="1144"/>
                  </a:cubicBezTo>
                  <a:cubicBezTo>
                    <a:pt x="2277" y="512"/>
                    <a:pt x="1762" y="1"/>
                    <a:pt x="11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3" name="Google Shape;2193;p32"/>
            <p:cNvSpPr/>
            <p:nvPr/>
          </p:nvSpPr>
          <p:spPr>
            <a:xfrm>
              <a:off x="545688" y="-173547"/>
              <a:ext cx="534610" cy="534189"/>
            </a:xfrm>
            <a:custGeom>
              <a:avLst/>
              <a:gdLst/>
              <a:ahLst/>
              <a:cxnLst/>
              <a:rect l="l" t="t" r="r" b="b"/>
              <a:pathLst>
                <a:path w="5081" h="5077" extrusionOk="0">
                  <a:moveTo>
                    <a:pt x="2539" y="158"/>
                  </a:moveTo>
                  <a:cubicBezTo>
                    <a:pt x="3199" y="158"/>
                    <a:pt x="3789" y="420"/>
                    <a:pt x="4225" y="856"/>
                  </a:cubicBezTo>
                  <a:cubicBezTo>
                    <a:pt x="4657" y="1288"/>
                    <a:pt x="4922" y="1882"/>
                    <a:pt x="4922" y="2538"/>
                  </a:cubicBezTo>
                  <a:cubicBezTo>
                    <a:pt x="4922" y="3195"/>
                    <a:pt x="4657" y="3789"/>
                    <a:pt x="4225" y="4221"/>
                  </a:cubicBezTo>
                  <a:cubicBezTo>
                    <a:pt x="3789" y="4657"/>
                    <a:pt x="3199" y="4919"/>
                    <a:pt x="2539" y="4919"/>
                  </a:cubicBezTo>
                  <a:cubicBezTo>
                    <a:pt x="1882" y="4919"/>
                    <a:pt x="1276" y="4657"/>
                    <a:pt x="856" y="4221"/>
                  </a:cubicBezTo>
                  <a:cubicBezTo>
                    <a:pt x="424" y="3789"/>
                    <a:pt x="158" y="3195"/>
                    <a:pt x="158" y="2538"/>
                  </a:cubicBezTo>
                  <a:cubicBezTo>
                    <a:pt x="158" y="1882"/>
                    <a:pt x="424" y="1288"/>
                    <a:pt x="856" y="856"/>
                  </a:cubicBezTo>
                  <a:cubicBezTo>
                    <a:pt x="1276" y="420"/>
                    <a:pt x="1882" y="158"/>
                    <a:pt x="2539" y="158"/>
                  </a:cubicBezTo>
                  <a:close/>
                  <a:moveTo>
                    <a:pt x="2539" y="0"/>
                  </a:moveTo>
                  <a:cubicBezTo>
                    <a:pt x="1134" y="0"/>
                    <a:pt x="1" y="1130"/>
                    <a:pt x="1" y="2538"/>
                  </a:cubicBezTo>
                  <a:cubicBezTo>
                    <a:pt x="1" y="3946"/>
                    <a:pt x="1134" y="5077"/>
                    <a:pt x="2539" y="5077"/>
                  </a:cubicBezTo>
                  <a:cubicBezTo>
                    <a:pt x="3934" y="5077"/>
                    <a:pt x="5080" y="3946"/>
                    <a:pt x="5080" y="2538"/>
                  </a:cubicBezTo>
                  <a:cubicBezTo>
                    <a:pt x="5080" y="1130"/>
                    <a:pt x="3934" y="0"/>
                    <a:pt x="2539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4" name="Google Shape;2194;p32"/>
            <p:cNvSpPr/>
            <p:nvPr/>
          </p:nvSpPr>
          <p:spPr>
            <a:xfrm>
              <a:off x="468353" y="4899014"/>
              <a:ext cx="236529" cy="235372"/>
            </a:xfrm>
            <a:custGeom>
              <a:avLst/>
              <a:gdLst/>
              <a:ahLst/>
              <a:cxnLst/>
              <a:rect l="l" t="t" r="r" b="b"/>
              <a:pathLst>
                <a:path w="2248" h="2237" extrusionOk="0">
                  <a:moveTo>
                    <a:pt x="1130" y="159"/>
                  </a:moveTo>
                  <a:cubicBezTo>
                    <a:pt x="1395" y="159"/>
                    <a:pt x="1632" y="263"/>
                    <a:pt x="1803" y="433"/>
                  </a:cubicBezTo>
                  <a:cubicBezTo>
                    <a:pt x="1986" y="604"/>
                    <a:pt x="2090" y="856"/>
                    <a:pt x="2090" y="1118"/>
                  </a:cubicBezTo>
                  <a:cubicBezTo>
                    <a:pt x="2090" y="1380"/>
                    <a:pt x="1986" y="1617"/>
                    <a:pt x="1803" y="1804"/>
                  </a:cubicBezTo>
                  <a:cubicBezTo>
                    <a:pt x="1632" y="1974"/>
                    <a:pt x="1395" y="2078"/>
                    <a:pt x="1130" y="2078"/>
                  </a:cubicBezTo>
                  <a:cubicBezTo>
                    <a:pt x="856" y="2078"/>
                    <a:pt x="619" y="1974"/>
                    <a:pt x="448" y="1804"/>
                  </a:cubicBezTo>
                  <a:cubicBezTo>
                    <a:pt x="275" y="1617"/>
                    <a:pt x="158" y="1380"/>
                    <a:pt x="158" y="1118"/>
                  </a:cubicBezTo>
                  <a:cubicBezTo>
                    <a:pt x="158" y="856"/>
                    <a:pt x="275" y="604"/>
                    <a:pt x="448" y="433"/>
                  </a:cubicBezTo>
                  <a:cubicBezTo>
                    <a:pt x="619" y="263"/>
                    <a:pt x="856" y="159"/>
                    <a:pt x="1130" y="159"/>
                  </a:cubicBezTo>
                  <a:close/>
                  <a:moveTo>
                    <a:pt x="1130" y="1"/>
                  </a:moveTo>
                  <a:cubicBezTo>
                    <a:pt x="499" y="1"/>
                    <a:pt x="0" y="500"/>
                    <a:pt x="0" y="1118"/>
                  </a:cubicBezTo>
                  <a:cubicBezTo>
                    <a:pt x="0" y="1737"/>
                    <a:pt x="499" y="2236"/>
                    <a:pt x="1130" y="2236"/>
                  </a:cubicBezTo>
                  <a:cubicBezTo>
                    <a:pt x="1749" y="2236"/>
                    <a:pt x="2248" y="1737"/>
                    <a:pt x="2248" y="1118"/>
                  </a:cubicBezTo>
                  <a:cubicBezTo>
                    <a:pt x="2248" y="500"/>
                    <a:pt x="1749" y="1"/>
                    <a:pt x="1130" y="1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5" name="Google Shape;2195;p32"/>
            <p:cNvSpPr/>
            <p:nvPr/>
          </p:nvSpPr>
          <p:spPr>
            <a:xfrm>
              <a:off x="414166" y="3437535"/>
              <a:ext cx="119317" cy="119001"/>
            </a:xfrm>
            <a:custGeom>
              <a:avLst/>
              <a:gdLst/>
              <a:ahLst/>
              <a:cxnLst/>
              <a:rect l="l" t="t" r="r" b="b"/>
              <a:pathLst>
                <a:path w="1134" h="1131" extrusionOk="0">
                  <a:moveTo>
                    <a:pt x="569" y="0"/>
                  </a:moveTo>
                  <a:cubicBezTo>
                    <a:pt x="253" y="0"/>
                    <a:pt x="0" y="249"/>
                    <a:pt x="0" y="565"/>
                  </a:cubicBezTo>
                  <a:cubicBezTo>
                    <a:pt x="0" y="881"/>
                    <a:pt x="253" y="1130"/>
                    <a:pt x="569" y="1130"/>
                  </a:cubicBezTo>
                  <a:cubicBezTo>
                    <a:pt x="884" y="1130"/>
                    <a:pt x="1134" y="881"/>
                    <a:pt x="1134" y="565"/>
                  </a:cubicBezTo>
                  <a:cubicBezTo>
                    <a:pt x="1134" y="249"/>
                    <a:pt x="884" y="0"/>
                    <a:pt x="5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6" name="Google Shape;2196;p32"/>
            <p:cNvSpPr/>
            <p:nvPr/>
          </p:nvSpPr>
          <p:spPr>
            <a:xfrm>
              <a:off x="8407234" y="4807685"/>
              <a:ext cx="651822" cy="650560"/>
            </a:xfrm>
            <a:custGeom>
              <a:avLst/>
              <a:gdLst/>
              <a:ahLst/>
              <a:cxnLst/>
              <a:rect l="l" t="t" r="r" b="b"/>
              <a:pathLst>
                <a:path w="6195" h="6183" extrusionOk="0">
                  <a:moveTo>
                    <a:pt x="3104" y="1"/>
                  </a:moveTo>
                  <a:cubicBezTo>
                    <a:pt x="1396" y="1"/>
                    <a:pt x="0" y="1380"/>
                    <a:pt x="0" y="3091"/>
                  </a:cubicBezTo>
                  <a:cubicBezTo>
                    <a:pt x="0" y="4803"/>
                    <a:pt x="1396" y="6182"/>
                    <a:pt x="3104" y="6182"/>
                  </a:cubicBezTo>
                  <a:cubicBezTo>
                    <a:pt x="4802" y="6182"/>
                    <a:pt x="6194" y="4803"/>
                    <a:pt x="6194" y="3091"/>
                  </a:cubicBezTo>
                  <a:cubicBezTo>
                    <a:pt x="6194" y="1380"/>
                    <a:pt x="4802" y="1"/>
                    <a:pt x="31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7" name="Google Shape;2197;p32"/>
            <p:cNvSpPr/>
            <p:nvPr/>
          </p:nvSpPr>
          <p:spPr>
            <a:xfrm>
              <a:off x="4271655" y="4259604"/>
              <a:ext cx="650560" cy="650560"/>
            </a:xfrm>
            <a:custGeom>
              <a:avLst/>
              <a:gdLst/>
              <a:ahLst/>
              <a:cxnLst/>
              <a:rect l="l" t="t" r="r" b="b"/>
              <a:pathLst>
                <a:path w="6183" h="6183" extrusionOk="0">
                  <a:moveTo>
                    <a:pt x="3091" y="1"/>
                  </a:moveTo>
                  <a:cubicBezTo>
                    <a:pt x="1380" y="1"/>
                    <a:pt x="1" y="1380"/>
                    <a:pt x="1" y="3091"/>
                  </a:cubicBezTo>
                  <a:cubicBezTo>
                    <a:pt x="1" y="4802"/>
                    <a:pt x="1380" y="6182"/>
                    <a:pt x="3091" y="6182"/>
                  </a:cubicBezTo>
                  <a:cubicBezTo>
                    <a:pt x="4802" y="6182"/>
                    <a:pt x="6182" y="4802"/>
                    <a:pt x="6182" y="3091"/>
                  </a:cubicBezTo>
                  <a:cubicBezTo>
                    <a:pt x="6182" y="1380"/>
                    <a:pt x="4802" y="1"/>
                    <a:pt x="30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8" name="Google Shape;2198;p32"/>
            <p:cNvSpPr/>
            <p:nvPr/>
          </p:nvSpPr>
          <p:spPr>
            <a:xfrm>
              <a:off x="8789174" y="385476"/>
              <a:ext cx="697697" cy="697697"/>
            </a:xfrm>
            <a:custGeom>
              <a:avLst/>
              <a:gdLst/>
              <a:ahLst/>
              <a:cxnLst/>
              <a:rect l="l" t="t" r="r" b="b"/>
              <a:pathLst>
                <a:path w="6631" h="6631" extrusionOk="0">
                  <a:moveTo>
                    <a:pt x="3316" y="0"/>
                  </a:moveTo>
                  <a:cubicBezTo>
                    <a:pt x="1488" y="0"/>
                    <a:pt x="1" y="1487"/>
                    <a:pt x="1" y="3315"/>
                  </a:cubicBezTo>
                  <a:cubicBezTo>
                    <a:pt x="1" y="5159"/>
                    <a:pt x="1488" y="6630"/>
                    <a:pt x="3316" y="6630"/>
                  </a:cubicBezTo>
                  <a:cubicBezTo>
                    <a:pt x="5144" y="6630"/>
                    <a:pt x="6631" y="5159"/>
                    <a:pt x="6631" y="3315"/>
                  </a:cubicBezTo>
                  <a:cubicBezTo>
                    <a:pt x="6631" y="1487"/>
                    <a:pt x="5144" y="0"/>
                    <a:pt x="33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9" name="Google Shape;2199;p32"/>
            <p:cNvSpPr/>
            <p:nvPr/>
          </p:nvSpPr>
          <p:spPr>
            <a:xfrm>
              <a:off x="378287" y="4021495"/>
              <a:ext cx="191075" cy="189707"/>
            </a:xfrm>
            <a:custGeom>
              <a:avLst/>
              <a:gdLst/>
              <a:ahLst/>
              <a:cxnLst/>
              <a:rect l="l" t="t" r="r" b="b"/>
              <a:pathLst>
                <a:path w="1816" h="1803" extrusionOk="0">
                  <a:moveTo>
                    <a:pt x="910" y="104"/>
                  </a:moveTo>
                  <a:cubicBezTo>
                    <a:pt x="1131" y="104"/>
                    <a:pt x="1330" y="183"/>
                    <a:pt x="1475" y="328"/>
                  </a:cubicBezTo>
                  <a:cubicBezTo>
                    <a:pt x="1620" y="474"/>
                    <a:pt x="1712" y="685"/>
                    <a:pt x="1712" y="893"/>
                  </a:cubicBezTo>
                  <a:cubicBezTo>
                    <a:pt x="1712" y="1118"/>
                    <a:pt x="1620" y="1317"/>
                    <a:pt x="1475" y="1462"/>
                  </a:cubicBezTo>
                  <a:cubicBezTo>
                    <a:pt x="1330" y="1604"/>
                    <a:pt x="1131" y="1699"/>
                    <a:pt x="910" y="1699"/>
                  </a:cubicBezTo>
                  <a:cubicBezTo>
                    <a:pt x="686" y="1699"/>
                    <a:pt x="487" y="1604"/>
                    <a:pt x="341" y="1462"/>
                  </a:cubicBezTo>
                  <a:cubicBezTo>
                    <a:pt x="199" y="1317"/>
                    <a:pt x="105" y="1118"/>
                    <a:pt x="105" y="893"/>
                  </a:cubicBezTo>
                  <a:cubicBezTo>
                    <a:pt x="105" y="685"/>
                    <a:pt x="199" y="474"/>
                    <a:pt x="341" y="328"/>
                  </a:cubicBezTo>
                  <a:cubicBezTo>
                    <a:pt x="487" y="183"/>
                    <a:pt x="686" y="104"/>
                    <a:pt x="910" y="104"/>
                  </a:cubicBezTo>
                  <a:close/>
                  <a:moveTo>
                    <a:pt x="910" y="0"/>
                  </a:moveTo>
                  <a:cubicBezTo>
                    <a:pt x="408" y="0"/>
                    <a:pt x="0" y="395"/>
                    <a:pt x="0" y="893"/>
                  </a:cubicBezTo>
                  <a:cubicBezTo>
                    <a:pt x="0" y="1395"/>
                    <a:pt x="408" y="1803"/>
                    <a:pt x="910" y="1803"/>
                  </a:cubicBezTo>
                  <a:cubicBezTo>
                    <a:pt x="1408" y="1803"/>
                    <a:pt x="1816" y="1395"/>
                    <a:pt x="1816" y="893"/>
                  </a:cubicBezTo>
                  <a:cubicBezTo>
                    <a:pt x="1816" y="395"/>
                    <a:pt x="1408" y="0"/>
                    <a:pt x="910" y="0"/>
                  </a:cubicBezTo>
                  <a:close/>
                </a:path>
              </a:pathLst>
            </a:custGeom>
            <a:solidFill>
              <a:srgbClr val="FCEF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0" name="Google Shape;2200;p32"/>
            <p:cNvSpPr/>
            <p:nvPr/>
          </p:nvSpPr>
          <p:spPr>
            <a:xfrm>
              <a:off x="1095134" y="4796426"/>
              <a:ext cx="79124" cy="80491"/>
            </a:xfrm>
            <a:custGeom>
              <a:avLst/>
              <a:gdLst/>
              <a:ahLst/>
              <a:cxnLst/>
              <a:rect l="l" t="t" r="r" b="b"/>
              <a:pathLst>
                <a:path w="752" h="765" extrusionOk="0">
                  <a:moveTo>
                    <a:pt x="382" y="0"/>
                  </a:moveTo>
                  <a:cubicBezTo>
                    <a:pt x="174" y="0"/>
                    <a:pt x="0" y="174"/>
                    <a:pt x="0" y="382"/>
                  </a:cubicBezTo>
                  <a:cubicBezTo>
                    <a:pt x="0" y="594"/>
                    <a:pt x="174" y="764"/>
                    <a:pt x="382" y="764"/>
                  </a:cubicBezTo>
                  <a:cubicBezTo>
                    <a:pt x="581" y="764"/>
                    <a:pt x="752" y="594"/>
                    <a:pt x="752" y="382"/>
                  </a:cubicBezTo>
                  <a:cubicBezTo>
                    <a:pt x="752" y="174"/>
                    <a:pt x="581" y="0"/>
                    <a:pt x="382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1" name="Google Shape;2201;p32"/>
            <p:cNvSpPr/>
            <p:nvPr/>
          </p:nvSpPr>
          <p:spPr>
            <a:xfrm>
              <a:off x="4119510" y="4869868"/>
              <a:ext cx="80176" cy="80491"/>
            </a:xfrm>
            <a:custGeom>
              <a:avLst/>
              <a:gdLst/>
              <a:ahLst/>
              <a:cxnLst/>
              <a:rect l="l" t="t" r="r" b="b"/>
              <a:pathLst>
                <a:path w="762" h="765" extrusionOk="0">
                  <a:moveTo>
                    <a:pt x="380" y="0"/>
                  </a:moveTo>
                  <a:cubicBezTo>
                    <a:pt x="171" y="0"/>
                    <a:pt x="1" y="171"/>
                    <a:pt x="1" y="382"/>
                  </a:cubicBezTo>
                  <a:cubicBezTo>
                    <a:pt x="1" y="594"/>
                    <a:pt x="171" y="764"/>
                    <a:pt x="380" y="764"/>
                  </a:cubicBezTo>
                  <a:cubicBezTo>
                    <a:pt x="591" y="764"/>
                    <a:pt x="762" y="594"/>
                    <a:pt x="762" y="382"/>
                  </a:cubicBezTo>
                  <a:cubicBezTo>
                    <a:pt x="762" y="171"/>
                    <a:pt x="591" y="0"/>
                    <a:pt x="380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2" name="Google Shape;2202;p32"/>
            <p:cNvSpPr/>
            <p:nvPr/>
          </p:nvSpPr>
          <p:spPr>
            <a:xfrm>
              <a:off x="6171990" y="273524"/>
              <a:ext cx="80176" cy="78808"/>
            </a:xfrm>
            <a:custGeom>
              <a:avLst/>
              <a:gdLst/>
              <a:ahLst/>
              <a:cxnLst/>
              <a:rect l="l" t="t" r="r" b="b"/>
              <a:pathLst>
                <a:path w="762" h="749" extrusionOk="0">
                  <a:moveTo>
                    <a:pt x="383" y="0"/>
                  </a:moveTo>
                  <a:cubicBezTo>
                    <a:pt x="171" y="0"/>
                    <a:pt x="1" y="171"/>
                    <a:pt x="1" y="367"/>
                  </a:cubicBezTo>
                  <a:cubicBezTo>
                    <a:pt x="1" y="578"/>
                    <a:pt x="171" y="749"/>
                    <a:pt x="383" y="749"/>
                  </a:cubicBezTo>
                  <a:cubicBezTo>
                    <a:pt x="591" y="749"/>
                    <a:pt x="762" y="578"/>
                    <a:pt x="762" y="367"/>
                  </a:cubicBezTo>
                  <a:cubicBezTo>
                    <a:pt x="762" y="171"/>
                    <a:pt x="591" y="0"/>
                    <a:pt x="383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3" name="Google Shape;2203;p32"/>
            <p:cNvSpPr/>
            <p:nvPr/>
          </p:nvSpPr>
          <p:spPr>
            <a:xfrm>
              <a:off x="2008634" y="5026328"/>
              <a:ext cx="218958" cy="218642"/>
            </a:xfrm>
            <a:custGeom>
              <a:avLst/>
              <a:gdLst/>
              <a:ahLst/>
              <a:cxnLst/>
              <a:rect l="l" t="t" r="r" b="b"/>
              <a:pathLst>
                <a:path w="2081" h="2078" extrusionOk="0">
                  <a:moveTo>
                    <a:pt x="1042" y="0"/>
                  </a:moveTo>
                  <a:cubicBezTo>
                    <a:pt x="461" y="0"/>
                    <a:pt x="0" y="461"/>
                    <a:pt x="0" y="1039"/>
                  </a:cubicBezTo>
                  <a:cubicBezTo>
                    <a:pt x="0" y="1620"/>
                    <a:pt x="461" y="2077"/>
                    <a:pt x="1042" y="2077"/>
                  </a:cubicBezTo>
                  <a:cubicBezTo>
                    <a:pt x="1620" y="2077"/>
                    <a:pt x="2080" y="1620"/>
                    <a:pt x="2080" y="1039"/>
                  </a:cubicBezTo>
                  <a:cubicBezTo>
                    <a:pt x="2080" y="461"/>
                    <a:pt x="1620" y="0"/>
                    <a:pt x="1042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4" name="Google Shape;2204;p32"/>
            <p:cNvSpPr/>
            <p:nvPr/>
          </p:nvSpPr>
          <p:spPr>
            <a:xfrm>
              <a:off x="6627477" y="-220790"/>
              <a:ext cx="1056068" cy="1056068"/>
            </a:xfrm>
            <a:custGeom>
              <a:avLst/>
              <a:gdLst/>
              <a:ahLst/>
              <a:cxnLst/>
              <a:rect l="l" t="t" r="r" b="b"/>
              <a:pathLst>
                <a:path w="10037" h="10037" extrusionOk="0">
                  <a:moveTo>
                    <a:pt x="5023" y="1"/>
                  </a:moveTo>
                  <a:cubicBezTo>
                    <a:pt x="2248" y="1"/>
                    <a:pt x="0" y="2252"/>
                    <a:pt x="0" y="5027"/>
                  </a:cubicBezTo>
                  <a:cubicBezTo>
                    <a:pt x="0" y="7789"/>
                    <a:pt x="2248" y="10037"/>
                    <a:pt x="5023" y="10037"/>
                  </a:cubicBezTo>
                  <a:cubicBezTo>
                    <a:pt x="7785" y="10037"/>
                    <a:pt x="10036" y="7789"/>
                    <a:pt x="10036" y="5027"/>
                  </a:cubicBezTo>
                  <a:cubicBezTo>
                    <a:pt x="10036" y="2252"/>
                    <a:pt x="7785" y="1"/>
                    <a:pt x="5023" y="1"/>
                  </a:cubicBezTo>
                  <a:close/>
                </a:path>
              </a:pathLst>
            </a:custGeom>
            <a:solidFill>
              <a:srgbClr val="FED9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5" name="Google Shape;2205;p32"/>
            <p:cNvSpPr/>
            <p:nvPr/>
          </p:nvSpPr>
          <p:spPr>
            <a:xfrm>
              <a:off x="7758146" y="425669"/>
              <a:ext cx="701696" cy="702011"/>
            </a:xfrm>
            <a:custGeom>
              <a:avLst/>
              <a:gdLst/>
              <a:ahLst/>
              <a:cxnLst/>
              <a:rect l="l" t="t" r="r" b="b"/>
              <a:pathLst>
                <a:path w="6669" h="6672" extrusionOk="0">
                  <a:moveTo>
                    <a:pt x="3328" y="158"/>
                  </a:moveTo>
                  <a:cubicBezTo>
                    <a:pt x="4209" y="158"/>
                    <a:pt x="4998" y="515"/>
                    <a:pt x="5576" y="1080"/>
                  </a:cubicBezTo>
                  <a:cubicBezTo>
                    <a:pt x="6157" y="1658"/>
                    <a:pt x="6510" y="2447"/>
                    <a:pt x="6510" y="3328"/>
                  </a:cubicBezTo>
                  <a:cubicBezTo>
                    <a:pt x="6510" y="4209"/>
                    <a:pt x="6157" y="4998"/>
                    <a:pt x="5576" y="5579"/>
                  </a:cubicBezTo>
                  <a:cubicBezTo>
                    <a:pt x="4998" y="6157"/>
                    <a:pt x="4209" y="6513"/>
                    <a:pt x="3328" y="6513"/>
                  </a:cubicBezTo>
                  <a:cubicBezTo>
                    <a:pt x="2460" y="6513"/>
                    <a:pt x="1658" y="6157"/>
                    <a:pt x="1077" y="5579"/>
                  </a:cubicBezTo>
                  <a:cubicBezTo>
                    <a:pt x="512" y="4998"/>
                    <a:pt x="158" y="4209"/>
                    <a:pt x="158" y="3328"/>
                  </a:cubicBezTo>
                  <a:cubicBezTo>
                    <a:pt x="158" y="2447"/>
                    <a:pt x="512" y="1658"/>
                    <a:pt x="1077" y="1080"/>
                  </a:cubicBezTo>
                  <a:cubicBezTo>
                    <a:pt x="1658" y="515"/>
                    <a:pt x="2460" y="158"/>
                    <a:pt x="3328" y="158"/>
                  </a:cubicBezTo>
                  <a:close/>
                  <a:moveTo>
                    <a:pt x="3328" y="0"/>
                  </a:moveTo>
                  <a:cubicBezTo>
                    <a:pt x="1487" y="0"/>
                    <a:pt x="1" y="1487"/>
                    <a:pt x="1" y="3328"/>
                  </a:cubicBezTo>
                  <a:cubicBezTo>
                    <a:pt x="1" y="5172"/>
                    <a:pt x="1487" y="6671"/>
                    <a:pt x="3328" y="6671"/>
                  </a:cubicBezTo>
                  <a:cubicBezTo>
                    <a:pt x="5169" y="6671"/>
                    <a:pt x="6668" y="5172"/>
                    <a:pt x="6668" y="3328"/>
                  </a:cubicBezTo>
                  <a:cubicBezTo>
                    <a:pt x="6668" y="1487"/>
                    <a:pt x="5169" y="0"/>
                    <a:pt x="3328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6" name="Google Shape;2206;p32"/>
            <p:cNvSpPr/>
            <p:nvPr/>
          </p:nvSpPr>
          <p:spPr>
            <a:xfrm>
              <a:off x="6501216" y="666513"/>
              <a:ext cx="79124" cy="80491"/>
            </a:xfrm>
            <a:custGeom>
              <a:avLst/>
              <a:gdLst/>
              <a:ahLst/>
              <a:cxnLst/>
              <a:rect l="l" t="t" r="r" b="b"/>
              <a:pathLst>
                <a:path w="752" h="765" extrusionOk="0">
                  <a:moveTo>
                    <a:pt x="382" y="0"/>
                  </a:moveTo>
                  <a:cubicBezTo>
                    <a:pt x="174" y="0"/>
                    <a:pt x="0" y="171"/>
                    <a:pt x="0" y="382"/>
                  </a:cubicBezTo>
                  <a:cubicBezTo>
                    <a:pt x="0" y="594"/>
                    <a:pt x="174" y="764"/>
                    <a:pt x="382" y="764"/>
                  </a:cubicBezTo>
                  <a:cubicBezTo>
                    <a:pt x="581" y="764"/>
                    <a:pt x="752" y="594"/>
                    <a:pt x="752" y="382"/>
                  </a:cubicBezTo>
                  <a:cubicBezTo>
                    <a:pt x="752" y="171"/>
                    <a:pt x="581" y="0"/>
                    <a:pt x="382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7" name="Google Shape;2207;p32"/>
            <p:cNvSpPr/>
            <p:nvPr/>
          </p:nvSpPr>
          <p:spPr>
            <a:xfrm>
              <a:off x="7414716" y="895047"/>
              <a:ext cx="218958" cy="220010"/>
            </a:xfrm>
            <a:custGeom>
              <a:avLst/>
              <a:gdLst/>
              <a:ahLst/>
              <a:cxnLst/>
              <a:rect l="l" t="t" r="r" b="b"/>
              <a:pathLst>
                <a:path w="2081" h="2091" extrusionOk="0">
                  <a:moveTo>
                    <a:pt x="1042" y="0"/>
                  </a:moveTo>
                  <a:cubicBezTo>
                    <a:pt x="461" y="0"/>
                    <a:pt x="0" y="474"/>
                    <a:pt x="0" y="1039"/>
                  </a:cubicBezTo>
                  <a:cubicBezTo>
                    <a:pt x="0" y="1617"/>
                    <a:pt x="461" y="2090"/>
                    <a:pt x="1042" y="2090"/>
                  </a:cubicBezTo>
                  <a:cubicBezTo>
                    <a:pt x="1620" y="2090"/>
                    <a:pt x="2081" y="1617"/>
                    <a:pt x="2081" y="1039"/>
                  </a:cubicBezTo>
                  <a:cubicBezTo>
                    <a:pt x="2081" y="474"/>
                    <a:pt x="1620" y="0"/>
                    <a:pt x="1042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8" name="Google Shape;2208;p32"/>
            <p:cNvSpPr/>
            <p:nvPr/>
          </p:nvSpPr>
          <p:spPr>
            <a:xfrm>
              <a:off x="7651561" y="4114087"/>
              <a:ext cx="628569" cy="628569"/>
            </a:xfrm>
            <a:custGeom>
              <a:avLst/>
              <a:gdLst/>
              <a:ahLst/>
              <a:cxnLst/>
              <a:rect l="l" t="t" r="r" b="b"/>
              <a:pathLst>
                <a:path w="5974" h="5974" extrusionOk="0">
                  <a:moveTo>
                    <a:pt x="2987" y="108"/>
                  </a:moveTo>
                  <a:cubicBezTo>
                    <a:pt x="3789" y="108"/>
                    <a:pt x="4511" y="424"/>
                    <a:pt x="5026" y="948"/>
                  </a:cubicBezTo>
                  <a:cubicBezTo>
                    <a:pt x="5550" y="1475"/>
                    <a:pt x="5866" y="2186"/>
                    <a:pt x="5866" y="2987"/>
                  </a:cubicBezTo>
                  <a:cubicBezTo>
                    <a:pt x="5866" y="3789"/>
                    <a:pt x="5550" y="4500"/>
                    <a:pt x="5026" y="5027"/>
                  </a:cubicBezTo>
                  <a:cubicBezTo>
                    <a:pt x="4511" y="5554"/>
                    <a:pt x="3789" y="5870"/>
                    <a:pt x="2987" y="5870"/>
                  </a:cubicBezTo>
                  <a:cubicBezTo>
                    <a:pt x="2197" y="5870"/>
                    <a:pt x="1474" y="5554"/>
                    <a:pt x="947" y="5027"/>
                  </a:cubicBezTo>
                  <a:cubicBezTo>
                    <a:pt x="433" y="4500"/>
                    <a:pt x="104" y="3789"/>
                    <a:pt x="104" y="2987"/>
                  </a:cubicBezTo>
                  <a:cubicBezTo>
                    <a:pt x="104" y="2186"/>
                    <a:pt x="433" y="1475"/>
                    <a:pt x="947" y="948"/>
                  </a:cubicBezTo>
                  <a:cubicBezTo>
                    <a:pt x="1474" y="424"/>
                    <a:pt x="2197" y="108"/>
                    <a:pt x="2987" y="108"/>
                  </a:cubicBezTo>
                  <a:close/>
                  <a:moveTo>
                    <a:pt x="2987" y="1"/>
                  </a:moveTo>
                  <a:cubicBezTo>
                    <a:pt x="1342" y="1"/>
                    <a:pt x="0" y="1343"/>
                    <a:pt x="0" y="2987"/>
                  </a:cubicBezTo>
                  <a:cubicBezTo>
                    <a:pt x="0" y="4632"/>
                    <a:pt x="1342" y="5974"/>
                    <a:pt x="2987" y="5974"/>
                  </a:cubicBezTo>
                  <a:cubicBezTo>
                    <a:pt x="4644" y="5974"/>
                    <a:pt x="5973" y="4632"/>
                    <a:pt x="5973" y="2987"/>
                  </a:cubicBezTo>
                  <a:cubicBezTo>
                    <a:pt x="5973" y="1343"/>
                    <a:pt x="4644" y="1"/>
                    <a:pt x="2987" y="1"/>
                  </a:cubicBezTo>
                  <a:close/>
                </a:path>
              </a:pathLst>
            </a:custGeom>
            <a:solidFill>
              <a:srgbClr val="FCEF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9" name="Google Shape;2209;p32"/>
            <p:cNvSpPr/>
            <p:nvPr/>
          </p:nvSpPr>
          <p:spPr>
            <a:xfrm>
              <a:off x="8178701" y="4731612"/>
              <a:ext cx="79124" cy="78808"/>
            </a:xfrm>
            <a:custGeom>
              <a:avLst/>
              <a:gdLst/>
              <a:ahLst/>
              <a:cxnLst/>
              <a:rect l="l" t="t" r="r" b="b"/>
              <a:pathLst>
                <a:path w="752" h="749" extrusionOk="0">
                  <a:moveTo>
                    <a:pt x="382" y="1"/>
                  </a:moveTo>
                  <a:cubicBezTo>
                    <a:pt x="174" y="1"/>
                    <a:pt x="0" y="159"/>
                    <a:pt x="0" y="367"/>
                  </a:cubicBezTo>
                  <a:cubicBezTo>
                    <a:pt x="0" y="578"/>
                    <a:pt x="174" y="749"/>
                    <a:pt x="382" y="749"/>
                  </a:cubicBezTo>
                  <a:cubicBezTo>
                    <a:pt x="594" y="749"/>
                    <a:pt x="752" y="578"/>
                    <a:pt x="752" y="367"/>
                  </a:cubicBezTo>
                  <a:cubicBezTo>
                    <a:pt x="752" y="159"/>
                    <a:pt x="594" y="1"/>
                    <a:pt x="382" y="1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0" name="Google Shape;2210;p32"/>
            <p:cNvSpPr/>
            <p:nvPr/>
          </p:nvSpPr>
          <p:spPr>
            <a:xfrm>
              <a:off x="8845991" y="4399439"/>
              <a:ext cx="186761" cy="185498"/>
            </a:xfrm>
            <a:custGeom>
              <a:avLst/>
              <a:gdLst/>
              <a:ahLst/>
              <a:cxnLst/>
              <a:rect l="l" t="t" r="r" b="b"/>
              <a:pathLst>
                <a:path w="1775" h="1763" extrusionOk="0">
                  <a:moveTo>
                    <a:pt x="881" y="1"/>
                  </a:moveTo>
                  <a:cubicBezTo>
                    <a:pt x="395" y="1"/>
                    <a:pt x="1" y="395"/>
                    <a:pt x="1" y="882"/>
                  </a:cubicBezTo>
                  <a:cubicBezTo>
                    <a:pt x="1" y="1368"/>
                    <a:pt x="395" y="1762"/>
                    <a:pt x="881" y="1762"/>
                  </a:cubicBezTo>
                  <a:cubicBezTo>
                    <a:pt x="1368" y="1762"/>
                    <a:pt x="1775" y="1368"/>
                    <a:pt x="1775" y="882"/>
                  </a:cubicBezTo>
                  <a:cubicBezTo>
                    <a:pt x="1775" y="395"/>
                    <a:pt x="1368" y="1"/>
                    <a:pt x="881" y="1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1" name="Google Shape;2211;p32"/>
            <p:cNvSpPr/>
            <p:nvPr/>
          </p:nvSpPr>
          <p:spPr>
            <a:xfrm>
              <a:off x="5610023" y="4677530"/>
              <a:ext cx="185393" cy="187077"/>
            </a:xfrm>
            <a:custGeom>
              <a:avLst/>
              <a:gdLst/>
              <a:ahLst/>
              <a:cxnLst/>
              <a:rect l="l" t="t" r="r" b="b"/>
              <a:pathLst>
                <a:path w="1762" h="1778" extrusionOk="0">
                  <a:moveTo>
                    <a:pt x="881" y="0"/>
                  </a:moveTo>
                  <a:cubicBezTo>
                    <a:pt x="395" y="0"/>
                    <a:pt x="0" y="395"/>
                    <a:pt x="0" y="881"/>
                  </a:cubicBezTo>
                  <a:cubicBezTo>
                    <a:pt x="0" y="1383"/>
                    <a:pt x="395" y="1778"/>
                    <a:pt x="881" y="1778"/>
                  </a:cubicBezTo>
                  <a:cubicBezTo>
                    <a:pt x="1367" y="1778"/>
                    <a:pt x="1762" y="1383"/>
                    <a:pt x="1762" y="881"/>
                  </a:cubicBezTo>
                  <a:cubicBezTo>
                    <a:pt x="1762" y="395"/>
                    <a:pt x="1367" y="0"/>
                    <a:pt x="881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2" name="Google Shape;2212;p32"/>
            <p:cNvSpPr/>
            <p:nvPr/>
          </p:nvSpPr>
          <p:spPr>
            <a:xfrm>
              <a:off x="6393263" y="4792428"/>
              <a:ext cx="650770" cy="650455"/>
            </a:xfrm>
            <a:custGeom>
              <a:avLst/>
              <a:gdLst/>
              <a:ahLst/>
              <a:cxnLst/>
              <a:rect l="l" t="t" r="r" b="b"/>
              <a:pathLst>
                <a:path w="6185" h="6182" extrusionOk="0">
                  <a:moveTo>
                    <a:pt x="3094" y="0"/>
                  </a:moveTo>
                  <a:cubicBezTo>
                    <a:pt x="1383" y="0"/>
                    <a:pt x="0" y="1380"/>
                    <a:pt x="0" y="3091"/>
                  </a:cubicBezTo>
                  <a:cubicBezTo>
                    <a:pt x="0" y="4802"/>
                    <a:pt x="1383" y="6182"/>
                    <a:pt x="3094" y="6182"/>
                  </a:cubicBezTo>
                  <a:cubicBezTo>
                    <a:pt x="4802" y="6182"/>
                    <a:pt x="6185" y="4802"/>
                    <a:pt x="6185" y="3091"/>
                  </a:cubicBezTo>
                  <a:cubicBezTo>
                    <a:pt x="6185" y="1380"/>
                    <a:pt x="4802" y="0"/>
                    <a:pt x="309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3" name="Google Shape;2213;p32"/>
            <p:cNvSpPr/>
            <p:nvPr/>
          </p:nvSpPr>
          <p:spPr>
            <a:xfrm>
              <a:off x="8760028" y="3125880"/>
              <a:ext cx="86068" cy="87541"/>
            </a:xfrm>
            <a:custGeom>
              <a:avLst/>
              <a:gdLst/>
              <a:ahLst/>
              <a:cxnLst/>
              <a:rect l="l" t="t" r="r" b="b"/>
              <a:pathLst>
                <a:path w="818" h="832" extrusionOk="0">
                  <a:moveTo>
                    <a:pt x="410" y="1"/>
                  </a:moveTo>
                  <a:cubicBezTo>
                    <a:pt x="186" y="1"/>
                    <a:pt x="0" y="187"/>
                    <a:pt x="0" y="424"/>
                  </a:cubicBezTo>
                  <a:cubicBezTo>
                    <a:pt x="0" y="645"/>
                    <a:pt x="186" y="831"/>
                    <a:pt x="410" y="831"/>
                  </a:cubicBezTo>
                  <a:cubicBezTo>
                    <a:pt x="631" y="831"/>
                    <a:pt x="818" y="645"/>
                    <a:pt x="818" y="424"/>
                  </a:cubicBezTo>
                  <a:cubicBezTo>
                    <a:pt x="818" y="187"/>
                    <a:pt x="631" y="1"/>
                    <a:pt x="410" y="1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4" name="Google Shape;2214;p32"/>
            <p:cNvSpPr/>
            <p:nvPr/>
          </p:nvSpPr>
          <p:spPr>
            <a:xfrm>
              <a:off x="8859669" y="2456272"/>
              <a:ext cx="52924" cy="52504"/>
            </a:xfrm>
            <a:custGeom>
              <a:avLst/>
              <a:gdLst/>
              <a:ahLst/>
              <a:cxnLst/>
              <a:rect l="l" t="t" r="r" b="b"/>
              <a:pathLst>
                <a:path w="503" h="499" extrusionOk="0">
                  <a:moveTo>
                    <a:pt x="253" y="0"/>
                  </a:moveTo>
                  <a:cubicBezTo>
                    <a:pt x="120" y="0"/>
                    <a:pt x="0" y="104"/>
                    <a:pt x="0" y="250"/>
                  </a:cubicBezTo>
                  <a:cubicBezTo>
                    <a:pt x="0" y="379"/>
                    <a:pt x="120" y="499"/>
                    <a:pt x="253" y="499"/>
                  </a:cubicBezTo>
                  <a:cubicBezTo>
                    <a:pt x="382" y="499"/>
                    <a:pt x="502" y="379"/>
                    <a:pt x="502" y="250"/>
                  </a:cubicBezTo>
                  <a:cubicBezTo>
                    <a:pt x="502" y="104"/>
                    <a:pt x="382" y="0"/>
                    <a:pt x="253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5" name="Google Shape;2215;p32"/>
            <p:cNvSpPr/>
            <p:nvPr/>
          </p:nvSpPr>
          <p:spPr>
            <a:xfrm>
              <a:off x="9064633" y="1405565"/>
              <a:ext cx="146884" cy="146884"/>
            </a:xfrm>
            <a:custGeom>
              <a:avLst/>
              <a:gdLst/>
              <a:ahLst/>
              <a:cxnLst/>
              <a:rect l="l" t="t" r="r" b="b"/>
              <a:pathLst>
                <a:path w="1396" h="1396" extrusionOk="0">
                  <a:moveTo>
                    <a:pt x="698" y="1"/>
                  </a:moveTo>
                  <a:cubicBezTo>
                    <a:pt x="316" y="1"/>
                    <a:pt x="0" y="316"/>
                    <a:pt x="0" y="698"/>
                  </a:cubicBezTo>
                  <a:cubicBezTo>
                    <a:pt x="0" y="1080"/>
                    <a:pt x="316" y="1396"/>
                    <a:pt x="698" y="1396"/>
                  </a:cubicBezTo>
                  <a:cubicBezTo>
                    <a:pt x="1080" y="1396"/>
                    <a:pt x="1395" y="1080"/>
                    <a:pt x="1395" y="698"/>
                  </a:cubicBezTo>
                  <a:cubicBezTo>
                    <a:pt x="1395" y="316"/>
                    <a:pt x="1080" y="1"/>
                    <a:pt x="698" y="1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6" name="Google Shape;2216;p32"/>
            <p:cNvSpPr/>
            <p:nvPr/>
          </p:nvSpPr>
          <p:spPr>
            <a:xfrm>
              <a:off x="5892322" y="4278859"/>
              <a:ext cx="560809" cy="560809"/>
            </a:xfrm>
            <a:custGeom>
              <a:avLst/>
              <a:gdLst/>
              <a:ahLst/>
              <a:cxnLst/>
              <a:rect l="l" t="t" r="r" b="b"/>
              <a:pathLst>
                <a:path w="5330" h="5330" extrusionOk="0">
                  <a:moveTo>
                    <a:pt x="2659" y="159"/>
                  </a:moveTo>
                  <a:cubicBezTo>
                    <a:pt x="3357" y="159"/>
                    <a:pt x="3972" y="436"/>
                    <a:pt x="4433" y="894"/>
                  </a:cubicBezTo>
                  <a:cubicBezTo>
                    <a:pt x="4881" y="1342"/>
                    <a:pt x="5172" y="1974"/>
                    <a:pt x="5172" y="2672"/>
                  </a:cubicBezTo>
                  <a:cubicBezTo>
                    <a:pt x="5172" y="3357"/>
                    <a:pt x="4881" y="3988"/>
                    <a:pt x="4433" y="4433"/>
                  </a:cubicBezTo>
                  <a:cubicBezTo>
                    <a:pt x="3972" y="4894"/>
                    <a:pt x="3357" y="5172"/>
                    <a:pt x="2659" y="5172"/>
                  </a:cubicBezTo>
                  <a:cubicBezTo>
                    <a:pt x="1974" y="5172"/>
                    <a:pt x="1342" y="4894"/>
                    <a:pt x="881" y="4433"/>
                  </a:cubicBezTo>
                  <a:cubicBezTo>
                    <a:pt x="436" y="3988"/>
                    <a:pt x="159" y="3357"/>
                    <a:pt x="159" y="2672"/>
                  </a:cubicBezTo>
                  <a:cubicBezTo>
                    <a:pt x="159" y="1974"/>
                    <a:pt x="436" y="1342"/>
                    <a:pt x="881" y="894"/>
                  </a:cubicBezTo>
                  <a:cubicBezTo>
                    <a:pt x="1342" y="436"/>
                    <a:pt x="1974" y="159"/>
                    <a:pt x="2659" y="159"/>
                  </a:cubicBezTo>
                  <a:close/>
                  <a:moveTo>
                    <a:pt x="2659" y="1"/>
                  </a:moveTo>
                  <a:cubicBezTo>
                    <a:pt x="1185" y="1"/>
                    <a:pt x="1" y="1197"/>
                    <a:pt x="1" y="2672"/>
                  </a:cubicBezTo>
                  <a:cubicBezTo>
                    <a:pt x="1" y="4146"/>
                    <a:pt x="1185" y="5330"/>
                    <a:pt x="2659" y="5330"/>
                  </a:cubicBezTo>
                  <a:cubicBezTo>
                    <a:pt x="4130" y="5330"/>
                    <a:pt x="5330" y="4146"/>
                    <a:pt x="5330" y="2672"/>
                  </a:cubicBezTo>
                  <a:cubicBezTo>
                    <a:pt x="5330" y="1197"/>
                    <a:pt x="4130" y="1"/>
                    <a:pt x="2659" y="1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7" name="Google Shape;2217;p32"/>
            <p:cNvSpPr/>
            <p:nvPr/>
          </p:nvSpPr>
          <p:spPr>
            <a:xfrm>
              <a:off x="7341589" y="4696785"/>
              <a:ext cx="146568" cy="146884"/>
            </a:xfrm>
            <a:custGeom>
              <a:avLst/>
              <a:gdLst/>
              <a:ahLst/>
              <a:cxnLst/>
              <a:rect l="l" t="t" r="r" b="b"/>
              <a:pathLst>
                <a:path w="1393" h="1396" extrusionOk="0">
                  <a:moveTo>
                    <a:pt x="695" y="0"/>
                  </a:moveTo>
                  <a:cubicBezTo>
                    <a:pt x="316" y="0"/>
                    <a:pt x="1" y="316"/>
                    <a:pt x="1" y="698"/>
                  </a:cubicBezTo>
                  <a:cubicBezTo>
                    <a:pt x="1" y="1093"/>
                    <a:pt x="316" y="1396"/>
                    <a:pt x="695" y="1396"/>
                  </a:cubicBezTo>
                  <a:cubicBezTo>
                    <a:pt x="1077" y="1396"/>
                    <a:pt x="1393" y="1093"/>
                    <a:pt x="1393" y="698"/>
                  </a:cubicBezTo>
                  <a:cubicBezTo>
                    <a:pt x="1393" y="316"/>
                    <a:pt x="1077" y="0"/>
                    <a:pt x="695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8" name="Google Shape;2218;p32"/>
            <p:cNvSpPr/>
            <p:nvPr/>
          </p:nvSpPr>
          <p:spPr>
            <a:xfrm>
              <a:off x="4922110" y="223651"/>
              <a:ext cx="146884" cy="146673"/>
            </a:xfrm>
            <a:custGeom>
              <a:avLst/>
              <a:gdLst/>
              <a:ahLst/>
              <a:cxnLst/>
              <a:rect l="l" t="t" r="r" b="b"/>
              <a:pathLst>
                <a:path w="1396" h="1394" extrusionOk="0">
                  <a:moveTo>
                    <a:pt x="698" y="1"/>
                  </a:moveTo>
                  <a:cubicBezTo>
                    <a:pt x="316" y="1"/>
                    <a:pt x="0" y="304"/>
                    <a:pt x="0" y="699"/>
                  </a:cubicBezTo>
                  <a:cubicBezTo>
                    <a:pt x="0" y="1077"/>
                    <a:pt x="316" y="1393"/>
                    <a:pt x="698" y="1393"/>
                  </a:cubicBezTo>
                  <a:cubicBezTo>
                    <a:pt x="1080" y="1393"/>
                    <a:pt x="1395" y="1077"/>
                    <a:pt x="1395" y="699"/>
                  </a:cubicBezTo>
                  <a:cubicBezTo>
                    <a:pt x="1395" y="304"/>
                    <a:pt x="1080" y="1"/>
                    <a:pt x="698" y="1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9" name="Google Shape;2219;p32"/>
            <p:cNvSpPr/>
            <p:nvPr/>
          </p:nvSpPr>
          <p:spPr>
            <a:xfrm>
              <a:off x="8523499" y="1149464"/>
              <a:ext cx="167506" cy="167506"/>
            </a:xfrm>
            <a:custGeom>
              <a:avLst/>
              <a:gdLst/>
              <a:ahLst/>
              <a:cxnLst/>
              <a:rect l="l" t="t" r="r" b="b"/>
              <a:pathLst>
                <a:path w="1592" h="1592" extrusionOk="0">
                  <a:moveTo>
                    <a:pt x="789" y="0"/>
                  </a:moveTo>
                  <a:cubicBezTo>
                    <a:pt x="354" y="0"/>
                    <a:pt x="0" y="357"/>
                    <a:pt x="0" y="790"/>
                  </a:cubicBezTo>
                  <a:cubicBezTo>
                    <a:pt x="0" y="1238"/>
                    <a:pt x="354" y="1592"/>
                    <a:pt x="789" y="1592"/>
                  </a:cubicBezTo>
                  <a:cubicBezTo>
                    <a:pt x="1238" y="1592"/>
                    <a:pt x="1591" y="1238"/>
                    <a:pt x="1591" y="790"/>
                  </a:cubicBezTo>
                  <a:cubicBezTo>
                    <a:pt x="1591" y="357"/>
                    <a:pt x="1238" y="0"/>
                    <a:pt x="789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0" name="Google Shape;2220;p32"/>
            <p:cNvSpPr/>
            <p:nvPr/>
          </p:nvSpPr>
          <p:spPr>
            <a:xfrm>
              <a:off x="8451425" y="356541"/>
              <a:ext cx="59553" cy="59553"/>
            </a:xfrm>
            <a:custGeom>
              <a:avLst/>
              <a:gdLst/>
              <a:ahLst/>
              <a:cxnLst/>
              <a:rect l="l" t="t" r="r" b="b"/>
              <a:pathLst>
                <a:path w="566" h="566" extrusionOk="0">
                  <a:moveTo>
                    <a:pt x="278" y="1"/>
                  </a:moveTo>
                  <a:cubicBezTo>
                    <a:pt x="120" y="1"/>
                    <a:pt x="0" y="118"/>
                    <a:pt x="0" y="275"/>
                  </a:cubicBezTo>
                  <a:cubicBezTo>
                    <a:pt x="0" y="433"/>
                    <a:pt x="120" y="566"/>
                    <a:pt x="278" y="566"/>
                  </a:cubicBezTo>
                  <a:cubicBezTo>
                    <a:pt x="436" y="566"/>
                    <a:pt x="565" y="433"/>
                    <a:pt x="565" y="275"/>
                  </a:cubicBezTo>
                  <a:cubicBezTo>
                    <a:pt x="565" y="118"/>
                    <a:pt x="436" y="1"/>
                    <a:pt x="278" y="1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1" name="Google Shape;2221;p32"/>
            <p:cNvSpPr/>
            <p:nvPr/>
          </p:nvSpPr>
          <p:spPr>
            <a:xfrm>
              <a:off x="8354730" y="-109785"/>
              <a:ext cx="251891" cy="253153"/>
            </a:xfrm>
            <a:custGeom>
              <a:avLst/>
              <a:gdLst/>
              <a:ahLst/>
              <a:cxnLst/>
              <a:rect l="l" t="t" r="r" b="b"/>
              <a:pathLst>
                <a:path w="2394" h="2406" extrusionOk="0">
                  <a:moveTo>
                    <a:pt x="1197" y="0"/>
                  </a:moveTo>
                  <a:cubicBezTo>
                    <a:pt x="537" y="0"/>
                    <a:pt x="0" y="537"/>
                    <a:pt x="0" y="1209"/>
                  </a:cubicBezTo>
                  <a:cubicBezTo>
                    <a:pt x="0" y="1866"/>
                    <a:pt x="537" y="2406"/>
                    <a:pt x="1197" y="2406"/>
                  </a:cubicBezTo>
                  <a:cubicBezTo>
                    <a:pt x="1866" y="2406"/>
                    <a:pt x="2393" y="1866"/>
                    <a:pt x="2393" y="1209"/>
                  </a:cubicBezTo>
                  <a:cubicBezTo>
                    <a:pt x="2393" y="537"/>
                    <a:pt x="1866" y="0"/>
                    <a:pt x="1197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2" name="Google Shape;2222;p32"/>
            <p:cNvSpPr/>
            <p:nvPr/>
          </p:nvSpPr>
          <p:spPr>
            <a:xfrm>
              <a:off x="8805798" y="107385"/>
              <a:ext cx="99746" cy="99851"/>
            </a:xfrm>
            <a:custGeom>
              <a:avLst/>
              <a:gdLst/>
              <a:ahLst/>
              <a:cxnLst/>
              <a:rect l="l" t="t" r="r" b="b"/>
              <a:pathLst>
                <a:path w="948" h="949" extrusionOk="0">
                  <a:moveTo>
                    <a:pt x="474" y="1"/>
                  </a:moveTo>
                  <a:cubicBezTo>
                    <a:pt x="212" y="1"/>
                    <a:pt x="1" y="209"/>
                    <a:pt x="1" y="474"/>
                  </a:cubicBezTo>
                  <a:cubicBezTo>
                    <a:pt x="1" y="737"/>
                    <a:pt x="212" y="948"/>
                    <a:pt x="474" y="948"/>
                  </a:cubicBezTo>
                  <a:cubicBezTo>
                    <a:pt x="736" y="948"/>
                    <a:pt x="948" y="737"/>
                    <a:pt x="948" y="474"/>
                  </a:cubicBezTo>
                  <a:cubicBezTo>
                    <a:pt x="948" y="209"/>
                    <a:pt x="736" y="1"/>
                    <a:pt x="474" y="1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3" name="Google Shape;2223;p32"/>
            <p:cNvSpPr/>
            <p:nvPr/>
          </p:nvSpPr>
          <p:spPr>
            <a:xfrm>
              <a:off x="3702638" y="449238"/>
              <a:ext cx="126366" cy="126051"/>
            </a:xfrm>
            <a:custGeom>
              <a:avLst/>
              <a:gdLst/>
              <a:ahLst/>
              <a:cxnLst/>
              <a:rect l="l" t="t" r="r" b="b"/>
              <a:pathLst>
                <a:path w="1201" h="1198" extrusionOk="0">
                  <a:moveTo>
                    <a:pt x="594" y="1"/>
                  </a:moveTo>
                  <a:cubicBezTo>
                    <a:pt x="266" y="1"/>
                    <a:pt x="1" y="263"/>
                    <a:pt x="1" y="591"/>
                  </a:cubicBezTo>
                  <a:cubicBezTo>
                    <a:pt x="1" y="935"/>
                    <a:pt x="266" y="1197"/>
                    <a:pt x="594" y="1197"/>
                  </a:cubicBezTo>
                  <a:cubicBezTo>
                    <a:pt x="935" y="1197"/>
                    <a:pt x="1200" y="935"/>
                    <a:pt x="1200" y="591"/>
                  </a:cubicBezTo>
                  <a:cubicBezTo>
                    <a:pt x="1200" y="263"/>
                    <a:pt x="935" y="1"/>
                    <a:pt x="594" y="1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4" name="Google Shape;2224;p32"/>
            <p:cNvSpPr/>
            <p:nvPr/>
          </p:nvSpPr>
          <p:spPr>
            <a:xfrm>
              <a:off x="1554830" y="-32450"/>
              <a:ext cx="369524" cy="369524"/>
            </a:xfrm>
            <a:custGeom>
              <a:avLst/>
              <a:gdLst/>
              <a:ahLst/>
              <a:cxnLst/>
              <a:rect l="l" t="t" r="r" b="b"/>
              <a:pathLst>
                <a:path w="3512" h="3512" extrusionOk="0">
                  <a:moveTo>
                    <a:pt x="1750" y="105"/>
                  </a:moveTo>
                  <a:cubicBezTo>
                    <a:pt x="2210" y="105"/>
                    <a:pt x="2618" y="291"/>
                    <a:pt x="2921" y="591"/>
                  </a:cubicBezTo>
                  <a:cubicBezTo>
                    <a:pt x="3224" y="894"/>
                    <a:pt x="3407" y="1302"/>
                    <a:pt x="3407" y="1762"/>
                  </a:cubicBezTo>
                  <a:cubicBezTo>
                    <a:pt x="3407" y="2223"/>
                    <a:pt x="3224" y="2631"/>
                    <a:pt x="2921" y="2934"/>
                  </a:cubicBezTo>
                  <a:cubicBezTo>
                    <a:pt x="2618" y="3224"/>
                    <a:pt x="2210" y="3407"/>
                    <a:pt x="1750" y="3407"/>
                  </a:cubicBezTo>
                  <a:cubicBezTo>
                    <a:pt x="1301" y="3407"/>
                    <a:pt x="881" y="3224"/>
                    <a:pt x="591" y="2934"/>
                  </a:cubicBezTo>
                  <a:cubicBezTo>
                    <a:pt x="288" y="2631"/>
                    <a:pt x="105" y="2223"/>
                    <a:pt x="105" y="1762"/>
                  </a:cubicBezTo>
                  <a:cubicBezTo>
                    <a:pt x="105" y="1302"/>
                    <a:pt x="288" y="894"/>
                    <a:pt x="591" y="591"/>
                  </a:cubicBezTo>
                  <a:cubicBezTo>
                    <a:pt x="881" y="291"/>
                    <a:pt x="1301" y="105"/>
                    <a:pt x="1750" y="105"/>
                  </a:cubicBezTo>
                  <a:close/>
                  <a:moveTo>
                    <a:pt x="1750" y="1"/>
                  </a:moveTo>
                  <a:cubicBezTo>
                    <a:pt x="790" y="1"/>
                    <a:pt x="1" y="790"/>
                    <a:pt x="1" y="1762"/>
                  </a:cubicBezTo>
                  <a:cubicBezTo>
                    <a:pt x="1" y="2738"/>
                    <a:pt x="790" y="3511"/>
                    <a:pt x="1750" y="3511"/>
                  </a:cubicBezTo>
                  <a:cubicBezTo>
                    <a:pt x="2722" y="3511"/>
                    <a:pt x="3511" y="2738"/>
                    <a:pt x="3511" y="1762"/>
                  </a:cubicBezTo>
                  <a:cubicBezTo>
                    <a:pt x="3511" y="790"/>
                    <a:pt x="2722" y="1"/>
                    <a:pt x="1750" y="1"/>
                  </a:cubicBezTo>
                  <a:close/>
                </a:path>
              </a:pathLst>
            </a:custGeom>
            <a:solidFill>
              <a:srgbClr val="FCEF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5" name="Google Shape;2225;p32"/>
            <p:cNvSpPr/>
            <p:nvPr/>
          </p:nvSpPr>
          <p:spPr>
            <a:xfrm>
              <a:off x="4265973" y="230700"/>
              <a:ext cx="369840" cy="370786"/>
            </a:xfrm>
            <a:custGeom>
              <a:avLst/>
              <a:gdLst/>
              <a:ahLst/>
              <a:cxnLst/>
              <a:rect l="l" t="t" r="r" b="b"/>
              <a:pathLst>
                <a:path w="3515" h="3524" extrusionOk="0">
                  <a:moveTo>
                    <a:pt x="1750" y="104"/>
                  </a:moveTo>
                  <a:cubicBezTo>
                    <a:pt x="2211" y="104"/>
                    <a:pt x="2634" y="287"/>
                    <a:pt x="2921" y="591"/>
                  </a:cubicBezTo>
                  <a:cubicBezTo>
                    <a:pt x="3224" y="894"/>
                    <a:pt x="3407" y="1301"/>
                    <a:pt x="3407" y="1762"/>
                  </a:cubicBezTo>
                  <a:cubicBezTo>
                    <a:pt x="3407" y="2223"/>
                    <a:pt x="3224" y="2630"/>
                    <a:pt x="2921" y="2933"/>
                  </a:cubicBezTo>
                  <a:cubicBezTo>
                    <a:pt x="2634" y="3236"/>
                    <a:pt x="2211" y="3419"/>
                    <a:pt x="1750" y="3419"/>
                  </a:cubicBezTo>
                  <a:cubicBezTo>
                    <a:pt x="1305" y="3419"/>
                    <a:pt x="882" y="3236"/>
                    <a:pt x="595" y="2933"/>
                  </a:cubicBezTo>
                  <a:cubicBezTo>
                    <a:pt x="291" y="2630"/>
                    <a:pt x="108" y="2223"/>
                    <a:pt x="108" y="1762"/>
                  </a:cubicBezTo>
                  <a:cubicBezTo>
                    <a:pt x="108" y="1301"/>
                    <a:pt x="291" y="894"/>
                    <a:pt x="595" y="591"/>
                  </a:cubicBezTo>
                  <a:cubicBezTo>
                    <a:pt x="882" y="287"/>
                    <a:pt x="1305" y="104"/>
                    <a:pt x="1750" y="104"/>
                  </a:cubicBezTo>
                  <a:close/>
                  <a:moveTo>
                    <a:pt x="1750" y="0"/>
                  </a:moveTo>
                  <a:cubicBezTo>
                    <a:pt x="790" y="0"/>
                    <a:pt x="1" y="789"/>
                    <a:pt x="1" y="1762"/>
                  </a:cubicBezTo>
                  <a:cubicBezTo>
                    <a:pt x="1" y="2734"/>
                    <a:pt x="790" y="3523"/>
                    <a:pt x="1750" y="3523"/>
                  </a:cubicBezTo>
                  <a:cubicBezTo>
                    <a:pt x="2725" y="3523"/>
                    <a:pt x="3515" y="2734"/>
                    <a:pt x="3515" y="1762"/>
                  </a:cubicBezTo>
                  <a:cubicBezTo>
                    <a:pt x="3515" y="789"/>
                    <a:pt x="2725" y="0"/>
                    <a:pt x="1750" y="0"/>
                  </a:cubicBezTo>
                  <a:close/>
                </a:path>
              </a:pathLst>
            </a:custGeom>
            <a:solidFill>
              <a:srgbClr val="FCEF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6" name="Google Shape;2226;p32"/>
            <p:cNvSpPr/>
            <p:nvPr/>
          </p:nvSpPr>
          <p:spPr>
            <a:xfrm>
              <a:off x="1337556" y="306773"/>
              <a:ext cx="92802" cy="92697"/>
            </a:xfrm>
            <a:custGeom>
              <a:avLst/>
              <a:gdLst/>
              <a:ahLst/>
              <a:cxnLst/>
              <a:rect l="l" t="t" r="r" b="b"/>
              <a:pathLst>
                <a:path w="882" h="881" extrusionOk="0">
                  <a:moveTo>
                    <a:pt x="446" y="0"/>
                  </a:moveTo>
                  <a:cubicBezTo>
                    <a:pt x="197" y="0"/>
                    <a:pt x="1" y="196"/>
                    <a:pt x="1" y="433"/>
                  </a:cubicBezTo>
                  <a:cubicBezTo>
                    <a:pt x="1" y="682"/>
                    <a:pt x="197" y="881"/>
                    <a:pt x="446" y="881"/>
                  </a:cubicBezTo>
                  <a:cubicBezTo>
                    <a:pt x="683" y="881"/>
                    <a:pt x="882" y="682"/>
                    <a:pt x="882" y="433"/>
                  </a:cubicBezTo>
                  <a:cubicBezTo>
                    <a:pt x="882" y="196"/>
                    <a:pt x="683" y="0"/>
                    <a:pt x="446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7" name="Google Shape;2227;p32"/>
            <p:cNvSpPr/>
            <p:nvPr/>
          </p:nvSpPr>
          <p:spPr>
            <a:xfrm>
              <a:off x="1828922" y="423039"/>
              <a:ext cx="179817" cy="178449"/>
            </a:xfrm>
            <a:custGeom>
              <a:avLst/>
              <a:gdLst/>
              <a:ahLst/>
              <a:cxnLst/>
              <a:rect l="l" t="t" r="r" b="b"/>
              <a:pathLst>
                <a:path w="1709" h="1696" extrusionOk="0">
                  <a:moveTo>
                    <a:pt x="856" y="0"/>
                  </a:moveTo>
                  <a:cubicBezTo>
                    <a:pt x="382" y="0"/>
                    <a:pt x="0" y="382"/>
                    <a:pt x="0" y="840"/>
                  </a:cubicBezTo>
                  <a:cubicBezTo>
                    <a:pt x="0" y="1313"/>
                    <a:pt x="382" y="1695"/>
                    <a:pt x="856" y="1695"/>
                  </a:cubicBezTo>
                  <a:cubicBezTo>
                    <a:pt x="1329" y="1695"/>
                    <a:pt x="1708" y="1313"/>
                    <a:pt x="1708" y="840"/>
                  </a:cubicBezTo>
                  <a:cubicBezTo>
                    <a:pt x="1708" y="382"/>
                    <a:pt x="1329" y="0"/>
                    <a:pt x="856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8" name="Google Shape;2228;p32"/>
            <p:cNvSpPr/>
            <p:nvPr/>
          </p:nvSpPr>
          <p:spPr>
            <a:xfrm>
              <a:off x="-342875" y="947551"/>
              <a:ext cx="769771" cy="771034"/>
            </a:xfrm>
            <a:custGeom>
              <a:avLst/>
              <a:gdLst/>
              <a:ahLst/>
              <a:cxnLst/>
              <a:rect l="l" t="t" r="r" b="b"/>
              <a:pathLst>
                <a:path w="7316" h="7328" extrusionOk="0">
                  <a:moveTo>
                    <a:pt x="3660" y="0"/>
                  </a:moveTo>
                  <a:cubicBezTo>
                    <a:pt x="1633" y="0"/>
                    <a:pt x="1" y="1632"/>
                    <a:pt x="1" y="3656"/>
                  </a:cubicBezTo>
                  <a:cubicBezTo>
                    <a:pt x="1" y="5683"/>
                    <a:pt x="1633" y="7327"/>
                    <a:pt x="3660" y="7327"/>
                  </a:cubicBezTo>
                  <a:cubicBezTo>
                    <a:pt x="5683" y="7327"/>
                    <a:pt x="7315" y="5683"/>
                    <a:pt x="7315" y="3656"/>
                  </a:cubicBezTo>
                  <a:cubicBezTo>
                    <a:pt x="7315" y="1632"/>
                    <a:pt x="5683" y="0"/>
                    <a:pt x="3660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9" name="Google Shape;2229;p32"/>
            <p:cNvSpPr/>
            <p:nvPr/>
          </p:nvSpPr>
          <p:spPr>
            <a:xfrm>
              <a:off x="476560" y="670827"/>
              <a:ext cx="220010" cy="218642"/>
            </a:xfrm>
            <a:custGeom>
              <a:avLst/>
              <a:gdLst/>
              <a:ahLst/>
              <a:cxnLst/>
              <a:rect l="l" t="t" r="r" b="b"/>
              <a:pathLst>
                <a:path w="2091" h="2078" extrusionOk="0">
                  <a:moveTo>
                    <a:pt x="1052" y="0"/>
                  </a:moveTo>
                  <a:cubicBezTo>
                    <a:pt x="474" y="0"/>
                    <a:pt x="1" y="458"/>
                    <a:pt x="1" y="1039"/>
                  </a:cubicBezTo>
                  <a:cubicBezTo>
                    <a:pt x="1" y="1617"/>
                    <a:pt x="474" y="2078"/>
                    <a:pt x="1052" y="2078"/>
                  </a:cubicBezTo>
                  <a:cubicBezTo>
                    <a:pt x="1617" y="2078"/>
                    <a:pt x="2091" y="1617"/>
                    <a:pt x="2091" y="1039"/>
                  </a:cubicBezTo>
                  <a:cubicBezTo>
                    <a:pt x="2091" y="458"/>
                    <a:pt x="1617" y="0"/>
                    <a:pt x="1052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0" name="Google Shape;2230;p32"/>
            <p:cNvSpPr/>
            <p:nvPr/>
          </p:nvSpPr>
          <p:spPr>
            <a:xfrm>
              <a:off x="354718" y="605697"/>
              <a:ext cx="65235" cy="65235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6" y="0"/>
                  </a:moveTo>
                  <a:cubicBezTo>
                    <a:pt x="146" y="0"/>
                    <a:pt x="0" y="146"/>
                    <a:pt x="0" y="316"/>
                  </a:cubicBezTo>
                  <a:cubicBezTo>
                    <a:pt x="0" y="474"/>
                    <a:pt x="146" y="619"/>
                    <a:pt x="316" y="619"/>
                  </a:cubicBezTo>
                  <a:cubicBezTo>
                    <a:pt x="474" y="619"/>
                    <a:pt x="619" y="474"/>
                    <a:pt x="619" y="316"/>
                  </a:cubicBezTo>
                  <a:cubicBezTo>
                    <a:pt x="619" y="146"/>
                    <a:pt x="474" y="0"/>
                    <a:pt x="316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1" name="Google Shape;2231;p32"/>
            <p:cNvSpPr/>
            <p:nvPr/>
          </p:nvSpPr>
          <p:spPr>
            <a:xfrm>
              <a:off x="404486" y="1939757"/>
              <a:ext cx="258940" cy="260519"/>
            </a:xfrm>
            <a:custGeom>
              <a:avLst/>
              <a:gdLst/>
              <a:ahLst/>
              <a:cxnLst/>
              <a:rect l="l" t="t" r="r" b="b"/>
              <a:pathLst>
                <a:path w="2461" h="2476" extrusionOk="0">
                  <a:moveTo>
                    <a:pt x="1226" y="0"/>
                  </a:moveTo>
                  <a:cubicBezTo>
                    <a:pt x="541" y="0"/>
                    <a:pt x="1" y="553"/>
                    <a:pt x="1" y="1238"/>
                  </a:cubicBezTo>
                  <a:cubicBezTo>
                    <a:pt x="1" y="1923"/>
                    <a:pt x="541" y="2475"/>
                    <a:pt x="1226" y="2475"/>
                  </a:cubicBezTo>
                  <a:cubicBezTo>
                    <a:pt x="1908" y="2475"/>
                    <a:pt x="2460" y="1923"/>
                    <a:pt x="2460" y="1238"/>
                  </a:cubicBezTo>
                  <a:cubicBezTo>
                    <a:pt x="2460" y="553"/>
                    <a:pt x="1908" y="0"/>
                    <a:pt x="1226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32" name="Google Shape;2232;p32"/>
          <p:cNvSpPr/>
          <p:nvPr/>
        </p:nvSpPr>
        <p:spPr>
          <a:xfrm>
            <a:off x="461838" y="396075"/>
            <a:ext cx="8220300" cy="4332900"/>
          </a:xfrm>
          <a:prstGeom prst="roundRect">
            <a:avLst>
              <a:gd name="adj" fmla="val 2817"/>
            </a:avLst>
          </a:prstGeom>
          <a:solidFill>
            <a:srgbClr val="FFFBF7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3" name="Google Shape;2233;p32"/>
          <p:cNvSpPr txBox="1">
            <a:spLocks noGrp="1"/>
          </p:cNvSpPr>
          <p:nvPr>
            <p:ph type="title"/>
          </p:nvPr>
        </p:nvSpPr>
        <p:spPr>
          <a:xfrm>
            <a:off x="720000" y="367664"/>
            <a:ext cx="7704000" cy="5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234" name="Google Shape;2234;p32"/>
          <p:cNvSpPr txBox="1">
            <a:spLocks noGrp="1"/>
          </p:cNvSpPr>
          <p:nvPr>
            <p:ph type="subTitle" idx="1"/>
          </p:nvPr>
        </p:nvSpPr>
        <p:spPr>
          <a:xfrm>
            <a:off x="2047800" y="1977950"/>
            <a:ext cx="2053500" cy="5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23369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235" name="Google Shape;2235;p32"/>
          <p:cNvSpPr txBox="1">
            <a:spLocks noGrp="1"/>
          </p:cNvSpPr>
          <p:nvPr>
            <p:ph type="title" idx="2"/>
          </p:nvPr>
        </p:nvSpPr>
        <p:spPr>
          <a:xfrm>
            <a:off x="2047850" y="1602200"/>
            <a:ext cx="2053500" cy="37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236" name="Google Shape;2236;p32"/>
          <p:cNvSpPr txBox="1">
            <a:spLocks noGrp="1"/>
          </p:cNvSpPr>
          <p:nvPr>
            <p:ph type="subTitle" idx="3"/>
          </p:nvPr>
        </p:nvSpPr>
        <p:spPr>
          <a:xfrm>
            <a:off x="5042425" y="1977950"/>
            <a:ext cx="2053500" cy="5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16427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237" name="Google Shape;2237;p32"/>
          <p:cNvSpPr txBox="1">
            <a:spLocks noGrp="1"/>
          </p:cNvSpPr>
          <p:nvPr>
            <p:ph type="title" idx="4"/>
          </p:nvPr>
        </p:nvSpPr>
        <p:spPr>
          <a:xfrm>
            <a:off x="5042488" y="1602200"/>
            <a:ext cx="2053500" cy="37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238" name="Google Shape;2238;p32"/>
          <p:cNvSpPr txBox="1">
            <a:spLocks noGrp="1"/>
          </p:cNvSpPr>
          <p:nvPr>
            <p:ph type="subTitle" idx="5"/>
          </p:nvPr>
        </p:nvSpPr>
        <p:spPr>
          <a:xfrm>
            <a:off x="2047800" y="3539399"/>
            <a:ext cx="2053500" cy="5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23369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239" name="Google Shape;2239;p32"/>
          <p:cNvSpPr txBox="1">
            <a:spLocks noGrp="1"/>
          </p:cNvSpPr>
          <p:nvPr>
            <p:ph type="title" idx="6"/>
          </p:nvPr>
        </p:nvSpPr>
        <p:spPr>
          <a:xfrm>
            <a:off x="2047850" y="3163625"/>
            <a:ext cx="2053500" cy="37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240" name="Google Shape;2240;p32"/>
          <p:cNvSpPr txBox="1">
            <a:spLocks noGrp="1"/>
          </p:cNvSpPr>
          <p:nvPr>
            <p:ph type="subTitle" idx="7"/>
          </p:nvPr>
        </p:nvSpPr>
        <p:spPr>
          <a:xfrm>
            <a:off x="5042425" y="3539402"/>
            <a:ext cx="2053500" cy="5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73577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241" name="Google Shape;2241;p32"/>
          <p:cNvSpPr txBox="1">
            <a:spLocks noGrp="1"/>
          </p:cNvSpPr>
          <p:nvPr>
            <p:ph type="title" idx="8"/>
          </p:nvPr>
        </p:nvSpPr>
        <p:spPr>
          <a:xfrm>
            <a:off x="5042488" y="3163625"/>
            <a:ext cx="2053500" cy="37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accent5"/>
        </a:solidFill>
        <a:effectLst/>
      </p:bgPr>
    </p:bg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"/>
          <p:cNvSpPr/>
          <p:nvPr/>
        </p:nvSpPr>
        <p:spPr>
          <a:xfrm>
            <a:off x="131610" y="172691"/>
            <a:ext cx="592651" cy="592432"/>
          </a:xfrm>
          <a:custGeom>
            <a:avLst/>
            <a:gdLst/>
            <a:ahLst/>
            <a:cxnLst/>
            <a:rect l="l" t="t" r="r" b="b"/>
            <a:pathLst>
              <a:path w="5421" h="5419" extrusionOk="0">
                <a:moveTo>
                  <a:pt x="0" y="1"/>
                </a:moveTo>
                <a:lnTo>
                  <a:pt x="0" y="5418"/>
                </a:lnTo>
                <a:lnTo>
                  <a:pt x="5421" y="5418"/>
                </a:lnTo>
                <a:lnTo>
                  <a:pt x="5421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3"/>
          <p:cNvSpPr/>
          <p:nvPr/>
        </p:nvSpPr>
        <p:spPr>
          <a:xfrm>
            <a:off x="4552217" y="107861"/>
            <a:ext cx="748002" cy="748002"/>
          </a:xfrm>
          <a:custGeom>
            <a:avLst/>
            <a:gdLst/>
            <a:ahLst/>
            <a:cxnLst/>
            <a:rect l="l" t="t" r="r" b="b"/>
            <a:pathLst>
              <a:path w="6842" h="6842" extrusionOk="0">
                <a:moveTo>
                  <a:pt x="0" y="0"/>
                </a:moveTo>
                <a:lnTo>
                  <a:pt x="0" y="6841"/>
                </a:lnTo>
                <a:lnTo>
                  <a:pt x="6841" y="6841"/>
                </a:lnTo>
                <a:lnTo>
                  <a:pt x="6841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3"/>
          <p:cNvSpPr/>
          <p:nvPr/>
        </p:nvSpPr>
        <p:spPr>
          <a:xfrm>
            <a:off x="5242503" y="4192293"/>
            <a:ext cx="748002" cy="747674"/>
          </a:xfrm>
          <a:custGeom>
            <a:avLst/>
            <a:gdLst/>
            <a:ahLst/>
            <a:cxnLst/>
            <a:rect l="l" t="t" r="r" b="b"/>
            <a:pathLst>
              <a:path w="6842" h="6839" extrusionOk="0">
                <a:moveTo>
                  <a:pt x="0" y="0"/>
                </a:moveTo>
                <a:lnTo>
                  <a:pt x="0" y="6838"/>
                </a:lnTo>
                <a:lnTo>
                  <a:pt x="6841" y="6838"/>
                </a:lnTo>
                <a:lnTo>
                  <a:pt x="6841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3"/>
          <p:cNvSpPr/>
          <p:nvPr/>
        </p:nvSpPr>
        <p:spPr>
          <a:xfrm>
            <a:off x="8186549" y="3625546"/>
            <a:ext cx="747674" cy="748002"/>
          </a:xfrm>
          <a:custGeom>
            <a:avLst/>
            <a:gdLst/>
            <a:ahLst/>
            <a:cxnLst/>
            <a:rect l="l" t="t" r="r" b="b"/>
            <a:pathLst>
              <a:path w="6839" h="6842" extrusionOk="0">
                <a:moveTo>
                  <a:pt x="0" y="1"/>
                </a:moveTo>
                <a:lnTo>
                  <a:pt x="0" y="6842"/>
                </a:lnTo>
                <a:lnTo>
                  <a:pt x="6838" y="6842"/>
                </a:lnTo>
                <a:lnTo>
                  <a:pt x="6838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3"/>
          <p:cNvSpPr/>
          <p:nvPr/>
        </p:nvSpPr>
        <p:spPr>
          <a:xfrm>
            <a:off x="529885" y="4453911"/>
            <a:ext cx="748002" cy="748002"/>
          </a:xfrm>
          <a:custGeom>
            <a:avLst/>
            <a:gdLst/>
            <a:ahLst/>
            <a:cxnLst/>
            <a:rect l="l" t="t" r="r" b="b"/>
            <a:pathLst>
              <a:path w="6842" h="6842" extrusionOk="0">
                <a:moveTo>
                  <a:pt x="0" y="0"/>
                </a:moveTo>
                <a:lnTo>
                  <a:pt x="0" y="6842"/>
                </a:lnTo>
                <a:lnTo>
                  <a:pt x="6842" y="6842"/>
                </a:lnTo>
                <a:lnTo>
                  <a:pt x="6842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3"/>
          <p:cNvSpPr/>
          <p:nvPr/>
        </p:nvSpPr>
        <p:spPr>
          <a:xfrm>
            <a:off x="8820532" y="2221795"/>
            <a:ext cx="592760" cy="592760"/>
          </a:xfrm>
          <a:custGeom>
            <a:avLst/>
            <a:gdLst/>
            <a:ahLst/>
            <a:cxnLst/>
            <a:rect l="l" t="t" r="r" b="b"/>
            <a:pathLst>
              <a:path w="5422" h="5422" extrusionOk="0">
                <a:moveTo>
                  <a:pt x="1" y="1"/>
                </a:moveTo>
                <a:lnTo>
                  <a:pt x="1" y="5422"/>
                </a:lnTo>
                <a:lnTo>
                  <a:pt x="5421" y="5422"/>
                </a:lnTo>
                <a:lnTo>
                  <a:pt x="5421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3"/>
          <p:cNvSpPr/>
          <p:nvPr/>
        </p:nvSpPr>
        <p:spPr>
          <a:xfrm>
            <a:off x="7974894" y="2565626"/>
            <a:ext cx="854375" cy="854266"/>
          </a:xfrm>
          <a:custGeom>
            <a:avLst/>
            <a:gdLst/>
            <a:ahLst/>
            <a:cxnLst/>
            <a:rect l="l" t="t" r="r" b="b"/>
            <a:pathLst>
              <a:path w="7815" h="7814" extrusionOk="0">
                <a:moveTo>
                  <a:pt x="3909" y="158"/>
                </a:moveTo>
                <a:lnTo>
                  <a:pt x="7657" y="3909"/>
                </a:lnTo>
                <a:lnTo>
                  <a:pt x="3901" y="7677"/>
                </a:lnTo>
                <a:lnTo>
                  <a:pt x="3901" y="7677"/>
                </a:lnTo>
                <a:lnTo>
                  <a:pt x="146" y="3909"/>
                </a:lnTo>
                <a:lnTo>
                  <a:pt x="3909" y="158"/>
                </a:lnTo>
                <a:close/>
                <a:moveTo>
                  <a:pt x="3909" y="0"/>
                </a:moveTo>
                <a:lnTo>
                  <a:pt x="1" y="3909"/>
                </a:lnTo>
                <a:lnTo>
                  <a:pt x="3909" y="7814"/>
                </a:lnTo>
                <a:lnTo>
                  <a:pt x="3935" y="7789"/>
                </a:lnTo>
                <a:lnTo>
                  <a:pt x="7815" y="3909"/>
                </a:lnTo>
                <a:lnTo>
                  <a:pt x="3909" y="0"/>
                </a:lnTo>
                <a:close/>
              </a:path>
            </a:pathLst>
          </a:custGeom>
          <a:solidFill>
            <a:srgbClr val="FEEB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3"/>
          <p:cNvSpPr/>
          <p:nvPr/>
        </p:nvSpPr>
        <p:spPr>
          <a:xfrm>
            <a:off x="3324155" y="4048311"/>
            <a:ext cx="854266" cy="854375"/>
          </a:xfrm>
          <a:custGeom>
            <a:avLst/>
            <a:gdLst/>
            <a:ahLst/>
            <a:cxnLst/>
            <a:rect l="l" t="t" r="r" b="b"/>
            <a:pathLst>
              <a:path w="7814" h="7815" extrusionOk="0">
                <a:moveTo>
                  <a:pt x="3909" y="146"/>
                </a:moveTo>
                <a:lnTo>
                  <a:pt x="7656" y="3906"/>
                </a:lnTo>
                <a:lnTo>
                  <a:pt x="3901" y="7661"/>
                </a:lnTo>
                <a:lnTo>
                  <a:pt x="146" y="3906"/>
                </a:lnTo>
                <a:lnTo>
                  <a:pt x="3909" y="146"/>
                </a:lnTo>
                <a:close/>
                <a:moveTo>
                  <a:pt x="3909" y="1"/>
                </a:moveTo>
                <a:lnTo>
                  <a:pt x="0" y="3906"/>
                </a:lnTo>
                <a:lnTo>
                  <a:pt x="3909" y="7814"/>
                </a:lnTo>
                <a:lnTo>
                  <a:pt x="3934" y="7773"/>
                </a:lnTo>
                <a:lnTo>
                  <a:pt x="7814" y="3906"/>
                </a:lnTo>
                <a:lnTo>
                  <a:pt x="3909" y="1"/>
                </a:lnTo>
                <a:close/>
              </a:path>
            </a:pathLst>
          </a:custGeom>
          <a:solidFill>
            <a:srgbClr val="FEEB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3"/>
          <p:cNvSpPr/>
          <p:nvPr/>
        </p:nvSpPr>
        <p:spPr>
          <a:xfrm>
            <a:off x="8689778" y="701831"/>
            <a:ext cx="854266" cy="854375"/>
          </a:xfrm>
          <a:custGeom>
            <a:avLst/>
            <a:gdLst/>
            <a:ahLst/>
            <a:cxnLst/>
            <a:rect l="l" t="t" r="r" b="b"/>
            <a:pathLst>
              <a:path w="7814" h="7815" extrusionOk="0">
                <a:moveTo>
                  <a:pt x="3905" y="146"/>
                </a:moveTo>
                <a:lnTo>
                  <a:pt x="7656" y="3909"/>
                </a:lnTo>
                <a:lnTo>
                  <a:pt x="3907" y="7670"/>
                </a:lnTo>
                <a:lnTo>
                  <a:pt x="3907" y="7670"/>
                </a:lnTo>
                <a:lnTo>
                  <a:pt x="145" y="3909"/>
                </a:lnTo>
                <a:lnTo>
                  <a:pt x="3905" y="146"/>
                </a:lnTo>
                <a:close/>
                <a:moveTo>
                  <a:pt x="3905" y="0"/>
                </a:moveTo>
                <a:lnTo>
                  <a:pt x="0" y="3909"/>
                </a:lnTo>
                <a:lnTo>
                  <a:pt x="3905" y="7814"/>
                </a:lnTo>
                <a:lnTo>
                  <a:pt x="3946" y="7776"/>
                </a:lnTo>
                <a:lnTo>
                  <a:pt x="7814" y="3909"/>
                </a:lnTo>
                <a:lnTo>
                  <a:pt x="3905" y="0"/>
                </a:lnTo>
                <a:close/>
              </a:path>
            </a:pathLst>
          </a:custGeom>
          <a:solidFill>
            <a:srgbClr val="FEEB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3"/>
          <p:cNvSpPr/>
          <p:nvPr/>
        </p:nvSpPr>
        <p:spPr>
          <a:xfrm>
            <a:off x="6450449" y="4715529"/>
            <a:ext cx="854375" cy="854266"/>
          </a:xfrm>
          <a:custGeom>
            <a:avLst/>
            <a:gdLst/>
            <a:ahLst/>
            <a:cxnLst/>
            <a:rect l="l" t="t" r="r" b="b"/>
            <a:pathLst>
              <a:path w="7815" h="7814" extrusionOk="0">
                <a:moveTo>
                  <a:pt x="3909" y="146"/>
                </a:moveTo>
                <a:lnTo>
                  <a:pt x="7672" y="3909"/>
                </a:lnTo>
                <a:lnTo>
                  <a:pt x="3907" y="7658"/>
                </a:lnTo>
                <a:lnTo>
                  <a:pt x="3907" y="7658"/>
                </a:lnTo>
                <a:lnTo>
                  <a:pt x="158" y="3909"/>
                </a:lnTo>
                <a:lnTo>
                  <a:pt x="3909" y="146"/>
                </a:lnTo>
                <a:close/>
                <a:moveTo>
                  <a:pt x="3909" y="0"/>
                </a:moveTo>
                <a:lnTo>
                  <a:pt x="1" y="3909"/>
                </a:lnTo>
                <a:lnTo>
                  <a:pt x="3909" y="7814"/>
                </a:lnTo>
                <a:lnTo>
                  <a:pt x="3947" y="7776"/>
                </a:lnTo>
                <a:lnTo>
                  <a:pt x="7814" y="3909"/>
                </a:lnTo>
                <a:lnTo>
                  <a:pt x="3909" y="0"/>
                </a:lnTo>
                <a:close/>
              </a:path>
            </a:pathLst>
          </a:custGeom>
          <a:solidFill>
            <a:srgbClr val="FEEB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3"/>
          <p:cNvSpPr/>
          <p:nvPr/>
        </p:nvSpPr>
        <p:spPr>
          <a:xfrm>
            <a:off x="1640203" y="-296319"/>
            <a:ext cx="854266" cy="854266"/>
          </a:xfrm>
          <a:custGeom>
            <a:avLst/>
            <a:gdLst/>
            <a:ahLst/>
            <a:cxnLst/>
            <a:rect l="l" t="t" r="r" b="b"/>
            <a:pathLst>
              <a:path w="7814" h="7814" extrusionOk="0">
                <a:moveTo>
                  <a:pt x="3906" y="146"/>
                </a:moveTo>
                <a:lnTo>
                  <a:pt x="7656" y="3909"/>
                </a:lnTo>
                <a:lnTo>
                  <a:pt x="3907" y="7670"/>
                </a:lnTo>
                <a:lnTo>
                  <a:pt x="3907" y="7670"/>
                </a:lnTo>
                <a:lnTo>
                  <a:pt x="146" y="3909"/>
                </a:lnTo>
                <a:lnTo>
                  <a:pt x="3906" y="146"/>
                </a:lnTo>
                <a:close/>
                <a:moveTo>
                  <a:pt x="3906" y="0"/>
                </a:moveTo>
                <a:lnTo>
                  <a:pt x="0" y="3909"/>
                </a:lnTo>
                <a:lnTo>
                  <a:pt x="3906" y="7814"/>
                </a:lnTo>
                <a:lnTo>
                  <a:pt x="3947" y="7776"/>
                </a:lnTo>
                <a:lnTo>
                  <a:pt x="7814" y="3909"/>
                </a:lnTo>
                <a:lnTo>
                  <a:pt x="3906" y="0"/>
                </a:lnTo>
                <a:close/>
              </a:path>
            </a:pathLst>
          </a:custGeom>
          <a:solidFill>
            <a:srgbClr val="FEEB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3"/>
          <p:cNvSpPr/>
          <p:nvPr/>
        </p:nvSpPr>
        <p:spPr>
          <a:xfrm>
            <a:off x="-532875" y="2249127"/>
            <a:ext cx="854375" cy="854266"/>
          </a:xfrm>
          <a:custGeom>
            <a:avLst/>
            <a:gdLst/>
            <a:ahLst/>
            <a:cxnLst/>
            <a:rect l="l" t="t" r="r" b="b"/>
            <a:pathLst>
              <a:path w="7815" h="7814" extrusionOk="0">
                <a:moveTo>
                  <a:pt x="3909" y="146"/>
                </a:moveTo>
                <a:lnTo>
                  <a:pt x="7669" y="3909"/>
                </a:lnTo>
                <a:lnTo>
                  <a:pt x="3908" y="7658"/>
                </a:lnTo>
                <a:lnTo>
                  <a:pt x="146" y="3909"/>
                </a:lnTo>
                <a:lnTo>
                  <a:pt x="3909" y="146"/>
                </a:lnTo>
                <a:close/>
                <a:moveTo>
                  <a:pt x="3909" y="0"/>
                </a:moveTo>
                <a:lnTo>
                  <a:pt x="1" y="3909"/>
                </a:lnTo>
                <a:lnTo>
                  <a:pt x="3909" y="7814"/>
                </a:lnTo>
                <a:lnTo>
                  <a:pt x="3947" y="7776"/>
                </a:lnTo>
                <a:lnTo>
                  <a:pt x="7815" y="3909"/>
                </a:lnTo>
                <a:lnTo>
                  <a:pt x="3909" y="0"/>
                </a:lnTo>
                <a:close/>
              </a:path>
            </a:pathLst>
          </a:custGeom>
          <a:solidFill>
            <a:srgbClr val="FEEB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3"/>
          <p:cNvSpPr/>
          <p:nvPr/>
        </p:nvSpPr>
        <p:spPr>
          <a:xfrm>
            <a:off x="6459085" y="4609264"/>
            <a:ext cx="161254" cy="161254"/>
          </a:xfrm>
          <a:custGeom>
            <a:avLst/>
            <a:gdLst/>
            <a:ahLst/>
            <a:cxnLst/>
            <a:rect l="l" t="t" r="r" b="b"/>
            <a:pathLst>
              <a:path w="1475" h="1475" extrusionOk="0">
                <a:moveTo>
                  <a:pt x="0" y="0"/>
                </a:moveTo>
                <a:lnTo>
                  <a:pt x="0" y="1474"/>
                </a:lnTo>
                <a:lnTo>
                  <a:pt x="1475" y="1474"/>
                </a:lnTo>
                <a:lnTo>
                  <a:pt x="1475" y="0"/>
                </a:lnTo>
                <a:close/>
              </a:path>
            </a:pathLst>
          </a:custGeom>
          <a:solidFill>
            <a:srgbClr val="FEEB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3"/>
          <p:cNvSpPr/>
          <p:nvPr/>
        </p:nvSpPr>
        <p:spPr>
          <a:xfrm>
            <a:off x="6456352" y="4606422"/>
            <a:ext cx="166721" cy="166830"/>
          </a:xfrm>
          <a:custGeom>
            <a:avLst/>
            <a:gdLst/>
            <a:ahLst/>
            <a:cxnLst/>
            <a:rect l="l" t="t" r="r" b="b"/>
            <a:pathLst>
              <a:path w="1525" h="1526" extrusionOk="0">
                <a:moveTo>
                  <a:pt x="1475" y="51"/>
                </a:moveTo>
                <a:lnTo>
                  <a:pt x="1475" y="1472"/>
                </a:lnTo>
                <a:lnTo>
                  <a:pt x="54" y="1472"/>
                </a:lnTo>
                <a:lnTo>
                  <a:pt x="54" y="51"/>
                </a:lnTo>
                <a:close/>
                <a:moveTo>
                  <a:pt x="0" y="1"/>
                </a:moveTo>
                <a:lnTo>
                  <a:pt x="0" y="1526"/>
                </a:lnTo>
                <a:lnTo>
                  <a:pt x="1525" y="1526"/>
                </a:lnTo>
                <a:lnTo>
                  <a:pt x="1525" y="1500"/>
                </a:lnTo>
                <a:lnTo>
                  <a:pt x="1525" y="1"/>
                </a:lnTo>
                <a:close/>
              </a:path>
            </a:pathLst>
          </a:custGeom>
          <a:solidFill>
            <a:srgbClr val="FEEB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3"/>
          <p:cNvSpPr/>
          <p:nvPr/>
        </p:nvSpPr>
        <p:spPr>
          <a:xfrm>
            <a:off x="8474077" y="66098"/>
            <a:ext cx="503223" cy="503660"/>
          </a:xfrm>
          <a:custGeom>
            <a:avLst/>
            <a:gdLst/>
            <a:ahLst/>
            <a:cxnLst/>
            <a:rect l="l" t="t" r="r" b="b"/>
            <a:pathLst>
              <a:path w="4603" h="4607" extrusionOk="0">
                <a:moveTo>
                  <a:pt x="2301" y="0"/>
                </a:moveTo>
                <a:lnTo>
                  <a:pt x="0" y="2305"/>
                </a:lnTo>
                <a:lnTo>
                  <a:pt x="2301" y="4606"/>
                </a:lnTo>
                <a:lnTo>
                  <a:pt x="4603" y="2305"/>
                </a:lnTo>
                <a:lnTo>
                  <a:pt x="2301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3"/>
          <p:cNvSpPr/>
          <p:nvPr/>
        </p:nvSpPr>
        <p:spPr>
          <a:xfrm>
            <a:off x="8764667" y="1902562"/>
            <a:ext cx="96315" cy="96425"/>
          </a:xfrm>
          <a:custGeom>
            <a:avLst/>
            <a:gdLst/>
            <a:ahLst/>
            <a:cxnLst/>
            <a:rect l="l" t="t" r="r" b="b"/>
            <a:pathLst>
              <a:path w="881" h="882" extrusionOk="0">
                <a:moveTo>
                  <a:pt x="433" y="1"/>
                </a:moveTo>
                <a:lnTo>
                  <a:pt x="0" y="449"/>
                </a:lnTo>
                <a:lnTo>
                  <a:pt x="433" y="882"/>
                </a:lnTo>
                <a:lnTo>
                  <a:pt x="881" y="449"/>
                </a:lnTo>
                <a:lnTo>
                  <a:pt x="433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3"/>
          <p:cNvSpPr/>
          <p:nvPr/>
        </p:nvSpPr>
        <p:spPr>
          <a:xfrm>
            <a:off x="8592040" y="2105581"/>
            <a:ext cx="96425" cy="96315"/>
          </a:xfrm>
          <a:custGeom>
            <a:avLst/>
            <a:gdLst/>
            <a:ahLst/>
            <a:cxnLst/>
            <a:rect l="l" t="t" r="r" b="b"/>
            <a:pathLst>
              <a:path w="882" h="881" extrusionOk="0">
                <a:moveTo>
                  <a:pt x="446" y="0"/>
                </a:moveTo>
                <a:lnTo>
                  <a:pt x="1" y="445"/>
                </a:lnTo>
                <a:lnTo>
                  <a:pt x="446" y="881"/>
                </a:lnTo>
                <a:lnTo>
                  <a:pt x="881" y="445"/>
                </a:lnTo>
                <a:lnTo>
                  <a:pt x="446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3"/>
          <p:cNvSpPr/>
          <p:nvPr/>
        </p:nvSpPr>
        <p:spPr>
          <a:xfrm>
            <a:off x="-357516" y="3747772"/>
            <a:ext cx="503660" cy="503332"/>
          </a:xfrm>
          <a:custGeom>
            <a:avLst/>
            <a:gdLst/>
            <a:ahLst/>
            <a:cxnLst/>
            <a:rect l="l" t="t" r="r" b="b"/>
            <a:pathLst>
              <a:path w="4607" h="4604" extrusionOk="0">
                <a:moveTo>
                  <a:pt x="2305" y="0"/>
                </a:moveTo>
                <a:lnTo>
                  <a:pt x="1" y="2302"/>
                </a:lnTo>
                <a:lnTo>
                  <a:pt x="2305" y="4603"/>
                </a:lnTo>
                <a:lnTo>
                  <a:pt x="4607" y="2302"/>
                </a:lnTo>
                <a:lnTo>
                  <a:pt x="2305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3"/>
          <p:cNvSpPr/>
          <p:nvPr/>
        </p:nvSpPr>
        <p:spPr>
          <a:xfrm>
            <a:off x="110182" y="1603664"/>
            <a:ext cx="501911" cy="502020"/>
          </a:xfrm>
          <a:custGeom>
            <a:avLst/>
            <a:gdLst/>
            <a:ahLst/>
            <a:cxnLst/>
            <a:rect l="l" t="t" r="r" b="b"/>
            <a:pathLst>
              <a:path w="4591" h="4592" extrusionOk="0">
                <a:moveTo>
                  <a:pt x="2302" y="1"/>
                </a:moveTo>
                <a:lnTo>
                  <a:pt x="0" y="2302"/>
                </a:lnTo>
                <a:lnTo>
                  <a:pt x="2302" y="4591"/>
                </a:lnTo>
                <a:lnTo>
                  <a:pt x="4591" y="2302"/>
                </a:lnTo>
                <a:lnTo>
                  <a:pt x="2302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3"/>
          <p:cNvSpPr/>
          <p:nvPr/>
        </p:nvSpPr>
        <p:spPr>
          <a:xfrm>
            <a:off x="7878687" y="4475339"/>
            <a:ext cx="501911" cy="502239"/>
          </a:xfrm>
          <a:custGeom>
            <a:avLst/>
            <a:gdLst/>
            <a:ahLst/>
            <a:cxnLst/>
            <a:rect l="l" t="t" r="r" b="b"/>
            <a:pathLst>
              <a:path w="4591" h="4594" extrusionOk="0">
                <a:moveTo>
                  <a:pt x="2302" y="0"/>
                </a:moveTo>
                <a:lnTo>
                  <a:pt x="0" y="2305"/>
                </a:lnTo>
                <a:lnTo>
                  <a:pt x="2302" y="4594"/>
                </a:lnTo>
                <a:lnTo>
                  <a:pt x="4590" y="2305"/>
                </a:lnTo>
                <a:lnTo>
                  <a:pt x="2302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3"/>
          <p:cNvSpPr/>
          <p:nvPr/>
        </p:nvSpPr>
        <p:spPr>
          <a:xfrm>
            <a:off x="4192861" y="4518414"/>
            <a:ext cx="503332" cy="503660"/>
          </a:xfrm>
          <a:custGeom>
            <a:avLst/>
            <a:gdLst/>
            <a:ahLst/>
            <a:cxnLst/>
            <a:rect l="l" t="t" r="r" b="b"/>
            <a:pathLst>
              <a:path w="4604" h="4607" extrusionOk="0">
                <a:moveTo>
                  <a:pt x="2302" y="1"/>
                </a:moveTo>
                <a:lnTo>
                  <a:pt x="1" y="2305"/>
                </a:lnTo>
                <a:lnTo>
                  <a:pt x="2302" y="4607"/>
                </a:lnTo>
                <a:lnTo>
                  <a:pt x="4603" y="2305"/>
                </a:lnTo>
                <a:lnTo>
                  <a:pt x="2302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3"/>
          <p:cNvSpPr/>
          <p:nvPr/>
        </p:nvSpPr>
        <p:spPr>
          <a:xfrm>
            <a:off x="2067122" y="4810425"/>
            <a:ext cx="592760" cy="592760"/>
          </a:xfrm>
          <a:custGeom>
            <a:avLst/>
            <a:gdLst/>
            <a:ahLst/>
            <a:cxnLst/>
            <a:rect l="l" t="t" r="r" b="b"/>
            <a:pathLst>
              <a:path w="5422" h="5422" extrusionOk="0">
                <a:moveTo>
                  <a:pt x="1" y="1"/>
                </a:moveTo>
                <a:lnTo>
                  <a:pt x="1" y="5421"/>
                </a:lnTo>
                <a:lnTo>
                  <a:pt x="5421" y="5421"/>
                </a:lnTo>
                <a:lnTo>
                  <a:pt x="5421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3"/>
          <p:cNvSpPr/>
          <p:nvPr/>
        </p:nvSpPr>
        <p:spPr>
          <a:xfrm>
            <a:off x="6674786" y="-366725"/>
            <a:ext cx="592760" cy="592651"/>
          </a:xfrm>
          <a:custGeom>
            <a:avLst/>
            <a:gdLst/>
            <a:ahLst/>
            <a:cxnLst/>
            <a:rect l="l" t="t" r="r" b="b"/>
            <a:pathLst>
              <a:path w="5422" h="5421" extrusionOk="0">
                <a:moveTo>
                  <a:pt x="1" y="0"/>
                </a:moveTo>
                <a:lnTo>
                  <a:pt x="1" y="5421"/>
                </a:lnTo>
                <a:lnTo>
                  <a:pt x="5421" y="5421"/>
                </a:lnTo>
                <a:lnTo>
                  <a:pt x="5421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3"/>
          <p:cNvSpPr/>
          <p:nvPr/>
        </p:nvSpPr>
        <p:spPr>
          <a:xfrm>
            <a:off x="2563463" y="228666"/>
            <a:ext cx="592651" cy="592651"/>
          </a:xfrm>
          <a:custGeom>
            <a:avLst/>
            <a:gdLst/>
            <a:ahLst/>
            <a:cxnLst/>
            <a:rect l="l" t="t" r="r" b="b"/>
            <a:pathLst>
              <a:path w="5421" h="5421" extrusionOk="0">
                <a:moveTo>
                  <a:pt x="0" y="0"/>
                </a:moveTo>
                <a:lnTo>
                  <a:pt x="0" y="5421"/>
                </a:lnTo>
                <a:lnTo>
                  <a:pt x="5421" y="5421"/>
                </a:lnTo>
                <a:lnTo>
                  <a:pt x="5421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3"/>
          <p:cNvSpPr/>
          <p:nvPr/>
        </p:nvSpPr>
        <p:spPr>
          <a:xfrm>
            <a:off x="3738283" y="320828"/>
            <a:ext cx="161364" cy="161254"/>
          </a:xfrm>
          <a:custGeom>
            <a:avLst/>
            <a:gdLst/>
            <a:ahLst/>
            <a:cxnLst/>
            <a:rect l="l" t="t" r="r" b="b"/>
            <a:pathLst>
              <a:path w="1476" h="1475" extrusionOk="0">
                <a:moveTo>
                  <a:pt x="1" y="0"/>
                </a:moveTo>
                <a:lnTo>
                  <a:pt x="1" y="1474"/>
                </a:lnTo>
                <a:lnTo>
                  <a:pt x="1475" y="1474"/>
                </a:lnTo>
                <a:lnTo>
                  <a:pt x="1475" y="0"/>
                </a:lnTo>
                <a:close/>
              </a:path>
            </a:pathLst>
          </a:custGeom>
          <a:solidFill>
            <a:srgbClr val="FEEB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3"/>
          <p:cNvSpPr/>
          <p:nvPr/>
        </p:nvSpPr>
        <p:spPr>
          <a:xfrm>
            <a:off x="3735550" y="317986"/>
            <a:ext cx="166830" cy="166830"/>
          </a:xfrm>
          <a:custGeom>
            <a:avLst/>
            <a:gdLst/>
            <a:ahLst/>
            <a:cxnLst/>
            <a:rect l="l" t="t" r="r" b="b"/>
            <a:pathLst>
              <a:path w="1526" h="1526" extrusionOk="0">
                <a:moveTo>
                  <a:pt x="1472" y="51"/>
                </a:moveTo>
                <a:lnTo>
                  <a:pt x="1472" y="1472"/>
                </a:lnTo>
                <a:lnTo>
                  <a:pt x="51" y="1472"/>
                </a:lnTo>
                <a:lnTo>
                  <a:pt x="51" y="51"/>
                </a:lnTo>
                <a:close/>
                <a:moveTo>
                  <a:pt x="1" y="1"/>
                </a:moveTo>
                <a:lnTo>
                  <a:pt x="1" y="1526"/>
                </a:lnTo>
                <a:lnTo>
                  <a:pt x="1525" y="1526"/>
                </a:lnTo>
                <a:lnTo>
                  <a:pt x="1525" y="1500"/>
                </a:lnTo>
                <a:lnTo>
                  <a:pt x="1525" y="1"/>
                </a:lnTo>
                <a:close/>
              </a:path>
            </a:pathLst>
          </a:custGeom>
          <a:solidFill>
            <a:srgbClr val="FEEB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3"/>
          <p:cNvSpPr/>
          <p:nvPr/>
        </p:nvSpPr>
        <p:spPr>
          <a:xfrm>
            <a:off x="7498997" y="237303"/>
            <a:ext cx="161254" cy="161254"/>
          </a:xfrm>
          <a:custGeom>
            <a:avLst/>
            <a:gdLst/>
            <a:ahLst/>
            <a:cxnLst/>
            <a:rect l="l" t="t" r="r" b="b"/>
            <a:pathLst>
              <a:path w="1475" h="1475" extrusionOk="0">
                <a:moveTo>
                  <a:pt x="0" y="0"/>
                </a:moveTo>
                <a:lnTo>
                  <a:pt x="0" y="1474"/>
                </a:lnTo>
                <a:lnTo>
                  <a:pt x="1475" y="1474"/>
                </a:lnTo>
                <a:lnTo>
                  <a:pt x="1475" y="0"/>
                </a:lnTo>
                <a:close/>
              </a:path>
            </a:pathLst>
          </a:custGeom>
          <a:solidFill>
            <a:srgbClr val="FEEB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3"/>
          <p:cNvSpPr/>
          <p:nvPr/>
        </p:nvSpPr>
        <p:spPr>
          <a:xfrm>
            <a:off x="7496263" y="234461"/>
            <a:ext cx="166830" cy="166830"/>
          </a:xfrm>
          <a:custGeom>
            <a:avLst/>
            <a:gdLst/>
            <a:ahLst/>
            <a:cxnLst/>
            <a:rect l="l" t="t" r="r" b="b"/>
            <a:pathLst>
              <a:path w="1526" h="1526" extrusionOk="0">
                <a:moveTo>
                  <a:pt x="1471" y="55"/>
                </a:moveTo>
                <a:lnTo>
                  <a:pt x="1471" y="1475"/>
                </a:lnTo>
                <a:lnTo>
                  <a:pt x="51" y="1475"/>
                </a:lnTo>
                <a:lnTo>
                  <a:pt x="51" y="55"/>
                </a:lnTo>
                <a:close/>
                <a:moveTo>
                  <a:pt x="0" y="1"/>
                </a:moveTo>
                <a:lnTo>
                  <a:pt x="0" y="1526"/>
                </a:lnTo>
                <a:lnTo>
                  <a:pt x="1525" y="1526"/>
                </a:lnTo>
                <a:lnTo>
                  <a:pt x="1525" y="1500"/>
                </a:lnTo>
                <a:lnTo>
                  <a:pt x="1525" y="1"/>
                </a:lnTo>
                <a:close/>
              </a:path>
            </a:pathLst>
          </a:custGeom>
          <a:solidFill>
            <a:srgbClr val="FEEB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3"/>
          <p:cNvSpPr/>
          <p:nvPr/>
        </p:nvSpPr>
        <p:spPr>
          <a:xfrm>
            <a:off x="7992167" y="247252"/>
            <a:ext cx="161364" cy="161254"/>
          </a:xfrm>
          <a:custGeom>
            <a:avLst/>
            <a:gdLst/>
            <a:ahLst/>
            <a:cxnLst/>
            <a:rect l="l" t="t" r="r" b="b"/>
            <a:pathLst>
              <a:path w="1476" h="1475" extrusionOk="0">
                <a:moveTo>
                  <a:pt x="1" y="1"/>
                </a:moveTo>
                <a:lnTo>
                  <a:pt x="1" y="1475"/>
                </a:lnTo>
                <a:lnTo>
                  <a:pt x="1475" y="1475"/>
                </a:lnTo>
                <a:lnTo>
                  <a:pt x="1475" y="1"/>
                </a:lnTo>
                <a:close/>
              </a:path>
            </a:pathLst>
          </a:custGeom>
          <a:solidFill>
            <a:srgbClr val="FEEB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3"/>
          <p:cNvSpPr/>
          <p:nvPr/>
        </p:nvSpPr>
        <p:spPr>
          <a:xfrm>
            <a:off x="7989434" y="244519"/>
            <a:ext cx="166830" cy="166830"/>
          </a:xfrm>
          <a:custGeom>
            <a:avLst/>
            <a:gdLst/>
            <a:ahLst/>
            <a:cxnLst/>
            <a:rect l="l" t="t" r="r" b="b"/>
            <a:pathLst>
              <a:path w="1526" h="1526" extrusionOk="0">
                <a:moveTo>
                  <a:pt x="1472" y="54"/>
                </a:moveTo>
                <a:lnTo>
                  <a:pt x="1472" y="1475"/>
                </a:lnTo>
                <a:lnTo>
                  <a:pt x="51" y="1475"/>
                </a:lnTo>
                <a:lnTo>
                  <a:pt x="51" y="54"/>
                </a:lnTo>
                <a:close/>
                <a:moveTo>
                  <a:pt x="1" y="0"/>
                </a:moveTo>
                <a:lnTo>
                  <a:pt x="1" y="1525"/>
                </a:lnTo>
                <a:lnTo>
                  <a:pt x="1525" y="1525"/>
                </a:lnTo>
                <a:lnTo>
                  <a:pt x="1525" y="1500"/>
                </a:lnTo>
                <a:lnTo>
                  <a:pt x="1525" y="0"/>
                </a:lnTo>
                <a:close/>
              </a:path>
            </a:pathLst>
          </a:custGeom>
          <a:solidFill>
            <a:srgbClr val="FEEB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3"/>
          <p:cNvSpPr/>
          <p:nvPr/>
        </p:nvSpPr>
        <p:spPr>
          <a:xfrm>
            <a:off x="8422257" y="717683"/>
            <a:ext cx="113698" cy="113698"/>
          </a:xfrm>
          <a:custGeom>
            <a:avLst/>
            <a:gdLst/>
            <a:ahLst/>
            <a:cxnLst/>
            <a:rect l="l" t="t" r="r" b="b"/>
            <a:pathLst>
              <a:path w="1040" h="1040" extrusionOk="0">
                <a:moveTo>
                  <a:pt x="528" y="1"/>
                </a:moveTo>
                <a:lnTo>
                  <a:pt x="0" y="512"/>
                </a:lnTo>
                <a:lnTo>
                  <a:pt x="528" y="1039"/>
                </a:lnTo>
                <a:lnTo>
                  <a:pt x="1039" y="512"/>
                </a:lnTo>
                <a:lnTo>
                  <a:pt x="528" y="1"/>
                </a:lnTo>
                <a:close/>
              </a:path>
            </a:pathLst>
          </a:custGeom>
          <a:solidFill>
            <a:srgbClr val="FEEB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3"/>
          <p:cNvSpPr/>
          <p:nvPr/>
        </p:nvSpPr>
        <p:spPr>
          <a:xfrm>
            <a:off x="8417774" y="713201"/>
            <a:ext cx="122663" cy="122663"/>
          </a:xfrm>
          <a:custGeom>
            <a:avLst/>
            <a:gdLst/>
            <a:ahLst/>
            <a:cxnLst/>
            <a:rect l="l" t="t" r="r" b="b"/>
            <a:pathLst>
              <a:path w="1122" h="1122" extrusionOk="0">
                <a:moveTo>
                  <a:pt x="569" y="80"/>
                </a:moveTo>
                <a:lnTo>
                  <a:pt x="1055" y="553"/>
                </a:lnTo>
                <a:lnTo>
                  <a:pt x="561" y="1047"/>
                </a:lnTo>
                <a:lnTo>
                  <a:pt x="79" y="553"/>
                </a:lnTo>
                <a:lnTo>
                  <a:pt x="569" y="80"/>
                </a:lnTo>
                <a:close/>
                <a:moveTo>
                  <a:pt x="569" y="1"/>
                </a:moveTo>
                <a:lnTo>
                  <a:pt x="0" y="553"/>
                </a:lnTo>
                <a:lnTo>
                  <a:pt x="569" y="1121"/>
                </a:lnTo>
                <a:lnTo>
                  <a:pt x="581" y="1093"/>
                </a:lnTo>
                <a:lnTo>
                  <a:pt x="1121" y="553"/>
                </a:lnTo>
                <a:lnTo>
                  <a:pt x="569" y="1"/>
                </a:lnTo>
                <a:close/>
              </a:path>
            </a:pathLst>
          </a:custGeom>
          <a:solidFill>
            <a:srgbClr val="FEEB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3"/>
          <p:cNvSpPr/>
          <p:nvPr/>
        </p:nvSpPr>
        <p:spPr>
          <a:xfrm>
            <a:off x="8711097" y="1399333"/>
            <a:ext cx="115447" cy="115119"/>
          </a:xfrm>
          <a:custGeom>
            <a:avLst/>
            <a:gdLst/>
            <a:ahLst/>
            <a:cxnLst/>
            <a:rect l="l" t="t" r="r" b="b"/>
            <a:pathLst>
              <a:path w="1056" h="1053" extrusionOk="0">
                <a:moveTo>
                  <a:pt x="528" y="1"/>
                </a:moveTo>
                <a:lnTo>
                  <a:pt x="1" y="528"/>
                </a:lnTo>
                <a:lnTo>
                  <a:pt x="528" y="1052"/>
                </a:lnTo>
                <a:lnTo>
                  <a:pt x="1055" y="528"/>
                </a:lnTo>
                <a:lnTo>
                  <a:pt x="528" y="1"/>
                </a:lnTo>
                <a:close/>
              </a:path>
            </a:pathLst>
          </a:custGeom>
          <a:solidFill>
            <a:srgbClr val="FEEB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3"/>
          <p:cNvSpPr/>
          <p:nvPr/>
        </p:nvSpPr>
        <p:spPr>
          <a:xfrm>
            <a:off x="8708364" y="1396600"/>
            <a:ext cx="122335" cy="120913"/>
          </a:xfrm>
          <a:custGeom>
            <a:avLst/>
            <a:gdLst/>
            <a:ahLst/>
            <a:cxnLst/>
            <a:rect l="l" t="t" r="r" b="b"/>
            <a:pathLst>
              <a:path w="1119" h="1106" extrusionOk="0">
                <a:moveTo>
                  <a:pt x="553" y="64"/>
                </a:moveTo>
                <a:lnTo>
                  <a:pt x="1039" y="553"/>
                </a:lnTo>
                <a:lnTo>
                  <a:pt x="553" y="1039"/>
                </a:lnTo>
                <a:lnTo>
                  <a:pt x="553" y="1039"/>
                </a:lnTo>
                <a:lnTo>
                  <a:pt x="67" y="553"/>
                </a:lnTo>
                <a:lnTo>
                  <a:pt x="553" y="64"/>
                </a:lnTo>
                <a:close/>
                <a:moveTo>
                  <a:pt x="553" y="1"/>
                </a:moveTo>
                <a:lnTo>
                  <a:pt x="1" y="553"/>
                </a:lnTo>
                <a:lnTo>
                  <a:pt x="553" y="1105"/>
                </a:lnTo>
                <a:lnTo>
                  <a:pt x="566" y="1090"/>
                </a:lnTo>
                <a:lnTo>
                  <a:pt x="1118" y="553"/>
                </a:lnTo>
                <a:lnTo>
                  <a:pt x="553" y="1"/>
                </a:lnTo>
                <a:close/>
              </a:path>
            </a:pathLst>
          </a:custGeom>
          <a:solidFill>
            <a:srgbClr val="FEEB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3"/>
          <p:cNvSpPr/>
          <p:nvPr/>
        </p:nvSpPr>
        <p:spPr>
          <a:xfrm>
            <a:off x="5875392" y="17448"/>
            <a:ext cx="228599" cy="227177"/>
          </a:xfrm>
          <a:custGeom>
            <a:avLst/>
            <a:gdLst/>
            <a:ahLst/>
            <a:cxnLst/>
            <a:rect l="l" t="t" r="r" b="b"/>
            <a:pathLst>
              <a:path w="2091" h="2078" extrusionOk="0">
                <a:moveTo>
                  <a:pt x="1052" y="0"/>
                </a:moveTo>
                <a:lnTo>
                  <a:pt x="1" y="1039"/>
                </a:lnTo>
                <a:lnTo>
                  <a:pt x="1052" y="2077"/>
                </a:lnTo>
                <a:lnTo>
                  <a:pt x="2091" y="1039"/>
                </a:lnTo>
                <a:lnTo>
                  <a:pt x="1052" y="0"/>
                </a:lnTo>
                <a:close/>
              </a:path>
            </a:pathLst>
          </a:custGeom>
          <a:solidFill>
            <a:srgbClr val="FEEB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3"/>
          <p:cNvSpPr/>
          <p:nvPr/>
        </p:nvSpPr>
        <p:spPr>
          <a:xfrm>
            <a:off x="5872331" y="12965"/>
            <a:ext cx="236142" cy="236142"/>
          </a:xfrm>
          <a:custGeom>
            <a:avLst/>
            <a:gdLst/>
            <a:ahLst/>
            <a:cxnLst/>
            <a:rect l="l" t="t" r="r" b="b"/>
            <a:pathLst>
              <a:path w="2160" h="2160" extrusionOk="0">
                <a:moveTo>
                  <a:pt x="1080" y="79"/>
                </a:moveTo>
                <a:lnTo>
                  <a:pt x="2081" y="1080"/>
                </a:lnTo>
                <a:lnTo>
                  <a:pt x="1074" y="2087"/>
                </a:lnTo>
                <a:lnTo>
                  <a:pt x="1074" y="2087"/>
                </a:lnTo>
                <a:lnTo>
                  <a:pt x="67" y="1080"/>
                </a:lnTo>
                <a:lnTo>
                  <a:pt x="1080" y="79"/>
                </a:lnTo>
                <a:close/>
                <a:moveTo>
                  <a:pt x="1080" y="0"/>
                </a:moveTo>
                <a:lnTo>
                  <a:pt x="1" y="1080"/>
                </a:lnTo>
                <a:lnTo>
                  <a:pt x="1080" y="2159"/>
                </a:lnTo>
                <a:lnTo>
                  <a:pt x="1093" y="2144"/>
                </a:lnTo>
                <a:lnTo>
                  <a:pt x="2160" y="1080"/>
                </a:lnTo>
                <a:lnTo>
                  <a:pt x="1080" y="0"/>
                </a:lnTo>
                <a:close/>
              </a:path>
            </a:pathLst>
          </a:custGeom>
          <a:solidFill>
            <a:srgbClr val="FEEB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3"/>
          <p:cNvSpPr/>
          <p:nvPr/>
        </p:nvSpPr>
        <p:spPr>
          <a:xfrm>
            <a:off x="8476811" y="1603664"/>
            <a:ext cx="228927" cy="227287"/>
          </a:xfrm>
          <a:custGeom>
            <a:avLst/>
            <a:gdLst/>
            <a:ahLst/>
            <a:cxnLst/>
            <a:rect l="l" t="t" r="r" b="b"/>
            <a:pathLst>
              <a:path w="2094" h="2079" extrusionOk="0">
                <a:moveTo>
                  <a:pt x="1055" y="1"/>
                </a:moveTo>
                <a:lnTo>
                  <a:pt x="0" y="1039"/>
                </a:lnTo>
                <a:lnTo>
                  <a:pt x="1055" y="2078"/>
                </a:lnTo>
                <a:lnTo>
                  <a:pt x="2093" y="1039"/>
                </a:lnTo>
                <a:lnTo>
                  <a:pt x="1055" y="1"/>
                </a:lnTo>
                <a:close/>
              </a:path>
            </a:pathLst>
          </a:custGeom>
          <a:solidFill>
            <a:srgbClr val="FEEB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3"/>
          <p:cNvSpPr/>
          <p:nvPr/>
        </p:nvSpPr>
        <p:spPr>
          <a:xfrm>
            <a:off x="8474077" y="1599181"/>
            <a:ext cx="235814" cy="235814"/>
          </a:xfrm>
          <a:custGeom>
            <a:avLst/>
            <a:gdLst/>
            <a:ahLst/>
            <a:cxnLst/>
            <a:rect l="l" t="t" r="r" b="b"/>
            <a:pathLst>
              <a:path w="2157" h="2157" extrusionOk="0">
                <a:moveTo>
                  <a:pt x="1080" y="80"/>
                </a:moveTo>
                <a:lnTo>
                  <a:pt x="2077" y="1080"/>
                </a:lnTo>
                <a:lnTo>
                  <a:pt x="1072" y="2086"/>
                </a:lnTo>
                <a:lnTo>
                  <a:pt x="66" y="1080"/>
                </a:lnTo>
                <a:lnTo>
                  <a:pt x="1080" y="80"/>
                </a:lnTo>
                <a:close/>
                <a:moveTo>
                  <a:pt x="1080" y="1"/>
                </a:moveTo>
                <a:lnTo>
                  <a:pt x="0" y="1080"/>
                </a:lnTo>
                <a:lnTo>
                  <a:pt x="1080" y="2157"/>
                </a:lnTo>
                <a:lnTo>
                  <a:pt x="1092" y="2144"/>
                </a:lnTo>
                <a:lnTo>
                  <a:pt x="2156" y="1080"/>
                </a:lnTo>
                <a:lnTo>
                  <a:pt x="1080" y="1"/>
                </a:lnTo>
                <a:close/>
              </a:path>
            </a:pathLst>
          </a:custGeom>
          <a:solidFill>
            <a:srgbClr val="FEEB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3"/>
          <p:cNvSpPr/>
          <p:nvPr/>
        </p:nvSpPr>
        <p:spPr>
          <a:xfrm>
            <a:off x="679662" y="2697802"/>
            <a:ext cx="96425" cy="96753"/>
          </a:xfrm>
          <a:custGeom>
            <a:avLst/>
            <a:gdLst/>
            <a:ahLst/>
            <a:cxnLst/>
            <a:rect l="l" t="t" r="r" b="b"/>
            <a:pathLst>
              <a:path w="882" h="885" extrusionOk="0">
                <a:moveTo>
                  <a:pt x="446" y="0"/>
                </a:moveTo>
                <a:lnTo>
                  <a:pt x="0" y="436"/>
                </a:lnTo>
                <a:lnTo>
                  <a:pt x="446" y="884"/>
                </a:lnTo>
                <a:lnTo>
                  <a:pt x="881" y="436"/>
                </a:lnTo>
                <a:lnTo>
                  <a:pt x="446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3"/>
          <p:cNvSpPr/>
          <p:nvPr/>
        </p:nvSpPr>
        <p:spPr>
          <a:xfrm>
            <a:off x="281059" y="3061968"/>
            <a:ext cx="96753" cy="96315"/>
          </a:xfrm>
          <a:custGeom>
            <a:avLst/>
            <a:gdLst/>
            <a:ahLst/>
            <a:cxnLst/>
            <a:rect l="l" t="t" r="r" b="b"/>
            <a:pathLst>
              <a:path w="885" h="881" extrusionOk="0">
                <a:moveTo>
                  <a:pt x="436" y="0"/>
                </a:moveTo>
                <a:lnTo>
                  <a:pt x="0" y="445"/>
                </a:lnTo>
                <a:lnTo>
                  <a:pt x="436" y="881"/>
                </a:lnTo>
                <a:lnTo>
                  <a:pt x="884" y="445"/>
                </a:lnTo>
                <a:lnTo>
                  <a:pt x="436" y="0"/>
                </a:lnTo>
                <a:close/>
              </a:path>
            </a:pathLst>
          </a:custGeom>
          <a:solidFill>
            <a:srgbClr val="90AF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3"/>
          <p:cNvSpPr/>
          <p:nvPr/>
        </p:nvSpPr>
        <p:spPr>
          <a:xfrm>
            <a:off x="627842" y="2194573"/>
            <a:ext cx="113698" cy="113698"/>
          </a:xfrm>
          <a:custGeom>
            <a:avLst/>
            <a:gdLst/>
            <a:ahLst/>
            <a:cxnLst/>
            <a:rect l="l" t="t" r="r" b="b"/>
            <a:pathLst>
              <a:path w="1040" h="1040" extrusionOk="0">
                <a:moveTo>
                  <a:pt x="512" y="1"/>
                </a:moveTo>
                <a:lnTo>
                  <a:pt x="1" y="515"/>
                </a:lnTo>
                <a:lnTo>
                  <a:pt x="512" y="1039"/>
                </a:lnTo>
                <a:lnTo>
                  <a:pt x="1040" y="515"/>
                </a:lnTo>
                <a:lnTo>
                  <a:pt x="512" y="1"/>
                </a:lnTo>
                <a:close/>
              </a:path>
            </a:pathLst>
          </a:custGeom>
          <a:solidFill>
            <a:srgbClr val="FEEB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3"/>
          <p:cNvSpPr/>
          <p:nvPr/>
        </p:nvSpPr>
        <p:spPr>
          <a:xfrm>
            <a:off x="623359" y="2190418"/>
            <a:ext cx="122335" cy="122335"/>
          </a:xfrm>
          <a:custGeom>
            <a:avLst/>
            <a:gdLst/>
            <a:ahLst/>
            <a:cxnLst/>
            <a:rect l="l" t="t" r="r" b="b"/>
            <a:pathLst>
              <a:path w="1119" h="1119" extrusionOk="0">
                <a:moveTo>
                  <a:pt x="553" y="80"/>
                </a:moveTo>
                <a:lnTo>
                  <a:pt x="1040" y="553"/>
                </a:lnTo>
                <a:lnTo>
                  <a:pt x="559" y="1045"/>
                </a:lnTo>
                <a:lnTo>
                  <a:pt x="559" y="1045"/>
                </a:lnTo>
                <a:lnTo>
                  <a:pt x="67" y="553"/>
                </a:lnTo>
                <a:lnTo>
                  <a:pt x="553" y="80"/>
                </a:lnTo>
                <a:close/>
                <a:moveTo>
                  <a:pt x="553" y="1"/>
                </a:moveTo>
                <a:lnTo>
                  <a:pt x="1" y="553"/>
                </a:lnTo>
                <a:lnTo>
                  <a:pt x="553" y="1118"/>
                </a:lnTo>
                <a:lnTo>
                  <a:pt x="579" y="1090"/>
                </a:lnTo>
                <a:lnTo>
                  <a:pt x="1118" y="553"/>
                </a:lnTo>
                <a:lnTo>
                  <a:pt x="553" y="1"/>
                </a:lnTo>
                <a:close/>
              </a:path>
            </a:pathLst>
          </a:custGeom>
          <a:solidFill>
            <a:srgbClr val="FEEB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3"/>
          <p:cNvSpPr/>
          <p:nvPr/>
        </p:nvSpPr>
        <p:spPr>
          <a:xfrm>
            <a:off x="108433" y="1534679"/>
            <a:ext cx="96753" cy="97737"/>
          </a:xfrm>
          <a:custGeom>
            <a:avLst/>
            <a:gdLst/>
            <a:ahLst/>
            <a:cxnLst/>
            <a:rect l="l" t="t" r="r" b="b"/>
            <a:pathLst>
              <a:path w="885" h="894" extrusionOk="0">
                <a:moveTo>
                  <a:pt x="449" y="0"/>
                </a:moveTo>
                <a:lnTo>
                  <a:pt x="1" y="445"/>
                </a:lnTo>
                <a:lnTo>
                  <a:pt x="449" y="894"/>
                </a:lnTo>
                <a:lnTo>
                  <a:pt x="885" y="445"/>
                </a:lnTo>
                <a:lnTo>
                  <a:pt x="449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3"/>
          <p:cNvSpPr/>
          <p:nvPr/>
        </p:nvSpPr>
        <p:spPr>
          <a:xfrm>
            <a:off x="56721" y="1031122"/>
            <a:ext cx="113917" cy="115338"/>
          </a:xfrm>
          <a:custGeom>
            <a:avLst/>
            <a:gdLst/>
            <a:ahLst/>
            <a:cxnLst/>
            <a:rect l="l" t="t" r="r" b="b"/>
            <a:pathLst>
              <a:path w="1042" h="1055" extrusionOk="0">
                <a:moveTo>
                  <a:pt x="527" y="0"/>
                </a:moveTo>
                <a:lnTo>
                  <a:pt x="0" y="527"/>
                </a:lnTo>
                <a:lnTo>
                  <a:pt x="527" y="1055"/>
                </a:lnTo>
                <a:lnTo>
                  <a:pt x="1042" y="527"/>
                </a:lnTo>
                <a:lnTo>
                  <a:pt x="527" y="0"/>
                </a:lnTo>
                <a:close/>
              </a:path>
            </a:pathLst>
          </a:custGeom>
          <a:solidFill>
            <a:srgbClr val="FEEB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3"/>
          <p:cNvSpPr/>
          <p:nvPr/>
        </p:nvSpPr>
        <p:spPr>
          <a:xfrm>
            <a:off x="52567" y="1028279"/>
            <a:ext cx="122225" cy="120913"/>
          </a:xfrm>
          <a:custGeom>
            <a:avLst/>
            <a:gdLst/>
            <a:ahLst/>
            <a:cxnLst/>
            <a:rect l="l" t="t" r="r" b="b"/>
            <a:pathLst>
              <a:path w="1118" h="1106" extrusionOk="0">
                <a:moveTo>
                  <a:pt x="565" y="67"/>
                </a:moveTo>
                <a:lnTo>
                  <a:pt x="1039" y="553"/>
                </a:lnTo>
                <a:lnTo>
                  <a:pt x="559" y="1033"/>
                </a:lnTo>
                <a:lnTo>
                  <a:pt x="79" y="553"/>
                </a:lnTo>
                <a:lnTo>
                  <a:pt x="565" y="67"/>
                </a:lnTo>
                <a:close/>
                <a:moveTo>
                  <a:pt x="565" y="1"/>
                </a:moveTo>
                <a:lnTo>
                  <a:pt x="0" y="553"/>
                </a:lnTo>
                <a:lnTo>
                  <a:pt x="565" y="1106"/>
                </a:lnTo>
                <a:lnTo>
                  <a:pt x="578" y="1093"/>
                </a:lnTo>
                <a:lnTo>
                  <a:pt x="1118" y="553"/>
                </a:lnTo>
                <a:lnTo>
                  <a:pt x="565" y="1"/>
                </a:lnTo>
                <a:close/>
              </a:path>
            </a:pathLst>
          </a:custGeom>
          <a:solidFill>
            <a:srgbClr val="FEEB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3"/>
          <p:cNvSpPr/>
          <p:nvPr/>
        </p:nvSpPr>
        <p:spPr>
          <a:xfrm>
            <a:off x="3442227" y="200023"/>
            <a:ext cx="96315" cy="96315"/>
          </a:xfrm>
          <a:custGeom>
            <a:avLst/>
            <a:gdLst/>
            <a:ahLst/>
            <a:cxnLst/>
            <a:rect l="l" t="t" r="r" b="b"/>
            <a:pathLst>
              <a:path w="881" h="881" extrusionOk="0">
                <a:moveTo>
                  <a:pt x="445" y="0"/>
                </a:moveTo>
                <a:lnTo>
                  <a:pt x="0" y="433"/>
                </a:lnTo>
                <a:lnTo>
                  <a:pt x="445" y="881"/>
                </a:lnTo>
                <a:lnTo>
                  <a:pt x="881" y="433"/>
                </a:lnTo>
                <a:lnTo>
                  <a:pt x="445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3"/>
          <p:cNvSpPr/>
          <p:nvPr/>
        </p:nvSpPr>
        <p:spPr>
          <a:xfrm>
            <a:off x="3213408" y="20181"/>
            <a:ext cx="115338" cy="115010"/>
          </a:xfrm>
          <a:custGeom>
            <a:avLst/>
            <a:gdLst/>
            <a:ahLst/>
            <a:cxnLst/>
            <a:rect l="l" t="t" r="r" b="b"/>
            <a:pathLst>
              <a:path w="1055" h="1052" extrusionOk="0">
                <a:moveTo>
                  <a:pt x="527" y="0"/>
                </a:moveTo>
                <a:lnTo>
                  <a:pt x="0" y="528"/>
                </a:lnTo>
                <a:lnTo>
                  <a:pt x="527" y="1052"/>
                </a:lnTo>
                <a:lnTo>
                  <a:pt x="1054" y="528"/>
                </a:lnTo>
                <a:lnTo>
                  <a:pt x="527" y="0"/>
                </a:lnTo>
                <a:close/>
              </a:path>
            </a:pathLst>
          </a:custGeom>
          <a:solidFill>
            <a:srgbClr val="FEEB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3"/>
          <p:cNvSpPr/>
          <p:nvPr/>
        </p:nvSpPr>
        <p:spPr>
          <a:xfrm>
            <a:off x="3210565" y="17448"/>
            <a:ext cx="120913" cy="120913"/>
          </a:xfrm>
          <a:custGeom>
            <a:avLst/>
            <a:gdLst/>
            <a:ahLst/>
            <a:cxnLst/>
            <a:rect l="l" t="t" r="r" b="b"/>
            <a:pathLst>
              <a:path w="1106" h="1106" extrusionOk="0">
                <a:moveTo>
                  <a:pt x="553" y="66"/>
                </a:moveTo>
                <a:lnTo>
                  <a:pt x="1039" y="553"/>
                </a:lnTo>
                <a:lnTo>
                  <a:pt x="553" y="1039"/>
                </a:lnTo>
                <a:lnTo>
                  <a:pt x="67" y="553"/>
                </a:lnTo>
                <a:lnTo>
                  <a:pt x="553" y="66"/>
                </a:lnTo>
                <a:close/>
                <a:moveTo>
                  <a:pt x="553" y="0"/>
                </a:moveTo>
                <a:lnTo>
                  <a:pt x="1" y="553"/>
                </a:lnTo>
                <a:lnTo>
                  <a:pt x="553" y="1105"/>
                </a:lnTo>
                <a:lnTo>
                  <a:pt x="566" y="1092"/>
                </a:lnTo>
                <a:lnTo>
                  <a:pt x="1106" y="553"/>
                </a:lnTo>
                <a:lnTo>
                  <a:pt x="553" y="0"/>
                </a:lnTo>
                <a:close/>
              </a:path>
            </a:pathLst>
          </a:custGeom>
          <a:solidFill>
            <a:srgbClr val="FEEB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3"/>
          <p:cNvSpPr/>
          <p:nvPr/>
        </p:nvSpPr>
        <p:spPr>
          <a:xfrm>
            <a:off x="248261" y="2283674"/>
            <a:ext cx="227177" cy="228927"/>
          </a:xfrm>
          <a:custGeom>
            <a:avLst/>
            <a:gdLst/>
            <a:ahLst/>
            <a:cxnLst/>
            <a:rect l="l" t="t" r="r" b="b"/>
            <a:pathLst>
              <a:path w="2078" h="2094" extrusionOk="0">
                <a:moveTo>
                  <a:pt x="1039" y="0"/>
                </a:moveTo>
                <a:lnTo>
                  <a:pt x="0" y="1042"/>
                </a:lnTo>
                <a:lnTo>
                  <a:pt x="1039" y="2093"/>
                </a:lnTo>
                <a:lnTo>
                  <a:pt x="2078" y="1042"/>
                </a:lnTo>
                <a:lnTo>
                  <a:pt x="1039" y="0"/>
                </a:lnTo>
                <a:close/>
              </a:path>
            </a:pathLst>
          </a:custGeom>
          <a:solidFill>
            <a:srgbClr val="FEEB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3"/>
          <p:cNvSpPr/>
          <p:nvPr/>
        </p:nvSpPr>
        <p:spPr>
          <a:xfrm>
            <a:off x="243779" y="2279519"/>
            <a:ext cx="235814" cy="235814"/>
          </a:xfrm>
          <a:custGeom>
            <a:avLst/>
            <a:gdLst/>
            <a:ahLst/>
            <a:cxnLst/>
            <a:rect l="l" t="t" r="r" b="b"/>
            <a:pathLst>
              <a:path w="2157" h="2157" extrusionOk="0">
                <a:moveTo>
                  <a:pt x="1080" y="79"/>
                </a:moveTo>
                <a:lnTo>
                  <a:pt x="2078" y="1080"/>
                </a:lnTo>
                <a:lnTo>
                  <a:pt x="1072" y="2085"/>
                </a:lnTo>
                <a:lnTo>
                  <a:pt x="1072" y="2085"/>
                </a:lnTo>
                <a:lnTo>
                  <a:pt x="66" y="1080"/>
                </a:lnTo>
                <a:lnTo>
                  <a:pt x="1080" y="79"/>
                </a:lnTo>
                <a:close/>
                <a:moveTo>
                  <a:pt x="1080" y="0"/>
                </a:moveTo>
                <a:lnTo>
                  <a:pt x="0" y="1080"/>
                </a:lnTo>
                <a:lnTo>
                  <a:pt x="1080" y="2156"/>
                </a:lnTo>
                <a:lnTo>
                  <a:pt x="1093" y="2144"/>
                </a:lnTo>
                <a:lnTo>
                  <a:pt x="2156" y="1080"/>
                </a:lnTo>
                <a:lnTo>
                  <a:pt x="1080" y="0"/>
                </a:lnTo>
                <a:close/>
              </a:path>
            </a:pathLst>
          </a:custGeom>
          <a:solidFill>
            <a:srgbClr val="FEEB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3"/>
          <p:cNvSpPr/>
          <p:nvPr/>
        </p:nvSpPr>
        <p:spPr>
          <a:xfrm>
            <a:off x="1444509" y="60522"/>
            <a:ext cx="96425" cy="96425"/>
          </a:xfrm>
          <a:custGeom>
            <a:avLst/>
            <a:gdLst/>
            <a:ahLst/>
            <a:cxnLst/>
            <a:rect l="l" t="t" r="r" b="b"/>
            <a:pathLst>
              <a:path w="882" h="882" extrusionOk="0">
                <a:moveTo>
                  <a:pt x="449" y="1"/>
                </a:moveTo>
                <a:lnTo>
                  <a:pt x="0" y="433"/>
                </a:lnTo>
                <a:lnTo>
                  <a:pt x="449" y="882"/>
                </a:lnTo>
                <a:lnTo>
                  <a:pt x="881" y="433"/>
                </a:lnTo>
                <a:lnTo>
                  <a:pt x="449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3"/>
          <p:cNvSpPr/>
          <p:nvPr/>
        </p:nvSpPr>
        <p:spPr>
          <a:xfrm>
            <a:off x="7962" y="2057915"/>
            <a:ext cx="97846" cy="96425"/>
          </a:xfrm>
          <a:custGeom>
            <a:avLst/>
            <a:gdLst/>
            <a:ahLst/>
            <a:cxnLst/>
            <a:rect l="l" t="t" r="r" b="b"/>
            <a:pathLst>
              <a:path w="895" h="882" extrusionOk="0">
                <a:moveTo>
                  <a:pt x="446" y="0"/>
                </a:moveTo>
                <a:lnTo>
                  <a:pt x="1" y="436"/>
                </a:lnTo>
                <a:lnTo>
                  <a:pt x="446" y="881"/>
                </a:lnTo>
                <a:lnTo>
                  <a:pt x="894" y="436"/>
                </a:lnTo>
                <a:lnTo>
                  <a:pt x="446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3"/>
          <p:cNvSpPr/>
          <p:nvPr/>
        </p:nvSpPr>
        <p:spPr>
          <a:xfrm>
            <a:off x="1344038" y="349472"/>
            <a:ext cx="113698" cy="113589"/>
          </a:xfrm>
          <a:custGeom>
            <a:avLst/>
            <a:gdLst/>
            <a:ahLst/>
            <a:cxnLst/>
            <a:rect l="l" t="t" r="r" b="b"/>
            <a:pathLst>
              <a:path w="1040" h="1039" extrusionOk="0">
                <a:moveTo>
                  <a:pt x="525" y="0"/>
                </a:moveTo>
                <a:lnTo>
                  <a:pt x="1" y="515"/>
                </a:lnTo>
                <a:lnTo>
                  <a:pt x="525" y="1039"/>
                </a:lnTo>
                <a:lnTo>
                  <a:pt x="1039" y="515"/>
                </a:lnTo>
                <a:lnTo>
                  <a:pt x="525" y="0"/>
                </a:lnTo>
                <a:close/>
              </a:path>
            </a:pathLst>
          </a:custGeom>
          <a:solidFill>
            <a:srgbClr val="FEEB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3"/>
          <p:cNvSpPr/>
          <p:nvPr/>
        </p:nvSpPr>
        <p:spPr>
          <a:xfrm>
            <a:off x="1339556" y="345317"/>
            <a:ext cx="122335" cy="122225"/>
          </a:xfrm>
          <a:custGeom>
            <a:avLst/>
            <a:gdLst/>
            <a:ahLst/>
            <a:cxnLst/>
            <a:rect l="l" t="t" r="r" b="b"/>
            <a:pathLst>
              <a:path w="1119" h="1118" extrusionOk="0">
                <a:moveTo>
                  <a:pt x="566" y="79"/>
                </a:moveTo>
                <a:lnTo>
                  <a:pt x="1052" y="553"/>
                </a:lnTo>
                <a:lnTo>
                  <a:pt x="560" y="1045"/>
                </a:lnTo>
                <a:lnTo>
                  <a:pt x="80" y="553"/>
                </a:lnTo>
                <a:lnTo>
                  <a:pt x="566" y="79"/>
                </a:lnTo>
                <a:close/>
                <a:moveTo>
                  <a:pt x="566" y="0"/>
                </a:moveTo>
                <a:lnTo>
                  <a:pt x="1" y="553"/>
                </a:lnTo>
                <a:lnTo>
                  <a:pt x="566" y="1118"/>
                </a:lnTo>
                <a:lnTo>
                  <a:pt x="578" y="1093"/>
                </a:lnTo>
                <a:lnTo>
                  <a:pt x="1118" y="553"/>
                </a:lnTo>
                <a:lnTo>
                  <a:pt x="566" y="0"/>
                </a:lnTo>
                <a:close/>
              </a:path>
            </a:pathLst>
          </a:custGeom>
          <a:solidFill>
            <a:srgbClr val="FEEB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3"/>
          <p:cNvSpPr/>
          <p:nvPr/>
        </p:nvSpPr>
        <p:spPr>
          <a:xfrm>
            <a:off x="790082" y="255888"/>
            <a:ext cx="227615" cy="227615"/>
          </a:xfrm>
          <a:custGeom>
            <a:avLst/>
            <a:gdLst/>
            <a:ahLst/>
            <a:cxnLst/>
            <a:rect l="l" t="t" r="r" b="b"/>
            <a:pathLst>
              <a:path w="2082" h="2082" extrusionOk="0">
                <a:moveTo>
                  <a:pt x="1043" y="1"/>
                </a:moveTo>
                <a:lnTo>
                  <a:pt x="1" y="1042"/>
                </a:lnTo>
                <a:lnTo>
                  <a:pt x="1043" y="2081"/>
                </a:lnTo>
                <a:lnTo>
                  <a:pt x="2081" y="1042"/>
                </a:lnTo>
                <a:lnTo>
                  <a:pt x="1043" y="1"/>
                </a:lnTo>
                <a:close/>
              </a:path>
            </a:pathLst>
          </a:custGeom>
          <a:solidFill>
            <a:srgbClr val="FEEB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3"/>
          <p:cNvSpPr/>
          <p:nvPr/>
        </p:nvSpPr>
        <p:spPr>
          <a:xfrm>
            <a:off x="785927" y="251734"/>
            <a:ext cx="235923" cy="235814"/>
          </a:xfrm>
          <a:custGeom>
            <a:avLst/>
            <a:gdLst/>
            <a:ahLst/>
            <a:cxnLst/>
            <a:rect l="l" t="t" r="r" b="b"/>
            <a:pathLst>
              <a:path w="2158" h="2157" extrusionOk="0">
                <a:moveTo>
                  <a:pt x="1081" y="80"/>
                </a:moveTo>
                <a:lnTo>
                  <a:pt x="2091" y="1080"/>
                </a:lnTo>
                <a:lnTo>
                  <a:pt x="1085" y="2086"/>
                </a:lnTo>
                <a:lnTo>
                  <a:pt x="1085" y="2086"/>
                </a:lnTo>
                <a:lnTo>
                  <a:pt x="80" y="1080"/>
                </a:lnTo>
                <a:lnTo>
                  <a:pt x="1081" y="80"/>
                </a:lnTo>
                <a:close/>
                <a:moveTo>
                  <a:pt x="1081" y="1"/>
                </a:moveTo>
                <a:lnTo>
                  <a:pt x="1" y="1080"/>
                </a:lnTo>
                <a:lnTo>
                  <a:pt x="1081" y="2157"/>
                </a:lnTo>
                <a:lnTo>
                  <a:pt x="1106" y="2144"/>
                </a:lnTo>
                <a:lnTo>
                  <a:pt x="2157" y="1080"/>
                </a:lnTo>
                <a:lnTo>
                  <a:pt x="1081" y="1"/>
                </a:lnTo>
                <a:close/>
              </a:path>
            </a:pathLst>
          </a:custGeom>
          <a:solidFill>
            <a:srgbClr val="FEEB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3"/>
          <p:cNvSpPr/>
          <p:nvPr/>
        </p:nvSpPr>
        <p:spPr>
          <a:xfrm>
            <a:off x="5615196" y="269008"/>
            <a:ext cx="97737" cy="96425"/>
          </a:xfrm>
          <a:custGeom>
            <a:avLst/>
            <a:gdLst/>
            <a:ahLst/>
            <a:cxnLst/>
            <a:rect l="l" t="t" r="r" b="b"/>
            <a:pathLst>
              <a:path w="894" h="882" extrusionOk="0">
                <a:moveTo>
                  <a:pt x="446" y="1"/>
                </a:moveTo>
                <a:lnTo>
                  <a:pt x="1" y="449"/>
                </a:lnTo>
                <a:lnTo>
                  <a:pt x="446" y="881"/>
                </a:lnTo>
                <a:lnTo>
                  <a:pt x="894" y="449"/>
                </a:lnTo>
                <a:lnTo>
                  <a:pt x="446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3"/>
          <p:cNvSpPr/>
          <p:nvPr/>
        </p:nvSpPr>
        <p:spPr>
          <a:xfrm>
            <a:off x="6362769" y="60522"/>
            <a:ext cx="98174" cy="96425"/>
          </a:xfrm>
          <a:custGeom>
            <a:avLst/>
            <a:gdLst/>
            <a:ahLst/>
            <a:cxnLst/>
            <a:rect l="l" t="t" r="r" b="b"/>
            <a:pathLst>
              <a:path w="898" h="882" extrusionOk="0">
                <a:moveTo>
                  <a:pt x="449" y="1"/>
                </a:moveTo>
                <a:lnTo>
                  <a:pt x="1" y="433"/>
                </a:lnTo>
                <a:lnTo>
                  <a:pt x="449" y="882"/>
                </a:lnTo>
                <a:lnTo>
                  <a:pt x="897" y="433"/>
                </a:lnTo>
                <a:lnTo>
                  <a:pt x="449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3"/>
          <p:cNvSpPr/>
          <p:nvPr/>
        </p:nvSpPr>
        <p:spPr>
          <a:xfrm>
            <a:off x="6219224" y="350784"/>
            <a:ext cx="113589" cy="114026"/>
          </a:xfrm>
          <a:custGeom>
            <a:avLst/>
            <a:gdLst/>
            <a:ahLst/>
            <a:cxnLst/>
            <a:rect l="l" t="t" r="r" b="b"/>
            <a:pathLst>
              <a:path w="1039" h="1043" extrusionOk="0">
                <a:moveTo>
                  <a:pt x="524" y="1"/>
                </a:moveTo>
                <a:lnTo>
                  <a:pt x="0" y="515"/>
                </a:lnTo>
                <a:lnTo>
                  <a:pt x="524" y="1043"/>
                </a:lnTo>
                <a:lnTo>
                  <a:pt x="1039" y="515"/>
                </a:lnTo>
                <a:lnTo>
                  <a:pt x="524" y="1"/>
                </a:lnTo>
                <a:close/>
              </a:path>
            </a:pathLst>
          </a:custGeom>
          <a:solidFill>
            <a:srgbClr val="FEEB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3"/>
          <p:cNvSpPr/>
          <p:nvPr/>
        </p:nvSpPr>
        <p:spPr>
          <a:xfrm>
            <a:off x="6214741" y="346629"/>
            <a:ext cx="122225" cy="122335"/>
          </a:xfrm>
          <a:custGeom>
            <a:avLst/>
            <a:gdLst/>
            <a:ahLst/>
            <a:cxnLst/>
            <a:rect l="l" t="t" r="r" b="b"/>
            <a:pathLst>
              <a:path w="1118" h="1119" extrusionOk="0">
                <a:moveTo>
                  <a:pt x="565" y="80"/>
                </a:moveTo>
                <a:lnTo>
                  <a:pt x="1052" y="553"/>
                </a:lnTo>
                <a:lnTo>
                  <a:pt x="559" y="1046"/>
                </a:lnTo>
                <a:lnTo>
                  <a:pt x="79" y="553"/>
                </a:lnTo>
                <a:lnTo>
                  <a:pt x="565" y="80"/>
                </a:lnTo>
                <a:close/>
                <a:moveTo>
                  <a:pt x="565" y="1"/>
                </a:moveTo>
                <a:lnTo>
                  <a:pt x="0" y="553"/>
                </a:lnTo>
                <a:lnTo>
                  <a:pt x="565" y="1118"/>
                </a:lnTo>
                <a:lnTo>
                  <a:pt x="578" y="1093"/>
                </a:lnTo>
                <a:lnTo>
                  <a:pt x="1118" y="553"/>
                </a:lnTo>
                <a:lnTo>
                  <a:pt x="565" y="1"/>
                </a:lnTo>
                <a:close/>
              </a:path>
            </a:pathLst>
          </a:custGeom>
          <a:solidFill>
            <a:srgbClr val="FEEB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3"/>
          <p:cNvSpPr/>
          <p:nvPr/>
        </p:nvSpPr>
        <p:spPr>
          <a:xfrm>
            <a:off x="4079271" y="57461"/>
            <a:ext cx="228599" cy="228927"/>
          </a:xfrm>
          <a:custGeom>
            <a:avLst/>
            <a:gdLst/>
            <a:ahLst/>
            <a:cxnLst/>
            <a:rect l="l" t="t" r="r" b="b"/>
            <a:pathLst>
              <a:path w="2091" h="2094" extrusionOk="0">
                <a:moveTo>
                  <a:pt x="1040" y="0"/>
                </a:moveTo>
                <a:lnTo>
                  <a:pt x="1" y="1055"/>
                </a:lnTo>
                <a:lnTo>
                  <a:pt x="1040" y="2093"/>
                </a:lnTo>
                <a:lnTo>
                  <a:pt x="2091" y="1055"/>
                </a:lnTo>
                <a:lnTo>
                  <a:pt x="104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3"/>
          <p:cNvSpPr/>
          <p:nvPr/>
        </p:nvSpPr>
        <p:spPr>
          <a:xfrm>
            <a:off x="8402250" y="4410727"/>
            <a:ext cx="96425" cy="96425"/>
          </a:xfrm>
          <a:custGeom>
            <a:avLst/>
            <a:gdLst/>
            <a:ahLst/>
            <a:cxnLst/>
            <a:rect l="l" t="t" r="r" b="b"/>
            <a:pathLst>
              <a:path w="882" h="882" extrusionOk="0">
                <a:moveTo>
                  <a:pt x="433" y="1"/>
                </a:moveTo>
                <a:lnTo>
                  <a:pt x="0" y="433"/>
                </a:lnTo>
                <a:lnTo>
                  <a:pt x="433" y="882"/>
                </a:lnTo>
                <a:lnTo>
                  <a:pt x="881" y="433"/>
                </a:lnTo>
                <a:lnTo>
                  <a:pt x="433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3"/>
          <p:cNvSpPr/>
          <p:nvPr/>
        </p:nvSpPr>
        <p:spPr>
          <a:xfrm>
            <a:off x="7418532" y="4843550"/>
            <a:ext cx="96425" cy="96425"/>
          </a:xfrm>
          <a:custGeom>
            <a:avLst/>
            <a:gdLst/>
            <a:ahLst/>
            <a:cxnLst/>
            <a:rect l="l" t="t" r="r" b="b"/>
            <a:pathLst>
              <a:path w="882" h="882" extrusionOk="0">
                <a:moveTo>
                  <a:pt x="433" y="1"/>
                </a:moveTo>
                <a:lnTo>
                  <a:pt x="1" y="436"/>
                </a:lnTo>
                <a:lnTo>
                  <a:pt x="433" y="881"/>
                </a:lnTo>
                <a:lnTo>
                  <a:pt x="882" y="436"/>
                </a:lnTo>
                <a:lnTo>
                  <a:pt x="433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3"/>
          <p:cNvSpPr/>
          <p:nvPr/>
        </p:nvSpPr>
        <p:spPr>
          <a:xfrm>
            <a:off x="8640691" y="4712796"/>
            <a:ext cx="113698" cy="115010"/>
          </a:xfrm>
          <a:custGeom>
            <a:avLst/>
            <a:gdLst/>
            <a:ahLst/>
            <a:cxnLst/>
            <a:rect l="l" t="t" r="r" b="b"/>
            <a:pathLst>
              <a:path w="1040" h="1052" extrusionOk="0">
                <a:moveTo>
                  <a:pt x="515" y="0"/>
                </a:moveTo>
                <a:lnTo>
                  <a:pt x="1" y="527"/>
                </a:lnTo>
                <a:lnTo>
                  <a:pt x="515" y="1051"/>
                </a:lnTo>
                <a:lnTo>
                  <a:pt x="1039" y="527"/>
                </a:lnTo>
                <a:lnTo>
                  <a:pt x="515" y="0"/>
                </a:lnTo>
                <a:close/>
              </a:path>
            </a:pathLst>
          </a:custGeom>
          <a:solidFill>
            <a:srgbClr val="FEEB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3"/>
          <p:cNvSpPr/>
          <p:nvPr/>
        </p:nvSpPr>
        <p:spPr>
          <a:xfrm>
            <a:off x="8636536" y="4709954"/>
            <a:ext cx="122335" cy="120913"/>
          </a:xfrm>
          <a:custGeom>
            <a:avLst/>
            <a:gdLst/>
            <a:ahLst/>
            <a:cxnLst/>
            <a:rect l="l" t="t" r="r" b="b"/>
            <a:pathLst>
              <a:path w="1119" h="1106" extrusionOk="0">
                <a:moveTo>
                  <a:pt x="553" y="64"/>
                </a:moveTo>
                <a:lnTo>
                  <a:pt x="1040" y="553"/>
                </a:lnTo>
                <a:lnTo>
                  <a:pt x="560" y="1033"/>
                </a:lnTo>
                <a:lnTo>
                  <a:pt x="80" y="553"/>
                </a:lnTo>
                <a:lnTo>
                  <a:pt x="553" y="64"/>
                </a:lnTo>
                <a:close/>
                <a:moveTo>
                  <a:pt x="553" y="1"/>
                </a:moveTo>
                <a:lnTo>
                  <a:pt x="1" y="553"/>
                </a:lnTo>
                <a:lnTo>
                  <a:pt x="553" y="1106"/>
                </a:lnTo>
                <a:lnTo>
                  <a:pt x="579" y="1090"/>
                </a:lnTo>
                <a:lnTo>
                  <a:pt x="1119" y="553"/>
                </a:lnTo>
                <a:lnTo>
                  <a:pt x="553" y="1"/>
                </a:lnTo>
                <a:close/>
              </a:path>
            </a:pathLst>
          </a:custGeom>
          <a:solidFill>
            <a:srgbClr val="FEEB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3"/>
          <p:cNvSpPr/>
          <p:nvPr/>
        </p:nvSpPr>
        <p:spPr>
          <a:xfrm>
            <a:off x="8756030" y="3298988"/>
            <a:ext cx="113589" cy="113698"/>
          </a:xfrm>
          <a:custGeom>
            <a:avLst/>
            <a:gdLst/>
            <a:ahLst/>
            <a:cxnLst/>
            <a:rect l="l" t="t" r="r" b="b"/>
            <a:pathLst>
              <a:path w="1039" h="1040" extrusionOk="0">
                <a:moveTo>
                  <a:pt x="512" y="1"/>
                </a:moveTo>
                <a:lnTo>
                  <a:pt x="0" y="516"/>
                </a:lnTo>
                <a:lnTo>
                  <a:pt x="512" y="1040"/>
                </a:lnTo>
                <a:lnTo>
                  <a:pt x="1039" y="516"/>
                </a:lnTo>
                <a:lnTo>
                  <a:pt x="512" y="1"/>
                </a:lnTo>
                <a:close/>
              </a:path>
            </a:pathLst>
          </a:custGeom>
          <a:solidFill>
            <a:srgbClr val="FEEB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p3"/>
          <p:cNvSpPr/>
          <p:nvPr/>
        </p:nvSpPr>
        <p:spPr>
          <a:xfrm>
            <a:off x="8751547" y="3294943"/>
            <a:ext cx="122225" cy="122225"/>
          </a:xfrm>
          <a:custGeom>
            <a:avLst/>
            <a:gdLst/>
            <a:ahLst/>
            <a:cxnLst/>
            <a:rect l="l" t="t" r="r" b="b"/>
            <a:pathLst>
              <a:path w="1118" h="1118" extrusionOk="0">
                <a:moveTo>
                  <a:pt x="553" y="63"/>
                </a:moveTo>
                <a:lnTo>
                  <a:pt x="1039" y="553"/>
                </a:lnTo>
                <a:lnTo>
                  <a:pt x="559" y="1032"/>
                </a:lnTo>
                <a:lnTo>
                  <a:pt x="79" y="553"/>
                </a:lnTo>
                <a:lnTo>
                  <a:pt x="553" y="63"/>
                </a:lnTo>
                <a:close/>
                <a:moveTo>
                  <a:pt x="553" y="0"/>
                </a:moveTo>
                <a:lnTo>
                  <a:pt x="0" y="553"/>
                </a:lnTo>
                <a:lnTo>
                  <a:pt x="553" y="1118"/>
                </a:lnTo>
                <a:lnTo>
                  <a:pt x="578" y="1089"/>
                </a:lnTo>
                <a:lnTo>
                  <a:pt x="1118" y="553"/>
                </a:lnTo>
                <a:lnTo>
                  <a:pt x="553" y="0"/>
                </a:lnTo>
                <a:close/>
              </a:path>
            </a:pathLst>
          </a:custGeom>
          <a:solidFill>
            <a:srgbClr val="FEEB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3"/>
          <p:cNvSpPr/>
          <p:nvPr/>
        </p:nvSpPr>
        <p:spPr>
          <a:xfrm>
            <a:off x="7352281" y="4321736"/>
            <a:ext cx="227287" cy="227177"/>
          </a:xfrm>
          <a:custGeom>
            <a:avLst/>
            <a:gdLst/>
            <a:ahLst/>
            <a:cxnLst/>
            <a:rect l="l" t="t" r="r" b="b"/>
            <a:pathLst>
              <a:path w="2079" h="2078" extrusionOk="0">
                <a:moveTo>
                  <a:pt x="1039" y="0"/>
                </a:moveTo>
                <a:lnTo>
                  <a:pt x="1" y="1039"/>
                </a:lnTo>
                <a:lnTo>
                  <a:pt x="1039" y="2078"/>
                </a:lnTo>
                <a:lnTo>
                  <a:pt x="2078" y="1039"/>
                </a:lnTo>
                <a:lnTo>
                  <a:pt x="1039" y="0"/>
                </a:lnTo>
                <a:close/>
              </a:path>
            </a:pathLst>
          </a:custGeom>
          <a:solidFill>
            <a:srgbClr val="FEEB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3"/>
          <p:cNvSpPr/>
          <p:nvPr/>
        </p:nvSpPr>
        <p:spPr>
          <a:xfrm>
            <a:off x="7347798" y="4317253"/>
            <a:ext cx="236251" cy="235814"/>
          </a:xfrm>
          <a:custGeom>
            <a:avLst/>
            <a:gdLst/>
            <a:ahLst/>
            <a:cxnLst/>
            <a:rect l="l" t="t" r="r" b="b"/>
            <a:pathLst>
              <a:path w="2161" h="2157" extrusionOk="0">
                <a:moveTo>
                  <a:pt x="1080" y="79"/>
                </a:moveTo>
                <a:lnTo>
                  <a:pt x="2094" y="1080"/>
                </a:lnTo>
                <a:lnTo>
                  <a:pt x="1087" y="2087"/>
                </a:lnTo>
                <a:lnTo>
                  <a:pt x="1087" y="2087"/>
                </a:lnTo>
                <a:lnTo>
                  <a:pt x="80" y="1080"/>
                </a:lnTo>
                <a:lnTo>
                  <a:pt x="1080" y="79"/>
                </a:lnTo>
                <a:close/>
                <a:moveTo>
                  <a:pt x="1080" y="0"/>
                </a:moveTo>
                <a:lnTo>
                  <a:pt x="1" y="1080"/>
                </a:lnTo>
                <a:lnTo>
                  <a:pt x="1080" y="2156"/>
                </a:lnTo>
                <a:lnTo>
                  <a:pt x="1106" y="2144"/>
                </a:lnTo>
                <a:lnTo>
                  <a:pt x="2160" y="1080"/>
                </a:lnTo>
                <a:lnTo>
                  <a:pt x="1080" y="0"/>
                </a:lnTo>
                <a:close/>
              </a:path>
            </a:pathLst>
          </a:custGeom>
          <a:solidFill>
            <a:srgbClr val="FEEB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3"/>
          <p:cNvSpPr/>
          <p:nvPr/>
        </p:nvSpPr>
        <p:spPr>
          <a:xfrm>
            <a:off x="2763311" y="4811846"/>
            <a:ext cx="96425" cy="96753"/>
          </a:xfrm>
          <a:custGeom>
            <a:avLst/>
            <a:gdLst/>
            <a:ahLst/>
            <a:cxnLst/>
            <a:rect l="l" t="t" r="r" b="b"/>
            <a:pathLst>
              <a:path w="882" h="885" extrusionOk="0">
                <a:moveTo>
                  <a:pt x="449" y="0"/>
                </a:moveTo>
                <a:lnTo>
                  <a:pt x="0" y="448"/>
                </a:lnTo>
                <a:lnTo>
                  <a:pt x="449" y="884"/>
                </a:lnTo>
                <a:lnTo>
                  <a:pt x="881" y="448"/>
                </a:lnTo>
                <a:lnTo>
                  <a:pt x="449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3"/>
          <p:cNvSpPr/>
          <p:nvPr/>
        </p:nvSpPr>
        <p:spPr>
          <a:xfrm>
            <a:off x="2964472" y="4860824"/>
            <a:ext cx="96753" cy="96425"/>
          </a:xfrm>
          <a:custGeom>
            <a:avLst/>
            <a:gdLst/>
            <a:ahLst/>
            <a:cxnLst/>
            <a:rect l="l" t="t" r="r" b="b"/>
            <a:pathLst>
              <a:path w="885" h="882" extrusionOk="0">
                <a:moveTo>
                  <a:pt x="436" y="0"/>
                </a:moveTo>
                <a:lnTo>
                  <a:pt x="1" y="436"/>
                </a:lnTo>
                <a:lnTo>
                  <a:pt x="436" y="881"/>
                </a:lnTo>
                <a:lnTo>
                  <a:pt x="885" y="436"/>
                </a:lnTo>
                <a:lnTo>
                  <a:pt x="436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3"/>
          <p:cNvSpPr/>
          <p:nvPr/>
        </p:nvSpPr>
        <p:spPr>
          <a:xfrm>
            <a:off x="1344038" y="4899854"/>
            <a:ext cx="113698" cy="113589"/>
          </a:xfrm>
          <a:custGeom>
            <a:avLst/>
            <a:gdLst/>
            <a:ahLst/>
            <a:cxnLst/>
            <a:rect l="l" t="t" r="r" b="b"/>
            <a:pathLst>
              <a:path w="1040" h="1039" extrusionOk="0">
                <a:moveTo>
                  <a:pt x="525" y="0"/>
                </a:moveTo>
                <a:lnTo>
                  <a:pt x="1" y="524"/>
                </a:lnTo>
                <a:lnTo>
                  <a:pt x="525" y="1039"/>
                </a:lnTo>
                <a:lnTo>
                  <a:pt x="1039" y="524"/>
                </a:lnTo>
                <a:lnTo>
                  <a:pt x="525" y="0"/>
                </a:lnTo>
                <a:close/>
              </a:path>
            </a:pathLst>
          </a:custGeom>
          <a:solidFill>
            <a:srgbClr val="FEEB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3"/>
          <p:cNvSpPr/>
          <p:nvPr/>
        </p:nvSpPr>
        <p:spPr>
          <a:xfrm>
            <a:off x="1339556" y="4895371"/>
            <a:ext cx="122335" cy="122225"/>
          </a:xfrm>
          <a:custGeom>
            <a:avLst/>
            <a:gdLst/>
            <a:ahLst/>
            <a:cxnLst/>
            <a:rect l="l" t="t" r="r" b="b"/>
            <a:pathLst>
              <a:path w="1119" h="1118" extrusionOk="0">
                <a:moveTo>
                  <a:pt x="566" y="79"/>
                </a:moveTo>
                <a:lnTo>
                  <a:pt x="1052" y="565"/>
                </a:lnTo>
                <a:lnTo>
                  <a:pt x="560" y="1048"/>
                </a:lnTo>
                <a:lnTo>
                  <a:pt x="560" y="1048"/>
                </a:lnTo>
                <a:lnTo>
                  <a:pt x="80" y="565"/>
                </a:lnTo>
                <a:lnTo>
                  <a:pt x="566" y="79"/>
                </a:lnTo>
                <a:close/>
                <a:moveTo>
                  <a:pt x="566" y="0"/>
                </a:moveTo>
                <a:lnTo>
                  <a:pt x="1" y="565"/>
                </a:lnTo>
                <a:lnTo>
                  <a:pt x="566" y="1118"/>
                </a:lnTo>
                <a:lnTo>
                  <a:pt x="578" y="1105"/>
                </a:lnTo>
                <a:lnTo>
                  <a:pt x="1118" y="565"/>
                </a:lnTo>
                <a:lnTo>
                  <a:pt x="566" y="0"/>
                </a:lnTo>
                <a:close/>
              </a:path>
            </a:pathLst>
          </a:custGeom>
          <a:solidFill>
            <a:srgbClr val="FEEB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3"/>
          <p:cNvSpPr/>
          <p:nvPr/>
        </p:nvSpPr>
        <p:spPr>
          <a:xfrm>
            <a:off x="1427235" y="4656493"/>
            <a:ext cx="227615" cy="227505"/>
          </a:xfrm>
          <a:custGeom>
            <a:avLst/>
            <a:gdLst/>
            <a:ahLst/>
            <a:cxnLst/>
            <a:rect l="l" t="t" r="r" b="b"/>
            <a:pathLst>
              <a:path w="2082" h="2081" extrusionOk="0">
                <a:moveTo>
                  <a:pt x="1039" y="1"/>
                </a:moveTo>
                <a:lnTo>
                  <a:pt x="1" y="1042"/>
                </a:lnTo>
                <a:lnTo>
                  <a:pt x="1039" y="2081"/>
                </a:lnTo>
                <a:lnTo>
                  <a:pt x="2081" y="1042"/>
                </a:lnTo>
                <a:lnTo>
                  <a:pt x="1039" y="1"/>
                </a:lnTo>
                <a:close/>
              </a:path>
            </a:pathLst>
          </a:custGeom>
          <a:solidFill>
            <a:srgbClr val="FEEB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3"/>
          <p:cNvSpPr/>
          <p:nvPr/>
        </p:nvSpPr>
        <p:spPr>
          <a:xfrm>
            <a:off x="1423081" y="4652339"/>
            <a:ext cx="235814" cy="235814"/>
          </a:xfrm>
          <a:custGeom>
            <a:avLst/>
            <a:gdLst/>
            <a:ahLst/>
            <a:cxnLst/>
            <a:rect l="l" t="t" r="r" b="b"/>
            <a:pathLst>
              <a:path w="2157" h="2157" extrusionOk="0">
                <a:moveTo>
                  <a:pt x="1077" y="80"/>
                </a:moveTo>
                <a:lnTo>
                  <a:pt x="2078" y="1080"/>
                </a:lnTo>
                <a:lnTo>
                  <a:pt x="1085" y="2086"/>
                </a:lnTo>
                <a:lnTo>
                  <a:pt x="1085" y="2086"/>
                </a:lnTo>
                <a:lnTo>
                  <a:pt x="80" y="1080"/>
                </a:lnTo>
                <a:lnTo>
                  <a:pt x="1077" y="80"/>
                </a:lnTo>
                <a:close/>
                <a:moveTo>
                  <a:pt x="1077" y="1"/>
                </a:moveTo>
                <a:lnTo>
                  <a:pt x="1" y="1080"/>
                </a:lnTo>
                <a:lnTo>
                  <a:pt x="1077" y="2157"/>
                </a:lnTo>
                <a:lnTo>
                  <a:pt x="1106" y="2144"/>
                </a:lnTo>
                <a:lnTo>
                  <a:pt x="2157" y="1080"/>
                </a:lnTo>
                <a:lnTo>
                  <a:pt x="1077" y="1"/>
                </a:lnTo>
                <a:close/>
              </a:path>
            </a:pathLst>
          </a:custGeom>
          <a:solidFill>
            <a:srgbClr val="FEEB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3"/>
          <p:cNvSpPr/>
          <p:nvPr/>
        </p:nvSpPr>
        <p:spPr>
          <a:xfrm>
            <a:off x="3156011" y="4632332"/>
            <a:ext cx="228599" cy="228599"/>
          </a:xfrm>
          <a:custGeom>
            <a:avLst/>
            <a:gdLst/>
            <a:ahLst/>
            <a:cxnLst/>
            <a:rect l="l" t="t" r="r" b="b"/>
            <a:pathLst>
              <a:path w="2091" h="2091" extrusionOk="0">
                <a:moveTo>
                  <a:pt x="1040" y="1"/>
                </a:moveTo>
                <a:lnTo>
                  <a:pt x="1" y="1039"/>
                </a:lnTo>
                <a:lnTo>
                  <a:pt x="1040" y="2090"/>
                </a:lnTo>
                <a:lnTo>
                  <a:pt x="2091" y="1039"/>
                </a:lnTo>
                <a:lnTo>
                  <a:pt x="1040" y="1"/>
                </a:lnTo>
                <a:close/>
              </a:path>
            </a:pathLst>
          </a:custGeom>
          <a:solidFill>
            <a:srgbClr val="FEEB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3"/>
          <p:cNvSpPr/>
          <p:nvPr/>
        </p:nvSpPr>
        <p:spPr>
          <a:xfrm>
            <a:off x="3151529" y="4627850"/>
            <a:ext cx="235923" cy="235814"/>
          </a:xfrm>
          <a:custGeom>
            <a:avLst/>
            <a:gdLst/>
            <a:ahLst/>
            <a:cxnLst/>
            <a:rect l="l" t="t" r="r" b="b"/>
            <a:pathLst>
              <a:path w="2158" h="2157" extrusionOk="0">
                <a:moveTo>
                  <a:pt x="1081" y="79"/>
                </a:moveTo>
                <a:lnTo>
                  <a:pt x="2094" y="1080"/>
                </a:lnTo>
                <a:lnTo>
                  <a:pt x="1087" y="2087"/>
                </a:lnTo>
                <a:lnTo>
                  <a:pt x="1087" y="2087"/>
                </a:lnTo>
                <a:lnTo>
                  <a:pt x="80" y="1080"/>
                </a:lnTo>
                <a:lnTo>
                  <a:pt x="1081" y="79"/>
                </a:lnTo>
                <a:close/>
                <a:moveTo>
                  <a:pt x="1081" y="1"/>
                </a:moveTo>
                <a:lnTo>
                  <a:pt x="1" y="1080"/>
                </a:lnTo>
                <a:lnTo>
                  <a:pt x="1081" y="2157"/>
                </a:lnTo>
                <a:lnTo>
                  <a:pt x="1106" y="2144"/>
                </a:lnTo>
                <a:lnTo>
                  <a:pt x="2157" y="1080"/>
                </a:lnTo>
                <a:lnTo>
                  <a:pt x="1081" y="1"/>
                </a:lnTo>
                <a:close/>
              </a:path>
            </a:pathLst>
          </a:custGeom>
          <a:solidFill>
            <a:srgbClr val="FEEB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3"/>
          <p:cNvSpPr/>
          <p:nvPr/>
        </p:nvSpPr>
        <p:spPr>
          <a:xfrm>
            <a:off x="16599" y="4745922"/>
            <a:ext cx="228599" cy="228599"/>
          </a:xfrm>
          <a:custGeom>
            <a:avLst/>
            <a:gdLst/>
            <a:ahLst/>
            <a:cxnLst/>
            <a:rect l="l" t="t" r="r" b="b"/>
            <a:pathLst>
              <a:path w="2091" h="2091" extrusionOk="0">
                <a:moveTo>
                  <a:pt x="1052" y="0"/>
                </a:moveTo>
                <a:lnTo>
                  <a:pt x="1" y="1051"/>
                </a:lnTo>
                <a:lnTo>
                  <a:pt x="1052" y="2090"/>
                </a:lnTo>
                <a:lnTo>
                  <a:pt x="2091" y="1051"/>
                </a:lnTo>
                <a:lnTo>
                  <a:pt x="1052" y="0"/>
                </a:lnTo>
                <a:close/>
              </a:path>
            </a:pathLst>
          </a:custGeom>
          <a:solidFill>
            <a:srgbClr val="FEEB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3"/>
          <p:cNvSpPr/>
          <p:nvPr/>
        </p:nvSpPr>
        <p:spPr>
          <a:xfrm>
            <a:off x="13537" y="4742752"/>
            <a:ext cx="236142" cy="236251"/>
          </a:xfrm>
          <a:custGeom>
            <a:avLst/>
            <a:gdLst/>
            <a:ahLst/>
            <a:cxnLst/>
            <a:rect l="l" t="t" r="r" b="b"/>
            <a:pathLst>
              <a:path w="2160" h="2161" extrusionOk="0">
                <a:moveTo>
                  <a:pt x="1080" y="67"/>
                </a:moveTo>
                <a:lnTo>
                  <a:pt x="2081" y="1080"/>
                </a:lnTo>
                <a:lnTo>
                  <a:pt x="1074" y="2075"/>
                </a:lnTo>
                <a:lnTo>
                  <a:pt x="1074" y="2075"/>
                </a:lnTo>
                <a:lnTo>
                  <a:pt x="67" y="1080"/>
                </a:lnTo>
                <a:lnTo>
                  <a:pt x="1080" y="67"/>
                </a:lnTo>
                <a:close/>
                <a:moveTo>
                  <a:pt x="1080" y="1"/>
                </a:moveTo>
                <a:lnTo>
                  <a:pt x="0" y="1080"/>
                </a:lnTo>
                <a:lnTo>
                  <a:pt x="1080" y="2160"/>
                </a:lnTo>
                <a:lnTo>
                  <a:pt x="1093" y="2132"/>
                </a:lnTo>
                <a:lnTo>
                  <a:pt x="2160" y="1080"/>
                </a:lnTo>
                <a:lnTo>
                  <a:pt x="1080" y="1"/>
                </a:lnTo>
                <a:close/>
              </a:path>
            </a:pathLst>
          </a:custGeom>
          <a:solidFill>
            <a:srgbClr val="FEEB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3"/>
          <p:cNvSpPr/>
          <p:nvPr/>
        </p:nvSpPr>
        <p:spPr>
          <a:xfrm>
            <a:off x="1000316" y="-184150"/>
            <a:ext cx="228599" cy="227505"/>
          </a:xfrm>
          <a:custGeom>
            <a:avLst/>
            <a:gdLst/>
            <a:ahLst/>
            <a:cxnLst/>
            <a:rect l="l" t="t" r="r" b="b"/>
            <a:pathLst>
              <a:path w="2091" h="2081" extrusionOk="0">
                <a:moveTo>
                  <a:pt x="1052" y="0"/>
                </a:moveTo>
                <a:lnTo>
                  <a:pt x="0" y="1042"/>
                </a:lnTo>
                <a:lnTo>
                  <a:pt x="1052" y="2081"/>
                </a:lnTo>
                <a:lnTo>
                  <a:pt x="2090" y="1042"/>
                </a:lnTo>
                <a:lnTo>
                  <a:pt x="1052" y="0"/>
                </a:lnTo>
                <a:close/>
              </a:path>
            </a:pathLst>
          </a:custGeom>
          <a:solidFill>
            <a:srgbClr val="FEEB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3"/>
          <p:cNvSpPr/>
          <p:nvPr/>
        </p:nvSpPr>
        <p:spPr>
          <a:xfrm>
            <a:off x="997146" y="-188305"/>
            <a:ext cx="236251" cy="235814"/>
          </a:xfrm>
          <a:custGeom>
            <a:avLst/>
            <a:gdLst/>
            <a:ahLst/>
            <a:cxnLst/>
            <a:rect l="l" t="t" r="r" b="b"/>
            <a:pathLst>
              <a:path w="2161" h="2157" extrusionOk="0">
                <a:moveTo>
                  <a:pt x="1081" y="67"/>
                </a:moveTo>
                <a:lnTo>
                  <a:pt x="2081" y="1080"/>
                </a:lnTo>
                <a:lnTo>
                  <a:pt x="1074" y="2087"/>
                </a:lnTo>
                <a:lnTo>
                  <a:pt x="1074" y="2087"/>
                </a:lnTo>
                <a:lnTo>
                  <a:pt x="67" y="1080"/>
                </a:lnTo>
                <a:lnTo>
                  <a:pt x="1081" y="67"/>
                </a:lnTo>
                <a:close/>
                <a:moveTo>
                  <a:pt x="1081" y="1"/>
                </a:moveTo>
                <a:lnTo>
                  <a:pt x="1" y="1080"/>
                </a:lnTo>
                <a:lnTo>
                  <a:pt x="1081" y="2157"/>
                </a:lnTo>
                <a:lnTo>
                  <a:pt x="1093" y="2132"/>
                </a:lnTo>
                <a:lnTo>
                  <a:pt x="2160" y="1080"/>
                </a:lnTo>
                <a:lnTo>
                  <a:pt x="1081" y="1"/>
                </a:lnTo>
                <a:close/>
              </a:path>
            </a:pathLst>
          </a:custGeom>
          <a:solidFill>
            <a:srgbClr val="FEEB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3"/>
          <p:cNvSpPr/>
          <p:nvPr/>
        </p:nvSpPr>
        <p:spPr>
          <a:xfrm>
            <a:off x="467527" y="396075"/>
            <a:ext cx="8220300" cy="4332900"/>
          </a:xfrm>
          <a:prstGeom prst="roundRect">
            <a:avLst>
              <a:gd name="adj" fmla="val 2817"/>
            </a:avLst>
          </a:prstGeom>
          <a:solidFill>
            <a:srgbClr val="FFFBF7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3"/>
          <p:cNvSpPr txBox="1">
            <a:spLocks noGrp="1"/>
          </p:cNvSpPr>
          <p:nvPr>
            <p:ph type="title"/>
          </p:nvPr>
        </p:nvSpPr>
        <p:spPr>
          <a:xfrm>
            <a:off x="4885800" y="2640903"/>
            <a:ext cx="29646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52" name="Google Shape;152;p3"/>
          <p:cNvSpPr txBox="1">
            <a:spLocks noGrp="1"/>
          </p:cNvSpPr>
          <p:nvPr>
            <p:ph type="body" idx="1"/>
          </p:nvPr>
        </p:nvSpPr>
        <p:spPr>
          <a:xfrm>
            <a:off x="4885800" y="3498356"/>
            <a:ext cx="2964600" cy="50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53" name="Google Shape;153;p3"/>
          <p:cNvSpPr txBox="1">
            <a:spLocks noGrp="1"/>
          </p:cNvSpPr>
          <p:nvPr>
            <p:ph type="title" idx="2" hasCustomPrompt="1"/>
          </p:nvPr>
        </p:nvSpPr>
        <p:spPr>
          <a:xfrm>
            <a:off x="5107375" y="1596475"/>
            <a:ext cx="950100" cy="78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CUSTOM_9">
    <p:bg>
      <p:bgPr>
        <a:solidFill>
          <a:schemeClr val="accent1"/>
        </a:solidFill>
        <a:effectLst/>
      </p:bgPr>
    </p:bg>
    <p:spTree>
      <p:nvGrpSpPr>
        <p:cNvPr id="1" name="Shape 2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43" name="Google Shape;2243;p33"/>
          <p:cNvGrpSpPr/>
          <p:nvPr/>
        </p:nvGrpSpPr>
        <p:grpSpPr>
          <a:xfrm>
            <a:off x="-389750" y="-228887"/>
            <a:ext cx="9822020" cy="5722907"/>
            <a:chOff x="-389750" y="-228887"/>
            <a:chExt cx="9822020" cy="5722907"/>
          </a:xfrm>
        </p:grpSpPr>
        <p:sp>
          <p:nvSpPr>
            <p:cNvPr id="2244" name="Google Shape;2244;p33"/>
            <p:cNvSpPr/>
            <p:nvPr/>
          </p:nvSpPr>
          <p:spPr>
            <a:xfrm>
              <a:off x="310307" y="708334"/>
              <a:ext cx="659700" cy="569761"/>
            </a:xfrm>
            <a:custGeom>
              <a:avLst/>
              <a:gdLst/>
              <a:ahLst/>
              <a:cxnLst/>
              <a:rect l="l" t="t" r="r" b="b"/>
              <a:pathLst>
                <a:path w="6000" h="5182" extrusionOk="0">
                  <a:moveTo>
                    <a:pt x="3000" y="1"/>
                  </a:moveTo>
                  <a:lnTo>
                    <a:pt x="1500" y="2593"/>
                  </a:lnTo>
                  <a:lnTo>
                    <a:pt x="1" y="5181"/>
                  </a:lnTo>
                  <a:lnTo>
                    <a:pt x="5999" y="5181"/>
                  </a:lnTo>
                  <a:lnTo>
                    <a:pt x="4500" y="2593"/>
                  </a:lnTo>
                  <a:lnTo>
                    <a:pt x="300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5" name="Google Shape;2245;p33"/>
            <p:cNvSpPr/>
            <p:nvPr/>
          </p:nvSpPr>
          <p:spPr>
            <a:xfrm>
              <a:off x="492606" y="2903834"/>
              <a:ext cx="198240" cy="175150"/>
            </a:xfrm>
            <a:custGeom>
              <a:avLst/>
              <a:gdLst/>
              <a:ahLst/>
              <a:cxnLst/>
              <a:rect l="l" t="t" r="r" b="b"/>
              <a:pathLst>
                <a:path w="1803" h="1593" extrusionOk="0">
                  <a:moveTo>
                    <a:pt x="0" y="1"/>
                  </a:moveTo>
                  <a:lnTo>
                    <a:pt x="420" y="790"/>
                  </a:lnTo>
                  <a:lnTo>
                    <a:pt x="840" y="1592"/>
                  </a:lnTo>
                  <a:lnTo>
                    <a:pt x="1329" y="828"/>
                  </a:lnTo>
                  <a:lnTo>
                    <a:pt x="1803" y="67"/>
                  </a:lnTo>
                  <a:lnTo>
                    <a:pt x="906" y="2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6" name="Google Shape;2246;p33"/>
            <p:cNvSpPr/>
            <p:nvPr/>
          </p:nvSpPr>
          <p:spPr>
            <a:xfrm>
              <a:off x="1379140" y="110971"/>
              <a:ext cx="198240" cy="175040"/>
            </a:xfrm>
            <a:custGeom>
              <a:avLst/>
              <a:gdLst/>
              <a:ahLst/>
              <a:cxnLst/>
              <a:rect l="l" t="t" r="r" b="b"/>
              <a:pathLst>
                <a:path w="1803" h="1592" extrusionOk="0">
                  <a:moveTo>
                    <a:pt x="0" y="1"/>
                  </a:moveTo>
                  <a:lnTo>
                    <a:pt x="420" y="790"/>
                  </a:lnTo>
                  <a:lnTo>
                    <a:pt x="856" y="1592"/>
                  </a:lnTo>
                  <a:lnTo>
                    <a:pt x="1329" y="828"/>
                  </a:lnTo>
                  <a:lnTo>
                    <a:pt x="1803" y="67"/>
                  </a:lnTo>
                  <a:lnTo>
                    <a:pt x="906" y="2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7" name="Google Shape;2247;p33"/>
            <p:cNvSpPr/>
            <p:nvPr/>
          </p:nvSpPr>
          <p:spPr>
            <a:xfrm>
              <a:off x="966714" y="4954496"/>
              <a:ext cx="198350" cy="175040"/>
            </a:xfrm>
            <a:custGeom>
              <a:avLst/>
              <a:gdLst/>
              <a:ahLst/>
              <a:cxnLst/>
              <a:rect l="l" t="t" r="r" b="b"/>
              <a:pathLst>
                <a:path w="1804" h="1592" extrusionOk="0">
                  <a:moveTo>
                    <a:pt x="1" y="0"/>
                  </a:moveTo>
                  <a:lnTo>
                    <a:pt x="424" y="790"/>
                  </a:lnTo>
                  <a:lnTo>
                    <a:pt x="844" y="1592"/>
                  </a:lnTo>
                  <a:lnTo>
                    <a:pt x="1330" y="831"/>
                  </a:lnTo>
                  <a:lnTo>
                    <a:pt x="1803" y="67"/>
                  </a:lnTo>
                  <a:lnTo>
                    <a:pt x="910" y="2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8" name="Google Shape;2248;p33"/>
            <p:cNvSpPr/>
            <p:nvPr/>
          </p:nvSpPr>
          <p:spPr>
            <a:xfrm>
              <a:off x="3888440" y="4702818"/>
              <a:ext cx="198240" cy="175040"/>
            </a:xfrm>
            <a:custGeom>
              <a:avLst/>
              <a:gdLst/>
              <a:ahLst/>
              <a:cxnLst/>
              <a:rect l="l" t="t" r="r" b="b"/>
              <a:pathLst>
                <a:path w="1803" h="1592" extrusionOk="0">
                  <a:moveTo>
                    <a:pt x="0" y="1"/>
                  </a:moveTo>
                  <a:lnTo>
                    <a:pt x="420" y="790"/>
                  </a:lnTo>
                  <a:lnTo>
                    <a:pt x="843" y="1592"/>
                  </a:lnTo>
                  <a:lnTo>
                    <a:pt x="1329" y="831"/>
                  </a:lnTo>
                  <a:lnTo>
                    <a:pt x="1803" y="67"/>
                  </a:lnTo>
                  <a:lnTo>
                    <a:pt x="909" y="2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9" name="Google Shape;2249;p33"/>
            <p:cNvSpPr/>
            <p:nvPr/>
          </p:nvSpPr>
          <p:spPr>
            <a:xfrm>
              <a:off x="5438968" y="4779564"/>
              <a:ext cx="176470" cy="198240"/>
            </a:xfrm>
            <a:custGeom>
              <a:avLst/>
              <a:gdLst/>
              <a:ahLst/>
              <a:cxnLst/>
              <a:rect l="l" t="t" r="r" b="b"/>
              <a:pathLst>
                <a:path w="1605" h="1803" extrusionOk="0">
                  <a:moveTo>
                    <a:pt x="1604" y="0"/>
                  </a:moveTo>
                  <a:lnTo>
                    <a:pt x="802" y="408"/>
                  </a:lnTo>
                  <a:lnTo>
                    <a:pt x="0" y="815"/>
                  </a:lnTo>
                  <a:lnTo>
                    <a:pt x="749" y="1317"/>
                  </a:lnTo>
                  <a:lnTo>
                    <a:pt x="1500" y="1803"/>
                  </a:lnTo>
                  <a:lnTo>
                    <a:pt x="1551" y="906"/>
                  </a:lnTo>
                  <a:lnTo>
                    <a:pt x="160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0" name="Google Shape;2250;p33"/>
            <p:cNvSpPr/>
            <p:nvPr/>
          </p:nvSpPr>
          <p:spPr>
            <a:xfrm>
              <a:off x="8830624" y="2281700"/>
              <a:ext cx="177789" cy="198350"/>
            </a:xfrm>
            <a:custGeom>
              <a:avLst/>
              <a:gdLst/>
              <a:ahLst/>
              <a:cxnLst/>
              <a:rect l="l" t="t" r="r" b="b"/>
              <a:pathLst>
                <a:path w="1617" h="1804" extrusionOk="0">
                  <a:moveTo>
                    <a:pt x="1617" y="0"/>
                  </a:moveTo>
                  <a:lnTo>
                    <a:pt x="815" y="395"/>
                  </a:lnTo>
                  <a:lnTo>
                    <a:pt x="0" y="802"/>
                  </a:lnTo>
                  <a:lnTo>
                    <a:pt x="761" y="1304"/>
                  </a:lnTo>
                  <a:lnTo>
                    <a:pt x="1513" y="1803"/>
                  </a:lnTo>
                  <a:lnTo>
                    <a:pt x="1563" y="894"/>
                  </a:lnTo>
                  <a:lnTo>
                    <a:pt x="161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1" name="Google Shape;2251;p33"/>
            <p:cNvSpPr/>
            <p:nvPr/>
          </p:nvSpPr>
          <p:spPr>
            <a:xfrm>
              <a:off x="6140455" y="132379"/>
              <a:ext cx="177899" cy="198240"/>
            </a:xfrm>
            <a:custGeom>
              <a:avLst/>
              <a:gdLst/>
              <a:ahLst/>
              <a:cxnLst/>
              <a:rect l="l" t="t" r="r" b="b"/>
              <a:pathLst>
                <a:path w="1618" h="1803" extrusionOk="0">
                  <a:moveTo>
                    <a:pt x="1617" y="0"/>
                  </a:moveTo>
                  <a:lnTo>
                    <a:pt x="803" y="411"/>
                  </a:lnTo>
                  <a:lnTo>
                    <a:pt x="1" y="818"/>
                  </a:lnTo>
                  <a:lnTo>
                    <a:pt x="749" y="1317"/>
                  </a:lnTo>
                  <a:lnTo>
                    <a:pt x="1513" y="1803"/>
                  </a:lnTo>
                  <a:lnTo>
                    <a:pt x="1563" y="909"/>
                  </a:lnTo>
                  <a:lnTo>
                    <a:pt x="161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2" name="Google Shape;2252;p33"/>
            <p:cNvSpPr/>
            <p:nvPr/>
          </p:nvSpPr>
          <p:spPr>
            <a:xfrm>
              <a:off x="8695934" y="-65532"/>
              <a:ext cx="178229" cy="198020"/>
            </a:xfrm>
            <a:custGeom>
              <a:avLst/>
              <a:gdLst/>
              <a:ahLst/>
              <a:cxnLst/>
              <a:rect l="l" t="t" r="r" b="b"/>
              <a:pathLst>
                <a:path w="1621" h="1801" extrusionOk="0">
                  <a:moveTo>
                    <a:pt x="1620" y="1"/>
                  </a:moveTo>
                  <a:lnTo>
                    <a:pt x="802" y="408"/>
                  </a:lnTo>
                  <a:lnTo>
                    <a:pt x="1" y="815"/>
                  </a:lnTo>
                  <a:lnTo>
                    <a:pt x="752" y="1301"/>
                  </a:lnTo>
                  <a:lnTo>
                    <a:pt x="1500" y="1800"/>
                  </a:lnTo>
                  <a:lnTo>
                    <a:pt x="1566" y="907"/>
                  </a:lnTo>
                  <a:lnTo>
                    <a:pt x="162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3" name="Google Shape;2253;p33"/>
            <p:cNvSpPr/>
            <p:nvPr/>
          </p:nvSpPr>
          <p:spPr>
            <a:xfrm>
              <a:off x="8772679" y="1257727"/>
              <a:ext cx="659590" cy="570091"/>
            </a:xfrm>
            <a:custGeom>
              <a:avLst/>
              <a:gdLst/>
              <a:ahLst/>
              <a:cxnLst/>
              <a:rect l="l" t="t" r="r" b="b"/>
              <a:pathLst>
                <a:path w="5999" h="5185" extrusionOk="0">
                  <a:moveTo>
                    <a:pt x="2999" y="0"/>
                  </a:moveTo>
                  <a:lnTo>
                    <a:pt x="1500" y="2592"/>
                  </a:lnTo>
                  <a:lnTo>
                    <a:pt x="0" y="5184"/>
                  </a:lnTo>
                  <a:lnTo>
                    <a:pt x="5999" y="5184"/>
                  </a:lnTo>
                  <a:lnTo>
                    <a:pt x="4499" y="2592"/>
                  </a:lnTo>
                  <a:lnTo>
                    <a:pt x="29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4" name="Google Shape;2254;p33"/>
            <p:cNvSpPr/>
            <p:nvPr/>
          </p:nvSpPr>
          <p:spPr>
            <a:xfrm>
              <a:off x="6707362" y="4426512"/>
              <a:ext cx="477293" cy="551289"/>
            </a:xfrm>
            <a:custGeom>
              <a:avLst/>
              <a:gdLst/>
              <a:ahLst/>
              <a:cxnLst/>
              <a:rect l="l" t="t" r="r" b="b"/>
              <a:pathLst>
                <a:path w="4341" h="5014" extrusionOk="0">
                  <a:moveTo>
                    <a:pt x="4341" y="1"/>
                  </a:moveTo>
                  <a:lnTo>
                    <a:pt x="2169" y="1251"/>
                  </a:lnTo>
                  <a:lnTo>
                    <a:pt x="0" y="2514"/>
                  </a:lnTo>
                  <a:lnTo>
                    <a:pt x="2169" y="3764"/>
                  </a:lnTo>
                  <a:lnTo>
                    <a:pt x="4341" y="5014"/>
                  </a:lnTo>
                  <a:lnTo>
                    <a:pt x="4341" y="2514"/>
                  </a:lnTo>
                  <a:lnTo>
                    <a:pt x="434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5" name="Google Shape;2255;p33"/>
            <p:cNvSpPr/>
            <p:nvPr/>
          </p:nvSpPr>
          <p:spPr>
            <a:xfrm>
              <a:off x="3343083" y="197722"/>
              <a:ext cx="545462" cy="510718"/>
            </a:xfrm>
            <a:custGeom>
              <a:avLst/>
              <a:gdLst/>
              <a:ahLst/>
              <a:cxnLst/>
              <a:rect l="l" t="t" r="r" b="b"/>
              <a:pathLst>
                <a:path w="4961" h="4645" extrusionOk="0">
                  <a:moveTo>
                    <a:pt x="3066" y="1"/>
                  </a:moveTo>
                  <a:lnTo>
                    <a:pt x="1528" y="1987"/>
                  </a:lnTo>
                  <a:lnTo>
                    <a:pt x="0" y="3960"/>
                  </a:lnTo>
                  <a:lnTo>
                    <a:pt x="2476" y="4301"/>
                  </a:lnTo>
                  <a:lnTo>
                    <a:pt x="4960" y="4645"/>
                  </a:lnTo>
                  <a:lnTo>
                    <a:pt x="4013" y="2315"/>
                  </a:lnTo>
                  <a:lnTo>
                    <a:pt x="306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6" name="Google Shape;2256;p33"/>
            <p:cNvSpPr/>
            <p:nvPr/>
          </p:nvSpPr>
          <p:spPr>
            <a:xfrm>
              <a:off x="7834029" y="4624753"/>
              <a:ext cx="82353" cy="95547"/>
            </a:xfrm>
            <a:custGeom>
              <a:avLst/>
              <a:gdLst/>
              <a:ahLst/>
              <a:cxnLst/>
              <a:rect l="l" t="t" r="r" b="b"/>
              <a:pathLst>
                <a:path w="749" h="869" extrusionOk="0">
                  <a:moveTo>
                    <a:pt x="749" y="0"/>
                  </a:moveTo>
                  <a:lnTo>
                    <a:pt x="383" y="212"/>
                  </a:lnTo>
                  <a:lnTo>
                    <a:pt x="1" y="436"/>
                  </a:lnTo>
                  <a:lnTo>
                    <a:pt x="383" y="644"/>
                  </a:lnTo>
                  <a:lnTo>
                    <a:pt x="749" y="868"/>
                  </a:lnTo>
                  <a:lnTo>
                    <a:pt x="749" y="436"/>
                  </a:lnTo>
                  <a:lnTo>
                    <a:pt x="749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7" name="Google Shape;2257;p33"/>
            <p:cNvSpPr/>
            <p:nvPr/>
          </p:nvSpPr>
          <p:spPr>
            <a:xfrm>
              <a:off x="7828201" y="4620575"/>
              <a:ext cx="91368" cy="104233"/>
            </a:xfrm>
            <a:custGeom>
              <a:avLst/>
              <a:gdLst/>
              <a:ahLst/>
              <a:cxnLst/>
              <a:rect l="l" t="t" r="r" b="b"/>
              <a:pathLst>
                <a:path w="831" h="948" extrusionOk="0">
                  <a:moveTo>
                    <a:pt x="777" y="79"/>
                  </a:moveTo>
                  <a:lnTo>
                    <a:pt x="777" y="474"/>
                  </a:lnTo>
                  <a:lnTo>
                    <a:pt x="777" y="853"/>
                  </a:lnTo>
                  <a:lnTo>
                    <a:pt x="448" y="657"/>
                  </a:lnTo>
                  <a:lnTo>
                    <a:pt x="113" y="472"/>
                  </a:lnTo>
                  <a:lnTo>
                    <a:pt x="113" y="472"/>
                  </a:lnTo>
                  <a:lnTo>
                    <a:pt x="448" y="275"/>
                  </a:lnTo>
                  <a:lnTo>
                    <a:pt x="777" y="79"/>
                  </a:lnTo>
                  <a:close/>
                  <a:moveTo>
                    <a:pt x="830" y="0"/>
                  </a:moveTo>
                  <a:lnTo>
                    <a:pt x="420" y="237"/>
                  </a:lnTo>
                  <a:lnTo>
                    <a:pt x="0" y="474"/>
                  </a:lnTo>
                  <a:lnTo>
                    <a:pt x="41" y="499"/>
                  </a:lnTo>
                  <a:lnTo>
                    <a:pt x="420" y="711"/>
                  </a:lnTo>
                  <a:lnTo>
                    <a:pt x="830" y="948"/>
                  </a:lnTo>
                  <a:lnTo>
                    <a:pt x="830" y="474"/>
                  </a:lnTo>
                  <a:lnTo>
                    <a:pt x="830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8" name="Google Shape;2258;p33"/>
            <p:cNvSpPr/>
            <p:nvPr/>
          </p:nvSpPr>
          <p:spPr>
            <a:xfrm>
              <a:off x="8830624" y="3127992"/>
              <a:ext cx="82353" cy="93787"/>
            </a:xfrm>
            <a:custGeom>
              <a:avLst/>
              <a:gdLst/>
              <a:ahLst/>
              <a:cxnLst/>
              <a:rect l="l" t="t" r="r" b="b"/>
              <a:pathLst>
                <a:path w="749" h="853" extrusionOk="0">
                  <a:moveTo>
                    <a:pt x="749" y="0"/>
                  </a:moveTo>
                  <a:lnTo>
                    <a:pt x="379" y="209"/>
                  </a:lnTo>
                  <a:lnTo>
                    <a:pt x="0" y="420"/>
                  </a:lnTo>
                  <a:lnTo>
                    <a:pt x="379" y="644"/>
                  </a:lnTo>
                  <a:lnTo>
                    <a:pt x="749" y="853"/>
                  </a:lnTo>
                  <a:lnTo>
                    <a:pt x="749" y="420"/>
                  </a:lnTo>
                  <a:lnTo>
                    <a:pt x="749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9" name="Google Shape;2259;p33"/>
            <p:cNvSpPr/>
            <p:nvPr/>
          </p:nvSpPr>
          <p:spPr>
            <a:xfrm>
              <a:off x="8824686" y="3122054"/>
              <a:ext cx="91039" cy="105662"/>
            </a:xfrm>
            <a:custGeom>
              <a:avLst/>
              <a:gdLst/>
              <a:ahLst/>
              <a:cxnLst/>
              <a:rect l="l" t="t" r="r" b="b"/>
              <a:pathLst>
                <a:path w="828" h="961" extrusionOk="0">
                  <a:moveTo>
                    <a:pt x="777" y="92"/>
                  </a:moveTo>
                  <a:lnTo>
                    <a:pt x="777" y="474"/>
                  </a:lnTo>
                  <a:lnTo>
                    <a:pt x="777" y="869"/>
                  </a:lnTo>
                  <a:lnTo>
                    <a:pt x="449" y="670"/>
                  </a:lnTo>
                  <a:lnTo>
                    <a:pt x="102" y="480"/>
                  </a:lnTo>
                  <a:lnTo>
                    <a:pt x="102" y="480"/>
                  </a:lnTo>
                  <a:lnTo>
                    <a:pt x="449" y="291"/>
                  </a:lnTo>
                  <a:lnTo>
                    <a:pt x="777" y="92"/>
                  </a:lnTo>
                  <a:close/>
                  <a:moveTo>
                    <a:pt x="828" y="1"/>
                  </a:moveTo>
                  <a:lnTo>
                    <a:pt x="421" y="237"/>
                  </a:lnTo>
                  <a:lnTo>
                    <a:pt x="1" y="474"/>
                  </a:lnTo>
                  <a:lnTo>
                    <a:pt x="39" y="499"/>
                  </a:lnTo>
                  <a:lnTo>
                    <a:pt x="421" y="724"/>
                  </a:lnTo>
                  <a:lnTo>
                    <a:pt x="828" y="960"/>
                  </a:lnTo>
                  <a:lnTo>
                    <a:pt x="828" y="474"/>
                  </a:lnTo>
                  <a:lnTo>
                    <a:pt x="828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0" name="Google Shape;2260;p33"/>
            <p:cNvSpPr/>
            <p:nvPr/>
          </p:nvSpPr>
          <p:spPr>
            <a:xfrm>
              <a:off x="8790052" y="1321278"/>
              <a:ext cx="82353" cy="95547"/>
            </a:xfrm>
            <a:custGeom>
              <a:avLst/>
              <a:gdLst/>
              <a:ahLst/>
              <a:cxnLst/>
              <a:rect l="l" t="t" r="r" b="b"/>
              <a:pathLst>
                <a:path w="749" h="869" extrusionOk="0">
                  <a:moveTo>
                    <a:pt x="748" y="0"/>
                  </a:moveTo>
                  <a:lnTo>
                    <a:pt x="369" y="224"/>
                  </a:lnTo>
                  <a:lnTo>
                    <a:pt x="0" y="436"/>
                  </a:lnTo>
                  <a:lnTo>
                    <a:pt x="369" y="647"/>
                  </a:lnTo>
                  <a:lnTo>
                    <a:pt x="748" y="868"/>
                  </a:lnTo>
                  <a:lnTo>
                    <a:pt x="748" y="436"/>
                  </a:lnTo>
                  <a:lnTo>
                    <a:pt x="748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1" name="Google Shape;2261;p33"/>
            <p:cNvSpPr/>
            <p:nvPr/>
          </p:nvSpPr>
          <p:spPr>
            <a:xfrm>
              <a:off x="8784114" y="1317100"/>
              <a:ext cx="91368" cy="104233"/>
            </a:xfrm>
            <a:custGeom>
              <a:avLst/>
              <a:gdLst/>
              <a:ahLst/>
              <a:cxnLst/>
              <a:rect l="l" t="t" r="r" b="b"/>
              <a:pathLst>
                <a:path w="831" h="948" extrusionOk="0">
                  <a:moveTo>
                    <a:pt x="777" y="92"/>
                  </a:moveTo>
                  <a:lnTo>
                    <a:pt x="777" y="474"/>
                  </a:lnTo>
                  <a:lnTo>
                    <a:pt x="777" y="856"/>
                  </a:lnTo>
                  <a:lnTo>
                    <a:pt x="436" y="669"/>
                  </a:lnTo>
                  <a:lnTo>
                    <a:pt x="109" y="473"/>
                  </a:lnTo>
                  <a:lnTo>
                    <a:pt x="109" y="473"/>
                  </a:lnTo>
                  <a:lnTo>
                    <a:pt x="436" y="275"/>
                  </a:lnTo>
                  <a:lnTo>
                    <a:pt x="777" y="92"/>
                  </a:lnTo>
                  <a:close/>
                  <a:moveTo>
                    <a:pt x="831" y="0"/>
                  </a:moveTo>
                  <a:lnTo>
                    <a:pt x="408" y="237"/>
                  </a:lnTo>
                  <a:lnTo>
                    <a:pt x="0" y="474"/>
                  </a:lnTo>
                  <a:lnTo>
                    <a:pt x="41" y="499"/>
                  </a:lnTo>
                  <a:lnTo>
                    <a:pt x="408" y="710"/>
                  </a:lnTo>
                  <a:lnTo>
                    <a:pt x="831" y="947"/>
                  </a:lnTo>
                  <a:lnTo>
                    <a:pt x="831" y="474"/>
                  </a:lnTo>
                  <a:lnTo>
                    <a:pt x="831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2" name="Google Shape;2262;p33"/>
            <p:cNvSpPr/>
            <p:nvPr/>
          </p:nvSpPr>
          <p:spPr>
            <a:xfrm>
              <a:off x="8872295" y="698187"/>
              <a:ext cx="94117" cy="85101"/>
            </a:xfrm>
            <a:custGeom>
              <a:avLst/>
              <a:gdLst/>
              <a:ahLst/>
              <a:cxnLst/>
              <a:rect l="l" t="t" r="r" b="b"/>
              <a:pathLst>
                <a:path w="856" h="774" extrusionOk="0">
                  <a:moveTo>
                    <a:pt x="0" y="0"/>
                  </a:moveTo>
                  <a:lnTo>
                    <a:pt x="187" y="395"/>
                  </a:lnTo>
                  <a:lnTo>
                    <a:pt x="370" y="774"/>
                  </a:lnTo>
                  <a:lnTo>
                    <a:pt x="619" y="420"/>
                  </a:lnTo>
                  <a:lnTo>
                    <a:pt x="856" y="63"/>
                  </a:lnTo>
                  <a:lnTo>
                    <a:pt x="436" y="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3" name="Google Shape;2263;p33"/>
            <p:cNvSpPr/>
            <p:nvPr/>
          </p:nvSpPr>
          <p:spPr>
            <a:xfrm>
              <a:off x="8868117" y="694998"/>
              <a:ext cx="104233" cy="94227"/>
            </a:xfrm>
            <a:custGeom>
              <a:avLst/>
              <a:gdLst/>
              <a:ahLst/>
              <a:cxnLst/>
              <a:rect l="l" t="t" r="r" b="b"/>
              <a:pathLst>
                <a:path w="948" h="857" extrusionOk="0">
                  <a:moveTo>
                    <a:pt x="79" y="54"/>
                  </a:moveTo>
                  <a:lnTo>
                    <a:pt x="461" y="80"/>
                  </a:lnTo>
                  <a:lnTo>
                    <a:pt x="856" y="121"/>
                  </a:lnTo>
                  <a:lnTo>
                    <a:pt x="632" y="436"/>
                  </a:lnTo>
                  <a:lnTo>
                    <a:pt x="417" y="757"/>
                  </a:lnTo>
                  <a:lnTo>
                    <a:pt x="417" y="757"/>
                  </a:lnTo>
                  <a:lnTo>
                    <a:pt x="250" y="408"/>
                  </a:lnTo>
                  <a:lnTo>
                    <a:pt x="79" y="54"/>
                  </a:lnTo>
                  <a:close/>
                  <a:moveTo>
                    <a:pt x="0" y="1"/>
                  </a:moveTo>
                  <a:lnTo>
                    <a:pt x="196" y="424"/>
                  </a:lnTo>
                  <a:lnTo>
                    <a:pt x="408" y="856"/>
                  </a:lnTo>
                  <a:lnTo>
                    <a:pt x="433" y="818"/>
                  </a:lnTo>
                  <a:lnTo>
                    <a:pt x="670" y="462"/>
                  </a:lnTo>
                  <a:lnTo>
                    <a:pt x="948" y="67"/>
                  </a:lnTo>
                  <a:lnTo>
                    <a:pt x="474" y="2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4" name="Google Shape;2264;p33"/>
            <p:cNvSpPr/>
            <p:nvPr/>
          </p:nvSpPr>
          <p:spPr>
            <a:xfrm>
              <a:off x="5798947" y="-9237"/>
              <a:ext cx="94117" cy="85431"/>
            </a:xfrm>
            <a:custGeom>
              <a:avLst/>
              <a:gdLst/>
              <a:ahLst/>
              <a:cxnLst/>
              <a:rect l="l" t="t" r="r" b="b"/>
              <a:pathLst>
                <a:path w="856" h="777" extrusionOk="0">
                  <a:moveTo>
                    <a:pt x="0" y="0"/>
                  </a:moveTo>
                  <a:lnTo>
                    <a:pt x="187" y="395"/>
                  </a:lnTo>
                  <a:lnTo>
                    <a:pt x="370" y="777"/>
                  </a:lnTo>
                  <a:lnTo>
                    <a:pt x="619" y="420"/>
                  </a:lnTo>
                  <a:lnTo>
                    <a:pt x="856" y="66"/>
                  </a:lnTo>
                  <a:lnTo>
                    <a:pt x="436" y="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5" name="Google Shape;2265;p33"/>
            <p:cNvSpPr/>
            <p:nvPr/>
          </p:nvSpPr>
          <p:spPr>
            <a:xfrm>
              <a:off x="5794769" y="-12096"/>
              <a:ext cx="104233" cy="94227"/>
            </a:xfrm>
            <a:custGeom>
              <a:avLst/>
              <a:gdLst/>
              <a:ahLst/>
              <a:cxnLst/>
              <a:rect l="l" t="t" r="r" b="b"/>
              <a:pathLst>
                <a:path w="948" h="857" extrusionOk="0">
                  <a:moveTo>
                    <a:pt x="79" y="51"/>
                  </a:moveTo>
                  <a:lnTo>
                    <a:pt x="461" y="92"/>
                  </a:lnTo>
                  <a:lnTo>
                    <a:pt x="856" y="118"/>
                  </a:lnTo>
                  <a:lnTo>
                    <a:pt x="632" y="433"/>
                  </a:lnTo>
                  <a:lnTo>
                    <a:pt x="417" y="757"/>
                  </a:lnTo>
                  <a:lnTo>
                    <a:pt x="250" y="408"/>
                  </a:lnTo>
                  <a:lnTo>
                    <a:pt x="79" y="51"/>
                  </a:lnTo>
                  <a:close/>
                  <a:moveTo>
                    <a:pt x="0" y="1"/>
                  </a:moveTo>
                  <a:lnTo>
                    <a:pt x="196" y="433"/>
                  </a:lnTo>
                  <a:lnTo>
                    <a:pt x="408" y="856"/>
                  </a:lnTo>
                  <a:lnTo>
                    <a:pt x="433" y="815"/>
                  </a:lnTo>
                  <a:lnTo>
                    <a:pt x="670" y="462"/>
                  </a:lnTo>
                  <a:lnTo>
                    <a:pt x="947" y="80"/>
                  </a:lnTo>
                  <a:lnTo>
                    <a:pt x="474" y="3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6" name="Google Shape;2266;p33"/>
            <p:cNvSpPr/>
            <p:nvPr/>
          </p:nvSpPr>
          <p:spPr>
            <a:xfrm>
              <a:off x="7327595" y="232325"/>
              <a:ext cx="95547" cy="85541"/>
            </a:xfrm>
            <a:custGeom>
              <a:avLst/>
              <a:gdLst/>
              <a:ahLst/>
              <a:cxnLst/>
              <a:rect l="l" t="t" r="r" b="b"/>
              <a:pathLst>
                <a:path w="869" h="778" extrusionOk="0">
                  <a:moveTo>
                    <a:pt x="1" y="0"/>
                  </a:moveTo>
                  <a:lnTo>
                    <a:pt x="187" y="382"/>
                  </a:lnTo>
                  <a:lnTo>
                    <a:pt x="370" y="777"/>
                  </a:lnTo>
                  <a:lnTo>
                    <a:pt x="619" y="420"/>
                  </a:lnTo>
                  <a:lnTo>
                    <a:pt x="869" y="67"/>
                  </a:lnTo>
                  <a:lnTo>
                    <a:pt x="436" y="2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7" name="Google Shape;2267;p33"/>
            <p:cNvSpPr/>
            <p:nvPr/>
          </p:nvSpPr>
          <p:spPr>
            <a:xfrm>
              <a:off x="7323416" y="229576"/>
              <a:ext cx="104233" cy="93787"/>
            </a:xfrm>
            <a:custGeom>
              <a:avLst/>
              <a:gdLst/>
              <a:ahLst/>
              <a:cxnLst/>
              <a:rect l="l" t="t" r="r" b="b"/>
              <a:pathLst>
                <a:path w="948" h="853" extrusionOk="0">
                  <a:moveTo>
                    <a:pt x="80" y="51"/>
                  </a:moveTo>
                  <a:lnTo>
                    <a:pt x="474" y="79"/>
                  </a:lnTo>
                  <a:lnTo>
                    <a:pt x="856" y="117"/>
                  </a:lnTo>
                  <a:lnTo>
                    <a:pt x="632" y="433"/>
                  </a:lnTo>
                  <a:lnTo>
                    <a:pt x="417" y="756"/>
                  </a:lnTo>
                  <a:lnTo>
                    <a:pt x="250" y="407"/>
                  </a:lnTo>
                  <a:lnTo>
                    <a:pt x="80" y="51"/>
                  </a:lnTo>
                  <a:close/>
                  <a:moveTo>
                    <a:pt x="1" y="0"/>
                  </a:moveTo>
                  <a:lnTo>
                    <a:pt x="212" y="420"/>
                  </a:lnTo>
                  <a:lnTo>
                    <a:pt x="408" y="853"/>
                  </a:lnTo>
                  <a:lnTo>
                    <a:pt x="433" y="815"/>
                  </a:lnTo>
                  <a:lnTo>
                    <a:pt x="686" y="458"/>
                  </a:lnTo>
                  <a:lnTo>
                    <a:pt x="948" y="63"/>
                  </a:lnTo>
                  <a:lnTo>
                    <a:pt x="474" y="2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8" name="Google Shape;2268;p33"/>
            <p:cNvSpPr/>
            <p:nvPr/>
          </p:nvSpPr>
          <p:spPr>
            <a:xfrm>
              <a:off x="9014242" y="3375161"/>
              <a:ext cx="81033" cy="94117"/>
            </a:xfrm>
            <a:custGeom>
              <a:avLst/>
              <a:gdLst/>
              <a:ahLst/>
              <a:cxnLst/>
              <a:rect l="l" t="t" r="r" b="b"/>
              <a:pathLst>
                <a:path w="737" h="856" extrusionOk="0">
                  <a:moveTo>
                    <a:pt x="736" y="0"/>
                  </a:moveTo>
                  <a:lnTo>
                    <a:pt x="367" y="212"/>
                  </a:lnTo>
                  <a:lnTo>
                    <a:pt x="1" y="436"/>
                  </a:lnTo>
                  <a:lnTo>
                    <a:pt x="367" y="644"/>
                  </a:lnTo>
                  <a:lnTo>
                    <a:pt x="736" y="856"/>
                  </a:lnTo>
                  <a:lnTo>
                    <a:pt x="736" y="436"/>
                  </a:lnTo>
                  <a:lnTo>
                    <a:pt x="736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9" name="Google Shape;2269;p33"/>
            <p:cNvSpPr/>
            <p:nvPr/>
          </p:nvSpPr>
          <p:spPr>
            <a:xfrm>
              <a:off x="9008304" y="3369224"/>
              <a:ext cx="89719" cy="105992"/>
            </a:xfrm>
            <a:custGeom>
              <a:avLst/>
              <a:gdLst/>
              <a:ahLst/>
              <a:cxnLst/>
              <a:rect l="l" t="t" r="r" b="b"/>
              <a:pathLst>
                <a:path w="816" h="964" extrusionOk="0">
                  <a:moveTo>
                    <a:pt x="765" y="95"/>
                  </a:moveTo>
                  <a:lnTo>
                    <a:pt x="765" y="490"/>
                  </a:lnTo>
                  <a:lnTo>
                    <a:pt x="765" y="869"/>
                  </a:lnTo>
                  <a:lnTo>
                    <a:pt x="437" y="673"/>
                  </a:lnTo>
                  <a:lnTo>
                    <a:pt x="103" y="482"/>
                  </a:lnTo>
                  <a:lnTo>
                    <a:pt x="103" y="482"/>
                  </a:lnTo>
                  <a:lnTo>
                    <a:pt x="437" y="291"/>
                  </a:lnTo>
                  <a:lnTo>
                    <a:pt x="765" y="95"/>
                  </a:lnTo>
                  <a:close/>
                  <a:moveTo>
                    <a:pt x="815" y="0"/>
                  </a:moveTo>
                  <a:lnTo>
                    <a:pt x="408" y="237"/>
                  </a:lnTo>
                  <a:lnTo>
                    <a:pt x="1" y="490"/>
                  </a:lnTo>
                  <a:lnTo>
                    <a:pt x="42" y="502"/>
                  </a:lnTo>
                  <a:lnTo>
                    <a:pt x="408" y="727"/>
                  </a:lnTo>
                  <a:lnTo>
                    <a:pt x="815" y="963"/>
                  </a:lnTo>
                  <a:lnTo>
                    <a:pt x="815" y="490"/>
                  </a:lnTo>
                  <a:lnTo>
                    <a:pt x="815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0" name="Google Shape;2270;p33"/>
            <p:cNvSpPr/>
            <p:nvPr/>
          </p:nvSpPr>
          <p:spPr>
            <a:xfrm>
              <a:off x="8824686" y="3613975"/>
              <a:ext cx="95547" cy="85101"/>
            </a:xfrm>
            <a:custGeom>
              <a:avLst/>
              <a:gdLst/>
              <a:ahLst/>
              <a:cxnLst/>
              <a:rect l="l" t="t" r="r" b="b"/>
              <a:pathLst>
                <a:path w="869" h="774" extrusionOk="0">
                  <a:moveTo>
                    <a:pt x="1" y="0"/>
                  </a:moveTo>
                  <a:lnTo>
                    <a:pt x="184" y="379"/>
                  </a:lnTo>
                  <a:lnTo>
                    <a:pt x="383" y="774"/>
                  </a:lnTo>
                  <a:lnTo>
                    <a:pt x="620" y="420"/>
                  </a:lnTo>
                  <a:lnTo>
                    <a:pt x="869" y="63"/>
                  </a:lnTo>
                  <a:lnTo>
                    <a:pt x="433" y="2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1" name="Google Shape;2271;p33"/>
            <p:cNvSpPr/>
            <p:nvPr/>
          </p:nvSpPr>
          <p:spPr>
            <a:xfrm>
              <a:off x="1850500" y="154401"/>
              <a:ext cx="94117" cy="86860"/>
            </a:xfrm>
            <a:custGeom>
              <a:avLst/>
              <a:gdLst/>
              <a:ahLst/>
              <a:cxnLst/>
              <a:rect l="l" t="t" r="r" b="b"/>
              <a:pathLst>
                <a:path w="856" h="790" extrusionOk="0">
                  <a:moveTo>
                    <a:pt x="0" y="0"/>
                  </a:moveTo>
                  <a:lnTo>
                    <a:pt x="187" y="395"/>
                  </a:lnTo>
                  <a:lnTo>
                    <a:pt x="370" y="789"/>
                  </a:lnTo>
                  <a:lnTo>
                    <a:pt x="619" y="433"/>
                  </a:lnTo>
                  <a:lnTo>
                    <a:pt x="856" y="79"/>
                  </a:lnTo>
                  <a:lnTo>
                    <a:pt x="436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2" name="Google Shape;2272;p33"/>
            <p:cNvSpPr/>
            <p:nvPr/>
          </p:nvSpPr>
          <p:spPr>
            <a:xfrm>
              <a:off x="9054484" y="2990553"/>
              <a:ext cx="94227" cy="85431"/>
            </a:xfrm>
            <a:custGeom>
              <a:avLst/>
              <a:gdLst/>
              <a:ahLst/>
              <a:cxnLst/>
              <a:rect l="l" t="t" r="r" b="b"/>
              <a:pathLst>
                <a:path w="857" h="777" extrusionOk="0">
                  <a:moveTo>
                    <a:pt x="1" y="0"/>
                  </a:moveTo>
                  <a:lnTo>
                    <a:pt x="187" y="395"/>
                  </a:lnTo>
                  <a:lnTo>
                    <a:pt x="370" y="777"/>
                  </a:lnTo>
                  <a:lnTo>
                    <a:pt x="620" y="420"/>
                  </a:lnTo>
                  <a:lnTo>
                    <a:pt x="856" y="66"/>
                  </a:lnTo>
                  <a:lnTo>
                    <a:pt x="436" y="3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3" name="Google Shape;2273;p33"/>
            <p:cNvSpPr/>
            <p:nvPr/>
          </p:nvSpPr>
          <p:spPr>
            <a:xfrm>
              <a:off x="9050306" y="2987364"/>
              <a:ext cx="104233" cy="94227"/>
            </a:xfrm>
            <a:custGeom>
              <a:avLst/>
              <a:gdLst/>
              <a:ahLst/>
              <a:cxnLst/>
              <a:rect l="l" t="t" r="r" b="b"/>
              <a:pathLst>
                <a:path w="948" h="857" extrusionOk="0">
                  <a:moveTo>
                    <a:pt x="80" y="54"/>
                  </a:moveTo>
                  <a:lnTo>
                    <a:pt x="474" y="95"/>
                  </a:lnTo>
                  <a:lnTo>
                    <a:pt x="856" y="121"/>
                  </a:lnTo>
                  <a:lnTo>
                    <a:pt x="632" y="436"/>
                  </a:lnTo>
                  <a:lnTo>
                    <a:pt x="414" y="763"/>
                  </a:lnTo>
                  <a:lnTo>
                    <a:pt x="414" y="763"/>
                  </a:lnTo>
                  <a:lnTo>
                    <a:pt x="250" y="411"/>
                  </a:lnTo>
                  <a:lnTo>
                    <a:pt x="80" y="54"/>
                  </a:lnTo>
                  <a:close/>
                  <a:moveTo>
                    <a:pt x="1" y="1"/>
                  </a:moveTo>
                  <a:lnTo>
                    <a:pt x="197" y="436"/>
                  </a:lnTo>
                  <a:lnTo>
                    <a:pt x="408" y="856"/>
                  </a:lnTo>
                  <a:lnTo>
                    <a:pt x="433" y="831"/>
                  </a:lnTo>
                  <a:lnTo>
                    <a:pt x="686" y="462"/>
                  </a:lnTo>
                  <a:lnTo>
                    <a:pt x="948" y="80"/>
                  </a:lnTo>
                  <a:lnTo>
                    <a:pt x="474" y="4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4" name="Google Shape;2274;p33"/>
            <p:cNvSpPr/>
            <p:nvPr/>
          </p:nvSpPr>
          <p:spPr>
            <a:xfrm>
              <a:off x="162863" y="2138653"/>
              <a:ext cx="82353" cy="93897"/>
            </a:xfrm>
            <a:custGeom>
              <a:avLst/>
              <a:gdLst/>
              <a:ahLst/>
              <a:cxnLst/>
              <a:rect l="l" t="t" r="r" b="b"/>
              <a:pathLst>
                <a:path w="749" h="854" extrusionOk="0">
                  <a:moveTo>
                    <a:pt x="748" y="1"/>
                  </a:moveTo>
                  <a:lnTo>
                    <a:pt x="366" y="209"/>
                  </a:lnTo>
                  <a:lnTo>
                    <a:pt x="0" y="433"/>
                  </a:lnTo>
                  <a:lnTo>
                    <a:pt x="366" y="645"/>
                  </a:lnTo>
                  <a:lnTo>
                    <a:pt x="748" y="853"/>
                  </a:lnTo>
                  <a:lnTo>
                    <a:pt x="748" y="433"/>
                  </a:lnTo>
                  <a:lnTo>
                    <a:pt x="748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5" name="Google Shape;2275;p33"/>
            <p:cNvSpPr/>
            <p:nvPr/>
          </p:nvSpPr>
          <p:spPr>
            <a:xfrm>
              <a:off x="156926" y="2132826"/>
              <a:ext cx="91368" cy="105552"/>
            </a:xfrm>
            <a:custGeom>
              <a:avLst/>
              <a:gdLst/>
              <a:ahLst/>
              <a:cxnLst/>
              <a:rect l="l" t="t" r="r" b="b"/>
              <a:pathLst>
                <a:path w="831" h="960" extrusionOk="0">
                  <a:moveTo>
                    <a:pt x="777" y="92"/>
                  </a:moveTo>
                  <a:lnTo>
                    <a:pt x="777" y="486"/>
                  </a:lnTo>
                  <a:lnTo>
                    <a:pt x="777" y="868"/>
                  </a:lnTo>
                  <a:lnTo>
                    <a:pt x="436" y="669"/>
                  </a:lnTo>
                  <a:lnTo>
                    <a:pt x="100" y="480"/>
                  </a:lnTo>
                  <a:lnTo>
                    <a:pt x="100" y="480"/>
                  </a:lnTo>
                  <a:lnTo>
                    <a:pt x="436" y="291"/>
                  </a:lnTo>
                  <a:lnTo>
                    <a:pt x="777" y="92"/>
                  </a:lnTo>
                  <a:close/>
                  <a:moveTo>
                    <a:pt x="831" y="0"/>
                  </a:moveTo>
                  <a:lnTo>
                    <a:pt x="408" y="237"/>
                  </a:lnTo>
                  <a:lnTo>
                    <a:pt x="0" y="486"/>
                  </a:lnTo>
                  <a:lnTo>
                    <a:pt x="41" y="499"/>
                  </a:lnTo>
                  <a:lnTo>
                    <a:pt x="408" y="723"/>
                  </a:lnTo>
                  <a:lnTo>
                    <a:pt x="831" y="960"/>
                  </a:lnTo>
                  <a:lnTo>
                    <a:pt x="831" y="486"/>
                  </a:lnTo>
                  <a:lnTo>
                    <a:pt x="831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6" name="Google Shape;2276;p33"/>
            <p:cNvSpPr/>
            <p:nvPr/>
          </p:nvSpPr>
          <p:spPr>
            <a:xfrm>
              <a:off x="480731" y="4783742"/>
              <a:ext cx="82792" cy="95547"/>
            </a:xfrm>
            <a:custGeom>
              <a:avLst/>
              <a:gdLst/>
              <a:ahLst/>
              <a:cxnLst/>
              <a:rect l="l" t="t" r="r" b="b"/>
              <a:pathLst>
                <a:path w="753" h="869" extrusionOk="0">
                  <a:moveTo>
                    <a:pt x="752" y="0"/>
                  </a:moveTo>
                  <a:lnTo>
                    <a:pt x="383" y="224"/>
                  </a:lnTo>
                  <a:lnTo>
                    <a:pt x="1" y="436"/>
                  </a:lnTo>
                  <a:lnTo>
                    <a:pt x="383" y="647"/>
                  </a:lnTo>
                  <a:lnTo>
                    <a:pt x="752" y="868"/>
                  </a:lnTo>
                  <a:lnTo>
                    <a:pt x="752" y="436"/>
                  </a:lnTo>
                  <a:lnTo>
                    <a:pt x="752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7" name="Google Shape;2277;p33"/>
            <p:cNvSpPr/>
            <p:nvPr/>
          </p:nvSpPr>
          <p:spPr>
            <a:xfrm>
              <a:off x="475234" y="4779564"/>
              <a:ext cx="91039" cy="104233"/>
            </a:xfrm>
            <a:custGeom>
              <a:avLst/>
              <a:gdLst/>
              <a:ahLst/>
              <a:cxnLst/>
              <a:rect l="l" t="t" r="r" b="b"/>
              <a:pathLst>
                <a:path w="828" h="948" extrusionOk="0">
                  <a:moveTo>
                    <a:pt x="777" y="92"/>
                  </a:moveTo>
                  <a:lnTo>
                    <a:pt x="777" y="474"/>
                  </a:lnTo>
                  <a:lnTo>
                    <a:pt x="777" y="856"/>
                  </a:lnTo>
                  <a:lnTo>
                    <a:pt x="446" y="670"/>
                  </a:lnTo>
                  <a:lnTo>
                    <a:pt x="110" y="474"/>
                  </a:lnTo>
                  <a:lnTo>
                    <a:pt x="110" y="474"/>
                  </a:lnTo>
                  <a:lnTo>
                    <a:pt x="446" y="275"/>
                  </a:lnTo>
                  <a:lnTo>
                    <a:pt x="777" y="92"/>
                  </a:lnTo>
                  <a:close/>
                  <a:moveTo>
                    <a:pt x="828" y="0"/>
                  </a:moveTo>
                  <a:lnTo>
                    <a:pt x="420" y="237"/>
                  </a:lnTo>
                  <a:lnTo>
                    <a:pt x="0" y="474"/>
                  </a:lnTo>
                  <a:lnTo>
                    <a:pt x="38" y="499"/>
                  </a:lnTo>
                  <a:lnTo>
                    <a:pt x="420" y="711"/>
                  </a:lnTo>
                  <a:lnTo>
                    <a:pt x="828" y="947"/>
                  </a:lnTo>
                  <a:lnTo>
                    <a:pt x="828" y="474"/>
                  </a:lnTo>
                  <a:lnTo>
                    <a:pt x="828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8" name="Google Shape;2278;p33"/>
            <p:cNvSpPr/>
            <p:nvPr/>
          </p:nvSpPr>
          <p:spPr>
            <a:xfrm>
              <a:off x="773091" y="2416531"/>
              <a:ext cx="95547" cy="85101"/>
            </a:xfrm>
            <a:custGeom>
              <a:avLst/>
              <a:gdLst/>
              <a:ahLst/>
              <a:cxnLst/>
              <a:rect l="l" t="t" r="r" b="b"/>
              <a:pathLst>
                <a:path w="869" h="774" extrusionOk="0">
                  <a:moveTo>
                    <a:pt x="0" y="0"/>
                  </a:moveTo>
                  <a:lnTo>
                    <a:pt x="183" y="395"/>
                  </a:lnTo>
                  <a:lnTo>
                    <a:pt x="369" y="774"/>
                  </a:lnTo>
                  <a:lnTo>
                    <a:pt x="619" y="420"/>
                  </a:lnTo>
                  <a:lnTo>
                    <a:pt x="868" y="64"/>
                  </a:lnTo>
                  <a:lnTo>
                    <a:pt x="436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9" name="Google Shape;2279;p33"/>
            <p:cNvSpPr/>
            <p:nvPr/>
          </p:nvSpPr>
          <p:spPr>
            <a:xfrm>
              <a:off x="135376" y="188894"/>
              <a:ext cx="93897" cy="85541"/>
            </a:xfrm>
            <a:custGeom>
              <a:avLst/>
              <a:gdLst/>
              <a:ahLst/>
              <a:cxnLst/>
              <a:rect l="l" t="t" r="r" b="b"/>
              <a:pathLst>
                <a:path w="854" h="778" extrusionOk="0">
                  <a:moveTo>
                    <a:pt x="1" y="1"/>
                  </a:moveTo>
                  <a:lnTo>
                    <a:pt x="184" y="395"/>
                  </a:lnTo>
                  <a:lnTo>
                    <a:pt x="367" y="777"/>
                  </a:lnTo>
                  <a:lnTo>
                    <a:pt x="616" y="421"/>
                  </a:lnTo>
                  <a:lnTo>
                    <a:pt x="853" y="67"/>
                  </a:lnTo>
                  <a:lnTo>
                    <a:pt x="433" y="3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0" name="Google Shape;2280;p33"/>
            <p:cNvSpPr/>
            <p:nvPr/>
          </p:nvSpPr>
          <p:spPr>
            <a:xfrm>
              <a:off x="130868" y="186145"/>
              <a:ext cx="104233" cy="93787"/>
            </a:xfrm>
            <a:custGeom>
              <a:avLst/>
              <a:gdLst/>
              <a:ahLst/>
              <a:cxnLst/>
              <a:rect l="l" t="t" r="r" b="b"/>
              <a:pathLst>
                <a:path w="948" h="853" extrusionOk="0">
                  <a:moveTo>
                    <a:pt x="80" y="51"/>
                  </a:moveTo>
                  <a:lnTo>
                    <a:pt x="462" y="92"/>
                  </a:lnTo>
                  <a:lnTo>
                    <a:pt x="856" y="117"/>
                  </a:lnTo>
                  <a:lnTo>
                    <a:pt x="632" y="433"/>
                  </a:lnTo>
                  <a:lnTo>
                    <a:pt x="416" y="759"/>
                  </a:lnTo>
                  <a:lnTo>
                    <a:pt x="250" y="408"/>
                  </a:lnTo>
                  <a:lnTo>
                    <a:pt x="80" y="51"/>
                  </a:lnTo>
                  <a:close/>
                  <a:moveTo>
                    <a:pt x="1" y="1"/>
                  </a:moveTo>
                  <a:lnTo>
                    <a:pt x="200" y="433"/>
                  </a:lnTo>
                  <a:lnTo>
                    <a:pt x="408" y="853"/>
                  </a:lnTo>
                  <a:lnTo>
                    <a:pt x="436" y="828"/>
                  </a:lnTo>
                  <a:lnTo>
                    <a:pt x="673" y="458"/>
                  </a:lnTo>
                  <a:lnTo>
                    <a:pt x="948" y="79"/>
                  </a:lnTo>
                  <a:lnTo>
                    <a:pt x="474" y="3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1" name="Google Shape;2281;p33"/>
            <p:cNvSpPr/>
            <p:nvPr/>
          </p:nvSpPr>
          <p:spPr>
            <a:xfrm>
              <a:off x="773091" y="4692813"/>
              <a:ext cx="82682" cy="94117"/>
            </a:xfrm>
            <a:custGeom>
              <a:avLst/>
              <a:gdLst/>
              <a:ahLst/>
              <a:cxnLst/>
              <a:rect l="l" t="t" r="r" b="b"/>
              <a:pathLst>
                <a:path w="752" h="856" extrusionOk="0">
                  <a:moveTo>
                    <a:pt x="751" y="0"/>
                  </a:moveTo>
                  <a:lnTo>
                    <a:pt x="382" y="212"/>
                  </a:lnTo>
                  <a:lnTo>
                    <a:pt x="0" y="433"/>
                  </a:lnTo>
                  <a:lnTo>
                    <a:pt x="382" y="644"/>
                  </a:lnTo>
                  <a:lnTo>
                    <a:pt x="751" y="856"/>
                  </a:lnTo>
                  <a:lnTo>
                    <a:pt x="751" y="433"/>
                  </a:lnTo>
                  <a:lnTo>
                    <a:pt x="751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2" name="Google Shape;2282;p33"/>
            <p:cNvSpPr/>
            <p:nvPr/>
          </p:nvSpPr>
          <p:spPr>
            <a:xfrm>
              <a:off x="767154" y="4686875"/>
              <a:ext cx="91368" cy="105662"/>
            </a:xfrm>
            <a:custGeom>
              <a:avLst/>
              <a:gdLst/>
              <a:ahLst/>
              <a:cxnLst/>
              <a:rect l="l" t="t" r="r" b="b"/>
              <a:pathLst>
                <a:path w="831" h="961" extrusionOk="0">
                  <a:moveTo>
                    <a:pt x="777" y="92"/>
                  </a:moveTo>
                  <a:lnTo>
                    <a:pt x="777" y="487"/>
                  </a:lnTo>
                  <a:lnTo>
                    <a:pt x="777" y="869"/>
                  </a:lnTo>
                  <a:lnTo>
                    <a:pt x="449" y="673"/>
                  </a:lnTo>
                  <a:lnTo>
                    <a:pt x="104" y="482"/>
                  </a:lnTo>
                  <a:lnTo>
                    <a:pt x="104" y="482"/>
                  </a:lnTo>
                  <a:lnTo>
                    <a:pt x="449" y="291"/>
                  </a:lnTo>
                  <a:lnTo>
                    <a:pt x="777" y="92"/>
                  </a:lnTo>
                  <a:close/>
                  <a:moveTo>
                    <a:pt x="831" y="0"/>
                  </a:moveTo>
                  <a:lnTo>
                    <a:pt x="423" y="237"/>
                  </a:lnTo>
                  <a:lnTo>
                    <a:pt x="0" y="487"/>
                  </a:lnTo>
                  <a:lnTo>
                    <a:pt x="41" y="502"/>
                  </a:lnTo>
                  <a:lnTo>
                    <a:pt x="423" y="723"/>
                  </a:lnTo>
                  <a:lnTo>
                    <a:pt x="831" y="960"/>
                  </a:lnTo>
                  <a:lnTo>
                    <a:pt x="831" y="487"/>
                  </a:lnTo>
                  <a:lnTo>
                    <a:pt x="831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3" name="Google Shape;2283;p33"/>
            <p:cNvSpPr/>
            <p:nvPr/>
          </p:nvSpPr>
          <p:spPr>
            <a:xfrm>
              <a:off x="4365737" y="184386"/>
              <a:ext cx="82682" cy="95547"/>
            </a:xfrm>
            <a:custGeom>
              <a:avLst/>
              <a:gdLst/>
              <a:ahLst/>
              <a:cxnLst/>
              <a:rect l="l" t="t" r="r" b="b"/>
              <a:pathLst>
                <a:path w="752" h="869" extrusionOk="0">
                  <a:moveTo>
                    <a:pt x="751" y="1"/>
                  </a:moveTo>
                  <a:lnTo>
                    <a:pt x="382" y="212"/>
                  </a:lnTo>
                  <a:lnTo>
                    <a:pt x="0" y="436"/>
                  </a:lnTo>
                  <a:lnTo>
                    <a:pt x="382" y="648"/>
                  </a:lnTo>
                  <a:lnTo>
                    <a:pt x="751" y="869"/>
                  </a:lnTo>
                  <a:lnTo>
                    <a:pt x="751" y="436"/>
                  </a:lnTo>
                  <a:lnTo>
                    <a:pt x="751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4" name="Google Shape;2284;p33"/>
            <p:cNvSpPr/>
            <p:nvPr/>
          </p:nvSpPr>
          <p:spPr>
            <a:xfrm>
              <a:off x="4359800" y="180208"/>
              <a:ext cx="91368" cy="104233"/>
            </a:xfrm>
            <a:custGeom>
              <a:avLst/>
              <a:gdLst/>
              <a:ahLst/>
              <a:cxnLst/>
              <a:rect l="l" t="t" r="r" b="b"/>
              <a:pathLst>
                <a:path w="831" h="948" extrusionOk="0">
                  <a:moveTo>
                    <a:pt x="777" y="80"/>
                  </a:moveTo>
                  <a:lnTo>
                    <a:pt x="777" y="474"/>
                  </a:lnTo>
                  <a:lnTo>
                    <a:pt x="777" y="856"/>
                  </a:lnTo>
                  <a:lnTo>
                    <a:pt x="449" y="658"/>
                  </a:lnTo>
                  <a:lnTo>
                    <a:pt x="111" y="474"/>
                  </a:lnTo>
                  <a:lnTo>
                    <a:pt x="449" y="276"/>
                  </a:lnTo>
                  <a:lnTo>
                    <a:pt x="777" y="80"/>
                  </a:lnTo>
                  <a:close/>
                  <a:moveTo>
                    <a:pt x="831" y="1"/>
                  </a:moveTo>
                  <a:lnTo>
                    <a:pt x="423" y="238"/>
                  </a:lnTo>
                  <a:lnTo>
                    <a:pt x="0" y="474"/>
                  </a:lnTo>
                  <a:lnTo>
                    <a:pt x="41" y="500"/>
                  </a:lnTo>
                  <a:lnTo>
                    <a:pt x="423" y="711"/>
                  </a:lnTo>
                  <a:lnTo>
                    <a:pt x="831" y="948"/>
                  </a:lnTo>
                  <a:lnTo>
                    <a:pt x="831" y="474"/>
                  </a:lnTo>
                  <a:lnTo>
                    <a:pt x="831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5" name="Google Shape;2285;p33"/>
            <p:cNvSpPr/>
            <p:nvPr/>
          </p:nvSpPr>
          <p:spPr>
            <a:xfrm>
              <a:off x="1383318" y="4848943"/>
              <a:ext cx="95547" cy="85541"/>
            </a:xfrm>
            <a:custGeom>
              <a:avLst/>
              <a:gdLst/>
              <a:ahLst/>
              <a:cxnLst/>
              <a:rect l="l" t="t" r="r" b="b"/>
              <a:pathLst>
                <a:path w="869" h="778" extrusionOk="0">
                  <a:moveTo>
                    <a:pt x="0" y="1"/>
                  </a:moveTo>
                  <a:lnTo>
                    <a:pt x="199" y="395"/>
                  </a:lnTo>
                  <a:lnTo>
                    <a:pt x="382" y="777"/>
                  </a:lnTo>
                  <a:lnTo>
                    <a:pt x="619" y="421"/>
                  </a:lnTo>
                  <a:lnTo>
                    <a:pt x="868" y="67"/>
                  </a:lnTo>
                  <a:lnTo>
                    <a:pt x="436" y="2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6" name="Google Shape;2286;p33"/>
            <p:cNvSpPr/>
            <p:nvPr/>
          </p:nvSpPr>
          <p:spPr>
            <a:xfrm>
              <a:off x="1702946" y="4885117"/>
              <a:ext cx="95547" cy="86861"/>
            </a:xfrm>
            <a:custGeom>
              <a:avLst/>
              <a:gdLst/>
              <a:ahLst/>
              <a:cxnLst/>
              <a:rect l="l" t="t" r="r" b="b"/>
              <a:pathLst>
                <a:path w="869" h="790" extrusionOk="0">
                  <a:moveTo>
                    <a:pt x="1" y="0"/>
                  </a:moveTo>
                  <a:lnTo>
                    <a:pt x="187" y="395"/>
                  </a:lnTo>
                  <a:lnTo>
                    <a:pt x="370" y="789"/>
                  </a:lnTo>
                  <a:lnTo>
                    <a:pt x="619" y="436"/>
                  </a:lnTo>
                  <a:lnTo>
                    <a:pt x="869" y="66"/>
                  </a:lnTo>
                  <a:lnTo>
                    <a:pt x="436" y="4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7" name="Google Shape;2287;p33"/>
            <p:cNvSpPr/>
            <p:nvPr/>
          </p:nvSpPr>
          <p:spPr>
            <a:xfrm>
              <a:off x="1698768" y="4882258"/>
              <a:ext cx="104233" cy="95547"/>
            </a:xfrm>
            <a:custGeom>
              <a:avLst/>
              <a:gdLst/>
              <a:ahLst/>
              <a:cxnLst/>
              <a:rect l="l" t="t" r="r" b="b"/>
              <a:pathLst>
                <a:path w="948" h="869" extrusionOk="0">
                  <a:moveTo>
                    <a:pt x="80" y="67"/>
                  </a:moveTo>
                  <a:lnTo>
                    <a:pt x="474" y="92"/>
                  </a:lnTo>
                  <a:lnTo>
                    <a:pt x="856" y="118"/>
                  </a:lnTo>
                  <a:lnTo>
                    <a:pt x="632" y="433"/>
                  </a:lnTo>
                  <a:lnTo>
                    <a:pt x="414" y="762"/>
                  </a:lnTo>
                  <a:lnTo>
                    <a:pt x="414" y="762"/>
                  </a:lnTo>
                  <a:lnTo>
                    <a:pt x="250" y="408"/>
                  </a:lnTo>
                  <a:lnTo>
                    <a:pt x="80" y="67"/>
                  </a:lnTo>
                  <a:close/>
                  <a:moveTo>
                    <a:pt x="1" y="1"/>
                  </a:moveTo>
                  <a:lnTo>
                    <a:pt x="197" y="433"/>
                  </a:lnTo>
                  <a:lnTo>
                    <a:pt x="408" y="869"/>
                  </a:lnTo>
                  <a:lnTo>
                    <a:pt x="433" y="828"/>
                  </a:lnTo>
                  <a:lnTo>
                    <a:pt x="683" y="474"/>
                  </a:lnTo>
                  <a:lnTo>
                    <a:pt x="948" y="80"/>
                  </a:lnTo>
                  <a:lnTo>
                    <a:pt x="474" y="3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8" name="Google Shape;2288;p33"/>
            <p:cNvSpPr/>
            <p:nvPr/>
          </p:nvSpPr>
          <p:spPr>
            <a:xfrm>
              <a:off x="3113286" y="4737563"/>
              <a:ext cx="175040" cy="198240"/>
            </a:xfrm>
            <a:custGeom>
              <a:avLst/>
              <a:gdLst/>
              <a:ahLst/>
              <a:cxnLst/>
              <a:rect l="l" t="t" r="r" b="b"/>
              <a:pathLst>
                <a:path w="1592" h="1803" extrusionOk="0">
                  <a:moveTo>
                    <a:pt x="67" y="0"/>
                  </a:moveTo>
                  <a:lnTo>
                    <a:pt x="26" y="894"/>
                  </a:lnTo>
                  <a:lnTo>
                    <a:pt x="1" y="1803"/>
                  </a:lnTo>
                  <a:lnTo>
                    <a:pt x="790" y="1383"/>
                  </a:lnTo>
                  <a:lnTo>
                    <a:pt x="1592" y="947"/>
                  </a:lnTo>
                  <a:lnTo>
                    <a:pt x="828" y="474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9" name="Google Shape;2289;p33"/>
            <p:cNvSpPr/>
            <p:nvPr/>
          </p:nvSpPr>
          <p:spPr>
            <a:xfrm>
              <a:off x="2547809" y="4737563"/>
              <a:ext cx="81033" cy="94117"/>
            </a:xfrm>
            <a:custGeom>
              <a:avLst/>
              <a:gdLst/>
              <a:ahLst/>
              <a:cxnLst/>
              <a:rect l="l" t="t" r="r" b="b"/>
              <a:pathLst>
                <a:path w="737" h="856" extrusionOk="0">
                  <a:moveTo>
                    <a:pt x="736" y="0"/>
                  </a:moveTo>
                  <a:lnTo>
                    <a:pt x="367" y="212"/>
                  </a:lnTo>
                  <a:lnTo>
                    <a:pt x="1" y="420"/>
                  </a:lnTo>
                  <a:lnTo>
                    <a:pt x="367" y="644"/>
                  </a:lnTo>
                  <a:lnTo>
                    <a:pt x="736" y="856"/>
                  </a:lnTo>
                  <a:lnTo>
                    <a:pt x="736" y="420"/>
                  </a:lnTo>
                  <a:lnTo>
                    <a:pt x="736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0" name="Google Shape;2290;p33"/>
            <p:cNvSpPr/>
            <p:nvPr/>
          </p:nvSpPr>
          <p:spPr>
            <a:xfrm>
              <a:off x="2541981" y="4731625"/>
              <a:ext cx="89609" cy="105992"/>
            </a:xfrm>
            <a:custGeom>
              <a:avLst/>
              <a:gdLst/>
              <a:ahLst/>
              <a:cxnLst/>
              <a:rect l="l" t="t" r="r" b="b"/>
              <a:pathLst>
                <a:path w="815" h="964" extrusionOk="0">
                  <a:moveTo>
                    <a:pt x="764" y="95"/>
                  </a:moveTo>
                  <a:lnTo>
                    <a:pt x="764" y="474"/>
                  </a:lnTo>
                  <a:lnTo>
                    <a:pt x="764" y="869"/>
                  </a:lnTo>
                  <a:lnTo>
                    <a:pt x="433" y="673"/>
                  </a:lnTo>
                  <a:lnTo>
                    <a:pt x="102" y="482"/>
                  </a:lnTo>
                  <a:lnTo>
                    <a:pt x="102" y="482"/>
                  </a:lnTo>
                  <a:lnTo>
                    <a:pt x="433" y="291"/>
                  </a:lnTo>
                  <a:lnTo>
                    <a:pt x="764" y="95"/>
                  </a:lnTo>
                  <a:close/>
                  <a:moveTo>
                    <a:pt x="815" y="1"/>
                  </a:moveTo>
                  <a:lnTo>
                    <a:pt x="407" y="237"/>
                  </a:lnTo>
                  <a:lnTo>
                    <a:pt x="0" y="474"/>
                  </a:lnTo>
                  <a:lnTo>
                    <a:pt x="38" y="503"/>
                  </a:lnTo>
                  <a:lnTo>
                    <a:pt x="407" y="711"/>
                  </a:lnTo>
                  <a:lnTo>
                    <a:pt x="815" y="964"/>
                  </a:lnTo>
                  <a:lnTo>
                    <a:pt x="815" y="474"/>
                  </a:lnTo>
                  <a:lnTo>
                    <a:pt x="815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1" name="Google Shape;2291;p33"/>
            <p:cNvSpPr/>
            <p:nvPr/>
          </p:nvSpPr>
          <p:spPr>
            <a:xfrm>
              <a:off x="2965732" y="144144"/>
              <a:ext cx="94227" cy="89719"/>
            </a:xfrm>
            <a:custGeom>
              <a:avLst/>
              <a:gdLst/>
              <a:ahLst/>
              <a:cxnLst/>
              <a:rect l="l" t="t" r="r" b="b"/>
              <a:pathLst>
                <a:path w="857" h="816" extrusionOk="0">
                  <a:moveTo>
                    <a:pt x="579" y="1"/>
                  </a:moveTo>
                  <a:lnTo>
                    <a:pt x="288" y="329"/>
                  </a:lnTo>
                  <a:lnTo>
                    <a:pt x="1" y="645"/>
                  </a:lnTo>
                  <a:lnTo>
                    <a:pt x="421" y="736"/>
                  </a:lnTo>
                  <a:lnTo>
                    <a:pt x="856" y="815"/>
                  </a:lnTo>
                  <a:lnTo>
                    <a:pt x="711" y="408"/>
                  </a:lnTo>
                  <a:lnTo>
                    <a:pt x="579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2" name="Google Shape;2292;p33"/>
            <p:cNvSpPr/>
            <p:nvPr/>
          </p:nvSpPr>
          <p:spPr>
            <a:xfrm>
              <a:off x="2959905" y="138207"/>
              <a:ext cx="104233" cy="100164"/>
            </a:xfrm>
            <a:custGeom>
              <a:avLst/>
              <a:gdLst/>
              <a:ahLst/>
              <a:cxnLst/>
              <a:rect l="l" t="t" r="r" b="b"/>
              <a:pathLst>
                <a:path w="948" h="911" extrusionOk="0">
                  <a:moveTo>
                    <a:pt x="616" y="99"/>
                  </a:moveTo>
                  <a:lnTo>
                    <a:pt x="736" y="474"/>
                  </a:lnTo>
                  <a:lnTo>
                    <a:pt x="868" y="844"/>
                  </a:lnTo>
                  <a:lnTo>
                    <a:pt x="868" y="844"/>
                  </a:lnTo>
                  <a:lnTo>
                    <a:pt x="486" y="765"/>
                  </a:lnTo>
                  <a:lnTo>
                    <a:pt x="104" y="686"/>
                  </a:lnTo>
                  <a:lnTo>
                    <a:pt x="357" y="396"/>
                  </a:lnTo>
                  <a:lnTo>
                    <a:pt x="616" y="99"/>
                  </a:lnTo>
                  <a:close/>
                  <a:moveTo>
                    <a:pt x="632" y="1"/>
                  </a:moveTo>
                  <a:lnTo>
                    <a:pt x="606" y="42"/>
                  </a:lnTo>
                  <a:lnTo>
                    <a:pt x="316" y="358"/>
                  </a:lnTo>
                  <a:lnTo>
                    <a:pt x="0" y="724"/>
                  </a:lnTo>
                  <a:lnTo>
                    <a:pt x="474" y="815"/>
                  </a:lnTo>
                  <a:lnTo>
                    <a:pt x="947" y="910"/>
                  </a:lnTo>
                  <a:lnTo>
                    <a:pt x="789" y="462"/>
                  </a:lnTo>
                  <a:lnTo>
                    <a:pt x="632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3" name="Google Shape;2293;p33"/>
            <p:cNvSpPr/>
            <p:nvPr/>
          </p:nvSpPr>
          <p:spPr>
            <a:xfrm>
              <a:off x="2917903" y="4789570"/>
              <a:ext cx="94117" cy="85541"/>
            </a:xfrm>
            <a:custGeom>
              <a:avLst/>
              <a:gdLst/>
              <a:ahLst/>
              <a:cxnLst/>
              <a:rect l="l" t="t" r="r" b="b"/>
              <a:pathLst>
                <a:path w="856" h="778" extrusionOk="0">
                  <a:moveTo>
                    <a:pt x="0" y="1"/>
                  </a:moveTo>
                  <a:lnTo>
                    <a:pt x="186" y="383"/>
                  </a:lnTo>
                  <a:lnTo>
                    <a:pt x="370" y="778"/>
                  </a:lnTo>
                  <a:lnTo>
                    <a:pt x="619" y="421"/>
                  </a:lnTo>
                  <a:lnTo>
                    <a:pt x="856" y="67"/>
                  </a:lnTo>
                  <a:lnTo>
                    <a:pt x="436" y="2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4" name="Google Shape;2294;p33"/>
            <p:cNvSpPr/>
            <p:nvPr/>
          </p:nvSpPr>
          <p:spPr>
            <a:xfrm>
              <a:off x="3240389" y="32764"/>
              <a:ext cx="95547" cy="86861"/>
            </a:xfrm>
            <a:custGeom>
              <a:avLst/>
              <a:gdLst/>
              <a:ahLst/>
              <a:cxnLst/>
              <a:rect l="l" t="t" r="r" b="b"/>
              <a:pathLst>
                <a:path w="869" h="790" extrusionOk="0">
                  <a:moveTo>
                    <a:pt x="0" y="0"/>
                  </a:moveTo>
                  <a:lnTo>
                    <a:pt x="186" y="395"/>
                  </a:lnTo>
                  <a:lnTo>
                    <a:pt x="382" y="789"/>
                  </a:lnTo>
                  <a:lnTo>
                    <a:pt x="619" y="433"/>
                  </a:lnTo>
                  <a:lnTo>
                    <a:pt x="868" y="79"/>
                  </a:lnTo>
                  <a:lnTo>
                    <a:pt x="436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5" name="Google Shape;2295;p33"/>
            <p:cNvSpPr/>
            <p:nvPr/>
          </p:nvSpPr>
          <p:spPr>
            <a:xfrm>
              <a:off x="3236211" y="29905"/>
              <a:ext cx="104233" cy="95657"/>
            </a:xfrm>
            <a:custGeom>
              <a:avLst/>
              <a:gdLst/>
              <a:ahLst/>
              <a:cxnLst/>
              <a:rect l="l" t="t" r="r" b="b"/>
              <a:pathLst>
                <a:path w="948" h="870" extrusionOk="0">
                  <a:moveTo>
                    <a:pt x="92" y="64"/>
                  </a:moveTo>
                  <a:lnTo>
                    <a:pt x="474" y="92"/>
                  </a:lnTo>
                  <a:lnTo>
                    <a:pt x="856" y="118"/>
                  </a:lnTo>
                  <a:lnTo>
                    <a:pt x="632" y="433"/>
                  </a:lnTo>
                  <a:lnTo>
                    <a:pt x="414" y="762"/>
                  </a:lnTo>
                  <a:lnTo>
                    <a:pt x="414" y="762"/>
                  </a:lnTo>
                  <a:lnTo>
                    <a:pt x="250" y="408"/>
                  </a:lnTo>
                  <a:lnTo>
                    <a:pt x="92" y="64"/>
                  </a:lnTo>
                  <a:close/>
                  <a:moveTo>
                    <a:pt x="0" y="1"/>
                  </a:moveTo>
                  <a:lnTo>
                    <a:pt x="212" y="433"/>
                  </a:lnTo>
                  <a:lnTo>
                    <a:pt x="407" y="869"/>
                  </a:lnTo>
                  <a:lnTo>
                    <a:pt x="433" y="828"/>
                  </a:lnTo>
                  <a:lnTo>
                    <a:pt x="685" y="474"/>
                  </a:lnTo>
                  <a:lnTo>
                    <a:pt x="947" y="80"/>
                  </a:lnTo>
                  <a:lnTo>
                    <a:pt x="474" y="3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6" name="Google Shape;2296;p33"/>
            <p:cNvSpPr/>
            <p:nvPr/>
          </p:nvSpPr>
          <p:spPr>
            <a:xfrm>
              <a:off x="6357388" y="4668074"/>
              <a:ext cx="198020" cy="176470"/>
            </a:xfrm>
            <a:custGeom>
              <a:avLst/>
              <a:gdLst/>
              <a:ahLst/>
              <a:cxnLst/>
              <a:rect l="l" t="t" r="r" b="b"/>
              <a:pathLst>
                <a:path w="1801" h="1605" extrusionOk="0">
                  <a:moveTo>
                    <a:pt x="1" y="1"/>
                  </a:moveTo>
                  <a:lnTo>
                    <a:pt x="421" y="803"/>
                  </a:lnTo>
                  <a:lnTo>
                    <a:pt x="841" y="1605"/>
                  </a:lnTo>
                  <a:lnTo>
                    <a:pt x="1327" y="844"/>
                  </a:lnTo>
                  <a:lnTo>
                    <a:pt x="1800" y="67"/>
                  </a:lnTo>
                  <a:lnTo>
                    <a:pt x="907" y="4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7" name="Google Shape;2297;p33"/>
            <p:cNvSpPr/>
            <p:nvPr/>
          </p:nvSpPr>
          <p:spPr>
            <a:xfrm>
              <a:off x="5149467" y="4783742"/>
              <a:ext cx="82682" cy="95547"/>
            </a:xfrm>
            <a:custGeom>
              <a:avLst/>
              <a:gdLst/>
              <a:ahLst/>
              <a:cxnLst/>
              <a:rect l="l" t="t" r="r" b="b"/>
              <a:pathLst>
                <a:path w="752" h="869" extrusionOk="0">
                  <a:moveTo>
                    <a:pt x="752" y="0"/>
                  </a:moveTo>
                  <a:lnTo>
                    <a:pt x="383" y="224"/>
                  </a:lnTo>
                  <a:lnTo>
                    <a:pt x="1" y="436"/>
                  </a:lnTo>
                  <a:lnTo>
                    <a:pt x="383" y="647"/>
                  </a:lnTo>
                  <a:lnTo>
                    <a:pt x="752" y="868"/>
                  </a:lnTo>
                  <a:lnTo>
                    <a:pt x="752" y="436"/>
                  </a:lnTo>
                  <a:lnTo>
                    <a:pt x="752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8" name="Google Shape;2298;p33"/>
            <p:cNvSpPr/>
            <p:nvPr/>
          </p:nvSpPr>
          <p:spPr>
            <a:xfrm>
              <a:off x="5143969" y="4779564"/>
              <a:ext cx="91039" cy="104233"/>
            </a:xfrm>
            <a:custGeom>
              <a:avLst/>
              <a:gdLst/>
              <a:ahLst/>
              <a:cxnLst/>
              <a:rect l="l" t="t" r="r" b="b"/>
              <a:pathLst>
                <a:path w="828" h="948" extrusionOk="0">
                  <a:moveTo>
                    <a:pt x="777" y="92"/>
                  </a:moveTo>
                  <a:lnTo>
                    <a:pt x="777" y="474"/>
                  </a:lnTo>
                  <a:lnTo>
                    <a:pt x="777" y="856"/>
                  </a:lnTo>
                  <a:lnTo>
                    <a:pt x="445" y="670"/>
                  </a:lnTo>
                  <a:lnTo>
                    <a:pt x="109" y="474"/>
                  </a:lnTo>
                  <a:lnTo>
                    <a:pt x="109" y="474"/>
                  </a:lnTo>
                  <a:lnTo>
                    <a:pt x="445" y="275"/>
                  </a:lnTo>
                  <a:lnTo>
                    <a:pt x="777" y="92"/>
                  </a:lnTo>
                  <a:close/>
                  <a:moveTo>
                    <a:pt x="827" y="0"/>
                  </a:moveTo>
                  <a:lnTo>
                    <a:pt x="420" y="237"/>
                  </a:lnTo>
                  <a:lnTo>
                    <a:pt x="0" y="474"/>
                  </a:lnTo>
                  <a:lnTo>
                    <a:pt x="38" y="499"/>
                  </a:lnTo>
                  <a:lnTo>
                    <a:pt x="420" y="711"/>
                  </a:lnTo>
                  <a:lnTo>
                    <a:pt x="827" y="947"/>
                  </a:lnTo>
                  <a:lnTo>
                    <a:pt x="827" y="474"/>
                  </a:lnTo>
                  <a:lnTo>
                    <a:pt x="827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9" name="Google Shape;2299;p33"/>
            <p:cNvSpPr/>
            <p:nvPr/>
          </p:nvSpPr>
          <p:spPr>
            <a:xfrm>
              <a:off x="8131886" y="31334"/>
              <a:ext cx="92798" cy="89719"/>
            </a:xfrm>
            <a:custGeom>
              <a:avLst/>
              <a:gdLst/>
              <a:ahLst/>
              <a:cxnLst/>
              <a:rect l="l" t="t" r="r" b="b"/>
              <a:pathLst>
                <a:path w="844" h="816" extrusionOk="0">
                  <a:moveTo>
                    <a:pt x="566" y="1"/>
                  </a:moveTo>
                  <a:lnTo>
                    <a:pt x="278" y="329"/>
                  </a:lnTo>
                  <a:lnTo>
                    <a:pt x="0" y="645"/>
                  </a:lnTo>
                  <a:lnTo>
                    <a:pt x="420" y="736"/>
                  </a:lnTo>
                  <a:lnTo>
                    <a:pt x="843" y="815"/>
                  </a:lnTo>
                  <a:lnTo>
                    <a:pt x="843" y="815"/>
                  </a:lnTo>
                  <a:lnTo>
                    <a:pt x="698" y="408"/>
                  </a:lnTo>
                  <a:lnTo>
                    <a:pt x="566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0" name="Google Shape;2300;p33"/>
            <p:cNvSpPr/>
            <p:nvPr/>
          </p:nvSpPr>
          <p:spPr>
            <a:xfrm>
              <a:off x="8125948" y="25397"/>
              <a:ext cx="102913" cy="100164"/>
            </a:xfrm>
            <a:custGeom>
              <a:avLst/>
              <a:gdLst/>
              <a:ahLst/>
              <a:cxnLst/>
              <a:rect l="l" t="t" r="r" b="b"/>
              <a:pathLst>
                <a:path w="936" h="911" extrusionOk="0">
                  <a:moveTo>
                    <a:pt x="606" y="99"/>
                  </a:moveTo>
                  <a:lnTo>
                    <a:pt x="740" y="474"/>
                  </a:lnTo>
                  <a:lnTo>
                    <a:pt x="856" y="831"/>
                  </a:lnTo>
                  <a:lnTo>
                    <a:pt x="856" y="831"/>
                  </a:lnTo>
                  <a:lnTo>
                    <a:pt x="474" y="765"/>
                  </a:lnTo>
                  <a:lnTo>
                    <a:pt x="95" y="686"/>
                  </a:lnTo>
                  <a:lnTo>
                    <a:pt x="358" y="395"/>
                  </a:lnTo>
                  <a:lnTo>
                    <a:pt x="606" y="99"/>
                  </a:lnTo>
                  <a:close/>
                  <a:moveTo>
                    <a:pt x="632" y="1"/>
                  </a:moveTo>
                  <a:lnTo>
                    <a:pt x="594" y="42"/>
                  </a:lnTo>
                  <a:lnTo>
                    <a:pt x="316" y="358"/>
                  </a:lnTo>
                  <a:lnTo>
                    <a:pt x="1" y="711"/>
                  </a:lnTo>
                  <a:lnTo>
                    <a:pt x="462" y="815"/>
                  </a:lnTo>
                  <a:lnTo>
                    <a:pt x="935" y="910"/>
                  </a:lnTo>
                  <a:lnTo>
                    <a:pt x="777" y="449"/>
                  </a:lnTo>
                  <a:lnTo>
                    <a:pt x="632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1" name="Google Shape;2301;p33"/>
            <p:cNvSpPr/>
            <p:nvPr/>
          </p:nvSpPr>
          <p:spPr>
            <a:xfrm>
              <a:off x="4896470" y="4905238"/>
              <a:ext cx="94117" cy="85431"/>
            </a:xfrm>
            <a:custGeom>
              <a:avLst/>
              <a:gdLst/>
              <a:ahLst/>
              <a:cxnLst/>
              <a:rect l="l" t="t" r="r" b="b"/>
              <a:pathLst>
                <a:path w="856" h="777" extrusionOk="0">
                  <a:moveTo>
                    <a:pt x="0" y="0"/>
                  </a:moveTo>
                  <a:lnTo>
                    <a:pt x="186" y="382"/>
                  </a:lnTo>
                  <a:lnTo>
                    <a:pt x="369" y="777"/>
                  </a:lnTo>
                  <a:lnTo>
                    <a:pt x="619" y="423"/>
                  </a:lnTo>
                  <a:lnTo>
                    <a:pt x="856" y="66"/>
                  </a:lnTo>
                  <a:lnTo>
                    <a:pt x="423" y="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2" name="Google Shape;2302;p33"/>
            <p:cNvSpPr/>
            <p:nvPr/>
          </p:nvSpPr>
          <p:spPr>
            <a:xfrm>
              <a:off x="5949580" y="4843116"/>
              <a:ext cx="95547" cy="85431"/>
            </a:xfrm>
            <a:custGeom>
              <a:avLst/>
              <a:gdLst/>
              <a:ahLst/>
              <a:cxnLst/>
              <a:rect l="l" t="t" r="r" b="b"/>
              <a:pathLst>
                <a:path w="869" h="777" extrusionOk="0">
                  <a:moveTo>
                    <a:pt x="0" y="0"/>
                  </a:moveTo>
                  <a:lnTo>
                    <a:pt x="196" y="382"/>
                  </a:lnTo>
                  <a:lnTo>
                    <a:pt x="379" y="777"/>
                  </a:lnTo>
                  <a:lnTo>
                    <a:pt x="616" y="423"/>
                  </a:lnTo>
                  <a:lnTo>
                    <a:pt x="869" y="66"/>
                  </a:lnTo>
                  <a:lnTo>
                    <a:pt x="433" y="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3" name="Google Shape;2303;p33"/>
            <p:cNvSpPr/>
            <p:nvPr/>
          </p:nvSpPr>
          <p:spPr>
            <a:xfrm>
              <a:off x="5945072" y="4840257"/>
              <a:ext cx="104233" cy="94227"/>
            </a:xfrm>
            <a:custGeom>
              <a:avLst/>
              <a:gdLst/>
              <a:ahLst/>
              <a:cxnLst/>
              <a:rect l="l" t="t" r="r" b="b"/>
              <a:pathLst>
                <a:path w="948" h="857" extrusionOk="0">
                  <a:moveTo>
                    <a:pt x="92" y="54"/>
                  </a:moveTo>
                  <a:lnTo>
                    <a:pt x="474" y="80"/>
                  </a:lnTo>
                  <a:lnTo>
                    <a:pt x="856" y="118"/>
                  </a:lnTo>
                  <a:lnTo>
                    <a:pt x="644" y="433"/>
                  </a:lnTo>
                  <a:lnTo>
                    <a:pt x="419" y="755"/>
                  </a:lnTo>
                  <a:lnTo>
                    <a:pt x="250" y="408"/>
                  </a:lnTo>
                  <a:lnTo>
                    <a:pt x="92" y="54"/>
                  </a:lnTo>
                  <a:close/>
                  <a:moveTo>
                    <a:pt x="0" y="1"/>
                  </a:moveTo>
                  <a:lnTo>
                    <a:pt x="212" y="421"/>
                  </a:lnTo>
                  <a:lnTo>
                    <a:pt x="408" y="856"/>
                  </a:lnTo>
                  <a:lnTo>
                    <a:pt x="436" y="815"/>
                  </a:lnTo>
                  <a:lnTo>
                    <a:pt x="685" y="462"/>
                  </a:lnTo>
                  <a:lnTo>
                    <a:pt x="947" y="67"/>
                  </a:lnTo>
                  <a:lnTo>
                    <a:pt x="474" y="2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4" name="Google Shape;2304;p33"/>
            <p:cNvSpPr/>
            <p:nvPr/>
          </p:nvSpPr>
          <p:spPr>
            <a:xfrm>
              <a:off x="879963" y="155721"/>
              <a:ext cx="178119" cy="198350"/>
            </a:xfrm>
            <a:custGeom>
              <a:avLst/>
              <a:gdLst/>
              <a:ahLst/>
              <a:cxnLst/>
              <a:rect l="l" t="t" r="r" b="b"/>
              <a:pathLst>
                <a:path w="1620" h="1804" extrusionOk="0">
                  <a:moveTo>
                    <a:pt x="1620" y="1"/>
                  </a:moveTo>
                  <a:lnTo>
                    <a:pt x="818" y="395"/>
                  </a:lnTo>
                  <a:lnTo>
                    <a:pt x="0" y="803"/>
                  </a:lnTo>
                  <a:lnTo>
                    <a:pt x="752" y="1305"/>
                  </a:lnTo>
                  <a:lnTo>
                    <a:pt x="1516" y="1803"/>
                  </a:lnTo>
                  <a:lnTo>
                    <a:pt x="1566" y="894"/>
                  </a:lnTo>
                  <a:lnTo>
                    <a:pt x="162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5" name="Google Shape;2305;p33"/>
            <p:cNvSpPr/>
            <p:nvPr/>
          </p:nvSpPr>
          <p:spPr>
            <a:xfrm>
              <a:off x="182984" y="2913807"/>
              <a:ext cx="94117" cy="85431"/>
            </a:xfrm>
            <a:custGeom>
              <a:avLst/>
              <a:gdLst/>
              <a:ahLst/>
              <a:cxnLst/>
              <a:rect l="l" t="t" r="r" b="b"/>
              <a:pathLst>
                <a:path w="856" h="777" extrusionOk="0">
                  <a:moveTo>
                    <a:pt x="0" y="0"/>
                  </a:moveTo>
                  <a:lnTo>
                    <a:pt x="183" y="395"/>
                  </a:lnTo>
                  <a:lnTo>
                    <a:pt x="370" y="777"/>
                  </a:lnTo>
                  <a:lnTo>
                    <a:pt x="606" y="420"/>
                  </a:lnTo>
                  <a:lnTo>
                    <a:pt x="856" y="67"/>
                  </a:lnTo>
                  <a:lnTo>
                    <a:pt x="420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6" name="Google Shape;2306;p33"/>
            <p:cNvSpPr/>
            <p:nvPr/>
          </p:nvSpPr>
          <p:spPr>
            <a:xfrm>
              <a:off x="177047" y="2911058"/>
              <a:ext cx="105992" cy="93787"/>
            </a:xfrm>
            <a:custGeom>
              <a:avLst/>
              <a:gdLst/>
              <a:ahLst/>
              <a:cxnLst/>
              <a:rect l="l" t="t" r="r" b="b"/>
              <a:pathLst>
                <a:path w="964" h="853" extrusionOk="0">
                  <a:moveTo>
                    <a:pt x="95" y="63"/>
                  </a:moveTo>
                  <a:lnTo>
                    <a:pt x="474" y="92"/>
                  </a:lnTo>
                  <a:lnTo>
                    <a:pt x="856" y="117"/>
                  </a:lnTo>
                  <a:lnTo>
                    <a:pt x="648" y="433"/>
                  </a:lnTo>
                  <a:lnTo>
                    <a:pt x="424" y="749"/>
                  </a:lnTo>
                  <a:lnTo>
                    <a:pt x="266" y="407"/>
                  </a:lnTo>
                  <a:lnTo>
                    <a:pt x="95" y="63"/>
                  </a:lnTo>
                  <a:close/>
                  <a:moveTo>
                    <a:pt x="1" y="0"/>
                  </a:moveTo>
                  <a:lnTo>
                    <a:pt x="212" y="433"/>
                  </a:lnTo>
                  <a:lnTo>
                    <a:pt x="424" y="853"/>
                  </a:lnTo>
                  <a:lnTo>
                    <a:pt x="449" y="827"/>
                  </a:lnTo>
                  <a:lnTo>
                    <a:pt x="686" y="474"/>
                  </a:lnTo>
                  <a:lnTo>
                    <a:pt x="963" y="79"/>
                  </a:lnTo>
                  <a:lnTo>
                    <a:pt x="474" y="3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7" name="Google Shape;2307;p33"/>
            <p:cNvSpPr/>
            <p:nvPr/>
          </p:nvSpPr>
          <p:spPr>
            <a:xfrm>
              <a:off x="255112" y="1257727"/>
              <a:ext cx="95547" cy="85431"/>
            </a:xfrm>
            <a:custGeom>
              <a:avLst/>
              <a:gdLst/>
              <a:ahLst/>
              <a:cxnLst/>
              <a:rect l="l" t="t" r="r" b="b"/>
              <a:pathLst>
                <a:path w="869" h="777" extrusionOk="0">
                  <a:moveTo>
                    <a:pt x="1" y="0"/>
                  </a:moveTo>
                  <a:lnTo>
                    <a:pt x="187" y="382"/>
                  </a:lnTo>
                  <a:lnTo>
                    <a:pt x="383" y="777"/>
                  </a:lnTo>
                  <a:lnTo>
                    <a:pt x="620" y="420"/>
                  </a:lnTo>
                  <a:lnTo>
                    <a:pt x="869" y="67"/>
                  </a:lnTo>
                  <a:lnTo>
                    <a:pt x="436" y="2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8" name="Google Shape;2308;p33"/>
            <p:cNvSpPr/>
            <p:nvPr/>
          </p:nvSpPr>
          <p:spPr>
            <a:xfrm>
              <a:off x="250934" y="1253549"/>
              <a:ext cx="104343" cy="95547"/>
            </a:xfrm>
            <a:custGeom>
              <a:avLst/>
              <a:gdLst/>
              <a:ahLst/>
              <a:cxnLst/>
              <a:rect l="l" t="t" r="r" b="b"/>
              <a:pathLst>
                <a:path w="949" h="869" extrusionOk="0">
                  <a:moveTo>
                    <a:pt x="93" y="64"/>
                  </a:moveTo>
                  <a:lnTo>
                    <a:pt x="474" y="92"/>
                  </a:lnTo>
                  <a:lnTo>
                    <a:pt x="856" y="130"/>
                  </a:lnTo>
                  <a:lnTo>
                    <a:pt x="632" y="446"/>
                  </a:lnTo>
                  <a:lnTo>
                    <a:pt x="418" y="769"/>
                  </a:lnTo>
                  <a:lnTo>
                    <a:pt x="418" y="769"/>
                  </a:lnTo>
                  <a:lnTo>
                    <a:pt x="250" y="408"/>
                  </a:lnTo>
                  <a:lnTo>
                    <a:pt x="93" y="64"/>
                  </a:lnTo>
                  <a:close/>
                  <a:moveTo>
                    <a:pt x="1" y="0"/>
                  </a:moveTo>
                  <a:lnTo>
                    <a:pt x="212" y="433"/>
                  </a:lnTo>
                  <a:lnTo>
                    <a:pt x="408" y="869"/>
                  </a:lnTo>
                  <a:lnTo>
                    <a:pt x="433" y="828"/>
                  </a:lnTo>
                  <a:lnTo>
                    <a:pt x="686" y="474"/>
                  </a:lnTo>
                  <a:lnTo>
                    <a:pt x="948" y="79"/>
                  </a:lnTo>
                  <a:lnTo>
                    <a:pt x="474" y="3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9" name="Google Shape;2309;p33"/>
            <p:cNvSpPr/>
            <p:nvPr/>
          </p:nvSpPr>
          <p:spPr>
            <a:xfrm>
              <a:off x="-340492" y="1820487"/>
              <a:ext cx="569761" cy="659700"/>
            </a:xfrm>
            <a:custGeom>
              <a:avLst/>
              <a:gdLst/>
              <a:ahLst/>
              <a:cxnLst/>
              <a:rect l="l" t="t" r="r" b="b"/>
              <a:pathLst>
                <a:path w="5182" h="6000" extrusionOk="0">
                  <a:moveTo>
                    <a:pt x="0" y="1"/>
                  </a:moveTo>
                  <a:lnTo>
                    <a:pt x="0" y="3000"/>
                  </a:lnTo>
                  <a:lnTo>
                    <a:pt x="0" y="5999"/>
                  </a:lnTo>
                  <a:lnTo>
                    <a:pt x="2592" y="4500"/>
                  </a:lnTo>
                  <a:lnTo>
                    <a:pt x="5181" y="3000"/>
                  </a:lnTo>
                  <a:lnTo>
                    <a:pt x="2592" y="150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0" name="Google Shape;2310;p33"/>
            <p:cNvSpPr/>
            <p:nvPr/>
          </p:nvSpPr>
          <p:spPr>
            <a:xfrm>
              <a:off x="116354" y="4834430"/>
              <a:ext cx="571410" cy="659590"/>
            </a:xfrm>
            <a:custGeom>
              <a:avLst/>
              <a:gdLst/>
              <a:ahLst/>
              <a:cxnLst/>
              <a:rect l="l" t="t" r="r" b="b"/>
              <a:pathLst>
                <a:path w="5197" h="5999" extrusionOk="0">
                  <a:moveTo>
                    <a:pt x="0" y="0"/>
                  </a:moveTo>
                  <a:lnTo>
                    <a:pt x="0" y="2999"/>
                  </a:lnTo>
                  <a:lnTo>
                    <a:pt x="0" y="5998"/>
                  </a:lnTo>
                  <a:lnTo>
                    <a:pt x="2605" y="4499"/>
                  </a:lnTo>
                  <a:lnTo>
                    <a:pt x="5196" y="2999"/>
                  </a:lnTo>
                  <a:lnTo>
                    <a:pt x="2605" y="15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1" name="Google Shape;2311;p33"/>
            <p:cNvSpPr/>
            <p:nvPr/>
          </p:nvSpPr>
          <p:spPr>
            <a:xfrm>
              <a:off x="4812797" y="-228887"/>
              <a:ext cx="817148" cy="944690"/>
            </a:xfrm>
            <a:custGeom>
              <a:avLst/>
              <a:gdLst/>
              <a:ahLst/>
              <a:cxnLst/>
              <a:rect l="l" t="t" r="r" b="b"/>
              <a:pathLst>
                <a:path w="7432" h="8592" extrusionOk="0">
                  <a:moveTo>
                    <a:pt x="0" y="1"/>
                  </a:moveTo>
                  <a:lnTo>
                    <a:pt x="0" y="4288"/>
                  </a:lnTo>
                  <a:lnTo>
                    <a:pt x="0" y="8591"/>
                  </a:lnTo>
                  <a:lnTo>
                    <a:pt x="3722" y="6432"/>
                  </a:lnTo>
                  <a:lnTo>
                    <a:pt x="7432" y="4288"/>
                  </a:lnTo>
                  <a:lnTo>
                    <a:pt x="3722" y="214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2" name="Google Shape;2312;p33"/>
            <p:cNvSpPr/>
            <p:nvPr/>
          </p:nvSpPr>
          <p:spPr>
            <a:xfrm>
              <a:off x="-389750" y="3360680"/>
              <a:ext cx="912585" cy="913025"/>
            </a:xfrm>
            <a:custGeom>
              <a:avLst/>
              <a:gdLst/>
              <a:ahLst/>
              <a:cxnLst/>
              <a:rect l="l" t="t" r="r" b="b"/>
              <a:pathLst>
                <a:path w="8300" h="8304" extrusionOk="0">
                  <a:moveTo>
                    <a:pt x="6077" y="1"/>
                  </a:moveTo>
                  <a:lnTo>
                    <a:pt x="3040" y="3041"/>
                  </a:lnTo>
                  <a:lnTo>
                    <a:pt x="0" y="6078"/>
                  </a:lnTo>
                  <a:lnTo>
                    <a:pt x="4145" y="7183"/>
                  </a:lnTo>
                  <a:lnTo>
                    <a:pt x="8300" y="8303"/>
                  </a:lnTo>
                  <a:lnTo>
                    <a:pt x="7182" y="4158"/>
                  </a:lnTo>
                  <a:lnTo>
                    <a:pt x="60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3" name="Google Shape;2313;p33"/>
            <p:cNvSpPr/>
            <p:nvPr/>
          </p:nvSpPr>
          <p:spPr>
            <a:xfrm>
              <a:off x="8648435" y="135458"/>
              <a:ext cx="656401" cy="656511"/>
            </a:xfrm>
            <a:custGeom>
              <a:avLst/>
              <a:gdLst/>
              <a:ahLst/>
              <a:cxnLst/>
              <a:rect l="l" t="t" r="r" b="b"/>
              <a:pathLst>
                <a:path w="5970" h="5971" extrusionOk="0">
                  <a:moveTo>
                    <a:pt x="5817" y="153"/>
                  </a:moveTo>
                  <a:lnTo>
                    <a:pt x="5064" y="2959"/>
                  </a:lnTo>
                  <a:lnTo>
                    <a:pt x="4313" y="5775"/>
                  </a:lnTo>
                  <a:lnTo>
                    <a:pt x="2260" y="3710"/>
                  </a:lnTo>
                  <a:lnTo>
                    <a:pt x="208" y="1658"/>
                  </a:lnTo>
                  <a:lnTo>
                    <a:pt x="3012" y="907"/>
                  </a:lnTo>
                  <a:lnTo>
                    <a:pt x="5817" y="153"/>
                  </a:lnTo>
                  <a:close/>
                  <a:moveTo>
                    <a:pt x="5970" y="1"/>
                  </a:moveTo>
                  <a:lnTo>
                    <a:pt x="5878" y="26"/>
                  </a:lnTo>
                  <a:lnTo>
                    <a:pt x="2983" y="803"/>
                  </a:lnTo>
                  <a:lnTo>
                    <a:pt x="0" y="1604"/>
                  </a:lnTo>
                  <a:lnTo>
                    <a:pt x="2182" y="3789"/>
                  </a:lnTo>
                  <a:lnTo>
                    <a:pt x="4366" y="5971"/>
                  </a:lnTo>
                  <a:lnTo>
                    <a:pt x="5168" y="2987"/>
                  </a:lnTo>
                  <a:lnTo>
                    <a:pt x="5970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4" name="Google Shape;2314;p33"/>
            <p:cNvSpPr/>
            <p:nvPr/>
          </p:nvSpPr>
          <p:spPr>
            <a:xfrm>
              <a:off x="7514401" y="-204400"/>
              <a:ext cx="409344" cy="408024"/>
            </a:xfrm>
            <a:custGeom>
              <a:avLst/>
              <a:gdLst/>
              <a:ahLst/>
              <a:cxnLst/>
              <a:rect l="l" t="t" r="r" b="b"/>
              <a:pathLst>
                <a:path w="3723" h="3711" extrusionOk="0">
                  <a:moveTo>
                    <a:pt x="3722" y="1"/>
                  </a:moveTo>
                  <a:lnTo>
                    <a:pt x="1853" y="487"/>
                  </a:lnTo>
                  <a:lnTo>
                    <a:pt x="0" y="986"/>
                  </a:lnTo>
                  <a:lnTo>
                    <a:pt x="1367" y="2353"/>
                  </a:lnTo>
                  <a:lnTo>
                    <a:pt x="2721" y="3710"/>
                  </a:lnTo>
                  <a:lnTo>
                    <a:pt x="3223" y="1854"/>
                  </a:lnTo>
                  <a:lnTo>
                    <a:pt x="37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5" name="Google Shape;2315;p33"/>
            <p:cNvSpPr/>
            <p:nvPr/>
          </p:nvSpPr>
          <p:spPr>
            <a:xfrm>
              <a:off x="7938152" y="4452570"/>
              <a:ext cx="409344" cy="409344"/>
            </a:xfrm>
            <a:custGeom>
              <a:avLst/>
              <a:gdLst/>
              <a:ahLst/>
              <a:cxnLst/>
              <a:rect l="l" t="t" r="r" b="b"/>
              <a:pathLst>
                <a:path w="3723" h="3723" extrusionOk="0">
                  <a:moveTo>
                    <a:pt x="3723" y="0"/>
                  </a:moveTo>
                  <a:lnTo>
                    <a:pt x="1867" y="502"/>
                  </a:lnTo>
                  <a:lnTo>
                    <a:pt x="1" y="1001"/>
                  </a:lnTo>
                  <a:lnTo>
                    <a:pt x="1368" y="2356"/>
                  </a:lnTo>
                  <a:lnTo>
                    <a:pt x="2722" y="3723"/>
                  </a:lnTo>
                  <a:lnTo>
                    <a:pt x="3224" y="1869"/>
                  </a:lnTo>
                  <a:lnTo>
                    <a:pt x="37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6" name="Google Shape;2316;p33"/>
            <p:cNvSpPr/>
            <p:nvPr/>
          </p:nvSpPr>
          <p:spPr>
            <a:xfrm>
              <a:off x="19487" y="4395098"/>
              <a:ext cx="407914" cy="409344"/>
            </a:xfrm>
            <a:custGeom>
              <a:avLst/>
              <a:gdLst/>
              <a:ahLst/>
              <a:cxnLst/>
              <a:rect l="l" t="t" r="r" b="b"/>
              <a:pathLst>
                <a:path w="3710" h="3723" extrusionOk="0">
                  <a:moveTo>
                    <a:pt x="3710" y="0"/>
                  </a:moveTo>
                  <a:lnTo>
                    <a:pt x="1857" y="499"/>
                  </a:lnTo>
                  <a:lnTo>
                    <a:pt x="0" y="998"/>
                  </a:lnTo>
                  <a:lnTo>
                    <a:pt x="1355" y="2352"/>
                  </a:lnTo>
                  <a:lnTo>
                    <a:pt x="2725" y="3723"/>
                  </a:lnTo>
                  <a:lnTo>
                    <a:pt x="3211" y="1854"/>
                  </a:lnTo>
                  <a:lnTo>
                    <a:pt x="371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7" name="Google Shape;2317;p33"/>
            <p:cNvSpPr/>
            <p:nvPr/>
          </p:nvSpPr>
          <p:spPr>
            <a:xfrm>
              <a:off x="72923" y="510202"/>
              <a:ext cx="407914" cy="409344"/>
            </a:xfrm>
            <a:custGeom>
              <a:avLst/>
              <a:gdLst/>
              <a:ahLst/>
              <a:cxnLst/>
              <a:rect l="l" t="t" r="r" b="b"/>
              <a:pathLst>
                <a:path w="3710" h="3723" extrusionOk="0">
                  <a:moveTo>
                    <a:pt x="3710" y="0"/>
                  </a:moveTo>
                  <a:lnTo>
                    <a:pt x="1857" y="499"/>
                  </a:lnTo>
                  <a:lnTo>
                    <a:pt x="0" y="1001"/>
                  </a:lnTo>
                  <a:lnTo>
                    <a:pt x="1358" y="2368"/>
                  </a:lnTo>
                  <a:lnTo>
                    <a:pt x="2725" y="3722"/>
                  </a:lnTo>
                  <a:lnTo>
                    <a:pt x="3211" y="1869"/>
                  </a:lnTo>
                  <a:lnTo>
                    <a:pt x="371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8" name="Google Shape;2318;p33"/>
            <p:cNvSpPr/>
            <p:nvPr/>
          </p:nvSpPr>
          <p:spPr>
            <a:xfrm>
              <a:off x="8565752" y="899177"/>
              <a:ext cx="367343" cy="422098"/>
            </a:xfrm>
            <a:custGeom>
              <a:avLst/>
              <a:gdLst/>
              <a:ahLst/>
              <a:cxnLst/>
              <a:rect l="l" t="t" r="r" b="b"/>
              <a:pathLst>
                <a:path w="3341" h="3839" extrusionOk="0">
                  <a:moveTo>
                    <a:pt x="1" y="0"/>
                  </a:moveTo>
                  <a:lnTo>
                    <a:pt x="13" y="1920"/>
                  </a:lnTo>
                  <a:lnTo>
                    <a:pt x="26" y="3839"/>
                  </a:lnTo>
                  <a:lnTo>
                    <a:pt x="1683" y="2867"/>
                  </a:lnTo>
                  <a:lnTo>
                    <a:pt x="3341" y="1894"/>
                  </a:lnTo>
                  <a:lnTo>
                    <a:pt x="1671" y="94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9" name="Google Shape;2319;p33"/>
            <p:cNvSpPr/>
            <p:nvPr/>
          </p:nvSpPr>
          <p:spPr>
            <a:xfrm>
              <a:off x="8824686" y="3827719"/>
              <a:ext cx="367343" cy="423967"/>
            </a:xfrm>
            <a:custGeom>
              <a:avLst/>
              <a:gdLst/>
              <a:ahLst/>
              <a:cxnLst/>
              <a:rect l="l" t="t" r="r" b="b"/>
              <a:pathLst>
                <a:path w="3341" h="3856" extrusionOk="0">
                  <a:moveTo>
                    <a:pt x="1" y="1"/>
                  </a:moveTo>
                  <a:lnTo>
                    <a:pt x="13" y="1923"/>
                  </a:lnTo>
                  <a:lnTo>
                    <a:pt x="26" y="3856"/>
                  </a:lnTo>
                  <a:lnTo>
                    <a:pt x="1684" y="2883"/>
                  </a:lnTo>
                  <a:lnTo>
                    <a:pt x="3341" y="1895"/>
                  </a:lnTo>
                  <a:lnTo>
                    <a:pt x="1671" y="94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0" name="Google Shape;2320;p33"/>
            <p:cNvSpPr/>
            <p:nvPr/>
          </p:nvSpPr>
          <p:spPr>
            <a:xfrm>
              <a:off x="6494497" y="-12096"/>
              <a:ext cx="664208" cy="645077"/>
            </a:xfrm>
            <a:custGeom>
              <a:avLst/>
              <a:gdLst/>
              <a:ahLst/>
              <a:cxnLst/>
              <a:rect l="l" t="t" r="r" b="b"/>
              <a:pathLst>
                <a:path w="6041" h="5867" extrusionOk="0">
                  <a:moveTo>
                    <a:pt x="1961" y="209"/>
                  </a:moveTo>
                  <a:lnTo>
                    <a:pt x="3897" y="2369"/>
                  </a:lnTo>
                  <a:lnTo>
                    <a:pt x="5852" y="4530"/>
                  </a:lnTo>
                  <a:lnTo>
                    <a:pt x="5852" y="4530"/>
                  </a:lnTo>
                  <a:lnTo>
                    <a:pt x="3000" y="5131"/>
                  </a:lnTo>
                  <a:lnTo>
                    <a:pt x="159" y="5734"/>
                  </a:lnTo>
                  <a:lnTo>
                    <a:pt x="1055" y="2972"/>
                  </a:lnTo>
                  <a:lnTo>
                    <a:pt x="1961" y="209"/>
                  </a:lnTo>
                  <a:close/>
                  <a:moveTo>
                    <a:pt x="1911" y="1"/>
                  </a:moveTo>
                  <a:lnTo>
                    <a:pt x="964" y="2934"/>
                  </a:lnTo>
                  <a:lnTo>
                    <a:pt x="1" y="5867"/>
                  </a:lnTo>
                  <a:lnTo>
                    <a:pt x="3028" y="5235"/>
                  </a:lnTo>
                  <a:lnTo>
                    <a:pt x="6040" y="4591"/>
                  </a:lnTo>
                  <a:lnTo>
                    <a:pt x="5987" y="4525"/>
                  </a:lnTo>
                  <a:lnTo>
                    <a:pt x="3976" y="2302"/>
                  </a:lnTo>
                  <a:lnTo>
                    <a:pt x="1911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1" name="Google Shape;2321;p33"/>
            <p:cNvSpPr/>
            <p:nvPr/>
          </p:nvSpPr>
          <p:spPr>
            <a:xfrm>
              <a:off x="7235236" y="4658068"/>
              <a:ext cx="663878" cy="645077"/>
            </a:xfrm>
            <a:custGeom>
              <a:avLst/>
              <a:gdLst/>
              <a:ahLst/>
              <a:cxnLst/>
              <a:rect l="l" t="t" r="r" b="b"/>
              <a:pathLst>
                <a:path w="6038" h="5867" extrusionOk="0">
                  <a:moveTo>
                    <a:pt x="1946" y="196"/>
                  </a:moveTo>
                  <a:lnTo>
                    <a:pt x="3894" y="2368"/>
                  </a:lnTo>
                  <a:lnTo>
                    <a:pt x="5842" y="4519"/>
                  </a:lnTo>
                  <a:lnTo>
                    <a:pt x="5842" y="4519"/>
                  </a:lnTo>
                  <a:lnTo>
                    <a:pt x="3000" y="5131"/>
                  </a:lnTo>
                  <a:lnTo>
                    <a:pt x="159" y="5721"/>
                  </a:lnTo>
                  <a:lnTo>
                    <a:pt x="1052" y="2959"/>
                  </a:lnTo>
                  <a:lnTo>
                    <a:pt x="1946" y="196"/>
                  </a:lnTo>
                  <a:close/>
                  <a:moveTo>
                    <a:pt x="1908" y="0"/>
                  </a:moveTo>
                  <a:lnTo>
                    <a:pt x="948" y="2933"/>
                  </a:lnTo>
                  <a:lnTo>
                    <a:pt x="1" y="5866"/>
                  </a:lnTo>
                  <a:lnTo>
                    <a:pt x="3013" y="5222"/>
                  </a:lnTo>
                  <a:lnTo>
                    <a:pt x="6037" y="4591"/>
                  </a:lnTo>
                  <a:lnTo>
                    <a:pt x="5971" y="4524"/>
                  </a:lnTo>
                  <a:lnTo>
                    <a:pt x="3972" y="2289"/>
                  </a:lnTo>
                  <a:lnTo>
                    <a:pt x="1908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2" name="Google Shape;2322;p33"/>
            <p:cNvSpPr/>
            <p:nvPr/>
          </p:nvSpPr>
          <p:spPr>
            <a:xfrm>
              <a:off x="2008060" y="-65532"/>
              <a:ext cx="680151" cy="588452"/>
            </a:xfrm>
            <a:custGeom>
              <a:avLst/>
              <a:gdLst/>
              <a:ahLst/>
              <a:cxnLst/>
              <a:rect l="l" t="t" r="r" b="b"/>
              <a:pathLst>
                <a:path w="6186" h="5352" extrusionOk="0">
                  <a:moveTo>
                    <a:pt x="3087" y="210"/>
                  </a:moveTo>
                  <a:lnTo>
                    <a:pt x="4540" y="2735"/>
                  </a:lnTo>
                  <a:lnTo>
                    <a:pt x="5999" y="5248"/>
                  </a:lnTo>
                  <a:lnTo>
                    <a:pt x="187" y="5248"/>
                  </a:lnTo>
                  <a:lnTo>
                    <a:pt x="1633" y="2735"/>
                  </a:lnTo>
                  <a:lnTo>
                    <a:pt x="3087" y="210"/>
                  </a:lnTo>
                  <a:close/>
                  <a:moveTo>
                    <a:pt x="3095" y="1"/>
                  </a:moveTo>
                  <a:lnTo>
                    <a:pt x="3041" y="80"/>
                  </a:lnTo>
                  <a:lnTo>
                    <a:pt x="1541" y="2684"/>
                  </a:lnTo>
                  <a:lnTo>
                    <a:pt x="1" y="5352"/>
                  </a:lnTo>
                  <a:lnTo>
                    <a:pt x="6185" y="5352"/>
                  </a:lnTo>
                  <a:lnTo>
                    <a:pt x="4632" y="2684"/>
                  </a:lnTo>
                  <a:lnTo>
                    <a:pt x="3095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3" name="Google Shape;2323;p33"/>
            <p:cNvSpPr/>
            <p:nvPr/>
          </p:nvSpPr>
          <p:spPr>
            <a:xfrm>
              <a:off x="106239" y="1408030"/>
              <a:ext cx="970639" cy="846395"/>
            </a:xfrm>
            <a:custGeom>
              <a:avLst/>
              <a:gdLst/>
              <a:ahLst/>
              <a:cxnLst/>
              <a:rect l="l" t="t" r="r" b="b"/>
              <a:pathLst>
                <a:path w="8828" h="7698" extrusionOk="0">
                  <a:moveTo>
                    <a:pt x="8644" y="108"/>
                  </a:moveTo>
                  <a:lnTo>
                    <a:pt x="6580" y="3789"/>
                  </a:lnTo>
                  <a:lnTo>
                    <a:pt x="4512" y="7486"/>
                  </a:lnTo>
                  <a:lnTo>
                    <a:pt x="2356" y="3855"/>
                  </a:lnTo>
                  <a:lnTo>
                    <a:pt x="199" y="223"/>
                  </a:lnTo>
                  <a:lnTo>
                    <a:pt x="199" y="223"/>
                  </a:lnTo>
                  <a:lnTo>
                    <a:pt x="4420" y="158"/>
                  </a:lnTo>
                  <a:lnTo>
                    <a:pt x="8644" y="108"/>
                  </a:lnTo>
                  <a:close/>
                  <a:moveTo>
                    <a:pt x="8827" y="0"/>
                  </a:moveTo>
                  <a:lnTo>
                    <a:pt x="4408" y="54"/>
                  </a:lnTo>
                  <a:lnTo>
                    <a:pt x="0" y="120"/>
                  </a:lnTo>
                  <a:lnTo>
                    <a:pt x="54" y="199"/>
                  </a:lnTo>
                  <a:lnTo>
                    <a:pt x="2264" y="3909"/>
                  </a:lnTo>
                  <a:lnTo>
                    <a:pt x="4512" y="7697"/>
                  </a:lnTo>
                  <a:lnTo>
                    <a:pt x="6671" y="3842"/>
                  </a:lnTo>
                  <a:lnTo>
                    <a:pt x="8827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4" name="Google Shape;2324;p33"/>
            <p:cNvSpPr/>
            <p:nvPr/>
          </p:nvSpPr>
          <p:spPr>
            <a:xfrm>
              <a:off x="1739120" y="4425192"/>
              <a:ext cx="784163" cy="760964"/>
            </a:xfrm>
            <a:custGeom>
              <a:avLst/>
              <a:gdLst/>
              <a:ahLst/>
              <a:cxnLst/>
              <a:rect l="l" t="t" r="r" b="b"/>
              <a:pathLst>
                <a:path w="7132" h="6921" extrusionOk="0">
                  <a:moveTo>
                    <a:pt x="6972" y="137"/>
                  </a:moveTo>
                  <a:lnTo>
                    <a:pt x="5907" y="3435"/>
                  </a:lnTo>
                  <a:lnTo>
                    <a:pt x="4843" y="6721"/>
                  </a:lnTo>
                  <a:lnTo>
                    <a:pt x="2526" y="4158"/>
                  </a:lnTo>
                  <a:lnTo>
                    <a:pt x="199" y="1579"/>
                  </a:lnTo>
                  <a:lnTo>
                    <a:pt x="3593" y="856"/>
                  </a:lnTo>
                  <a:lnTo>
                    <a:pt x="6972" y="137"/>
                  </a:lnTo>
                  <a:close/>
                  <a:moveTo>
                    <a:pt x="7132" y="0"/>
                  </a:moveTo>
                  <a:lnTo>
                    <a:pt x="7040" y="13"/>
                  </a:lnTo>
                  <a:lnTo>
                    <a:pt x="3567" y="764"/>
                  </a:lnTo>
                  <a:lnTo>
                    <a:pt x="0" y="1512"/>
                  </a:lnTo>
                  <a:lnTo>
                    <a:pt x="2447" y="4224"/>
                  </a:lnTo>
                  <a:lnTo>
                    <a:pt x="4881" y="6920"/>
                  </a:lnTo>
                  <a:lnTo>
                    <a:pt x="5998" y="3460"/>
                  </a:lnTo>
                  <a:lnTo>
                    <a:pt x="7132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5" name="Google Shape;2325;p33"/>
            <p:cNvSpPr/>
            <p:nvPr/>
          </p:nvSpPr>
          <p:spPr>
            <a:xfrm>
              <a:off x="8143320" y="4407820"/>
              <a:ext cx="911266" cy="1052881"/>
            </a:xfrm>
            <a:custGeom>
              <a:avLst/>
              <a:gdLst/>
              <a:ahLst/>
              <a:cxnLst/>
              <a:rect l="l" t="t" r="r" b="b"/>
              <a:pathLst>
                <a:path w="8288" h="9576" extrusionOk="0">
                  <a:moveTo>
                    <a:pt x="8288" y="0"/>
                  </a:moveTo>
                  <a:lnTo>
                    <a:pt x="4146" y="2393"/>
                  </a:lnTo>
                  <a:lnTo>
                    <a:pt x="1" y="4789"/>
                  </a:lnTo>
                  <a:lnTo>
                    <a:pt x="4146" y="7182"/>
                  </a:lnTo>
                  <a:lnTo>
                    <a:pt x="8288" y="9575"/>
                  </a:lnTo>
                  <a:lnTo>
                    <a:pt x="8288" y="4789"/>
                  </a:lnTo>
                  <a:lnTo>
                    <a:pt x="828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6" name="Google Shape;2326;p33"/>
            <p:cNvSpPr/>
            <p:nvPr/>
          </p:nvSpPr>
          <p:spPr>
            <a:xfrm>
              <a:off x="4242812" y="4756254"/>
              <a:ext cx="659590" cy="571520"/>
            </a:xfrm>
            <a:custGeom>
              <a:avLst/>
              <a:gdLst/>
              <a:ahLst/>
              <a:cxnLst/>
              <a:rect l="l" t="t" r="r" b="b"/>
              <a:pathLst>
                <a:path w="5999" h="5198" extrusionOk="0">
                  <a:moveTo>
                    <a:pt x="0" y="1"/>
                  </a:moveTo>
                  <a:lnTo>
                    <a:pt x="1500" y="2593"/>
                  </a:lnTo>
                  <a:lnTo>
                    <a:pt x="3000" y="5197"/>
                  </a:lnTo>
                  <a:lnTo>
                    <a:pt x="4499" y="2593"/>
                  </a:lnTo>
                  <a:lnTo>
                    <a:pt x="599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27" name="Google Shape;2327;p33"/>
          <p:cNvSpPr/>
          <p:nvPr/>
        </p:nvSpPr>
        <p:spPr>
          <a:xfrm>
            <a:off x="461838" y="396075"/>
            <a:ext cx="8220300" cy="4332900"/>
          </a:xfrm>
          <a:prstGeom prst="roundRect">
            <a:avLst>
              <a:gd name="adj" fmla="val 2817"/>
            </a:avLst>
          </a:prstGeom>
          <a:solidFill>
            <a:srgbClr val="FFFBF7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8" name="Google Shape;2328;p33"/>
          <p:cNvSpPr txBox="1">
            <a:spLocks noGrp="1"/>
          </p:cNvSpPr>
          <p:nvPr>
            <p:ph type="title"/>
          </p:nvPr>
        </p:nvSpPr>
        <p:spPr>
          <a:xfrm>
            <a:off x="1192750" y="2323125"/>
            <a:ext cx="3150600" cy="51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329" name="Google Shape;2329;p33"/>
          <p:cNvSpPr txBox="1">
            <a:spLocks noGrp="1"/>
          </p:cNvSpPr>
          <p:nvPr>
            <p:ph type="subTitle" idx="1"/>
          </p:nvPr>
        </p:nvSpPr>
        <p:spPr>
          <a:xfrm>
            <a:off x="1192746" y="2835490"/>
            <a:ext cx="23160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9_1">
    <p:bg>
      <p:bgPr>
        <a:solidFill>
          <a:schemeClr val="accent2"/>
        </a:solidFill>
        <a:effectLst/>
      </p:bgPr>
    </p:bg>
    <p:spTree>
      <p:nvGrpSpPr>
        <p:cNvPr id="1" name="Shape 2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31" name="Google Shape;2331;p34"/>
          <p:cNvGrpSpPr/>
          <p:nvPr/>
        </p:nvGrpSpPr>
        <p:grpSpPr>
          <a:xfrm>
            <a:off x="-342875" y="-314750"/>
            <a:ext cx="9829746" cy="5772994"/>
            <a:chOff x="-342875" y="-314750"/>
            <a:chExt cx="9829746" cy="5772994"/>
          </a:xfrm>
        </p:grpSpPr>
        <p:sp>
          <p:nvSpPr>
            <p:cNvPr id="2332" name="Google Shape;2332;p34"/>
            <p:cNvSpPr/>
            <p:nvPr/>
          </p:nvSpPr>
          <p:spPr>
            <a:xfrm>
              <a:off x="-104662" y="2615362"/>
              <a:ext cx="578696" cy="577118"/>
            </a:xfrm>
            <a:custGeom>
              <a:avLst/>
              <a:gdLst/>
              <a:ahLst/>
              <a:cxnLst/>
              <a:rect l="l" t="t" r="r" b="b"/>
              <a:pathLst>
                <a:path w="5500" h="5485" extrusionOk="0">
                  <a:moveTo>
                    <a:pt x="2750" y="0"/>
                  </a:moveTo>
                  <a:cubicBezTo>
                    <a:pt x="1238" y="0"/>
                    <a:pt x="0" y="1222"/>
                    <a:pt x="0" y="2734"/>
                  </a:cubicBezTo>
                  <a:cubicBezTo>
                    <a:pt x="0" y="4262"/>
                    <a:pt x="1238" y="5484"/>
                    <a:pt x="2750" y="5484"/>
                  </a:cubicBezTo>
                  <a:cubicBezTo>
                    <a:pt x="4262" y="5484"/>
                    <a:pt x="5500" y="4262"/>
                    <a:pt x="5500" y="2734"/>
                  </a:cubicBezTo>
                  <a:cubicBezTo>
                    <a:pt x="5500" y="1222"/>
                    <a:pt x="4262" y="0"/>
                    <a:pt x="27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3" name="Google Shape;2333;p34"/>
            <p:cNvSpPr/>
            <p:nvPr/>
          </p:nvSpPr>
          <p:spPr>
            <a:xfrm>
              <a:off x="414166" y="2287187"/>
              <a:ext cx="119317" cy="119317"/>
            </a:xfrm>
            <a:custGeom>
              <a:avLst/>
              <a:gdLst/>
              <a:ahLst/>
              <a:cxnLst/>
              <a:rect l="l" t="t" r="r" b="b"/>
              <a:pathLst>
                <a:path w="1134" h="1134" extrusionOk="0">
                  <a:moveTo>
                    <a:pt x="569" y="0"/>
                  </a:moveTo>
                  <a:cubicBezTo>
                    <a:pt x="253" y="0"/>
                    <a:pt x="0" y="250"/>
                    <a:pt x="0" y="565"/>
                  </a:cubicBezTo>
                  <a:cubicBezTo>
                    <a:pt x="0" y="881"/>
                    <a:pt x="253" y="1134"/>
                    <a:pt x="569" y="1134"/>
                  </a:cubicBezTo>
                  <a:cubicBezTo>
                    <a:pt x="884" y="1134"/>
                    <a:pt x="1134" y="881"/>
                    <a:pt x="1134" y="565"/>
                  </a:cubicBezTo>
                  <a:cubicBezTo>
                    <a:pt x="1134" y="250"/>
                    <a:pt x="884" y="0"/>
                    <a:pt x="5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4" name="Google Shape;2334;p34"/>
            <p:cNvSpPr/>
            <p:nvPr/>
          </p:nvSpPr>
          <p:spPr>
            <a:xfrm>
              <a:off x="2336808" y="312034"/>
              <a:ext cx="559126" cy="559547"/>
            </a:xfrm>
            <a:custGeom>
              <a:avLst/>
              <a:gdLst/>
              <a:ahLst/>
              <a:cxnLst/>
              <a:rect l="l" t="t" r="r" b="b"/>
              <a:pathLst>
                <a:path w="5314" h="5318" extrusionOk="0">
                  <a:moveTo>
                    <a:pt x="2658" y="1"/>
                  </a:moveTo>
                  <a:cubicBezTo>
                    <a:pt x="1197" y="1"/>
                    <a:pt x="0" y="1200"/>
                    <a:pt x="0" y="2659"/>
                  </a:cubicBezTo>
                  <a:cubicBezTo>
                    <a:pt x="0" y="4121"/>
                    <a:pt x="1197" y="5317"/>
                    <a:pt x="2658" y="5317"/>
                  </a:cubicBezTo>
                  <a:cubicBezTo>
                    <a:pt x="4117" y="5317"/>
                    <a:pt x="5313" y="4121"/>
                    <a:pt x="5313" y="2659"/>
                  </a:cubicBezTo>
                  <a:cubicBezTo>
                    <a:pt x="5313" y="1200"/>
                    <a:pt x="4117" y="1"/>
                    <a:pt x="2658" y="1"/>
                  </a:cubicBezTo>
                  <a:close/>
                </a:path>
              </a:pathLst>
            </a:custGeom>
            <a:solidFill>
              <a:srgbClr val="FED9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5" name="Google Shape;2335;p34"/>
            <p:cNvSpPr/>
            <p:nvPr/>
          </p:nvSpPr>
          <p:spPr>
            <a:xfrm>
              <a:off x="2895829" y="-314750"/>
              <a:ext cx="816909" cy="816593"/>
            </a:xfrm>
            <a:custGeom>
              <a:avLst/>
              <a:gdLst/>
              <a:ahLst/>
              <a:cxnLst/>
              <a:rect l="l" t="t" r="r" b="b"/>
              <a:pathLst>
                <a:path w="7764" h="7761" extrusionOk="0">
                  <a:moveTo>
                    <a:pt x="3880" y="0"/>
                  </a:moveTo>
                  <a:cubicBezTo>
                    <a:pt x="1737" y="0"/>
                    <a:pt x="0" y="1737"/>
                    <a:pt x="0" y="3880"/>
                  </a:cubicBezTo>
                  <a:cubicBezTo>
                    <a:pt x="0" y="6024"/>
                    <a:pt x="1737" y="7760"/>
                    <a:pt x="3880" y="7760"/>
                  </a:cubicBezTo>
                  <a:cubicBezTo>
                    <a:pt x="6027" y="7760"/>
                    <a:pt x="7763" y="6024"/>
                    <a:pt x="7763" y="3880"/>
                  </a:cubicBezTo>
                  <a:cubicBezTo>
                    <a:pt x="7763" y="1737"/>
                    <a:pt x="6027" y="0"/>
                    <a:pt x="38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6" name="Google Shape;2336;p34"/>
            <p:cNvSpPr/>
            <p:nvPr/>
          </p:nvSpPr>
          <p:spPr>
            <a:xfrm>
              <a:off x="8205216" y="216706"/>
              <a:ext cx="159299" cy="159194"/>
            </a:xfrm>
            <a:custGeom>
              <a:avLst/>
              <a:gdLst/>
              <a:ahLst/>
              <a:cxnLst/>
              <a:rect l="l" t="t" r="r" b="b"/>
              <a:pathLst>
                <a:path w="1514" h="1513" extrusionOk="0">
                  <a:moveTo>
                    <a:pt x="762" y="1"/>
                  </a:moveTo>
                  <a:cubicBezTo>
                    <a:pt x="342" y="1"/>
                    <a:pt x="1" y="342"/>
                    <a:pt x="1" y="765"/>
                  </a:cubicBezTo>
                  <a:cubicBezTo>
                    <a:pt x="1" y="1172"/>
                    <a:pt x="342" y="1513"/>
                    <a:pt x="762" y="1513"/>
                  </a:cubicBezTo>
                  <a:cubicBezTo>
                    <a:pt x="1169" y="1513"/>
                    <a:pt x="1513" y="1172"/>
                    <a:pt x="1513" y="765"/>
                  </a:cubicBezTo>
                  <a:cubicBezTo>
                    <a:pt x="1513" y="342"/>
                    <a:pt x="1169" y="1"/>
                    <a:pt x="7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7" name="Google Shape;2337;p34"/>
            <p:cNvSpPr/>
            <p:nvPr/>
          </p:nvSpPr>
          <p:spPr>
            <a:xfrm>
              <a:off x="8761607" y="1718483"/>
              <a:ext cx="560494" cy="560494"/>
            </a:xfrm>
            <a:custGeom>
              <a:avLst/>
              <a:gdLst/>
              <a:ahLst/>
              <a:cxnLst/>
              <a:rect l="l" t="t" r="r" b="b"/>
              <a:pathLst>
                <a:path w="5327" h="5327" extrusionOk="0">
                  <a:moveTo>
                    <a:pt x="2668" y="158"/>
                  </a:moveTo>
                  <a:cubicBezTo>
                    <a:pt x="3354" y="158"/>
                    <a:pt x="3985" y="433"/>
                    <a:pt x="4446" y="894"/>
                  </a:cubicBezTo>
                  <a:cubicBezTo>
                    <a:pt x="4894" y="1342"/>
                    <a:pt x="5169" y="1974"/>
                    <a:pt x="5169" y="2671"/>
                  </a:cubicBezTo>
                  <a:cubicBezTo>
                    <a:pt x="5169" y="3353"/>
                    <a:pt x="4894" y="3985"/>
                    <a:pt x="4446" y="4433"/>
                  </a:cubicBezTo>
                  <a:cubicBezTo>
                    <a:pt x="3985" y="4894"/>
                    <a:pt x="3354" y="5168"/>
                    <a:pt x="2668" y="5168"/>
                  </a:cubicBezTo>
                  <a:cubicBezTo>
                    <a:pt x="1974" y="5168"/>
                    <a:pt x="1355" y="4894"/>
                    <a:pt x="894" y="4433"/>
                  </a:cubicBezTo>
                  <a:cubicBezTo>
                    <a:pt x="433" y="3985"/>
                    <a:pt x="159" y="3353"/>
                    <a:pt x="159" y="2671"/>
                  </a:cubicBezTo>
                  <a:cubicBezTo>
                    <a:pt x="159" y="1974"/>
                    <a:pt x="433" y="1342"/>
                    <a:pt x="894" y="894"/>
                  </a:cubicBezTo>
                  <a:cubicBezTo>
                    <a:pt x="1355" y="433"/>
                    <a:pt x="1974" y="158"/>
                    <a:pt x="2668" y="158"/>
                  </a:cubicBezTo>
                  <a:close/>
                  <a:moveTo>
                    <a:pt x="2668" y="0"/>
                  </a:moveTo>
                  <a:cubicBezTo>
                    <a:pt x="1197" y="0"/>
                    <a:pt x="1" y="1197"/>
                    <a:pt x="1" y="2671"/>
                  </a:cubicBezTo>
                  <a:cubicBezTo>
                    <a:pt x="1" y="4142"/>
                    <a:pt x="1197" y="5326"/>
                    <a:pt x="2668" y="5326"/>
                  </a:cubicBezTo>
                  <a:cubicBezTo>
                    <a:pt x="4143" y="5326"/>
                    <a:pt x="5327" y="4142"/>
                    <a:pt x="5327" y="2671"/>
                  </a:cubicBezTo>
                  <a:cubicBezTo>
                    <a:pt x="5327" y="1197"/>
                    <a:pt x="4143" y="0"/>
                    <a:pt x="2668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8" name="Google Shape;2338;p34"/>
            <p:cNvSpPr/>
            <p:nvPr/>
          </p:nvSpPr>
          <p:spPr>
            <a:xfrm>
              <a:off x="8690900" y="2539289"/>
              <a:ext cx="159194" cy="159194"/>
            </a:xfrm>
            <a:custGeom>
              <a:avLst/>
              <a:gdLst/>
              <a:ahLst/>
              <a:cxnLst/>
              <a:rect l="l" t="t" r="r" b="b"/>
              <a:pathLst>
                <a:path w="1513" h="1513" extrusionOk="0">
                  <a:moveTo>
                    <a:pt x="752" y="0"/>
                  </a:moveTo>
                  <a:cubicBezTo>
                    <a:pt x="329" y="0"/>
                    <a:pt x="0" y="329"/>
                    <a:pt x="0" y="749"/>
                  </a:cubicBezTo>
                  <a:cubicBezTo>
                    <a:pt x="0" y="1169"/>
                    <a:pt x="329" y="1513"/>
                    <a:pt x="752" y="1513"/>
                  </a:cubicBezTo>
                  <a:cubicBezTo>
                    <a:pt x="1172" y="1513"/>
                    <a:pt x="1513" y="1169"/>
                    <a:pt x="1513" y="749"/>
                  </a:cubicBezTo>
                  <a:cubicBezTo>
                    <a:pt x="1513" y="329"/>
                    <a:pt x="1172" y="0"/>
                    <a:pt x="75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9" name="Google Shape;2339;p34"/>
            <p:cNvSpPr/>
            <p:nvPr/>
          </p:nvSpPr>
          <p:spPr>
            <a:xfrm>
              <a:off x="8733724" y="3236885"/>
              <a:ext cx="458222" cy="458117"/>
            </a:xfrm>
            <a:custGeom>
              <a:avLst/>
              <a:gdLst/>
              <a:ahLst/>
              <a:cxnLst/>
              <a:rect l="l" t="t" r="r" b="b"/>
              <a:pathLst>
                <a:path w="4355" h="4354" extrusionOk="0">
                  <a:moveTo>
                    <a:pt x="2173" y="0"/>
                  </a:moveTo>
                  <a:cubicBezTo>
                    <a:pt x="976" y="0"/>
                    <a:pt x="1" y="973"/>
                    <a:pt x="1" y="2169"/>
                  </a:cubicBezTo>
                  <a:cubicBezTo>
                    <a:pt x="1" y="3378"/>
                    <a:pt x="976" y="4354"/>
                    <a:pt x="2173" y="4354"/>
                  </a:cubicBezTo>
                  <a:cubicBezTo>
                    <a:pt x="3382" y="4354"/>
                    <a:pt x="4354" y="3378"/>
                    <a:pt x="4354" y="2169"/>
                  </a:cubicBezTo>
                  <a:cubicBezTo>
                    <a:pt x="4354" y="973"/>
                    <a:pt x="3382" y="0"/>
                    <a:pt x="2173" y="0"/>
                  </a:cubicBezTo>
                  <a:close/>
                </a:path>
              </a:pathLst>
            </a:custGeom>
            <a:solidFill>
              <a:srgbClr val="FED9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0" name="Google Shape;2340;p34"/>
            <p:cNvSpPr/>
            <p:nvPr/>
          </p:nvSpPr>
          <p:spPr>
            <a:xfrm>
              <a:off x="8690900" y="3754347"/>
              <a:ext cx="159194" cy="159299"/>
            </a:xfrm>
            <a:custGeom>
              <a:avLst/>
              <a:gdLst/>
              <a:ahLst/>
              <a:cxnLst/>
              <a:rect l="l" t="t" r="r" b="b"/>
              <a:pathLst>
                <a:path w="1513" h="1514" extrusionOk="0">
                  <a:moveTo>
                    <a:pt x="752" y="1"/>
                  </a:moveTo>
                  <a:cubicBezTo>
                    <a:pt x="329" y="1"/>
                    <a:pt x="0" y="342"/>
                    <a:pt x="0" y="765"/>
                  </a:cubicBezTo>
                  <a:cubicBezTo>
                    <a:pt x="0" y="1172"/>
                    <a:pt x="329" y="1513"/>
                    <a:pt x="752" y="1513"/>
                  </a:cubicBezTo>
                  <a:cubicBezTo>
                    <a:pt x="1172" y="1513"/>
                    <a:pt x="1513" y="1172"/>
                    <a:pt x="1513" y="765"/>
                  </a:cubicBezTo>
                  <a:cubicBezTo>
                    <a:pt x="1513" y="342"/>
                    <a:pt x="1172" y="1"/>
                    <a:pt x="7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1" name="Google Shape;2341;p34"/>
            <p:cNvSpPr/>
            <p:nvPr/>
          </p:nvSpPr>
          <p:spPr>
            <a:xfrm>
              <a:off x="1221290" y="3910806"/>
              <a:ext cx="1056173" cy="1056068"/>
            </a:xfrm>
            <a:custGeom>
              <a:avLst/>
              <a:gdLst/>
              <a:ahLst/>
              <a:cxnLst/>
              <a:rect l="l" t="t" r="r" b="b"/>
              <a:pathLst>
                <a:path w="10038" h="10037" extrusionOk="0">
                  <a:moveTo>
                    <a:pt x="5024" y="1"/>
                  </a:moveTo>
                  <a:cubicBezTo>
                    <a:pt x="2249" y="1"/>
                    <a:pt x="1" y="2236"/>
                    <a:pt x="1" y="5011"/>
                  </a:cubicBezTo>
                  <a:cubicBezTo>
                    <a:pt x="1" y="7786"/>
                    <a:pt x="2249" y="10037"/>
                    <a:pt x="5024" y="10037"/>
                  </a:cubicBezTo>
                  <a:cubicBezTo>
                    <a:pt x="7786" y="10037"/>
                    <a:pt x="10037" y="7786"/>
                    <a:pt x="10037" y="5011"/>
                  </a:cubicBezTo>
                  <a:cubicBezTo>
                    <a:pt x="10037" y="2236"/>
                    <a:pt x="7786" y="1"/>
                    <a:pt x="5024" y="1"/>
                  </a:cubicBezTo>
                  <a:close/>
                </a:path>
              </a:pathLst>
            </a:custGeom>
            <a:solidFill>
              <a:srgbClr val="FED9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2" name="Google Shape;2342;p34"/>
            <p:cNvSpPr/>
            <p:nvPr/>
          </p:nvSpPr>
          <p:spPr>
            <a:xfrm>
              <a:off x="4995447" y="207131"/>
              <a:ext cx="1056068" cy="1056068"/>
            </a:xfrm>
            <a:custGeom>
              <a:avLst/>
              <a:gdLst/>
              <a:ahLst/>
              <a:cxnLst/>
              <a:rect l="l" t="t" r="r" b="b"/>
              <a:pathLst>
                <a:path w="10037" h="10037" extrusionOk="0">
                  <a:moveTo>
                    <a:pt x="5027" y="0"/>
                  </a:moveTo>
                  <a:cubicBezTo>
                    <a:pt x="2252" y="0"/>
                    <a:pt x="1" y="2248"/>
                    <a:pt x="1" y="5010"/>
                  </a:cubicBezTo>
                  <a:cubicBezTo>
                    <a:pt x="1" y="7785"/>
                    <a:pt x="2252" y="10036"/>
                    <a:pt x="5027" y="10036"/>
                  </a:cubicBezTo>
                  <a:cubicBezTo>
                    <a:pt x="7789" y="10036"/>
                    <a:pt x="10037" y="7785"/>
                    <a:pt x="10037" y="5010"/>
                  </a:cubicBezTo>
                  <a:cubicBezTo>
                    <a:pt x="10037" y="2248"/>
                    <a:pt x="7789" y="0"/>
                    <a:pt x="5027" y="0"/>
                  </a:cubicBezTo>
                  <a:close/>
                </a:path>
              </a:pathLst>
            </a:custGeom>
            <a:solidFill>
              <a:srgbClr val="FED9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3" name="Google Shape;2343;p34"/>
            <p:cNvSpPr/>
            <p:nvPr/>
          </p:nvSpPr>
          <p:spPr>
            <a:xfrm>
              <a:off x="2352064" y="4555582"/>
              <a:ext cx="701590" cy="702011"/>
            </a:xfrm>
            <a:custGeom>
              <a:avLst/>
              <a:gdLst/>
              <a:ahLst/>
              <a:cxnLst/>
              <a:rect l="l" t="t" r="r" b="b"/>
              <a:pathLst>
                <a:path w="6668" h="6672" extrusionOk="0">
                  <a:moveTo>
                    <a:pt x="3328" y="158"/>
                  </a:moveTo>
                  <a:cubicBezTo>
                    <a:pt x="4209" y="158"/>
                    <a:pt x="4998" y="515"/>
                    <a:pt x="5576" y="1093"/>
                  </a:cubicBezTo>
                  <a:cubicBezTo>
                    <a:pt x="6157" y="1674"/>
                    <a:pt x="6510" y="2463"/>
                    <a:pt x="6510" y="3344"/>
                  </a:cubicBezTo>
                  <a:cubicBezTo>
                    <a:pt x="6510" y="4212"/>
                    <a:pt x="6157" y="5014"/>
                    <a:pt x="5576" y="5579"/>
                  </a:cubicBezTo>
                  <a:cubicBezTo>
                    <a:pt x="4998" y="6157"/>
                    <a:pt x="4209" y="6513"/>
                    <a:pt x="3328" y="6513"/>
                  </a:cubicBezTo>
                  <a:cubicBezTo>
                    <a:pt x="2447" y="6513"/>
                    <a:pt x="1658" y="6157"/>
                    <a:pt x="1077" y="5579"/>
                  </a:cubicBezTo>
                  <a:cubicBezTo>
                    <a:pt x="512" y="5014"/>
                    <a:pt x="158" y="4212"/>
                    <a:pt x="158" y="3344"/>
                  </a:cubicBezTo>
                  <a:cubicBezTo>
                    <a:pt x="158" y="2463"/>
                    <a:pt x="512" y="1674"/>
                    <a:pt x="1077" y="1093"/>
                  </a:cubicBezTo>
                  <a:cubicBezTo>
                    <a:pt x="1658" y="515"/>
                    <a:pt x="2447" y="158"/>
                    <a:pt x="3328" y="158"/>
                  </a:cubicBezTo>
                  <a:close/>
                  <a:moveTo>
                    <a:pt x="3328" y="1"/>
                  </a:moveTo>
                  <a:cubicBezTo>
                    <a:pt x="1487" y="1"/>
                    <a:pt x="0" y="1500"/>
                    <a:pt x="0" y="3344"/>
                  </a:cubicBezTo>
                  <a:cubicBezTo>
                    <a:pt x="0" y="5184"/>
                    <a:pt x="1487" y="6671"/>
                    <a:pt x="3328" y="6671"/>
                  </a:cubicBezTo>
                  <a:cubicBezTo>
                    <a:pt x="5168" y="6671"/>
                    <a:pt x="6668" y="5184"/>
                    <a:pt x="6668" y="3344"/>
                  </a:cubicBezTo>
                  <a:cubicBezTo>
                    <a:pt x="6668" y="1500"/>
                    <a:pt x="5168" y="1"/>
                    <a:pt x="3328" y="1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4" name="Google Shape;2344;p34"/>
            <p:cNvSpPr/>
            <p:nvPr/>
          </p:nvSpPr>
          <p:spPr>
            <a:xfrm>
              <a:off x="3532606" y="4736978"/>
              <a:ext cx="220010" cy="220325"/>
            </a:xfrm>
            <a:custGeom>
              <a:avLst/>
              <a:gdLst/>
              <a:ahLst/>
              <a:cxnLst/>
              <a:rect l="l" t="t" r="r" b="b"/>
              <a:pathLst>
                <a:path w="2091" h="2094" extrusionOk="0">
                  <a:moveTo>
                    <a:pt x="1052" y="0"/>
                  </a:moveTo>
                  <a:cubicBezTo>
                    <a:pt x="474" y="0"/>
                    <a:pt x="0" y="474"/>
                    <a:pt x="0" y="1039"/>
                  </a:cubicBezTo>
                  <a:cubicBezTo>
                    <a:pt x="0" y="1620"/>
                    <a:pt x="474" y="2093"/>
                    <a:pt x="1052" y="2093"/>
                  </a:cubicBezTo>
                  <a:cubicBezTo>
                    <a:pt x="1617" y="2093"/>
                    <a:pt x="2090" y="1620"/>
                    <a:pt x="2090" y="1039"/>
                  </a:cubicBezTo>
                  <a:cubicBezTo>
                    <a:pt x="2090" y="474"/>
                    <a:pt x="1617" y="0"/>
                    <a:pt x="105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5" name="Google Shape;2345;p34"/>
            <p:cNvSpPr/>
            <p:nvPr/>
          </p:nvSpPr>
          <p:spPr>
            <a:xfrm>
              <a:off x="75365" y="4475511"/>
              <a:ext cx="218642" cy="218642"/>
            </a:xfrm>
            <a:custGeom>
              <a:avLst/>
              <a:gdLst/>
              <a:ahLst/>
              <a:cxnLst/>
              <a:rect l="l" t="t" r="r" b="b"/>
              <a:pathLst>
                <a:path w="2078" h="2078" extrusionOk="0">
                  <a:moveTo>
                    <a:pt x="1039" y="1"/>
                  </a:moveTo>
                  <a:cubicBezTo>
                    <a:pt x="458" y="1"/>
                    <a:pt x="0" y="462"/>
                    <a:pt x="0" y="1039"/>
                  </a:cubicBezTo>
                  <a:cubicBezTo>
                    <a:pt x="0" y="1617"/>
                    <a:pt x="458" y="2078"/>
                    <a:pt x="1039" y="2078"/>
                  </a:cubicBezTo>
                  <a:cubicBezTo>
                    <a:pt x="1617" y="2078"/>
                    <a:pt x="2078" y="1617"/>
                    <a:pt x="2078" y="1039"/>
                  </a:cubicBezTo>
                  <a:cubicBezTo>
                    <a:pt x="2078" y="462"/>
                    <a:pt x="1617" y="1"/>
                    <a:pt x="10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6" name="Google Shape;2346;p34"/>
            <p:cNvSpPr/>
            <p:nvPr/>
          </p:nvSpPr>
          <p:spPr>
            <a:xfrm>
              <a:off x="5304050" y="4727298"/>
              <a:ext cx="220325" cy="218747"/>
            </a:xfrm>
            <a:custGeom>
              <a:avLst/>
              <a:gdLst/>
              <a:ahLst/>
              <a:cxnLst/>
              <a:rect l="l" t="t" r="r" b="b"/>
              <a:pathLst>
                <a:path w="2094" h="2079" extrusionOk="0">
                  <a:moveTo>
                    <a:pt x="1039" y="1"/>
                  </a:moveTo>
                  <a:cubicBezTo>
                    <a:pt x="474" y="1"/>
                    <a:pt x="1" y="462"/>
                    <a:pt x="1" y="1039"/>
                  </a:cubicBezTo>
                  <a:cubicBezTo>
                    <a:pt x="1" y="1620"/>
                    <a:pt x="474" y="2078"/>
                    <a:pt x="1039" y="2078"/>
                  </a:cubicBezTo>
                  <a:cubicBezTo>
                    <a:pt x="1620" y="2078"/>
                    <a:pt x="2094" y="1620"/>
                    <a:pt x="2094" y="1039"/>
                  </a:cubicBezTo>
                  <a:cubicBezTo>
                    <a:pt x="2094" y="462"/>
                    <a:pt x="1620" y="1"/>
                    <a:pt x="10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7" name="Google Shape;2347;p34"/>
            <p:cNvSpPr/>
            <p:nvPr/>
          </p:nvSpPr>
          <p:spPr>
            <a:xfrm>
              <a:off x="1190777" y="540567"/>
              <a:ext cx="239580" cy="239580"/>
            </a:xfrm>
            <a:custGeom>
              <a:avLst/>
              <a:gdLst/>
              <a:ahLst/>
              <a:cxnLst/>
              <a:rect l="l" t="t" r="r" b="b"/>
              <a:pathLst>
                <a:path w="2277" h="2277" extrusionOk="0">
                  <a:moveTo>
                    <a:pt x="1143" y="1"/>
                  </a:moveTo>
                  <a:cubicBezTo>
                    <a:pt x="512" y="1"/>
                    <a:pt x="0" y="512"/>
                    <a:pt x="0" y="1144"/>
                  </a:cubicBezTo>
                  <a:cubicBezTo>
                    <a:pt x="0" y="1762"/>
                    <a:pt x="512" y="2277"/>
                    <a:pt x="1143" y="2277"/>
                  </a:cubicBezTo>
                  <a:cubicBezTo>
                    <a:pt x="1762" y="2277"/>
                    <a:pt x="2277" y="1762"/>
                    <a:pt x="2277" y="1144"/>
                  </a:cubicBezTo>
                  <a:cubicBezTo>
                    <a:pt x="2277" y="512"/>
                    <a:pt x="1762" y="1"/>
                    <a:pt x="11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8" name="Google Shape;2348;p34"/>
            <p:cNvSpPr/>
            <p:nvPr/>
          </p:nvSpPr>
          <p:spPr>
            <a:xfrm>
              <a:off x="545688" y="-173547"/>
              <a:ext cx="534610" cy="534189"/>
            </a:xfrm>
            <a:custGeom>
              <a:avLst/>
              <a:gdLst/>
              <a:ahLst/>
              <a:cxnLst/>
              <a:rect l="l" t="t" r="r" b="b"/>
              <a:pathLst>
                <a:path w="5081" h="5077" extrusionOk="0">
                  <a:moveTo>
                    <a:pt x="2539" y="158"/>
                  </a:moveTo>
                  <a:cubicBezTo>
                    <a:pt x="3199" y="158"/>
                    <a:pt x="3789" y="420"/>
                    <a:pt x="4225" y="856"/>
                  </a:cubicBezTo>
                  <a:cubicBezTo>
                    <a:pt x="4657" y="1288"/>
                    <a:pt x="4922" y="1882"/>
                    <a:pt x="4922" y="2538"/>
                  </a:cubicBezTo>
                  <a:cubicBezTo>
                    <a:pt x="4922" y="3195"/>
                    <a:pt x="4657" y="3789"/>
                    <a:pt x="4225" y="4221"/>
                  </a:cubicBezTo>
                  <a:cubicBezTo>
                    <a:pt x="3789" y="4657"/>
                    <a:pt x="3199" y="4919"/>
                    <a:pt x="2539" y="4919"/>
                  </a:cubicBezTo>
                  <a:cubicBezTo>
                    <a:pt x="1882" y="4919"/>
                    <a:pt x="1276" y="4657"/>
                    <a:pt x="856" y="4221"/>
                  </a:cubicBezTo>
                  <a:cubicBezTo>
                    <a:pt x="424" y="3789"/>
                    <a:pt x="158" y="3195"/>
                    <a:pt x="158" y="2538"/>
                  </a:cubicBezTo>
                  <a:cubicBezTo>
                    <a:pt x="158" y="1882"/>
                    <a:pt x="424" y="1288"/>
                    <a:pt x="856" y="856"/>
                  </a:cubicBezTo>
                  <a:cubicBezTo>
                    <a:pt x="1276" y="420"/>
                    <a:pt x="1882" y="158"/>
                    <a:pt x="2539" y="158"/>
                  </a:cubicBezTo>
                  <a:close/>
                  <a:moveTo>
                    <a:pt x="2539" y="0"/>
                  </a:moveTo>
                  <a:cubicBezTo>
                    <a:pt x="1134" y="0"/>
                    <a:pt x="1" y="1130"/>
                    <a:pt x="1" y="2538"/>
                  </a:cubicBezTo>
                  <a:cubicBezTo>
                    <a:pt x="1" y="3946"/>
                    <a:pt x="1134" y="5077"/>
                    <a:pt x="2539" y="5077"/>
                  </a:cubicBezTo>
                  <a:cubicBezTo>
                    <a:pt x="3934" y="5077"/>
                    <a:pt x="5080" y="3946"/>
                    <a:pt x="5080" y="2538"/>
                  </a:cubicBezTo>
                  <a:cubicBezTo>
                    <a:pt x="5080" y="1130"/>
                    <a:pt x="3934" y="0"/>
                    <a:pt x="2539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9" name="Google Shape;2349;p34"/>
            <p:cNvSpPr/>
            <p:nvPr/>
          </p:nvSpPr>
          <p:spPr>
            <a:xfrm>
              <a:off x="468353" y="4899014"/>
              <a:ext cx="236529" cy="235372"/>
            </a:xfrm>
            <a:custGeom>
              <a:avLst/>
              <a:gdLst/>
              <a:ahLst/>
              <a:cxnLst/>
              <a:rect l="l" t="t" r="r" b="b"/>
              <a:pathLst>
                <a:path w="2248" h="2237" extrusionOk="0">
                  <a:moveTo>
                    <a:pt x="1130" y="159"/>
                  </a:moveTo>
                  <a:cubicBezTo>
                    <a:pt x="1395" y="159"/>
                    <a:pt x="1632" y="263"/>
                    <a:pt x="1803" y="433"/>
                  </a:cubicBezTo>
                  <a:cubicBezTo>
                    <a:pt x="1986" y="604"/>
                    <a:pt x="2090" y="856"/>
                    <a:pt x="2090" y="1118"/>
                  </a:cubicBezTo>
                  <a:cubicBezTo>
                    <a:pt x="2090" y="1380"/>
                    <a:pt x="1986" y="1617"/>
                    <a:pt x="1803" y="1804"/>
                  </a:cubicBezTo>
                  <a:cubicBezTo>
                    <a:pt x="1632" y="1974"/>
                    <a:pt x="1395" y="2078"/>
                    <a:pt x="1130" y="2078"/>
                  </a:cubicBezTo>
                  <a:cubicBezTo>
                    <a:pt x="856" y="2078"/>
                    <a:pt x="619" y="1974"/>
                    <a:pt x="448" y="1804"/>
                  </a:cubicBezTo>
                  <a:cubicBezTo>
                    <a:pt x="275" y="1617"/>
                    <a:pt x="158" y="1380"/>
                    <a:pt x="158" y="1118"/>
                  </a:cubicBezTo>
                  <a:cubicBezTo>
                    <a:pt x="158" y="856"/>
                    <a:pt x="275" y="604"/>
                    <a:pt x="448" y="433"/>
                  </a:cubicBezTo>
                  <a:cubicBezTo>
                    <a:pt x="619" y="263"/>
                    <a:pt x="856" y="159"/>
                    <a:pt x="1130" y="159"/>
                  </a:cubicBezTo>
                  <a:close/>
                  <a:moveTo>
                    <a:pt x="1130" y="1"/>
                  </a:moveTo>
                  <a:cubicBezTo>
                    <a:pt x="499" y="1"/>
                    <a:pt x="0" y="500"/>
                    <a:pt x="0" y="1118"/>
                  </a:cubicBezTo>
                  <a:cubicBezTo>
                    <a:pt x="0" y="1737"/>
                    <a:pt x="499" y="2236"/>
                    <a:pt x="1130" y="2236"/>
                  </a:cubicBezTo>
                  <a:cubicBezTo>
                    <a:pt x="1749" y="2236"/>
                    <a:pt x="2248" y="1737"/>
                    <a:pt x="2248" y="1118"/>
                  </a:cubicBezTo>
                  <a:cubicBezTo>
                    <a:pt x="2248" y="500"/>
                    <a:pt x="1749" y="1"/>
                    <a:pt x="1130" y="1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0" name="Google Shape;2350;p34"/>
            <p:cNvSpPr/>
            <p:nvPr/>
          </p:nvSpPr>
          <p:spPr>
            <a:xfrm>
              <a:off x="414166" y="3437535"/>
              <a:ext cx="119317" cy="119001"/>
            </a:xfrm>
            <a:custGeom>
              <a:avLst/>
              <a:gdLst/>
              <a:ahLst/>
              <a:cxnLst/>
              <a:rect l="l" t="t" r="r" b="b"/>
              <a:pathLst>
                <a:path w="1134" h="1131" extrusionOk="0">
                  <a:moveTo>
                    <a:pt x="569" y="0"/>
                  </a:moveTo>
                  <a:cubicBezTo>
                    <a:pt x="253" y="0"/>
                    <a:pt x="0" y="249"/>
                    <a:pt x="0" y="565"/>
                  </a:cubicBezTo>
                  <a:cubicBezTo>
                    <a:pt x="0" y="881"/>
                    <a:pt x="253" y="1130"/>
                    <a:pt x="569" y="1130"/>
                  </a:cubicBezTo>
                  <a:cubicBezTo>
                    <a:pt x="884" y="1130"/>
                    <a:pt x="1134" y="881"/>
                    <a:pt x="1134" y="565"/>
                  </a:cubicBezTo>
                  <a:cubicBezTo>
                    <a:pt x="1134" y="249"/>
                    <a:pt x="884" y="0"/>
                    <a:pt x="5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1" name="Google Shape;2351;p34"/>
            <p:cNvSpPr/>
            <p:nvPr/>
          </p:nvSpPr>
          <p:spPr>
            <a:xfrm>
              <a:off x="8407234" y="4807685"/>
              <a:ext cx="651822" cy="650560"/>
            </a:xfrm>
            <a:custGeom>
              <a:avLst/>
              <a:gdLst/>
              <a:ahLst/>
              <a:cxnLst/>
              <a:rect l="l" t="t" r="r" b="b"/>
              <a:pathLst>
                <a:path w="6195" h="6183" extrusionOk="0">
                  <a:moveTo>
                    <a:pt x="3104" y="1"/>
                  </a:moveTo>
                  <a:cubicBezTo>
                    <a:pt x="1396" y="1"/>
                    <a:pt x="0" y="1380"/>
                    <a:pt x="0" y="3091"/>
                  </a:cubicBezTo>
                  <a:cubicBezTo>
                    <a:pt x="0" y="4803"/>
                    <a:pt x="1396" y="6182"/>
                    <a:pt x="3104" y="6182"/>
                  </a:cubicBezTo>
                  <a:cubicBezTo>
                    <a:pt x="4802" y="6182"/>
                    <a:pt x="6194" y="4803"/>
                    <a:pt x="6194" y="3091"/>
                  </a:cubicBezTo>
                  <a:cubicBezTo>
                    <a:pt x="6194" y="1380"/>
                    <a:pt x="4802" y="1"/>
                    <a:pt x="31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2" name="Google Shape;2352;p34"/>
            <p:cNvSpPr/>
            <p:nvPr/>
          </p:nvSpPr>
          <p:spPr>
            <a:xfrm>
              <a:off x="4271655" y="4259604"/>
              <a:ext cx="650560" cy="650560"/>
            </a:xfrm>
            <a:custGeom>
              <a:avLst/>
              <a:gdLst/>
              <a:ahLst/>
              <a:cxnLst/>
              <a:rect l="l" t="t" r="r" b="b"/>
              <a:pathLst>
                <a:path w="6183" h="6183" extrusionOk="0">
                  <a:moveTo>
                    <a:pt x="3091" y="1"/>
                  </a:moveTo>
                  <a:cubicBezTo>
                    <a:pt x="1380" y="1"/>
                    <a:pt x="1" y="1380"/>
                    <a:pt x="1" y="3091"/>
                  </a:cubicBezTo>
                  <a:cubicBezTo>
                    <a:pt x="1" y="4802"/>
                    <a:pt x="1380" y="6182"/>
                    <a:pt x="3091" y="6182"/>
                  </a:cubicBezTo>
                  <a:cubicBezTo>
                    <a:pt x="4802" y="6182"/>
                    <a:pt x="6182" y="4802"/>
                    <a:pt x="6182" y="3091"/>
                  </a:cubicBezTo>
                  <a:cubicBezTo>
                    <a:pt x="6182" y="1380"/>
                    <a:pt x="4802" y="1"/>
                    <a:pt x="30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3" name="Google Shape;2353;p34"/>
            <p:cNvSpPr/>
            <p:nvPr/>
          </p:nvSpPr>
          <p:spPr>
            <a:xfrm>
              <a:off x="8789174" y="385476"/>
              <a:ext cx="697697" cy="697697"/>
            </a:xfrm>
            <a:custGeom>
              <a:avLst/>
              <a:gdLst/>
              <a:ahLst/>
              <a:cxnLst/>
              <a:rect l="l" t="t" r="r" b="b"/>
              <a:pathLst>
                <a:path w="6631" h="6631" extrusionOk="0">
                  <a:moveTo>
                    <a:pt x="3316" y="0"/>
                  </a:moveTo>
                  <a:cubicBezTo>
                    <a:pt x="1488" y="0"/>
                    <a:pt x="1" y="1487"/>
                    <a:pt x="1" y="3315"/>
                  </a:cubicBezTo>
                  <a:cubicBezTo>
                    <a:pt x="1" y="5159"/>
                    <a:pt x="1488" y="6630"/>
                    <a:pt x="3316" y="6630"/>
                  </a:cubicBezTo>
                  <a:cubicBezTo>
                    <a:pt x="5144" y="6630"/>
                    <a:pt x="6631" y="5159"/>
                    <a:pt x="6631" y="3315"/>
                  </a:cubicBezTo>
                  <a:cubicBezTo>
                    <a:pt x="6631" y="1487"/>
                    <a:pt x="5144" y="0"/>
                    <a:pt x="33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4" name="Google Shape;2354;p34"/>
            <p:cNvSpPr/>
            <p:nvPr/>
          </p:nvSpPr>
          <p:spPr>
            <a:xfrm>
              <a:off x="378287" y="4021495"/>
              <a:ext cx="191075" cy="189707"/>
            </a:xfrm>
            <a:custGeom>
              <a:avLst/>
              <a:gdLst/>
              <a:ahLst/>
              <a:cxnLst/>
              <a:rect l="l" t="t" r="r" b="b"/>
              <a:pathLst>
                <a:path w="1816" h="1803" extrusionOk="0">
                  <a:moveTo>
                    <a:pt x="910" y="104"/>
                  </a:moveTo>
                  <a:cubicBezTo>
                    <a:pt x="1131" y="104"/>
                    <a:pt x="1330" y="183"/>
                    <a:pt x="1475" y="328"/>
                  </a:cubicBezTo>
                  <a:cubicBezTo>
                    <a:pt x="1620" y="474"/>
                    <a:pt x="1712" y="685"/>
                    <a:pt x="1712" y="893"/>
                  </a:cubicBezTo>
                  <a:cubicBezTo>
                    <a:pt x="1712" y="1118"/>
                    <a:pt x="1620" y="1317"/>
                    <a:pt x="1475" y="1462"/>
                  </a:cubicBezTo>
                  <a:cubicBezTo>
                    <a:pt x="1330" y="1604"/>
                    <a:pt x="1131" y="1699"/>
                    <a:pt x="910" y="1699"/>
                  </a:cubicBezTo>
                  <a:cubicBezTo>
                    <a:pt x="686" y="1699"/>
                    <a:pt x="487" y="1604"/>
                    <a:pt x="341" y="1462"/>
                  </a:cubicBezTo>
                  <a:cubicBezTo>
                    <a:pt x="199" y="1317"/>
                    <a:pt x="105" y="1118"/>
                    <a:pt x="105" y="893"/>
                  </a:cubicBezTo>
                  <a:cubicBezTo>
                    <a:pt x="105" y="685"/>
                    <a:pt x="199" y="474"/>
                    <a:pt x="341" y="328"/>
                  </a:cubicBezTo>
                  <a:cubicBezTo>
                    <a:pt x="487" y="183"/>
                    <a:pt x="686" y="104"/>
                    <a:pt x="910" y="104"/>
                  </a:cubicBezTo>
                  <a:close/>
                  <a:moveTo>
                    <a:pt x="910" y="0"/>
                  </a:moveTo>
                  <a:cubicBezTo>
                    <a:pt x="408" y="0"/>
                    <a:pt x="0" y="395"/>
                    <a:pt x="0" y="893"/>
                  </a:cubicBezTo>
                  <a:cubicBezTo>
                    <a:pt x="0" y="1395"/>
                    <a:pt x="408" y="1803"/>
                    <a:pt x="910" y="1803"/>
                  </a:cubicBezTo>
                  <a:cubicBezTo>
                    <a:pt x="1408" y="1803"/>
                    <a:pt x="1816" y="1395"/>
                    <a:pt x="1816" y="893"/>
                  </a:cubicBezTo>
                  <a:cubicBezTo>
                    <a:pt x="1816" y="395"/>
                    <a:pt x="1408" y="0"/>
                    <a:pt x="910" y="0"/>
                  </a:cubicBezTo>
                  <a:close/>
                </a:path>
              </a:pathLst>
            </a:custGeom>
            <a:solidFill>
              <a:srgbClr val="FCEF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5" name="Google Shape;2355;p34"/>
            <p:cNvSpPr/>
            <p:nvPr/>
          </p:nvSpPr>
          <p:spPr>
            <a:xfrm>
              <a:off x="1095134" y="4796426"/>
              <a:ext cx="79124" cy="80491"/>
            </a:xfrm>
            <a:custGeom>
              <a:avLst/>
              <a:gdLst/>
              <a:ahLst/>
              <a:cxnLst/>
              <a:rect l="l" t="t" r="r" b="b"/>
              <a:pathLst>
                <a:path w="752" h="765" extrusionOk="0">
                  <a:moveTo>
                    <a:pt x="382" y="0"/>
                  </a:moveTo>
                  <a:cubicBezTo>
                    <a:pt x="174" y="0"/>
                    <a:pt x="0" y="174"/>
                    <a:pt x="0" y="382"/>
                  </a:cubicBezTo>
                  <a:cubicBezTo>
                    <a:pt x="0" y="594"/>
                    <a:pt x="174" y="764"/>
                    <a:pt x="382" y="764"/>
                  </a:cubicBezTo>
                  <a:cubicBezTo>
                    <a:pt x="581" y="764"/>
                    <a:pt x="752" y="594"/>
                    <a:pt x="752" y="382"/>
                  </a:cubicBezTo>
                  <a:cubicBezTo>
                    <a:pt x="752" y="174"/>
                    <a:pt x="581" y="0"/>
                    <a:pt x="382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6" name="Google Shape;2356;p34"/>
            <p:cNvSpPr/>
            <p:nvPr/>
          </p:nvSpPr>
          <p:spPr>
            <a:xfrm>
              <a:off x="4119510" y="4869868"/>
              <a:ext cx="80176" cy="80491"/>
            </a:xfrm>
            <a:custGeom>
              <a:avLst/>
              <a:gdLst/>
              <a:ahLst/>
              <a:cxnLst/>
              <a:rect l="l" t="t" r="r" b="b"/>
              <a:pathLst>
                <a:path w="762" h="765" extrusionOk="0">
                  <a:moveTo>
                    <a:pt x="380" y="0"/>
                  </a:moveTo>
                  <a:cubicBezTo>
                    <a:pt x="171" y="0"/>
                    <a:pt x="1" y="171"/>
                    <a:pt x="1" y="382"/>
                  </a:cubicBezTo>
                  <a:cubicBezTo>
                    <a:pt x="1" y="594"/>
                    <a:pt x="171" y="764"/>
                    <a:pt x="380" y="764"/>
                  </a:cubicBezTo>
                  <a:cubicBezTo>
                    <a:pt x="591" y="764"/>
                    <a:pt x="762" y="594"/>
                    <a:pt x="762" y="382"/>
                  </a:cubicBezTo>
                  <a:cubicBezTo>
                    <a:pt x="762" y="171"/>
                    <a:pt x="591" y="0"/>
                    <a:pt x="380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7" name="Google Shape;2357;p34"/>
            <p:cNvSpPr/>
            <p:nvPr/>
          </p:nvSpPr>
          <p:spPr>
            <a:xfrm>
              <a:off x="6171990" y="273524"/>
              <a:ext cx="80176" cy="78808"/>
            </a:xfrm>
            <a:custGeom>
              <a:avLst/>
              <a:gdLst/>
              <a:ahLst/>
              <a:cxnLst/>
              <a:rect l="l" t="t" r="r" b="b"/>
              <a:pathLst>
                <a:path w="762" h="749" extrusionOk="0">
                  <a:moveTo>
                    <a:pt x="383" y="0"/>
                  </a:moveTo>
                  <a:cubicBezTo>
                    <a:pt x="171" y="0"/>
                    <a:pt x="1" y="171"/>
                    <a:pt x="1" y="367"/>
                  </a:cubicBezTo>
                  <a:cubicBezTo>
                    <a:pt x="1" y="578"/>
                    <a:pt x="171" y="749"/>
                    <a:pt x="383" y="749"/>
                  </a:cubicBezTo>
                  <a:cubicBezTo>
                    <a:pt x="591" y="749"/>
                    <a:pt x="762" y="578"/>
                    <a:pt x="762" y="367"/>
                  </a:cubicBezTo>
                  <a:cubicBezTo>
                    <a:pt x="762" y="171"/>
                    <a:pt x="591" y="0"/>
                    <a:pt x="383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8" name="Google Shape;2358;p34"/>
            <p:cNvSpPr/>
            <p:nvPr/>
          </p:nvSpPr>
          <p:spPr>
            <a:xfrm>
              <a:off x="2008634" y="5026328"/>
              <a:ext cx="218958" cy="218642"/>
            </a:xfrm>
            <a:custGeom>
              <a:avLst/>
              <a:gdLst/>
              <a:ahLst/>
              <a:cxnLst/>
              <a:rect l="l" t="t" r="r" b="b"/>
              <a:pathLst>
                <a:path w="2081" h="2078" extrusionOk="0">
                  <a:moveTo>
                    <a:pt x="1042" y="0"/>
                  </a:moveTo>
                  <a:cubicBezTo>
                    <a:pt x="461" y="0"/>
                    <a:pt x="0" y="461"/>
                    <a:pt x="0" y="1039"/>
                  </a:cubicBezTo>
                  <a:cubicBezTo>
                    <a:pt x="0" y="1620"/>
                    <a:pt x="461" y="2077"/>
                    <a:pt x="1042" y="2077"/>
                  </a:cubicBezTo>
                  <a:cubicBezTo>
                    <a:pt x="1620" y="2077"/>
                    <a:pt x="2080" y="1620"/>
                    <a:pt x="2080" y="1039"/>
                  </a:cubicBezTo>
                  <a:cubicBezTo>
                    <a:pt x="2080" y="461"/>
                    <a:pt x="1620" y="0"/>
                    <a:pt x="1042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9" name="Google Shape;2359;p34"/>
            <p:cNvSpPr/>
            <p:nvPr/>
          </p:nvSpPr>
          <p:spPr>
            <a:xfrm>
              <a:off x="6627477" y="-220790"/>
              <a:ext cx="1056068" cy="1056068"/>
            </a:xfrm>
            <a:custGeom>
              <a:avLst/>
              <a:gdLst/>
              <a:ahLst/>
              <a:cxnLst/>
              <a:rect l="l" t="t" r="r" b="b"/>
              <a:pathLst>
                <a:path w="10037" h="10037" extrusionOk="0">
                  <a:moveTo>
                    <a:pt x="5023" y="1"/>
                  </a:moveTo>
                  <a:cubicBezTo>
                    <a:pt x="2248" y="1"/>
                    <a:pt x="0" y="2252"/>
                    <a:pt x="0" y="5027"/>
                  </a:cubicBezTo>
                  <a:cubicBezTo>
                    <a:pt x="0" y="7789"/>
                    <a:pt x="2248" y="10037"/>
                    <a:pt x="5023" y="10037"/>
                  </a:cubicBezTo>
                  <a:cubicBezTo>
                    <a:pt x="7785" y="10037"/>
                    <a:pt x="10036" y="7789"/>
                    <a:pt x="10036" y="5027"/>
                  </a:cubicBezTo>
                  <a:cubicBezTo>
                    <a:pt x="10036" y="2252"/>
                    <a:pt x="7785" y="1"/>
                    <a:pt x="5023" y="1"/>
                  </a:cubicBezTo>
                  <a:close/>
                </a:path>
              </a:pathLst>
            </a:custGeom>
            <a:solidFill>
              <a:srgbClr val="FED9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0" name="Google Shape;2360;p34"/>
            <p:cNvSpPr/>
            <p:nvPr/>
          </p:nvSpPr>
          <p:spPr>
            <a:xfrm>
              <a:off x="7758146" y="425669"/>
              <a:ext cx="701696" cy="702011"/>
            </a:xfrm>
            <a:custGeom>
              <a:avLst/>
              <a:gdLst/>
              <a:ahLst/>
              <a:cxnLst/>
              <a:rect l="l" t="t" r="r" b="b"/>
              <a:pathLst>
                <a:path w="6669" h="6672" extrusionOk="0">
                  <a:moveTo>
                    <a:pt x="3328" y="158"/>
                  </a:moveTo>
                  <a:cubicBezTo>
                    <a:pt x="4209" y="158"/>
                    <a:pt x="4998" y="515"/>
                    <a:pt x="5576" y="1080"/>
                  </a:cubicBezTo>
                  <a:cubicBezTo>
                    <a:pt x="6157" y="1658"/>
                    <a:pt x="6510" y="2447"/>
                    <a:pt x="6510" y="3328"/>
                  </a:cubicBezTo>
                  <a:cubicBezTo>
                    <a:pt x="6510" y="4209"/>
                    <a:pt x="6157" y="4998"/>
                    <a:pt x="5576" y="5579"/>
                  </a:cubicBezTo>
                  <a:cubicBezTo>
                    <a:pt x="4998" y="6157"/>
                    <a:pt x="4209" y="6513"/>
                    <a:pt x="3328" y="6513"/>
                  </a:cubicBezTo>
                  <a:cubicBezTo>
                    <a:pt x="2460" y="6513"/>
                    <a:pt x="1658" y="6157"/>
                    <a:pt x="1077" y="5579"/>
                  </a:cubicBezTo>
                  <a:cubicBezTo>
                    <a:pt x="512" y="4998"/>
                    <a:pt x="158" y="4209"/>
                    <a:pt x="158" y="3328"/>
                  </a:cubicBezTo>
                  <a:cubicBezTo>
                    <a:pt x="158" y="2447"/>
                    <a:pt x="512" y="1658"/>
                    <a:pt x="1077" y="1080"/>
                  </a:cubicBezTo>
                  <a:cubicBezTo>
                    <a:pt x="1658" y="515"/>
                    <a:pt x="2460" y="158"/>
                    <a:pt x="3328" y="158"/>
                  </a:cubicBezTo>
                  <a:close/>
                  <a:moveTo>
                    <a:pt x="3328" y="0"/>
                  </a:moveTo>
                  <a:cubicBezTo>
                    <a:pt x="1487" y="0"/>
                    <a:pt x="1" y="1487"/>
                    <a:pt x="1" y="3328"/>
                  </a:cubicBezTo>
                  <a:cubicBezTo>
                    <a:pt x="1" y="5172"/>
                    <a:pt x="1487" y="6671"/>
                    <a:pt x="3328" y="6671"/>
                  </a:cubicBezTo>
                  <a:cubicBezTo>
                    <a:pt x="5169" y="6671"/>
                    <a:pt x="6668" y="5172"/>
                    <a:pt x="6668" y="3328"/>
                  </a:cubicBezTo>
                  <a:cubicBezTo>
                    <a:pt x="6668" y="1487"/>
                    <a:pt x="5169" y="0"/>
                    <a:pt x="3328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1" name="Google Shape;2361;p34"/>
            <p:cNvSpPr/>
            <p:nvPr/>
          </p:nvSpPr>
          <p:spPr>
            <a:xfrm>
              <a:off x="6501216" y="666513"/>
              <a:ext cx="79124" cy="80491"/>
            </a:xfrm>
            <a:custGeom>
              <a:avLst/>
              <a:gdLst/>
              <a:ahLst/>
              <a:cxnLst/>
              <a:rect l="l" t="t" r="r" b="b"/>
              <a:pathLst>
                <a:path w="752" h="765" extrusionOk="0">
                  <a:moveTo>
                    <a:pt x="382" y="0"/>
                  </a:moveTo>
                  <a:cubicBezTo>
                    <a:pt x="174" y="0"/>
                    <a:pt x="0" y="171"/>
                    <a:pt x="0" y="382"/>
                  </a:cubicBezTo>
                  <a:cubicBezTo>
                    <a:pt x="0" y="594"/>
                    <a:pt x="174" y="764"/>
                    <a:pt x="382" y="764"/>
                  </a:cubicBezTo>
                  <a:cubicBezTo>
                    <a:pt x="581" y="764"/>
                    <a:pt x="752" y="594"/>
                    <a:pt x="752" y="382"/>
                  </a:cubicBezTo>
                  <a:cubicBezTo>
                    <a:pt x="752" y="171"/>
                    <a:pt x="581" y="0"/>
                    <a:pt x="382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2" name="Google Shape;2362;p34"/>
            <p:cNvSpPr/>
            <p:nvPr/>
          </p:nvSpPr>
          <p:spPr>
            <a:xfrm>
              <a:off x="7414716" y="895047"/>
              <a:ext cx="218958" cy="220010"/>
            </a:xfrm>
            <a:custGeom>
              <a:avLst/>
              <a:gdLst/>
              <a:ahLst/>
              <a:cxnLst/>
              <a:rect l="l" t="t" r="r" b="b"/>
              <a:pathLst>
                <a:path w="2081" h="2091" extrusionOk="0">
                  <a:moveTo>
                    <a:pt x="1042" y="0"/>
                  </a:moveTo>
                  <a:cubicBezTo>
                    <a:pt x="461" y="0"/>
                    <a:pt x="0" y="474"/>
                    <a:pt x="0" y="1039"/>
                  </a:cubicBezTo>
                  <a:cubicBezTo>
                    <a:pt x="0" y="1617"/>
                    <a:pt x="461" y="2090"/>
                    <a:pt x="1042" y="2090"/>
                  </a:cubicBezTo>
                  <a:cubicBezTo>
                    <a:pt x="1620" y="2090"/>
                    <a:pt x="2081" y="1617"/>
                    <a:pt x="2081" y="1039"/>
                  </a:cubicBezTo>
                  <a:cubicBezTo>
                    <a:pt x="2081" y="474"/>
                    <a:pt x="1620" y="0"/>
                    <a:pt x="1042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3" name="Google Shape;2363;p34"/>
            <p:cNvSpPr/>
            <p:nvPr/>
          </p:nvSpPr>
          <p:spPr>
            <a:xfrm>
              <a:off x="7651561" y="4114087"/>
              <a:ext cx="628569" cy="628569"/>
            </a:xfrm>
            <a:custGeom>
              <a:avLst/>
              <a:gdLst/>
              <a:ahLst/>
              <a:cxnLst/>
              <a:rect l="l" t="t" r="r" b="b"/>
              <a:pathLst>
                <a:path w="5974" h="5974" extrusionOk="0">
                  <a:moveTo>
                    <a:pt x="2987" y="108"/>
                  </a:moveTo>
                  <a:cubicBezTo>
                    <a:pt x="3789" y="108"/>
                    <a:pt x="4511" y="424"/>
                    <a:pt x="5026" y="948"/>
                  </a:cubicBezTo>
                  <a:cubicBezTo>
                    <a:pt x="5550" y="1475"/>
                    <a:pt x="5866" y="2186"/>
                    <a:pt x="5866" y="2987"/>
                  </a:cubicBezTo>
                  <a:cubicBezTo>
                    <a:pt x="5866" y="3789"/>
                    <a:pt x="5550" y="4500"/>
                    <a:pt x="5026" y="5027"/>
                  </a:cubicBezTo>
                  <a:cubicBezTo>
                    <a:pt x="4511" y="5554"/>
                    <a:pt x="3789" y="5870"/>
                    <a:pt x="2987" y="5870"/>
                  </a:cubicBezTo>
                  <a:cubicBezTo>
                    <a:pt x="2197" y="5870"/>
                    <a:pt x="1474" y="5554"/>
                    <a:pt x="947" y="5027"/>
                  </a:cubicBezTo>
                  <a:cubicBezTo>
                    <a:pt x="433" y="4500"/>
                    <a:pt x="104" y="3789"/>
                    <a:pt x="104" y="2987"/>
                  </a:cubicBezTo>
                  <a:cubicBezTo>
                    <a:pt x="104" y="2186"/>
                    <a:pt x="433" y="1475"/>
                    <a:pt x="947" y="948"/>
                  </a:cubicBezTo>
                  <a:cubicBezTo>
                    <a:pt x="1474" y="424"/>
                    <a:pt x="2197" y="108"/>
                    <a:pt x="2987" y="108"/>
                  </a:cubicBezTo>
                  <a:close/>
                  <a:moveTo>
                    <a:pt x="2987" y="1"/>
                  </a:moveTo>
                  <a:cubicBezTo>
                    <a:pt x="1342" y="1"/>
                    <a:pt x="0" y="1343"/>
                    <a:pt x="0" y="2987"/>
                  </a:cubicBezTo>
                  <a:cubicBezTo>
                    <a:pt x="0" y="4632"/>
                    <a:pt x="1342" y="5974"/>
                    <a:pt x="2987" y="5974"/>
                  </a:cubicBezTo>
                  <a:cubicBezTo>
                    <a:pt x="4644" y="5974"/>
                    <a:pt x="5973" y="4632"/>
                    <a:pt x="5973" y="2987"/>
                  </a:cubicBezTo>
                  <a:cubicBezTo>
                    <a:pt x="5973" y="1343"/>
                    <a:pt x="4644" y="1"/>
                    <a:pt x="2987" y="1"/>
                  </a:cubicBezTo>
                  <a:close/>
                </a:path>
              </a:pathLst>
            </a:custGeom>
            <a:solidFill>
              <a:srgbClr val="FCEF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4" name="Google Shape;2364;p34"/>
            <p:cNvSpPr/>
            <p:nvPr/>
          </p:nvSpPr>
          <p:spPr>
            <a:xfrm>
              <a:off x="8178701" y="4731612"/>
              <a:ext cx="79124" cy="78808"/>
            </a:xfrm>
            <a:custGeom>
              <a:avLst/>
              <a:gdLst/>
              <a:ahLst/>
              <a:cxnLst/>
              <a:rect l="l" t="t" r="r" b="b"/>
              <a:pathLst>
                <a:path w="752" h="749" extrusionOk="0">
                  <a:moveTo>
                    <a:pt x="382" y="1"/>
                  </a:moveTo>
                  <a:cubicBezTo>
                    <a:pt x="174" y="1"/>
                    <a:pt x="0" y="159"/>
                    <a:pt x="0" y="367"/>
                  </a:cubicBezTo>
                  <a:cubicBezTo>
                    <a:pt x="0" y="578"/>
                    <a:pt x="174" y="749"/>
                    <a:pt x="382" y="749"/>
                  </a:cubicBezTo>
                  <a:cubicBezTo>
                    <a:pt x="594" y="749"/>
                    <a:pt x="752" y="578"/>
                    <a:pt x="752" y="367"/>
                  </a:cubicBezTo>
                  <a:cubicBezTo>
                    <a:pt x="752" y="159"/>
                    <a:pt x="594" y="1"/>
                    <a:pt x="382" y="1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5" name="Google Shape;2365;p34"/>
            <p:cNvSpPr/>
            <p:nvPr/>
          </p:nvSpPr>
          <p:spPr>
            <a:xfrm>
              <a:off x="8845991" y="4399439"/>
              <a:ext cx="186761" cy="185498"/>
            </a:xfrm>
            <a:custGeom>
              <a:avLst/>
              <a:gdLst/>
              <a:ahLst/>
              <a:cxnLst/>
              <a:rect l="l" t="t" r="r" b="b"/>
              <a:pathLst>
                <a:path w="1775" h="1763" extrusionOk="0">
                  <a:moveTo>
                    <a:pt x="881" y="1"/>
                  </a:moveTo>
                  <a:cubicBezTo>
                    <a:pt x="395" y="1"/>
                    <a:pt x="1" y="395"/>
                    <a:pt x="1" y="882"/>
                  </a:cubicBezTo>
                  <a:cubicBezTo>
                    <a:pt x="1" y="1368"/>
                    <a:pt x="395" y="1762"/>
                    <a:pt x="881" y="1762"/>
                  </a:cubicBezTo>
                  <a:cubicBezTo>
                    <a:pt x="1368" y="1762"/>
                    <a:pt x="1775" y="1368"/>
                    <a:pt x="1775" y="882"/>
                  </a:cubicBezTo>
                  <a:cubicBezTo>
                    <a:pt x="1775" y="395"/>
                    <a:pt x="1368" y="1"/>
                    <a:pt x="881" y="1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6" name="Google Shape;2366;p34"/>
            <p:cNvSpPr/>
            <p:nvPr/>
          </p:nvSpPr>
          <p:spPr>
            <a:xfrm>
              <a:off x="5610023" y="4677530"/>
              <a:ext cx="185393" cy="187077"/>
            </a:xfrm>
            <a:custGeom>
              <a:avLst/>
              <a:gdLst/>
              <a:ahLst/>
              <a:cxnLst/>
              <a:rect l="l" t="t" r="r" b="b"/>
              <a:pathLst>
                <a:path w="1762" h="1778" extrusionOk="0">
                  <a:moveTo>
                    <a:pt x="881" y="0"/>
                  </a:moveTo>
                  <a:cubicBezTo>
                    <a:pt x="395" y="0"/>
                    <a:pt x="0" y="395"/>
                    <a:pt x="0" y="881"/>
                  </a:cubicBezTo>
                  <a:cubicBezTo>
                    <a:pt x="0" y="1383"/>
                    <a:pt x="395" y="1778"/>
                    <a:pt x="881" y="1778"/>
                  </a:cubicBezTo>
                  <a:cubicBezTo>
                    <a:pt x="1367" y="1778"/>
                    <a:pt x="1762" y="1383"/>
                    <a:pt x="1762" y="881"/>
                  </a:cubicBezTo>
                  <a:cubicBezTo>
                    <a:pt x="1762" y="395"/>
                    <a:pt x="1367" y="0"/>
                    <a:pt x="881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7" name="Google Shape;2367;p34"/>
            <p:cNvSpPr/>
            <p:nvPr/>
          </p:nvSpPr>
          <p:spPr>
            <a:xfrm>
              <a:off x="6393263" y="4792428"/>
              <a:ext cx="650770" cy="650455"/>
            </a:xfrm>
            <a:custGeom>
              <a:avLst/>
              <a:gdLst/>
              <a:ahLst/>
              <a:cxnLst/>
              <a:rect l="l" t="t" r="r" b="b"/>
              <a:pathLst>
                <a:path w="6185" h="6182" extrusionOk="0">
                  <a:moveTo>
                    <a:pt x="3094" y="0"/>
                  </a:moveTo>
                  <a:cubicBezTo>
                    <a:pt x="1383" y="0"/>
                    <a:pt x="0" y="1380"/>
                    <a:pt x="0" y="3091"/>
                  </a:cubicBezTo>
                  <a:cubicBezTo>
                    <a:pt x="0" y="4802"/>
                    <a:pt x="1383" y="6182"/>
                    <a:pt x="3094" y="6182"/>
                  </a:cubicBezTo>
                  <a:cubicBezTo>
                    <a:pt x="4802" y="6182"/>
                    <a:pt x="6185" y="4802"/>
                    <a:pt x="6185" y="3091"/>
                  </a:cubicBezTo>
                  <a:cubicBezTo>
                    <a:pt x="6185" y="1380"/>
                    <a:pt x="4802" y="0"/>
                    <a:pt x="309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8" name="Google Shape;2368;p34"/>
            <p:cNvSpPr/>
            <p:nvPr/>
          </p:nvSpPr>
          <p:spPr>
            <a:xfrm>
              <a:off x="8760028" y="3125880"/>
              <a:ext cx="86068" cy="87541"/>
            </a:xfrm>
            <a:custGeom>
              <a:avLst/>
              <a:gdLst/>
              <a:ahLst/>
              <a:cxnLst/>
              <a:rect l="l" t="t" r="r" b="b"/>
              <a:pathLst>
                <a:path w="818" h="832" extrusionOk="0">
                  <a:moveTo>
                    <a:pt x="410" y="1"/>
                  </a:moveTo>
                  <a:cubicBezTo>
                    <a:pt x="186" y="1"/>
                    <a:pt x="0" y="187"/>
                    <a:pt x="0" y="424"/>
                  </a:cubicBezTo>
                  <a:cubicBezTo>
                    <a:pt x="0" y="645"/>
                    <a:pt x="186" y="831"/>
                    <a:pt x="410" y="831"/>
                  </a:cubicBezTo>
                  <a:cubicBezTo>
                    <a:pt x="631" y="831"/>
                    <a:pt x="818" y="645"/>
                    <a:pt x="818" y="424"/>
                  </a:cubicBezTo>
                  <a:cubicBezTo>
                    <a:pt x="818" y="187"/>
                    <a:pt x="631" y="1"/>
                    <a:pt x="410" y="1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9" name="Google Shape;2369;p34"/>
            <p:cNvSpPr/>
            <p:nvPr/>
          </p:nvSpPr>
          <p:spPr>
            <a:xfrm>
              <a:off x="8859669" y="2456272"/>
              <a:ext cx="52924" cy="52504"/>
            </a:xfrm>
            <a:custGeom>
              <a:avLst/>
              <a:gdLst/>
              <a:ahLst/>
              <a:cxnLst/>
              <a:rect l="l" t="t" r="r" b="b"/>
              <a:pathLst>
                <a:path w="503" h="499" extrusionOk="0">
                  <a:moveTo>
                    <a:pt x="253" y="0"/>
                  </a:moveTo>
                  <a:cubicBezTo>
                    <a:pt x="120" y="0"/>
                    <a:pt x="0" y="104"/>
                    <a:pt x="0" y="250"/>
                  </a:cubicBezTo>
                  <a:cubicBezTo>
                    <a:pt x="0" y="379"/>
                    <a:pt x="120" y="499"/>
                    <a:pt x="253" y="499"/>
                  </a:cubicBezTo>
                  <a:cubicBezTo>
                    <a:pt x="382" y="499"/>
                    <a:pt x="502" y="379"/>
                    <a:pt x="502" y="250"/>
                  </a:cubicBezTo>
                  <a:cubicBezTo>
                    <a:pt x="502" y="104"/>
                    <a:pt x="382" y="0"/>
                    <a:pt x="253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0" name="Google Shape;2370;p34"/>
            <p:cNvSpPr/>
            <p:nvPr/>
          </p:nvSpPr>
          <p:spPr>
            <a:xfrm>
              <a:off x="9064633" y="1405565"/>
              <a:ext cx="146884" cy="146884"/>
            </a:xfrm>
            <a:custGeom>
              <a:avLst/>
              <a:gdLst/>
              <a:ahLst/>
              <a:cxnLst/>
              <a:rect l="l" t="t" r="r" b="b"/>
              <a:pathLst>
                <a:path w="1396" h="1396" extrusionOk="0">
                  <a:moveTo>
                    <a:pt x="698" y="1"/>
                  </a:moveTo>
                  <a:cubicBezTo>
                    <a:pt x="316" y="1"/>
                    <a:pt x="0" y="316"/>
                    <a:pt x="0" y="698"/>
                  </a:cubicBezTo>
                  <a:cubicBezTo>
                    <a:pt x="0" y="1080"/>
                    <a:pt x="316" y="1396"/>
                    <a:pt x="698" y="1396"/>
                  </a:cubicBezTo>
                  <a:cubicBezTo>
                    <a:pt x="1080" y="1396"/>
                    <a:pt x="1395" y="1080"/>
                    <a:pt x="1395" y="698"/>
                  </a:cubicBezTo>
                  <a:cubicBezTo>
                    <a:pt x="1395" y="316"/>
                    <a:pt x="1080" y="1"/>
                    <a:pt x="698" y="1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1" name="Google Shape;2371;p34"/>
            <p:cNvSpPr/>
            <p:nvPr/>
          </p:nvSpPr>
          <p:spPr>
            <a:xfrm>
              <a:off x="5892322" y="4278859"/>
              <a:ext cx="560809" cy="560809"/>
            </a:xfrm>
            <a:custGeom>
              <a:avLst/>
              <a:gdLst/>
              <a:ahLst/>
              <a:cxnLst/>
              <a:rect l="l" t="t" r="r" b="b"/>
              <a:pathLst>
                <a:path w="5330" h="5330" extrusionOk="0">
                  <a:moveTo>
                    <a:pt x="2659" y="159"/>
                  </a:moveTo>
                  <a:cubicBezTo>
                    <a:pt x="3357" y="159"/>
                    <a:pt x="3972" y="436"/>
                    <a:pt x="4433" y="894"/>
                  </a:cubicBezTo>
                  <a:cubicBezTo>
                    <a:pt x="4881" y="1342"/>
                    <a:pt x="5172" y="1974"/>
                    <a:pt x="5172" y="2672"/>
                  </a:cubicBezTo>
                  <a:cubicBezTo>
                    <a:pt x="5172" y="3357"/>
                    <a:pt x="4881" y="3988"/>
                    <a:pt x="4433" y="4433"/>
                  </a:cubicBezTo>
                  <a:cubicBezTo>
                    <a:pt x="3972" y="4894"/>
                    <a:pt x="3357" y="5172"/>
                    <a:pt x="2659" y="5172"/>
                  </a:cubicBezTo>
                  <a:cubicBezTo>
                    <a:pt x="1974" y="5172"/>
                    <a:pt x="1342" y="4894"/>
                    <a:pt x="881" y="4433"/>
                  </a:cubicBezTo>
                  <a:cubicBezTo>
                    <a:pt x="436" y="3988"/>
                    <a:pt x="159" y="3357"/>
                    <a:pt x="159" y="2672"/>
                  </a:cubicBezTo>
                  <a:cubicBezTo>
                    <a:pt x="159" y="1974"/>
                    <a:pt x="436" y="1342"/>
                    <a:pt x="881" y="894"/>
                  </a:cubicBezTo>
                  <a:cubicBezTo>
                    <a:pt x="1342" y="436"/>
                    <a:pt x="1974" y="159"/>
                    <a:pt x="2659" y="159"/>
                  </a:cubicBezTo>
                  <a:close/>
                  <a:moveTo>
                    <a:pt x="2659" y="1"/>
                  </a:moveTo>
                  <a:cubicBezTo>
                    <a:pt x="1185" y="1"/>
                    <a:pt x="1" y="1197"/>
                    <a:pt x="1" y="2672"/>
                  </a:cubicBezTo>
                  <a:cubicBezTo>
                    <a:pt x="1" y="4146"/>
                    <a:pt x="1185" y="5330"/>
                    <a:pt x="2659" y="5330"/>
                  </a:cubicBezTo>
                  <a:cubicBezTo>
                    <a:pt x="4130" y="5330"/>
                    <a:pt x="5330" y="4146"/>
                    <a:pt x="5330" y="2672"/>
                  </a:cubicBezTo>
                  <a:cubicBezTo>
                    <a:pt x="5330" y="1197"/>
                    <a:pt x="4130" y="1"/>
                    <a:pt x="2659" y="1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2" name="Google Shape;2372;p34"/>
            <p:cNvSpPr/>
            <p:nvPr/>
          </p:nvSpPr>
          <p:spPr>
            <a:xfrm>
              <a:off x="7341589" y="4696785"/>
              <a:ext cx="146568" cy="146884"/>
            </a:xfrm>
            <a:custGeom>
              <a:avLst/>
              <a:gdLst/>
              <a:ahLst/>
              <a:cxnLst/>
              <a:rect l="l" t="t" r="r" b="b"/>
              <a:pathLst>
                <a:path w="1393" h="1396" extrusionOk="0">
                  <a:moveTo>
                    <a:pt x="695" y="0"/>
                  </a:moveTo>
                  <a:cubicBezTo>
                    <a:pt x="316" y="0"/>
                    <a:pt x="1" y="316"/>
                    <a:pt x="1" y="698"/>
                  </a:cubicBezTo>
                  <a:cubicBezTo>
                    <a:pt x="1" y="1093"/>
                    <a:pt x="316" y="1396"/>
                    <a:pt x="695" y="1396"/>
                  </a:cubicBezTo>
                  <a:cubicBezTo>
                    <a:pt x="1077" y="1396"/>
                    <a:pt x="1393" y="1093"/>
                    <a:pt x="1393" y="698"/>
                  </a:cubicBezTo>
                  <a:cubicBezTo>
                    <a:pt x="1393" y="316"/>
                    <a:pt x="1077" y="0"/>
                    <a:pt x="695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3" name="Google Shape;2373;p34"/>
            <p:cNvSpPr/>
            <p:nvPr/>
          </p:nvSpPr>
          <p:spPr>
            <a:xfrm>
              <a:off x="4922110" y="223651"/>
              <a:ext cx="146884" cy="146673"/>
            </a:xfrm>
            <a:custGeom>
              <a:avLst/>
              <a:gdLst/>
              <a:ahLst/>
              <a:cxnLst/>
              <a:rect l="l" t="t" r="r" b="b"/>
              <a:pathLst>
                <a:path w="1396" h="1394" extrusionOk="0">
                  <a:moveTo>
                    <a:pt x="698" y="1"/>
                  </a:moveTo>
                  <a:cubicBezTo>
                    <a:pt x="316" y="1"/>
                    <a:pt x="0" y="304"/>
                    <a:pt x="0" y="699"/>
                  </a:cubicBezTo>
                  <a:cubicBezTo>
                    <a:pt x="0" y="1077"/>
                    <a:pt x="316" y="1393"/>
                    <a:pt x="698" y="1393"/>
                  </a:cubicBezTo>
                  <a:cubicBezTo>
                    <a:pt x="1080" y="1393"/>
                    <a:pt x="1395" y="1077"/>
                    <a:pt x="1395" y="699"/>
                  </a:cubicBezTo>
                  <a:cubicBezTo>
                    <a:pt x="1395" y="304"/>
                    <a:pt x="1080" y="1"/>
                    <a:pt x="698" y="1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4" name="Google Shape;2374;p34"/>
            <p:cNvSpPr/>
            <p:nvPr/>
          </p:nvSpPr>
          <p:spPr>
            <a:xfrm>
              <a:off x="8523499" y="1149464"/>
              <a:ext cx="167506" cy="167506"/>
            </a:xfrm>
            <a:custGeom>
              <a:avLst/>
              <a:gdLst/>
              <a:ahLst/>
              <a:cxnLst/>
              <a:rect l="l" t="t" r="r" b="b"/>
              <a:pathLst>
                <a:path w="1592" h="1592" extrusionOk="0">
                  <a:moveTo>
                    <a:pt x="789" y="0"/>
                  </a:moveTo>
                  <a:cubicBezTo>
                    <a:pt x="354" y="0"/>
                    <a:pt x="0" y="357"/>
                    <a:pt x="0" y="790"/>
                  </a:cubicBezTo>
                  <a:cubicBezTo>
                    <a:pt x="0" y="1238"/>
                    <a:pt x="354" y="1592"/>
                    <a:pt x="789" y="1592"/>
                  </a:cubicBezTo>
                  <a:cubicBezTo>
                    <a:pt x="1238" y="1592"/>
                    <a:pt x="1591" y="1238"/>
                    <a:pt x="1591" y="790"/>
                  </a:cubicBezTo>
                  <a:cubicBezTo>
                    <a:pt x="1591" y="357"/>
                    <a:pt x="1238" y="0"/>
                    <a:pt x="789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5" name="Google Shape;2375;p34"/>
            <p:cNvSpPr/>
            <p:nvPr/>
          </p:nvSpPr>
          <p:spPr>
            <a:xfrm>
              <a:off x="8451425" y="356541"/>
              <a:ext cx="59553" cy="59553"/>
            </a:xfrm>
            <a:custGeom>
              <a:avLst/>
              <a:gdLst/>
              <a:ahLst/>
              <a:cxnLst/>
              <a:rect l="l" t="t" r="r" b="b"/>
              <a:pathLst>
                <a:path w="566" h="566" extrusionOk="0">
                  <a:moveTo>
                    <a:pt x="278" y="1"/>
                  </a:moveTo>
                  <a:cubicBezTo>
                    <a:pt x="120" y="1"/>
                    <a:pt x="0" y="118"/>
                    <a:pt x="0" y="275"/>
                  </a:cubicBezTo>
                  <a:cubicBezTo>
                    <a:pt x="0" y="433"/>
                    <a:pt x="120" y="566"/>
                    <a:pt x="278" y="566"/>
                  </a:cubicBezTo>
                  <a:cubicBezTo>
                    <a:pt x="436" y="566"/>
                    <a:pt x="565" y="433"/>
                    <a:pt x="565" y="275"/>
                  </a:cubicBezTo>
                  <a:cubicBezTo>
                    <a:pt x="565" y="118"/>
                    <a:pt x="436" y="1"/>
                    <a:pt x="278" y="1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6" name="Google Shape;2376;p34"/>
            <p:cNvSpPr/>
            <p:nvPr/>
          </p:nvSpPr>
          <p:spPr>
            <a:xfrm>
              <a:off x="8354730" y="-109785"/>
              <a:ext cx="251891" cy="253153"/>
            </a:xfrm>
            <a:custGeom>
              <a:avLst/>
              <a:gdLst/>
              <a:ahLst/>
              <a:cxnLst/>
              <a:rect l="l" t="t" r="r" b="b"/>
              <a:pathLst>
                <a:path w="2394" h="2406" extrusionOk="0">
                  <a:moveTo>
                    <a:pt x="1197" y="0"/>
                  </a:moveTo>
                  <a:cubicBezTo>
                    <a:pt x="537" y="0"/>
                    <a:pt x="0" y="537"/>
                    <a:pt x="0" y="1209"/>
                  </a:cubicBezTo>
                  <a:cubicBezTo>
                    <a:pt x="0" y="1866"/>
                    <a:pt x="537" y="2406"/>
                    <a:pt x="1197" y="2406"/>
                  </a:cubicBezTo>
                  <a:cubicBezTo>
                    <a:pt x="1866" y="2406"/>
                    <a:pt x="2393" y="1866"/>
                    <a:pt x="2393" y="1209"/>
                  </a:cubicBezTo>
                  <a:cubicBezTo>
                    <a:pt x="2393" y="537"/>
                    <a:pt x="1866" y="0"/>
                    <a:pt x="1197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7" name="Google Shape;2377;p34"/>
            <p:cNvSpPr/>
            <p:nvPr/>
          </p:nvSpPr>
          <p:spPr>
            <a:xfrm>
              <a:off x="8805798" y="107385"/>
              <a:ext cx="99746" cy="99851"/>
            </a:xfrm>
            <a:custGeom>
              <a:avLst/>
              <a:gdLst/>
              <a:ahLst/>
              <a:cxnLst/>
              <a:rect l="l" t="t" r="r" b="b"/>
              <a:pathLst>
                <a:path w="948" h="949" extrusionOk="0">
                  <a:moveTo>
                    <a:pt x="474" y="1"/>
                  </a:moveTo>
                  <a:cubicBezTo>
                    <a:pt x="212" y="1"/>
                    <a:pt x="1" y="209"/>
                    <a:pt x="1" y="474"/>
                  </a:cubicBezTo>
                  <a:cubicBezTo>
                    <a:pt x="1" y="737"/>
                    <a:pt x="212" y="948"/>
                    <a:pt x="474" y="948"/>
                  </a:cubicBezTo>
                  <a:cubicBezTo>
                    <a:pt x="736" y="948"/>
                    <a:pt x="948" y="737"/>
                    <a:pt x="948" y="474"/>
                  </a:cubicBezTo>
                  <a:cubicBezTo>
                    <a:pt x="948" y="209"/>
                    <a:pt x="736" y="1"/>
                    <a:pt x="474" y="1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8" name="Google Shape;2378;p34"/>
            <p:cNvSpPr/>
            <p:nvPr/>
          </p:nvSpPr>
          <p:spPr>
            <a:xfrm>
              <a:off x="3702638" y="449238"/>
              <a:ext cx="126366" cy="126051"/>
            </a:xfrm>
            <a:custGeom>
              <a:avLst/>
              <a:gdLst/>
              <a:ahLst/>
              <a:cxnLst/>
              <a:rect l="l" t="t" r="r" b="b"/>
              <a:pathLst>
                <a:path w="1201" h="1198" extrusionOk="0">
                  <a:moveTo>
                    <a:pt x="594" y="1"/>
                  </a:moveTo>
                  <a:cubicBezTo>
                    <a:pt x="266" y="1"/>
                    <a:pt x="1" y="263"/>
                    <a:pt x="1" y="591"/>
                  </a:cubicBezTo>
                  <a:cubicBezTo>
                    <a:pt x="1" y="935"/>
                    <a:pt x="266" y="1197"/>
                    <a:pt x="594" y="1197"/>
                  </a:cubicBezTo>
                  <a:cubicBezTo>
                    <a:pt x="935" y="1197"/>
                    <a:pt x="1200" y="935"/>
                    <a:pt x="1200" y="591"/>
                  </a:cubicBezTo>
                  <a:cubicBezTo>
                    <a:pt x="1200" y="263"/>
                    <a:pt x="935" y="1"/>
                    <a:pt x="594" y="1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9" name="Google Shape;2379;p34"/>
            <p:cNvSpPr/>
            <p:nvPr/>
          </p:nvSpPr>
          <p:spPr>
            <a:xfrm>
              <a:off x="1554830" y="-32450"/>
              <a:ext cx="369524" cy="369524"/>
            </a:xfrm>
            <a:custGeom>
              <a:avLst/>
              <a:gdLst/>
              <a:ahLst/>
              <a:cxnLst/>
              <a:rect l="l" t="t" r="r" b="b"/>
              <a:pathLst>
                <a:path w="3512" h="3512" extrusionOk="0">
                  <a:moveTo>
                    <a:pt x="1750" y="105"/>
                  </a:moveTo>
                  <a:cubicBezTo>
                    <a:pt x="2210" y="105"/>
                    <a:pt x="2618" y="291"/>
                    <a:pt x="2921" y="591"/>
                  </a:cubicBezTo>
                  <a:cubicBezTo>
                    <a:pt x="3224" y="894"/>
                    <a:pt x="3407" y="1302"/>
                    <a:pt x="3407" y="1762"/>
                  </a:cubicBezTo>
                  <a:cubicBezTo>
                    <a:pt x="3407" y="2223"/>
                    <a:pt x="3224" y="2631"/>
                    <a:pt x="2921" y="2934"/>
                  </a:cubicBezTo>
                  <a:cubicBezTo>
                    <a:pt x="2618" y="3224"/>
                    <a:pt x="2210" y="3407"/>
                    <a:pt x="1750" y="3407"/>
                  </a:cubicBezTo>
                  <a:cubicBezTo>
                    <a:pt x="1301" y="3407"/>
                    <a:pt x="881" y="3224"/>
                    <a:pt x="591" y="2934"/>
                  </a:cubicBezTo>
                  <a:cubicBezTo>
                    <a:pt x="288" y="2631"/>
                    <a:pt x="105" y="2223"/>
                    <a:pt x="105" y="1762"/>
                  </a:cubicBezTo>
                  <a:cubicBezTo>
                    <a:pt x="105" y="1302"/>
                    <a:pt x="288" y="894"/>
                    <a:pt x="591" y="591"/>
                  </a:cubicBezTo>
                  <a:cubicBezTo>
                    <a:pt x="881" y="291"/>
                    <a:pt x="1301" y="105"/>
                    <a:pt x="1750" y="105"/>
                  </a:cubicBezTo>
                  <a:close/>
                  <a:moveTo>
                    <a:pt x="1750" y="1"/>
                  </a:moveTo>
                  <a:cubicBezTo>
                    <a:pt x="790" y="1"/>
                    <a:pt x="1" y="790"/>
                    <a:pt x="1" y="1762"/>
                  </a:cubicBezTo>
                  <a:cubicBezTo>
                    <a:pt x="1" y="2738"/>
                    <a:pt x="790" y="3511"/>
                    <a:pt x="1750" y="3511"/>
                  </a:cubicBezTo>
                  <a:cubicBezTo>
                    <a:pt x="2722" y="3511"/>
                    <a:pt x="3511" y="2738"/>
                    <a:pt x="3511" y="1762"/>
                  </a:cubicBezTo>
                  <a:cubicBezTo>
                    <a:pt x="3511" y="790"/>
                    <a:pt x="2722" y="1"/>
                    <a:pt x="1750" y="1"/>
                  </a:cubicBezTo>
                  <a:close/>
                </a:path>
              </a:pathLst>
            </a:custGeom>
            <a:solidFill>
              <a:srgbClr val="FCEF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0" name="Google Shape;2380;p34"/>
            <p:cNvSpPr/>
            <p:nvPr/>
          </p:nvSpPr>
          <p:spPr>
            <a:xfrm>
              <a:off x="4265973" y="230700"/>
              <a:ext cx="369840" cy="370786"/>
            </a:xfrm>
            <a:custGeom>
              <a:avLst/>
              <a:gdLst/>
              <a:ahLst/>
              <a:cxnLst/>
              <a:rect l="l" t="t" r="r" b="b"/>
              <a:pathLst>
                <a:path w="3515" h="3524" extrusionOk="0">
                  <a:moveTo>
                    <a:pt x="1750" y="104"/>
                  </a:moveTo>
                  <a:cubicBezTo>
                    <a:pt x="2211" y="104"/>
                    <a:pt x="2634" y="287"/>
                    <a:pt x="2921" y="591"/>
                  </a:cubicBezTo>
                  <a:cubicBezTo>
                    <a:pt x="3224" y="894"/>
                    <a:pt x="3407" y="1301"/>
                    <a:pt x="3407" y="1762"/>
                  </a:cubicBezTo>
                  <a:cubicBezTo>
                    <a:pt x="3407" y="2223"/>
                    <a:pt x="3224" y="2630"/>
                    <a:pt x="2921" y="2933"/>
                  </a:cubicBezTo>
                  <a:cubicBezTo>
                    <a:pt x="2634" y="3236"/>
                    <a:pt x="2211" y="3419"/>
                    <a:pt x="1750" y="3419"/>
                  </a:cubicBezTo>
                  <a:cubicBezTo>
                    <a:pt x="1305" y="3419"/>
                    <a:pt x="882" y="3236"/>
                    <a:pt x="595" y="2933"/>
                  </a:cubicBezTo>
                  <a:cubicBezTo>
                    <a:pt x="291" y="2630"/>
                    <a:pt x="108" y="2223"/>
                    <a:pt x="108" y="1762"/>
                  </a:cubicBezTo>
                  <a:cubicBezTo>
                    <a:pt x="108" y="1301"/>
                    <a:pt x="291" y="894"/>
                    <a:pt x="595" y="591"/>
                  </a:cubicBezTo>
                  <a:cubicBezTo>
                    <a:pt x="882" y="287"/>
                    <a:pt x="1305" y="104"/>
                    <a:pt x="1750" y="104"/>
                  </a:cubicBezTo>
                  <a:close/>
                  <a:moveTo>
                    <a:pt x="1750" y="0"/>
                  </a:moveTo>
                  <a:cubicBezTo>
                    <a:pt x="790" y="0"/>
                    <a:pt x="1" y="789"/>
                    <a:pt x="1" y="1762"/>
                  </a:cubicBezTo>
                  <a:cubicBezTo>
                    <a:pt x="1" y="2734"/>
                    <a:pt x="790" y="3523"/>
                    <a:pt x="1750" y="3523"/>
                  </a:cubicBezTo>
                  <a:cubicBezTo>
                    <a:pt x="2725" y="3523"/>
                    <a:pt x="3515" y="2734"/>
                    <a:pt x="3515" y="1762"/>
                  </a:cubicBezTo>
                  <a:cubicBezTo>
                    <a:pt x="3515" y="789"/>
                    <a:pt x="2725" y="0"/>
                    <a:pt x="1750" y="0"/>
                  </a:cubicBezTo>
                  <a:close/>
                </a:path>
              </a:pathLst>
            </a:custGeom>
            <a:solidFill>
              <a:srgbClr val="FCEF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1" name="Google Shape;2381;p34"/>
            <p:cNvSpPr/>
            <p:nvPr/>
          </p:nvSpPr>
          <p:spPr>
            <a:xfrm>
              <a:off x="1337556" y="306773"/>
              <a:ext cx="92802" cy="92697"/>
            </a:xfrm>
            <a:custGeom>
              <a:avLst/>
              <a:gdLst/>
              <a:ahLst/>
              <a:cxnLst/>
              <a:rect l="l" t="t" r="r" b="b"/>
              <a:pathLst>
                <a:path w="882" h="881" extrusionOk="0">
                  <a:moveTo>
                    <a:pt x="446" y="0"/>
                  </a:moveTo>
                  <a:cubicBezTo>
                    <a:pt x="197" y="0"/>
                    <a:pt x="1" y="196"/>
                    <a:pt x="1" y="433"/>
                  </a:cubicBezTo>
                  <a:cubicBezTo>
                    <a:pt x="1" y="682"/>
                    <a:pt x="197" y="881"/>
                    <a:pt x="446" y="881"/>
                  </a:cubicBezTo>
                  <a:cubicBezTo>
                    <a:pt x="683" y="881"/>
                    <a:pt x="882" y="682"/>
                    <a:pt x="882" y="433"/>
                  </a:cubicBezTo>
                  <a:cubicBezTo>
                    <a:pt x="882" y="196"/>
                    <a:pt x="683" y="0"/>
                    <a:pt x="446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2" name="Google Shape;2382;p34"/>
            <p:cNvSpPr/>
            <p:nvPr/>
          </p:nvSpPr>
          <p:spPr>
            <a:xfrm>
              <a:off x="1828922" y="423039"/>
              <a:ext cx="179817" cy="178449"/>
            </a:xfrm>
            <a:custGeom>
              <a:avLst/>
              <a:gdLst/>
              <a:ahLst/>
              <a:cxnLst/>
              <a:rect l="l" t="t" r="r" b="b"/>
              <a:pathLst>
                <a:path w="1709" h="1696" extrusionOk="0">
                  <a:moveTo>
                    <a:pt x="856" y="0"/>
                  </a:moveTo>
                  <a:cubicBezTo>
                    <a:pt x="382" y="0"/>
                    <a:pt x="0" y="382"/>
                    <a:pt x="0" y="840"/>
                  </a:cubicBezTo>
                  <a:cubicBezTo>
                    <a:pt x="0" y="1313"/>
                    <a:pt x="382" y="1695"/>
                    <a:pt x="856" y="1695"/>
                  </a:cubicBezTo>
                  <a:cubicBezTo>
                    <a:pt x="1329" y="1695"/>
                    <a:pt x="1708" y="1313"/>
                    <a:pt x="1708" y="840"/>
                  </a:cubicBezTo>
                  <a:cubicBezTo>
                    <a:pt x="1708" y="382"/>
                    <a:pt x="1329" y="0"/>
                    <a:pt x="856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3" name="Google Shape;2383;p34"/>
            <p:cNvSpPr/>
            <p:nvPr/>
          </p:nvSpPr>
          <p:spPr>
            <a:xfrm>
              <a:off x="-342875" y="947551"/>
              <a:ext cx="769771" cy="771034"/>
            </a:xfrm>
            <a:custGeom>
              <a:avLst/>
              <a:gdLst/>
              <a:ahLst/>
              <a:cxnLst/>
              <a:rect l="l" t="t" r="r" b="b"/>
              <a:pathLst>
                <a:path w="7316" h="7328" extrusionOk="0">
                  <a:moveTo>
                    <a:pt x="3660" y="0"/>
                  </a:moveTo>
                  <a:cubicBezTo>
                    <a:pt x="1633" y="0"/>
                    <a:pt x="1" y="1632"/>
                    <a:pt x="1" y="3656"/>
                  </a:cubicBezTo>
                  <a:cubicBezTo>
                    <a:pt x="1" y="5683"/>
                    <a:pt x="1633" y="7327"/>
                    <a:pt x="3660" y="7327"/>
                  </a:cubicBezTo>
                  <a:cubicBezTo>
                    <a:pt x="5683" y="7327"/>
                    <a:pt x="7315" y="5683"/>
                    <a:pt x="7315" y="3656"/>
                  </a:cubicBezTo>
                  <a:cubicBezTo>
                    <a:pt x="7315" y="1632"/>
                    <a:pt x="5683" y="0"/>
                    <a:pt x="3660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4" name="Google Shape;2384;p34"/>
            <p:cNvSpPr/>
            <p:nvPr/>
          </p:nvSpPr>
          <p:spPr>
            <a:xfrm>
              <a:off x="476560" y="670827"/>
              <a:ext cx="220010" cy="218642"/>
            </a:xfrm>
            <a:custGeom>
              <a:avLst/>
              <a:gdLst/>
              <a:ahLst/>
              <a:cxnLst/>
              <a:rect l="l" t="t" r="r" b="b"/>
              <a:pathLst>
                <a:path w="2091" h="2078" extrusionOk="0">
                  <a:moveTo>
                    <a:pt x="1052" y="0"/>
                  </a:moveTo>
                  <a:cubicBezTo>
                    <a:pt x="474" y="0"/>
                    <a:pt x="1" y="458"/>
                    <a:pt x="1" y="1039"/>
                  </a:cubicBezTo>
                  <a:cubicBezTo>
                    <a:pt x="1" y="1617"/>
                    <a:pt x="474" y="2078"/>
                    <a:pt x="1052" y="2078"/>
                  </a:cubicBezTo>
                  <a:cubicBezTo>
                    <a:pt x="1617" y="2078"/>
                    <a:pt x="2091" y="1617"/>
                    <a:pt x="2091" y="1039"/>
                  </a:cubicBezTo>
                  <a:cubicBezTo>
                    <a:pt x="2091" y="458"/>
                    <a:pt x="1617" y="0"/>
                    <a:pt x="1052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5" name="Google Shape;2385;p34"/>
            <p:cNvSpPr/>
            <p:nvPr/>
          </p:nvSpPr>
          <p:spPr>
            <a:xfrm>
              <a:off x="354718" y="605697"/>
              <a:ext cx="65235" cy="65235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6" y="0"/>
                  </a:moveTo>
                  <a:cubicBezTo>
                    <a:pt x="146" y="0"/>
                    <a:pt x="0" y="146"/>
                    <a:pt x="0" y="316"/>
                  </a:cubicBezTo>
                  <a:cubicBezTo>
                    <a:pt x="0" y="474"/>
                    <a:pt x="146" y="619"/>
                    <a:pt x="316" y="619"/>
                  </a:cubicBezTo>
                  <a:cubicBezTo>
                    <a:pt x="474" y="619"/>
                    <a:pt x="619" y="474"/>
                    <a:pt x="619" y="316"/>
                  </a:cubicBezTo>
                  <a:cubicBezTo>
                    <a:pt x="619" y="146"/>
                    <a:pt x="474" y="0"/>
                    <a:pt x="316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6" name="Google Shape;2386;p34"/>
            <p:cNvSpPr/>
            <p:nvPr/>
          </p:nvSpPr>
          <p:spPr>
            <a:xfrm>
              <a:off x="404486" y="1939757"/>
              <a:ext cx="258940" cy="260519"/>
            </a:xfrm>
            <a:custGeom>
              <a:avLst/>
              <a:gdLst/>
              <a:ahLst/>
              <a:cxnLst/>
              <a:rect l="l" t="t" r="r" b="b"/>
              <a:pathLst>
                <a:path w="2461" h="2476" extrusionOk="0">
                  <a:moveTo>
                    <a:pt x="1226" y="0"/>
                  </a:moveTo>
                  <a:cubicBezTo>
                    <a:pt x="541" y="0"/>
                    <a:pt x="1" y="553"/>
                    <a:pt x="1" y="1238"/>
                  </a:cubicBezTo>
                  <a:cubicBezTo>
                    <a:pt x="1" y="1923"/>
                    <a:pt x="541" y="2475"/>
                    <a:pt x="1226" y="2475"/>
                  </a:cubicBezTo>
                  <a:cubicBezTo>
                    <a:pt x="1908" y="2475"/>
                    <a:pt x="2460" y="1923"/>
                    <a:pt x="2460" y="1238"/>
                  </a:cubicBezTo>
                  <a:cubicBezTo>
                    <a:pt x="2460" y="553"/>
                    <a:pt x="1908" y="0"/>
                    <a:pt x="1226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87" name="Google Shape;2387;p34"/>
          <p:cNvSpPr/>
          <p:nvPr/>
        </p:nvSpPr>
        <p:spPr>
          <a:xfrm>
            <a:off x="461838" y="396075"/>
            <a:ext cx="8220300" cy="4332900"/>
          </a:xfrm>
          <a:prstGeom prst="roundRect">
            <a:avLst>
              <a:gd name="adj" fmla="val 2817"/>
            </a:avLst>
          </a:prstGeom>
          <a:solidFill>
            <a:srgbClr val="FFFBF7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8" name="Google Shape;2388;p34"/>
          <p:cNvSpPr txBox="1">
            <a:spLocks noGrp="1"/>
          </p:cNvSpPr>
          <p:nvPr>
            <p:ph type="title"/>
          </p:nvPr>
        </p:nvSpPr>
        <p:spPr>
          <a:xfrm>
            <a:off x="1192750" y="2310900"/>
            <a:ext cx="2316000" cy="52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389" name="Google Shape;2389;p34"/>
          <p:cNvSpPr txBox="1">
            <a:spLocks noGrp="1"/>
          </p:cNvSpPr>
          <p:nvPr>
            <p:ph type="subTitle" idx="1"/>
          </p:nvPr>
        </p:nvSpPr>
        <p:spPr>
          <a:xfrm>
            <a:off x="1192746" y="2827047"/>
            <a:ext cx="23160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9_1_1">
    <p:spTree>
      <p:nvGrpSpPr>
        <p:cNvPr id="1" name="Shape 2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91" name="Google Shape;2391;p35"/>
          <p:cNvGrpSpPr/>
          <p:nvPr/>
        </p:nvGrpSpPr>
        <p:grpSpPr>
          <a:xfrm>
            <a:off x="-532875" y="-366725"/>
            <a:ext cx="10076919" cy="5936520"/>
            <a:chOff x="-532875" y="-366725"/>
            <a:chExt cx="10076919" cy="5936520"/>
          </a:xfrm>
        </p:grpSpPr>
        <p:sp>
          <p:nvSpPr>
            <p:cNvPr id="2392" name="Google Shape;2392;p35"/>
            <p:cNvSpPr/>
            <p:nvPr/>
          </p:nvSpPr>
          <p:spPr>
            <a:xfrm>
              <a:off x="131610" y="172691"/>
              <a:ext cx="592651" cy="592432"/>
            </a:xfrm>
            <a:custGeom>
              <a:avLst/>
              <a:gdLst/>
              <a:ahLst/>
              <a:cxnLst/>
              <a:rect l="l" t="t" r="r" b="b"/>
              <a:pathLst>
                <a:path w="5421" h="5419" extrusionOk="0">
                  <a:moveTo>
                    <a:pt x="0" y="1"/>
                  </a:moveTo>
                  <a:lnTo>
                    <a:pt x="0" y="5418"/>
                  </a:lnTo>
                  <a:lnTo>
                    <a:pt x="5421" y="5418"/>
                  </a:lnTo>
                  <a:lnTo>
                    <a:pt x="54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3" name="Google Shape;2393;p35"/>
            <p:cNvSpPr/>
            <p:nvPr/>
          </p:nvSpPr>
          <p:spPr>
            <a:xfrm>
              <a:off x="4552217" y="107861"/>
              <a:ext cx="748002" cy="748002"/>
            </a:xfrm>
            <a:custGeom>
              <a:avLst/>
              <a:gdLst/>
              <a:ahLst/>
              <a:cxnLst/>
              <a:rect l="l" t="t" r="r" b="b"/>
              <a:pathLst>
                <a:path w="6842" h="6842" extrusionOk="0">
                  <a:moveTo>
                    <a:pt x="0" y="0"/>
                  </a:moveTo>
                  <a:lnTo>
                    <a:pt x="0" y="6841"/>
                  </a:lnTo>
                  <a:lnTo>
                    <a:pt x="6841" y="6841"/>
                  </a:lnTo>
                  <a:lnTo>
                    <a:pt x="684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4" name="Google Shape;2394;p35"/>
            <p:cNvSpPr/>
            <p:nvPr/>
          </p:nvSpPr>
          <p:spPr>
            <a:xfrm>
              <a:off x="5242503" y="4192293"/>
              <a:ext cx="748002" cy="747674"/>
            </a:xfrm>
            <a:custGeom>
              <a:avLst/>
              <a:gdLst/>
              <a:ahLst/>
              <a:cxnLst/>
              <a:rect l="l" t="t" r="r" b="b"/>
              <a:pathLst>
                <a:path w="6842" h="6839" extrusionOk="0">
                  <a:moveTo>
                    <a:pt x="0" y="0"/>
                  </a:moveTo>
                  <a:lnTo>
                    <a:pt x="0" y="6838"/>
                  </a:lnTo>
                  <a:lnTo>
                    <a:pt x="6841" y="6838"/>
                  </a:lnTo>
                  <a:lnTo>
                    <a:pt x="684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5" name="Google Shape;2395;p35"/>
            <p:cNvSpPr/>
            <p:nvPr/>
          </p:nvSpPr>
          <p:spPr>
            <a:xfrm>
              <a:off x="8186549" y="3625546"/>
              <a:ext cx="747674" cy="748002"/>
            </a:xfrm>
            <a:custGeom>
              <a:avLst/>
              <a:gdLst/>
              <a:ahLst/>
              <a:cxnLst/>
              <a:rect l="l" t="t" r="r" b="b"/>
              <a:pathLst>
                <a:path w="6839" h="6842" extrusionOk="0">
                  <a:moveTo>
                    <a:pt x="0" y="1"/>
                  </a:moveTo>
                  <a:lnTo>
                    <a:pt x="0" y="6842"/>
                  </a:lnTo>
                  <a:lnTo>
                    <a:pt x="6838" y="6842"/>
                  </a:lnTo>
                  <a:lnTo>
                    <a:pt x="683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6" name="Google Shape;2396;p35"/>
            <p:cNvSpPr/>
            <p:nvPr/>
          </p:nvSpPr>
          <p:spPr>
            <a:xfrm>
              <a:off x="529885" y="4453911"/>
              <a:ext cx="748002" cy="748002"/>
            </a:xfrm>
            <a:custGeom>
              <a:avLst/>
              <a:gdLst/>
              <a:ahLst/>
              <a:cxnLst/>
              <a:rect l="l" t="t" r="r" b="b"/>
              <a:pathLst>
                <a:path w="6842" h="6842" extrusionOk="0">
                  <a:moveTo>
                    <a:pt x="0" y="0"/>
                  </a:moveTo>
                  <a:lnTo>
                    <a:pt x="0" y="6842"/>
                  </a:lnTo>
                  <a:lnTo>
                    <a:pt x="6842" y="6842"/>
                  </a:lnTo>
                  <a:lnTo>
                    <a:pt x="684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7" name="Google Shape;2397;p35"/>
            <p:cNvSpPr/>
            <p:nvPr/>
          </p:nvSpPr>
          <p:spPr>
            <a:xfrm>
              <a:off x="8820532" y="2221795"/>
              <a:ext cx="592760" cy="592760"/>
            </a:xfrm>
            <a:custGeom>
              <a:avLst/>
              <a:gdLst/>
              <a:ahLst/>
              <a:cxnLst/>
              <a:rect l="l" t="t" r="r" b="b"/>
              <a:pathLst>
                <a:path w="5422" h="5422" extrusionOk="0">
                  <a:moveTo>
                    <a:pt x="1" y="1"/>
                  </a:moveTo>
                  <a:lnTo>
                    <a:pt x="1" y="5422"/>
                  </a:lnTo>
                  <a:lnTo>
                    <a:pt x="5421" y="5422"/>
                  </a:lnTo>
                  <a:lnTo>
                    <a:pt x="54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8" name="Google Shape;2398;p35"/>
            <p:cNvSpPr/>
            <p:nvPr/>
          </p:nvSpPr>
          <p:spPr>
            <a:xfrm>
              <a:off x="7974894" y="2565626"/>
              <a:ext cx="854375" cy="854266"/>
            </a:xfrm>
            <a:custGeom>
              <a:avLst/>
              <a:gdLst/>
              <a:ahLst/>
              <a:cxnLst/>
              <a:rect l="l" t="t" r="r" b="b"/>
              <a:pathLst>
                <a:path w="7815" h="7814" extrusionOk="0">
                  <a:moveTo>
                    <a:pt x="3909" y="158"/>
                  </a:moveTo>
                  <a:lnTo>
                    <a:pt x="7657" y="3909"/>
                  </a:lnTo>
                  <a:lnTo>
                    <a:pt x="3901" y="7677"/>
                  </a:lnTo>
                  <a:lnTo>
                    <a:pt x="3901" y="7677"/>
                  </a:lnTo>
                  <a:lnTo>
                    <a:pt x="146" y="3909"/>
                  </a:lnTo>
                  <a:lnTo>
                    <a:pt x="3909" y="158"/>
                  </a:lnTo>
                  <a:close/>
                  <a:moveTo>
                    <a:pt x="3909" y="0"/>
                  </a:moveTo>
                  <a:lnTo>
                    <a:pt x="1" y="3909"/>
                  </a:lnTo>
                  <a:lnTo>
                    <a:pt x="3909" y="7814"/>
                  </a:lnTo>
                  <a:lnTo>
                    <a:pt x="3935" y="7789"/>
                  </a:lnTo>
                  <a:lnTo>
                    <a:pt x="7815" y="3909"/>
                  </a:lnTo>
                  <a:lnTo>
                    <a:pt x="3909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9" name="Google Shape;2399;p35"/>
            <p:cNvSpPr/>
            <p:nvPr/>
          </p:nvSpPr>
          <p:spPr>
            <a:xfrm>
              <a:off x="3324155" y="4048311"/>
              <a:ext cx="854266" cy="854375"/>
            </a:xfrm>
            <a:custGeom>
              <a:avLst/>
              <a:gdLst/>
              <a:ahLst/>
              <a:cxnLst/>
              <a:rect l="l" t="t" r="r" b="b"/>
              <a:pathLst>
                <a:path w="7814" h="7815" extrusionOk="0">
                  <a:moveTo>
                    <a:pt x="3909" y="146"/>
                  </a:moveTo>
                  <a:lnTo>
                    <a:pt x="7656" y="3906"/>
                  </a:lnTo>
                  <a:lnTo>
                    <a:pt x="3901" y="7661"/>
                  </a:lnTo>
                  <a:lnTo>
                    <a:pt x="146" y="3906"/>
                  </a:lnTo>
                  <a:lnTo>
                    <a:pt x="3909" y="146"/>
                  </a:lnTo>
                  <a:close/>
                  <a:moveTo>
                    <a:pt x="3909" y="1"/>
                  </a:moveTo>
                  <a:lnTo>
                    <a:pt x="0" y="3906"/>
                  </a:lnTo>
                  <a:lnTo>
                    <a:pt x="3909" y="7814"/>
                  </a:lnTo>
                  <a:lnTo>
                    <a:pt x="3934" y="7773"/>
                  </a:lnTo>
                  <a:lnTo>
                    <a:pt x="7814" y="3906"/>
                  </a:lnTo>
                  <a:lnTo>
                    <a:pt x="3909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0" name="Google Shape;2400;p35"/>
            <p:cNvSpPr/>
            <p:nvPr/>
          </p:nvSpPr>
          <p:spPr>
            <a:xfrm>
              <a:off x="8689778" y="701831"/>
              <a:ext cx="854266" cy="854375"/>
            </a:xfrm>
            <a:custGeom>
              <a:avLst/>
              <a:gdLst/>
              <a:ahLst/>
              <a:cxnLst/>
              <a:rect l="l" t="t" r="r" b="b"/>
              <a:pathLst>
                <a:path w="7814" h="7815" extrusionOk="0">
                  <a:moveTo>
                    <a:pt x="3905" y="146"/>
                  </a:moveTo>
                  <a:lnTo>
                    <a:pt x="7656" y="3909"/>
                  </a:lnTo>
                  <a:lnTo>
                    <a:pt x="3907" y="7670"/>
                  </a:lnTo>
                  <a:lnTo>
                    <a:pt x="3907" y="7670"/>
                  </a:lnTo>
                  <a:lnTo>
                    <a:pt x="145" y="3909"/>
                  </a:lnTo>
                  <a:lnTo>
                    <a:pt x="3905" y="146"/>
                  </a:lnTo>
                  <a:close/>
                  <a:moveTo>
                    <a:pt x="3905" y="0"/>
                  </a:moveTo>
                  <a:lnTo>
                    <a:pt x="0" y="3909"/>
                  </a:lnTo>
                  <a:lnTo>
                    <a:pt x="3905" y="7814"/>
                  </a:lnTo>
                  <a:lnTo>
                    <a:pt x="3946" y="7776"/>
                  </a:lnTo>
                  <a:lnTo>
                    <a:pt x="7814" y="3909"/>
                  </a:lnTo>
                  <a:lnTo>
                    <a:pt x="3905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1" name="Google Shape;2401;p35"/>
            <p:cNvSpPr/>
            <p:nvPr/>
          </p:nvSpPr>
          <p:spPr>
            <a:xfrm>
              <a:off x="6450449" y="4715529"/>
              <a:ext cx="854375" cy="854266"/>
            </a:xfrm>
            <a:custGeom>
              <a:avLst/>
              <a:gdLst/>
              <a:ahLst/>
              <a:cxnLst/>
              <a:rect l="l" t="t" r="r" b="b"/>
              <a:pathLst>
                <a:path w="7815" h="7814" extrusionOk="0">
                  <a:moveTo>
                    <a:pt x="3909" y="146"/>
                  </a:moveTo>
                  <a:lnTo>
                    <a:pt x="7672" y="3909"/>
                  </a:lnTo>
                  <a:lnTo>
                    <a:pt x="3907" y="7658"/>
                  </a:lnTo>
                  <a:lnTo>
                    <a:pt x="3907" y="7658"/>
                  </a:lnTo>
                  <a:lnTo>
                    <a:pt x="158" y="3909"/>
                  </a:lnTo>
                  <a:lnTo>
                    <a:pt x="3909" y="146"/>
                  </a:lnTo>
                  <a:close/>
                  <a:moveTo>
                    <a:pt x="3909" y="0"/>
                  </a:moveTo>
                  <a:lnTo>
                    <a:pt x="1" y="3909"/>
                  </a:lnTo>
                  <a:lnTo>
                    <a:pt x="3909" y="7814"/>
                  </a:lnTo>
                  <a:lnTo>
                    <a:pt x="3947" y="7776"/>
                  </a:lnTo>
                  <a:lnTo>
                    <a:pt x="7814" y="3909"/>
                  </a:lnTo>
                  <a:lnTo>
                    <a:pt x="3909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2" name="Google Shape;2402;p35"/>
            <p:cNvSpPr/>
            <p:nvPr/>
          </p:nvSpPr>
          <p:spPr>
            <a:xfrm>
              <a:off x="1640203" y="-296319"/>
              <a:ext cx="854266" cy="854266"/>
            </a:xfrm>
            <a:custGeom>
              <a:avLst/>
              <a:gdLst/>
              <a:ahLst/>
              <a:cxnLst/>
              <a:rect l="l" t="t" r="r" b="b"/>
              <a:pathLst>
                <a:path w="7814" h="7814" extrusionOk="0">
                  <a:moveTo>
                    <a:pt x="3906" y="146"/>
                  </a:moveTo>
                  <a:lnTo>
                    <a:pt x="7656" y="3909"/>
                  </a:lnTo>
                  <a:lnTo>
                    <a:pt x="3907" y="7670"/>
                  </a:lnTo>
                  <a:lnTo>
                    <a:pt x="3907" y="7670"/>
                  </a:lnTo>
                  <a:lnTo>
                    <a:pt x="146" y="3909"/>
                  </a:lnTo>
                  <a:lnTo>
                    <a:pt x="3906" y="146"/>
                  </a:lnTo>
                  <a:close/>
                  <a:moveTo>
                    <a:pt x="3906" y="0"/>
                  </a:moveTo>
                  <a:lnTo>
                    <a:pt x="0" y="3909"/>
                  </a:lnTo>
                  <a:lnTo>
                    <a:pt x="3906" y="7814"/>
                  </a:lnTo>
                  <a:lnTo>
                    <a:pt x="3947" y="7776"/>
                  </a:lnTo>
                  <a:lnTo>
                    <a:pt x="7814" y="3909"/>
                  </a:lnTo>
                  <a:lnTo>
                    <a:pt x="3906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3" name="Google Shape;2403;p35"/>
            <p:cNvSpPr/>
            <p:nvPr/>
          </p:nvSpPr>
          <p:spPr>
            <a:xfrm>
              <a:off x="-532875" y="2249127"/>
              <a:ext cx="854375" cy="854266"/>
            </a:xfrm>
            <a:custGeom>
              <a:avLst/>
              <a:gdLst/>
              <a:ahLst/>
              <a:cxnLst/>
              <a:rect l="l" t="t" r="r" b="b"/>
              <a:pathLst>
                <a:path w="7815" h="7814" extrusionOk="0">
                  <a:moveTo>
                    <a:pt x="3909" y="146"/>
                  </a:moveTo>
                  <a:lnTo>
                    <a:pt x="7669" y="3909"/>
                  </a:lnTo>
                  <a:lnTo>
                    <a:pt x="3908" y="7658"/>
                  </a:lnTo>
                  <a:lnTo>
                    <a:pt x="146" y="3909"/>
                  </a:lnTo>
                  <a:lnTo>
                    <a:pt x="3909" y="146"/>
                  </a:lnTo>
                  <a:close/>
                  <a:moveTo>
                    <a:pt x="3909" y="0"/>
                  </a:moveTo>
                  <a:lnTo>
                    <a:pt x="1" y="3909"/>
                  </a:lnTo>
                  <a:lnTo>
                    <a:pt x="3909" y="7814"/>
                  </a:lnTo>
                  <a:lnTo>
                    <a:pt x="3947" y="7776"/>
                  </a:lnTo>
                  <a:lnTo>
                    <a:pt x="7815" y="3909"/>
                  </a:lnTo>
                  <a:lnTo>
                    <a:pt x="3909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4" name="Google Shape;2404;p35"/>
            <p:cNvSpPr/>
            <p:nvPr/>
          </p:nvSpPr>
          <p:spPr>
            <a:xfrm>
              <a:off x="6459085" y="4609264"/>
              <a:ext cx="161254" cy="161254"/>
            </a:xfrm>
            <a:custGeom>
              <a:avLst/>
              <a:gdLst/>
              <a:ahLst/>
              <a:cxnLst/>
              <a:rect l="l" t="t" r="r" b="b"/>
              <a:pathLst>
                <a:path w="1475" h="1475" extrusionOk="0">
                  <a:moveTo>
                    <a:pt x="0" y="0"/>
                  </a:moveTo>
                  <a:lnTo>
                    <a:pt x="0" y="1474"/>
                  </a:lnTo>
                  <a:lnTo>
                    <a:pt x="1475" y="1474"/>
                  </a:lnTo>
                  <a:lnTo>
                    <a:pt x="1475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5" name="Google Shape;2405;p35"/>
            <p:cNvSpPr/>
            <p:nvPr/>
          </p:nvSpPr>
          <p:spPr>
            <a:xfrm>
              <a:off x="6456352" y="4606422"/>
              <a:ext cx="166721" cy="166830"/>
            </a:xfrm>
            <a:custGeom>
              <a:avLst/>
              <a:gdLst/>
              <a:ahLst/>
              <a:cxnLst/>
              <a:rect l="l" t="t" r="r" b="b"/>
              <a:pathLst>
                <a:path w="1525" h="1526" extrusionOk="0">
                  <a:moveTo>
                    <a:pt x="1475" y="51"/>
                  </a:moveTo>
                  <a:lnTo>
                    <a:pt x="1475" y="1472"/>
                  </a:lnTo>
                  <a:lnTo>
                    <a:pt x="54" y="1472"/>
                  </a:lnTo>
                  <a:lnTo>
                    <a:pt x="54" y="51"/>
                  </a:lnTo>
                  <a:close/>
                  <a:moveTo>
                    <a:pt x="0" y="1"/>
                  </a:moveTo>
                  <a:lnTo>
                    <a:pt x="0" y="1526"/>
                  </a:lnTo>
                  <a:lnTo>
                    <a:pt x="1525" y="1526"/>
                  </a:lnTo>
                  <a:lnTo>
                    <a:pt x="1525" y="1500"/>
                  </a:lnTo>
                  <a:lnTo>
                    <a:pt x="1525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6" name="Google Shape;2406;p35"/>
            <p:cNvSpPr/>
            <p:nvPr/>
          </p:nvSpPr>
          <p:spPr>
            <a:xfrm>
              <a:off x="8474077" y="66098"/>
              <a:ext cx="503223" cy="503660"/>
            </a:xfrm>
            <a:custGeom>
              <a:avLst/>
              <a:gdLst/>
              <a:ahLst/>
              <a:cxnLst/>
              <a:rect l="l" t="t" r="r" b="b"/>
              <a:pathLst>
                <a:path w="4603" h="4607" extrusionOk="0">
                  <a:moveTo>
                    <a:pt x="2301" y="0"/>
                  </a:moveTo>
                  <a:lnTo>
                    <a:pt x="0" y="2305"/>
                  </a:lnTo>
                  <a:lnTo>
                    <a:pt x="2301" y="4606"/>
                  </a:lnTo>
                  <a:lnTo>
                    <a:pt x="4603" y="2305"/>
                  </a:lnTo>
                  <a:lnTo>
                    <a:pt x="230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7" name="Google Shape;2407;p35"/>
            <p:cNvSpPr/>
            <p:nvPr/>
          </p:nvSpPr>
          <p:spPr>
            <a:xfrm>
              <a:off x="8764667" y="1902562"/>
              <a:ext cx="96315" cy="96425"/>
            </a:xfrm>
            <a:custGeom>
              <a:avLst/>
              <a:gdLst/>
              <a:ahLst/>
              <a:cxnLst/>
              <a:rect l="l" t="t" r="r" b="b"/>
              <a:pathLst>
                <a:path w="881" h="882" extrusionOk="0">
                  <a:moveTo>
                    <a:pt x="433" y="1"/>
                  </a:moveTo>
                  <a:lnTo>
                    <a:pt x="0" y="449"/>
                  </a:lnTo>
                  <a:lnTo>
                    <a:pt x="433" y="882"/>
                  </a:lnTo>
                  <a:lnTo>
                    <a:pt x="881" y="449"/>
                  </a:lnTo>
                  <a:lnTo>
                    <a:pt x="43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8" name="Google Shape;2408;p35"/>
            <p:cNvSpPr/>
            <p:nvPr/>
          </p:nvSpPr>
          <p:spPr>
            <a:xfrm>
              <a:off x="8592040" y="2105581"/>
              <a:ext cx="96425" cy="96315"/>
            </a:xfrm>
            <a:custGeom>
              <a:avLst/>
              <a:gdLst/>
              <a:ahLst/>
              <a:cxnLst/>
              <a:rect l="l" t="t" r="r" b="b"/>
              <a:pathLst>
                <a:path w="882" h="881" extrusionOk="0">
                  <a:moveTo>
                    <a:pt x="446" y="0"/>
                  </a:moveTo>
                  <a:lnTo>
                    <a:pt x="1" y="445"/>
                  </a:lnTo>
                  <a:lnTo>
                    <a:pt x="446" y="881"/>
                  </a:lnTo>
                  <a:lnTo>
                    <a:pt x="881" y="445"/>
                  </a:lnTo>
                  <a:lnTo>
                    <a:pt x="44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9" name="Google Shape;2409;p35"/>
            <p:cNvSpPr/>
            <p:nvPr/>
          </p:nvSpPr>
          <p:spPr>
            <a:xfrm>
              <a:off x="-357516" y="3747772"/>
              <a:ext cx="503660" cy="503332"/>
            </a:xfrm>
            <a:custGeom>
              <a:avLst/>
              <a:gdLst/>
              <a:ahLst/>
              <a:cxnLst/>
              <a:rect l="l" t="t" r="r" b="b"/>
              <a:pathLst>
                <a:path w="4607" h="4604" extrusionOk="0">
                  <a:moveTo>
                    <a:pt x="2305" y="0"/>
                  </a:moveTo>
                  <a:lnTo>
                    <a:pt x="1" y="2302"/>
                  </a:lnTo>
                  <a:lnTo>
                    <a:pt x="2305" y="4603"/>
                  </a:lnTo>
                  <a:lnTo>
                    <a:pt x="4607" y="2302"/>
                  </a:lnTo>
                  <a:lnTo>
                    <a:pt x="230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0" name="Google Shape;2410;p35"/>
            <p:cNvSpPr/>
            <p:nvPr/>
          </p:nvSpPr>
          <p:spPr>
            <a:xfrm>
              <a:off x="110182" y="1603664"/>
              <a:ext cx="501911" cy="502020"/>
            </a:xfrm>
            <a:custGeom>
              <a:avLst/>
              <a:gdLst/>
              <a:ahLst/>
              <a:cxnLst/>
              <a:rect l="l" t="t" r="r" b="b"/>
              <a:pathLst>
                <a:path w="4591" h="4592" extrusionOk="0">
                  <a:moveTo>
                    <a:pt x="2302" y="1"/>
                  </a:moveTo>
                  <a:lnTo>
                    <a:pt x="0" y="2302"/>
                  </a:lnTo>
                  <a:lnTo>
                    <a:pt x="2302" y="4591"/>
                  </a:lnTo>
                  <a:lnTo>
                    <a:pt x="4591" y="2302"/>
                  </a:lnTo>
                  <a:lnTo>
                    <a:pt x="230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1" name="Google Shape;2411;p35"/>
            <p:cNvSpPr/>
            <p:nvPr/>
          </p:nvSpPr>
          <p:spPr>
            <a:xfrm>
              <a:off x="7878687" y="4475339"/>
              <a:ext cx="501911" cy="502239"/>
            </a:xfrm>
            <a:custGeom>
              <a:avLst/>
              <a:gdLst/>
              <a:ahLst/>
              <a:cxnLst/>
              <a:rect l="l" t="t" r="r" b="b"/>
              <a:pathLst>
                <a:path w="4591" h="4594" extrusionOk="0">
                  <a:moveTo>
                    <a:pt x="2302" y="0"/>
                  </a:moveTo>
                  <a:lnTo>
                    <a:pt x="0" y="2305"/>
                  </a:lnTo>
                  <a:lnTo>
                    <a:pt x="2302" y="4594"/>
                  </a:lnTo>
                  <a:lnTo>
                    <a:pt x="4590" y="2305"/>
                  </a:lnTo>
                  <a:lnTo>
                    <a:pt x="230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2" name="Google Shape;2412;p35"/>
            <p:cNvSpPr/>
            <p:nvPr/>
          </p:nvSpPr>
          <p:spPr>
            <a:xfrm>
              <a:off x="4192861" y="4518414"/>
              <a:ext cx="503332" cy="503660"/>
            </a:xfrm>
            <a:custGeom>
              <a:avLst/>
              <a:gdLst/>
              <a:ahLst/>
              <a:cxnLst/>
              <a:rect l="l" t="t" r="r" b="b"/>
              <a:pathLst>
                <a:path w="4604" h="4607" extrusionOk="0">
                  <a:moveTo>
                    <a:pt x="2302" y="1"/>
                  </a:moveTo>
                  <a:lnTo>
                    <a:pt x="1" y="2305"/>
                  </a:lnTo>
                  <a:lnTo>
                    <a:pt x="2302" y="4607"/>
                  </a:lnTo>
                  <a:lnTo>
                    <a:pt x="4603" y="2305"/>
                  </a:lnTo>
                  <a:lnTo>
                    <a:pt x="230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3" name="Google Shape;2413;p35"/>
            <p:cNvSpPr/>
            <p:nvPr/>
          </p:nvSpPr>
          <p:spPr>
            <a:xfrm>
              <a:off x="2067122" y="4810425"/>
              <a:ext cx="592760" cy="592760"/>
            </a:xfrm>
            <a:custGeom>
              <a:avLst/>
              <a:gdLst/>
              <a:ahLst/>
              <a:cxnLst/>
              <a:rect l="l" t="t" r="r" b="b"/>
              <a:pathLst>
                <a:path w="5422" h="5422" extrusionOk="0">
                  <a:moveTo>
                    <a:pt x="1" y="1"/>
                  </a:moveTo>
                  <a:lnTo>
                    <a:pt x="1" y="5421"/>
                  </a:lnTo>
                  <a:lnTo>
                    <a:pt x="5421" y="5421"/>
                  </a:lnTo>
                  <a:lnTo>
                    <a:pt x="54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4" name="Google Shape;2414;p35"/>
            <p:cNvSpPr/>
            <p:nvPr/>
          </p:nvSpPr>
          <p:spPr>
            <a:xfrm>
              <a:off x="6674786" y="-366725"/>
              <a:ext cx="592760" cy="592651"/>
            </a:xfrm>
            <a:custGeom>
              <a:avLst/>
              <a:gdLst/>
              <a:ahLst/>
              <a:cxnLst/>
              <a:rect l="l" t="t" r="r" b="b"/>
              <a:pathLst>
                <a:path w="5422" h="5421" extrusionOk="0">
                  <a:moveTo>
                    <a:pt x="1" y="0"/>
                  </a:moveTo>
                  <a:lnTo>
                    <a:pt x="1" y="5421"/>
                  </a:lnTo>
                  <a:lnTo>
                    <a:pt x="5421" y="5421"/>
                  </a:lnTo>
                  <a:lnTo>
                    <a:pt x="542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5" name="Google Shape;2415;p35"/>
            <p:cNvSpPr/>
            <p:nvPr/>
          </p:nvSpPr>
          <p:spPr>
            <a:xfrm>
              <a:off x="2563463" y="228666"/>
              <a:ext cx="592651" cy="592651"/>
            </a:xfrm>
            <a:custGeom>
              <a:avLst/>
              <a:gdLst/>
              <a:ahLst/>
              <a:cxnLst/>
              <a:rect l="l" t="t" r="r" b="b"/>
              <a:pathLst>
                <a:path w="5421" h="5421" extrusionOk="0">
                  <a:moveTo>
                    <a:pt x="0" y="0"/>
                  </a:moveTo>
                  <a:lnTo>
                    <a:pt x="0" y="5421"/>
                  </a:lnTo>
                  <a:lnTo>
                    <a:pt x="5421" y="5421"/>
                  </a:lnTo>
                  <a:lnTo>
                    <a:pt x="542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6" name="Google Shape;2416;p35"/>
            <p:cNvSpPr/>
            <p:nvPr/>
          </p:nvSpPr>
          <p:spPr>
            <a:xfrm>
              <a:off x="3738283" y="320828"/>
              <a:ext cx="161364" cy="161254"/>
            </a:xfrm>
            <a:custGeom>
              <a:avLst/>
              <a:gdLst/>
              <a:ahLst/>
              <a:cxnLst/>
              <a:rect l="l" t="t" r="r" b="b"/>
              <a:pathLst>
                <a:path w="1476" h="1475" extrusionOk="0">
                  <a:moveTo>
                    <a:pt x="1" y="0"/>
                  </a:moveTo>
                  <a:lnTo>
                    <a:pt x="1" y="1474"/>
                  </a:lnTo>
                  <a:lnTo>
                    <a:pt x="1475" y="1474"/>
                  </a:lnTo>
                  <a:lnTo>
                    <a:pt x="1475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7" name="Google Shape;2417;p35"/>
            <p:cNvSpPr/>
            <p:nvPr/>
          </p:nvSpPr>
          <p:spPr>
            <a:xfrm>
              <a:off x="3735550" y="317986"/>
              <a:ext cx="166830" cy="166830"/>
            </a:xfrm>
            <a:custGeom>
              <a:avLst/>
              <a:gdLst/>
              <a:ahLst/>
              <a:cxnLst/>
              <a:rect l="l" t="t" r="r" b="b"/>
              <a:pathLst>
                <a:path w="1526" h="1526" extrusionOk="0">
                  <a:moveTo>
                    <a:pt x="1472" y="51"/>
                  </a:moveTo>
                  <a:lnTo>
                    <a:pt x="1472" y="1472"/>
                  </a:lnTo>
                  <a:lnTo>
                    <a:pt x="51" y="1472"/>
                  </a:lnTo>
                  <a:lnTo>
                    <a:pt x="51" y="51"/>
                  </a:lnTo>
                  <a:close/>
                  <a:moveTo>
                    <a:pt x="1" y="1"/>
                  </a:moveTo>
                  <a:lnTo>
                    <a:pt x="1" y="1526"/>
                  </a:lnTo>
                  <a:lnTo>
                    <a:pt x="1525" y="1526"/>
                  </a:lnTo>
                  <a:lnTo>
                    <a:pt x="1525" y="1500"/>
                  </a:lnTo>
                  <a:lnTo>
                    <a:pt x="1525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8" name="Google Shape;2418;p35"/>
            <p:cNvSpPr/>
            <p:nvPr/>
          </p:nvSpPr>
          <p:spPr>
            <a:xfrm>
              <a:off x="7498997" y="237303"/>
              <a:ext cx="161254" cy="161254"/>
            </a:xfrm>
            <a:custGeom>
              <a:avLst/>
              <a:gdLst/>
              <a:ahLst/>
              <a:cxnLst/>
              <a:rect l="l" t="t" r="r" b="b"/>
              <a:pathLst>
                <a:path w="1475" h="1475" extrusionOk="0">
                  <a:moveTo>
                    <a:pt x="0" y="0"/>
                  </a:moveTo>
                  <a:lnTo>
                    <a:pt x="0" y="1474"/>
                  </a:lnTo>
                  <a:lnTo>
                    <a:pt x="1475" y="1474"/>
                  </a:lnTo>
                  <a:lnTo>
                    <a:pt x="1475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9" name="Google Shape;2419;p35"/>
            <p:cNvSpPr/>
            <p:nvPr/>
          </p:nvSpPr>
          <p:spPr>
            <a:xfrm>
              <a:off x="7496263" y="234461"/>
              <a:ext cx="166830" cy="166830"/>
            </a:xfrm>
            <a:custGeom>
              <a:avLst/>
              <a:gdLst/>
              <a:ahLst/>
              <a:cxnLst/>
              <a:rect l="l" t="t" r="r" b="b"/>
              <a:pathLst>
                <a:path w="1526" h="1526" extrusionOk="0">
                  <a:moveTo>
                    <a:pt x="1471" y="55"/>
                  </a:moveTo>
                  <a:lnTo>
                    <a:pt x="1471" y="1475"/>
                  </a:lnTo>
                  <a:lnTo>
                    <a:pt x="51" y="1475"/>
                  </a:lnTo>
                  <a:lnTo>
                    <a:pt x="51" y="55"/>
                  </a:lnTo>
                  <a:close/>
                  <a:moveTo>
                    <a:pt x="0" y="1"/>
                  </a:moveTo>
                  <a:lnTo>
                    <a:pt x="0" y="1526"/>
                  </a:lnTo>
                  <a:lnTo>
                    <a:pt x="1525" y="1526"/>
                  </a:lnTo>
                  <a:lnTo>
                    <a:pt x="1525" y="1500"/>
                  </a:lnTo>
                  <a:lnTo>
                    <a:pt x="1525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0" name="Google Shape;2420;p35"/>
            <p:cNvSpPr/>
            <p:nvPr/>
          </p:nvSpPr>
          <p:spPr>
            <a:xfrm>
              <a:off x="7992167" y="247252"/>
              <a:ext cx="161364" cy="161254"/>
            </a:xfrm>
            <a:custGeom>
              <a:avLst/>
              <a:gdLst/>
              <a:ahLst/>
              <a:cxnLst/>
              <a:rect l="l" t="t" r="r" b="b"/>
              <a:pathLst>
                <a:path w="1476" h="1475" extrusionOk="0">
                  <a:moveTo>
                    <a:pt x="1" y="1"/>
                  </a:moveTo>
                  <a:lnTo>
                    <a:pt x="1" y="1475"/>
                  </a:lnTo>
                  <a:lnTo>
                    <a:pt x="1475" y="1475"/>
                  </a:lnTo>
                  <a:lnTo>
                    <a:pt x="1475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1" name="Google Shape;2421;p35"/>
            <p:cNvSpPr/>
            <p:nvPr/>
          </p:nvSpPr>
          <p:spPr>
            <a:xfrm>
              <a:off x="7989434" y="244519"/>
              <a:ext cx="166830" cy="166830"/>
            </a:xfrm>
            <a:custGeom>
              <a:avLst/>
              <a:gdLst/>
              <a:ahLst/>
              <a:cxnLst/>
              <a:rect l="l" t="t" r="r" b="b"/>
              <a:pathLst>
                <a:path w="1526" h="1526" extrusionOk="0">
                  <a:moveTo>
                    <a:pt x="1472" y="54"/>
                  </a:moveTo>
                  <a:lnTo>
                    <a:pt x="1472" y="1475"/>
                  </a:lnTo>
                  <a:lnTo>
                    <a:pt x="51" y="1475"/>
                  </a:lnTo>
                  <a:lnTo>
                    <a:pt x="51" y="54"/>
                  </a:lnTo>
                  <a:close/>
                  <a:moveTo>
                    <a:pt x="1" y="0"/>
                  </a:moveTo>
                  <a:lnTo>
                    <a:pt x="1" y="1525"/>
                  </a:lnTo>
                  <a:lnTo>
                    <a:pt x="1525" y="1525"/>
                  </a:lnTo>
                  <a:lnTo>
                    <a:pt x="1525" y="1500"/>
                  </a:lnTo>
                  <a:lnTo>
                    <a:pt x="1525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2" name="Google Shape;2422;p35"/>
            <p:cNvSpPr/>
            <p:nvPr/>
          </p:nvSpPr>
          <p:spPr>
            <a:xfrm>
              <a:off x="8422257" y="717683"/>
              <a:ext cx="113698" cy="113698"/>
            </a:xfrm>
            <a:custGeom>
              <a:avLst/>
              <a:gdLst/>
              <a:ahLst/>
              <a:cxnLst/>
              <a:rect l="l" t="t" r="r" b="b"/>
              <a:pathLst>
                <a:path w="1040" h="1040" extrusionOk="0">
                  <a:moveTo>
                    <a:pt x="528" y="1"/>
                  </a:moveTo>
                  <a:lnTo>
                    <a:pt x="0" y="512"/>
                  </a:lnTo>
                  <a:lnTo>
                    <a:pt x="528" y="1039"/>
                  </a:lnTo>
                  <a:lnTo>
                    <a:pt x="1039" y="512"/>
                  </a:lnTo>
                  <a:lnTo>
                    <a:pt x="528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3" name="Google Shape;2423;p35"/>
            <p:cNvSpPr/>
            <p:nvPr/>
          </p:nvSpPr>
          <p:spPr>
            <a:xfrm>
              <a:off x="8417774" y="713201"/>
              <a:ext cx="122663" cy="122663"/>
            </a:xfrm>
            <a:custGeom>
              <a:avLst/>
              <a:gdLst/>
              <a:ahLst/>
              <a:cxnLst/>
              <a:rect l="l" t="t" r="r" b="b"/>
              <a:pathLst>
                <a:path w="1122" h="1122" extrusionOk="0">
                  <a:moveTo>
                    <a:pt x="569" y="80"/>
                  </a:moveTo>
                  <a:lnTo>
                    <a:pt x="1055" y="553"/>
                  </a:lnTo>
                  <a:lnTo>
                    <a:pt x="561" y="1047"/>
                  </a:lnTo>
                  <a:lnTo>
                    <a:pt x="79" y="553"/>
                  </a:lnTo>
                  <a:lnTo>
                    <a:pt x="569" y="80"/>
                  </a:lnTo>
                  <a:close/>
                  <a:moveTo>
                    <a:pt x="569" y="1"/>
                  </a:moveTo>
                  <a:lnTo>
                    <a:pt x="0" y="553"/>
                  </a:lnTo>
                  <a:lnTo>
                    <a:pt x="569" y="1121"/>
                  </a:lnTo>
                  <a:lnTo>
                    <a:pt x="581" y="1093"/>
                  </a:lnTo>
                  <a:lnTo>
                    <a:pt x="1121" y="553"/>
                  </a:lnTo>
                  <a:lnTo>
                    <a:pt x="569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4" name="Google Shape;2424;p35"/>
            <p:cNvSpPr/>
            <p:nvPr/>
          </p:nvSpPr>
          <p:spPr>
            <a:xfrm>
              <a:off x="8711097" y="1399333"/>
              <a:ext cx="115447" cy="115119"/>
            </a:xfrm>
            <a:custGeom>
              <a:avLst/>
              <a:gdLst/>
              <a:ahLst/>
              <a:cxnLst/>
              <a:rect l="l" t="t" r="r" b="b"/>
              <a:pathLst>
                <a:path w="1056" h="1053" extrusionOk="0">
                  <a:moveTo>
                    <a:pt x="528" y="1"/>
                  </a:moveTo>
                  <a:lnTo>
                    <a:pt x="1" y="528"/>
                  </a:lnTo>
                  <a:lnTo>
                    <a:pt x="528" y="1052"/>
                  </a:lnTo>
                  <a:lnTo>
                    <a:pt x="1055" y="528"/>
                  </a:lnTo>
                  <a:lnTo>
                    <a:pt x="528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5" name="Google Shape;2425;p35"/>
            <p:cNvSpPr/>
            <p:nvPr/>
          </p:nvSpPr>
          <p:spPr>
            <a:xfrm>
              <a:off x="8708364" y="1396600"/>
              <a:ext cx="122335" cy="120913"/>
            </a:xfrm>
            <a:custGeom>
              <a:avLst/>
              <a:gdLst/>
              <a:ahLst/>
              <a:cxnLst/>
              <a:rect l="l" t="t" r="r" b="b"/>
              <a:pathLst>
                <a:path w="1119" h="1106" extrusionOk="0">
                  <a:moveTo>
                    <a:pt x="553" y="64"/>
                  </a:moveTo>
                  <a:lnTo>
                    <a:pt x="1039" y="553"/>
                  </a:lnTo>
                  <a:lnTo>
                    <a:pt x="553" y="1039"/>
                  </a:lnTo>
                  <a:lnTo>
                    <a:pt x="553" y="1039"/>
                  </a:lnTo>
                  <a:lnTo>
                    <a:pt x="67" y="553"/>
                  </a:lnTo>
                  <a:lnTo>
                    <a:pt x="553" y="64"/>
                  </a:lnTo>
                  <a:close/>
                  <a:moveTo>
                    <a:pt x="553" y="1"/>
                  </a:moveTo>
                  <a:lnTo>
                    <a:pt x="1" y="553"/>
                  </a:lnTo>
                  <a:lnTo>
                    <a:pt x="553" y="1105"/>
                  </a:lnTo>
                  <a:lnTo>
                    <a:pt x="566" y="1090"/>
                  </a:lnTo>
                  <a:lnTo>
                    <a:pt x="1118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6" name="Google Shape;2426;p35"/>
            <p:cNvSpPr/>
            <p:nvPr/>
          </p:nvSpPr>
          <p:spPr>
            <a:xfrm>
              <a:off x="5875392" y="17448"/>
              <a:ext cx="228599" cy="227177"/>
            </a:xfrm>
            <a:custGeom>
              <a:avLst/>
              <a:gdLst/>
              <a:ahLst/>
              <a:cxnLst/>
              <a:rect l="l" t="t" r="r" b="b"/>
              <a:pathLst>
                <a:path w="2091" h="2078" extrusionOk="0">
                  <a:moveTo>
                    <a:pt x="1052" y="0"/>
                  </a:moveTo>
                  <a:lnTo>
                    <a:pt x="1" y="1039"/>
                  </a:lnTo>
                  <a:lnTo>
                    <a:pt x="1052" y="2077"/>
                  </a:lnTo>
                  <a:lnTo>
                    <a:pt x="2091" y="1039"/>
                  </a:lnTo>
                  <a:lnTo>
                    <a:pt x="1052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7" name="Google Shape;2427;p35"/>
            <p:cNvSpPr/>
            <p:nvPr/>
          </p:nvSpPr>
          <p:spPr>
            <a:xfrm>
              <a:off x="5872331" y="12965"/>
              <a:ext cx="236142" cy="236142"/>
            </a:xfrm>
            <a:custGeom>
              <a:avLst/>
              <a:gdLst/>
              <a:ahLst/>
              <a:cxnLst/>
              <a:rect l="l" t="t" r="r" b="b"/>
              <a:pathLst>
                <a:path w="2160" h="2160" extrusionOk="0">
                  <a:moveTo>
                    <a:pt x="1080" y="79"/>
                  </a:moveTo>
                  <a:lnTo>
                    <a:pt x="2081" y="1080"/>
                  </a:lnTo>
                  <a:lnTo>
                    <a:pt x="1074" y="2087"/>
                  </a:lnTo>
                  <a:lnTo>
                    <a:pt x="1074" y="2087"/>
                  </a:lnTo>
                  <a:lnTo>
                    <a:pt x="67" y="1080"/>
                  </a:lnTo>
                  <a:lnTo>
                    <a:pt x="1080" y="79"/>
                  </a:lnTo>
                  <a:close/>
                  <a:moveTo>
                    <a:pt x="1080" y="0"/>
                  </a:moveTo>
                  <a:lnTo>
                    <a:pt x="1" y="1080"/>
                  </a:lnTo>
                  <a:lnTo>
                    <a:pt x="1080" y="2159"/>
                  </a:lnTo>
                  <a:lnTo>
                    <a:pt x="1093" y="2144"/>
                  </a:lnTo>
                  <a:lnTo>
                    <a:pt x="2160" y="1080"/>
                  </a:lnTo>
                  <a:lnTo>
                    <a:pt x="1080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8" name="Google Shape;2428;p35"/>
            <p:cNvSpPr/>
            <p:nvPr/>
          </p:nvSpPr>
          <p:spPr>
            <a:xfrm>
              <a:off x="8476811" y="1603664"/>
              <a:ext cx="228927" cy="227287"/>
            </a:xfrm>
            <a:custGeom>
              <a:avLst/>
              <a:gdLst/>
              <a:ahLst/>
              <a:cxnLst/>
              <a:rect l="l" t="t" r="r" b="b"/>
              <a:pathLst>
                <a:path w="2094" h="2079" extrusionOk="0">
                  <a:moveTo>
                    <a:pt x="1055" y="1"/>
                  </a:moveTo>
                  <a:lnTo>
                    <a:pt x="0" y="1039"/>
                  </a:lnTo>
                  <a:lnTo>
                    <a:pt x="1055" y="2078"/>
                  </a:lnTo>
                  <a:lnTo>
                    <a:pt x="2093" y="1039"/>
                  </a:lnTo>
                  <a:lnTo>
                    <a:pt x="1055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9" name="Google Shape;2429;p35"/>
            <p:cNvSpPr/>
            <p:nvPr/>
          </p:nvSpPr>
          <p:spPr>
            <a:xfrm>
              <a:off x="8474077" y="1599181"/>
              <a:ext cx="235814" cy="235814"/>
            </a:xfrm>
            <a:custGeom>
              <a:avLst/>
              <a:gdLst/>
              <a:ahLst/>
              <a:cxnLst/>
              <a:rect l="l" t="t" r="r" b="b"/>
              <a:pathLst>
                <a:path w="2157" h="2157" extrusionOk="0">
                  <a:moveTo>
                    <a:pt x="1080" y="80"/>
                  </a:moveTo>
                  <a:lnTo>
                    <a:pt x="2077" y="1080"/>
                  </a:lnTo>
                  <a:lnTo>
                    <a:pt x="1072" y="2086"/>
                  </a:lnTo>
                  <a:lnTo>
                    <a:pt x="66" y="1080"/>
                  </a:lnTo>
                  <a:lnTo>
                    <a:pt x="1080" y="80"/>
                  </a:lnTo>
                  <a:close/>
                  <a:moveTo>
                    <a:pt x="1080" y="1"/>
                  </a:moveTo>
                  <a:lnTo>
                    <a:pt x="0" y="1080"/>
                  </a:lnTo>
                  <a:lnTo>
                    <a:pt x="1080" y="2157"/>
                  </a:lnTo>
                  <a:lnTo>
                    <a:pt x="1092" y="2144"/>
                  </a:lnTo>
                  <a:lnTo>
                    <a:pt x="2156" y="1080"/>
                  </a:lnTo>
                  <a:lnTo>
                    <a:pt x="1080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0" name="Google Shape;2430;p35"/>
            <p:cNvSpPr/>
            <p:nvPr/>
          </p:nvSpPr>
          <p:spPr>
            <a:xfrm>
              <a:off x="679662" y="2697802"/>
              <a:ext cx="96425" cy="96753"/>
            </a:xfrm>
            <a:custGeom>
              <a:avLst/>
              <a:gdLst/>
              <a:ahLst/>
              <a:cxnLst/>
              <a:rect l="l" t="t" r="r" b="b"/>
              <a:pathLst>
                <a:path w="882" h="885" extrusionOk="0">
                  <a:moveTo>
                    <a:pt x="446" y="0"/>
                  </a:moveTo>
                  <a:lnTo>
                    <a:pt x="0" y="436"/>
                  </a:lnTo>
                  <a:lnTo>
                    <a:pt x="446" y="884"/>
                  </a:lnTo>
                  <a:lnTo>
                    <a:pt x="881" y="436"/>
                  </a:lnTo>
                  <a:lnTo>
                    <a:pt x="44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1" name="Google Shape;2431;p35"/>
            <p:cNvSpPr/>
            <p:nvPr/>
          </p:nvSpPr>
          <p:spPr>
            <a:xfrm>
              <a:off x="281059" y="3061968"/>
              <a:ext cx="96753" cy="96315"/>
            </a:xfrm>
            <a:custGeom>
              <a:avLst/>
              <a:gdLst/>
              <a:ahLst/>
              <a:cxnLst/>
              <a:rect l="l" t="t" r="r" b="b"/>
              <a:pathLst>
                <a:path w="885" h="881" extrusionOk="0">
                  <a:moveTo>
                    <a:pt x="436" y="0"/>
                  </a:moveTo>
                  <a:lnTo>
                    <a:pt x="0" y="445"/>
                  </a:lnTo>
                  <a:lnTo>
                    <a:pt x="436" y="881"/>
                  </a:lnTo>
                  <a:lnTo>
                    <a:pt x="884" y="445"/>
                  </a:lnTo>
                  <a:lnTo>
                    <a:pt x="436" y="0"/>
                  </a:lnTo>
                  <a:close/>
                </a:path>
              </a:pathLst>
            </a:custGeom>
            <a:solidFill>
              <a:srgbClr val="90AF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2" name="Google Shape;2432;p35"/>
            <p:cNvSpPr/>
            <p:nvPr/>
          </p:nvSpPr>
          <p:spPr>
            <a:xfrm>
              <a:off x="627842" y="2194573"/>
              <a:ext cx="113698" cy="113698"/>
            </a:xfrm>
            <a:custGeom>
              <a:avLst/>
              <a:gdLst/>
              <a:ahLst/>
              <a:cxnLst/>
              <a:rect l="l" t="t" r="r" b="b"/>
              <a:pathLst>
                <a:path w="1040" h="1040" extrusionOk="0">
                  <a:moveTo>
                    <a:pt x="512" y="1"/>
                  </a:moveTo>
                  <a:lnTo>
                    <a:pt x="1" y="515"/>
                  </a:lnTo>
                  <a:lnTo>
                    <a:pt x="512" y="1039"/>
                  </a:lnTo>
                  <a:lnTo>
                    <a:pt x="1040" y="515"/>
                  </a:lnTo>
                  <a:lnTo>
                    <a:pt x="512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3" name="Google Shape;2433;p35"/>
            <p:cNvSpPr/>
            <p:nvPr/>
          </p:nvSpPr>
          <p:spPr>
            <a:xfrm>
              <a:off x="623359" y="2190418"/>
              <a:ext cx="122335" cy="122335"/>
            </a:xfrm>
            <a:custGeom>
              <a:avLst/>
              <a:gdLst/>
              <a:ahLst/>
              <a:cxnLst/>
              <a:rect l="l" t="t" r="r" b="b"/>
              <a:pathLst>
                <a:path w="1119" h="1119" extrusionOk="0">
                  <a:moveTo>
                    <a:pt x="553" y="80"/>
                  </a:moveTo>
                  <a:lnTo>
                    <a:pt x="1040" y="553"/>
                  </a:lnTo>
                  <a:lnTo>
                    <a:pt x="559" y="1045"/>
                  </a:lnTo>
                  <a:lnTo>
                    <a:pt x="559" y="1045"/>
                  </a:lnTo>
                  <a:lnTo>
                    <a:pt x="67" y="553"/>
                  </a:lnTo>
                  <a:lnTo>
                    <a:pt x="553" y="80"/>
                  </a:lnTo>
                  <a:close/>
                  <a:moveTo>
                    <a:pt x="553" y="1"/>
                  </a:moveTo>
                  <a:lnTo>
                    <a:pt x="1" y="553"/>
                  </a:lnTo>
                  <a:lnTo>
                    <a:pt x="553" y="1118"/>
                  </a:lnTo>
                  <a:lnTo>
                    <a:pt x="579" y="1090"/>
                  </a:lnTo>
                  <a:lnTo>
                    <a:pt x="1118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4" name="Google Shape;2434;p35"/>
            <p:cNvSpPr/>
            <p:nvPr/>
          </p:nvSpPr>
          <p:spPr>
            <a:xfrm>
              <a:off x="108433" y="1534679"/>
              <a:ext cx="96753" cy="97737"/>
            </a:xfrm>
            <a:custGeom>
              <a:avLst/>
              <a:gdLst/>
              <a:ahLst/>
              <a:cxnLst/>
              <a:rect l="l" t="t" r="r" b="b"/>
              <a:pathLst>
                <a:path w="885" h="894" extrusionOk="0">
                  <a:moveTo>
                    <a:pt x="449" y="0"/>
                  </a:moveTo>
                  <a:lnTo>
                    <a:pt x="1" y="445"/>
                  </a:lnTo>
                  <a:lnTo>
                    <a:pt x="449" y="894"/>
                  </a:lnTo>
                  <a:lnTo>
                    <a:pt x="885" y="445"/>
                  </a:lnTo>
                  <a:lnTo>
                    <a:pt x="44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5" name="Google Shape;2435;p35"/>
            <p:cNvSpPr/>
            <p:nvPr/>
          </p:nvSpPr>
          <p:spPr>
            <a:xfrm>
              <a:off x="56721" y="1031122"/>
              <a:ext cx="113917" cy="115338"/>
            </a:xfrm>
            <a:custGeom>
              <a:avLst/>
              <a:gdLst/>
              <a:ahLst/>
              <a:cxnLst/>
              <a:rect l="l" t="t" r="r" b="b"/>
              <a:pathLst>
                <a:path w="1042" h="1055" extrusionOk="0">
                  <a:moveTo>
                    <a:pt x="527" y="0"/>
                  </a:moveTo>
                  <a:lnTo>
                    <a:pt x="0" y="527"/>
                  </a:lnTo>
                  <a:lnTo>
                    <a:pt x="527" y="1055"/>
                  </a:lnTo>
                  <a:lnTo>
                    <a:pt x="1042" y="527"/>
                  </a:lnTo>
                  <a:lnTo>
                    <a:pt x="527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6" name="Google Shape;2436;p35"/>
            <p:cNvSpPr/>
            <p:nvPr/>
          </p:nvSpPr>
          <p:spPr>
            <a:xfrm>
              <a:off x="52567" y="1028279"/>
              <a:ext cx="122225" cy="120913"/>
            </a:xfrm>
            <a:custGeom>
              <a:avLst/>
              <a:gdLst/>
              <a:ahLst/>
              <a:cxnLst/>
              <a:rect l="l" t="t" r="r" b="b"/>
              <a:pathLst>
                <a:path w="1118" h="1106" extrusionOk="0">
                  <a:moveTo>
                    <a:pt x="565" y="67"/>
                  </a:moveTo>
                  <a:lnTo>
                    <a:pt x="1039" y="553"/>
                  </a:lnTo>
                  <a:lnTo>
                    <a:pt x="559" y="1033"/>
                  </a:lnTo>
                  <a:lnTo>
                    <a:pt x="79" y="553"/>
                  </a:lnTo>
                  <a:lnTo>
                    <a:pt x="565" y="67"/>
                  </a:lnTo>
                  <a:close/>
                  <a:moveTo>
                    <a:pt x="565" y="1"/>
                  </a:moveTo>
                  <a:lnTo>
                    <a:pt x="0" y="553"/>
                  </a:lnTo>
                  <a:lnTo>
                    <a:pt x="565" y="1106"/>
                  </a:lnTo>
                  <a:lnTo>
                    <a:pt x="578" y="1093"/>
                  </a:lnTo>
                  <a:lnTo>
                    <a:pt x="1118" y="553"/>
                  </a:lnTo>
                  <a:lnTo>
                    <a:pt x="565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7" name="Google Shape;2437;p35"/>
            <p:cNvSpPr/>
            <p:nvPr/>
          </p:nvSpPr>
          <p:spPr>
            <a:xfrm>
              <a:off x="3442227" y="200023"/>
              <a:ext cx="96315" cy="96315"/>
            </a:xfrm>
            <a:custGeom>
              <a:avLst/>
              <a:gdLst/>
              <a:ahLst/>
              <a:cxnLst/>
              <a:rect l="l" t="t" r="r" b="b"/>
              <a:pathLst>
                <a:path w="881" h="881" extrusionOk="0">
                  <a:moveTo>
                    <a:pt x="445" y="0"/>
                  </a:moveTo>
                  <a:lnTo>
                    <a:pt x="0" y="433"/>
                  </a:lnTo>
                  <a:lnTo>
                    <a:pt x="445" y="881"/>
                  </a:lnTo>
                  <a:lnTo>
                    <a:pt x="881" y="433"/>
                  </a:lnTo>
                  <a:lnTo>
                    <a:pt x="44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8" name="Google Shape;2438;p35"/>
            <p:cNvSpPr/>
            <p:nvPr/>
          </p:nvSpPr>
          <p:spPr>
            <a:xfrm>
              <a:off x="3213408" y="20181"/>
              <a:ext cx="115338" cy="115010"/>
            </a:xfrm>
            <a:custGeom>
              <a:avLst/>
              <a:gdLst/>
              <a:ahLst/>
              <a:cxnLst/>
              <a:rect l="l" t="t" r="r" b="b"/>
              <a:pathLst>
                <a:path w="1055" h="1052" extrusionOk="0">
                  <a:moveTo>
                    <a:pt x="527" y="0"/>
                  </a:moveTo>
                  <a:lnTo>
                    <a:pt x="0" y="528"/>
                  </a:lnTo>
                  <a:lnTo>
                    <a:pt x="527" y="1052"/>
                  </a:lnTo>
                  <a:lnTo>
                    <a:pt x="1054" y="528"/>
                  </a:lnTo>
                  <a:lnTo>
                    <a:pt x="527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9" name="Google Shape;2439;p35"/>
            <p:cNvSpPr/>
            <p:nvPr/>
          </p:nvSpPr>
          <p:spPr>
            <a:xfrm>
              <a:off x="3210565" y="17448"/>
              <a:ext cx="120913" cy="120913"/>
            </a:xfrm>
            <a:custGeom>
              <a:avLst/>
              <a:gdLst/>
              <a:ahLst/>
              <a:cxnLst/>
              <a:rect l="l" t="t" r="r" b="b"/>
              <a:pathLst>
                <a:path w="1106" h="1106" extrusionOk="0">
                  <a:moveTo>
                    <a:pt x="553" y="66"/>
                  </a:moveTo>
                  <a:lnTo>
                    <a:pt x="1039" y="553"/>
                  </a:lnTo>
                  <a:lnTo>
                    <a:pt x="553" y="1039"/>
                  </a:lnTo>
                  <a:lnTo>
                    <a:pt x="67" y="553"/>
                  </a:lnTo>
                  <a:lnTo>
                    <a:pt x="553" y="66"/>
                  </a:lnTo>
                  <a:close/>
                  <a:moveTo>
                    <a:pt x="553" y="0"/>
                  </a:moveTo>
                  <a:lnTo>
                    <a:pt x="1" y="553"/>
                  </a:lnTo>
                  <a:lnTo>
                    <a:pt x="553" y="1105"/>
                  </a:lnTo>
                  <a:lnTo>
                    <a:pt x="566" y="1092"/>
                  </a:lnTo>
                  <a:lnTo>
                    <a:pt x="1106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0" name="Google Shape;2440;p35"/>
            <p:cNvSpPr/>
            <p:nvPr/>
          </p:nvSpPr>
          <p:spPr>
            <a:xfrm>
              <a:off x="248261" y="2283674"/>
              <a:ext cx="227177" cy="228927"/>
            </a:xfrm>
            <a:custGeom>
              <a:avLst/>
              <a:gdLst/>
              <a:ahLst/>
              <a:cxnLst/>
              <a:rect l="l" t="t" r="r" b="b"/>
              <a:pathLst>
                <a:path w="2078" h="2094" extrusionOk="0">
                  <a:moveTo>
                    <a:pt x="1039" y="0"/>
                  </a:moveTo>
                  <a:lnTo>
                    <a:pt x="0" y="1042"/>
                  </a:lnTo>
                  <a:lnTo>
                    <a:pt x="1039" y="2093"/>
                  </a:lnTo>
                  <a:lnTo>
                    <a:pt x="2078" y="1042"/>
                  </a:lnTo>
                  <a:lnTo>
                    <a:pt x="1039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1" name="Google Shape;2441;p35"/>
            <p:cNvSpPr/>
            <p:nvPr/>
          </p:nvSpPr>
          <p:spPr>
            <a:xfrm>
              <a:off x="243779" y="2279519"/>
              <a:ext cx="235814" cy="235814"/>
            </a:xfrm>
            <a:custGeom>
              <a:avLst/>
              <a:gdLst/>
              <a:ahLst/>
              <a:cxnLst/>
              <a:rect l="l" t="t" r="r" b="b"/>
              <a:pathLst>
                <a:path w="2157" h="2157" extrusionOk="0">
                  <a:moveTo>
                    <a:pt x="1080" y="79"/>
                  </a:moveTo>
                  <a:lnTo>
                    <a:pt x="2078" y="1080"/>
                  </a:lnTo>
                  <a:lnTo>
                    <a:pt x="1072" y="2085"/>
                  </a:lnTo>
                  <a:lnTo>
                    <a:pt x="1072" y="2085"/>
                  </a:lnTo>
                  <a:lnTo>
                    <a:pt x="66" y="1080"/>
                  </a:lnTo>
                  <a:lnTo>
                    <a:pt x="1080" y="79"/>
                  </a:lnTo>
                  <a:close/>
                  <a:moveTo>
                    <a:pt x="1080" y="0"/>
                  </a:moveTo>
                  <a:lnTo>
                    <a:pt x="0" y="1080"/>
                  </a:lnTo>
                  <a:lnTo>
                    <a:pt x="1080" y="2156"/>
                  </a:lnTo>
                  <a:lnTo>
                    <a:pt x="1093" y="2144"/>
                  </a:lnTo>
                  <a:lnTo>
                    <a:pt x="2156" y="1080"/>
                  </a:lnTo>
                  <a:lnTo>
                    <a:pt x="1080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2" name="Google Shape;2442;p35"/>
            <p:cNvSpPr/>
            <p:nvPr/>
          </p:nvSpPr>
          <p:spPr>
            <a:xfrm>
              <a:off x="1444509" y="60522"/>
              <a:ext cx="96425" cy="96425"/>
            </a:xfrm>
            <a:custGeom>
              <a:avLst/>
              <a:gdLst/>
              <a:ahLst/>
              <a:cxnLst/>
              <a:rect l="l" t="t" r="r" b="b"/>
              <a:pathLst>
                <a:path w="882" h="882" extrusionOk="0">
                  <a:moveTo>
                    <a:pt x="449" y="1"/>
                  </a:moveTo>
                  <a:lnTo>
                    <a:pt x="0" y="433"/>
                  </a:lnTo>
                  <a:lnTo>
                    <a:pt x="449" y="882"/>
                  </a:lnTo>
                  <a:lnTo>
                    <a:pt x="881" y="433"/>
                  </a:lnTo>
                  <a:lnTo>
                    <a:pt x="44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3" name="Google Shape;2443;p35"/>
            <p:cNvSpPr/>
            <p:nvPr/>
          </p:nvSpPr>
          <p:spPr>
            <a:xfrm>
              <a:off x="7962" y="2057915"/>
              <a:ext cx="97846" cy="96425"/>
            </a:xfrm>
            <a:custGeom>
              <a:avLst/>
              <a:gdLst/>
              <a:ahLst/>
              <a:cxnLst/>
              <a:rect l="l" t="t" r="r" b="b"/>
              <a:pathLst>
                <a:path w="895" h="882" extrusionOk="0">
                  <a:moveTo>
                    <a:pt x="446" y="0"/>
                  </a:moveTo>
                  <a:lnTo>
                    <a:pt x="1" y="436"/>
                  </a:lnTo>
                  <a:lnTo>
                    <a:pt x="446" y="881"/>
                  </a:lnTo>
                  <a:lnTo>
                    <a:pt x="894" y="436"/>
                  </a:lnTo>
                  <a:lnTo>
                    <a:pt x="44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4" name="Google Shape;2444;p35"/>
            <p:cNvSpPr/>
            <p:nvPr/>
          </p:nvSpPr>
          <p:spPr>
            <a:xfrm>
              <a:off x="1344038" y="349472"/>
              <a:ext cx="113698" cy="113589"/>
            </a:xfrm>
            <a:custGeom>
              <a:avLst/>
              <a:gdLst/>
              <a:ahLst/>
              <a:cxnLst/>
              <a:rect l="l" t="t" r="r" b="b"/>
              <a:pathLst>
                <a:path w="1040" h="1039" extrusionOk="0">
                  <a:moveTo>
                    <a:pt x="525" y="0"/>
                  </a:moveTo>
                  <a:lnTo>
                    <a:pt x="1" y="515"/>
                  </a:lnTo>
                  <a:lnTo>
                    <a:pt x="525" y="1039"/>
                  </a:lnTo>
                  <a:lnTo>
                    <a:pt x="1039" y="515"/>
                  </a:lnTo>
                  <a:lnTo>
                    <a:pt x="525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5" name="Google Shape;2445;p35"/>
            <p:cNvSpPr/>
            <p:nvPr/>
          </p:nvSpPr>
          <p:spPr>
            <a:xfrm>
              <a:off x="1339556" y="345317"/>
              <a:ext cx="122335" cy="122225"/>
            </a:xfrm>
            <a:custGeom>
              <a:avLst/>
              <a:gdLst/>
              <a:ahLst/>
              <a:cxnLst/>
              <a:rect l="l" t="t" r="r" b="b"/>
              <a:pathLst>
                <a:path w="1119" h="1118" extrusionOk="0">
                  <a:moveTo>
                    <a:pt x="566" y="79"/>
                  </a:moveTo>
                  <a:lnTo>
                    <a:pt x="1052" y="553"/>
                  </a:lnTo>
                  <a:lnTo>
                    <a:pt x="560" y="1045"/>
                  </a:lnTo>
                  <a:lnTo>
                    <a:pt x="80" y="553"/>
                  </a:lnTo>
                  <a:lnTo>
                    <a:pt x="566" y="79"/>
                  </a:lnTo>
                  <a:close/>
                  <a:moveTo>
                    <a:pt x="566" y="0"/>
                  </a:moveTo>
                  <a:lnTo>
                    <a:pt x="1" y="553"/>
                  </a:lnTo>
                  <a:lnTo>
                    <a:pt x="566" y="1118"/>
                  </a:lnTo>
                  <a:lnTo>
                    <a:pt x="578" y="1093"/>
                  </a:lnTo>
                  <a:lnTo>
                    <a:pt x="1118" y="553"/>
                  </a:lnTo>
                  <a:lnTo>
                    <a:pt x="566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6" name="Google Shape;2446;p35"/>
            <p:cNvSpPr/>
            <p:nvPr/>
          </p:nvSpPr>
          <p:spPr>
            <a:xfrm>
              <a:off x="790082" y="255888"/>
              <a:ext cx="227615" cy="227615"/>
            </a:xfrm>
            <a:custGeom>
              <a:avLst/>
              <a:gdLst/>
              <a:ahLst/>
              <a:cxnLst/>
              <a:rect l="l" t="t" r="r" b="b"/>
              <a:pathLst>
                <a:path w="2082" h="2082" extrusionOk="0">
                  <a:moveTo>
                    <a:pt x="1043" y="1"/>
                  </a:moveTo>
                  <a:lnTo>
                    <a:pt x="1" y="1042"/>
                  </a:lnTo>
                  <a:lnTo>
                    <a:pt x="1043" y="2081"/>
                  </a:lnTo>
                  <a:lnTo>
                    <a:pt x="2081" y="1042"/>
                  </a:lnTo>
                  <a:lnTo>
                    <a:pt x="1043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7" name="Google Shape;2447;p35"/>
            <p:cNvSpPr/>
            <p:nvPr/>
          </p:nvSpPr>
          <p:spPr>
            <a:xfrm>
              <a:off x="785927" y="251734"/>
              <a:ext cx="235923" cy="235814"/>
            </a:xfrm>
            <a:custGeom>
              <a:avLst/>
              <a:gdLst/>
              <a:ahLst/>
              <a:cxnLst/>
              <a:rect l="l" t="t" r="r" b="b"/>
              <a:pathLst>
                <a:path w="2158" h="2157" extrusionOk="0">
                  <a:moveTo>
                    <a:pt x="1081" y="80"/>
                  </a:moveTo>
                  <a:lnTo>
                    <a:pt x="2091" y="1080"/>
                  </a:lnTo>
                  <a:lnTo>
                    <a:pt x="1085" y="2086"/>
                  </a:lnTo>
                  <a:lnTo>
                    <a:pt x="1085" y="2086"/>
                  </a:lnTo>
                  <a:lnTo>
                    <a:pt x="80" y="1080"/>
                  </a:lnTo>
                  <a:lnTo>
                    <a:pt x="1081" y="80"/>
                  </a:lnTo>
                  <a:close/>
                  <a:moveTo>
                    <a:pt x="1081" y="1"/>
                  </a:moveTo>
                  <a:lnTo>
                    <a:pt x="1" y="1080"/>
                  </a:lnTo>
                  <a:lnTo>
                    <a:pt x="1081" y="2157"/>
                  </a:lnTo>
                  <a:lnTo>
                    <a:pt x="1106" y="2144"/>
                  </a:lnTo>
                  <a:lnTo>
                    <a:pt x="2157" y="1080"/>
                  </a:lnTo>
                  <a:lnTo>
                    <a:pt x="1081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8" name="Google Shape;2448;p35"/>
            <p:cNvSpPr/>
            <p:nvPr/>
          </p:nvSpPr>
          <p:spPr>
            <a:xfrm>
              <a:off x="5615196" y="269008"/>
              <a:ext cx="97737" cy="96425"/>
            </a:xfrm>
            <a:custGeom>
              <a:avLst/>
              <a:gdLst/>
              <a:ahLst/>
              <a:cxnLst/>
              <a:rect l="l" t="t" r="r" b="b"/>
              <a:pathLst>
                <a:path w="894" h="882" extrusionOk="0">
                  <a:moveTo>
                    <a:pt x="446" y="1"/>
                  </a:moveTo>
                  <a:lnTo>
                    <a:pt x="1" y="449"/>
                  </a:lnTo>
                  <a:lnTo>
                    <a:pt x="446" y="881"/>
                  </a:lnTo>
                  <a:lnTo>
                    <a:pt x="894" y="449"/>
                  </a:lnTo>
                  <a:lnTo>
                    <a:pt x="44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9" name="Google Shape;2449;p35"/>
            <p:cNvSpPr/>
            <p:nvPr/>
          </p:nvSpPr>
          <p:spPr>
            <a:xfrm>
              <a:off x="6362769" y="60522"/>
              <a:ext cx="98174" cy="96425"/>
            </a:xfrm>
            <a:custGeom>
              <a:avLst/>
              <a:gdLst/>
              <a:ahLst/>
              <a:cxnLst/>
              <a:rect l="l" t="t" r="r" b="b"/>
              <a:pathLst>
                <a:path w="898" h="882" extrusionOk="0">
                  <a:moveTo>
                    <a:pt x="449" y="1"/>
                  </a:moveTo>
                  <a:lnTo>
                    <a:pt x="1" y="433"/>
                  </a:lnTo>
                  <a:lnTo>
                    <a:pt x="449" y="882"/>
                  </a:lnTo>
                  <a:lnTo>
                    <a:pt x="897" y="433"/>
                  </a:lnTo>
                  <a:lnTo>
                    <a:pt x="44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0" name="Google Shape;2450;p35"/>
            <p:cNvSpPr/>
            <p:nvPr/>
          </p:nvSpPr>
          <p:spPr>
            <a:xfrm>
              <a:off x="6219224" y="350784"/>
              <a:ext cx="113589" cy="114026"/>
            </a:xfrm>
            <a:custGeom>
              <a:avLst/>
              <a:gdLst/>
              <a:ahLst/>
              <a:cxnLst/>
              <a:rect l="l" t="t" r="r" b="b"/>
              <a:pathLst>
                <a:path w="1039" h="1043" extrusionOk="0">
                  <a:moveTo>
                    <a:pt x="524" y="1"/>
                  </a:moveTo>
                  <a:lnTo>
                    <a:pt x="0" y="515"/>
                  </a:lnTo>
                  <a:lnTo>
                    <a:pt x="524" y="1043"/>
                  </a:lnTo>
                  <a:lnTo>
                    <a:pt x="1039" y="515"/>
                  </a:lnTo>
                  <a:lnTo>
                    <a:pt x="524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1" name="Google Shape;2451;p35"/>
            <p:cNvSpPr/>
            <p:nvPr/>
          </p:nvSpPr>
          <p:spPr>
            <a:xfrm>
              <a:off x="6214741" y="346629"/>
              <a:ext cx="122225" cy="122335"/>
            </a:xfrm>
            <a:custGeom>
              <a:avLst/>
              <a:gdLst/>
              <a:ahLst/>
              <a:cxnLst/>
              <a:rect l="l" t="t" r="r" b="b"/>
              <a:pathLst>
                <a:path w="1118" h="1119" extrusionOk="0">
                  <a:moveTo>
                    <a:pt x="565" y="80"/>
                  </a:moveTo>
                  <a:lnTo>
                    <a:pt x="1052" y="553"/>
                  </a:lnTo>
                  <a:lnTo>
                    <a:pt x="559" y="1046"/>
                  </a:lnTo>
                  <a:lnTo>
                    <a:pt x="79" y="553"/>
                  </a:lnTo>
                  <a:lnTo>
                    <a:pt x="565" y="80"/>
                  </a:lnTo>
                  <a:close/>
                  <a:moveTo>
                    <a:pt x="565" y="1"/>
                  </a:moveTo>
                  <a:lnTo>
                    <a:pt x="0" y="553"/>
                  </a:lnTo>
                  <a:lnTo>
                    <a:pt x="565" y="1118"/>
                  </a:lnTo>
                  <a:lnTo>
                    <a:pt x="578" y="1093"/>
                  </a:lnTo>
                  <a:lnTo>
                    <a:pt x="1118" y="553"/>
                  </a:lnTo>
                  <a:lnTo>
                    <a:pt x="565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2" name="Google Shape;2452;p35"/>
            <p:cNvSpPr/>
            <p:nvPr/>
          </p:nvSpPr>
          <p:spPr>
            <a:xfrm>
              <a:off x="4079271" y="57461"/>
              <a:ext cx="228599" cy="228927"/>
            </a:xfrm>
            <a:custGeom>
              <a:avLst/>
              <a:gdLst/>
              <a:ahLst/>
              <a:cxnLst/>
              <a:rect l="l" t="t" r="r" b="b"/>
              <a:pathLst>
                <a:path w="2091" h="2094" extrusionOk="0">
                  <a:moveTo>
                    <a:pt x="1040" y="0"/>
                  </a:moveTo>
                  <a:lnTo>
                    <a:pt x="1" y="1055"/>
                  </a:lnTo>
                  <a:lnTo>
                    <a:pt x="1040" y="2093"/>
                  </a:lnTo>
                  <a:lnTo>
                    <a:pt x="2091" y="1055"/>
                  </a:lnTo>
                  <a:lnTo>
                    <a:pt x="104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3" name="Google Shape;2453;p35"/>
            <p:cNvSpPr/>
            <p:nvPr/>
          </p:nvSpPr>
          <p:spPr>
            <a:xfrm>
              <a:off x="8402250" y="4410727"/>
              <a:ext cx="96425" cy="96425"/>
            </a:xfrm>
            <a:custGeom>
              <a:avLst/>
              <a:gdLst/>
              <a:ahLst/>
              <a:cxnLst/>
              <a:rect l="l" t="t" r="r" b="b"/>
              <a:pathLst>
                <a:path w="882" h="882" extrusionOk="0">
                  <a:moveTo>
                    <a:pt x="433" y="1"/>
                  </a:moveTo>
                  <a:lnTo>
                    <a:pt x="0" y="433"/>
                  </a:lnTo>
                  <a:lnTo>
                    <a:pt x="433" y="882"/>
                  </a:lnTo>
                  <a:lnTo>
                    <a:pt x="881" y="433"/>
                  </a:lnTo>
                  <a:lnTo>
                    <a:pt x="43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4" name="Google Shape;2454;p35"/>
            <p:cNvSpPr/>
            <p:nvPr/>
          </p:nvSpPr>
          <p:spPr>
            <a:xfrm>
              <a:off x="7418532" y="4843550"/>
              <a:ext cx="96425" cy="96425"/>
            </a:xfrm>
            <a:custGeom>
              <a:avLst/>
              <a:gdLst/>
              <a:ahLst/>
              <a:cxnLst/>
              <a:rect l="l" t="t" r="r" b="b"/>
              <a:pathLst>
                <a:path w="882" h="882" extrusionOk="0">
                  <a:moveTo>
                    <a:pt x="433" y="1"/>
                  </a:moveTo>
                  <a:lnTo>
                    <a:pt x="1" y="436"/>
                  </a:lnTo>
                  <a:lnTo>
                    <a:pt x="433" y="881"/>
                  </a:lnTo>
                  <a:lnTo>
                    <a:pt x="882" y="436"/>
                  </a:lnTo>
                  <a:lnTo>
                    <a:pt x="43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5" name="Google Shape;2455;p35"/>
            <p:cNvSpPr/>
            <p:nvPr/>
          </p:nvSpPr>
          <p:spPr>
            <a:xfrm>
              <a:off x="8640691" y="4712796"/>
              <a:ext cx="113698" cy="115010"/>
            </a:xfrm>
            <a:custGeom>
              <a:avLst/>
              <a:gdLst/>
              <a:ahLst/>
              <a:cxnLst/>
              <a:rect l="l" t="t" r="r" b="b"/>
              <a:pathLst>
                <a:path w="1040" h="1052" extrusionOk="0">
                  <a:moveTo>
                    <a:pt x="515" y="0"/>
                  </a:moveTo>
                  <a:lnTo>
                    <a:pt x="1" y="527"/>
                  </a:lnTo>
                  <a:lnTo>
                    <a:pt x="515" y="1051"/>
                  </a:lnTo>
                  <a:lnTo>
                    <a:pt x="1039" y="527"/>
                  </a:lnTo>
                  <a:lnTo>
                    <a:pt x="515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6" name="Google Shape;2456;p35"/>
            <p:cNvSpPr/>
            <p:nvPr/>
          </p:nvSpPr>
          <p:spPr>
            <a:xfrm>
              <a:off x="8636536" y="4709954"/>
              <a:ext cx="122335" cy="120913"/>
            </a:xfrm>
            <a:custGeom>
              <a:avLst/>
              <a:gdLst/>
              <a:ahLst/>
              <a:cxnLst/>
              <a:rect l="l" t="t" r="r" b="b"/>
              <a:pathLst>
                <a:path w="1119" h="1106" extrusionOk="0">
                  <a:moveTo>
                    <a:pt x="553" y="64"/>
                  </a:moveTo>
                  <a:lnTo>
                    <a:pt x="1040" y="553"/>
                  </a:lnTo>
                  <a:lnTo>
                    <a:pt x="560" y="1033"/>
                  </a:lnTo>
                  <a:lnTo>
                    <a:pt x="80" y="553"/>
                  </a:lnTo>
                  <a:lnTo>
                    <a:pt x="553" y="64"/>
                  </a:lnTo>
                  <a:close/>
                  <a:moveTo>
                    <a:pt x="553" y="1"/>
                  </a:moveTo>
                  <a:lnTo>
                    <a:pt x="1" y="553"/>
                  </a:lnTo>
                  <a:lnTo>
                    <a:pt x="553" y="1106"/>
                  </a:lnTo>
                  <a:lnTo>
                    <a:pt x="579" y="1090"/>
                  </a:lnTo>
                  <a:lnTo>
                    <a:pt x="1119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7" name="Google Shape;2457;p35"/>
            <p:cNvSpPr/>
            <p:nvPr/>
          </p:nvSpPr>
          <p:spPr>
            <a:xfrm>
              <a:off x="8756030" y="3298988"/>
              <a:ext cx="113589" cy="113698"/>
            </a:xfrm>
            <a:custGeom>
              <a:avLst/>
              <a:gdLst/>
              <a:ahLst/>
              <a:cxnLst/>
              <a:rect l="l" t="t" r="r" b="b"/>
              <a:pathLst>
                <a:path w="1039" h="1040" extrusionOk="0">
                  <a:moveTo>
                    <a:pt x="512" y="1"/>
                  </a:moveTo>
                  <a:lnTo>
                    <a:pt x="0" y="516"/>
                  </a:lnTo>
                  <a:lnTo>
                    <a:pt x="512" y="1040"/>
                  </a:lnTo>
                  <a:lnTo>
                    <a:pt x="1039" y="516"/>
                  </a:lnTo>
                  <a:lnTo>
                    <a:pt x="512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8" name="Google Shape;2458;p35"/>
            <p:cNvSpPr/>
            <p:nvPr/>
          </p:nvSpPr>
          <p:spPr>
            <a:xfrm>
              <a:off x="8751547" y="3294943"/>
              <a:ext cx="122225" cy="122225"/>
            </a:xfrm>
            <a:custGeom>
              <a:avLst/>
              <a:gdLst/>
              <a:ahLst/>
              <a:cxnLst/>
              <a:rect l="l" t="t" r="r" b="b"/>
              <a:pathLst>
                <a:path w="1118" h="1118" extrusionOk="0">
                  <a:moveTo>
                    <a:pt x="553" y="63"/>
                  </a:moveTo>
                  <a:lnTo>
                    <a:pt x="1039" y="553"/>
                  </a:lnTo>
                  <a:lnTo>
                    <a:pt x="559" y="1032"/>
                  </a:lnTo>
                  <a:lnTo>
                    <a:pt x="79" y="553"/>
                  </a:lnTo>
                  <a:lnTo>
                    <a:pt x="553" y="63"/>
                  </a:lnTo>
                  <a:close/>
                  <a:moveTo>
                    <a:pt x="553" y="0"/>
                  </a:moveTo>
                  <a:lnTo>
                    <a:pt x="0" y="553"/>
                  </a:lnTo>
                  <a:lnTo>
                    <a:pt x="553" y="1118"/>
                  </a:lnTo>
                  <a:lnTo>
                    <a:pt x="578" y="1089"/>
                  </a:lnTo>
                  <a:lnTo>
                    <a:pt x="1118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9" name="Google Shape;2459;p35"/>
            <p:cNvSpPr/>
            <p:nvPr/>
          </p:nvSpPr>
          <p:spPr>
            <a:xfrm>
              <a:off x="7352281" y="4321736"/>
              <a:ext cx="227287" cy="227177"/>
            </a:xfrm>
            <a:custGeom>
              <a:avLst/>
              <a:gdLst/>
              <a:ahLst/>
              <a:cxnLst/>
              <a:rect l="l" t="t" r="r" b="b"/>
              <a:pathLst>
                <a:path w="2079" h="2078" extrusionOk="0">
                  <a:moveTo>
                    <a:pt x="1039" y="0"/>
                  </a:moveTo>
                  <a:lnTo>
                    <a:pt x="1" y="1039"/>
                  </a:lnTo>
                  <a:lnTo>
                    <a:pt x="1039" y="2078"/>
                  </a:lnTo>
                  <a:lnTo>
                    <a:pt x="2078" y="1039"/>
                  </a:lnTo>
                  <a:lnTo>
                    <a:pt x="1039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0" name="Google Shape;2460;p35"/>
            <p:cNvSpPr/>
            <p:nvPr/>
          </p:nvSpPr>
          <p:spPr>
            <a:xfrm>
              <a:off x="7347798" y="4317253"/>
              <a:ext cx="236251" cy="235814"/>
            </a:xfrm>
            <a:custGeom>
              <a:avLst/>
              <a:gdLst/>
              <a:ahLst/>
              <a:cxnLst/>
              <a:rect l="l" t="t" r="r" b="b"/>
              <a:pathLst>
                <a:path w="2161" h="2157" extrusionOk="0">
                  <a:moveTo>
                    <a:pt x="1080" y="79"/>
                  </a:moveTo>
                  <a:lnTo>
                    <a:pt x="2094" y="1080"/>
                  </a:lnTo>
                  <a:lnTo>
                    <a:pt x="1087" y="2087"/>
                  </a:lnTo>
                  <a:lnTo>
                    <a:pt x="1087" y="2087"/>
                  </a:lnTo>
                  <a:lnTo>
                    <a:pt x="80" y="1080"/>
                  </a:lnTo>
                  <a:lnTo>
                    <a:pt x="1080" y="79"/>
                  </a:lnTo>
                  <a:close/>
                  <a:moveTo>
                    <a:pt x="1080" y="0"/>
                  </a:moveTo>
                  <a:lnTo>
                    <a:pt x="1" y="1080"/>
                  </a:lnTo>
                  <a:lnTo>
                    <a:pt x="1080" y="2156"/>
                  </a:lnTo>
                  <a:lnTo>
                    <a:pt x="1106" y="2144"/>
                  </a:lnTo>
                  <a:lnTo>
                    <a:pt x="2160" y="1080"/>
                  </a:lnTo>
                  <a:lnTo>
                    <a:pt x="1080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1" name="Google Shape;2461;p35"/>
            <p:cNvSpPr/>
            <p:nvPr/>
          </p:nvSpPr>
          <p:spPr>
            <a:xfrm>
              <a:off x="2763311" y="4811846"/>
              <a:ext cx="96425" cy="96753"/>
            </a:xfrm>
            <a:custGeom>
              <a:avLst/>
              <a:gdLst/>
              <a:ahLst/>
              <a:cxnLst/>
              <a:rect l="l" t="t" r="r" b="b"/>
              <a:pathLst>
                <a:path w="882" h="885" extrusionOk="0">
                  <a:moveTo>
                    <a:pt x="449" y="0"/>
                  </a:moveTo>
                  <a:lnTo>
                    <a:pt x="0" y="448"/>
                  </a:lnTo>
                  <a:lnTo>
                    <a:pt x="449" y="884"/>
                  </a:lnTo>
                  <a:lnTo>
                    <a:pt x="881" y="448"/>
                  </a:lnTo>
                  <a:lnTo>
                    <a:pt x="44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2" name="Google Shape;2462;p35"/>
            <p:cNvSpPr/>
            <p:nvPr/>
          </p:nvSpPr>
          <p:spPr>
            <a:xfrm>
              <a:off x="2964472" y="4860824"/>
              <a:ext cx="96753" cy="96425"/>
            </a:xfrm>
            <a:custGeom>
              <a:avLst/>
              <a:gdLst/>
              <a:ahLst/>
              <a:cxnLst/>
              <a:rect l="l" t="t" r="r" b="b"/>
              <a:pathLst>
                <a:path w="885" h="882" extrusionOk="0">
                  <a:moveTo>
                    <a:pt x="436" y="0"/>
                  </a:moveTo>
                  <a:lnTo>
                    <a:pt x="1" y="436"/>
                  </a:lnTo>
                  <a:lnTo>
                    <a:pt x="436" y="881"/>
                  </a:lnTo>
                  <a:lnTo>
                    <a:pt x="885" y="436"/>
                  </a:lnTo>
                  <a:lnTo>
                    <a:pt x="43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3" name="Google Shape;2463;p35"/>
            <p:cNvSpPr/>
            <p:nvPr/>
          </p:nvSpPr>
          <p:spPr>
            <a:xfrm>
              <a:off x="1344038" y="4899854"/>
              <a:ext cx="113698" cy="113589"/>
            </a:xfrm>
            <a:custGeom>
              <a:avLst/>
              <a:gdLst/>
              <a:ahLst/>
              <a:cxnLst/>
              <a:rect l="l" t="t" r="r" b="b"/>
              <a:pathLst>
                <a:path w="1040" h="1039" extrusionOk="0">
                  <a:moveTo>
                    <a:pt x="525" y="0"/>
                  </a:moveTo>
                  <a:lnTo>
                    <a:pt x="1" y="524"/>
                  </a:lnTo>
                  <a:lnTo>
                    <a:pt x="525" y="1039"/>
                  </a:lnTo>
                  <a:lnTo>
                    <a:pt x="1039" y="524"/>
                  </a:lnTo>
                  <a:lnTo>
                    <a:pt x="525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4" name="Google Shape;2464;p35"/>
            <p:cNvSpPr/>
            <p:nvPr/>
          </p:nvSpPr>
          <p:spPr>
            <a:xfrm>
              <a:off x="1339556" y="4895371"/>
              <a:ext cx="122335" cy="122225"/>
            </a:xfrm>
            <a:custGeom>
              <a:avLst/>
              <a:gdLst/>
              <a:ahLst/>
              <a:cxnLst/>
              <a:rect l="l" t="t" r="r" b="b"/>
              <a:pathLst>
                <a:path w="1119" h="1118" extrusionOk="0">
                  <a:moveTo>
                    <a:pt x="566" y="79"/>
                  </a:moveTo>
                  <a:lnTo>
                    <a:pt x="1052" y="565"/>
                  </a:lnTo>
                  <a:lnTo>
                    <a:pt x="560" y="1048"/>
                  </a:lnTo>
                  <a:lnTo>
                    <a:pt x="560" y="1048"/>
                  </a:lnTo>
                  <a:lnTo>
                    <a:pt x="80" y="565"/>
                  </a:lnTo>
                  <a:lnTo>
                    <a:pt x="566" y="79"/>
                  </a:lnTo>
                  <a:close/>
                  <a:moveTo>
                    <a:pt x="566" y="0"/>
                  </a:moveTo>
                  <a:lnTo>
                    <a:pt x="1" y="565"/>
                  </a:lnTo>
                  <a:lnTo>
                    <a:pt x="566" y="1118"/>
                  </a:lnTo>
                  <a:lnTo>
                    <a:pt x="578" y="1105"/>
                  </a:lnTo>
                  <a:lnTo>
                    <a:pt x="1118" y="565"/>
                  </a:lnTo>
                  <a:lnTo>
                    <a:pt x="566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5" name="Google Shape;2465;p35"/>
            <p:cNvSpPr/>
            <p:nvPr/>
          </p:nvSpPr>
          <p:spPr>
            <a:xfrm>
              <a:off x="1427235" y="4656493"/>
              <a:ext cx="227615" cy="227505"/>
            </a:xfrm>
            <a:custGeom>
              <a:avLst/>
              <a:gdLst/>
              <a:ahLst/>
              <a:cxnLst/>
              <a:rect l="l" t="t" r="r" b="b"/>
              <a:pathLst>
                <a:path w="2082" h="2081" extrusionOk="0">
                  <a:moveTo>
                    <a:pt x="1039" y="1"/>
                  </a:moveTo>
                  <a:lnTo>
                    <a:pt x="1" y="1042"/>
                  </a:lnTo>
                  <a:lnTo>
                    <a:pt x="1039" y="2081"/>
                  </a:lnTo>
                  <a:lnTo>
                    <a:pt x="2081" y="1042"/>
                  </a:lnTo>
                  <a:lnTo>
                    <a:pt x="1039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6" name="Google Shape;2466;p35"/>
            <p:cNvSpPr/>
            <p:nvPr/>
          </p:nvSpPr>
          <p:spPr>
            <a:xfrm>
              <a:off x="1423081" y="4652339"/>
              <a:ext cx="235814" cy="235814"/>
            </a:xfrm>
            <a:custGeom>
              <a:avLst/>
              <a:gdLst/>
              <a:ahLst/>
              <a:cxnLst/>
              <a:rect l="l" t="t" r="r" b="b"/>
              <a:pathLst>
                <a:path w="2157" h="2157" extrusionOk="0">
                  <a:moveTo>
                    <a:pt x="1077" y="80"/>
                  </a:moveTo>
                  <a:lnTo>
                    <a:pt x="2078" y="1080"/>
                  </a:lnTo>
                  <a:lnTo>
                    <a:pt x="1085" y="2086"/>
                  </a:lnTo>
                  <a:lnTo>
                    <a:pt x="1085" y="2086"/>
                  </a:lnTo>
                  <a:lnTo>
                    <a:pt x="80" y="1080"/>
                  </a:lnTo>
                  <a:lnTo>
                    <a:pt x="1077" y="80"/>
                  </a:lnTo>
                  <a:close/>
                  <a:moveTo>
                    <a:pt x="1077" y="1"/>
                  </a:moveTo>
                  <a:lnTo>
                    <a:pt x="1" y="1080"/>
                  </a:lnTo>
                  <a:lnTo>
                    <a:pt x="1077" y="2157"/>
                  </a:lnTo>
                  <a:lnTo>
                    <a:pt x="1106" y="2144"/>
                  </a:lnTo>
                  <a:lnTo>
                    <a:pt x="2157" y="1080"/>
                  </a:lnTo>
                  <a:lnTo>
                    <a:pt x="1077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7" name="Google Shape;2467;p35"/>
            <p:cNvSpPr/>
            <p:nvPr/>
          </p:nvSpPr>
          <p:spPr>
            <a:xfrm>
              <a:off x="3156011" y="4632332"/>
              <a:ext cx="228599" cy="228599"/>
            </a:xfrm>
            <a:custGeom>
              <a:avLst/>
              <a:gdLst/>
              <a:ahLst/>
              <a:cxnLst/>
              <a:rect l="l" t="t" r="r" b="b"/>
              <a:pathLst>
                <a:path w="2091" h="2091" extrusionOk="0">
                  <a:moveTo>
                    <a:pt x="1040" y="1"/>
                  </a:moveTo>
                  <a:lnTo>
                    <a:pt x="1" y="1039"/>
                  </a:lnTo>
                  <a:lnTo>
                    <a:pt x="1040" y="2090"/>
                  </a:lnTo>
                  <a:lnTo>
                    <a:pt x="2091" y="1039"/>
                  </a:lnTo>
                  <a:lnTo>
                    <a:pt x="1040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8" name="Google Shape;2468;p35"/>
            <p:cNvSpPr/>
            <p:nvPr/>
          </p:nvSpPr>
          <p:spPr>
            <a:xfrm>
              <a:off x="3151529" y="4627850"/>
              <a:ext cx="235923" cy="235814"/>
            </a:xfrm>
            <a:custGeom>
              <a:avLst/>
              <a:gdLst/>
              <a:ahLst/>
              <a:cxnLst/>
              <a:rect l="l" t="t" r="r" b="b"/>
              <a:pathLst>
                <a:path w="2158" h="2157" extrusionOk="0">
                  <a:moveTo>
                    <a:pt x="1081" y="79"/>
                  </a:moveTo>
                  <a:lnTo>
                    <a:pt x="2094" y="1080"/>
                  </a:lnTo>
                  <a:lnTo>
                    <a:pt x="1087" y="2087"/>
                  </a:lnTo>
                  <a:lnTo>
                    <a:pt x="1087" y="2087"/>
                  </a:lnTo>
                  <a:lnTo>
                    <a:pt x="80" y="1080"/>
                  </a:lnTo>
                  <a:lnTo>
                    <a:pt x="1081" y="79"/>
                  </a:lnTo>
                  <a:close/>
                  <a:moveTo>
                    <a:pt x="1081" y="1"/>
                  </a:moveTo>
                  <a:lnTo>
                    <a:pt x="1" y="1080"/>
                  </a:lnTo>
                  <a:lnTo>
                    <a:pt x="1081" y="2157"/>
                  </a:lnTo>
                  <a:lnTo>
                    <a:pt x="1106" y="2144"/>
                  </a:lnTo>
                  <a:lnTo>
                    <a:pt x="2157" y="1080"/>
                  </a:lnTo>
                  <a:lnTo>
                    <a:pt x="1081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9" name="Google Shape;2469;p35"/>
            <p:cNvSpPr/>
            <p:nvPr/>
          </p:nvSpPr>
          <p:spPr>
            <a:xfrm>
              <a:off x="16599" y="4745922"/>
              <a:ext cx="228599" cy="228599"/>
            </a:xfrm>
            <a:custGeom>
              <a:avLst/>
              <a:gdLst/>
              <a:ahLst/>
              <a:cxnLst/>
              <a:rect l="l" t="t" r="r" b="b"/>
              <a:pathLst>
                <a:path w="2091" h="2091" extrusionOk="0">
                  <a:moveTo>
                    <a:pt x="1052" y="0"/>
                  </a:moveTo>
                  <a:lnTo>
                    <a:pt x="1" y="1051"/>
                  </a:lnTo>
                  <a:lnTo>
                    <a:pt x="1052" y="2090"/>
                  </a:lnTo>
                  <a:lnTo>
                    <a:pt x="2091" y="1051"/>
                  </a:lnTo>
                  <a:lnTo>
                    <a:pt x="1052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0" name="Google Shape;2470;p35"/>
            <p:cNvSpPr/>
            <p:nvPr/>
          </p:nvSpPr>
          <p:spPr>
            <a:xfrm>
              <a:off x="13537" y="4742752"/>
              <a:ext cx="236142" cy="236251"/>
            </a:xfrm>
            <a:custGeom>
              <a:avLst/>
              <a:gdLst/>
              <a:ahLst/>
              <a:cxnLst/>
              <a:rect l="l" t="t" r="r" b="b"/>
              <a:pathLst>
                <a:path w="2160" h="2161" extrusionOk="0">
                  <a:moveTo>
                    <a:pt x="1080" y="67"/>
                  </a:moveTo>
                  <a:lnTo>
                    <a:pt x="2081" y="1080"/>
                  </a:lnTo>
                  <a:lnTo>
                    <a:pt x="1074" y="2075"/>
                  </a:lnTo>
                  <a:lnTo>
                    <a:pt x="1074" y="2075"/>
                  </a:lnTo>
                  <a:lnTo>
                    <a:pt x="67" y="1080"/>
                  </a:lnTo>
                  <a:lnTo>
                    <a:pt x="1080" y="67"/>
                  </a:lnTo>
                  <a:close/>
                  <a:moveTo>
                    <a:pt x="1080" y="1"/>
                  </a:moveTo>
                  <a:lnTo>
                    <a:pt x="0" y="1080"/>
                  </a:lnTo>
                  <a:lnTo>
                    <a:pt x="1080" y="2160"/>
                  </a:lnTo>
                  <a:lnTo>
                    <a:pt x="1093" y="2132"/>
                  </a:lnTo>
                  <a:lnTo>
                    <a:pt x="2160" y="1080"/>
                  </a:lnTo>
                  <a:lnTo>
                    <a:pt x="1080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1" name="Google Shape;2471;p35"/>
            <p:cNvSpPr/>
            <p:nvPr/>
          </p:nvSpPr>
          <p:spPr>
            <a:xfrm>
              <a:off x="1000316" y="-184150"/>
              <a:ext cx="228599" cy="227505"/>
            </a:xfrm>
            <a:custGeom>
              <a:avLst/>
              <a:gdLst/>
              <a:ahLst/>
              <a:cxnLst/>
              <a:rect l="l" t="t" r="r" b="b"/>
              <a:pathLst>
                <a:path w="2091" h="2081" extrusionOk="0">
                  <a:moveTo>
                    <a:pt x="1052" y="0"/>
                  </a:moveTo>
                  <a:lnTo>
                    <a:pt x="0" y="1042"/>
                  </a:lnTo>
                  <a:lnTo>
                    <a:pt x="1052" y="2081"/>
                  </a:lnTo>
                  <a:lnTo>
                    <a:pt x="2090" y="1042"/>
                  </a:lnTo>
                  <a:lnTo>
                    <a:pt x="1052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2" name="Google Shape;2472;p35"/>
            <p:cNvSpPr/>
            <p:nvPr/>
          </p:nvSpPr>
          <p:spPr>
            <a:xfrm>
              <a:off x="997146" y="-188305"/>
              <a:ext cx="236251" cy="235814"/>
            </a:xfrm>
            <a:custGeom>
              <a:avLst/>
              <a:gdLst/>
              <a:ahLst/>
              <a:cxnLst/>
              <a:rect l="l" t="t" r="r" b="b"/>
              <a:pathLst>
                <a:path w="2161" h="2157" extrusionOk="0">
                  <a:moveTo>
                    <a:pt x="1081" y="67"/>
                  </a:moveTo>
                  <a:lnTo>
                    <a:pt x="2081" y="1080"/>
                  </a:lnTo>
                  <a:lnTo>
                    <a:pt x="1074" y="2087"/>
                  </a:lnTo>
                  <a:lnTo>
                    <a:pt x="1074" y="2087"/>
                  </a:lnTo>
                  <a:lnTo>
                    <a:pt x="67" y="1080"/>
                  </a:lnTo>
                  <a:lnTo>
                    <a:pt x="1081" y="67"/>
                  </a:lnTo>
                  <a:close/>
                  <a:moveTo>
                    <a:pt x="1081" y="1"/>
                  </a:moveTo>
                  <a:lnTo>
                    <a:pt x="1" y="1080"/>
                  </a:lnTo>
                  <a:lnTo>
                    <a:pt x="1081" y="2157"/>
                  </a:lnTo>
                  <a:lnTo>
                    <a:pt x="1093" y="2132"/>
                  </a:lnTo>
                  <a:lnTo>
                    <a:pt x="2160" y="1080"/>
                  </a:lnTo>
                  <a:lnTo>
                    <a:pt x="1081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73" name="Google Shape;2473;p35"/>
          <p:cNvSpPr/>
          <p:nvPr/>
        </p:nvSpPr>
        <p:spPr>
          <a:xfrm>
            <a:off x="461838" y="396075"/>
            <a:ext cx="8220300" cy="4332900"/>
          </a:xfrm>
          <a:prstGeom prst="roundRect">
            <a:avLst>
              <a:gd name="adj" fmla="val 2817"/>
            </a:avLst>
          </a:prstGeom>
          <a:solidFill>
            <a:srgbClr val="FFFBF7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4" name="Google Shape;2474;p35"/>
          <p:cNvSpPr txBox="1">
            <a:spLocks noGrp="1"/>
          </p:cNvSpPr>
          <p:nvPr>
            <p:ph type="title"/>
          </p:nvPr>
        </p:nvSpPr>
        <p:spPr>
          <a:xfrm>
            <a:off x="5349100" y="2310900"/>
            <a:ext cx="2316000" cy="51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475" name="Google Shape;2475;p35"/>
          <p:cNvSpPr txBox="1">
            <a:spLocks noGrp="1"/>
          </p:cNvSpPr>
          <p:nvPr>
            <p:ph type="subTitle" idx="1"/>
          </p:nvPr>
        </p:nvSpPr>
        <p:spPr>
          <a:xfrm>
            <a:off x="5349096" y="2819903"/>
            <a:ext cx="23160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CUSTOM_12">
    <p:bg>
      <p:bgPr>
        <a:solidFill>
          <a:schemeClr val="accent1"/>
        </a:solidFill>
        <a:effectLst/>
      </p:bgPr>
    </p:bg>
    <p:spTree>
      <p:nvGrpSpPr>
        <p:cNvPr id="1" name="Shape 2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77" name="Google Shape;2477;p36"/>
          <p:cNvGrpSpPr/>
          <p:nvPr/>
        </p:nvGrpSpPr>
        <p:grpSpPr>
          <a:xfrm>
            <a:off x="-389750" y="-228887"/>
            <a:ext cx="9822020" cy="5722907"/>
            <a:chOff x="-389750" y="-228887"/>
            <a:chExt cx="9822020" cy="5722907"/>
          </a:xfrm>
        </p:grpSpPr>
        <p:sp>
          <p:nvSpPr>
            <p:cNvPr id="2478" name="Google Shape;2478;p36"/>
            <p:cNvSpPr/>
            <p:nvPr/>
          </p:nvSpPr>
          <p:spPr>
            <a:xfrm>
              <a:off x="310307" y="708334"/>
              <a:ext cx="659700" cy="569761"/>
            </a:xfrm>
            <a:custGeom>
              <a:avLst/>
              <a:gdLst/>
              <a:ahLst/>
              <a:cxnLst/>
              <a:rect l="l" t="t" r="r" b="b"/>
              <a:pathLst>
                <a:path w="6000" h="5182" extrusionOk="0">
                  <a:moveTo>
                    <a:pt x="3000" y="1"/>
                  </a:moveTo>
                  <a:lnTo>
                    <a:pt x="1500" y="2593"/>
                  </a:lnTo>
                  <a:lnTo>
                    <a:pt x="1" y="5181"/>
                  </a:lnTo>
                  <a:lnTo>
                    <a:pt x="5999" y="5181"/>
                  </a:lnTo>
                  <a:lnTo>
                    <a:pt x="4500" y="2593"/>
                  </a:lnTo>
                  <a:lnTo>
                    <a:pt x="300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9" name="Google Shape;2479;p36"/>
            <p:cNvSpPr/>
            <p:nvPr/>
          </p:nvSpPr>
          <p:spPr>
            <a:xfrm>
              <a:off x="492606" y="2903834"/>
              <a:ext cx="198240" cy="175150"/>
            </a:xfrm>
            <a:custGeom>
              <a:avLst/>
              <a:gdLst/>
              <a:ahLst/>
              <a:cxnLst/>
              <a:rect l="l" t="t" r="r" b="b"/>
              <a:pathLst>
                <a:path w="1803" h="1593" extrusionOk="0">
                  <a:moveTo>
                    <a:pt x="0" y="1"/>
                  </a:moveTo>
                  <a:lnTo>
                    <a:pt x="420" y="790"/>
                  </a:lnTo>
                  <a:lnTo>
                    <a:pt x="840" y="1592"/>
                  </a:lnTo>
                  <a:lnTo>
                    <a:pt x="1329" y="828"/>
                  </a:lnTo>
                  <a:lnTo>
                    <a:pt x="1803" y="67"/>
                  </a:lnTo>
                  <a:lnTo>
                    <a:pt x="906" y="2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0" name="Google Shape;2480;p36"/>
            <p:cNvSpPr/>
            <p:nvPr/>
          </p:nvSpPr>
          <p:spPr>
            <a:xfrm>
              <a:off x="1379140" y="110971"/>
              <a:ext cx="198240" cy="175040"/>
            </a:xfrm>
            <a:custGeom>
              <a:avLst/>
              <a:gdLst/>
              <a:ahLst/>
              <a:cxnLst/>
              <a:rect l="l" t="t" r="r" b="b"/>
              <a:pathLst>
                <a:path w="1803" h="1592" extrusionOk="0">
                  <a:moveTo>
                    <a:pt x="0" y="1"/>
                  </a:moveTo>
                  <a:lnTo>
                    <a:pt x="420" y="790"/>
                  </a:lnTo>
                  <a:lnTo>
                    <a:pt x="856" y="1592"/>
                  </a:lnTo>
                  <a:lnTo>
                    <a:pt x="1329" y="828"/>
                  </a:lnTo>
                  <a:lnTo>
                    <a:pt x="1803" y="67"/>
                  </a:lnTo>
                  <a:lnTo>
                    <a:pt x="906" y="2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1" name="Google Shape;2481;p36"/>
            <p:cNvSpPr/>
            <p:nvPr/>
          </p:nvSpPr>
          <p:spPr>
            <a:xfrm>
              <a:off x="966714" y="4954496"/>
              <a:ext cx="198350" cy="175040"/>
            </a:xfrm>
            <a:custGeom>
              <a:avLst/>
              <a:gdLst/>
              <a:ahLst/>
              <a:cxnLst/>
              <a:rect l="l" t="t" r="r" b="b"/>
              <a:pathLst>
                <a:path w="1804" h="1592" extrusionOk="0">
                  <a:moveTo>
                    <a:pt x="1" y="0"/>
                  </a:moveTo>
                  <a:lnTo>
                    <a:pt x="424" y="790"/>
                  </a:lnTo>
                  <a:lnTo>
                    <a:pt x="844" y="1592"/>
                  </a:lnTo>
                  <a:lnTo>
                    <a:pt x="1330" y="831"/>
                  </a:lnTo>
                  <a:lnTo>
                    <a:pt x="1803" y="67"/>
                  </a:lnTo>
                  <a:lnTo>
                    <a:pt x="910" y="2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2" name="Google Shape;2482;p36"/>
            <p:cNvSpPr/>
            <p:nvPr/>
          </p:nvSpPr>
          <p:spPr>
            <a:xfrm>
              <a:off x="3888440" y="4702818"/>
              <a:ext cx="198240" cy="175040"/>
            </a:xfrm>
            <a:custGeom>
              <a:avLst/>
              <a:gdLst/>
              <a:ahLst/>
              <a:cxnLst/>
              <a:rect l="l" t="t" r="r" b="b"/>
              <a:pathLst>
                <a:path w="1803" h="1592" extrusionOk="0">
                  <a:moveTo>
                    <a:pt x="0" y="1"/>
                  </a:moveTo>
                  <a:lnTo>
                    <a:pt x="420" y="790"/>
                  </a:lnTo>
                  <a:lnTo>
                    <a:pt x="843" y="1592"/>
                  </a:lnTo>
                  <a:lnTo>
                    <a:pt x="1329" y="831"/>
                  </a:lnTo>
                  <a:lnTo>
                    <a:pt x="1803" y="67"/>
                  </a:lnTo>
                  <a:lnTo>
                    <a:pt x="909" y="2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3" name="Google Shape;2483;p36"/>
            <p:cNvSpPr/>
            <p:nvPr/>
          </p:nvSpPr>
          <p:spPr>
            <a:xfrm>
              <a:off x="5438968" y="4779564"/>
              <a:ext cx="176470" cy="198240"/>
            </a:xfrm>
            <a:custGeom>
              <a:avLst/>
              <a:gdLst/>
              <a:ahLst/>
              <a:cxnLst/>
              <a:rect l="l" t="t" r="r" b="b"/>
              <a:pathLst>
                <a:path w="1605" h="1803" extrusionOk="0">
                  <a:moveTo>
                    <a:pt x="1604" y="0"/>
                  </a:moveTo>
                  <a:lnTo>
                    <a:pt x="802" y="408"/>
                  </a:lnTo>
                  <a:lnTo>
                    <a:pt x="0" y="815"/>
                  </a:lnTo>
                  <a:lnTo>
                    <a:pt x="749" y="1317"/>
                  </a:lnTo>
                  <a:lnTo>
                    <a:pt x="1500" y="1803"/>
                  </a:lnTo>
                  <a:lnTo>
                    <a:pt x="1551" y="906"/>
                  </a:lnTo>
                  <a:lnTo>
                    <a:pt x="160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4" name="Google Shape;2484;p36"/>
            <p:cNvSpPr/>
            <p:nvPr/>
          </p:nvSpPr>
          <p:spPr>
            <a:xfrm>
              <a:off x="8830624" y="2281700"/>
              <a:ext cx="177789" cy="198350"/>
            </a:xfrm>
            <a:custGeom>
              <a:avLst/>
              <a:gdLst/>
              <a:ahLst/>
              <a:cxnLst/>
              <a:rect l="l" t="t" r="r" b="b"/>
              <a:pathLst>
                <a:path w="1617" h="1804" extrusionOk="0">
                  <a:moveTo>
                    <a:pt x="1617" y="0"/>
                  </a:moveTo>
                  <a:lnTo>
                    <a:pt x="815" y="395"/>
                  </a:lnTo>
                  <a:lnTo>
                    <a:pt x="0" y="802"/>
                  </a:lnTo>
                  <a:lnTo>
                    <a:pt x="761" y="1304"/>
                  </a:lnTo>
                  <a:lnTo>
                    <a:pt x="1513" y="1803"/>
                  </a:lnTo>
                  <a:lnTo>
                    <a:pt x="1563" y="894"/>
                  </a:lnTo>
                  <a:lnTo>
                    <a:pt x="161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5" name="Google Shape;2485;p36"/>
            <p:cNvSpPr/>
            <p:nvPr/>
          </p:nvSpPr>
          <p:spPr>
            <a:xfrm>
              <a:off x="6140455" y="132379"/>
              <a:ext cx="177899" cy="198240"/>
            </a:xfrm>
            <a:custGeom>
              <a:avLst/>
              <a:gdLst/>
              <a:ahLst/>
              <a:cxnLst/>
              <a:rect l="l" t="t" r="r" b="b"/>
              <a:pathLst>
                <a:path w="1618" h="1803" extrusionOk="0">
                  <a:moveTo>
                    <a:pt x="1617" y="0"/>
                  </a:moveTo>
                  <a:lnTo>
                    <a:pt x="803" y="411"/>
                  </a:lnTo>
                  <a:lnTo>
                    <a:pt x="1" y="818"/>
                  </a:lnTo>
                  <a:lnTo>
                    <a:pt x="749" y="1317"/>
                  </a:lnTo>
                  <a:lnTo>
                    <a:pt x="1513" y="1803"/>
                  </a:lnTo>
                  <a:lnTo>
                    <a:pt x="1563" y="909"/>
                  </a:lnTo>
                  <a:lnTo>
                    <a:pt x="161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6" name="Google Shape;2486;p36"/>
            <p:cNvSpPr/>
            <p:nvPr/>
          </p:nvSpPr>
          <p:spPr>
            <a:xfrm>
              <a:off x="8695934" y="-65532"/>
              <a:ext cx="178229" cy="198020"/>
            </a:xfrm>
            <a:custGeom>
              <a:avLst/>
              <a:gdLst/>
              <a:ahLst/>
              <a:cxnLst/>
              <a:rect l="l" t="t" r="r" b="b"/>
              <a:pathLst>
                <a:path w="1621" h="1801" extrusionOk="0">
                  <a:moveTo>
                    <a:pt x="1620" y="1"/>
                  </a:moveTo>
                  <a:lnTo>
                    <a:pt x="802" y="408"/>
                  </a:lnTo>
                  <a:lnTo>
                    <a:pt x="1" y="815"/>
                  </a:lnTo>
                  <a:lnTo>
                    <a:pt x="752" y="1301"/>
                  </a:lnTo>
                  <a:lnTo>
                    <a:pt x="1500" y="1800"/>
                  </a:lnTo>
                  <a:lnTo>
                    <a:pt x="1566" y="907"/>
                  </a:lnTo>
                  <a:lnTo>
                    <a:pt x="162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7" name="Google Shape;2487;p36"/>
            <p:cNvSpPr/>
            <p:nvPr/>
          </p:nvSpPr>
          <p:spPr>
            <a:xfrm>
              <a:off x="8772679" y="1257727"/>
              <a:ext cx="659590" cy="570091"/>
            </a:xfrm>
            <a:custGeom>
              <a:avLst/>
              <a:gdLst/>
              <a:ahLst/>
              <a:cxnLst/>
              <a:rect l="l" t="t" r="r" b="b"/>
              <a:pathLst>
                <a:path w="5999" h="5185" extrusionOk="0">
                  <a:moveTo>
                    <a:pt x="2999" y="0"/>
                  </a:moveTo>
                  <a:lnTo>
                    <a:pt x="1500" y="2592"/>
                  </a:lnTo>
                  <a:lnTo>
                    <a:pt x="0" y="5184"/>
                  </a:lnTo>
                  <a:lnTo>
                    <a:pt x="5999" y="5184"/>
                  </a:lnTo>
                  <a:lnTo>
                    <a:pt x="4499" y="2592"/>
                  </a:lnTo>
                  <a:lnTo>
                    <a:pt x="29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8" name="Google Shape;2488;p36"/>
            <p:cNvSpPr/>
            <p:nvPr/>
          </p:nvSpPr>
          <p:spPr>
            <a:xfrm>
              <a:off x="6707362" y="4426512"/>
              <a:ext cx="477293" cy="551289"/>
            </a:xfrm>
            <a:custGeom>
              <a:avLst/>
              <a:gdLst/>
              <a:ahLst/>
              <a:cxnLst/>
              <a:rect l="l" t="t" r="r" b="b"/>
              <a:pathLst>
                <a:path w="4341" h="5014" extrusionOk="0">
                  <a:moveTo>
                    <a:pt x="4341" y="1"/>
                  </a:moveTo>
                  <a:lnTo>
                    <a:pt x="2169" y="1251"/>
                  </a:lnTo>
                  <a:lnTo>
                    <a:pt x="0" y="2514"/>
                  </a:lnTo>
                  <a:lnTo>
                    <a:pt x="2169" y="3764"/>
                  </a:lnTo>
                  <a:lnTo>
                    <a:pt x="4341" y="5014"/>
                  </a:lnTo>
                  <a:lnTo>
                    <a:pt x="4341" y="2514"/>
                  </a:lnTo>
                  <a:lnTo>
                    <a:pt x="434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9" name="Google Shape;2489;p36"/>
            <p:cNvSpPr/>
            <p:nvPr/>
          </p:nvSpPr>
          <p:spPr>
            <a:xfrm>
              <a:off x="3343083" y="197722"/>
              <a:ext cx="545462" cy="510718"/>
            </a:xfrm>
            <a:custGeom>
              <a:avLst/>
              <a:gdLst/>
              <a:ahLst/>
              <a:cxnLst/>
              <a:rect l="l" t="t" r="r" b="b"/>
              <a:pathLst>
                <a:path w="4961" h="4645" extrusionOk="0">
                  <a:moveTo>
                    <a:pt x="3066" y="1"/>
                  </a:moveTo>
                  <a:lnTo>
                    <a:pt x="1528" y="1987"/>
                  </a:lnTo>
                  <a:lnTo>
                    <a:pt x="0" y="3960"/>
                  </a:lnTo>
                  <a:lnTo>
                    <a:pt x="2476" y="4301"/>
                  </a:lnTo>
                  <a:lnTo>
                    <a:pt x="4960" y="4645"/>
                  </a:lnTo>
                  <a:lnTo>
                    <a:pt x="4013" y="2315"/>
                  </a:lnTo>
                  <a:lnTo>
                    <a:pt x="306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0" name="Google Shape;2490;p36"/>
            <p:cNvSpPr/>
            <p:nvPr/>
          </p:nvSpPr>
          <p:spPr>
            <a:xfrm>
              <a:off x="7834029" y="4624753"/>
              <a:ext cx="82353" cy="95547"/>
            </a:xfrm>
            <a:custGeom>
              <a:avLst/>
              <a:gdLst/>
              <a:ahLst/>
              <a:cxnLst/>
              <a:rect l="l" t="t" r="r" b="b"/>
              <a:pathLst>
                <a:path w="749" h="869" extrusionOk="0">
                  <a:moveTo>
                    <a:pt x="749" y="0"/>
                  </a:moveTo>
                  <a:lnTo>
                    <a:pt x="383" y="212"/>
                  </a:lnTo>
                  <a:lnTo>
                    <a:pt x="1" y="436"/>
                  </a:lnTo>
                  <a:lnTo>
                    <a:pt x="383" y="644"/>
                  </a:lnTo>
                  <a:lnTo>
                    <a:pt x="749" y="868"/>
                  </a:lnTo>
                  <a:lnTo>
                    <a:pt x="749" y="436"/>
                  </a:lnTo>
                  <a:lnTo>
                    <a:pt x="749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1" name="Google Shape;2491;p36"/>
            <p:cNvSpPr/>
            <p:nvPr/>
          </p:nvSpPr>
          <p:spPr>
            <a:xfrm>
              <a:off x="7828201" y="4620575"/>
              <a:ext cx="91368" cy="104233"/>
            </a:xfrm>
            <a:custGeom>
              <a:avLst/>
              <a:gdLst/>
              <a:ahLst/>
              <a:cxnLst/>
              <a:rect l="l" t="t" r="r" b="b"/>
              <a:pathLst>
                <a:path w="831" h="948" extrusionOk="0">
                  <a:moveTo>
                    <a:pt x="777" y="79"/>
                  </a:moveTo>
                  <a:lnTo>
                    <a:pt x="777" y="474"/>
                  </a:lnTo>
                  <a:lnTo>
                    <a:pt x="777" y="853"/>
                  </a:lnTo>
                  <a:lnTo>
                    <a:pt x="448" y="657"/>
                  </a:lnTo>
                  <a:lnTo>
                    <a:pt x="113" y="472"/>
                  </a:lnTo>
                  <a:lnTo>
                    <a:pt x="113" y="472"/>
                  </a:lnTo>
                  <a:lnTo>
                    <a:pt x="448" y="275"/>
                  </a:lnTo>
                  <a:lnTo>
                    <a:pt x="777" y="79"/>
                  </a:lnTo>
                  <a:close/>
                  <a:moveTo>
                    <a:pt x="830" y="0"/>
                  </a:moveTo>
                  <a:lnTo>
                    <a:pt x="420" y="237"/>
                  </a:lnTo>
                  <a:lnTo>
                    <a:pt x="0" y="474"/>
                  </a:lnTo>
                  <a:lnTo>
                    <a:pt x="41" y="499"/>
                  </a:lnTo>
                  <a:lnTo>
                    <a:pt x="420" y="711"/>
                  </a:lnTo>
                  <a:lnTo>
                    <a:pt x="830" y="948"/>
                  </a:lnTo>
                  <a:lnTo>
                    <a:pt x="830" y="474"/>
                  </a:lnTo>
                  <a:lnTo>
                    <a:pt x="830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2" name="Google Shape;2492;p36"/>
            <p:cNvSpPr/>
            <p:nvPr/>
          </p:nvSpPr>
          <p:spPr>
            <a:xfrm>
              <a:off x="8830624" y="3127992"/>
              <a:ext cx="82353" cy="93787"/>
            </a:xfrm>
            <a:custGeom>
              <a:avLst/>
              <a:gdLst/>
              <a:ahLst/>
              <a:cxnLst/>
              <a:rect l="l" t="t" r="r" b="b"/>
              <a:pathLst>
                <a:path w="749" h="853" extrusionOk="0">
                  <a:moveTo>
                    <a:pt x="749" y="0"/>
                  </a:moveTo>
                  <a:lnTo>
                    <a:pt x="379" y="209"/>
                  </a:lnTo>
                  <a:lnTo>
                    <a:pt x="0" y="420"/>
                  </a:lnTo>
                  <a:lnTo>
                    <a:pt x="379" y="644"/>
                  </a:lnTo>
                  <a:lnTo>
                    <a:pt x="749" y="853"/>
                  </a:lnTo>
                  <a:lnTo>
                    <a:pt x="749" y="420"/>
                  </a:lnTo>
                  <a:lnTo>
                    <a:pt x="749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3" name="Google Shape;2493;p36"/>
            <p:cNvSpPr/>
            <p:nvPr/>
          </p:nvSpPr>
          <p:spPr>
            <a:xfrm>
              <a:off x="8824686" y="3122054"/>
              <a:ext cx="91039" cy="105662"/>
            </a:xfrm>
            <a:custGeom>
              <a:avLst/>
              <a:gdLst/>
              <a:ahLst/>
              <a:cxnLst/>
              <a:rect l="l" t="t" r="r" b="b"/>
              <a:pathLst>
                <a:path w="828" h="961" extrusionOk="0">
                  <a:moveTo>
                    <a:pt x="777" y="92"/>
                  </a:moveTo>
                  <a:lnTo>
                    <a:pt x="777" y="474"/>
                  </a:lnTo>
                  <a:lnTo>
                    <a:pt x="777" y="869"/>
                  </a:lnTo>
                  <a:lnTo>
                    <a:pt x="449" y="670"/>
                  </a:lnTo>
                  <a:lnTo>
                    <a:pt x="102" y="480"/>
                  </a:lnTo>
                  <a:lnTo>
                    <a:pt x="102" y="480"/>
                  </a:lnTo>
                  <a:lnTo>
                    <a:pt x="449" y="291"/>
                  </a:lnTo>
                  <a:lnTo>
                    <a:pt x="777" y="92"/>
                  </a:lnTo>
                  <a:close/>
                  <a:moveTo>
                    <a:pt x="828" y="1"/>
                  </a:moveTo>
                  <a:lnTo>
                    <a:pt x="421" y="237"/>
                  </a:lnTo>
                  <a:lnTo>
                    <a:pt x="1" y="474"/>
                  </a:lnTo>
                  <a:lnTo>
                    <a:pt x="39" y="499"/>
                  </a:lnTo>
                  <a:lnTo>
                    <a:pt x="421" y="724"/>
                  </a:lnTo>
                  <a:lnTo>
                    <a:pt x="828" y="960"/>
                  </a:lnTo>
                  <a:lnTo>
                    <a:pt x="828" y="474"/>
                  </a:lnTo>
                  <a:lnTo>
                    <a:pt x="828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4" name="Google Shape;2494;p36"/>
            <p:cNvSpPr/>
            <p:nvPr/>
          </p:nvSpPr>
          <p:spPr>
            <a:xfrm>
              <a:off x="8790052" y="1321278"/>
              <a:ext cx="82353" cy="95547"/>
            </a:xfrm>
            <a:custGeom>
              <a:avLst/>
              <a:gdLst/>
              <a:ahLst/>
              <a:cxnLst/>
              <a:rect l="l" t="t" r="r" b="b"/>
              <a:pathLst>
                <a:path w="749" h="869" extrusionOk="0">
                  <a:moveTo>
                    <a:pt x="748" y="0"/>
                  </a:moveTo>
                  <a:lnTo>
                    <a:pt x="369" y="224"/>
                  </a:lnTo>
                  <a:lnTo>
                    <a:pt x="0" y="436"/>
                  </a:lnTo>
                  <a:lnTo>
                    <a:pt x="369" y="647"/>
                  </a:lnTo>
                  <a:lnTo>
                    <a:pt x="748" y="868"/>
                  </a:lnTo>
                  <a:lnTo>
                    <a:pt x="748" y="436"/>
                  </a:lnTo>
                  <a:lnTo>
                    <a:pt x="748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5" name="Google Shape;2495;p36"/>
            <p:cNvSpPr/>
            <p:nvPr/>
          </p:nvSpPr>
          <p:spPr>
            <a:xfrm>
              <a:off x="8784114" y="1317100"/>
              <a:ext cx="91368" cy="104233"/>
            </a:xfrm>
            <a:custGeom>
              <a:avLst/>
              <a:gdLst/>
              <a:ahLst/>
              <a:cxnLst/>
              <a:rect l="l" t="t" r="r" b="b"/>
              <a:pathLst>
                <a:path w="831" h="948" extrusionOk="0">
                  <a:moveTo>
                    <a:pt x="777" y="92"/>
                  </a:moveTo>
                  <a:lnTo>
                    <a:pt x="777" y="474"/>
                  </a:lnTo>
                  <a:lnTo>
                    <a:pt x="777" y="856"/>
                  </a:lnTo>
                  <a:lnTo>
                    <a:pt x="436" y="669"/>
                  </a:lnTo>
                  <a:lnTo>
                    <a:pt x="109" y="473"/>
                  </a:lnTo>
                  <a:lnTo>
                    <a:pt x="109" y="473"/>
                  </a:lnTo>
                  <a:lnTo>
                    <a:pt x="436" y="275"/>
                  </a:lnTo>
                  <a:lnTo>
                    <a:pt x="777" y="92"/>
                  </a:lnTo>
                  <a:close/>
                  <a:moveTo>
                    <a:pt x="831" y="0"/>
                  </a:moveTo>
                  <a:lnTo>
                    <a:pt x="408" y="237"/>
                  </a:lnTo>
                  <a:lnTo>
                    <a:pt x="0" y="474"/>
                  </a:lnTo>
                  <a:lnTo>
                    <a:pt x="41" y="499"/>
                  </a:lnTo>
                  <a:lnTo>
                    <a:pt x="408" y="710"/>
                  </a:lnTo>
                  <a:lnTo>
                    <a:pt x="831" y="947"/>
                  </a:lnTo>
                  <a:lnTo>
                    <a:pt x="831" y="474"/>
                  </a:lnTo>
                  <a:lnTo>
                    <a:pt x="831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6" name="Google Shape;2496;p36"/>
            <p:cNvSpPr/>
            <p:nvPr/>
          </p:nvSpPr>
          <p:spPr>
            <a:xfrm>
              <a:off x="8872295" y="698187"/>
              <a:ext cx="94117" cy="85101"/>
            </a:xfrm>
            <a:custGeom>
              <a:avLst/>
              <a:gdLst/>
              <a:ahLst/>
              <a:cxnLst/>
              <a:rect l="l" t="t" r="r" b="b"/>
              <a:pathLst>
                <a:path w="856" h="774" extrusionOk="0">
                  <a:moveTo>
                    <a:pt x="0" y="0"/>
                  </a:moveTo>
                  <a:lnTo>
                    <a:pt x="187" y="395"/>
                  </a:lnTo>
                  <a:lnTo>
                    <a:pt x="370" y="774"/>
                  </a:lnTo>
                  <a:lnTo>
                    <a:pt x="619" y="420"/>
                  </a:lnTo>
                  <a:lnTo>
                    <a:pt x="856" y="63"/>
                  </a:lnTo>
                  <a:lnTo>
                    <a:pt x="436" y="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7" name="Google Shape;2497;p36"/>
            <p:cNvSpPr/>
            <p:nvPr/>
          </p:nvSpPr>
          <p:spPr>
            <a:xfrm>
              <a:off x="8868117" y="694998"/>
              <a:ext cx="104233" cy="94227"/>
            </a:xfrm>
            <a:custGeom>
              <a:avLst/>
              <a:gdLst/>
              <a:ahLst/>
              <a:cxnLst/>
              <a:rect l="l" t="t" r="r" b="b"/>
              <a:pathLst>
                <a:path w="948" h="857" extrusionOk="0">
                  <a:moveTo>
                    <a:pt x="79" y="54"/>
                  </a:moveTo>
                  <a:lnTo>
                    <a:pt x="461" y="80"/>
                  </a:lnTo>
                  <a:lnTo>
                    <a:pt x="856" y="121"/>
                  </a:lnTo>
                  <a:lnTo>
                    <a:pt x="632" y="436"/>
                  </a:lnTo>
                  <a:lnTo>
                    <a:pt x="417" y="757"/>
                  </a:lnTo>
                  <a:lnTo>
                    <a:pt x="417" y="757"/>
                  </a:lnTo>
                  <a:lnTo>
                    <a:pt x="250" y="408"/>
                  </a:lnTo>
                  <a:lnTo>
                    <a:pt x="79" y="54"/>
                  </a:lnTo>
                  <a:close/>
                  <a:moveTo>
                    <a:pt x="0" y="1"/>
                  </a:moveTo>
                  <a:lnTo>
                    <a:pt x="196" y="424"/>
                  </a:lnTo>
                  <a:lnTo>
                    <a:pt x="408" y="856"/>
                  </a:lnTo>
                  <a:lnTo>
                    <a:pt x="433" y="818"/>
                  </a:lnTo>
                  <a:lnTo>
                    <a:pt x="670" y="462"/>
                  </a:lnTo>
                  <a:lnTo>
                    <a:pt x="948" y="67"/>
                  </a:lnTo>
                  <a:lnTo>
                    <a:pt x="474" y="2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8" name="Google Shape;2498;p36"/>
            <p:cNvSpPr/>
            <p:nvPr/>
          </p:nvSpPr>
          <p:spPr>
            <a:xfrm>
              <a:off x="5798947" y="-9237"/>
              <a:ext cx="94117" cy="85431"/>
            </a:xfrm>
            <a:custGeom>
              <a:avLst/>
              <a:gdLst/>
              <a:ahLst/>
              <a:cxnLst/>
              <a:rect l="l" t="t" r="r" b="b"/>
              <a:pathLst>
                <a:path w="856" h="777" extrusionOk="0">
                  <a:moveTo>
                    <a:pt x="0" y="0"/>
                  </a:moveTo>
                  <a:lnTo>
                    <a:pt x="187" y="395"/>
                  </a:lnTo>
                  <a:lnTo>
                    <a:pt x="370" y="777"/>
                  </a:lnTo>
                  <a:lnTo>
                    <a:pt x="619" y="420"/>
                  </a:lnTo>
                  <a:lnTo>
                    <a:pt x="856" y="66"/>
                  </a:lnTo>
                  <a:lnTo>
                    <a:pt x="436" y="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9" name="Google Shape;2499;p36"/>
            <p:cNvSpPr/>
            <p:nvPr/>
          </p:nvSpPr>
          <p:spPr>
            <a:xfrm>
              <a:off x="5794769" y="-12096"/>
              <a:ext cx="104233" cy="94227"/>
            </a:xfrm>
            <a:custGeom>
              <a:avLst/>
              <a:gdLst/>
              <a:ahLst/>
              <a:cxnLst/>
              <a:rect l="l" t="t" r="r" b="b"/>
              <a:pathLst>
                <a:path w="948" h="857" extrusionOk="0">
                  <a:moveTo>
                    <a:pt x="79" y="51"/>
                  </a:moveTo>
                  <a:lnTo>
                    <a:pt x="461" y="92"/>
                  </a:lnTo>
                  <a:lnTo>
                    <a:pt x="856" y="118"/>
                  </a:lnTo>
                  <a:lnTo>
                    <a:pt x="632" y="433"/>
                  </a:lnTo>
                  <a:lnTo>
                    <a:pt x="417" y="757"/>
                  </a:lnTo>
                  <a:lnTo>
                    <a:pt x="250" y="408"/>
                  </a:lnTo>
                  <a:lnTo>
                    <a:pt x="79" y="51"/>
                  </a:lnTo>
                  <a:close/>
                  <a:moveTo>
                    <a:pt x="0" y="1"/>
                  </a:moveTo>
                  <a:lnTo>
                    <a:pt x="196" y="433"/>
                  </a:lnTo>
                  <a:lnTo>
                    <a:pt x="408" y="856"/>
                  </a:lnTo>
                  <a:lnTo>
                    <a:pt x="433" y="815"/>
                  </a:lnTo>
                  <a:lnTo>
                    <a:pt x="670" y="462"/>
                  </a:lnTo>
                  <a:lnTo>
                    <a:pt x="947" y="80"/>
                  </a:lnTo>
                  <a:lnTo>
                    <a:pt x="474" y="3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0" name="Google Shape;2500;p36"/>
            <p:cNvSpPr/>
            <p:nvPr/>
          </p:nvSpPr>
          <p:spPr>
            <a:xfrm>
              <a:off x="7327595" y="232325"/>
              <a:ext cx="95547" cy="85541"/>
            </a:xfrm>
            <a:custGeom>
              <a:avLst/>
              <a:gdLst/>
              <a:ahLst/>
              <a:cxnLst/>
              <a:rect l="l" t="t" r="r" b="b"/>
              <a:pathLst>
                <a:path w="869" h="778" extrusionOk="0">
                  <a:moveTo>
                    <a:pt x="1" y="0"/>
                  </a:moveTo>
                  <a:lnTo>
                    <a:pt x="187" y="382"/>
                  </a:lnTo>
                  <a:lnTo>
                    <a:pt x="370" y="777"/>
                  </a:lnTo>
                  <a:lnTo>
                    <a:pt x="619" y="420"/>
                  </a:lnTo>
                  <a:lnTo>
                    <a:pt x="869" y="67"/>
                  </a:lnTo>
                  <a:lnTo>
                    <a:pt x="436" y="2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1" name="Google Shape;2501;p36"/>
            <p:cNvSpPr/>
            <p:nvPr/>
          </p:nvSpPr>
          <p:spPr>
            <a:xfrm>
              <a:off x="7323416" y="229576"/>
              <a:ext cx="104233" cy="93787"/>
            </a:xfrm>
            <a:custGeom>
              <a:avLst/>
              <a:gdLst/>
              <a:ahLst/>
              <a:cxnLst/>
              <a:rect l="l" t="t" r="r" b="b"/>
              <a:pathLst>
                <a:path w="948" h="853" extrusionOk="0">
                  <a:moveTo>
                    <a:pt x="80" y="51"/>
                  </a:moveTo>
                  <a:lnTo>
                    <a:pt x="474" y="79"/>
                  </a:lnTo>
                  <a:lnTo>
                    <a:pt x="856" y="117"/>
                  </a:lnTo>
                  <a:lnTo>
                    <a:pt x="632" y="433"/>
                  </a:lnTo>
                  <a:lnTo>
                    <a:pt x="417" y="756"/>
                  </a:lnTo>
                  <a:lnTo>
                    <a:pt x="250" y="407"/>
                  </a:lnTo>
                  <a:lnTo>
                    <a:pt x="80" y="51"/>
                  </a:lnTo>
                  <a:close/>
                  <a:moveTo>
                    <a:pt x="1" y="0"/>
                  </a:moveTo>
                  <a:lnTo>
                    <a:pt x="212" y="420"/>
                  </a:lnTo>
                  <a:lnTo>
                    <a:pt x="408" y="853"/>
                  </a:lnTo>
                  <a:lnTo>
                    <a:pt x="433" y="815"/>
                  </a:lnTo>
                  <a:lnTo>
                    <a:pt x="686" y="458"/>
                  </a:lnTo>
                  <a:lnTo>
                    <a:pt x="948" y="63"/>
                  </a:lnTo>
                  <a:lnTo>
                    <a:pt x="474" y="2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2" name="Google Shape;2502;p36"/>
            <p:cNvSpPr/>
            <p:nvPr/>
          </p:nvSpPr>
          <p:spPr>
            <a:xfrm>
              <a:off x="9014242" y="3375161"/>
              <a:ext cx="81033" cy="94117"/>
            </a:xfrm>
            <a:custGeom>
              <a:avLst/>
              <a:gdLst/>
              <a:ahLst/>
              <a:cxnLst/>
              <a:rect l="l" t="t" r="r" b="b"/>
              <a:pathLst>
                <a:path w="737" h="856" extrusionOk="0">
                  <a:moveTo>
                    <a:pt x="736" y="0"/>
                  </a:moveTo>
                  <a:lnTo>
                    <a:pt x="367" y="212"/>
                  </a:lnTo>
                  <a:lnTo>
                    <a:pt x="1" y="436"/>
                  </a:lnTo>
                  <a:lnTo>
                    <a:pt x="367" y="644"/>
                  </a:lnTo>
                  <a:lnTo>
                    <a:pt x="736" y="856"/>
                  </a:lnTo>
                  <a:lnTo>
                    <a:pt x="736" y="436"/>
                  </a:lnTo>
                  <a:lnTo>
                    <a:pt x="736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3" name="Google Shape;2503;p36"/>
            <p:cNvSpPr/>
            <p:nvPr/>
          </p:nvSpPr>
          <p:spPr>
            <a:xfrm>
              <a:off x="9008304" y="3369224"/>
              <a:ext cx="89719" cy="105992"/>
            </a:xfrm>
            <a:custGeom>
              <a:avLst/>
              <a:gdLst/>
              <a:ahLst/>
              <a:cxnLst/>
              <a:rect l="l" t="t" r="r" b="b"/>
              <a:pathLst>
                <a:path w="816" h="964" extrusionOk="0">
                  <a:moveTo>
                    <a:pt x="765" y="95"/>
                  </a:moveTo>
                  <a:lnTo>
                    <a:pt x="765" y="490"/>
                  </a:lnTo>
                  <a:lnTo>
                    <a:pt x="765" y="869"/>
                  </a:lnTo>
                  <a:lnTo>
                    <a:pt x="437" y="673"/>
                  </a:lnTo>
                  <a:lnTo>
                    <a:pt x="103" y="482"/>
                  </a:lnTo>
                  <a:lnTo>
                    <a:pt x="103" y="482"/>
                  </a:lnTo>
                  <a:lnTo>
                    <a:pt x="437" y="291"/>
                  </a:lnTo>
                  <a:lnTo>
                    <a:pt x="765" y="95"/>
                  </a:lnTo>
                  <a:close/>
                  <a:moveTo>
                    <a:pt x="815" y="0"/>
                  </a:moveTo>
                  <a:lnTo>
                    <a:pt x="408" y="237"/>
                  </a:lnTo>
                  <a:lnTo>
                    <a:pt x="1" y="490"/>
                  </a:lnTo>
                  <a:lnTo>
                    <a:pt x="42" y="502"/>
                  </a:lnTo>
                  <a:lnTo>
                    <a:pt x="408" y="727"/>
                  </a:lnTo>
                  <a:lnTo>
                    <a:pt x="815" y="963"/>
                  </a:lnTo>
                  <a:lnTo>
                    <a:pt x="815" y="490"/>
                  </a:lnTo>
                  <a:lnTo>
                    <a:pt x="815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4" name="Google Shape;2504;p36"/>
            <p:cNvSpPr/>
            <p:nvPr/>
          </p:nvSpPr>
          <p:spPr>
            <a:xfrm>
              <a:off x="8824686" y="3613975"/>
              <a:ext cx="95547" cy="85101"/>
            </a:xfrm>
            <a:custGeom>
              <a:avLst/>
              <a:gdLst/>
              <a:ahLst/>
              <a:cxnLst/>
              <a:rect l="l" t="t" r="r" b="b"/>
              <a:pathLst>
                <a:path w="869" h="774" extrusionOk="0">
                  <a:moveTo>
                    <a:pt x="1" y="0"/>
                  </a:moveTo>
                  <a:lnTo>
                    <a:pt x="184" y="379"/>
                  </a:lnTo>
                  <a:lnTo>
                    <a:pt x="383" y="774"/>
                  </a:lnTo>
                  <a:lnTo>
                    <a:pt x="620" y="420"/>
                  </a:lnTo>
                  <a:lnTo>
                    <a:pt x="869" y="63"/>
                  </a:lnTo>
                  <a:lnTo>
                    <a:pt x="433" y="2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5" name="Google Shape;2505;p36"/>
            <p:cNvSpPr/>
            <p:nvPr/>
          </p:nvSpPr>
          <p:spPr>
            <a:xfrm>
              <a:off x="1850500" y="154401"/>
              <a:ext cx="94117" cy="86860"/>
            </a:xfrm>
            <a:custGeom>
              <a:avLst/>
              <a:gdLst/>
              <a:ahLst/>
              <a:cxnLst/>
              <a:rect l="l" t="t" r="r" b="b"/>
              <a:pathLst>
                <a:path w="856" h="790" extrusionOk="0">
                  <a:moveTo>
                    <a:pt x="0" y="0"/>
                  </a:moveTo>
                  <a:lnTo>
                    <a:pt x="187" y="395"/>
                  </a:lnTo>
                  <a:lnTo>
                    <a:pt x="370" y="789"/>
                  </a:lnTo>
                  <a:lnTo>
                    <a:pt x="619" y="433"/>
                  </a:lnTo>
                  <a:lnTo>
                    <a:pt x="856" y="79"/>
                  </a:lnTo>
                  <a:lnTo>
                    <a:pt x="436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6" name="Google Shape;2506;p36"/>
            <p:cNvSpPr/>
            <p:nvPr/>
          </p:nvSpPr>
          <p:spPr>
            <a:xfrm>
              <a:off x="9054484" y="2990553"/>
              <a:ext cx="94227" cy="85431"/>
            </a:xfrm>
            <a:custGeom>
              <a:avLst/>
              <a:gdLst/>
              <a:ahLst/>
              <a:cxnLst/>
              <a:rect l="l" t="t" r="r" b="b"/>
              <a:pathLst>
                <a:path w="857" h="777" extrusionOk="0">
                  <a:moveTo>
                    <a:pt x="1" y="0"/>
                  </a:moveTo>
                  <a:lnTo>
                    <a:pt x="187" y="395"/>
                  </a:lnTo>
                  <a:lnTo>
                    <a:pt x="370" y="777"/>
                  </a:lnTo>
                  <a:lnTo>
                    <a:pt x="620" y="420"/>
                  </a:lnTo>
                  <a:lnTo>
                    <a:pt x="856" y="66"/>
                  </a:lnTo>
                  <a:lnTo>
                    <a:pt x="436" y="3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7" name="Google Shape;2507;p36"/>
            <p:cNvSpPr/>
            <p:nvPr/>
          </p:nvSpPr>
          <p:spPr>
            <a:xfrm>
              <a:off x="9050306" y="2987364"/>
              <a:ext cx="104233" cy="94227"/>
            </a:xfrm>
            <a:custGeom>
              <a:avLst/>
              <a:gdLst/>
              <a:ahLst/>
              <a:cxnLst/>
              <a:rect l="l" t="t" r="r" b="b"/>
              <a:pathLst>
                <a:path w="948" h="857" extrusionOk="0">
                  <a:moveTo>
                    <a:pt x="80" y="54"/>
                  </a:moveTo>
                  <a:lnTo>
                    <a:pt x="474" y="95"/>
                  </a:lnTo>
                  <a:lnTo>
                    <a:pt x="856" y="121"/>
                  </a:lnTo>
                  <a:lnTo>
                    <a:pt x="632" y="436"/>
                  </a:lnTo>
                  <a:lnTo>
                    <a:pt x="414" y="763"/>
                  </a:lnTo>
                  <a:lnTo>
                    <a:pt x="414" y="763"/>
                  </a:lnTo>
                  <a:lnTo>
                    <a:pt x="250" y="411"/>
                  </a:lnTo>
                  <a:lnTo>
                    <a:pt x="80" y="54"/>
                  </a:lnTo>
                  <a:close/>
                  <a:moveTo>
                    <a:pt x="1" y="1"/>
                  </a:moveTo>
                  <a:lnTo>
                    <a:pt x="197" y="436"/>
                  </a:lnTo>
                  <a:lnTo>
                    <a:pt x="408" y="856"/>
                  </a:lnTo>
                  <a:lnTo>
                    <a:pt x="433" y="831"/>
                  </a:lnTo>
                  <a:lnTo>
                    <a:pt x="686" y="462"/>
                  </a:lnTo>
                  <a:lnTo>
                    <a:pt x="948" y="80"/>
                  </a:lnTo>
                  <a:lnTo>
                    <a:pt x="474" y="4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8" name="Google Shape;2508;p36"/>
            <p:cNvSpPr/>
            <p:nvPr/>
          </p:nvSpPr>
          <p:spPr>
            <a:xfrm>
              <a:off x="162863" y="2138653"/>
              <a:ext cx="82353" cy="93897"/>
            </a:xfrm>
            <a:custGeom>
              <a:avLst/>
              <a:gdLst/>
              <a:ahLst/>
              <a:cxnLst/>
              <a:rect l="l" t="t" r="r" b="b"/>
              <a:pathLst>
                <a:path w="749" h="854" extrusionOk="0">
                  <a:moveTo>
                    <a:pt x="748" y="1"/>
                  </a:moveTo>
                  <a:lnTo>
                    <a:pt x="366" y="209"/>
                  </a:lnTo>
                  <a:lnTo>
                    <a:pt x="0" y="433"/>
                  </a:lnTo>
                  <a:lnTo>
                    <a:pt x="366" y="645"/>
                  </a:lnTo>
                  <a:lnTo>
                    <a:pt x="748" y="853"/>
                  </a:lnTo>
                  <a:lnTo>
                    <a:pt x="748" y="433"/>
                  </a:lnTo>
                  <a:lnTo>
                    <a:pt x="748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9" name="Google Shape;2509;p36"/>
            <p:cNvSpPr/>
            <p:nvPr/>
          </p:nvSpPr>
          <p:spPr>
            <a:xfrm>
              <a:off x="156926" y="2132826"/>
              <a:ext cx="91368" cy="105552"/>
            </a:xfrm>
            <a:custGeom>
              <a:avLst/>
              <a:gdLst/>
              <a:ahLst/>
              <a:cxnLst/>
              <a:rect l="l" t="t" r="r" b="b"/>
              <a:pathLst>
                <a:path w="831" h="960" extrusionOk="0">
                  <a:moveTo>
                    <a:pt x="777" y="92"/>
                  </a:moveTo>
                  <a:lnTo>
                    <a:pt x="777" y="486"/>
                  </a:lnTo>
                  <a:lnTo>
                    <a:pt x="777" y="868"/>
                  </a:lnTo>
                  <a:lnTo>
                    <a:pt x="436" y="669"/>
                  </a:lnTo>
                  <a:lnTo>
                    <a:pt x="100" y="480"/>
                  </a:lnTo>
                  <a:lnTo>
                    <a:pt x="100" y="480"/>
                  </a:lnTo>
                  <a:lnTo>
                    <a:pt x="436" y="291"/>
                  </a:lnTo>
                  <a:lnTo>
                    <a:pt x="777" y="92"/>
                  </a:lnTo>
                  <a:close/>
                  <a:moveTo>
                    <a:pt x="831" y="0"/>
                  </a:moveTo>
                  <a:lnTo>
                    <a:pt x="408" y="237"/>
                  </a:lnTo>
                  <a:lnTo>
                    <a:pt x="0" y="486"/>
                  </a:lnTo>
                  <a:lnTo>
                    <a:pt x="41" y="499"/>
                  </a:lnTo>
                  <a:lnTo>
                    <a:pt x="408" y="723"/>
                  </a:lnTo>
                  <a:lnTo>
                    <a:pt x="831" y="960"/>
                  </a:lnTo>
                  <a:lnTo>
                    <a:pt x="831" y="486"/>
                  </a:lnTo>
                  <a:lnTo>
                    <a:pt x="831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0" name="Google Shape;2510;p36"/>
            <p:cNvSpPr/>
            <p:nvPr/>
          </p:nvSpPr>
          <p:spPr>
            <a:xfrm>
              <a:off x="480731" y="4783742"/>
              <a:ext cx="82792" cy="95547"/>
            </a:xfrm>
            <a:custGeom>
              <a:avLst/>
              <a:gdLst/>
              <a:ahLst/>
              <a:cxnLst/>
              <a:rect l="l" t="t" r="r" b="b"/>
              <a:pathLst>
                <a:path w="753" h="869" extrusionOk="0">
                  <a:moveTo>
                    <a:pt x="752" y="0"/>
                  </a:moveTo>
                  <a:lnTo>
                    <a:pt x="383" y="224"/>
                  </a:lnTo>
                  <a:lnTo>
                    <a:pt x="1" y="436"/>
                  </a:lnTo>
                  <a:lnTo>
                    <a:pt x="383" y="647"/>
                  </a:lnTo>
                  <a:lnTo>
                    <a:pt x="752" y="868"/>
                  </a:lnTo>
                  <a:lnTo>
                    <a:pt x="752" y="436"/>
                  </a:lnTo>
                  <a:lnTo>
                    <a:pt x="752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1" name="Google Shape;2511;p36"/>
            <p:cNvSpPr/>
            <p:nvPr/>
          </p:nvSpPr>
          <p:spPr>
            <a:xfrm>
              <a:off x="475234" y="4779564"/>
              <a:ext cx="91039" cy="104233"/>
            </a:xfrm>
            <a:custGeom>
              <a:avLst/>
              <a:gdLst/>
              <a:ahLst/>
              <a:cxnLst/>
              <a:rect l="l" t="t" r="r" b="b"/>
              <a:pathLst>
                <a:path w="828" h="948" extrusionOk="0">
                  <a:moveTo>
                    <a:pt x="777" y="92"/>
                  </a:moveTo>
                  <a:lnTo>
                    <a:pt x="777" y="474"/>
                  </a:lnTo>
                  <a:lnTo>
                    <a:pt x="777" y="856"/>
                  </a:lnTo>
                  <a:lnTo>
                    <a:pt x="446" y="670"/>
                  </a:lnTo>
                  <a:lnTo>
                    <a:pt x="110" y="474"/>
                  </a:lnTo>
                  <a:lnTo>
                    <a:pt x="110" y="474"/>
                  </a:lnTo>
                  <a:lnTo>
                    <a:pt x="446" y="275"/>
                  </a:lnTo>
                  <a:lnTo>
                    <a:pt x="777" y="92"/>
                  </a:lnTo>
                  <a:close/>
                  <a:moveTo>
                    <a:pt x="828" y="0"/>
                  </a:moveTo>
                  <a:lnTo>
                    <a:pt x="420" y="237"/>
                  </a:lnTo>
                  <a:lnTo>
                    <a:pt x="0" y="474"/>
                  </a:lnTo>
                  <a:lnTo>
                    <a:pt x="38" y="499"/>
                  </a:lnTo>
                  <a:lnTo>
                    <a:pt x="420" y="711"/>
                  </a:lnTo>
                  <a:lnTo>
                    <a:pt x="828" y="947"/>
                  </a:lnTo>
                  <a:lnTo>
                    <a:pt x="828" y="474"/>
                  </a:lnTo>
                  <a:lnTo>
                    <a:pt x="828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2" name="Google Shape;2512;p36"/>
            <p:cNvSpPr/>
            <p:nvPr/>
          </p:nvSpPr>
          <p:spPr>
            <a:xfrm>
              <a:off x="773091" y="2416531"/>
              <a:ext cx="95547" cy="85101"/>
            </a:xfrm>
            <a:custGeom>
              <a:avLst/>
              <a:gdLst/>
              <a:ahLst/>
              <a:cxnLst/>
              <a:rect l="l" t="t" r="r" b="b"/>
              <a:pathLst>
                <a:path w="869" h="774" extrusionOk="0">
                  <a:moveTo>
                    <a:pt x="0" y="0"/>
                  </a:moveTo>
                  <a:lnTo>
                    <a:pt x="183" y="395"/>
                  </a:lnTo>
                  <a:lnTo>
                    <a:pt x="369" y="774"/>
                  </a:lnTo>
                  <a:lnTo>
                    <a:pt x="619" y="420"/>
                  </a:lnTo>
                  <a:lnTo>
                    <a:pt x="868" y="64"/>
                  </a:lnTo>
                  <a:lnTo>
                    <a:pt x="436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3" name="Google Shape;2513;p36"/>
            <p:cNvSpPr/>
            <p:nvPr/>
          </p:nvSpPr>
          <p:spPr>
            <a:xfrm>
              <a:off x="135376" y="188894"/>
              <a:ext cx="93897" cy="85541"/>
            </a:xfrm>
            <a:custGeom>
              <a:avLst/>
              <a:gdLst/>
              <a:ahLst/>
              <a:cxnLst/>
              <a:rect l="l" t="t" r="r" b="b"/>
              <a:pathLst>
                <a:path w="854" h="778" extrusionOk="0">
                  <a:moveTo>
                    <a:pt x="1" y="1"/>
                  </a:moveTo>
                  <a:lnTo>
                    <a:pt x="184" y="395"/>
                  </a:lnTo>
                  <a:lnTo>
                    <a:pt x="367" y="777"/>
                  </a:lnTo>
                  <a:lnTo>
                    <a:pt x="616" y="421"/>
                  </a:lnTo>
                  <a:lnTo>
                    <a:pt x="853" y="67"/>
                  </a:lnTo>
                  <a:lnTo>
                    <a:pt x="433" y="3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4" name="Google Shape;2514;p36"/>
            <p:cNvSpPr/>
            <p:nvPr/>
          </p:nvSpPr>
          <p:spPr>
            <a:xfrm>
              <a:off x="130868" y="186145"/>
              <a:ext cx="104233" cy="93787"/>
            </a:xfrm>
            <a:custGeom>
              <a:avLst/>
              <a:gdLst/>
              <a:ahLst/>
              <a:cxnLst/>
              <a:rect l="l" t="t" r="r" b="b"/>
              <a:pathLst>
                <a:path w="948" h="853" extrusionOk="0">
                  <a:moveTo>
                    <a:pt x="80" y="51"/>
                  </a:moveTo>
                  <a:lnTo>
                    <a:pt x="462" y="92"/>
                  </a:lnTo>
                  <a:lnTo>
                    <a:pt x="856" y="117"/>
                  </a:lnTo>
                  <a:lnTo>
                    <a:pt x="632" y="433"/>
                  </a:lnTo>
                  <a:lnTo>
                    <a:pt x="416" y="759"/>
                  </a:lnTo>
                  <a:lnTo>
                    <a:pt x="250" y="408"/>
                  </a:lnTo>
                  <a:lnTo>
                    <a:pt x="80" y="51"/>
                  </a:lnTo>
                  <a:close/>
                  <a:moveTo>
                    <a:pt x="1" y="1"/>
                  </a:moveTo>
                  <a:lnTo>
                    <a:pt x="200" y="433"/>
                  </a:lnTo>
                  <a:lnTo>
                    <a:pt x="408" y="853"/>
                  </a:lnTo>
                  <a:lnTo>
                    <a:pt x="436" y="828"/>
                  </a:lnTo>
                  <a:lnTo>
                    <a:pt x="673" y="458"/>
                  </a:lnTo>
                  <a:lnTo>
                    <a:pt x="948" y="79"/>
                  </a:lnTo>
                  <a:lnTo>
                    <a:pt x="474" y="3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5" name="Google Shape;2515;p36"/>
            <p:cNvSpPr/>
            <p:nvPr/>
          </p:nvSpPr>
          <p:spPr>
            <a:xfrm>
              <a:off x="773091" y="4692813"/>
              <a:ext cx="82682" cy="94117"/>
            </a:xfrm>
            <a:custGeom>
              <a:avLst/>
              <a:gdLst/>
              <a:ahLst/>
              <a:cxnLst/>
              <a:rect l="l" t="t" r="r" b="b"/>
              <a:pathLst>
                <a:path w="752" h="856" extrusionOk="0">
                  <a:moveTo>
                    <a:pt x="751" y="0"/>
                  </a:moveTo>
                  <a:lnTo>
                    <a:pt x="382" y="212"/>
                  </a:lnTo>
                  <a:lnTo>
                    <a:pt x="0" y="433"/>
                  </a:lnTo>
                  <a:lnTo>
                    <a:pt x="382" y="644"/>
                  </a:lnTo>
                  <a:lnTo>
                    <a:pt x="751" y="856"/>
                  </a:lnTo>
                  <a:lnTo>
                    <a:pt x="751" y="433"/>
                  </a:lnTo>
                  <a:lnTo>
                    <a:pt x="751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6" name="Google Shape;2516;p36"/>
            <p:cNvSpPr/>
            <p:nvPr/>
          </p:nvSpPr>
          <p:spPr>
            <a:xfrm>
              <a:off x="767154" y="4686875"/>
              <a:ext cx="91368" cy="105662"/>
            </a:xfrm>
            <a:custGeom>
              <a:avLst/>
              <a:gdLst/>
              <a:ahLst/>
              <a:cxnLst/>
              <a:rect l="l" t="t" r="r" b="b"/>
              <a:pathLst>
                <a:path w="831" h="961" extrusionOk="0">
                  <a:moveTo>
                    <a:pt x="777" y="92"/>
                  </a:moveTo>
                  <a:lnTo>
                    <a:pt x="777" y="487"/>
                  </a:lnTo>
                  <a:lnTo>
                    <a:pt x="777" y="869"/>
                  </a:lnTo>
                  <a:lnTo>
                    <a:pt x="449" y="673"/>
                  </a:lnTo>
                  <a:lnTo>
                    <a:pt x="104" y="482"/>
                  </a:lnTo>
                  <a:lnTo>
                    <a:pt x="104" y="482"/>
                  </a:lnTo>
                  <a:lnTo>
                    <a:pt x="449" y="291"/>
                  </a:lnTo>
                  <a:lnTo>
                    <a:pt x="777" y="92"/>
                  </a:lnTo>
                  <a:close/>
                  <a:moveTo>
                    <a:pt x="831" y="0"/>
                  </a:moveTo>
                  <a:lnTo>
                    <a:pt x="423" y="237"/>
                  </a:lnTo>
                  <a:lnTo>
                    <a:pt x="0" y="487"/>
                  </a:lnTo>
                  <a:lnTo>
                    <a:pt x="41" y="502"/>
                  </a:lnTo>
                  <a:lnTo>
                    <a:pt x="423" y="723"/>
                  </a:lnTo>
                  <a:lnTo>
                    <a:pt x="831" y="960"/>
                  </a:lnTo>
                  <a:lnTo>
                    <a:pt x="831" y="487"/>
                  </a:lnTo>
                  <a:lnTo>
                    <a:pt x="831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7" name="Google Shape;2517;p36"/>
            <p:cNvSpPr/>
            <p:nvPr/>
          </p:nvSpPr>
          <p:spPr>
            <a:xfrm>
              <a:off x="4365737" y="184386"/>
              <a:ext cx="82682" cy="95547"/>
            </a:xfrm>
            <a:custGeom>
              <a:avLst/>
              <a:gdLst/>
              <a:ahLst/>
              <a:cxnLst/>
              <a:rect l="l" t="t" r="r" b="b"/>
              <a:pathLst>
                <a:path w="752" h="869" extrusionOk="0">
                  <a:moveTo>
                    <a:pt x="751" y="1"/>
                  </a:moveTo>
                  <a:lnTo>
                    <a:pt x="382" y="212"/>
                  </a:lnTo>
                  <a:lnTo>
                    <a:pt x="0" y="436"/>
                  </a:lnTo>
                  <a:lnTo>
                    <a:pt x="382" y="648"/>
                  </a:lnTo>
                  <a:lnTo>
                    <a:pt x="751" y="869"/>
                  </a:lnTo>
                  <a:lnTo>
                    <a:pt x="751" y="436"/>
                  </a:lnTo>
                  <a:lnTo>
                    <a:pt x="751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8" name="Google Shape;2518;p36"/>
            <p:cNvSpPr/>
            <p:nvPr/>
          </p:nvSpPr>
          <p:spPr>
            <a:xfrm>
              <a:off x="4359800" y="180208"/>
              <a:ext cx="91368" cy="104233"/>
            </a:xfrm>
            <a:custGeom>
              <a:avLst/>
              <a:gdLst/>
              <a:ahLst/>
              <a:cxnLst/>
              <a:rect l="l" t="t" r="r" b="b"/>
              <a:pathLst>
                <a:path w="831" h="948" extrusionOk="0">
                  <a:moveTo>
                    <a:pt x="777" y="80"/>
                  </a:moveTo>
                  <a:lnTo>
                    <a:pt x="777" y="474"/>
                  </a:lnTo>
                  <a:lnTo>
                    <a:pt x="777" y="856"/>
                  </a:lnTo>
                  <a:lnTo>
                    <a:pt x="449" y="658"/>
                  </a:lnTo>
                  <a:lnTo>
                    <a:pt x="111" y="474"/>
                  </a:lnTo>
                  <a:lnTo>
                    <a:pt x="449" y="276"/>
                  </a:lnTo>
                  <a:lnTo>
                    <a:pt x="777" y="80"/>
                  </a:lnTo>
                  <a:close/>
                  <a:moveTo>
                    <a:pt x="831" y="1"/>
                  </a:moveTo>
                  <a:lnTo>
                    <a:pt x="423" y="238"/>
                  </a:lnTo>
                  <a:lnTo>
                    <a:pt x="0" y="474"/>
                  </a:lnTo>
                  <a:lnTo>
                    <a:pt x="41" y="500"/>
                  </a:lnTo>
                  <a:lnTo>
                    <a:pt x="423" y="711"/>
                  </a:lnTo>
                  <a:lnTo>
                    <a:pt x="831" y="948"/>
                  </a:lnTo>
                  <a:lnTo>
                    <a:pt x="831" y="474"/>
                  </a:lnTo>
                  <a:lnTo>
                    <a:pt x="831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9" name="Google Shape;2519;p36"/>
            <p:cNvSpPr/>
            <p:nvPr/>
          </p:nvSpPr>
          <p:spPr>
            <a:xfrm>
              <a:off x="1383318" y="4848943"/>
              <a:ext cx="95547" cy="85541"/>
            </a:xfrm>
            <a:custGeom>
              <a:avLst/>
              <a:gdLst/>
              <a:ahLst/>
              <a:cxnLst/>
              <a:rect l="l" t="t" r="r" b="b"/>
              <a:pathLst>
                <a:path w="869" h="778" extrusionOk="0">
                  <a:moveTo>
                    <a:pt x="0" y="1"/>
                  </a:moveTo>
                  <a:lnTo>
                    <a:pt x="199" y="395"/>
                  </a:lnTo>
                  <a:lnTo>
                    <a:pt x="382" y="777"/>
                  </a:lnTo>
                  <a:lnTo>
                    <a:pt x="619" y="421"/>
                  </a:lnTo>
                  <a:lnTo>
                    <a:pt x="868" y="67"/>
                  </a:lnTo>
                  <a:lnTo>
                    <a:pt x="436" y="2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0" name="Google Shape;2520;p36"/>
            <p:cNvSpPr/>
            <p:nvPr/>
          </p:nvSpPr>
          <p:spPr>
            <a:xfrm>
              <a:off x="1702946" y="4885117"/>
              <a:ext cx="95547" cy="86861"/>
            </a:xfrm>
            <a:custGeom>
              <a:avLst/>
              <a:gdLst/>
              <a:ahLst/>
              <a:cxnLst/>
              <a:rect l="l" t="t" r="r" b="b"/>
              <a:pathLst>
                <a:path w="869" h="790" extrusionOk="0">
                  <a:moveTo>
                    <a:pt x="1" y="0"/>
                  </a:moveTo>
                  <a:lnTo>
                    <a:pt x="187" y="395"/>
                  </a:lnTo>
                  <a:lnTo>
                    <a:pt x="370" y="789"/>
                  </a:lnTo>
                  <a:lnTo>
                    <a:pt x="619" y="436"/>
                  </a:lnTo>
                  <a:lnTo>
                    <a:pt x="869" y="66"/>
                  </a:lnTo>
                  <a:lnTo>
                    <a:pt x="436" y="4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1" name="Google Shape;2521;p36"/>
            <p:cNvSpPr/>
            <p:nvPr/>
          </p:nvSpPr>
          <p:spPr>
            <a:xfrm>
              <a:off x="1698768" y="4882258"/>
              <a:ext cx="104233" cy="95547"/>
            </a:xfrm>
            <a:custGeom>
              <a:avLst/>
              <a:gdLst/>
              <a:ahLst/>
              <a:cxnLst/>
              <a:rect l="l" t="t" r="r" b="b"/>
              <a:pathLst>
                <a:path w="948" h="869" extrusionOk="0">
                  <a:moveTo>
                    <a:pt x="80" y="67"/>
                  </a:moveTo>
                  <a:lnTo>
                    <a:pt x="474" y="92"/>
                  </a:lnTo>
                  <a:lnTo>
                    <a:pt x="856" y="118"/>
                  </a:lnTo>
                  <a:lnTo>
                    <a:pt x="632" y="433"/>
                  </a:lnTo>
                  <a:lnTo>
                    <a:pt x="414" y="762"/>
                  </a:lnTo>
                  <a:lnTo>
                    <a:pt x="414" y="762"/>
                  </a:lnTo>
                  <a:lnTo>
                    <a:pt x="250" y="408"/>
                  </a:lnTo>
                  <a:lnTo>
                    <a:pt x="80" y="67"/>
                  </a:lnTo>
                  <a:close/>
                  <a:moveTo>
                    <a:pt x="1" y="1"/>
                  </a:moveTo>
                  <a:lnTo>
                    <a:pt x="197" y="433"/>
                  </a:lnTo>
                  <a:lnTo>
                    <a:pt x="408" y="869"/>
                  </a:lnTo>
                  <a:lnTo>
                    <a:pt x="433" y="828"/>
                  </a:lnTo>
                  <a:lnTo>
                    <a:pt x="683" y="474"/>
                  </a:lnTo>
                  <a:lnTo>
                    <a:pt x="948" y="80"/>
                  </a:lnTo>
                  <a:lnTo>
                    <a:pt x="474" y="3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2" name="Google Shape;2522;p36"/>
            <p:cNvSpPr/>
            <p:nvPr/>
          </p:nvSpPr>
          <p:spPr>
            <a:xfrm>
              <a:off x="3113286" y="4737563"/>
              <a:ext cx="175040" cy="198240"/>
            </a:xfrm>
            <a:custGeom>
              <a:avLst/>
              <a:gdLst/>
              <a:ahLst/>
              <a:cxnLst/>
              <a:rect l="l" t="t" r="r" b="b"/>
              <a:pathLst>
                <a:path w="1592" h="1803" extrusionOk="0">
                  <a:moveTo>
                    <a:pt x="67" y="0"/>
                  </a:moveTo>
                  <a:lnTo>
                    <a:pt x="26" y="894"/>
                  </a:lnTo>
                  <a:lnTo>
                    <a:pt x="1" y="1803"/>
                  </a:lnTo>
                  <a:lnTo>
                    <a:pt x="790" y="1383"/>
                  </a:lnTo>
                  <a:lnTo>
                    <a:pt x="1592" y="947"/>
                  </a:lnTo>
                  <a:lnTo>
                    <a:pt x="828" y="474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3" name="Google Shape;2523;p36"/>
            <p:cNvSpPr/>
            <p:nvPr/>
          </p:nvSpPr>
          <p:spPr>
            <a:xfrm>
              <a:off x="2547809" y="4737563"/>
              <a:ext cx="81033" cy="94117"/>
            </a:xfrm>
            <a:custGeom>
              <a:avLst/>
              <a:gdLst/>
              <a:ahLst/>
              <a:cxnLst/>
              <a:rect l="l" t="t" r="r" b="b"/>
              <a:pathLst>
                <a:path w="737" h="856" extrusionOk="0">
                  <a:moveTo>
                    <a:pt x="736" y="0"/>
                  </a:moveTo>
                  <a:lnTo>
                    <a:pt x="367" y="212"/>
                  </a:lnTo>
                  <a:lnTo>
                    <a:pt x="1" y="420"/>
                  </a:lnTo>
                  <a:lnTo>
                    <a:pt x="367" y="644"/>
                  </a:lnTo>
                  <a:lnTo>
                    <a:pt x="736" y="856"/>
                  </a:lnTo>
                  <a:lnTo>
                    <a:pt x="736" y="420"/>
                  </a:lnTo>
                  <a:lnTo>
                    <a:pt x="736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4" name="Google Shape;2524;p36"/>
            <p:cNvSpPr/>
            <p:nvPr/>
          </p:nvSpPr>
          <p:spPr>
            <a:xfrm>
              <a:off x="2541981" y="4731625"/>
              <a:ext cx="89609" cy="105992"/>
            </a:xfrm>
            <a:custGeom>
              <a:avLst/>
              <a:gdLst/>
              <a:ahLst/>
              <a:cxnLst/>
              <a:rect l="l" t="t" r="r" b="b"/>
              <a:pathLst>
                <a:path w="815" h="964" extrusionOk="0">
                  <a:moveTo>
                    <a:pt x="764" y="95"/>
                  </a:moveTo>
                  <a:lnTo>
                    <a:pt x="764" y="474"/>
                  </a:lnTo>
                  <a:lnTo>
                    <a:pt x="764" y="869"/>
                  </a:lnTo>
                  <a:lnTo>
                    <a:pt x="433" y="673"/>
                  </a:lnTo>
                  <a:lnTo>
                    <a:pt x="102" y="482"/>
                  </a:lnTo>
                  <a:lnTo>
                    <a:pt x="102" y="482"/>
                  </a:lnTo>
                  <a:lnTo>
                    <a:pt x="433" y="291"/>
                  </a:lnTo>
                  <a:lnTo>
                    <a:pt x="764" y="95"/>
                  </a:lnTo>
                  <a:close/>
                  <a:moveTo>
                    <a:pt x="815" y="1"/>
                  </a:moveTo>
                  <a:lnTo>
                    <a:pt x="407" y="237"/>
                  </a:lnTo>
                  <a:lnTo>
                    <a:pt x="0" y="474"/>
                  </a:lnTo>
                  <a:lnTo>
                    <a:pt x="38" y="503"/>
                  </a:lnTo>
                  <a:lnTo>
                    <a:pt x="407" y="711"/>
                  </a:lnTo>
                  <a:lnTo>
                    <a:pt x="815" y="964"/>
                  </a:lnTo>
                  <a:lnTo>
                    <a:pt x="815" y="474"/>
                  </a:lnTo>
                  <a:lnTo>
                    <a:pt x="815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5" name="Google Shape;2525;p36"/>
            <p:cNvSpPr/>
            <p:nvPr/>
          </p:nvSpPr>
          <p:spPr>
            <a:xfrm>
              <a:off x="2965732" y="144144"/>
              <a:ext cx="94227" cy="89719"/>
            </a:xfrm>
            <a:custGeom>
              <a:avLst/>
              <a:gdLst/>
              <a:ahLst/>
              <a:cxnLst/>
              <a:rect l="l" t="t" r="r" b="b"/>
              <a:pathLst>
                <a:path w="857" h="816" extrusionOk="0">
                  <a:moveTo>
                    <a:pt x="579" y="1"/>
                  </a:moveTo>
                  <a:lnTo>
                    <a:pt x="288" y="329"/>
                  </a:lnTo>
                  <a:lnTo>
                    <a:pt x="1" y="645"/>
                  </a:lnTo>
                  <a:lnTo>
                    <a:pt x="421" y="736"/>
                  </a:lnTo>
                  <a:lnTo>
                    <a:pt x="856" y="815"/>
                  </a:lnTo>
                  <a:lnTo>
                    <a:pt x="711" y="408"/>
                  </a:lnTo>
                  <a:lnTo>
                    <a:pt x="579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6" name="Google Shape;2526;p36"/>
            <p:cNvSpPr/>
            <p:nvPr/>
          </p:nvSpPr>
          <p:spPr>
            <a:xfrm>
              <a:off x="2959905" y="138207"/>
              <a:ext cx="104233" cy="100164"/>
            </a:xfrm>
            <a:custGeom>
              <a:avLst/>
              <a:gdLst/>
              <a:ahLst/>
              <a:cxnLst/>
              <a:rect l="l" t="t" r="r" b="b"/>
              <a:pathLst>
                <a:path w="948" h="911" extrusionOk="0">
                  <a:moveTo>
                    <a:pt x="616" y="99"/>
                  </a:moveTo>
                  <a:lnTo>
                    <a:pt x="736" y="474"/>
                  </a:lnTo>
                  <a:lnTo>
                    <a:pt x="868" y="844"/>
                  </a:lnTo>
                  <a:lnTo>
                    <a:pt x="868" y="844"/>
                  </a:lnTo>
                  <a:lnTo>
                    <a:pt x="486" y="765"/>
                  </a:lnTo>
                  <a:lnTo>
                    <a:pt x="104" y="686"/>
                  </a:lnTo>
                  <a:lnTo>
                    <a:pt x="357" y="396"/>
                  </a:lnTo>
                  <a:lnTo>
                    <a:pt x="616" y="99"/>
                  </a:lnTo>
                  <a:close/>
                  <a:moveTo>
                    <a:pt x="632" y="1"/>
                  </a:moveTo>
                  <a:lnTo>
                    <a:pt x="606" y="42"/>
                  </a:lnTo>
                  <a:lnTo>
                    <a:pt x="316" y="358"/>
                  </a:lnTo>
                  <a:lnTo>
                    <a:pt x="0" y="724"/>
                  </a:lnTo>
                  <a:lnTo>
                    <a:pt x="474" y="815"/>
                  </a:lnTo>
                  <a:lnTo>
                    <a:pt x="947" y="910"/>
                  </a:lnTo>
                  <a:lnTo>
                    <a:pt x="789" y="462"/>
                  </a:lnTo>
                  <a:lnTo>
                    <a:pt x="632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7" name="Google Shape;2527;p36"/>
            <p:cNvSpPr/>
            <p:nvPr/>
          </p:nvSpPr>
          <p:spPr>
            <a:xfrm>
              <a:off x="2917903" y="4789570"/>
              <a:ext cx="94117" cy="85541"/>
            </a:xfrm>
            <a:custGeom>
              <a:avLst/>
              <a:gdLst/>
              <a:ahLst/>
              <a:cxnLst/>
              <a:rect l="l" t="t" r="r" b="b"/>
              <a:pathLst>
                <a:path w="856" h="778" extrusionOk="0">
                  <a:moveTo>
                    <a:pt x="0" y="1"/>
                  </a:moveTo>
                  <a:lnTo>
                    <a:pt x="186" y="383"/>
                  </a:lnTo>
                  <a:lnTo>
                    <a:pt x="370" y="778"/>
                  </a:lnTo>
                  <a:lnTo>
                    <a:pt x="619" y="421"/>
                  </a:lnTo>
                  <a:lnTo>
                    <a:pt x="856" y="67"/>
                  </a:lnTo>
                  <a:lnTo>
                    <a:pt x="436" y="2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8" name="Google Shape;2528;p36"/>
            <p:cNvSpPr/>
            <p:nvPr/>
          </p:nvSpPr>
          <p:spPr>
            <a:xfrm>
              <a:off x="3240389" y="32764"/>
              <a:ext cx="95547" cy="86861"/>
            </a:xfrm>
            <a:custGeom>
              <a:avLst/>
              <a:gdLst/>
              <a:ahLst/>
              <a:cxnLst/>
              <a:rect l="l" t="t" r="r" b="b"/>
              <a:pathLst>
                <a:path w="869" h="790" extrusionOk="0">
                  <a:moveTo>
                    <a:pt x="0" y="0"/>
                  </a:moveTo>
                  <a:lnTo>
                    <a:pt x="186" y="395"/>
                  </a:lnTo>
                  <a:lnTo>
                    <a:pt x="382" y="789"/>
                  </a:lnTo>
                  <a:lnTo>
                    <a:pt x="619" y="433"/>
                  </a:lnTo>
                  <a:lnTo>
                    <a:pt x="868" y="79"/>
                  </a:lnTo>
                  <a:lnTo>
                    <a:pt x="436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9" name="Google Shape;2529;p36"/>
            <p:cNvSpPr/>
            <p:nvPr/>
          </p:nvSpPr>
          <p:spPr>
            <a:xfrm>
              <a:off x="3236211" y="29905"/>
              <a:ext cx="104233" cy="95657"/>
            </a:xfrm>
            <a:custGeom>
              <a:avLst/>
              <a:gdLst/>
              <a:ahLst/>
              <a:cxnLst/>
              <a:rect l="l" t="t" r="r" b="b"/>
              <a:pathLst>
                <a:path w="948" h="870" extrusionOk="0">
                  <a:moveTo>
                    <a:pt x="92" y="64"/>
                  </a:moveTo>
                  <a:lnTo>
                    <a:pt x="474" y="92"/>
                  </a:lnTo>
                  <a:lnTo>
                    <a:pt x="856" y="118"/>
                  </a:lnTo>
                  <a:lnTo>
                    <a:pt x="632" y="433"/>
                  </a:lnTo>
                  <a:lnTo>
                    <a:pt x="414" y="762"/>
                  </a:lnTo>
                  <a:lnTo>
                    <a:pt x="414" y="762"/>
                  </a:lnTo>
                  <a:lnTo>
                    <a:pt x="250" y="408"/>
                  </a:lnTo>
                  <a:lnTo>
                    <a:pt x="92" y="64"/>
                  </a:lnTo>
                  <a:close/>
                  <a:moveTo>
                    <a:pt x="0" y="1"/>
                  </a:moveTo>
                  <a:lnTo>
                    <a:pt x="212" y="433"/>
                  </a:lnTo>
                  <a:lnTo>
                    <a:pt x="407" y="869"/>
                  </a:lnTo>
                  <a:lnTo>
                    <a:pt x="433" y="828"/>
                  </a:lnTo>
                  <a:lnTo>
                    <a:pt x="685" y="474"/>
                  </a:lnTo>
                  <a:lnTo>
                    <a:pt x="947" y="80"/>
                  </a:lnTo>
                  <a:lnTo>
                    <a:pt x="474" y="3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0" name="Google Shape;2530;p36"/>
            <p:cNvSpPr/>
            <p:nvPr/>
          </p:nvSpPr>
          <p:spPr>
            <a:xfrm>
              <a:off x="6357388" y="4668074"/>
              <a:ext cx="198020" cy="176470"/>
            </a:xfrm>
            <a:custGeom>
              <a:avLst/>
              <a:gdLst/>
              <a:ahLst/>
              <a:cxnLst/>
              <a:rect l="l" t="t" r="r" b="b"/>
              <a:pathLst>
                <a:path w="1801" h="1605" extrusionOk="0">
                  <a:moveTo>
                    <a:pt x="1" y="1"/>
                  </a:moveTo>
                  <a:lnTo>
                    <a:pt x="421" y="803"/>
                  </a:lnTo>
                  <a:lnTo>
                    <a:pt x="841" y="1605"/>
                  </a:lnTo>
                  <a:lnTo>
                    <a:pt x="1327" y="844"/>
                  </a:lnTo>
                  <a:lnTo>
                    <a:pt x="1800" y="67"/>
                  </a:lnTo>
                  <a:lnTo>
                    <a:pt x="907" y="4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1" name="Google Shape;2531;p36"/>
            <p:cNvSpPr/>
            <p:nvPr/>
          </p:nvSpPr>
          <p:spPr>
            <a:xfrm>
              <a:off x="5149467" y="4783742"/>
              <a:ext cx="82682" cy="95547"/>
            </a:xfrm>
            <a:custGeom>
              <a:avLst/>
              <a:gdLst/>
              <a:ahLst/>
              <a:cxnLst/>
              <a:rect l="l" t="t" r="r" b="b"/>
              <a:pathLst>
                <a:path w="752" h="869" extrusionOk="0">
                  <a:moveTo>
                    <a:pt x="752" y="0"/>
                  </a:moveTo>
                  <a:lnTo>
                    <a:pt x="383" y="224"/>
                  </a:lnTo>
                  <a:lnTo>
                    <a:pt x="1" y="436"/>
                  </a:lnTo>
                  <a:lnTo>
                    <a:pt x="383" y="647"/>
                  </a:lnTo>
                  <a:lnTo>
                    <a:pt x="752" y="868"/>
                  </a:lnTo>
                  <a:lnTo>
                    <a:pt x="752" y="436"/>
                  </a:lnTo>
                  <a:lnTo>
                    <a:pt x="752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2" name="Google Shape;2532;p36"/>
            <p:cNvSpPr/>
            <p:nvPr/>
          </p:nvSpPr>
          <p:spPr>
            <a:xfrm>
              <a:off x="5143969" y="4779564"/>
              <a:ext cx="91039" cy="104233"/>
            </a:xfrm>
            <a:custGeom>
              <a:avLst/>
              <a:gdLst/>
              <a:ahLst/>
              <a:cxnLst/>
              <a:rect l="l" t="t" r="r" b="b"/>
              <a:pathLst>
                <a:path w="828" h="948" extrusionOk="0">
                  <a:moveTo>
                    <a:pt x="777" y="92"/>
                  </a:moveTo>
                  <a:lnTo>
                    <a:pt x="777" y="474"/>
                  </a:lnTo>
                  <a:lnTo>
                    <a:pt x="777" y="856"/>
                  </a:lnTo>
                  <a:lnTo>
                    <a:pt x="445" y="670"/>
                  </a:lnTo>
                  <a:lnTo>
                    <a:pt x="109" y="474"/>
                  </a:lnTo>
                  <a:lnTo>
                    <a:pt x="109" y="474"/>
                  </a:lnTo>
                  <a:lnTo>
                    <a:pt x="445" y="275"/>
                  </a:lnTo>
                  <a:lnTo>
                    <a:pt x="777" y="92"/>
                  </a:lnTo>
                  <a:close/>
                  <a:moveTo>
                    <a:pt x="827" y="0"/>
                  </a:moveTo>
                  <a:lnTo>
                    <a:pt x="420" y="237"/>
                  </a:lnTo>
                  <a:lnTo>
                    <a:pt x="0" y="474"/>
                  </a:lnTo>
                  <a:lnTo>
                    <a:pt x="38" y="499"/>
                  </a:lnTo>
                  <a:lnTo>
                    <a:pt x="420" y="711"/>
                  </a:lnTo>
                  <a:lnTo>
                    <a:pt x="827" y="947"/>
                  </a:lnTo>
                  <a:lnTo>
                    <a:pt x="827" y="474"/>
                  </a:lnTo>
                  <a:lnTo>
                    <a:pt x="827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3" name="Google Shape;2533;p36"/>
            <p:cNvSpPr/>
            <p:nvPr/>
          </p:nvSpPr>
          <p:spPr>
            <a:xfrm>
              <a:off x="8131886" y="31334"/>
              <a:ext cx="92798" cy="89719"/>
            </a:xfrm>
            <a:custGeom>
              <a:avLst/>
              <a:gdLst/>
              <a:ahLst/>
              <a:cxnLst/>
              <a:rect l="l" t="t" r="r" b="b"/>
              <a:pathLst>
                <a:path w="844" h="816" extrusionOk="0">
                  <a:moveTo>
                    <a:pt x="566" y="1"/>
                  </a:moveTo>
                  <a:lnTo>
                    <a:pt x="278" y="329"/>
                  </a:lnTo>
                  <a:lnTo>
                    <a:pt x="0" y="645"/>
                  </a:lnTo>
                  <a:lnTo>
                    <a:pt x="420" y="736"/>
                  </a:lnTo>
                  <a:lnTo>
                    <a:pt x="843" y="815"/>
                  </a:lnTo>
                  <a:lnTo>
                    <a:pt x="843" y="815"/>
                  </a:lnTo>
                  <a:lnTo>
                    <a:pt x="698" y="408"/>
                  </a:lnTo>
                  <a:lnTo>
                    <a:pt x="566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4" name="Google Shape;2534;p36"/>
            <p:cNvSpPr/>
            <p:nvPr/>
          </p:nvSpPr>
          <p:spPr>
            <a:xfrm>
              <a:off x="8125948" y="25397"/>
              <a:ext cx="102913" cy="100164"/>
            </a:xfrm>
            <a:custGeom>
              <a:avLst/>
              <a:gdLst/>
              <a:ahLst/>
              <a:cxnLst/>
              <a:rect l="l" t="t" r="r" b="b"/>
              <a:pathLst>
                <a:path w="936" h="911" extrusionOk="0">
                  <a:moveTo>
                    <a:pt x="606" y="99"/>
                  </a:moveTo>
                  <a:lnTo>
                    <a:pt x="740" y="474"/>
                  </a:lnTo>
                  <a:lnTo>
                    <a:pt x="856" y="831"/>
                  </a:lnTo>
                  <a:lnTo>
                    <a:pt x="856" y="831"/>
                  </a:lnTo>
                  <a:lnTo>
                    <a:pt x="474" y="765"/>
                  </a:lnTo>
                  <a:lnTo>
                    <a:pt x="95" y="686"/>
                  </a:lnTo>
                  <a:lnTo>
                    <a:pt x="358" y="395"/>
                  </a:lnTo>
                  <a:lnTo>
                    <a:pt x="606" y="99"/>
                  </a:lnTo>
                  <a:close/>
                  <a:moveTo>
                    <a:pt x="632" y="1"/>
                  </a:moveTo>
                  <a:lnTo>
                    <a:pt x="594" y="42"/>
                  </a:lnTo>
                  <a:lnTo>
                    <a:pt x="316" y="358"/>
                  </a:lnTo>
                  <a:lnTo>
                    <a:pt x="1" y="711"/>
                  </a:lnTo>
                  <a:lnTo>
                    <a:pt x="462" y="815"/>
                  </a:lnTo>
                  <a:lnTo>
                    <a:pt x="935" y="910"/>
                  </a:lnTo>
                  <a:lnTo>
                    <a:pt x="777" y="449"/>
                  </a:lnTo>
                  <a:lnTo>
                    <a:pt x="632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5" name="Google Shape;2535;p36"/>
            <p:cNvSpPr/>
            <p:nvPr/>
          </p:nvSpPr>
          <p:spPr>
            <a:xfrm>
              <a:off x="4896470" y="4905238"/>
              <a:ext cx="94117" cy="85431"/>
            </a:xfrm>
            <a:custGeom>
              <a:avLst/>
              <a:gdLst/>
              <a:ahLst/>
              <a:cxnLst/>
              <a:rect l="l" t="t" r="r" b="b"/>
              <a:pathLst>
                <a:path w="856" h="777" extrusionOk="0">
                  <a:moveTo>
                    <a:pt x="0" y="0"/>
                  </a:moveTo>
                  <a:lnTo>
                    <a:pt x="186" y="382"/>
                  </a:lnTo>
                  <a:lnTo>
                    <a:pt x="369" y="777"/>
                  </a:lnTo>
                  <a:lnTo>
                    <a:pt x="619" y="423"/>
                  </a:lnTo>
                  <a:lnTo>
                    <a:pt x="856" y="66"/>
                  </a:lnTo>
                  <a:lnTo>
                    <a:pt x="423" y="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6" name="Google Shape;2536;p36"/>
            <p:cNvSpPr/>
            <p:nvPr/>
          </p:nvSpPr>
          <p:spPr>
            <a:xfrm>
              <a:off x="5949580" y="4843116"/>
              <a:ext cx="95547" cy="85431"/>
            </a:xfrm>
            <a:custGeom>
              <a:avLst/>
              <a:gdLst/>
              <a:ahLst/>
              <a:cxnLst/>
              <a:rect l="l" t="t" r="r" b="b"/>
              <a:pathLst>
                <a:path w="869" h="777" extrusionOk="0">
                  <a:moveTo>
                    <a:pt x="0" y="0"/>
                  </a:moveTo>
                  <a:lnTo>
                    <a:pt x="196" y="382"/>
                  </a:lnTo>
                  <a:lnTo>
                    <a:pt x="379" y="777"/>
                  </a:lnTo>
                  <a:lnTo>
                    <a:pt x="616" y="423"/>
                  </a:lnTo>
                  <a:lnTo>
                    <a:pt x="869" y="66"/>
                  </a:lnTo>
                  <a:lnTo>
                    <a:pt x="433" y="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7" name="Google Shape;2537;p36"/>
            <p:cNvSpPr/>
            <p:nvPr/>
          </p:nvSpPr>
          <p:spPr>
            <a:xfrm>
              <a:off x="5945072" y="4840257"/>
              <a:ext cx="104233" cy="94227"/>
            </a:xfrm>
            <a:custGeom>
              <a:avLst/>
              <a:gdLst/>
              <a:ahLst/>
              <a:cxnLst/>
              <a:rect l="l" t="t" r="r" b="b"/>
              <a:pathLst>
                <a:path w="948" h="857" extrusionOk="0">
                  <a:moveTo>
                    <a:pt x="92" y="54"/>
                  </a:moveTo>
                  <a:lnTo>
                    <a:pt x="474" y="80"/>
                  </a:lnTo>
                  <a:lnTo>
                    <a:pt x="856" y="118"/>
                  </a:lnTo>
                  <a:lnTo>
                    <a:pt x="644" y="433"/>
                  </a:lnTo>
                  <a:lnTo>
                    <a:pt x="419" y="755"/>
                  </a:lnTo>
                  <a:lnTo>
                    <a:pt x="250" y="408"/>
                  </a:lnTo>
                  <a:lnTo>
                    <a:pt x="92" y="54"/>
                  </a:lnTo>
                  <a:close/>
                  <a:moveTo>
                    <a:pt x="0" y="1"/>
                  </a:moveTo>
                  <a:lnTo>
                    <a:pt x="212" y="421"/>
                  </a:lnTo>
                  <a:lnTo>
                    <a:pt x="408" y="856"/>
                  </a:lnTo>
                  <a:lnTo>
                    <a:pt x="436" y="815"/>
                  </a:lnTo>
                  <a:lnTo>
                    <a:pt x="685" y="462"/>
                  </a:lnTo>
                  <a:lnTo>
                    <a:pt x="947" y="67"/>
                  </a:lnTo>
                  <a:lnTo>
                    <a:pt x="474" y="2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8" name="Google Shape;2538;p36"/>
            <p:cNvSpPr/>
            <p:nvPr/>
          </p:nvSpPr>
          <p:spPr>
            <a:xfrm>
              <a:off x="879963" y="155721"/>
              <a:ext cx="178119" cy="198350"/>
            </a:xfrm>
            <a:custGeom>
              <a:avLst/>
              <a:gdLst/>
              <a:ahLst/>
              <a:cxnLst/>
              <a:rect l="l" t="t" r="r" b="b"/>
              <a:pathLst>
                <a:path w="1620" h="1804" extrusionOk="0">
                  <a:moveTo>
                    <a:pt x="1620" y="1"/>
                  </a:moveTo>
                  <a:lnTo>
                    <a:pt x="818" y="395"/>
                  </a:lnTo>
                  <a:lnTo>
                    <a:pt x="0" y="803"/>
                  </a:lnTo>
                  <a:lnTo>
                    <a:pt x="752" y="1305"/>
                  </a:lnTo>
                  <a:lnTo>
                    <a:pt x="1516" y="1803"/>
                  </a:lnTo>
                  <a:lnTo>
                    <a:pt x="1566" y="894"/>
                  </a:lnTo>
                  <a:lnTo>
                    <a:pt x="162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9" name="Google Shape;2539;p36"/>
            <p:cNvSpPr/>
            <p:nvPr/>
          </p:nvSpPr>
          <p:spPr>
            <a:xfrm>
              <a:off x="182984" y="2913807"/>
              <a:ext cx="94117" cy="85431"/>
            </a:xfrm>
            <a:custGeom>
              <a:avLst/>
              <a:gdLst/>
              <a:ahLst/>
              <a:cxnLst/>
              <a:rect l="l" t="t" r="r" b="b"/>
              <a:pathLst>
                <a:path w="856" h="777" extrusionOk="0">
                  <a:moveTo>
                    <a:pt x="0" y="0"/>
                  </a:moveTo>
                  <a:lnTo>
                    <a:pt x="183" y="395"/>
                  </a:lnTo>
                  <a:lnTo>
                    <a:pt x="370" y="777"/>
                  </a:lnTo>
                  <a:lnTo>
                    <a:pt x="606" y="420"/>
                  </a:lnTo>
                  <a:lnTo>
                    <a:pt x="856" y="67"/>
                  </a:lnTo>
                  <a:lnTo>
                    <a:pt x="420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0" name="Google Shape;2540;p36"/>
            <p:cNvSpPr/>
            <p:nvPr/>
          </p:nvSpPr>
          <p:spPr>
            <a:xfrm>
              <a:off x="177047" y="2911058"/>
              <a:ext cx="105992" cy="93787"/>
            </a:xfrm>
            <a:custGeom>
              <a:avLst/>
              <a:gdLst/>
              <a:ahLst/>
              <a:cxnLst/>
              <a:rect l="l" t="t" r="r" b="b"/>
              <a:pathLst>
                <a:path w="964" h="853" extrusionOk="0">
                  <a:moveTo>
                    <a:pt x="95" y="63"/>
                  </a:moveTo>
                  <a:lnTo>
                    <a:pt x="474" y="92"/>
                  </a:lnTo>
                  <a:lnTo>
                    <a:pt x="856" y="117"/>
                  </a:lnTo>
                  <a:lnTo>
                    <a:pt x="648" y="433"/>
                  </a:lnTo>
                  <a:lnTo>
                    <a:pt x="424" y="749"/>
                  </a:lnTo>
                  <a:lnTo>
                    <a:pt x="266" y="407"/>
                  </a:lnTo>
                  <a:lnTo>
                    <a:pt x="95" y="63"/>
                  </a:lnTo>
                  <a:close/>
                  <a:moveTo>
                    <a:pt x="1" y="0"/>
                  </a:moveTo>
                  <a:lnTo>
                    <a:pt x="212" y="433"/>
                  </a:lnTo>
                  <a:lnTo>
                    <a:pt x="424" y="853"/>
                  </a:lnTo>
                  <a:lnTo>
                    <a:pt x="449" y="827"/>
                  </a:lnTo>
                  <a:lnTo>
                    <a:pt x="686" y="474"/>
                  </a:lnTo>
                  <a:lnTo>
                    <a:pt x="963" y="79"/>
                  </a:lnTo>
                  <a:lnTo>
                    <a:pt x="474" y="3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1" name="Google Shape;2541;p36"/>
            <p:cNvSpPr/>
            <p:nvPr/>
          </p:nvSpPr>
          <p:spPr>
            <a:xfrm>
              <a:off x="255112" y="1257727"/>
              <a:ext cx="95547" cy="85431"/>
            </a:xfrm>
            <a:custGeom>
              <a:avLst/>
              <a:gdLst/>
              <a:ahLst/>
              <a:cxnLst/>
              <a:rect l="l" t="t" r="r" b="b"/>
              <a:pathLst>
                <a:path w="869" h="777" extrusionOk="0">
                  <a:moveTo>
                    <a:pt x="1" y="0"/>
                  </a:moveTo>
                  <a:lnTo>
                    <a:pt x="187" y="382"/>
                  </a:lnTo>
                  <a:lnTo>
                    <a:pt x="383" y="777"/>
                  </a:lnTo>
                  <a:lnTo>
                    <a:pt x="620" y="420"/>
                  </a:lnTo>
                  <a:lnTo>
                    <a:pt x="869" y="67"/>
                  </a:lnTo>
                  <a:lnTo>
                    <a:pt x="436" y="2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2" name="Google Shape;2542;p36"/>
            <p:cNvSpPr/>
            <p:nvPr/>
          </p:nvSpPr>
          <p:spPr>
            <a:xfrm>
              <a:off x="250934" y="1253549"/>
              <a:ext cx="104343" cy="95547"/>
            </a:xfrm>
            <a:custGeom>
              <a:avLst/>
              <a:gdLst/>
              <a:ahLst/>
              <a:cxnLst/>
              <a:rect l="l" t="t" r="r" b="b"/>
              <a:pathLst>
                <a:path w="949" h="869" extrusionOk="0">
                  <a:moveTo>
                    <a:pt x="93" y="64"/>
                  </a:moveTo>
                  <a:lnTo>
                    <a:pt x="474" y="92"/>
                  </a:lnTo>
                  <a:lnTo>
                    <a:pt x="856" y="130"/>
                  </a:lnTo>
                  <a:lnTo>
                    <a:pt x="632" y="446"/>
                  </a:lnTo>
                  <a:lnTo>
                    <a:pt x="418" y="769"/>
                  </a:lnTo>
                  <a:lnTo>
                    <a:pt x="418" y="769"/>
                  </a:lnTo>
                  <a:lnTo>
                    <a:pt x="250" y="408"/>
                  </a:lnTo>
                  <a:lnTo>
                    <a:pt x="93" y="64"/>
                  </a:lnTo>
                  <a:close/>
                  <a:moveTo>
                    <a:pt x="1" y="0"/>
                  </a:moveTo>
                  <a:lnTo>
                    <a:pt x="212" y="433"/>
                  </a:lnTo>
                  <a:lnTo>
                    <a:pt x="408" y="869"/>
                  </a:lnTo>
                  <a:lnTo>
                    <a:pt x="433" y="828"/>
                  </a:lnTo>
                  <a:lnTo>
                    <a:pt x="686" y="474"/>
                  </a:lnTo>
                  <a:lnTo>
                    <a:pt x="948" y="79"/>
                  </a:lnTo>
                  <a:lnTo>
                    <a:pt x="474" y="3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3" name="Google Shape;2543;p36"/>
            <p:cNvSpPr/>
            <p:nvPr/>
          </p:nvSpPr>
          <p:spPr>
            <a:xfrm>
              <a:off x="-340492" y="1820487"/>
              <a:ext cx="569761" cy="659700"/>
            </a:xfrm>
            <a:custGeom>
              <a:avLst/>
              <a:gdLst/>
              <a:ahLst/>
              <a:cxnLst/>
              <a:rect l="l" t="t" r="r" b="b"/>
              <a:pathLst>
                <a:path w="5182" h="6000" extrusionOk="0">
                  <a:moveTo>
                    <a:pt x="0" y="1"/>
                  </a:moveTo>
                  <a:lnTo>
                    <a:pt x="0" y="3000"/>
                  </a:lnTo>
                  <a:lnTo>
                    <a:pt x="0" y="5999"/>
                  </a:lnTo>
                  <a:lnTo>
                    <a:pt x="2592" y="4500"/>
                  </a:lnTo>
                  <a:lnTo>
                    <a:pt x="5181" y="3000"/>
                  </a:lnTo>
                  <a:lnTo>
                    <a:pt x="2592" y="150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4" name="Google Shape;2544;p36"/>
            <p:cNvSpPr/>
            <p:nvPr/>
          </p:nvSpPr>
          <p:spPr>
            <a:xfrm>
              <a:off x="116354" y="4834430"/>
              <a:ext cx="571410" cy="659590"/>
            </a:xfrm>
            <a:custGeom>
              <a:avLst/>
              <a:gdLst/>
              <a:ahLst/>
              <a:cxnLst/>
              <a:rect l="l" t="t" r="r" b="b"/>
              <a:pathLst>
                <a:path w="5197" h="5999" extrusionOk="0">
                  <a:moveTo>
                    <a:pt x="0" y="0"/>
                  </a:moveTo>
                  <a:lnTo>
                    <a:pt x="0" y="2999"/>
                  </a:lnTo>
                  <a:lnTo>
                    <a:pt x="0" y="5998"/>
                  </a:lnTo>
                  <a:lnTo>
                    <a:pt x="2605" y="4499"/>
                  </a:lnTo>
                  <a:lnTo>
                    <a:pt x="5196" y="2999"/>
                  </a:lnTo>
                  <a:lnTo>
                    <a:pt x="2605" y="15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5" name="Google Shape;2545;p36"/>
            <p:cNvSpPr/>
            <p:nvPr/>
          </p:nvSpPr>
          <p:spPr>
            <a:xfrm>
              <a:off x="4812797" y="-228887"/>
              <a:ext cx="817148" cy="944690"/>
            </a:xfrm>
            <a:custGeom>
              <a:avLst/>
              <a:gdLst/>
              <a:ahLst/>
              <a:cxnLst/>
              <a:rect l="l" t="t" r="r" b="b"/>
              <a:pathLst>
                <a:path w="7432" h="8592" extrusionOk="0">
                  <a:moveTo>
                    <a:pt x="0" y="1"/>
                  </a:moveTo>
                  <a:lnTo>
                    <a:pt x="0" y="4288"/>
                  </a:lnTo>
                  <a:lnTo>
                    <a:pt x="0" y="8591"/>
                  </a:lnTo>
                  <a:lnTo>
                    <a:pt x="3722" y="6432"/>
                  </a:lnTo>
                  <a:lnTo>
                    <a:pt x="7432" y="4288"/>
                  </a:lnTo>
                  <a:lnTo>
                    <a:pt x="3722" y="214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6" name="Google Shape;2546;p36"/>
            <p:cNvSpPr/>
            <p:nvPr/>
          </p:nvSpPr>
          <p:spPr>
            <a:xfrm>
              <a:off x="-389750" y="3360680"/>
              <a:ext cx="912585" cy="913025"/>
            </a:xfrm>
            <a:custGeom>
              <a:avLst/>
              <a:gdLst/>
              <a:ahLst/>
              <a:cxnLst/>
              <a:rect l="l" t="t" r="r" b="b"/>
              <a:pathLst>
                <a:path w="8300" h="8304" extrusionOk="0">
                  <a:moveTo>
                    <a:pt x="6077" y="1"/>
                  </a:moveTo>
                  <a:lnTo>
                    <a:pt x="3040" y="3041"/>
                  </a:lnTo>
                  <a:lnTo>
                    <a:pt x="0" y="6078"/>
                  </a:lnTo>
                  <a:lnTo>
                    <a:pt x="4145" y="7183"/>
                  </a:lnTo>
                  <a:lnTo>
                    <a:pt x="8300" y="8303"/>
                  </a:lnTo>
                  <a:lnTo>
                    <a:pt x="7182" y="4158"/>
                  </a:lnTo>
                  <a:lnTo>
                    <a:pt x="60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7" name="Google Shape;2547;p36"/>
            <p:cNvSpPr/>
            <p:nvPr/>
          </p:nvSpPr>
          <p:spPr>
            <a:xfrm>
              <a:off x="8648435" y="135458"/>
              <a:ext cx="656401" cy="656511"/>
            </a:xfrm>
            <a:custGeom>
              <a:avLst/>
              <a:gdLst/>
              <a:ahLst/>
              <a:cxnLst/>
              <a:rect l="l" t="t" r="r" b="b"/>
              <a:pathLst>
                <a:path w="5970" h="5971" extrusionOk="0">
                  <a:moveTo>
                    <a:pt x="5817" y="153"/>
                  </a:moveTo>
                  <a:lnTo>
                    <a:pt x="5064" y="2959"/>
                  </a:lnTo>
                  <a:lnTo>
                    <a:pt x="4313" y="5775"/>
                  </a:lnTo>
                  <a:lnTo>
                    <a:pt x="2260" y="3710"/>
                  </a:lnTo>
                  <a:lnTo>
                    <a:pt x="208" y="1658"/>
                  </a:lnTo>
                  <a:lnTo>
                    <a:pt x="3012" y="907"/>
                  </a:lnTo>
                  <a:lnTo>
                    <a:pt x="5817" y="153"/>
                  </a:lnTo>
                  <a:close/>
                  <a:moveTo>
                    <a:pt x="5970" y="1"/>
                  </a:moveTo>
                  <a:lnTo>
                    <a:pt x="5878" y="26"/>
                  </a:lnTo>
                  <a:lnTo>
                    <a:pt x="2983" y="803"/>
                  </a:lnTo>
                  <a:lnTo>
                    <a:pt x="0" y="1604"/>
                  </a:lnTo>
                  <a:lnTo>
                    <a:pt x="2182" y="3789"/>
                  </a:lnTo>
                  <a:lnTo>
                    <a:pt x="4366" y="5971"/>
                  </a:lnTo>
                  <a:lnTo>
                    <a:pt x="5168" y="2987"/>
                  </a:lnTo>
                  <a:lnTo>
                    <a:pt x="5970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8" name="Google Shape;2548;p36"/>
            <p:cNvSpPr/>
            <p:nvPr/>
          </p:nvSpPr>
          <p:spPr>
            <a:xfrm>
              <a:off x="7514401" y="-204400"/>
              <a:ext cx="409344" cy="408024"/>
            </a:xfrm>
            <a:custGeom>
              <a:avLst/>
              <a:gdLst/>
              <a:ahLst/>
              <a:cxnLst/>
              <a:rect l="l" t="t" r="r" b="b"/>
              <a:pathLst>
                <a:path w="3723" h="3711" extrusionOk="0">
                  <a:moveTo>
                    <a:pt x="3722" y="1"/>
                  </a:moveTo>
                  <a:lnTo>
                    <a:pt x="1853" y="487"/>
                  </a:lnTo>
                  <a:lnTo>
                    <a:pt x="0" y="986"/>
                  </a:lnTo>
                  <a:lnTo>
                    <a:pt x="1367" y="2353"/>
                  </a:lnTo>
                  <a:lnTo>
                    <a:pt x="2721" y="3710"/>
                  </a:lnTo>
                  <a:lnTo>
                    <a:pt x="3223" y="1854"/>
                  </a:lnTo>
                  <a:lnTo>
                    <a:pt x="37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9" name="Google Shape;2549;p36"/>
            <p:cNvSpPr/>
            <p:nvPr/>
          </p:nvSpPr>
          <p:spPr>
            <a:xfrm>
              <a:off x="7938152" y="4452570"/>
              <a:ext cx="409344" cy="409344"/>
            </a:xfrm>
            <a:custGeom>
              <a:avLst/>
              <a:gdLst/>
              <a:ahLst/>
              <a:cxnLst/>
              <a:rect l="l" t="t" r="r" b="b"/>
              <a:pathLst>
                <a:path w="3723" h="3723" extrusionOk="0">
                  <a:moveTo>
                    <a:pt x="3723" y="0"/>
                  </a:moveTo>
                  <a:lnTo>
                    <a:pt x="1867" y="502"/>
                  </a:lnTo>
                  <a:lnTo>
                    <a:pt x="1" y="1001"/>
                  </a:lnTo>
                  <a:lnTo>
                    <a:pt x="1368" y="2356"/>
                  </a:lnTo>
                  <a:lnTo>
                    <a:pt x="2722" y="3723"/>
                  </a:lnTo>
                  <a:lnTo>
                    <a:pt x="3224" y="1869"/>
                  </a:lnTo>
                  <a:lnTo>
                    <a:pt x="37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0" name="Google Shape;2550;p36"/>
            <p:cNvSpPr/>
            <p:nvPr/>
          </p:nvSpPr>
          <p:spPr>
            <a:xfrm>
              <a:off x="19487" y="4395098"/>
              <a:ext cx="407914" cy="409344"/>
            </a:xfrm>
            <a:custGeom>
              <a:avLst/>
              <a:gdLst/>
              <a:ahLst/>
              <a:cxnLst/>
              <a:rect l="l" t="t" r="r" b="b"/>
              <a:pathLst>
                <a:path w="3710" h="3723" extrusionOk="0">
                  <a:moveTo>
                    <a:pt x="3710" y="0"/>
                  </a:moveTo>
                  <a:lnTo>
                    <a:pt x="1857" y="499"/>
                  </a:lnTo>
                  <a:lnTo>
                    <a:pt x="0" y="998"/>
                  </a:lnTo>
                  <a:lnTo>
                    <a:pt x="1355" y="2352"/>
                  </a:lnTo>
                  <a:lnTo>
                    <a:pt x="2725" y="3723"/>
                  </a:lnTo>
                  <a:lnTo>
                    <a:pt x="3211" y="1854"/>
                  </a:lnTo>
                  <a:lnTo>
                    <a:pt x="371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1" name="Google Shape;2551;p36"/>
            <p:cNvSpPr/>
            <p:nvPr/>
          </p:nvSpPr>
          <p:spPr>
            <a:xfrm>
              <a:off x="72923" y="510202"/>
              <a:ext cx="407914" cy="409344"/>
            </a:xfrm>
            <a:custGeom>
              <a:avLst/>
              <a:gdLst/>
              <a:ahLst/>
              <a:cxnLst/>
              <a:rect l="l" t="t" r="r" b="b"/>
              <a:pathLst>
                <a:path w="3710" h="3723" extrusionOk="0">
                  <a:moveTo>
                    <a:pt x="3710" y="0"/>
                  </a:moveTo>
                  <a:lnTo>
                    <a:pt x="1857" y="499"/>
                  </a:lnTo>
                  <a:lnTo>
                    <a:pt x="0" y="1001"/>
                  </a:lnTo>
                  <a:lnTo>
                    <a:pt x="1358" y="2368"/>
                  </a:lnTo>
                  <a:lnTo>
                    <a:pt x="2725" y="3722"/>
                  </a:lnTo>
                  <a:lnTo>
                    <a:pt x="3211" y="1869"/>
                  </a:lnTo>
                  <a:lnTo>
                    <a:pt x="371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2" name="Google Shape;2552;p36"/>
            <p:cNvSpPr/>
            <p:nvPr/>
          </p:nvSpPr>
          <p:spPr>
            <a:xfrm>
              <a:off x="8565752" y="899177"/>
              <a:ext cx="367343" cy="422098"/>
            </a:xfrm>
            <a:custGeom>
              <a:avLst/>
              <a:gdLst/>
              <a:ahLst/>
              <a:cxnLst/>
              <a:rect l="l" t="t" r="r" b="b"/>
              <a:pathLst>
                <a:path w="3341" h="3839" extrusionOk="0">
                  <a:moveTo>
                    <a:pt x="1" y="0"/>
                  </a:moveTo>
                  <a:lnTo>
                    <a:pt x="13" y="1920"/>
                  </a:lnTo>
                  <a:lnTo>
                    <a:pt x="26" y="3839"/>
                  </a:lnTo>
                  <a:lnTo>
                    <a:pt x="1683" y="2867"/>
                  </a:lnTo>
                  <a:lnTo>
                    <a:pt x="3341" y="1894"/>
                  </a:lnTo>
                  <a:lnTo>
                    <a:pt x="1671" y="94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3" name="Google Shape;2553;p36"/>
            <p:cNvSpPr/>
            <p:nvPr/>
          </p:nvSpPr>
          <p:spPr>
            <a:xfrm>
              <a:off x="8824686" y="3827719"/>
              <a:ext cx="367343" cy="423967"/>
            </a:xfrm>
            <a:custGeom>
              <a:avLst/>
              <a:gdLst/>
              <a:ahLst/>
              <a:cxnLst/>
              <a:rect l="l" t="t" r="r" b="b"/>
              <a:pathLst>
                <a:path w="3341" h="3856" extrusionOk="0">
                  <a:moveTo>
                    <a:pt x="1" y="1"/>
                  </a:moveTo>
                  <a:lnTo>
                    <a:pt x="13" y="1923"/>
                  </a:lnTo>
                  <a:lnTo>
                    <a:pt x="26" y="3856"/>
                  </a:lnTo>
                  <a:lnTo>
                    <a:pt x="1684" y="2883"/>
                  </a:lnTo>
                  <a:lnTo>
                    <a:pt x="3341" y="1895"/>
                  </a:lnTo>
                  <a:lnTo>
                    <a:pt x="1671" y="94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4" name="Google Shape;2554;p36"/>
            <p:cNvSpPr/>
            <p:nvPr/>
          </p:nvSpPr>
          <p:spPr>
            <a:xfrm>
              <a:off x="6494497" y="-12096"/>
              <a:ext cx="664208" cy="645077"/>
            </a:xfrm>
            <a:custGeom>
              <a:avLst/>
              <a:gdLst/>
              <a:ahLst/>
              <a:cxnLst/>
              <a:rect l="l" t="t" r="r" b="b"/>
              <a:pathLst>
                <a:path w="6041" h="5867" extrusionOk="0">
                  <a:moveTo>
                    <a:pt x="1961" y="209"/>
                  </a:moveTo>
                  <a:lnTo>
                    <a:pt x="3897" y="2369"/>
                  </a:lnTo>
                  <a:lnTo>
                    <a:pt x="5852" y="4530"/>
                  </a:lnTo>
                  <a:lnTo>
                    <a:pt x="5852" y="4530"/>
                  </a:lnTo>
                  <a:lnTo>
                    <a:pt x="3000" y="5131"/>
                  </a:lnTo>
                  <a:lnTo>
                    <a:pt x="159" y="5734"/>
                  </a:lnTo>
                  <a:lnTo>
                    <a:pt x="1055" y="2972"/>
                  </a:lnTo>
                  <a:lnTo>
                    <a:pt x="1961" y="209"/>
                  </a:lnTo>
                  <a:close/>
                  <a:moveTo>
                    <a:pt x="1911" y="1"/>
                  </a:moveTo>
                  <a:lnTo>
                    <a:pt x="964" y="2934"/>
                  </a:lnTo>
                  <a:lnTo>
                    <a:pt x="1" y="5867"/>
                  </a:lnTo>
                  <a:lnTo>
                    <a:pt x="3028" y="5235"/>
                  </a:lnTo>
                  <a:lnTo>
                    <a:pt x="6040" y="4591"/>
                  </a:lnTo>
                  <a:lnTo>
                    <a:pt x="5987" y="4525"/>
                  </a:lnTo>
                  <a:lnTo>
                    <a:pt x="3976" y="2302"/>
                  </a:lnTo>
                  <a:lnTo>
                    <a:pt x="1911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5" name="Google Shape;2555;p36"/>
            <p:cNvSpPr/>
            <p:nvPr/>
          </p:nvSpPr>
          <p:spPr>
            <a:xfrm>
              <a:off x="7235236" y="4658068"/>
              <a:ext cx="663878" cy="645077"/>
            </a:xfrm>
            <a:custGeom>
              <a:avLst/>
              <a:gdLst/>
              <a:ahLst/>
              <a:cxnLst/>
              <a:rect l="l" t="t" r="r" b="b"/>
              <a:pathLst>
                <a:path w="6038" h="5867" extrusionOk="0">
                  <a:moveTo>
                    <a:pt x="1946" y="196"/>
                  </a:moveTo>
                  <a:lnTo>
                    <a:pt x="3894" y="2368"/>
                  </a:lnTo>
                  <a:lnTo>
                    <a:pt x="5842" y="4519"/>
                  </a:lnTo>
                  <a:lnTo>
                    <a:pt x="5842" y="4519"/>
                  </a:lnTo>
                  <a:lnTo>
                    <a:pt x="3000" y="5131"/>
                  </a:lnTo>
                  <a:lnTo>
                    <a:pt x="159" y="5721"/>
                  </a:lnTo>
                  <a:lnTo>
                    <a:pt x="1052" y="2959"/>
                  </a:lnTo>
                  <a:lnTo>
                    <a:pt x="1946" y="196"/>
                  </a:lnTo>
                  <a:close/>
                  <a:moveTo>
                    <a:pt x="1908" y="0"/>
                  </a:moveTo>
                  <a:lnTo>
                    <a:pt x="948" y="2933"/>
                  </a:lnTo>
                  <a:lnTo>
                    <a:pt x="1" y="5866"/>
                  </a:lnTo>
                  <a:lnTo>
                    <a:pt x="3013" y="5222"/>
                  </a:lnTo>
                  <a:lnTo>
                    <a:pt x="6037" y="4591"/>
                  </a:lnTo>
                  <a:lnTo>
                    <a:pt x="5971" y="4524"/>
                  </a:lnTo>
                  <a:lnTo>
                    <a:pt x="3972" y="2289"/>
                  </a:lnTo>
                  <a:lnTo>
                    <a:pt x="1908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6" name="Google Shape;2556;p36"/>
            <p:cNvSpPr/>
            <p:nvPr/>
          </p:nvSpPr>
          <p:spPr>
            <a:xfrm>
              <a:off x="2008060" y="-65532"/>
              <a:ext cx="680151" cy="588452"/>
            </a:xfrm>
            <a:custGeom>
              <a:avLst/>
              <a:gdLst/>
              <a:ahLst/>
              <a:cxnLst/>
              <a:rect l="l" t="t" r="r" b="b"/>
              <a:pathLst>
                <a:path w="6186" h="5352" extrusionOk="0">
                  <a:moveTo>
                    <a:pt x="3087" y="210"/>
                  </a:moveTo>
                  <a:lnTo>
                    <a:pt x="4540" y="2735"/>
                  </a:lnTo>
                  <a:lnTo>
                    <a:pt x="5999" y="5248"/>
                  </a:lnTo>
                  <a:lnTo>
                    <a:pt x="187" y="5248"/>
                  </a:lnTo>
                  <a:lnTo>
                    <a:pt x="1633" y="2735"/>
                  </a:lnTo>
                  <a:lnTo>
                    <a:pt x="3087" y="210"/>
                  </a:lnTo>
                  <a:close/>
                  <a:moveTo>
                    <a:pt x="3095" y="1"/>
                  </a:moveTo>
                  <a:lnTo>
                    <a:pt x="3041" y="80"/>
                  </a:lnTo>
                  <a:lnTo>
                    <a:pt x="1541" y="2684"/>
                  </a:lnTo>
                  <a:lnTo>
                    <a:pt x="1" y="5352"/>
                  </a:lnTo>
                  <a:lnTo>
                    <a:pt x="6185" y="5352"/>
                  </a:lnTo>
                  <a:lnTo>
                    <a:pt x="4632" y="2684"/>
                  </a:lnTo>
                  <a:lnTo>
                    <a:pt x="3095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7" name="Google Shape;2557;p36"/>
            <p:cNvSpPr/>
            <p:nvPr/>
          </p:nvSpPr>
          <p:spPr>
            <a:xfrm>
              <a:off x="106239" y="1408030"/>
              <a:ext cx="970639" cy="846395"/>
            </a:xfrm>
            <a:custGeom>
              <a:avLst/>
              <a:gdLst/>
              <a:ahLst/>
              <a:cxnLst/>
              <a:rect l="l" t="t" r="r" b="b"/>
              <a:pathLst>
                <a:path w="8828" h="7698" extrusionOk="0">
                  <a:moveTo>
                    <a:pt x="8644" y="108"/>
                  </a:moveTo>
                  <a:lnTo>
                    <a:pt x="6580" y="3789"/>
                  </a:lnTo>
                  <a:lnTo>
                    <a:pt x="4512" y="7486"/>
                  </a:lnTo>
                  <a:lnTo>
                    <a:pt x="2356" y="3855"/>
                  </a:lnTo>
                  <a:lnTo>
                    <a:pt x="199" y="223"/>
                  </a:lnTo>
                  <a:lnTo>
                    <a:pt x="199" y="223"/>
                  </a:lnTo>
                  <a:lnTo>
                    <a:pt x="4420" y="158"/>
                  </a:lnTo>
                  <a:lnTo>
                    <a:pt x="8644" y="108"/>
                  </a:lnTo>
                  <a:close/>
                  <a:moveTo>
                    <a:pt x="8827" y="0"/>
                  </a:moveTo>
                  <a:lnTo>
                    <a:pt x="4408" y="54"/>
                  </a:lnTo>
                  <a:lnTo>
                    <a:pt x="0" y="120"/>
                  </a:lnTo>
                  <a:lnTo>
                    <a:pt x="54" y="199"/>
                  </a:lnTo>
                  <a:lnTo>
                    <a:pt x="2264" y="3909"/>
                  </a:lnTo>
                  <a:lnTo>
                    <a:pt x="4512" y="7697"/>
                  </a:lnTo>
                  <a:lnTo>
                    <a:pt x="6671" y="3842"/>
                  </a:lnTo>
                  <a:lnTo>
                    <a:pt x="8827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8" name="Google Shape;2558;p36"/>
            <p:cNvSpPr/>
            <p:nvPr/>
          </p:nvSpPr>
          <p:spPr>
            <a:xfrm>
              <a:off x="1739120" y="4425192"/>
              <a:ext cx="784163" cy="760964"/>
            </a:xfrm>
            <a:custGeom>
              <a:avLst/>
              <a:gdLst/>
              <a:ahLst/>
              <a:cxnLst/>
              <a:rect l="l" t="t" r="r" b="b"/>
              <a:pathLst>
                <a:path w="7132" h="6921" extrusionOk="0">
                  <a:moveTo>
                    <a:pt x="6972" y="137"/>
                  </a:moveTo>
                  <a:lnTo>
                    <a:pt x="5907" y="3435"/>
                  </a:lnTo>
                  <a:lnTo>
                    <a:pt x="4843" y="6721"/>
                  </a:lnTo>
                  <a:lnTo>
                    <a:pt x="2526" y="4158"/>
                  </a:lnTo>
                  <a:lnTo>
                    <a:pt x="199" y="1579"/>
                  </a:lnTo>
                  <a:lnTo>
                    <a:pt x="3593" y="856"/>
                  </a:lnTo>
                  <a:lnTo>
                    <a:pt x="6972" y="137"/>
                  </a:lnTo>
                  <a:close/>
                  <a:moveTo>
                    <a:pt x="7132" y="0"/>
                  </a:moveTo>
                  <a:lnTo>
                    <a:pt x="7040" y="13"/>
                  </a:lnTo>
                  <a:lnTo>
                    <a:pt x="3567" y="764"/>
                  </a:lnTo>
                  <a:lnTo>
                    <a:pt x="0" y="1512"/>
                  </a:lnTo>
                  <a:lnTo>
                    <a:pt x="2447" y="4224"/>
                  </a:lnTo>
                  <a:lnTo>
                    <a:pt x="4881" y="6920"/>
                  </a:lnTo>
                  <a:lnTo>
                    <a:pt x="5998" y="3460"/>
                  </a:lnTo>
                  <a:lnTo>
                    <a:pt x="7132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9" name="Google Shape;2559;p36"/>
            <p:cNvSpPr/>
            <p:nvPr/>
          </p:nvSpPr>
          <p:spPr>
            <a:xfrm>
              <a:off x="8143320" y="4407820"/>
              <a:ext cx="911266" cy="1052881"/>
            </a:xfrm>
            <a:custGeom>
              <a:avLst/>
              <a:gdLst/>
              <a:ahLst/>
              <a:cxnLst/>
              <a:rect l="l" t="t" r="r" b="b"/>
              <a:pathLst>
                <a:path w="8288" h="9576" extrusionOk="0">
                  <a:moveTo>
                    <a:pt x="8288" y="0"/>
                  </a:moveTo>
                  <a:lnTo>
                    <a:pt x="4146" y="2393"/>
                  </a:lnTo>
                  <a:lnTo>
                    <a:pt x="1" y="4789"/>
                  </a:lnTo>
                  <a:lnTo>
                    <a:pt x="4146" y="7182"/>
                  </a:lnTo>
                  <a:lnTo>
                    <a:pt x="8288" y="9575"/>
                  </a:lnTo>
                  <a:lnTo>
                    <a:pt x="8288" y="4789"/>
                  </a:lnTo>
                  <a:lnTo>
                    <a:pt x="828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0" name="Google Shape;2560;p36"/>
            <p:cNvSpPr/>
            <p:nvPr/>
          </p:nvSpPr>
          <p:spPr>
            <a:xfrm>
              <a:off x="4242812" y="4756254"/>
              <a:ext cx="659590" cy="571520"/>
            </a:xfrm>
            <a:custGeom>
              <a:avLst/>
              <a:gdLst/>
              <a:ahLst/>
              <a:cxnLst/>
              <a:rect l="l" t="t" r="r" b="b"/>
              <a:pathLst>
                <a:path w="5999" h="5198" extrusionOk="0">
                  <a:moveTo>
                    <a:pt x="0" y="1"/>
                  </a:moveTo>
                  <a:lnTo>
                    <a:pt x="1500" y="2593"/>
                  </a:lnTo>
                  <a:lnTo>
                    <a:pt x="3000" y="5197"/>
                  </a:lnTo>
                  <a:lnTo>
                    <a:pt x="4499" y="2593"/>
                  </a:lnTo>
                  <a:lnTo>
                    <a:pt x="599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61" name="Google Shape;2561;p36"/>
          <p:cNvSpPr/>
          <p:nvPr/>
        </p:nvSpPr>
        <p:spPr>
          <a:xfrm>
            <a:off x="461838" y="396075"/>
            <a:ext cx="8220300" cy="4332900"/>
          </a:xfrm>
          <a:prstGeom prst="roundRect">
            <a:avLst>
              <a:gd name="adj" fmla="val 2817"/>
            </a:avLst>
          </a:prstGeom>
          <a:solidFill>
            <a:srgbClr val="FFFBF7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2" name="Google Shape;2562;p36"/>
          <p:cNvSpPr txBox="1">
            <a:spLocks noGrp="1"/>
          </p:cNvSpPr>
          <p:nvPr>
            <p:ph type="title"/>
          </p:nvPr>
        </p:nvSpPr>
        <p:spPr>
          <a:xfrm>
            <a:off x="2549400" y="1301700"/>
            <a:ext cx="4045200" cy="135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2563" name="Google Shape;2563;p36"/>
          <p:cNvSpPr txBox="1">
            <a:spLocks noGrp="1"/>
          </p:cNvSpPr>
          <p:nvPr>
            <p:ph type="subTitle" idx="1"/>
          </p:nvPr>
        </p:nvSpPr>
        <p:spPr>
          <a:xfrm>
            <a:off x="2549400" y="2753261"/>
            <a:ext cx="4045200" cy="52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CUSTOM_12_1">
    <p:bg>
      <p:bgPr>
        <a:solidFill>
          <a:schemeClr val="accent1"/>
        </a:solidFill>
        <a:effectLst/>
      </p:bgPr>
    </p:bg>
    <p:spTree>
      <p:nvGrpSpPr>
        <p:cNvPr id="1" name="Shape 2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65" name="Google Shape;2565;p37"/>
          <p:cNvGrpSpPr/>
          <p:nvPr/>
        </p:nvGrpSpPr>
        <p:grpSpPr>
          <a:xfrm>
            <a:off x="-389750" y="-228887"/>
            <a:ext cx="9822020" cy="5722907"/>
            <a:chOff x="-389750" y="-228887"/>
            <a:chExt cx="9822020" cy="5722907"/>
          </a:xfrm>
        </p:grpSpPr>
        <p:sp>
          <p:nvSpPr>
            <p:cNvPr id="2566" name="Google Shape;2566;p37"/>
            <p:cNvSpPr/>
            <p:nvPr/>
          </p:nvSpPr>
          <p:spPr>
            <a:xfrm>
              <a:off x="310307" y="708334"/>
              <a:ext cx="659700" cy="569761"/>
            </a:xfrm>
            <a:custGeom>
              <a:avLst/>
              <a:gdLst/>
              <a:ahLst/>
              <a:cxnLst/>
              <a:rect l="l" t="t" r="r" b="b"/>
              <a:pathLst>
                <a:path w="6000" h="5182" extrusionOk="0">
                  <a:moveTo>
                    <a:pt x="3000" y="1"/>
                  </a:moveTo>
                  <a:lnTo>
                    <a:pt x="1500" y="2593"/>
                  </a:lnTo>
                  <a:lnTo>
                    <a:pt x="1" y="5181"/>
                  </a:lnTo>
                  <a:lnTo>
                    <a:pt x="5999" y="5181"/>
                  </a:lnTo>
                  <a:lnTo>
                    <a:pt x="4500" y="2593"/>
                  </a:lnTo>
                  <a:lnTo>
                    <a:pt x="300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7" name="Google Shape;2567;p37"/>
            <p:cNvSpPr/>
            <p:nvPr/>
          </p:nvSpPr>
          <p:spPr>
            <a:xfrm>
              <a:off x="492606" y="2903834"/>
              <a:ext cx="198240" cy="175150"/>
            </a:xfrm>
            <a:custGeom>
              <a:avLst/>
              <a:gdLst/>
              <a:ahLst/>
              <a:cxnLst/>
              <a:rect l="l" t="t" r="r" b="b"/>
              <a:pathLst>
                <a:path w="1803" h="1593" extrusionOk="0">
                  <a:moveTo>
                    <a:pt x="0" y="1"/>
                  </a:moveTo>
                  <a:lnTo>
                    <a:pt x="420" y="790"/>
                  </a:lnTo>
                  <a:lnTo>
                    <a:pt x="840" y="1592"/>
                  </a:lnTo>
                  <a:lnTo>
                    <a:pt x="1329" y="828"/>
                  </a:lnTo>
                  <a:lnTo>
                    <a:pt x="1803" y="67"/>
                  </a:lnTo>
                  <a:lnTo>
                    <a:pt x="906" y="2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8" name="Google Shape;2568;p37"/>
            <p:cNvSpPr/>
            <p:nvPr/>
          </p:nvSpPr>
          <p:spPr>
            <a:xfrm>
              <a:off x="1379140" y="110971"/>
              <a:ext cx="198240" cy="175040"/>
            </a:xfrm>
            <a:custGeom>
              <a:avLst/>
              <a:gdLst/>
              <a:ahLst/>
              <a:cxnLst/>
              <a:rect l="l" t="t" r="r" b="b"/>
              <a:pathLst>
                <a:path w="1803" h="1592" extrusionOk="0">
                  <a:moveTo>
                    <a:pt x="0" y="1"/>
                  </a:moveTo>
                  <a:lnTo>
                    <a:pt x="420" y="790"/>
                  </a:lnTo>
                  <a:lnTo>
                    <a:pt x="856" y="1592"/>
                  </a:lnTo>
                  <a:lnTo>
                    <a:pt x="1329" y="828"/>
                  </a:lnTo>
                  <a:lnTo>
                    <a:pt x="1803" y="67"/>
                  </a:lnTo>
                  <a:lnTo>
                    <a:pt x="906" y="2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9" name="Google Shape;2569;p37"/>
            <p:cNvSpPr/>
            <p:nvPr/>
          </p:nvSpPr>
          <p:spPr>
            <a:xfrm>
              <a:off x="966714" y="4954496"/>
              <a:ext cx="198350" cy="175040"/>
            </a:xfrm>
            <a:custGeom>
              <a:avLst/>
              <a:gdLst/>
              <a:ahLst/>
              <a:cxnLst/>
              <a:rect l="l" t="t" r="r" b="b"/>
              <a:pathLst>
                <a:path w="1804" h="1592" extrusionOk="0">
                  <a:moveTo>
                    <a:pt x="1" y="0"/>
                  </a:moveTo>
                  <a:lnTo>
                    <a:pt x="424" y="790"/>
                  </a:lnTo>
                  <a:lnTo>
                    <a:pt x="844" y="1592"/>
                  </a:lnTo>
                  <a:lnTo>
                    <a:pt x="1330" y="831"/>
                  </a:lnTo>
                  <a:lnTo>
                    <a:pt x="1803" y="67"/>
                  </a:lnTo>
                  <a:lnTo>
                    <a:pt x="910" y="2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0" name="Google Shape;2570;p37"/>
            <p:cNvSpPr/>
            <p:nvPr/>
          </p:nvSpPr>
          <p:spPr>
            <a:xfrm>
              <a:off x="3888440" y="4702818"/>
              <a:ext cx="198240" cy="175040"/>
            </a:xfrm>
            <a:custGeom>
              <a:avLst/>
              <a:gdLst/>
              <a:ahLst/>
              <a:cxnLst/>
              <a:rect l="l" t="t" r="r" b="b"/>
              <a:pathLst>
                <a:path w="1803" h="1592" extrusionOk="0">
                  <a:moveTo>
                    <a:pt x="0" y="1"/>
                  </a:moveTo>
                  <a:lnTo>
                    <a:pt x="420" y="790"/>
                  </a:lnTo>
                  <a:lnTo>
                    <a:pt x="843" y="1592"/>
                  </a:lnTo>
                  <a:lnTo>
                    <a:pt x="1329" y="831"/>
                  </a:lnTo>
                  <a:lnTo>
                    <a:pt x="1803" y="67"/>
                  </a:lnTo>
                  <a:lnTo>
                    <a:pt x="909" y="2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1" name="Google Shape;2571;p37"/>
            <p:cNvSpPr/>
            <p:nvPr/>
          </p:nvSpPr>
          <p:spPr>
            <a:xfrm>
              <a:off x="5438968" y="4779564"/>
              <a:ext cx="176470" cy="198240"/>
            </a:xfrm>
            <a:custGeom>
              <a:avLst/>
              <a:gdLst/>
              <a:ahLst/>
              <a:cxnLst/>
              <a:rect l="l" t="t" r="r" b="b"/>
              <a:pathLst>
                <a:path w="1605" h="1803" extrusionOk="0">
                  <a:moveTo>
                    <a:pt x="1604" y="0"/>
                  </a:moveTo>
                  <a:lnTo>
                    <a:pt x="802" y="408"/>
                  </a:lnTo>
                  <a:lnTo>
                    <a:pt x="0" y="815"/>
                  </a:lnTo>
                  <a:lnTo>
                    <a:pt x="749" y="1317"/>
                  </a:lnTo>
                  <a:lnTo>
                    <a:pt x="1500" y="1803"/>
                  </a:lnTo>
                  <a:lnTo>
                    <a:pt x="1551" y="906"/>
                  </a:lnTo>
                  <a:lnTo>
                    <a:pt x="160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2" name="Google Shape;2572;p37"/>
            <p:cNvSpPr/>
            <p:nvPr/>
          </p:nvSpPr>
          <p:spPr>
            <a:xfrm>
              <a:off x="8830624" y="2281700"/>
              <a:ext cx="177789" cy="198350"/>
            </a:xfrm>
            <a:custGeom>
              <a:avLst/>
              <a:gdLst/>
              <a:ahLst/>
              <a:cxnLst/>
              <a:rect l="l" t="t" r="r" b="b"/>
              <a:pathLst>
                <a:path w="1617" h="1804" extrusionOk="0">
                  <a:moveTo>
                    <a:pt x="1617" y="0"/>
                  </a:moveTo>
                  <a:lnTo>
                    <a:pt x="815" y="395"/>
                  </a:lnTo>
                  <a:lnTo>
                    <a:pt x="0" y="802"/>
                  </a:lnTo>
                  <a:lnTo>
                    <a:pt x="761" y="1304"/>
                  </a:lnTo>
                  <a:lnTo>
                    <a:pt x="1513" y="1803"/>
                  </a:lnTo>
                  <a:lnTo>
                    <a:pt x="1563" y="894"/>
                  </a:lnTo>
                  <a:lnTo>
                    <a:pt x="161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3" name="Google Shape;2573;p37"/>
            <p:cNvSpPr/>
            <p:nvPr/>
          </p:nvSpPr>
          <p:spPr>
            <a:xfrm>
              <a:off x="6140455" y="132379"/>
              <a:ext cx="177899" cy="198240"/>
            </a:xfrm>
            <a:custGeom>
              <a:avLst/>
              <a:gdLst/>
              <a:ahLst/>
              <a:cxnLst/>
              <a:rect l="l" t="t" r="r" b="b"/>
              <a:pathLst>
                <a:path w="1618" h="1803" extrusionOk="0">
                  <a:moveTo>
                    <a:pt x="1617" y="0"/>
                  </a:moveTo>
                  <a:lnTo>
                    <a:pt x="803" y="411"/>
                  </a:lnTo>
                  <a:lnTo>
                    <a:pt x="1" y="818"/>
                  </a:lnTo>
                  <a:lnTo>
                    <a:pt x="749" y="1317"/>
                  </a:lnTo>
                  <a:lnTo>
                    <a:pt x="1513" y="1803"/>
                  </a:lnTo>
                  <a:lnTo>
                    <a:pt x="1563" y="909"/>
                  </a:lnTo>
                  <a:lnTo>
                    <a:pt x="161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4" name="Google Shape;2574;p37"/>
            <p:cNvSpPr/>
            <p:nvPr/>
          </p:nvSpPr>
          <p:spPr>
            <a:xfrm>
              <a:off x="8695934" y="-65532"/>
              <a:ext cx="178229" cy="198020"/>
            </a:xfrm>
            <a:custGeom>
              <a:avLst/>
              <a:gdLst/>
              <a:ahLst/>
              <a:cxnLst/>
              <a:rect l="l" t="t" r="r" b="b"/>
              <a:pathLst>
                <a:path w="1621" h="1801" extrusionOk="0">
                  <a:moveTo>
                    <a:pt x="1620" y="1"/>
                  </a:moveTo>
                  <a:lnTo>
                    <a:pt x="802" y="408"/>
                  </a:lnTo>
                  <a:lnTo>
                    <a:pt x="1" y="815"/>
                  </a:lnTo>
                  <a:lnTo>
                    <a:pt x="752" y="1301"/>
                  </a:lnTo>
                  <a:lnTo>
                    <a:pt x="1500" y="1800"/>
                  </a:lnTo>
                  <a:lnTo>
                    <a:pt x="1566" y="907"/>
                  </a:lnTo>
                  <a:lnTo>
                    <a:pt x="162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5" name="Google Shape;2575;p37"/>
            <p:cNvSpPr/>
            <p:nvPr/>
          </p:nvSpPr>
          <p:spPr>
            <a:xfrm>
              <a:off x="8772679" y="1257727"/>
              <a:ext cx="659590" cy="570091"/>
            </a:xfrm>
            <a:custGeom>
              <a:avLst/>
              <a:gdLst/>
              <a:ahLst/>
              <a:cxnLst/>
              <a:rect l="l" t="t" r="r" b="b"/>
              <a:pathLst>
                <a:path w="5999" h="5185" extrusionOk="0">
                  <a:moveTo>
                    <a:pt x="2999" y="0"/>
                  </a:moveTo>
                  <a:lnTo>
                    <a:pt x="1500" y="2592"/>
                  </a:lnTo>
                  <a:lnTo>
                    <a:pt x="0" y="5184"/>
                  </a:lnTo>
                  <a:lnTo>
                    <a:pt x="5999" y="5184"/>
                  </a:lnTo>
                  <a:lnTo>
                    <a:pt x="4499" y="2592"/>
                  </a:lnTo>
                  <a:lnTo>
                    <a:pt x="29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6" name="Google Shape;2576;p37"/>
            <p:cNvSpPr/>
            <p:nvPr/>
          </p:nvSpPr>
          <p:spPr>
            <a:xfrm>
              <a:off x="6707362" y="4426512"/>
              <a:ext cx="477293" cy="551289"/>
            </a:xfrm>
            <a:custGeom>
              <a:avLst/>
              <a:gdLst/>
              <a:ahLst/>
              <a:cxnLst/>
              <a:rect l="l" t="t" r="r" b="b"/>
              <a:pathLst>
                <a:path w="4341" h="5014" extrusionOk="0">
                  <a:moveTo>
                    <a:pt x="4341" y="1"/>
                  </a:moveTo>
                  <a:lnTo>
                    <a:pt x="2169" y="1251"/>
                  </a:lnTo>
                  <a:lnTo>
                    <a:pt x="0" y="2514"/>
                  </a:lnTo>
                  <a:lnTo>
                    <a:pt x="2169" y="3764"/>
                  </a:lnTo>
                  <a:lnTo>
                    <a:pt x="4341" y="5014"/>
                  </a:lnTo>
                  <a:lnTo>
                    <a:pt x="4341" y="2514"/>
                  </a:lnTo>
                  <a:lnTo>
                    <a:pt x="434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7" name="Google Shape;2577;p37"/>
            <p:cNvSpPr/>
            <p:nvPr/>
          </p:nvSpPr>
          <p:spPr>
            <a:xfrm>
              <a:off x="3343083" y="197722"/>
              <a:ext cx="545462" cy="510718"/>
            </a:xfrm>
            <a:custGeom>
              <a:avLst/>
              <a:gdLst/>
              <a:ahLst/>
              <a:cxnLst/>
              <a:rect l="l" t="t" r="r" b="b"/>
              <a:pathLst>
                <a:path w="4961" h="4645" extrusionOk="0">
                  <a:moveTo>
                    <a:pt x="3066" y="1"/>
                  </a:moveTo>
                  <a:lnTo>
                    <a:pt x="1528" y="1987"/>
                  </a:lnTo>
                  <a:lnTo>
                    <a:pt x="0" y="3960"/>
                  </a:lnTo>
                  <a:lnTo>
                    <a:pt x="2476" y="4301"/>
                  </a:lnTo>
                  <a:lnTo>
                    <a:pt x="4960" y="4645"/>
                  </a:lnTo>
                  <a:lnTo>
                    <a:pt x="4013" y="2315"/>
                  </a:lnTo>
                  <a:lnTo>
                    <a:pt x="306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8" name="Google Shape;2578;p37"/>
            <p:cNvSpPr/>
            <p:nvPr/>
          </p:nvSpPr>
          <p:spPr>
            <a:xfrm>
              <a:off x="7834029" y="4624753"/>
              <a:ext cx="82353" cy="95547"/>
            </a:xfrm>
            <a:custGeom>
              <a:avLst/>
              <a:gdLst/>
              <a:ahLst/>
              <a:cxnLst/>
              <a:rect l="l" t="t" r="r" b="b"/>
              <a:pathLst>
                <a:path w="749" h="869" extrusionOk="0">
                  <a:moveTo>
                    <a:pt x="749" y="0"/>
                  </a:moveTo>
                  <a:lnTo>
                    <a:pt x="383" y="212"/>
                  </a:lnTo>
                  <a:lnTo>
                    <a:pt x="1" y="436"/>
                  </a:lnTo>
                  <a:lnTo>
                    <a:pt x="383" y="644"/>
                  </a:lnTo>
                  <a:lnTo>
                    <a:pt x="749" y="868"/>
                  </a:lnTo>
                  <a:lnTo>
                    <a:pt x="749" y="436"/>
                  </a:lnTo>
                  <a:lnTo>
                    <a:pt x="749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9" name="Google Shape;2579;p37"/>
            <p:cNvSpPr/>
            <p:nvPr/>
          </p:nvSpPr>
          <p:spPr>
            <a:xfrm>
              <a:off x="7828201" y="4620575"/>
              <a:ext cx="91368" cy="104233"/>
            </a:xfrm>
            <a:custGeom>
              <a:avLst/>
              <a:gdLst/>
              <a:ahLst/>
              <a:cxnLst/>
              <a:rect l="l" t="t" r="r" b="b"/>
              <a:pathLst>
                <a:path w="831" h="948" extrusionOk="0">
                  <a:moveTo>
                    <a:pt x="777" y="79"/>
                  </a:moveTo>
                  <a:lnTo>
                    <a:pt x="777" y="474"/>
                  </a:lnTo>
                  <a:lnTo>
                    <a:pt x="777" y="853"/>
                  </a:lnTo>
                  <a:lnTo>
                    <a:pt x="448" y="657"/>
                  </a:lnTo>
                  <a:lnTo>
                    <a:pt x="113" y="472"/>
                  </a:lnTo>
                  <a:lnTo>
                    <a:pt x="113" y="472"/>
                  </a:lnTo>
                  <a:lnTo>
                    <a:pt x="448" y="275"/>
                  </a:lnTo>
                  <a:lnTo>
                    <a:pt x="777" y="79"/>
                  </a:lnTo>
                  <a:close/>
                  <a:moveTo>
                    <a:pt x="830" y="0"/>
                  </a:moveTo>
                  <a:lnTo>
                    <a:pt x="420" y="237"/>
                  </a:lnTo>
                  <a:lnTo>
                    <a:pt x="0" y="474"/>
                  </a:lnTo>
                  <a:lnTo>
                    <a:pt x="41" y="499"/>
                  </a:lnTo>
                  <a:lnTo>
                    <a:pt x="420" y="711"/>
                  </a:lnTo>
                  <a:lnTo>
                    <a:pt x="830" y="948"/>
                  </a:lnTo>
                  <a:lnTo>
                    <a:pt x="830" y="474"/>
                  </a:lnTo>
                  <a:lnTo>
                    <a:pt x="830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0" name="Google Shape;2580;p37"/>
            <p:cNvSpPr/>
            <p:nvPr/>
          </p:nvSpPr>
          <p:spPr>
            <a:xfrm>
              <a:off x="8830624" y="3127992"/>
              <a:ext cx="82353" cy="93787"/>
            </a:xfrm>
            <a:custGeom>
              <a:avLst/>
              <a:gdLst/>
              <a:ahLst/>
              <a:cxnLst/>
              <a:rect l="l" t="t" r="r" b="b"/>
              <a:pathLst>
                <a:path w="749" h="853" extrusionOk="0">
                  <a:moveTo>
                    <a:pt x="749" y="0"/>
                  </a:moveTo>
                  <a:lnTo>
                    <a:pt x="379" y="209"/>
                  </a:lnTo>
                  <a:lnTo>
                    <a:pt x="0" y="420"/>
                  </a:lnTo>
                  <a:lnTo>
                    <a:pt x="379" y="644"/>
                  </a:lnTo>
                  <a:lnTo>
                    <a:pt x="749" y="853"/>
                  </a:lnTo>
                  <a:lnTo>
                    <a:pt x="749" y="420"/>
                  </a:lnTo>
                  <a:lnTo>
                    <a:pt x="749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1" name="Google Shape;2581;p37"/>
            <p:cNvSpPr/>
            <p:nvPr/>
          </p:nvSpPr>
          <p:spPr>
            <a:xfrm>
              <a:off x="8824686" y="3122054"/>
              <a:ext cx="91039" cy="105662"/>
            </a:xfrm>
            <a:custGeom>
              <a:avLst/>
              <a:gdLst/>
              <a:ahLst/>
              <a:cxnLst/>
              <a:rect l="l" t="t" r="r" b="b"/>
              <a:pathLst>
                <a:path w="828" h="961" extrusionOk="0">
                  <a:moveTo>
                    <a:pt x="777" y="92"/>
                  </a:moveTo>
                  <a:lnTo>
                    <a:pt x="777" y="474"/>
                  </a:lnTo>
                  <a:lnTo>
                    <a:pt x="777" y="869"/>
                  </a:lnTo>
                  <a:lnTo>
                    <a:pt x="449" y="670"/>
                  </a:lnTo>
                  <a:lnTo>
                    <a:pt x="102" y="480"/>
                  </a:lnTo>
                  <a:lnTo>
                    <a:pt x="102" y="480"/>
                  </a:lnTo>
                  <a:lnTo>
                    <a:pt x="449" y="291"/>
                  </a:lnTo>
                  <a:lnTo>
                    <a:pt x="777" y="92"/>
                  </a:lnTo>
                  <a:close/>
                  <a:moveTo>
                    <a:pt x="828" y="1"/>
                  </a:moveTo>
                  <a:lnTo>
                    <a:pt x="421" y="237"/>
                  </a:lnTo>
                  <a:lnTo>
                    <a:pt x="1" y="474"/>
                  </a:lnTo>
                  <a:lnTo>
                    <a:pt x="39" y="499"/>
                  </a:lnTo>
                  <a:lnTo>
                    <a:pt x="421" y="724"/>
                  </a:lnTo>
                  <a:lnTo>
                    <a:pt x="828" y="960"/>
                  </a:lnTo>
                  <a:lnTo>
                    <a:pt x="828" y="474"/>
                  </a:lnTo>
                  <a:lnTo>
                    <a:pt x="828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2" name="Google Shape;2582;p37"/>
            <p:cNvSpPr/>
            <p:nvPr/>
          </p:nvSpPr>
          <p:spPr>
            <a:xfrm>
              <a:off x="8790052" y="1321278"/>
              <a:ext cx="82353" cy="95547"/>
            </a:xfrm>
            <a:custGeom>
              <a:avLst/>
              <a:gdLst/>
              <a:ahLst/>
              <a:cxnLst/>
              <a:rect l="l" t="t" r="r" b="b"/>
              <a:pathLst>
                <a:path w="749" h="869" extrusionOk="0">
                  <a:moveTo>
                    <a:pt x="748" y="0"/>
                  </a:moveTo>
                  <a:lnTo>
                    <a:pt x="369" y="224"/>
                  </a:lnTo>
                  <a:lnTo>
                    <a:pt x="0" y="436"/>
                  </a:lnTo>
                  <a:lnTo>
                    <a:pt x="369" y="647"/>
                  </a:lnTo>
                  <a:lnTo>
                    <a:pt x="748" y="868"/>
                  </a:lnTo>
                  <a:lnTo>
                    <a:pt x="748" y="436"/>
                  </a:lnTo>
                  <a:lnTo>
                    <a:pt x="748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3" name="Google Shape;2583;p37"/>
            <p:cNvSpPr/>
            <p:nvPr/>
          </p:nvSpPr>
          <p:spPr>
            <a:xfrm>
              <a:off x="8784114" y="1317100"/>
              <a:ext cx="91368" cy="104233"/>
            </a:xfrm>
            <a:custGeom>
              <a:avLst/>
              <a:gdLst/>
              <a:ahLst/>
              <a:cxnLst/>
              <a:rect l="l" t="t" r="r" b="b"/>
              <a:pathLst>
                <a:path w="831" h="948" extrusionOk="0">
                  <a:moveTo>
                    <a:pt x="777" y="92"/>
                  </a:moveTo>
                  <a:lnTo>
                    <a:pt x="777" y="474"/>
                  </a:lnTo>
                  <a:lnTo>
                    <a:pt x="777" y="856"/>
                  </a:lnTo>
                  <a:lnTo>
                    <a:pt x="436" y="669"/>
                  </a:lnTo>
                  <a:lnTo>
                    <a:pt x="109" y="473"/>
                  </a:lnTo>
                  <a:lnTo>
                    <a:pt x="109" y="473"/>
                  </a:lnTo>
                  <a:lnTo>
                    <a:pt x="436" y="275"/>
                  </a:lnTo>
                  <a:lnTo>
                    <a:pt x="777" y="92"/>
                  </a:lnTo>
                  <a:close/>
                  <a:moveTo>
                    <a:pt x="831" y="0"/>
                  </a:moveTo>
                  <a:lnTo>
                    <a:pt x="408" y="237"/>
                  </a:lnTo>
                  <a:lnTo>
                    <a:pt x="0" y="474"/>
                  </a:lnTo>
                  <a:lnTo>
                    <a:pt x="41" y="499"/>
                  </a:lnTo>
                  <a:lnTo>
                    <a:pt x="408" y="710"/>
                  </a:lnTo>
                  <a:lnTo>
                    <a:pt x="831" y="947"/>
                  </a:lnTo>
                  <a:lnTo>
                    <a:pt x="831" y="474"/>
                  </a:lnTo>
                  <a:lnTo>
                    <a:pt x="831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4" name="Google Shape;2584;p37"/>
            <p:cNvSpPr/>
            <p:nvPr/>
          </p:nvSpPr>
          <p:spPr>
            <a:xfrm>
              <a:off x="8872295" y="698187"/>
              <a:ext cx="94117" cy="85101"/>
            </a:xfrm>
            <a:custGeom>
              <a:avLst/>
              <a:gdLst/>
              <a:ahLst/>
              <a:cxnLst/>
              <a:rect l="l" t="t" r="r" b="b"/>
              <a:pathLst>
                <a:path w="856" h="774" extrusionOk="0">
                  <a:moveTo>
                    <a:pt x="0" y="0"/>
                  </a:moveTo>
                  <a:lnTo>
                    <a:pt x="187" y="395"/>
                  </a:lnTo>
                  <a:lnTo>
                    <a:pt x="370" y="774"/>
                  </a:lnTo>
                  <a:lnTo>
                    <a:pt x="619" y="420"/>
                  </a:lnTo>
                  <a:lnTo>
                    <a:pt x="856" y="63"/>
                  </a:lnTo>
                  <a:lnTo>
                    <a:pt x="436" y="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5" name="Google Shape;2585;p37"/>
            <p:cNvSpPr/>
            <p:nvPr/>
          </p:nvSpPr>
          <p:spPr>
            <a:xfrm>
              <a:off x="8868117" y="694998"/>
              <a:ext cx="104233" cy="94227"/>
            </a:xfrm>
            <a:custGeom>
              <a:avLst/>
              <a:gdLst/>
              <a:ahLst/>
              <a:cxnLst/>
              <a:rect l="l" t="t" r="r" b="b"/>
              <a:pathLst>
                <a:path w="948" h="857" extrusionOk="0">
                  <a:moveTo>
                    <a:pt x="79" y="54"/>
                  </a:moveTo>
                  <a:lnTo>
                    <a:pt x="461" y="80"/>
                  </a:lnTo>
                  <a:lnTo>
                    <a:pt x="856" y="121"/>
                  </a:lnTo>
                  <a:lnTo>
                    <a:pt x="632" y="436"/>
                  </a:lnTo>
                  <a:lnTo>
                    <a:pt x="417" y="757"/>
                  </a:lnTo>
                  <a:lnTo>
                    <a:pt x="417" y="757"/>
                  </a:lnTo>
                  <a:lnTo>
                    <a:pt x="250" y="408"/>
                  </a:lnTo>
                  <a:lnTo>
                    <a:pt x="79" y="54"/>
                  </a:lnTo>
                  <a:close/>
                  <a:moveTo>
                    <a:pt x="0" y="1"/>
                  </a:moveTo>
                  <a:lnTo>
                    <a:pt x="196" y="424"/>
                  </a:lnTo>
                  <a:lnTo>
                    <a:pt x="408" y="856"/>
                  </a:lnTo>
                  <a:lnTo>
                    <a:pt x="433" y="818"/>
                  </a:lnTo>
                  <a:lnTo>
                    <a:pt x="670" y="462"/>
                  </a:lnTo>
                  <a:lnTo>
                    <a:pt x="948" y="67"/>
                  </a:lnTo>
                  <a:lnTo>
                    <a:pt x="474" y="2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6" name="Google Shape;2586;p37"/>
            <p:cNvSpPr/>
            <p:nvPr/>
          </p:nvSpPr>
          <p:spPr>
            <a:xfrm>
              <a:off x="5798947" y="-9237"/>
              <a:ext cx="94117" cy="85431"/>
            </a:xfrm>
            <a:custGeom>
              <a:avLst/>
              <a:gdLst/>
              <a:ahLst/>
              <a:cxnLst/>
              <a:rect l="l" t="t" r="r" b="b"/>
              <a:pathLst>
                <a:path w="856" h="777" extrusionOk="0">
                  <a:moveTo>
                    <a:pt x="0" y="0"/>
                  </a:moveTo>
                  <a:lnTo>
                    <a:pt x="187" y="395"/>
                  </a:lnTo>
                  <a:lnTo>
                    <a:pt x="370" y="777"/>
                  </a:lnTo>
                  <a:lnTo>
                    <a:pt x="619" y="420"/>
                  </a:lnTo>
                  <a:lnTo>
                    <a:pt x="856" y="66"/>
                  </a:lnTo>
                  <a:lnTo>
                    <a:pt x="436" y="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7" name="Google Shape;2587;p37"/>
            <p:cNvSpPr/>
            <p:nvPr/>
          </p:nvSpPr>
          <p:spPr>
            <a:xfrm>
              <a:off x="5794769" y="-12096"/>
              <a:ext cx="104233" cy="94227"/>
            </a:xfrm>
            <a:custGeom>
              <a:avLst/>
              <a:gdLst/>
              <a:ahLst/>
              <a:cxnLst/>
              <a:rect l="l" t="t" r="r" b="b"/>
              <a:pathLst>
                <a:path w="948" h="857" extrusionOk="0">
                  <a:moveTo>
                    <a:pt x="79" y="51"/>
                  </a:moveTo>
                  <a:lnTo>
                    <a:pt x="461" y="92"/>
                  </a:lnTo>
                  <a:lnTo>
                    <a:pt x="856" y="118"/>
                  </a:lnTo>
                  <a:lnTo>
                    <a:pt x="632" y="433"/>
                  </a:lnTo>
                  <a:lnTo>
                    <a:pt x="417" y="757"/>
                  </a:lnTo>
                  <a:lnTo>
                    <a:pt x="250" y="408"/>
                  </a:lnTo>
                  <a:lnTo>
                    <a:pt x="79" y="51"/>
                  </a:lnTo>
                  <a:close/>
                  <a:moveTo>
                    <a:pt x="0" y="1"/>
                  </a:moveTo>
                  <a:lnTo>
                    <a:pt x="196" y="433"/>
                  </a:lnTo>
                  <a:lnTo>
                    <a:pt x="408" y="856"/>
                  </a:lnTo>
                  <a:lnTo>
                    <a:pt x="433" y="815"/>
                  </a:lnTo>
                  <a:lnTo>
                    <a:pt x="670" y="462"/>
                  </a:lnTo>
                  <a:lnTo>
                    <a:pt x="947" y="80"/>
                  </a:lnTo>
                  <a:lnTo>
                    <a:pt x="474" y="3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8" name="Google Shape;2588;p37"/>
            <p:cNvSpPr/>
            <p:nvPr/>
          </p:nvSpPr>
          <p:spPr>
            <a:xfrm>
              <a:off x="7327595" y="232325"/>
              <a:ext cx="95547" cy="85541"/>
            </a:xfrm>
            <a:custGeom>
              <a:avLst/>
              <a:gdLst/>
              <a:ahLst/>
              <a:cxnLst/>
              <a:rect l="l" t="t" r="r" b="b"/>
              <a:pathLst>
                <a:path w="869" h="778" extrusionOk="0">
                  <a:moveTo>
                    <a:pt x="1" y="0"/>
                  </a:moveTo>
                  <a:lnTo>
                    <a:pt x="187" y="382"/>
                  </a:lnTo>
                  <a:lnTo>
                    <a:pt x="370" y="777"/>
                  </a:lnTo>
                  <a:lnTo>
                    <a:pt x="619" y="420"/>
                  </a:lnTo>
                  <a:lnTo>
                    <a:pt x="869" y="67"/>
                  </a:lnTo>
                  <a:lnTo>
                    <a:pt x="436" y="2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9" name="Google Shape;2589;p37"/>
            <p:cNvSpPr/>
            <p:nvPr/>
          </p:nvSpPr>
          <p:spPr>
            <a:xfrm>
              <a:off x="7323416" y="229576"/>
              <a:ext cx="104233" cy="93787"/>
            </a:xfrm>
            <a:custGeom>
              <a:avLst/>
              <a:gdLst/>
              <a:ahLst/>
              <a:cxnLst/>
              <a:rect l="l" t="t" r="r" b="b"/>
              <a:pathLst>
                <a:path w="948" h="853" extrusionOk="0">
                  <a:moveTo>
                    <a:pt x="80" y="51"/>
                  </a:moveTo>
                  <a:lnTo>
                    <a:pt x="474" y="79"/>
                  </a:lnTo>
                  <a:lnTo>
                    <a:pt x="856" y="117"/>
                  </a:lnTo>
                  <a:lnTo>
                    <a:pt x="632" y="433"/>
                  </a:lnTo>
                  <a:lnTo>
                    <a:pt x="417" y="756"/>
                  </a:lnTo>
                  <a:lnTo>
                    <a:pt x="250" y="407"/>
                  </a:lnTo>
                  <a:lnTo>
                    <a:pt x="80" y="51"/>
                  </a:lnTo>
                  <a:close/>
                  <a:moveTo>
                    <a:pt x="1" y="0"/>
                  </a:moveTo>
                  <a:lnTo>
                    <a:pt x="212" y="420"/>
                  </a:lnTo>
                  <a:lnTo>
                    <a:pt x="408" y="853"/>
                  </a:lnTo>
                  <a:lnTo>
                    <a:pt x="433" y="815"/>
                  </a:lnTo>
                  <a:lnTo>
                    <a:pt x="686" y="458"/>
                  </a:lnTo>
                  <a:lnTo>
                    <a:pt x="948" y="63"/>
                  </a:lnTo>
                  <a:lnTo>
                    <a:pt x="474" y="2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0" name="Google Shape;2590;p37"/>
            <p:cNvSpPr/>
            <p:nvPr/>
          </p:nvSpPr>
          <p:spPr>
            <a:xfrm>
              <a:off x="9014242" y="3375161"/>
              <a:ext cx="81033" cy="94117"/>
            </a:xfrm>
            <a:custGeom>
              <a:avLst/>
              <a:gdLst/>
              <a:ahLst/>
              <a:cxnLst/>
              <a:rect l="l" t="t" r="r" b="b"/>
              <a:pathLst>
                <a:path w="737" h="856" extrusionOk="0">
                  <a:moveTo>
                    <a:pt x="736" y="0"/>
                  </a:moveTo>
                  <a:lnTo>
                    <a:pt x="367" y="212"/>
                  </a:lnTo>
                  <a:lnTo>
                    <a:pt x="1" y="436"/>
                  </a:lnTo>
                  <a:lnTo>
                    <a:pt x="367" y="644"/>
                  </a:lnTo>
                  <a:lnTo>
                    <a:pt x="736" y="856"/>
                  </a:lnTo>
                  <a:lnTo>
                    <a:pt x="736" y="436"/>
                  </a:lnTo>
                  <a:lnTo>
                    <a:pt x="736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1" name="Google Shape;2591;p37"/>
            <p:cNvSpPr/>
            <p:nvPr/>
          </p:nvSpPr>
          <p:spPr>
            <a:xfrm>
              <a:off x="9008304" y="3369224"/>
              <a:ext cx="89719" cy="105992"/>
            </a:xfrm>
            <a:custGeom>
              <a:avLst/>
              <a:gdLst/>
              <a:ahLst/>
              <a:cxnLst/>
              <a:rect l="l" t="t" r="r" b="b"/>
              <a:pathLst>
                <a:path w="816" h="964" extrusionOk="0">
                  <a:moveTo>
                    <a:pt x="765" y="95"/>
                  </a:moveTo>
                  <a:lnTo>
                    <a:pt x="765" y="490"/>
                  </a:lnTo>
                  <a:lnTo>
                    <a:pt x="765" y="869"/>
                  </a:lnTo>
                  <a:lnTo>
                    <a:pt x="437" y="673"/>
                  </a:lnTo>
                  <a:lnTo>
                    <a:pt x="103" y="482"/>
                  </a:lnTo>
                  <a:lnTo>
                    <a:pt x="103" y="482"/>
                  </a:lnTo>
                  <a:lnTo>
                    <a:pt x="437" y="291"/>
                  </a:lnTo>
                  <a:lnTo>
                    <a:pt x="765" y="95"/>
                  </a:lnTo>
                  <a:close/>
                  <a:moveTo>
                    <a:pt x="815" y="0"/>
                  </a:moveTo>
                  <a:lnTo>
                    <a:pt x="408" y="237"/>
                  </a:lnTo>
                  <a:lnTo>
                    <a:pt x="1" y="490"/>
                  </a:lnTo>
                  <a:lnTo>
                    <a:pt x="42" y="502"/>
                  </a:lnTo>
                  <a:lnTo>
                    <a:pt x="408" y="727"/>
                  </a:lnTo>
                  <a:lnTo>
                    <a:pt x="815" y="963"/>
                  </a:lnTo>
                  <a:lnTo>
                    <a:pt x="815" y="490"/>
                  </a:lnTo>
                  <a:lnTo>
                    <a:pt x="815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2" name="Google Shape;2592;p37"/>
            <p:cNvSpPr/>
            <p:nvPr/>
          </p:nvSpPr>
          <p:spPr>
            <a:xfrm>
              <a:off x="8824686" y="3613975"/>
              <a:ext cx="95547" cy="85101"/>
            </a:xfrm>
            <a:custGeom>
              <a:avLst/>
              <a:gdLst/>
              <a:ahLst/>
              <a:cxnLst/>
              <a:rect l="l" t="t" r="r" b="b"/>
              <a:pathLst>
                <a:path w="869" h="774" extrusionOk="0">
                  <a:moveTo>
                    <a:pt x="1" y="0"/>
                  </a:moveTo>
                  <a:lnTo>
                    <a:pt x="184" y="379"/>
                  </a:lnTo>
                  <a:lnTo>
                    <a:pt x="383" y="774"/>
                  </a:lnTo>
                  <a:lnTo>
                    <a:pt x="620" y="420"/>
                  </a:lnTo>
                  <a:lnTo>
                    <a:pt x="869" y="63"/>
                  </a:lnTo>
                  <a:lnTo>
                    <a:pt x="433" y="2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3" name="Google Shape;2593;p37"/>
            <p:cNvSpPr/>
            <p:nvPr/>
          </p:nvSpPr>
          <p:spPr>
            <a:xfrm>
              <a:off x="1850500" y="154401"/>
              <a:ext cx="94117" cy="86860"/>
            </a:xfrm>
            <a:custGeom>
              <a:avLst/>
              <a:gdLst/>
              <a:ahLst/>
              <a:cxnLst/>
              <a:rect l="l" t="t" r="r" b="b"/>
              <a:pathLst>
                <a:path w="856" h="790" extrusionOk="0">
                  <a:moveTo>
                    <a:pt x="0" y="0"/>
                  </a:moveTo>
                  <a:lnTo>
                    <a:pt x="187" y="395"/>
                  </a:lnTo>
                  <a:lnTo>
                    <a:pt x="370" y="789"/>
                  </a:lnTo>
                  <a:lnTo>
                    <a:pt x="619" y="433"/>
                  </a:lnTo>
                  <a:lnTo>
                    <a:pt x="856" y="79"/>
                  </a:lnTo>
                  <a:lnTo>
                    <a:pt x="436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4" name="Google Shape;2594;p37"/>
            <p:cNvSpPr/>
            <p:nvPr/>
          </p:nvSpPr>
          <p:spPr>
            <a:xfrm>
              <a:off x="9054484" y="2990553"/>
              <a:ext cx="94227" cy="85431"/>
            </a:xfrm>
            <a:custGeom>
              <a:avLst/>
              <a:gdLst/>
              <a:ahLst/>
              <a:cxnLst/>
              <a:rect l="l" t="t" r="r" b="b"/>
              <a:pathLst>
                <a:path w="857" h="777" extrusionOk="0">
                  <a:moveTo>
                    <a:pt x="1" y="0"/>
                  </a:moveTo>
                  <a:lnTo>
                    <a:pt x="187" y="395"/>
                  </a:lnTo>
                  <a:lnTo>
                    <a:pt x="370" y="777"/>
                  </a:lnTo>
                  <a:lnTo>
                    <a:pt x="620" y="420"/>
                  </a:lnTo>
                  <a:lnTo>
                    <a:pt x="856" y="66"/>
                  </a:lnTo>
                  <a:lnTo>
                    <a:pt x="436" y="3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5" name="Google Shape;2595;p37"/>
            <p:cNvSpPr/>
            <p:nvPr/>
          </p:nvSpPr>
          <p:spPr>
            <a:xfrm>
              <a:off x="9050306" y="2987364"/>
              <a:ext cx="104233" cy="94227"/>
            </a:xfrm>
            <a:custGeom>
              <a:avLst/>
              <a:gdLst/>
              <a:ahLst/>
              <a:cxnLst/>
              <a:rect l="l" t="t" r="r" b="b"/>
              <a:pathLst>
                <a:path w="948" h="857" extrusionOk="0">
                  <a:moveTo>
                    <a:pt x="80" y="54"/>
                  </a:moveTo>
                  <a:lnTo>
                    <a:pt x="474" y="95"/>
                  </a:lnTo>
                  <a:lnTo>
                    <a:pt x="856" y="121"/>
                  </a:lnTo>
                  <a:lnTo>
                    <a:pt x="632" y="436"/>
                  </a:lnTo>
                  <a:lnTo>
                    <a:pt x="414" y="763"/>
                  </a:lnTo>
                  <a:lnTo>
                    <a:pt x="414" y="763"/>
                  </a:lnTo>
                  <a:lnTo>
                    <a:pt x="250" y="411"/>
                  </a:lnTo>
                  <a:lnTo>
                    <a:pt x="80" y="54"/>
                  </a:lnTo>
                  <a:close/>
                  <a:moveTo>
                    <a:pt x="1" y="1"/>
                  </a:moveTo>
                  <a:lnTo>
                    <a:pt x="197" y="436"/>
                  </a:lnTo>
                  <a:lnTo>
                    <a:pt x="408" y="856"/>
                  </a:lnTo>
                  <a:lnTo>
                    <a:pt x="433" y="831"/>
                  </a:lnTo>
                  <a:lnTo>
                    <a:pt x="686" y="462"/>
                  </a:lnTo>
                  <a:lnTo>
                    <a:pt x="948" y="80"/>
                  </a:lnTo>
                  <a:lnTo>
                    <a:pt x="474" y="4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6" name="Google Shape;2596;p37"/>
            <p:cNvSpPr/>
            <p:nvPr/>
          </p:nvSpPr>
          <p:spPr>
            <a:xfrm>
              <a:off x="162863" y="2138653"/>
              <a:ext cx="82353" cy="93897"/>
            </a:xfrm>
            <a:custGeom>
              <a:avLst/>
              <a:gdLst/>
              <a:ahLst/>
              <a:cxnLst/>
              <a:rect l="l" t="t" r="r" b="b"/>
              <a:pathLst>
                <a:path w="749" h="854" extrusionOk="0">
                  <a:moveTo>
                    <a:pt x="748" y="1"/>
                  </a:moveTo>
                  <a:lnTo>
                    <a:pt x="366" y="209"/>
                  </a:lnTo>
                  <a:lnTo>
                    <a:pt x="0" y="433"/>
                  </a:lnTo>
                  <a:lnTo>
                    <a:pt x="366" y="645"/>
                  </a:lnTo>
                  <a:lnTo>
                    <a:pt x="748" y="853"/>
                  </a:lnTo>
                  <a:lnTo>
                    <a:pt x="748" y="433"/>
                  </a:lnTo>
                  <a:lnTo>
                    <a:pt x="748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7" name="Google Shape;2597;p37"/>
            <p:cNvSpPr/>
            <p:nvPr/>
          </p:nvSpPr>
          <p:spPr>
            <a:xfrm>
              <a:off x="156926" y="2132826"/>
              <a:ext cx="91368" cy="105552"/>
            </a:xfrm>
            <a:custGeom>
              <a:avLst/>
              <a:gdLst/>
              <a:ahLst/>
              <a:cxnLst/>
              <a:rect l="l" t="t" r="r" b="b"/>
              <a:pathLst>
                <a:path w="831" h="960" extrusionOk="0">
                  <a:moveTo>
                    <a:pt x="777" y="92"/>
                  </a:moveTo>
                  <a:lnTo>
                    <a:pt x="777" y="486"/>
                  </a:lnTo>
                  <a:lnTo>
                    <a:pt x="777" y="868"/>
                  </a:lnTo>
                  <a:lnTo>
                    <a:pt x="436" y="669"/>
                  </a:lnTo>
                  <a:lnTo>
                    <a:pt x="100" y="480"/>
                  </a:lnTo>
                  <a:lnTo>
                    <a:pt x="100" y="480"/>
                  </a:lnTo>
                  <a:lnTo>
                    <a:pt x="436" y="291"/>
                  </a:lnTo>
                  <a:lnTo>
                    <a:pt x="777" y="92"/>
                  </a:lnTo>
                  <a:close/>
                  <a:moveTo>
                    <a:pt x="831" y="0"/>
                  </a:moveTo>
                  <a:lnTo>
                    <a:pt x="408" y="237"/>
                  </a:lnTo>
                  <a:lnTo>
                    <a:pt x="0" y="486"/>
                  </a:lnTo>
                  <a:lnTo>
                    <a:pt x="41" y="499"/>
                  </a:lnTo>
                  <a:lnTo>
                    <a:pt x="408" y="723"/>
                  </a:lnTo>
                  <a:lnTo>
                    <a:pt x="831" y="960"/>
                  </a:lnTo>
                  <a:lnTo>
                    <a:pt x="831" y="486"/>
                  </a:lnTo>
                  <a:lnTo>
                    <a:pt x="831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8" name="Google Shape;2598;p37"/>
            <p:cNvSpPr/>
            <p:nvPr/>
          </p:nvSpPr>
          <p:spPr>
            <a:xfrm>
              <a:off x="480731" y="4783742"/>
              <a:ext cx="82792" cy="95547"/>
            </a:xfrm>
            <a:custGeom>
              <a:avLst/>
              <a:gdLst/>
              <a:ahLst/>
              <a:cxnLst/>
              <a:rect l="l" t="t" r="r" b="b"/>
              <a:pathLst>
                <a:path w="753" h="869" extrusionOk="0">
                  <a:moveTo>
                    <a:pt x="752" y="0"/>
                  </a:moveTo>
                  <a:lnTo>
                    <a:pt x="383" y="224"/>
                  </a:lnTo>
                  <a:lnTo>
                    <a:pt x="1" y="436"/>
                  </a:lnTo>
                  <a:lnTo>
                    <a:pt x="383" y="647"/>
                  </a:lnTo>
                  <a:lnTo>
                    <a:pt x="752" y="868"/>
                  </a:lnTo>
                  <a:lnTo>
                    <a:pt x="752" y="436"/>
                  </a:lnTo>
                  <a:lnTo>
                    <a:pt x="752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9" name="Google Shape;2599;p37"/>
            <p:cNvSpPr/>
            <p:nvPr/>
          </p:nvSpPr>
          <p:spPr>
            <a:xfrm>
              <a:off x="475234" y="4779564"/>
              <a:ext cx="91039" cy="104233"/>
            </a:xfrm>
            <a:custGeom>
              <a:avLst/>
              <a:gdLst/>
              <a:ahLst/>
              <a:cxnLst/>
              <a:rect l="l" t="t" r="r" b="b"/>
              <a:pathLst>
                <a:path w="828" h="948" extrusionOk="0">
                  <a:moveTo>
                    <a:pt x="777" y="92"/>
                  </a:moveTo>
                  <a:lnTo>
                    <a:pt x="777" y="474"/>
                  </a:lnTo>
                  <a:lnTo>
                    <a:pt x="777" y="856"/>
                  </a:lnTo>
                  <a:lnTo>
                    <a:pt x="446" y="670"/>
                  </a:lnTo>
                  <a:lnTo>
                    <a:pt x="110" y="474"/>
                  </a:lnTo>
                  <a:lnTo>
                    <a:pt x="110" y="474"/>
                  </a:lnTo>
                  <a:lnTo>
                    <a:pt x="446" y="275"/>
                  </a:lnTo>
                  <a:lnTo>
                    <a:pt x="777" y="92"/>
                  </a:lnTo>
                  <a:close/>
                  <a:moveTo>
                    <a:pt x="828" y="0"/>
                  </a:moveTo>
                  <a:lnTo>
                    <a:pt x="420" y="237"/>
                  </a:lnTo>
                  <a:lnTo>
                    <a:pt x="0" y="474"/>
                  </a:lnTo>
                  <a:lnTo>
                    <a:pt x="38" y="499"/>
                  </a:lnTo>
                  <a:lnTo>
                    <a:pt x="420" y="711"/>
                  </a:lnTo>
                  <a:lnTo>
                    <a:pt x="828" y="947"/>
                  </a:lnTo>
                  <a:lnTo>
                    <a:pt x="828" y="474"/>
                  </a:lnTo>
                  <a:lnTo>
                    <a:pt x="828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0" name="Google Shape;2600;p37"/>
            <p:cNvSpPr/>
            <p:nvPr/>
          </p:nvSpPr>
          <p:spPr>
            <a:xfrm>
              <a:off x="773091" y="2416531"/>
              <a:ext cx="95547" cy="85101"/>
            </a:xfrm>
            <a:custGeom>
              <a:avLst/>
              <a:gdLst/>
              <a:ahLst/>
              <a:cxnLst/>
              <a:rect l="l" t="t" r="r" b="b"/>
              <a:pathLst>
                <a:path w="869" h="774" extrusionOk="0">
                  <a:moveTo>
                    <a:pt x="0" y="0"/>
                  </a:moveTo>
                  <a:lnTo>
                    <a:pt x="183" y="395"/>
                  </a:lnTo>
                  <a:lnTo>
                    <a:pt x="369" y="774"/>
                  </a:lnTo>
                  <a:lnTo>
                    <a:pt x="619" y="420"/>
                  </a:lnTo>
                  <a:lnTo>
                    <a:pt x="868" y="64"/>
                  </a:lnTo>
                  <a:lnTo>
                    <a:pt x="436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1" name="Google Shape;2601;p37"/>
            <p:cNvSpPr/>
            <p:nvPr/>
          </p:nvSpPr>
          <p:spPr>
            <a:xfrm>
              <a:off x="135376" y="188894"/>
              <a:ext cx="93897" cy="85541"/>
            </a:xfrm>
            <a:custGeom>
              <a:avLst/>
              <a:gdLst/>
              <a:ahLst/>
              <a:cxnLst/>
              <a:rect l="l" t="t" r="r" b="b"/>
              <a:pathLst>
                <a:path w="854" h="778" extrusionOk="0">
                  <a:moveTo>
                    <a:pt x="1" y="1"/>
                  </a:moveTo>
                  <a:lnTo>
                    <a:pt x="184" y="395"/>
                  </a:lnTo>
                  <a:lnTo>
                    <a:pt x="367" y="777"/>
                  </a:lnTo>
                  <a:lnTo>
                    <a:pt x="616" y="421"/>
                  </a:lnTo>
                  <a:lnTo>
                    <a:pt x="853" y="67"/>
                  </a:lnTo>
                  <a:lnTo>
                    <a:pt x="433" y="3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2" name="Google Shape;2602;p37"/>
            <p:cNvSpPr/>
            <p:nvPr/>
          </p:nvSpPr>
          <p:spPr>
            <a:xfrm>
              <a:off x="130868" y="186145"/>
              <a:ext cx="104233" cy="93787"/>
            </a:xfrm>
            <a:custGeom>
              <a:avLst/>
              <a:gdLst/>
              <a:ahLst/>
              <a:cxnLst/>
              <a:rect l="l" t="t" r="r" b="b"/>
              <a:pathLst>
                <a:path w="948" h="853" extrusionOk="0">
                  <a:moveTo>
                    <a:pt x="80" y="51"/>
                  </a:moveTo>
                  <a:lnTo>
                    <a:pt x="462" y="92"/>
                  </a:lnTo>
                  <a:lnTo>
                    <a:pt x="856" y="117"/>
                  </a:lnTo>
                  <a:lnTo>
                    <a:pt x="632" y="433"/>
                  </a:lnTo>
                  <a:lnTo>
                    <a:pt x="416" y="759"/>
                  </a:lnTo>
                  <a:lnTo>
                    <a:pt x="250" y="408"/>
                  </a:lnTo>
                  <a:lnTo>
                    <a:pt x="80" y="51"/>
                  </a:lnTo>
                  <a:close/>
                  <a:moveTo>
                    <a:pt x="1" y="1"/>
                  </a:moveTo>
                  <a:lnTo>
                    <a:pt x="200" y="433"/>
                  </a:lnTo>
                  <a:lnTo>
                    <a:pt x="408" y="853"/>
                  </a:lnTo>
                  <a:lnTo>
                    <a:pt x="436" y="828"/>
                  </a:lnTo>
                  <a:lnTo>
                    <a:pt x="673" y="458"/>
                  </a:lnTo>
                  <a:lnTo>
                    <a:pt x="948" y="79"/>
                  </a:lnTo>
                  <a:lnTo>
                    <a:pt x="474" y="3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3" name="Google Shape;2603;p37"/>
            <p:cNvSpPr/>
            <p:nvPr/>
          </p:nvSpPr>
          <p:spPr>
            <a:xfrm>
              <a:off x="773091" y="4692813"/>
              <a:ext cx="82682" cy="94117"/>
            </a:xfrm>
            <a:custGeom>
              <a:avLst/>
              <a:gdLst/>
              <a:ahLst/>
              <a:cxnLst/>
              <a:rect l="l" t="t" r="r" b="b"/>
              <a:pathLst>
                <a:path w="752" h="856" extrusionOk="0">
                  <a:moveTo>
                    <a:pt x="751" y="0"/>
                  </a:moveTo>
                  <a:lnTo>
                    <a:pt x="382" y="212"/>
                  </a:lnTo>
                  <a:lnTo>
                    <a:pt x="0" y="433"/>
                  </a:lnTo>
                  <a:lnTo>
                    <a:pt x="382" y="644"/>
                  </a:lnTo>
                  <a:lnTo>
                    <a:pt x="751" y="856"/>
                  </a:lnTo>
                  <a:lnTo>
                    <a:pt x="751" y="433"/>
                  </a:lnTo>
                  <a:lnTo>
                    <a:pt x="751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4" name="Google Shape;2604;p37"/>
            <p:cNvSpPr/>
            <p:nvPr/>
          </p:nvSpPr>
          <p:spPr>
            <a:xfrm>
              <a:off x="767154" y="4686875"/>
              <a:ext cx="91368" cy="105662"/>
            </a:xfrm>
            <a:custGeom>
              <a:avLst/>
              <a:gdLst/>
              <a:ahLst/>
              <a:cxnLst/>
              <a:rect l="l" t="t" r="r" b="b"/>
              <a:pathLst>
                <a:path w="831" h="961" extrusionOk="0">
                  <a:moveTo>
                    <a:pt x="777" y="92"/>
                  </a:moveTo>
                  <a:lnTo>
                    <a:pt x="777" y="487"/>
                  </a:lnTo>
                  <a:lnTo>
                    <a:pt x="777" y="869"/>
                  </a:lnTo>
                  <a:lnTo>
                    <a:pt x="449" y="673"/>
                  </a:lnTo>
                  <a:lnTo>
                    <a:pt x="104" y="482"/>
                  </a:lnTo>
                  <a:lnTo>
                    <a:pt x="104" y="482"/>
                  </a:lnTo>
                  <a:lnTo>
                    <a:pt x="449" y="291"/>
                  </a:lnTo>
                  <a:lnTo>
                    <a:pt x="777" y="92"/>
                  </a:lnTo>
                  <a:close/>
                  <a:moveTo>
                    <a:pt x="831" y="0"/>
                  </a:moveTo>
                  <a:lnTo>
                    <a:pt x="423" y="237"/>
                  </a:lnTo>
                  <a:lnTo>
                    <a:pt x="0" y="487"/>
                  </a:lnTo>
                  <a:lnTo>
                    <a:pt x="41" y="502"/>
                  </a:lnTo>
                  <a:lnTo>
                    <a:pt x="423" y="723"/>
                  </a:lnTo>
                  <a:lnTo>
                    <a:pt x="831" y="960"/>
                  </a:lnTo>
                  <a:lnTo>
                    <a:pt x="831" y="487"/>
                  </a:lnTo>
                  <a:lnTo>
                    <a:pt x="831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5" name="Google Shape;2605;p37"/>
            <p:cNvSpPr/>
            <p:nvPr/>
          </p:nvSpPr>
          <p:spPr>
            <a:xfrm>
              <a:off x="4365737" y="184386"/>
              <a:ext cx="82682" cy="95547"/>
            </a:xfrm>
            <a:custGeom>
              <a:avLst/>
              <a:gdLst/>
              <a:ahLst/>
              <a:cxnLst/>
              <a:rect l="l" t="t" r="r" b="b"/>
              <a:pathLst>
                <a:path w="752" h="869" extrusionOk="0">
                  <a:moveTo>
                    <a:pt x="751" y="1"/>
                  </a:moveTo>
                  <a:lnTo>
                    <a:pt x="382" y="212"/>
                  </a:lnTo>
                  <a:lnTo>
                    <a:pt x="0" y="436"/>
                  </a:lnTo>
                  <a:lnTo>
                    <a:pt x="382" y="648"/>
                  </a:lnTo>
                  <a:lnTo>
                    <a:pt x="751" y="869"/>
                  </a:lnTo>
                  <a:lnTo>
                    <a:pt x="751" y="436"/>
                  </a:lnTo>
                  <a:lnTo>
                    <a:pt x="751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6" name="Google Shape;2606;p37"/>
            <p:cNvSpPr/>
            <p:nvPr/>
          </p:nvSpPr>
          <p:spPr>
            <a:xfrm>
              <a:off x="4359800" y="180208"/>
              <a:ext cx="91368" cy="104233"/>
            </a:xfrm>
            <a:custGeom>
              <a:avLst/>
              <a:gdLst/>
              <a:ahLst/>
              <a:cxnLst/>
              <a:rect l="l" t="t" r="r" b="b"/>
              <a:pathLst>
                <a:path w="831" h="948" extrusionOk="0">
                  <a:moveTo>
                    <a:pt x="777" y="80"/>
                  </a:moveTo>
                  <a:lnTo>
                    <a:pt x="777" y="474"/>
                  </a:lnTo>
                  <a:lnTo>
                    <a:pt x="777" y="856"/>
                  </a:lnTo>
                  <a:lnTo>
                    <a:pt x="449" y="658"/>
                  </a:lnTo>
                  <a:lnTo>
                    <a:pt x="111" y="474"/>
                  </a:lnTo>
                  <a:lnTo>
                    <a:pt x="449" y="276"/>
                  </a:lnTo>
                  <a:lnTo>
                    <a:pt x="777" y="80"/>
                  </a:lnTo>
                  <a:close/>
                  <a:moveTo>
                    <a:pt x="831" y="1"/>
                  </a:moveTo>
                  <a:lnTo>
                    <a:pt x="423" y="238"/>
                  </a:lnTo>
                  <a:lnTo>
                    <a:pt x="0" y="474"/>
                  </a:lnTo>
                  <a:lnTo>
                    <a:pt x="41" y="500"/>
                  </a:lnTo>
                  <a:lnTo>
                    <a:pt x="423" y="711"/>
                  </a:lnTo>
                  <a:lnTo>
                    <a:pt x="831" y="948"/>
                  </a:lnTo>
                  <a:lnTo>
                    <a:pt x="831" y="474"/>
                  </a:lnTo>
                  <a:lnTo>
                    <a:pt x="831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7" name="Google Shape;2607;p37"/>
            <p:cNvSpPr/>
            <p:nvPr/>
          </p:nvSpPr>
          <p:spPr>
            <a:xfrm>
              <a:off x="1383318" y="4848943"/>
              <a:ext cx="95547" cy="85541"/>
            </a:xfrm>
            <a:custGeom>
              <a:avLst/>
              <a:gdLst/>
              <a:ahLst/>
              <a:cxnLst/>
              <a:rect l="l" t="t" r="r" b="b"/>
              <a:pathLst>
                <a:path w="869" h="778" extrusionOk="0">
                  <a:moveTo>
                    <a:pt x="0" y="1"/>
                  </a:moveTo>
                  <a:lnTo>
                    <a:pt x="199" y="395"/>
                  </a:lnTo>
                  <a:lnTo>
                    <a:pt x="382" y="777"/>
                  </a:lnTo>
                  <a:lnTo>
                    <a:pt x="619" y="421"/>
                  </a:lnTo>
                  <a:lnTo>
                    <a:pt x="868" y="67"/>
                  </a:lnTo>
                  <a:lnTo>
                    <a:pt x="436" y="2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8" name="Google Shape;2608;p37"/>
            <p:cNvSpPr/>
            <p:nvPr/>
          </p:nvSpPr>
          <p:spPr>
            <a:xfrm>
              <a:off x="1702946" y="4885117"/>
              <a:ext cx="95547" cy="86861"/>
            </a:xfrm>
            <a:custGeom>
              <a:avLst/>
              <a:gdLst/>
              <a:ahLst/>
              <a:cxnLst/>
              <a:rect l="l" t="t" r="r" b="b"/>
              <a:pathLst>
                <a:path w="869" h="790" extrusionOk="0">
                  <a:moveTo>
                    <a:pt x="1" y="0"/>
                  </a:moveTo>
                  <a:lnTo>
                    <a:pt x="187" y="395"/>
                  </a:lnTo>
                  <a:lnTo>
                    <a:pt x="370" y="789"/>
                  </a:lnTo>
                  <a:lnTo>
                    <a:pt x="619" y="436"/>
                  </a:lnTo>
                  <a:lnTo>
                    <a:pt x="869" y="66"/>
                  </a:lnTo>
                  <a:lnTo>
                    <a:pt x="436" y="4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9" name="Google Shape;2609;p37"/>
            <p:cNvSpPr/>
            <p:nvPr/>
          </p:nvSpPr>
          <p:spPr>
            <a:xfrm>
              <a:off x="1698768" y="4882258"/>
              <a:ext cx="104233" cy="95547"/>
            </a:xfrm>
            <a:custGeom>
              <a:avLst/>
              <a:gdLst/>
              <a:ahLst/>
              <a:cxnLst/>
              <a:rect l="l" t="t" r="r" b="b"/>
              <a:pathLst>
                <a:path w="948" h="869" extrusionOk="0">
                  <a:moveTo>
                    <a:pt x="80" y="67"/>
                  </a:moveTo>
                  <a:lnTo>
                    <a:pt x="474" y="92"/>
                  </a:lnTo>
                  <a:lnTo>
                    <a:pt x="856" y="118"/>
                  </a:lnTo>
                  <a:lnTo>
                    <a:pt x="632" y="433"/>
                  </a:lnTo>
                  <a:lnTo>
                    <a:pt x="414" y="762"/>
                  </a:lnTo>
                  <a:lnTo>
                    <a:pt x="414" y="762"/>
                  </a:lnTo>
                  <a:lnTo>
                    <a:pt x="250" y="408"/>
                  </a:lnTo>
                  <a:lnTo>
                    <a:pt x="80" y="67"/>
                  </a:lnTo>
                  <a:close/>
                  <a:moveTo>
                    <a:pt x="1" y="1"/>
                  </a:moveTo>
                  <a:lnTo>
                    <a:pt x="197" y="433"/>
                  </a:lnTo>
                  <a:lnTo>
                    <a:pt x="408" y="869"/>
                  </a:lnTo>
                  <a:lnTo>
                    <a:pt x="433" y="828"/>
                  </a:lnTo>
                  <a:lnTo>
                    <a:pt x="683" y="474"/>
                  </a:lnTo>
                  <a:lnTo>
                    <a:pt x="948" y="80"/>
                  </a:lnTo>
                  <a:lnTo>
                    <a:pt x="474" y="3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0" name="Google Shape;2610;p37"/>
            <p:cNvSpPr/>
            <p:nvPr/>
          </p:nvSpPr>
          <p:spPr>
            <a:xfrm>
              <a:off x="3113286" y="4737563"/>
              <a:ext cx="175040" cy="198240"/>
            </a:xfrm>
            <a:custGeom>
              <a:avLst/>
              <a:gdLst/>
              <a:ahLst/>
              <a:cxnLst/>
              <a:rect l="l" t="t" r="r" b="b"/>
              <a:pathLst>
                <a:path w="1592" h="1803" extrusionOk="0">
                  <a:moveTo>
                    <a:pt x="67" y="0"/>
                  </a:moveTo>
                  <a:lnTo>
                    <a:pt x="26" y="894"/>
                  </a:lnTo>
                  <a:lnTo>
                    <a:pt x="1" y="1803"/>
                  </a:lnTo>
                  <a:lnTo>
                    <a:pt x="790" y="1383"/>
                  </a:lnTo>
                  <a:lnTo>
                    <a:pt x="1592" y="947"/>
                  </a:lnTo>
                  <a:lnTo>
                    <a:pt x="828" y="474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1" name="Google Shape;2611;p37"/>
            <p:cNvSpPr/>
            <p:nvPr/>
          </p:nvSpPr>
          <p:spPr>
            <a:xfrm>
              <a:off x="2547809" y="4737563"/>
              <a:ext cx="81033" cy="94117"/>
            </a:xfrm>
            <a:custGeom>
              <a:avLst/>
              <a:gdLst/>
              <a:ahLst/>
              <a:cxnLst/>
              <a:rect l="l" t="t" r="r" b="b"/>
              <a:pathLst>
                <a:path w="737" h="856" extrusionOk="0">
                  <a:moveTo>
                    <a:pt x="736" y="0"/>
                  </a:moveTo>
                  <a:lnTo>
                    <a:pt x="367" y="212"/>
                  </a:lnTo>
                  <a:lnTo>
                    <a:pt x="1" y="420"/>
                  </a:lnTo>
                  <a:lnTo>
                    <a:pt x="367" y="644"/>
                  </a:lnTo>
                  <a:lnTo>
                    <a:pt x="736" y="856"/>
                  </a:lnTo>
                  <a:lnTo>
                    <a:pt x="736" y="420"/>
                  </a:lnTo>
                  <a:lnTo>
                    <a:pt x="736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2" name="Google Shape;2612;p37"/>
            <p:cNvSpPr/>
            <p:nvPr/>
          </p:nvSpPr>
          <p:spPr>
            <a:xfrm>
              <a:off x="2541981" y="4731625"/>
              <a:ext cx="89609" cy="105992"/>
            </a:xfrm>
            <a:custGeom>
              <a:avLst/>
              <a:gdLst/>
              <a:ahLst/>
              <a:cxnLst/>
              <a:rect l="l" t="t" r="r" b="b"/>
              <a:pathLst>
                <a:path w="815" h="964" extrusionOk="0">
                  <a:moveTo>
                    <a:pt x="764" y="95"/>
                  </a:moveTo>
                  <a:lnTo>
                    <a:pt x="764" y="474"/>
                  </a:lnTo>
                  <a:lnTo>
                    <a:pt x="764" y="869"/>
                  </a:lnTo>
                  <a:lnTo>
                    <a:pt x="433" y="673"/>
                  </a:lnTo>
                  <a:lnTo>
                    <a:pt x="102" y="482"/>
                  </a:lnTo>
                  <a:lnTo>
                    <a:pt x="102" y="482"/>
                  </a:lnTo>
                  <a:lnTo>
                    <a:pt x="433" y="291"/>
                  </a:lnTo>
                  <a:lnTo>
                    <a:pt x="764" y="95"/>
                  </a:lnTo>
                  <a:close/>
                  <a:moveTo>
                    <a:pt x="815" y="1"/>
                  </a:moveTo>
                  <a:lnTo>
                    <a:pt x="407" y="237"/>
                  </a:lnTo>
                  <a:lnTo>
                    <a:pt x="0" y="474"/>
                  </a:lnTo>
                  <a:lnTo>
                    <a:pt x="38" y="503"/>
                  </a:lnTo>
                  <a:lnTo>
                    <a:pt x="407" y="711"/>
                  </a:lnTo>
                  <a:lnTo>
                    <a:pt x="815" y="964"/>
                  </a:lnTo>
                  <a:lnTo>
                    <a:pt x="815" y="474"/>
                  </a:lnTo>
                  <a:lnTo>
                    <a:pt x="815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3" name="Google Shape;2613;p37"/>
            <p:cNvSpPr/>
            <p:nvPr/>
          </p:nvSpPr>
          <p:spPr>
            <a:xfrm>
              <a:off x="2965732" y="144144"/>
              <a:ext cx="94227" cy="89719"/>
            </a:xfrm>
            <a:custGeom>
              <a:avLst/>
              <a:gdLst/>
              <a:ahLst/>
              <a:cxnLst/>
              <a:rect l="l" t="t" r="r" b="b"/>
              <a:pathLst>
                <a:path w="857" h="816" extrusionOk="0">
                  <a:moveTo>
                    <a:pt x="579" y="1"/>
                  </a:moveTo>
                  <a:lnTo>
                    <a:pt x="288" y="329"/>
                  </a:lnTo>
                  <a:lnTo>
                    <a:pt x="1" y="645"/>
                  </a:lnTo>
                  <a:lnTo>
                    <a:pt x="421" y="736"/>
                  </a:lnTo>
                  <a:lnTo>
                    <a:pt x="856" y="815"/>
                  </a:lnTo>
                  <a:lnTo>
                    <a:pt x="711" y="408"/>
                  </a:lnTo>
                  <a:lnTo>
                    <a:pt x="579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4" name="Google Shape;2614;p37"/>
            <p:cNvSpPr/>
            <p:nvPr/>
          </p:nvSpPr>
          <p:spPr>
            <a:xfrm>
              <a:off x="2959905" y="138207"/>
              <a:ext cx="104233" cy="100164"/>
            </a:xfrm>
            <a:custGeom>
              <a:avLst/>
              <a:gdLst/>
              <a:ahLst/>
              <a:cxnLst/>
              <a:rect l="l" t="t" r="r" b="b"/>
              <a:pathLst>
                <a:path w="948" h="911" extrusionOk="0">
                  <a:moveTo>
                    <a:pt x="616" y="99"/>
                  </a:moveTo>
                  <a:lnTo>
                    <a:pt x="736" y="474"/>
                  </a:lnTo>
                  <a:lnTo>
                    <a:pt x="868" y="844"/>
                  </a:lnTo>
                  <a:lnTo>
                    <a:pt x="868" y="844"/>
                  </a:lnTo>
                  <a:lnTo>
                    <a:pt x="486" y="765"/>
                  </a:lnTo>
                  <a:lnTo>
                    <a:pt x="104" y="686"/>
                  </a:lnTo>
                  <a:lnTo>
                    <a:pt x="357" y="396"/>
                  </a:lnTo>
                  <a:lnTo>
                    <a:pt x="616" y="99"/>
                  </a:lnTo>
                  <a:close/>
                  <a:moveTo>
                    <a:pt x="632" y="1"/>
                  </a:moveTo>
                  <a:lnTo>
                    <a:pt x="606" y="42"/>
                  </a:lnTo>
                  <a:lnTo>
                    <a:pt x="316" y="358"/>
                  </a:lnTo>
                  <a:lnTo>
                    <a:pt x="0" y="724"/>
                  </a:lnTo>
                  <a:lnTo>
                    <a:pt x="474" y="815"/>
                  </a:lnTo>
                  <a:lnTo>
                    <a:pt x="947" y="910"/>
                  </a:lnTo>
                  <a:lnTo>
                    <a:pt x="789" y="462"/>
                  </a:lnTo>
                  <a:lnTo>
                    <a:pt x="632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5" name="Google Shape;2615;p37"/>
            <p:cNvSpPr/>
            <p:nvPr/>
          </p:nvSpPr>
          <p:spPr>
            <a:xfrm>
              <a:off x="2917903" y="4789570"/>
              <a:ext cx="94117" cy="85541"/>
            </a:xfrm>
            <a:custGeom>
              <a:avLst/>
              <a:gdLst/>
              <a:ahLst/>
              <a:cxnLst/>
              <a:rect l="l" t="t" r="r" b="b"/>
              <a:pathLst>
                <a:path w="856" h="778" extrusionOk="0">
                  <a:moveTo>
                    <a:pt x="0" y="1"/>
                  </a:moveTo>
                  <a:lnTo>
                    <a:pt x="186" y="383"/>
                  </a:lnTo>
                  <a:lnTo>
                    <a:pt x="370" y="778"/>
                  </a:lnTo>
                  <a:lnTo>
                    <a:pt x="619" y="421"/>
                  </a:lnTo>
                  <a:lnTo>
                    <a:pt x="856" y="67"/>
                  </a:lnTo>
                  <a:lnTo>
                    <a:pt x="436" y="2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6" name="Google Shape;2616;p37"/>
            <p:cNvSpPr/>
            <p:nvPr/>
          </p:nvSpPr>
          <p:spPr>
            <a:xfrm>
              <a:off x="3240389" y="32764"/>
              <a:ext cx="95547" cy="86861"/>
            </a:xfrm>
            <a:custGeom>
              <a:avLst/>
              <a:gdLst/>
              <a:ahLst/>
              <a:cxnLst/>
              <a:rect l="l" t="t" r="r" b="b"/>
              <a:pathLst>
                <a:path w="869" h="790" extrusionOk="0">
                  <a:moveTo>
                    <a:pt x="0" y="0"/>
                  </a:moveTo>
                  <a:lnTo>
                    <a:pt x="186" y="395"/>
                  </a:lnTo>
                  <a:lnTo>
                    <a:pt x="382" y="789"/>
                  </a:lnTo>
                  <a:lnTo>
                    <a:pt x="619" y="433"/>
                  </a:lnTo>
                  <a:lnTo>
                    <a:pt x="868" y="79"/>
                  </a:lnTo>
                  <a:lnTo>
                    <a:pt x="436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7" name="Google Shape;2617;p37"/>
            <p:cNvSpPr/>
            <p:nvPr/>
          </p:nvSpPr>
          <p:spPr>
            <a:xfrm>
              <a:off x="3236211" y="29905"/>
              <a:ext cx="104233" cy="95657"/>
            </a:xfrm>
            <a:custGeom>
              <a:avLst/>
              <a:gdLst/>
              <a:ahLst/>
              <a:cxnLst/>
              <a:rect l="l" t="t" r="r" b="b"/>
              <a:pathLst>
                <a:path w="948" h="870" extrusionOk="0">
                  <a:moveTo>
                    <a:pt x="92" y="64"/>
                  </a:moveTo>
                  <a:lnTo>
                    <a:pt x="474" y="92"/>
                  </a:lnTo>
                  <a:lnTo>
                    <a:pt x="856" y="118"/>
                  </a:lnTo>
                  <a:lnTo>
                    <a:pt x="632" y="433"/>
                  </a:lnTo>
                  <a:lnTo>
                    <a:pt x="414" y="762"/>
                  </a:lnTo>
                  <a:lnTo>
                    <a:pt x="414" y="762"/>
                  </a:lnTo>
                  <a:lnTo>
                    <a:pt x="250" y="408"/>
                  </a:lnTo>
                  <a:lnTo>
                    <a:pt x="92" y="64"/>
                  </a:lnTo>
                  <a:close/>
                  <a:moveTo>
                    <a:pt x="0" y="1"/>
                  </a:moveTo>
                  <a:lnTo>
                    <a:pt x="212" y="433"/>
                  </a:lnTo>
                  <a:lnTo>
                    <a:pt x="407" y="869"/>
                  </a:lnTo>
                  <a:lnTo>
                    <a:pt x="433" y="828"/>
                  </a:lnTo>
                  <a:lnTo>
                    <a:pt x="685" y="474"/>
                  </a:lnTo>
                  <a:lnTo>
                    <a:pt x="947" y="80"/>
                  </a:lnTo>
                  <a:lnTo>
                    <a:pt x="474" y="3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8" name="Google Shape;2618;p37"/>
            <p:cNvSpPr/>
            <p:nvPr/>
          </p:nvSpPr>
          <p:spPr>
            <a:xfrm>
              <a:off x="6357388" y="4668074"/>
              <a:ext cx="198020" cy="176470"/>
            </a:xfrm>
            <a:custGeom>
              <a:avLst/>
              <a:gdLst/>
              <a:ahLst/>
              <a:cxnLst/>
              <a:rect l="l" t="t" r="r" b="b"/>
              <a:pathLst>
                <a:path w="1801" h="1605" extrusionOk="0">
                  <a:moveTo>
                    <a:pt x="1" y="1"/>
                  </a:moveTo>
                  <a:lnTo>
                    <a:pt x="421" y="803"/>
                  </a:lnTo>
                  <a:lnTo>
                    <a:pt x="841" y="1605"/>
                  </a:lnTo>
                  <a:lnTo>
                    <a:pt x="1327" y="844"/>
                  </a:lnTo>
                  <a:lnTo>
                    <a:pt x="1800" y="67"/>
                  </a:lnTo>
                  <a:lnTo>
                    <a:pt x="907" y="4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9" name="Google Shape;2619;p37"/>
            <p:cNvSpPr/>
            <p:nvPr/>
          </p:nvSpPr>
          <p:spPr>
            <a:xfrm>
              <a:off x="5149467" y="4783742"/>
              <a:ext cx="82682" cy="95547"/>
            </a:xfrm>
            <a:custGeom>
              <a:avLst/>
              <a:gdLst/>
              <a:ahLst/>
              <a:cxnLst/>
              <a:rect l="l" t="t" r="r" b="b"/>
              <a:pathLst>
                <a:path w="752" h="869" extrusionOk="0">
                  <a:moveTo>
                    <a:pt x="752" y="0"/>
                  </a:moveTo>
                  <a:lnTo>
                    <a:pt x="383" y="224"/>
                  </a:lnTo>
                  <a:lnTo>
                    <a:pt x="1" y="436"/>
                  </a:lnTo>
                  <a:lnTo>
                    <a:pt x="383" y="647"/>
                  </a:lnTo>
                  <a:lnTo>
                    <a:pt x="752" y="868"/>
                  </a:lnTo>
                  <a:lnTo>
                    <a:pt x="752" y="436"/>
                  </a:lnTo>
                  <a:lnTo>
                    <a:pt x="752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0" name="Google Shape;2620;p37"/>
            <p:cNvSpPr/>
            <p:nvPr/>
          </p:nvSpPr>
          <p:spPr>
            <a:xfrm>
              <a:off x="5143969" y="4779564"/>
              <a:ext cx="91039" cy="104233"/>
            </a:xfrm>
            <a:custGeom>
              <a:avLst/>
              <a:gdLst/>
              <a:ahLst/>
              <a:cxnLst/>
              <a:rect l="l" t="t" r="r" b="b"/>
              <a:pathLst>
                <a:path w="828" h="948" extrusionOk="0">
                  <a:moveTo>
                    <a:pt x="777" y="92"/>
                  </a:moveTo>
                  <a:lnTo>
                    <a:pt x="777" y="474"/>
                  </a:lnTo>
                  <a:lnTo>
                    <a:pt x="777" y="856"/>
                  </a:lnTo>
                  <a:lnTo>
                    <a:pt x="445" y="670"/>
                  </a:lnTo>
                  <a:lnTo>
                    <a:pt x="109" y="474"/>
                  </a:lnTo>
                  <a:lnTo>
                    <a:pt x="109" y="474"/>
                  </a:lnTo>
                  <a:lnTo>
                    <a:pt x="445" y="275"/>
                  </a:lnTo>
                  <a:lnTo>
                    <a:pt x="777" y="92"/>
                  </a:lnTo>
                  <a:close/>
                  <a:moveTo>
                    <a:pt x="827" y="0"/>
                  </a:moveTo>
                  <a:lnTo>
                    <a:pt x="420" y="237"/>
                  </a:lnTo>
                  <a:lnTo>
                    <a:pt x="0" y="474"/>
                  </a:lnTo>
                  <a:lnTo>
                    <a:pt x="38" y="499"/>
                  </a:lnTo>
                  <a:lnTo>
                    <a:pt x="420" y="711"/>
                  </a:lnTo>
                  <a:lnTo>
                    <a:pt x="827" y="947"/>
                  </a:lnTo>
                  <a:lnTo>
                    <a:pt x="827" y="474"/>
                  </a:lnTo>
                  <a:lnTo>
                    <a:pt x="827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1" name="Google Shape;2621;p37"/>
            <p:cNvSpPr/>
            <p:nvPr/>
          </p:nvSpPr>
          <p:spPr>
            <a:xfrm>
              <a:off x="8131886" y="31334"/>
              <a:ext cx="92798" cy="89719"/>
            </a:xfrm>
            <a:custGeom>
              <a:avLst/>
              <a:gdLst/>
              <a:ahLst/>
              <a:cxnLst/>
              <a:rect l="l" t="t" r="r" b="b"/>
              <a:pathLst>
                <a:path w="844" h="816" extrusionOk="0">
                  <a:moveTo>
                    <a:pt x="566" y="1"/>
                  </a:moveTo>
                  <a:lnTo>
                    <a:pt x="278" y="329"/>
                  </a:lnTo>
                  <a:lnTo>
                    <a:pt x="0" y="645"/>
                  </a:lnTo>
                  <a:lnTo>
                    <a:pt x="420" y="736"/>
                  </a:lnTo>
                  <a:lnTo>
                    <a:pt x="843" y="815"/>
                  </a:lnTo>
                  <a:lnTo>
                    <a:pt x="843" y="815"/>
                  </a:lnTo>
                  <a:lnTo>
                    <a:pt x="698" y="408"/>
                  </a:lnTo>
                  <a:lnTo>
                    <a:pt x="566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2" name="Google Shape;2622;p37"/>
            <p:cNvSpPr/>
            <p:nvPr/>
          </p:nvSpPr>
          <p:spPr>
            <a:xfrm>
              <a:off x="8125948" y="25397"/>
              <a:ext cx="102913" cy="100164"/>
            </a:xfrm>
            <a:custGeom>
              <a:avLst/>
              <a:gdLst/>
              <a:ahLst/>
              <a:cxnLst/>
              <a:rect l="l" t="t" r="r" b="b"/>
              <a:pathLst>
                <a:path w="936" h="911" extrusionOk="0">
                  <a:moveTo>
                    <a:pt x="606" y="99"/>
                  </a:moveTo>
                  <a:lnTo>
                    <a:pt x="740" y="474"/>
                  </a:lnTo>
                  <a:lnTo>
                    <a:pt x="856" y="831"/>
                  </a:lnTo>
                  <a:lnTo>
                    <a:pt x="856" y="831"/>
                  </a:lnTo>
                  <a:lnTo>
                    <a:pt x="474" y="765"/>
                  </a:lnTo>
                  <a:lnTo>
                    <a:pt x="95" y="686"/>
                  </a:lnTo>
                  <a:lnTo>
                    <a:pt x="358" y="395"/>
                  </a:lnTo>
                  <a:lnTo>
                    <a:pt x="606" y="99"/>
                  </a:lnTo>
                  <a:close/>
                  <a:moveTo>
                    <a:pt x="632" y="1"/>
                  </a:moveTo>
                  <a:lnTo>
                    <a:pt x="594" y="42"/>
                  </a:lnTo>
                  <a:lnTo>
                    <a:pt x="316" y="358"/>
                  </a:lnTo>
                  <a:lnTo>
                    <a:pt x="1" y="711"/>
                  </a:lnTo>
                  <a:lnTo>
                    <a:pt x="462" y="815"/>
                  </a:lnTo>
                  <a:lnTo>
                    <a:pt x="935" y="910"/>
                  </a:lnTo>
                  <a:lnTo>
                    <a:pt x="777" y="449"/>
                  </a:lnTo>
                  <a:lnTo>
                    <a:pt x="632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3" name="Google Shape;2623;p37"/>
            <p:cNvSpPr/>
            <p:nvPr/>
          </p:nvSpPr>
          <p:spPr>
            <a:xfrm>
              <a:off x="4896470" y="4905238"/>
              <a:ext cx="94117" cy="85431"/>
            </a:xfrm>
            <a:custGeom>
              <a:avLst/>
              <a:gdLst/>
              <a:ahLst/>
              <a:cxnLst/>
              <a:rect l="l" t="t" r="r" b="b"/>
              <a:pathLst>
                <a:path w="856" h="777" extrusionOk="0">
                  <a:moveTo>
                    <a:pt x="0" y="0"/>
                  </a:moveTo>
                  <a:lnTo>
                    <a:pt x="186" y="382"/>
                  </a:lnTo>
                  <a:lnTo>
                    <a:pt x="369" y="777"/>
                  </a:lnTo>
                  <a:lnTo>
                    <a:pt x="619" y="423"/>
                  </a:lnTo>
                  <a:lnTo>
                    <a:pt x="856" y="66"/>
                  </a:lnTo>
                  <a:lnTo>
                    <a:pt x="423" y="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4" name="Google Shape;2624;p37"/>
            <p:cNvSpPr/>
            <p:nvPr/>
          </p:nvSpPr>
          <p:spPr>
            <a:xfrm>
              <a:off x="5949580" y="4843116"/>
              <a:ext cx="95547" cy="85431"/>
            </a:xfrm>
            <a:custGeom>
              <a:avLst/>
              <a:gdLst/>
              <a:ahLst/>
              <a:cxnLst/>
              <a:rect l="l" t="t" r="r" b="b"/>
              <a:pathLst>
                <a:path w="869" h="777" extrusionOk="0">
                  <a:moveTo>
                    <a:pt x="0" y="0"/>
                  </a:moveTo>
                  <a:lnTo>
                    <a:pt x="196" y="382"/>
                  </a:lnTo>
                  <a:lnTo>
                    <a:pt x="379" y="777"/>
                  </a:lnTo>
                  <a:lnTo>
                    <a:pt x="616" y="423"/>
                  </a:lnTo>
                  <a:lnTo>
                    <a:pt x="869" y="66"/>
                  </a:lnTo>
                  <a:lnTo>
                    <a:pt x="433" y="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5" name="Google Shape;2625;p37"/>
            <p:cNvSpPr/>
            <p:nvPr/>
          </p:nvSpPr>
          <p:spPr>
            <a:xfrm>
              <a:off x="5945072" y="4840257"/>
              <a:ext cx="104233" cy="94227"/>
            </a:xfrm>
            <a:custGeom>
              <a:avLst/>
              <a:gdLst/>
              <a:ahLst/>
              <a:cxnLst/>
              <a:rect l="l" t="t" r="r" b="b"/>
              <a:pathLst>
                <a:path w="948" h="857" extrusionOk="0">
                  <a:moveTo>
                    <a:pt x="92" y="54"/>
                  </a:moveTo>
                  <a:lnTo>
                    <a:pt x="474" y="80"/>
                  </a:lnTo>
                  <a:lnTo>
                    <a:pt x="856" y="118"/>
                  </a:lnTo>
                  <a:lnTo>
                    <a:pt x="644" y="433"/>
                  </a:lnTo>
                  <a:lnTo>
                    <a:pt x="419" y="755"/>
                  </a:lnTo>
                  <a:lnTo>
                    <a:pt x="250" y="408"/>
                  </a:lnTo>
                  <a:lnTo>
                    <a:pt x="92" y="54"/>
                  </a:lnTo>
                  <a:close/>
                  <a:moveTo>
                    <a:pt x="0" y="1"/>
                  </a:moveTo>
                  <a:lnTo>
                    <a:pt x="212" y="421"/>
                  </a:lnTo>
                  <a:lnTo>
                    <a:pt x="408" y="856"/>
                  </a:lnTo>
                  <a:lnTo>
                    <a:pt x="436" y="815"/>
                  </a:lnTo>
                  <a:lnTo>
                    <a:pt x="685" y="462"/>
                  </a:lnTo>
                  <a:lnTo>
                    <a:pt x="947" y="67"/>
                  </a:lnTo>
                  <a:lnTo>
                    <a:pt x="474" y="2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6" name="Google Shape;2626;p37"/>
            <p:cNvSpPr/>
            <p:nvPr/>
          </p:nvSpPr>
          <p:spPr>
            <a:xfrm>
              <a:off x="879963" y="155721"/>
              <a:ext cx="178119" cy="198350"/>
            </a:xfrm>
            <a:custGeom>
              <a:avLst/>
              <a:gdLst/>
              <a:ahLst/>
              <a:cxnLst/>
              <a:rect l="l" t="t" r="r" b="b"/>
              <a:pathLst>
                <a:path w="1620" h="1804" extrusionOk="0">
                  <a:moveTo>
                    <a:pt x="1620" y="1"/>
                  </a:moveTo>
                  <a:lnTo>
                    <a:pt x="818" y="395"/>
                  </a:lnTo>
                  <a:lnTo>
                    <a:pt x="0" y="803"/>
                  </a:lnTo>
                  <a:lnTo>
                    <a:pt x="752" y="1305"/>
                  </a:lnTo>
                  <a:lnTo>
                    <a:pt x="1516" y="1803"/>
                  </a:lnTo>
                  <a:lnTo>
                    <a:pt x="1566" y="894"/>
                  </a:lnTo>
                  <a:lnTo>
                    <a:pt x="162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7" name="Google Shape;2627;p37"/>
            <p:cNvSpPr/>
            <p:nvPr/>
          </p:nvSpPr>
          <p:spPr>
            <a:xfrm>
              <a:off x="182984" y="2913807"/>
              <a:ext cx="94117" cy="85431"/>
            </a:xfrm>
            <a:custGeom>
              <a:avLst/>
              <a:gdLst/>
              <a:ahLst/>
              <a:cxnLst/>
              <a:rect l="l" t="t" r="r" b="b"/>
              <a:pathLst>
                <a:path w="856" h="777" extrusionOk="0">
                  <a:moveTo>
                    <a:pt x="0" y="0"/>
                  </a:moveTo>
                  <a:lnTo>
                    <a:pt x="183" y="395"/>
                  </a:lnTo>
                  <a:lnTo>
                    <a:pt x="370" y="777"/>
                  </a:lnTo>
                  <a:lnTo>
                    <a:pt x="606" y="420"/>
                  </a:lnTo>
                  <a:lnTo>
                    <a:pt x="856" y="67"/>
                  </a:lnTo>
                  <a:lnTo>
                    <a:pt x="420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8" name="Google Shape;2628;p37"/>
            <p:cNvSpPr/>
            <p:nvPr/>
          </p:nvSpPr>
          <p:spPr>
            <a:xfrm>
              <a:off x="177047" y="2911058"/>
              <a:ext cx="105992" cy="93787"/>
            </a:xfrm>
            <a:custGeom>
              <a:avLst/>
              <a:gdLst/>
              <a:ahLst/>
              <a:cxnLst/>
              <a:rect l="l" t="t" r="r" b="b"/>
              <a:pathLst>
                <a:path w="964" h="853" extrusionOk="0">
                  <a:moveTo>
                    <a:pt x="95" y="63"/>
                  </a:moveTo>
                  <a:lnTo>
                    <a:pt x="474" y="92"/>
                  </a:lnTo>
                  <a:lnTo>
                    <a:pt x="856" y="117"/>
                  </a:lnTo>
                  <a:lnTo>
                    <a:pt x="648" y="433"/>
                  </a:lnTo>
                  <a:lnTo>
                    <a:pt x="424" y="749"/>
                  </a:lnTo>
                  <a:lnTo>
                    <a:pt x="266" y="407"/>
                  </a:lnTo>
                  <a:lnTo>
                    <a:pt x="95" y="63"/>
                  </a:lnTo>
                  <a:close/>
                  <a:moveTo>
                    <a:pt x="1" y="0"/>
                  </a:moveTo>
                  <a:lnTo>
                    <a:pt x="212" y="433"/>
                  </a:lnTo>
                  <a:lnTo>
                    <a:pt x="424" y="853"/>
                  </a:lnTo>
                  <a:lnTo>
                    <a:pt x="449" y="827"/>
                  </a:lnTo>
                  <a:lnTo>
                    <a:pt x="686" y="474"/>
                  </a:lnTo>
                  <a:lnTo>
                    <a:pt x="963" y="79"/>
                  </a:lnTo>
                  <a:lnTo>
                    <a:pt x="474" y="3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9" name="Google Shape;2629;p37"/>
            <p:cNvSpPr/>
            <p:nvPr/>
          </p:nvSpPr>
          <p:spPr>
            <a:xfrm>
              <a:off x="255112" y="1257727"/>
              <a:ext cx="95547" cy="85431"/>
            </a:xfrm>
            <a:custGeom>
              <a:avLst/>
              <a:gdLst/>
              <a:ahLst/>
              <a:cxnLst/>
              <a:rect l="l" t="t" r="r" b="b"/>
              <a:pathLst>
                <a:path w="869" h="777" extrusionOk="0">
                  <a:moveTo>
                    <a:pt x="1" y="0"/>
                  </a:moveTo>
                  <a:lnTo>
                    <a:pt x="187" y="382"/>
                  </a:lnTo>
                  <a:lnTo>
                    <a:pt x="383" y="777"/>
                  </a:lnTo>
                  <a:lnTo>
                    <a:pt x="620" y="420"/>
                  </a:lnTo>
                  <a:lnTo>
                    <a:pt x="869" y="67"/>
                  </a:lnTo>
                  <a:lnTo>
                    <a:pt x="436" y="2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0" name="Google Shape;2630;p37"/>
            <p:cNvSpPr/>
            <p:nvPr/>
          </p:nvSpPr>
          <p:spPr>
            <a:xfrm>
              <a:off x="250934" y="1253549"/>
              <a:ext cx="104343" cy="95547"/>
            </a:xfrm>
            <a:custGeom>
              <a:avLst/>
              <a:gdLst/>
              <a:ahLst/>
              <a:cxnLst/>
              <a:rect l="l" t="t" r="r" b="b"/>
              <a:pathLst>
                <a:path w="949" h="869" extrusionOk="0">
                  <a:moveTo>
                    <a:pt x="93" y="64"/>
                  </a:moveTo>
                  <a:lnTo>
                    <a:pt x="474" y="92"/>
                  </a:lnTo>
                  <a:lnTo>
                    <a:pt x="856" y="130"/>
                  </a:lnTo>
                  <a:lnTo>
                    <a:pt x="632" y="446"/>
                  </a:lnTo>
                  <a:lnTo>
                    <a:pt x="418" y="769"/>
                  </a:lnTo>
                  <a:lnTo>
                    <a:pt x="418" y="769"/>
                  </a:lnTo>
                  <a:lnTo>
                    <a:pt x="250" y="408"/>
                  </a:lnTo>
                  <a:lnTo>
                    <a:pt x="93" y="64"/>
                  </a:lnTo>
                  <a:close/>
                  <a:moveTo>
                    <a:pt x="1" y="0"/>
                  </a:moveTo>
                  <a:lnTo>
                    <a:pt x="212" y="433"/>
                  </a:lnTo>
                  <a:lnTo>
                    <a:pt x="408" y="869"/>
                  </a:lnTo>
                  <a:lnTo>
                    <a:pt x="433" y="828"/>
                  </a:lnTo>
                  <a:lnTo>
                    <a:pt x="686" y="474"/>
                  </a:lnTo>
                  <a:lnTo>
                    <a:pt x="948" y="79"/>
                  </a:lnTo>
                  <a:lnTo>
                    <a:pt x="474" y="3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1" name="Google Shape;2631;p37"/>
            <p:cNvSpPr/>
            <p:nvPr/>
          </p:nvSpPr>
          <p:spPr>
            <a:xfrm>
              <a:off x="-340492" y="1820487"/>
              <a:ext cx="569761" cy="659700"/>
            </a:xfrm>
            <a:custGeom>
              <a:avLst/>
              <a:gdLst/>
              <a:ahLst/>
              <a:cxnLst/>
              <a:rect l="l" t="t" r="r" b="b"/>
              <a:pathLst>
                <a:path w="5182" h="6000" extrusionOk="0">
                  <a:moveTo>
                    <a:pt x="0" y="1"/>
                  </a:moveTo>
                  <a:lnTo>
                    <a:pt x="0" y="3000"/>
                  </a:lnTo>
                  <a:lnTo>
                    <a:pt x="0" y="5999"/>
                  </a:lnTo>
                  <a:lnTo>
                    <a:pt x="2592" y="4500"/>
                  </a:lnTo>
                  <a:lnTo>
                    <a:pt x="5181" y="3000"/>
                  </a:lnTo>
                  <a:lnTo>
                    <a:pt x="2592" y="150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2" name="Google Shape;2632;p37"/>
            <p:cNvSpPr/>
            <p:nvPr/>
          </p:nvSpPr>
          <p:spPr>
            <a:xfrm>
              <a:off x="116354" y="4834430"/>
              <a:ext cx="571410" cy="659590"/>
            </a:xfrm>
            <a:custGeom>
              <a:avLst/>
              <a:gdLst/>
              <a:ahLst/>
              <a:cxnLst/>
              <a:rect l="l" t="t" r="r" b="b"/>
              <a:pathLst>
                <a:path w="5197" h="5999" extrusionOk="0">
                  <a:moveTo>
                    <a:pt x="0" y="0"/>
                  </a:moveTo>
                  <a:lnTo>
                    <a:pt x="0" y="2999"/>
                  </a:lnTo>
                  <a:lnTo>
                    <a:pt x="0" y="5998"/>
                  </a:lnTo>
                  <a:lnTo>
                    <a:pt x="2605" y="4499"/>
                  </a:lnTo>
                  <a:lnTo>
                    <a:pt x="5196" y="2999"/>
                  </a:lnTo>
                  <a:lnTo>
                    <a:pt x="2605" y="15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3" name="Google Shape;2633;p37"/>
            <p:cNvSpPr/>
            <p:nvPr/>
          </p:nvSpPr>
          <p:spPr>
            <a:xfrm>
              <a:off x="4812797" y="-228887"/>
              <a:ext cx="817148" cy="944690"/>
            </a:xfrm>
            <a:custGeom>
              <a:avLst/>
              <a:gdLst/>
              <a:ahLst/>
              <a:cxnLst/>
              <a:rect l="l" t="t" r="r" b="b"/>
              <a:pathLst>
                <a:path w="7432" h="8592" extrusionOk="0">
                  <a:moveTo>
                    <a:pt x="0" y="1"/>
                  </a:moveTo>
                  <a:lnTo>
                    <a:pt x="0" y="4288"/>
                  </a:lnTo>
                  <a:lnTo>
                    <a:pt x="0" y="8591"/>
                  </a:lnTo>
                  <a:lnTo>
                    <a:pt x="3722" y="6432"/>
                  </a:lnTo>
                  <a:lnTo>
                    <a:pt x="7432" y="4288"/>
                  </a:lnTo>
                  <a:lnTo>
                    <a:pt x="3722" y="214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4" name="Google Shape;2634;p37"/>
            <p:cNvSpPr/>
            <p:nvPr/>
          </p:nvSpPr>
          <p:spPr>
            <a:xfrm>
              <a:off x="-389750" y="3360680"/>
              <a:ext cx="912585" cy="913025"/>
            </a:xfrm>
            <a:custGeom>
              <a:avLst/>
              <a:gdLst/>
              <a:ahLst/>
              <a:cxnLst/>
              <a:rect l="l" t="t" r="r" b="b"/>
              <a:pathLst>
                <a:path w="8300" h="8304" extrusionOk="0">
                  <a:moveTo>
                    <a:pt x="6077" y="1"/>
                  </a:moveTo>
                  <a:lnTo>
                    <a:pt x="3040" y="3041"/>
                  </a:lnTo>
                  <a:lnTo>
                    <a:pt x="0" y="6078"/>
                  </a:lnTo>
                  <a:lnTo>
                    <a:pt x="4145" y="7183"/>
                  </a:lnTo>
                  <a:lnTo>
                    <a:pt x="8300" y="8303"/>
                  </a:lnTo>
                  <a:lnTo>
                    <a:pt x="7182" y="4158"/>
                  </a:lnTo>
                  <a:lnTo>
                    <a:pt x="60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5" name="Google Shape;2635;p37"/>
            <p:cNvSpPr/>
            <p:nvPr/>
          </p:nvSpPr>
          <p:spPr>
            <a:xfrm>
              <a:off x="8648435" y="135458"/>
              <a:ext cx="656401" cy="656511"/>
            </a:xfrm>
            <a:custGeom>
              <a:avLst/>
              <a:gdLst/>
              <a:ahLst/>
              <a:cxnLst/>
              <a:rect l="l" t="t" r="r" b="b"/>
              <a:pathLst>
                <a:path w="5970" h="5971" extrusionOk="0">
                  <a:moveTo>
                    <a:pt x="5817" y="153"/>
                  </a:moveTo>
                  <a:lnTo>
                    <a:pt x="5064" y="2959"/>
                  </a:lnTo>
                  <a:lnTo>
                    <a:pt x="4313" y="5775"/>
                  </a:lnTo>
                  <a:lnTo>
                    <a:pt x="2260" y="3710"/>
                  </a:lnTo>
                  <a:lnTo>
                    <a:pt x="208" y="1658"/>
                  </a:lnTo>
                  <a:lnTo>
                    <a:pt x="3012" y="907"/>
                  </a:lnTo>
                  <a:lnTo>
                    <a:pt x="5817" y="153"/>
                  </a:lnTo>
                  <a:close/>
                  <a:moveTo>
                    <a:pt x="5970" y="1"/>
                  </a:moveTo>
                  <a:lnTo>
                    <a:pt x="5878" y="26"/>
                  </a:lnTo>
                  <a:lnTo>
                    <a:pt x="2983" y="803"/>
                  </a:lnTo>
                  <a:lnTo>
                    <a:pt x="0" y="1604"/>
                  </a:lnTo>
                  <a:lnTo>
                    <a:pt x="2182" y="3789"/>
                  </a:lnTo>
                  <a:lnTo>
                    <a:pt x="4366" y="5971"/>
                  </a:lnTo>
                  <a:lnTo>
                    <a:pt x="5168" y="2987"/>
                  </a:lnTo>
                  <a:lnTo>
                    <a:pt x="5970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6" name="Google Shape;2636;p37"/>
            <p:cNvSpPr/>
            <p:nvPr/>
          </p:nvSpPr>
          <p:spPr>
            <a:xfrm>
              <a:off x="7514401" y="-204400"/>
              <a:ext cx="409344" cy="408024"/>
            </a:xfrm>
            <a:custGeom>
              <a:avLst/>
              <a:gdLst/>
              <a:ahLst/>
              <a:cxnLst/>
              <a:rect l="l" t="t" r="r" b="b"/>
              <a:pathLst>
                <a:path w="3723" h="3711" extrusionOk="0">
                  <a:moveTo>
                    <a:pt x="3722" y="1"/>
                  </a:moveTo>
                  <a:lnTo>
                    <a:pt x="1853" y="487"/>
                  </a:lnTo>
                  <a:lnTo>
                    <a:pt x="0" y="986"/>
                  </a:lnTo>
                  <a:lnTo>
                    <a:pt x="1367" y="2353"/>
                  </a:lnTo>
                  <a:lnTo>
                    <a:pt x="2721" y="3710"/>
                  </a:lnTo>
                  <a:lnTo>
                    <a:pt x="3223" y="1854"/>
                  </a:lnTo>
                  <a:lnTo>
                    <a:pt x="37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7" name="Google Shape;2637;p37"/>
            <p:cNvSpPr/>
            <p:nvPr/>
          </p:nvSpPr>
          <p:spPr>
            <a:xfrm>
              <a:off x="7938152" y="4452570"/>
              <a:ext cx="409344" cy="409344"/>
            </a:xfrm>
            <a:custGeom>
              <a:avLst/>
              <a:gdLst/>
              <a:ahLst/>
              <a:cxnLst/>
              <a:rect l="l" t="t" r="r" b="b"/>
              <a:pathLst>
                <a:path w="3723" h="3723" extrusionOk="0">
                  <a:moveTo>
                    <a:pt x="3723" y="0"/>
                  </a:moveTo>
                  <a:lnTo>
                    <a:pt x="1867" y="502"/>
                  </a:lnTo>
                  <a:lnTo>
                    <a:pt x="1" y="1001"/>
                  </a:lnTo>
                  <a:lnTo>
                    <a:pt x="1368" y="2356"/>
                  </a:lnTo>
                  <a:lnTo>
                    <a:pt x="2722" y="3723"/>
                  </a:lnTo>
                  <a:lnTo>
                    <a:pt x="3224" y="1869"/>
                  </a:lnTo>
                  <a:lnTo>
                    <a:pt x="37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8" name="Google Shape;2638;p37"/>
            <p:cNvSpPr/>
            <p:nvPr/>
          </p:nvSpPr>
          <p:spPr>
            <a:xfrm>
              <a:off x="19487" y="4395098"/>
              <a:ext cx="407914" cy="409344"/>
            </a:xfrm>
            <a:custGeom>
              <a:avLst/>
              <a:gdLst/>
              <a:ahLst/>
              <a:cxnLst/>
              <a:rect l="l" t="t" r="r" b="b"/>
              <a:pathLst>
                <a:path w="3710" h="3723" extrusionOk="0">
                  <a:moveTo>
                    <a:pt x="3710" y="0"/>
                  </a:moveTo>
                  <a:lnTo>
                    <a:pt x="1857" y="499"/>
                  </a:lnTo>
                  <a:lnTo>
                    <a:pt x="0" y="998"/>
                  </a:lnTo>
                  <a:lnTo>
                    <a:pt x="1355" y="2352"/>
                  </a:lnTo>
                  <a:lnTo>
                    <a:pt x="2725" y="3723"/>
                  </a:lnTo>
                  <a:lnTo>
                    <a:pt x="3211" y="1854"/>
                  </a:lnTo>
                  <a:lnTo>
                    <a:pt x="371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9" name="Google Shape;2639;p37"/>
            <p:cNvSpPr/>
            <p:nvPr/>
          </p:nvSpPr>
          <p:spPr>
            <a:xfrm>
              <a:off x="72923" y="510202"/>
              <a:ext cx="407914" cy="409344"/>
            </a:xfrm>
            <a:custGeom>
              <a:avLst/>
              <a:gdLst/>
              <a:ahLst/>
              <a:cxnLst/>
              <a:rect l="l" t="t" r="r" b="b"/>
              <a:pathLst>
                <a:path w="3710" h="3723" extrusionOk="0">
                  <a:moveTo>
                    <a:pt x="3710" y="0"/>
                  </a:moveTo>
                  <a:lnTo>
                    <a:pt x="1857" y="499"/>
                  </a:lnTo>
                  <a:lnTo>
                    <a:pt x="0" y="1001"/>
                  </a:lnTo>
                  <a:lnTo>
                    <a:pt x="1358" y="2368"/>
                  </a:lnTo>
                  <a:lnTo>
                    <a:pt x="2725" y="3722"/>
                  </a:lnTo>
                  <a:lnTo>
                    <a:pt x="3211" y="1869"/>
                  </a:lnTo>
                  <a:lnTo>
                    <a:pt x="371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0" name="Google Shape;2640;p37"/>
            <p:cNvSpPr/>
            <p:nvPr/>
          </p:nvSpPr>
          <p:spPr>
            <a:xfrm>
              <a:off x="8565752" y="899177"/>
              <a:ext cx="367343" cy="422098"/>
            </a:xfrm>
            <a:custGeom>
              <a:avLst/>
              <a:gdLst/>
              <a:ahLst/>
              <a:cxnLst/>
              <a:rect l="l" t="t" r="r" b="b"/>
              <a:pathLst>
                <a:path w="3341" h="3839" extrusionOk="0">
                  <a:moveTo>
                    <a:pt x="1" y="0"/>
                  </a:moveTo>
                  <a:lnTo>
                    <a:pt x="13" y="1920"/>
                  </a:lnTo>
                  <a:lnTo>
                    <a:pt x="26" y="3839"/>
                  </a:lnTo>
                  <a:lnTo>
                    <a:pt x="1683" y="2867"/>
                  </a:lnTo>
                  <a:lnTo>
                    <a:pt x="3341" y="1894"/>
                  </a:lnTo>
                  <a:lnTo>
                    <a:pt x="1671" y="94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1" name="Google Shape;2641;p37"/>
            <p:cNvSpPr/>
            <p:nvPr/>
          </p:nvSpPr>
          <p:spPr>
            <a:xfrm>
              <a:off x="8824686" y="3827719"/>
              <a:ext cx="367343" cy="423967"/>
            </a:xfrm>
            <a:custGeom>
              <a:avLst/>
              <a:gdLst/>
              <a:ahLst/>
              <a:cxnLst/>
              <a:rect l="l" t="t" r="r" b="b"/>
              <a:pathLst>
                <a:path w="3341" h="3856" extrusionOk="0">
                  <a:moveTo>
                    <a:pt x="1" y="1"/>
                  </a:moveTo>
                  <a:lnTo>
                    <a:pt x="13" y="1923"/>
                  </a:lnTo>
                  <a:lnTo>
                    <a:pt x="26" y="3856"/>
                  </a:lnTo>
                  <a:lnTo>
                    <a:pt x="1684" y="2883"/>
                  </a:lnTo>
                  <a:lnTo>
                    <a:pt x="3341" y="1895"/>
                  </a:lnTo>
                  <a:lnTo>
                    <a:pt x="1671" y="94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2" name="Google Shape;2642;p37"/>
            <p:cNvSpPr/>
            <p:nvPr/>
          </p:nvSpPr>
          <p:spPr>
            <a:xfrm>
              <a:off x="6494497" y="-12096"/>
              <a:ext cx="664208" cy="645077"/>
            </a:xfrm>
            <a:custGeom>
              <a:avLst/>
              <a:gdLst/>
              <a:ahLst/>
              <a:cxnLst/>
              <a:rect l="l" t="t" r="r" b="b"/>
              <a:pathLst>
                <a:path w="6041" h="5867" extrusionOk="0">
                  <a:moveTo>
                    <a:pt x="1961" y="209"/>
                  </a:moveTo>
                  <a:lnTo>
                    <a:pt x="3897" y="2369"/>
                  </a:lnTo>
                  <a:lnTo>
                    <a:pt x="5852" y="4530"/>
                  </a:lnTo>
                  <a:lnTo>
                    <a:pt x="5852" y="4530"/>
                  </a:lnTo>
                  <a:lnTo>
                    <a:pt x="3000" y="5131"/>
                  </a:lnTo>
                  <a:lnTo>
                    <a:pt x="159" y="5734"/>
                  </a:lnTo>
                  <a:lnTo>
                    <a:pt x="1055" y="2972"/>
                  </a:lnTo>
                  <a:lnTo>
                    <a:pt x="1961" y="209"/>
                  </a:lnTo>
                  <a:close/>
                  <a:moveTo>
                    <a:pt x="1911" y="1"/>
                  </a:moveTo>
                  <a:lnTo>
                    <a:pt x="964" y="2934"/>
                  </a:lnTo>
                  <a:lnTo>
                    <a:pt x="1" y="5867"/>
                  </a:lnTo>
                  <a:lnTo>
                    <a:pt x="3028" y="5235"/>
                  </a:lnTo>
                  <a:lnTo>
                    <a:pt x="6040" y="4591"/>
                  </a:lnTo>
                  <a:lnTo>
                    <a:pt x="5987" y="4525"/>
                  </a:lnTo>
                  <a:lnTo>
                    <a:pt x="3976" y="2302"/>
                  </a:lnTo>
                  <a:lnTo>
                    <a:pt x="1911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3" name="Google Shape;2643;p37"/>
            <p:cNvSpPr/>
            <p:nvPr/>
          </p:nvSpPr>
          <p:spPr>
            <a:xfrm>
              <a:off x="7235236" y="4658068"/>
              <a:ext cx="663878" cy="645077"/>
            </a:xfrm>
            <a:custGeom>
              <a:avLst/>
              <a:gdLst/>
              <a:ahLst/>
              <a:cxnLst/>
              <a:rect l="l" t="t" r="r" b="b"/>
              <a:pathLst>
                <a:path w="6038" h="5867" extrusionOk="0">
                  <a:moveTo>
                    <a:pt x="1946" y="196"/>
                  </a:moveTo>
                  <a:lnTo>
                    <a:pt x="3894" y="2368"/>
                  </a:lnTo>
                  <a:lnTo>
                    <a:pt x="5842" y="4519"/>
                  </a:lnTo>
                  <a:lnTo>
                    <a:pt x="5842" y="4519"/>
                  </a:lnTo>
                  <a:lnTo>
                    <a:pt x="3000" y="5131"/>
                  </a:lnTo>
                  <a:lnTo>
                    <a:pt x="159" y="5721"/>
                  </a:lnTo>
                  <a:lnTo>
                    <a:pt x="1052" y="2959"/>
                  </a:lnTo>
                  <a:lnTo>
                    <a:pt x="1946" y="196"/>
                  </a:lnTo>
                  <a:close/>
                  <a:moveTo>
                    <a:pt x="1908" y="0"/>
                  </a:moveTo>
                  <a:lnTo>
                    <a:pt x="948" y="2933"/>
                  </a:lnTo>
                  <a:lnTo>
                    <a:pt x="1" y="5866"/>
                  </a:lnTo>
                  <a:lnTo>
                    <a:pt x="3013" y="5222"/>
                  </a:lnTo>
                  <a:lnTo>
                    <a:pt x="6037" y="4591"/>
                  </a:lnTo>
                  <a:lnTo>
                    <a:pt x="5971" y="4524"/>
                  </a:lnTo>
                  <a:lnTo>
                    <a:pt x="3972" y="2289"/>
                  </a:lnTo>
                  <a:lnTo>
                    <a:pt x="1908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4" name="Google Shape;2644;p37"/>
            <p:cNvSpPr/>
            <p:nvPr/>
          </p:nvSpPr>
          <p:spPr>
            <a:xfrm>
              <a:off x="2008060" y="-65532"/>
              <a:ext cx="680151" cy="588452"/>
            </a:xfrm>
            <a:custGeom>
              <a:avLst/>
              <a:gdLst/>
              <a:ahLst/>
              <a:cxnLst/>
              <a:rect l="l" t="t" r="r" b="b"/>
              <a:pathLst>
                <a:path w="6186" h="5352" extrusionOk="0">
                  <a:moveTo>
                    <a:pt x="3087" y="210"/>
                  </a:moveTo>
                  <a:lnTo>
                    <a:pt x="4540" y="2735"/>
                  </a:lnTo>
                  <a:lnTo>
                    <a:pt x="5999" y="5248"/>
                  </a:lnTo>
                  <a:lnTo>
                    <a:pt x="187" y="5248"/>
                  </a:lnTo>
                  <a:lnTo>
                    <a:pt x="1633" y="2735"/>
                  </a:lnTo>
                  <a:lnTo>
                    <a:pt x="3087" y="210"/>
                  </a:lnTo>
                  <a:close/>
                  <a:moveTo>
                    <a:pt x="3095" y="1"/>
                  </a:moveTo>
                  <a:lnTo>
                    <a:pt x="3041" y="80"/>
                  </a:lnTo>
                  <a:lnTo>
                    <a:pt x="1541" y="2684"/>
                  </a:lnTo>
                  <a:lnTo>
                    <a:pt x="1" y="5352"/>
                  </a:lnTo>
                  <a:lnTo>
                    <a:pt x="6185" y="5352"/>
                  </a:lnTo>
                  <a:lnTo>
                    <a:pt x="4632" y="2684"/>
                  </a:lnTo>
                  <a:lnTo>
                    <a:pt x="3095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5" name="Google Shape;2645;p37"/>
            <p:cNvSpPr/>
            <p:nvPr/>
          </p:nvSpPr>
          <p:spPr>
            <a:xfrm>
              <a:off x="106239" y="1408030"/>
              <a:ext cx="970639" cy="846395"/>
            </a:xfrm>
            <a:custGeom>
              <a:avLst/>
              <a:gdLst/>
              <a:ahLst/>
              <a:cxnLst/>
              <a:rect l="l" t="t" r="r" b="b"/>
              <a:pathLst>
                <a:path w="8828" h="7698" extrusionOk="0">
                  <a:moveTo>
                    <a:pt x="8644" y="108"/>
                  </a:moveTo>
                  <a:lnTo>
                    <a:pt x="6580" y="3789"/>
                  </a:lnTo>
                  <a:lnTo>
                    <a:pt x="4512" y="7486"/>
                  </a:lnTo>
                  <a:lnTo>
                    <a:pt x="2356" y="3855"/>
                  </a:lnTo>
                  <a:lnTo>
                    <a:pt x="199" y="223"/>
                  </a:lnTo>
                  <a:lnTo>
                    <a:pt x="199" y="223"/>
                  </a:lnTo>
                  <a:lnTo>
                    <a:pt x="4420" y="158"/>
                  </a:lnTo>
                  <a:lnTo>
                    <a:pt x="8644" y="108"/>
                  </a:lnTo>
                  <a:close/>
                  <a:moveTo>
                    <a:pt x="8827" y="0"/>
                  </a:moveTo>
                  <a:lnTo>
                    <a:pt x="4408" y="54"/>
                  </a:lnTo>
                  <a:lnTo>
                    <a:pt x="0" y="120"/>
                  </a:lnTo>
                  <a:lnTo>
                    <a:pt x="54" y="199"/>
                  </a:lnTo>
                  <a:lnTo>
                    <a:pt x="2264" y="3909"/>
                  </a:lnTo>
                  <a:lnTo>
                    <a:pt x="4512" y="7697"/>
                  </a:lnTo>
                  <a:lnTo>
                    <a:pt x="6671" y="3842"/>
                  </a:lnTo>
                  <a:lnTo>
                    <a:pt x="8827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6" name="Google Shape;2646;p37"/>
            <p:cNvSpPr/>
            <p:nvPr/>
          </p:nvSpPr>
          <p:spPr>
            <a:xfrm>
              <a:off x="1739120" y="4425192"/>
              <a:ext cx="784163" cy="760964"/>
            </a:xfrm>
            <a:custGeom>
              <a:avLst/>
              <a:gdLst/>
              <a:ahLst/>
              <a:cxnLst/>
              <a:rect l="l" t="t" r="r" b="b"/>
              <a:pathLst>
                <a:path w="7132" h="6921" extrusionOk="0">
                  <a:moveTo>
                    <a:pt x="6972" y="137"/>
                  </a:moveTo>
                  <a:lnTo>
                    <a:pt x="5907" y="3435"/>
                  </a:lnTo>
                  <a:lnTo>
                    <a:pt x="4843" y="6721"/>
                  </a:lnTo>
                  <a:lnTo>
                    <a:pt x="2526" y="4158"/>
                  </a:lnTo>
                  <a:lnTo>
                    <a:pt x="199" y="1579"/>
                  </a:lnTo>
                  <a:lnTo>
                    <a:pt x="3593" y="856"/>
                  </a:lnTo>
                  <a:lnTo>
                    <a:pt x="6972" y="137"/>
                  </a:lnTo>
                  <a:close/>
                  <a:moveTo>
                    <a:pt x="7132" y="0"/>
                  </a:moveTo>
                  <a:lnTo>
                    <a:pt x="7040" y="13"/>
                  </a:lnTo>
                  <a:lnTo>
                    <a:pt x="3567" y="764"/>
                  </a:lnTo>
                  <a:lnTo>
                    <a:pt x="0" y="1512"/>
                  </a:lnTo>
                  <a:lnTo>
                    <a:pt x="2447" y="4224"/>
                  </a:lnTo>
                  <a:lnTo>
                    <a:pt x="4881" y="6920"/>
                  </a:lnTo>
                  <a:lnTo>
                    <a:pt x="5998" y="3460"/>
                  </a:lnTo>
                  <a:lnTo>
                    <a:pt x="7132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7" name="Google Shape;2647;p37"/>
            <p:cNvSpPr/>
            <p:nvPr/>
          </p:nvSpPr>
          <p:spPr>
            <a:xfrm>
              <a:off x="8143320" y="4407820"/>
              <a:ext cx="911266" cy="1052881"/>
            </a:xfrm>
            <a:custGeom>
              <a:avLst/>
              <a:gdLst/>
              <a:ahLst/>
              <a:cxnLst/>
              <a:rect l="l" t="t" r="r" b="b"/>
              <a:pathLst>
                <a:path w="8288" h="9576" extrusionOk="0">
                  <a:moveTo>
                    <a:pt x="8288" y="0"/>
                  </a:moveTo>
                  <a:lnTo>
                    <a:pt x="4146" y="2393"/>
                  </a:lnTo>
                  <a:lnTo>
                    <a:pt x="1" y="4789"/>
                  </a:lnTo>
                  <a:lnTo>
                    <a:pt x="4146" y="7182"/>
                  </a:lnTo>
                  <a:lnTo>
                    <a:pt x="8288" y="9575"/>
                  </a:lnTo>
                  <a:lnTo>
                    <a:pt x="8288" y="4789"/>
                  </a:lnTo>
                  <a:lnTo>
                    <a:pt x="828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8" name="Google Shape;2648;p37"/>
            <p:cNvSpPr/>
            <p:nvPr/>
          </p:nvSpPr>
          <p:spPr>
            <a:xfrm>
              <a:off x="4242812" y="4756254"/>
              <a:ext cx="659590" cy="571520"/>
            </a:xfrm>
            <a:custGeom>
              <a:avLst/>
              <a:gdLst/>
              <a:ahLst/>
              <a:cxnLst/>
              <a:rect l="l" t="t" r="r" b="b"/>
              <a:pathLst>
                <a:path w="5999" h="5198" extrusionOk="0">
                  <a:moveTo>
                    <a:pt x="0" y="1"/>
                  </a:moveTo>
                  <a:lnTo>
                    <a:pt x="1500" y="2593"/>
                  </a:lnTo>
                  <a:lnTo>
                    <a:pt x="3000" y="5197"/>
                  </a:lnTo>
                  <a:lnTo>
                    <a:pt x="4499" y="2593"/>
                  </a:lnTo>
                  <a:lnTo>
                    <a:pt x="599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49" name="Google Shape;2649;p37"/>
          <p:cNvSpPr/>
          <p:nvPr/>
        </p:nvSpPr>
        <p:spPr>
          <a:xfrm>
            <a:off x="461838" y="396075"/>
            <a:ext cx="8220300" cy="4332900"/>
          </a:xfrm>
          <a:prstGeom prst="roundRect">
            <a:avLst>
              <a:gd name="adj" fmla="val 2817"/>
            </a:avLst>
          </a:prstGeom>
          <a:solidFill>
            <a:srgbClr val="FFFBF7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0" name="Google Shape;2650;p37"/>
          <p:cNvSpPr txBox="1">
            <a:spLocks noGrp="1"/>
          </p:cNvSpPr>
          <p:nvPr>
            <p:ph type="title"/>
          </p:nvPr>
        </p:nvSpPr>
        <p:spPr>
          <a:xfrm>
            <a:off x="713100" y="359029"/>
            <a:ext cx="7710900" cy="57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2651" name="Google Shape;2651;p37"/>
          <p:cNvSpPr txBox="1">
            <a:spLocks noGrp="1"/>
          </p:cNvSpPr>
          <p:nvPr>
            <p:ph type="subTitle" idx="1"/>
          </p:nvPr>
        </p:nvSpPr>
        <p:spPr>
          <a:xfrm>
            <a:off x="1152550" y="1220900"/>
            <a:ext cx="6832200" cy="296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CUSTOM_7_1">
    <p:spTree>
      <p:nvGrpSpPr>
        <p:cNvPr id="1" name="Shape 2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44" name="Google Shape;2744;p39"/>
          <p:cNvGrpSpPr/>
          <p:nvPr/>
        </p:nvGrpSpPr>
        <p:grpSpPr>
          <a:xfrm>
            <a:off x="-532875" y="-366725"/>
            <a:ext cx="10076919" cy="5936520"/>
            <a:chOff x="-532875" y="-366725"/>
            <a:chExt cx="10076919" cy="5936520"/>
          </a:xfrm>
        </p:grpSpPr>
        <p:sp>
          <p:nvSpPr>
            <p:cNvPr id="2745" name="Google Shape;2745;p39"/>
            <p:cNvSpPr/>
            <p:nvPr/>
          </p:nvSpPr>
          <p:spPr>
            <a:xfrm>
              <a:off x="131610" y="172691"/>
              <a:ext cx="592651" cy="592432"/>
            </a:xfrm>
            <a:custGeom>
              <a:avLst/>
              <a:gdLst/>
              <a:ahLst/>
              <a:cxnLst/>
              <a:rect l="l" t="t" r="r" b="b"/>
              <a:pathLst>
                <a:path w="5421" h="5419" extrusionOk="0">
                  <a:moveTo>
                    <a:pt x="0" y="1"/>
                  </a:moveTo>
                  <a:lnTo>
                    <a:pt x="0" y="5418"/>
                  </a:lnTo>
                  <a:lnTo>
                    <a:pt x="5421" y="5418"/>
                  </a:lnTo>
                  <a:lnTo>
                    <a:pt x="54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6" name="Google Shape;2746;p39"/>
            <p:cNvSpPr/>
            <p:nvPr/>
          </p:nvSpPr>
          <p:spPr>
            <a:xfrm>
              <a:off x="4552217" y="107861"/>
              <a:ext cx="748002" cy="748002"/>
            </a:xfrm>
            <a:custGeom>
              <a:avLst/>
              <a:gdLst/>
              <a:ahLst/>
              <a:cxnLst/>
              <a:rect l="l" t="t" r="r" b="b"/>
              <a:pathLst>
                <a:path w="6842" h="6842" extrusionOk="0">
                  <a:moveTo>
                    <a:pt x="0" y="0"/>
                  </a:moveTo>
                  <a:lnTo>
                    <a:pt x="0" y="6841"/>
                  </a:lnTo>
                  <a:lnTo>
                    <a:pt x="6841" y="6841"/>
                  </a:lnTo>
                  <a:lnTo>
                    <a:pt x="684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7" name="Google Shape;2747;p39"/>
            <p:cNvSpPr/>
            <p:nvPr/>
          </p:nvSpPr>
          <p:spPr>
            <a:xfrm>
              <a:off x="5242503" y="4192293"/>
              <a:ext cx="748002" cy="747674"/>
            </a:xfrm>
            <a:custGeom>
              <a:avLst/>
              <a:gdLst/>
              <a:ahLst/>
              <a:cxnLst/>
              <a:rect l="l" t="t" r="r" b="b"/>
              <a:pathLst>
                <a:path w="6842" h="6839" extrusionOk="0">
                  <a:moveTo>
                    <a:pt x="0" y="0"/>
                  </a:moveTo>
                  <a:lnTo>
                    <a:pt x="0" y="6838"/>
                  </a:lnTo>
                  <a:lnTo>
                    <a:pt x="6841" y="6838"/>
                  </a:lnTo>
                  <a:lnTo>
                    <a:pt x="684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8" name="Google Shape;2748;p39"/>
            <p:cNvSpPr/>
            <p:nvPr/>
          </p:nvSpPr>
          <p:spPr>
            <a:xfrm>
              <a:off x="8186549" y="3625546"/>
              <a:ext cx="747674" cy="748002"/>
            </a:xfrm>
            <a:custGeom>
              <a:avLst/>
              <a:gdLst/>
              <a:ahLst/>
              <a:cxnLst/>
              <a:rect l="l" t="t" r="r" b="b"/>
              <a:pathLst>
                <a:path w="6839" h="6842" extrusionOk="0">
                  <a:moveTo>
                    <a:pt x="0" y="1"/>
                  </a:moveTo>
                  <a:lnTo>
                    <a:pt x="0" y="6842"/>
                  </a:lnTo>
                  <a:lnTo>
                    <a:pt x="6838" y="6842"/>
                  </a:lnTo>
                  <a:lnTo>
                    <a:pt x="683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9" name="Google Shape;2749;p39"/>
            <p:cNvSpPr/>
            <p:nvPr/>
          </p:nvSpPr>
          <p:spPr>
            <a:xfrm>
              <a:off x="529885" y="4453911"/>
              <a:ext cx="748002" cy="748002"/>
            </a:xfrm>
            <a:custGeom>
              <a:avLst/>
              <a:gdLst/>
              <a:ahLst/>
              <a:cxnLst/>
              <a:rect l="l" t="t" r="r" b="b"/>
              <a:pathLst>
                <a:path w="6842" h="6842" extrusionOk="0">
                  <a:moveTo>
                    <a:pt x="0" y="0"/>
                  </a:moveTo>
                  <a:lnTo>
                    <a:pt x="0" y="6842"/>
                  </a:lnTo>
                  <a:lnTo>
                    <a:pt x="6842" y="6842"/>
                  </a:lnTo>
                  <a:lnTo>
                    <a:pt x="684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0" name="Google Shape;2750;p39"/>
            <p:cNvSpPr/>
            <p:nvPr/>
          </p:nvSpPr>
          <p:spPr>
            <a:xfrm>
              <a:off x="8820532" y="2221795"/>
              <a:ext cx="592760" cy="592760"/>
            </a:xfrm>
            <a:custGeom>
              <a:avLst/>
              <a:gdLst/>
              <a:ahLst/>
              <a:cxnLst/>
              <a:rect l="l" t="t" r="r" b="b"/>
              <a:pathLst>
                <a:path w="5422" h="5422" extrusionOk="0">
                  <a:moveTo>
                    <a:pt x="1" y="1"/>
                  </a:moveTo>
                  <a:lnTo>
                    <a:pt x="1" y="5422"/>
                  </a:lnTo>
                  <a:lnTo>
                    <a:pt x="5421" y="5422"/>
                  </a:lnTo>
                  <a:lnTo>
                    <a:pt x="54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1" name="Google Shape;2751;p39"/>
            <p:cNvSpPr/>
            <p:nvPr/>
          </p:nvSpPr>
          <p:spPr>
            <a:xfrm>
              <a:off x="7974894" y="2565626"/>
              <a:ext cx="854375" cy="854266"/>
            </a:xfrm>
            <a:custGeom>
              <a:avLst/>
              <a:gdLst/>
              <a:ahLst/>
              <a:cxnLst/>
              <a:rect l="l" t="t" r="r" b="b"/>
              <a:pathLst>
                <a:path w="7815" h="7814" extrusionOk="0">
                  <a:moveTo>
                    <a:pt x="3909" y="158"/>
                  </a:moveTo>
                  <a:lnTo>
                    <a:pt x="7657" y="3909"/>
                  </a:lnTo>
                  <a:lnTo>
                    <a:pt x="3901" y="7677"/>
                  </a:lnTo>
                  <a:lnTo>
                    <a:pt x="3901" y="7677"/>
                  </a:lnTo>
                  <a:lnTo>
                    <a:pt x="146" y="3909"/>
                  </a:lnTo>
                  <a:lnTo>
                    <a:pt x="3909" y="158"/>
                  </a:lnTo>
                  <a:close/>
                  <a:moveTo>
                    <a:pt x="3909" y="0"/>
                  </a:moveTo>
                  <a:lnTo>
                    <a:pt x="1" y="3909"/>
                  </a:lnTo>
                  <a:lnTo>
                    <a:pt x="3909" y="7814"/>
                  </a:lnTo>
                  <a:lnTo>
                    <a:pt x="3935" y="7789"/>
                  </a:lnTo>
                  <a:lnTo>
                    <a:pt x="7815" y="3909"/>
                  </a:lnTo>
                  <a:lnTo>
                    <a:pt x="3909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2" name="Google Shape;2752;p39"/>
            <p:cNvSpPr/>
            <p:nvPr/>
          </p:nvSpPr>
          <p:spPr>
            <a:xfrm>
              <a:off x="3324155" y="4048311"/>
              <a:ext cx="854266" cy="854375"/>
            </a:xfrm>
            <a:custGeom>
              <a:avLst/>
              <a:gdLst/>
              <a:ahLst/>
              <a:cxnLst/>
              <a:rect l="l" t="t" r="r" b="b"/>
              <a:pathLst>
                <a:path w="7814" h="7815" extrusionOk="0">
                  <a:moveTo>
                    <a:pt x="3909" y="146"/>
                  </a:moveTo>
                  <a:lnTo>
                    <a:pt x="7656" y="3906"/>
                  </a:lnTo>
                  <a:lnTo>
                    <a:pt x="3901" y="7661"/>
                  </a:lnTo>
                  <a:lnTo>
                    <a:pt x="146" y="3906"/>
                  </a:lnTo>
                  <a:lnTo>
                    <a:pt x="3909" y="146"/>
                  </a:lnTo>
                  <a:close/>
                  <a:moveTo>
                    <a:pt x="3909" y="1"/>
                  </a:moveTo>
                  <a:lnTo>
                    <a:pt x="0" y="3906"/>
                  </a:lnTo>
                  <a:lnTo>
                    <a:pt x="3909" y="7814"/>
                  </a:lnTo>
                  <a:lnTo>
                    <a:pt x="3934" y="7773"/>
                  </a:lnTo>
                  <a:lnTo>
                    <a:pt x="7814" y="3906"/>
                  </a:lnTo>
                  <a:lnTo>
                    <a:pt x="3909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3" name="Google Shape;2753;p39"/>
            <p:cNvSpPr/>
            <p:nvPr/>
          </p:nvSpPr>
          <p:spPr>
            <a:xfrm>
              <a:off x="8689778" y="701831"/>
              <a:ext cx="854266" cy="854375"/>
            </a:xfrm>
            <a:custGeom>
              <a:avLst/>
              <a:gdLst/>
              <a:ahLst/>
              <a:cxnLst/>
              <a:rect l="l" t="t" r="r" b="b"/>
              <a:pathLst>
                <a:path w="7814" h="7815" extrusionOk="0">
                  <a:moveTo>
                    <a:pt x="3905" y="146"/>
                  </a:moveTo>
                  <a:lnTo>
                    <a:pt x="7656" y="3909"/>
                  </a:lnTo>
                  <a:lnTo>
                    <a:pt x="3907" y="7670"/>
                  </a:lnTo>
                  <a:lnTo>
                    <a:pt x="3907" y="7670"/>
                  </a:lnTo>
                  <a:lnTo>
                    <a:pt x="145" y="3909"/>
                  </a:lnTo>
                  <a:lnTo>
                    <a:pt x="3905" y="146"/>
                  </a:lnTo>
                  <a:close/>
                  <a:moveTo>
                    <a:pt x="3905" y="0"/>
                  </a:moveTo>
                  <a:lnTo>
                    <a:pt x="0" y="3909"/>
                  </a:lnTo>
                  <a:lnTo>
                    <a:pt x="3905" y="7814"/>
                  </a:lnTo>
                  <a:lnTo>
                    <a:pt x="3946" y="7776"/>
                  </a:lnTo>
                  <a:lnTo>
                    <a:pt x="7814" y="3909"/>
                  </a:lnTo>
                  <a:lnTo>
                    <a:pt x="3905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4" name="Google Shape;2754;p39"/>
            <p:cNvSpPr/>
            <p:nvPr/>
          </p:nvSpPr>
          <p:spPr>
            <a:xfrm>
              <a:off x="6450449" y="4715529"/>
              <a:ext cx="854375" cy="854266"/>
            </a:xfrm>
            <a:custGeom>
              <a:avLst/>
              <a:gdLst/>
              <a:ahLst/>
              <a:cxnLst/>
              <a:rect l="l" t="t" r="r" b="b"/>
              <a:pathLst>
                <a:path w="7815" h="7814" extrusionOk="0">
                  <a:moveTo>
                    <a:pt x="3909" y="146"/>
                  </a:moveTo>
                  <a:lnTo>
                    <a:pt x="7672" y="3909"/>
                  </a:lnTo>
                  <a:lnTo>
                    <a:pt x="3907" y="7658"/>
                  </a:lnTo>
                  <a:lnTo>
                    <a:pt x="3907" y="7658"/>
                  </a:lnTo>
                  <a:lnTo>
                    <a:pt x="158" y="3909"/>
                  </a:lnTo>
                  <a:lnTo>
                    <a:pt x="3909" y="146"/>
                  </a:lnTo>
                  <a:close/>
                  <a:moveTo>
                    <a:pt x="3909" y="0"/>
                  </a:moveTo>
                  <a:lnTo>
                    <a:pt x="1" y="3909"/>
                  </a:lnTo>
                  <a:lnTo>
                    <a:pt x="3909" y="7814"/>
                  </a:lnTo>
                  <a:lnTo>
                    <a:pt x="3947" y="7776"/>
                  </a:lnTo>
                  <a:lnTo>
                    <a:pt x="7814" y="3909"/>
                  </a:lnTo>
                  <a:lnTo>
                    <a:pt x="3909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5" name="Google Shape;2755;p39"/>
            <p:cNvSpPr/>
            <p:nvPr/>
          </p:nvSpPr>
          <p:spPr>
            <a:xfrm>
              <a:off x="1640203" y="-296319"/>
              <a:ext cx="854266" cy="854266"/>
            </a:xfrm>
            <a:custGeom>
              <a:avLst/>
              <a:gdLst/>
              <a:ahLst/>
              <a:cxnLst/>
              <a:rect l="l" t="t" r="r" b="b"/>
              <a:pathLst>
                <a:path w="7814" h="7814" extrusionOk="0">
                  <a:moveTo>
                    <a:pt x="3906" y="146"/>
                  </a:moveTo>
                  <a:lnTo>
                    <a:pt x="7656" y="3909"/>
                  </a:lnTo>
                  <a:lnTo>
                    <a:pt x="3907" y="7670"/>
                  </a:lnTo>
                  <a:lnTo>
                    <a:pt x="3907" y="7670"/>
                  </a:lnTo>
                  <a:lnTo>
                    <a:pt x="146" y="3909"/>
                  </a:lnTo>
                  <a:lnTo>
                    <a:pt x="3906" y="146"/>
                  </a:lnTo>
                  <a:close/>
                  <a:moveTo>
                    <a:pt x="3906" y="0"/>
                  </a:moveTo>
                  <a:lnTo>
                    <a:pt x="0" y="3909"/>
                  </a:lnTo>
                  <a:lnTo>
                    <a:pt x="3906" y="7814"/>
                  </a:lnTo>
                  <a:lnTo>
                    <a:pt x="3947" y="7776"/>
                  </a:lnTo>
                  <a:lnTo>
                    <a:pt x="7814" y="3909"/>
                  </a:lnTo>
                  <a:lnTo>
                    <a:pt x="3906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6" name="Google Shape;2756;p39"/>
            <p:cNvSpPr/>
            <p:nvPr/>
          </p:nvSpPr>
          <p:spPr>
            <a:xfrm>
              <a:off x="-532875" y="2249127"/>
              <a:ext cx="854375" cy="854266"/>
            </a:xfrm>
            <a:custGeom>
              <a:avLst/>
              <a:gdLst/>
              <a:ahLst/>
              <a:cxnLst/>
              <a:rect l="l" t="t" r="r" b="b"/>
              <a:pathLst>
                <a:path w="7815" h="7814" extrusionOk="0">
                  <a:moveTo>
                    <a:pt x="3909" y="146"/>
                  </a:moveTo>
                  <a:lnTo>
                    <a:pt x="7669" y="3909"/>
                  </a:lnTo>
                  <a:lnTo>
                    <a:pt x="3908" y="7658"/>
                  </a:lnTo>
                  <a:lnTo>
                    <a:pt x="146" y="3909"/>
                  </a:lnTo>
                  <a:lnTo>
                    <a:pt x="3909" y="146"/>
                  </a:lnTo>
                  <a:close/>
                  <a:moveTo>
                    <a:pt x="3909" y="0"/>
                  </a:moveTo>
                  <a:lnTo>
                    <a:pt x="1" y="3909"/>
                  </a:lnTo>
                  <a:lnTo>
                    <a:pt x="3909" y="7814"/>
                  </a:lnTo>
                  <a:lnTo>
                    <a:pt x="3947" y="7776"/>
                  </a:lnTo>
                  <a:lnTo>
                    <a:pt x="7815" y="3909"/>
                  </a:lnTo>
                  <a:lnTo>
                    <a:pt x="3909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7" name="Google Shape;2757;p39"/>
            <p:cNvSpPr/>
            <p:nvPr/>
          </p:nvSpPr>
          <p:spPr>
            <a:xfrm>
              <a:off x="6459085" y="4609264"/>
              <a:ext cx="161254" cy="161254"/>
            </a:xfrm>
            <a:custGeom>
              <a:avLst/>
              <a:gdLst/>
              <a:ahLst/>
              <a:cxnLst/>
              <a:rect l="l" t="t" r="r" b="b"/>
              <a:pathLst>
                <a:path w="1475" h="1475" extrusionOk="0">
                  <a:moveTo>
                    <a:pt x="0" y="0"/>
                  </a:moveTo>
                  <a:lnTo>
                    <a:pt x="0" y="1474"/>
                  </a:lnTo>
                  <a:lnTo>
                    <a:pt x="1475" y="1474"/>
                  </a:lnTo>
                  <a:lnTo>
                    <a:pt x="1475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8" name="Google Shape;2758;p39"/>
            <p:cNvSpPr/>
            <p:nvPr/>
          </p:nvSpPr>
          <p:spPr>
            <a:xfrm>
              <a:off x="6456352" y="4606422"/>
              <a:ext cx="166721" cy="166830"/>
            </a:xfrm>
            <a:custGeom>
              <a:avLst/>
              <a:gdLst/>
              <a:ahLst/>
              <a:cxnLst/>
              <a:rect l="l" t="t" r="r" b="b"/>
              <a:pathLst>
                <a:path w="1525" h="1526" extrusionOk="0">
                  <a:moveTo>
                    <a:pt x="1475" y="51"/>
                  </a:moveTo>
                  <a:lnTo>
                    <a:pt x="1475" y="1472"/>
                  </a:lnTo>
                  <a:lnTo>
                    <a:pt x="54" y="1472"/>
                  </a:lnTo>
                  <a:lnTo>
                    <a:pt x="54" y="51"/>
                  </a:lnTo>
                  <a:close/>
                  <a:moveTo>
                    <a:pt x="0" y="1"/>
                  </a:moveTo>
                  <a:lnTo>
                    <a:pt x="0" y="1526"/>
                  </a:lnTo>
                  <a:lnTo>
                    <a:pt x="1525" y="1526"/>
                  </a:lnTo>
                  <a:lnTo>
                    <a:pt x="1525" y="1500"/>
                  </a:lnTo>
                  <a:lnTo>
                    <a:pt x="1525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9" name="Google Shape;2759;p39"/>
            <p:cNvSpPr/>
            <p:nvPr/>
          </p:nvSpPr>
          <p:spPr>
            <a:xfrm>
              <a:off x="8474077" y="66098"/>
              <a:ext cx="503223" cy="503660"/>
            </a:xfrm>
            <a:custGeom>
              <a:avLst/>
              <a:gdLst/>
              <a:ahLst/>
              <a:cxnLst/>
              <a:rect l="l" t="t" r="r" b="b"/>
              <a:pathLst>
                <a:path w="4603" h="4607" extrusionOk="0">
                  <a:moveTo>
                    <a:pt x="2301" y="0"/>
                  </a:moveTo>
                  <a:lnTo>
                    <a:pt x="0" y="2305"/>
                  </a:lnTo>
                  <a:lnTo>
                    <a:pt x="2301" y="4606"/>
                  </a:lnTo>
                  <a:lnTo>
                    <a:pt x="4603" y="2305"/>
                  </a:lnTo>
                  <a:lnTo>
                    <a:pt x="230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0" name="Google Shape;2760;p39"/>
            <p:cNvSpPr/>
            <p:nvPr/>
          </p:nvSpPr>
          <p:spPr>
            <a:xfrm>
              <a:off x="8764667" y="1902562"/>
              <a:ext cx="96315" cy="96425"/>
            </a:xfrm>
            <a:custGeom>
              <a:avLst/>
              <a:gdLst/>
              <a:ahLst/>
              <a:cxnLst/>
              <a:rect l="l" t="t" r="r" b="b"/>
              <a:pathLst>
                <a:path w="881" h="882" extrusionOk="0">
                  <a:moveTo>
                    <a:pt x="433" y="1"/>
                  </a:moveTo>
                  <a:lnTo>
                    <a:pt x="0" y="449"/>
                  </a:lnTo>
                  <a:lnTo>
                    <a:pt x="433" y="882"/>
                  </a:lnTo>
                  <a:lnTo>
                    <a:pt x="881" y="449"/>
                  </a:lnTo>
                  <a:lnTo>
                    <a:pt x="43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1" name="Google Shape;2761;p39"/>
            <p:cNvSpPr/>
            <p:nvPr/>
          </p:nvSpPr>
          <p:spPr>
            <a:xfrm>
              <a:off x="8592040" y="2105581"/>
              <a:ext cx="96425" cy="96315"/>
            </a:xfrm>
            <a:custGeom>
              <a:avLst/>
              <a:gdLst/>
              <a:ahLst/>
              <a:cxnLst/>
              <a:rect l="l" t="t" r="r" b="b"/>
              <a:pathLst>
                <a:path w="882" h="881" extrusionOk="0">
                  <a:moveTo>
                    <a:pt x="446" y="0"/>
                  </a:moveTo>
                  <a:lnTo>
                    <a:pt x="1" y="445"/>
                  </a:lnTo>
                  <a:lnTo>
                    <a:pt x="446" y="881"/>
                  </a:lnTo>
                  <a:lnTo>
                    <a:pt x="881" y="445"/>
                  </a:lnTo>
                  <a:lnTo>
                    <a:pt x="44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2" name="Google Shape;2762;p39"/>
            <p:cNvSpPr/>
            <p:nvPr/>
          </p:nvSpPr>
          <p:spPr>
            <a:xfrm>
              <a:off x="-357516" y="3747772"/>
              <a:ext cx="503660" cy="503332"/>
            </a:xfrm>
            <a:custGeom>
              <a:avLst/>
              <a:gdLst/>
              <a:ahLst/>
              <a:cxnLst/>
              <a:rect l="l" t="t" r="r" b="b"/>
              <a:pathLst>
                <a:path w="4607" h="4604" extrusionOk="0">
                  <a:moveTo>
                    <a:pt x="2305" y="0"/>
                  </a:moveTo>
                  <a:lnTo>
                    <a:pt x="1" y="2302"/>
                  </a:lnTo>
                  <a:lnTo>
                    <a:pt x="2305" y="4603"/>
                  </a:lnTo>
                  <a:lnTo>
                    <a:pt x="4607" y="2302"/>
                  </a:lnTo>
                  <a:lnTo>
                    <a:pt x="230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3" name="Google Shape;2763;p39"/>
            <p:cNvSpPr/>
            <p:nvPr/>
          </p:nvSpPr>
          <p:spPr>
            <a:xfrm>
              <a:off x="110182" y="1603664"/>
              <a:ext cx="501911" cy="502020"/>
            </a:xfrm>
            <a:custGeom>
              <a:avLst/>
              <a:gdLst/>
              <a:ahLst/>
              <a:cxnLst/>
              <a:rect l="l" t="t" r="r" b="b"/>
              <a:pathLst>
                <a:path w="4591" h="4592" extrusionOk="0">
                  <a:moveTo>
                    <a:pt x="2302" y="1"/>
                  </a:moveTo>
                  <a:lnTo>
                    <a:pt x="0" y="2302"/>
                  </a:lnTo>
                  <a:lnTo>
                    <a:pt x="2302" y="4591"/>
                  </a:lnTo>
                  <a:lnTo>
                    <a:pt x="4591" y="2302"/>
                  </a:lnTo>
                  <a:lnTo>
                    <a:pt x="230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4" name="Google Shape;2764;p39"/>
            <p:cNvSpPr/>
            <p:nvPr/>
          </p:nvSpPr>
          <p:spPr>
            <a:xfrm>
              <a:off x="7878687" y="4475339"/>
              <a:ext cx="501911" cy="502239"/>
            </a:xfrm>
            <a:custGeom>
              <a:avLst/>
              <a:gdLst/>
              <a:ahLst/>
              <a:cxnLst/>
              <a:rect l="l" t="t" r="r" b="b"/>
              <a:pathLst>
                <a:path w="4591" h="4594" extrusionOk="0">
                  <a:moveTo>
                    <a:pt x="2302" y="0"/>
                  </a:moveTo>
                  <a:lnTo>
                    <a:pt x="0" y="2305"/>
                  </a:lnTo>
                  <a:lnTo>
                    <a:pt x="2302" y="4594"/>
                  </a:lnTo>
                  <a:lnTo>
                    <a:pt x="4590" y="2305"/>
                  </a:lnTo>
                  <a:lnTo>
                    <a:pt x="230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5" name="Google Shape;2765;p39"/>
            <p:cNvSpPr/>
            <p:nvPr/>
          </p:nvSpPr>
          <p:spPr>
            <a:xfrm>
              <a:off x="4192861" y="4518414"/>
              <a:ext cx="503332" cy="503660"/>
            </a:xfrm>
            <a:custGeom>
              <a:avLst/>
              <a:gdLst/>
              <a:ahLst/>
              <a:cxnLst/>
              <a:rect l="l" t="t" r="r" b="b"/>
              <a:pathLst>
                <a:path w="4604" h="4607" extrusionOk="0">
                  <a:moveTo>
                    <a:pt x="2302" y="1"/>
                  </a:moveTo>
                  <a:lnTo>
                    <a:pt x="1" y="2305"/>
                  </a:lnTo>
                  <a:lnTo>
                    <a:pt x="2302" y="4607"/>
                  </a:lnTo>
                  <a:lnTo>
                    <a:pt x="4603" y="2305"/>
                  </a:lnTo>
                  <a:lnTo>
                    <a:pt x="230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6" name="Google Shape;2766;p39"/>
            <p:cNvSpPr/>
            <p:nvPr/>
          </p:nvSpPr>
          <p:spPr>
            <a:xfrm>
              <a:off x="2067122" y="4810425"/>
              <a:ext cx="592760" cy="592760"/>
            </a:xfrm>
            <a:custGeom>
              <a:avLst/>
              <a:gdLst/>
              <a:ahLst/>
              <a:cxnLst/>
              <a:rect l="l" t="t" r="r" b="b"/>
              <a:pathLst>
                <a:path w="5422" h="5422" extrusionOk="0">
                  <a:moveTo>
                    <a:pt x="1" y="1"/>
                  </a:moveTo>
                  <a:lnTo>
                    <a:pt x="1" y="5421"/>
                  </a:lnTo>
                  <a:lnTo>
                    <a:pt x="5421" y="5421"/>
                  </a:lnTo>
                  <a:lnTo>
                    <a:pt x="54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7" name="Google Shape;2767;p39"/>
            <p:cNvSpPr/>
            <p:nvPr/>
          </p:nvSpPr>
          <p:spPr>
            <a:xfrm>
              <a:off x="6674786" y="-366725"/>
              <a:ext cx="592760" cy="592651"/>
            </a:xfrm>
            <a:custGeom>
              <a:avLst/>
              <a:gdLst/>
              <a:ahLst/>
              <a:cxnLst/>
              <a:rect l="l" t="t" r="r" b="b"/>
              <a:pathLst>
                <a:path w="5422" h="5421" extrusionOk="0">
                  <a:moveTo>
                    <a:pt x="1" y="0"/>
                  </a:moveTo>
                  <a:lnTo>
                    <a:pt x="1" y="5421"/>
                  </a:lnTo>
                  <a:lnTo>
                    <a:pt x="5421" y="5421"/>
                  </a:lnTo>
                  <a:lnTo>
                    <a:pt x="542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8" name="Google Shape;2768;p39"/>
            <p:cNvSpPr/>
            <p:nvPr/>
          </p:nvSpPr>
          <p:spPr>
            <a:xfrm>
              <a:off x="2563463" y="228666"/>
              <a:ext cx="592651" cy="592651"/>
            </a:xfrm>
            <a:custGeom>
              <a:avLst/>
              <a:gdLst/>
              <a:ahLst/>
              <a:cxnLst/>
              <a:rect l="l" t="t" r="r" b="b"/>
              <a:pathLst>
                <a:path w="5421" h="5421" extrusionOk="0">
                  <a:moveTo>
                    <a:pt x="0" y="0"/>
                  </a:moveTo>
                  <a:lnTo>
                    <a:pt x="0" y="5421"/>
                  </a:lnTo>
                  <a:lnTo>
                    <a:pt x="5421" y="5421"/>
                  </a:lnTo>
                  <a:lnTo>
                    <a:pt x="542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9" name="Google Shape;2769;p39"/>
            <p:cNvSpPr/>
            <p:nvPr/>
          </p:nvSpPr>
          <p:spPr>
            <a:xfrm>
              <a:off x="3738283" y="320828"/>
              <a:ext cx="161364" cy="161254"/>
            </a:xfrm>
            <a:custGeom>
              <a:avLst/>
              <a:gdLst/>
              <a:ahLst/>
              <a:cxnLst/>
              <a:rect l="l" t="t" r="r" b="b"/>
              <a:pathLst>
                <a:path w="1476" h="1475" extrusionOk="0">
                  <a:moveTo>
                    <a:pt x="1" y="0"/>
                  </a:moveTo>
                  <a:lnTo>
                    <a:pt x="1" y="1474"/>
                  </a:lnTo>
                  <a:lnTo>
                    <a:pt x="1475" y="1474"/>
                  </a:lnTo>
                  <a:lnTo>
                    <a:pt x="1475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0" name="Google Shape;2770;p39"/>
            <p:cNvSpPr/>
            <p:nvPr/>
          </p:nvSpPr>
          <p:spPr>
            <a:xfrm>
              <a:off x="3735550" y="317986"/>
              <a:ext cx="166830" cy="166830"/>
            </a:xfrm>
            <a:custGeom>
              <a:avLst/>
              <a:gdLst/>
              <a:ahLst/>
              <a:cxnLst/>
              <a:rect l="l" t="t" r="r" b="b"/>
              <a:pathLst>
                <a:path w="1526" h="1526" extrusionOk="0">
                  <a:moveTo>
                    <a:pt x="1472" y="51"/>
                  </a:moveTo>
                  <a:lnTo>
                    <a:pt x="1472" y="1472"/>
                  </a:lnTo>
                  <a:lnTo>
                    <a:pt x="51" y="1472"/>
                  </a:lnTo>
                  <a:lnTo>
                    <a:pt x="51" y="51"/>
                  </a:lnTo>
                  <a:close/>
                  <a:moveTo>
                    <a:pt x="1" y="1"/>
                  </a:moveTo>
                  <a:lnTo>
                    <a:pt x="1" y="1526"/>
                  </a:lnTo>
                  <a:lnTo>
                    <a:pt x="1525" y="1526"/>
                  </a:lnTo>
                  <a:lnTo>
                    <a:pt x="1525" y="1500"/>
                  </a:lnTo>
                  <a:lnTo>
                    <a:pt x="1525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1" name="Google Shape;2771;p39"/>
            <p:cNvSpPr/>
            <p:nvPr/>
          </p:nvSpPr>
          <p:spPr>
            <a:xfrm>
              <a:off x="7498997" y="237303"/>
              <a:ext cx="161254" cy="161254"/>
            </a:xfrm>
            <a:custGeom>
              <a:avLst/>
              <a:gdLst/>
              <a:ahLst/>
              <a:cxnLst/>
              <a:rect l="l" t="t" r="r" b="b"/>
              <a:pathLst>
                <a:path w="1475" h="1475" extrusionOk="0">
                  <a:moveTo>
                    <a:pt x="0" y="0"/>
                  </a:moveTo>
                  <a:lnTo>
                    <a:pt x="0" y="1474"/>
                  </a:lnTo>
                  <a:lnTo>
                    <a:pt x="1475" y="1474"/>
                  </a:lnTo>
                  <a:lnTo>
                    <a:pt x="1475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2" name="Google Shape;2772;p39"/>
            <p:cNvSpPr/>
            <p:nvPr/>
          </p:nvSpPr>
          <p:spPr>
            <a:xfrm>
              <a:off x="7496263" y="234461"/>
              <a:ext cx="166830" cy="166830"/>
            </a:xfrm>
            <a:custGeom>
              <a:avLst/>
              <a:gdLst/>
              <a:ahLst/>
              <a:cxnLst/>
              <a:rect l="l" t="t" r="r" b="b"/>
              <a:pathLst>
                <a:path w="1526" h="1526" extrusionOk="0">
                  <a:moveTo>
                    <a:pt x="1471" y="55"/>
                  </a:moveTo>
                  <a:lnTo>
                    <a:pt x="1471" y="1475"/>
                  </a:lnTo>
                  <a:lnTo>
                    <a:pt x="51" y="1475"/>
                  </a:lnTo>
                  <a:lnTo>
                    <a:pt x="51" y="55"/>
                  </a:lnTo>
                  <a:close/>
                  <a:moveTo>
                    <a:pt x="0" y="1"/>
                  </a:moveTo>
                  <a:lnTo>
                    <a:pt x="0" y="1526"/>
                  </a:lnTo>
                  <a:lnTo>
                    <a:pt x="1525" y="1526"/>
                  </a:lnTo>
                  <a:lnTo>
                    <a:pt x="1525" y="1500"/>
                  </a:lnTo>
                  <a:lnTo>
                    <a:pt x="1525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3" name="Google Shape;2773;p39"/>
            <p:cNvSpPr/>
            <p:nvPr/>
          </p:nvSpPr>
          <p:spPr>
            <a:xfrm>
              <a:off x="7992167" y="247252"/>
              <a:ext cx="161364" cy="161254"/>
            </a:xfrm>
            <a:custGeom>
              <a:avLst/>
              <a:gdLst/>
              <a:ahLst/>
              <a:cxnLst/>
              <a:rect l="l" t="t" r="r" b="b"/>
              <a:pathLst>
                <a:path w="1476" h="1475" extrusionOk="0">
                  <a:moveTo>
                    <a:pt x="1" y="1"/>
                  </a:moveTo>
                  <a:lnTo>
                    <a:pt x="1" y="1475"/>
                  </a:lnTo>
                  <a:lnTo>
                    <a:pt x="1475" y="1475"/>
                  </a:lnTo>
                  <a:lnTo>
                    <a:pt x="1475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4" name="Google Shape;2774;p39"/>
            <p:cNvSpPr/>
            <p:nvPr/>
          </p:nvSpPr>
          <p:spPr>
            <a:xfrm>
              <a:off x="7989434" y="244519"/>
              <a:ext cx="166830" cy="166830"/>
            </a:xfrm>
            <a:custGeom>
              <a:avLst/>
              <a:gdLst/>
              <a:ahLst/>
              <a:cxnLst/>
              <a:rect l="l" t="t" r="r" b="b"/>
              <a:pathLst>
                <a:path w="1526" h="1526" extrusionOk="0">
                  <a:moveTo>
                    <a:pt x="1472" y="54"/>
                  </a:moveTo>
                  <a:lnTo>
                    <a:pt x="1472" y="1475"/>
                  </a:lnTo>
                  <a:lnTo>
                    <a:pt x="51" y="1475"/>
                  </a:lnTo>
                  <a:lnTo>
                    <a:pt x="51" y="54"/>
                  </a:lnTo>
                  <a:close/>
                  <a:moveTo>
                    <a:pt x="1" y="0"/>
                  </a:moveTo>
                  <a:lnTo>
                    <a:pt x="1" y="1525"/>
                  </a:lnTo>
                  <a:lnTo>
                    <a:pt x="1525" y="1525"/>
                  </a:lnTo>
                  <a:lnTo>
                    <a:pt x="1525" y="1500"/>
                  </a:lnTo>
                  <a:lnTo>
                    <a:pt x="1525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5" name="Google Shape;2775;p39"/>
            <p:cNvSpPr/>
            <p:nvPr/>
          </p:nvSpPr>
          <p:spPr>
            <a:xfrm>
              <a:off x="8422257" y="717683"/>
              <a:ext cx="113698" cy="113698"/>
            </a:xfrm>
            <a:custGeom>
              <a:avLst/>
              <a:gdLst/>
              <a:ahLst/>
              <a:cxnLst/>
              <a:rect l="l" t="t" r="r" b="b"/>
              <a:pathLst>
                <a:path w="1040" h="1040" extrusionOk="0">
                  <a:moveTo>
                    <a:pt x="528" y="1"/>
                  </a:moveTo>
                  <a:lnTo>
                    <a:pt x="0" y="512"/>
                  </a:lnTo>
                  <a:lnTo>
                    <a:pt x="528" y="1039"/>
                  </a:lnTo>
                  <a:lnTo>
                    <a:pt x="1039" y="512"/>
                  </a:lnTo>
                  <a:lnTo>
                    <a:pt x="528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6" name="Google Shape;2776;p39"/>
            <p:cNvSpPr/>
            <p:nvPr/>
          </p:nvSpPr>
          <p:spPr>
            <a:xfrm>
              <a:off x="8417774" y="713201"/>
              <a:ext cx="122663" cy="122663"/>
            </a:xfrm>
            <a:custGeom>
              <a:avLst/>
              <a:gdLst/>
              <a:ahLst/>
              <a:cxnLst/>
              <a:rect l="l" t="t" r="r" b="b"/>
              <a:pathLst>
                <a:path w="1122" h="1122" extrusionOk="0">
                  <a:moveTo>
                    <a:pt x="569" y="80"/>
                  </a:moveTo>
                  <a:lnTo>
                    <a:pt x="1055" y="553"/>
                  </a:lnTo>
                  <a:lnTo>
                    <a:pt x="561" y="1047"/>
                  </a:lnTo>
                  <a:lnTo>
                    <a:pt x="79" y="553"/>
                  </a:lnTo>
                  <a:lnTo>
                    <a:pt x="569" y="80"/>
                  </a:lnTo>
                  <a:close/>
                  <a:moveTo>
                    <a:pt x="569" y="1"/>
                  </a:moveTo>
                  <a:lnTo>
                    <a:pt x="0" y="553"/>
                  </a:lnTo>
                  <a:lnTo>
                    <a:pt x="569" y="1121"/>
                  </a:lnTo>
                  <a:lnTo>
                    <a:pt x="581" y="1093"/>
                  </a:lnTo>
                  <a:lnTo>
                    <a:pt x="1121" y="553"/>
                  </a:lnTo>
                  <a:lnTo>
                    <a:pt x="569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7" name="Google Shape;2777;p39"/>
            <p:cNvSpPr/>
            <p:nvPr/>
          </p:nvSpPr>
          <p:spPr>
            <a:xfrm>
              <a:off x="8711097" y="1399333"/>
              <a:ext cx="115447" cy="115119"/>
            </a:xfrm>
            <a:custGeom>
              <a:avLst/>
              <a:gdLst/>
              <a:ahLst/>
              <a:cxnLst/>
              <a:rect l="l" t="t" r="r" b="b"/>
              <a:pathLst>
                <a:path w="1056" h="1053" extrusionOk="0">
                  <a:moveTo>
                    <a:pt x="528" y="1"/>
                  </a:moveTo>
                  <a:lnTo>
                    <a:pt x="1" y="528"/>
                  </a:lnTo>
                  <a:lnTo>
                    <a:pt x="528" y="1052"/>
                  </a:lnTo>
                  <a:lnTo>
                    <a:pt x="1055" y="528"/>
                  </a:lnTo>
                  <a:lnTo>
                    <a:pt x="528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8" name="Google Shape;2778;p39"/>
            <p:cNvSpPr/>
            <p:nvPr/>
          </p:nvSpPr>
          <p:spPr>
            <a:xfrm>
              <a:off x="8708364" y="1396600"/>
              <a:ext cx="122335" cy="120913"/>
            </a:xfrm>
            <a:custGeom>
              <a:avLst/>
              <a:gdLst/>
              <a:ahLst/>
              <a:cxnLst/>
              <a:rect l="l" t="t" r="r" b="b"/>
              <a:pathLst>
                <a:path w="1119" h="1106" extrusionOk="0">
                  <a:moveTo>
                    <a:pt x="553" y="64"/>
                  </a:moveTo>
                  <a:lnTo>
                    <a:pt x="1039" y="553"/>
                  </a:lnTo>
                  <a:lnTo>
                    <a:pt x="553" y="1039"/>
                  </a:lnTo>
                  <a:lnTo>
                    <a:pt x="553" y="1039"/>
                  </a:lnTo>
                  <a:lnTo>
                    <a:pt x="67" y="553"/>
                  </a:lnTo>
                  <a:lnTo>
                    <a:pt x="553" y="64"/>
                  </a:lnTo>
                  <a:close/>
                  <a:moveTo>
                    <a:pt x="553" y="1"/>
                  </a:moveTo>
                  <a:lnTo>
                    <a:pt x="1" y="553"/>
                  </a:lnTo>
                  <a:lnTo>
                    <a:pt x="553" y="1105"/>
                  </a:lnTo>
                  <a:lnTo>
                    <a:pt x="566" y="1090"/>
                  </a:lnTo>
                  <a:lnTo>
                    <a:pt x="1118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9" name="Google Shape;2779;p39"/>
            <p:cNvSpPr/>
            <p:nvPr/>
          </p:nvSpPr>
          <p:spPr>
            <a:xfrm>
              <a:off x="5875392" y="17448"/>
              <a:ext cx="228599" cy="227177"/>
            </a:xfrm>
            <a:custGeom>
              <a:avLst/>
              <a:gdLst/>
              <a:ahLst/>
              <a:cxnLst/>
              <a:rect l="l" t="t" r="r" b="b"/>
              <a:pathLst>
                <a:path w="2091" h="2078" extrusionOk="0">
                  <a:moveTo>
                    <a:pt x="1052" y="0"/>
                  </a:moveTo>
                  <a:lnTo>
                    <a:pt x="1" y="1039"/>
                  </a:lnTo>
                  <a:lnTo>
                    <a:pt x="1052" y="2077"/>
                  </a:lnTo>
                  <a:lnTo>
                    <a:pt x="2091" y="1039"/>
                  </a:lnTo>
                  <a:lnTo>
                    <a:pt x="1052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0" name="Google Shape;2780;p39"/>
            <p:cNvSpPr/>
            <p:nvPr/>
          </p:nvSpPr>
          <p:spPr>
            <a:xfrm>
              <a:off x="5872331" y="12965"/>
              <a:ext cx="236142" cy="236142"/>
            </a:xfrm>
            <a:custGeom>
              <a:avLst/>
              <a:gdLst/>
              <a:ahLst/>
              <a:cxnLst/>
              <a:rect l="l" t="t" r="r" b="b"/>
              <a:pathLst>
                <a:path w="2160" h="2160" extrusionOk="0">
                  <a:moveTo>
                    <a:pt x="1080" y="79"/>
                  </a:moveTo>
                  <a:lnTo>
                    <a:pt x="2081" y="1080"/>
                  </a:lnTo>
                  <a:lnTo>
                    <a:pt x="1074" y="2087"/>
                  </a:lnTo>
                  <a:lnTo>
                    <a:pt x="1074" y="2087"/>
                  </a:lnTo>
                  <a:lnTo>
                    <a:pt x="67" y="1080"/>
                  </a:lnTo>
                  <a:lnTo>
                    <a:pt x="1080" y="79"/>
                  </a:lnTo>
                  <a:close/>
                  <a:moveTo>
                    <a:pt x="1080" y="0"/>
                  </a:moveTo>
                  <a:lnTo>
                    <a:pt x="1" y="1080"/>
                  </a:lnTo>
                  <a:lnTo>
                    <a:pt x="1080" y="2159"/>
                  </a:lnTo>
                  <a:lnTo>
                    <a:pt x="1093" y="2144"/>
                  </a:lnTo>
                  <a:lnTo>
                    <a:pt x="2160" y="1080"/>
                  </a:lnTo>
                  <a:lnTo>
                    <a:pt x="1080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1" name="Google Shape;2781;p39"/>
            <p:cNvSpPr/>
            <p:nvPr/>
          </p:nvSpPr>
          <p:spPr>
            <a:xfrm>
              <a:off x="8476811" y="1603664"/>
              <a:ext cx="228927" cy="227287"/>
            </a:xfrm>
            <a:custGeom>
              <a:avLst/>
              <a:gdLst/>
              <a:ahLst/>
              <a:cxnLst/>
              <a:rect l="l" t="t" r="r" b="b"/>
              <a:pathLst>
                <a:path w="2094" h="2079" extrusionOk="0">
                  <a:moveTo>
                    <a:pt x="1055" y="1"/>
                  </a:moveTo>
                  <a:lnTo>
                    <a:pt x="0" y="1039"/>
                  </a:lnTo>
                  <a:lnTo>
                    <a:pt x="1055" y="2078"/>
                  </a:lnTo>
                  <a:lnTo>
                    <a:pt x="2093" y="1039"/>
                  </a:lnTo>
                  <a:lnTo>
                    <a:pt x="1055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2" name="Google Shape;2782;p39"/>
            <p:cNvSpPr/>
            <p:nvPr/>
          </p:nvSpPr>
          <p:spPr>
            <a:xfrm>
              <a:off x="8474077" y="1599181"/>
              <a:ext cx="235814" cy="235814"/>
            </a:xfrm>
            <a:custGeom>
              <a:avLst/>
              <a:gdLst/>
              <a:ahLst/>
              <a:cxnLst/>
              <a:rect l="l" t="t" r="r" b="b"/>
              <a:pathLst>
                <a:path w="2157" h="2157" extrusionOk="0">
                  <a:moveTo>
                    <a:pt x="1080" y="80"/>
                  </a:moveTo>
                  <a:lnTo>
                    <a:pt x="2077" y="1080"/>
                  </a:lnTo>
                  <a:lnTo>
                    <a:pt x="1072" y="2086"/>
                  </a:lnTo>
                  <a:lnTo>
                    <a:pt x="66" y="1080"/>
                  </a:lnTo>
                  <a:lnTo>
                    <a:pt x="1080" y="80"/>
                  </a:lnTo>
                  <a:close/>
                  <a:moveTo>
                    <a:pt x="1080" y="1"/>
                  </a:moveTo>
                  <a:lnTo>
                    <a:pt x="0" y="1080"/>
                  </a:lnTo>
                  <a:lnTo>
                    <a:pt x="1080" y="2157"/>
                  </a:lnTo>
                  <a:lnTo>
                    <a:pt x="1092" y="2144"/>
                  </a:lnTo>
                  <a:lnTo>
                    <a:pt x="2156" y="1080"/>
                  </a:lnTo>
                  <a:lnTo>
                    <a:pt x="1080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3" name="Google Shape;2783;p39"/>
            <p:cNvSpPr/>
            <p:nvPr/>
          </p:nvSpPr>
          <p:spPr>
            <a:xfrm>
              <a:off x="679662" y="2697802"/>
              <a:ext cx="96425" cy="96753"/>
            </a:xfrm>
            <a:custGeom>
              <a:avLst/>
              <a:gdLst/>
              <a:ahLst/>
              <a:cxnLst/>
              <a:rect l="l" t="t" r="r" b="b"/>
              <a:pathLst>
                <a:path w="882" h="885" extrusionOk="0">
                  <a:moveTo>
                    <a:pt x="446" y="0"/>
                  </a:moveTo>
                  <a:lnTo>
                    <a:pt x="0" y="436"/>
                  </a:lnTo>
                  <a:lnTo>
                    <a:pt x="446" y="884"/>
                  </a:lnTo>
                  <a:lnTo>
                    <a:pt x="881" y="436"/>
                  </a:lnTo>
                  <a:lnTo>
                    <a:pt x="44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4" name="Google Shape;2784;p39"/>
            <p:cNvSpPr/>
            <p:nvPr/>
          </p:nvSpPr>
          <p:spPr>
            <a:xfrm>
              <a:off x="281059" y="3061968"/>
              <a:ext cx="96753" cy="96315"/>
            </a:xfrm>
            <a:custGeom>
              <a:avLst/>
              <a:gdLst/>
              <a:ahLst/>
              <a:cxnLst/>
              <a:rect l="l" t="t" r="r" b="b"/>
              <a:pathLst>
                <a:path w="885" h="881" extrusionOk="0">
                  <a:moveTo>
                    <a:pt x="436" y="0"/>
                  </a:moveTo>
                  <a:lnTo>
                    <a:pt x="0" y="445"/>
                  </a:lnTo>
                  <a:lnTo>
                    <a:pt x="436" y="881"/>
                  </a:lnTo>
                  <a:lnTo>
                    <a:pt x="884" y="445"/>
                  </a:lnTo>
                  <a:lnTo>
                    <a:pt x="436" y="0"/>
                  </a:lnTo>
                  <a:close/>
                </a:path>
              </a:pathLst>
            </a:custGeom>
            <a:solidFill>
              <a:srgbClr val="90AF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5" name="Google Shape;2785;p39"/>
            <p:cNvSpPr/>
            <p:nvPr/>
          </p:nvSpPr>
          <p:spPr>
            <a:xfrm>
              <a:off x="627842" y="2194573"/>
              <a:ext cx="113698" cy="113698"/>
            </a:xfrm>
            <a:custGeom>
              <a:avLst/>
              <a:gdLst/>
              <a:ahLst/>
              <a:cxnLst/>
              <a:rect l="l" t="t" r="r" b="b"/>
              <a:pathLst>
                <a:path w="1040" h="1040" extrusionOk="0">
                  <a:moveTo>
                    <a:pt x="512" y="1"/>
                  </a:moveTo>
                  <a:lnTo>
                    <a:pt x="1" y="515"/>
                  </a:lnTo>
                  <a:lnTo>
                    <a:pt x="512" y="1039"/>
                  </a:lnTo>
                  <a:lnTo>
                    <a:pt x="1040" y="515"/>
                  </a:lnTo>
                  <a:lnTo>
                    <a:pt x="512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6" name="Google Shape;2786;p39"/>
            <p:cNvSpPr/>
            <p:nvPr/>
          </p:nvSpPr>
          <p:spPr>
            <a:xfrm>
              <a:off x="623359" y="2190418"/>
              <a:ext cx="122335" cy="122335"/>
            </a:xfrm>
            <a:custGeom>
              <a:avLst/>
              <a:gdLst/>
              <a:ahLst/>
              <a:cxnLst/>
              <a:rect l="l" t="t" r="r" b="b"/>
              <a:pathLst>
                <a:path w="1119" h="1119" extrusionOk="0">
                  <a:moveTo>
                    <a:pt x="553" y="80"/>
                  </a:moveTo>
                  <a:lnTo>
                    <a:pt x="1040" y="553"/>
                  </a:lnTo>
                  <a:lnTo>
                    <a:pt x="559" y="1045"/>
                  </a:lnTo>
                  <a:lnTo>
                    <a:pt x="559" y="1045"/>
                  </a:lnTo>
                  <a:lnTo>
                    <a:pt x="67" y="553"/>
                  </a:lnTo>
                  <a:lnTo>
                    <a:pt x="553" y="80"/>
                  </a:lnTo>
                  <a:close/>
                  <a:moveTo>
                    <a:pt x="553" y="1"/>
                  </a:moveTo>
                  <a:lnTo>
                    <a:pt x="1" y="553"/>
                  </a:lnTo>
                  <a:lnTo>
                    <a:pt x="553" y="1118"/>
                  </a:lnTo>
                  <a:lnTo>
                    <a:pt x="579" y="1090"/>
                  </a:lnTo>
                  <a:lnTo>
                    <a:pt x="1118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7" name="Google Shape;2787;p39"/>
            <p:cNvSpPr/>
            <p:nvPr/>
          </p:nvSpPr>
          <p:spPr>
            <a:xfrm>
              <a:off x="108433" y="1534679"/>
              <a:ext cx="96753" cy="97737"/>
            </a:xfrm>
            <a:custGeom>
              <a:avLst/>
              <a:gdLst/>
              <a:ahLst/>
              <a:cxnLst/>
              <a:rect l="l" t="t" r="r" b="b"/>
              <a:pathLst>
                <a:path w="885" h="894" extrusionOk="0">
                  <a:moveTo>
                    <a:pt x="449" y="0"/>
                  </a:moveTo>
                  <a:lnTo>
                    <a:pt x="1" y="445"/>
                  </a:lnTo>
                  <a:lnTo>
                    <a:pt x="449" y="894"/>
                  </a:lnTo>
                  <a:lnTo>
                    <a:pt x="885" y="445"/>
                  </a:lnTo>
                  <a:lnTo>
                    <a:pt x="44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8" name="Google Shape;2788;p39"/>
            <p:cNvSpPr/>
            <p:nvPr/>
          </p:nvSpPr>
          <p:spPr>
            <a:xfrm>
              <a:off x="56721" y="1031122"/>
              <a:ext cx="113917" cy="115338"/>
            </a:xfrm>
            <a:custGeom>
              <a:avLst/>
              <a:gdLst/>
              <a:ahLst/>
              <a:cxnLst/>
              <a:rect l="l" t="t" r="r" b="b"/>
              <a:pathLst>
                <a:path w="1042" h="1055" extrusionOk="0">
                  <a:moveTo>
                    <a:pt x="527" y="0"/>
                  </a:moveTo>
                  <a:lnTo>
                    <a:pt x="0" y="527"/>
                  </a:lnTo>
                  <a:lnTo>
                    <a:pt x="527" y="1055"/>
                  </a:lnTo>
                  <a:lnTo>
                    <a:pt x="1042" y="527"/>
                  </a:lnTo>
                  <a:lnTo>
                    <a:pt x="527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9" name="Google Shape;2789;p39"/>
            <p:cNvSpPr/>
            <p:nvPr/>
          </p:nvSpPr>
          <p:spPr>
            <a:xfrm>
              <a:off x="52567" y="1028279"/>
              <a:ext cx="122225" cy="120913"/>
            </a:xfrm>
            <a:custGeom>
              <a:avLst/>
              <a:gdLst/>
              <a:ahLst/>
              <a:cxnLst/>
              <a:rect l="l" t="t" r="r" b="b"/>
              <a:pathLst>
                <a:path w="1118" h="1106" extrusionOk="0">
                  <a:moveTo>
                    <a:pt x="565" y="67"/>
                  </a:moveTo>
                  <a:lnTo>
                    <a:pt x="1039" y="553"/>
                  </a:lnTo>
                  <a:lnTo>
                    <a:pt x="559" y="1033"/>
                  </a:lnTo>
                  <a:lnTo>
                    <a:pt x="79" y="553"/>
                  </a:lnTo>
                  <a:lnTo>
                    <a:pt x="565" y="67"/>
                  </a:lnTo>
                  <a:close/>
                  <a:moveTo>
                    <a:pt x="565" y="1"/>
                  </a:moveTo>
                  <a:lnTo>
                    <a:pt x="0" y="553"/>
                  </a:lnTo>
                  <a:lnTo>
                    <a:pt x="565" y="1106"/>
                  </a:lnTo>
                  <a:lnTo>
                    <a:pt x="578" y="1093"/>
                  </a:lnTo>
                  <a:lnTo>
                    <a:pt x="1118" y="553"/>
                  </a:lnTo>
                  <a:lnTo>
                    <a:pt x="565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0" name="Google Shape;2790;p39"/>
            <p:cNvSpPr/>
            <p:nvPr/>
          </p:nvSpPr>
          <p:spPr>
            <a:xfrm>
              <a:off x="3442227" y="200023"/>
              <a:ext cx="96315" cy="96315"/>
            </a:xfrm>
            <a:custGeom>
              <a:avLst/>
              <a:gdLst/>
              <a:ahLst/>
              <a:cxnLst/>
              <a:rect l="l" t="t" r="r" b="b"/>
              <a:pathLst>
                <a:path w="881" h="881" extrusionOk="0">
                  <a:moveTo>
                    <a:pt x="445" y="0"/>
                  </a:moveTo>
                  <a:lnTo>
                    <a:pt x="0" y="433"/>
                  </a:lnTo>
                  <a:lnTo>
                    <a:pt x="445" y="881"/>
                  </a:lnTo>
                  <a:lnTo>
                    <a:pt x="881" y="433"/>
                  </a:lnTo>
                  <a:lnTo>
                    <a:pt x="44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1" name="Google Shape;2791;p39"/>
            <p:cNvSpPr/>
            <p:nvPr/>
          </p:nvSpPr>
          <p:spPr>
            <a:xfrm>
              <a:off x="3213408" y="20181"/>
              <a:ext cx="115338" cy="115010"/>
            </a:xfrm>
            <a:custGeom>
              <a:avLst/>
              <a:gdLst/>
              <a:ahLst/>
              <a:cxnLst/>
              <a:rect l="l" t="t" r="r" b="b"/>
              <a:pathLst>
                <a:path w="1055" h="1052" extrusionOk="0">
                  <a:moveTo>
                    <a:pt x="527" y="0"/>
                  </a:moveTo>
                  <a:lnTo>
                    <a:pt x="0" y="528"/>
                  </a:lnTo>
                  <a:lnTo>
                    <a:pt x="527" y="1052"/>
                  </a:lnTo>
                  <a:lnTo>
                    <a:pt x="1054" y="528"/>
                  </a:lnTo>
                  <a:lnTo>
                    <a:pt x="527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2" name="Google Shape;2792;p39"/>
            <p:cNvSpPr/>
            <p:nvPr/>
          </p:nvSpPr>
          <p:spPr>
            <a:xfrm>
              <a:off x="3210565" y="17448"/>
              <a:ext cx="120913" cy="120913"/>
            </a:xfrm>
            <a:custGeom>
              <a:avLst/>
              <a:gdLst/>
              <a:ahLst/>
              <a:cxnLst/>
              <a:rect l="l" t="t" r="r" b="b"/>
              <a:pathLst>
                <a:path w="1106" h="1106" extrusionOk="0">
                  <a:moveTo>
                    <a:pt x="553" y="66"/>
                  </a:moveTo>
                  <a:lnTo>
                    <a:pt x="1039" y="553"/>
                  </a:lnTo>
                  <a:lnTo>
                    <a:pt x="553" y="1039"/>
                  </a:lnTo>
                  <a:lnTo>
                    <a:pt x="67" y="553"/>
                  </a:lnTo>
                  <a:lnTo>
                    <a:pt x="553" y="66"/>
                  </a:lnTo>
                  <a:close/>
                  <a:moveTo>
                    <a:pt x="553" y="0"/>
                  </a:moveTo>
                  <a:lnTo>
                    <a:pt x="1" y="553"/>
                  </a:lnTo>
                  <a:lnTo>
                    <a:pt x="553" y="1105"/>
                  </a:lnTo>
                  <a:lnTo>
                    <a:pt x="566" y="1092"/>
                  </a:lnTo>
                  <a:lnTo>
                    <a:pt x="1106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3" name="Google Shape;2793;p39"/>
            <p:cNvSpPr/>
            <p:nvPr/>
          </p:nvSpPr>
          <p:spPr>
            <a:xfrm>
              <a:off x="248261" y="2283674"/>
              <a:ext cx="227177" cy="228927"/>
            </a:xfrm>
            <a:custGeom>
              <a:avLst/>
              <a:gdLst/>
              <a:ahLst/>
              <a:cxnLst/>
              <a:rect l="l" t="t" r="r" b="b"/>
              <a:pathLst>
                <a:path w="2078" h="2094" extrusionOk="0">
                  <a:moveTo>
                    <a:pt x="1039" y="0"/>
                  </a:moveTo>
                  <a:lnTo>
                    <a:pt x="0" y="1042"/>
                  </a:lnTo>
                  <a:lnTo>
                    <a:pt x="1039" y="2093"/>
                  </a:lnTo>
                  <a:lnTo>
                    <a:pt x="2078" y="1042"/>
                  </a:lnTo>
                  <a:lnTo>
                    <a:pt x="1039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4" name="Google Shape;2794;p39"/>
            <p:cNvSpPr/>
            <p:nvPr/>
          </p:nvSpPr>
          <p:spPr>
            <a:xfrm>
              <a:off x="243779" y="2279519"/>
              <a:ext cx="235814" cy="235814"/>
            </a:xfrm>
            <a:custGeom>
              <a:avLst/>
              <a:gdLst/>
              <a:ahLst/>
              <a:cxnLst/>
              <a:rect l="l" t="t" r="r" b="b"/>
              <a:pathLst>
                <a:path w="2157" h="2157" extrusionOk="0">
                  <a:moveTo>
                    <a:pt x="1080" y="79"/>
                  </a:moveTo>
                  <a:lnTo>
                    <a:pt x="2078" y="1080"/>
                  </a:lnTo>
                  <a:lnTo>
                    <a:pt x="1072" y="2085"/>
                  </a:lnTo>
                  <a:lnTo>
                    <a:pt x="1072" y="2085"/>
                  </a:lnTo>
                  <a:lnTo>
                    <a:pt x="66" y="1080"/>
                  </a:lnTo>
                  <a:lnTo>
                    <a:pt x="1080" y="79"/>
                  </a:lnTo>
                  <a:close/>
                  <a:moveTo>
                    <a:pt x="1080" y="0"/>
                  </a:moveTo>
                  <a:lnTo>
                    <a:pt x="0" y="1080"/>
                  </a:lnTo>
                  <a:lnTo>
                    <a:pt x="1080" y="2156"/>
                  </a:lnTo>
                  <a:lnTo>
                    <a:pt x="1093" y="2144"/>
                  </a:lnTo>
                  <a:lnTo>
                    <a:pt x="2156" y="1080"/>
                  </a:lnTo>
                  <a:lnTo>
                    <a:pt x="1080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5" name="Google Shape;2795;p39"/>
            <p:cNvSpPr/>
            <p:nvPr/>
          </p:nvSpPr>
          <p:spPr>
            <a:xfrm>
              <a:off x="1444509" y="60522"/>
              <a:ext cx="96425" cy="96425"/>
            </a:xfrm>
            <a:custGeom>
              <a:avLst/>
              <a:gdLst/>
              <a:ahLst/>
              <a:cxnLst/>
              <a:rect l="l" t="t" r="r" b="b"/>
              <a:pathLst>
                <a:path w="882" h="882" extrusionOk="0">
                  <a:moveTo>
                    <a:pt x="449" y="1"/>
                  </a:moveTo>
                  <a:lnTo>
                    <a:pt x="0" y="433"/>
                  </a:lnTo>
                  <a:lnTo>
                    <a:pt x="449" y="882"/>
                  </a:lnTo>
                  <a:lnTo>
                    <a:pt x="881" y="433"/>
                  </a:lnTo>
                  <a:lnTo>
                    <a:pt x="44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6" name="Google Shape;2796;p39"/>
            <p:cNvSpPr/>
            <p:nvPr/>
          </p:nvSpPr>
          <p:spPr>
            <a:xfrm>
              <a:off x="7962" y="2057915"/>
              <a:ext cx="97846" cy="96425"/>
            </a:xfrm>
            <a:custGeom>
              <a:avLst/>
              <a:gdLst/>
              <a:ahLst/>
              <a:cxnLst/>
              <a:rect l="l" t="t" r="r" b="b"/>
              <a:pathLst>
                <a:path w="895" h="882" extrusionOk="0">
                  <a:moveTo>
                    <a:pt x="446" y="0"/>
                  </a:moveTo>
                  <a:lnTo>
                    <a:pt x="1" y="436"/>
                  </a:lnTo>
                  <a:lnTo>
                    <a:pt x="446" y="881"/>
                  </a:lnTo>
                  <a:lnTo>
                    <a:pt x="894" y="436"/>
                  </a:lnTo>
                  <a:lnTo>
                    <a:pt x="44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7" name="Google Shape;2797;p39"/>
            <p:cNvSpPr/>
            <p:nvPr/>
          </p:nvSpPr>
          <p:spPr>
            <a:xfrm>
              <a:off x="1344038" y="349472"/>
              <a:ext cx="113698" cy="113589"/>
            </a:xfrm>
            <a:custGeom>
              <a:avLst/>
              <a:gdLst/>
              <a:ahLst/>
              <a:cxnLst/>
              <a:rect l="l" t="t" r="r" b="b"/>
              <a:pathLst>
                <a:path w="1040" h="1039" extrusionOk="0">
                  <a:moveTo>
                    <a:pt x="525" y="0"/>
                  </a:moveTo>
                  <a:lnTo>
                    <a:pt x="1" y="515"/>
                  </a:lnTo>
                  <a:lnTo>
                    <a:pt x="525" y="1039"/>
                  </a:lnTo>
                  <a:lnTo>
                    <a:pt x="1039" y="515"/>
                  </a:lnTo>
                  <a:lnTo>
                    <a:pt x="525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8" name="Google Shape;2798;p39"/>
            <p:cNvSpPr/>
            <p:nvPr/>
          </p:nvSpPr>
          <p:spPr>
            <a:xfrm>
              <a:off x="1339556" y="345317"/>
              <a:ext cx="122335" cy="122225"/>
            </a:xfrm>
            <a:custGeom>
              <a:avLst/>
              <a:gdLst/>
              <a:ahLst/>
              <a:cxnLst/>
              <a:rect l="l" t="t" r="r" b="b"/>
              <a:pathLst>
                <a:path w="1119" h="1118" extrusionOk="0">
                  <a:moveTo>
                    <a:pt x="566" y="79"/>
                  </a:moveTo>
                  <a:lnTo>
                    <a:pt x="1052" y="553"/>
                  </a:lnTo>
                  <a:lnTo>
                    <a:pt x="560" y="1045"/>
                  </a:lnTo>
                  <a:lnTo>
                    <a:pt x="80" y="553"/>
                  </a:lnTo>
                  <a:lnTo>
                    <a:pt x="566" y="79"/>
                  </a:lnTo>
                  <a:close/>
                  <a:moveTo>
                    <a:pt x="566" y="0"/>
                  </a:moveTo>
                  <a:lnTo>
                    <a:pt x="1" y="553"/>
                  </a:lnTo>
                  <a:lnTo>
                    <a:pt x="566" y="1118"/>
                  </a:lnTo>
                  <a:lnTo>
                    <a:pt x="578" y="1093"/>
                  </a:lnTo>
                  <a:lnTo>
                    <a:pt x="1118" y="553"/>
                  </a:lnTo>
                  <a:lnTo>
                    <a:pt x="566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9" name="Google Shape;2799;p39"/>
            <p:cNvSpPr/>
            <p:nvPr/>
          </p:nvSpPr>
          <p:spPr>
            <a:xfrm>
              <a:off x="790082" y="255888"/>
              <a:ext cx="227615" cy="227615"/>
            </a:xfrm>
            <a:custGeom>
              <a:avLst/>
              <a:gdLst/>
              <a:ahLst/>
              <a:cxnLst/>
              <a:rect l="l" t="t" r="r" b="b"/>
              <a:pathLst>
                <a:path w="2082" h="2082" extrusionOk="0">
                  <a:moveTo>
                    <a:pt x="1043" y="1"/>
                  </a:moveTo>
                  <a:lnTo>
                    <a:pt x="1" y="1042"/>
                  </a:lnTo>
                  <a:lnTo>
                    <a:pt x="1043" y="2081"/>
                  </a:lnTo>
                  <a:lnTo>
                    <a:pt x="2081" y="1042"/>
                  </a:lnTo>
                  <a:lnTo>
                    <a:pt x="1043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0" name="Google Shape;2800;p39"/>
            <p:cNvSpPr/>
            <p:nvPr/>
          </p:nvSpPr>
          <p:spPr>
            <a:xfrm>
              <a:off x="785927" y="251734"/>
              <a:ext cx="235923" cy="235814"/>
            </a:xfrm>
            <a:custGeom>
              <a:avLst/>
              <a:gdLst/>
              <a:ahLst/>
              <a:cxnLst/>
              <a:rect l="l" t="t" r="r" b="b"/>
              <a:pathLst>
                <a:path w="2158" h="2157" extrusionOk="0">
                  <a:moveTo>
                    <a:pt x="1081" y="80"/>
                  </a:moveTo>
                  <a:lnTo>
                    <a:pt x="2091" y="1080"/>
                  </a:lnTo>
                  <a:lnTo>
                    <a:pt x="1085" y="2086"/>
                  </a:lnTo>
                  <a:lnTo>
                    <a:pt x="1085" y="2086"/>
                  </a:lnTo>
                  <a:lnTo>
                    <a:pt x="80" y="1080"/>
                  </a:lnTo>
                  <a:lnTo>
                    <a:pt x="1081" y="80"/>
                  </a:lnTo>
                  <a:close/>
                  <a:moveTo>
                    <a:pt x="1081" y="1"/>
                  </a:moveTo>
                  <a:lnTo>
                    <a:pt x="1" y="1080"/>
                  </a:lnTo>
                  <a:lnTo>
                    <a:pt x="1081" y="2157"/>
                  </a:lnTo>
                  <a:lnTo>
                    <a:pt x="1106" y="2144"/>
                  </a:lnTo>
                  <a:lnTo>
                    <a:pt x="2157" y="1080"/>
                  </a:lnTo>
                  <a:lnTo>
                    <a:pt x="1081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1" name="Google Shape;2801;p39"/>
            <p:cNvSpPr/>
            <p:nvPr/>
          </p:nvSpPr>
          <p:spPr>
            <a:xfrm>
              <a:off x="5615196" y="269008"/>
              <a:ext cx="97737" cy="96425"/>
            </a:xfrm>
            <a:custGeom>
              <a:avLst/>
              <a:gdLst/>
              <a:ahLst/>
              <a:cxnLst/>
              <a:rect l="l" t="t" r="r" b="b"/>
              <a:pathLst>
                <a:path w="894" h="882" extrusionOk="0">
                  <a:moveTo>
                    <a:pt x="446" y="1"/>
                  </a:moveTo>
                  <a:lnTo>
                    <a:pt x="1" y="449"/>
                  </a:lnTo>
                  <a:lnTo>
                    <a:pt x="446" y="881"/>
                  </a:lnTo>
                  <a:lnTo>
                    <a:pt x="894" y="449"/>
                  </a:lnTo>
                  <a:lnTo>
                    <a:pt x="44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2" name="Google Shape;2802;p39"/>
            <p:cNvSpPr/>
            <p:nvPr/>
          </p:nvSpPr>
          <p:spPr>
            <a:xfrm>
              <a:off x="6362769" y="60522"/>
              <a:ext cx="98174" cy="96425"/>
            </a:xfrm>
            <a:custGeom>
              <a:avLst/>
              <a:gdLst/>
              <a:ahLst/>
              <a:cxnLst/>
              <a:rect l="l" t="t" r="r" b="b"/>
              <a:pathLst>
                <a:path w="898" h="882" extrusionOk="0">
                  <a:moveTo>
                    <a:pt x="449" y="1"/>
                  </a:moveTo>
                  <a:lnTo>
                    <a:pt x="1" y="433"/>
                  </a:lnTo>
                  <a:lnTo>
                    <a:pt x="449" y="882"/>
                  </a:lnTo>
                  <a:lnTo>
                    <a:pt x="897" y="433"/>
                  </a:lnTo>
                  <a:lnTo>
                    <a:pt x="44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3" name="Google Shape;2803;p39"/>
            <p:cNvSpPr/>
            <p:nvPr/>
          </p:nvSpPr>
          <p:spPr>
            <a:xfrm>
              <a:off x="6219224" y="350784"/>
              <a:ext cx="113589" cy="114026"/>
            </a:xfrm>
            <a:custGeom>
              <a:avLst/>
              <a:gdLst/>
              <a:ahLst/>
              <a:cxnLst/>
              <a:rect l="l" t="t" r="r" b="b"/>
              <a:pathLst>
                <a:path w="1039" h="1043" extrusionOk="0">
                  <a:moveTo>
                    <a:pt x="524" y="1"/>
                  </a:moveTo>
                  <a:lnTo>
                    <a:pt x="0" y="515"/>
                  </a:lnTo>
                  <a:lnTo>
                    <a:pt x="524" y="1043"/>
                  </a:lnTo>
                  <a:lnTo>
                    <a:pt x="1039" y="515"/>
                  </a:lnTo>
                  <a:lnTo>
                    <a:pt x="524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4" name="Google Shape;2804;p39"/>
            <p:cNvSpPr/>
            <p:nvPr/>
          </p:nvSpPr>
          <p:spPr>
            <a:xfrm>
              <a:off x="6214741" y="346629"/>
              <a:ext cx="122225" cy="122335"/>
            </a:xfrm>
            <a:custGeom>
              <a:avLst/>
              <a:gdLst/>
              <a:ahLst/>
              <a:cxnLst/>
              <a:rect l="l" t="t" r="r" b="b"/>
              <a:pathLst>
                <a:path w="1118" h="1119" extrusionOk="0">
                  <a:moveTo>
                    <a:pt x="565" y="80"/>
                  </a:moveTo>
                  <a:lnTo>
                    <a:pt x="1052" y="553"/>
                  </a:lnTo>
                  <a:lnTo>
                    <a:pt x="559" y="1046"/>
                  </a:lnTo>
                  <a:lnTo>
                    <a:pt x="79" y="553"/>
                  </a:lnTo>
                  <a:lnTo>
                    <a:pt x="565" y="80"/>
                  </a:lnTo>
                  <a:close/>
                  <a:moveTo>
                    <a:pt x="565" y="1"/>
                  </a:moveTo>
                  <a:lnTo>
                    <a:pt x="0" y="553"/>
                  </a:lnTo>
                  <a:lnTo>
                    <a:pt x="565" y="1118"/>
                  </a:lnTo>
                  <a:lnTo>
                    <a:pt x="578" y="1093"/>
                  </a:lnTo>
                  <a:lnTo>
                    <a:pt x="1118" y="553"/>
                  </a:lnTo>
                  <a:lnTo>
                    <a:pt x="565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5" name="Google Shape;2805;p39"/>
            <p:cNvSpPr/>
            <p:nvPr/>
          </p:nvSpPr>
          <p:spPr>
            <a:xfrm>
              <a:off x="4079271" y="57461"/>
              <a:ext cx="228599" cy="228927"/>
            </a:xfrm>
            <a:custGeom>
              <a:avLst/>
              <a:gdLst/>
              <a:ahLst/>
              <a:cxnLst/>
              <a:rect l="l" t="t" r="r" b="b"/>
              <a:pathLst>
                <a:path w="2091" h="2094" extrusionOk="0">
                  <a:moveTo>
                    <a:pt x="1040" y="0"/>
                  </a:moveTo>
                  <a:lnTo>
                    <a:pt x="1" y="1055"/>
                  </a:lnTo>
                  <a:lnTo>
                    <a:pt x="1040" y="2093"/>
                  </a:lnTo>
                  <a:lnTo>
                    <a:pt x="2091" y="1055"/>
                  </a:lnTo>
                  <a:lnTo>
                    <a:pt x="104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6" name="Google Shape;2806;p39"/>
            <p:cNvSpPr/>
            <p:nvPr/>
          </p:nvSpPr>
          <p:spPr>
            <a:xfrm>
              <a:off x="8402250" y="4410727"/>
              <a:ext cx="96425" cy="96425"/>
            </a:xfrm>
            <a:custGeom>
              <a:avLst/>
              <a:gdLst/>
              <a:ahLst/>
              <a:cxnLst/>
              <a:rect l="l" t="t" r="r" b="b"/>
              <a:pathLst>
                <a:path w="882" h="882" extrusionOk="0">
                  <a:moveTo>
                    <a:pt x="433" y="1"/>
                  </a:moveTo>
                  <a:lnTo>
                    <a:pt x="0" y="433"/>
                  </a:lnTo>
                  <a:lnTo>
                    <a:pt x="433" y="882"/>
                  </a:lnTo>
                  <a:lnTo>
                    <a:pt x="881" y="433"/>
                  </a:lnTo>
                  <a:lnTo>
                    <a:pt x="43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7" name="Google Shape;2807;p39"/>
            <p:cNvSpPr/>
            <p:nvPr/>
          </p:nvSpPr>
          <p:spPr>
            <a:xfrm>
              <a:off x="7418532" y="4843550"/>
              <a:ext cx="96425" cy="96425"/>
            </a:xfrm>
            <a:custGeom>
              <a:avLst/>
              <a:gdLst/>
              <a:ahLst/>
              <a:cxnLst/>
              <a:rect l="l" t="t" r="r" b="b"/>
              <a:pathLst>
                <a:path w="882" h="882" extrusionOk="0">
                  <a:moveTo>
                    <a:pt x="433" y="1"/>
                  </a:moveTo>
                  <a:lnTo>
                    <a:pt x="1" y="436"/>
                  </a:lnTo>
                  <a:lnTo>
                    <a:pt x="433" y="881"/>
                  </a:lnTo>
                  <a:lnTo>
                    <a:pt x="882" y="436"/>
                  </a:lnTo>
                  <a:lnTo>
                    <a:pt x="43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8" name="Google Shape;2808;p39"/>
            <p:cNvSpPr/>
            <p:nvPr/>
          </p:nvSpPr>
          <p:spPr>
            <a:xfrm>
              <a:off x="8640691" y="4712796"/>
              <a:ext cx="113698" cy="115010"/>
            </a:xfrm>
            <a:custGeom>
              <a:avLst/>
              <a:gdLst/>
              <a:ahLst/>
              <a:cxnLst/>
              <a:rect l="l" t="t" r="r" b="b"/>
              <a:pathLst>
                <a:path w="1040" h="1052" extrusionOk="0">
                  <a:moveTo>
                    <a:pt x="515" y="0"/>
                  </a:moveTo>
                  <a:lnTo>
                    <a:pt x="1" y="527"/>
                  </a:lnTo>
                  <a:lnTo>
                    <a:pt x="515" y="1051"/>
                  </a:lnTo>
                  <a:lnTo>
                    <a:pt x="1039" y="527"/>
                  </a:lnTo>
                  <a:lnTo>
                    <a:pt x="515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9" name="Google Shape;2809;p39"/>
            <p:cNvSpPr/>
            <p:nvPr/>
          </p:nvSpPr>
          <p:spPr>
            <a:xfrm>
              <a:off x="8636536" y="4709954"/>
              <a:ext cx="122335" cy="120913"/>
            </a:xfrm>
            <a:custGeom>
              <a:avLst/>
              <a:gdLst/>
              <a:ahLst/>
              <a:cxnLst/>
              <a:rect l="l" t="t" r="r" b="b"/>
              <a:pathLst>
                <a:path w="1119" h="1106" extrusionOk="0">
                  <a:moveTo>
                    <a:pt x="553" y="64"/>
                  </a:moveTo>
                  <a:lnTo>
                    <a:pt x="1040" y="553"/>
                  </a:lnTo>
                  <a:lnTo>
                    <a:pt x="560" y="1033"/>
                  </a:lnTo>
                  <a:lnTo>
                    <a:pt x="80" y="553"/>
                  </a:lnTo>
                  <a:lnTo>
                    <a:pt x="553" y="64"/>
                  </a:lnTo>
                  <a:close/>
                  <a:moveTo>
                    <a:pt x="553" y="1"/>
                  </a:moveTo>
                  <a:lnTo>
                    <a:pt x="1" y="553"/>
                  </a:lnTo>
                  <a:lnTo>
                    <a:pt x="553" y="1106"/>
                  </a:lnTo>
                  <a:lnTo>
                    <a:pt x="579" y="1090"/>
                  </a:lnTo>
                  <a:lnTo>
                    <a:pt x="1119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0" name="Google Shape;2810;p39"/>
            <p:cNvSpPr/>
            <p:nvPr/>
          </p:nvSpPr>
          <p:spPr>
            <a:xfrm>
              <a:off x="8756030" y="3298988"/>
              <a:ext cx="113589" cy="113698"/>
            </a:xfrm>
            <a:custGeom>
              <a:avLst/>
              <a:gdLst/>
              <a:ahLst/>
              <a:cxnLst/>
              <a:rect l="l" t="t" r="r" b="b"/>
              <a:pathLst>
                <a:path w="1039" h="1040" extrusionOk="0">
                  <a:moveTo>
                    <a:pt x="512" y="1"/>
                  </a:moveTo>
                  <a:lnTo>
                    <a:pt x="0" y="516"/>
                  </a:lnTo>
                  <a:lnTo>
                    <a:pt x="512" y="1040"/>
                  </a:lnTo>
                  <a:lnTo>
                    <a:pt x="1039" y="516"/>
                  </a:lnTo>
                  <a:lnTo>
                    <a:pt x="512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1" name="Google Shape;2811;p39"/>
            <p:cNvSpPr/>
            <p:nvPr/>
          </p:nvSpPr>
          <p:spPr>
            <a:xfrm>
              <a:off x="8751547" y="3294943"/>
              <a:ext cx="122225" cy="122225"/>
            </a:xfrm>
            <a:custGeom>
              <a:avLst/>
              <a:gdLst/>
              <a:ahLst/>
              <a:cxnLst/>
              <a:rect l="l" t="t" r="r" b="b"/>
              <a:pathLst>
                <a:path w="1118" h="1118" extrusionOk="0">
                  <a:moveTo>
                    <a:pt x="553" y="63"/>
                  </a:moveTo>
                  <a:lnTo>
                    <a:pt x="1039" y="553"/>
                  </a:lnTo>
                  <a:lnTo>
                    <a:pt x="559" y="1032"/>
                  </a:lnTo>
                  <a:lnTo>
                    <a:pt x="79" y="553"/>
                  </a:lnTo>
                  <a:lnTo>
                    <a:pt x="553" y="63"/>
                  </a:lnTo>
                  <a:close/>
                  <a:moveTo>
                    <a:pt x="553" y="0"/>
                  </a:moveTo>
                  <a:lnTo>
                    <a:pt x="0" y="553"/>
                  </a:lnTo>
                  <a:lnTo>
                    <a:pt x="553" y="1118"/>
                  </a:lnTo>
                  <a:lnTo>
                    <a:pt x="578" y="1089"/>
                  </a:lnTo>
                  <a:lnTo>
                    <a:pt x="1118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2" name="Google Shape;2812;p39"/>
            <p:cNvSpPr/>
            <p:nvPr/>
          </p:nvSpPr>
          <p:spPr>
            <a:xfrm>
              <a:off x="7352281" y="4321736"/>
              <a:ext cx="227287" cy="227177"/>
            </a:xfrm>
            <a:custGeom>
              <a:avLst/>
              <a:gdLst/>
              <a:ahLst/>
              <a:cxnLst/>
              <a:rect l="l" t="t" r="r" b="b"/>
              <a:pathLst>
                <a:path w="2079" h="2078" extrusionOk="0">
                  <a:moveTo>
                    <a:pt x="1039" y="0"/>
                  </a:moveTo>
                  <a:lnTo>
                    <a:pt x="1" y="1039"/>
                  </a:lnTo>
                  <a:lnTo>
                    <a:pt x="1039" y="2078"/>
                  </a:lnTo>
                  <a:lnTo>
                    <a:pt x="2078" y="1039"/>
                  </a:lnTo>
                  <a:lnTo>
                    <a:pt x="1039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3" name="Google Shape;2813;p39"/>
            <p:cNvSpPr/>
            <p:nvPr/>
          </p:nvSpPr>
          <p:spPr>
            <a:xfrm>
              <a:off x="7347798" y="4317253"/>
              <a:ext cx="236251" cy="235814"/>
            </a:xfrm>
            <a:custGeom>
              <a:avLst/>
              <a:gdLst/>
              <a:ahLst/>
              <a:cxnLst/>
              <a:rect l="l" t="t" r="r" b="b"/>
              <a:pathLst>
                <a:path w="2161" h="2157" extrusionOk="0">
                  <a:moveTo>
                    <a:pt x="1080" y="79"/>
                  </a:moveTo>
                  <a:lnTo>
                    <a:pt x="2094" y="1080"/>
                  </a:lnTo>
                  <a:lnTo>
                    <a:pt x="1087" y="2087"/>
                  </a:lnTo>
                  <a:lnTo>
                    <a:pt x="1087" y="2087"/>
                  </a:lnTo>
                  <a:lnTo>
                    <a:pt x="80" y="1080"/>
                  </a:lnTo>
                  <a:lnTo>
                    <a:pt x="1080" y="79"/>
                  </a:lnTo>
                  <a:close/>
                  <a:moveTo>
                    <a:pt x="1080" y="0"/>
                  </a:moveTo>
                  <a:lnTo>
                    <a:pt x="1" y="1080"/>
                  </a:lnTo>
                  <a:lnTo>
                    <a:pt x="1080" y="2156"/>
                  </a:lnTo>
                  <a:lnTo>
                    <a:pt x="1106" y="2144"/>
                  </a:lnTo>
                  <a:lnTo>
                    <a:pt x="2160" y="1080"/>
                  </a:lnTo>
                  <a:lnTo>
                    <a:pt x="1080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4" name="Google Shape;2814;p39"/>
            <p:cNvSpPr/>
            <p:nvPr/>
          </p:nvSpPr>
          <p:spPr>
            <a:xfrm>
              <a:off x="2763311" y="4811846"/>
              <a:ext cx="96425" cy="96753"/>
            </a:xfrm>
            <a:custGeom>
              <a:avLst/>
              <a:gdLst/>
              <a:ahLst/>
              <a:cxnLst/>
              <a:rect l="l" t="t" r="r" b="b"/>
              <a:pathLst>
                <a:path w="882" h="885" extrusionOk="0">
                  <a:moveTo>
                    <a:pt x="449" y="0"/>
                  </a:moveTo>
                  <a:lnTo>
                    <a:pt x="0" y="448"/>
                  </a:lnTo>
                  <a:lnTo>
                    <a:pt x="449" y="884"/>
                  </a:lnTo>
                  <a:lnTo>
                    <a:pt x="881" y="448"/>
                  </a:lnTo>
                  <a:lnTo>
                    <a:pt x="44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5" name="Google Shape;2815;p39"/>
            <p:cNvSpPr/>
            <p:nvPr/>
          </p:nvSpPr>
          <p:spPr>
            <a:xfrm>
              <a:off x="2964472" y="4860824"/>
              <a:ext cx="96753" cy="96425"/>
            </a:xfrm>
            <a:custGeom>
              <a:avLst/>
              <a:gdLst/>
              <a:ahLst/>
              <a:cxnLst/>
              <a:rect l="l" t="t" r="r" b="b"/>
              <a:pathLst>
                <a:path w="885" h="882" extrusionOk="0">
                  <a:moveTo>
                    <a:pt x="436" y="0"/>
                  </a:moveTo>
                  <a:lnTo>
                    <a:pt x="1" y="436"/>
                  </a:lnTo>
                  <a:lnTo>
                    <a:pt x="436" y="881"/>
                  </a:lnTo>
                  <a:lnTo>
                    <a:pt x="885" y="436"/>
                  </a:lnTo>
                  <a:lnTo>
                    <a:pt x="43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6" name="Google Shape;2816;p39"/>
            <p:cNvSpPr/>
            <p:nvPr/>
          </p:nvSpPr>
          <p:spPr>
            <a:xfrm>
              <a:off x="1344038" y="4899854"/>
              <a:ext cx="113698" cy="113589"/>
            </a:xfrm>
            <a:custGeom>
              <a:avLst/>
              <a:gdLst/>
              <a:ahLst/>
              <a:cxnLst/>
              <a:rect l="l" t="t" r="r" b="b"/>
              <a:pathLst>
                <a:path w="1040" h="1039" extrusionOk="0">
                  <a:moveTo>
                    <a:pt x="525" y="0"/>
                  </a:moveTo>
                  <a:lnTo>
                    <a:pt x="1" y="524"/>
                  </a:lnTo>
                  <a:lnTo>
                    <a:pt x="525" y="1039"/>
                  </a:lnTo>
                  <a:lnTo>
                    <a:pt x="1039" y="524"/>
                  </a:lnTo>
                  <a:lnTo>
                    <a:pt x="525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7" name="Google Shape;2817;p39"/>
            <p:cNvSpPr/>
            <p:nvPr/>
          </p:nvSpPr>
          <p:spPr>
            <a:xfrm>
              <a:off x="1339556" y="4895371"/>
              <a:ext cx="122335" cy="122225"/>
            </a:xfrm>
            <a:custGeom>
              <a:avLst/>
              <a:gdLst/>
              <a:ahLst/>
              <a:cxnLst/>
              <a:rect l="l" t="t" r="r" b="b"/>
              <a:pathLst>
                <a:path w="1119" h="1118" extrusionOk="0">
                  <a:moveTo>
                    <a:pt x="566" y="79"/>
                  </a:moveTo>
                  <a:lnTo>
                    <a:pt x="1052" y="565"/>
                  </a:lnTo>
                  <a:lnTo>
                    <a:pt x="560" y="1048"/>
                  </a:lnTo>
                  <a:lnTo>
                    <a:pt x="560" y="1048"/>
                  </a:lnTo>
                  <a:lnTo>
                    <a:pt x="80" y="565"/>
                  </a:lnTo>
                  <a:lnTo>
                    <a:pt x="566" y="79"/>
                  </a:lnTo>
                  <a:close/>
                  <a:moveTo>
                    <a:pt x="566" y="0"/>
                  </a:moveTo>
                  <a:lnTo>
                    <a:pt x="1" y="565"/>
                  </a:lnTo>
                  <a:lnTo>
                    <a:pt x="566" y="1118"/>
                  </a:lnTo>
                  <a:lnTo>
                    <a:pt x="578" y="1105"/>
                  </a:lnTo>
                  <a:lnTo>
                    <a:pt x="1118" y="565"/>
                  </a:lnTo>
                  <a:lnTo>
                    <a:pt x="566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8" name="Google Shape;2818;p39"/>
            <p:cNvSpPr/>
            <p:nvPr/>
          </p:nvSpPr>
          <p:spPr>
            <a:xfrm>
              <a:off x="1427235" y="4656493"/>
              <a:ext cx="227615" cy="227505"/>
            </a:xfrm>
            <a:custGeom>
              <a:avLst/>
              <a:gdLst/>
              <a:ahLst/>
              <a:cxnLst/>
              <a:rect l="l" t="t" r="r" b="b"/>
              <a:pathLst>
                <a:path w="2082" h="2081" extrusionOk="0">
                  <a:moveTo>
                    <a:pt x="1039" y="1"/>
                  </a:moveTo>
                  <a:lnTo>
                    <a:pt x="1" y="1042"/>
                  </a:lnTo>
                  <a:lnTo>
                    <a:pt x="1039" y="2081"/>
                  </a:lnTo>
                  <a:lnTo>
                    <a:pt x="2081" y="1042"/>
                  </a:lnTo>
                  <a:lnTo>
                    <a:pt x="1039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9" name="Google Shape;2819;p39"/>
            <p:cNvSpPr/>
            <p:nvPr/>
          </p:nvSpPr>
          <p:spPr>
            <a:xfrm>
              <a:off x="1423081" y="4652339"/>
              <a:ext cx="235814" cy="235814"/>
            </a:xfrm>
            <a:custGeom>
              <a:avLst/>
              <a:gdLst/>
              <a:ahLst/>
              <a:cxnLst/>
              <a:rect l="l" t="t" r="r" b="b"/>
              <a:pathLst>
                <a:path w="2157" h="2157" extrusionOk="0">
                  <a:moveTo>
                    <a:pt x="1077" y="80"/>
                  </a:moveTo>
                  <a:lnTo>
                    <a:pt x="2078" y="1080"/>
                  </a:lnTo>
                  <a:lnTo>
                    <a:pt x="1085" y="2086"/>
                  </a:lnTo>
                  <a:lnTo>
                    <a:pt x="1085" y="2086"/>
                  </a:lnTo>
                  <a:lnTo>
                    <a:pt x="80" y="1080"/>
                  </a:lnTo>
                  <a:lnTo>
                    <a:pt x="1077" y="80"/>
                  </a:lnTo>
                  <a:close/>
                  <a:moveTo>
                    <a:pt x="1077" y="1"/>
                  </a:moveTo>
                  <a:lnTo>
                    <a:pt x="1" y="1080"/>
                  </a:lnTo>
                  <a:lnTo>
                    <a:pt x="1077" y="2157"/>
                  </a:lnTo>
                  <a:lnTo>
                    <a:pt x="1106" y="2144"/>
                  </a:lnTo>
                  <a:lnTo>
                    <a:pt x="2157" y="1080"/>
                  </a:lnTo>
                  <a:lnTo>
                    <a:pt x="1077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0" name="Google Shape;2820;p39"/>
            <p:cNvSpPr/>
            <p:nvPr/>
          </p:nvSpPr>
          <p:spPr>
            <a:xfrm>
              <a:off x="3156011" y="4632332"/>
              <a:ext cx="228599" cy="228599"/>
            </a:xfrm>
            <a:custGeom>
              <a:avLst/>
              <a:gdLst/>
              <a:ahLst/>
              <a:cxnLst/>
              <a:rect l="l" t="t" r="r" b="b"/>
              <a:pathLst>
                <a:path w="2091" h="2091" extrusionOk="0">
                  <a:moveTo>
                    <a:pt x="1040" y="1"/>
                  </a:moveTo>
                  <a:lnTo>
                    <a:pt x="1" y="1039"/>
                  </a:lnTo>
                  <a:lnTo>
                    <a:pt x="1040" y="2090"/>
                  </a:lnTo>
                  <a:lnTo>
                    <a:pt x="2091" y="1039"/>
                  </a:lnTo>
                  <a:lnTo>
                    <a:pt x="1040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1" name="Google Shape;2821;p39"/>
            <p:cNvSpPr/>
            <p:nvPr/>
          </p:nvSpPr>
          <p:spPr>
            <a:xfrm>
              <a:off x="3151529" y="4627850"/>
              <a:ext cx="235923" cy="235814"/>
            </a:xfrm>
            <a:custGeom>
              <a:avLst/>
              <a:gdLst/>
              <a:ahLst/>
              <a:cxnLst/>
              <a:rect l="l" t="t" r="r" b="b"/>
              <a:pathLst>
                <a:path w="2158" h="2157" extrusionOk="0">
                  <a:moveTo>
                    <a:pt x="1081" y="79"/>
                  </a:moveTo>
                  <a:lnTo>
                    <a:pt x="2094" y="1080"/>
                  </a:lnTo>
                  <a:lnTo>
                    <a:pt x="1087" y="2087"/>
                  </a:lnTo>
                  <a:lnTo>
                    <a:pt x="1087" y="2087"/>
                  </a:lnTo>
                  <a:lnTo>
                    <a:pt x="80" y="1080"/>
                  </a:lnTo>
                  <a:lnTo>
                    <a:pt x="1081" y="79"/>
                  </a:lnTo>
                  <a:close/>
                  <a:moveTo>
                    <a:pt x="1081" y="1"/>
                  </a:moveTo>
                  <a:lnTo>
                    <a:pt x="1" y="1080"/>
                  </a:lnTo>
                  <a:lnTo>
                    <a:pt x="1081" y="2157"/>
                  </a:lnTo>
                  <a:lnTo>
                    <a:pt x="1106" y="2144"/>
                  </a:lnTo>
                  <a:lnTo>
                    <a:pt x="2157" y="1080"/>
                  </a:lnTo>
                  <a:lnTo>
                    <a:pt x="1081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2" name="Google Shape;2822;p39"/>
            <p:cNvSpPr/>
            <p:nvPr/>
          </p:nvSpPr>
          <p:spPr>
            <a:xfrm>
              <a:off x="16599" y="4745922"/>
              <a:ext cx="228599" cy="228599"/>
            </a:xfrm>
            <a:custGeom>
              <a:avLst/>
              <a:gdLst/>
              <a:ahLst/>
              <a:cxnLst/>
              <a:rect l="l" t="t" r="r" b="b"/>
              <a:pathLst>
                <a:path w="2091" h="2091" extrusionOk="0">
                  <a:moveTo>
                    <a:pt x="1052" y="0"/>
                  </a:moveTo>
                  <a:lnTo>
                    <a:pt x="1" y="1051"/>
                  </a:lnTo>
                  <a:lnTo>
                    <a:pt x="1052" y="2090"/>
                  </a:lnTo>
                  <a:lnTo>
                    <a:pt x="2091" y="1051"/>
                  </a:lnTo>
                  <a:lnTo>
                    <a:pt x="1052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3" name="Google Shape;2823;p39"/>
            <p:cNvSpPr/>
            <p:nvPr/>
          </p:nvSpPr>
          <p:spPr>
            <a:xfrm>
              <a:off x="13537" y="4742752"/>
              <a:ext cx="236142" cy="236251"/>
            </a:xfrm>
            <a:custGeom>
              <a:avLst/>
              <a:gdLst/>
              <a:ahLst/>
              <a:cxnLst/>
              <a:rect l="l" t="t" r="r" b="b"/>
              <a:pathLst>
                <a:path w="2160" h="2161" extrusionOk="0">
                  <a:moveTo>
                    <a:pt x="1080" y="67"/>
                  </a:moveTo>
                  <a:lnTo>
                    <a:pt x="2081" y="1080"/>
                  </a:lnTo>
                  <a:lnTo>
                    <a:pt x="1074" y="2075"/>
                  </a:lnTo>
                  <a:lnTo>
                    <a:pt x="1074" y="2075"/>
                  </a:lnTo>
                  <a:lnTo>
                    <a:pt x="67" y="1080"/>
                  </a:lnTo>
                  <a:lnTo>
                    <a:pt x="1080" y="67"/>
                  </a:lnTo>
                  <a:close/>
                  <a:moveTo>
                    <a:pt x="1080" y="1"/>
                  </a:moveTo>
                  <a:lnTo>
                    <a:pt x="0" y="1080"/>
                  </a:lnTo>
                  <a:lnTo>
                    <a:pt x="1080" y="2160"/>
                  </a:lnTo>
                  <a:lnTo>
                    <a:pt x="1093" y="2132"/>
                  </a:lnTo>
                  <a:lnTo>
                    <a:pt x="2160" y="1080"/>
                  </a:lnTo>
                  <a:lnTo>
                    <a:pt x="1080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4" name="Google Shape;2824;p39"/>
            <p:cNvSpPr/>
            <p:nvPr/>
          </p:nvSpPr>
          <p:spPr>
            <a:xfrm>
              <a:off x="1000316" y="-184150"/>
              <a:ext cx="228599" cy="227505"/>
            </a:xfrm>
            <a:custGeom>
              <a:avLst/>
              <a:gdLst/>
              <a:ahLst/>
              <a:cxnLst/>
              <a:rect l="l" t="t" r="r" b="b"/>
              <a:pathLst>
                <a:path w="2091" h="2081" extrusionOk="0">
                  <a:moveTo>
                    <a:pt x="1052" y="0"/>
                  </a:moveTo>
                  <a:lnTo>
                    <a:pt x="0" y="1042"/>
                  </a:lnTo>
                  <a:lnTo>
                    <a:pt x="1052" y="2081"/>
                  </a:lnTo>
                  <a:lnTo>
                    <a:pt x="2090" y="1042"/>
                  </a:lnTo>
                  <a:lnTo>
                    <a:pt x="1052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5" name="Google Shape;2825;p39"/>
            <p:cNvSpPr/>
            <p:nvPr/>
          </p:nvSpPr>
          <p:spPr>
            <a:xfrm>
              <a:off x="997146" y="-188305"/>
              <a:ext cx="236251" cy="235814"/>
            </a:xfrm>
            <a:custGeom>
              <a:avLst/>
              <a:gdLst/>
              <a:ahLst/>
              <a:cxnLst/>
              <a:rect l="l" t="t" r="r" b="b"/>
              <a:pathLst>
                <a:path w="2161" h="2157" extrusionOk="0">
                  <a:moveTo>
                    <a:pt x="1081" y="67"/>
                  </a:moveTo>
                  <a:lnTo>
                    <a:pt x="2081" y="1080"/>
                  </a:lnTo>
                  <a:lnTo>
                    <a:pt x="1074" y="2087"/>
                  </a:lnTo>
                  <a:lnTo>
                    <a:pt x="1074" y="2087"/>
                  </a:lnTo>
                  <a:lnTo>
                    <a:pt x="67" y="1080"/>
                  </a:lnTo>
                  <a:lnTo>
                    <a:pt x="1081" y="67"/>
                  </a:lnTo>
                  <a:close/>
                  <a:moveTo>
                    <a:pt x="1081" y="1"/>
                  </a:moveTo>
                  <a:lnTo>
                    <a:pt x="1" y="1080"/>
                  </a:lnTo>
                  <a:lnTo>
                    <a:pt x="1081" y="2157"/>
                  </a:lnTo>
                  <a:lnTo>
                    <a:pt x="1093" y="2132"/>
                  </a:lnTo>
                  <a:lnTo>
                    <a:pt x="2160" y="1080"/>
                  </a:lnTo>
                  <a:lnTo>
                    <a:pt x="1081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26" name="Google Shape;2826;p39"/>
          <p:cNvSpPr/>
          <p:nvPr/>
        </p:nvSpPr>
        <p:spPr>
          <a:xfrm>
            <a:off x="461838" y="396075"/>
            <a:ext cx="8220300" cy="4332900"/>
          </a:xfrm>
          <a:prstGeom prst="roundRect">
            <a:avLst>
              <a:gd name="adj" fmla="val 2817"/>
            </a:avLst>
          </a:prstGeom>
          <a:solidFill>
            <a:srgbClr val="FFFBF7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7" name="Google Shape;2827;p39"/>
          <p:cNvSpPr txBox="1">
            <a:spLocks noGrp="1"/>
          </p:cNvSpPr>
          <p:nvPr>
            <p:ph type="title"/>
          </p:nvPr>
        </p:nvSpPr>
        <p:spPr>
          <a:xfrm>
            <a:off x="720000" y="367664"/>
            <a:ext cx="7704000" cy="5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828" name="Google Shape;2828;p39"/>
          <p:cNvSpPr txBox="1">
            <a:spLocks noGrp="1"/>
          </p:cNvSpPr>
          <p:nvPr>
            <p:ph type="subTitle" idx="1"/>
          </p:nvPr>
        </p:nvSpPr>
        <p:spPr>
          <a:xfrm>
            <a:off x="960575" y="3662084"/>
            <a:ext cx="1859700" cy="50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829" name="Google Shape;2829;p39"/>
          <p:cNvSpPr txBox="1">
            <a:spLocks noGrp="1"/>
          </p:cNvSpPr>
          <p:nvPr>
            <p:ph type="title" idx="2"/>
          </p:nvPr>
        </p:nvSpPr>
        <p:spPr>
          <a:xfrm>
            <a:off x="960575" y="3277907"/>
            <a:ext cx="1859700" cy="37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830" name="Google Shape;2830;p39"/>
          <p:cNvSpPr txBox="1">
            <a:spLocks noGrp="1"/>
          </p:cNvSpPr>
          <p:nvPr>
            <p:ph type="subTitle" idx="3"/>
          </p:nvPr>
        </p:nvSpPr>
        <p:spPr>
          <a:xfrm>
            <a:off x="6314176" y="3662084"/>
            <a:ext cx="1859700" cy="50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831" name="Google Shape;2831;p39"/>
          <p:cNvSpPr txBox="1">
            <a:spLocks noGrp="1"/>
          </p:cNvSpPr>
          <p:nvPr>
            <p:ph type="title" idx="4"/>
          </p:nvPr>
        </p:nvSpPr>
        <p:spPr>
          <a:xfrm>
            <a:off x="6314176" y="3277907"/>
            <a:ext cx="1859700" cy="37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832" name="Google Shape;2832;p39"/>
          <p:cNvSpPr txBox="1">
            <a:spLocks noGrp="1"/>
          </p:cNvSpPr>
          <p:nvPr>
            <p:ph type="subTitle" idx="5"/>
          </p:nvPr>
        </p:nvSpPr>
        <p:spPr>
          <a:xfrm>
            <a:off x="3637376" y="3662084"/>
            <a:ext cx="1859700" cy="50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833" name="Google Shape;2833;p39"/>
          <p:cNvSpPr txBox="1">
            <a:spLocks noGrp="1"/>
          </p:cNvSpPr>
          <p:nvPr>
            <p:ph type="title" idx="6"/>
          </p:nvPr>
        </p:nvSpPr>
        <p:spPr>
          <a:xfrm>
            <a:off x="3637375" y="3277907"/>
            <a:ext cx="1859700" cy="37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4">
    <p:bg>
      <p:bgPr>
        <a:solidFill>
          <a:schemeClr val="accent5"/>
        </a:solidFill>
        <a:effectLst/>
      </p:bgPr>
    </p:bg>
    <p:spTree>
      <p:nvGrpSpPr>
        <p:cNvPr id="1" name="Shape 2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5" name="Google Shape;2835;p40"/>
          <p:cNvSpPr/>
          <p:nvPr/>
        </p:nvSpPr>
        <p:spPr>
          <a:xfrm>
            <a:off x="131610" y="172691"/>
            <a:ext cx="592651" cy="592432"/>
          </a:xfrm>
          <a:custGeom>
            <a:avLst/>
            <a:gdLst/>
            <a:ahLst/>
            <a:cxnLst/>
            <a:rect l="l" t="t" r="r" b="b"/>
            <a:pathLst>
              <a:path w="5421" h="5419" extrusionOk="0">
                <a:moveTo>
                  <a:pt x="0" y="1"/>
                </a:moveTo>
                <a:lnTo>
                  <a:pt x="0" y="5418"/>
                </a:lnTo>
                <a:lnTo>
                  <a:pt x="5421" y="5418"/>
                </a:lnTo>
                <a:lnTo>
                  <a:pt x="5421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6" name="Google Shape;2836;p40"/>
          <p:cNvSpPr/>
          <p:nvPr/>
        </p:nvSpPr>
        <p:spPr>
          <a:xfrm>
            <a:off x="4552217" y="107861"/>
            <a:ext cx="748002" cy="748002"/>
          </a:xfrm>
          <a:custGeom>
            <a:avLst/>
            <a:gdLst/>
            <a:ahLst/>
            <a:cxnLst/>
            <a:rect l="l" t="t" r="r" b="b"/>
            <a:pathLst>
              <a:path w="6842" h="6842" extrusionOk="0">
                <a:moveTo>
                  <a:pt x="0" y="0"/>
                </a:moveTo>
                <a:lnTo>
                  <a:pt x="0" y="6841"/>
                </a:lnTo>
                <a:lnTo>
                  <a:pt x="6841" y="6841"/>
                </a:lnTo>
                <a:lnTo>
                  <a:pt x="6841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7" name="Google Shape;2837;p40"/>
          <p:cNvSpPr/>
          <p:nvPr/>
        </p:nvSpPr>
        <p:spPr>
          <a:xfrm>
            <a:off x="5242503" y="4192293"/>
            <a:ext cx="748002" cy="747674"/>
          </a:xfrm>
          <a:custGeom>
            <a:avLst/>
            <a:gdLst/>
            <a:ahLst/>
            <a:cxnLst/>
            <a:rect l="l" t="t" r="r" b="b"/>
            <a:pathLst>
              <a:path w="6842" h="6839" extrusionOk="0">
                <a:moveTo>
                  <a:pt x="0" y="0"/>
                </a:moveTo>
                <a:lnTo>
                  <a:pt x="0" y="6838"/>
                </a:lnTo>
                <a:lnTo>
                  <a:pt x="6841" y="6838"/>
                </a:lnTo>
                <a:lnTo>
                  <a:pt x="6841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8" name="Google Shape;2838;p40"/>
          <p:cNvSpPr/>
          <p:nvPr/>
        </p:nvSpPr>
        <p:spPr>
          <a:xfrm>
            <a:off x="8186549" y="3625546"/>
            <a:ext cx="747674" cy="748002"/>
          </a:xfrm>
          <a:custGeom>
            <a:avLst/>
            <a:gdLst/>
            <a:ahLst/>
            <a:cxnLst/>
            <a:rect l="l" t="t" r="r" b="b"/>
            <a:pathLst>
              <a:path w="6839" h="6842" extrusionOk="0">
                <a:moveTo>
                  <a:pt x="0" y="1"/>
                </a:moveTo>
                <a:lnTo>
                  <a:pt x="0" y="6842"/>
                </a:lnTo>
                <a:lnTo>
                  <a:pt x="6838" y="6842"/>
                </a:lnTo>
                <a:lnTo>
                  <a:pt x="6838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9" name="Google Shape;2839;p40"/>
          <p:cNvSpPr/>
          <p:nvPr/>
        </p:nvSpPr>
        <p:spPr>
          <a:xfrm>
            <a:off x="529885" y="4453911"/>
            <a:ext cx="748002" cy="748002"/>
          </a:xfrm>
          <a:custGeom>
            <a:avLst/>
            <a:gdLst/>
            <a:ahLst/>
            <a:cxnLst/>
            <a:rect l="l" t="t" r="r" b="b"/>
            <a:pathLst>
              <a:path w="6842" h="6842" extrusionOk="0">
                <a:moveTo>
                  <a:pt x="0" y="0"/>
                </a:moveTo>
                <a:lnTo>
                  <a:pt x="0" y="6842"/>
                </a:lnTo>
                <a:lnTo>
                  <a:pt x="6842" y="6842"/>
                </a:lnTo>
                <a:lnTo>
                  <a:pt x="6842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0" name="Google Shape;2840;p40"/>
          <p:cNvSpPr/>
          <p:nvPr/>
        </p:nvSpPr>
        <p:spPr>
          <a:xfrm>
            <a:off x="8820532" y="2221795"/>
            <a:ext cx="592760" cy="592760"/>
          </a:xfrm>
          <a:custGeom>
            <a:avLst/>
            <a:gdLst/>
            <a:ahLst/>
            <a:cxnLst/>
            <a:rect l="l" t="t" r="r" b="b"/>
            <a:pathLst>
              <a:path w="5422" h="5422" extrusionOk="0">
                <a:moveTo>
                  <a:pt x="1" y="1"/>
                </a:moveTo>
                <a:lnTo>
                  <a:pt x="1" y="5422"/>
                </a:lnTo>
                <a:lnTo>
                  <a:pt x="5421" y="5422"/>
                </a:lnTo>
                <a:lnTo>
                  <a:pt x="5421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1" name="Google Shape;2841;p40"/>
          <p:cNvSpPr/>
          <p:nvPr/>
        </p:nvSpPr>
        <p:spPr>
          <a:xfrm>
            <a:off x="7974894" y="2565626"/>
            <a:ext cx="854375" cy="854266"/>
          </a:xfrm>
          <a:custGeom>
            <a:avLst/>
            <a:gdLst/>
            <a:ahLst/>
            <a:cxnLst/>
            <a:rect l="l" t="t" r="r" b="b"/>
            <a:pathLst>
              <a:path w="7815" h="7814" extrusionOk="0">
                <a:moveTo>
                  <a:pt x="3909" y="158"/>
                </a:moveTo>
                <a:lnTo>
                  <a:pt x="7657" y="3909"/>
                </a:lnTo>
                <a:lnTo>
                  <a:pt x="3901" y="7677"/>
                </a:lnTo>
                <a:lnTo>
                  <a:pt x="3901" y="7677"/>
                </a:lnTo>
                <a:lnTo>
                  <a:pt x="146" y="3909"/>
                </a:lnTo>
                <a:lnTo>
                  <a:pt x="3909" y="158"/>
                </a:lnTo>
                <a:close/>
                <a:moveTo>
                  <a:pt x="3909" y="0"/>
                </a:moveTo>
                <a:lnTo>
                  <a:pt x="1" y="3909"/>
                </a:lnTo>
                <a:lnTo>
                  <a:pt x="3909" y="7814"/>
                </a:lnTo>
                <a:lnTo>
                  <a:pt x="3935" y="7789"/>
                </a:lnTo>
                <a:lnTo>
                  <a:pt x="7815" y="3909"/>
                </a:lnTo>
                <a:lnTo>
                  <a:pt x="3909" y="0"/>
                </a:lnTo>
                <a:close/>
              </a:path>
            </a:pathLst>
          </a:custGeom>
          <a:solidFill>
            <a:srgbClr val="FEEB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2" name="Google Shape;2842;p40"/>
          <p:cNvSpPr/>
          <p:nvPr/>
        </p:nvSpPr>
        <p:spPr>
          <a:xfrm>
            <a:off x="3324155" y="4048311"/>
            <a:ext cx="854266" cy="854375"/>
          </a:xfrm>
          <a:custGeom>
            <a:avLst/>
            <a:gdLst/>
            <a:ahLst/>
            <a:cxnLst/>
            <a:rect l="l" t="t" r="r" b="b"/>
            <a:pathLst>
              <a:path w="7814" h="7815" extrusionOk="0">
                <a:moveTo>
                  <a:pt x="3909" y="146"/>
                </a:moveTo>
                <a:lnTo>
                  <a:pt x="7656" y="3906"/>
                </a:lnTo>
                <a:lnTo>
                  <a:pt x="3901" y="7661"/>
                </a:lnTo>
                <a:lnTo>
                  <a:pt x="146" y="3906"/>
                </a:lnTo>
                <a:lnTo>
                  <a:pt x="3909" y="146"/>
                </a:lnTo>
                <a:close/>
                <a:moveTo>
                  <a:pt x="3909" y="1"/>
                </a:moveTo>
                <a:lnTo>
                  <a:pt x="0" y="3906"/>
                </a:lnTo>
                <a:lnTo>
                  <a:pt x="3909" y="7814"/>
                </a:lnTo>
                <a:lnTo>
                  <a:pt x="3934" y="7773"/>
                </a:lnTo>
                <a:lnTo>
                  <a:pt x="7814" y="3906"/>
                </a:lnTo>
                <a:lnTo>
                  <a:pt x="3909" y="1"/>
                </a:lnTo>
                <a:close/>
              </a:path>
            </a:pathLst>
          </a:custGeom>
          <a:solidFill>
            <a:srgbClr val="FEEB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3" name="Google Shape;2843;p40"/>
          <p:cNvSpPr/>
          <p:nvPr/>
        </p:nvSpPr>
        <p:spPr>
          <a:xfrm>
            <a:off x="8689778" y="701831"/>
            <a:ext cx="854266" cy="854375"/>
          </a:xfrm>
          <a:custGeom>
            <a:avLst/>
            <a:gdLst/>
            <a:ahLst/>
            <a:cxnLst/>
            <a:rect l="l" t="t" r="r" b="b"/>
            <a:pathLst>
              <a:path w="7814" h="7815" extrusionOk="0">
                <a:moveTo>
                  <a:pt x="3905" y="146"/>
                </a:moveTo>
                <a:lnTo>
                  <a:pt x="7656" y="3909"/>
                </a:lnTo>
                <a:lnTo>
                  <a:pt x="3907" y="7670"/>
                </a:lnTo>
                <a:lnTo>
                  <a:pt x="3907" y="7670"/>
                </a:lnTo>
                <a:lnTo>
                  <a:pt x="145" y="3909"/>
                </a:lnTo>
                <a:lnTo>
                  <a:pt x="3905" y="146"/>
                </a:lnTo>
                <a:close/>
                <a:moveTo>
                  <a:pt x="3905" y="0"/>
                </a:moveTo>
                <a:lnTo>
                  <a:pt x="0" y="3909"/>
                </a:lnTo>
                <a:lnTo>
                  <a:pt x="3905" y="7814"/>
                </a:lnTo>
                <a:lnTo>
                  <a:pt x="3946" y="7776"/>
                </a:lnTo>
                <a:lnTo>
                  <a:pt x="7814" y="3909"/>
                </a:lnTo>
                <a:lnTo>
                  <a:pt x="3905" y="0"/>
                </a:lnTo>
                <a:close/>
              </a:path>
            </a:pathLst>
          </a:custGeom>
          <a:solidFill>
            <a:srgbClr val="FEEB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4" name="Google Shape;2844;p40"/>
          <p:cNvSpPr/>
          <p:nvPr/>
        </p:nvSpPr>
        <p:spPr>
          <a:xfrm>
            <a:off x="6450449" y="4715529"/>
            <a:ext cx="854375" cy="854266"/>
          </a:xfrm>
          <a:custGeom>
            <a:avLst/>
            <a:gdLst/>
            <a:ahLst/>
            <a:cxnLst/>
            <a:rect l="l" t="t" r="r" b="b"/>
            <a:pathLst>
              <a:path w="7815" h="7814" extrusionOk="0">
                <a:moveTo>
                  <a:pt x="3909" y="146"/>
                </a:moveTo>
                <a:lnTo>
                  <a:pt x="7672" y="3909"/>
                </a:lnTo>
                <a:lnTo>
                  <a:pt x="3907" y="7658"/>
                </a:lnTo>
                <a:lnTo>
                  <a:pt x="3907" y="7658"/>
                </a:lnTo>
                <a:lnTo>
                  <a:pt x="158" y="3909"/>
                </a:lnTo>
                <a:lnTo>
                  <a:pt x="3909" y="146"/>
                </a:lnTo>
                <a:close/>
                <a:moveTo>
                  <a:pt x="3909" y="0"/>
                </a:moveTo>
                <a:lnTo>
                  <a:pt x="1" y="3909"/>
                </a:lnTo>
                <a:lnTo>
                  <a:pt x="3909" y="7814"/>
                </a:lnTo>
                <a:lnTo>
                  <a:pt x="3947" y="7776"/>
                </a:lnTo>
                <a:lnTo>
                  <a:pt x="7814" y="3909"/>
                </a:lnTo>
                <a:lnTo>
                  <a:pt x="3909" y="0"/>
                </a:lnTo>
                <a:close/>
              </a:path>
            </a:pathLst>
          </a:custGeom>
          <a:solidFill>
            <a:srgbClr val="FEEB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5" name="Google Shape;2845;p40"/>
          <p:cNvSpPr/>
          <p:nvPr/>
        </p:nvSpPr>
        <p:spPr>
          <a:xfrm>
            <a:off x="1640203" y="-296319"/>
            <a:ext cx="854266" cy="854266"/>
          </a:xfrm>
          <a:custGeom>
            <a:avLst/>
            <a:gdLst/>
            <a:ahLst/>
            <a:cxnLst/>
            <a:rect l="l" t="t" r="r" b="b"/>
            <a:pathLst>
              <a:path w="7814" h="7814" extrusionOk="0">
                <a:moveTo>
                  <a:pt x="3906" y="146"/>
                </a:moveTo>
                <a:lnTo>
                  <a:pt x="7656" y="3909"/>
                </a:lnTo>
                <a:lnTo>
                  <a:pt x="3907" y="7670"/>
                </a:lnTo>
                <a:lnTo>
                  <a:pt x="3907" y="7670"/>
                </a:lnTo>
                <a:lnTo>
                  <a:pt x="146" y="3909"/>
                </a:lnTo>
                <a:lnTo>
                  <a:pt x="3906" y="146"/>
                </a:lnTo>
                <a:close/>
                <a:moveTo>
                  <a:pt x="3906" y="0"/>
                </a:moveTo>
                <a:lnTo>
                  <a:pt x="0" y="3909"/>
                </a:lnTo>
                <a:lnTo>
                  <a:pt x="3906" y="7814"/>
                </a:lnTo>
                <a:lnTo>
                  <a:pt x="3947" y="7776"/>
                </a:lnTo>
                <a:lnTo>
                  <a:pt x="7814" y="3909"/>
                </a:lnTo>
                <a:lnTo>
                  <a:pt x="3906" y="0"/>
                </a:lnTo>
                <a:close/>
              </a:path>
            </a:pathLst>
          </a:custGeom>
          <a:solidFill>
            <a:srgbClr val="FEEB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6" name="Google Shape;2846;p40"/>
          <p:cNvSpPr/>
          <p:nvPr/>
        </p:nvSpPr>
        <p:spPr>
          <a:xfrm>
            <a:off x="-532875" y="2249127"/>
            <a:ext cx="854375" cy="854266"/>
          </a:xfrm>
          <a:custGeom>
            <a:avLst/>
            <a:gdLst/>
            <a:ahLst/>
            <a:cxnLst/>
            <a:rect l="l" t="t" r="r" b="b"/>
            <a:pathLst>
              <a:path w="7815" h="7814" extrusionOk="0">
                <a:moveTo>
                  <a:pt x="3909" y="146"/>
                </a:moveTo>
                <a:lnTo>
                  <a:pt x="7669" y="3909"/>
                </a:lnTo>
                <a:lnTo>
                  <a:pt x="3908" y="7658"/>
                </a:lnTo>
                <a:lnTo>
                  <a:pt x="146" y="3909"/>
                </a:lnTo>
                <a:lnTo>
                  <a:pt x="3909" y="146"/>
                </a:lnTo>
                <a:close/>
                <a:moveTo>
                  <a:pt x="3909" y="0"/>
                </a:moveTo>
                <a:lnTo>
                  <a:pt x="1" y="3909"/>
                </a:lnTo>
                <a:lnTo>
                  <a:pt x="3909" y="7814"/>
                </a:lnTo>
                <a:lnTo>
                  <a:pt x="3947" y="7776"/>
                </a:lnTo>
                <a:lnTo>
                  <a:pt x="7815" y="3909"/>
                </a:lnTo>
                <a:lnTo>
                  <a:pt x="3909" y="0"/>
                </a:lnTo>
                <a:close/>
              </a:path>
            </a:pathLst>
          </a:custGeom>
          <a:solidFill>
            <a:srgbClr val="FEEB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7" name="Google Shape;2847;p40"/>
          <p:cNvSpPr/>
          <p:nvPr/>
        </p:nvSpPr>
        <p:spPr>
          <a:xfrm>
            <a:off x="6459085" y="4609264"/>
            <a:ext cx="161254" cy="161254"/>
          </a:xfrm>
          <a:custGeom>
            <a:avLst/>
            <a:gdLst/>
            <a:ahLst/>
            <a:cxnLst/>
            <a:rect l="l" t="t" r="r" b="b"/>
            <a:pathLst>
              <a:path w="1475" h="1475" extrusionOk="0">
                <a:moveTo>
                  <a:pt x="0" y="0"/>
                </a:moveTo>
                <a:lnTo>
                  <a:pt x="0" y="1474"/>
                </a:lnTo>
                <a:lnTo>
                  <a:pt x="1475" y="1474"/>
                </a:lnTo>
                <a:lnTo>
                  <a:pt x="1475" y="0"/>
                </a:lnTo>
                <a:close/>
              </a:path>
            </a:pathLst>
          </a:custGeom>
          <a:solidFill>
            <a:srgbClr val="FEEB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8" name="Google Shape;2848;p40"/>
          <p:cNvSpPr/>
          <p:nvPr/>
        </p:nvSpPr>
        <p:spPr>
          <a:xfrm>
            <a:off x="6456352" y="4606422"/>
            <a:ext cx="166721" cy="166830"/>
          </a:xfrm>
          <a:custGeom>
            <a:avLst/>
            <a:gdLst/>
            <a:ahLst/>
            <a:cxnLst/>
            <a:rect l="l" t="t" r="r" b="b"/>
            <a:pathLst>
              <a:path w="1525" h="1526" extrusionOk="0">
                <a:moveTo>
                  <a:pt x="1475" y="51"/>
                </a:moveTo>
                <a:lnTo>
                  <a:pt x="1475" y="1472"/>
                </a:lnTo>
                <a:lnTo>
                  <a:pt x="54" y="1472"/>
                </a:lnTo>
                <a:lnTo>
                  <a:pt x="54" y="51"/>
                </a:lnTo>
                <a:close/>
                <a:moveTo>
                  <a:pt x="0" y="1"/>
                </a:moveTo>
                <a:lnTo>
                  <a:pt x="0" y="1526"/>
                </a:lnTo>
                <a:lnTo>
                  <a:pt x="1525" y="1526"/>
                </a:lnTo>
                <a:lnTo>
                  <a:pt x="1525" y="1500"/>
                </a:lnTo>
                <a:lnTo>
                  <a:pt x="1525" y="1"/>
                </a:lnTo>
                <a:close/>
              </a:path>
            </a:pathLst>
          </a:custGeom>
          <a:solidFill>
            <a:srgbClr val="FEEB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9" name="Google Shape;2849;p40"/>
          <p:cNvSpPr/>
          <p:nvPr/>
        </p:nvSpPr>
        <p:spPr>
          <a:xfrm>
            <a:off x="8474077" y="66098"/>
            <a:ext cx="503223" cy="503660"/>
          </a:xfrm>
          <a:custGeom>
            <a:avLst/>
            <a:gdLst/>
            <a:ahLst/>
            <a:cxnLst/>
            <a:rect l="l" t="t" r="r" b="b"/>
            <a:pathLst>
              <a:path w="4603" h="4607" extrusionOk="0">
                <a:moveTo>
                  <a:pt x="2301" y="0"/>
                </a:moveTo>
                <a:lnTo>
                  <a:pt x="0" y="2305"/>
                </a:lnTo>
                <a:lnTo>
                  <a:pt x="2301" y="4606"/>
                </a:lnTo>
                <a:lnTo>
                  <a:pt x="4603" y="2305"/>
                </a:lnTo>
                <a:lnTo>
                  <a:pt x="2301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0" name="Google Shape;2850;p40"/>
          <p:cNvSpPr/>
          <p:nvPr/>
        </p:nvSpPr>
        <p:spPr>
          <a:xfrm>
            <a:off x="8764667" y="1902562"/>
            <a:ext cx="96315" cy="96425"/>
          </a:xfrm>
          <a:custGeom>
            <a:avLst/>
            <a:gdLst/>
            <a:ahLst/>
            <a:cxnLst/>
            <a:rect l="l" t="t" r="r" b="b"/>
            <a:pathLst>
              <a:path w="881" h="882" extrusionOk="0">
                <a:moveTo>
                  <a:pt x="433" y="1"/>
                </a:moveTo>
                <a:lnTo>
                  <a:pt x="0" y="449"/>
                </a:lnTo>
                <a:lnTo>
                  <a:pt x="433" y="882"/>
                </a:lnTo>
                <a:lnTo>
                  <a:pt x="881" y="449"/>
                </a:lnTo>
                <a:lnTo>
                  <a:pt x="433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1" name="Google Shape;2851;p40"/>
          <p:cNvSpPr/>
          <p:nvPr/>
        </p:nvSpPr>
        <p:spPr>
          <a:xfrm>
            <a:off x="8592040" y="2105581"/>
            <a:ext cx="96425" cy="96315"/>
          </a:xfrm>
          <a:custGeom>
            <a:avLst/>
            <a:gdLst/>
            <a:ahLst/>
            <a:cxnLst/>
            <a:rect l="l" t="t" r="r" b="b"/>
            <a:pathLst>
              <a:path w="882" h="881" extrusionOk="0">
                <a:moveTo>
                  <a:pt x="446" y="0"/>
                </a:moveTo>
                <a:lnTo>
                  <a:pt x="1" y="445"/>
                </a:lnTo>
                <a:lnTo>
                  <a:pt x="446" y="881"/>
                </a:lnTo>
                <a:lnTo>
                  <a:pt x="881" y="445"/>
                </a:lnTo>
                <a:lnTo>
                  <a:pt x="446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2" name="Google Shape;2852;p40"/>
          <p:cNvSpPr/>
          <p:nvPr/>
        </p:nvSpPr>
        <p:spPr>
          <a:xfrm>
            <a:off x="-357516" y="3747772"/>
            <a:ext cx="503660" cy="503332"/>
          </a:xfrm>
          <a:custGeom>
            <a:avLst/>
            <a:gdLst/>
            <a:ahLst/>
            <a:cxnLst/>
            <a:rect l="l" t="t" r="r" b="b"/>
            <a:pathLst>
              <a:path w="4607" h="4604" extrusionOk="0">
                <a:moveTo>
                  <a:pt x="2305" y="0"/>
                </a:moveTo>
                <a:lnTo>
                  <a:pt x="1" y="2302"/>
                </a:lnTo>
                <a:lnTo>
                  <a:pt x="2305" y="4603"/>
                </a:lnTo>
                <a:lnTo>
                  <a:pt x="4607" y="2302"/>
                </a:lnTo>
                <a:lnTo>
                  <a:pt x="2305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3" name="Google Shape;2853;p40"/>
          <p:cNvSpPr/>
          <p:nvPr/>
        </p:nvSpPr>
        <p:spPr>
          <a:xfrm>
            <a:off x="110182" y="1603664"/>
            <a:ext cx="501911" cy="502020"/>
          </a:xfrm>
          <a:custGeom>
            <a:avLst/>
            <a:gdLst/>
            <a:ahLst/>
            <a:cxnLst/>
            <a:rect l="l" t="t" r="r" b="b"/>
            <a:pathLst>
              <a:path w="4591" h="4592" extrusionOk="0">
                <a:moveTo>
                  <a:pt x="2302" y="1"/>
                </a:moveTo>
                <a:lnTo>
                  <a:pt x="0" y="2302"/>
                </a:lnTo>
                <a:lnTo>
                  <a:pt x="2302" y="4591"/>
                </a:lnTo>
                <a:lnTo>
                  <a:pt x="4591" y="2302"/>
                </a:lnTo>
                <a:lnTo>
                  <a:pt x="2302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4" name="Google Shape;2854;p40"/>
          <p:cNvSpPr/>
          <p:nvPr/>
        </p:nvSpPr>
        <p:spPr>
          <a:xfrm>
            <a:off x="7878687" y="4475339"/>
            <a:ext cx="501911" cy="502239"/>
          </a:xfrm>
          <a:custGeom>
            <a:avLst/>
            <a:gdLst/>
            <a:ahLst/>
            <a:cxnLst/>
            <a:rect l="l" t="t" r="r" b="b"/>
            <a:pathLst>
              <a:path w="4591" h="4594" extrusionOk="0">
                <a:moveTo>
                  <a:pt x="2302" y="0"/>
                </a:moveTo>
                <a:lnTo>
                  <a:pt x="0" y="2305"/>
                </a:lnTo>
                <a:lnTo>
                  <a:pt x="2302" y="4594"/>
                </a:lnTo>
                <a:lnTo>
                  <a:pt x="4590" y="2305"/>
                </a:lnTo>
                <a:lnTo>
                  <a:pt x="2302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5" name="Google Shape;2855;p40"/>
          <p:cNvSpPr/>
          <p:nvPr/>
        </p:nvSpPr>
        <p:spPr>
          <a:xfrm>
            <a:off x="4192861" y="4518414"/>
            <a:ext cx="503332" cy="503660"/>
          </a:xfrm>
          <a:custGeom>
            <a:avLst/>
            <a:gdLst/>
            <a:ahLst/>
            <a:cxnLst/>
            <a:rect l="l" t="t" r="r" b="b"/>
            <a:pathLst>
              <a:path w="4604" h="4607" extrusionOk="0">
                <a:moveTo>
                  <a:pt x="2302" y="1"/>
                </a:moveTo>
                <a:lnTo>
                  <a:pt x="1" y="2305"/>
                </a:lnTo>
                <a:lnTo>
                  <a:pt x="2302" y="4607"/>
                </a:lnTo>
                <a:lnTo>
                  <a:pt x="4603" y="2305"/>
                </a:lnTo>
                <a:lnTo>
                  <a:pt x="2302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6" name="Google Shape;2856;p40"/>
          <p:cNvSpPr/>
          <p:nvPr/>
        </p:nvSpPr>
        <p:spPr>
          <a:xfrm>
            <a:off x="2067122" y="4810425"/>
            <a:ext cx="592760" cy="592760"/>
          </a:xfrm>
          <a:custGeom>
            <a:avLst/>
            <a:gdLst/>
            <a:ahLst/>
            <a:cxnLst/>
            <a:rect l="l" t="t" r="r" b="b"/>
            <a:pathLst>
              <a:path w="5422" h="5422" extrusionOk="0">
                <a:moveTo>
                  <a:pt x="1" y="1"/>
                </a:moveTo>
                <a:lnTo>
                  <a:pt x="1" y="5421"/>
                </a:lnTo>
                <a:lnTo>
                  <a:pt x="5421" y="5421"/>
                </a:lnTo>
                <a:lnTo>
                  <a:pt x="5421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7" name="Google Shape;2857;p40"/>
          <p:cNvSpPr/>
          <p:nvPr/>
        </p:nvSpPr>
        <p:spPr>
          <a:xfrm>
            <a:off x="6674786" y="-366725"/>
            <a:ext cx="592760" cy="592651"/>
          </a:xfrm>
          <a:custGeom>
            <a:avLst/>
            <a:gdLst/>
            <a:ahLst/>
            <a:cxnLst/>
            <a:rect l="l" t="t" r="r" b="b"/>
            <a:pathLst>
              <a:path w="5422" h="5421" extrusionOk="0">
                <a:moveTo>
                  <a:pt x="1" y="0"/>
                </a:moveTo>
                <a:lnTo>
                  <a:pt x="1" y="5421"/>
                </a:lnTo>
                <a:lnTo>
                  <a:pt x="5421" y="5421"/>
                </a:lnTo>
                <a:lnTo>
                  <a:pt x="5421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8" name="Google Shape;2858;p40"/>
          <p:cNvSpPr/>
          <p:nvPr/>
        </p:nvSpPr>
        <p:spPr>
          <a:xfrm>
            <a:off x="2563463" y="228666"/>
            <a:ext cx="592651" cy="592651"/>
          </a:xfrm>
          <a:custGeom>
            <a:avLst/>
            <a:gdLst/>
            <a:ahLst/>
            <a:cxnLst/>
            <a:rect l="l" t="t" r="r" b="b"/>
            <a:pathLst>
              <a:path w="5421" h="5421" extrusionOk="0">
                <a:moveTo>
                  <a:pt x="0" y="0"/>
                </a:moveTo>
                <a:lnTo>
                  <a:pt x="0" y="5421"/>
                </a:lnTo>
                <a:lnTo>
                  <a:pt x="5421" y="5421"/>
                </a:lnTo>
                <a:lnTo>
                  <a:pt x="5421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9" name="Google Shape;2859;p40"/>
          <p:cNvSpPr/>
          <p:nvPr/>
        </p:nvSpPr>
        <p:spPr>
          <a:xfrm>
            <a:off x="3738283" y="320828"/>
            <a:ext cx="161364" cy="161254"/>
          </a:xfrm>
          <a:custGeom>
            <a:avLst/>
            <a:gdLst/>
            <a:ahLst/>
            <a:cxnLst/>
            <a:rect l="l" t="t" r="r" b="b"/>
            <a:pathLst>
              <a:path w="1476" h="1475" extrusionOk="0">
                <a:moveTo>
                  <a:pt x="1" y="0"/>
                </a:moveTo>
                <a:lnTo>
                  <a:pt x="1" y="1474"/>
                </a:lnTo>
                <a:lnTo>
                  <a:pt x="1475" y="1474"/>
                </a:lnTo>
                <a:lnTo>
                  <a:pt x="1475" y="0"/>
                </a:lnTo>
                <a:close/>
              </a:path>
            </a:pathLst>
          </a:custGeom>
          <a:solidFill>
            <a:srgbClr val="FEEB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0" name="Google Shape;2860;p40"/>
          <p:cNvSpPr/>
          <p:nvPr/>
        </p:nvSpPr>
        <p:spPr>
          <a:xfrm>
            <a:off x="3735550" y="317986"/>
            <a:ext cx="166830" cy="166830"/>
          </a:xfrm>
          <a:custGeom>
            <a:avLst/>
            <a:gdLst/>
            <a:ahLst/>
            <a:cxnLst/>
            <a:rect l="l" t="t" r="r" b="b"/>
            <a:pathLst>
              <a:path w="1526" h="1526" extrusionOk="0">
                <a:moveTo>
                  <a:pt x="1472" y="51"/>
                </a:moveTo>
                <a:lnTo>
                  <a:pt x="1472" y="1472"/>
                </a:lnTo>
                <a:lnTo>
                  <a:pt x="51" y="1472"/>
                </a:lnTo>
                <a:lnTo>
                  <a:pt x="51" y="51"/>
                </a:lnTo>
                <a:close/>
                <a:moveTo>
                  <a:pt x="1" y="1"/>
                </a:moveTo>
                <a:lnTo>
                  <a:pt x="1" y="1526"/>
                </a:lnTo>
                <a:lnTo>
                  <a:pt x="1525" y="1526"/>
                </a:lnTo>
                <a:lnTo>
                  <a:pt x="1525" y="1500"/>
                </a:lnTo>
                <a:lnTo>
                  <a:pt x="1525" y="1"/>
                </a:lnTo>
                <a:close/>
              </a:path>
            </a:pathLst>
          </a:custGeom>
          <a:solidFill>
            <a:srgbClr val="FEEB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1" name="Google Shape;2861;p40"/>
          <p:cNvSpPr/>
          <p:nvPr/>
        </p:nvSpPr>
        <p:spPr>
          <a:xfrm>
            <a:off x="7498997" y="237303"/>
            <a:ext cx="161254" cy="161254"/>
          </a:xfrm>
          <a:custGeom>
            <a:avLst/>
            <a:gdLst/>
            <a:ahLst/>
            <a:cxnLst/>
            <a:rect l="l" t="t" r="r" b="b"/>
            <a:pathLst>
              <a:path w="1475" h="1475" extrusionOk="0">
                <a:moveTo>
                  <a:pt x="0" y="0"/>
                </a:moveTo>
                <a:lnTo>
                  <a:pt x="0" y="1474"/>
                </a:lnTo>
                <a:lnTo>
                  <a:pt x="1475" y="1474"/>
                </a:lnTo>
                <a:lnTo>
                  <a:pt x="1475" y="0"/>
                </a:lnTo>
                <a:close/>
              </a:path>
            </a:pathLst>
          </a:custGeom>
          <a:solidFill>
            <a:srgbClr val="FEEB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2" name="Google Shape;2862;p40"/>
          <p:cNvSpPr/>
          <p:nvPr/>
        </p:nvSpPr>
        <p:spPr>
          <a:xfrm>
            <a:off x="7496263" y="234461"/>
            <a:ext cx="166830" cy="166830"/>
          </a:xfrm>
          <a:custGeom>
            <a:avLst/>
            <a:gdLst/>
            <a:ahLst/>
            <a:cxnLst/>
            <a:rect l="l" t="t" r="r" b="b"/>
            <a:pathLst>
              <a:path w="1526" h="1526" extrusionOk="0">
                <a:moveTo>
                  <a:pt x="1471" y="55"/>
                </a:moveTo>
                <a:lnTo>
                  <a:pt x="1471" y="1475"/>
                </a:lnTo>
                <a:lnTo>
                  <a:pt x="51" y="1475"/>
                </a:lnTo>
                <a:lnTo>
                  <a:pt x="51" y="55"/>
                </a:lnTo>
                <a:close/>
                <a:moveTo>
                  <a:pt x="0" y="1"/>
                </a:moveTo>
                <a:lnTo>
                  <a:pt x="0" y="1526"/>
                </a:lnTo>
                <a:lnTo>
                  <a:pt x="1525" y="1526"/>
                </a:lnTo>
                <a:lnTo>
                  <a:pt x="1525" y="1500"/>
                </a:lnTo>
                <a:lnTo>
                  <a:pt x="1525" y="1"/>
                </a:lnTo>
                <a:close/>
              </a:path>
            </a:pathLst>
          </a:custGeom>
          <a:solidFill>
            <a:srgbClr val="FEEB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3" name="Google Shape;2863;p40"/>
          <p:cNvSpPr/>
          <p:nvPr/>
        </p:nvSpPr>
        <p:spPr>
          <a:xfrm>
            <a:off x="7992167" y="247252"/>
            <a:ext cx="161364" cy="161254"/>
          </a:xfrm>
          <a:custGeom>
            <a:avLst/>
            <a:gdLst/>
            <a:ahLst/>
            <a:cxnLst/>
            <a:rect l="l" t="t" r="r" b="b"/>
            <a:pathLst>
              <a:path w="1476" h="1475" extrusionOk="0">
                <a:moveTo>
                  <a:pt x="1" y="1"/>
                </a:moveTo>
                <a:lnTo>
                  <a:pt x="1" y="1475"/>
                </a:lnTo>
                <a:lnTo>
                  <a:pt x="1475" y="1475"/>
                </a:lnTo>
                <a:lnTo>
                  <a:pt x="1475" y="1"/>
                </a:lnTo>
                <a:close/>
              </a:path>
            </a:pathLst>
          </a:custGeom>
          <a:solidFill>
            <a:srgbClr val="FEEB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4" name="Google Shape;2864;p40"/>
          <p:cNvSpPr/>
          <p:nvPr/>
        </p:nvSpPr>
        <p:spPr>
          <a:xfrm>
            <a:off x="7989434" y="244519"/>
            <a:ext cx="166830" cy="166830"/>
          </a:xfrm>
          <a:custGeom>
            <a:avLst/>
            <a:gdLst/>
            <a:ahLst/>
            <a:cxnLst/>
            <a:rect l="l" t="t" r="r" b="b"/>
            <a:pathLst>
              <a:path w="1526" h="1526" extrusionOk="0">
                <a:moveTo>
                  <a:pt x="1472" y="54"/>
                </a:moveTo>
                <a:lnTo>
                  <a:pt x="1472" y="1475"/>
                </a:lnTo>
                <a:lnTo>
                  <a:pt x="51" y="1475"/>
                </a:lnTo>
                <a:lnTo>
                  <a:pt x="51" y="54"/>
                </a:lnTo>
                <a:close/>
                <a:moveTo>
                  <a:pt x="1" y="0"/>
                </a:moveTo>
                <a:lnTo>
                  <a:pt x="1" y="1525"/>
                </a:lnTo>
                <a:lnTo>
                  <a:pt x="1525" y="1525"/>
                </a:lnTo>
                <a:lnTo>
                  <a:pt x="1525" y="1500"/>
                </a:lnTo>
                <a:lnTo>
                  <a:pt x="1525" y="0"/>
                </a:lnTo>
                <a:close/>
              </a:path>
            </a:pathLst>
          </a:custGeom>
          <a:solidFill>
            <a:srgbClr val="FEEB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5" name="Google Shape;2865;p40"/>
          <p:cNvSpPr/>
          <p:nvPr/>
        </p:nvSpPr>
        <p:spPr>
          <a:xfrm>
            <a:off x="8422257" y="717683"/>
            <a:ext cx="113698" cy="113698"/>
          </a:xfrm>
          <a:custGeom>
            <a:avLst/>
            <a:gdLst/>
            <a:ahLst/>
            <a:cxnLst/>
            <a:rect l="l" t="t" r="r" b="b"/>
            <a:pathLst>
              <a:path w="1040" h="1040" extrusionOk="0">
                <a:moveTo>
                  <a:pt x="528" y="1"/>
                </a:moveTo>
                <a:lnTo>
                  <a:pt x="0" y="512"/>
                </a:lnTo>
                <a:lnTo>
                  <a:pt x="528" y="1039"/>
                </a:lnTo>
                <a:lnTo>
                  <a:pt x="1039" y="512"/>
                </a:lnTo>
                <a:lnTo>
                  <a:pt x="528" y="1"/>
                </a:lnTo>
                <a:close/>
              </a:path>
            </a:pathLst>
          </a:custGeom>
          <a:solidFill>
            <a:srgbClr val="FEEB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6" name="Google Shape;2866;p40"/>
          <p:cNvSpPr/>
          <p:nvPr/>
        </p:nvSpPr>
        <p:spPr>
          <a:xfrm>
            <a:off x="8417774" y="713201"/>
            <a:ext cx="122663" cy="122663"/>
          </a:xfrm>
          <a:custGeom>
            <a:avLst/>
            <a:gdLst/>
            <a:ahLst/>
            <a:cxnLst/>
            <a:rect l="l" t="t" r="r" b="b"/>
            <a:pathLst>
              <a:path w="1122" h="1122" extrusionOk="0">
                <a:moveTo>
                  <a:pt x="569" y="80"/>
                </a:moveTo>
                <a:lnTo>
                  <a:pt x="1055" y="553"/>
                </a:lnTo>
                <a:lnTo>
                  <a:pt x="561" y="1047"/>
                </a:lnTo>
                <a:lnTo>
                  <a:pt x="79" y="553"/>
                </a:lnTo>
                <a:lnTo>
                  <a:pt x="569" y="80"/>
                </a:lnTo>
                <a:close/>
                <a:moveTo>
                  <a:pt x="569" y="1"/>
                </a:moveTo>
                <a:lnTo>
                  <a:pt x="0" y="553"/>
                </a:lnTo>
                <a:lnTo>
                  <a:pt x="569" y="1121"/>
                </a:lnTo>
                <a:lnTo>
                  <a:pt x="581" y="1093"/>
                </a:lnTo>
                <a:lnTo>
                  <a:pt x="1121" y="553"/>
                </a:lnTo>
                <a:lnTo>
                  <a:pt x="569" y="1"/>
                </a:lnTo>
                <a:close/>
              </a:path>
            </a:pathLst>
          </a:custGeom>
          <a:solidFill>
            <a:srgbClr val="FEEB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7" name="Google Shape;2867;p40"/>
          <p:cNvSpPr/>
          <p:nvPr/>
        </p:nvSpPr>
        <p:spPr>
          <a:xfrm>
            <a:off x="8711097" y="1399333"/>
            <a:ext cx="115447" cy="115119"/>
          </a:xfrm>
          <a:custGeom>
            <a:avLst/>
            <a:gdLst/>
            <a:ahLst/>
            <a:cxnLst/>
            <a:rect l="l" t="t" r="r" b="b"/>
            <a:pathLst>
              <a:path w="1056" h="1053" extrusionOk="0">
                <a:moveTo>
                  <a:pt x="528" y="1"/>
                </a:moveTo>
                <a:lnTo>
                  <a:pt x="1" y="528"/>
                </a:lnTo>
                <a:lnTo>
                  <a:pt x="528" y="1052"/>
                </a:lnTo>
                <a:lnTo>
                  <a:pt x="1055" y="528"/>
                </a:lnTo>
                <a:lnTo>
                  <a:pt x="528" y="1"/>
                </a:lnTo>
                <a:close/>
              </a:path>
            </a:pathLst>
          </a:custGeom>
          <a:solidFill>
            <a:srgbClr val="FEEB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8" name="Google Shape;2868;p40"/>
          <p:cNvSpPr/>
          <p:nvPr/>
        </p:nvSpPr>
        <p:spPr>
          <a:xfrm>
            <a:off x="8708364" y="1396600"/>
            <a:ext cx="122335" cy="120913"/>
          </a:xfrm>
          <a:custGeom>
            <a:avLst/>
            <a:gdLst/>
            <a:ahLst/>
            <a:cxnLst/>
            <a:rect l="l" t="t" r="r" b="b"/>
            <a:pathLst>
              <a:path w="1119" h="1106" extrusionOk="0">
                <a:moveTo>
                  <a:pt x="553" y="64"/>
                </a:moveTo>
                <a:lnTo>
                  <a:pt x="1039" y="553"/>
                </a:lnTo>
                <a:lnTo>
                  <a:pt x="553" y="1039"/>
                </a:lnTo>
                <a:lnTo>
                  <a:pt x="553" y="1039"/>
                </a:lnTo>
                <a:lnTo>
                  <a:pt x="67" y="553"/>
                </a:lnTo>
                <a:lnTo>
                  <a:pt x="553" y="64"/>
                </a:lnTo>
                <a:close/>
                <a:moveTo>
                  <a:pt x="553" y="1"/>
                </a:moveTo>
                <a:lnTo>
                  <a:pt x="1" y="553"/>
                </a:lnTo>
                <a:lnTo>
                  <a:pt x="553" y="1105"/>
                </a:lnTo>
                <a:lnTo>
                  <a:pt x="566" y="1090"/>
                </a:lnTo>
                <a:lnTo>
                  <a:pt x="1118" y="553"/>
                </a:lnTo>
                <a:lnTo>
                  <a:pt x="553" y="1"/>
                </a:lnTo>
                <a:close/>
              </a:path>
            </a:pathLst>
          </a:custGeom>
          <a:solidFill>
            <a:srgbClr val="FEEB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9" name="Google Shape;2869;p40"/>
          <p:cNvSpPr/>
          <p:nvPr/>
        </p:nvSpPr>
        <p:spPr>
          <a:xfrm>
            <a:off x="5875392" y="17448"/>
            <a:ext cx="228599" cy="227177"/>
          </a:xfrm>
          <a:custGeom>
            <a:avLst/>
            <a:gdLst/>
            <a:ahLst/>
            <a:cxnLst/>
            <a:rect l="l" t="t" r="r" b="b"/>
            <a:pathLst>
              <a:path w="2091" h="2078" extrusionOk="0">
                <a:moveTo>
                  <a:pt x="1052" y="0"/>
                </a:moveTo>
                <a:lnTo>
                  <a:pt x="1" y="1039"/>
                </a:lnTo>
                <a:lnTo>
                  <a:pt x="1052" y="2077"/>
                </a:lnTo>
                <a:lnTo>
                  <a:pt x="2091" y="1039"/>
                </a:lnTo>
                <a:lnTo>
                  <a:pt x="1052" y="0"/>
                </a:lnTo>
                <a:close/>
              </a:path>
            </a:pathLst>
          </a:custGeom>
          <a:solidFill>
            <a:srgbClr val="FEEB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0" name="Google Shape;2870;p40"/>
          <p:cNvSpPr/>
          <p:nvPr/>
        </p:nvSpPr>
        <p:spPr>
          <a:xfrm>
            <a:off x="5872331" y="12965"/>
            <a:ext cx="236142" cy="236142"/>
          </a:xfrm>
          <a:custGeom>
            <a:avLst/>
            <a:gdLst/>
            <a:ahLst/>
            <a:cxnLst/>
            <a:rect l="l" t="t" r="r" b="b"/>
            <a:pathLst>
              <a:path w="2160" h="2160" extrusionOk="0">
                <a:moveTo>
                  <a:pt x="1080" y="79"/>
                </a:moveTo>
                <a:lnTo>
                  <a:pt x="2081" y="1080"/>
                </a:lnTo>
                <a:lnTo>
                  <a:pt x="1074" y="2087"/>
                </a:lnTo>
                <a:lnTo>
                  <a:pt x="1074" y="2087"/>
                </a:lnTo>
                <a:lnTo>
                  <a:pt x="67" y="1080"/>
                </a:lnTo>
                <a:lnTo>
                  <a:pt x="1080" y="79"/>
                </a:lnTo>
                <a:close/>
                <a:moveTo>
                  <a:pt x="1080" y="0"/>
                </a:moveTo>
                <a:lnTo>
                  <a:pt x="1" y="1080"/>
                </a:lnTo>
                <a:lnTo>
                  <a:pt x="1080" y="2159"/>
                </a:lnTo>
                <a:lnTo>
                  <a:pt x="1093" y="2144"/>
                </a:lnTo>
                <a:lnTo>
                  <a:pt x="2160" y="1080"/>
                </a:lnTo>
                <a:lnTo>
                  <a:pt x="1080" y="0"/>
                </a:lnTo>
                <a:close/>
              </a:path>
            </a:pathLst>
          </a:custGeom>
          <a:solidFill>
            <a:srgbClr val="FEEB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1" name="Google Shape;2871;p40"/>
          <p:cNvSpPr/>
          <p:nvPr/>
        </p:nvSpPr>
        <p:spPr>
          <a:xfrm>
            <a:off x="8476811" y="1603664"/>
            <a:ext cx="228927" cy="227287"/>
          </a:xfrm>
          <a:custGeom>
            <a:avLst/>
            <a:gdLst/>
            <a:ahLst/>
            <a:cxnLst/>
            <a:rect l="l" t="t" r="r" b="b"/>
            <a:pathLst>
              <a:path w="2094" h="2079" extrusionOk="0">
                <a:moveTo>
                  <a:pt x="1055" y="1"/>
                </a:moveTo>
                <a:lnTo>
                  <a:pt x="0" y="1039"/>
                </a:lnTo>
                <a:lnTo>
                  <a:pt x="1055" y="2078"/>
                </a:lnTo>
                <a:lnTo>
                  <a:pt x="2093" y="1039"/>
                </a:lnTo>
                <a:lnTo>
                  <a:pt x="1055" y="1"/>
                </a:lnTo>
                <a:close/>
              </a:path>
            </a:pathLst>
          </a:custGeom>
          <a:solidFill>
            <a:srgbClr val="FEEB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2" name="Google Shape;2872;p40"/>
          <p:cNvSpPr/>
          <p:nvPr/>
        </p:nvSpPr>
        <p:spPr>
          <a:xfrm>
            <a:off x="8474077" y="1599181"/>
            <a:ext cx="235814" cy="235814"/>
          </a:xfrm>
          <a:custGeom>
            <a:avLst/>
            <a:gdLst/>
            <a:ahLst/>
            <a:cxnLst/>
            <a:rect l="l" t="t" r="r" b="b"/>
            <a:pathLst>
              <a:path w="2157" h="2157" extrusionOk="0">
                <a:moveTo>
                  <a:pt x="1080" y="80"/>
                </a:moveTo>
                <a:lnTo>
                  <a:pt x="2077" y="1080"/>
                </a:lnTo>
                <a:lnTo>
                  <a:pt x="1072" y="2086"/>
                </a:lnTo>
                <a:lnTo>
                  <a:pt x="66" y="1080"/>
                </a:lnTo>
                <a:lnTo>
                  <a:pt x="1080" y="80"/>
                </a:lnTo>
                <a:close/>
                <a:moveTo>
                  <a:pt x="1080" y="1"/>
                </a:moveTo>
                <a:lnTo>
                  <a:pt x="0" y="1080"/>
                </a:lnTo>
                <a:lnTo>
                  <a:pt x="1080" y="2157"/>
                </a:lnTo>
                <a:lnTo>
                  <a:pt x="1092" y="2144"/>
                </a:lnTo>
                <a:lnTo>
                  <a:pt x="2156" y="1080"/>
                </a:lnTo>
                <a:lnTo>
                  <a:pt x="1080" y="1"/>
                </a:lnTo>
                <a:close/>
              </a:path>
            </a:pathLst>
          </a:custGeom>
          <a:solidFill>
            <a:srgbClr val="FEEB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3" name="Google Shape;2873;p40"/>
          <p:cNvSpPr/>
          <p:nvPr/>
        </p:nvSpPr>
        <p:spPr>
          <a:xfrm>
            <a:off x="679662" y="2697802"/>
            <a:ext cx="96425" cy="96753"/>
          </a:xfrm>
          <a:custGeom>
            <a:avLst/>
            <a:gdLst/>
            <a:ahLst/>
            <a:cxnLst/>
            <a:rect l="l" t="t" r="r" b="b"/>
            <a:pathLst>
              <a:path w="882" h="885" extrusionOk="0">
                <a:moveTo>
                  <a:pt x="446" y="0"/>
                </a:moveTo>
                <a:lnTo>
                  <a:pt x="0" y="436"/>
                </a:lnTo>
                <a:lnTo>
                  <a:pt x="446" y="884"/>
                </a:lnTo>
                <a:lnTo>
                  <a:pt x="881" y="436"/>
                </a:lnTo>
                <a:lnTo>
                  <a:pt x="446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4" name="Google Shape;2874;p40"/>
          <p:cNvSpPr/>
          <p:nvPr/>
        </p:nvSpPr>
        <p:spPr>
          <a:xfrm>
            <a:off x="281059" y="3061968"/>
            <a:ext cx="96753" cy="96315"/>
          </a:xfrm>
          <a:custGeom>
            <a:avLst/>
            <a:gdLst/>
            <a:ahLst/>
            <a:cxnLst/>
            <a:rect l="l" t="t" r="r" b="b"/>
            <a:pathLst>
              <a:path w="885" h="881" extrusionOk="0">
                <a:moveTo>
                  <a:pt x="436" y="0"/>
                </a:moveTo>
                <a:lnTo>
                  <a:pt x="0" y="445"/>
                </a:lnTo>
                <a:lnTo>
                  <a:pt x="436" y="881"/>
                </a:lnTo>
                <a:lnTo>
                  <a:pt x="884" y="445"/>
                </a:lnTo>
                <a:lnTo>
                  <a:pt x="436" y="0"/>
                </a:lnTo>
                <a:close/>
              </a:path>
            </a:pathLst>
          </a:custGeom>
          <a:solidFill>
            <a:srgbClr val="90AF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5" name="Google Shape;2875;p40"/>
          <p:cNvSpPr/>
          <p:nvPr/>
        </p:nvSpPr>
        <p:spPr>
          <a:xfrm>
            <a:off x="627842" y="2194573"/>
            <a:ext cx="113698" cy="113698"/>
          </a:xfrm>
          <a:custGeom>
            <a:avLst/>
            <a:gdLst/>
            <a:ahLst/>
            <a:cxnLst/>
            <a:rect l="l" t="t" r="r" b="b"/>
            <a:pathLst>
              <a:path w="1040" h="1040" extrusionOk="0">
                <a:moveTo>
                  <a:pt x="512" y="1"/>
                </a:moveTo>
                <a:lnTo>
                  <a:pt x="1" y="515"/>
                </a:lnTo>
                <a:lnTo>
                  <a:pt x="512" y="1039"/>
                </a:lnTo>
                <a:lnTo>
                  <a:pt x="1040" y="515"/>
                </a:lnTo>
                <a:lnTo>
                  <a:pt x="512" y="1"/>
                </a:lnTo>
                <a:close/>
              </a:path>
            </a:pathLst>
          </a:custGeom>
          <a:solidFill>
            <a:srgbClr val="FEEB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6" name="Google Shape;2876;p40"/>
          <p:cNvSpPr/>
          <p:nvPr/>
        </p:nvSpPr>
        <p:spPr>
          <a:xfrm>
            <a:off x="623359" y="2190418"/>
            <a:ext cx="122335" cy="122335"/>
          </a:xfrm>
          <a:custGeom>
            <a:avLst/>
            <a:gdLst/>
            <a:ahLst/>
            <a:cxnLst/>
            <a:rect l="l" t="t" r="r" b="b"/>
            <a:pathLst>
              <a:path w="1119" h="1119" extrusionOk="0">
                <a:moveTo>
                  <a:pt x="553" y="80"/>
                </a:moveTo>
                <a:lnTo>
                  <a:pt x="1040" y="553"/>
                </a:lnTo>
                <a:lnTo>
                  <a:pt x="559" y="1045"/>
                </a:lnTo>
                <a:lnTo>
                  <a:pt x="559" y="1045"/>
                </a:lnTo>
                <a:lnTo>
                  <a:pt x="67" y="553"/>
                </a:lnTo>
                <a:lnTo>
                  <a:pt x="553" y="80"/>
                </a:lnTo>
                <a:close/>
                <a:moveTo>
                  <a:pt x="553" y="1"/>
                </a:moveTo>
                <a:lnTo>
                  <a:pt x="1" y="553"/>
                </a:lnTo>
                <a:lnTo>
                  <a:pt x="553" y="1118"/>
                </a:lnTo>
                <a:lnTo>
                  <a:pt x="579" y="1090"/>
                </a:lnTo>
                <a:lnTo>
                  <a:pt x="1118" y="553"/>
                </a:lnTo>
                <a:lnTo>
                  <a:pt x="553" y="1"/>
                </a:lnTo>
                <a:close/>
              </a:path>
            </a:pathLst>
          </a:custGeom>
          <a:solidFill>
            <a:srgbClr val="FEEB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7" name="Google Shape;2877;p40"/>
          <p:cNvSpPr/>
          <p:nvPr/>
        </p:nvSpPr>
        <p:spPr>
          <a:xfrm>
            <a:off x="108433" y="1534679"/>
            <a:ext cx="96753" cy="97737"/>
          </a:xfrm>
          <a:custGeom>
            <a:avLst/>
            <a:gdLst/>
            <a:ahLst/>
            <a:cxnLst/>
            <a:rect l="l" t="t" r="r" b="b"/>
            <a:pathLst>
              <a:path w="885" h="894" extrusionOk="0">
                <a:moveTo>
                  <a:pt x="449" y="0"/>
                </a:moveTo>
                <a:lnTo>
                  <a:pt x="1" y="445"/>
                </a:lnTo>
                <a:lnTo>
                  <a:pt x="449" y="894"/>
                </a:lnTo>
                <a:lnTo>
                  <a:pt x="885" y="445"/>
                </a:lnTo>
                <a:lnTo>
                  <a:pt x="449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8" name="Google Shape;2878;p40"/>
          <p:cNvSpPr/>
          <p:nvPr/>
        </p:nvSpPr>
        <p:spPr>
          <a:xfrm>
            <a:off x="56721" y="1031122"/>
            <a:ext cx="113917" cy="115338"/>
          </a:xfrm>
          <a:custGeom>
            <a:avLst/>
            <a:gdLst/>
            <a:ahLst/>
            <a:cxnLst/>
            <a:rect l="l" t="t" r="r" b="b"/>
            <a:pathLst>
              <a:path w="1042" h="1055" extrusionOk="0">
                <a:moveTo>
                  <a:pt x="527" y="0"/>
                </a:moveTo>
                <a:lnTo>
                  <a:pt x="0" y="527"/>
                </a:lnTo>
                <a:lnTo>
                  <a:pt x="527" y="1055"/>
                </a:lnTo>
                <a:lnTo>
                  <a:pt x="1042" y="527"/>
                </a:lnTo>
                <a:lnTo>
                  <a:pt x="527" y="0"/>
                </a:lnTo>
                <a:close/>
              </a:path>
            </a:pathLst>
          </a:custGeom>
          <a:solidFill>
            <a:srgbClr val="FEEB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9" name="Google Shape;2879;p40"/>
          <p:cNvSpPr/>
          <p:nvPr/>
        </p:nvSpPr>
        <p:spPr>
          <a:xfrm>
            <a:off x="52567" y="1028279"/>
            <a:ext cx="122225" cy="120913"/>
          </a:xfrm>
          <a:custGeom>
            <a:avLst/>
            <a:gdLst/>
            <a:ahLst/>
            <a:cxnLst/>
            <a:rect l="l" t="t" r="r" b="b"/>
            <a:pathLst>
              <a:path w="1118" h="1106" extrusionOk="0">
                <a:moveTo>
                  <a:pt x="565" y="67"/>
                </a:moveTo>
                <a:lnTo>
                  <a:pt x="1039" y="553"/>
                </a:lnTo>
                <a:lnTo>
                  <a:pt x="559" y="1033"/>
                </a:lnTo>
                <a:lnTo>
                  <a:pt x="79" y="553"/>
                </a:lnTo>
                <a:lnTo>
                  <a:pt x="565" y="67"/>
                </a:lnTo>
                <a:close/>
                <a:moveTo>
                  <a:pt x="565" y="1"/>
                </a:moveTo>
                <a:lnTo>
                  <a:pt x="0" y="553"/>
                </a:lnTo>
                <a:lnTo>
                  <a:pt x="565" y="1106"/>
                </a:lnTo>
                <a:lnTo>
                  <a:pt x="578" y="1093"/>
                </a:lnTo>
                <a:lnTo>
                  <a:pt x="1118" y="553"/>
                </a:lnTo>
                <a:lnTo>
                  <a:pt x="565" y="1"/>
                </a:lnTo>
                <a:close/>
              </a:path>
            </a:pathLst>
          </a:custGeom>
          <a:solidFill>
            <a:srgbClr val="FEEB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0" name="Google Shape;2880;p40"/>
          <p:cNvSpPr/>
          <p:nvPr/>
        </p:nvSpPr>
        <p:spPr>
          <a:xfrm>
            <a:off x="3442227" y="200023"/>
            <a:ext cx="96315" cy="96315"/>
          </a:xfrm>
          <a:custGeom>
            <a:avLst/>
            <a:gdLst/>
            <a:ahLst/>
            <a:cxnLst/>
            <a:rect l="l" t="t" r="r" b="b"/>
            <a:pathLst>
              <a:path w="881" h="881" extrusionOk="0">
                <a:moveTo>
                  <a:pt x="445" y="0"/>
                </a:moveTo>
                <a:lnTo>
                  <a:pt x="0" y="433"/>
                </a:lnTo>
                <a:lnTo>
                  <a:pt x="445" y="881"/>
                </a:lnTo>
                <a:lnTo>
                  <a:pt x="881" y="433"/>
                </a:lnTo>
                <a:lnTo>
                  <a:pt x="445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1" name="Google Shape;2881;p40"/>
          <p:cNvSpPr/>
          <p:nvPr/>
        </p:nvSpPr>
        <p:spPr>
          <a:xfrm>
            <a:off x="3213408" y="20181"/>
            <a:ext cx="115338" cy="115010"/>
          </a:xfrm>
          <a:custGeom>
            <a:avLst/>
            <a:gdLst/>
            <a:ahLst/>
            <a:cxnLst/>
            <a:rect l="l" t="t" r="r" b="b"/>
            <a:pathLst>
              <a:path w="1055" h="1052" extrusionOk="0">
                <a:moveTo>
                  <a:pt x="527" y="0"/>
                </a:moveTo>
                <a:lnTo>
                  <a:pt x="0" y="528"/>
                </a:lnTo>
                <a:lnTo>
                  <a:pt x="527" y="1052"/>
                </a:lnTo>
                <a:lnTo>
                  <a:pt x="1054" y="528"/>
                </a:lnTo>
                <a:lnTo>
                  <a:pt x="527" y="0"/>
                </a:lnTo>
                <a:close/>
              </a:path>
            </a:pathLst>
          </a:custGeom>
          <a:solidFill>
            <a:srgbClr val="FEEB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2" name="Google Shape;2882;p40"/>
          <p:cNvSpPr/>
          <p:nvPr/>
        </p:nvSpPr>
        <p:spPr>
          <a:xfrm>
            <a:off x="3210565" y="17448"/>
            <a:ext cx="120913" cy="120913"/>
          </a:xfrm>
          <a:custGeom>
            <a:avLst/>
            <a:gdLst/>
            <a:ahLst/>
            <a:cxnLst/>
            <a:rect l="l" t="t" r="r" b="b"/>
            <a:pathLst>
              <a:path w="1106" h="1106" extrusionOk="0">
                <a:moveTo>
                  <a:pt x="553" y="66"/>
                </a:moveTo>
                <a:lnTo>
                  <a:pt x="1039" y="553"/>
                </a:lnTo>
                <a:lnTo>
                  <a:pt x="553" y="1039"/>
                </a:lnTo>
                <a:lnTo>
                  <a:pt x="67" y="553"/>
                </a:lnTo>
                <a:lnTo>
                  <a:pt x="553" y="66"/>
                </a:lnTo>
                <a:close/>
                <a:moveTo>
                  <a:pt x="553" y="0"/>
                </a:moveTo>
                <a:lnTo>
                  <a:pt x="1" y="553"/>
                </a:lnTo>
                <a:lnTo>
                  <a:pt x="553" y="1105"/>
                </a:lnTo>
                <a:lnTo>
                  <a:pt x="566" y="1092"/>
                </a:lnTo>
                <a:lnTo>
                  <a:pt x="1106" y="553"/>
                </a:lnTo>
                <a:lnTo>
                  <a:pt x="553" y="0"/>
                </a:lnTo>
                <a:close/>
              </a:path>
            </a:pathLst>
          </a:custGeom>
          <a:solidFill>
            <a:srgbClr val="FEEB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3" name="Google Shape;2883;p40"/>
          <p:cNvSpPr/>
          <p:nvPr/>
        </p:nvSpPr>
        <p:spPr>
          <a:xfrm>
            <a:off x="248261" y="2283674"/>
            <a:ext cx="227177" cy="228927"/>
          </a:xfrm>
          <a:custGeom>
            <a:avLst/>
            <a:gdLst/>
            <a:ahLst/>
            <a:cxnLst/>
            <a:rect l="l" t="t" r="r" b="b"/>
            <a:pathLst>
              <a:path w="2078" h="2094" extrusionOk="0">
                <a:moveTo>
                  <a:pt x="1039" y="0"/>
                </a:moveTo>
                <a:lnTo>
                  <a:pt x="0" y="1042"/>
                </a:lnTo>
                <a:lnTo>
                  <a:pt x="1039" y="2093"/>
                </a:lnTo>
                <a:lnTo>
                  <a:pt x="2078" y="1042"/>
                </a:lnTo>
                <a:lnTo>
                  <a:pt x="1039" y="0"/>
                </a:lnTo>
                <a:close/>
              </a:path>
            </a:pathLst>
          </a:custGeom>
          <a:solidFill>
            <a:srgbClr val="FEEB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4" name="Google Shape;2884;p40"/>
          <p:cNvSpPr/>
          <p:nvPr/>
        </p:nvSpPr>
        <p:spPr>
          <a:xfrm>
            <a:off x="243779" y="2279519"/>
            <a:ext cx="235814" cy="235814"/>
          </a:xfrm>
          <a:custGeom>
            <a:avLst/>
            <a:gdLst/>
            <a:ahLst/>
            <a:cxnLst/>
            <a:rect l="l" t="t" r="r" b="b"/>
            <a:pathLst>
              <a:path w="2157" h="2157" extrusionOk="0">
                <a:moveTo>
                  <a:pt x="1080" y="79"/>
                </a:moveTo>
                <a:lnTo>
                  <a:pt x="2078" y="1080"/>
                </a:lnTo>
                <a:lnTo>
                  <a:pt x="1072" y="2085"/>
                </a:lnTo>
                <a:lnTo>
                  <a:pt x="1072" y="2085"/>
                </a:lnTo>
                <a:lnTo>
                  <a:pt x="66" y="1080"/>
                </a:lnTo>
                <a:lnTo>
                  <a:pt x="1080" y="79"/>
                </a:lnTo>
                <a:close/>
                <a:moveTo>
                  <a:pt x="1080" y="0"/>
                </a:moveTo>
                <a:lnTo>
                  <a:pt x="0" y="1080"/>
                </a:lnTo>
                <a:lnTo>
                  <a:pt x="1080" y="2156"/>
                </a:lnTo>
                <a:lnTo>
                  <a:pt x="1093" y="2144"/>
                </a:lnTo>
                <a:lnTo>
                  <a:pt x="2156" y="1080"/>
                </a:lnTo>
                <a:lnTo>
                  <a:pt x="1080" y="0"/>
                </a:lnTo>
                <a:close/>
              </a:path>
            </a:pathLst>
          </a:custGeom>
          <a:solidFill>
            <a:srgbClr val="FEEB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5" name="Google Shape;2885;p40"/>
          <p:cNvSpPr/>
          <p:nvPr/>
        </p:nvSpPr>
        <p:spPr>
          <a:xfrm>
            <a:off x="1444509" y="60522"/>
            <a:ext cx="96425" cy="96425"/>
          </a:xfrm>
          <a:custGeom>
            <a:avLst/>
            <a:gdLst/>
            <a:ahLst/>
            <a:cxnLst/>
            <a:rect l="l" t="t" r="r" b="b"/>
            <a:pathLst>
              <a:path w="882" h="882" extrusionOk="0">
                <a:moveTo>
                  <a:pt x="449" y="1"/>
                </a:moveTo>
                <a:lnTo>
                  <a:pt x="0" y="433"/>
                </a:lnTo>
                <a:lnTo>
                  <a:pt x="449" y="882"/>
                </a:lnTo>
                <a:lnTo>
                  <a:pt x="881" y="433"/>
                </a:lnTo>
                <a:lnTo>
                  <a:pt x="449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6" name="Google Shape;2886;p40"/>
          <p:cNvSpPr/>
          <p:nvPr/>
        </p:nvSpPr>
        <p:spPr>
          <a:xfrm>
            <a:off x="7962" y="2057915"/>
            <a:ext cx="97846" cy="96425"/>
          </a:xfrm>
          <a:custGeom>
            <a:avLst/>
            <a:gdLst/>
            <a:ahLst/>
            <a:cxnLst/>
            <a:rect l="l" t="t" r="r" b="b"/>
            <a:pathLst>
              <a:path w="895" h="882" extrusionOk="0">
                <a:moveTo>
                  <a:pt x="446" y="0"/>
                </a:moveTo>
                <a:lnTo>
                  <a:pt x="1" y="436"/>
                </a:lnTo>
                <a:lnTo>
                  <a:pt x="446" y="881"/>
                </a:lnTo>
                <a:lnTo>
                  <a:pt x="894" y="436"/>
                </a:lnTo>
                <a:lnTo>
                  <a:pt x="446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7" name="Google Shape;2887;p40"/>
          <p:cNvSpPr/>
          <p:nvPr/>
        </p:nvSpPr>
        <p:spPr>
          <a:xfrm>
            <a:off x="1344038" y="349472"/>
            <a:ext cx="113698" cy="113589"/>
          </a:xfrm>
          <a:custGeom>
            <a:avLst/>
            <a:gdLst/>
            <a:ahLst/>
            <a:cxnLst/>
            <a:rect l="l" t="t" r="r" b="b"/>
            <a:pathLst>
              <a:path w="1040" h="1039" extrusionOk="0">
                <a:moveTo>
                  <a:pt x="525" y="0"/>
                </a:moveTo>
                <a:lnTo>
                  <a:pt x="1" y="515"/>
                </a:lnTo>
                <a:lnTo>
                  <a:pt x="525" y="1039"/>
                </a:lnTo>
                <a:lnTo>
                  <a:pt x="1039" y="515"/>
                </a:lnTo>
                <a:lnTo>
                  <a:pt x="525" y="0"/>
                </a:lnTo>
                <a:close/>
              </a:path>
            </a:pathLst>
          </a:custGeom>
          <a:solidFill>
            <a:srgbClr val="FEEB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8" name="Google Shape;2888;p40"/>
          <p:cNvSpPr/>
          <p:nvPr/>
        </p:nvSpPr>
        <p:spPr>
          <a:xfrm>
            <a:off x="1339556" y="345317"/>
            <a:ext cx="122335" cy="122225"/>
          </a:xfrm>
          <a:custGeom>
            <a:avLst/>
            <a:gdLst/>
            <a:ahLst/>
            <a:cxnLst/>
            <a:rect l="l" t="t" r="r" b="b"/>
            <a:pathLst>
              <a:path w="1119" h="1118" extrusionOk="0">
                <a:moveTo>
                  <a:pt x="566" y="79"/>
                </a:moveTo>
                <a:lnTo>
                  <a:pt x="1052" y="553"/>
                </a:lnTo>
                <a:lnTo>
                  <a:pt x="560" y="1045"/>
                </a:lnTo>
                <a:lnTo>
                  <a:pt x="80" y="553"/>
                </a:lnTo>
                <a:lnTo>
                  <a:pt x="566" y="79"/>
                </a:lnTo>
                <a:close/>
                <a:moveTo>
                  <a:pt x="566" y="0"/>
                </a:moveTo>
                <a:lnTo>
                  <a:pt x="1" y="553"/>
                </a:lnTo>
                <a:lnTo>
                  <a:pt x="566" y="1118"/>
                </a:lnTo>
                <a:lnTo>
                  <a:pt x="578" y="1093"/>
                </a:lnTo>
                <a:lnTo>
                  <a:pt x="1118" y="553"/>
                </a:lnTo>
                <a:lnTo>
                  <a:pt x="566" y="0"/>
                </a:lnTo>
                <a:close/>
              </a:path>
            </a:pathLst>
          </a:custGeom>
          <a:solidFill>
            <a:srgbClr val="FEEB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9" name="Google Shape;2889;p40"/>
          <p:cNvSpPr/>
          <p:nvPr/>
        </p:nvSpPr>
        <p:spPr>
          <a:xfrm>
            <a:off x="790082" y="255888"/>
            <a:ext cx="227615" cy="227615"/>
          </a:xfrm>
          <a:custGeom>
            <a:avLst/>
            <a:gdLst/>
            <a:ahLst/>
            <a:cxnLst/>
            <a:rect l="l" t="t" r="r" b="b"/>
            <a:pathLst>
              <a:path w="2082" h="2082" extrusionOk="0">
                <a:moveTo>
                  <a:pt x="1043" y="1"/>
                </a:moveTo>
                <a:lnTo>
                  <a:pt x="1" y="1042"/>
                </a:lnTo>
                <a:lnTo>
                  <a:pt x="1043" y="2081"/>
                </a:lnTo>
                <a:lnTo>
                  <a:pt x="2081" y="1042"/>
                </a:lnTo>
                <a:lnTo>
                  <a:pt x="1043" y="1"/>
                </a:lnTo>
                <a:close/>
              </a:path>
            </a:pathLst>
          </a:custGeom>
          <a:solidFill>
            <a:srgbClr val="FEEB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0" name="Google Shape;2890;p40"/>
          <p:cNvSpPr/>
          <p:nvPr/>
        </p:nvSpPr>
        <p:spPr>
          <a:xfrm>
            <a:off x="785927" y="251734"/>
            <a:ext cx="235923" cy="235814"/>
          </a:xfrm>
          <a:custGeom>
            <a:avLst/>
            <a:gdLst/>
            <a:ahLst/>
            <a:cxnLst/>
            <a:rect l="l" t="t" r="r" b="b"/>
            <a:pathLst>
              <a:path w="2158" h="2157" extrusionOk="0">
                <a:moveTo>
                  <a:pt x="1081" y="80"/>
                </a:moveTo>
                <a:lnTo>
                  <a:pt x="2091" y="1080"/>
                </a:lnTo>
                <a:lnTo>
                  <a:pt x="1085" y="2086"/>
                </a:lnTo>
                <a:lnTo>
                  <a:pt x="1085" y="2086"/>
                </a:lnTo>
                <a:lnTo>
                  <a:pt x="80" y="1080"/>
                </a:lnTo>
                <a:lnTo>
                  <a:pt x="1081" y="80"/>
                </a:lnTo>
                <a:close/>
                <a:moveTo>
                  <a:pt x="1081" y="1"/>
                </a:moveTo>
                <a:lnTo>
                  <a:pt x="1" y="1080"/>
                </a:lnTo>
                <a:lnTo>
                  <a:pt x="1081" y="2157"/>
                </a:lnTo>
                <a:lnTo>
                  <a:pt x="1106" y="2144"/>
                </a:lnTo>
                <a:lnTo>
                  <a:pt x="2157" y="1080"/>
                </a:lnTo>
                <a:lnTo>
                  <a:pt x="1081" y="1"/>
                </a:lnTo>
                <a:close/>
              </a:path>
            </a:pathLst>
          </a:custGeom>
          <a:solidFill>
            <a:srgbClr val="FEEB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1" name="Google Shape;2891;p40"/>
          <p:cNvSpPr/>
          <p:nvPr/>
        </p:nvSpPr>
        <p:spPr>
          <a:xfrm>
            <a:off x="5615196" y="269008"/>
            <a:ext cx="97737" cy="96425"/>
          </a:xfrm>
          <a:custGeom>
            <a:avLst/>
            <a:gdLst/>
            <a:ahLst/>
            <a:cxnLst/>
            <a:rect l="l" t="t" r="r" b="b"/>
            <a:pathLst>
              <a:path w="894" h="882" extrusionOk="0">
                <a:moveTo>
                  <a:pt x="446" y="1"/>
                </a:moveTo>
                <a:lnTo>
                  <a:pt x="1" y="449"/>
                </a:lnTo>
                <a:lnTo>
                  <a:pt x="446" y="881"/>
                </a:lnTo>
                <a:lnTo>
                  <a:pt x="894" y="449"/>
                </a:lnTo>
                <a:lnTo>
                  <a:pt x="446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2" name="Google Shape;2892;p40"/>
          <p:cNvSpPr/>
          <p:nvPr/>
        </p:nvSpPr>
        <p:spPr>
          <a:xfrm>
            <a:off x="6362769" y="60522"/>
            <a:ext cx="98174" cy="96425"/>
          </a:xfrm>
          <a:custGeom>
            <a:avLst/>
            <a:gdLst/>
            <a:ahLst/>
            <a:cxnLst/>
            <a:rect l="l" t="t" r="r" b="b"/>
            <a:pathLst>
              <a:path w="898" h="882" extrusionOk="0">
                <a:moveTo>
                  <a:pt x="449" y="1"/>
                </a:moveTo>
                <a:lnTo>
                  <a:pt x="1" y="433"/>
                </a:lnTo>
                <a:lnTo>
                  <a:pt x="449" y="882"/>
                </a:lnTo>
                <a:lnTo>
                  <a:pt x="897" y="433"/>
                </a:lnTo>
                <a:lnTo>
                  <a:pt x="449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3" name="Google Shape;2893;p40"/>
          <p:cNvSpPr/>
          <p:nvPr/>
        </p:nvSpPr>
        <p:spPr>
          <a:xfrm>
            <a:off x="6219224" y="350784"/>
            <a:ext cx="113589" cy="114026"/>
          </a:xfrm>
          <a:custGeom>
            <a:avLst/>
            <a:gdLst/>
            <a:ahLst/>
            <a:cxnLst/>
            <a:rect l="l" t="t" r="r" b="b"/>
            <a:pathLst>
              <a:path w="1039" h="1043" extrusionOk="0">
                <a:moveTo>
                  <a:pt x="524" y="1"/>
                </a:moveTo>
                <a:lnTo>
                  <a:pt x="0" y="515"/>
                </a:lnTo>
                <a:lnTo>
                  <a:pt x="524" y="1043"/>
                </a:lnTo>
                <a:lnTo>
                  <a:pt x="1039" y="515"/>
                </a:lnTo>
                <a:lnTo>
                  <a:pt x="524" y="1"/>
                </a:lnTo>
                <a:close/>
              </a:path>
            </a:pathLst>
          </a:custGeom>
          <a:solidFill>
            <a:srgbClr val="FEEB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4" name="Google Shape;2894;p40"/>
          <p:cNvSpPr/>
          <p:nvPr/>
        </p:nvSpPr>
        <p:spPr>
          <a:xfrm>
            <a:off x="6214741" y="346629"/>
            <a:ext cx="122225" cy="122335"/>
          </a:xfrm>
          <a:custGeom>
            <a:avLst/>
            <a:gdLst/>
            <a:ahLst/>
            <a:cxnLst/>
            <a:rect l="l" t="t" r="r" b="b"/>
            <a:pathLst>
              <a:path w="1118" h="1119" extrusionOk="0">
                <a:moveTo>
                  <a:pt x="565" y="80"/>
                </a:moveTo>
                <a:lnTo>
                  <a:pt x="1052" y="553"/>
                </a:lnTo>
                <a:lnTo>
                  <a:pt x="559" y="1046"/>
                </a:lnTo>
                <a:lnTo>
                  <a:pt x="79" y="553"/>
                </a:lnTo>
                <a:lnTo>
                  <a:pt x="565" y="80"/>
                </a:lnTo>
                <a:close/>
                <a:moveTo>
                  <a:pt x="565" y="1"/>
                </a:moveTo>
                <a:lnTo>
                  <a:pt x="0" y="553"/>
                </a:lnTo>
                <a:lnTo>
                  <a:pt x="565" y="1118"/>
                </a:lnTo>
                <a:lnTo>
                  <a:pt x="578" y="1093"/>
                </a:lnTo>
                <a:lnTo>
                  <a:pt x="1118" y="553"/>
                </a:lnTo>
                <a:lnTo>
                  <a:pt x="565" y="1"/>
                </a:lnTo>
                <a:close/>
              </a:path>
            </a:pathLst>
          </a:custGeom>
          <a:solidFill>
            <a:srgbClr val="FEEB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5" name="Google Shape;2895;p40"/>
          <p:cNvSpPr/>
          <p:nvPr/>
        </p:nvSpPr>
        <p:spPr>
          <a:xfrm>
            <a:off x="4079271" y="57461"/>
            <a:ext cx="228599" cy="228927"/>
          </a:xfrm>
          <a:custGeom>
            <a:avLst/>
            <a:gdLst/>
            <a:ahLst/>
            <a:cxnLst/>
            <a:rect l="l" t="t" r="r" b="b"/>
            <a:pathLst>
              <a:path w="2091" h="2094" extrusionOk="0">
                <a:moveTo>
                  <a:pt x="1040" y="0"/>
                </a:moveTo>
                <a:lnTo>
                  <a:pt x="1" y="1055"/>
                </a:lnTo>
                <a:lnTo>
                  <a:pt x="1040" y="2093"/>
                </a:lnTo>
                <a:lnTo>
                  <a:pt x="2091" y="1055"/>
                </a:lnTo>
                <a:lnTo>
                  <a:pt x="104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6" name="Google Shape;2896;p40"/>
          <p:cNvSpPr/>
          <p:nvPr/>
        </p:nvSpPr>
        <p:spPr>
          <a:xfrm>
            <a:off x="8402250" y="4410727"/>
            <a:ext cx="96425" cy="96425"/>
          </a:xfrm>
          <a:custGeom>
            <a:avLst/>
            <a:gdLst/>
            <a:ahLst/>
            <a:cxnLst/>
            <a:rect l="l" t="t" r="r" b="b"/>
            <a:pathLst>
              <a:path w="882" h="882" extrusionOk="0">
                <a:moveTo>
                  <a:pt x="433" y="1"/>
                </a:moveTo>
                <a:lnTo>
                  <a:pt x="0" y="433"/>
                </a:lnTo>
                <a:lnTo>
                  <a:pt x="433" y="882"/>
                </a:lnTo>
                <a:lnTo>
                  <a:pt x="881" y="433"/>
                </a:lnTo>
                <a:lnTo>
                  <a:pt x="433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7" name="Google Shape;2897;p40"/>
          <p:cNvSpPr/>
          <p:nvPr/>
        </p:nvSpPr>
        <p:spPr>
          <a:xfrm>
            <a:off x="7418532" y="4843550"/>
            <a:ext cx="96425" cy="96425"/>
          </a:xfrm>
          <a:custGeom>
            <a:avLst/>
            <a:gdLst/>
            <a:ahLst/>
            <a:cxnLst/>
            <a:rect l="l" t="t" r="r" b="b"/>
            <a:pathLst>
              <a:path w="882" h="882" extrusionOk="0">
                <a:moveTo>
                  <a:pt x="433" y="1"/>
                </a:moveTo>
                <a:lnTo>
                  <a:pt x="1" y="436"/>
                </a:lnTo>
                <a:lnTo>
                  <a:pt x="433" y="881"/>
                </a:lnTo>
                <a:lnTo>
                  <a:pt x="882" y="436"/>
                </a:lnTo>
                <a:lnTo>
                  <a:pt x="433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8" name="Google Shape;2898;p40"/>
          <p:cNvSpPr/>
          <p:nvPr/>
        </p:nvSpPr>
        <p:spPr>
          <a:xfrm>
            <a:off x="8640691" y="4712796"/>
            <a:ext cx="113698" cy="115010"/>
          </a:xfrm>
          <a:custGeom>
            <a:avLst/>
            <a:gdLst/>
            <a:ahLst/>
            <a:cxnLst/>
            <a:rect l="l" t="t" r="r" b="b"/>
            <a:pathLst>
              <a:path w="1040" h="1052" extrusionOk="0">
                <a:moveTo>
                  <a:pt x="515" y="0"/>
                </a:moveTo>
                <a:lnTo>
                  <a:pt x="1" y="527"/>
                </a:lnTo>
                <a:lnTo>
                  <a:pt x="515" y="1051"/>
                </a:lnTo>
                <a:lnTo>
                  <a:pt x="1039" y="527"/>
                </a:lnTo>
                <a:lnTo>
                  <a:pt x="515" y="0"/>
                </a:lnTo>
                <a:close/>
              </a:path>
            </a:pathLst>
          </a:custGeom>
          <a:solidFill>
            <a:srgbClr val="FEEB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9" name="Google Shape;2899;p40"/>
          <p:cNvSpPr/>
          <p:nvPr/>
        </p:nvSpPr>
        <p:spPr>
          <a:xfrm>
            <a:off x="8636536" y="4709954"/>
            <a:ext cx="122335" cy="120913"/>
          </a:xfrm>
          <a:custGeom>
            <a:avLst/>
            <a:gdLst/>
            <a:ahLst/>
            <a:cxnLst/>
            <a:rect l="l" t="t" r="r" b="b"/>
            <a:pathLst>
              <a:path w="1119" h="1106" extrusionOk="0">
                <a:moveTo>
                  <a:pt x="553" y="64"/>
                </a:moveTo>
                <a:lnTo>
                  <a:pt x="1040" y="553"/>
                </a:lnTo>
                <a:lnTo>
                  <a:pt x="560" y="1033"/>
                </a:lnTo>
                <a:lnTo>
                  <a:pt x="80" y="553"/>
                </a:lnTo>
                <a:lnTo>
                  <a:pt x="553" y="64"/>
                </a:lnTo>
                <a:close/>
                <a:moveTo>
                  <a:pt x="553" y="1"/>
                </a:moveTo>
                <a:lnTo>
                  <a:pt x="1" y="553"/>
                </a:lnTo>
                <a:lnTo>
                  <a:pt x="553" y="1106"/>
                </a:lnTo>
                <a:lnTo>
                  <a:pt x="579" y="1090"/>
                </a:lnTo>
                <a:lnTo>
                  <a:pt x="1119" y="553"/>
                </a:lnTo>
                <a:lnTo>
                  <a:pt x="553" y="1"/>
                </a:lnTo>
                <a:close/>
              </a:path>
            </a:pathLst>
          </a:custGeom>
          <a:solidFill>
            <a:srgbClr val="FEEB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0" name="Google Shape;2900;p40"/>
          <p:cNvSpPr/>
          <p:nvPr/>
        </p:nvSpPr>
        <p:spPr>
          <a:xfrm>
            <a:off x="8756030" y="3298988"/>
            <a:ext cx="113589" cy="113698"/>
          </a:xfrm>
          <a:custGeom>
            <a:avLst/>
            <a:gdLst/>
            <a:ahLst/>
            <a:cxnLst/>
            <a:rect l="l" t="t" r="r" b="b"/>
            <a:pathLst>
              <a:path w="1039" h="1040" extrusionOk="0">
                <a:moveTo>
                  <a:pt x="512" y="1"/>
                </a:moveTo>
                <a:lnTo>
                  <a:pt x="0" y="516"/>
                </a:lnTo>
                <a:lnTo>
                  <a:pt x="512" y="1040"/>
                </a:lnTo>
                <a:lnTo>
                  <a:pt x="1039" y="516"/>
                </a:lnTo>
                <a:lnTo>
                  <a:pt x="512" y="1"/>
                </a:lnTo>
                <a:close/>
              </a:path>
            </a:pathLst>
          </a:custGeom>
          <a:solidFill>
            <a:srgbClr val="FEEB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1" name="Google Shape;2901;p40"/>
          <p:cNvSpPr/>
          <p:nvPr/>
        </p:nvSpPr>
        <p:spPr>
          <a:xfrm>
            <a:off x="8751547" y="3294943"/>
            <a:ext cx="122225" cy="122225"/>
          </a:xfrm>
          <a:custGeom>
            <a:avLst/>
            <a:gdLst/>
            <a:ahLst/>
            <a:cxnLst/>
            <a:rect l="l" t="t" r="r" b="b"/>
            <a:pathLst>
              <a:path w="1118" h="1118" extrusionOk="0">
                <a:moveTo>
                  <a:pt x="553" y="63"/>
                </a:moveTo>
                <a:lnTo>
                  <a:pt x="1039" y="553"/>
                </a:lnTo>
                <a:lnTo>
                  <a:pt x="559" y="1032"/>
                </a:lnTo>
                <a:lnTo>
                  <a:pt x="79" y="553"/>
                </a:lnTo>
                <a:lnTo>
                  <a:pt x="553" y="63"/>
                </a:lnTo>
                <a:close/>
                <a:moveTo>
                  <a:pt x="553" y="0"/>
                </a:moveTo>
                <a:lnTo>
                  <a:pt x="0" y="553"/>
                </a:lnTo>
                <a:lnTo>
                  <a:pt x="553" y="1118"/>
                </a:lnTo>
                <a:lnTo>
                  <a:pt x="578" y="1089"/>
                </a:lnTo>
                <a:lnTo>
                  <a:pt x="1118" y="553"/>
                </a:lnTo>
                <a:lnTo>
                  <a:pt x="553" y="0"/>
                </a:lnTo>
                <a:close/>
              </a:path>
            </a:pathLst>
          </a:custGeom>
          <a:solidFill>
            <a:srgbClr val="FEEB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2" name="Google Shape;2902;p40"/>
          <p:cNvSpPr/>
          <p:nvPr/>
        </p:nvSpPr>
        <p:spPr>
          <a:xfrm>
            <a:off x="7352281" y="4321736"/>
            <a:ext cx="227287" cy="227177"/>
          </a:xfrm>
          <a:custGeom>
            <a:avLst/>
            <a:gdLst/>
            <a:ahLst/>
            <a:cxnLst/>
            <a:rect l="l" t="t" r="r" b="b"/>
            <a:pathLst>
              <a:path w="2079" h="2078" extrusionOk="0">
                <a:moveTo>
                  <a:pt x="1039" y="0"/>
                </a:moveTo>
                <a:lnTo>
                  <a:pt x="1" y="1039"/>
                </a:lnTo>
                <a:lnTo>
                  <a:pt x="1039" y="2078"/>
                </a:lnTo>
                <a:lnTo>
                  <a:pt x="2078" y="1039"/>
                </a:lnTo>
                <a:lnTo>
                  <a:pt x="1039" y="0"/>
                </a:lnTo>
                <a:close/>
              </a:path>
            </a:pathLst>
          </a:custGeom>
          <a:solidFill>
            <a:srgbClr val="FEEB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3" name="Google Shape;2903;p40"/>
          <p:cNvSpPr/>
          <p:nvPr/>
        </p:nvSpPr>
        <p:spPr>
          <a:xfrm>
            <a:off x="7347798" y="4317253"/>
            <a:ext cx="236251" cy="235814"/>
          </a:xfrm>
          <a:custGeom>
            <a:avLst/>
            <a:gdLst/>
            <a:ahLst/>
            <a:cxnLst/>
            <a:rect l="l" t="t" r="r" b="b"/>
            <a:pathLst>
              <a:path w="2161" h="2157" extrusionOk="0">
                <a:moveTo>
                  <a:pt x="1080" y="79"/>
                </a:moveTo>
                <a:lnTo>
                  <a:pt x="2094" y="1080"/>
                </a:lnTo>
                <a:lnTo>
                  <a:pt x="1087" y="2087"/>
                </a:lnTo>
                <a:lnTo>
                  <a:pt x="1087" y="2087"/>
                </a:lnTo>
                <a:lnTo>
                  <a:pt x="80" y="1080"/>
                </a:lnTo>
                <a:lnTo>
                  <a:pt x="1080" y="79"/>
                </a:lnTo>
                <a:close/>
                <a:moveTo>
                  <a:pt x="1080" y="0"/>
                </a:moveTo>
                <a:lnTo>
                  <a:pt x="1" y="1080"/>
                </a:lnTo>
                <a:lnTo>
                  <a:pt x="1080" y="2156"/>
                </a:lnTo>
                <a:lnTo>
                  <a:pt x="1106" y="2144"/>
                </a:lnTo>
                <a:lnTo>
                  <a:pt x="2160" y="1080"/>
                </a:lnTo>
                <a:lnTo>
                  <a:pt x="1080" y="0"/>
                </a:lnTo>
                <a:close/>
              </a:path>
            </a:pathLst>
          </a:custGeom>
          <a:solidFill>
            <a:srgbClr val="FEEB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4" name="Google Shape;2904;p40"/>
          <p:cNvSpPr/>
          <p:nvPr/>
        </p:nvSpPr>
        <p:spPr>
          <a:xfrm>
            <a:off x="2763311" y="4811846"/>
            <a:ext cx="96425" cy="96753"/>
          </a:xfrm>
          <a:custGeom>
            <a:avLst/>
            <a:gdLst/>
            <a:ahLst/>
            <a:cxnLst/>
            <a:rect l="l" t="t" r="r" b="b"/>
            <a:pathLst>
              <a:path w="882" h="885" extrusionOk="0">
                <a:moveTo>
                  <a:pt x="449" y="0"/>
                </a:moveTo>
                <a:lnTo>
                  <a:pt x="0" y="448"/>
                </a:lnTo>
                <a:lnTo>
                  <a:pt x="449" y="884"/>
                </a:lnTo>
                <a:lnTo>
                  <a:pt x="881" y="448"/>
                </a:lnTo>
                <a:lnTo>
                  <a:pt x="449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5" name="Google Shape;2905;p40"/>
          <p:cNvSpPr/>
          <p:nvPr/>
        </p:nvSpPr>
        <p:spPr>
          <a:xfrm>
            <a:off x="2964472" y="4860824"/>
            <a:ext cx="96753" cy="96425"/>
          </a:xfrm>
          <a:custGeom>
            <a:avLst/>
            <a:gdLst/>
            <a:ahLst/>
            <a:cxnLst/>
            <a:rect l="l" t="t" r="r" b="b"/>
            <a:pathLst>
              <a:path w="885" h="882" extrusionOk="0">
                <a:moveTo>
                  <a:pt x="436" y="0"/>
                </a:moveTo>
                <a:lnTo>
                  <a:pt x="1" y="436"/>
                </a:lnTo>
                <a:lnTo>
                  <a:pt x="436" y="881"/>
                </a:lnTo>
                <a:lnTo>
                  <a:pt x="885" y="436"/>
                </a:lnTo>
                <a:lnTo>
                  <a:pt x="436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6" name="Google Shape;2906;p40"/>
          <p:cNvSpPr/>
          <p:nvPr/>
        </p:nvSpPr>
        <p:spPr>
          <a:xfrm>
            <a:off x="1344038" y="4899854"/>
            <a:ext cx="113698" cy="113589"/>
          </a:xfrm>
          <a:custGeom>
            <a:avLst/>
            <a:gdLst/>
            <a:ahLst/>
            <a:cxnLst/>
            <a:rect l="l" t="t" r="r" b="b"/>
            <a:pathLst>
              <a:path w="1040" h="1039" extrusionOk="0">
                <a:moveTo>
                  <a:pt x="525" y="0"/>
                </a:moveTo>
                <a:lnTo>
                  <a:pt x="1" y="524"/>
                </a:lnTo>
                <a:lnTo>
                  <a:pt x="525" y="1039"/>
                </a:lnTo>
                <a:lnTo>
                  <a:pt x="1039" y="524"/>
                </a:lnTo>
                <a:lnTo>
                  <a:pt x="525" y="0"/>
                </a:lnTo>
                <a:close/>
              </a:path>
            </a:pathLst>
          </a:custGeom>
          <a:solidFill>
            <a:srgbClr val="FEEB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7" name="Google Shape;2907;p40"/>
          <p:cNvSpPr/>
          <p:nvPr/>
        </p:nvSpPr>
        <p:spPr>
          <a:xfrm>
            <a:off x="1339556" y="4895371"/>
            <a:ext cx="122335" cy="122225"/>
          </a:xfrm>
          <a:custGeom>
            <a:avLst/>
            <a:gdLst/>
            <a:ahLst/>
            <a:cxnLst/>
            <a:rect l="l" t="t" r="r" b="b"/>
            <a:pathLst>
              <a:path w="1119" h="1118" extrusionOk="0">
                <a:moveTo>
                  <a:pt x="566" y="79"/>
                </a:moveTo>
                <a:lnTo>
                  <a:pt x="1052" y="565"/>
                </a:lnTo>
                <a:lnTo>
                  <a:pt x="560" y="1048"/>
                </a:lnTo>
                <a:lnTo>
                  <a:pt x="560" y="1048"/>
                </a:lnTo>
                <a:lnTo>
                  <a:pt x="80" y="565"/>
                </a:lnTo>
                <a:lnTo>
                  <a:pt x="566" y="79"/>
                </a:lnTo>
                <a:close/>
                <a:moveTo>
                  <a:pt x="566" y="0"/>
                </a:moveTo>
                <a:lnTo>
                  <a:pt x="1" y="565"/>
                </a:lnTo>
                <a:lnTo>
                  <a:pt x="566" y="1118"/>
                </a:lnTo>
                <a:lnTo>
                  <a:pt x="578" y="1105"/>
                </a:lnTo>
                <a:lnTo>
                  <a:pt x="1118" y="565"/>
                </a:lnTo>
                <a:lnTo>
                  <a:pt x="566" y="0"/>
                </a:lnTo>
                <a:close/>
              </a:path>
            </a:pathLst>
          </a:custGeom>
          <a:solidFill>
            <a:srgbClr val="FEEB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8" name="Google Shape;2908;p40"/>
          <p:cNvSpPr/>
          <p:nvPr/>
        </p:nvSpPr>
        <p:spPr>
          <a:xfrm>
            <a:off x="1427235" y="4656493"/>
            <a:ext cx="227615" cy="227505"/>
          </a:xfrm>
          <a:custGeom>
            <a:avLst/>
            <a:gdLst/>
            <a:ahLst/>
            <a:cxnLst/>
            <a:rect l="l" t="t" r="r" b="b"/>
            <a:pathLst>
              <a:path w="2082" h="2081" extrusionOk="0">
                <a:moveTo>
                  <a:pt x="1039" y="1"/>
                </a:moveTo>
                <a:lnTo>
                  <a:pt x="1" y="1042"/>
                </a:lnTo>
                <a:lnTo>
                  <a:pt x="1039" y="2081"/>
                </a:lnTo>
                <a:lnTo>
                  <a:pt x="2081" y="1042"/>
                </a:lnTo>
                <a:lnTo>
                  <a:pt x="1039" y="1"/>
                </a:lnTo>
                <a:close/>
              </a:path>
            </a:pathLst>
          </a:custGeom>
          <a:solidFill>
            <a:srgbClr val="FEEB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9" name="Google Shape;2909;p40"/>
          <p:cNvSpPr/>
          <p:nvPr/>
        </p:nvSpPr>
        <p:spPr>
          <a:xfrm>
            <a:off x="1423081" y="4652339"/>
            <a:ext cx="235814" cy="235814"/>
          </a:xfrm>
          <a:custGeom>
            <a:avLst/>
            <a:gdLst/>
            <a:ahLst/>
            <a:cxnLst/>
            <a:rect l="l" t="t" r="r" b="b"/>
            <a:pathLst>
              <a:path w="2157" h="2157" extrusionOk="0">
                <a:moveTo>
                  <a:pt x="1077" y="80"/>
                </a:moveTo>
                <a:lnTo>
                  <a:pt x="2078" y="1080"/>
                </a:lnTo>
                <a:lnTo>
                  <a:pt x="1085" y="2086"/>
                </a:lnTo>
                <a:lnTo>
                  <a:pt x="1085" y="2086"/>
                </a:lnTo>
                <a:lnTo>
                  <a:pt x="80" y="1080"/>
                </a:lnTo>
                <a:lnTo>
                  <a:pt x="1077" y="80"/>
                </a:lnTo>
                <a:close/>
                <a:moveTo>
                  <a:pt x="1077" y="1"/>
                </a:moveTo>
                <a:lnTo>
                  <a:pt x="1" y="1080"/>
                </a:lnTo>
                <a:lnTo>
                  <a:pt x="1077" y="2157"/>
                </a:lnTo>
                <a:lnTo>
                  <a:pt x="1106" y="2144"/>
                </a:lnTo>
                <a:lnTo>
                  <a:pt x="2157" y="1080"/>
                </a:lnTo>
                <a:lnTo>
                  <a:pt x="1077" y="1"/>
                </a:lnTo>
                <a:close/>
              </a:path>
            </a:pathLst>
          </a:custGeom>
          <a:solidFill>
            <a:srgbClr val="FEEB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0" name="Google Shape;2910;p40"/>
          <p:cNvSpPr/>
          <p:nvPr/>
        </p:nvSpPr>
        <p:spPr>
          <a:xfrm>
            <a:off x="3156011" y="4632332"/>
            <a:ext cx="228599" cy="228599"/>
          </a:xfrm>
          <a:custGeom>
            <a:avLst/>
            <a:gdLst/>
            <a:ahLst/>
            <a:cxnLst/>
            <a:rect l="l" t="t" r="r" b="b"/>
            <a:pathLst>
              <a:path w="2091" h="2091" extrusionOk="0">
                <a:moveTo>
                  <a:pt x="1040" y="1"/>
                </a:moveTo>
                <a:lnTo>
                  <a:pt x="1" y="1039"/>
                </a:lnTo>
                <a:lnTo>
                  <a:pt x="1040" y="2090"/>
                </a:lnTo>
                <a:lnTo>
                  <a:pt x="2091" y="1039"/>
                </a:lnTo>
                <a:lnTo>
                  <a:pt x="1040" y="1"/>
                </a:lnTo>
                <a:close/>
              </a:path>
            </a:pathLst>
          </a:custGeom>
          <a:solidFill>
            <a:srgbClr val="FEEB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1" name="Google Shape;2911;p40"/>
          <p:cNvSpPr/>
          <p:nvPr/>
        </p:nvSpPr>
        <p:spPr>
          <a:xfrm>
            <a:off x="3151529" y="4627850"/>
            <a:ext cx="235923" cy="235814"/>
          </a:xfrm>
          <a:custGeom>
            <a:avLst/>
            <a:gdLst/>
            <a:ahLst/>
            <a:cxnLst/>
            <a:rect l="l" t="t" r="r" b="b"/>
            <a:pathLst>
              <a:path w="2158" h="2157" extrusionOk="0">
                <a:moveTo>
                  <a:pt x="1081" y="79"/>
                </a:moveTo>
                <a:lnTo>
                  <a:pt x="2094" y="1080"/>
                </a:lnTo>
                <a:lnTo>
                  <a:pt x="1087" y="2087"/>
                </a:lnTo>
                <a:lnTo>
                  <a:pt x="1087" y="2087"/>
                </a:lnTo>
                <a:lnTo>
                  <a:pt x="80" y="1080"/>
                </a:lnTo>
                <a:lnTo>
                  <a:pt x="1081" y="79"/>
                </a:lnTo>
                <a:close/>
                <a:moveTo>
                  <a:pt x="1081" y="1"/>
                </a:moveTo>
                <a:lnTo>
                  <a:pt x="1" y="1080"/>
                </a:lnTo>
                <a:lnTo>
                  <a:pt x="1081" y="2157"/>
                </a:lnTo>
                <a:lnTo>
                  <a:pt x="1106" y="2144"/>
                </a:lnTo>
                <a:lnTo>
                  <a:pt x="2157" y="1080"/>
                </a:lnTo>
                <a:lnTo>
                  <a:pt x="1081" y="1"/>
                </a:lnTo>
                <a:close/>
              </a:path>
            </a:pathLst>
          </a:custGeom>
          <a:solidFill>
            <a:srgbClr val="FEEB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2" name="Google Shape;2912;p40"/>
          <p:cNvSpPr/>
          <p:nvPr/>
        </p:nvSpPr>
        <p:spPr>
          <a:xfrm>
            <a:off x="16599" y="4745922"/>
            <a:ext cx="228599" cy="228599"/>
          </a:xfrm>
          <a:custGeom>
            <a:avLst/>
            <a:gdLst/>
            <a:ahLst/>
            <a:cxnLst/>
            <a:rect l="l" t="t" r="r" b="b"/>
            <a:pathLst>
              <a:path w="2091" h="2091" extrusionOk="0">
                <a:moveTo>
                  <a:pt x="1052" y="0"/>
                </a:moveTo>
                <a:lnTo>
                  <a:pt x="1" y="1051"/>
                </a:lnTo>
                <a:lnTo>
                  <a:pt x="1052" y="2090"/>
                </a:lnTo>
                <a:lnTo>
                  <a:pt x="2091" y="1051"/>
                </a:lnTo>
                <a:lnTo>
                  <a:pt x="1052" y="0"/>
                </a:lnTo>
                <a:close/>
              </a:path>
            </a:pathLst>
          </a:custGeom>
          <a:solidFill>
            <a:srgbClr val="FEEB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3" name="Google Shape;2913;p40"/>
          <p:cNvSpPr/>
          <p:nvPr/>
        </p:nvSpPr>
        <p:spPr>
          <a:xfrm>
            <a:off x="13537" y="4742752"/>
            <a:ext cx="236142" cy="236251"/>
          </a:xfrm>
          <a:custGeom>
            <a:avLst/>
            <a:gdLst/>
            <a:ahLst/>
            <a:cxnLst/>
            <a:rect l="l" t="t" r="r" b="b"/>
            <a:pathLst>
              <a:path w="2160" h="2161" extrusionOk="0">
                <a:moveTo>
                  <a:pt x="1080" y="67"/>
                </a:moveTo>
                <a:lnTo>
                  <a:pt x="2081" y="1080"/>
                </a:lnTo>
                <a:lnTo>
                  <a:pt x="1074" y="2075"/>
                </a:lnTo>
                <a:lnTo>
                  <a:pt x="1074" y="2075"/>
                </a:lnTo>
                <a:lnTo>
                  <a:pt x="67" y="1080"/>
                </a:lnTo>
                <a:lnTo>
                  <a:pt x="1080" y="67"/>
                </a:lnTo>
                <a:close/>
                <a:moveTo>
                  <a:pt x="1080" y="1"/>
                </a:moveTo>
                <a:lnTo>
                  <a:pt x="0" y="1080"/>
                </a:lnTo>
                <a:lnTo>
                  <a:pt x="1080" y="2160"/>
                </a:lnTo>
                <a:lnTo>
                  <a:pt x="1093" y="2132"/>
                </a:lnTo>
                <a:lnTo>
                  <a:pt x="2160" y="1080"/>
                </a:lnTo>
                <a:lnTo>
                  <a:pt x="1080" y="1"/>
                </a:lnTo>
                <a:close/>
              </a:path>
            </a:pathLst>
          </a:custGeom>
          <a:solidFill>
            <a:srgbClr val="FEEB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4" name="Google Shape;2914;p40"/>
          <p:cNvSpPr/>
          <p:nvPr/>
        </p:nvSpPr>
        <p:spPr>
          <a:xfrm>
            <a:off x="1000316" y="-184150"/>
            <a:ext cx="228599" cy="227505"/>
          </a:xfrm>
          <a:custGeom>
            <a:avLst/>
            <a:gdLst/>
            <a:ahLst/>
            <a:cxnLst/>
            <a:rect l="l" t="t" r="r" b="b"/>
            <a:pathLst>
              <a:path w="2091" h="2081" extrusionOk="0">
                <a:moveTo>
                  <a:pt x="1052" y="0"/>
                </a:moveTo>
                <a:lnTo>
                  <a:pt x="0" y="1042"/>
                </a:lnTo>
                <a:lnTo>
                  <a:pt x="1052" y="2081"/>
                </a:lnTo>
                <a:lnTo>
                  <a:pt x="2090" y="1042"/>
                </a:lnTo>
                <a:lnTo>
                  <a:pt x="1052" y="0"/>
                </a:lnTo>
                <a:close/>
              </a:path>
            </a:pathLst>
          </a:custGeom>
          <a:solidFill>
            <a:srgbClr val="FEEB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5" name="Google Shape;2915;p40"/>
          <p:cNvSpPr/>
          <p:nvPr/>
        </p:nvSpPr>
        <p:spPr>
          <a:xfrm>
            <a:off x="997146" y="-188305"/>
            <a:ext cx="236251" cy="235814"/>
          </a:xfrm>
          <a:custGeom>
            <a:avLst/>
            <a:gdLst/>
            <a:ahLst/>
            <a:cxnLst/>
            <a:rect l="l" t="t" r="r" b="b"/>
            <a:pathLst>
              <a:path w="2161" h="2157" extrusionOk="0">
                <a:moveTo>
                  <a:pt x="1081" y="67"/>
                </a:moveTo>
                <a:lnTo>
                  <a:pt x="2081" y="1080"/>
                </a:lnTo>
                <a:lnTo>
                  <a:pt x="1074" y="2087"/>
                </a:lnTo>
                <a:lnTo>
                  <a:pt x="1074" y="2087"/>
                </a:lnTo>
                <a:lnTo>
                  <a:pt x="67" y="1080"/>
                </a:lnTo>
                <a:lnTo>
                  <a:pt x="1081" y="67"/>
                </a:lnTo>
                <a:close/>
                <a:moveTo>
                  <a:pt x="1081" y="1"/>
                </a:moveTo>
                <a:lnTo>
                  <a:pt x="1" y="1080"/>
                </a:lnTo>
                <a:lnTo>
                  <a:pt x="1081" y="2157"/>
                </a:lnTo>
                <a:lnTo>
                  <a:pt x="1093" y="2132"/>
                </a:lnTo>
                <a:lnTo>
                  <a:pt x="2160" y="1080"/>
                </a:lnTo>
                <a:lnTo>
                  <a:pt x="1081" y="1"/>
                </a:lnTo>
                <a:close/>
              </a:path>
            </a:pathLst>
          </a:custGeom>
          <a:solidFill>
            <a:srgbClr val="FEEB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6" name="Google Shape;2916;p40"/>
          <p:cNvSpPr/>
          <p:nvPr/>
        </p:nvSpPr>
        <p:spPr>
          <a:xfrm>
            <a:off x="465164" y="396075"/>
            <a:ext cx="8220300" cy="4332900"/>
          </a:xfrm>
          <a:prstGeom prst="roundRect">
            <a:avLst>
              <a:gd name="adj" fmla="val 2817"/>
            </a:avLst>
          </a:prstGeom>
          <a:solidFill>
            <a:srgbClr val="FFFBF7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7" name="Google Shape;2917;p40"/>
          <p:cNvSpPr txBox="1">
            <a:spLocks noGrp="1"/>
          </p:cNvSpPr>
          <p:nvPr>
            <p:ph type="subTitle" idx="1"/>
          </p:nvPr>
        </p:nvSpPr>
        <p:spPr>
          <a:xfrm>
            <a:off x="2642825" y="1756975"/>
            <a:ext cx="3852000" cy="107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918" name="Google Shape;2918;p40"/>
          <p:cNvSpPr txBox="1">
            <a:spLocks noGrp="1"/>
          </p:cNvSpPr>
          <p:nvPr>
            <p:ph type="ctrTitle"/>
          </p:nvPr>
        </p:nvSpPr>
        <p:spPr>
          <a:xfrm flipH="1">
            <a:off x="2641375" y="640550"/>
            <a:ext cx="3852000" cy="111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919" name="Google Shape;2919;p40"/>
          <p:cNvSpPr txBox="1"/>
          <p:nvPr/>
        </p:nvSpPr>
        <p:spPr>
          <a:xfrm>
            <a:off x="3006275" y="3578575"/>
            <a:ext cx="3131400" cy="83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CREDITS: This presentation template was created by </a:t>
            </a:r>
            <a:r>
              <a:rPr lang="en" sz="1000" b="1">
                <a:solidFill>
                  <a:schemeClr val="dk1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0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,</a:t>
            </a:r>
            <a:r>
              <a:rPr lang="en" sz="1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including icons by </a:t>
            </a:r>
            <a:r>
              <a:rPr lang="en" sz="1000" b="1">
                <a:solidFill>
                  <a:schemeClr val="dk1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, and infographics &amp; images by </a:t>
            </a:r>
            <a:r>
              <a:rPr lang="en" sz="1000" b="1">
                <a:solidFill>
                  <a:schemeClr val="dk1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sz="10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CUSTOM_2">
    <p:bg>
      <p:bgPr>
        <a:solidFill>
          <a:schemeClr val="accent3"/>
        </a:solidFill>
        <a:effectLst/>
      </p:bgPr>
    </p:bg>
    <p:spTree>
      <p:nvGrpSpPr>
        <p:cNvPr id="1" name="Shape 29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1" name="Google Shape;2921;p41"/>
          <p:cNvSpPr/>
          <p:nvPr/>
        </p:nvSpPr>
        <p:spPr>
          <a:xfrm>
            <a:off x="-104662" y="2615362"/>
            <a:ext cx="578696" cy="577118"/>
          </a:xfrm>
          <a:custGeom>
            <a:avLst/>
            <a:gdLst/>
            <a:ahLst/>
            <a:cxnLst/>
            <a:rect l="l" t="t" r="r" b="b"/>
            <a:pathLst>
              <a:path w="5500" h="5485" extrusionOk="0">
                <a:moveTo>
                  <a:pt x="2750" y="0"/>
                </a:moveTo>
                <a:cubicBezTo>
                  <a:pt x="1238" y="0"/>
                  <a:pt x="0" y="1222"/>
                  <a:pt x="0" y="2734"/>
                </a:cubicBezTo>
                <a:cubicBezTo>
                  <a:pt x="0" y="4262"/>
                  <a:pt x="1238" y="5484"/>
                  <a:pt x="2750" y="5484"/>
                </a:cubicBezTo>
                <a:cubicBezTo>
                  <a:pt x="4262" y="5484"/>
                  <a:pt x="5500" y="4262"/>
                  <a:pt x="5500" y="2734"/>
                </a:cubicBezTo>
                <a:cubicBezTo>
                  <a:pt x="5500" y="1222"/>
                  <a:pt x="4262" y="0"/>
                  <a:pt x="275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2" name="Google Shape;2922;p41"/>
          <p:cNvSpPr/>
          <p:nvPr/>
        </p:nvSpPr>
        <p:spPr>
          <a:xfrm>
            <a:off x="414166" y="2287187"/>
            <a:ext cx="119317" cy="119317"/>
          </a:xfrm>
          <a:custGeom>
            <a:avLst/>
            <a:gdLst/>
            <a:ahLst/>
            <a:cxnLst/>
            <a:rect l="l" t="t" r="r" b="b"/>
            <a:pathLst>
              <a:path w="1134" h="1134" extrusionOk="0">
                <a:moveTo>
                  <a:pt x="569" y="0"/>
                </a:moveTo>
                <a:cubicBezTo>
                  <a:pt x="253" y="0"/>
                  <a:pt x="0" y="250"/>
                  <a:pt x="0" y="565"/>
                </a:cubicBezTo>
                <a:cubicBezTo>
                  <a:pt x="0" y="881"/>
                  <a:pt x="253" y="1134"/>
                  <a:pt x="569" y="1134"/>
                </a:cubicBezTo>
                <a:cubicBezTo>
                  <a:pt x="884" y="1134"/>
                  <a:pt x="1134" y="881"/>
                  <a:pt x="1134" y="565"/>
                </a:cubicBezTo>
                <a:cubicBezTo>
                  <a:pt x="1134" y="250"/>
                  <a:pt x="884" y="0"/>
                  <a:pt x="56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3" name="Google Shape;2923;p41"/>
          <p:cNvSpPr/>
          <p:nvPr/>
        </p:nvSpPr>
        <p:spPr>
          <a:xfrm>
            <a:off x="2336808" y="312034"/>
            <a:ext cx="559126" cy="559547"/>
          </a:xfrm>
          <a:custGeom>
            <a:avLst/>
            <a:gdLst/>
            <a:ahLst/>
            <a:cxnLst/>
            <a:rect l="l" t="t" r="r" b="b"/>
            <a:pathLst>
              <a:path w="5314" h="5318" extrusionOk="0">
                <a:moveTo>
                  <a:pt x="2658" y="1"/>
                </a:moveTo>
                <a:cubicBezTo>
                  <a:pt x="1197" y="1"/>
                  <a:pt x="0" y="1200"/>
                  <a:pt x="0" y="2659"/>
                </a:cubicBezTo>
                <a:cubicBezTo>
                  <a:pt x="0" y="4121"/>
                  <a:pt x="1197" y="5317"/>
                  <a:pt x="2658" y="5317"/>
                </a:cubicBezTo>
                <a:cubicBezTo>
                  <a:pt x="4117" y="5317"/>
                  <a:pt x="5313" y="4121"/>
                  <a:pt x="5313" y="2659"/>
                </a:cubicBezTo>
                <a:cubicBezTo>
                  <a:pt x="5313" y="1200"/>
                  <a:pt x="4117" y="1"/>
                  <a:pt x="2658" y="1"/>
                </a:cubicBezTo>
                <a:close/>
              </a:path>
            </a:pathLst>
          </a:custGeom>
          <a:solidFill>
            <a:srgbClr val="FED99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4" name="Google Shape;2924;p41"/>
          <p:cNvSpPr/>
          <p:nvPr/>
        </p:nvSpPr>
        <p:spPr>
          <a:xfrm>
            <a:off x="2895829" y="-314750"/>
            <a:ext cx="816909" cy="816593"/>
          </a:xfrm>
          <a:custGeom>
            <a:avLst/>
            <a:gdLst/>
            <a:ahLst/>
            <a:cxnLst/>
            <a:rect l="l" t="t" r="r" b="b"/>
            <a:pathLst>
              <a:path w="7764" h="7761" extrusionOk="0">
                <a:moveTo>
                  <a:pt x="3880" y="0"/>
                </a:moveTo>
                <a:cubicBezTo>
                  <a:pt x="1737" y="0"/>
                  <a:pt x="0" y="1737"/>
                  <a:pt x="0" y="3880"/>
                </a:cubicBezTo>
                <a:cubicBezTo>
                  <a:pt x="0" y="6024"/>
                  <a:pt x="1737" y="7760"/>
                  <a:pt x="3880" y="7760"/>
                </a:cubicBezTo>
                <a:cubicBezTo>
                  <a:pt x="6027" y="7760"/>
                  <a:pt x="7763" y="6024"/>
                  <a:pt x="7763" y="3880"/>
                </a:cubicBezTo>
                <a:cubicBezTo>
                  <a:pt x="7763" y="1737"/>
                  <a:pt x="6027" y="0"/>
                  <a:pt x="388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5" name="Google Shape;2925;p41"/>
          <p:cNvSpPr/>
          <p:nvPr/>
        </p:nvSpPr>
        <p:spPr>
          <a:xfrm>
            <a:off x="8205216" y="216706"/>
            <a:ext cx="159299" cy="159194"/>
          </a:xfrm>
          <a:custGeom>
            <a:avLst/>
            <a:gdLst/>
            <a:ahLst/>
            <a:cxnLst/>
            <a:rect l="l" t="t" r="r" b="b"/>
            <a:pathLst>
              <a:path w="1514" h="1513" extrusionOk="0">
                <a:moveTo>
                  <a:pt x="762" y="1"/>
                </a:moveTo>
                <a:cubicBezTo>
                  <a:pt x="342" y="1"/>
                  <a:pt x="1" y="342"/>
                  <a:pt x="1" y="765"/>
                </a:cubicBezTo>
                <a:cubicBezTo>
                  <a:pt x="1" y="1172"/>
                  <a:pt x="342" y="1513"/>
                  <a:pt x="762" y="1513"/>
                </a:cubicBezTo>
                <a:cubicBezTo>
                  <a:pt x="1169" y="1513"/>
                  <a:pt x="1513" y="1172"/>
                  <a:pt x="1513" y="765"/>
                </a:cubicBezTo>
                <a:cubicBezTo>
                  <a:pt x="1513" y="342"/>
                  <a:pt x="1169" y="1"/>
                  <a:pt x="76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6" name="Google Shape;2926;p41"/>
          <p:cNvSpPr/>
          <p:nvPr/>
        </p:nvSpPr>
        <p:spPr>
          <a:xfrm>
            <a:off x="8761607" y="1718483"/>
            <a:ext cx="560494" cy="560494"/>
          </a:xfrm>
          <a:custGeom>
            <a:avLst/>
            <a:gdLst/>
            <a:ahLst/>
            <a:cxnLst/>
            <a:rect l="l" t="t" r="r" b="b"/>
            <a:pathLst>
              <a:path w="5327" h="5327" extrusionOk="0">
                <a:moveTo>
                  <a:pt x="2668" y="158"/>
                </a:moveTo>
                <a:cubicBezTo>
                  <a:pt x="3354" y="158"/>
                  <a:pt x="3985" y="433"/>
                  <a:pt x="4446" y="894"/>
                </a:cubicBezTo>
                <a:cubicBezTo>
                  <a:pt x="4894" y="1342"/>
                  <a:pt x="5169" y="1974"/>
                  <a:pt x="5169" y="2671"/>
                </a:cubicBezTo>
                <a:cubicBezTo>
                  <a:pt x="5169" y="3353"/>
                  <a:pt x="4894" y="3985"/>
                  <a:pt x="4446" y="4433"/>
                </a:cubicBezTo>
                <a:cubicBezTo>
                  <a:pt x="3985" y="4894"/>
                  <a:pt x="3354" y="5168"/>
                  <a:pt x="2668" y="5168"/>
                </a:cubicBezTo>
                <a:cubicBezTo>
                  <a:pt x="1974" y="5168"/>
                  <a:pt x="1355" y="4894"/>
                  <a:pt x="894" y="4433"/>
                </a:cubicBezTo>
                <a:cubicBezTo>
                  <a:pt x="433" y="3985"/>
                  <a:pt x="159" y="3353"/>
                  <a:pt x="159" y="2671"/>
                </a:cubicBezTo>
                <a:cubicBezTo>
                  <a:pt x="159" y="1974"/>
                  <a:pt x="433" y="1342"/>
                  <a:pt x="894" y="894"/>
                </a:cubicBezTo>
                <a:cubicBezTo>
                  <a:pt x="1355" y="433"/>
                  <a:pt x="1974" y="158"/>
                  <a:pt x="2668" y="158"/>
                </a:cubicBezTo>
                <a:close/>
                <a:moveTo>
                  <a:pt x="2668" y="0"/>
                </a:moveTo>
                <a:cubicBezTo>
                  <a:pt x="1197" y="0"/>
                  <a:pt x="1" y="1197"/>
                  <a:pt x="1" y="2671"/>
                </a:cubicBezTo>
                <a:cubicBezTo>
                  <a:pt x="1" y="4142"/>
                  <a:pt x="1197" y="5326"/>
                  <a:pt x="2668" y="5326"/>
                </a:cubicBezTo>
                <a:cubicBezTo>
                  <a:pt x="4143" y="5326"/>
                  <a:pt x="5327" y="4142"/>
                  <a:pt x="5327" y="2671"/>
                </a:cubicBezTo>
                <a:cubicBezTo>
                  <a:pt x="5327" y="1197"/>
                  <a:pt x="4143" y="0"/>
                  <a:pt x="266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7" name="Google Shape;2927;p41"/>
          <p:cNvSpPr/>
          <p:nvPr/>
        </p:nvSpPr>
        <p:spPr>
          <a:xfrm>
            <a:off x="8690900" y="2539289"/>
            <a:ext cx="159194" cy="159194"/>
          </a:xfrm>
          <a:custGeom>
            <a:avLst/>
            <a:gdLst/>
            <a:ahLst/>
            <a:cxnLst/>
            <a:rect l="l" t="t" r="r" b="b"/>
            <a:pathLst>
              <a:path w="1513" h="1513" extrusionOk="0">
                <a:moveTo>
                  <a:pt x="752" y="0"/>
                </a:moveTo>
                <a:cubicBezTo>
                  <a:pt x="329" y="0"/>
                  <a:pt x="0" y="329"/>
                  <a:pt x="0" y="749"/>
                </a:cubicBezTo>
                <a:cubicBezTo>
                  <a:pt x="0" y="1169"/>
                  <a:pt x="329" y="1513"/>
                  <a:pt x="752" y="1513"/>
                </a:cubicBezTo>
                <a:cubicBezTo>
                  <a:pt x="1172" y="1513"/>
                  <a:pt x="1513" y="1169"/>
                  <a:pt x="1513" y="749"/>
                </a:cubicBezTo>
                <a:cubicBezTo>
                  <a:pt x="1513" y="329"/>
                  <a:pt x="1172" y="0"/>
                  <a:pt x="75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8" name="Google Shape;2928;p41"/>
          <p:cNvSpPr/>
          <p:nvPr/>
        </p:nvSpPr>
        <p:spPr>
          <a:xfrm>
            <a:off x="8733724" y="3236885"/>
            <a:ext cx="458222" cy="458117"/>
          </a:xfrm>
          <a:custGeom>
            <a:avLst/>
            <a:gdLst/>
            <a:ahLst/>
            <a:cxnLst/>
            <a:rect l="l" t="t" r="r" b="b"/>
            <a:pathLst>
              <a:path w="4355" h="4354" extrusionOk="0">
                <a:moveTo>
                  <a:pt x="2173" y="0"/>
                </a:moveTo>
                <a:cubicBezTo>
                  <a:pt x="976" y="0"/>
                  <a:pt x="1" y="973"/>
                  <a:pt x="1" y="2169"/>
                </a:cubicBezTo>
                <a:cubicBezTo>
                  <a:pt x="1" y="3378"/>
                  <a:pt x="976" y="4354"/>
                  <a:pt x="2173" y="4354"/>
                </a:cubicBezTo>
                <a:cubicBezTo>
                  <a:pt x="3382" y="4354"/>
                  <a:pt x="4354" y="3378"/>
                  <a:pt x="4354" y="2169"/>
                </a:cubicBezTo>
                <a:cubicBezTo>
                  <a:pt x="4354" y="973"/>
                  <a:pt x="3382" y="0"/>
                  <a:pt x="2173" y="0"/>
                </a:cubicBezTo>
                <a:close/>
              </a:path>
            </a:pathLst>
          </a:custGeom>
          <a:solidFill>
            <a:srgbClr val="FED99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9" name="Google Shape;2929;p41"/>
          <p:cNvSpPr/>
          <p:nvPr/>
        </p:nvSpPr>
        <p:spPr>
          <a:xfrm>
            <a:off x="8690900" y="3754347"/>
            <a:ext cx="159194" cy="159299"/>
          </a:xfrm>
          <a:custGeom>
            <a:avLst/>
            <a:gdLst/>
            <a:ahLst/>
            <a:cxnLst/>
            <a:rect l="l" t="t" r="r" b="b"/>
            <a:pathLst>
              <a:path w="1513" h="1514" extrusionOk="0">
                <a:moveTo>
                  <a:pt x="752" y="1"/>
                </a:moveTo>
                <a:cubicBezTo>
                  <a:pt x="329" y="1"/>
                  <a:pt x="0" y="342"/>
                  <a:pt x="0" y="765"/>
                </a:cubicBezTo>
                <a:cubicBezTo>
                  <a:pt x="0" y="1172"/>
                  <a:pt x="329" y="1513"/>
                  <a:pt x="752" y="1513"/>
                </a:cubicBezTo>
                <a:cubicBezTo>
                  <a:pt x="1172" y="1513"/>
                  <a:pt x="1513" y="1172"/>
                  <a:pt x="1513" y="765"/>
                </a:cubicBezTo>
                <a:cubicBezTo>
                  <a:pt x="1513" y="342"/>
                  <a:pt x="1172" y="1"/>
                  <a:pt x="75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0" name="Google Shape;2930;p41"/>
          <p:cNvSpPr/>
          <p:nvPr/>
        </p:nvSpPr>
        <p:spPr>
          <a:xfrm>
            <a:off x="1221290" y="3910806"/>
            <a:ext cx="1056173" cy="1056068"/>
          </a:xfrm>
          <a:custGeom>
            <a:avLst/>
            <a:gdLst/>
            <a:ahLst/>
            <a:cxnLst/>
            <a:rect l="l" t="t" r="r" b="b"/>
            <a:pathLst>
              <a:path w="10038" h="10037" extrusionOk="0">
                <a:moveTo>
                  <a:pt x="5024" y="1"/>
                </a:moveTo>
                <a:cubicBezTo>
                  <a:pt x="2249" y="1"/>
                  <a:pt x="1" y="2236"/>
                  <a:pt x="1" y="5011"/>
                </a:cubicBezTo>
                <a:cubicBezTo>
                  <a:pt x="1" y="7786"/>
                  <a:pt x="2249" y="10037"/>
                  <a:pt x="5024" y="10037"/>
                </a:cubicBezTo>
                <a:cubicBezTo>
                  <a:pt x="7786" y="10037"/>
                  <a:pt x="10037" y="7786"/>
                  <a:pt x="10037" y="5011"/>
                </a:cubicBezTo>
                <a:cubicBezTo>
                  <a:pt x="10037" y="2236"/>
                  <a:pt x="7786" y="1"/>
                  <a:pt x="5024" y="1"/>
                </a:cubicBezTo>
                <a:close/>
              </a:path>
            </a:pathLst>
          </a:custGeom>
          <a:solidFill>
            <a:srgbClr val="FED99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1" name="Google Shape;2931;p41"/>
          <p:cNvSpPr/>
          <p:nvPr/>
        </p:nvSpPr>
        <p:spPr>
          <a:xfrm>
            <a:off x="4995447" y="207131"/>
            <a:ext cx="1056068" cy="1056068"/>
          </a:xfrm>
          <a:custGeom>
            <a:avLst/>
            <a:gdLst/>
            <a:ahLst/>
            <a:cxnLst/>
            <a:rect l="l" t="t" r="r" b="b"/>
            <a:pathLst>
              <a:path w="10037" h="10037" extrusionOk="0">
                <a:moveTo>
                  <a:pt x="5027" y="0"/>
                </a:moveTo>
                <a:cubicBezTo>
                  <a:pt x="2252" y="0"/>
                  <a:pt x="1" y="2248"/>
                  <a:pt x="1" y="5010"/>
                </a:cubicBezTo>
                <a:cubicBezTo>
                  <a:pt x="1" y="7785"/>
                  <a:pt x="2252" y="10036"/>
                  <a:pt x="5027" y="10036"/>
                </a:cubicBezTo>
                <a:cubicBezTo>
                  <a:pt x="7789" y="10036"/>
                  <a:pt x="10037" y="7785"/>
                  <a:pt x="10037" y="5010"/>
                </a:cubicBezTo>
                <a:cubicBezTo>
                  <a:pt x="10037" y="2248"/>
                  <a:pt x="7789" y="0"/>
                  <a:pt x="5027" y="0"/>
                </a:cubicBezTo>
                <a:close/>
              </a:path>
            </a:pathLst>
          </a:custGeom>
          <a:solidFill>
            <a:srgbClr val="FED99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2" name="Google Shape;2932;p41"/>
          <p:cNvSpPr/>
          <p:nvPr/>
        </p:nvSpPr>
        <p:spPr>
          <a:xfrm>
            <a:off x="2352064" y="4555582"/>
            <a:ext cx="701590" cy="702011"/>
          </a:xfrm>
          <a:custGeom>
            <a:avLst/>
            <a:gdLst/>
            <a:ahLst/>
            <a:cxnLst/>
            <a:rect l="l" t="t" r="r" b="b"/>
            <a:pathLst>
              <a:path w="6668" h="6672" extrusionOk="0">
                <a:moveTo>
                  <a:pt x="3328" y="158"/>
                </a:moveTo>
                <a:cubicBezTo>
                  <a:pt x="4209" y="158"/>
                  <a:pt x="4998" y="515"/>
                  <a:pt x="5576" y="1093"/>
                </a:cubicBezTo>
                <a:cubicBezTo>
                  <a:pt x="6157" y="1674"/>
                  <a:pt x="6510" y="2463"/>
                  <a:pt x="6510" y="3344"/>
                </a:cubicBezTo>
                <a:cubicBezTo>
                  <a:pt x="6510" y="4212"/>
                  <a:pt x="6157" y="5014"/>
                  <a:pt x="5576" y="5579"/>
                </a:cubicBezTo>
                <a:cubicBezTo>
                  <a:pt x="4998" y="6157"/>
                  <a:pt x="4209" y="6513"/>
                  <a:pt x="3328" y="6513"/>
                </a:cubicBezTo>
                <a:cubicBezTo>
                  <a:pt x="2447" y="6513"/>
                  <a:pt x="1658" y="6157"/>
                  <a:pt x="1077" y="5579"/>
                </a:cubicBezTo>
                <a:cubicBezTo>
                  <a:pt x="512" y="5014"/>
                  <a:pt x="158" y="4212"/>
                  <a:pt x="158" y="3344"/>
                </a:cubicBezTo>
                <a:cubicBezTo>
                  <a:pt x="158" y="2463"/>
                  <a:pt x="512" y="1674"/>
                  <a:pt x="1077" y="1093"/>
                </a:cubicBezTo>
                <a:cubicBezTo>
                  <a:pt x="1658" y="515"/>
                  <a:pt x="2447" y="158"/>
                  <a:pt x="3328" y="158"/>
                </a:cubicBezTo>
                <a:close/>
                <a:moveTo>
                  <a:pt x="3328" y="1"/>
                </a:moveTo>
                <a:cubicBezTo>
                  <a:pt x="1487" y="1"/>
                  <a:pt x="0" y="1500"/>
                  <a:pt x="0" y="3344"/>
                </a:cubicBezTo>
                <a:cubicBezTo>
                  <a:pt x="0" y="5184"/>
                  <a:pt x="1487" y="6671"/>
                  <a:pt x="3328" y="6671"/>
                </a:cubicBezTo>
                <a:cubicBezTo>
                  <a:pt x="5168" y="6671"/>
                  <a:pt x="6668" y="5184"/>
                  <a:pt x="6668" y="3344"/>
                </a:cubicBezTo>
                <a:cubicBezTo>
                  <a:pt x="6668" y="1500"/>
                  <a:pt x="5168" y="1"/>
                  <a:pt x="332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3" name="Google Shape;2933;p41"/>
          <p:cNvSpPr/>
          <p:nvPr/>
        </p:nvSpPr>
        <p:spPr>
          <a:xfrm>
            <a:off x="3532606" y="4736978"/>
            <a:ext cx="220010" cy="220325"/>
          </a:xfrm>
          <a:custGeom>
            <a:avLst/>
            <a:gdLst/>
            <a:ahLst/>
            <a:cxnLst/>
            <a:rect l="l" t="t" r="r" b="b"/>
            <a:pathLst>
              <a:path w="2091" h="2094" extrusionOk="0">
                <a:moveTo>
                  <a:pt x="1052" y="0"/>
                </a:moveTo>
                <a:cubicBezTo>
                  <a:pt x="474" y="0"/>
                  <a:pt x="0" y="474"/>
                  <a:pt x="0" y="1039"/>
                </a:cubicBezTo>
                <a:cubicBezTo>
                  <a:pt x="0" y="1620"/>
                  <a:pt x="474" y="2093"/>
                  <a:pt x="1052" y="2093"/>
                </a:cubicBezTo>
                <a:cubicBezTo>
                  <a:pt x="1617" y="2093"/>
                  <a:pt x="2090" y="1620"/>
                  <a:pt x="2090" y="1039"/>
                </a:cubicBezTo>
                <a:cubicBezTo>
                  <a:pt x="2090" y="474"/>
                  <a:pt x="1617" y="0"/>
                  <a:pt x="105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4" name="Google Shape;2934;p41"/>
          <p:cNvSpPr/>
          <p:nvPr/>
        </p:nvSpPr>
        <p:spPr>
          <a:xfrm>
            <a:off x="75365" y="4475511"/>
            <a:ext cx="218642" cy="218642"/>
          </a:xfrm>
          <a:custGeom>
            <a:avLst/>
            <a:gdLst/>
            <a:ahLst/>
            <a:cxnLst/>
            <a:rect l="l" t="t" r="r" b="b"/>
            <a:pathLst>
              <a:path w="2078" h="2078" extrusionOk="0">
                <a:moveTo>
                  <a:pt x="1039" y="1"/>
                </a:moveTo>
                <a:cubicBezTo>
                  <a:pt x="458" y="1"/>
                  <a:pt x="0" y="462"/>
                  <a:pt x="0" y="1039"/>
                </a:cubicBezTo>
                <a:cubicBezTo>
                  <a:pt x="0" y="1617"/>
                  <a:pt x="458" y="2078"/>
                  <a:pt x="1039" y="2078"/>
                </a:cubicBezTo>
                <a:cubicBezTo>
                  <a:pt x="1617" y="2078"/>
                  <a:pt x="2078" y="1617"/>
                  <a:pt x="2078" y="1039"/>
                </a:cubicBezTo>
                <a:cubicBezTo>
                  <a:pt x="2078" y="462"/>
                  <a:pt x="1617" y="1"/>
                  <a:pt x="103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5" name="Google Shape;2935;p41"/>
          <p:cNvSpPr/>
          <p:nvPr/>
        </p:nvSpPr>
        <p:spPr>
          <a:xfrm>
            <a:off x="5304050" y="4727298"/>
            <a:ext cx="220325" cy="218747"/>
          </a:xfrm>
          <a:custGeom>
            <a:avLst/>
            <a:gdLst/>
            <a:ahLst/>
            <a:cxnLst/>
            <a:rect l="l" t="t" r="r" b="b"/>
            <a:pathLst>
              <a:path w="2094" h="2079" extrusionOk="0">
                <a:moveTo>
                  <a:pt x="1039" y="1"/>
                </a:moveTo>
                <a:cubicBezTo>
                  <a:pt x="474" y="1"/>
                  <a:pt x="1" y="462"/>
                  <a:pt x="1" y="1039"/>
                </a:cubicBezTo>
                <a:cubicBezTo>
                  <a:pt x="1" y="1620"/>
                  <a:pt x="474" y="2078"/>
                  <a:pt x="1039" y="2078"/>
                </a:cubicBezTo>
                <a:cubicBezTo>
                  <a:pt x="1620" y="2078"/>
                  <a:pt x="2094" y="1620"/>
                  <a:pt x="2094" y="1039"/>
                </a:cubicBezTo>
                <a:cubicBezTo>
                  <a:pt x="2094" y="462"/>
                  <a:pt x="1620" y="1"/>
                  <a:pt x="103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6" name="Google Shape;2936;p41"/>
          <p:cNvSpPr/>
          <p:nvPr/>
        </p:nvSpPr>
        <p:spPr>
          <a:xfrm>
            <a:off x="1190777" y="540567"/>
            <a:ext cx="239580" cy="239580"/>
          </a:xfrm>
          <a:custGeom>
            <a:avLst/>
            <a:gdLst/>
            <a:ahLst/>
            <a:cxnLst/>
            <a:rect l="l" t="t" r="r" b="b"/>
            <a:pathLst>
              <a:path w="2277" h="2277" extrusionOk="0">
                <a:moveTo>
                  <a:pt x="1143" y="1"/>
                </a:moveTo>
                <a:cubicBezTo>
                  <a:pt x="512" y="1"/>
                  <a:pt x="0" y="512"/>
                  <a:pt x="0" y="1144"/>
                </a:cubicBezTo>
                <a:cubicBezTo>
                  <a:pt x="0" y="1762"/>
                  <a:pt x="512" y="2277"/>
                  <a:pt x="1143" y="2277"/>
                </a:cubicBezTo>
                <a:cubicBezTo>
                  <a:pt x="1762" y="2277"/>
                  <a:pt x="2277" y="1762"/>
                  <a:pt x="2277" y="1144"/>
                </a:cubicBezTo>
                <a:cubicBezTo>
                  <a:pt x="2277" y="512"/>
                  <a:pt x="1762" y="1"/>
                  <a:pt x="114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7" name="Google Shape;2937;p41"/>
          <p:cNvSpPr/>
          <p:nvPr/>
        </p:nvSpPr>
        <p:spPr>
          <a:xfrm>
            <a:off x="545688" y="-173547"/>
            <a:ext cx="534610" cy="534189"/>
          </a:xfrm>
          <a:custGeom>
            <a:avLst/>
            <a:gdLst/>
            <a:ahLst/>
            <a:cxnLst/>
            <a:rect l="l" t="t" r="r" b="b"/>
            <a:pathLst>
              <a:path w="5081" h="5077" extrusionOk="0">
                <a:moveTo>
                  <a:pt x="2539" y="158"/>
                </a:moveTo>
                <a:cubicBezTo>
                  <a:pt x="3199" y="158"/>
                  <a:pt x="3789" y="420"/>
                  <a:pt x="4225" y="856"/>
                </a:cubicBezTo>
                <a:cubicBezTo>
                  <a:pt x="4657" y="1288"/>
                  <a:pt x="4922" y="1882"/>
                  <a:pt x="4922" y="2538"/>
                </a:cubicBezTo>
                <a:cubicBezTo>
                  <a:pt x="4922" y="3195"/>
                  <a:pt x="4657" y="3789"/>
                  <a:pt x="4225" y="4221"/>
                </a:cubicBezTo>
                <a:cubicBezTo>
                  <a:pt x="3789" y="4657"/>
                  <a:pt x="3199" y="4919"/>
                  <a:pt x="2539" y="4919"/>
                </a:cubicBezTo>
                <a:cubicBezTo>
                  <a:pt x="1882" y="4919"/>
                  <a:pt x="1276" y="4657"/>
                  <a:pt x="856" y="4221"/>
                </a:cubicBezTo>
                <a:cubicBezTo>
                  <a:pt x="424" y="3789"/>
                  <a:pt x="158" y="3195"/>
                  <a:pt x="158" y="2538"/>
                </a:cubicBezTo>
                <a:cubicBezTo>
                  <a:pt x="158" y="1882"/>
                  <a:pt x="424" y="1288"/>
                  <a:pt x="856" y="856"/>
                </a:cubicBezTo>
                <a:cubicBezTo>
                  <a:pt x="1276" y="420"/>
                  <a:pt x="1882" y="158"/>
                  <a:pt x="2539" y="158"/>
                </a:cubicBezTo>
                <a:close/>
                <a:moveTo>
                  <a:pt x="2539" y="0"/>
                </a:moveTo>
                <a:cubicBezTo>
                  <a:pt x="1134" y="0"/>
                  <a:pt x="1" y="1130"/>
                  <a:pt x="1" y="2538"/>
                </a:cubicBezTo>
                <a:cubicBezTo>
                  <a:pt x="1" y="3946"/>
                  <a:pt x="1134" y="5077"/>
                  <a:pt x="2539" y="5077"/>
                </a:cubicBezTo>
                <a:cubicBezTo>
                  <a:pt x="3934" y="5077"/>
                  <a:pt x="5080" y="3946"/>
                  <a:pt x="5080" y="2538"/>
                </a:cubicBezTo>
                <a:cubicBezTo>
                  <a:pt x="5080" y="1130"/>
                  <a:pt x="3934" y="0"/>
                  <a:pt x="253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8" name="Google Shape;2938;p41"/>
          <p:cNvSpPr/>
          <p:nvPr/>
        </p:nvSpPr>
        <p:spPr>
          <a:xfrm>
            <a:off x="468353" y="4899014"/>
            <a:ext cx="236529" cy="235372"/>
          </a:xfrm>
          <a:custGeom>
            <a:avLst/>
            <a:gdLst/>
            <a:ahLst/>
            <a:cxnLst/>
            <a:rect l="l" t="t" r="r" b="b"/>
            <a:pathLst>
              <a:path w="2248" h="2237" extrusionOk="0">
                <a:moveTo>
                  <a:pt x="1130" y="159"/>
                </a:moveTo>
                <a:cubicBezTo>
                  <a:pt x="1395" y="159"/>
                  <a:pt x="1632" y="263"/>
                  <a:pt x="1803" y="433"/>
                </a:cubicBezTo>
                <a:cubicBezTo>
                  <a:pt x="1986" y="604"/>
                  <a:pt x="2090" y="856"/>
                  <a:pt x="2090" y="1118"/>
                </a:cubicBezTo>
                <a:cubicBezTo>
                  <a:pt x="2090" y="1380"/>
                  <a:pt x="1986" y="1617"/>
                  <a:pt x="1803" y="1804"/>
                </a:cubicBezTo>
                <a:cubicBezTo>
                  <a:pt x="1632" y="1974"/>
                  <a:pt x="1395" y="2078"/>
                  <a:pt x="1130" y="2078"/>
                </a:cubicBezTo>
                <a:cubicBezTo>
                  <a:pt x="856" y="2078"/>
                  <a:pt x="619" y="1974"/>
                  <a:pt x="448" y="1804"/>
                </a:cubicBezTo>
                <a:cubicBezTo>
                  <a:pt x="275" y="1617"/>
                  <a:pt x="158" y="1380"/>
                  <a:pt x="158" y="1118"/>
                </a:cubicBezTo>
                <a:cubicBezTo>
                  <a:pt x="158" y="856"/>
                  <a:pt x="275" y="604"/>
                  <a:pt x="448" y="433"/>
                </a:cubicBezTo>
                <a:cubicBezTo>
                  <a:pt x="619" y="263"/>
                  <a:pt x="856" y="159"/>
                  <a:pt x="1130" y="159"/>
                </a:cubicBezTo>
                <a:close/>
                <a:moveTo>
                  <a:pt x="1130" y="1"/>
                </a:moveTo>
                <a:cubicBezTo>
                  <a:pt x="499" y="1"/>
                  <a:pt x="0" y="500"/>
                  <a:pt x="0" y="1118"/>
                </a:cubicBezTo>
                <a:cubicBezTo>
                  <a:pt x="0" y="1737"/>
                  <a:pt x="499" y="2236"/>
                  <a:pt x="1130" y="2236"/>
                </a:cubicBezTo>
                <a:cubicBezTo>
                  <a:pt x="1749" y="2236"/>
                  <a:pt x="2248" y="1737"/>
                  <a:pt x="2248" y="1118"/>
                </a:cubicBezTo>
                <a:cubicBezTo>
                  <a:pt x="2248" y="500"/>
                  <a:pt x="1749" y="1"/>
                  <a:pt x="113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9" name="Google Shape;2939;p41"/>
          <p:cNvSpPr/>
          <p:nvPr/>
        </p:nvSpPr>
        <p:spPr>
          <a:xfrm>
            <a:off x="414166" y="3437535"/>
            <a:ext cx="119317" cy="119001"/>
          </a:xfrm>
          <a:custGeom>
            <a:avLst/>
            <a:gdLst/>
            <a:ahLst/>
            <a:cxnLst/>
            <a:rect l="l" t="t" r="r" b="b"/>
            <a:pathLst>
              <a:path w="1134" h="1131" extrusionOk="0">
                <a:moveTo>
                  <a:pt x="569" y="0"/>
                </a:moveTo>
                <a:cubicBezTo>
                  <a:pt x="253" y="0"/>
                  <a:pt x="0" y="249"/>
                  <a:pt x="0" y="565"/>
                </a:cubicBezTo>
                <a:cubicBezTo>
                  <a:pt x="0" y="881"/>
                  <a:pt x="253" y="1130"/>
                  <a:pt x="569" y="1130"/>
                </a:cubicBezTo>
                <a:cubicBezTo>
                  <a:pt x="884" y="1130"/>
                  <a:pt x="1134" y="881"/>
                  <a:pt x="1134" y="565"/>
                </a:cubicBezTo>
                <a:cubicBezTo>
                  <a:pt x="1134" y="249"/>
                  <a:pt x="884" y="0"/>
                  <a:pt x="56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0" name="Google Shape;2940;p41"/>
          <p:cNvSpPr/>
          <p:nvPr/>
        </p:nvSpPr>
        <p:spPr>
          <a:xfrm>
            <a:off x="8407234" y="4807685"/>
            <a:ext cx="651822" cy="650560"/>
          </a:xfrm>
          <a:custGeom>
            <a:avLst/>
            <a:gdLst/>
            <a:ahLst/>
            <a:cxnLst/>
            <a:rect l="l" t="t" r="r" b="b"/>
            <a:pathLst>
              <a:path w="6195" h="6183" extrusionOk="0">
                <a:moveTo>
                  <a:pt x="3104" y="1"/>
                </a:moveTo>
                <a:cubicBezTo>
                  <a:pt x="1396" y="1"/>
                  <a:pt x="0" y="1380"/>
                  <a:pt x="0" y="3091"/>
                </a:cubicBezTo>
                <a:cubicBezTo>
                  <a:pt x="0" y="4803"/>
                  <a:pt x="1396" y="6182"/>
                  <a:pt x="3104" y="6182"/>
                </a:cubicBezTo>
                <a:cubicBezTo>
                  <a:pt x="4802" y="6182"/>
                  <a:pt x="6194" y="4803"/>
                  <a:pt x="6194" y="3091"/>
                </a:cubicBezTo>
                <a:cubicBezTo>
                  <a:pt x="6194" y="1380"/>
                  <a:pt x="4802" y="1"/>
                  <a:pt x="310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1" name="Google Shape;2941;p41"/>
          <p:cNvSpPr/>
          <p:nvPr/>
        </p:nvSpPr>
        <p:spPr>
          <a:xfrm>
            <a:off x="4271655" y="4259604"/>
            <a:ext cx="650560" cy="650560"/>
          </a:xfrm>
          <a:custGeom>
            <a:avLst/>
            <a:gdLst/>
            <a:ahLst/>
            <a:cxnLst/>
            <a:rect l="l" t="t" r="r" b="b"/>
            <a:pathLst>
              <a:path w="6183" h="6183" extrusionOk="0">
                <a:moveTo>
                  <a:pt x="3091" y="1"/>
                </a:moveTo>
                <a:cubicBezTo>
                  <a:pt x="1380" y="1"/>
                  <a:pt x="1" y="1380"/>
                  <a:pt x="1" y="3091"/>
                </a:cubicBezTo>
                <a:cubicBezTo>
                  <a:pt x="1" y="4802"/>
                  <a:pt x="1380" y="6182"/>
                  <a:pt x="3091" y="6182"/>
                </a:cubicBezTo>
                <a:cubicBezTo>
                  <a:pt x="4802" y="6182"/>
                  <a:pt x="6182" y="4802"/>
                  <a:pt x="6182" y="3091"/>
                </a:cubicBezTo>
                <a:cubicBezTo>
                  <a:pt x="6182" y="1380"/>
                  <a:pt x="4802" y="1"/>
                  <a:pt x="309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2" name="Google Shape;2942;p41"/>
          <p:cNvSpPr/>
          <p:nvPr/>
        </p:nvSpPr>
        <p:spPr>
          <a:xfrm>
            <a:off x="8789174" y="385476"/>
            <a:ext cx="697697" cy="697697"/>
          </a:xfrm>
          <a:custGeom>
            <a:avLst/>
            <a:gdLst/>
            <a:ahLst/>
            <a:cxnLst/>
            <a:rect l="l" t="t" r="r" b="b"/>
            <a:pathLst>
              <a:path w="6631" h="6631" extrusionOk="0">
                <a:moveTo>
                  <a:pt x="3316" y="0"/>
                </a:moveTo>
                <a:cubicBezTo>
                  <a:pt x="1488" y="0"/>
                  <a:pt x="1" y="1487"/>
                  <a:pt x="1" y="3315"/>
                </a:cubicBezTo>
                <a:cubicBezTo>
                  <a:pt x="1" y="5159"/>
                  <a:pt x="1488" y="6630"/>
                  <a:pt x="3316" y="6630"/>
                </a:cubicBezTo>
                <a:cubicBezTo>
                  <a:pt x="5144" y="6630"/>
                  <a:pt x="6631" y="5159"/>
                  <a:pt x="6631" y="3315"/>
                </a:cubicBezTo>
                <a:cubicBezTo>
                  <a:pt x="6631" y="1487"/>
                  <a:pt x="5144" y="0"/>
                  <a:pt x="331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3" name="Google Shape;2943;p41"/>
          <p:cNvSpPr/>
          <p:nvPr/>
        </p:nvSpPr>
        <p:spPr>
          <a:xfrm>
            <a:off x="378287" y="4021495"/>
            <a:ext cx="191075" cy="189707"/>
          </a:xfrm>
          <a:custGeom>
            <a:avLst/>
            <a:gdLst/>
            <a:ahLst/>
            <a:cxnLst/>
            <a:rect l="l" t="t" r="r" b="b"/>
            <a:pathLst>
              <a:path w="1816" h="1803" extrusionOk="0">
                <a:moveTo>
                  <a:pt x="910" y="104"/>
                </a:moveTo>
                <a:cubicBezTo>
                  <a:pt x="1131" y="104"/>
                  <a:pt x="1330" y="183"/>
                  <a:pt x="1475" y="328"/>
                </a:cubicBezTo>
                <a:cubicBezTo>
                  <a:pt x="1620" y="474"/>
                  <a:pt x="1712" y="685"/>
                  <a:pt x="1712" y="893"/>
                </a:cubicBezTo>
                <a:cubicBezTo>
                  <a:pt x="1712" y="1118"/>
                  <a:pt x="1620" y="1317"/>
                  <a:pt x="1475" y="1462"/>
                </a:cubicBezTo>
                <a:cubicBezTo>
                  <a:pt x="1330" y="1604"/>
                  <a:pt x="1131" y="1699"/>
                  <a:pt x="910" y="1699"/>
                </a:cubicBezTo>
                <a:cubicBezTo>
                  <a:pt x="686" y="1699"/>
                  <a:pt x="487" y="1604"/>
                  <a:pt x="341" y="1462"/>
                </a:cubicBezTo>
                <a:cubicBezTo>
                  <a:pt x="199" y="1317"/>
                  <a:pt x="105" y="1118"/>
                  <a:pt x="105" y="893"/>
                </a:cubicBezTo>
                <a:cubicBezTo>
                  <a:pt x="105" y="685"/>
                  <a:pt x="199" y="474"/>
                  <a:pt x="341" y="328"/>
                </a:cubicBezTo>
                <a:cubicBezTo>
                  <a:pt x="487" y="183"/>
                  <a:pt x="686" y="104"/>
                  <a:pt x="910" y="104"/>
                </a:cubicBezTo>
                <a:close/>
                <a:moveTo>
                  <a:pt x="910" y="0"/>
                </a:moveTo>
                <a:cubicBezTo>
                  <a:pt x="408" y="0"/>
                  <a:pt x="0" y="395"/>
                  <a:pt x="0" y="893"/>
                </a:cubicBezTo>
                <a:cubicBezTo>
                  <a:pt x="0" y="1395"/>
                  <a:pt x="408" y="1803"/>
                  <a:pt x="910" y="1803"/>
                </a:cubicBezTo>
                <a:cubicBezTo>
                  <a:pt x="1408" y="1803"/>
                  <a:pt x="1816" y="1395"/>
                  <a:pt x="1816" y="893"/>
                </a:cubicBezTo>
                <a:cubicBezTo>
                  <a:pt x="1816" y="395"/>
                  <a:pt x="1408" y="0"/>
                  <a:pt x="91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4" name="Google Shape;2944;p41"/>
          <p:cNvSpPr/>
          <p:nvPr/>
        </p:nvSpPr>
        <p:spPr>
          <a:xfrm>
            <a:off x="1095134" y="4796426"/>
            <a:ext cx="79124" cy="80491"/>
          </a:xfrm>
          <a:custGeom>
            <a:avLst/>
            <a:gdLst/>
            <a:ahLst/>
            <a:cxnLst/>
            <a:rect l="l" t="t" r="r" b="b"/>
            <a:pathLst>
              <a:path w="752" h="765" extrusionOk="0">
                <a:moveTo>
                  <a:pt x="382" y="0"/>
                </a:moveTo>
                <a:cubicBezTo>
                  <a:pt x="174" y="0"/>
                  <a:pt x="0" y="174"/>
                  <a:pt x="0" y="382"/>
                </a:cubicBezTo>
                <a:cubicBezTo>
                  <a:pt x="0" y="594"/>
                  <a:pt x="174" y="764"/>
                  <a:pt x="382" y="764"/>
                </a:cubicBezTo>
                <a:cubicBezTo>
                  <a:pt x="581" y="764"/>
                  <a:pt x="752" y="594"/>
                  <a:pt x="752" y="382"/>
                </a:cubicBezTo>
                <a:cubicBezTo>
                  <a:pt x="752" y="174"/>
                  <a:pt x="581" y="0"/>
                  <a:pt x="38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5" name="Google Shape;2945;p41"/>
          <p:cNvSpPr/>
          <p:nvPr/>
        </p:nvSpPr>
        <p:spPr>
          <a:xfrm>
            <a:off x="4119510" y="4869868"/>
            <a:ext cx="80176" cy="80491"/>
          </a:xfrm>
          <a:custGeom>
            <a:avLst/>
            <a:gdLst/>
            <a:ahLst/>
            <a:cxnLst/>
            <a:rect l="l" t="t" r="r" b="b"/>
            <a:pathLst>
              <a:path w="762" h="765" extrusionOk="0">
                <a:moveTo>
                  <a:pt x="380" y="0"/>
                </a:moveTo>
                <a:cubicBezTo>
                  <a:pt x="171" y="0"/>
                  <a:pt x="1" y="171"/>
                  <a:pt x="1" y="382"/>
                </a:cubicBezTo>
                <a:cubicBezTo>
                  <a:pt x="1" y="594"/>
                  <a:pt x="171" y="764"/>
                  <a:pt x="380" y="764"/>
                </a:cubicBezTo>
                <a:cubicBezTo>
                  <a:pt x="591" y="764"/>
                  <a:pt x="762" y="594"/>
                  <a:pt x="762" y="382"/>
                </a:cubicBezTo>
                <a:cubicBezTo>
                  <a:pt x="762" y="171"/>
                  <a:pt x="591" y="0"/>
                  <a:pt x="38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6" name="Google Shape;2946;p41"/>
          <p:cNvSpPr/>
          <p:nvPr/>
        </p:nvSpPr>
        <p:spPr>
          <a:xfrm>
            <a:off x="6171990" y="273524"/>
            <a:ext cx="80176" cy="78808"/>
          </a:xfrm>
          <a:custGeom>
            <a:avLst/>
            <a:gdLst/>
            <a:ahLst/>
            <a:cxnLst/>
            <a:rect l="l" t="t" r="r" b="b"/>
            <a:pathLst>
              <a:path w="762" h="749" extrusionOk="0">
                <a:moveTo>
                  <a:pt x="383" y="0"/>
                </a:moveTo>
                <a:cubicBezTo>
                  <a:pt x="171" y="0"/>
                  <a:pt x="1" y="171"/>
                  <a:pt x="1" y="367"/>
                </a:cubicBezTo>
                <a:cubicBezTo>
                  <a:pt x="1" y="578"/>
                  <a:pt x="171" y="749"/>
                  <a:pt x="383" y="749"/>
                </a:cubicBezTo>
                <a:cubicBezTo>
                  <a:pt x="591" y="749"/>
                  <a:pt x="762" y="578"/>
                  <a:pt x="762" y="367"/>
                </a:cubicBezTo>
                <a:cubicBezTo>
                  <a:pt x="762" y="171"/>
                  <a:pt x="591" y="0"/>
                  <a:pt x="38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7" name="Google Shape;2947;p41"/>
          <p:cNvSpPr/>
          <p:nvPr/>
        </p:nvSpPr>
        <p:spPr>
          <a:xfrm>
            <a:off x="2008634" y="5026328"/>
            <a:ext cx="218958" cy="218642"/>
          </a:xfrm>
          <a:custGeom>
            <a:avLst/>
            <a:gdLst/>
            <a:ahLst/>
            <a:cxnLst/>
            <a:rect l="l" t="t" r="r" b="b"/>
            <a:pathLst>
              <a:path w="2081" h="2078" extrusionOk="0">
                <a:moveTo>
                  <a:pt x="1042" y="0"/>
                </a:moveTo>
                <a:cubicBezTo>
                  <a:pt x="461" y="0"/>
                  <a:pt x="0" y="461"/>
                  <a:pt x="0" y="1039"/>
                </a:cubicBezTo>
                <a:cubicBezTo>
                  <a:pt x="0" y="1620"/>
                  <a:pt x="461" y="2077"/>
                  <a:pt x="1042" y="2077"/>
                </a:cubicBezTo>
                <a:cubicBezTo>
                  <a:pt x="1620" y="2077"/>
                  <a:pt x="2080" y="1620"/>
                  <a:pt x="2080" y="1039"/>
                </a:cubicBezTo>
                <a:cubicBezTo>
                  <a:pt x="2080" y="461"/>
                  <a:pt x="1620" y="0"/>
                  <a:pt x="104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8" name="Google Shape;2948;p41"/>
          <p:cNvSpPr/>
          <p:nvPr/>
        </p:nvSpPr>
        <p:spPr>
          <a:xfrm>
            <a:off x="6627477" y="-220790"/>
            <a:ext cx="1056068" cy="1056068"/>
          </a:xfrm>
          <a:custGeom>
            <a:avLst/>
            <a:gdLst/>
            <a:ahLst/>
            <a:cxnLst/>
            <a:rect l="l" t="t" r="r" b="b"/>
            <a:pathLst>
              <a:path w="10037" h="10037" extrusionOk="0">
                <a:moveTo>
                  <a:pt x="5023" y="1"/>
                </a:moveTo>
                <a:cubicBezTo>
                  <a:pt x="2248" y="1"/>
                  <a:pt x="0" y="2252"/>
                  <a:pt x="0" y="5027"/>
                </a:cubicBezTo>
                <a:cubicBezTo>
                  <a:pt x="0" y="7789"/>
                  <a:pt x="2248" y="10037"/>
                  <a:pt x="5023" y="10037"/>
                </a:cubicBezTo>
                <a:cubicBezTo>
                  <a:pt x="7785" y="10037"/>
                  <a:pt x="10036" y="7789"/>
                  <a:pt x="10036" y="5027"/>
                </a:cubicBezTo>
                <a:cubicBezTo>
                  <a:pt x="10036" y="2252"/>
                  <a:pt x="7785" y="1"/>
                  <a:pt x="5023" y="1"/>
                </a:cubicBezTo>
                <a:close/>
              </a:path>
            </a:pathLst>
          </a:custGeom>
          <a:solidFill>
            <a:srgbClr val="FED99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9" name="Google Shape;2949;p41"/>
          <p:cNvSpPr/>
          <p:nvPr/>
        </p:nvSpPr>
        <p:spPr>
          <a:xfrm>
            <a:off x="7758146" y="425669"/>
            <a:ext cx="701696" cy="702011"/>
          </a:xfrm>
          <a:custGeom>
            <a:avLst/>
            <a:gdLst/>
            <a:ahLst/>
            <a:cxnLst/>
            <a:rect l="l" t="t" r="r" b="b"/>
            <a:pathLst>
              <a:path w="6669" h="6672" extrusionOk="0">
                <a:moveTo>
                  <a:pt x="3328" y="158"/>
                </a:moveTo>
                <a:cubicBezTo>
                  <a:pt x="4209" y="158"/>
                  <a:pt x="4998" y="515"/>
                  <a:pt x="5576" y="1080"/>
                </a:cubicBezTo>
                <a:cubicBezTo>
                  <a:pt x="6157" y="1658"/>
                  <a:pt x="6510" y="2447"/>
                  <a:pt x="6510" y="3328"/>
                </a:cubicBezTo>
                <a:cubicBezTo>
                  <a:pt x="6510" y="4209"/>
                  <a:pt x="6157" y="4998"/>
                  <a:pt x="5576" y="5579"/>
                </a:cubicBezTo>
                <a:cubicBezTo>
                  <a:pt x="4998" y="6157"/>
                  <a:pt x="4209" y="6513"/>
                  <a:pt x="3328" y="6513"/>
                </a:cubicBezTo>
                <a:cubicBezTo>
                  <a:pt x="2460" y="6513"/>
                  <a:pt x="1658" y="6157"/>
                  <a:pt x="1077" y="5579"/>
                </a:cubicBezTo>
                <a:cubicBezTo>
                  <a:pt x="512" y="4998"/>
                  <a:pt x="158" y="4209"/>
                  <a:pt x="158" y="3328"/>
                </a:cubicBezTo>
                <a:cubicBezTo>
                  <a:pt x="158" y="2447"/>
                  <a:pt x="512" y="1658"/>
                  <a:pt x="1077" y="1080"/>
                </a:cubicBezTo>
                <a:cubicBezTo>
                  <a:pt x="1658" y="515"/>
                  <a:pt x="2460" y="158"/>
                  <a:pt x="3328" y="158"/>
                </a:cubicBezTo>
                <a:close/>
                <a:moveTo>
                  <a:pt x="3328" y="0"/>
                </a:moveTo>
                <a:cubicBezTo>
                  <a:pt x="1487" y="0"/>
                  <a:pt x="1" y="1487"/>
                  <a:pt x="1" y="3328"/>
                </a:cubicBezTo>
                <a:cubicBezTo>
                  <a:pt x="1" y="5172"/>
                  <a:pt x="1487" y="6671"/>
                  <a:pt x="3328" y="6671"/>
                </a:cubicBezTo>
                <a:cubicBezTo>
                  <a:pt x="5169" y="6671"/>
                  <a:pt x="6668" y="5172"/>
                  <a:pt x="6668" y="3328"/>
                </a:cubicBezTo>
                <a:cubicBezTo>
                  <a:pt x="6668" y="1487"/>
                  <a:pt x="5169" y="0"/>
                  <a:pt x="332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0" name="Google Shape;2950;p41"/>
          <p:cNvSpPr/>
          <p:nvPr/>
        </p:nvSpPr>
        <p:spPr>
          <a:xfrm>
            <a:off x="6501216" y="666513"/>
            <a:ext cx="79124" cy="80491"/>
          </a:xfrm>
          <a:custGeom>
            <a:avLst/>
            <a:gdLst/>
            <a:ahLst/>
            <a:cxnLst/>
            <a:rect l="l" t="t" r="r" b="b"/>
            <a:pathLst>
              <a:path w="752" h="765" extrusionOk="0">
                <a:moveTo>
                  <a:pt x="382" y="0"/>
                </a:moveTo>
                <a:cubicBezTo>
                  <a:pt x="174" y="0"/>
                  <a:pt x="0" y="171"/>
                  <a:pt x="0" y="382"/>
                </a:cubicBezTo>
                <a:cubicBezTo>
                  <a:pt x="0" y="594"/>
                  <a:pt x="174" y="764"/>
                  <a:pt x="382" y="764"/>
                </a:cubicBezTo>
                <a:cubicBezTo>
                  <a:pt x="581" y="764"/>
                  <a:pt x="752" y="594"/>
                  <a:pt x="752" y="382"/>
                </a:cubicBezTo>
                <a:cubicBezTo>
                  <a:pt x="752" y="171"/>
                  <a:pt x="581" y="0"/>
                  <a:pt x="38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1" name="Google Shape;2951;p41"/>
          <p:cNvSpPr/>
          <p:nvPr/>
        </p:nvSpPr>
        <p:spPr>
          <a:xfrm>
            <a:off x="7414716" y="895047"/>
            <a:ext cx="218958" cy="220010"/>
          </a:xfrm>
          <a:custGeom>
            <a:avLst/>
            <a:gdLst/>
            <a:ahLst/>
            <a:cxnLst/>
            <a:rect l="l" t="t" r="r" b="b"/>
            <a:pathLst>
              <a:path w="2081" h="2091" extrusionOk="0">
                <a:moveTo>
                  <a:pt x="1042" y="0"/>
                </a:moveTo>
                <a:cubicBezTo>
                  <a:pt x="461" y="0"/>
                  <a:pt x="0" y="474"/>
                  <a:pt x="0" y="1039"/>
                </a:cubicBezTo>
                <a:cubicBezTo>
                  <a:pt x="0" y="1617"/>
                  <a:pt x="461" y="2090"/>
                  <a:pt x="1042" y="2090"/>
                </a:cubicBezTo>
                <a:cubicBezTo>
                  <a:pt x="1620" y="2090"/>
                  <a:pt x="2081" y="1617"/>
                  <a:pt x="2081" y="1039"/>
                </a:cubicBezTo>
                <a:cubicBezTo>
                  <a:pt x="2081" y="474"/>
                  <a:pt x="1620" y="0"/>
                  <a:pt x="104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2" name="Google Shape;2952;p41"/>
          <p:cNvSpPr/>
          <p:nvPr/>
        </p:nvSpPr>
        <p:spPr>
          <a:xfrm>
            <a:off x="7651561" y="4114087"/>
            <a:ext cx="628569" cy="628569"/>
          </a:xfrm>
          <a:custGeom>
            <a:avLst/>
            <a:gdLst/>
            <a:ahLst/>
            <a:cxnLst/>
            <a:rect l="l" t="t" r="r" b="b"/>
            <a:pathLst>
              <a:path w="5974" h="5974" extrusionOk="0">
                <a:moveTo>
                  <a:pt x="2987" y="108"/>
                </a:moveTo>
                <a:cubicBezTo>
                  <a:pt x="3789" y="108"/>
                  <a:pt x="4511" y="424"/>
                  <a:pt x="5026" y="948"/>
                </a:cubicBezTo>
                <a:cubicBezTo>
                  <a:pt x="5550" y="1475"/>
                  <a:pt x="5866" y="2186"/>
                  <a:pt x="5866" y="2987"/>
                </a:cubicBezTo>
                <a:cubicBezTo>
                  <a:pt x="5866" y="3789"/>
                  <a:pt x="5550" y="4500"/>
                  <a:pt x="5026" y="5027"/>
                </a:cubicBezTo>
                <a:cubicBezTo>
                  <a:pt x="4511" y="5554"/>
                  <a:pt x="3789" y="5870"/>
                  <a:pt x="2987" y="5870"/>
                </a:cubicBezTo>
                <a:cubicBezTo>
                  <a:pt x="2197" y="5870"/>
                  <a:pt x="1474" y="5554"/>
                  <a:pt x="947" y="5027"/>
                </a:cubicBezTo>
                <a:cubicBezTo>
                  <a:pt x="433" y="4500"/>
                  <a:pt x="104" y="3789"/>
                  <a:pt x="104" y="2987"/>
                </a:cubicBezTo>
                <a:cubicBezTo>
                  <a:pt x="104" y="2186"/>
                  <a:pt x="433" y="1475"/>
                  <a:pt x="947" y="948"/>
                </a:cubicBezTo>
                <a:cubicBezTo>
                  <a:pt x="1474" y="424"/>
                  <a:pt x="2197" y="108"/>
                  <a:pt x="2987" y="108"/>
                </a:cubicBezTo>
                <a:close/>
                <a:moveTo>
                  <a:pt x="2987" y="1"/>
                </a:moveTo>
                <a:cubicBezTo>
                  <a:pt x="1342" y="1"/>
                  <a:pt x="0" y="1343"/>
                  <a:pt x="0" y="2987"/>
                </a:cubicBezTo>
                <a:cubicBezTo>
                  <a:pt x="0" y="4632"/>
                  <a:pt x="1342" y="5974"/>
                  <a:pt x="2987" y="5974"/>
                </a:cubicBezTo>
                <a:cubicBezTo>
                  <a:pt x="4644" y="5974"/>
                  <a:pt x="5973" y="4632"/>
                  <a:pt x="5973" y="2987"/>
                </a:cubicBezTo>
                <a:cubicBezTo>
                  <a:pt x="5973" y="1343"/>
                  <a:pt x="4644" y="1"/>
                  <a:pt x="29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3" name="Google Shape;2953;p41"/>
          <p:cNvSpPr/>
          <p:nvPr/>
        </p:nvSpPr>
        <p:spPr>
          <a:xfrm>
            <a:off x="8178701" y="4731612"/>
            <a:ext cx="79124" cy="78808"/>
          </a:xfrm>
          <a:custGeom>
            <a:avLst/>
            <a:gdLst/>
            <a:ahLst/>
            <a:cxnLst/>
            <a:rect l="l" t="t" r="r" b="b"/>
            <a:pathLst>
              <a:path w="752" h="749" extrusionOk="0">
                <a:moveTo>
                  <a:pt x="382" y="1"/>
                </a:moveTo>
                <a:cubicBezTo>
                  <a:pt x="174" y="1"/>
                  <a:pt x="0" y="159"/>
                  <a:pt x="0" y="367"/>
                </a:cubicBezTo>
                <a:cubicBezTo>
                  <a:pt x="0" y="578"/>
                  <a:pt x="174" y="749"/>
                  <a:pt x="382" y="749"/>
                </a:cubicBezTo>
                <a:cubicBezTo>
                  <a:pt x="594" y="749"/>
                  <a:pt x="752" y="578"/>
                  <a:pt x="752" y="367"/>
                </a:cubicBezTo>
                <a:cubicBezTo>
                  <a:pt x="752" y="159"/>
                  <a:pt x="594" y="1"/>
                  <a:pt x="38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4" name="Google Shape;2954;p41"/>
          <p:cNvSpPr/>
          <p:nvPr/>
        </p:nvSpPr>
        <p:spPr>
          <a:xfrm>
            <a:off x="8845991" y="4399439"/>
            <a:ext cx="186761" cy="185498"/>
          </a:xfrm>
          <a:custGeom>
            <a:avLst/>
            <a:gdLst/>
            <a:ahLst/>
            <a:cxnLst/>
            <a:rect l="l" t="t" r="r" b="b"/>
            <a:pathLst>
              <a:path w="1775" h="1763" extrusionOk="0">
                <a:moveTo>
                  <a:pt x="881" y="1"/>
                </a:moveTo>
                <a:cubicBezTo>
                  <a:pt x="395" y="1"/>
                  <a:pt x="1" y="395"/>
                  <a:pt x="1" y="882"/>
                </a:cubicBezTo>
                <a:cubicBezTo>
                  <a:pt x="1" y="1368"/>
                  <a:pt x="395" y="1762"/>
                  <a:pt x="881" y="1762"/>
                </a:cubicBezTo>
                <a:cubicBezTo>
                  <a:pt x="1368" y="1762"/>
                  <a:pt x="1775" y="1368"/>
                  <a:pt x="1775" y="882"/>
                </a:cubicBezTo>
                <a:cubicBezTo>
                  <a:pt x="1775" y="395"/>
                  <a:pt x="1368" y="1"/>
                  <a:pt x="88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5" name="Google Shape;2955;p41"/>
          <p:cNvSpPr/>
          <p:nvPr/>
        </p:nvSpPr>
        <p:spPr>
          <a:xfrm>
            <a:off x="5610023" y="4677530"/>
            <a:ext cx="185393" cy="187077"/>
          </a:xfrm>
          <a:custGeom>
            <a:avLst/>
            <a:gdLst/>
            <a:ahLst/>
            <a:cxnLst/>
            <a:rect l="l" t="t" r="r" b="b"/>
            <a:pathLst>
              <a:path w="1762" h="1778" extrusionOk="0">
                <a:moveTo>
                  <a:pt x="881" y="0"/>
                </a:moveTo>
                <a:cubicBezTo>
                  <a:pt x="395" y="0"/>
                  <a:pt x="0" y="395"/>
                  <a:pt x="0" y="881"/>
                </a:cubicBezTo>
                <a:cubicBezTo>
                  <a:pt x="0" y="1383"/>
                  <a:pt x="395" y="1778"/>
                  <a:pt x="881" y="1778"/>
                </a:cubicBezTo>
                <a:cubicBezTo>
                  <a:pt x="1367" y="1778"/>
                  <a:pt x="1762" y="1383"/>
                  <a:pt x="1762" y="881"/>
                </a:cubicBezTo>
                <a:cubicBezTo>
                  <a:pt x="1762" y="395"/>
                  <a:pt x="1367" y="0"/>
                  <a:pt x="88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6" name="Google Shape;2956;p41"/>
          <p:cNvSpPr/>
          <p:nvPr/>
        </p:nvSpPr>
        <p:spPr>
          <a:xfrm>
            <a:off x="6393263" y="4792428"/>
            <a:ext cx="650770" cy="650455"/>
          </a:xfrm>
          <a:custGeom>
            <a:avLst/>
            <a:gdLst/>
            <a:ahLst/>
            <a:cxnLst/>
            <a:rect l="l" t="t" r="r" b="b"/>
            <a:pathLst>
              <a:path w="6185" h="6182" extrusionOk="0">
                <a:moveTo>
                  <a:pt x="3094" y="0"/>
                </a:moveTo>
                <a:cubicBezTo>
                  <a:pt x="1383" y="0"/>
                  <a:pt x="0" y="1380"/>
                  <a:pt x="0" y="3091"/>
                </a:cubicBezTo>
                <a:cubicBezTo>
                  <a:pt x="0" y="4802"/>
                  <a:pt x="1383" y="6182"/>
                  <a:pt x="3094" y="6182"/>
                </a:cubicBezTo>
                <a:cubicBezTo>
                  <a:pt x="4802" y="6182"/>
                  <a:pt x="6185" y="4802"/>
                  <a:pt x="6185" y="3091"/>
                </a:cubicBezTo>
                <a:cubicBezTo>
                  <a:pt x="6185" y="1380"/>
                  <a:pt x="4802" y="0"/>
                  <a:pt x="309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7" name="Google Shape;2957;p41"/>
          <p:cNvSpPr/>
          <p:nvPr/>
        </p:nvSpPr>
        <p:spPr>
          <a:xfrm>
            <a:off x="8760028" y="3125880"/>
            <a:ext cx="86068" cy="87541"/>
          </a:xfrm>
          <a:custGeom>
            <a:avLst/>
            <a:gdLst/>
            <a:ahLst/>
            <a:cxnLst/>
            <a:rect l="l" t="t" r="r" b="b"/>
            <a:pathLst>
              <a:path w="818" h="832" extrusionOk="0">
                <a:moveTo>
                  <a:pt x="410" y="1"/>
                </a:moveTo>
                <a:cubicBezTo>
                  <a:pt x="186" y="1"/>
                  <a:pt x="0" y="187"/>
                  <a:pt x="0" y="424"/>
                </a:cubicBezTo>
                <a:cubicBezTo>
                  <a:pt x="0" y="645"/>
                  <a:pt x="186" y="831"/>
                  <a:pt x="410" y="831"/>
                </a:cubicBezTo>
                <a:cubicBezTo>
                  <a:pt x="631" y="831"/>
                  <a:pt x="818" y="645"/>
                  <a:pt x="818" y="424"/>
                </a:cubicBezTo>
                <a:cubicBezTo>
                  <a:pt x="818" y="187"/>
                  <a:pt x="631" y="1"/>
                  <a:pt x="41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8" name="Google Shape;2958;p41"/>
          <p:cNvSpPr/>
          <p:nvPr/>
        </p:nvSpPr>
        <p:spPr>
          <a:xfrm>
            <a:off x="8859669" y="2456272"/>
            <a:ext cx="52924" cy="52504"/>
          </a:xfrm>
          <a:custGeom>
            <a:avLst/>
            <a:gdLst/>
            <a:ahLst/>
            <a:cxnLst/>
            <a:rect l="l" t="t" r="r" b="b"/>
            <a:pathLst>
              <a:path w="503" h="499" extrusionOk="0">
                <a:moveTo>
                  <a:pt x="253" y="0"/>
                </a:moveTo>
                <a:cubicBezTo>
                  <a:pt x="120" y="0"/>
                  <a:pt x="0" y="104"/>
                  <a:pt x="0" y="250"/>
                </a:cubicBezTo>
                <a:cubicBezTo>
                  <a:pt x="0" y="379"/>
                  <a:pt x="120" y="499"/>
                  <a:pt x="253" y="499"/>
                </a:cubicBezTo>
                <a:cubicBezTo>
                  <a:pt x="382" y="499"/>
                  <a:pt x="502" y="379"/>
                  <a:pt x="502" y="250"/>
                </a:cubicBezTo>
                <a:cubicBezTo>
                  <a:pt x="502" y="104"/>
                  <a:pt x="382" y="0"/>
                  <a:pt x="25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9" name="Google Shape;2959;p41"/>
          <p:cNvSpPr/>
          <p:nvPr/>
        </p:nvSpPr>
        <p:spPr>
          <a:xfrm>
            <a:off x="9064633" y="1405565"/>
            <a:ext cx="146884" cy="146884"/>
          </a:xfrm>
          <a:custGeom>
            <a:avLst/>
            <a:gdLst/>
            <a:ahLst/>
            <a:cxnLst/>
            <a:rect l="l" t="t" r="r" b="b"/>
            <a:pathLst>
              <a:path w="1396" h="1396" extrusionOk="0">
                <a:moveTo>
                  <a:pt x="698" y="1"/>
                </a:moveTo>
                <a:cubicBezTo>
                  <a:pt x="316" y="1"/>
                  <a:pt x="0" y="316"/>
                  <a:pt x="0" y="698"/>
                </a:cubicBezTo>
                <a:cubicBezTo>
                  <a:pt x="0" y="1080"/>
                  <a:pt x="316" y="1396"/>
                  <a:pt x="698" y="1396"/>
                </a:cubicBezTo>
                <a:cubicBezTo>
                  <a:pt x="1080" y="1396"/>
                  <a:pt x="1395" y="1080"/>
                  <a:pt x="1395" y="698"/>
                </a:cubicBezTo>
                <a:cubicBezTo>
                  <a:pt x="1395" y="316"/>
                  <a:pt x="1080" y="1"/>
                  <a:pt x="69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0" name="Google Shape;2960;p41"/>
          <p:cNvSpPr/>
          <p:nvPr/>
        </p:nvSpPr>
        <p:spPr>
          <a:xfrm>
            <a:off x="5892322" y="4278859"/>
            <a:ext cx="560809" cy="560809"/>
          </a:xfrm>
          <a:custGeom>
            <a:avLst/>
            <a:gdLst/>
            <a:ahLst/>
            <a:cxnLst/>
            <a:rect l="l" t="t" r="r" b="b"/>
            <a:pathLst>
              <a:path w="5330" h="5330" extrusionOk="0">
                <a:moveTo>
                  <a:pt x="2659" y="159"/>
                </a:moveTo>
                <a:cubicBezTo>
                  <a:pt x="3357" y="159"/>
                  <a:pt x="3972" y="436"/>
                  <a:pt x="4433" y="894"/>
                </a:cubicBezTo>
                <a:cubicBezTo>
                  <a:pt x="4881" y="1342"/>
                  <a:pt x="5172" y="1974"/>
                  <a:pt x="5172" y="2672"/>
                </a:cubicBezTo>
                <a:cubicBezTo>
                  <a:pt x="5172" y="3357"/>
                  <a:pt x="4881" y="3988"/>
                  <a:pt x="4433" y="4433"/>
                </a:cubicBezTo>
                <a:cubicBezTo>
                  <a:pt x="3972" y="4894"/>
                  <a:pt x="3357" y="5172"/>
                  <a:pt x="2659" y="5172"/>
                </a:cubicBezTo>
                <a:cubicBezTo>
                  <a:pt x="1974" y="5172"/>
                  <a:pt x="1342" y="4894"/>
                  <a:pt x="881" y="4433"/>
                </a:cubicBezTo>
                <a:cubicBezTo>
                  <a:pt x="436" y="3988"/>
                  <a:pt x="159" y="3357"/>
                  <a:pt x="159" y="2672"/>
                </a:cubicBezTo>
                <a:cubicBezTo>
                  <a:pt x="159" y="1974"/>
                  <a:pt x="436" y="1342"/>
                  <a:pt x="881" y="894"/>
                </a:cubicBezTo>
                <a:cubicBezTo>
                  <a:pt x="1342" y="436"/>
                  <a:pt x="1974" y="159"/>
                  <a:pt x="2659" y="159"/>
                </a:cubicBezTo>
                <a:close/>
                <a:moveTo>
                  <a:pt x="2659" y="1"/>
                </a:moveTo>
                <a:cubicBezTo>
                  <a:pt x="1185" y="1"/>
                  <a:pt x="1" y="1197"/>
                  <a:pt x="1" y="2672"/>
                </a:cubicBezTo>
                <a:cubicBezTo>
                  <a:pt x="1" y="4146"/>
                  <a:pt x="1185" y="5330"/>
                  <a:pt x="2659" y="5330"/>
                </a:cubicBezTo>
                <a:cubicBezTo>
                  <a:pt x="4130" y="5330"/>
                  <a:pt x="5330" y="4146"/>
                  <a:pt x="5330" y="2672"/>
                </a:cubicBezTo>
                <a:cubicBezTo>
                  <a:pt x="5330" y="1197"/>
                  <a:pt x="4130" y="1"/>
                  <a:pt x="265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1" name="Google Shape;2961;p41"/>
          <p:cNvSpPr/>
          <p:nvPr/>
        </p:nvSpPr>
        <p:spPr>
          <a:xfrm>
            <a:off x="7341589" y="4696785"/>
            <a:ext cx="146568" cy="146884"/>
          </a:xfrm>
          <a:custGeom>
            <a:avLst/>
            <a:gdLst/>
            <a:ahLst/>
            <a:cxnLst/>
            <a:rect l="l" t="t" r="r" b="b"/>
            <a:pathLst>
              <a:path w="1393" h="1396" extrusionOk="0">
                <a:moveTo>
                  <a:pt x="695" y="0"/>
                </a:moveTo>
                <a:cubicBezTo>
                  <a:pt x="316" y="0"/>
                  <a:pt x="1" y="316"/>
                  <a:pt x="1" y="698"/>
                </a:cubicBezTo>
                <a:cubicBezTo>
                  <a:pt x="1" y="1093"/>
                  <a:pt x="316" y="1396"/>
                  <a:pt x="695" y="1396"/>
                </a:cubicBezTo>
                <a:cubicBezTo>
                  <a:pt x="1077" y="1396"/>
                  <a:pt x="1393" y="1093"/>
                  <a:pt x="1393" y="698"/>
                </a:cubicBezTo>
                <a:cubicBezTo>
                  <a:pt x="1393" y="316"/>
                  <a:pt x="1077" y="0"/>
                  <a:pt x="69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2" name="Google Shape;2962;p41"/>
          <p:cNvSpPr/>
          <p:nvPr/>
        </p:nvSpPr>
        <p:spPr>
          <a:xfrm>
            <a:off x="4922110" y="223651"/>
            <a:ext cx="146884" cy="146673"/>
          </a:xfrm>
          <a:custGeom>
            <a:avLst/>
            <a:gdLst/>
            <a:ahLst/>
            <a:cxnLst/>
            <a:rect l="l" t="t" r="r" b="b"/>
            <a:pathLst>
              <a:path w="1396" h="1394" extrusionOk="0">
                <a:moveTo>
                  <a:pt x="698" y="1"/>
                </a:moveTo>
                <a:cubicBezTo>
                  <a:pt x="316" y="1"/>
                  <a:pt x="0" y="304"/>
                  <a:pt x="0" y="699"/>
                </a:cubicBezTo>
                <a:cubicBezTo>
                  <a:pt x="0" y="1077"/>
                  <a:pt x="316" y="1393"/>
                  <a:pt x="698" y="1393"/>
                </a:cubicBezTo>
                <a:cubicBezTo>
                  <a:pt x="1080" y="1393"/>
                  <a:pt x="1395" y="1077"/>
                  <a:pt x="1395" y="699"/>
                </a:cubicBezTo>
                <a:cubicBezTo>
                  <a:pt x="1395" y="304"/>
                  <a:pt x="1080" y="1"/>
                  <a:pt x="69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3" name="Google Shape;2963;p41"/>
          <p:cNvSpPr/>
          <p:nvPr/>
        </p:nvSpPr>
        <p:spPr>
          <a:xfrm>
            <a:off x="8523499" y="1149464"/>
            <a:ext cx="167506" cy="167506"/>
          </a:xfrm>
          <a:custGeom>
            <a:avLst/>
            <a:gdLst/>
            <a:ahLst/>
            <a:cxnLst/>
            <a:rect l="l" t="t" r="r" b="b"/>
            <a:pathLst>
              <a:path w="1592" h="1592" extrusionOk="0">
                <a:moveTo>
                  <a:pt x="789" y="0"/>
                </a:moveTo>
                <a:cubicBezTo>
                  <a:pt x="354" y="0"/>
                  <a:pt x="0" y="357"/>
                  <a:pt x="0" y="790"/>
                </a:cubicBezTo>
                <a:cubicBezTo>
                  <a:pt x="0" y="1238"/>
                  <a:pt x="354" y="1592"/>
                  <a:pt x="789" y="1592"/>
                </a:cubicBezTo>
                <a:cubicBezTo>
                  <a:pt x="1238" y="1592"/>
                  <a:pt x="1591" y="1238"/>
                  <a:pt x="1591" y="790"/>
                </a:cubicBezTo>
                <a:cubicBezTo>
                  <a:pt x="1591" y="357"/>
                  <a:pt x="1238" y="0"/>
                  <a:pt x="78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4" name="Google Shape;2964;p41"/>
          <p:cNvSpPr/>
          <p:nvPr/>
        </p:nvSpPr>
        <p:spPr>
          <a:xfrm>
            <a:off x="8451425" y="356541"/>
            <a:ext cx="59553" cy="59553"/>
          </a:xfrm>
          <a:custGeom>
            <a:avLst/>
            <a:gdLst/>
            <a:ahLst/>
            <a:cxnLst/>
            <a:rect l="l" t="t" r="r" b="b"/>
            <a:pathLst>
              <a:path w="566" h="566" extrusionOk="0">
                <a:moveTo>
                  <a:pt x="278" y="1"/>
                </a:moveTo>
                <a:cubicBezTo>
                  <a:pt x="120" y="1"/>
                  <a:pt x="0" y="118"/>
                  <a:pt x="0" y="275"/>
                </a:cubicBezTo>
                <a:cubicBezTo>
                  <a:pt x="0" y="433"/>
                  <a:pt x="120" y="566"/>
                  <a:pt x="278" y="566"/>
                </a:cubicBezTo>
                <a:cubicBezTo>
                  <a:pt x="436" y="566"/>
                  <a:pt x="565" y="433"/>
                  <a:pt x="565" y="275"/>
                </a:cubicBezTo>
                <a:cubicBezTo>
                  <a:pt x="565" y="118"/>
                  <a:pt x="436" y="1"/>
                  <a:pt x="27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5" name="Google Shape;2965;p41"/>
          <p:cNvSpPr/>
          <p:nvPr/>
        </p:nvSpPr>
        <p:spPr>
          <a:xfrm>
            <a:off x="8354730" y="-109785"/>
            <a:ext cx="251891" cy="253153"/>
          </a:xfrm>
          <a:custGeom>
            <a:avLst/>
            <a:gdLst/>
            <a:ahLst/>
            <a:cxnLst/>
            <a:rect l="l" t="t" r="r" b="b"/>
            <a:pathLst>
              <a:path w="2394" h="2406" extrusionOk="0">
                <a:moveTo>
                  <a:pt x="1197" y="0"/>
                </a:moveTo>
                <a:cubicBezTo>
                  <a:pt x="537" y="0"/>
                  <a:pt x="0" y="537"/>
                  <a:pt x="0" y="1209"/>
                </a:cubicBezTo>
                <a:cubicBezTo>
                  <a:pt x="0" y="1866"/>
                  <a:pt x="537" y="2406"/>
                  <a:pt x="1197" y="2406"/>
                </a:cubicBezTo>
                <a:cubicBezTo>
                  <a:pt x="1866" y="2406"/>
                  <a:pt x="2393" y="1866"/>
                  <a:pt x="2393" y="1209"/>
                </a:cubicBezTo>
                <a:cubicBezTo>
                  <a:pt x="2393" y="537"/>
                  <a:pt x="1866" y="0"/>
                  <a:pt x="119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6" name="Google Shape;2966;p41"/>
          <p:cNvSpPr/>
          <p:nvPr/>
        </p:nvSpPr>
        <p:spPr>
          <a:xfrm>
            <a:off x="8805798" y="107385"/>
            <a:ext cx="99746" cy="99851"/>
          </a:xfrm>
          <a:custGeom>
            <a:avLst/>
            <a:gdLst/>
            <a:ahLst/>
            <a:cxnLst/>
            <a:rect l="l" t="t" r="r" b="b"/>
            <a:pathLst>
              <a:path w="948" h="949" extrusionOk="0">
                <a:moveTo>
                  <a:pt x="474" y="1"/>
                </a:moveTo>
                <a:cubicBezTo>
                  <a:pt x="212" y="1"/>
                  <a:pt x="1" y="209"/>
                  <a:pt x="1" y="474"/>
                </a:cubicBezTo>
                <a:cubicBezTo>
                  <a:pt x="1" y="737"/>
                  <a:pt x="212" y="948"/>
                  <a:pt x="474" y="948"/>
                </a:cubicBezTo>
                <a:cubicBezTo>
                  <a:pt x="736" y="948"/>
                  <a:pt x="948" y="737"/>
                  <a:pt x="948" y="474"/>
                </a:cubicBezTo>
                <a:cubicBezTo>
                  <a:pt x="948" y="209"/>
                  <a:pt x="736" y="1"/>
                  <a:pt x="47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7" name="Google Shape;2967;p41"/>
          <p:cNvSpPr/>
          <p:nvPr/>
        </p:nvSpPr>
        <p:spPr>
          <a:xfrm>
            <a:off x="3702638" y="449238"/>
            <a:ext cx="126366" cy="126051"/>
          </a:xfrm>
          <a:custGeom>
            <a:avLst/>
            <a:gdLst/>
            <a:ahLst/>
            <a:cxnLst/>
            <a:rect l="l" t="t" r="r" b="b"/>
            <a:pathLst>
              <a:path w="1201" h="1198" extrusionOk="0">
                <a:moveTo>
                  <a:pt x="594" y="1"/>
                </a:moveTo>
                <a:cubicBezTo>
                  <a:pt x="266" y="1"/>
                  <a:pt x="1" y="263"/>
                  <a:pt x="1" y="591"/>
                </a:cubicBezTo>
                <a:cubicBezTo>
                  <a:pt x="1" y="935"/>
                  <a:pt x="266" y="1197"/>
                  <a:pt x="594" y="1197"/>
                </a:cubicBezTo>
                <a:cubicBezTo>
                  <a:pt x="935" y="1197"/>
                  <a:pt x="1200" y="935"/>
                  <a:pt x="1200" y="591"/>
                </a:cubicBezTo>
                <a:cubicBezTo>
                  <a:pt x="1200" y="263"/>
                  <a:pt x="935" y="1"/>
                  <a:pt x="59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8" name="Google Shape;2968;p41"/>
          <p:cNvSpPr/>
          <p:nvPr/>
        </p:nvSpPr>
        <p:spPr>
          <a:xfrm>
            <a:off x="1554830" y="-32450"/>
            <a:ext cx="369524" cy="369524"/>
          </a:xfrm>
          <a:custGeom>
            <a:avLst/>
            <a:gdLst/>
            <a:ahLst/>
            <a:cxnLst/>
            <a:rect l="l" t="t" r="r" b="b"/>
            <a:pathLst>
              <a:path w="3512" h="3512" extrusionOk="0">
                <a:moveTo>
                  <a:pt x="1750" y="105"/>
                </a:moveTo>
                <a:cubicBezTo>
                  <a:pt x="2210" y="105"/>
                  <a:pt x="2618" y="291"/>
                  <a:pt x="2921" y="591"/>
                </a:cubicBezTo>
                <a:cubicBezTo>
                  <a:pt x="3224" y="894"/>
                  <a:pt x="3407" y="1302"/>
                  <a:pt x="3407" y="1762"/>
                </a:cubicBezTo>
                <a:cubicBezTo>
                  <a:pt x="3407" y="2223"/>
                  <a:pt x="3224" y="2631"/>
                  <a:pt x="2921" y="2934"/>
                </a:cubicBezTo>
                <a:cubicBezTo>
                  <a:pt x="2618" y="3224"/>
                  <a:pt x="2210" y="3407"/>
                  <a:pt x="1750" y="3407"/>
                </a:cubicBezTo>
                <a:cubicBezTo>
                  <a:pt x="1301" y="3407"/>
                  <a:pt x="881" y="3224"/>
                  <a:pt x="591" y="2934"/>
                </a:cubicBezTo>
                <a:cubicBezTo>
                  <a:pt x="288" y="2631"/>
                  <a:pt x="105" y="2223"/>
                  <a:pt x="105" y="1762"/>
                </a:cubicBezTo>
                <a:cubicBezTo>
                  <a:pt x="105" y="1302"/>
                  <a:pt x="288" y="894"/>
                  <a:pt x="591" y="591"/>
                </a:cubicBezTo>
                <a:cubicBezTo>
                  <a:pt x="881" y="291"/>
                  <a:pt x="1301" y="105"/>
                  <a:pt x="1750" y="105"/>
                </a:cubicBezTo>
                <a:close/>
                <a:moveTo>
                  <a:pt x="1750" y="1"/>
                </a:moveTo>
                <a:cubicBezTo>
                  <a:pt x="790" y="1"/>
                  <a:pt x="1" y="790"/>
                  <a:pt x="1" y="1762"/>
                </a:cubicBezTo>
                <a:cubicBezTo>
                  <a:pt x="1" y="2738"/>
                  <a:pt x="790" y="3511"/>
                  <a:pt x="1750" y="3511"/>
                </a:cubicBezTo>
                <a:cubicBezTo>
                  <a:pt x="2722" y="3511"/>
                  <a:pt x="3511" y="2738"/>
                  <a:pt x="3511" y="1762"/>
                </a:cubicBezTo>
                <a:cubicBezTo>
                  <a:pt x="3511" y="790"/>
                  <a:pt x="2722" y="1"/>
                  <a:pt x="175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9" name="Google Shape;2969;p41"/>
          <p:cNvSpPr/>
          <p:nvPr/>
        </p:nvSpPr>
        <p:spPr>
          <a:xfrm>
            <a:off x="4265973" y="230700"/>
            <a:ext cx="369840" cy="370786"/>
          </a:xfrm>
          <a:custGeom>
            <a:avLst/>
            <a:gdLst/>
            <a:ahLst/>
            <a:cxnLst/>
            <a:rect l="l" t="t" r="r" b="b"/>
            <a:pathLst>
              <a:path w="3515" h="3524" extrusionOk="0">
                <a:moveTo>
                  <a:pt x="1750" y="104"/>
                </a:moveTo>
                <a:cubicBezTo>
                  <a:pt x="2211" y="104"/>
                  <a:pt x="2634" y="287"/>
                  <a:pt x="2921" y="591"/>
                </a:cubicBezTo>
                <a:cubicBezTo>
                  <a:pt x="3224" y="894"/>
                  <a:pt x="3407" y="1301"/>
                  <a:pt x="3407" y="1762"/>
                </a:cubicBezTo>
                <a:cubicBezTo>
                  <a:pt x="3407" y="2223"/>
                  <a:pt x="3224" y="2630"/>
                  <a:pt x="2921" y="2933"/>
                </a:cubicBezTo>
                <a:cubicBezTo>
                  <a:pt x="2634" y="3236"/>
                  <a:pt x="2211" y="3419"/>
                  <a:pt x="1750" y="3419"/>
                </a:cubicBezTo>
                <a:cubicBezTo>
                  <a:pt x="1305" y="3419"/>
                  <a:pt x="882" y="3236"/>
                  <a:pt x="595" y="2933"/>
                </a:cubicBezTo>
                <a:cubicBezTo>
                  <a:pt x="291" y="2630"/>
                  <a:pt x="108" y="2223"/>
                  <a:pt x="108" y="1762"/>
                </a:cubicBezTo>
                <a:cubicBezTo>
                  <a:pt x="108" y="1301"/>
                  <a:pt x="291" y="894"/>
                  <a:pt x="595" y="591"/>
                </a:cubicBezTo>
                <a:cubicBezTo>
                  <a:pt x="882" y="287"/>
                  <a:pt x="1305" y="104"/>
                  <a:pt x="1750" y="104"/>
                </a:cubicBezTo>
                <a:close/>
                <a:moveTo>
                  <a:pt x="1750" y="0"/>
                </a:moveTo>
                <a:cubicBezTo>
                  <a:pt x="790" y="0"/>
                  <a:pt x="1" y="789"/>
                  <a:pt x="1" y="1762"/>
                </a:cubicBezTo>
                <a:cubicBezTo>
                  <a:pt x="1" y="2734"/>
                  <a:pt x="790" y="3523"/>
                  <a:pt x="1750" y="3523"/>
                </a:cubicBezTo>
                <a:cubicBezTo>
                  <a:pt x="2725" y="3523"/>
                  <a:pt x="3515" y="2734"/>
                  <a:pt x="3515" y="1762"/>
                </a:cubicBezTo>
                <a:cubicBezTo>
                  <a:pt x="3515" y="789"/>
                  <a:pt x="2725" y="0"/>
                  <a:pt x="175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0" name="Google Shape;2970;p41"/>
          <p:cNvSpPr/>
          <p:nvPr/>
        </p:nvSpPr>
        <p:spPr>
          <a:xfrm>
            <a:off x="1337556" y="306773"/>
            <a:ext cx="92802" cy="92697"/>
          </a:xfrm>
          <a:custGeom>
            <a:avLst/>
            <a:gdLst/>
            <a:ahLst/>
            <a:cxnLst/>
            <a:rect l="l" t="t" r="r" b="b"/>
            <a:pathLst>
              <a:path w="882" h="881" extrusionOk="0">
                <a:moveTo>
                  <a:pt x="446" y="0"/>
                </a:moveTo>
                <a:cubicBezTo>
                  <a:pt x="197" y="0"/>
                  <a:pt x="1" y="196"/>
                  <a:pt x="1" y="433"/>
                </a:cubicBezTo>
                <a:cubicBezTo>
                  <a:pt x="1" y="682"/>
                  <a:pt x="197" y="881"/>
                  <a:pt x="446" y="881"/>
                </a:cubicBezTo>
                <a:cubicBezTo>
                  <a:pt x="683" y="881"/>
                  <a:pt x="882" y="682"/>
                  <a:pt x="882" y="433"/>
                </a:cubicBezTo>
                <a:cubicBezTo>
                  <a:pt x="882" y="196"/>
                  <a:pt x="683" y="0"/>
                  <a:pt x="4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1" name="Google Shape;2971;p41"/>
          <p:cNvSpPr/>
          <p:nvPr/>
        </p:nvSpPr>
        <p:spPr>
          <a:xfrm>
            <a:off x="1828922" y="423039"/>
            <a:ext cx="179817" cy="178449"/>
          </a:xfrm>
          <a:custGeom>
            <a:avLst/>
            <a:gdLst/>
            <a:ahLst/>
            <a:cxnLst/>
            <a:rect l="l" t="t" r="r" b="b"/>
            <a:pathLst>
              <a:path w="1709" h="1696" extrusionOk="0">
                <a:moveTo>
                  <a:pt x="856" y="0"/>
                </a:moveTo>
                <a:cubicBezTo>
                  <a:pt x="382" y="0"/>
                  <a:pt x="0" y="382"/>
                  <a:pt x="0" y="840"/>
                </a:cubicBezTo>
                <a:cubicBezTo>
                  <a:pt x="0" y="1313"/>
                  <a:pt x="382" y="1695"/>
                  <a:pt x="856" y="1695"/>
                </a:cubicBezTo>
                <a:cubicBezTo>
                  <a:pt x="1329" y="1695"/>
                  <a:pt x="1708" y="1313"/>
                  <a:pt x="1708" y="840"/>
                </a:cubicBezTo>
                <a:cubicBezTo>
                  <a:pt x="1708" y="382"/>
                  <a:pt x="1329" y="0"/>
                  <a:pt x="85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2" name="Google Shape;2972;p41"/>
          <p:cNvSpPr/>
          <p:nvPr/>
        </p:nvSpPr>
        <p:spPr>
          <a:xfrm>
            <a:off x="-342875" y="947551"/>
            <a:ext cx="769771" cy="771034"/>
          </a:xfrm>
          <a:custGeom>
            <a:avLst/>
            <a:gdLst/>
            <a:ahLst/>
            <a:cxnLst/>
            <a:rect l="l" t="t" r="r" b="b"/>
            <a:pathLst>
              <a:path w="7316" h="7328" extrusionOk="0">
                <a:moveTo>
                  <a:pt x="3660" y="0"/>
                </a:moveTo>
                <a:cubicBezTo>
                  <a:pt x="1633" y="0"/>
                  <a:pt x="1" y="1632"/>
                  <a:pt x="1" y="3656"/>
                </a:cubicBezTo>
                <a:cubicBezTo>
                  <a:pt x="1" y="5683"/>
                  <a:pt x="1633" y="7327"/>
                  <a:pt x="3660" y="7327"/>
                </a:cubicBezTo>
                <a:cubicBezTo>
                  <a:pt x="5683" y="7327"/>
                  <a:pt x="7315" y="5683"/>
                  <a:pt x="7315" y="3656"/>
                </a:cubicBezTo>
                <a:cubicBezTo>
                  <a:pt x="7315" y="1632"/>
                  <a:pt x="5683" y="0"/>
                  <a:pt x="3660" y="0"/>
                </a:cubicBezTo>
                <a:close/>
              </a:path>
            </a:pathLst>
          </a:custGeom>
          <a:solidFill>
            <a:srgbClr val="FEEB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3" name="Google Shape;2973;p41"/>
          <p:cNvSpPr/>
          <p:nvPr/>
        </p:nvSpPr>
        <p:spPr>
          <a:xfrm>
            <a:off x="476560" y="670827"/>
            <a:ext cx="220010" cy="218642"/>
          </a:xfrm>
          <a:custGeom>
            <a:avLst/>
            <a:gdLst/>
            <a:ahLst/>
            <a:cxnLst/>
            <a:rect l="l" t="t" r="r" b="b"/>
            <a:pathLst>
              <a:path w="2091" h="2078" extrusionOk="0">
                <a:moveTo>
                  <a:pt x="1052" y="0"/>
                </a:moveTo>
                <a:cubicBezTo>
                  <a:pt x="474" y="0"/>
                  <a:pt x="1" y="458"/>
                  <a:pt x="1" y="1039"/>
                </a:cubicBezTo>
                <a:cubicBezTo>
                  <a:pt x="1" y="1617"/>
                  <a:pt x="474" y="2078"/>
                  <a:pt x="1052" y="2078"/>
                </a:cubicBezTo>
                <a:cubicBezTo>
                  <a:pt x="1617" y="2078"/>
                  <a:pt x="2091" y="1617"/>
                  <a:pt x="2091" y="1039"/>
                </a:cubicBezTo>
                <a:cubicBezTo>
                  <a:pt x="2091" y="458"/>
                  <a:pt x="1617" y="0"/>
                  <a:pt x="105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4" name="Google Shape;2974;p41"/>
          <p:cNvSpPr/>
          <p:nvPr/>
        </p:nvSpPr>
        <p:spPr>
          <a:xfrm>
            <a:off x="354718" y="605697"/>
            <a:ext cx="65235" cy="65235"/>
          </a:xfrm>
          <a:custGeom>
            <a:avLst/>
            <a:gdLst/>
            <a:ahLst/>
            <a:cxnLst/>
            <a:rect l="l" t="t" r="r" b="b"/>
            <a:pathLst>
              <a:path w="620" h="620" extrusionOk="0">
                <a:moveTo>
                  <a:pt x="316" y="0"/>
                </a:moveTo>
                <a:cubicBezTo>
                  <a:pt x="146" y="0"/>
                  <a:pt x="0" y="146"/>
                  <a:pt x="0" y="316"/>
                </a:cubicBezTo>
                <a:cubicBezTo>
                  <a:pt x="0" y="474"/>
                  <a:pt x="146" y="619"/>
                  <a:pt x="316" y="619"/>
                </a:cubicBezTo>
                <a:cubicBezTo>
                  <a:pt x="474" y="619"/>
                  <a:pt x="619" y="474"/>
                  <a:pt x="619" y="316"/>
                </a:cubicBezTo>
                <a:cubicBezTo>
                  <a:pt x="619" y="146"/>
                  <a:pt x="474" y="0"/>
                  <a:pt x="31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5" name="Google Shape;2975;p41"/>
          <p:cNvSpPr/>
          <p:nvPr/>
        </p:nvSpPr>
        <p:spPr>
          <a:xfrm>
            <a:off x="404486" y="1939757"/>
            <a:ext cx="258940" cy="260519"/>
          </a:xfrm>
          <a:custGeom>
            <a:avLst/>
            <a:gdLst/>
            <a:ahLst/>
            <a:cxnLst/>
            <a:rect l="l" t="t" r="r" b="b"/>
            <a:pathLst>
              <a:path w="2461" h="2476" extrusionOk="0">
                <a:moveTo>
                  <a:pt x="1226" y="0"/>
                </a:moveTo>
                <a:cubicBezTo>
                  <a:pt x="541" y="0"/>
                  <a:pt x="1" y="553"/>
                  <a:pt x="1" y="1238"/>
                </a:cubicBezTo>
                <a:cubicBezTo>
                  <a:pt x="1" y="1923"/>
                  <a:pt x="541" y="2475"/>
                  <a:pt x="1226" y="2475"/>
                </a:cubicBezTo>
                <a:cubicBezTo>
                  <a:pt x="1908" y="2475"/>
                  <a:pt x="2460" y="1923"/>
                  <a:pt x="2460" y="1238"/>
                </a:cubicBezTo>
                <a:cubicBezTo>
                  <a:pt x="2460" y="553"/>
                  <a:pt x="1908" y="0"/>
                  <a:pt x="1226" y="0"/>
                </a:cubicBezTo>
                <a:close/>
              </a:path>
            </a:pathLst>
          </a:custGeom>
          <a:solidFill>
            <a:srgbClr val="FEEB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6" name="Google Shape;2976;p41"/>
          <p:cNvSpPr/>
          <p:nvPr/>
        </p:nvSpPr>
        <p:spPr>
          <a:xfrm>
            <a:off x="461838" y="396075"/>
            <a:ext cx="8220300" cy="4332900"/>
          </a:xfrm>
          <a:prstGeom prst="roundRect">
            <a:avLst>
              <a:gd name="adj" fmla="val 2817"/>
            </a:avLst>
          </a:prstGeom>
          <a:solidFill>
            <a:srgbClr val="FFFBF7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2_1">
    <p:bg>
      <p:bgPr>
        <a:solidFill>
          <a:schemeClr val="accent4"/>
        </a:solidFill>
        <a:effectLst/>
      </p:bgPr>
    </p:bg>
    <p:spTree>
      <p:nvGrpSpPr>
        <p:cNvPr id="1" name="Shape 2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78" name="Google Shape;2978;p42"/>
          <p:cNvGrpSpPr/>
          <p:nvPr/>
        </p:nvGrpSpPr>
        <p:grpSpPr>
          <a:xfrm>
            <a:off x="-532875" y="-366725"/>
            <a:ext cx="10076919" cy="5936520"/>
            <a:chOff x="-532875" y="-366725"/>
            <a:chExt cx="10076919" cy="5936520"/>
          </a:xfrm>
        </p:grpSpPr>
        <p:sp>
          <p:nvSpPr>
            <p:cNvPr id="2979" name="Google Shape;2979;p42"/>
            <p:cNvSpPr/>
            <p:nvPr/>
          </p:nvSpPr>
          <p:spPr>
            <a:xfrm>
              <a:off x="131610" y="172691"/>
              <a:ext cx="592651" cy="592432"/>
            </a:xfrm>
            <a:custGeom>
              <a:avLst/>
              <a:gdLst/>
              <a:ahLst/>
              <a:cxnLst/>
              <a:rect l="l" t="t" r="r" b="b"/>
              <a:pathLst>
                <a:path w="5421" h="5419" extrusionOk="0">
                  <a:moveTo>
                    <a:pt x="0" y="1"/>
                  </a:moveTo>
                  <a:lnTo>
                    <a:pt x="0" y="5418"/>
                  </a:lnTo>
                  <a:lnTo>
                    <a:pt x="5421" y="5418"/>
                  </a:lnTo>
                  <a:lnTo>
                    <a:pt x="542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0" name="Google Shape;2980;p42"/>
            <p:cNvSpPr/>
            <p:nvPr/>
          </p:nvSpPr>
          <p:spPr>
            <a:xfrm>
              <a:off x="4552217" y="107861"/>
              <a:ext cx="748002" cy="748002"/>
            </a:xfrm>
            <a:custGeom>
              <a:avLst/>
              <a:gdLst/>
              <a:ahLst/>
              <a:cxnLst/>
              <a:rect l="l" t="t" r="r" b="b"/>
              <a:pathLst>
                <a:path w="6842" h="6842" extrusionOk="0">
                  <a:moveTo>
                    <a:pt x="0" y="0"/>
                  </a:moveTo>
                  <a:lnTo>
                    <a:pt x="0" y="6841"/>
                  </a:lnTo>
                  <a:lnTo>
                    <a:pt x="6841" y="6841"/>
                  </a:lnTo>
                  <a:lnTo>
                    <a:pt x="684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1" name="Google Shape;2981;p42"/>
            <p:cNvSpPr/>
            <p:nvPr/>
          </p:nvSpPr>
          <p:spPr>
            <a:xfrm>
              <a:off x="5242503" y="4192293"/>
              <a:ext cx="748002" cy="747674"/>
            </a:xfrm>
            <a:custGeom>
              <a:avLst/>
              <a:gdLst/>
              <a:ahLst/>
              <a:cxnLst/>
              <a:rect l="l" t="t" r="r" b="b"/>
              <a:pathLst>
                <a:path w="6842" h="6839" extrusionOk="0">
                  <a:moveTo>
                    <a:pt x="0" y="0"/>
                  </a:moveTo>
                  <a:lnTo>
                    <a:pt x="0" y="6838"/>
                  </a:lnTo>
                  <a:lnTo>
                    <a:pt x="6841" y="6838"/>
                  </a:lnTo>
                  <a:lnTo>
                    <a:pt x="684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2" name="Google Shape;2982;p42"/>
            <p:cNvSpPr/>
            <p:nvPr/>
          </p:nvSpPr>
          <p:spPr>
            <a:xfrm>
              <a:off x="8186549" y="3625546"/>
              <a:ext cx="747674" cy="748002"/>
            </a:xfrm>
            <a:custGeom>
              <a:avLst/>
              <a:gdLst/>
              <a:ahLst/>
              <a:cxnLst/>
              <a:rect l="l" t="t" r="r" b="b"/>
              <a:pathLst>
                <a:path w="6839" h="6842" extrusionOk="0">
                  <a:moveTo>
                    <a:pt x="0" y="1"/>
                  </a:moveTo>
                  <a:lnTo>
                    <a:pt x="0" y="6842"/>
                  </a:lnTo>
                  <a:lnTo>
                    <a:pt x="6838" y="6842"/>
                  </a:lnTo>
                  <a:lnTo>
                    <a:pt x="683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3" name="Google Shape;2983;p42"/>
            <p:cNvSpPr/>
            <p:nvPr/>
          </p:nvSpPr>
          <p:spPr>
            <a:xfrm>
              <a:off x="529885" y="4453911"/>
              <a:ext cx="748002" cy="748002"/>
            </a:xfrm>
            <a:custGeom>
              <a:avLst/>
              <a:gdLst/>
              <a:ahLst/>
              <a:cxnLst/>
              <a:rect l="l" t="t" r="r" b="b"/>
              <a:pathLst>
                <a:path w="6842" h="6842" extrusionOk="0">
                  <a:moveTo>
                    <a:pt x="0" y="0"/>
                  </a:moveTo>
                  <a:lnTo>
                    <a:pt x="0" y="6842"/>
                  </a:lnTo>
                  <a:lnTo>
                    <a:pt x="6842" y="6842"/>
                  </a:lnTo>
                  <a:lnTo>
                    <a:pt x="684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4" name="Google Shape;2984;p42"/>
            <p:cNvSpPr/>
            <p:nvPr/>
          </p:nvSpPr>
          <p:spPr>
            <a:xfrm>
              <a:off x="8820532" y="2221795"/>
              <a:ext cx="592760" cy="592760"/>
            </a:xfrm>
            <a:custGeom>
              <a:avLst/>
              <a:gdLst/>
              <a:ahLst/>
              <a:cxnLst/>
              <a:rect l="l" t="t" r="r" b="b"/>
              <a:pathLst>
                <a:path w="5422" h="5422" extrusionOk="0">
                  <a:moveTo>
                    <a:pt x="1" y="1"/>
                  </a:moveTo>
                  <a:lnTo>
                    <a:pt x="1" y="5422"/>
                  </a:lnTo>
                  <a:lnTo>
                    <a:pt x="5421" y="5422"/>
                  </a:lnTo>
                  <a:lnTo>
                    <a:pt x="542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5" name="Google Shape;2985;p42"/>
            <p:cNvSpPr/>
            <p:nvPr/>
          </p:nvSpPr>
          <p:spPr>
            <a:xfrm>
              <a:off x="7974894" y="2565626"/>
              <a:ext cx="854375" cy="854266"/>
            </a:xfrm>
            <a:custGeom>
              <a:avLst/>
              <a:gdLst/>
              <a:ahLst/>
              <a:cxnLst/>
              <a:rect l="l" t="t" r="r" b="b"/>
              <a:pathLst>
                <a:path w="7815" h="7814" extrusionOk="0">
                  <a:moveTo>
                    <a:pt x="3909" y="158"/>
                  </a:moveTo>
                  <a:lnTo>
                    <a:pt x="7657" y="3909"/>
                  </a:lnTo>
                  <a:lnTo>
                    <a:pt x="3901" y="7677"/>
                  </a:lnTo>
                  <a:lnTo>
                    <a:pt x="3901" y="7677"/>
                  </a:lnTo>
                  <a:lnTo>
                    <a:pt x="146" y="3909"/>
                  </a:lnTo>
                  <a:lnTo>
                    <a:pt x="3909" y="158"/>
                  </a:lnTo>
                  <a:close/>
                  <a:moveTo>
                    <a:pt x="3909" y="0"/>
                  </a:moveTo>
                  <a:lnTo>
                    <a:pt x="1" y="3909"/>
                  </a:lnTo>
                  <a:lnTo>
                    <a:pt x="3909" y="7814"/>
                  </a:lnTo>
                  <a:lnTo>
                    <a:pt x="3935" y="7789"/>
                  </a:lnTo>
                  <a:lnTo>
                    <a:pt x="7815" y="3909"/>
                  </a:lnTo>
                  <a:lnTo>
                    <a:pt x="3909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6" name="Google Shape;2986;p42"/>
            <p:cNvSpPr/>
            <p:nvPr/>
          </p:nvSpPr>
          <p:spPr>
            <a:xfrm>
              <a:off x="3324155" y="4048311"/>
              <a:ext cx="854266" cy="854375"/>
            </a:xfrm>
            <a:custGeom>
              <a:avLst/>
              <a:gdLst/>
              <a:ahLst/>
              <a:cxnLst/>
              <a:rect l="l" t="t" r="r" b="b"/>
              <a:pathLst>
                <a:path w="7814" h="7815" extrusionOk="0">
                  <a:moveTo>
                    <a:pt x="3909" y="146"/>
                  </a:moveTo>
                  <a:lnTo>
                    <a:pt x="7656" y="3906"/>
                  </a:lnTo>
                  <a:lnTo>
                    <a:pt x="3901" y="7661"/>
                  </a:lnTo>
                  <a:lnTo>
                    <a:pt x="146" y="3906"/>
                  </a:lnTo>
                  <a:lnTo>
                    <a:pt x="3909" y="146"/>
                  </a:lnTo>
                  <a:close/>
                  <a:moveTo>
                    <a:pt x="3909" y="1"/>
                  </a:moveTo>
                  <a:lnTo>
                    <a:pt x="0" y="3906"/>
                  </a:lnTo>
                  <a:lnTo>
                    <a:pt x="3909" y="7814"/>
                  </a:lnTo>
                  <a:lnTo>
                    <a:pt x="3934" y="7773"/>
                  </a:lnTo>
                  <a:lnTo>
                    <a:pt x="7814" y="3906"/>
                  </a:lnTo>
                  <a:lnTo>
                    <a:pt x="3909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7" name="Google Shape;2987;p42"/>
            <p:cNvSpPr/>
            <p:nvPr/>
          </p:nvSpPr>
          <p:spPr>
            <a:xfrm>
              <a:off x="8689778" y="701831"/>
              <a:ext cx="854266" cy="854375"/>
            </a:xfrm>
            <a:custGeom>
              <a:avLst/>
              <a:gdLst/>
              <a:ahLst/>
              <a:cxnLst/>
              <a:rect l="l" t="t" r="r" b="b"/>
              <a:pathLst>
                <a:path w="7814" h="7815" extrusionOk="0">
                  <a:moveTo>
                    <a:pt x="3905" y="146"/>
                  </a:moveTo>
                  <a:lnTo>
                    <a:pt x="7656" y="3909"/>
                  </a:lnTo>
                  <a:lnTo>
                    <a:pt x="3907" y="7670"/>
                  </a:lnTo>
                  <a:lnTo>
                    <a:pt x="3907" y="7670"/>
                  </a:lnTo>
                  <a:lnTo>
                    <a:pt x="145" y="3909"/>
                  </a:lnTo>
                  <a:lnTo>
                    <a:pt x="3905" y="146"/>
                  </a:lnTo>
                  <a:close/>
                  <a:moveTo>
                    <a:pt x="3905" y="0"/>
                  </a:moveTo>
                  <a:lnTo>
                    <a:pt x="0" y="3909"/>
                  </a:lnTo>
                  <a:lnTo>
                    <a:pt x="3905" y="7814"/>
                  </a:lnTo>
                  <a:lnTo>
                    <a:pt x="3946" y="7776"/>
                  </a:lnTo>
                  <a:lnTo>
                    <a:pt x="7814" y="3909"/>
                  </a:lnTo>
                  <a:lnTo>
                    <a:pt x="3905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8" name="Google Shape;2988;p42"/>
            <p:cNvSpPr/>
            <p:nvPr/>
          </p:nvSpPr>
          <p:spPr>
            <a:xfrm>
              <a:off x="6450449" y="4715529"/>
              <a:ext cx="854375" cy="854266"/>
            </a:xfrm>
            <a:custGeom>
              <a:avLst/>
              <a:gdLst/>
              <a:ahLst/>
              <a:cxnLst/>
              <a:rect l="l" t="t" r="r" b="b"/>
              <a:pathLst>
                <a:path w="7815" h="7814" extrusionOk="0">
                  <a:moveTo>
                    <a:pt x="3909" y="146"/>
                  </a:moveTo>
                  <a:lnTo>
                    <a:pt x="7672" y="3909"/>
                  </a:lnTo>
                  <a:lnTo>
                    <a:pt x="3907" y="7658"/>
                  </a:lnTo>
                  <a:lnTo>
                    <a:pt x="3907" y="7658"/>
                  </a:lnTo>
                  <a:lnTo>
                    <a:pt x="158" y="3909"/>
                  </a:lnTo>
                  <a:lnTo>
                    <a:pt x="3909" y="146"/>
                  </a:lnTo>
                  <a:close/>
                  <a:moveTo>
                    <a:pt x="3909" y="0"/>
                  </a:moveTo>
                  <a:lnTo>
                    <a:pt x="1" y="3909"/>
                  </a:lnTo>
                  <a:lnTo>
                    <a:pt x="3909" y="7814"/>
                  </a:lnTo>
                  <a:lnTo>
                    <a:pt x="3947" y="7776"/>
                  </a:lnTo>
                  <a:lnTo>
                    <a:pt x="7814" y="3909"/>
                  </a:lnTo>
                  <a:lnTo>
                    <a:pt x="3909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9" name="Google Shape;2989;p42"/>
            <p:cNvSpPr/>
            <p:nvPr/>
          </p:nvSpPr>
          <p:spPr>
            <a:xfrm>
              <a:off x="1640203" y="-296319"/>
              <a:ext cx="854266" cy="854266"/>
            </a:xfrm>
            <a:custGeom>
              <a:avLst/>
              <a:gdLst/>
              <a:ahLst/>
              <a:cxnLst/>
              <a:rect l="l" t="t" r="r" b="b"/>
              <a:pathLst>
                <a:path w="7814" h="7814" extrusionOk="0">
                  <a:moveTo>
                    <a:pt x="3906" y="146"/>
                  </a:moveTo>
                  <a:lnTo>
                    <a:pt x="7656" y="3909"/>
                  </a:lnTo>
                  <a:lnTo>
                    <a:pt x="3907" y="7670"/>
                  </a:lnTo>
                  <a:lnTo>
                    <a:pt x="3907" y="7670"/>
                  </a:lnTo>
                  <a:lnTo>
                    <a:pt x="146" y="3909"/>
                  </a:lnTo>
                  <a:lnTo>
                    <a:pt x="3906" y="146"/>
                  </a:lnTo>
                  <a:close/>
                  <a:moveTo>
                    <a:pt x="3906" y="0"/>
                  </a:moveTo>
                  <a:lnTo>
                    <a:pt x="0" y="3909"/>
                  </a:lnTo>
                  <a:lnTo>
                    <a:pt x="3906" y="7814"/>
                  </a:lnTo>
                  <a:lnTo>
                    <a:pt x="3947" y="7776"/>
                  </a:lnTo>
                  <a:lnTo>
                    <a:pt x="7814" y="3909"/>
                  </a:lnTo>
                  <a:lnTo>
                    <a:pt x="3906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0" name="Google Shape;2990;p42"/>
            <p:cNvSpPr/>
            <p:nvPr/>
          </p:nvSpPr>
          <p:spPr>
            <a:xfrm>
              <a:off x="-532875" y="2249127"/>
              <a:ext cx="854375" cy="854266"/>
            </a:xfrm>
            <a:custGeom>
              <a:avLst/>
              <a:gdLst/>
              <a:ahLst/>
              <a:cxnLst/>
              <a:rect l="l" t="t" r="r" b="b"/>
              <a:pathLst>
                <a:path w="7815" h="7814" extrusionOk="0">
                  <a:moveTo>
                    <a:pt x="3909" y="146"/>
                  </a:moveTo>
                  <a:lnTo>
                    <a:pt x="7669" y="3909"/>
                  </a:lnTo>
                  <a:lnTo>
                    <a:pt x="3908" y="7658"/>
                  </a:lnTo>
                  <a:lnTo>
                    <a:pt x="146" y="3909"/>
                  </a:lnTo>
                  <a:lnTo>
                    <a:pt x="3909" y="146"/>
                  </a:lnTo>
                  <a:close/>
                  <a:moveTo>
                    <a:pt x="3909" y="0"/>
                  </a:moveTo>
                  <a:lnTo>
                    <a:pt x="1" y="3909"/>
                  </a:lnTo>
                  <a:lnTo>
                    <a:pt x="3909" y="7814"/>
                  </a:lnTo>
                  <a:lnTo>
                    <a:pt x="3947" y="7776"/>
                  </a:lnTo>
                  <a:lnTo>
                    <a:pt x="7815" y="3909"/>
                  </a:lnTo>
                  <a:lnTo>
                    <a:pt x="3909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1" name="Google Shape;2991;p42"/>
            <p:cNvSpPr/>
            <p:nvPr/>
          </p:nvSpPr>
          <p:spPr>
            <a:xfrm>
              <a:off x="6459085" y="4609264"/>
              <a:ext cx="161254" cy="161254"/>
            </a:xfrm>
            <a:custGeom>
              <a:avLst/>
              <a:gdLst/>
              <a:ahLst/>
              <a:cxnLst/>
              <a:rect l="l" t="t" r="r" b="b"/>
              <a:pathLst>
                <a:path w="1475" h="1475" extrusionOk="0">
                  <a:moveTo>
                    <a:pt x="0" y="0"/>
                  </a:moveTo>
                  <a:lnTo>
                    <a:pt x="0" y="1474"/>
                  </a:lnTo>
                  <a:lnTo>
                    <a:pt x="1475" y="1474"/>
                  </a:lnTo>
                  <a:lnTo>
                    <a:pt x="147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2" name="Google Shape;2992;p42"/>
            <p:cNvSpPr/>
            <p:nvPr/>
          </p:nvSpPr>
          <p:spPr>
            <a:xfrm>
              <a:off x="6456352" y="4606422"/>
              <a:ext cx="166721" cy="166830"/>
            </a:xfrm>
            <a:custGeom>
              <a:avLst/>
              <a:gdLst/>
              <a:ahLst/>
              <a:cxnLst/>
              <a:rect l="l" t="t" r="r" b="b"/>
              <a:pathLst>
                <a:path w="1525" h="1526" extrusionOk="0">
                  <a:moveTo>
                    <a:pt x="1475" y="51"/>
                  </a:moveTo>
                  <a:lnTo>
                    <a:pt x="1475" y="1472"/>
                  </a:lnTo>
                  <a:lnTo>
                    <a:pt x="54" y="1472"/>
                  </a:lnTo>
                  <a:lnTo>
                    <a:pt x="54" y="51"/>
                  </a:lnTo>
                  <a:close/>
                  <a:moveTo>
                    <a:pt x="0" y="1"/>
                  </a:moveTo>
                  <a:lnTo>
                    <a:pt x="0" y="1526"/>
                  </a:lnTo>
                  <a:lnTo>
                    <a:pt x="1525" y="1526"/>
                  </a:lnTo>
                  <a:lnTo>
                    <a:pt x="1525" y="1500"/>
                  </a:lnTo>
                  <a:lnTo>
                    <a:pt x="1525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3" name="Google Shape;2993;p42"/>
            <p:cNvSpPr/>
            <p:nvPr/>
          </p:nvSpPr>
          <p:spPr>
            <a:xfrm>
              <a:off x="8474077" y="66098"/>
              <a:ext cx="503223" cy="503660"/>
            </a:xfrm>
            <a:custGeom>
              <a:avLst/>
              <a:gdLst/>
              <a:ahLst/>
              <a:cxnLst/>
              <a:rect l="l" t="t" r="r" b="b"/>
              <a:pathLst>
                <a:path w="4603" h="4607" extrusionOk="0">
                  <a:moveTo>
                    <a:pt x="2301" y="0"/>
                  </a:moveTo>
                  <a:lnTo>
                    <a:pt x="0" y="2305"/>
                  </a:lnTo>
                  <a:lnTo>
                    <a:pt x="2301" y="4606"/>
                  </a:lnTo>
                  <a:lnTo>
                    <a:pt x="4603" y="2305"/>
                  </a:lnTo>
                  <a:lnTo>
                    <a:pt x="230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4" name="Google Shape;2994;p42"/>
            <p:cNvSpPr/>
            <p:nvPr/>
          </p:nvSpPr>
          <p:spPr>
            <a:xfrm>
              <a:off x="8764667" y="1902562"/>
              <a:ext cx="96315" cy="96425"/>
            </a:xfrm>
            <a:custGeom>
              <a:avLst/>
              <a:gdLst/>
              <a:ahLst/>
              <a:cxnLst/>
              <a:rect l="l" t="t" r="r" b="b"/>
              <a:pathLst>
                <a:path w="881" h="882" extrusionOk="0">
                  <a:moveTo>
                    <a:pt x="433" y="1"/>
                  </a:moveTo>
                  <a:lnTo>
                    <a:pt x="0" y="449"/>
                  </a:lnTo>
                  <a:lnTo>
                    <a:pt x="433" y="882"/>
                  </a:lnTo>
                  <a:lnTo>
                    <a:pt x="881" y="449"/>
                  </a:lnTo>
                  <a:lnTo>
                    <a:pt x="43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5" name="Google Shape;2995;p42"/>
            <p:cNvSpPr/>
            <p:nvPr/>
          </p:nvSpPr>
          <p:spPr>
            <a:xfrm>
              <a:off x="8592040" y="2105581"/>
              <a:ext cx="96425" cy="96315"/>
            </a:xfrm>
            <a:custGeom>
              <a:avLst/>
              <a:gdLst/>
              <a:ahLst/>
              <a:cxnLst/>
              <a:rect l="l" t="t" r="r" b="b"/>
              <a:pathLst>
                <a:path w="882" h="881" extrusionOk="0">
                  <a:moveTo>
                    <a:pt x="446" y="0"/>
                  </a:moveTo>
                  <a:lnTo>
                    <a:pt x="1" y="445"/>
                  </a:lnTo>
                  <a:lnTo>
                    <a:pt x="446" y="881"/>
                  </a:lnTo>
                  <a:lnTo>
                    <a:pt x="881" y="445"/>
                  </a:lnTo>
                  <a:lnTo>
                    <a:pt x="44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6" name="Google Shape;2996;p42"/>
            <p:cNvSpPr/>
            <p:nvPr/>
          </p:nvSpPr>
          <p:spPr>
            <a:xfrm>
              <a:off x="-357516" y="3747772"/>
              <a:ext cx="503660" cy="503332"/>
            </a:xfrm>
            <a:custGeom>
              <a:avLst/>
              <a:gdLst/>
              <a:ahLst/>
              <a:cxnLst/>
              <a:rect l="l" t="t" r="r" b="b"/>
              <a:pathLst>
                <a:path w="4607" h="4604" extrusionOk="0">
                  <a:moveTo>
                    <a:pt x="2305" y="0"/>
                  </a:moveTo>
                  <a:lnTo>
                    <a:pt x="1" y="2302"/>
                  </a:lnTo>
                  <a:lnTo>
                    <a:pt x="2305" y="4603"/>
                  </a:lnTo>
                  <a:lnTo>
                    <a:pt x="4607" y="2302"/>
                  </a:lnTo>
                  <a:lnTo>
                    <a:pt x="230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7" name="Google Shape;2997;p42"/>
            <p:cNvSpPr/>
            <p:nvPr/>
          </p:nvSpPr>
          <p:spPr>
            <a:xfrm>
              <a:off x="110182" y="1603664"/>
              <a:ext cx="501911" cy="502020"/>
            </a:xfrm>
            <a:custGeom>
              <a:avLst/>
              <a:gdLst/>
              <a:ahLst/>
              <a:cxnLst/>
              <a:rect l="l" t="t" r="r" b="b"/>
              <a:pathLst>
                <a:path w="4591" h="4592" extrusionOk="0">
                  <a:moveTo>
                    <a:pt x="2302" y="1"/>
                  </a:moveTo>
                  <a:lnTo>
                    <a:pt x="0" y="2302"/>
                  </a:lnTo>
                  <a:lnTo>
                    <a:pt x="2302" y="4591"/>
                  </a:lnTo>
                  <a:lnTo>
                    <a:pt x="4591" y="2302"/>
                  </a:lnTo>
                  <a:lnTo>
                    <a:pt x="230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8" name="Google Shape;2998;p42"/>
            <p:cNvSpPr/>
            <p:nvPr/>
          </p:nvSpPr>
          <p:spPr>
            <a:xfrm>
              <a:off x="7878687" y="4475339"/>
              <a:ext cx="501911" cy="502239"/>
            </a:xfrm>
            <a:custGeom>
              <a:avLst/>
              <a:gdLst/>
              <a:ahLst/>
              <a:cxnLst/>
              <a:rect l="l" t="t" r="r" b="b"/>
              <a:pathLst>
                <a:path w="4591" h="4594" extrusionOk="0">
                  <a:moveTo>
                    <a:pt x="2302" y="0"/>
                  </a:moveTo>
                  <a:lnTo>
                    <a:pt x="0" y="2305"/>
                  </a:lnTo>
                  <a:lnTo>
                    <a:pt x="2302" y="4594"/>
                  </a:lnTo>
                  <a:lnTo>
                    <a:pt x="4590" y="2305"/>
                  </a:lnTo>
                  <a:lnTo>
                    <a:pt x="230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9" name="Google Shape;2999;p42"/>
            <p:cNvSpPr/>
            <p:nvPr/>
          </p:nvSpPr>
          <p:spPr>
            <a:xfrm>
              <a:off x="4192861" y="4518414"/>
              <a:ext cx="503332" cy="503660"/>
            </a:xfrm>
            <a:custGeom>
              <a:avLst/>
              <a:gdLst/>
              <a:ahLst/>
              <a:cxnLst/>
              <a:rect l="l" t="t" r="r" b="b"/>
              <a:pathLst>
                <a:path w="4604" h="4607" extrusionOk="0">
                  <a:moveTo>
                    <a:pt x="2302" y="1"/>
                  </a:moveTo>
                  <a:lnTo>
                    <a:pt x="1" y="2305"/>
                  </a:lnTo>
                  <a:lnTo>
                    <a:pt x="2302" y="4607"/>
                  </a:lnTo>
                  <a:lnTo>
                    <a:pt x="4603" y="2305"/>
                  </a:lnTo>
                  <a:lnTo>
                    <a:pt x="230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0" name="Google Shape;3000;p42"/>
            <p:cNvSpPr/>
            <p:nvPr/>
          </p:nvSpPr>
          <p:spPr>
            <a:xfrm>
              <a:off x="2067122" y="4810425"/>
              <a:ext cx="592760" cy="592760"/>
            </a:xfrm>
            <a:custGeom>
              <a:avLst/>
              <a:gdLst/>
              <a:ahLst/>
              <a:cxnLst/>
              <a:rect l="l" t="t" r="r" b="b"/>
              <a:pathLst>
                <a:path w="5422" h="5422" extrusionOk="0">
                  <a:moveTo>
                    <a:pt x="1" y="1"/>
                  </a:moveTo>
                  <a:lnTo>
                    <a:pt x="1" y="5421"/>
                  </a:lnTo>
                  <a:lnTo>
                    <a:pt x="5421" y="5421"/>
                  </a:lnTo>
                  <a:lnTo>
                    <a:pt x="542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1" name="Google Shape;3001;p42"/>
            <p:cNvSpPr/>
            <p:nvPr/>
          </p:nvSpPr>
          <p:spPr>
            <a:xfrm>
              <a:off x="6674786" y="-366725"/>
              <a:ext cx="592760" cy="592651"/>
            </a:xfrm>
            <a:custGeom>
              <a:avLst/>
              <a:gdLst/>
              <a:ahLst/>
              <a:cxnLst/>
              <a:rect l="l" t="t" r="r" b="b"/>
              <a:pathLst>
                <a:path w="5422" h="5421" extrusionOk="0">
                  <a:moveTo>
                    <a:pt x="1" y="0"/>
                  </a:moveTo>
                  <a:lnTo>
                    <a:pt x="1" y="5421"/>
                  </a:lnTo>
                  <a:lnTo>
                    <a:pt x="5421" y="5421"/>
                  </a:lnTo>
                  <a:lnTo>
                    <a:pt x="542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2" name="Google Shape;3002;p42"/>
            <p:cNvSpPr/>
            <p:nvPr/>
          </p:nvSpPr>
          <p:spPr>
            <a:xfrm>
              <a:off x="2563463" y="228666"/>
              <a:ext cx="592651" cy="592651"/>
            </a:xfrm>
            <a:custGeom>
              <a:avLst/>
              <a:gdLst/>
              <a:ahLst/>
              <a:cxnLst/>
              <a:rect l="l" t="t" r="r" b="b"/>
              <a:pathLst>
                <a:path w="5421" h="5421" extrusionOk="0">
                  <a:moveTo>
                    <a:pt x="0" y="0"/>
                  </a:moveTo>
                  <a:lnTo>
                    <a:pt x="0" y="5421"/>
                  </a:lnTo>
                  <a:lnTo>
                    <a:pt x="5421" y="5421"/>
                  </a:lnTo>
                  <a:lnTo>
                    <a:pt x="542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3" name="Google Shape;3003;p42"/>
            <p:cNvSpPr/>
            <p:nvPr/>
          </p:nvSpPr>
          <p:spPr>
            <a:xfrm>
              <a:off x="3738283" y="320828"/>
              <a:ext cx="161364" cy="161254"/>
            </a:xfrm>
            <a:custGeom>
              <a:avLst/>
              <a:gdLst/>
              <a:ahLst/>
              <a:cxnLst/>
              <a:rect l="l" t="t" r="r" b="b"/>
              <a:pathLst>
                <a:path w="1476" h="1475" extrusionOk="0">
                  <a:moveTo>
                    <a:pt x="1" y="0"/>
                  </a:moveTo>
                  <a:lnTo>
                    <a:pt x="1" y="1474"/>
                  </a:lnTo>
                  <a:lnTo>
                    <a:pt x="1475" y="1474"/>
                  </a:lnTo>
                  <a:lnTo>
                    <a:pt x="147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4" name="Google Shape;3004;p42"/>
            <p:cNvSpPr/>
            <p:nvPr/>
          </p:nvSpPr>
          <p:spPr>
            <a:xfrm>
              <a:off x="3735550" y="317986"/>
              <a:ext cx="166830" cy="166830"/>
            </a:xfrm>
            <a:custGeom>
              <a:avLst/>
              <a:gdLst/>
              <a:ahLst/>
              <a:cxnLst/>
              <a:rect l="l" t="t" r="r" b="b"/>
              <a:pathLst>
                <a:path w="1526" h="1526" extrusionOk="0">
                  <a:moveTo>
                    <a:pt x="1472" y="51"/>
                  </a:moveTo>
                  <a:lnTo>
                    <a:pt x="1472" y="1472"/>
                  </a:lnTo>
                  <a:lnTo>
                    <a:pt x="51" y="1472"/>
                  </a:lnTo>
                  <a:lnTo>
                    <a:pt x="51" y="51"/>
                  </a:lnTo>
                  <a:close/>
                  <a:moveTo>
                    <a:pt x="1" y="1"/>
                  </a:moveTo>
                  <a:lnTo>
                    <a:pt x="1" y="1526"/>
                  </a:lnTo>
                  <a:lnTo>
                    <a:pt x="1525" y="1526"/>
                  </a:lnTo>
                  <a:lnTo>
                    <a:pt x="1525" y="1500"/>
                  </a:lnTo>
                  <a:lnTo>
                    <a:pt x="1525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5" name="Google Shape;3005;p42"/>
            <p:cNvSpPr/>
            <p:nvPr/>
          </p:nvSpPr>
          <p:spPr>
            <a:xfrm>
              <a:off x="7498997" y="237303"/>
              <a:ext cx="161254" cy="161254"/>
            </a:xfrm>
            <a:custGeom>
              <a:avLst/>
              <a:gdLst/>
              <a:ahLst/>
              <a:cxnLst/>
              <a:rect l="l" t="t" r="r" b="b"/>
              <a:pathLst>
                <a:path w="1475" h="1475" extrusionOk="0">
                  <a:moveTo>
                    <a:pt x="0" y="0"/>
                  </a:moveTo>
                  <a:lnTo>
                    <a:pt x="0" y="1474"/>
                  </a:lnTo>
                  <a:lnTo>
                    <a:pt x="1475" y="1474"/>
                  </a:lnTo>
                  <a:lnTo>
                    <a:pt x="147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6" name="Google Shape;3006;p42"/>
            <p:cNvSpPr/>
            <p:nvPr/>
          </p:nvSpPr>
          <p:spPr>
            <a:xfrm>
              <a:off x="7496263" y="234461"/>
              <a:ext cx="166830" cy="166830"/>
            </a:xfrm>
            <a:custGeom>
              <a:avLst/>
              <a:gdLst/>
              <a:ahLst/>
              <a:cxnLst/>
              <a:rect l="l" t="t" r="r" b="b"/>
              <a:pathLst>
                <a:path w="1526" h="1526" extrusionOk="0">
                  <a:moveTo>
                    <a:pt x="1471" y="55"/>
                  </a:moveTo>
                  <a:lnTo>
                    <a:pt x="1471" y="1475"/>
                  </a:lnTo>
                  <a:lnTo>
                    <a:pt x="51" y="1475"/>
                  </a:lnTo>
                  <a:lnTo>
                    <a:pt x="51" y="55"/>
                  </a:lnTo>
                  <a:close/>
                  <a:moveTo>
                    <a:pt x="0" y="1"/>
                  </a:moveTo>
                  <a:lnTo>
                    <a:pt x="0" y="1526"/>
                  </a:lnTo>
                  <a:lnTo>
                    <a:pt x="1525" y="1526"/>
                  </a:lnTo>
                  <a:lnTo>
                    <a:pt x="1525" y="1500"/>
                  </a:lnTo>
                  <a:lnTo>
                    <a:pt x="1525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7" name="Google Shape;3007;p42"/>
            <p:cNvSpPr/>
            <p:nvPr/>
          </p:nvSpPr>
          <p:spPr>
            <a:xfrm>
              <a:off x="7992167" y="247252"/>
              <a:ext cx="161364" cy="161254"/>
            </a:xfrm>
            <a:custGeom>
              <a:avLst/>
              <a:gdLst/>
              <a:ahLst/>
              <a:cxnLst/>
              <a:rect l="l" t="t" r="r" b="b"/>
              <a:pathLst>
                <a:path w="1476" h="1475" extrusionOk="0">
                  <a:moveTo>
                    <a:pt x="1" y="1"/>
                  </a:moveTo>
                  <a:lnTo>
                    <a:pt x="1" y="1475"/>
                  </a:lnTo>
                  <a:lnTo>
                    <a:pt x="1475" y="1475"/>
                  </a:lnTo>
                  <a:lnTo>
                    <a:pt x="147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8" name="Google Shape;3008;p42"/>
            <p:cNvSpPr/>
            <p:nvPr/>
          </p:nvSpPr>
          <p:spPr>
            <a:xfrm>
              <a:off x="7989434" y="244519"/>
              <a:ext cx="166830" cy="166830"/>
            </a:xfrm>
            <a:custGeom>
              <a:avLst/>
              <a:gdLst/>
              <a:ahLst/>
              <a:cxnLst/>
              <a:rect l="l" t="t" r="r" b="b"/>
              <a:pathLst>
                <a:path w="1526" h="1526" extrusionOk="0">
                  <a:moveTo>
                    <a:pt x="1472" y="54"/>
                  </a:moveTo>
                  <a:lnTo>
                    <a:pt x="1472" y="1475"/>
                  </a:lnTo>
                  <a:lnTo>
                    <a:pt x="51" y="1475"/>
                  </a:lnTo>
                  <a:lnTo>
                    <a:pt x="51" y="54"/>
                  </a:lnTo>
                  <a:close/>
                  <a:moveTo>
                    <a:pt x="1" y="0"/>
                  </a:moveTo>
                  <a:lnTo>
                    <a:pt x="1" y="1525"/>
                  </a:lnTo>
                  <a:lnTo>
                    <a:pt x="1525" y="1525"/>
                  </a:lnTo>
                  <a:lnTo>
                    <a:pt x="1525" y="1500"/>
                  </a:lnTo>
                  <a:lnTo>
                    <a:pt x="1525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9" name="Google Shape;3009;p42"/>
            <p:cNvSpPr/>
            <p:nvPr/>
          </p:nvSpPr>
          <p:spPr>
            <a:xfrm>
              <a:off x="8422257" y="717683"/>
              <a:ext cx="113698" cy="113698"/>
            </a:xfrm>
            <a:custGeom>
              <a:avLst/>
              <a:gdLst/>
              <a:ahLst/>
              <a:cxnLst/>
              <a:rect l="l" t="t" r="r" b="b"/>
              <a:pathLst>
                <a:path w="1040" h="1040" extrusionOk="0">
                  <a:moveTo>
                    <a:pt x="528" y="1"/>
                  </a:moveTo>
                  <a:lnTo>
                    <a:pt x="0" y="512"/>
                  </a:lnTo>
                  <a:lnTo>
                    <a:pt x="528" y="1039"/>
                  </a:lnTo>
                  <a:lnTo>
                    <a:pt x="1039" y="512"/>
                  </a:lnTo>
                  <a:lnTo>
                    <a:pt x="52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0" name="Google Shape;3010;p42"/>
            <p:cNvSpPr/>
            <p:nvPr/>
          </p:nvSpPr>
          <p:spPr>
            <a:xfrm>
              <a:off x="8417774" y="713201"/>
              <a:ext cx="122663" cy="122663"/>
            </a:xfrm>
            <a:custGeom>
              <a:avLst/>
              <a:gdLst/>
              <a:ahLst/>
              <a:cxnLst/>
              <a:rect l="l" t="t" r="r" b="b"/>
              <a:pathLst>
                <a:path w="1122" h="1122" extrusionOk="0">
                  <a:moveTo>
                    <a:pt x="569" y="80"/>
                  </a:moveTo>
                  <a:lnTo>
                    <a:pt x="1055" y="553"/>
                  </a:lnTo>
                  <a:lnTo>
                    <a:pt x="561" y="1047"/>
                  </a:lnTo>
                  <a:lnTo>
                    <a:pt x="79" y="553"/>
                  </a:lnTo>
                  <a:lnTo>
                    <a:pt x="569" y="80"/>
                  </a:lnTo>
                  <a:close/>
                  <a:moveTo>
                    <a:pt x="569" y="1"/>
                  </a:moveTo>
                  <a:lnTo>
                    <a:pt x="0" y="553"/>
                  </a:lnTo>
                  <a:lnTo>
                    <a:pt x="569" y="1121"/>
                  </a:lnTo>
                  <a:lnTo>
                    <a:pt x="581" y="1093"/>
                  </a:lnTo>
                  <a:lnTo>
                    <a:pt x="1121" y="553"/>
                  </a:lnTo>
                  <a:lnTo>
                    <a:pt x="569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1" name="Google Shape;3011;p42"/>
            <p:cNvSpPr/>
            <p:nvPr/>
          </p:nvSpPr>
          <p:spPr>
            <a:xfrm>
              <a:off x="8711097" y="1399333"/>
              <a:ext cx="115447" cy="115119"/>
            </a:xfrm>
            <a:custGeom>
              <a:avLst/>
              <a:gdLst/>
              <a:ahLst/>
              <a:cxnLst/>
              <a:rect l="l" t="t" r="r" b="b"/>
              <a:pathLst>
                <a:path w="1056" h="1053" extrusionOk="0">
                  <a:moveTo>
                    <a:pt x="528" y="1"/>
                  </a:moveTo>
                  <a:lnTo>
                    <a:pt x="1" y="528"/>
                  </a:lnTo>
                  <a:lnTo>
                    <a:pt x="528" y="1052"/>
                  </a:lnTo>
                  <a:lnTo>
                    <a:pt x="1055" y="528"/>
                  </a:lnTo>
                  <a:lnTo>
                    <a:pt x="52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2" name="Google Shape;3012;p42"/>
            <p:cNvSpPr/>
            <p:nvPr/>
          </p:nvSpPr>
          <p:spPr>
            <a:xfrm>
              <a:off x="8708364" y="1396600"/>
              <a:ext cx="122335" cy="120913"/>
            </a:xfrm>
            <a:custGeom>
              <a:avLst/>
              <a:gdLst/>
              <a:ahLst/>
              <a:cxnLst/>
              <a:rect l="l" t="t" r="r" b="b"/>
              <a:pathLst>
                <a:path w="1119" h="1106" extrusionOk="0">
                  <a:moveTo>
                    <a:pt x="553" y="64"/>
                  </a:moveTo>
                  <a:lnTo>
                    <a:pt x="1039" y="553"/>
                  </a:lnTo>
                  <a:lnTo>
                    <a:pt x="553" y="1039"/>
                  </a:lnTo>
                  <a:lnTo>
                    <a:pt x="553" y="1039"/>
                  </a:lnTo>
                  <a:lnTo>
                    <a:pt x="67" y="553"/>
                  </a:lnTo>
                  <a:lnTo>
                    <a:pt x="553" y="64"/>
                  </a:lnTo>
                  <a:close/>
                  <a:moveTo>
                    <a:pt x="553" y="1"/>
                  </a:moveTo>
                  <a:lnTo>
                    <a:pt x="1" y="553"/>
                  </a:lnTo>
                  <a:lnTo>
                    <a:pt x="553" y="1105"/>
                  </a:lnTo>
                  <a:lnTo>
                    <a:pt x="566" y="1090"/>
                  </a:lnTo>
                  <a:lnTo>
                    <a:pt x="1118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3" name="Google Shape;3013;p42"/>
            <p:cNvSpPr/>
            <p:nvPr/>
          </p:nvSpPr>
          <p:spPr>
            <a:xfrm>
              <a:off x="5875392" y="17448"/>
              <a:ext cx="228599" cy="227177"/>
            </a:xfrm>
            <a:custGeom>
              <a:avLst/>
              <a:gdLst/>
              <a:ahLst/>
              <a:cxnLst/>
              <a:rect l="l" t="t" r="r" b="b"/>
              <a:pathLst>
                <a:path w="2091" h="2078" extrusionOk="0">
                  <a:moveTo>
                    <a:pt x="1052" y="0"/>
                  </a:moveTo>
                  <a:lnTo>
                    <a:pt x="1" y="1039"/>
                  </a:lnTo>
                  <a:lnTo>
                    <a:pt x="1052" y="2077"/>
                  </a:lnTo>
                  <a:lnTo>
                    <a:pt x="2091" y="1039"/>
                  </a:lnTo>
                  <a:lnTo>
                    <a:pt x="105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4" name="Google Shape;3014;p42"/>
            <p:cNvSpPr/>
            <p:nvPr/>
          </p:nvSpPr>
          <p:spPr>
            <a:xfrm>
              <a:off x="5872331" y="12965"/>
              <a:ext cx="236142" cy="236142"/>
            </a:xfrm>
            <a:custGeom>
              <a:avLst/>
              <a:gdLst/>
              <a:ahLst/>
              <a:cxnLst/>
              <a:rect l="l" t="t" r="r" b="b"/>
              <a:pathLst>
                <a:path w="2160" h="2160" extrusionOk="0">
                  <a:moveTo>
                    <a:pt x="1080" y="79"/>
                  </a:moveTo>
                  <a:lnTo>
                    <a:pt x="2081" y="1080"/>
                  </a:lnTo>
                  <a:lnTo>
                    <a:pt x="1074" y="2087"/>
                  </a:lnTo>
                  <a:lnTo>
                    <a:pt x="1074" y="2087"/>
                  </a:lnTo>
                  <a:lnTo>
                    <a:pt x="67" y="1080"/>
                  </a:lnTo>
                  <a:lnTo>
                    <a:pt x="1080" y="79"/>
                  </a:lnTo>
                  <a:close/>
                  <a:moveTo>
                    <a:pt x="1080" y="0"/>
                  </a:moveTo>
                  <a:lnTo>
                    <a:pt x="1" y="1080"/>
                  </a:lnTo>
                  <a:lnTo>
                    <a:pt x="1080" y="2159"/>
                  </a:lnTo>
                  <a:lnTo>
                    <a:pt x="1093" y="2144"/>
                  </a:lnTo>
                  <a:lnTo>
                    <a:pt x="2160" y="1080"/>
                  </a:lnTo>
                  <a:lnTo>
                    <a:pt x="1080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5" name="Google Shape;3015;p42"/>
            <p:cNvSpPr/>
            <p:nvPr/>
          </p:nvSpPr>
          <p:spPr>
            <a:xfrm>
              <a:off x="8476811" y="1603664"/>
              <a:ext cx="228927" cy="227287"/>
            </a:xfrm>
            <a:custGeom>
              <a:avLst/>
              <a:gdLst/>
              <a:ahLst/>
              <a:cxnLst/>
              <a:rect l="l" t="t" r="r" b="b"/>
              <a:pathLst>
                <a:path w="2094" h="2079" extrusionOk="0">
                  <a:moveTo>
                    <a:pt x="1055" y="1"/>
                  </a:moveTo>
                  <a:lnTo>
                    <a:pt x="0" y="1039"/>
                  </a:lnTo>
                  <a:lnTo>
                    <a:pt x="1055" y="2078"/>
                  </a:lnTo>
                  <a:lnTo>
                    <a:pt x="2093" y="1039"/>
                  </a:lnTo>
                  <a:lnTo>
                    <a:pt x="105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6" name="Google Shape;3016;p42"/>
            <p:cNvSpPr/>
            <p:nvPr/>
          </p:nvSpPr>
          <p:spPr>
            <a:xfrm>
              <a:off x="8474077" y="1599181"/>
              <a:ext cx="235814" cy="235814"/>
            </a:xfrm>
            <a:custGeom>
              <a:avLst/>
              <a:gdLst/>
              <a:ahLst/>
              <a:cxnLst/>
              <a:rect l="l" t="t" r="r" b="b"/>
              <a:pathLst>
                <a:path w="2157" h="2157" extrusionOk="0">
                  <a:moveTo>
                    <a:pt x="1080" y="80"/>
                  </a:moveTo>
                  <a:lnTo>
                    <a:pt x="2077" y="1080"/>
                  </a:lnTo>
                  <a:lnTo>
                    <a:pt x="1072" y="2086"/>
                  </a:lnTo>
                  <a:lnTo>
                    <a:pt x="66" y="1080"/>
                  </a:lnTo>
                  <a:lnTo>
                    <a:pt x="1080" y="80"/>
                  </a:lnTo>
                  <a:close/>
                  <a:moveTo>
                    <a:pt x="1080" y="1"/>
                  </a:moveTo>
                  <a:lnTo>
                    <a:pt x="0" y="1080"/>
                  </a:lnTo>
                  <a:lnTo>
                    <a:pt x="1080" y="2157"/>
                  </a:lnTo>
                  <a:lnTo>
                    <a:pt x="1092" y="2144"/>
                  </a:lnTo>
                  <a:lnTo>
                    <a:pt x="2156" y="1080"/>
                  </a:lnTo>
                  <a:lnTo>
                    <a:pt x="1080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7" name="Google Shape;3017;p42"/>
            <p:cNvSpPr/>
            <p:nvPr/>
          </p:nvSpPr>
          <p:spPr>
            <a:xfrm>
              <a:off x="679662" y="2697802"/>
              <a:ext cx="96425" cy="96753"/>
            </a:xfrm>
            <a:custGeom>
              <a:avLst/>
              <a:gdLst/>
              <a:ahLst/>
              <a:cxnLst/>
              <a:rect l="l" t="t" r="r" b="b"/>
              <a:pathLst>
                <a:path w="882" h="885" extrusionOk="0">
                  <a:moveTo>
                    <a:pt x="446" y="0"/>
                  </a:moveTo>
                  <a:lnTo>
                    <a:pt x="0" y="436"/>
                  </a:lnTo>
                  <a:lnTo>
                    <a:pt x="446" y="884"/>
                  </a:lnTo>
                  <a:lnTo>
                    <a:pt x="881" y="436"/>
                  </a:lnTo>
                  <a:lnTo>
                    <a:pt x="44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8" name="Google Shape;3018;p42"/>
            <p:cNvSpPr/>
            <p:nvPr/>
          </p:nvSpPr>
          <p:spPr>
            <a:xfrm>
              <a:off x="281059" y="3061968"/>
              <a:ext cx="96753" cy="96315"/>
            </a:xfrm>
            <a:custGeom>
              <a:avLst/>
              <a:gdLst/>
              <a:ahLst/>
              <a:cxnLst/>
              <a:rect l="l" t="t" r="r" b="b"/>
              <a:pathLst>
                <a:path w="885" h="881" extrusionOk="0">
                  <a:moveTo>
                    <a:pt x="436" y="0"/>
                  </a:moveTo>
                  <a:lnTo>
                    <a:pt x="0" y="445"/>
                  </a:lnTo>
                  <a:lnTo>
                    <a:pt x="436" y="881"/>
                  </a:lnTo>
                  <a:lnTo>
                    <a:pt x="884" y="445"/>
                  </a:lnTo>
                  <a:lnTo>
                    <a:pt x="43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9" name="Google Shape;3019;p42"/>
            <p:cNvSpPr/>
            <p:nvPr/>
          </p:nvSpPr>
          <p:spPr>
            <a:xfrm>
              <a:off x="627842" y="2194573"/>
              <a:ext cx="113698" cy="113698"/>
            </a:xfrm>
            <a:custGeom>
              <a:avLst/>
              <a:gdLst/>
              <a:ahLst/>
              <a:cxnLst/>
              <a:rect l="l" t="t" r="r" b="b"/>
              <a:pathLst>
                <a:path w="1040" h="1040" extrusionOk="0">
                  <a:moveTo>
                    <a:pt x="512" y="1"/>
                  </a:moveTo>
                  <a:lnTo>
                    <a:pt x="1" y="515"/>
                  </a:lnTo>
                  <a:lnTo>
                    <a:pt x="512" y="1039"/>
                  </a:lnTo>
                  <a:lnTo>
                    <a:pt x="1040" y="515"/>
                  </a:lnTo>
                  <a:lnTo>
                    <a:pt x="51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0" name="Google Shape;3020;p42"/>
            <p:cNvSpPr/>
            <p:nvPr/>
          </p:nvSpPr>
          <p:spPr>
            <a:xfrm>
              <a:off x="623359" y="2190418"/>
              <a:ext cx="122335" cy="122335"/>
            </a:xfrm>
            <a:custGeom>
              <a:avLst/>
              <a:gdLst/>
              <a:ahLst/>
              <a:cxnLst/>
              <a:rect l="l" t="t" r="r" b="b"/>
              <a:pathLst>
                <a:path w="1119" h="1119" extrusionOk="0">
                  <a:moveTo>
                    <a:pt x="553" y="80"/>
                  </a:moveTo>
                  <a:lnTo>
                    <a:pt x="1040" y="553"/>
                  </a:lnTo>
                  <a:lnTo>
                    <a:pt x="559" y="1045"/>
                  </a:lnTo>
                  <a:lnTo>
                    <a:pt x="559" y="1045"/>
                  </a:lnTo>
                  <a:lnTo>
                    <a:pt x="67" y="553"/>
                  </a:lnTo>
                  <a:lnTo>
                    <a:pt x="553" y="80"/>
                  </a:lnTo>
                  <a:close/>
                  <a:moveTo>
                    <a:pt x="553" y="1"/>
                  </a:moveTo>
                  <a:lnTo>
                    <a:pt x="1" y="553"/>
                  </a:lnTo>
                  <a:lnTo>
                    <a:pt x="553" y="1118"/>
                  </a:lnTo>
                  <a:lnTo>
                    <a:pt x="579" y="1090"/>
                  </a:lnTo>
                  <a:lnTo>
                    <a:pt x="1118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1" name="Google Shape;3021;p42"/>
            <p:cNvSpPr/>
            <p:nvPr/>
          </p:nvSpPr>
          <p:spPr>
            <a:xfrm>
              <a:off x="108433" y="1534679"/>
              <a:ext cx="96753" cy="97737"/>
            </a:xfrm>
            <a:custGeom>
              <a:avLst/>
              <a:gdLst/>
              <a:ahLst/>
              <a:cxnLst/>
              <a:rect l="l" t="t" r="r" b="b"/>
              <a:pathLst>
                <a:path w="885" h="894" extrusionOk="0">
                  <a:moveTo>
                    <a:pt x="449" y="0"/>
                  </a:moveTo>
                  <a:lnTo>
                    <a:pt x="1" y="445"/>
                  </a:lnTo>
                  <a:lnTo>
                    <a:pt x="449" y="894"/>
                  </a:lnTo>
                  <a:lnTo>
                    <a:pt x="885" y="445"/>
                  </a:lnTo>
                  <a:lnTo>
                    <a:pt x="44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2" name="Google Shape;3022;p42"/>
            <p:cNvSpPr/>
            <p:nvPr/>
          </p:nvSpPr>
          <p:spPr>
            <a:xfrm>
              <a:off x="56721" y="1031122"/>
              <a:ext cx="113917" cy="115338"/>
            </a:xfrm>
            <a:custGeom>
              <a:avLst/>
              <a:gdLst/>
              <a:ahLst/>
              <a:cxnLst/>
              <a:rect l="l" t="t" r="r" b="b"/>
              <a:pathLst>
                <a:path w="1042" h="1055" extrusionOk="0">
                  <a:moveTo>
                    <a:pt x="527" y="0"/>
                  </a:moveTo>
                  <a:lnTo>
                    <a:pt x="0" y="527"/>
                  </a:lnTo>
                  <a:lnTo>
                    <a:pt x="527" y="1055"/>
                  </a:lnTo>
                  <a:lnTo>
                    <a:pt x="1042" y="527"/>
                  </a:lnTo>
                  <a:lnTo>
                    <a:pt x="5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3" name="Google Shape;3023;p42"/>
            <p:cNvSpPr/>
            <p:nvPr/>
          </p:nvSpPr>
          <p:spPr>
            <a:xfrm>
              <a:off x="52567" y="1028279"/>
              <a:ext cx="122225" cy="120913"/>
            </a:xfrm>
            <a:custGeom>
              <a:avLst/>
              <a:gdLst/>
              <a:ahLst/>
              <a:cxnLst/>
              <a:rect l="l" t="t" r="r" b="b"/>
              <a:pathLst>
                <a:path w="1118" h="1106" extrusionOk="0">
                  <a:moveTo>
                    <a:pt x="565" y="67"/>
                  </a:moveTo>
                  <a:lnTo>
                    <a:pt x="1039" y="553"/>
                  </a:lnTo>
                  <a:lnTo>
                    <a:pt x="559" y="1033"/>
                  </a:lnTo>
                  <a:lnTo>
                    <a:pt x="79" y="553"/>
                  </a:lnTo>
                  <a:lnTo>
                    <a:pt x="565" y="67"/>
                  </a:lnTo>
                  <a:close/>
                  <a:moveTo>
                    <a:pt x="565" y="1"/>
                  </a:moveTo>
                  <a:lnTo>
                    <a:pt x="0" y="553"/>
                  </a:lnTo>
                  <a:lnTo>
                    <a:pt x="565" y="1106"/>
                  </a:lnTo>
                  <a:lnTo>
                    <a:pt x="578" y="1093"/>
                  </a:lnTo>
                  <a:lnTo>
                    <a:pt x="1118" y="553"/>
                  </a:lnTo>
                  <a:lnTo>
                    <a:pt x="56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4" name="Google Shape;3024;p42"/>
            <p:cNvSpPr/>
            <p:nvPr/>
          </p:nvSpPr>
          <p:spPr>
            <a:xfrm>
              <a:off x="3442227" y="200023"/>
              <a:ext cx="96315" cy="96315"/>
            </a:xfrm>
            <a:custGeom>
              <a:avLst/>
              <a:gdLst/>
              <a:ahLst/>
              <a:cxnLst/>
              <a:rect l="l" t="t" r="r" b="b"/>
              <a:pathLst>
                <a:path w="881" h="881" extrusionOk="0">
                  <a:moveTo>
                    <a:pt x="445" y="0"/>
                  </a:moveTo>
                  <a:lnTo>
                    <a:pt x="0" y="433"/>
                  </a:lnTo>
                  <a:lnTo>
                    <a:pt x="445" y="881"/>
                  </a:lnTo>
                  <a:lnTo>
                    <a:pt x="881" y="433"/>
                  </a:lnTo>
                  <a:lnTo>
                    <a:pt x="4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5" name="Google Shape;3025;p42"/>
            <p:cNvSpPr/>
            <p:nvPr/>
          </p:nvSpPr>
          <p:spPr>
            <a:xfrm>
              <a:off x="3213408" y="20181"/>
              <a:ext cx="115338" cy="115010"/>
            </a:xfrm>
            <a:custGeom>
              <a:avLst/>
              <a:gdLst/>
              <a:ahLst/>
              <a:cxnLst/>
              <a:rect l="l" t="t" r="r" b="b"/>
              <a:pathLst>
                <a:path w="1055" h="1052" extrusionOk="0">
                  <a:moveTo>
                    <a:pt x="527" y="0"/>
                  </a:moveTo>
                  <a:lnTo>
                    <a:pt x="0" y="528"/>
                  </a:lnTo>
                  <a:lnTo>
                    <a:pt x="527" y="1052"/>
                  </a:lnTo>
                  <a:lnTo>
                    <a:pt x="1054" y="528"/>
                  </a:lnTo>
                  <a:lnTo>
                    <a:pt x="5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6" name="Google Shape;3026;p42"/>
            <p:cNvSpPr/>
            <p:nvPr/>
          </p:nvSpPr>
          <p:spPr>
            <a:xfrm>
              <a:off x="3210565" y="17448"/>
              <a:ext cx="120913" cy="120913"/>
            </a:xfrm>
            <a:custGeom>
              <a:avLst/>
              <a:gdLst/>
              <a:ahLst/>
              <a:cxnLst/>
              <a:rect l="l" t="t" r="r" b="b"/>
              <a:pathLst>
                <a:path w="1106" h="1106" extrusionOk="0">
                  <a:moveTo>
                    <a:pt x="553" y="66"/>
                  </a:moveTo>
                  <a:lnTo>
                    <a:pt x="1039" y="553"/>
                  </a:lnTo>
                  <a:lnTo>
                    <a:pt x="553" y="1039"/>
                  </a:lnTo>
                  <a:lnTo>
                    <a:pt x="67" y="553"/>
                  </a:lnTo>
                  <a:lnTo>
                    <a:pt x="553" y="66"/>
                  </a:lnTo>
                  <a:close/>
                  <a:moveTo>
                    <a:pt x="553" y="0"/>
                  </a:moveTo>
                  <a:lnTo>
                    <a:pt x="1" y="553"/>
                  </a:lnTo>
                  <a:lnTo>
                    <a:pt x="553" y="1105"/>
                  </a:lnTo>
                  <a:lnTo>
                    <a:pt x="566" y="1092"/>
                  </a:lnTo>
                  <a:lnTo>
                    <a:pt x="1106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7" name="Google Shape;3027;p42"/>
            <p:cNvSpPr/>
            <p:nvPr/>
          </p:nvSpPr>
          <p:spPr>
            <a:xfrm>
              <a:off x="248261" y="2283674"/>
              <a:ext cx="227177" cy="228927"/>
            </a:xfrm>
            <a:custGeom>
              <a:avLst/>
              <a:gdLst/>
              <a:ahLst/>
              <a:cxnLst/>
              <a:rect l="l" t="t" r="r" b="b"/>
              <a:pathLst>
                <a:path w="2078" h="2094" extrusionOk="0">
                  <a:moveTo>
                    <a:pt x="1039" y="0"/>
                  </a:moveTo>
                  <a:lnTo>
                    <a:pt x="0" y="1042"/>
                  </a:lnTo>
                  <a:lnTo>
                    <a:pt x="1039" y="2093"/>
                  </a:lnTo>
                  <a:lnTo>
                    <a:pt x="2078" y="1042"/>
                  </a:lnTo>
                  <a:lnTo>
                    <a:pt x="103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8" name="Google Shape;3028;p42"/>
            <p:cNvSpPr/>
            <p:nvPr/>
          </p:nvSpPr>
          <p:spPr>
            <a:xfrm>
              <a:off x="243779" y="2279519"/>
              <a:ext cx="235814" cy="235814"/>
            </a:xfrm>
            <a:custGeom>
              <a:avLst/>
              <a:gdLst/>
              <a:ahLst/>
              <a:cxnLst/>
              <a:rect l="l" t="t" r="r" b="b"/>
              <a:pathLst>
                <a:path w="2157" h="2157" extrusionOk="0">
                  <a:moveTo>
                    <a:pt x="1080" y="79"/>
                  </a:moveTo>
                  <a:lnTo>
                    <a:pt x="2078" y="1080"/>
                  </a:lnTo>
                  <a:lnTo>
                    <a:pt x="1072" y="2085"/>
                  </a:lnTo>
                  <a:lnTo>
                    <a:pt x="1072" y="2085"/>
                  </a:lnTo>
                  <a:lnTo>
                    <a:pt x="66" y="1080"/>
                  </a:lnTo>
                  <a:lnTo>
                    <a:pt x="1080" y="79"/>
                  </a:lnTo>
                  <a:close/>
                  <a:moveTo>
                    <a:pt x="1080" y="0"/>
                  </a:moveTo>
                  <a:lnTo>
                    <a:pt x="0" y="1080"/>
                  </a:lnTo>
                  <a:lnTo>
                    <a:pt x="1080" y="2156"/>
                  </a:lnTo>
                  <a:lnTo>
                    <a:pt x="1093" y="2144"/>
                  </a:lnTo>
                  <a:lnTo>
                    <a:pt x="2156" y="1080"/>
                  </a:lnTo>
                  <a:lnTo>
                    <a:pt x="1080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9" name="Google Shape;3029;p42"/>
            <p:cNvSpPr/>
            <p:nvPr/>
          </p:nvSpPr>
          <p:spPr>
            <a:xfrm>
              <a:off x="1444509" y="60522"/>
              <a:ext cx="96425" cy="96425"/>
            </a:xfrm>
            <a:custGeom>
              <a:avLst/>
              <a:gdLst/>
              <a:ahLst/>
              <a:cxnLst/>
              <a:rect l="l" t="t" r="r" b="b"/>
              <a:pathLst>
                <a:path w="882" h="882" extrusionOk="0">
                  <a:moveTo>
                    <a:pt x="449" y="1"/>
                  </a:moveTo>
                  <a:lnTo>
                    <a:pt x="0" y="433"/>
                  </a:lnTo>
                  <a:lnTo>
                    <a:pt x="449" y="882"/>
                  </a:lnTo>
                  <a:lnTo>
                    <a:pt x="881" y="433"/>
                  </a:lnTo>
                  <a:lnTo>
                    <a:pt x="44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0" name="Google Shape;3030;p42"/>
            <p:cNvSpPr/>
            <p:nvPr/>
          </p:nvSpPr>
          <p:spPr>
            <a:xfrm>
              <a:off x="7962" y="2057915"/>
              <a:ext cx="97846" cy="96425"/>
            </a:xfrm>
            <a:custGeom>
              <a:avLst/>
              <a:gdLst/>
              <a:ahLst/>
              <a:cxnLst/>
              <a:rect l="l" t="t" r="r" b="b"/>
              <a:pathLst>
                <a:path w="895" h="882" extrusionOk="0">
                  <a:moveTo>
                    <a:pt x="446" y="0"/>
                  </a:moveTo>
                  <a:lnTo>
                    <a:pt x="1" y="436"/>
                  </a:lnTo>
                  <a:lnTo>
                    <a:pt x="446" y="881"/>
                  </a:lnTo>
                  <a:lnTo>
                    <a:pt x="894" y="436"/>
                  </a:lnTo>
                  <a:lnTo>
                    <a:pt x="44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1" name="Google Shape;3031;p42"/>
            <p:cNvSpPr/>
            <p:nvPr/>
          </p:nvSpPr>
          <p:spPr>
            <a:xfrm>
              <a:off x="1344038" y="349472"/>
              <a:ext cx="113698" cy="113589"/>
            </a:xfrm>
            <a:custGeom>
              <a:avLst/>
              <a:gdLst/>
              <a:ahLst/>
              <a:cxnLst/>
              <a:rect l="l" t="t" r="r" b="b"/>
              <a:pathLst>
                <a:path w="1040" h="1039" extrusionOk="0">
                  <a:moveTo>
                    <a:pt x="525" y="0"/>
                  </a:moveTo>
                  <a:lnTo>
                    <a:pt x="1" y="515"/>
                  </a:lnTo>
                  <a:lnTo>
                    <a:pt x="525" y="1039"/>
                  </a:lnTo>
                  <a:lnTo>
                    <a:pt x="1039" y="515"/>
                  </a:lnTo>
                  <a:lnTo>
                    <a:pt x="52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2" name="Google Shape;3032;p42"/>
            <p:cNvSpPr/>
            <p:nvPr/>
          </p:nvSpPr>
          <p:spPr>
            <a:xfrm>
              <a:off x="1339556" y="345317"/>
              <a:ext cx="122335" cy="122225"/>
            </a:xfrm>
            <a:custGeom>
              <a:avLst/>
              <a:gdLst/>
              <a:ahLst/>
              <a:cxnLst/>
              <a:rect l="l" t="t" r="r" b="b"/>
              <a:pathLst>
                <a:path w="1119" h="1118" extrusionOk="0">
                  <a:moveTo>
                    <a:pt x="566" y="79"/>
                  </a:moveTo>
                  <a:lnTo>
                    <a:pt x="1052" y="553"/>
                  </a:lnTo>
                  <a:lnTo>
                    <a:pt x="560" y="1045"/>
                  </a:lnTo>
                  <a:lnTo>
                    <a:pt x="80" y="553"/>
                  </a:lnTo>
                  <a:lnTo>
                    <a:pt x="566" y="79"/>
                  </a:lnTo>
                  <a:close/>
                  <a:moveTo>
                    <a:pt x="566" y="0"/>
                  </a:moveTo>
                  <a:lnTo>
                    <a:pt x="1" y="553"/>
                  </a:lnTo>
                  <a:lnTo>
                    <a:pt x="566" y="1118"/>
                  </a:lnTo>
                  <a:lnTo>
                    <a:pt x="578" y="1093"/>
                  </a:lnTo>
                  <a:lnTo>
                    <a:pt x="1118" y="553"/>
                  </a:lnTo>
                  <a:lnTo>
                    <a:pt x="566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3" name="Google Shape;3033;p42"/>
            <p:cNvSpPr/>
            <p:nvPr/>
          </p:nvSpPr>
          <p:spPr>
            <a:xfrm>
              <a:off x="790082" y="255888"/>
              <a:ext cx="227615" cy="227615"/>
            </a:xfrm>
            <a:custGeom>
              <a:avLst/>
              <a:gdLst/>
              <a:ahLst/>
              <a:cxnLst/>
              <a:rect l="l" t="t" r="r" b="b"/>
              <a:pathLst>
                <a:path w="2082" h="2082" extrusionOk="0">
                  <a:moveTo>
                    <a:pt x="1043" y="1"/>
                  </a:moveTo>
                  <a:lnTo>
                    <a:pt x="1" y="1042"/>
                  </a:lnTo>
                  <a:lnTo>
                    <a:pt x="1043" y="2081"/>
                  </a:lnTo>
                  <a:lnTo>
                    <a:pt x="2081" y="1042"/>
                  </a:lnTo>
                  <a:lnTo>
                    <a:pt x="10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4" name="Google Shape;3034;p42"/>
            <p:cNvSpPr/>
            <p:nvPr/>
          </p:nvSpPr>
          <p:spPr>
            <a:xfrm>
              <a:off x="785927" y="251734"/>
              <a:ext cx="235923" cy="235814"/>
            </a:xfrm>
            <a:custGeom>
              <a:avLst/>
              <a:gdLst/>
              <a:ahLst/>
              <a:cxnLst/>
              <a:rect l="l" t="t" r="r" b="b"/>
              <a:pathLst>
                <a:path w="2158" h="2157" extrusionOk="0">
                  <a:moveTo>
                    <a:pt x="1081" y="80"/>
                  </a:moveTo>
                  <a:lnTo>
                    <a:pt x="2091" y="1080"/>
                  </a:lnTo>
                  <a:lnTo>
                    <a:pt x="1085" y="2086"/>
                  </a:lnTo>
                  <a:lnTo>
                    <a:pt x="1085" y="2086"/>
                  </a:lnTo>
                  <a:lnTo>
                    <a:pt x="80" y="1080"/>
                  </a:lnTo>
                  <a:lnTo>
                    <a:pt x="1081" y="80"/>
                  </a:lnTo>
                  <a:close/>
                  <a:moveTo>
                    <a:pt x="1081" y="1"/>
                  </a:moveTo>
                  <a:lnTo>
                    <a:pt x="1" y="1080"/>
                  </a:lnTo>
                  <a:lnTo>
                    <a:pt x="1081" y="2157"/>
                  </a:lnTo>
                  <a:lnTo>
                    <a:pt x="1106" y="2144"/>
                  </a:lnTo>
                  <a:lnTo>
                    <a:pt x="2157" y="1080"/>
                  </a:lnTo>
                  <a:lnTo>
                    <a:pt x="1081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5" name="Google Shape;3035;p42"/>
            <p:cNvSpPr/>
            <p:nvPr/>
          </p:nvSpPr>
          <p:spPr>
            <a:xfrm>
              <a:off x="5615196" y="269008"/>
              <a:ext cx="97737" cy="96425"/>
            </a:xfrm>
            <a:custGeom>
              <a:avLst/>
              <a:gdLst/>
              <a:ahLst/>
              <a:cxnLst/>
              <a:rect l="l" t="t" r="r" b="b"/>
              <a:pathLst>
                <a:path w="894" h="882" extrusionOk="0">
                  <a:moveTo>
                    <a:pt x="446" y="1"/>
                  </a:moveTo>
                  <a:lnTo>
                    <a:pt x="1" y="449"/>
                  </a:lnTo>
                  <a:lnTo>
                    <a:pt x="446" y="881"/>
                  </a:lnTo>
                  <a:lnTo>
                    <a:pt x="894" y="449"/>
                  </a:lnTo>
                  <a:lnTo>
                    <a:pt x="44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6" name="Google Shape;3036;p42"/>
            <p:cNvSpPr/>
            <p:nvPr/>
          </p:nvSpPr>
          <p:spPr>
            <a:xfrm>
              <a:off x="6362769" y="60522"/>
              <a:ext cx="98174" cy="96425"/>
            </a:xfrm>
            <a:custGeom>
              <a:avLst/>
              <a:gdLst/>
              <a:ahLst/>
              <a:cxnLst/>
              <a:rect l="l" t="t" r="r" b="b"/>
              <a:pathLst>
                <a:path w="898" h="882" extrusionOk="0">
                  <a:moveTo>
                    <a:pt x="449" y="1"/>
                  </a:moveTo>
                  <a:lnTo>
                    <a:pt x="1" y="433"/>
                  </a:lnTo>
                  <a:lnTo>
                    <a:pt x="449" y="882"/>
                  </a:lnTo>
                  <a:lnTo>
                    <a:pt x="897" y="433"/>
                  </a:lnTo>
                  <a:lnTo>
                    <a:pt x="44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7" name="Google Shape;3037;p42"/>
            <p:cNvSpPr/>
            <p:nvPr/>
          </p:nvSpPr>
          <p:spPr>
            <a:xfrm>
              <a:off x="6219224" y="350784"/>
              <a:ext cx="113589" cy="114026"/>
            </a:xfrm>
            <a:custGeom>
              <a:avLst/>
              <a:gdLst/>
              <a:ahLst/>
              <a:cxnLst/>
              <a:rect l="l" t="t" r="r" b="b"/>
              <a:pathLst>
                <a:path w="1039" h="1043" extrusionOk="0">
                  <a:moveTo>
                    <a:pt x="524" y="1"/>
                  </a:moveTo>
                  <a:lnTo>
                    <a:pt x="0" y="515"/>
                  </a:lnTo>
                  <a:lnTo>
                    <a:pt x="524" y="1043"/>
                  </a:lnTo>
                  <a:lnTo>
                    <a:pt x="1039" y="515"/>
                  </a:lnTo>
                  <a:lnTo>
                    <a:pt x="52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8" name="Google Shape;3038;p42"/>
            <p:cNvSpPr/>
            <p:nvPr/>
          </p:nvSpPr>
          <p:spPr>
            <a:xfrm>
              <a:off x="6214741" y="346629"/>
              <a:ext cx="122225" cy="122335"/>
            </a:xfrm>
            <a:custGeom>
              <a:avLst/>
              <a:gdLst/>
              <a:ahLst/>
              <a:cxnLst/>
              <a:rect l="l" t="t" r="r" b="b"/>
              <a:pathLst>
                <a:path w="1118" h="1119" extrusionOk="0">
                  <a:moveTo>
                    <a:pt x="565" y="80"/>
                  </a:moveTo>
                  <a:lnTo>
                    <a:pt x="1052" y="553"/>
                  </a:lnTo>
                  <a:lnTo>
                    <a:pt x="559" y="1046"/>
                  </a:lnTo>
                  <a:lnTo>
                    <a:pt x="79" y="553"/>
                  </a:lnTo>
                  <a:lnTo>
                    <a:pt x="565" y="80"/>
                  </a:lnTo>
                  <a:close/>
                  <a:moveTo>
                    <a:pt x="565" y="1"/>
                  </a:moveTo>
                  <a:lnTo>
                    <a:pt x="0" y="553"/>
                  </a:lnTo>
                  <a:lnTo>
                    <a:pt x="565" y="1118"/>
                  </a:lnTo>
                  <a:lnTo>
                    <a:pt x="578" y="1093"/>
                  </a:lnTo>
                  <a:lnTo>
                    <a:pt x="1118" y="553"/>
                  </a:lnTo>
                  <a:lnTo>
                    <a:pt x="565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9" name="Google Shape;3039;p42"/>
            <p:cNvSpPr/>
            <p:nvPr/>
          </p:nvSpPr>
          <p:spPr>
            <a:xfrm>
              <a:off x="4079271" y="57461"/>
              <a:ext cx="228599" cy="228927"/>
            </a:xfrm>
            <a:custGeom>
              <a:avLst/>
              <a:gdLst/>
              <a:ahLst/>
              <a:cxnLst/>
              <a:rect l="l" t="t" r="r" b="b"/>
              <a:pathLst>
                <a:path w="2091" h="2094" extrusionOk="0">
                  <a:moveTo>
                    <a:pt x="1040" y="0"/>
                  </a:moveTo>
                  <a:lnTo>
                    <a:pt x="1" y="1055"/>
                  </a:lnTo>
                  <a:lnTo>
                    <a:pt x="1040" y="2093"/>
                  </a:lnTo>
                  <a:lnTo>
                    <a:pt x="2091" y="1055"/>
                  </a:lnTo>
                  <a:lnTo>
                    <a:pt x="104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0" name="Google Shape;3040;p42"/>
            <p:cNvSpPr/>
            <p:nvPr/>
          </p:nvSpPr>
          <p:spPr>
            <a:xfrm>
              <a:off x="8402250" y="4410727"/>
              <a:ext cx="96425" cy="96425"/>
            </a:xfrm>
            <a:custGeom>
              <a:avLst/>
              <a:gdLst/>
              <a:ahLst/>
              <a:cxnLst/>
              <a:rect l="l" t="t" r="r" b="b"/>
              <a:pathLst>
                <a:path w="882" h="882" extrusionOk="0">
                  <a:moveTo>
                    <a:pt x="433" y="1"/>
                  </a:moveTo>
                  <a:lnTo>
                    <a:pt x="0" y="433"/>
                  </a:lnTo>
                  <a:lnTo>
                    <a:pt x="433" y="882"/>
                  </a:lnTo>
                  <a:lnTo>
                    <a:pt x="881" y="433"/>
                  </a:lnTo>
                  <a:lnTo>
                    <a:pt x="43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1" name="Google Shape;3041;p42"/>
            <p:cNvSpPr/>
            <p:nvPr/>
          </p:nvSpPr>
          <p:spPr>
            <a:xfrm>
              <a:off x="7418532" y="4843550"/>
              <a:ext cx="96425" cy="96425"/>
            </a:xfrm>
            <a:custGeom>
              <a:avLst/>
              <a:gdLst/>
              <a:ahLst/>
              <a:cxnLst/>
              <a:rect l="l" t="t" r="r" b="b"/>
              <a:pathLst>
                <a:path w="882" h="882" extrusionOk="0">
                  <a:moveTo>
                    <a:pt x="433" y="1"/>
                  </a:moveTo>
                  <a:lnTo>
                    <a:pt x="1" y="436"/>
                  </a:lnTo>
                  <a:lnTo>
                    <a:pt x="433" y="881"/>
                  </a:lnTo>
                  <a:lnTo>
                    <a:pt x="882" y="436"/>
                  </a:lnTo>
                  <a:lnTo>
                    <a:pt x="43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2" name="Google Shape;3042;p42"/>
            <p:cNvSpPr/>
            <p:nvPr/>
          </p:nvSpPr>
          <p:spPr>
            <a:xfrm>
              <a:off x="8640691" y="4712796"/>
              <a:ext cx="113698" cy="115010"/>
            </a:xfrm>
            <a:custGeom>
              <a:avLst/>
              <a:gdLst/>
              <a:ahLst/>
              <a:cxnLst/>
              <a:rect l="l" t="t" r="r" b="b"/>
              <a:pathLst>
                <a:path w="1040" h="1052" extrusionOk="0">
                  <a:moveTo>
                    <a:pt x="515" y="0"/>
                  </a:moveTo>
                  <a:lnTo>
                    <a:pt x="1" y="527"/>
                  </a:lnTo>
                  <a:lnTo>
                    <a:pt x="515" y="1051"/>
                  </a:lnTo>
                  <a:lnTo>
                    <a:pt x="1039" y="527"/>
                  </a:lnTo>
                  <a:lnTo>
                    <a:pt x="51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3" name="Google Shape;3043;p42"/>
            <p:cNvSpPr/>
            <p:nvPr/>
          </p:nvSpPr>
          <p:spPr>
            <a:xfrm>
              <a:off x="8636536" y="4709954"/>
              <a:ext cx="122335" cy="120913"/>
            </a:xfrm>
            <a:custGeom>
              <a:avLst/>
              <a:gdLst/>
              <a:ahLst/>
              <a:cxnLst/>
              <a:rect l="l" t="t" r="r" b="b"/>
              <a:pathLst>
                <a:path w="1119" h="1106" extrusionOk="0">
                  <a:moveTo>
                    <a:pt x="553" y="64"/>
                  </a:moveTo>
                  <a:lnTo>
                    <a:pt x="1040" y="553"/>
                  </a:lnTo>
                  <a:lnTo>
                    <a:pt x="560" y="1033"/>
                  </a:lnTo>
                  <a:lnTo>
                    <a:pt x="80" y="553"/>
                  </a:lnTo>
                  <a:lnTo>
                    <a:pt x="553" y="64"/>
                  </a:lnTo>
                  <a:close/>
                  <a:moveTo>
                    <a:pt x="553" y="1"/>
                  </a:moveTo>
                  <a:lnTo>
                    <a:pt x="1" y="553"/>
                  </a:lnTo>
                  <a:lnTo>
                    <a:pt x="553" y="1106"/>
                  </a:lnTo>
                  <a:lnTo>
                    <a:pt x="579" y="1090"/>
                  </a:lnTo>
                  <a:lnTo>
                    <a:pt x="1119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4" name="Google Shape;3044;p42"/>
            <p:cNvSpPr/>
            <p:nvPr/>
          </p:nvSpPr>
          <p:spPr>
            <a:xfrm>
              <a:off x="8756030" y="3298988"/>
              <a:ext cx="113589" cy="113698"/>
            </a:xfrm>
            <a:custGeom>
              <a:avLst/>
              <a:gdLst/>
              <a:ahLst/>
              <a:cxnLst/>
              <a:rect l="l" t="t" r="r" b="b"/>
              <a:pathLst>
                <a:path w="1039" h="1040" extrusionOk="0">
                  <a:moveTo>
                    <a:pt x="512" y="1"/>
                  </a:moveTo>
                  <a:lnTo>
                    <a:pt x="0" y="516"/>
                  </a:lnTo>
                  <a:lnTo>
                    <a:pt x="512" y="1040"/>
                  </a:lnTo>
                  <a:lnTo>
                    <a:pt x="1039" y="516"/>
                  </a:lnTo>
                  <a:lnTo>
                    <a:pt x="51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5" name="Google Shape;3045;p42"/>
            <p:cNvSpPr/>
            <p:nvPr/>
          </p:nvSpPr>
          <p:spPr>
            <a:xfrm>
              <a:off x="8751547" y="3294943"/>
              <a:ext cx="122225" cy="122225"/>
            </a:xfrm>
            <a:custGeom>
              <a:avLst/>
              <a:gdLst/>
              <a:ahLst/>
              <a:cxnLst/>
              <a:rect l="l" t="t" r="r" b="b"/>
              <a:pathLst>
                <a:path w="1118" h="1118" extrusionOk="0">
                  <a:moveTo>
                    <a:pt x="553" y="63"/>
                  </a:moveTo>
                  <a:lnTo>
                    <a:pt x="1039" y="553"/>
                  </a:lnTo>
                  <a:lnTo>
                    <a:pt x="559" y="1032"/>
                  </a:lnTo>
                  <a:lnTo>
                    <a:pt x="79" y="553"/>
                  </a:lnTo>
                  <a:lnTo>
                    <a:pt x="553" y="63"/>
                  </a:lnTo>
                  <a:close/>
                  <a:moveTo>
                    <a:pt x="553" y="0"/>
                  </a:moveTo>
                  <a:lnTo>
                    <a:pt x="0" y="553"/>
                  </a:lnTo>
                  <a:lnTo>
                    <a:pt x="553" y="1118"/>
                  </a:lnTo>
                  <a:lnTo>
                    <a:pt x="578" y="1089"/>
                  </a:lnTo>
                  <a:lnTo>
                    <a:pt x="1118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6" name="Google Shape;3046;p42"/>
            <p:cNvSpPr/>
            <p:nvPr/>
          </p:nvSpPr>
          <p:spPr>
            <a:xfrm>
              <a:off x="7352281" y="4321736"/>
              <a:ext cx="227287" cy="227177"/>
            </a:xfrm>
            <a:custGeom>
              <a:avLst/>
              <a:gdLst/>
              <a:ahLst/>
              <a:cxnLst/>
              <a:rect l="l" t="t" r="r" b="b"/>
              <a:pathLst>
                <a:path w="2079" h="2078" extrusionOk="0">
                  <a:moveTo>
                    <a:pt x="1039" y="0"/>
                  </a:moveTo>
                  <a:lnTo>
                    <a:pt x="1" y="1039"/>
                  </a:lnTo>
                  <a:lnTo>
                    <a:pt x="1039" y="2078"/>
                  </a:lnTo>
                  <a:lnTo>
                    <a:pt x="2078" y="1039"/>
                  </a:lnTo>
                  <a:lnTo>
                    <a:pt x="103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7" name="Google Shape;3047;p42"/>
            <p:cNvSpPr/>
            <p:nvPr/>
          </p:nvSpPr>
          <p:spPr>
            <a:xfrm>
              <a:off x="7347798" y="4317253"/>
              <a:ext cx="236251" cy="235814"/>
            </a:xfrm>
            <a:custGeom>
              <a:avLst/>
              <a:gdLst/>
              <a:ahLst/>
              <a:cxnLst/>
              <a:rect l="l" t="t" r="r" b="b"/>
              <a:pathLst>
                <a:path w="2161" h="2157" extrusionOk="0">
                  <a:moveTo>
                    <a:pt x="1080" y="79"/>
                  </a:moveTo>
                  <a:lnTo>
                    <a:pt x="2094" y="1080"/>
                  </a:lnTo>
                  <a:lnTo>
                    <a:pt x="1087" y="2087"/>
                  </a:lnTo>
                  <a:lnTo>
                    <a:pt x="1087" y="2087"/>
                  </a:lnTo>
                  <a:lnTo>
                    <a:pt x="80" y="1080"/>
                  </a:lnTo>
                  <a:lnTo>
                    <a:pt x="1080" y="79"/>
                  </a:lnTo>
                  <a:close/>
                  <a:moveTo>
                    <a:pt x="1080" y="0"/>
                  </a:moveTo>
                  <a:lnTo>
                    <a:pt x="1" y="1080"/>
                  </a:lnTo>
                  <a:lnTo>
                    <a:pt x="1080" y="2156"/>
                  </a:lnTo>
                  <a:lnTo>
                    <a:pt x="1106" y="2144"/>
                  </a:lnTo>
                  <a:lnTo>
                    <a:pt x="2160" y="1080"/>
                  </a:lnTo>
                  <a:lnTo>
                    <a:pt x="1080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8" name="Google Shape;3048;p42"/>
            <p:cNvSpPr/>
            <p:nvPr/>
          </p:nvSpPr>
          <p:spPr>
            <a:xfrm>
              <a:off x="2763311" y="4811846"/>
              <a:ext cx="96425" cy="96753"/>
            </a:xfrm>
            <a:custGeom>
              <a:avLst/>
              <a:gdLst/>
              <a:ahLst/>
              <a:cxnLst/>
              <a:rect l="l" t="t" r="r" b="b"/>
              <a:pathLst>
                <a:path w="882" h="885" extrusionOk="0">
                  <a:moveTo>
                    <a:pt x="449" y="0"/>
                  </a:moveTo>
                  <a:lnTo>
                    <a:pt x="0" y="448"/>
                  </a:lnTo>
                  <a:lnTo>
                    <a:pt x="449" y="884"/>
                  </a:lnTo>
                  <a:lnTo>
                    <a:pt x="881" y="448"/>
                  </a:lnTo>
                  <a:lnTo>
                    <a:pt x="44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9" name="Google Shape;3049;p42"/>
            <p:cNvSpPr/>
            <p:nvPr/>
          </p:nvSpPr>
          <p:spPr>
            <a:xfrm>
              <a:off x="2964472" y="4860824"/>
              <a:ext cx="96753" cy="96425"/>
            </a:xfrm>
            <a:custGeom>
              <a:avLst/>
              <a:gdLst/>
              <a:ahLst/>
              <a:cxnLst/>
              <a:rect l="l" t="t" r="r" b="b"/>
              <a:pathLst>
                <a:path w="885" h="882" extrusionOk="0">
                  <a:moveTo>
                    <a:pt x="436" y="0"/>
                  </a:moveTo>
                  <a:lnTo>
                    <a:pt x="1" y="436"/>
                  </a:lnTo>
                  <a:lnTo>
                    <a:pt x="436" y="881"/>
                  </a:lnTo>
                  <a:lnTo>
                    <a:pt x="885" y="436"/>
                  </a:lnTo>
                  <a:lnTo>
                    <a:pt x="43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0" name="Google Shape;3050;p42"/>
            <p:cNvSpPr/>
            <p:nvPr/>
          </p:nvSpPr>
          <p:spPr>
            <a:xfrm>
              <a:off x="1344038" y="4899854"/>
              <a:ext cx="113698" cy="113589"/>
            </a:xfrm>
            <a:custGeom>
              <a:avLst/>
              <a:gdLst/>
              <a:ahLst/>
              <a:cxnLst/>
              <a:rect l="l" t="t" r="r" b="b"/>
              <a:pathLst>
                <a:path w="1040" h="1039" extrusionOk="0">
                  <a:moveTo>
                    <a:pt x="525" y="0"/>
                  </a:moveTo>
                  <a:lnTo>
                    <a:pt x="1" y="524"/>
                  </a:lnTo>
                  <a:lnTo>
                    <a:pt x="525" y="1039"/>
                  </a:lnTo>
                  <a:lnTo>
                    <a:pt x="1039" y="524"/>
                  </a:lnTo>
                  <a:lnTo>
                    <a:pt x="52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1" name="Google Shape;3051;p42"/>
            <p:cNvSpPr/>
            <p:nvPr/>
          </p:nvSpPr>
          <p:spPr>
            <a:xfrm>
              <a:off x="1339556" y="4895371"/>
              <a:ext cx="122335" cy="122225"/>
            </a:xfrm>
            <a:custGeom>
              <a:avLst/>
              <a:gdLst/>
              <a:ahLst/>
              <a:cxnLst/>
              <a:rect l="l" t="t" r="r" b="b"/>
              <a:pathLst>
                <a:path w="1119" h="1118" extrusionOk="0">
                  <a:moveTo>
                    <a:pt x="566" y="79"/>
                  </a:moveTo>
                  <a:lnTo>
                    <a:pt x="1052" y="565"/>
                  </a:lnTo>
                  <a:lnTo>
                    <a:pt x="560" y="1048"/>
                  </a:lnTo>
                  <a:lnTo>
                    <a:pt x="560" y="1048"/>
                  </a:lnTo>
                  <a:lnTo>
                    <a:pt x="80" y="565"/>
                  </a:lnTo>
                  <a:lnTo>
                    <a:pt x="566" y="79"/>
                  </a:lnTo>
                  <a:close/>
                  <a:moveTo>
                    <a:pt x="566" y="0"/>
                  </a:moveTo>
                  <a:lnTo>
                    <a:pt x="1" y="565"/>
                  </a:lnTo>
                  <a:lnTo>
                    <a:pt x="566" y="1118"/>
                  </a:lnTo>
                  <a:lnTo>
                    <a:pt x="578" y="1105"/>
                  </a:lnTo>
                  <a:lnTo>
                    <a:pt x="1118" y="565"/>
                  </a:lnTo>
                  <a:lnTo>
                    <a:pt x="566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2" name="Google Shape;3052;p42"/>
            <p:cNvSpPr/>
            <p:nvPr/>
          </p:nvSpPr>
          <p:spPr>
            <a:xfrm>
              <a:off x="1427235" y="4656493"/>
              <a:ext cx="227615" cy="227505"/>
            </a:xfrm>
            <a:custGeom>
              <a:avLst/>
              <a:gdLst/>
              <a:ahLst/>
              <a:cxnLst/>
              <a:rect l="l" t="t" r="r" b="b"/>
              <a:pathLst>
                <a:path w="2082" h="2081" extrusionOk="0">
                  <a:moveTo>
                    <a:pt x="1039" y="1"/>
                  </a:moveTo>
                  <a:lnTo>
                    <a:pt x="1" y="1042"/>
                  </a:lnTo>
                  <a:lnTo>
                    <a:pt x="1039" y="2081"/>
                  </a:lnTo>
                  <a:lnTo>
                    <a:pt x="2081" y="1042"/>
                  </a:lnTo>
                  <a:lnTo>
                    <a:pt x="103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3" name="Google Shape;3053;p42"/>
            <p:cNvSpPr/>
            <p:nvPr/>
          </p:nvSpPr>
          <p:spPr>
            <a:xfrm>
              <a:off x="1423081" y="4652339"/>
              <a:ext cx="235814" cy="235814"/>
            </a:xfrm>
            <a:custGeom>
              <a:avLst/>
              <a:gdLst/>
              <a:ahLst/>
              <a:cxnLst/>
              <a:rect l="l" t="t" r="r" b="b"/>
              <a:pathLst>
                <a:path w="2157" h="2157" extrusionOk="0">
                  <a:moveTo>
                    <a:pt x="1077" y="80"/>
                  </a:moveTo>
                  <a:lnTo>
                    <a:pt x="2078" y="1080"/>
                  </a:lnTo>
                  <a:lnTo>
                    <a:pt x="1085" y="2086"/>
                  </a:lnTo>
                  <a:lnTo>
                    <a:pt x="1085" y="2086"/>
                  </a:lnTo>
                  <a:lnTo>
                    <a:pt x="80" y="1080"/>
                  </a:lnTo>
                  <a:lnTo>
                    <a:pt x="1077" y="80"/>
                  </a:lnTo>
                  <a:close/>
                  <a:moveTo>
                    <a:pt x="1077" y="1"/>
                  </a:moveTo>
                  <a:lnTo>
                    <a:pt x="1" y="1080"/>
                  </a:lnTo>
                  <a:lnTo>
                    <a:pt x="1077" y="2157"/>
                  </a:lnTo>
                  <a:lnTo>
                    <a:pt x="1106" y="2144"/>
                  </a:lnTo>
                  <a:lnTo>
                    <a:pt x="2157" y="1080"/>
                  </a:lnTo>
                  <a:lnTo>
                    <a:pt x="1077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4" name="Google Shape;3054;p42"/>
            <p:cNvSpPr/>
            <p:nvPr/>
          </p:nvSpPr>
          <p:spPr>
            <a:xfrm>
              <a:off x="3156011" y="4632332"/>
              <a:ext cx="228599" cy="228599"/>
            </a:xfrm>
            <a:custGeom>
              <a:avLst/>
              <a:gdLst/>
              <a:ahLst/>
              <a:cxnLst/>
              <a:rect l="l" t="t" r="r" b="b"/>
              <a:pathLst>
                <a:path w="2091" h="2091" extrusionOk="0">
                  <a:moveTo>
                    <a:pt x="1040" y="1"/>
                  </a:moveTo>
                  <a:lnTo>
                    <a:pt x="1" y="1039"/>
                  </a:lnTo>
                  <a:lnTo>
                    <a:pt x="1040" y="2090"/>
                  </a:lnTo>
                  <a:lnTo>
                    <a:pt x="2091" y="1039"/>
                  </a:lnTo>
                  <a:lnTo>
                    <a:pt x="104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5" name="Google Shape;3055;p42"/>
            <p:cNvSpPr/>
            <p:nvPr/>
          </p:nvSpPr>
          <p:spPr>
            <a:xfrm>
              <a:off x="3151529" y="4627850"/>
              <a:ext cx="235923" cy="235814"/>
            </a:xfrm>
            <a:custGeom>
              <a:avLst/>
              <a:gdLst/>
              <a:ahLst/>
              <a:cxnLst/>
              <a:rect l="l" t="t" r="r" b="b"/>
              <a:pathLst>
                <a:path w="2158" h="2157" extrusionOk="0">
                  <a:moveTo>
                    <a:pt x="1081" y="79"/>
                  </a:moveTo>
                  <a:lnTo>
                    <a:pt x="2094" y="1080"/>
                  </a:lnTo>
                  <a:lnTo>
                    <a:pt x="1087" y="2087"/>
                  </a:lnTo>
                  <a:lnTo>
                    <a:pt x="1087" y="2087"/>
                  </a:lnTo>
                  <a:lnTo>
                    <a:pt x="80" y="1080"/>
                  </a:lnTo>
                  <a:lnTo>
                    <a:pt x="1081" y="79"/>
                  </a:lnTo>
                  <a:close/>
                  <a:moveTo>
                    <a:pt x="1081" y="1"/>
                  </a:moveTo>
                  <a:lnTo>
                    <a:pt x="1" y="1080"/>
                  </a:lnTo>
                  <a:lnTo>
                    <a:pt x="1081" y="2157"/>
                  </a:lnTo>
                  <a:lnTo>
                    <a:pt x="1106" y="2144"/>
                  </a:lnTo>
                  <a:lnTo>
                    <a:pt x="2157" y="1080"/>
                  </a:lnTo>
                  <a:lnTo>
                    <a:pt x="1081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6" name="Google Shape;3056;p42"/>
            <p:cNvSpPr/>
            <p:nvPr/>
          </p:nvSpPr>
          <p:spPr>
            <a:xfrm>
              <a:off x="16599" y="4745922"/>
              <a:ext cx="228599" cy="228599"/>
            </a:xfrm>
            <a:custGeom>
              <a:avLst/>
              <a:gdLst/>
              <a:ahLst/>
              <a:cxnLst/>
              <a:rect l="l" t="t" r="r" b="b"/>
              <a:pathLst>
                <a:path w="2091" h="2091" extrusionOk="0">
                  <a:moveTo>
                    <a:pt x="1052" y="0"/>
                  </a:moveTo>
                  <a:lnTo>
                    <a:pt x="1" y="1051"/>
                  </a:lnTo>
                  <a:lnTo>
                    <a:pt x="1052" y="2090"/>
                  </a:lnTo>
                  <a:lnTo>
                    <a:pt x="2091" y="1051"/>
                  </a:lnTo>
                  <a:lnTo>
                    <a:pt x="105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7" name="Google Shape;3057;p42"/>
            <p:cNvSpPr/>
            <p:nvPr/>
          </p:nvSpPr>
          <p:spPr>
            <a:xfrm>
              <a:off x="13537" y="4742752"/>
              <a:ext cx="236142" cy="236251"/>
            </a:xfrm>
            <a:custGeom>
              <a:avLst/>
              <a:gdLst/>
              <a:ahLst/>
              <a:cxnLst/>
              <a:rect l="l" t="t" r="r" b="b"/>
              <a:pathLst>
                <a:path w="2160" h="2161" extrusionOk="0">
                  <a:moveTo>
                    <a:pt x="1080" y="67"/>
                  </a:moveTo>
                  <a:lnTo>
                    <a:pt x="2081" y="1080"/>
                  </a:lnTo>
                  <a:lnTo>
                    <a:pt x="1074" y="2075"/>
                  </a:lnTo>
                  <a:lnTo>
                    <a:pt x="1074" y="2075"/>
                  </a:lnTo>
                  <a:lnTo>
                    <a:pt x="67" y="1080"/>
                  </a:lnTo>
                  <a:lnTo>
                    <a:pt x="1080" y="67"/>
                  </a:lnTo>
                  <a:close/>
                  <a:moveTo>
                    <a:pt x="1080" y="1"/>
                  </a:moveTo>
                  <a:lnTo>
                    <a:pt x="0" y="1080"/>
                  </a:lnTo>
                  <a:lnTo>
                    <a:pt x="1080" y="2160"/>
                  </a:lnTo>
                  <a:lnTo>
                    <a:pt x="1093" y="2132"/>
                  </a:lnTo>
                  <a:lnTo>
                    <a:pt x="2160" y="1080"/>
                  </a:lnTo>
                  <a:lnTo>
                    <a:pt x="1080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8" name="Google Shape;3058;p42"/>
            <p:cNvSpPr/>
            <p:nvPr/>
          </p:nvSpPr>
          <p:spPr>
            <a:xfrm>
              <a:off x="1000316" y="-184150"/>
              <a:ext cx="228599" cy="227505"/>
            </a:xfrm>
            <a:custGeom>
              <a:avLst/>
              <a:gdLst/>
              <a:ahLst/>
              <a:cxnLst/>
              <a:rect l="l" t="t" r="r" b="b"/>
              <a:pathLst>
                <a:path w="2091" h="2081" extrusionOk="0">
                  <a:moveTo>
                    <a:pt x="1052" y="0"/>
                  </a:moveTo>
                  <a:lnTo>
                    <a:pt x="0" y="1042"/>
                  </a:lnTo>
                  <a:lnTo>
                    <a:pt x="1052" y="2081"/>
                  </a:lnTo>
                  <a:lnTo>
                    <a:pt x="2090" y="1042"/>
                  </a:lnTo>
                  <a:lnTo>
                    <a:pt x="105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9" name="Google Shape;3059;p42"/>
            <p:cNvSpPr/>
            <p:nvPr/>
          </p:nvSpPr>
          <p:spPr>
            <a:xfrm>
              <a:off x="997146" y="-188305"/>
              <a:ext cx="236251" cy="235814"/>
            </a:xfrm>
            <a:custGeom>
              <a:avLst/>
              <a:gdLst/>
              <a:ahLst/>
              <a:cxnLst/>
              <a:rect l="l" t="t" r="r" b="b"/>
              <a:pathLst>
                <a:path w="2161" h="2157" extrusionOk="0">
                  <a:moveTo>
                    <a:pt x="1081" y="67"/>
                  </a:moveTo>
                  <a:lnTo>
                    <a:pt x="2081" y="1080"/>
                  </a:lnTo>
                  <a:lnTo>
                    <a:pt x="1074" y="2087"/>
                  </a:lnTo>
                  <a:lnTo>
                    <a:pt x="1074" y="2087"/>
                  </a:lnTo>
                  <a:lnTo>
                    <a:pt x="67" y="1080"/>
                  </a:lnTo>
                  <a:lnTo>
                    <a:pt x="1081" y="67"/>
                  </a:lnTo>
                  <a:close/>
                  <a:moveTo>
                    <a:pt x="1081" y="1"/>
                  </a:moveTo>
                  <a:lnTo>
                    <a:pt x="1" y="1080"/>
                  </a:lnTo>
                  <a:lnTo>
                    <a:pt x="1081" y="2157"/>
                  </a:lnTo>
                  <a:lnTo>
                    <a:pt x="1093" y="2132"/>
                  </a:lnTo>
                  <a:lnTo>
                    <a:pt x="2160" y="1080"/>
                  </a:lnTo>
                  <a:lnTo>
                    <a:pt x="1081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60" name="Google Shape;3060;p42"/>
          <p:cNvSpPr/>
          <p:nvPr/>
        </p:nvSpPr>
        <p:spPr>
          <a:xfrm>
            <a:off x="461838" y="396075"/>
            <a:ext cx="8220300" cy="4332900"/>
          </a:xfrm>
          <a:prstGeom prst="roundRect">
            <a:avLst>
              <a:gd name="adj" fmla="val 2817"/>
            </a:avLst>
          </a:prstGeom>
          <a:solidFill>
            <a:srgbClr val="FFFBF7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2_2">
    <p:bg>
      <p:bgPr>
        <a:solidFill>
          <a:schemeClr val="lt2"/>
        </a:solidFill>
        <a:effectLst/>
      </p:bgPr>
    </p:bg>
    <p:spTree>
      <p:nvGrpSpPr>
        <p:cNvPr id="1" name="Shape 30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62" name="Google Shape;3062;p43"/>
          <p:cNvGrpSpPr/>
          <p:nvPr/>
        </p:nvGrpSpPr>
        <p:grpSpPr>
          <a:xfrm>
            <a:off x="-389750" y="-228887"/>
            <a:ext cx="9822020" cy="5722907"/>
            <a:chOff x="-389750" y="-228887"/>
            <a:chExt cx="9822020" cy="5722907"/>
          </a:xfrm>
        </p:grpSpPr>
        <p:sp>
          <p:nvSpPr>
            <p:cNvPr id="3063" name="Google Shape;3063;p43"/>
            <p:cNvSpPr/>
            <p:nvPr/>
          </p:nvSpPr>
          <p:spPr>
            <a:xfrm>
              <a:off x="310307" y="708334"/>
              <a:ext cx="659700" cy="569761"/>
            </a:xfrm>
            <a:custGeom>
              <a:avLst/>
              <a:gdLst/>
              <a:ahLst/>
              <a:cxnLst/>
              <a:rect l="l" t="t" r="r" b="b"/>
              <a:pathLst>
                <a:path w="6000" h="5182" extrusionOk="0">
                  <a:moveTo>
                    <a:pt x="3000" y="1"/>
                  </a:moveTo>
                  <a:lnTo>
                    <a:pt x="1500" y="2593"/>
                  </a:lnTo>
                  <a:lnTo>
                    <a:pt x="1" y="5181"/>
                  </a:lnTo>
                  <a:lnTo>
                    <a:pt x="5999" y="5181"/>
                  </a:lnTo>
                  <a:lnTo>
                    <a:pt x="4500" y="2593"/>
                  </a:lnTo>
                  <a:lnTo>
                    <a:pt x="300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4" name="Google Shape;3064;p43"/>
            <p:cNvSpPr/>
            <p:nvPr/>
          </p:nvSpPr>
          <p:spPr>
            <a:xfrm>
              <a:off x="492606" y="2903834"/>
              <a:ext cx="198240" cy="175150"/>
            </a:xfrm>
            <a:custGeom>
              <a:avLst/>
              <a:gdLst/>
              <a:ahLst/>
              <a:cxnLst/>
              <a:rect l="l" t="t" r="r" b="b"/>
              <a:pathLst>
                <a:path w="1803" h="1593" extrusionOk="0">
                  <a:moveTo>
                    <a:pt x="0" y="1"/>
                  </a:moveTo>
                  <a:lnTo>
                    <a:pt x="420" y="790"/>
                  </a:lnTo>
                  <a:lnTo>
                    <a:pt x="840" y="1592"/>
                  </a:lnTo>
                  <a:lnTo>
                    <a:pt x="1329" y="828"/>
                  </a:lnTo>
                  <a:lnTo>
                    <a:pt x="1803" y="67"/>
                  </a:lnTo>
                  <a:lnTo>
                    <a:pt x="906" y="2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5" name="Google Shape;3065;p43"/>
            <p:cNvSpPr/>
            <p:nvPr/>
          </p:nvSpPr>
          <p:spPr>
            <a:xfrm>
              <a:off x="1379140" y="110971"/>
              <a:ext cx="198240" cy="175040"/>
            </a:xfrm>
            <a:custGeom>
              <a:avLst/>
              <a:gdLst/>
              <a:ahLst/>
              <a:cxnLst/>
              <a:rect l="l" t="t" r="r" b="b"/>
              <a:pathLst>
                <a:path w="1803" h="1592" extrusionOk="0">
                  <a:moveTo>
                    <a:pt x="0" y="1"/>
                  </a:moveTo>
                  <a:lnTo>
                    <a:pt x="420" y="790"/>
                  </a:lnTo>
                  <a:lnTo>
                    <a:pt x="856" y="1592"/>
                  </a:lnTo>
                  <a:lnTo>
                    <a:pt x="1329" y="828"/>
                  </a:lnTo>
                  <a:lnTo>
                    <a:pt x="1803" y="67"/>
                  </a:lnTo>
                  <a:lnTo>
                    <a:pt x="906" y="2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6" name="Google Shape;3066;p43"/>
            <p:cNvSpPr/>
            <p:nvPr/>
          </p:nvSpPr>
          <p:spPr>
            <a:xfrm>
              <a:off x="966714" y="4954496"/>
              <a:ext cx="198350" cy="175040"/>
            </a:xfrm>
            <a:custGeom>
              <a:avLst/>
              <a:gdLst/>
              <a:ahLst/>
              <a:cxnLst/>
              <a:rect l="l" t="t" r="r" b="b"/>
              <a:pathLst>
                <a:path w="1804" h="1592" extrusionOk="0">
                  <a:moveTo>
                    <a:pt x="1" y="0"/>
                  </a:moveTo>
                  <a:lnTo>
                    <a:pt x="424" y="790"/>
                  </a:lnTo>
                  <a:lnTo>
                    <a:pt x="844" y="1592"/>
                  </a:lnTo>
                  <a:lnTo>
                    <a:pt x="1330" y="831"/>
                  </a:lnTo>
                  <a:lnTo>
                    <a:pt x="1803" y="67"/>
                  </a:lnTo>
                  <a:lnTo>
                    <a:pt x="910" y="2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7" name="Google Shape;3067;p43"/>
            <p:cNvSpPr/>
            <p:nvPr/>
          </p:nvSpPr>
          <p:spPr>
            <a:xfrm>
              <a:off x="3888440" y="4702818"/>
              <a:ext cx="198240" cy="175040"/>
            </a:xfrm>
            <a:custGeom>
              <a:avLst/>
              <a:gdLst/>
              <a:ahLst/>
              <a:cxnLst/>
              <a:rect l="l" t="t" r="r" b="b"/>
              <a:pathLst>
                <a:path w="1803" h="1592" extrusionOk="0">
                  <a:moveTo>
                    <a:pt x="0" y="1"/>
                  </a:moveTo>
                  <a:lnTo>
                    <a:pt x="420" y="790"/>
                  </a:lnTo>
                  <a:lnTo>
                    <a:pt x="843" y="1592"/>
                  </a:lnTo>
                  <a:lnTo>
                    <a:pt x="1329" y="831"/>
                  </a:lnTo>
                  <a:lnTo>
                    <a:pt x="1803" y="67"/>
                  </a:lnTo>
                  <a:lnTo>
                    <a:pt x="909" y="2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8" name="Google Shape;3068;p43"/>
            <p:cNvSpPr/>
            <p:nvPr/>
          </p:nvSpPr>
          <p:spPr>
            <a:xfrm>
              <a:off x="5438968" y="4779564"/>
              <a:ext cx="176470" cy="198240"/>
            </a:xfrm>
            <a:custGeom>
              <a:avLst/>
              <a:gdLst/>
              <a:ahLst/>
              <a:cxnLst/>
              <a:rect l="l" t="t" r="r" b="b"/>
              <a:pathLst>
                <a:path w="1605" h="1803" extrusionOk="0">
                  <a:moveTo>
                    <a:pt x="1604" y="0"/>
                  </a:moveTo>
                  <a:lnTo>
                    <a:pt x="802" y="408"/>
                  </a:lnTo>
                  <a:lnTo>
                    <a:pt x="0" y="815"/>
                  </a:lnTo>
                  <a:lnTo>
                    <a:pt x="749" y="1317"/>
                  </a:lnTo>
                  <a:lnTo>
                    <a:pt x="1500" y="1803"/>
                  </a:lnTo>
                  <a:lnTo>
                    <a:pt x="1551" y="906"/>
                  </a:lnTo>
                  <a:lnTo>
                    <a:pt x="160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9" name="Google Shape;3069;p43"/>
            <p:cNvSpPr/>
            <p:nvPr/>
          </p:nvSpPr>
          <p:spPr>
            <a:xfrm>
              <a:off x="8830624" y="2281700"/>
              <a:ext cx="177789" cy="198350"/>
            </a:xfrm>
            <a:custGeom>
              <a:avLst/>
              <a:gdLst/>
              <a:ahLst/>
              <a:cxnLst/>
              <a:rect l="l" t="t" r="r" b="b"/>
              <a:pathLst>
                <a:path w="1617" h="1804" extrusionOk="0">
                  <a:moveTo>
                    <a:pt x="1617" y="0"/>
                  </a:moveTo>
                  <a:lnTo>
                    <a:pt x="815" y="395"/>
                  </a:lnTo>
                  <a:lnTo>
                    <a:pt x="0" y="802"/>
                  </a:lnTo>
                  <a:lnTo>
                    <a:pt x="761" y="1304"/>
                  </a:lnTo>
                  <a:lnTo>
                    <a:pt x="1513" y="1803"/>
                  </a:lnTo>
                  <a:lnTo>
                    <a:pt x="1563" y="894"/>
                  </a:lnTo>
                  <a:lnTo>
                    <a:pt x="161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0" name="Google Shape;3070;p43"/>
            <p:cNvSpPr/>
            <p:nvPr/>
          </p:nvSpPr>
          <p:spPr>
            <a:xfrm>
              <a:off x="6140455" y="132379"/>
              <a:ext cx="177899" cy="198240"/>
            </a:xfrm>
            <a:custGeom>
              <a:avLst/>
              <a:gdLst/>
              <a:ahLst/>
              <a:cxnLst/>
              <a:rect l="l" t="t" r="r" b="b"/>
              <a:pathLst>
                <a:path w="1618" h="1803" extrusionOk="0">
                  <a:moveTo>
                    <a:pt x="1617" y="0"/>
                  </a:moveTo>
                  <a:lnTo>
                    <a:pt x="803" y="411"/>
                  </a:lnTo>
                  <a:lnTo>
                    <a:pt x="1" y="818"/>
                  </a:lnTo>
                  <a:lnTo>
                    <a:pt x="749" y="1317"/>
                  </a:lnTo>
                  <a:lnTo>
                    <a:pt x="1513" y="1803"/>
                  </a:lnTo>
                  <a:lnTo>
                    <a:pt x="1563" y="909"/>
                  </a:lnTo>
                  <a:lnTo>
                    <a:pt x="161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1" name="Google Shape;3071;p43"/>
            <p:cNvSpPr/>
            <p:nvPr/>
          </p:nvSpPr>
          <p:spPr>
            <a:xfrm>
              <a:off x="8695934" y="-65532"/>
              <a:ext cx="178229" cy="198020"/>
            </a:xfrm>
            <a:custGeom>
              <a:avLst/>
              <a:gdLst/>
              <a:ahLst/>
              <a:cxnLst/>
              <a:rect l="l" t="t" r="r" b="b"/>
              <a:pathLst>
                <a:path w="1621" h="1801" extrusionOk="0">
                  <a:moveTo>
                    <a:pt x="1620" y="1"/>
                  </a:moveTo>
                  <a:lnTo>
                    <a:pt x="802" y="408"/>
                  </a:lnTo>
                  <a:lnTo>
                    <a:pt x="1" y="815"/>
                  </a:lnTo>
                  <a:lnTo>
                    <a:pt x="752" y="1301"/>
                  </a:lnTo>
                  <a:lnTo>
                    <a:pt x="1500" y="1800"/>
                  </a:lnTo>
                  <a:lnTo>
                    <a:pt x="1566" y="907"/>
                  </a:lnTo>
                  <a:lnTo>
                    <a:pt x="162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2" name="Google Shape;3072;p43"/>
            <p:cNvSpPr/>
            <p:nvPr/>
          </p:nvSpPr>
          <p:spPr>
            <a:xfrm>
              <a:off x="8772679" y="1257727"/>
              <a:ext cx="659590" cy="570091"/>
            </a:xfrm>
            <a:custGeom>
              <a:avLst/>
              <a:gdLst/>
              <a:ahLst/>
              <a:cxnLst/>
              <a:rect l="l" t="t" r="r" b="b"/>
              <a:pathLst>
                <a:path w="5999" h="5185" extrusionOk="0">
                  <a:moveTo>
                    <a:pt x="2999" y="0"/>
                  </a:moveTo>
                  <a:lnTo>
                    <a:pt x="1500" y="2592"/>
                  </a:lnTo>
                  <a:lnTo>
                    <a:pt x="0" y="5184"/>
                  </a:lnTo>
                  <a:lnTo>
                    <a:pt x="5999" y="5184"/>
                  </a:lnTo>
                  <a:lnTo>
                    <a:pt x="4499" y="2592"/>
                  </a:lnTo>
                  <a:lnTo>
                    <a:pt x="299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3" name="Google Shape;3073;p43"/>
            <p:cNvSpPr/>
            <p:nvPr/>
          </p:nvSpPr>
          <p:spPr>
            <a:xfrm>
              <a:off x="6707362" y="4426512"/>
              <a:ext cx="477293" cy="551289"/>
            </a:xfrm>
            <a:custGeom>
              <a:avLst/>
              <a:gdLst/>
              <a:ahLst/>
              <a:cxnLst/>
              <a:rect l="l" t="t" r="r" b="b"/>
              <a:pathLst>
                <a:path w="4341" h="5014" extrusionOk="0">
                  <a:moveTo>
                    <a:pt x="4341" y="1"/>
                  </a:moveTo>
                  <a:lnTo>
                    <a:pt x="2169" y="1251"/>
                  </a:lnTo>
                  <a:lnTo>
                    <a:pt x="0" y="2514"/>
                  </a:lnTo>
                  <a:lnTo>
                    <a:pt x="2169" y="3764"/>
                  </a:lnTo>
                  <a:lnTo>
                    <a:pt x="4341" y="5014"/>
                  </a:lnTo>
                  <a:lnTo>
                    <a:pt x="4341" y="2514"/>
                  </a:lnTo>
                  <a:lnTo>
                    <a:pt x="434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4" name="Google Shape;3074;p43"/>
            <p:cNvSpPr/>
            <p:nvPr/>
          </p:nvSpPr>
          <p:spPr>
            <a:xfrm>
              <a:off x="3343083" y="197722"/>
              <a:ext cx="545462" cy="510718"/>
            </a:xfrm>
            <a:custGeom>
              <a:avLst/>
              <a:gdLst/>
              <a:ahLst/>
              <a:cxnLst/>
              <a:rect l="l" t="t" r="r" b="b"/>
              <a:pathLst>
                <a:path w="4961" h="4645" extrusionOk="0">
                  <a:moveTo>
                    <a:pt x="3066" y="1"/>
                  </a:moveTo>
                  <a:lnTo>
                    <a:pt x="1528" y="1987"/>
                  </a:lnTo>
                  <a:lnTo>
                    <a:pt x="0" y="3960"/>
                  </a:lnTo>
                  <a:lnTo>
                    <a:pt x="2476" y="4301"/>
                  </a:lnTo>
                  <a:lnTo>
                    <a:pt x="4960" y="4645"/>
                  </a:lnTo>
                  <a:lnTo>
                    <a:pt x="4013" y="2315"/>
                  </a:lnTo>
                  <a:lnTo>
                    <a:pt x="306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5" name="Google Shape;3075;p43"/>
            <p:cNvSpPr/>
            <p:nvPr/>
          </p:nvSpPr>
          <p:spPr>
            <a:xfrm>
              <a:off x="7834029" y="4624753"/>
              <a:ext cx="82353" cy="95547"/>
            </a:xfrm>
            <a:custGeom>
              <a:avLst/>
              <a:gdLst/>
              <a:ahLst/>
              <a:cxnLst/>
              <a:rect l="l" t="t" r="r" b="b"/>
              <a:pathLst>
                <a:path w="749" h="869" extrusionOk="0">
                  <a:moveTo>
                    <a:pt x="749" y="0"/>
                  </a:moveTo>
                  <a:lnTo>
                    <a:pt x="383" y="212"/>
                  </a:lnTo>
                  <a:lnTo>
                    <a:pt x="1" y="436"/>
                  </a:lnTo>
                  <a:lnTo>
                    <a:pt x="383" y="644"/>
                  </a:lnTo>
                  <a:lnTo>
                    <a:pt x="749" y="868"/>
                  </a:lnTo>
                  <a:lnTo>
                    <a:pt x="749" y="436"/>
                  </a:lnTo>
                  <a:lnTo>
                    <a:pt x="74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6" name="Google Shape;3076;p43"/>
            <p:cNvSpPr/>
            <p:nvPr/>
          </p:nvSpPr>
          <p:spPr>
            <a:xfrm>
              <a:off x="7828201" y="4620575"/>
              <a:ext cx="91368" cy="104233"/>
            </a:xfrm>
            <a:custGeom>
              <a:avLst/>
              <a:gdLst/>
              <a:ahLst/>
              <a:cxnLst/>
              <a:rect l="l" t="t" r="r" b="b"/>
              <a:pathLst>
                <a:path w="831" h="948" extrusionOk="0">
                  <a:moveTo>
                    <a:pt x="777" y="79"/>
                  </a:moveTo>
                  <a:lnTo>
                    <a:pt x="777" y="474"/>
                  </a:lnTo>
                  <a:lnTo>
                    <a:pt x="777" y="853"/>
                  </a:lnTo>
                  <a:lnTo>
                    <a:pt x="448" y="657"/>
                  </a:lnTo>
                  <a:lnTo>
                    <a:pt x="113" y="472"/>
                  </a:lnTo>
                  <a:lnTo>
                    <a:pt x="113" y="472"/>
                  </a:lnTo>
                  <a:lnTo>
                    <a:pt x="448" y="275"/>
                  </a:lnTo>
                  <a:lnTo>
                    <a:pt x="777" y="79"/>
                  </a:lnTo>
                  <a:close/>
                  <a:moveTo>
                    <a:pt x="830" y="0"/>
                  </a:moveTo>
                  <a:lnTo>
                    <a:pt x="420" y="237"/>
                  </a:lnTo>
                  <a:lnTo>
                    <a:pt x="0" y="474"/>
                  </a:lnTo>
                  <a:lnTo>
                    <a:pt x="41" y="499"/>
                  </a:lnTo>
                  <a:lnTo>
                    <a:pt x="420" y="711"/>
                  </a:lnTo>
                  <a:lnTo>
                    <a:pt x="830" y="948"/>
                  </a:lnTo>
                  <a:lnTo>
                    <a:pt x="830" y="474"/>
                  </a:lnTo>
                  <a:lnTo>
                    <a:pt x="830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7" name="Google Shape;3077;p43"/>
            <p:cNvSpPr/>
            <p:nvPr/>
          </p:nvSpPr>
          <p:spPr>
            <a:xfrm>
              <a:off x="8830624" y="3127992"/>
              <a:ext cx="82353" cy="93787"/>
            </a:xfrm>
            <a:custGeom>
              <a:avLst/>
              <a:gdLst/>
              <a:ahLst/>
              <a:cxnLst/>
              <a:rect l="l" t="t" r="r" b="b"/>
              <a:pathLst>
                <a:path w="749" h="853" extrusionOk="0">
                  <a:moveTo>
                    <a:pt x="749" y="0"/>
                  </a:moveTo>
                  <a:lnTo>
                    <a:pt x="379" y="209"/>
                  </a:lnTo>
                  <a:lnTo>
                    <a:pt x="0" y="420"/>
                  </a:lnTo>
                  <a:lnTo>
                    <a:pt x="379" y="644"/>
                  </a:lnTo>
                  <a:lnTo>
                    <a:pt x="749" y="853"/>
                  </a:lnTo>
                  <a:lnTo>
                    <a:pt x="749" y="420"/>
                  </a:lnTo>
                  <a:lnTo>
                    <a:pt x="74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8" name="Google Shape;3078;p43"/>
            <p:cNvSpPr/>
            <p:nvPr/>
          </p:nvSpPr>
          <p:spPr>
            <a:xfrm>
              <a:off x="8824686" y="3122054"/>
              <a:ext cx="91039" cy="105662"/>
            </a:xfrm>
            <a:custGeom>
              <a:avLst/>
              <a:gdLst/>
              <a:ahLst/>
              <a:cxnLst/>
              <a:rect l="l" t="t" r="r" b="b"/>
              <a:pathLst>
                <a:path w="828" h="961" extrusionOk="0">
                  <a:moveTo>
                    <a:pt x="777" y="92"/>
                  </a:moveTo>
                  <a:lnTo>
                    <a:pt x="777" y="474"/>
                  </a:lnTo>
                  <a:lnTo>
                    <a:pt x="777" y="869"/>
                  </a:lnTo>
                  <a:lnTo>
                    <a:pt x="449" y="670"/>
                  </a:lnTo>
                  <a:lnTo>
                    <a:pt x="102" y="480"/>
                  </a:lnTo>
                  <a:lnTo>
                    <a:pt x="102" y="480"/>
                  </a:lnTo>
                  <a:lnTo>
                    <a:pt x="449" y="291"/>
                  </a:lnTo>
                  <a:lnTo>
                    <a:pt x="777" y="92"/>
                  </a:lnTo>
                  <a:close/>
                  <a:moveTo>
                    <a:pt x="828" y="1"/>
                  </a:moveTo>
                  <a:lnTo>
                    <a:pt x="421" y="237"/>
                  </a:lnTo>
                  <a:lnTo>
                    <a:pt x="1" y="474"/>
                  </a:lnTo>
                  <a:lnTo>
                    <a:pt x="39" y="499"/>
                  </a:lnTo>
                  <a:lnTo>
                    <a:pt x="421" y="724"/>
                  </a:lnTo>
                  <a:lnTo>
                    <a:pt x="828" y="960"/>
                  </a:lnTo>
                  <a:lnTo>
                    <a:pt x="828" y="474"/>
                  </a:lnTo>
                  <a:lnTo>
                    <a:pt x="828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9" name="Google Shape;3079;p43"/>
            <p:cNvSpPr/>
            <p:nvPr/>
          </p:nvSpPr>
          <p:spPr>
            <a:xfrm>
              <a:off x="8790052" y="1321278"/>
              <a:ext cx="82353" cy="95547"/>
            </a:xfrm>
            <a:custGeom>
              <a:avLst/>
              <a:gdLst/>
              <a:ahLst/>
              <a:cxnLst/>
              <a:rect l="l" t="t" r="r" b="b"/>
              <a:pathLst>
                <a:path w="749" h="869" extrusionOk="0">
                  <a:moveTo>
                    <a:pt x="748" y="0"/>
                  </a:moveTo>
                  <a:lnTo>
                    <a:pt x="369" y="224"/>
                  </a:lnTo>
                  <a:lnTo>
                    <a:pt x="0" y="436"/>
                  </a:lnTo>
                  <a:lnTo>
                    <a:pt x="369" y="647"/>
                  </a:lnTo>
                  <a:lnTo>
                    <a:pt x="748" y="868"/>
                  </a:lnTo>
                  <a:lnTo>
                    <a:pt x="748" y="436"/>
                  </a:lnTo>
                  <a:lnTo>
                    <a:pt x="7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0" name="Google Shape;3080;p43"/>
            <p:cNvSpPr/>
            <p:nvPr/>
          </p:nvSpPr>
          <p:spPr>
            <a:xfrm>
              <a:off x="8784114" y="1317100"/>
              <a:ext cx="91368" cy="104233"/>
            </a:xfrm>
            <a:custGeom>
              <a:avLst/>
              <a:gdLst/>
              <a:ahLst/>
              <a:cxnLst/>
              <a:rect l="l" t="t" r="r" b="b"/>
              <a:pathLst>
                <a:path w="831" h="948" extrusionOk="0">
                  <a:moveTo>
                    <a:pt x="777" y="92"/>
                  </a:moveTo>
                  <a:lnTo>
                    <a:pt x="777" y="474"/>
                  </a:lnTo>
                  <a:lnTo>
                    <a:pt x="777" y="856"/>
                  </a:lnTo>
                  <a:lnTo>
                    <a:pt x="436" y="669"/>
                  </a:lnTo>
                  <a:lnTo>
                    <a:pt x="109" y="473"/>
                  </a:lnTo>
                  <a:lnTo>
                    <a:pt x="109" y="473"/>
                  </a:lnTo>
                  <a:lnTo>
                    <a:pt x="436" y="275"/>
                  </a:lnTo>
                  <a:lnTo>
                    <a:pt x="777" y="92"/>
                  </a:lnTo>
                  <a:close/>
                  <a:moveTo>
                    <a:pt x="831" y="0"/>
                  </a:moveTo>
                  <a:lnTo>
                    <a:pt x="408" y="237"/>
                  </a:lnTo>
                  <a:lnTo>
                    <a:pt x="0" y="474"/>
                  </a:lnTo>
                  <a:lnTo>
                    <a:pt x="41" y="499"/>
                  </a:lnTo>
                  <a:lnTo>
                    <a:pt x="408" y="710"/>
                  </a:lnTo>
                  <a:lnTo>
                    <a:pt x="831" y="947"/>
                  </a:lnTo>
                  <a:lnTo>
                    <a:pt x="831" y="474"/>
                  </a:lnTo>
                  <a:lnTo>
                    <a:pt x="83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1" name="Google Shape;3081;p43"/>
            <p:cNvSpPr/>
            <p:nvPr/>
          </p:nvSpPr>
          <p:spPr>
            <a:xfrm>
              <a:off x="8872295" y="698187"/>
              <a:ext cx="94117" cy="85101"/>
            </a:xfrm>
            <a:custGeom>
              <a:avLst/>
              <a:gdLst/>
              <a:ahLst/>
              <a:cxnLst/>
              <a:rect l="l" t="t" r="r" b="b"/>
              <a:pathLst>
                <a:path w="856" h="774" extrusionOk="0">
                  <a:moveTo>
                    <a:pt x="0" y="0"/>
                  </a:moveTo>
                  <a:lnTo>
                    <a:pt x="187" y="395"/>
                  </a:lnTo>
                  <a:lnTo>
                    <a:pt x="370" y="774"/>
                  </a:lnTo>
                  <a:lnTo>
                    <a:pt x="619" y="420"/>
                  </a:lnTo>
                  <a:lnTo>
                    <a:pt x="856" y="63"/>
                  </a:lnTo>
                  <a:lnTo>
                    <a:pt x="436" y="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2" name="Google Shape;3082;p43"/>
            <p:cNvSpPr/>
            <p:nvPr/>
          </p:nvSpPr>
          <p:spPr>
            <a:xfrm>
              <a:off x="8868117" y="694998"/>
              <a:ext cx="104233" cy="94227"/>
            </a:xfrm>
            <a:custGeom>
              <a:avLst/>
              <a:gdLst/>
              <a:ahLst/>
              <a:cxnLst/>
              <a:rect l="l" t="t" r="r" b="b"/>
              <a:pathLst>
                <a:path w="948" h="857" extrusionOk="0">
                  <a:moveTo>
                    <a:pt x="79" y="54"/>
                  </a:moveTo>
                  <a:lnTo>
                    <a:pt x="461" y="80"/>
                  </a:lnTo>
                  <a:lnTo>
                    <a:pt x="856" y="121"/>
                  </a:lnTo>
                  <a:lnTo>
                    <a:pt x="632" y="436"/>
                  </a:lnTo>
                  <a:lnTo>
                    <a:pt x="417" y="757"/>
                  </a:lnTo>
                  <a:lnTo>
                    <a:pt x="417" y="757"/>
                  </a:lnTo>
                  <a:lnTo>
                    <a:pt x="250" y="408"/>
                  </a:lnTo>
                  <a:lnTo>
                    <a:pt x="79" y="54"/>
                  </a:lnTo>
                  <a:close/>
                  <a:moveTo>
                    <a:pt x="0" y="1"/>
                  </a:moveTo>
                  <a:lnTo>
                    <a:pt x="196" y="424"/>
                  </a:lnTo>
                  <a:lnTo>
                    <a:pt x="408" y="856"/>
                  </a:lnTo>
                  <a:lnTo>
                    <a:pt x="433" y="818"/>
                  </a:lnTo>
                  <a:lnTo>
                    <a:pt x="670" y="462"/>
                  </a:lnTo>
                  <a:lnTo>
                    <a:pt x="948" y="67"/>
                  </a:lnTo>
                  <a:lnTo>
                    <a:pt x="474" y="2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3" name="Google Shape;3083;p43"/>
            <p:cNvSpPr/>
            <p:nvPr/>
          </p:nvSpPr>
          <p:spPr>
            <a:xfrm>
              <a:off x="5798947" y="-9237"/>
              <a:ext cx="94117" cy="85431"/>
            </a:xfrm>
            <a:custGeom>
              <a:avLst/>
              <a:gdLst/>
              <a:ahLst/>
              <a:cxnLst/>
              <a:rect l="l" t="t" r="r" b="b"/>
              <a:pathLst>
                <a:path w="856" h="777" extrusionOk="0">
                  <a:moveTo>
                    <a:pt x="0" y="0"/>
                  </a:moveTo>
                  <a:lnTo>
                    <a:pt x="187" y="395"/>
                  </a:lnTo>
                  <a:lnTo>
                    <a:pt x="370" y="777"/>
                  </a:lnTo>
                  <a:lnTo>
                    <a:pt x="619" y="420"/>
                  </a:lnTo>
                  <a:lnTo>
                    <a:pt x="856" y="66"/>
                  </a:lnTo>
                  <a:lnTo>
                    <a:pt x="436" y="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4" name="Google Shape;3084;p43"/>
            <p:cNvSpPr/>
            <p:nvPr/>
          </p:nvSpPr>
          <p:spPr>
            <a:xfrm>
              <a:off x="5794769" y="-12096"/>
              <a:ext cx="104233" cy="94227"/>
            </a:xfrm>
            <a:custGeom>
              <a:avLst/>
              <a:gdLst/>
              <a:ahLst/>
              <a:cxnLst/>
              <a:rect l="l" t="t" r="r" b="b"/>
              <a:pathLst>
                <a:path w="948" h="857" extrusionOk="0">
                  <a:moveTo>
                    <a:pt x="79" y="51"/>
                  </a:moveTo>
                  <a:lnTo>
                    <a:pt x="461" y="92"/>
                  </a:lnTo>
                  <a:lnTo>
                    <a:pt x="856" y="118"/>
                  </a:lnTo>
                  <a:lnTo>
                    <a:pt x="632" y="433"/>
                  </a:lnTo>
                  <a:lnTo>
                    <a:pt x="417" y="757"/>
                  </a:lnTo>
                  <a:lnTo>
                    <a:pt x="250" y="408"/>
                  </a:lnTo>
                  <a:lnTo>
                    <a:pt x="79" y="51"/>
                  </a:lnTo>
                  <a:close/>
                  <a:moveTo>
                    <a:pt x="0" y="1"/>
                  </a:moveTo>
                  <a:lnTo>
                    <a:pt x="196" y="433"/>
                  </a:lnTo>
                  <a:lnTo>
                    <a:pt x="408" y="856"/>
                  </a:lnTo>
                  <a:lnTo>
                    <a:pt x="433" y="815"/>
                  </a:lnTo>
                  <a:lnTo>
                    <a:pt x="670" y="462"/>
                  </a:lnTo>
                  <a:lnTo>
                    <a:pt x="947" y="80"/>
                  </a:lnTo>
                  <a:lnTo>
                    <a:pt x="474" y="3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5" name="Google Shape;3085;p43"/>
            <p:cNvSpPr/>
            <p:nvPr/>
          </p:nvSpPr>
          <p:spPr>
            <a:xfrm>
              <a:off x="7327595" y="232325"/>
              <a:ext cx="95547" cy="85541"/>
            </a:xfrm>
            <a:custGeom>
              <a:avLst/>
              <a:gdLst/>
              <a:ahLst/>
              <a:cxnLst/>
              <a:rect l="l" t="t" r="r" b="b"/>
              <a:pathLst>
                <a:path w="869" h="778" extrusionOk="0">
                  <a:moveTo>
                    <a:pt x="1" y="0"/>
                  </a:moveTo>
                  <a:lnTo>
                    <a:pt x="187" y="382"/>
                  </a:lnTo>
                  <a:lnTo>
                    <a:pt x="370" y="777"/>
                  </a:lnTo>
                  <a:lnTo>
                    <a:pt x="619" y="420"/>
                  </a:lnTo>
                  <a:lnTo>
                    <a:pt x="869" y="67"/>
                  </a:lnTo>
                  <a:lnTo>
                    <a:pt x="436" y="2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6" name="Google Shape;3086;p43"/>
            <p:cNvSpPr/>
            <p:nvPr/>
          </p:nvSpPr>
          <p:spPr>
            <a:xfrm>
              <a:off x="7323416" y="229576"/>
              <a:ext cx="104233" cy="93787"/>
            </a:xfrm>
            <a:custGeom>
              <a:avLst/>
              <a:gdLst/>
              <a:ahLst/>
              <a:cxnLst/>
              <a:rect l="l" t="t" r="r" b="b"/>
              <a:pathLst>
                <a:path w="948" h="853" extrusionOk="0">
                  <a:moveTo>
                    <a:pt x="80" y="51"/>
                  </a:moveTo>
                  <a:lnTo>
                    <a:pt x="474" y="79"/>
                  </a:lnTo>
                  <a:lnTo>
                    <a:pt x="856" y="117"/>
                  </a:lnTo>
                  <a:lnTo>
                    <a:pt x="632" y="433"/>
                  </a:lnTo>
                  <a:lnTo>
                    <a:pt x="417" y="756"/>
                  </a:lnTo>
                  <a:lnTo>
                    <a:pt x="250" y="407"/>
                  </a:lnTo>
                  <a:lnTo>
                    <a:pt x="80" y="51"/>
                  </a:lnTo>
                  <a:close/>
                  <a:moveTo>
                    <a:pt x="1" y="0"/>
                  </a:moveTo>
                  <a:lnTo>
                    <a:pt x="212" y="420"/>
                  </a:lnTo>
                  <a:lnTo>
                    <a:pt x="408" y="853"/>
                  </a:lnTo>
                  <a:lnTo>
                    <a:pt x="433" y="815"/>
                  </a:lnTo>
                  <a:lnTo>
                    <a:pt x="686" y="458"/>
                  </a:lnTo>
                  <a:lnTo>
                    <a:pt x="948" y="63"/>
                  </a:lnTo>
                  <a:lnTo>
                    <a:pt x="474" y="2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7" name="Google Shape;3087;p43"/>
            <p:cNvSpPr/>
            <p:nvPr/>
          </p:nvSpPr>
          <p:spPr>
            <a:xfrm>
              <a:off x="9014242" y="3375161"/>
              <a:ext cx="81033" cy="94117"/>
            </a:xfrm>
            <a:custGeom>
              <a:avLst/>
              <a:gdLst/>
              <a:ahLst/>
              <a:cxnLst/>
              <a:rect l="l" t="t" r="r" b="b"/>
              <a:pathLst>
                <a:path w="737" h="856" extrusionOk="0">
                  <a:moveTo>
                    <a:pt x="736" y="0"/>
                  </a:moveTo>
                  <a:lnTo>
                    <a:pt x="367" y="212"/>
                  </a:lnTo>
                  <a:lnTo>
                    <a:pt x="1" y="436"/>
                  </a:lnTo>
                  <a:lnTo>
                    <a:pt x="367" y="644"/>
                  </a:lnTo>
                  <a:lnTo>
                    <a:pt x="736" y="856"/>
                  </a:lnTo>
                  <a:lnTo>
                    <a:pt x="736" y="436"/>
                  </a:lnTo>
                  <a:lnTo>
                    <a:pt x="73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8" name="Google Shape;3088;p43"/>
            <p:cNvSpPr/>
            <p:nvPr/>
          </p:nvSpPr>
          <p:spPr>
            <a:xfrm>
              <a:off x="9008304" y="3369224"/>
              <a:ext cx="89719" cy="105992"/>
            </a:xfrm>
            <a:custGeom>
              <a:avLst/>
              <a:gdLst/>
              <a:ahLst/>
              <a:cxnLst/>
              <a:rect l="l" t="t" r="r" b="b"/>
              <a:pathLst>
                <a:path w="816" h="964" extrusionOk="0">
                  <a:moveTo>
                    <a:pt x="765" y="95"/>
                  </a:moveTo>
                  <a:lnTo>
                    <a:pt x="765" y="490"/>
                  </a:lnTo>
                  <a:lnTo>
                    <a:pt x="765" y="869"/>
                  </a:lnTo>
                  <a:lnTo>
                    <a:pt x="437" y="673"/>
                  </a:lnTo>
                  <a:lnTo>
                    <a:pt x="103" y="482"/>
                  </a:lnTo>
                  <a:lnTo>
                    <a:pt x="103" y="482"/>
                  </a:lnTo>
                  <a:lnTo>
                    <a:pt x="437" y="291"/>
                  </a:lnTo>
                  <a:lnTo>
                    <a:pt x="765" y="95"/>
                  </a:lnTo>
                  <a:close/>
                  <a:moveTo>
                    <a:pt x="815" y="0"/>
                  </a:moveTo>
                  <a:lnTo>
                    <a:pt x="408" y="237"/>
                  </a:lnTo>
                  <a:lnTo>
                    <a:pt x="1" y="490"/>
                  </a:lnTo>
                  <a:lnTo>
                    <a:pt x="42" y="502"/>
                  </a:lnTo>
                  <a:lnTo>
                    <a:pt x="408" y="727"/>
                  </a:lnTo>
                  <a:lnTo>
                    <a:pt x="815" y="963"/>
                  </a:lnTo>
                  <a:lnTo>
                    <a:pt x="815" y="490"/>
                  </a:lnTo>
                  <a:lnTo>
                    <a:pt x="815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9" name="Google Shape;3089;p43"/>
            <p:cNvSpPr/>
            <p:nvPr/>
          </p:nvSpPr>
          <p:spPr>
            <a:xfrm>
              <a:off x="8824686" y="3613975"/>
              <a:ext cx="95547" cy="85101"/>
            </a:xfrm>
            <a:custGeom>
              <a:avLst/>
              <a:gdLst/>
              <a:ahLst/>
              <a:cxnLst/>
              <a:rect l="l" t="t" r="r" b="b"/>
              <a:pathLst>
                <a:path w="869" h="774" extrusionOk="0">
                  <a:moveTo>
                    <a:pt x="1" y="0"/>
                  </a:moveTo>
                  <a:lnTo>
                    <a:pt x="184" y="379"/>
                  </a:lnTo>
                  <a:lnTo>
                    <a:pt x="383" y="774"/>
                  </a:lnTo>
                  <a:lnTo>
                    <a:pt x="620" y="420"/>
                  </a:lnTo>
                  <a:lnTo>
                    <a:pt x="869" y="63"/>
                  </a:lnTo>
                  <a:lnTo>
                    <a:pt x="433" y="2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0" name="Google Shape;3090;p43"/>
            <p:cNvSpPr/>
            <p:nvPr/>
          </p:nvSpPr>
          <p:spPr>
            <a:xfrm>
              <a:off x="1850500" y="154401"/>
              <a:ext cx="94117" cy="86860"/>
            </a:xfrm>
            <a:custGeom>
              <a:avLst/>
              <a:gdLst/>
              <a:ahLst/>
              <a:cxnLst/>
              <a:rect l="l" t="t" r="r" b="b"/>
              <a:pathLst>
                <a:path w="856" h="790" extrusionOk="0">
                  <a:moveTo>
                    <a:pt x="0" y="0"/>
                  </a:moveTo>
                  <a:lnTo>
                    <a:pt x="187" y="395"/>
                  </a:lnTo>
                  <a:lnTo>
                    <a:pt x="370" y="789"/>
                  </a:lnTo>
                  <a:lnTo>
                    <a:pt x="619" y="433"/>
                  </a:lnTo>
                  <a:lnTo>
                    <a:pt x="856" y="79"/>
                  </a:lnTo>
                  <a:lnTo>
                    <a:pt x="436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1" name="Google Shape;3091;p43"/>
            <p:cNvSpPr/>
            <p:nvPr/>
          </p:nvSpPr>
          <p:spPr>
            <a:xfrm>
              <a:off x="9054484" y="2990553"/>
              <a:ext cx="94227" cy="85431"/>
            </a:xfrm>
            <a:custGeom>
              <a:avLst/>
              <a:gdLst/>
              <a:ahLst/>
              <a:cxnLst/>
              <a:rect l="l" t="t" r="r" b="b"/>
              <a:pathLst>
                <a:path w="857" h="777" extrusionOk="0">
                  <a:moveTo>
                    <a:pt x="1" y="0"/>
                  </a:moveTo>
                  <a:lnTo>
                    <a:pt x="187" y="395"/>
                  </a:lnTo>
                  <a:lnTo>
                    <a:pt x="370" y="777"/>
                  </a:lnTo>
                  <a:lnTo>
                    <a:pt x="620" y="420"/>
                  </a:lnTo>
                  <a:lnTo>
                    <a:pt x="856" y="66"/>
                  </a:lnTo>
                  <a:lnTo>
                    <a:pt x="436" y="3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2" name="Google Shape;3092;p43"/>
            <p:cNvSpPr/>
            <p:nvPr/>
          </p:nvSpPr>
          <p:spPr>
            <a:xfrm>
              <a:off x="9050306" y="2987364"/>
              <a:ext cx="104233" cy="94227"/>
            </a:xfrm>
            <a:custGeom>
              <a:avLst/>
              <a:gdLst/>
              <a:ahLst/>
              <a:cxnLst/>
              <a:rect l="l" t="t" r="r" b="b"/>
              <a:pathLst>
                <a:path w="948" h="857" extrusionOk="0">
                  <a:moveTo>
                    <a:pt x="80" y="54"/>
                  </a:moveTo>
                  <a:lnTo>
                    <a:pt x="474" y="95"/>
                  </a:lnTo>
                  <a:lnTo>
                    <a:pt x="856" y="121"/>
                  </a:lnTo>
                  <a:lnTo>
                    <a:pt x="632" y="436"/>
                  </a:lnTo>
                  <a:lnTo>
                    <a:pt x="414" y="763"/>
                  </a:lnTo>
                  <a:lnTo>
                    <a:pt x="414" y="763"/>
                  </a:lnTo>
                  <a:lnTo>
                    <a:pt x="250" y="411"/>
                  </a:lnTo>
                  <a:lnTo>
                    <a:pt x="80" y="54"/>
                  </a:lnTo>
                  <a:close/>
                  <a:moveTo>
                    <a:pt x="1" y="1"/>
                  </a:moveTo>
                  <a:lnTo>
                    <a:pt x="197" y="436"/>
                  </a:lnTo>
                  <a:lnTo>
                    <a:pt x="408" y="856"/>
                  </a:lnTo>
                  <a:lnTo>
                    <a:pt x="433" y="831"/>
                  </a:lnTo>
                  <a:lnTo>
                    <a:pt x="686" y="462"/>
                  </a:lnTo>
                  <a:lnTo>
                    <a:pt x="948" y="80"/>
                  </a:lnTo>
                  <a:lnTo>
                    <a:pt x="474" y="4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3" name="Google Shape;3093;p43"/>
            <p:cNvSpPr/>
            <p:nvPr/>
          </p:nvSpPr>
          <p:spPr>
            <a:xfrm>
              <a:off x="162863" y="2138653"/>
              <a:ext cx="82353" cy="93897"/>
            </a:xfrm>
            <a:custGeom>
              <a:avLst/>
              <a:gdLst/>
              <a:ahLst/>
              <a:cxnLst/>
              <a:rect l="l" t="t" r="r" b="b"/>
              <a:pathLst>
                <a:path w="749" h="854" extrusionOk="0">
                  <a:moveTo>
                    <a:pt x="748" y="1"/>
                  </a:moveTo>
                  <a:lnTo>
                    <a:pt x="366" y="209"/>
                  </a:lnTo>
                  <a:lnTo>
                    <a:pt x="0" y="433"/>
                  </a:lnTo>
                  <a:lnTo>
                    <a:pt x="366" y="645"/>
                  </a:lnTo>
                  <a:lnTo>
                    <a:pt x="748" y="853"/>
                  </a:lnTo>
                  <a:lnTo>
                    <a:pt x="748" y="433"/>
                  </a:lnTo>
                  <a:lnTo>
                    <a:pt x="74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4" name="Google Shape;3094;p43"/>
            <p:cNvSpPr/>
            <p:nvPr/>
          </p:nvSpPr>
          <p:spPr>
            <a:xfrm>
              <a:off x="156926" y="2132826"/>
              <a:ext cx="91368" cy="105552"/>
            </a:xfrm>
            <a:custGeom>
              <a:avLst/>
              <a:gdLst/>
              <a:ahLst/>
              <a:cxnLst/>
              <a:rect l="l" t="t" r="r" b="b"/>
              <a:pathLst>
                <a:path w="831" h="960" extrusionOk="0">
                  <a:moveTo>
                    <a:pt x="777" y="92"/>
                  </a:moveTo>
                  <a:lnTo>
                    <a:pt x="777" y="486"/>
                  </a:lnTo>
                  <a:lnTo>
                    <a:pt x="777" y="868"/>
                  </a:lnTo>
                  <a:lnTo>
                    <a:pt x="436" y="669"/>
                  </a:lnTo>
                  <a:lnTo>
                    <a:pt x="100" y="480"/>
                  </a:lnTo>
                  <a:lnTo>
                    <a:pt x="100" y="480"/>
                  </a:lnTo>
                  <a:lnTo>
                    <a:pt x="436" y="291"/>
                  </a:lnTo>
                  <a:lnTo>
                    <a:pt x="777" y="92"/>
                  </a:lnTo>
                  <a:close/>
                  <a:moveTo>
                    <a:pt x="831" y="0"/>
                  </a:moveTo>
                  <a:lnTo>
                    <a:pt x="408" y="237"/>
                  </a:lnTo>
                  <a:lnTo>
                    <a:pt x="0" y="486"/>
                  </a:lnTo>
                  <a:lnTo>
                    <a:pt x="41" y="499"/>
                  </a:lnTo>
                  <a:lnTo>
                    <a:pt x="408" y="723"/>
                  </a:lnTo>
                  <a:lnTo>
                    <a:pt x="831" y="960"/>
                  </a:lnTo>
                  <a:lnTo>
                    <a:pt x="831" y="486"/>
                  </a:lnTo>
                  <a:lnTo>
                    <a:pt x="83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5" name="Google Shape;3095;p43"/>
            <p:cNvSpPr/>
            <p:nvPr/>
          </p:nvSpPr>
          <p:spPr>
            <a:xfrm>
              <a:off x="480731" y="4783742"/>
              <a:ext cx="82792" cy="95547"/>
            </a:xfrm>
            <a:custGeom>
              <a:avLst/>
              <a:gdLst/>
              <a:ahLst/>
              <a:cxnLst/>
              <a:rect l="l" t="t" r="r" b="b"/>
              <a:pathLst>
                <a:path w="753" h="869" extrusionOk="0">
                  <a:moveTo>
                    <a:pt x="752" y="0"/>
                  </a:moveTo>
                  <a:lnTo>
                    <a:pt x="383" y="224"/>
                  </a:lnTo>
                  <a:lnTo>
                    <a:pt x="1" y="436"/>
                  </a:lnTo>
                  <a:lnTo>
                    <a:pt x="383" y="647"/>
                  </a:lnTo>
                  <a:lnTo>
                    <a:pt x="752" y="868"/>
                  </a:lnTo>
                  <a:lnTo>
                    <a:pt x="752" y="436"/>
                  </a:lnTo>
                  <a:lnTo>
                    <a:pt x="75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6" name="Google Shape;3096;p43"/>
            <p:cNvSpPr/>
            <p:nvPr/>
          </p:nvSpPr>
          <p:spPr>
            <a:xfrm>
              <a:off x="475234" y="4779564"/>
              <a:ext cx="91039" cy="104233"/>
            </a:xfrm>
            <a:custGeom>
              <a:avLst/>
              <a:gdLst/>
              <a:ahLst/>
              <a:cxnLst/>
              <a:rect l="l" t="t" r="r" b="b"/>
              <a:pathLst>
                <a:path w="828" h="948" extrusionOk="0">
                  <a:moveTo>
                    <a:pt x="777" y="92"/>
                  </a:moveTo>
                  <a:lnTo>
                    <a:pt x="777" y="474"/>
                  </a:lnTo>
                  <a:lnTo>
                    <a:pt x="777" y="856"/>
                  </a:lnTo>
                  <a:lnTo>
                    <a:pt x="446" y="670"/>
                  </a:lnTo>
                  <a:lnTo>
                    <a:pt x="110" y="474"/>
                  </a:lnTo>
                  <a:lnTo>
                    <a:pt x="110" y="474"/>
                  </a:lnTo>
                  <a:lnTo>
                    <a:pt x="446" y="275"/>
                  </a:lnTo>
                  <a:lnTo>
                    <a:pt x="777" y="92"/>
                  </a:lnTo>
                  <a:close/>
                  <a:moveTo>
                    <a:pt x="828" y="0"/>
                  </a:moveTo>
                  <a:lnTo>
                    <a:pt x="420" y="237"/>
                  </a:lnTo>
                  <a:lnTo>
                    <a:pt x="0" y="474"/>
                  </a:lnTo>
                  <a:lnTo>
                    <a:pt x="38" y="499"/>
                  </a:lnTo>
                  <a:lnTo>
                    <a:pt x="420" y="711"/>
                  </a:lnTo>
                  <a:lnTo>
                    <a:pt x="828" y="947"/>
                  </a:lnTo>
                  <a:lnTo>
                    <a:pt x="828" y="474"/>
                  </a:lnTo>
                  <a:lnTo>
                    <a:pt x="828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7" name="Google Shape;3097;p43"/>
            <p:cNvSpPr/>
            <p:nvPr/>
          </p:nvSpPr>
          <p:spPr>
            <a:xfrm>
              <a:off x="773091" y="2416531"/>
              <a:ext cx="95547" cy="85101"/>
            </a:xfrm>
            <a:custGeom>
              <a:avLst/>
              <a:gdLst/>
              <a:ahLst/>
              <a:cxnLst/>
              <a:rect l="l" t="t" r="r" b="b"/>
              <a:pathLst>
                <a:path w="869" h="774" extrusionOk="0">
                  <a:moveTo>
                    <a:pt x="0" y="0"/>
                  </a:moveTo>
                  <a:lnTo>
                    <a:pt x="183" y="395"/>
                  </a:lnTo>
                  <a:lnTo>
                    <a:pt x="369" y="774"/>
                  </a:lnTo>
                  <a:lnTo>
                    <a:pt x="619" y="420"/>
                  </a:lnTo>
                  <a:lnTo>
                    <a:pt x="868" y="64"/>
                  </a:lnTo>
                  <a:lnTo>
                    <a:pt x="436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8" name="Google Shape;3098;p43"/>
            <p:cNvSpPr/>
            <p:nvPr/>
          </p:nvSpPr>
          <p:spPr>
            <a:xfrm>
              <a:off x="135376" y="188894"/>
              <a:ext cx="93897" cy="85541"/>
            </a:xfrm>
            <a:custGeom>
              <a:avLst/>
              <a:gdLst/>
              <a:ahLst/>
              <a:cxnLst/>
              <a:rect l="l" t="t" r="r" b="b"/>
              <a:pathLst>
                <a:path w="854" h="778" extrusionOk="0">
                  <a:moveTo>
                    <a:pt x="1" y="1"/>
                  </a:moveTo>
                  <a:lnTo>
                    <a:pt x="184" y="395"/>
                  </a:lnTo>
                  <a:lnTo>
                    <a:pt x="367" y="777"/>
                  </a:lnTo>
                  <a:lnTo>
                    <a:pt x="616" y="421"/>
                  </a:lnTo>
                  <a:lnTo>
                    <a:pt x="853" y="67"/>
                  </a:lnTo>
                  <a:lnTo>
                    <a:pt x="433" y="3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9" name="Google Shape;3099;p43"/>
            <p:cNvSpPr/>
            <p:nvPr/>
          </p:nvSpPr>
          <p:spPr>
            <a:xfrm>
              <a:off x="130868" y="186145"/>
              <a:ext cx="104233" cy="93787"/>
            </a:xfrm>
            <a:custGeom>
              <a:avLst/>
              <a:gdLst/>
              <a:ahLst/>
              <a:cxnLst/>
              <a:rect l="l" t="t" r="r" b="b"/>
              <a:pathLst>
                <a:path w="948" h="853" extrusionOk="0">
                  <a:moveTo>
                    <a:pt x="80" y="51"/>
                  </a:moveTo>
                  <a:lnTo>
                    <a:pt x="462" y="92"/>
                  </a:lnTo>
                  <a:lnTo>
                    <a:pt x="856" y="117"/>
                  </a:lnTo>
                  <a:lnTo>
                    <a:pt x="632" y="433"/>
                  </a:lnTo>
                  <a:lnTo>
                    <a:pt x="416" y="759"/>
                  </a:lnTo>
                  <a:lnTo>
                    <a:pt x="250" y="408"/>
                  </a:lnTo>
                  <a:lnTo>
                    <a:pt x="80" y="51"/>
                  </a:lnTo>
                  <a:close/>
                  <a:moveTo>
                    <a:pt x="1" y="1"/>
                  </a:moveTo>
                  <a:lnTo>
                    <a:pt x="200" y="433"/>
                  </a:lnTo>
                  <a:lnTo>
                    <a:pt x="408" y="853"/>
                  </a:lnTo>
                  <a:lnTo>
                    <a:pt x="436" y="828"/>
                  </a:lnTo>
                  <a:lnTo>
                    <a:pt x="673" y="458"/>
                  </a:lnTo>
                  <a:lnTo>
                    <a:pt x="948" y="79"/>
                  </a:lnTo>
                  <a:lnTo>
                    <a:pt x="474" y="3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0" name="Google Shape;3100;p43"/>
            <p:cNvSpPr/>
            <p:nvPr/>
          </p:nvSpPr>
          <p:spPr>
            <a:xfrm>
              <a:off x="773091" y="4692813"/>
              <a:ext cx="82682" cy="94117"/>
            </a:xfrm>
            <a:custGeom>
              <a:avLst/>
              <a:gdLst/>
              <a:ahLst/>
              <a:cxnLst/>
              <a:rect l="l" t="t" r="r" b="b"/>
              <a:pathLst>
                <a:path w="752" h="856" extrusionOk="0">
                  <a:moveTo>
                    <a:pt x="751" y="0"/>
                  </a:moveTo>
                  <a:lnTo>
                    <a:pt x="382" y="212"/>
                  </a:lnTo>
                  <a:lnTo>
                    <a:pt x="0" y="433"/>
                  </a:lnTo>
                  <a:lnTo>
                    <a:pt x="382" y="644"/>
                  </a:lnTo>
                  <a:lnTo>
                    <a:pt x="751" y="856"/>
                  </a:lnTo>
                  <a:lnTo>
                    <a:pt x="751" y="433"/>
                  </a:lnTo>
                  <a:lnTo>
                    <a:pt x="75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1" name="Google Shape;3101;p43"/>
            <p:cNvSpPr/>
            <p:nvPr/>
          </p:nvSpPr>
          <p:spPr>
            <a:xfrm>
              <a:off x="767154" y="4686875"/>
              <a:ext cx="91368" cy="105662"/>
            </a:xfrm>
            <a:custGeom>
              <a:avLst/>
              <a:gdLst/>
              <a:ahLst/>
              <a:cxnLst/>
              <a:rect l="l" t="t" r="r" b="b"/>
              <a:pathLst>
                <a:path w="831" h="961" extrusionOk="0">
                  <a:moveTo>
                    <a:pt x="777" y="92"/>
                  </a:moveTo>
                  <a:lnTo>
                    <a:pt x="777" y="487"/>
                  </a:lnTo>
                  <a:lnTo>
                    <a:pt x="777" y="869"/>
                  </a:lnTo>
                  <a:lnTo>
                    <a:pt x="449" y="673"/>
                  </a:lnTo>
                  <a:lnTo>
                    <a:pt x="104" y="482"/>
                  </a:lnTo>
                  <a:lnTo>
                    <a:pt x="104" y="482"/>
                  </a:lnTo>
                  <a:lnTo>
                    <a:pt x="449" y="291"/>
                  </a:lnTo>
                  <a:lnTo>
                    <a:pt x="777" y="92"/>
                  </a:lnTo>
                  <a:close/>
                  <a:moveTo>
                    <a:pt x="831" y="0"/>
                  </a:moveTo>
                  <a:lnTo>
                    <a:pt x="423" y="237"/>
                  </a:lnTo>
                  <a:lnTo>
                    <a:pt x="0" y="487"/>
                  </a:lnTo>
                  <a:lnTo>
                    <a:pt x="41" y="502"/>
                  </a:lnTo>
                  <a:lnTo>
                    <a:pt x="423" y="723"/>
                  </a:lnTo>
                  <a:lnTo>
                    <a:pt x="831" y="960"/>
                  </a:lnTo>
                  <a:lnTo>
                    <a:pt x="831" y="487"/>
                  </a:lnTo>
                  <a:lnTo>
                    <a:pt x="831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2" name="Google Shape;3102;p43"/>
            <p:cNvSpPr/>
            <p:nvPr/>
          </p:nvSpPr>
          <p:spPr>
            <a:xfrm>
              <a:off x="4365737" y="184386"/>
              <a:ext cx="82682" cy="95547"/>
            </a:xfrm>
            <a:custGeom>
              <a:avLst/>
              <a:gdLst/>
              <a:ahLst/>
              <a:cxnLst/>
              <a:rect l="l" t="t" r="r" b="b"/>
              <a:pathLst>
                <a:path w="752" h="869" extrusionOk="0">
                  <a:moveTo>
                    <a:pt x="751" y="1"/>
                  </a:moveTo>
                  <a:lnTo>
                    <a:pt x="382" y="212"/>
                  </a:lnTo>
                  <a:lnTo>
                    <a:pt x="0" y="436"/>
                  </a:lnTo>
                  <a:lnTo>
                    <a:pt x="382" y="648"/>
                  </a:lnTo>
                  <a:lnTo>
                    <a:pt x="751" y="869"/>
                  </a:lnTo>
                  <a:lnTo>
                    <a:pt x="751" y="436"/>
                  </a:lnTo>
                  <a:lnTo>
                    <a:pt x="75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3" name="Google Shape;3103;p43"/>
            <p:cNvSpPr/>
            <p:nvPr/>
          </p:nvSpPr>
          <p:spPr>
            <a:xfrm>
              <a:off x="4359800" y="180208"/>
              <a:ext cx="91368" cy="104233"/>
            </a:xfrm>
            <a:custGeom>
              <a:avLst/>
              <a:gdLst/>
              <a:ahLst/>
              <a:cxnLst/>
              <a:rect l="l" t="t" r="r" b="b"/>
              <a:pathLst>
                <a:path w="831" h="948" extrusionOk="0">
                  <a:moveTo>
                    <a:pt x="777" y="80"/>
                  </a:moveTo>
                  <a:lnTo>
                    <a:pt x="777" y="474"/>
                  </a:lnTo>
                  <a:lnTo>
                    <a:pt x="777" y="856"/>
                  </a:lnTo>
                  <a:lnTo>
                    <a:pt x="449" y="658"/>
                  </a:lnTo>
                  <a:lnTo>
                    <a:pt x="111" y="474"/>
                  </a:lnTo>
                  <a:lnTo>
                    <a:pt x="449" y="276"/>
                  </a:lnTo>
                  <a:lnTo>
                    <a:pt x="777" y="80"/>
                  </a:lnTo>
                  <a:close/>
                  <a:moveTo>
                    <a:pt x="831" y="1"/>
                  </a:moveTo>
                  <a:lnTo>
                    <a:pt x="423" y="238"/>
                  </a:lnTo>
                  <a:lnTo>
                    <a:pt x="0" y="474"/>
                  </a:lnTo>
                  <a:lnTo>
                    <a:pt x="41" y="500"/>
                  </a:lnTo>
                  <a:lnTo>
                    <a:pt x="423" y="711"/>
                  </a:lnTo>
                  <a:lnTo>
                    <a:pt x="831" y="948"/>
                  </a:lnTo>
                  <a:lnTo>
                    <a:pt x="831" y="474"/>
                  </a:lnTo>
                  <a:lnTo>
                    <a:pt x="83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4" name="Google Shape;3104;p43"/>
            <p:cNvSpPr/>
            <p:nvPr/>
          </p:nvSpPr>
          <p:spPr>
            <a:xfrm>
              <a:off x="1383318" y="4848943"/>
              <a:ext cx="95547" cy="85541"/>
            </a:xfrm>
            <a:custGeom>
              <a:avLst/>
              <a:gdLst/>
              <a:ahLst/>
              <a:cxnLst/>
              <a:rect l="l" t="t" r="r" b="b"/>
              <a:pathLst>
                <a:path w="869" h="778" extrusionOk="0">
                  <a:moveTo>
                    <a:pt x="0" y="1"/>
                  </a:moveTo>
                  <a:lnTo>
                    <a:pt x="199" y="395"/>
                  </a:lnTo>
                  <a:lnTo>
                    <a:pt x="382" y="777"/>
                  </a:lnTo>
                  <a:lnTo>
                    <a:pt x="619" y="421"/>
                  </a:lnTo>
                  <a:lnTo>
                    <a:pt x="868" y="67"/>
                  </a:lnTo>
                  <a:lnTo>
                    <a:pt x="436" y="2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5" name="Google Shape;3105;p43"/>
            <p:cNvSpPr/>
            <p:nvPr/>
          </p:nvSpPr>
          <p:spPr>
            <a:xfrm>
              <a:off x="1702946" y="4885117"/>
              <a:ext cx="95547" cy="86861"/>
            </a:xfrm>
            <a:custGeom>
              <a:avLst/>
              <a:gdLst/>
              <a:ahLst/>
              <a:cxnLst/>
              <a:rect l="l" t="t" r="r" b="b"/>
              <a:pathLst>
                <a:path w="869" h="790" extrusionOk="0">
                  <a:moveTo>
                    <a:pt x="1" y="0"/>
                  </a:moveTo>
                  <a:lnTo>
                    <a:pt x="187" y="395"/>
                  </a:lnTo>
                  <a:lnTo>
                    <a:pt x="370" y="789"/>
                  </a:lnTo>
                  <a:lnTo>
                    <a:pt x="619" y="436"/>
                  </a:lnTo>
                  <a:lnTo>
                    <a:pt x="869" y="66"/>
                  </a:lnTo>
                  <a:lnTo>
                    <a:pt x="436" y="4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6" name="Google Shape;3106;p43"/>
            <p:cNvSpPr/>
            <p:nvPr/>
          </p:nvSpPr>
          <p:spPr>
            <a:xfrm>
              <a:off x="1698768" y="4882258"/>
              <a:ext cx="104233" cy="95547"/>
            </a:xfrm>
            <a:custGeom>
              <a:avLst/>
              <a:gdLst/>
              <a:ahLst/>
              <a:cxnLst/>
              <a:rect l="l" t="t" r="r" b="b"/>
              <a:pathLst>
                <a:path w="948" h="869" extrusionOk="0">
                  <a:moveTo>
                    <a:pt x="80" y="67"/>
                  </a:moveTo>
                  <a:lnTo>
                    <a:pt x="474" y="92"/>
                  </a:lnTo>
                  <a:lnTo>
                    <a:pt x="856" y="118"/>
                  </a:lnTo>
                  <a:lnTo>
                    <a:pt x="632" y="433"/>
                  </a:lnTo>
                  <a:lnTo>
                    <a:pt x="414" y="762"/>
                  </a:lnTo>
                  <a:lnTo>
                    <a:pt x="414" y="762"/>
                  </a:lnTo>
                  <a:lnTo>
                    <a:pt x="250" y="408"/>
                  </a:lnTo>
                  <a:lnTo>
                    <a:pt x="80" y="67"/>
                  </a:lnTo>
                  <a:close/>
                  <a:moveTo>
                    <a:pt x="1" y="1"/>
                  </a:moveTo>
                  <a:lnTo>
                    <a:pt x="197" y="433"/>
                  </a:lnTo>
                  <a:lnTo>
                    <a:pt x="408" y="869"/>
                  </a:lnTo>
                  <a:lnTo>
                    <a:pt x="433" y="828"/>
                  </a:lnTo>
                  <a:lnTo>
                    <a:pt x="683" y="474"/>
                  </a:lnTo>
                  <a:lnTo>
                    <a:pt x="948" y="80"/>
                  </a:lnTo>
                  <a:lnTo>
                    <a:pt x="474" y="3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7" name="Google Shape;3107;p43"/>
            <p:cNvSpPr/>
            <p:nvPr/>
          </p:nvSpPr>
          <p:spPr>
            <a:xfrm>
              <a:off x="3113286" y="4737563"/>
              <a:ext cx="175040" cy="198240"/>
            </a:xfrm>
            <a:custGeom>
              <a:avLst/>
              <a:gdLst/>
              <a:ahLst/>
              <a:cxnLst/>
              <a:rect l="l" t="t" r="r" b="b"/>
              <a:pathLst>
                <a:path w="1592" h="1803" extrusionOk="0">
                  <a:moveTo>
                    <a:pt x="67" y="0"/>
                  </a:moveTo>
                  <a:lnTo>
                    <a:pt x="26" y="894"/>
                  </a:lnTo>
                  <a:lnTo>
                    <a:pt x="1" y="1803"/>
                  </a:lnTo>
                  <a:lnTo>
                    <a:pt x="790" y="1383"/>
                  </a:lnTo>
                  <a:lnTo>
                    <a:pt x="1592" y="947"/>
                  </a:lnTo>
                  <a:lnTo>
                    <a:pt x="828" y="474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8" name="Google Shape;3108;p43"/>
            <p:cNvSpPr/>
            <p:nvPr/>
          </p:nvSpPr>
          <p:spPr>
            <a:xfrm>
              <a:off x="2547809" y="4737563"/>
              <a:ext cx="81033" cy="94117"/>
            </a:xfrm>
            <a:custGeom>
              <a:avLst/>
              <a:gdLst/>
              <a:ahLst/>
              <a:cxnLst/>
              <a:rect l="l" t="t" r="r" b="b"/>
              <a:pathLst>
                <a:path w="737" h="856" extrusionOk="0">
                  <a:moveTo>
                    <a:pt x="736" y="0"/>
                  </a:moveTo>
                  <a:lnTo>
                    <a:pt x="367" y="212"/>
                  </a:lnTo>
                  <a:lnTo>
                    <a:pt x="1" y="420"/>
                  </a:lnTo>
                  <a:lnTo>
                    <a:pt x="367" y="644"/>
                  </a:lnTo>
                  <a:lnTo>
                    <a:pt x="736" y="856"/>
                  </a:lnTo>
                  <a:lnTo>
                    <a:pt x="736" y="420"/>
                  </a:lnTo>
                  <a:lnTo>
                    <a:pt x="73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9" name="Google Shape;3109;p43"/>
            <p:cNvSpPr/>
            <p:nvPr/>
          </p:nvSpPr>
          <p:spPr>
            <a:xfrm>
              <a:off x="2541981" y="4731625"/>
              <a:ext cx="89609" cy="105992"/>
            </a:xfrm>
            <a:custGeom>
              <a:avLst/>
              <a:gdLst/>
              <a:ahLst/>
              <a:cxnLst/>
              <a:rect l="l" t="t" r="r" b="b"/>
              <a:pathLst>
                <a:path w="815" h="964" extrusionOk="0">
                  <a:moveTo>
                    <a:pt x="764" y="95"/>
                  </a:moveTo>
                  <a:lnTo>
                    <a:pt x="764" y="474"/>
                  </a:lnTo>
                  <a:lnTo>
                    <a:pt x="764" y="869"/>
                  </a:lnTo>
                  <a:lnTo>
                    <a:pt x="433" y="673"/>
                  </a:lnTo>
                  <a:lnTo>
                    <a:pt x="102" y="482"/>
                  </a:lnTo>
                  <a:lnTo>
                    <a:pt x="102" y="482"/>
                  </a:lnTo>
                  <a:lnTo>
                    <a:pt x="433" y="291"/>
                  </a:lnTo>
                  <a:lnTo>
                    <a:pt x="764" y="95"/>
                  </a:lnTo>
                  <a:close/>
                  <a:moveTo>
                    <a:pt x="815" y="1"/>
                  </a:moveTo>
                  <a:lnTo>
                    <a:pt x="407" y="237"/>
                  </a:lnTo>
                  <a:lnTo>
                    <a:pt x="0" y="474"/>
                  </a:lnTo>
                  <a:lnTo>
                    <a:pt x="38" y="503"/>
                  </a:lnTo>
                  <a:lnTo>
                    <a:pt x="407" y="711"/>
                  </a:lnTo>
                  <a:lnTo>
                    <a:pt x="815" y="964"/>
                  </a:lnTo>
                  <a:lnTo>
                    <a:pt x="815" y="474"/>
                  </a:lnTo>
                  <a:lnTo>
                    <a:pt x="815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0" name="Google Shape;3110;p43"/>
            <p:cNvSpPr/>
            <p:nvPr/>
          </p:nvSpPr>
          <p:spPr>
            <a:xfrm>
              <a:off x="2965732" y="144144"/>
              <a:ext cx="94227" cy="89719"/>
            </a:xfrm>
            <a:custGeom>
              <a:avLst/>
              <a:gdLst/>
              <a:ahLst/>
              <a:cxnLst/>
              <a:rect l="l" t="t" r="r" b="b"/>
              <a:pathLst>
                <a:path w="857" h="816" extrusionOk="0">
                  <a:moveTo>
                    <a:pt x="579" y="1"/>
                  </a:moveTo>
                  <a:lnTo>
                    <a:pt x="288" y="329"/>
                  </a:lnTo>
                  <a:lnTo>
                    <a:pt x="1" y="645"/>
                  </a:lnTo>
                  <a:lnTo>
                    <a:pt x="421" y="736"/>
                  </a:lnTo>
                  <a:lnTo>
                    <a:pt x="856" y="815"/>
                  </a:lnTo>
                  <a:lnTo>
                    <a:pt x="711" y="408"/>
                  </a:lnTo>
                  <a:lnTo>
                    <a:pt x="57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1" name="Google Shape;3111;p43"/>
            <p:cNvSpPr/>
            <p:nvPr/>
          </p:nvSpPr>
          <p:spPr>
            <a:xfrm>
              <a:off x="2959905" y="138207"/>
              <a:ext cx="104233" cy="100164"/>
            </a:xfrm>
            <a:custGeom>
              <a:avLst/>
              <a:gdLst/>
              <a:ahLst/>
              <a:cxnLst/>
              <a:rect l="l" t="t" r="r" b="b"/>
              <a:pathLst>
                <a:path w="948" h="911" extrusionOk="0">
                  <a:moveTo>
                    <a:pt x="616" y="99"/>
                  </a:moveTo>
                  <a:lnTo>
                    <a:pt x="736" y="474"/>
                  </a:lnTo>
                  <a:lnTo>
                    <a:pt x="868" y="844"/>
                  </a:lnTo>
                  <a:lnTo>
                    <a:pt x="868" y="844"/>
                  </a:lnTo>
                  <a:lnTo>
                    <a:pt x="486" y="765"/>
                  </a:lnTo>
                  <a:lnTo>
                    <a:pt x="104" y="686"/>
                  </a:lnTo>
                  <a:lnTo>
                    <a:pt x="357" y="396"/>
                  </a:lnTo>
                  <a:lnTo>
                    <a:pt x="616" y="99"/>
                  </a:lnTo>
                  <a:close/>
                  <a:moveTo>
                    <a:pt x="632" y="1"/>
                  </a:moveTo>
                  <a:lnTo>
                    <a:pt x="606" y="42"/>
                  </a:lnTo>
                  <a:lnTo>
                    <a:pt x="316" y="358"/>
                  </a:lnTo>
                  <a:lnTo>
                    <a:pt x="0" y="724"/>
                  </a:lnTo>
                  <a:lnTo>
                    <a:pt x="474" y="815"/>
                  </a:lnTo>
                  <a:lnTo>
                    <a:pt x="947" y="910"/>
                  </a:lnTo>
                  <a:lnTo>
                    <a:pt x="789" y="462"/>
                  </a:lnTo>
                  <a:lnTo>
                    <a:pt x="632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2" name="Google Shape;3112;p43"/>
            <p:cNvSpPr/>
            <p:nvPr/>
          </p:nvSpPr>
          <p:spPr>
            <a:xfrm>
              <a:off x="2917903" y="4789570"/>
              <a:ext cx="94117" cy="85541"/>
            </a:xfrm>
            <a:custGeom>
              <a:avLst/>
              <a:gdLst/>
              <a:ahLst/>
              <a:cxnLst/>
              <a:rect l="l" t="t" r="r" b="b"/>
              <a:pathLst>
                <a:path w="856" h="778" extrusionOk="0">
                  <a:moveTo>
                    <a:pt x="0" y="1"/>
                  </a:moveTo>
                  <a:lnTo>
                    <a:pt x="186" y="383"/>
                  </a:lnTo>
                  <a:lnTo>
                    <a:pt x="370" y="778"/>
                  </a:lnTo>
                  <a:lnTo>
                    <a:pt x="619" y="421"/>
                  </a:lnTo>
                  <a:lnTo>
                    <a:pt x="856" y="67"/>
                  </a:lnTo>
                  <a:lnTo>
                    <a:pt x="436" y="2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3" name="Google Shape;3113;p43"/>
            <p:cNvSpPr/>
            <p:nvPr/>
          </p:nvSpPr>
          <p:spPr>
            <a:xfrm>
              <a:off x="3240389" y="32764"/>
              <a:ext cx="95547" cy="86861"/>
            </a:xfrm>
            <a:custGeom>
              <a:avLst/>
              <a:gdLst/>
              <a:ahLst/>
              <a:cxnLst/>
              <a:rect l="l" t="t" r="r" b="b"/>
              <a:pathLst>
                <a:path w="869" h="790" extrusionOk="0">
                  <a:moveTo>
                    <a:pt x="0" y="0"/>
                  </a:moveTo>
                  <a:lnTo>
                    <a:pt x="186" y="395"/>
                  </a:lnTo>
                  <a:lnTo>
                    <a:pt x="382" y="789"/>
                  </a:lnTo>
                  <a:lnTo>
                    <a:pt x="619" y="433"/>
                  </a:lnTo>
                  <a:lnTo>
                    <a:pt x="868" y="79"/>
                  </a:lnTo>
                  <a:lnTo>
                    <a:pt x="436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4" name="Google Shape;3114;p43"/>
            <p:cNvSpPr/>
            <p:nvPr/>
          </p:nvSpPr>
          <p:spPr>
            <a:xfrm>
              <a:off x="3236211" y="29905"/>
              <a:ext cx="104233" cy="95657"/>
            </a:xfrm>
            <a:custGeom>
              <a:avLst/>
              <a:gdLst/>
              <a:ahLst/>
              <a:cxnLst/>
              <a:rect l="l" t="t" r="r" b="b"/>
              <a:pathLst>
                <a:path w="948" h="870" extrusionOk="0">
                  <a:moveTo>
                    <a:pt x="92" y="64"/>
                  </a:moveTo>
                  <a:lnTo>
                    <a:pt x="474" y="92"/>
                  </a:lnTo>
                  <a:lnTo>
                    <a:pt x="856" y="118"/>
                  </a:lnTo>
                  <a:lnTo>
                    <a:pt x="632" y="433"/>
                  </a:lnTo>
                  <a:lnTo>
                    <a:pt x="414" y="762"/>
                  </a:lnTo>
                  <a:lnTo>
                    <a:pt x="414" y="762"/>
                  </a:lnTo>
                  <a:lnTo>
                    <a:pt x="250" y="408"/>
                  </a:lnTo>
                  <a:lnTo>
                    <a:pt x="92" y="64"/>
                  </a:lnTo>
                  <a:close/>
                  <a:moveTo>
                    <a:pt x="0" y="1"/>
                  </a:moveTo>
                  <a:lnTo>
                    <a:pt x="212" y="433"/>
                  </a:lnTo>
                  <a:lnTo>
                    <a:pt x="407" y="869"/>
                  </a:lnTo>
                  <a:lnTo>
                    <a:pt x="433" y="828"/>
                  </a:lnTo>
                  <a:lnTo>
                    <a:pt x="685" y="474"/>
                  </a:lnTo>
                  <a:lnTo>
                    <a:pt x="947" y="80"/>
                  </a:lnTo>
                  <a:lnTo>
                    <a:pt x="474" y="3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5" name="Google Shape;3115;p43"/>
            <p:cNvSpPr/>
            <p:nvPr/>
          </p:nvSpPr>
          <p:spPr>
            <a:xfrm>
              <a:off x="6357388" y="4668074"/>
              <a:ext cx="198020" cy="176470"/>
            </a:xfrm>
            <a:custGeom>
              <a:avLst/>
              <a:gdLst/>
              <a:ahLst/>
              <a:cxnLst/>
              <a:rect l="l" t="t" r="r" b="b"/>
              <a:pathLst>
                <a:path w="1801" h="1605" extrusionOk="0">
                  <a:moveTo>
                    <a:pt x="1" y="1"/>
                  </a:moveTo>
                  <a:lnTo>
                    <a:pt x="421" y="803"/>
                  </a:lnTo>
                  <a:lnTo>
                    <a:pt x="841" y="1605"/>
                  </a:lnTo>
                  <a:lnTo>
                    <a:pt x="1327" y="844"/>
                  </a:lnTo>
                  <a:lnTo>
                    <a:pt x="1800" y="67"/>
                  </a:lnTo>
                  <a:lnTo>
                    <a:pt x="907" y="4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6" name="Google Shape;3116;p43"/>
            <p:cNvSpPr/>
            <p:nvPr/>
          </p:nvSpPr>
          <p:spPr>
            <a:xfrm>
              <a:off x="5149467" y="4783742"/>
              <a:ext cx="82682" cy="95547"/>
            </a:xfrm>
            <a:custGeom>
              <a:avLst/>
              <a:gdLst/>
              <a:ahLst/>
              <a:cxnLst/>
              <a:rect l="l" t="t" r="r" b="b"/>
              <a:pathLst>
                <a:path w="752" h="869" extrusionOk="0">
                  <a:moveTo>
                    <a:pt x="752" y="0"/>
                  </a:moveTo>
                  <a:lnTo>
                    <a:pt x="383" y="224"/>
                  </a:lnTo>
                  <a:lnTo>
                    <a:pt x="1" y="436"/>
                  </a:lnTo>
                  <a:lnTo>
                    <a:pt x="383" y="647"/>
                  </a:lnTo>
                  <a:lnTo>
                    <a:pt x="752" y="868"/>
                  </a:lnTo>
                  <a:lnTo>
                    <a:pt x="752" y="436"/>
                  </a:lnTo>
                  <a:lnTo>
                    <a:pt x="75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7" name="Google Shape;3117;p43"/>
            <p:cNvSpPr/>
            <p:nvPr/>
          </p:nvSpPr>
          <p:spPr>
            <a:xfrm>
              <a:off x="5143969" y="4779564"/>
              <a:ext cx="91039" cy="104233"/>
            </a:xfrm>
            <a:custGeom>
              <a:avLst/>
              <a:gdLst/>
              <a:ahLst/>
              <a:cxnLst/>
              <a:rect l="l" t="t" r="r" b="b"/>
              <a:pathLst>
                <a:path w="828" h="948" extrusionOk="0">
                  <a:moveTo>
                    <a:pt x="777" y="92"/>
                  </a:moveTo>
                  <a:lnTo>
                    <a:pt x="777" y="474"/>
                  </a:lnTo>
                  <a:lnTo>
                    <a:pt x="777" y="856"/>
                  </a:lnTo>
                  <a:lnTo>
                    <a:pt x="445" y="670"/>
                  </a:lnTo>
                  <a:lnTo>
                    <a:pt x="109" y="474"/>
                  </a:lnTo>
                  <a:lnTo>
                    <a:pt x="109" y="474"/>
                  </a:lnTo>
                  <a:lnTo>
                    <a:pt x="445" y="275"/>
                  </a:lnTo>
                  <a:lnTo>
                    <a:pt x="777" y="92"/>
                  </a:lnTo>
                  <a:close/>
                  <a:moveTo>
                    <a:pt x="827" y="0"/>
                  </a:moveTo>
                  <a:lnTo>
                    <a:pt x="420" y="237"/>
                  </a:lnTo>
                  <a:lnTo>
                    <a:pt x="0" y="474"/>
                  </a:lnTo>
                  <a:lnTo>
                    <a:pt x="38" y="499"/>
                  </a:lnTo>
                  <a:lnTo>
                    <a:pt x="420" y="711"/>
                  </a:lnTo>
                  <a:lnTo>
                    <a:pt x="827" y="947"/>
                  </a:lnTo>
                  <a:lnTo>
                    <a:pt x="827" y="474"/>
                  </a:lnTo>
                  <a:lnTo>
                    <a:pt x="827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8" name="Google Shape;3118;p43"/>
            <p:cNvSpPr/>
            <p:nvPr/>
          </p:nvSpPr>
          <p:spPr>
            <a:xfrm>
              <a:off x="8131886" y="31334"/>
              <a:ext cx="92798" cy="89719"/>
            </a:xfrm>
            <a:custGeom>
              <a:avLst/>
              <a:gdLst/>
              <a:ahLst/>
              <a:cxnLst/>
              <a:rect l="l" t="t" r="r" b="b"/>
              <a:pathLst>
                <a:path w="844" h="816" extrusionOk="0">
                  <a:moveTo>
                    <a:pt x="566" y="1"/>
                  </a:moveTo>
                  <a:lnTo>
                    <a:pt x="278" y="329"/>
                  </a:lnTo>
                  <a:lnTo>
                    <a:pt x="0" y="645"/>
                  </a:lnTo>
                  <a:lnTo>
                    <a:pt x="420" y="736"/>
                  </a:lnTo>
                  <a:lnTo>
                    <a:pt x="843" y="815"/>
                  </a:lnTo>
                  <a:lnTo>
                    <a:pt x="843" y="815"/>
                  </a:lnTo>
                  <a:lnTo>
                    <a:pt x="698" y="408"/>
                  </a:lnTo>
                  <a:lnTo>
                    <a:pt x="56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9" name="Google Shape;3119;p43"/>
            <p:cNvSpPr/>
            <p:nvPr/>
          </p:nvSpPr>
          <p:spPr>
            <a:xfrm>
              <a:off x="8125948" y="25397"/>
              <a:ext cx="102913" cy="100164"/>
            </a:xfrm>
            <a:custGeom>
              <a:avLst/>
              <a:gdLst/>
              <a:ahLst/>
              <a:cxnLst/>
              <a:rect l="l" t="t" r="r" b="b"/>
              <a:pathLst>
                <a:path w="936" h="911" extrusionOk="0">
                  <a:moveTo>
                    <a:pt x="606" y="99"/>
                  </a:moveTo>
                  <a:lnTo>
                    <a:pt x="740" y="474"/>
                  </a:lnTo>
                  <a:lnTo>
                    <a:pt x="856" y="831"/>
                  </a:lnTo>
                  <a:lnTo>
                    <a:pt x="856" y="831"/>
                  </a:lnTo>
                  <a:lnTo>
                    <a:pt x="474" y="765"/>
                  </a:lnTo>
                  <a:lnTo>
                    <a:pt x="95" y="686"/>
                  </a:lnTo>
                  <a:lnTo>
                    <a:pt x="358" y="395"/>
                  </a:lnTo>
                  <a:lnTo>
                    <a:pt x="606" y="99"/>
                  </a:lnTo>
                  <a:close/>
                  <a:moveTo>
                    <a:pt x="632" y="1"/>
                  </a:moveTo>
                  <a:lnTo>
                    <a:pt x="594" y="42"/>
                  </a:lnTo>
                  <a:lnTo>
                    <a:pt x="316" y="358"/>
                  </a:lnTo>
                  <a:lnTo>
                    <a:pt x="1" y="711"/>
                  </a:lnTo>
                  <a:lnTo>
                    <a:pt x="462" y="815"/>
                  </a:lnTo>
                  <a:lnTo>
                    <a:pt x="935" y="910"/>
                  </a:lnTo>
                  <a:lnTo>
                    <a:pt x="777" y="449"/>
                  </a:lnTo>
                  <a:lnTo>
                    <a:pt x="632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0" name="Google Shape;3120;p43"/>
            <p:cNvSpPr/>
            <p:nvPr/>
          </p:nvSpPr>
          <p:spPr>
            <a:xfrm>
              <a:off x="4896470" y="4905238"/>
              <a:ext cx="94117" cy="85431"/>
            </a:xfrm>
            <a:custGeom>
              <a:avLst/>
              <a:gdLst/>
              <a:ahLst/>
              <a:cxnLst/>
              <a:rect l="l" t="t" r="r" b="b"/>
              <a:pathLst>
                <a:path w="856" h="777" extrusionOk="0">
                  <a:moveTo>
                    <a:pt x="0" y="0"/>
                  </a:moveTo>
                  <a:lnTo>
                    <a:pt x="186" y="382"/>
                  </a:lnTo>
                  <a:lnTo>
                    <a:pt x="369" y="777"/>
                  </a:lnTo>
                  <a:lnTo>
                    <a:pt x="619" y="423"/>
                  </a:lnTo>
                  <a:lnTo>
                    <a:pt x="856" y="66"/>
                  </a:lnTo>
                  <a:lnTo>
                    <a:pt x="423" y="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1" name="Google Shape;3121;p43"/>
            <p:cNvSpPr/>
            <p:nvPr/>
          </p:nvSpPr>
          <p:spPr>
            <a:xfrm>
              <a:off x="5949580" y="4843116"/>
              <a:ext cx="95547" cy="85431"/>
            </a:xfrm>
            <a:custGeom>
              <a:avLst/>
              <a:gdLst/>
              <a:ahLst/>
              <a:cxnLst/>
              <a:rect l="l" t="t" r="r" b="b"/>
              <a:pathLst>
                <a:path w="869" h="777" extrusionOk="0">
                  <a:moveTo>
                    <a:pt x="0" y="0"/>
                  </a:moveTo>
                  <a:lnTo>
                    <a:pt x="196" y="382"/>
                  </a:lnTo>
                  <a:lnTo>
                    <a:pt x="379" y="777"/>
                  </a:lnTo>
                  <a:lnTo>
                    <a:pt x="616" y="423"/>
                  </a:lnTo>
                  <a:lnTo>
                    <a:pt x="869" y="66"/>
                  </a:lnTo>
                  <a:lnTo>
                    <a:pt x="433" y="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2" name="Google Shape;3122;p43"/>
            <p:cNvSpPr/>
            <p:nvPr/>
          </p:nvSpPr>
          <p:spPr>
            <a:xfrm>
              <a:off x="5945072" y="4840257"/>
              <a:ext cx="104233" cy="94227"/>
            </a:xfrm>
            <a:custGeom>
              <a:avLst/>
              <a:gdLst/>
              <a:ahLst/>
              <a:cxnLst/>
              <a:rect l="l" t="t" r="r" b="b"/>
              <a:pathLst>
                <a:path w="948" h="857" extrusionOk="0">
                  <a:moveTo>
                    <a:pt x="92" y="54"/>
                  </a:moveTo>
                  <a:lnTo>
                    <a:pt x="474" y="80"/>
                  </a:lnTo>
                  <a:lnTo>
                    <a:pt x="856" y="118"/>
                  </a:lnTo>
                  <a:lnTo>
                    <a:pt x="644" y="433"/>
                  </a:lnTo>
                  <a:lnTo>
                    <a:pt x="419" y="755"/>
                  </a:lnTo>
                  <a:lnTo>
                    <a:pt x="250" y="408"/>
                  </a:lnTo>
                  <a:lnTo>
                    <a:pt x="92" y="54"/>
                  </a:lnTo>
                  <a:close/>
                  <a:moveTo>
                    <a:pt x="0" y="1"/>
                  </a:moveTo>
                  <a:lnTo>
                    <a:pt x="212" y="421"/>
                  </a:lnTo>
                  <a:lnTo>
                    <a:pt x="408" y="856"/>
                  </a:lnTo>
                  <a:lnTo>
                    <a:pt x="436" y="815"/>
                  </a:lnTo>
                  <a:lnTo>
                    <a:pt x="685" y="462"/>
                  </a:lnTo>
                  <a:lnTo>
                    <a:pt x="947" y="67"/>
                  </a:lnTo>
                  <a:lnTo>
                    <a:pt x="474" y="2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3" name="Google Shape;3123;p43"/>
            <p:cNvSpPr/>
            <p:nvPr/>
          </p:nvSpPr>
          <p:spPr>
            <a:xfrm>
              <a:off x="879963" y="155721"/>
              <a:ext cx="178119" cy="198350"/>
            </a:xfrm>
            <a:custGeom>
              <a:avLst/>
              <a:gdLst/>
              <a:ahLst/>
              <a:cxnLst/>
              <a:rect l="l" t="t" r="r" b="b"/>
              <a:pathLst>
                <a:path w="1620" h="1804" extrusionOk="0">
                  <a:moveTo>
                    <a:pt x="1620" y="1"/>
                  </a:moveTo>
                  <a:lnTo>
                    <a:pt x="818" y="395"/>
                  </a:lnTo>
                  <a:lnTo>
                    <a:pt x="0" y="803"/>
                  </a:lnTo>
                  <a:lnTo>
                    <a:pt x="752" y="1305"/>
                  </a:lnTo>
                  <a:lnTo>
                    <a:pt x="1516" y="1803"/>
                  </a:lnTo>
                  <a:lnTo>
                    <a:pt x="1566" y="894"/>
                  </a:lnTo>
                  <a:lnTo>
                    <a:pt x="162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4" name="Google Shape;3124;p43"/>
            <p:cNvSpPr/>
            <p:nvPr/>
          </p:nvSpPr>
          <p:spPr>
            <a:xfrm>
              <a:off x="182984" y="2913807"/>
              <a:ext cx="94117" cy="85431"/>
            </a:xfrm>
            <a:custGeom>
              <a:avLst/>
              <a:gdLst/>
              <a:ahLst/>
              <a:cxnLst/>
              <a:rect l="l" t="t" r="r" b="b"/>
              <a:pathLst>
                <a:path w="856" h="777" extrusionOk="0">
                  <a:moveTo>
                    <a:pt x="0" y="0"/>
                  </a:moveTo>
                  <a:lnTo>
                    <a:pt x="183" y="395"/>
                  </a:lnTo>
                  <a:lnTo>
                    <a:pt x="370" y="777"/>
                  </a:lnTo>
                  <a:lnTo>
                    <a:pt x="606" y="420"/>
                  </a:lnTo>
                  <a:lnTo>
                    <a:pt x="856" y="67"/>
                  </a:lnTo>
                  <a:lnTo>
                    <a:pt x="420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5" name="Google Shape;3125;p43"/>
            <p:cNvSpPr/>
            <p:nvPr/>
          </p:nvSpPr>
          <p:spPr>
            <a:xfrm>
              <a:off x="177047" y="2911058"/>
              <a:ext cx="105992" cy="93787"/>
            </a:xfrm>
            <a:custGeom>
              <a:avLst/>
              <a:gdLst/>
              <a:ahLst/>
              <a:cxnLst/>
              <a:rect l="l" t="t" r="r" b="b"/>
              <a:pathLst>
                <a:path w="964" h="853" extrusionOk="0">
                  <a:moveTo>
                    <a:pt x="95" y="63"/>
                  </a:moveTo>
                  <a:lnTo>
                    <a:pt x="474" y="92"/>
                  </a:lnTo>
                  <a:lnTo>
                    <a:pt x="856" y="117"/>
                  </a:lnTo>
                  <a:lnTo>
                    <a:pt x="648" y="433"/>
                  </a:lnTo>
                  <a:lnTo>
                    <a:pt x="424" y="749"/>
                  </a:lnTo>
                  <a:lnTo>
                    <a:pt x="266" y="407"/>
                  </a:lnTo>
                  <a:lnTo>
                    <a:pt x="95" y="63"/>
                  </a:lnTo>
                  <a:close/>
                  <a:moveTo>
                    <a:pt x="1" y="0"/>
                  </a:moveTo>
                  <a:lnTo>
                    <a:pt x="212" y="433"/>
                  </a:lnTo>
                  <a:lnTo>
                    <a:pt x="424" y="853"/>
                  </a:lnTo>
                  <a:lnTo>
                    <a:pt x="449" y="827"/>
                  </a:lnTo>
                  <a:lnTo>
                    <a:pt x="686" y="474"/>
                  </a:lnTo>
                  <a:lnTo>
                    <a:pt x="963" y="79"/>
                  </a:lnTo>
                  <a:lnTo>
                    <a:pt x="474" y="3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6" name="Google Shape;3126;p43"/>
            <p:cNvSpPr/>
            <p:nvPr/>
          </p:nvSpPr>
          <p:spPr>
            <a:xfrm>
              <a:off x="255112" y="1257727"/>
              <a:ext cx="95547" cy="85431"/>
            </a:xfrm>
            <a:custGeom>
              <a:avLst/>
              <a:gdLst/>
              <a:ahLst/>
              <a:cxnLst/>
              <a:rect l="l" t="t" r="r" b="b"/>
              <a:pathLst>
                <a:path w="869" h="777" extrusionOk="0">
                  <a:moveTo>
                    <a:pt x="1" y="0"/>
                  </a:moveTo>
                  <a:lnTo>
                    <a:pt x="187" y="382"/>
                  </a:lnTo>
                  <a:lnTo>
                    <a:pt x="383" y="777"/>
                  </a:lnTo>
                  <a:lnTo>
                    <a:pt x="620" y="420"/>
                  </a:lnTo>
                  <a:lnTo>
                    <a:pt x="869" y="67"/>
                  </a:lnTo>
                  <a:lnTo>
                    <a:pt x="436" y="2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7" name="Google Shape;3127;p43"/>
            <p:cNvSpPr/>
            <p:nvPr/>
          </p:nvSpPr>
          <p:spPr>
            <a:xfrm>
              <a:off x="250934" y="1253549"/>
              <a:ext cx="104343" cy="95547"/>
            </a:xfrm>
            <a:custGeom>
              <a:avLst/>
              <a:gdLst/>
              <a:ahLst/>
              <a:cxnLst/>
              <a:rect l="l" t="t" r="r" b="b"/>
              <a:pathLst>
                <a:path w="949" h="869" extrusionOk="0">
                  <a:moveTo>
                    <a:pt x="93" y="64"/>
                  </a:moveTo>
                  <a:lnTo>
                    <a:pt x="474" y="92"/>
                  </a:lnTo>
                  <a:lnTo>
                    <a:pt x="856" y="130"/>
                  </a:lnTo>
                  <a:lnTo>
                    <a:pt x="632" y="446"/>
                  </a:lnTo>
                  <a:lnTo>
                    <a:pt x="418" y="769"/>
                  </a:lnTo>
                  <a:lnTo>
                    <a:pt x="418" y="769"/>
                  </a:lnTo>
                  <a:lnTo>
                    <a:pt x="250" y="408"/>
                  </a:lnTo>
                  <a:lnTo>
                    <a:pt x="93" y="64"/>
                  </a:lnTo>
                  <a:close/>
                  <a:moveTo>
                    <a:pt x="1" y="0"/>
                  </a:moveTo>
                  <a:lnTo>
                    <a:pt x="212" y="433"/>
                  </a:lnTo>
                  <a:lnTo>
                    <a:pt x="408" y="869"/>
                  </a:lnTo>
                  <a:lnTo>
                    <a:pt x="433" y="828"/>
                  </a:lnTo>
                  <a:lnTo>
                    <a:pt x="686" y="474"/>
                  </a:lnTo>
                  <a:lnTo>
                    <a:pt x="948" y="79"/>
                  </a:lnTo>
                  <a:lnTo>
                    <a:pt x="474" y="3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8" name="Google Shape;3128;p43"/>
            <p:cNvSpPr/>
            <p:nvPr/>
          </p:nvSpPr>
          <p:spPr>
            <a:xfrm>
              <a:off x="-340492" y="1820487"/>
              <a:ext cx="569761" cy="659700"/>
            </a:xfrm>
            <a:custGeom>
              <a:avLst/>
              <a:gdLst/>
              <a:ahLst/>
              <a:cxnLst/>
              <a:rect l="l" t="t" r="r" b="b"/>
              <a:pathLst>
                <a:path w="5182" h="6000" extrusionOk="0">
                  <a:moveTo>
                    <a:pt x="0" y="1"/>
                  </a:moveTo>
                  <a:lnTo>
                    <a:pt x="0" y="3000"/>
                  </a:lnTo>
                  <a:lnTo>
                    <a:pt x="0" y="5999"/>
                  </a:lnTo>
                  <a:lnTo>
                    <a:pt x="2592" y="4500"/>
                  </a:lnTo>
                  <a:lnTo>
                    <a:pt x="5181" y="3000"/>
                  </a:lnTo>
                  <a:lnTo>
                    <a:pt x="2592" y="150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9" name="Google Shape;3129;p43"/>
            <p:cNvSpPr/>
            <p:nvPr/>
          </p:nvSpPr>
          <p:spPr>
            <a:xfrm>
              <a:off x="116354" y="4834430"/>
              <a:ext cx="571410" cy="659590"/>
            </a:xfrm>
            <a:custGeom>
              <a:avLst/>
              <a:gdLst/>
              <a:ahLst/>
              <a:cxnLst/>
              <a:rect l="l" t="t" r="r" b="b"/>
              <a:pathLst>
                <a:path w="5197" h="5999" extrusionOk="0">
                  <a:moveTo>
                    <a:pt x="0" y="0"/>
                  </a:moveTo>
                  <a:lnTo>
                    <a:pt x="0" y="2999"/>
                  </a:lnTo>
                  <a:lnTo>
                    <a:pt x="0" y="5998"/>
                  </a:lnTo>
                  <a:lnTo>
                    <a:pt x="2605" y="4499"/>
                  </a:lnTo>
                  <a:lnTo>
                    <a:pt x="5196" y="2999"/>
                  </a:lnTo>
                  <a:lnTo>
                    <a:pt x="2605" y="15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0" name="Google Shape;3130;p43"/>
            <p:cNvSpPr/>
            <p:nvPr/>
          </p:nvSpPr>
          <p:spPr>
            <a:xfrm>
              <a:off x="4812797" y="-228887"/>
              <a:ext cx="817148" cy="944690"/>
            </a:xfrm>
            <a:custGeom>
              <a:avLst/>
              <a:gdLst/>
              <a:ahLst/>
              <a:cxnLst/>
              <a:rect l="l" t="t" r="r" b="b"/>
              <a:pathLst>
                <a:path w="7432" h="8592" extrusionOk="0">
                  <a:moveTo>
                    <a:pt x="0" y="1"/>
                  </a:moveTo>
                  <a:lnTo>
                    <a:pt x="0" y="4288"/>
                  </a:lnTo>
                  <a:lnTo>
                    <a:pt x="0" y="8591"/>
                  </a:lnTo>
                  <a:lnTo>
                    <a:pt x="3722" y="6432"/>
                  </a:lnTo>
                  <a:lnTo>
                    <a:pt x="7432" y="4288"/>
                  </a:lnTo>
                  <a:lnTo>
                    <a:pt x="3722" y="214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1" name="Google Shape;3131;p43"/>
            <p:cNvSpPr/>
            <p:nvPr/>
          </p:nvSpPr>
          <p:spPr>
            <a:xfrm>
              <a:off x="-389750" y="3360680"/>
              <a:ext cx="912585" cy="913025"/>
            </a:xfrm>
            <a:custGeom>
              <a:avLst/>
              <a:gdLst/>
              <a:ahLst/>
              <a:cxnLst/>
              <a:rect l="l" t="t" r="r" b="b"/>
              <a:pathLst>
                <a:path w="8300" h="8304" extrusionOk="0">
                  <a:moveTo>
                    <a:pt x="6077" y="1"/>
                  </a:moveTo>
                  <a:lnTo>
                    <a:pt x="3040" y="3041"/>
                  </a:lnTo>
                  <a:lnTo>
                    <a:pt x="0" y="6078"/>
                  </a:lnTo>
                  <a:lnTo>
                    <a:pt x="4145" y="7183"/>
                  </a:lnTo>
                  <a:lnTo>
                    <a:pt x="8300" y="8303"/>
                  </a:lnTo>
                  <a:lnTo>
                    <a:pt x="7182" y="4158"/>
                  </a:lnTo>
                  <a:lnTo>
                    <a:pt x="607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2" name="Google Shape;3132;p43"/>
            <p:cNvSpPr/>
            <p:nvPr/>
          </p:nvSpPr>
          <p:spPr>
            <a:xfrm>
              <a:off x="8648435" y="135458"/>
              <a:ext cx="656401" cy="656511"/>
            </a:xfrm>
            <a:custGeom>
              <a:avLst/>
              <a:gdLst/>
              <a:ahLst/>
              <a:cxnLst/>
              <a:rect l="l" t="t" r="r" b="b"/>
              <a:pathLst>
                <a:path w="5970" h="5971" extrusionOk="0">
                  <a:moveTo>
                    <a:pt x="5817" y="153"/>
                  </a:moveTo>
                  <a:lnTo>
                    <a:pt x="5064" y="2959"/>
                  </a:lnTo>
                  <a:lnTo>
                    <a:pt x="4313" y="5775"/>
                  </a:lnTo>
                  <a:lnTo>
                    <a:pt x="2260" y="3710"/>
                  </a:lnTo>
                  <a:lnTo>
                    <a:pt x="208" y="1658"/>
                  </a:lnTo>
                  <a:lnTo>
                    <a:pt x="3012" y="907"/>
                  </a:lnTo>
                  <a:lnTo>
                    <a:pt x="5817" y="153"/>
                  </a:lnTo>
                  <a:close/>
                  <a:moveTo>
                    <a:pt x="5970" y="1"/>
                  </a:moveTo>
                  <a:lnTo>
                    <a:pt x="5878" y="26"/>
                  </a:lnTo>
                  <a:lnTo>
                    <a:pt x="2983" y="803"/>
                  </a:lnTo>
                  <a:lnTo>
                    <a:pt x="0" y="1604"/>
                  </a:lnTo>
                  <a:lnTo>
                    <a:pt x="2182" y="3789"/>
                  </a:lnTo>
                  <a:lnTo>
                    <a:pt x="4366" y="5971"/>
                  </a:lnTo>
                  <a:lnTo>
                    <a:pt x="5168" y="2987"/>
                  </a:lnTo>
                  <a:lnTo>
                    <a:pt x="5970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3" name="Google Shape;3133;p43"/>
            <p:cNvSpPr/>
            <p:nvPr/>
          </p:nvSpPr>
          <p:spPr>
            <a:xfrm>
              <a:off x="7514401" y="-204400"/>
              <a:ext cx="409344" cy="408024"/>
            </a:xfrm>
            <a:custGeom>
              <a:avLst/>
              <a:gdLst/>
              <a:ahLst/>
              <a:cxnLst/>
              <a:rect l="l" t="t" r="r" b="b"/>
              <a:pathLst>
                <a:path w="3723" h="3711" extrusionOk="0">
                  <a:moveTo>
                    <a:pt x="3722" y="1"/>
                  </a:moveTo>
                  <a:lnTo>
                    <a:pt x="1853" y="487"/>
                  </a:lnTo>
                  <a:lnTo>
                    <a:pt x="0" y="986"/>
                  </a:lnTo>
                  <a:lnTo>
                    <a:pt x="1367" y="2353"/>
                  </a:lnTo>
                  <a:lnTo>
                    <a:pt x="2721" y="3710"/>
                  </a:lnTo>
                  <a:lnTo>
                    <a:pt x="3223" y="1854"/>
                  </a:lnTo>
                  <a:lnTo>
                    <a:pt x="372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4" name="Google Shape;3134;p43"/>
            <p:cNvSpPr/>
            <p:nvPr/>
          </p:nvSpPr>
          <p:spPr>
            <a:xfrm>
              <a:off x="7938152" y="4452570"/>
              <a:ext cx="409344" cy="409344"/>
            </a:xfrm>
            <a:custGeom>
              <a:avLst/>
              <a:gdLst/>
              <a:ahLst/>
              <a:cxnLst/>
              <a:rect l="l" t="t" r="r" b="b"/>
              <a:pathLst>
                <a:path w="3723" h="3723" extrusionOk="0">
                  <a:moveTo>
                    <a:pt x="3723" y="0"/>
                  </a:moveTo>
                  <a:lnTo>
                    <a:pt x="1867" y="502"/>
                  </a:lnTo>
                  <a:lnTo>
                    <a:pt x="1" y="1001"/>
                  </a:lnTo>
                  <a:lnTo>
                    <a:pt x="1368" y="2356"/>
                  </a:lnTo>
                  <a:lnTo>
                    <a:pt x="2722" y="3723"/>
                  </a:lnTo>
                  <a:lnTo>
                    <a:pt x="3224" y="1869"/>
                  </a:lnTo>
                  <a:lnTo>
                    <a:pt x="372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5" name="Google Shape;3135;p43"/>
            <p:cNvSpPr/>
            <p:nvPr/>
          </p:nvSpPr>
          <p:spPr>
            <a:xfrm>
              <a:off x="19487" y="4395098"/>
              <a:ext cx="407914" cy="409344"/>
            </a:xfrm>
            <a:custGeom>
              <a:avLst/>
              <a:gdLst/>
              <a:ahLst/>
              <a:cxnLst/>
              <a:rect l="l" t="t" r="r" b="b"/>
              <a:pathLst>
                <a:path w="3710" h="3723" extrusionOk="0">
                  <a:moveTo>
                    <a:pt x="3710" y="0"/>
                  </a:moveTo>
                  <a:lnTo>
                    <a:pt x="1857" y="499"/>
                  </a:lnTo>
                  <a:lnTo>
                    <a:pt x="0" y="998"/>
                  </a:lnTo>
                  <a:lnTo>
                    <a:pt x="1355" y="2352"/>
                  </a:lnTo>
                  <a:lnTo>
                    <a:pt x="2725" y="3723"/>
                  </a:lnTo>
                  <a:lnTo>
                    <a:pt x="3211" y="1854"/>
                  </a:lnTo>
                  <a:lnTo>
                    <a:pt x="371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6" name="Google Shape;3136;p43"/>
            <p:cNvSpPr/>
            <p:nvPr/>
          </p:nvSpPr>
          <p:spPr>
            <a:xfrm>
              <a:off x="72923" y="510202"/>
              <a:ext cx="407914" cy="409344"/>
            </a:xfrm>
            <a:custGeom>
              <a:avLst/>
              <a:gdLst/>
              <a:ahLst/>
              <a:cxnLst/>
              <a:rect l="l" t="t" r="r" b="b"/>
              <a:pathLst>
                <a:path w="3710" h="3723" extrusionOk="0">
                  <a:moveTo>
                    <a:pt x="3710" y="0"/>
                  </a:moveTo>
                  <a:lnTo>
                    <a:pt x="1857" y="499"/>
                  </a:lnTo>
                  <a:lnTo>
                    <a:pt x="0" y="1001"/>
                  </a:lnTo>
                  <a:lnTo>
                    <a:pt x="1358" y="2368"/>
                  </a:lnTo>
                  <a:lnTo>
                    <a:pt x="2725" y="3722"/>
                  </a:lnTo>
                  <a:lnTo>
                    <a:pt x="3211" y="1869"/>
                  </a:lnTo>
                  <a:lnTo>
                    <a:pt x="371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7" name="Google Shape;3137;p43"/>
            <p:cNvSpPr/>
            <p:nvPr/>
          </p:nvSpPr>
          <p:spPr>
            <a:xfrm>
              <a:off x="8565752" y="899177"/>
              <a:ext cx="367343" cy="422098"/>
            </a:xfrm>
            <a:custGeom>
              <a:avLst/>
              <a:gdLst/>
              <a:ahLst/>
              <a:cxnLst/>
              <a:rect l="l" t="t" r="r" b="b"/>
              <a:pathLst>
                <a:path w="3341" h="3839" extrusionOk="0">
                  <a:moveTo>
                    <a:pt x="1" y="0"/>
                  </a:moveTo>
                  <a:lnTo>
                    <a:pt x="13" y="1920"/>
                  </a:lnTo>
                  <a:lnTo>
                    <a:pt x="26" y="3839"/>
                  </a:lnTo>
                  <a:lnTo>
                    <a:pt x="1683" y="2867"/>
                  </a:lnTo>
                  <a:lnTo>
                    <a:pt x="3341" y="1894"/>
                  </a:lnTo>
                  <a:lnTo>
                    <a:pt x="1671" y="94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8" name="Google Shape;3138;p43"/>
            <p:cNvSpPr/>
            <p:nvPr/>
          </p:nvSpPr>
          <p:spPr>
            <a:xfrm>
              <a:off x="8824686" y="3827719"/>
              <a:ext cx="367343" cy="423967"/>
            </a:xfrm>
            <a:custGeom>
              <a:avLst/>
              <a:gdLst/>
              <a:ahLst/>
              <a:cxnLst/>
              <a:rect l="l" t="t" r="r" b="b"/>
              <a:pathLst>
                <a:path w="3341" h="3856" extrusionOk="0">
                  <a:moveTo>
                    <a:pt x="1" y="1"/>
                  </a:moveTo>
                  <a:lnTo>
                    <a:pt x="13" y="1923"/>
                  </a:lnTo>
                  <a:lnTo>
                    <a:pt x="26" y="3856"/>
                  </a:lnTo>
                  <a:lnTo>
                    <a:pt x="1684" y="2883"/>
                  </a:lnTo>
                  <a:lnTo>
                    <a:pt x="3341" y="1895"/>
                  </a:lnTo>
                  <a:lnTo>
                    <a:pt x="1671" y="94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9" name="Google Shape;3139;p43"/>
            <p:cNvSpPr/>
            <p:nvPr/>
          </p:nvSpPr>
          <p:spPr>
            <a:xfrm>
              <a:off x="6494497" y="-12096"/>
              <a:ext cx="664208" cy="645077"/>
            </a:xfrm>
            <a:custGeom>
              <a:avLst/>
              <a:gdLst/>
              <a:ahLst/>
              <a:cxnLst/>
              <a:rect l="l" t="t" r="r" b="b"/>
              <a:pathLst>
                <a:path w="6041" h="5867" extrusionOk="0">
                  <a:moveTo>
                    <a:pt x="1961" y="209"/>
                  </a:moveTo>
                  <a:lnTo>
                    <a:pt x="3897" y="2369"/>
                  </a:lnTo>
                  <a:lnTo>
                    <a:pt x="5852" y="4530"/>
                  </a:lnTo>
                  <a:lnTo>
                    <a:pt x="5852" y="4530"/>
                  </a:lnTo>
                  <a:lnTo>
                    <a:pt x="3000" y="5131"/>
                  </a:lnTo>
                  <a:lnTo>
                    <a:pt x="159" y="5734"/>
                  </a:lnTo>
                  <a:lnTo>
                    <a:pt x="1055" y="2972"/>
                  </a:lnTo>
                  <a:lnTo>
                    <a:pt x="1961" y="209"/>
                  </a:lnTo>
                  <a:close/>
                  <a:moveTo>
                    <a:pt x="1911" y="1"/>
                  </a:moveTo>
                  <a:lnTo>
                    <a:pt x="964" y="2934"/>
                  </a:lnTo>
                  <a:lnTo>
                    <a:pt x="1" y="5867"/>
                  </a:lnTo>
                  <a:lnTo>
                    <a:pt x="3028" y="5235"/>
                  </a:lnTo>
                  <a:lnTo>
                    <a:pt x="6040" y="4591"/>
                  </a:lnTo>
                  <a:lnTo>
                    <a:pt x="5987" y="4525"/>
                  </a:lnTo>
                  <a:lnTo>
                    <a:pt x="3976" y="2302"/>
                  </a:lnTo>
                  <a:lnTo>
                    <a:pt x="1911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0" name="Google Shape;3140;p43"/>
            <p:cNvSpPr/>
            <p:nvPr/>
          </p:nvSpPr>
          <p:spPr>
            <a:xfrm>
              <a:off x="7235236" y="4658068"/>
              <a:ext cx="663878" cy="645077"/>
            </a:xfrm>
            <a:custGeom>
              <a:avLst/>
              <a:gdLst/>
              <a:ahLst/>
              <a:cxnLst/>
              <a:rect l="l" t="t" r="r" b="b"/>
              <a:pathLst>
                <a:path w="6038" h="5867" extrusionOk="0">
                  <a:moveTo>
                    <a:pt x="1946" y="196"/>
                  </a:moveTo>
                  <a:lnTo>
                    <a:pt x="3894" y="2368"/>
                  </a:lnTo>
                  <a:lnTo>
                    <a:pt x="5842" y="4519"/>
                  </a:lnTo>
                  <a:lnTo>
                    <a:pt x="5842" y="4519"/>
                  </a:lnTo>
                  <a:lnTo>
                    <a:pt x="3000" y="5131"/>
                  </a:lnTo>
                  <a:lnTo>
                    <a:pt x="159" y="5721"/>
                  </a:lnTo>
                  <a:lnTo>
                    <a:pt x="1052" y="2959"/>
                  </a:lnTo>
                  <a:lnTo>
                    <a:pt x="1946" y="196"/>
                  </a:lnTo>
                  <a:close/>
                  <a:moveTo>
                    <a:pt x="1908" y="0"/>
                  </a:moveTo>
                  <a:lnTo>
                    <a:pt x="948" y="2933"/>
                  </a:lnTo>
                  <a:lnTo>
                    <a:pt x="1" y="5866"/>
                  </a:lnTo>
                  <a:lnTo>
                    <a:pt x="3013" y="5222"/>
                  </a:lnTo>
                  <a:lnTo>
                    <a:pt x="6037" y="4591"/>
                  </a:lnTo>
                  <a:lnTo>
                    <a:pt x="5971" y="4524"/>
                  </a:lnTo>
                  <a:lnTo>
                    <a:pt x="3972" y="2289"/>
                  </a:lnTo>
                  <a:lnTo>
                    <a:pt x="1908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1" name="Google Shape;3141;p43"/>
            <p:cNvSpPr/>
            <p:nvPr/>
          </p:nvSpPr>
          <p:spPr>
            <a:xfrm>
              <a:off x="2008060" y="-65532"/>
              <a:ext cx="680151" cy="588452"/>
            </a:xfrm>
            <a:custGeom>
              <a:avLst/>
              <a:gdLst/>
              <a:ahLst/>
              <a:cxnLst/>
              <a:rect l="l" t="t" r="r" b="b"/>
              <a:pathLst>
                <a:path w="6186" h="5352" extrusionOk="0">
                  <a:moveTo>
                    <a:pt x="3087" y="210"/>
                  </a:moveTo>
                  <a:lnTo>
                    <a:pt x="4540" y="2735"/>
                  </a:lnTo>
                  <a:lnTo>
                    <a:pt x="5999" y="5248"/>
                  </a:lnTo>
                  <a:lnTo>
                    <a:pt x="187" y="5248"/>
                  </a:lnTo>
                  <a:lnTo>
                    <a:pt x="1633" y="2735"/>
                  </a:lnTo>
                  <a:lnTo>
                    <a:pt x="3087" y="210"/>
                  </a:lnTo>
                  <a:close/>
                  <a:moveTo>
                    <a:pt x="3095" y="1"/>
                  </a:moveTo>
                  <a:lnTo>
                    <a:pt x="3041" y="80"/>
                  </a:lnTo>
                  <a:lnTo>
                    <a:pt x="1541" y="2684"/>
                  </a:lnTo>
                  <a:lnTo>
                    <a:pt x="1" y="5352"/>
                  </a:lnTo>
                  <a:lnTo>
                    <a:pt x="6185" y="5352"/>
                  </a:lnTo>
                  <a:lnTo>
                    <a:pt x="4632" y="2684"/>
                  </a:lnTo>
                  <a:lnTo>
                    <a:pt x="3095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2" name="Google Shape;3142;p43"/>
            <p:cNvSpPr/>
            <p:nvPr/>
          </p:nvSpPr>
          <p:spPr>
            <a:xfrm>
              <a:off x="106239" y="1408030"/>
              <a:ext cx="970639" cy="846395"/>
            </a:xfrm>
            <a:custGeom>
              <a:avLst/>
              <a:gdLst/>
              <a:ahLst/>
              <a:cxnLst/>
              <a:rect l="l" t="t" r="r" b="b"/>
              <a:pathLst>
                <a:path w="8828" h="7698" extrusionOk="0">
                  <a:moveTo>
                    <a:pt x="8644" y="108"/>
                  </a:moveTo>
                  <a:lnTo>
                    <a:pt x="6580" y="3789"/>
                  </a:lnTo>
                  <a:lnTo>
                    <a:pt x="4512" y="7486"/>
                  </a:lnTo>
                  <a:lnTo>
                    <a:pt x="2356" y="3855"/>
                  </a:lnTo>
                  <a:lnTo>
                    <a:pt x="199" y="223"/>
                  </a:lnTo>
                  <a:lnTo>
                    <a:pt x="199" y="223"/>
                  </a:lnTo>
                  <a:lnTo>
                    <a:pt x="4420" y="158"/>
                  </a:lnTo>
                  <a:lnTo>
                    <a:pt x="8644" y="108"/>
                  </a:lnTo>
                  <a:close/>
                  <a:moveTo>
                    <a:pt x="8827" y="0"/>
                  </a:moveTo>
                  <a:lnTo>
                    <a:pt x="4408" y="54"/>
                  </a:lnTo>
                  <a:lnTo>
                    <a:pt x="0" y="120"/>
                  </a:lnTo>
                  <a:lnTo>
                    <a:pt x="54" y="199"/>
                  </a:lnTo>
                  <a:lnTo>
                    <a:pt x="2264" y="3909"/>
                  </a:lnTo>
                  <a:lnTo>
                    <a:pt x="4512" y="7697"/>
                  </a:lnTo>
                  <a:lnTo>
                    <a:pt x="6671" y="3842"/>
                  </a:lnTo>
                  <a:lnTo>
                    <a:pt x="8827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3" name="Google Shape;3143;p43"/>
            <p:cNvSpPr/>
            <p:nvPr/>
          </p:nvSpPr>
          <p:spPr>
            <a:xfrm>
              <a:off x="1739120" y="4425192"/>
              <a:ext cx="784163" cy="760964"/>
            </a:xfrm>
            <a:custGeom>
              <a:avLst/>
              <a:gdLst/>
              <a:ahLst/>
              <a:cxnLst/>
              <a:rect l="l" t="t" r="r" b="b"/>
              <a:pathLst>
                <a:path w="7132" h="6921" extrusionOk="0">
                  <a:moveTo>
                    <a:pt x="6972" y="137"/>
                  </a:moveTo>
                  <a:lnTo>
                    <a:pt x="5907" y="3435"/>
                  </a:lnTo>
                  <a:lnTo>
                    <a:pt x="4843" y="6721"/>
                  </a:lnTo>
                  <a:lnTo>
                    <a:pt x="2526" y="4158"/>
                  </a:lnTo>
                  <a:lnTo>
                    <a:pt x="199" y="1579"/>
                  </a:lnTo>
                  <a:lnTo>
                    <a:pt x="3593" y="856"/>
                  </a:lnTo>
                  <a:lnTo>
                    <a:pt x="6972" y="137"/>
                  </a:lnTo>
                  <a:close/>
                  <a:moveTo>
                    <a:pt x="7132" y="0"/>
                  </a:moveTo>
                  <a:lnTo>
                    <a:pt x="7040" y="13"/>
                  </a:lnTo>
                  <a:lnTo>
                    <a:pt x="3567" y="764"/>
                  </a:lnTo>
                  <a:lnTo>
                    <a:pt x="0" y="1512"/>
                  </a:lnTo>
                  <a:lnTo>
                    <a:pt x="2447" y="4224"/>
                  </a:lnTo>
                  <a:lnTo>
                    <a:pt x="4881" y="6920"/>
                  </a:lnTo>
                  <a:lnTo>
                    <a:pt x="5998" y="3460"/>
                  </a:lnTo>
                  <a:lnTo>
                    <a:pt x="7132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4" name="Google Shape;3144;p43"/>
            <p:cNvSpPr/>
            <p:nvPr/>
          </p:nvSpPr>
          <p:spPr>
            <a:xfrm>
              <a:off x="8143320" y="4407820"/>
              <a:ext cx="911266" cy="1052881"/>
            </a:xfrm>
            <a:custGeom>
              <a:avLst/>
              <a:gdLst/>
              <a:ahLst/>
              <a:cxnLst/>
              <a:rect l="l" t="t" r="r" b="b"/>
              <a:pathLst>
                <a:path w="8288" h="9576" extrusionOk="0">
                  <a:moveTo>
                    <a:pt x="8288" y="0"/>
                  </a:moveTo>
                  <a:lnTo>
                    <a:pt x="4146" y="2393"/>
                  </a:lnTo>
                  <a:lnTo>
                    <a:pt x="1" y="4789"/>
                  </a:lnTo>
                  <a:lnTo>
                    <a:pt x="4146" y="7182"/>
                  </a:lnTo>
                  <a:lnTo>
                    <a:pt x="8288" y="9575"/>
                  </a:lnTo>
                  <a:lnTo>
                    <a:pt x="8288" y="4789"/>
                  </a:lnTo>
                  <a:lnTo>
                    <a:pt x="82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5" name="Google Shape;3145;p43"/>
            <p:cNvSpPr/>
            <p:nvPr/>
          </p:nvSpPr>
          <p:spPr>
            <a:xfrm>
              <a:off x="4242812" y="4756254"/>
              <a:ext cx="659590" cy="571520"/>
            </a:xfrm>
            <a:custGeom>
              <a:avLst/>
              <a:gdLst/>
              <a:ahLst/>
              <a:cxnLst/>
              <a:rect l="l" t="t" r="r" b="b"/>
              <a:pathLst>
                <a:path w="5999" h="5198" extrusionOk="0">
                  <a:moveTo>
                    <a:pt x="0" y="1"/>
                  </a:moveTo>
                  <a:lnTo>
                    <a:pt x="1500" y="2593"/>
                  </a:lnTo>
                  <a:lnTo>
                    <a:pt x="3000" y="5197"/>
                  </a:lnTo>
                  <a:lnTo>
                    <a:pt x="4499" y="2593"/>
                  </a:lnTo>
                  <a:lnTo>
                    <a:pt x="599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46" name="Google Shape;3146;p43"/>
          <p:cNvSpPr/>
          <p:nvPr/>
        </p:nvSpPr>
        <p:spPr>
          <a:xfrm>
            <a:off x="461838" y="396075"/>
            <a:ext cx="8220300" cy="4332900"/>
          </a:xfrm>
          <a:prstGeom prst="roundRect">
            <a:avLst>
              <a:gd name="adj" fmla="val 2817"/>
            </a:avLst>
          </a:prstGeom>
          <a:solidFill>
            <a:srgbClr val="FFFBF7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7" name="Google Shape;417;p7"/>
          <p:cNvGrpSpPr/>
          <p:nvPr/>
        </p:nvGrpSpPr>
        <p:grpSpPr>
          <a:xfrm>
            <a:off x="-532875" y="-366725"/>
            <a:ext cx="10076919" cy="5936520"/>
            <a:chOff x="-532875" y="-366725"/>
            <a:chExt cx="10076919" cy="5936520"/>
          </a:xfrm>
        </p:grpSpPr>
        <p:sp>
          <p:nvSpPr>
            <p:cNvPr id="418" name="Google Shape;418;p7"/>
            <p:cNvSpPr/>
            <p:nvPr/>
          </p:nvSpPr>
          <p:spPr>
            <a:xfrm>
              <a:off x="131610" y="172691"/>
              <a:ext cx="592651" cy="592432"/>
            </a:xfrm>
            <a:custGeom>
              <a:avLst/>
              <a:gdLst/>
              <a:ahLst/>
              <a:cxnLst/>
              <a:rect l="l" t="t" r="r" b="b"/>
              <a:pathLst>
                <a:path w="5421" h="5419" extrusionOk="0">
                  <a:moveTo>
                    <a:pt x="0" y="1"/>
                  </a:moveTo>
                  <a:lnTo>
                    <a:pt x="0" y="5418"/>
                  </a:lnTo>
                  <a:lnTo>
                    <a:pt x="5421" y="5418"/>
                  </a:lnTo>
                  <a:lnTo>
                    <a:pt x="54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7"/>
            <p:cNvSpPr/>
            <p:nvPr/>
          </p:nvSpPr>
          <p:spPr>
            <a:xfrm>
              <a:off x="4552217" y="107861"/>
              <a:ext cx="748002" cy="748002"/>
            </a:xfrm>
            <a:custGeom>
              <a:avLst/>
              <a:gdLst/>
              <a:ahLst/>
              <a:cxnLst/>
              <a:rect l="l" t="t" r="r" b="b"/>
              <a:pathLst>
                <a:path w="6842" h="6842" extrusionOk="0">
                  <a:moveTo>
                    <a:pt x="0" y="0"/>
                  </a:moveTo>
                  <a:lnTo>
                    <a:pt x="0" y="6841"/>
                  </a:lnTo>
                  <a:lnTo>
                    <a:pt x="6841" y="6841"/>
                  </a:lnTo>
                  <a:lnTo>
                    <a:pt x="684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7"/>
            <p:cNvSpPr/>
            <p:nvPr/>
          </p:nvSpPr>
          <p:spPr>
            <a:xfrm>
              <a:off x="5242503" y="4192293"/>
              <a:ext cx="748002" cy="747674"/>
            </a:xfrm>
            <a:custGeom>
              <a:avLst/>
              <a:gdLst/>
              <a:ahLst/>
              <a:cxnLst/>
              <a:rect l="l" t="t" r="r" b="b"/>
              <a:pathLst>
                <a:path w="6842" h="6839" extrusionOk="0">
                  <a:moveTo>
                    <a:pt x="0" y="0"/>
                  </a:moveTo>
                  <a:lnTo>
                    <a:pt x="0" y="6838"/>
                  </a:lnTo>
                  <a:lnTo>
                    <a:pt x="6841" y="6838"/>
                  </a:lnTo>
                  <a:lnTo>
                    <a:pt x="684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7"/>
            <p:cNvSpPr/>
            <p:nvPr/>
          </p:nvSpPr>
          <p:spPr>
            <a:xfrm>
              <a:off x="8186549" y="3625546"/>
              <a:ext cx="747674" cy="748002"/>
            </a:xfrm>
            <a:custGeom>
              <a:avLst/>
              <a:gdLst/>
              <a:ahLst/>
              <a:cxnLst/>
              <a:rect l="l" t="t" r="r" b="b"/>
              <a:pathLst>
                <a:path w="6839" h="6842" extrusionOk="0">
                  <a:moveTo>
                    <a:pt x="0" y="1"/>
                  </a:moveTo>
                  <a:lnTo>
                    <a:pt x="0" y="6842"/>
                  </a:lnTo>
                  <a:lnTo>
                    <a:pt x="6838" y="6842"/>
                  </a:lnTo>
                  <a:lnTo>
                    <a:pt x="683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7"/>
            <p:cNvSpPr/>
            <p:nvPr/>
          </p:nvSpPr>
          <p:spPr>
            <a:xfrm>
              <a:off x="529885" y="4453911"/>
              <a:ext cx="748002" cy="748002"/>
            </a:xfrm>
            <a:custGeom>
              <a:avLst/>
              <a:gdLst/>
              <a:ahLst/>
              <a:cxnLst/>
              <a:rect l="l" t="t" r="r" b="b"/>
              <a:pathLst>
                <a:path w="6842" h="6842" extrusionOk="0">
                  <a:moveTo>
                    <a:pt x="0" y="0"/>
                  </a:moveTo>
                  <a:lnTo>
                    <a:pt x="0" y="6842"/>
                  </a:lnTo>
                  <a:lnTo>
                    <a:pt x="6842" y="6842"/>
                  </a:lnTo>
                  <a:lnTo>
                    <a:pt x="684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7"/>
            <p:cNvSpPr/>
            <p:nvPr/>
          </p:nvSpPr>
          <p:spPr>
            <a:xfrm>
              <a:off x="8820532" y="2221795"/>
              <a:ext cx="592760" cy="592760"/>
            </a:xfrm>
            <a:custGeom>
              <a:avLst/>
              <a:gdLst/>
              <a:ahLst/>
              <a:cxnLst/>
              <a:rect l="l" t="t" r="r" b="b"/>
              <a:pathLst>
                <a:path w="5422" h="5422" extrusionOk="0">
                  <a:moveTo>
                    <a:pt x="1" y="1"/>
                  </a:moveTo>
                  <a:lnTo>
                    <a:pt x="1" y="5422"/>
                  </a:lnTo>
                  <a:lnTo>
                    <a:pt x="5421" y="5422"/>
                  </a:lnTo>
                  <a:lnTo>
                    <a:pt x="54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7"/>
            <p:cNvSpPr/>
            <p:nvPr/>
          </p:nvSpPr>
          <p:spPr>
            <a:xfrm>
              <a:off x="7974894" y="2565626"/>
              <a:ext cx="854375" cy="854266"/>
            </a:xfrm>
            <a:custGeom>
              <a:avLst/>
              <a:gdLst/>
              <a:ahLst/>
              <a:cxnLst/>
              <a:rect l="l" t="t" r="r" b="b"/>
              <a:pathLst>
                <a:path w="7815" h="7814" extrusionOk="0">
                  <a:moveTo>
                    <a:pt x="3909" y="158"/>
                  </a:moveTo>
                  <a:lnTo>
                    <a:pt x="7657" y="3909"/>
                  </a:lnTo>
                  <a:lnTo>
                    <a:pt x="3901" y="7677"/>
                  </a:lnTo>
                  <a:lnTo>
                    <a:pt x="3901" y="7677"/>
                  </a:lnTo>
                  <a:lnTo>
                    <a:pt x="146" y="3909"/>
                  </a:lnTo>
                  <a:lnTo>
                    <a:pt x="3909" y="158"/>
                  </a:lnTo>
                  <a:close/>
                  <a:moveTo>
                    <a:pt x="3909" y="0"/>
                  </a:moveTo>
                  <a:lnTo>
                    <a:pt x="1" y="3909"/>
                  </a:lnTo>
                  <a:lnTo>
                    <a:pt x="3909" y="7814"/>
                  </a:lnTo>
                  <a:lnTo>
                    <a:pt x="3935" y="7789"/>
                  </a:lnTo>
                  <a:lnTo>
                    <a:pt x="7815" y="3909"/>
                  </a:lnTo>
                  <a:lnTo>
                    <a:pt x="3909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7"/>
            <p:cNvSpPr/>
            <p:nvPr/>
          </p:nvSpPr>
          <p:spPr>
            <a:xfrm>
              <a:off x="3324155" y="4048311"/>
              <a:ext cx="854266" cy="854375"/>
            </a:xfrm>
            <a:custGeom>
              <a:avLst/>
              <a:gdLst/>
              <a:ahLst/>
              <a:cxnLst/>
              <a:rect l="l" t="t" r="r" b="b"/>
              <a:pathLst>
                <a:path w="7814" h="7815" extrusionOk="0">
                  <a:moveTo>
                    <a:pt x="3909" y="146"/>
                  </a:moveTo>
                  <a:lnTo>
                    <a:pt x="7656" y="3906"/>
                  </a:lnTo>
                  <a:lnTo>
                    <a:pt x="3901" y="7661"/>
                  </a:lnTo>
                  <a:lnTo>
                    <a:pt x="146" y="3906"/>
                  </a:lnTo>
                  <a:lnTo>
                    <a:pt x="3909" y="146"/>
                  </a:lnTo>
                  <a:close/>
                  <a:moveTo>
                    <a:pt x="3909" y="1"/>
                  </a:moveTo>
                  <a:lnTo>
                    <a:pt x="0" y="3906"/>
                  </a:lnTo>
                  <a:lnTo>
                    <a:pt x="3909" y="7814"/>
                  </a:lnTo>
                  <a:lnTo>
                    <a:pt x="3934" y="7773"/>
                  </a:lnTo>
                  <a:lnTo>
                    <a:pt x="7814" y="3906"/>
                  </a:lnTo>
                  <a:lnTo>
                    <a:pt x="3909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7"/>
            <p:cNvSpPr/>
            <p:nvPr/>
          </p:nvSpPr>
          <p:spPr>
            <a:xfrm>
              <a:off x="8689778" y="701831"/>
              <a:ext cx="854266" cy="854375"/>
            </a:xfrm>
            <a:custGeom>
              <a:avLst/>
              <a:gdLst/>
              <a:ahLst/>
              <a:cxnLst/>
              <a:rect l="l" t="t" r="r" b="b"/>
              <a:pathLst>
                <a:path w="7814" h="7815" extrusionOk="0">
                  <a:moveTo>
                    <a:pt x="3905" y="146"/>
                  </a:moveTo>
                  <a:lnTo>
                    <a:pt x="7656" y="3909"/>
                  </a:lnTo>
                  <a:lnTo>
                    <a:pt x="3907" y="7670"/>
                  </a:lnTo>
                  <a:lnTo>
                    <a:pt x="3907" y="7670"/>
                  </a:lnTo>
                  <a:lnTo>
                    <a:pt x="145" y="3909"/>
                  </a:lnTo>
                  <a:lnTo>
                    <a:pt x="3905" y="146"/>
                  </a:lnTo>
                  <a:close/>
                  <a:moveTo>
                    <a:pt x="3905" y="0"/>
                  </a:moveTo>
                  <a:lnTo>
                    <a:pt x="0" y="3909"/>
                  </a:lnTo>
                  <a:lnTo>
                    <a:pt x="3905" y="7814"/>
                  </a:lnTo>
                  <a:lnTo>
                    <a:pt x="3946" y="7776"/>
                  </a:lnTo>
                  <a:lnTo>
                    <a:pt x="7814" y="3909"/>
                  </a:lnTo>
                  <a:lnTo>
                    <a:pt x="3905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7"/>
            <p:cNvSpPr/>
            <p:nvPr/>
          </p:nvSpPr>
          <p:spPr>
            <a:xfrm>
              <a:off x="6450449" y="4715529"/>
              <a:ext cx="854375" cy="854266"/>
            </a:xfrm>
            <a:custGeom>
              <a:avLst/>
              <a:gdLst/>
              <a:ahLst/>
              <a:cxnLst/>
              <a:rect l="l" t="t" r="r" b="b"/>
              <a:pathLst>
                <a:path w="7815" h="7814" extrusionOk="0">
                  <a:moveTo>
                    <a:pt x="3909" y="146"/>
                  </a:moveTo>
                  <a:lnTo>
                    <a:pt x="7672" y="3909"/>
                  </a:lnTo>
                  <a:lnTo>
                    <a:pt x="3907" y="7658"/>
                  </a:lnTo>
                  <a:lnTo>
                    <a:pt x="3907" y="7658"/>
                  </a:lnTo>
                  <a:lnTo>
                    <a:pt x="158" y="3909"/>
                  </a:lnTo>
                  <a:lnTo>
                    <a:pt x="3909" y="146"/>
                  </a:lnTo>
                  <a:close/>
                  <a:moveTo>
                    <a:pt x="3909" y="0"/>
                  </a:moveTo>
                  <a:lnTo>
                    <a:pt x="1" y="3909"/>
                  </a:lnTo>
                  <a:lnTo>
                    <a:pt x="3909" y="7814"/>
                  </a:lnTo>
                  <a:lnTo>
                    <a:pt x="3947" y="7776"/>
                  </a:lnTo>
                  <a:lnTo>
                    <a:pt x="7814" y="3909"/>
                  </a:lnTo>
                  <a:lnTo>
                    <a:pt x="3909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7"/>
            <p:cNvSpPr/>
            <p:nvPr/>
          </p:nvSpPr>
          <p:spPr>
            <a:xfrm>
              <a:off x="1640203" y="-296319"/>
              <a:ext cx="854266" cy="854266"/>
            </a:xfrm>
            <a:custGeom>
              <a:avLst/>
              <a:gdLst/>
              <a:ahLst/>
              <a:cxnLst/>
              <a:rect l="l" t="t" r="r" b="b"/>
              <a:pathLst>
                <a:path w="7814" h="7814" extrusionOk="0">
                  <a:moveTo>
                    <a:pt x="3906" y="146"/>
                  </a:moveTo>
                  <a:lnTo>
                    <a:pt x="7656" y="3909"/>
                  </a:lnTo>
                  <a:lnTo>
                    <a:pt x="3907" y="7670"/>
                  </a:lnTo>
                  <a:lnTo>
                    <a:pt x="3907" y="7670"/>
                  </a:lnTo>
                  <a:lnTo>
                    <a:pt x="146" y="3909"/>
                  </a:lnTo>
                  <a:lnTo>
                    <a:pt x="3906" y="146"/>
                  </a:lnTo>
                  <a:close/>
                  <a:moveTo>
                    <a:pt x="3906" y="0"/>
                  </a:moveTo>
                  <a:lnTo>
                    <a:pt x="0" y="3909"/>
                  </a:lnTo>
                  <a:lnTo>
                    <a:pt x="3906" y="7814"/>
                  </a:lnTo>
                  <a:lnTo>
                    <a:pt x="3947" y="7776"/>
                  </a:lnTo>
                  <a:lnTo>
                    <a:pt x="7814" y="3909"/>
                  </a:lnTo>
                  <a:lnTo>
                    <a:pt x="3906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7"/>
            <p:cNvSpPr/>
            <p:nvPr/>
          </p:nvSpPr>
          <p:spPr>
            <a:xfrm>
              <a:off x="-532875" y="2249127"/>
              <a:ext cx="854375" cy="854266"/>
            </a:xfrm>
            <a:custGeom>
              <a:avLst/>
              <a:gdLst/>
              <a:ahLst/>
              <a:cxnLst/>
              <a:rect l="l" t="t" r="r" b="b"/>
              <a:pathLst>
                <a:path w="7815" h="7814" extrusionOk="0">
                  <a:moveTo>
                    <a:pt x="3909" y="146"/>
                  </a:moveTo>
                  <a:lnTo>
                    <a:pt x="7669" y="3909"/>
                  </a:lnTo>
                  <a:lnTo>
                    <a:pt x="3908" y="7658"/>
                  </a:lnTo>
                  <a:lnTo>
                    <a:pt x="146" y="3909"/>
                  </a:lnTo>
                  <a:lnTo>
                    <a:pt x="3909" y="146"/>
                  </a:lnTo>
                  <a:close/>
                  <a:moveTo>
                    <a:pt x="3909" y="0"/>
                  </a:moveTo>
                  <a:lnTo>
                    <a:pt x="1" y="3909"/>
                  </a:lnTo>
                  <a:lnTo>
                    <a:pt x="3909" y="7814"/>
                  </a:lnTo>
                  <a:lnTo>
                    <a:pt x="3947" y="7776"/>
                  </a:lnTo>
                  <a:lnTo>
                    <a:pt x="7815" y="3909"/>
                  </a:lnTo>
                  <a:lnTo>
                    <a:pt x="3909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7"/>
            <p:cNvSpPr/>
            <p:nvPr/>
          </p:nvSpPr>
          <p:spPr>
            <a:xfrm>
              <a:off x="6459085" y="4609264"/>
              <a:ext cx="161254" cy="161254"/>
            </a:xfrm>
            <a:custGeom>
              <a:avLst/>
              <a:gdLst/>
              <a:ahLst/>
              <a:cxnLst/>
              <a:rect l="l" t="t" r="r" b="b"/>
              <a:pathLst>
                <a:path w="1475" h="1475" extrusionOk="0">
                  <a:moveTo>
                    <a:pt x="0" y="0"/>
                  </a:moveTo>
                  <a:lnTo>
                    <a:pt x="0" y="1474"/>
                  </a:lnTo>
                  <a:lnTo>
                    <a:pt x="1475" y="1474"/>
                  </a:lnTo>
                  <a:lnTo>
                    <a:pt x="1475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7"/>
            <p:cNvSpPr/>
            <p:nvPr/>
          </p:nvSpPr>
          <p:spPr>
            <a:xfrm>
              <a:off x="6456352" y="4606422"/>
              <a:ext cx="166721" cy="166830"/>
            </a:xfrm>
            <a:custGeom>
              <a:avLst/>
              <a:gdLst/>
              <a:ahLst/>
              <a:cxnLst/>
              <a:rect l="l" t="t" r="r" b="b"/>
              <a:pathLst>
                <a:path w="1525" h="1526" extrusionOk="0">
                  <a:moveTo>
                    <a:pt x="1475" y="51"/>
                  </a:moveTo>
                  <a:lnTo>
                    <a:pt x="1475" y="1472"/>
                  </a:lnTo>
                  <a:lnTo>
                    <a:pt x="54" y="1472"/>
                  </a:lnTo>
                  <a:lnTo>
                    <a:pt x="54" y="51"/>
                  </a:lnTo>
                  <a:close/>
                  <a:moveTo>
                    <a:pt x="0" y="1"/>
                  </a:moveTo>
                  <a:lnTo>
                    <a:pt x="0" y="1526"/>
                  </a:lnTo>
                  <a:lnTo>
                    <a:pt x="1525" y="1526"/>
                  </a:lnTo>
                  <a:lnTo>
                    <a:pt x="1525" y="1500"/>
                  </a:lnTo>
                  <a:lnTo>
                    <a:pt x="1525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7"/>
            <p:cNvSpPr/>
            <p:nvPr/>
          </p:nvSpPr>
          <p:spPr>
            <a:xfrm>
              <a:off x="8474077" y="66098"/>
              <a:ext cx="503223" cy="503660"/>
            </a:xfrm>
            <a:custGeom>
              <a:avLst/>
              <a:gdLst/>
              <a:ahLst/>
              <a:cxnLst/>
              <a:rect l="l" t="t" r="r" b="b"/>
              <a:pathLst>
                <a:path w="4603" h="4607" extrusionOk="0">
                  <a:moveTo>
                    <a:pt x="2301" y="0"/>
                  </a:moveTo>
                  <a:lnTo>
                    <a:pt x="0" y="2305"/>
                  </a:lnTo>
                  <a:lnTo>
                    <a:pt x="2301" y="4606"/>
                  </a:lnTo>
                  <a:lnTo>
                    <a:pt x="4603" y="2305"/>
                  </a:lnTo>
                  <a:lnTo>
                    <a:pt x="230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7"/>
            <p:cNvSpPr/>
            <p:nvPr/>
          </p:nvSpPr>
          <p:spPr>
            <a:xfrm>
              <a:off x="8764667" y="1902562"/>
              <a:ext cx="96315" cy="96425"/>
            </a:xfrm>
            <a:custGeom>
              <a:avLst/>
              <a:gdLst/>
              <a:ahLst/>
              <a:cxnLst/>
              <a:rect l="l" t="t" r="r" b="b"/>
              <a:pathLst>
                <a:path w="881" h="882" extrusionOk="0">
                  <a:moveTo>
                    <a:pt x="433" y="1"/>
                  </a:moveTo>
                  <a:lnTo>
                    <a:pt x="0" y="449"/>
                  </a:lnTo>
                  <a:lnTo>
                    <a:pt x="433" y="882"/>
                  </a:lnTo>
                  <a:lnTo>
                    <a:pt x="881" y="449"/>
                  </a:lnTo>
                  <a:lnTo>
                    <a:pt x="43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7"/>
            <p:cNvSpPr/>
            <p:nvPr/>
          </p:nvSpPr>
          <p:spPr>
            <a:xfrm>
              <a:off x="8592040" y="2105581"/>
              <a:ext cx="96425" cy="96315"/>
            </a:xfrm>
            <a:custGeom>
              <a:avLst/>
              <a:gdLst/>
              <a:ahLst/>
              <a:cxnLst/>
              <a:rect l="l" t="t" r="r" b="b"/>
              <a:pathLst>
                <a:path w="882" h="881" extrusionOk="0">
                  <a:moveTo>
                    <a:pt x="446" y="0"/>
                  </a:moveTo>
                  <a:lnTo>
                    <a:pt x="1" y="445"/>
                  </a:lnTo>
                  <a:lnTo>
                    <a:pt x="446" y="881"/>
                  </a:lnTo>
                  <a:lnTo>
                    <a:pt x="881" y="445"/>
                  </a:lnTo>
                  <a:lnTo>
                    <a:pt x="44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7"/>
            <p:cNvSpPr/>
            <p:nvPr/>
          </p:nvSpPr>
          <p:spPr>
            <a:xfrm>
              <a:off x="-357516" y="3747772"/>
              <a:ext cx="503660" cy="503332"/>
            </a:xfrm>
            <a:custGeom>
              <a:avLst/>
              <a:gdLst/>
              <a:ahLst/>
              <a:cxnLst/>
              <a:rect l="l" t="t" r="r" b="b"/>
              <a:pathLst>
                <a:path w="4607" h="4604" extrusionOk="0">
                  <a:moveTo>
                    <a:pt x="2305" y="0"/>
                  </a:moveTo>
                  <a:lnTo>
                    <a:pt x="1" y="2302"/>
                  </a:lnTo>
                  <a:lnTo>
                    <a:pt x="2305" y="4603"/>
                  </a:lnTo>
                  <a:lnTo>
                    <a:pt x="4607" y="2302"/>
                  </a:lnTo>
                  <a:lnTo>
                    <a:pt x="230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7"/>
            <p:cNvSpPr/>
            <p:nvPr/>
          </p:nvSpPr>
          <p:spPr>
            <a:xfrm>
              <a:off x="110182" y="1603664"/>
              <a:ext cx="501911" cy="502020"/>
            </a:xfrm>
            <a:custGeom>
              <a:avLst/>
              <a:gdLst/>
              <a:ahLst/>
              <a:cxnLst/>
              <a:rect l="l" t="t" r="r" b="b"/>
              <a:pathLst>
                <a:path w="4591" h="4592" extrusionOk="0">
                  <a:moveTo>
                    <a:pt x="2302" y="1"/>
                  </a:moveTo>
                  <a:lnTo>
                    <a:pt x="0" y="2302"/>
                  </a:lnTo>
                  <a:lnTo>
                    <a:pt x="2302" y="4591"/>
                  </a:lnTo>
                  <a:lnTo>
                    <a:pt x="4591" y="2302"/>
                  </a:lnTo>
                  <a:lnTo>
                    <a:pt x="230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7"/>
            <p:cNvSpPr/>
            <p:nvPr/>
          </p:nvSpPr>
          <p:spPr>
            <a:xfrm>
              <a:off x="7878687" y="4475339"/>
              <a:ext cx="501911" cy="502239"/>
            </a:xfrm>
            <a:custGeom>
              <a:avLst/>
              <a:gdLst/>
              <a:ahLst/>
              <a:cxnLst/>
              <a:rect l="l" t="t" r="r" b="b"/>
              <a:pathLst>
                <a:path w="4591" h="4594" extrusionOk="0">
                  <a:moveTo>
                    <a:pt x="2302" y="0"/>
                  </a:moveTo>
                  <a:lnTo>
                    <a:pt x="0" y="2305"/>
                  </a:lnTo>
                  <a:lnTo>
                    <a:pt x="2302" y="4594"/>
                  </a:lnTo>
                  <a:lnTo>
                    <a:pt x="4590" y="2305"/>
                  </a:lnTo>
                  <a:lnTo>
                    <a:pt x="230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7"/>
            <p:cNvSpPr/>
            <p:nvPr/>
          </p:nvSpPr>
          <p:spPr>
            <a:xfrm>
              <a:off x="4192861" y="4518414"/>
              <a:ext cx="503332" cy="503660"/>
            </a:xfrm>
            <a:custGeom>
              <a:avLst/>
              <a:gdLst/>
              <a:ahLst/>
              <a:cxnLst/>
              <a:rect l="l" t="t" r="r" b="b"/>
              <a:pathLst>
                <a:path w="4604" h="4607" extrusionOk="0">
                  <a:moveTo>
                    <a:pt x="2302" y="1"/>
                  </a:moveTo>
                  <a:lnTo>
                    <a:pt x="1" y="2305"/>
                  </a:lnTo>
                  <a:lnTo>
                    <a:pt x="2302" y="4607"/>
                  </a:lnTo>
                  <a:lnTo>
                    <a:pt x="4603" y="2305"/>
                  </a:lnTo>
                  <a:lnTo>
                    <a:pt x="230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7"/>
            <p:cNvSpPr/>
            <p:nvPr/>
          </p:nvSpPr>
          <p:spPr>
            <a:xfrm>
              <a:off x="2067122" y="4810425"/>
              <a:ext cx="592760" cy="592760"/>
            </a:xfrm>
            <a:custGeom>
              <a:avLst/>
              <a:gdLst/>
              <a:ahLst/>
              <a:cxnLst/>
              <a:rect l="l" t="t" r="r" b="b"/>
              <a:pathLst>
                <a:path w="5422" h="5422" extrusionOk="0">
                  <a:moveTo>
                    <a:pt x="1" y="1"/>
                  </a:moveTo>
                  <a:lnTo>
                    <a:pt x="1" y="5421"/>
                  </a:lnTo>
                  <a:lnTo>
                    <a:pt x="5421" y="5421"/>
                  </a:lnTo>
                  <a:lnTo>
                    <a:pt x="54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7"/>
            <p:cNvSpPr/>
            <p:nvPr/>
          </p:nvSpPr>
          <p:spPr>
            <a:xfrm>
              <a:off x="6674786" y="-366725"/>
              <a:ext cx="592760" cy="592651"/>
            </a:xfrm>
            <a:custGeom>
              <a:avLst/>
              <a:gdLst/>
              <a:ahLst/>
              <a:cxnLst/>
              <a:rect l="l" t="t" r="r" b="b"/>
              <a:pathLst>
                <a:path w="5422" h="5421" extrusionOk="0">
                  <a:moveTo>
                    <a:pt x="1" y="0"/>
                  </a:moveTo>
                  <a:lnTo>
                    <a:pt x="1" y="5421"/>
                  </a:lnTo>
                  <a:lnTo>
                    <a:pt x="5421" y="5421"/>
                  </a:lnTo>
                  <a:lnTo>
                    <a:pt x="542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7"/>
            <p:cNvSpPr/>
            <p:nvPr/>
          </p:nvSpPr>
          <p:spPr>
            <a:xfrm>
              <a:off x="2563463" y="228666"/>
              <a:ext cx="592651" cy="592651"/>
            </a:xfrm>
            <a:custGeom>
              <a:avLst/>
              <a:gdLst/>
              <a:ahLst/>
              <a:cxnLst/>
              <a:rect l="l" t="t" r="r" b="b"/>
              <a:pathLst>
                <a:path w="5421" h="5421" extrusionOk="0">
                  <a:moveTo>
                    <a:pt x="0" y="0"/>
                  </a:moveTo>
                  <a:lnTo>
                    <a:pt x="0" y="5421"/>
                  </a:lnTo>
                  <a:lnTo>
                    <a:pt x="5421" y="5421"/>
                  </a:lnTo>
                  <a:lnTo>
                    <a:pt x="542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7"/>
            <p:cNvSpPr/>
            <p:nvPr/>
          </p:nvSpPr>
          <p:spPr>
            <a:xfrm>
              <a:off x="3738283" y="320828"/>
              <a:ext cx="161364" cy="161254"/>
            </a:xfrm>
            <a:custGeom>
              <a:avLst/>
              <a:gdLst/>
              <a:ahLst/>
              <a:cxnLst/>
              <a:rect l="l" t="t" r="r" b="b"/>
              <a:pathLst>
                <a:path w="1476" h="1475" extrusionOk="0">
                  <a:moveTo>
                    <a:pt x="1" y="0"/>
                  </a:moveTo>
                  <a:lnTo>
                    <a:pt x="1" y="1474"/>
                  </a:lnTo>
                  <a:lnTo>
                    <a:pt x="1475" y="1474"/>
                  </a:lnTo>
                  <a:lnTo>
                    <a:pt x="1475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7"/>
            <p:cNvSpPr/>
            <p:nvPr/>
          </p:nvSpPr>
          <p:spPr>
            <a:xfrm>
              <a:off x="3735550" y="317986"/>
              <a:ext cx="166830" cy="166830"/>
            </a:xfrm>
            <a:custGeom>
              <a:avLst/>
              <a:gdLst/>
              <a:ahLst/>
              <a:cxnLst/>
              <a:rect l="l" t="t" r="r" b="b"/>
              <a:pathLst>
                <a:path w="1526" h="1526" extrusionOk="0">
                  <a:moveTo>
                    <a:pt x="1472" y="51"/>
                  </a:moveTo>
                  <a:lnTo>
                    <a:pt x="1472" y="1472"/>
                  </a:lnTo>
                  <a:lnTo>
                    <a:pt x="51" y="1472"/>
                  </a:lnTo>
                  <a:lnTo>
                    <a:pt x="51" y="51"/>
                  </a:lnTo>
                  <a:close/>
                  <a:moveTo>
                    <a:pt x="1" y="1"/>
                  </a:moveTo>
                  <a:lnTo>
                    <a:pt x="1" y="1526"/>
                  </a:lnTo>
                  <a:lnTo>
                    <a:pt x="1525" y="1526"/>
                  </a:lnTo>
                  <a:lnTo>
                    <a:pt x="1525" y="1500"/>
                  </a:lnTo>
                  <a:lnTo>
                    <a:pt x="1525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7"/>
            <p:cNvSpPr/>
            <p:nvPr/>
          </p:nvSpPr>
          <p:spPr>
            <a:xfrm>
              <a:off x="7498997" y="237303"/>
              <a:ext cx="161254" cy="161254"/>
            </a:xfrm>
            <a:custGeom>
              <a:avLst/>
              <a:gdLst/>
              <a:ahLst/>
              <a:cxnLst/>
              <a:rect l="l" t="t" r="r" b="b"/>
              <a:pathLst>
                <a:path w="1475" h="1475" extrusionOk="0">
                  <a:moveTo>
                    <a:pt x="0" y="0"/>
                  </a:moveTo>
                  <a:lnTo>
                    <a:pt x="0" y="1474"/>
                  </a:lnTo>
                  <a:lnTo>
                    <a:pt x="1475" y="1474"/>
                  </a:lnTo>
                  <a:lnTo>
                    <a:pt x="1475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7"/>
            <p:cNvSpPr/>
            <p:nvPr/>
          </p:nvSpPr>
          <p:spPr>
            <a:xfrm>
              <a:off x="7496263" y="234461"/>
              <a:ext cx="166830" cy="166830"/>
            </a:xfrm>
            <a:custGeom>
              <a:avLst/>
              <a:gdLst/>
              <a:ahLst/>
              <a:cxnLst/>
              <a:rect l="l" t="t" r="r" b="b"/>
              <a:pathLst>
                <a:path w="1526" h="1526" extrusionOk="0">
                  <a:moveTo>
                    <a:pt x="1471" y="55"/>
                  </a:moveTo>
                  <a:lnTo>
                    <a:pt x="1471" y="1475"/>
                  </a:lnTo>
                  <a:lnTo>
                    <a:pt x="51" y="1475"/>
                  </a:lnTo>
                  <a:lnTo>
                    <a:pt x="51" y="55"/>
                  </a:lnTo>
                  <a:close/>
                  <a:moveTo>
                    <a:pt x="0" y="1"/>
                  </a:moveTo>
                  <a:lnTo>
                    <a:pt x="0" y="1526"/>
                  </a:lnTo>
                  <a:lnTo>
                    <a:pt x="1525" y="1526"/>
                  </a:lnTo>
                  <a:lnTo>
                    <a:pt x="1525" y="1500"/>
                  </a:lnTo>
                  <a:lnTo>
                    <a:pt x="1525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7"/>
            <p:cNvSpPr/>
            <p:nvPr/>
          </p:nvSpPr>
          <p:spPr>
            <a:xfrm>
              <a:off x="7992167" y="247252"/>
              <a:ext cx="161364" cy="161254"/>
            </a:xfrm>
            <a:custGeom>
              <a:avLst/>
              <a:gdLst/>
              <a:ahLst/>
              <a:cxnLst/>
              <a:rect l="l" t="t" r="r" b="b"/>
              <a:pathLst>
                <a:path w="1476" h="1475" extrusionOk="0">
                  <a:moveTo>
                    <a:pt x="1" y="1"/>
                  </a:moveTo>
                  <a:lnTo>
                    <a:pt x="1" y="1475"/>
                  </a:lnTo>
                  <a:lnTo>
                    <a:pt x="1475" y="1475"/>
                  </a:lnTo>
                  <a:lnTo>
                    <a:pt x="1475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7"/>
            <p:cNvSpPr/>
            <p:nvPr/>
          </p:nvSpPr>
          <p:spPr>
            <a:xfrm>
              <a:off x="7989434" y="244519"/>
              <a:ext cx="166830" cy="166830"/>
            </a:xfrm>
            <a:custGeom>
              <a:avLst/>
              <a:gdLst/>
              <a:ahLst/>
              <a:cxnLst/>
              <a:rect l="l" t="t" r="r" b="b"/>
              <a:pathLst>
                <a:path w="1526" h="1526" extrusionOk="0">
                  <a:moveTo>
                    <a:pt x="1472" y="54"/>
                  </a:moveTo>
                  <a:lnTo>
                    <a:pt x="1472" y="1475"/>
                  </a:lnTo>
                  <a:lnTo>
                    <a:pt x="51" y="1475"/>
                  </a:lnTo>
                  <a:lnTo>
                    <a:pt x="51" y="54"/>
                  </a:lnTo>
                  <a:close/>
                  <a:moveTo>
                    <a:pt x="1" y="0"/>
                  </a:moveTo>
                  <a:lnTo>
                    <a:pt x="1" y="1525"/>
                  </a:lnTo>
                  <a:lnTo>
                    <a:pt x="1525" y="1525"/>
                  </a:lnTo>
                  <a:lnTo>
                    <a:pt x="1525" y="1500"/>
                  </a:lnTo>
                  <a:lnTo>
                    <a:pt x="1525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7"/>
            <p:cNvSpPr/>
            <p:nvPr/>
          </p:nvSpPr>
          <p:spPr>
            <a:xfrm>
              <a:off x="8422257" y="717683"/>
              <a:ext cx="113698" cy="113698"/>
            </a:xfrm>
            <a:custGeom>
              <a:avLst/>
              <a:gdLst/>
              <a:ahLst/>
              <a:cxnLst/>
              <a:rect l="l" t="t" r="r" b="b"/>
              <a:pathLst>
                <a:path w="1040" h="1040" extrusionOk="0">
                  <a:moveTo>
                    <a:pt x="528" y="1"/>
                  </a:moveTo>
                  <a:lnTo>
                    <a:pt x="0" y="512"/>
                  </a:lnTo>
                  <a:lnTo>
                    <a:pt x="528" y="1039"/>
                  </a:lnTo>
                  <a:lnTo>
                    <a:pt x="1039" y="512"/>
                  </a:lnTo>
                  <a:lnTo>
                    <a:pt x="528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7"/>
            <p:cNvSpPr/>
            <p:nvPr/>
          </p:nvSpPr>
          <p:spPr>
            <a:xfrm>
              <a:off x="8417774" y="713201"/>
              <a:ext cx="122663" cy="122663"/>
            </a:xfrm>
            <a:custGeom>
              <a:avLst/>
              <a:gdLst/>
              <a:ahLst/>
              <a:cxnLst/>
              <a:rect l="l" t="t" r="r" b="b"/>
              <a:pathLst>
                <a:path w="1122" h="1122" extrusionOk="0">
                  <a:moveTo>
                    <a:pt x="569" y="80"/>
                  </a:moveTo>
                  <a:lnTo>
                    <a:pt x="1055" y="553"/>
                  </a:lnTo>
                  <a:lnTo>
                    <a:pt x="561" y="1047"/>
                  </a:lnTo>
                  <a:lnTo>
                    <a:pt x="79" y="553"/>
                  </a:lnTo>
                  <a:lnTo>
                    <a:pt x="569" y="80"/>
                  </a:lnTo>
                  <a:close/>
                  <a:moveTo>
                    <a:pt x="569" y="1"/>
                  </a:moveTo>
                  <a:lnTo>
                    <a:pt x="0" y="553"/>
                  </a:lnTo>
                  <a:lnTo>
                    <a:pt x="569" y="1121"/>
                  </a:lnTo>
                  <a:lnTo>
                    <a:pt x="581" y="1093"/>
                  </a:lnTo>
                  <a:lnTo>
                    <a:pt x="1121" y="553"/>
                  </a:lnTo>
                  <a:lnTo>
                    <a:pt x="569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7"/>
            <p:cNvSpPr/>
            <p:nvPr/>
          </p:nvSpPr>
          <p:spPr>
            <a:xfrm>
              <a:off x="8711097" y="1399333"/>
              <a:ext cx="115447" cy="115119"/>
            </a:xfrm>
            <a:custGeom>
              <a:avLst/>
              <a:gdLst/>
              <a:ahLst/>
              <a:cxnLst/>
              <a:rect l="l" t="t" r="r" b="b"/>
              <a:pathLst>
                <a:path w="1056" h="1053" extrusionOk="0">
                  <a:moveTo>
                    <a:pt x="528" y="1"/>
                  </a:moveTo>
                  <a:lnTo>
                    <a:pt x="1" y="528"/>
                  </a:lnTo>
                  <a:lnTo>
                    <a:pt x="528" y="1052"/>
                  </a:lnTo>
                  <a:lnTo>
                    <a:pt x="1055" y="528"/>
                  </a:lnTo>
                  <a:lnTo>
                    <a:pt x="528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7"/>
            <p:cNvSpPr/>
            <p:nvPr/>
          </p:nvSpPr>
          <p:spPr>
            <a:xfrm>
              <a:off x="8708364" y="1396600"/>
              <a:ext cx="122335" cy="120913"/>
            </a:xfrm>
            <a:custGeom>
              <a:avLst/>
              <a:gdLst/>
              <a:ahLst/>
              <a:cxnLst/>
              <a:rect l="l" t="t" r="r" b="b"/>
              <a:pathLst>
                <a:path w="1119" h="1106" extrusionOk="0">
                  <a:moveTo>
                    <a:pt x="553" y="64"/>
                  </a:moveTo>
                  <a:lnTo>
                    <a:pt x="1039" y="553"/>
                  </a:lnTo>
                  <a:lnTo>
                    <a:pt x="553" y="1039"/>
                  </a:lnTo>
                  <a:lnTo>
                    <a:pt x="553" y="1039"/>
                  </a:lnTo>
                  <a:lnTo>
                    <a:pt x="67" y="553"/>
                  </a:lnTo>
                  <a:lnTo>
                    <a:pt x="553" y="64"/>
                  </a:lnTo>
                  <a:close/>
                  <a:moveTo>
                    <a:pt x="553" y="1"/>
                  </a:moveTo>
                  <a:lnTo>
                    <a:pt x="1" y="553"/>
                  </a:lnTo>
                  <a:lnTo>
                    <a:pt x="553" y="1105"/>
                  </a:lnTo>
                  <a:lnTo>
                    <a:pt x="566" y="1090"/>
                  </a:lnTo>
                  <a:lnTo>
                    <a:pt x="1118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7"/>
            <p:cNvSpPr/>
            <p:nvPr/>
          </p:nvSpPr>
          <p:spPr>
            <a:xfrm>
              <a:off x="5875392" y="17448"/>
              <a:ext cx="228599" cy="227177"/>
            </a:xfrm>
            <a:custGeom>
              <a:avLst/>
              <a:gdLst/>
              <a:ahLst/>
              <a:cxnLst/>
              <a:rect l="l" t="t" r="r" b="b"/>
              <a:pathLst>
                <a:path w="2091" h="2078" extrusionOk="0">
                  <a:moveTo>
                    <a:pt x="1052" y="0"/>
                  </a:moveTo>
                  <a:lnTo>
                    <a:pt x="1" y="1039"/>
                  </a:lnTo>
                  <a:lnTo>
                    <a:pt x="1052" y="2077"/>
                  </a:lnTo>
                  <a:lnTo>
                    <a:pt x="2091" y="1039"/>
                  </a:lnTo>
                  <a:lnTo>
                    <a:pt x="1052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7"/>
            <p:cNvSpPr/>
            <p:nvPr/>
          </p:nvSpPr>
          <p:spPr>
            <a:xfrm>
              <a:off x="5872331" y="12965"/>
              <a:ext cx="236142" cy="236142"/>
            </a:xfrm>
            <a:custGeom>
              <a:avLst/>
              <a:gdLst/>
              <a:ahLst/>
              <a:cxnLst/>
              <a:rect l="l" t="t" r="r" b="b"/>
              <a:pathLst>
                <a:path w="2160" h="2160" extrusionOk="0">
                  <a:moveTo>
                    <a:pt x="1080" y="79"/>
                  </a:moveTo>
                  <a:lnTo>
                    <a:pt x="2081" y="1080"/>
                  </a:lnTo>
                  <a:lnTo>
                    <a:pt x="1074" y="2087"/>
                  </a:lnTo>
                  <a:lnTo>
                    <a:pt x="1074" y="2087"/>
                  </a:lnTo>
                  <a:lnTo>
                    <a:pt x="67" y="1080"/>
                  </a:lnTo>
                  <a:lnTo>
                    <a:pt x="1080" y="79"/>
                  </a:lnTo>
                  <a:close/>
                  <a:moveTo>
                    <a:pt x="1080" y="0"/>
                  </a:moveTo>
                  <a:lnTo>
                    <a:pt x="1" y="1080"/>
                  </a:lnTo>
                  <a:lnTo>
                    <a:pt x="1080" y="2159"/>
                  </a:lnTo>
                  <a:lnTo>
                    <a:pt x="1093" y="2144"/>
                  </a:lnTo>
                  <a:lnTo>
                    <a:pt x="2160" y="1080"/>
                  </a:lnTo>
                  <a:lnTo>
                    <a:pt x="1080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7"/>
            <p:cNvSpPr/>
            <p:nvPr/>
          </p:nvSpPr>
          <p:spPr>
            <a:xfrm>
              <a:off x="8476811" y="1603664"/>
              <a:ext cx="228927" cy="227287"/>
            </a:xfrm>
            <a:custGeom>
              <a:avLst/>
              <a:gdLst/>
              <a:ahLst/>
              <a:cxnLst/>
              <a:rect l="l" t="t" r="r" b="b"/>
              <a:pathLst>
                <a:path w="2094" h="2079" extrusionOk="0">
                  <a:moveTo>
                    <a:pt x="1055" y="1"/>
                  </a:moveTo>
                  <a:lnTo>
                    <a:pt x="0" y="1039"/>
                  </a:lnTo>
                  <a:lnTo>
                    <a:pt x="1055" y="2078"/>
                  </a:lnTo>
                  <a:lnTo>
                    <a:pt x="2093" y="1039"/>
                  </a:lnTo>
                  <a:lnTo>
                    <a:pt x="1055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7"/>
            <p:cNvSpPr/>
            <p:nvPr/>
          </p:nvSpPr>
          <p:spPr>
            <a:xfrm>
              <a:off x="8474077" y="1599181"/>
              <a:ext cx="235814" cy="235814"/>
            </a:xfrm>
            <a:custGeom>
              <a:avLst/>
              <a:gdLst/>
              <a:ahLst/>
              <a:cxnLst/>
              <a:rect l="l" t="t" r="r" b="b"/>
              <a:pathLst>
                <a:path w="2157" h="2157" extrusionOk="0">
                  <a:moveTo>
                    <a:pt x="1080" y="80"/>
                  </a:moveTo>
                  <a:lnTo>
                    <a:pt x="2077" y="1080"/>
                  </a:lnTo>
                  <a:lnTo>
                    <a:pt x="1072" y="2086"/>
                  </a:lnTo>
                  <a:lnTo>
                    <a:pt x="66" y="1080"/>
                  </a:lnTo>
                  <a:lnTo>
                    <a:pt x="1080" y="80"/>
                  </a:lnTo>
                  <a:close/>
                  <a:moveTo>
                    <a:pt x="1080" y="1"/>
                  </a:moveTo>
                  <a:lnTo>
                    <a:pt x="0" y="1080"/>
                  </a:lnTo>
                  <a:lnTo>
                    <a:pt x="1080" y="2157"/>
                  </a:lnTo>
                  <a:lnTo>
                    <a:pt x="1092" y="2144"/>
                  </a:lnTo>
                  <a:lnTo>
                    <a:pt x="2156" y="1080"/>
                  </a:lnTo>
                  <a:lnTo>
                    <a:pt x="1080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7"/>
            <p:cNvSpPr/>
            <p:nvPr/>
          </p:nvSpPr>
          <p:spPr>
            <a:xfrm>
              <a:off x="679662" y="2697802"/>
              <a:ext cx="96425" cy="96753"/>
            </a:xfrm>
            <a:custGeom>
              <a:avLst/>
              <a:gdLst/>
              <a:ahLst/>
              <a:cxnLst/>
              <a:rect l="l" t="t" r="r" b="b"/>
              <a:pathLst>
                <a:path w="882" h="885" extrusionOk="0">
                  <a:moveTo>
                    <a:pt x="446" y="0"/>
                  </a:moveTo>
                  <a:lnTo>
                    <a:pt x="0" y="436"/>
                  </a:lnTo>
                  <a:lnTo>
                    <a:pt x="446" y="884"/>
                  </a:lnTo>
                  <a:lnTo>
                    <a:pt x="881" y="436"/>
                  </a:lnTo>
                  <a:lnTo>
                    <a:pt x="44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7"/>
            <p:cNvSpPr/>
            <p:nvPr/>
          </p:nvSpPr>
          <p:spPr>
            <a:xfrm>
              <a:off x="281059" y="3061968"/>
              <a:ext cx="96753" cy="96315"/>
            </a:xfrm>
            <a:custGeom>
              <a:avLst/>
              <a:gdLst/>
              <a:ahLst/>
              <a:cxnLst/>
              <a:rect l="l" t="t" r="r" b="b"/>
              <a:pathLst>
                <a:path w="885" h="881" extrusionOk="0">
                  <a:moveTo>
                    <a:pt x="436" y="0"/>
                  </a:moveTo>
                  <a:lnTo>
                    <a:pt x="0" y="445"/>
                  </a:lnTo>
                  <a:lnTo>
                    <a:pt x="436" y="881"/>
                  </a:lnTo>
                  <a:lnTo>
                    <a:pt x="884" y="445"/>
                  </a:lnTo>
                  <a:lnTo>
                    <a:pt x="436" y="0"/>
                  </a:lnTo>
                  <a:close/>
                </a:path>
              </a:pathLst>
            </a:custGeom>
            <a:solidFill>
              <a:srgbClr val="90AF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7"/>
            <p:cNvSpPr/>
            <p:nvPr/>
          </p:nvSpPr>
          <p:spPr>
            <a:xfrm>
              <a:off x="627842" y="2194573"/>
              <a:ext cx="113698" cy="113698"/>
            </a:xfrm>
            <a:custGeom>
              <a:avLst/>
              <a:gdLst/>
              <a:ahLst/>
              <a:cxnLst/>
              <a:rect l="l" t="t" r="r" b="b"/>
              <a:pathLst>
                <a:path w="1040" h="1040" extrusionOk="0">
                  <a:moveTo>
                    <a:pt x="512" y="1"/>
                  </a:moveTo>
                  <a:lnTo>
                    <a:pt x="1" y="515"/>
                  </a:lnTo>
                  <a:lnTo>
                    <a:pt x="512" y="1039"/>
                  </a:lnTo>
                  <a:lnTo>
                    <a:pt x="1040" y="515"/>
                  </a:lnTo>
                  <a:lnTo>
                    <a:pt x="512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7"/>
            <p:cNvSpPr/>
            <p:nvPr/>
          </p:nvSpPr>
          <p:spPr>
            <a:xfrm>
              <a:off x="623359" y="2190418"/>
              <a:ext cx="122335" cy="122335"/>
            </a:xfrm>
            <a:custGeom>
              <a:avLst/>
              <a:gdLst/>
              <a:ahLst/>
              <a:cxnLst/>
              <a:rect l="l" t="t" r="r" b="b"/>
              <a:pathLst>
                <a:path w="1119" h="1119" extrusionOk="0">
                  <a:moveTo>
                    <a:pt x="553" y="80"/>
                  </a:moveTo>
                  <a:lnTo>
                    <a:pt x="1040" y="553"/>
                  </a:lnTo>
                  <a:lnTo>
                    <a:pt x="559" y="1045"/>
                  </a:lnTo>
                  <a:lnTo>
                    <a:pt x="559" y="1045"/>
                  </a:lnTo>
                  <a:lnTo>
                    <a:pt x="67" y="553"/>
                  </a:lnTo>
                  <a:lnTo>
                    <a:pt x="553" y="80"/>
                  </a:lnTo>
                  <a:close/>
                  <a:moveTo>
                    <a:pt x="553" y="1"/>
                  </a:moveTo>
                  <a:lnTo>
                    <a:pt x="1" y="553"/>
                  </a:lnTo>
                  <a:lnTo>
                    <a:pt x="553" y="1118"/>
                  </a:lnTo>
                  <a:lnTo>
                    <a:pt x="579" y="1090"/>
                  </a:lnTo>
                  <a:lnTo>
                    <a:pt x="1118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7"/>
            <p:cNvSpPr/>
            <p:nvPr/>
          </p:nvSpPr>
          <p:spPr>
            <a:xfrm>
              <a:off x="108433" y="1534679"/>
              <a:ext cx="96753" cy="97737"/>
            </a:xfrm>
            <a:custGeom>
              <a:avLst/>
              <a:gdLst/>
              <a:ahLst/>
              <a:cxnLst/>
              <a:rect l="l" t="t" r="r" b="b"/>
              <a:pathLst>
                <a:path w="885" h="894" extrusionOk="0">
                  <a:moveTo>
                    <a:pt x="449" y="0"/>
                  </a:moveTo>
                  <a:lnTo>
                    <a:pt x="1" y="445"/>
                  </a:lnTo>
                  <a:lnTo>
                    <a:pt x="449" y="894"/>
                  </a:lnTo>
                  <a:lnTo>
                    <a:pt x="885" y="445"/>
                  </a:lnTo>
                  <a:lnTo>
                    <a:pt x="44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7"/>
            <p:cNvSpPr/>
            <p:nvPr/>
          </p:nvSpPr>
          <p:spPr>
            <a:xfrm>
              <a:off x="56721" y="1031122"/>
              <a:ext cx="113917" cy="115338"/>
            </a:xfrm>
            <a:custGeom>
              <a:avLst/>
              <a:gdLst/>
              <a:ahLst/>
              <a:cxnLst/>
              <a:rect l="l" t="t" r="r" b="b"/>
              <a:pathLst>
                <a:path w="1042" h="1055" extrusionOk="0">
                  <a:moveTo>
                    <a:pt x="527" y="0"/>
                  </a:moveTo>
                  <a:lnTo>
                    <a:pt x="0" y="527"/>
                  </a:lnTo>
                  <a:lnTo>
                    <a:pt x="527" y="1055"/>
                  </a:lnTo>
                  <a:lnTo>
                    <a:pt x="1042" y="527"/>
                  </a:lnTo>
                  <a:lnTo>
                    <a:pt x="527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7"/>
            <p:cNvSpPr/>
            <p:nvPr/>
          </p:nvSpPr>
          <p:spPr>
            <a:xfrm>
              <a:off x="52567" y="1028279"/>
              <a:ext cx="122225" cy="120913"/>
            </a:xfrm>
            <a:custGeom>
              <a:avLst/>
              <a:gdLst/>
              <a:ahLst/>
              <a:cxnLst/>
              <a:rect l="l" t="t" r="r" b="b"/>
              <a:pathLst>
                <a:path w="1118" h="1106" extrusionOk="0">
                  <a:moveTo>
                    <a:pt x="565" y="67"/>
                  </a:moveTo>
                  <a:lnTo>
                    <a:pt x="1039" y="553"/>
                  </a:lnTo>
                  <a:lnTo>
                    <a:pt x="559" y="1033"/>
                  </a:lnTo>
                  <a:lnTo>
                    <a:pt x="79" y="553"/>
                  </a:lnTo>
                  <a:lnTo>
                    <a:pt x="565" y="67"/>
                  </a:lnTo>
                  <a:close/>
                  <a:moveTo>
                    <a:pt x="565" y="1"/>
                  </a:moveTo>
                  <a:lnTo>
                    <a:pt x="0" y="553"/>
                  </a:lnTo>
                  <a:lnTo>
                    <a:pt x="565" y="1106"/>
                  </a:lnTo>
                  <a:lnTo>
                    <a:pt x="578" y="1093"/>
                  </a:lnTo>
                  <a:lnTo>
                    <a:pt x="1118" y="553"/>
                  </a:lnTo>
                  <a:lnTo>
                    <a:pt x="565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7"/>
            <p:cNvSpPr/>
            <p:nvPr/>
          </p:nvSpPr>
          <p:spPr>
            <a:xfrm>
              <a:off x="3442227" y="200023"/>
              <a:ext cx="96315" cy="96315"/>
            </a:xfrm>
            <a:custGeom>
              <a:avLst/>
              <a:gdLst/>
              <a:ahLst/>
              <a:cxnLst/>
              <a:rect l="l" t="t" r="r" b="b"/>
              <a:pathLst>
                <a:path w="881" h="881" extrusionOk="0">
                  <a:moveTo>
                    <a:pt x="445" y="0"/>
                  </a:moveTo>
                  <a:lnTo>
                    <a:pt x="0" y="433"/>
                  </a:lnTo>
                  <a:lnTo>
                    <a:pt x="445" y="881"/>
                  </a:lnTo>
                  <a:lnTo>
                    <a:pt x="881" y="433"/>
                  </a:lnTo>
                  <a:lnTo>
                    <a:pt x="44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7"/>
            <p:cNvSpPr/>
            <p:nvPr/>
          </p:nvSpPr>
          <p:spPr>
            <a:xfrm>
              <a:off x="3213408" y="20181"/>
              <a:ext cx="115338" cy="115010"/>
            </a:xfrm>
            <a:custGeom>
              <a:avLst/>
              <a:gdLst/>
              <a:ahLst/>
              <a:cxnLst/>
              <a:rect l="l" t="t" r="r" b="b"/>
              <a:pathLst>
                <a:path w="1055" h="1052" extrusionOk="0">
                  <a:moveTo>
                    <a:pt x="527" y="0"/>
                  </a:moveTo>
                  <a:lnTo>
                    <a:pt x="0" y="528"/>
                  </a:lnTo>
                  <a:lnTo>
                    <a:pt x="527" y="1052"/>
                  </a:lnTo>
                  <a:lnTo>
                    <a:pt x="1054" y="528"/>
                  </a:lnTo>
                  <a:lnTo>
                    <a:pt x="527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7"/>
            <p:cNvSpPr/>
            <p:nvPr/>
          </p:nvSpPr>
          <p:spPr>
            <a:xfrm>
              <a:off x="3210565" y="17448"/>
              <a:ext cx="120913" cy="120913"/>
            </a:xfrm>
            <a:custGeom>
              <a:avLst/>
              <a:gdLst/>
              <a:ahLst/>
              <a:cxnLst/>
              <a:rect l="l" t="t" r="r" b="b"/>
              <a:pathLst>
                <a:path w="1106" h="1106" extrusionOk="0">
                  <a:moveTo>
                    <a:pt x="553" y="66"/>
                  </a:moveTo>
                  <a:lnTo>
                    <a:pt x="1039" y="553"/>
                  </a:lnTo>
                  <a:lnTo>
                    <a:pt x="553" y="1039"/>
                  </a:lnTo>
                  <a:lnTo>
                    <a:pt x="67" y="553"/>
                  </a:lnTo>
                  <a:lnTo>
                    <a:pt x="553" y="66"/>
                  </a:lnTo>
                  <a:close/>
                  <a:moveTo>
                    <a:pt x="553" y="0"/>
                  </a:moveTo>
                  <a:lnTo>
                    <a:pt x="1" y="553"/>
                  </a:lnTo>
                  <a:lnTo>
                    <a:pt x="553" y="1105"/>
                  </a:lnTo>
                  <a:lnTo>
                    <a:pt x="566" y="1092"/>
                  </a:lnTo>
                  <a:lnTo>
                    <a:pt x="1106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7"/>
            <p:cNvSpPr/>
            <p:nvPr/>
          </p:nvSpPr>
          <p:spPr>
            <a:xfrm>
              <a:off x="248261" y="2283674"/>
              <a:ext cx="227177" cy="228927"/>
            </a:xfrm>
            <a:custGeom>
              <a:avLst/>
              <a:gdLst/>
              <a:ahLst/>
              <a:cxnLst/>
              <a:rect l="l" t="t" r="r" b="b"/>
              <a:pathLst>
                <a:path w="2078" h="2094" extrusionOk="0">
                  <a:moveTo>
                    <a:pt x="1039" y="0"/>
                  </a:moveTo>
                  <a:lnTo>
                    <a:pt x="0" y="1042"/>
                  </a:lnTo>
                  <a:lnTo>
                    <a:pt x="1039" y="2093"/>
                  </a:lnTo>
                  <a:lnTo>
                    <a:pt x="2078" y="1042"/>
                  </a:lnTo>
                  <a:lnTo>
                    <a:pt x="1039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7"/>
            <p:cNvSpPr/>
            <p:nvPr/>
          </p:nvSpPr>
          <p:spPr>
            <a:xfrm>
              <a:off x="243779" y="2279519"/>
              <a:ext cx="235814" cy="235814"/>
            </a:xfrm>
            <a:custGeom>
              <a:avLst/>
              <a:gdLst/>
              <a:ahLst/>
              <a:cxnLst/>
              <a:rect l="l" t="t" r="r" b="b"/>
              <a:pathLst>
                <a:path w="2157" h="2157" extrusionOk="0">
                  <a:moveTo>
                    <a:pt x="1080" y="79"/>
                  </a:moveTo>
                  <a:lnTo>
                    <a:pt x="2078" y="1080"/>
                  </a:lnTo>
                  <a:lnTo>
                    <a:pt x="1072" y="2085"/>
                  </a:lnTo>
                  <a:lnTo>
                    <a:pt x="1072" y="2085"/>
                  </a:lnTo>
                  <a:lnTo>
                    <a:pt x="66" y="1080"/>
                  </a:lnTo>
                  <a:lnTo>
                    <a:pt x="1080" y="79"/>
                  </a:lnTo>
                  <a:close/>
                  <a:moveTo>
                    <a:pt x="1080" y="0"/>
                  </a:moveTo>
                  <a:lnTo>
                    <a:pt x="0" y="1080"/>
                  </a:lnTo>
                  <a:lnTo>
                    <a:pt x="1080" y="2156"/>
                  </a:lnTo>
                  <a:lnTo>
                    <a:pt x="1093" y="2144"/>
                  </a:lnTo>
                  <a:lnTo>
                    <a:pt x="2156" y="1080"/>
                  </a:lnTo>
                  <a:lnTo>
                    <a:pt x="1080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7"/>
            <p:cNvSpPr/>
            <p:nvPr/>
          </p:nvSpPr>
          <p:spPr>
            <a:xfrm>
              <a:off x="1444509" y="60522"/>
              <a:ext cx="96425" cy="96425"/>
            </a:xfrm>
            <a:custGeom>
              <a:avLst/>
              <a:gdLst/>
              <a:ahLst/>
              <a:cxnLst/>
              <a:rect l="l" t="t" r="r" b="b"/>
              <a:pathLst>
                <a:path w="882" h="882" extrusionOk="0">
                  <a:moveTo>
                    <a:pt x="449" y="1"/>
                  </a:moveTo>
                  <a:lnTo>
                    <a:pt x="0" y="433"/>
                  </a:lnTo>
                  <a:lnTo>
                    <a:pt x="449" y="882"/>
                  </a:lnTo>
                  <a:lnTo>
                    <a:pt x="881" y="433"/>
                  </a:lnTo>
                  <a:lnTo>
                    <a:pt x="44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7"/>
            <p:cNvSpPr/>
            <p:nvPr/>
          </p:nvSpPr>
          <p:spPr>
            <a:xfrm>
              <a:off x="7962" y="2057915"/>
              <a:ext cx="97846" cy="96425"/>
            </a:xfrm>
            <a:custGeom>
              <a:avLst/>
              <a:gdLst/>
              <a:ahLst/>
              <a:cxnLst/>
              <a:rect l="l" t="t" r="r" b="b"/>
              <a:pathLst>
                <a:path w="895" h="882" extrusionOk="0">
                  <a:moveTo>
                    <a:pt x="446" y="0"/>
                  </a:moveTo>
                  <a:lnTo>
                    <a:pt x="1" y="436"/>
                  </a:lnTo>
                  <a:lnTo>
                    <a:pt x="446" y="881"/>
                  </a:lnTo>
                  <a:lnTo>
                    <a:pt x="894" y="436"/>
                  </a:lnTo>
                  <a:lnTo>
                    <a:pt x="44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7"/>
            <p:cNvSpPr/>
            <p:nvPr/>
          </p:nvSpPr>
          <p:spPr>
            <a:xfrm>
              <a:off x="1344038" y="349472"/>
              <a:ext cx="113698" cy="113589"/>
            </a:xfrm>
            <a:custGeom>
              <a:avLst/>
              <a:gdLst/>
              <a:ahLst/>
              <a:cxnLst/>
              <a:rect l="l" t="t" r="r" b="b"/>
              <a:pathLst>
                <a:path w="1040" h="1039" extrusionOk="0">
                  <a:moveTo>
                    <a:pt x="525" y="0"/>
                  </a:moveTo>
                  <a:lnTo>
                    <a:pt x="1" y="515"/>
                  </a:lnTo>
                  <a:lnTo>
                    <a:pt x="525" y="1039"/>
                  </a:lnTo>
                  <a:lnTo>
                    <a:pt x="1039" y="515"/>
                  </a:lnTo>
                  <a:lnTo>
                    <a:pt x="525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7"/>
            <p:cNvSpPr/>
            <p:nvPr/>
          </p:nvSpPr>
          <p:spPr>
            <a:xfrm>
              <a:off x="1339556" y="345317"/>
              <a:ext cx="122335" cy="122225"/>
            </a:xfrm>
            <a:custGeom>
              <a:avLst/>
              <a:gdLst/>
              <a:ahLst/>
              <a:cxnLst/>
              <a:rect l="l" t="t" r="r" b="b"/>
              <a:pathLst>
                <a:path w="1119" h="1118" extrusionOk="0">
                  <a:moveTo>
                    <a:pt x="566" y="79"/>
                  </a:moveTo>
                  <a:lnTo>
                    <a:pt x="1052" y="553"/>
                  </a:lnTo>
                  <a:lnTo>
                    <a:pt x="560" y="1045"/>
                  </a:lnTo>
                  <a:lnTo>
                    <a:pt x="80" y="553"/>
                  </a:lnTo>
                  <a:lnTo>
                    <a:pt x="566" y="79"/>
                  </a:lnTo>
                  <a:close/>
                  <a:moveTo>
                    <a:pt x="566" y="0"/>
                  </a:moveTo>
                  <a:lnTo>
                    <a:pt x="1" y="553"/>
                  </a:lnTo>
                  <a:lnTo>
                    <a:pt x="566" y="1118"/>
                  </a:lnTo>
                  <a:lnTo>
                    <a:pt x="578" y="1093"/>
                  </a:lnTo>
                  <a:lnTo>
                    <a:pt x="1118" y="553"/>
                  </a:lnTo>
                  <a:lnTo>
                    <a:pt x="566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7"/>
            <p:cNvSpPr/>
            <p:nvPr/>
          </p:nvSpPr>
          <p:spPr>
            <a:xfrm>
              <a:off x="790082" y="255888"/>
              <a:ext cx="227615" cy="227615"/>
            </a:xfrm>
            <a:custGeom>
              <a:avLst/>
              <a:gdLst/>
              <a:ahLst/>
              <a:cxnLst/>
              <a:rect l="l" t="t" r="r" b="b"/>
              <a:pathLst>
                <a:path w="2082" h="2082" extrusionOk="0">
                  <a:moveTo>
                    <a:pt x="1043" y="1"/>
                  </a:moveTo>
                  <a:lnTo>
                    <a:pt x="1" y="1042"/>
                  </a:lnTo>
                  <a:lnTo>
                    <a:pt x="1043" y="2081"/>
                  </a:lnTo>
                  <a:lnTo>
                    <a:pt x="2081" y="1042"/>
                  </a:lnTo>
                  <a:lnTo>
                    <a:pt x="1043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7"/>
            <p:cNvSpPr/>
            <p:nvPr/>
          </p:nvSpPr>
          <p:spPr>
            <a:xfrm>
              <a:off x="785927" y="251734"/>
              <a:ext cx="235923" cy="235814"/>
            </a:xfrm>
            <a:custGeom>
              <a:avLst/>
              <a:gdLst/>
              <a:ahLst/>
              <a:cxnLst/>
              <a:rect l="l" t="t" r="r" b="b"/>
              <a:pathLst>
                <a:path w="2158" h="2157" extrusionOk="0">
                  <a:moveTo>
                    <a:pt x="1081" y="80"/>
                  </a:moveTo>
                  <a:lnTo>
                    <a:pt x="2091" y="1080"/>
                  </a:lnTo>
                  <a:lnTo>
                    <a:pt x="1085" y="2086"/>
                  </a:lnTo>
                  <a:lnTo>
                    <a:pt x="1085" y="2086"/>
                  </a:lnTo>
                  <a:lnTo>
                    <a:pt x="80" y="1080"/>
                  </a:lnTo>
                  <a:lnTo>
                    <a:pt x="1081" y="80"/>
                  </a:lnTo>
                  <a:close/>
                  <a:moveTo>
                    <a:pt x="1081" y="1"/>
                  </a:moveTo>
                  <a:lnTo>
                    <a:pt x="1" y="1080"/>
                  </a:lnTo>
                  <a:lnTo>
                    <a:pt x="1081" y="2157"/>
                  </a:lnTo>
                  <a:lnTo>
                    <a:pt x="1106" y="2144"/>
                  </a:lnTo>
                  <a:lnTo>
                    <a:pt x="2157" y="1080"/>
                  </a:lnTo>
                  <a:lnTo>
                    <a:pt x="1081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7"/>
            <p:cNvSpPr/>
            <p:nvPr/>
          </p:nvSpPr>
          <p:spPr>
            <a:xfrm>
              <a:off x="5615196" y="269008"/>
              <a:ext cx="97737" cy="96425"/>
            </a:xfrm>
            <a:custGeom>
              <a:avLst/>
              <a:gdLst/>
              <a:ahLst/>
              <a:cxnLst/>
              <a:rect l="l" t="t" r="r" b="b"/>
              <a:pathLst>
                <a:path w="894" h="882" extrusionOk="0">
                  <a:moveTo>
                    <a:pt x="446" y="1"/>
                  </a:moveTo>
                  <a:lnTo>
                    <a:pt x="1" y="449"/>
                  </a:lnTo>
                  <a:lnTo>
                    <a:pt x="446" y="881"/>
                  </a:lnTo>
                  <a:lnTo>
                    <a:pt x="894" y="449"/>
                  </a:lnTo>
                  <a:lnTo>
                    <a:pt x="44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7"/>
            <p:cNvSpPr/>
            <p:nvPr/>
          </p:nvSpPr>
          <p:spPr>
            <a:xfrm>
              <a:off x="6362769" y="60522"/>
              <a:ext cx="98174" cy="96425"/>
            </a:xfrm>
            <a:custGeom>
              <a:avLst/>
              <a:gdLst/>
              <a:ahLst/>
              <a:cxnLst/>
              <a:rect l="l" t="t" r="r" b="b"/>
              <a:pathLst>
                <a:path w="898" h="882" extrusionOk="0">
                  <a:moveTo>
                    <a:pt x="449" y="1"/>
                  </a:moveTo>
                  <a:lnTo>
                    <a:pt x="1" y="433"/>
                  </a:lnTo>
                  <a:lnTo>
                    <a:pt x="449" y="882"/>
                  </a:lnTo>
                  <a:lnTo>
                    <a:pt x="897" y="433"/>
                  </a:lnTo>
                  <a:lnTo>
                    <a:pt x="44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7"/>
            <p:cNvSpPr/>
            <p:nvPr/>
          </p:nvSpPr>
          <p:spPr>
            <a:xfrm>
              <a:off x="6219224" y="350784"/>
              <a:ext cx="113589" cy="114026"/>
            </a:xfrm>
            <a:custGeom>
              <a:avLst/>
              <a:gdLst/>
              <a:ahLst/>
              <a:cxnLst/>
              <a:rect l="l" t="t" r="r" b="b"/>
              <a:pathLst>
                <a:path w="1039" h="1043" extrusionOk="0">
                  <a:moveTo>
                    <a:pt x="524" y="1"/>
                  </a:moveTo>
                  <a:lnTo>
                    <a:pt x="0" y="515"/>
                  </a:lnTo>
                  <a:lnTo>
                    <a:pt x="524" y="1043"/>
                  </a:lnTo>
                  <a:lnTo>
                    <a:pt x="1039" y="515"/>
                  </a:lnTo>
                  <a:lnTo>
                    <a:pt x="524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7"/>
            <p:cNvSpPr/>
            <p:nvPr/>
          </p:nvSpPr>
          <p:spPr>
            <a:xfrm>
              <a:off x="6214741" y="346629"/>
              <a:ext cx="122225" cy="122335"/>
            </a:xfrm>
            <a:custGeom>
              <a:avLst/>
              <a:gdLst/>
              <a:ahLst/>
              <a:cxnLst/>
              <a:rect l="l" t="t" r="r" b="b"/>
              <a:pathLst>
                <a:path w="1118" h="1119" extrusionOk="0">
                  <a:moveTo>
                    <a:pt x="565" y="80"/>
                  </a:moveTo>
                  <a:lnTo>
                    <a:pt x="1052" y="553"/>
                  </a:lnTo>
                  <a:lnTo>
                    <a:pt x="559" y="1046"/>
                  </a:lnTo>
                  <a:lnTo>
                    <a:pt x="79" y="553"/>
                  </a:lnTo>
                  <a:lnTo>
                    <a:pt x="565" y="80"/>
                  </a:lnTo>
                  <a:close/>
                  <a:moveTo>
                    <a:pt x="565" y="1"/>
                  </a:moveTo>
                  <a:lnTo>
                    <a:pt x="0" y="553"/>
                  </a:lnTo>
                  <a:lnTo>
                    <a:pt x="565" y="1118"/>
                  </a:lnTo>
                  <a:lnTo>
                    <a:pt x="578" y="1093"/>
                  </a:lnTo>
                  <a:lnTo>
                    <a:pt x="1118" y="553"/>
                  </a:lnTo>
                  <a:lnTo>
                    <a:pt x="565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7"/>
            <p:cNvSpPr/>
            <p:nvPr/>
          </p:nvSpPr>
          <p:spPr>
            <a:xfrm>
              <a:off x="4079271" y="57461"/>
              <a:ext cx="228599" cy="228927"/>
            </a:xfrm>
            <a:custGeom>
              <a:avLst/>
              <a:gdLst/>
              <a:ahLst/>
              <a:cxnLst/>
              <a:rect l="l" t="t" r="r" b="b"/>
              <a:pathLst>
                <a:path w="2091" h="2094" extrusionOk="0">
                  <a:moveTo>
                    <a:pt x="1040" y="0"/>
                  </a:moveTo>
                  <a:lnTo>
                    <a:pt x="1" y="1055"/>
                  </a:lnTo>
                  <a:lnTo>
                    <a:pt x="1040" y="2093"/>
                  </a:lnTo>
                  <a:lnTo>
                    <a:pt x="2091" y="1055"/>
                  </a:lnTo>
                  <a:lnTo>
                    <a:pt x="104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7"/>
            <p:cNvSpPr/>
            <p:nvPr/>
          </p:nvSpPr>
          <p:spPr>
            <a:xfrm>
              <a:off x="8402250" y="4410727"/>
              <a:ext cx="96425" cy="96425"/>
            </a:xfrm>
            <a:custGeom>
              <a:avLst/>
              <a:gdLst/>
              <a:ahLst/>
              <a:cxnLst/>
              <a:rect l="l" t="t" r="r" b="b"/>
              <a:pathLst>
                <a:path w="882" h="882" extrusionOk="0">
                  <a:moveTo>
                    <a:pt x="433" y="1"/>
                  </a:moveTo>
                  <a:lnTo>
                    <a:pt x="0" y="433"/>
                  </a:lnTo>
                  <a:lnTo>
                    <a:pt x="433" y="882"/>
                  </a:lnTo>
                  <a:lnTo>
                    <a:pt x="881" y="433"/>
                  </a:lnTo>
                  <a:lnTo>
                    <a:pt x="43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7"/>
            <p:cNvSpPr/>
            <p:nvPr/>
          </p:nvSpPr>
          <p:spPr>
            <a:xfrm>
              <a:off x="7418532" y="4843550"/>
              <a:ext cx="96425" cy="96425"/>
            </a:xfrm>
            <a:custGeom>
              <a:avLst/>
              <a:gdLst/>
              <a:ahLst/>
              <a:cxnLst/>
              <a:rect l="l" t="t" r="r" b="b"/>
              <a:pathLst>
                <a:path w="882" h="882" extrusionOk="0">
                  <a:moveTo>
                    <a:pt x="433" y="1"/>
                  </a:moveTo>
                  <a:lnTo>
                    <a:pt x="1" y="436"/>
                  </a:lnTo>
                  <a:lnTo>
                    <a:pt x="433" y="881"/>
                  </a:lnTo>
                  <a:lnTo>
                    <a:pt x="882" y="436"/>
                  </a:lnTo>
                  <a:lnTo>
                    <a:pt x="43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7"/>
            <p:cNvSpPr/>
            <p:nvPr/>
          </p:nvSpPr>
          <p:spPr>
            <a:xfrm>
              <a:off x="8640691" y="4712796"/>
              <a:ext cx="113698" cy="115010"/>
            </a:xfrm>
            <a:custGeom>
              <a:avLst/>
              <a:gdLst/>
              <a:ahLst/>
              <a:cxnLst/>
              <a:rect l="l" t="t" r="r" b="b"/>
              <a:pathLst>
                <a:path w="1040" h="1052" extrusionOk="0">
                  <a:moveTo>
                    <a:pt x="515" y="0"/>
                  </a:moveTo>
                  <a:lnTo>
                    <a:pt x="1" y="527"/>
                  </a:lnTo>
                  <a:lnTo>
                    <a:pt x="515" y="1051"/>
                  </a:lnTo>
                  <a:lnTo>
                    <a:pt x="1039" y="527"/>
                  </a:lnTo>
                  <a:lnTo>
                    <a:pt x="515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7"/>
            <p:cNvSpPr/>
            <p:nvPr/>
          </p:nvSpPr>
          <p:spPr>
            <a:xfrm>
              <a:off x="8636536" y="4709954"/>
              <a:ext cx="122335" cy="120913"/>
            </a:xfrm>
            <a:custGeom>
              <a:avLst/>
              <a:gdLst/>
              <a:ahLst/>
              <a:cxnLst/>
              <a:rect l="l" t="t" r="r" b="b"/>
              <a:pathLst>
                <a:path w="1119" h="1106" extrusionOk="0">
                  <a:moveTo>
                    <a:pt x="553" y="64"/>
                  </a:moveTo>
                  <a:lnTo>
                    <a:pt x="1040" y="553"/>
                  </a:lnTo>
                  <a:lnTo>
                    <a:pt x="560" y="1033"/>
                  </a:lnTo>
                  <a:lnTo>
                    <a:pt x="80" y="553"/>
                  </a:lnTo>
                  <a:lnTo>
                    <a:pt x="553" y="64"/>
                  </a:lnTo>
                  <a:close/>
                  <a:moveTo>
                    <a:pt x="553" y="1"/>
                  </a:moveTo>
                  <a:lnTo>
                    <a:pt x="1" y="553"/>
                  </a:lnTo>
                  <a:lnTo>
                    <a:pt x="553" y="1106"/>
                  </a:lnTo>
                  <a:lnTo>
                    <a:pt x="579" y="1090"/>
                  </a:lnTo>
                  <a:lnTo>
                    <a:pt x="1119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7"/>
            <p:cNvSpPr/>
            <p:nvPr/>
          </p:nvSpPr>
          <p:spPr>
            <a:xfrm>
              <a:off x="8756030" y="3298988"/>
              <a:ext cx="113589" cy="113698"/>
            </a:xfrm>
            <a:custGeom>
              <a:avLst/>
              <a:gdLst/>
              <a:ahLst/>
              <a:cxnLst/>
              <a:rect l="l" t="t" r="r" b="b"/>
              <a:pathLst>
                <a:path w="1039" h="1040" extrusionOk="0">
                  <a:moveTo>
                    <a:pt x="512" y="1"/>
                  </a:moveTo>
                  <a:lnTo>
                    <a:pt x="0" y="516"/>
                  </a:lnTo>
                  <a:lnTo>
                    <a:pt x="512" y="1040"/>
                  </a:lnTo>
                  <a:lnTo>
                    <a:pt x="1039" y="516"/>
                  </a:lnTo>
                  <a:lnTo>
                    <a:pt x="512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7"/>
            <p:cNvSpPr/>
            <p:nvPr/>
          </p:nvSpPr>
          <p:spPr>
            <a:xfrm>
              <a:off x="8751547" y="3294943"/>
              <a:ext cx="122225" cy="122225"/>
            </a:xfrm>
            <a:custGeom>
              <a:avLst/>
              <a:gdLst/>
              <a:ahLst/>
              <a:cxnLst/>
              <a:rect l="l" t="t" r="r" b="b"/>
              <a:pathLst>
                <a:path w="1118" h="1118" extrusionOk="0">
                  <a:moveTo>
                    <a:pt x="553" y="63"/>
                  </a:moveTo>
                  <a:lnTo>
                    <a:pt x="1039" y="553"/>
                  </a:lnTo>
                  <a:lnTo>
                    <a:pt x="559" y="1032"/>
                  </a:lnTo>
                  <a:lnTo>
                    <a:pt x="79" y="553"/>
                  </a:lnTo>
                  <a:lnTo>
                    <a:pt x="553" y="63"/>
                  </a:lnTo>
                  <a:close/>
                  <a:moveTo>
                    <a:pt x="553" y="0"/>
                  </a:moveTo>
                  <a:lnTo>
                    <a:pt x="0" y="553"/>
                  </a:lnTo>
                  <a:lnTo>
                    <a:pt x="553" y="1118"/>
                  </a:lnTo>
                  <a:lnTo>
                    <a:pt x="578" y="1089"/>
                  </a:lnTo>
                  <a:lnTo>
                    <a:pt x="1118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7"/>
            <p:cNvSpPr/>
            <p:nvPr/>
          </p:nvSpPr>
          <p:spPr>
            <a:xfrm>
              <a:off x="7352281" y="4321736"/>
              <a:ext cx="227287" cy="227177"/>
            </a:xfrm>
            <a:custGeom>
              <a:avLst/>
              <a:gdLst/>
              <a:ahLst/>
              <a:cxnLst/>
              <a:rect l="l" t="t" r="r" b="b"/>
              <a:pathLst>
                <a:path w="2079" h="2078" extrusionOk="0">
                  <a:moveTo>
                    <a:pt x="1039" y="0"/>
                  </a:moveTo>
                  <a:lnTo>
                    <a:pt x="1" y="1039"/>
                  </a:lnTo>
                  <a:lnTo>
                    <a:pt x="1039" y="2078"/>
                  </a:lnTo>
                  <a:lnTo>
                    <a:pt x="2078" y="1039"/>
                  </a:lnTo>
                  <a:lnTo>
                    <a:pt x="1039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7"/>
            <p:cNvSpPr/>
            <p:nvPr/>
          </p:nvSpPr>
          <p:spPr>
            <a:xfrm>
              <a:off x="7347798" y="4317253"/>
              <a:ext cx="236251" cy="235814"/>
            </a:xfrm>
            <a:custGeom>
              <a:avLst/>
              <a:gdLst/>
              <a:ahLst/>
              <a:cxnLst/>
              <a:rect l="l" t="t" r="r" b="b"/>
              <a:pathLst>
                <a:path w="2161" h="2157" extrusionOk="0">
                  <a:moveTo>
                    <a:pt x="1080" y="79"/>
                  </a:moveTo>
                  <a:lnTo>
                    <a:pt x="2094" y="1080"/>
                  </a:lnTo>
                  <a:lnTo>
                    <a:pt x="1087" y="2087"/>
                  </a:lnTo>
                  <a:lnTo>
                    <a:pt x="1087" y="2087"/>
                  </a:lnTo>
                  <a:lnTo>
                    <a:pt x="80" y="1080"/>
                  </a:lnTo>
                  <a:lnTo>
                    <a:pt x="1080" y="79"/>
                  </a:lnTo>
                  <a:close/>
                  <a:moveTo>
                    <a:pt x="1080" y="0"/>
                  </a:moveTo>
                  <a:lnTo>
                    <a:pt x="1" y="1080"/>
                  </a:lnTo>
                  <a:lnTo>
                    <a:pt x="1080" y="2156"/>
                  </a:lnTo>
                  <a:lnTo>
                    <a:pt x="1106" y="2144"/>
                  </a:lnTo>
                  <a:lnTo>
                    <a:pt x="2160" y="1080"/>
                  </a:lnTo>
                  <a:lnTo>
                    <a:pt x="1080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7"/>
            <p:cNvSpPr/>
            <p:nvPr/>
          </p:nvSpPr>
          <p:spPr>
            <a:xfrm>
              <a:off x="2763311" y="4811846"/>
              <a:ext cx="96425" cy="96753"/>
            </a:xfrm>
            <a:custGeom>
              <a:avLst/>
              <a:gdLst/>
              <a:ahLst/>
              <a:cxnLst/>
              <a:rect l="l" t="t" r="r" b="b"/>
              <a:pathLst>
                <a:path w="882" h="885" extrusionOk="0">
                  <a:moveTo>
                    <a:pt x="449" y="0"/>
                  </a:moveTo>
                  <a:lnTo>
                    <a:pt x="0" y="448"/>
                  </a:lnTo>
                  <a:lnTo>
                    <a:pt x="449" y="884"/>
                  </a:lnTo>
                  <a:lnTo>
                    <a:pt x="881" y="448"/>
                  </a:lnTo>
                  <a:lnTo>
                    <a:pt x="44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7"/>
            <p:cNvSpPr/>
            <p:nvPr/>
          </p:nvSpPr>
          <p:spPr>
            <a:xfrm>
              <a:off x="2964472" y="4860824"/>
              <a:ext cx="96753" cy="96425"/>
            </a:xfrm>
            <a:custGeom>
              <a:avLst/>
              <a:gdLst/>
              <a:ahLst/>
              <a:cxnLst/>
              <a:rect l="l" t="t" r="r" b="b"/>
              <a:pathLst>
                <a:path w="885" h="882" extrusionOk="0">
                  <a:moveTo>
                    <a:pt x="436" y="0"/>
                  </a:moveTo>
                  <a:lnTo>
                    <a:pt x="1" y="436"/>
                  </a:lnTo>
                  <a:lnTo>
                    <a:pt x="436" y="881"/>
                  </a:lnTo>
                  <a:lnTo>
                    <a:pt x="885" y="436"/>
                  </a:lnTo>
                  <a:lnTo>
                    <a:pt x="43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7"/>
            <p:cNvSpPr/>
            <p:nvPr/>
          </p:nvSpPr>
          <p:spPr>
            <a:xfrm>
              <a:off x="1344038" y="4899854"/>
              <a:ext cx="113698" cy="113589"/>
            </a:xfrm>
            <a:custGeom>
              <a:avLst/>
              <a:gdLst/>
              <a:ahLst/>
              <a:cxnLst/>
              <a:rect l="l" t="t" r="r" b="b"/>
              <a:pathLst>
                <a:path w="1040" h="1039" extrusionOk="0">
                  <a:moveTo>
                    <a:pt x="525" y="0"/>
                  </a:moveTo>
                  <a:lnTo>
                    <a:pt x="1" y="524"/>
                  </a:lnTo>
                  <a:lnTo>
                    <a:pt x="525" y="1039"/>
                  </a:lnTo>
                  <a:lnTo>
                    <a:pt x="1039" y="524"/>
                  </a:lnTo>
                  <a:lnTo>
                    <a:pt x="525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7"/>
            <p:cNvSpPr/>
            <p:nvPr/>
          </p:nvSpPr>
          <p:spPr>
            <a:xfrm>
              <a:off x="1339556" y="4895371"/>
              <a:ext cx="122335" cy="122225"/>
            </a:xfrm>
            <a:custGeom>
              <a:avLst/>
              <a:gdLst/>
              <a:ahLst/>
              <a:cxnLst/>
              <a:rect l="l" t="t" r="r" b="b"/>
              <a:pathLst>
                <a:path w="1119" h="1118" extrusionOk="0">
                  <a:moveTo>
                    <a:pt x="566" y="79"/>
                  </a:moveTo>
                  <a:lnTo>
                    <a:pt x="1052" y="565"/>
                  </a:lnTo>
                  <a:lnTo>
                    <a:pt x="560" y="1048"/>
                  </a:lnTo>
                  <a:lnTo>
                    <a:pt x="560" y="1048"/>
                  </a:lnTo>
                  <a:lnTo>
                    <a:pt x="80" y="565"/>
                  </a:lnTo>
                  <a:lnTo>
                    <a:pt x="566" y="79"/>
                  </a:lnTo>
                  <a:close/>
                  <a:moveTo>
                    <a:pt x="566" y="0"/>
                  </a:moveTo>
                  <a:lnTo>
                    <a:pt x="1" y="565"/>
                  </a:lnTo>
                  <a:lnTo>
                    <a:pt x="566" y="1118"/>
                  </a:lnTo>
                  <a:lnTo>
                    <a:pt x="578" y="1105"/>
                  </a:lnTo>
                  <a:lnTo>
                    <a:pt x="1118" y="565"/>
                  </a:lnTo>
                  <a:lnTo>
                    <a:pt x="566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7"/>
            <p:cNvSpPr/>
            <p:nvPr/>
          </p:nvSpPr>
          <p:spPr>
            <a:xfrm>
              <a:off x="1427235" y="4656493"/>
              <a:ext cx="227615" cy="227505"/>
            </a:xfrm>
            <a:custGeom>
              <a:avLst/>
              <a:gdLst/>
              <a:ahLst/>
              <a:cxnLst/>
              <a:rect l="l" t="t" r="r" b="b"/>
              <a:pathLst>
                <a:path w="2082" h="2081" extrusionOk="0">
                  <a:moveTo>
                    <a:pt x="1039" y="1"/>
                  </a:moveTo>
                  <a:lnTo>
                    <a:pt x="1" y="1042"/>
                  </a:lnTo>
                  <a:lnTo>
                    <a:pt x="1039" y="2081"/>
                  </a:lnTo>
                  <a:lnTo>
                    <a:pt x="2081" y="1042"/>
                  </a:lnTo>
                  <a:lnTo>
                    <a:pt x="1039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7"/>
            <p:cNvSpPr/>
            <p:nvPr/>
          </p:nvSpPr>
          <p:spPr>
            <a:xfrm>
              <a:off x="1423081" y="4652339"/>
              <a:ext cx="235814" cy="235814"/>
            </a:xfrm>
            <a:custGeom>
              <a:avLst/>
              <a:gdLst/>
              <a:ahLst/>
              <a:cxnLst/>
              <a:rect l="l" t="t" r="r" b="b"/>
              <a:pathLst>
                <a:path w="2157" h="2157" extrusionOk="0">
                  <a:moveTo>
                    <a:pt x="1077" y="80"/>
                  </a:moveTo>
                  <a:lnTo>
                    <a:pt x="2078" y="1080"/>
                  </a:lnTo>
                  <a:lnTo>
                    <a:pt x="1085" y="2086"/>
                  </a:lnTo>
                  <a:lnTo>
                    <a:pt x="1085" y="2086"/>
                  </a:lnTo>
                  <a:lnTo>
                    <a:pt x="80" y="1080"/>
                  </a:lnTo>
                  <a:lnTo>
                    <a:pt x="1077" y="80"/>
                  </a:lnTo>
                  <a:close/>
                  <a:moveTo>
                    <a:pt x="1077" y="1"/>
                  </a:moveTo>
                  <a:lnTo>
                    <a:pt x="1" y="1080"/>
                  </a:lnTo>
                  <a:lnTo>
                    <a:pt x="1077" y="2157"/>
                  </a:lnTo>
                  <a:lnTo>
                    <a:pt x="1106" y="2144"/>
                  </a:lnTo>
                  <a:lnTo>
                    <a:pt x="2157" y="1080"/>
                  </a:lnTo>
                  <a:lnTo>
                    <a:pt x="1077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7"/>
            <p:cNvSpPr/>
            <p:nvPr/>
          </p:nvSpPr>
          <p:spPr>
            <a:xfrm>
              <a:off x="3156011" y="4632332"/>
              <a:ext cx="228599" cy="228599"/>
            </a:xfrm>
            <a:custGeom>
              <a:avLst/>
              <a:gdLst/>
              <a:ahLst/>
              <a:cxnLst/>
              <a:rect l="l" t="t" r="r" b="b"/>
              <a:pathLst>
                <a:path w="2091" h="2091" extrusionOk="0">
                  <a:moveTo>
                    <a:pt x="1040" y="1"/>
                  </a:moveTo>
                  <a:lnTo>
                    <a:pt x="1" y="1039"/>
                  </a:lnTo>
                  <a:lnTo>
                    <a:pt x="1040" y="2090"/>
                  </a:lnTo>
                  <a:lnTo>
                    <a:pt x="2091" y="1039"/>
                  </a:lnTo>
                  <a:lnTo>
                    <a:pt x="1040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7"/>
            <p:cNvSpPr/>
            <p:nvPr/>
          </p:nvSpPr>
          <p:spPr>
            <a:xfrm>
              <a:off x="3151529" y="4627850"/>
              <a:ext cx="235923" cy="235814"/>
            </a:xfrm>
            <a:custGeom>
              <a:avLst/>
              <a:gdLst/>
              <a:ahLst/>
              <a:cxnLst/>
              <a:rect l="l" t="t" r="r" b="b"/>
              <a:pathLst>
                <a:path w="2158" h="2157" extrusionOk="0">
                  <a:moveTo>
                    <a:pt x="1081" y="79"/>
                  </a:moveTo>
                  <a:lnTo>
                    <a:pt x="2094" y="1080"/>
                  </a:lnTo>
                  <a:lnTo>
                    <a:pt x="1087" y="2087"/>
                  </a:lnTo>
                  <a:lnTo>
                    <a:pt x="1087" y="2087"/>
                  </a:lnTo>
                  <a:lnTo>
                    <a:pt x="80" y="1080"/>
                  </a:lnTo>
                  <a:lnTo>
                    <a:pt x="1081" y="79"/>
                  </a:lnTo>
                  <a:close/>
                  <a:moveTo>
                    <a:pt x="1081" y="1"/>
                  </a:moveTo>
                  <a:lnTo>
                    <a:pt x="1" y="1080"/>
                  </a:lnTo>
                  <a:lnTo>
                    <a:pt x="1081" y="2157"/>
                  </a:lnTo>
                  <a:lnTo>
                    <a:pt x="1106" y="2144"/>
                  </a:lnTo>
                  <a:lnTo>
                    <a:pt x="2157" y="1080"/>
                  </a:lnTo>
                  <a:lnTo>
                    <a:pt x="1081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7"/>
            <p:cNvSpPr/>
            <p:nvPr/>
          </p:nvSpPr>
          <p:spPr>
            <a:xfrm>
              <a:off x="16599" y="4745922"/>
              <a:ext cx="228599" cy="228599"/>
            </a:xfrm>
            <a:custGeom>
              <a:avLst/>
              <a:gdLst/>
              <a:ahLst/>
              <a:cxnLst/>
              <a:rect l="l" t="t" r="r" b="b"/>
              <a:pathLst>
                <a:path w="2091" h="2091" extrusionOk="0">
                  <a:moveTo>
                    <a:pt x="1052" y="0"/>
                  </a:moveTo>
                  <a:lnTo>
                    <a:pt x="1" y="1051"/>
                  </a:lnTo>
                  <a:lnTo>
                    <a:pt x="1052" y="2090"/>
                  </a:lnTo>
                  <a:lnTo>
                    <a:pt x="2091" y="1051"/>
                  </a:lnTo>
                  <a:lnTo>
                    <a:pt x="1052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7"/>
            <p:cNvSpPr/>
            <p:nvPr/>
          </p:nvSpPr>
          <p:spPr>
            <a:xfrm>
              <a:off x="13537" y="4742752"/>
              <a:ext cx="236142" cy="236251"/>
            </a:xfrm>
            <a:custGeom>
              <a:avLst/>
              <a:gdLst/>
              <a:ahLst/>
              <a:cxnLst/>
              <a:rect l="l" t="t" r="r" b="b"/>
              <a:pathLst>
                <a:path w="2160" h="2161" extrusionOk="0">
                  <a:moveTo>
                    <a:pt x="1080" y="67"/>
                  </a:moveTo>
                  <a:lnTo>
                    <a:pt x="2081" y="1080"/>
                  </a:lnTo>
                  <a:lnTo>
                    <a:pt x="1074" y="2075"/>
                  </a:lnTo>
                  <a:lnTo>
                    <a:pt x="1074" y="2075"/>
                  </a:lnTo>
                  <a:lnTo>
                    <a:pt x="67" y="1080"/>
                  </a:lnTo>
                  <a:lnTo>
                    <a:pt x="1080" y="67"/>
                  </a:lnTo>
                  <a:close/>
                  <a:moveTo>
                    <a:pt x="1080" y="1"/>
                  </a:moveTo>
                  <a:lnTo>
                    <a:pt x="0" y="1080"/>
                  </a:lnTo>
                  <a:lnTo>
                    <a:pt x="1080" y="2160"/>
                  </a:lnTo>
                  <a:lnTo>
                    <a:pt x="1093" y="2132"/>
                  </a:lnTo>
                  <a:lnTo>
                    <a:pt x="2160" y="1080"/>
                  </a:lnTo>
                  <a:lnTo>
                    <a:pt x="1080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7"/>
            <p:cNvSpPr/>
            <p:nvPr/>
          </p:nvSpPr>
          <p:spPr>
            <a:xfrm>
              <a:off x="1000316" y="-184150"/>
              <a:ext cx="228599" cy="227505"/>
            </a:xfrm>
            <a:custGeom>
              <a:avLst/>
              <a:gdLst/>
              <a:ahLst/>
              <a:cxnLst/>
              <a:rect l="l" t="t" r="r" b="b"/>
              <a:pathLst>
                <a:path w="2091" h="2081" extrusionOk="0">
                  <a:moveTo>
                    <a:pt x="1052" y="0"/>
                  </a:moveTo>
                  <a:lnTo>
                    <a:pt x="0" y="1042"/>
                  </a:lnTo>
                  <a:lnTo>
                    <a:pt x="1052" y="2081"/>
                  </a:lnTo>
                  <a:lnTo>
                    <a:pt x="2090" y="1042"/>
                  </a:lnTo>
                  <a:lnTo>
                    <a:pt x="1052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7"/>
            <p:cNvSpPr/>
            <p:nvPr/>
          </p:nvSpPr>
          <p:spPr>
            <a:xfrm>
              <a:off x="997146" y="-188305"/>
              <a:ext cx="236251" cy="235814"/>
            </a:xfrm>
            <a:custGeom>
              <a:avLst/>
              <a:gdLst/>
              <a:ahLst/>
              <a:cxnLst/>
              <a:rect l="l" t="t" r="r" b="b"/>
              <a:pathLst>
                <a:path w="2161" h="2157" extrusionOk="0">
                  <a:moveTo>
                    <a:pt x="1081" y="67"/>
                  </a:moveTo>
                  <a:lnTo>
                    <a:pt x="2081" y="1080"/>
                  </a:lnTo>
                  <a:lnTo>
                    <a:pt x="1074" y="2087"/>
                  </a:lnTo>
                  <a:lnTo>
                    <a:pt x="1074" y="2087"/>
                  </a:lnTo>
                  <a:lnTo>
                    <a:pt x="67" y="1080"/>
                  </a:lnTo>
                  <a:lnTo>
                    <a:pt x="1081" y="67"/>
                  </a:lnTo>
                  <a:close/>
                  <a:moveTo>
                    <a:pt x="1081" y="1"/>
                  </a:moveTo>
                  <a:lnTo>
                    <a:pt x="1" y="1080"/>
                  </a:lnTo>
                  <a:lnTo>
                    <a:pt x="1081" y="2157"/>
                  </a:lnTo>
                  <a:lnTo>
                    <a:pt x="1093" y="2132"/>
                  </a:lnTo>
                  <a:lnTo>
                    <a:pt x="2160" y="1080"/>
                  </a:lnTo>
                  <a:lnTo>
                    <a:pt x="1081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9" name="Google Shape;499;p7"/>
          <p:cNvSpPr/>
          <p:nvPr/>
        </p:nvSpPr>
        <p:spPr>
          <a:xfrm>
            <a:off x="461838" y="396075"/>
            <a:ext cx="8220300" cy="4332900"/>
          </a:xfrm>
          <a:prstGeom prst="roundRect">
            <a:avLst>
              <a:gd name="adj" fmla="val 2817"/>
            </a:avLst>
          </a:prstGeom>
          <a:solidFill>
            <a:srgbClr val="FFFBF7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0" name="Google Shape;500;p7"/>
          <p:cNvSpPr txBox="1">
            <a:spLocks noGrp="1"/>
          </p:cNvSpPr>
          <p:nvPr>
            <p:ph type="title"/>
          </p:nvPr>
        </p:nvSpPr>
        <p:spPr>
          <a:xfrm>
            <a:off x="720010" y="357000"/>
            <a:ext cx="7704000" cy="51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01" name="Google Shape;501;p7"/>
          <p:cNvSpPr txBox="1">
            <a:spLocks noGrp="1"/>
          </p:cNvSpPr>
          <p:nvPr>
            <p:ph type="subTitle" idx="1"/>
          </p:nvPr>
        </p:nvSpPr>
        <p:spPr>
          <a:xfrm>
            <a:off x="720000" y="1347050"/>
            <a:ext cx="3651300" cy="282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245595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 sz="21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21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1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21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21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1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21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2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chemeClr val="accent2"/>
        </a:solidFill>
        <a:effectLst/>
      </p:bgPr>
    </p:bg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3" name="Google Shape;563;p9"/>
          <p:cNvGrpSpPr/>
          <p:nvPr/>
        </p:nvGrpSpPr>
        <p:grpSpPr>
          <a:xfrm>
            <a:off x="-342875" y="-314750"/>
            <a:ext cx="9829746" cy="5772994"/>
            <a:chOff x="-342875" y="-314750"/>
            <a:chExt cx="9829746" cy="5772994"/>
          </a:xfrm>
        </p:grpSpPr>
        <p:sp>
          <p:nvSpPr>
            <p:cNvPr id="564" name="Google Shape;564;p9"/>
            <p:cNvSpPr/>
            <p:nvPr/>
          </p:nvSpPr>
          <p:spPr>
            <a:xfrm>
              <a:off x="-104662" y="2615362"/>
              <a:ext cx="578696" cy="577118"/>
            </a:xfrm>
            <a:custGeom>
              <a:avLst/>
              <a:gdLst/>
              <a:ahLst/>
              <a:cxnLst/>
              <a:rect l="l" t="t" r="r" b="b"/>
              <a:pathLst>
                <a:path w="5500" h="5485" extrusionOk="0">
                  <a:moveTo>
                    <a:pt x="2750" y="0"/>
                  </a:moveTo>
                  <a:cubicBezTo>
                    <a:pt x="1238" y="0"/>
                    <a:pt x="0" y="1222"/>
                    <a:pt x="0" y="2734"/>
                  </a:cubicBezTo>
                  <a:cubicBezTo>
                    <a:pt x="0" y="4262"/>
                    <a:pt x="1238" y="5484"/>
                    <a:pt x="2750" y="5484"/>
                  </a:cubicBezTo>
                  <a:cubicBezTo>
                    <a:pt x="4262" y="5484"/>
                    <a:pt x="5500" y="4262"/>
                    <a:pt x="5500" y="2734"/>
                  </a:cubicBezTo>
                  <a:cubicBezTo>
                    <a:pt x="5500" y="1222"/>
                    <a:pt x="4262" y="0"/>
                    <a:pt x="27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9"/>
            <p:cNvSpPr/>
            <p:nvPr/>
          </p:nvSpPr>
          <p:spPr>
            <a:xfrm>
              <a:off x="414166" y="2287187"/>
              <a:ext cx="119317" cy="119317"/>
            </a:xfrm>
            <a:custGeom>
              <a:avLst/>
              <a:gdLst/>
              <a:ahLst/>
              <a:cxnLst/>
              <a:rect l="l" t="t" r="r" b="b"/>
              <a:pathLst>
                <a:path w="1134" h="1134" extrusionOk="0">
                  <a:moveTo>
                    <a:pt x="569" y="0"/>
                  </a:moveTo>
                  <a:cubicBezTo>
                    <a:pt x="253" y="0"/>
                    <a:pt x="0" y="250"/>
                    <a:pt x="0" y="565"/>
                  </a:cubicBezTo>
                  <a:cubicBezTo>
                    <a:pt x="0" y="881"/>
                    <a:pt x="253" y="1134"/>
                    <a:pt x="569" y="1134"/>
                  </a:cubicBezTo>
                  <a:cubicBezTo>
                    <a:pt x="884" y="1134"/>
                    <a:pt x="1134" y="881"/>
                    <a:pt x="1134" y="565"/>
                  </a:cubicBezTo>
                  <a:cubicBezTo>
                    <a:pt x="1134" y="250"/>
                    <a:pt x="884" y="0"/>
                    <a:pt x="5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9"/>
            <p:cNvSpPr/>
            <p:nvPr/>
          </p:nvSpPr>
          <p:spPr>
            <a:xfrm>
              <a:off x="2336808" y="312034"/>
              <a:ext cx="559126" cy="559547"/>
            </a:xfrm>
            <a:custGeom>
              <a:avLst/>
              <a:gdLst/>
              <a:ahLst/>
              <a:cxnLst/>
              <a:rect l="l" t="t" r="r" b="b"/>
              <a:pathLst>
                <a:path w="5314" h="5318" extrusionOk="0">
                  <a:moveTo>
                    <a:pt x="2658" y="1"/>
                  </a:moveTo>
                  <a:cubicBezTo>
                    <a:pt x="1197" y="1"/>
                    <a:pt x="0" y="1200"/>
                    <a:pt x="0" y="2659"/>
                  </a:cubicBezTo>
                  <a:cubicBezTo>
                    <a:pt x="0" y="4121"/>
                    <a:pt x="1197" y="5317"/>
                    <a:pt x="2658" y="5317"/>
                  </a:cubicBezTo>
                  <a:cubicBezTo>
                    <a:pt x="4117" y="5317"/>
                    <a:pt x="5313" y="4121"/>
                    <a:pt x="5313" y="2659"/>
                  </a:cubicBezTo>
                  <a:cubicBezTo>
                    <a:pt x="5313" y="1200"/>
                    <a:pt x="4117" y="1"/>
                    <a:pt x="2658" y="1"/>
                  </a:cubicBezTo>
                  <a:close/>
                </a:path>
              </a:pathLst>
            </a:custGeom>
            <a:solidFill>
              <a:srgbClr val="FED9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9"/>
            <p:cNvSpPr/>
            <p:nvPr/>
          </p:nvSpPr>
          <p:spPr>
            <a:xfrm>
              <a:off x="2895829" y="-314750"/>
              <a:ext cx="816909" cy="816593"/>
            </a:xfrm>
            <a:custGeom>
              <a:avLst/>
              <a:gdLst/>
              <a:ahLst/>
              <a:cxnLst/>
              <a:rect l="l" t="t" r="r" b="b"/>
              <a:pathLst>
                <a:path w="7764" h="7761" extrusionOk="0">
                  <a:moveTo>
                    <a:pt x="3880" y="0"/>
                  </a:moveTo>
                  <a:cubicBezTo>
                    <a:pt x="1737" y="0"/>
                    <a:pt x="0" y="1737"/>
                    <a:pt x="0" y="3880"/>
                  </a:cubicBezTo>
                  <a:cubicBezTo>
                    <a:pt x="0" y="6024"/>
                    <a:pt x="1737" y="7760"/>
                    <a:pt x="3880" y="7760"/>
                  </a:cubicBezTo>
                  <a:cubicBezTo>
                    <a:pt x="6027" y="7760"/>
                    <a:pt x="7763" y="6024"/>
                    <a:pt x="7763" y="3880"/>
                  </a:cubicBezTo>
                  <a:cubicBezTo>
                    <a:pt x="7763" y="1737"/>
                    <a:pt x="6027" y="0"/>
                    <a:pt x="38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9"/>
            <p:cNvSpPr/>
            <p:nvPr/>
          </p:nvSpPr>
          <p:spPr>
            <a:xfrm>
              <a:off x="8205216" y="216706"/>
              <a:ext cx="159299" cy="159194"/>
            </a:xfrm>
            <a:custGeom>
              <a:avLst/>
              <a:gdLst/>
              <a:ahLst/>
              <a:cxnLst/>
              <a:rect l="l" t="t" r="r" b="b"/>
              <a:pathLst>
                <a:path w="1514" h="1513" extrusionOk="0">
                  <a:moveTo>
                    <a:pt x="762" y="1"/>
                  </a:moveTo>
                  <a:cubicBezTo>
                    <a:pt x="342" y="1"/>
                    <a:pt x="1" y="342"/>
                    <a:pt x="1" y="765"/>
                  </a:cubicBezTo>
                  <a:cubicBezTo>
                    <a:pt x="1" y="1172"/>
                    <a:pt x="342" y="1513"/>
                    <a:pt x="762" y="1513"/>
                  </a:cubicBezTo>
                  <a:cubicBezTo>
                    <a:pt x="1169" y="1513"/>
                    <a:pt x="1513" y="1172"/>
                    <a:pt x="1513" y="765"/>
                  </a:cubicBezTo>
                  <a:cubicBezTo>
                    <a:pt x="1513" y="342"/>
                    <a:pt x="1169" y="1"/>
                    <a:pt x="7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9"/>
            <p:cNvSpPr/>
            <p:nvPr/>
          </p:nvSpPr>
          <p:spPr>
            <a:xfrm>
              <a:off x="8761607" y="1718483"/>
              <a:ext cx="560494" cy="560494"/>
            </a:xfrm>
            <a:custGeom>
              <a:avLst/>
              <a:gdLst/>
              <a:ahLst/>
              <a:cxnLst/>
              <a:rect l="l" t="t" r="r" b="b"/>
              <a:pathLst>
                <a:path w="5327" h="5327" extrusionOk="0">
                  <a:moveTo>
                    <a:pt x="2668" y="158"/>
                  </a:moveTo>
                  <a:cubicBezTo>
                    <a:pt x="3354" y="158"/>
                    <a:pt x="3985" y="433"/>
                    <a:pt x="4446" y="894"/>
                  </a:cubicBezTo>
                  <a:cubicBezTo>
                    <a:pt x="4894" y="1342"/>
                    <a:pt x="5169" y="1974"/>
                    <a:pt x="5169" y="2671"/>
                  </a:cubicBezTo>
                  <a:cubicBezTo>
                    <a:pt x="5169" y="3353"/>
                    <a:pt x="4894" y="3985"/>
                    <a:pt x="4446" y="4433"/>
                  </a:cubicBezTo>
                  <a:cubicBezTo>
                    <a:pt x="3985" y="4894"/>
                    <a:pt x="3354" y="5168"/>
                    <a:pt x="2668" y="5168"/>
                  </a:cubicBezTo>
                  <a:cubicBezTo>
                    <a:pt x="1974" y="5168"/>
                    <a:pt x="1355" y="4894"/>
                    <a:pt x="894" y="4433"/>
                  </a:cubicBezTo>
                  <a:cubicBezTo>
                    <a:pt x="433" y="3985"/>
                    <a:pt x="159" y="3353"/>
                    <a:pt x="159" y="2671"/>
                  </a:cubicBezTo>
                  <a:cubicBezTo>
                    <a:pt x="159" y="1974"/>
                    <a:pt x="433" y="1342"/>
                    <a:pt x="894" y="894"/>
                  </a:cubicBezTo>
                  <a:cubicBezTo>
                    <a:pt x="1355" y="433"/>
                    <a:pt x="1974" y="158"/>
                    <a:pt x="2668" y="158"/>
                  </a:cubicBezTo>
                  <a:close/>
                  <a:moveTo>
                    <a:pt x="2668" y="0"/>
                  </a:moveTo>
                  <a:cubicBezTo>
                    <a:pt x="1197" y="0"/>
                    <a:pt x="1" y="1197"/>
                    <a:pt x="1" y="2671"/>
                  </a:cubicBezTo>
                  <a:cubicBezTo>
                    <a:pt x="1" y="4142"/>
                    <a:pt x="1197" y="5326"/>
                    <a:pt x="2668" y="5326"/>
                  </a:cubicBezTo>
                  <a:cubicBezTo>
                    <a:pt x="4143" y="5326"/>
                    <a:pt x="5327" y="4142"/>
                    <a:pt x="5327" y="2671"/>
                  </a:cubicBezTo>
                  <a:cubicBezTo>
                    <a:pt x="5327" y="1197"/>
                    <a:pt x="4143" y="0"/>
                    <a:pt x="2668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9"/>
            <p:cNvSpPr/>
            <p:nvPr/>
          </p:nvSpPr>
          <p:spPr>
            <a:xfrm>
              <a:off x="8690900" y="2539289"/>
              <a:ext cx="159194" cy="159194"/>
            </a:xfrm>
            <a:custGeom>
              <a:avLst/>
              <a:gdLst/>
              <a:ahLst/>
              <a:cxnLst/>
              <a:rect l="l" t="t" r="r" b="b"/>
              <a:pathLst>
                <a:path w="1513" h="1513" extrusionOk="0">
                  <a:moveTo>
                    <a:pt x="752" y="0"/>
                  </a:moveTo>
                  <a:cubicBezTo>
                    <a:pt x="329" y="0"/>
                    <a:pt x="0" y="329"/>
                    <a:pt x="0" y="749"/>
                  </a:cubicBezTo>
                  <a:cubicBezTo>
                    <a:pt x="0" y="1169"/>
                    <a:pt x="329" y="1513"/>
                    <a:pt x="752" y="1513"/>
                  </a:cubicBezTo>
                  <a:cubicBezTo>
                    <a:pt x="1172" y="1513"/>
                    <a:pt x="1513" y="1169"/>
                    <a:pt x="1513" y="749"/>
                  </a:cubicBezTo>
                  <a:cubicBezTo>
                    <a:pt x="1513" y="329"/>
                    <a:pt x="1172" y="0"/>
                    <a:pt x="75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9"/>
            <p:cNvSpPr/>
            <p:nvPr/>
          </p:nvSpPr>
          <p:spPr>
            <a:xfrm>
              <a:off x="8733724" y="3236885"/>
              <a:ext cx="458222" cy="458117"/>
            </a:xfrm>
            <a:custGeom>
              <a:avLst/>
              <a:gdLst/>
              <a:ahLst/>
              <a:cxnLst/>
              <a:rect l="l" t="t" r="r" b="b"/>
              <a:pathLst>
                <a:path w="4355" h="4354" extrusionOk="0">
                  <a:moveTo>
                    <a:pt x="2173" y="0"/>
                  </a:moveTo>
                  <a:cubicBezTo>
                    <a:pt x="976" y="0"/>
                    <a:pt x="1" y="973"/>
                    <a:pt x="1" y="2169"/>
                  </a:cubicBezTo>
                  <a:cubicBezTo>
                    <a:pt x="1" y="3378"/>
                    <a:pt x="976" y="4354"/>
                    <a:pt x="2173" y="4354"/>
                  </a:cubicBezTo>
                  <a:cubicBezTo>
                    <a:pt x="3382" y="4354"/>
                    <a:pt x="4354" y="3378"/>
                    <a:pt x="4354" y="2169"/>
                  </a:cubicBezTo>
                  <a:cubicBezTo>
                    <a:pt x="4354" y="973"/>
                    <a:pt x="3382" y="0"/>
                    <a:pt x="2173" y="0"/>
                  </a:cubicBezTo>
                  <a:close/>
                </a:path>
              </a:pathLst>
            </a:custGeom>
            <a:solidFill>
              <a:srgbClr val="FED9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9"/>
            <p:cNvSpPr/>
            <p:nvPr/>
          </p:nvSpPr>
          <p:spPr>
            <a:xfrm>
              <a:off x="8690900" y="3754347"/>
              <a:ext cx="159194" cy="159299"/>
            </a:xfrm>
            <a:custGeom>
              <a:avLst/>
              <a:gdLst/>
              <a:ahLst/>
              <a:cxnLst/>
              <a:rect l="l" t="t" r="r" b="b"/>
              <a:pathLst>
                <a:path w="1513" h="1514" extrusionOk="0">
                  <a:moveTo>
                    <a:pt x="752" y="1"/>
                  </a:moveTo>
                  <a:cubicBezTo>
                    <a:pt x="329" y="1"/>
                    <a:pt x="0" y="342"/>
                    <a:pt x="0" y="765"/>
                  </a:cubicBezTo>
                  <a:cubicBezTo>
                    <a:pt x="0" y="1172"/>
                    <a:pt x="329" y="1513"/>
                    <a:pt x="752" y="1513"/>
                  </a:cubicBezTo>
                  <a:cubicBezTo>
                    <a:pt x="1172" y="1513"/>
                    <a:pt x="1513" y="1172"/>
                    <a:pt x="1513" y="765"/>
                  </a:cubicBezTo>
                  <a:cubicBezTo>
                    <a:pt x="1513" y="342"/>
                    <a:pt x="1172" y="1"/>
                    <a:pt x="7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9"/>
            <p:cNvSpPr/>
            <p:nvPr/>
          </p:nvSpPr>
          <p:spPr>
            <a:xfrm>
              <a:off x="1221290" y="3910806"/>
              <a:ext cx="1056173" cy="1056068"/>
            </a:xfrm>
            <a:custGeom>
              <a:avLst/>
              <a:gdLst/>
              <a:ahLst/>
              <a:cxnLst/>
              <a:rect l="l" t="t" r="r" b="b"/>
              <a:pathLst>
                <a:path w="10038" h="10037" extrusionOk="0">
                  <a:moveTo>
                    <a:pt x="5024" y="1"/>
                  </a:moveTo>
                  <a:cubicBezTo>
                    <a:pt x="2249" y="1"/>
                    <a:pt x="1" y="2236"/>
                    <a:pt x="1" y="5011"/>
                  </a:cubicBezTo>
                  <a:cubicBezTo>
                    <a:pt x="1" y="7786"/>
                    <a:pt x="2249" y="10037"/>
                    <a:pt x="5024" y="10037"/>
                  </a:cubicBezTo>
                  <a:cubicBezTo>
                    <a:pt x="7786" y="10037"/>
                    <a:pt x="10037" y="7786"/>
                    <a:pt x="10037" y="5011"/>
                  </a:cubicBezTo>
                  <a:cubicBezTo>
                    <a:pt x="10037" y="2236"/>
                    <a:pt x="7786" y="1"/>
                    <a:pt x="5024" y="1"/>
                  </a:cubicBezTo>
                  <a:close/>
                </a:path>
              </a:pathLst>
            </a:custGeom>
            <a:solidFill>
              <a:srgbClr val="FED9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9"/>
            <p:cNvSpPr/>
            <p:nvPr/>
          </p:nvSpPr>
          <p:spPr>
            <a:xfrm>
              <a:off x="4995447" y="207131"/>
              <a:ext cx="1056068" cy="1056068"/>
            </a:xfrm>
            <a:custGeom>
              <a:avLst/>
              <a:gdLst/>
              <a:ahLst/>
              <a:cxnLst/>
              <a:rect l="l" t="t" r="r" b="b"/>
              <a:pathLst>
                <a:path w="10037" h="10037" extrusionOk="0">
                  <a:moveTo>
                    <a:pt x="5027" y="0"/>
                  </a:moveTo>
                  <a:cubicBezTo>
                    <a:pt x="2252" y="0"/>
                    <a:pt x="1" y="2248"/>
                    <a:pt x="1" y="5010"/>
                  </a:cubicBezTo>
                  <a:cubicBezTo>
                    <a:pt x="1" y="7785"/>
                    <a:pt x="2252" y="10036"/>
                    <a:pt x="5027" y="10036"/>
                  </a:cubicBezTo>
                  <a:cubicBezTo>
                    <a:pt x="7789" y="10036"/>
                    <a:pt x="10037" y="7785"/>
                    <a:pt x="10037" y="5010"/>
                  </a:cubicBezTo>
                  <a:cubicBezTo>
                    <a:pt x="10037" y="2248"/>
                    <a:pt x="7789" y="0"/>
                    <a:pt x="5027" y="0"/>
                  </a:cubicBezTo>
                  <a:close/>
                </a:path>
              </a:pathLst>
            </a:custGeom>
            <a:solidFill>
              <a:srgbClr val="FED9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9"/>
            <p:cNvSpPr/>
            <p:nvPr/>
          </p:nvSpPr>
          <p:spPr>
            <a:xfrm>
              <a:off x="2352064" y="4555582"/>
              <a:ext cx="701590" cy="702011"/>
            </a:xfrm>
            <a:custGeom>
              <a:avLst/>
              <a:gdLst/>
              <a:ahLst/>
              <a:cxnLst/>
              <a:rect l="l" t="t" r="r" b="b"/>
              <a:pathLst>
                <a:path w="6668" h="6672" extrusionOk="0">
                  <a:moveTo>
                    <a:pt x="3328" y="158"/>
                  </a:moveTo>
                  <a:cubicBezTo>
                    <a:pt x="4209" y="158"/>
                    <a:pt x="4998" y="515"/>
                    <a:pt x="5576" y="1093"/>
                  </a:cubicBezTo>
                  <a:cubicBezTo>
                    <a:pt x="6157" y="1674"/>
                    <a:pt x="6510" y="2463"/>
                    <a:pt x="6510" y="3344"/>
                  </a:cubicBezTo>
                  <a:cubicBezTo>
                    <a:pt x="6510" y="4212"/>
                    <a:pt x="6157" y="5014"/>
                    <a:pt x="5576" y="5579"/>
                  </a:cubicBezTo>
                  <a:cubicBezTo>
                    <a:pt x="4998" y="6157"/>
                    <a:pt x="4209" y="6513"/>
                    <a:pt x="3328" y="6513"/>
                  </a:cubicBezTo>
                  <a:cubicBezTo>
                    <a:pt x="2447" y="6513"/>
                    <a:pt x="1658" y="6157"/>
                    <a:pt x="1077" y="5579"/>
                  </a:cubicBezTo>
                  <a:cubicBezTo>
                    <a:pt x="512" y="5014"/>
                    <a:pt x="158" y="4212"/>
                    <a:pt x="158" y="3344"/>
                  </a:cubicBezTo>
                  <a:cubicBezTo>
                    <a:pt x="158" y="2463"/>
                    <a:pt x="512" y="1674"/>
                    <a:pt x="1077" y="1093"/>
                  </a:cubicBezTo>
                  <a:cubicBezTo>
                    <a:pt x="1658" y="515"/>
                    <a:pt x="2447" y="158"/>
                    <a:pt x="3328" y="158"/>
                  </a:cubicBezTo>
                  <a:close/>
                  <a:moveTo>
                    <a:pt x="3328" y="1"/>
                  </a:moveTo>
                  <a:cubicBezTo>
                    <a:pt x="1487" y="1"/>
                    <a:pt x="0" y="1500"/>
                    <a:pt x="0" y="3344"/>
                  </a:cubicBezTo>
                  <a:cubicBezTo>
                    <a:pt x="0" y="5184"/>
                    <a:pt x="1487" y="6671"/>
                    <a:pt x="3328" y="6671"/>
                  </a:cubicBezTo>
                  <a:cubicBezTo>
                    <a:pt x="5168" y="6671"/>
                    <a:pt x="6668" y="5184"/>
                    <a:pt x="6668" y="3344"/>
                  </a:cubicBezTo>
                  <a:cubicBezTo>
                    <a:pt x="6668" y="1500"/>
                    <a:pt x="5168" y="1"/>
                    <a:pt x="3328" y="1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9"/>
            <p:cNvSpPr/>
            <p:nvPr/>
          </p:nvSpPr>
          <p:spPr>
            <a:xfrm>
              <a:off x="3532606" y="4736978"/>
              <a:ext cx="220010" cy="220325"/>
            </a:xfrm>
            <a:custGeom>
              <a:avLst/>
              <a:gdLst/>
              <a:ahLst/>
              <a:cxnLst/>
              <a:rect l="l" t="t" r="r" b="b"/>
              <a:pathLst>
                <a:path w="2091" h="2094" extrusionOk="0">
                  <a:moveTo>
                    <a:pt x="1052" y="0"/>
                  </a:moveTo>
                  <a:cubicBezTo>
                    <a:pt x="474" y="0"/>
                    <a:pt x="0" y="474"/>
                    <a:pt x="0" y="1039"/>
                  </a:cubicBezTo>
                  <a:cubicBezTo>
                    <a:pt x="0" y="1620"/>
                    <a:pt x="474" y="2093"/>
                    <a:pt x="1052" y="2093"/>
                  </a:cubicBezTo>
                  <a:cubicBezTo>
                    <a:pt x="1617" y="2093"/>
                    <a:pt x="2090" y="1620"/>
                    <a:pt x="2090" y="1039"/>
                  </a:cubicBezTo>
                  <a:cubicBezTo>
                    <a:pt x="2090" y="474"/>
                    <a:pt x="1617" y="0"/>
                    <a:pt x="105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9"/>
            <p:cNvSpPr/>
            <p:nvPr/>
          </p:nvSpPr>
          <p:spPr>
            <a:xfrm>
              <a:off x="75365" y="4475511"/>
              <a:ext cx="218642" cy="218642"/>
            </a:xfrm>
            <a:custGeom>
              <a:avLst/>
              <a:gdLst/>
              <a:ahLst/>
              <a:cxnLst/>
              <a:rect l="l" t="t" r="r" b="b"/>
              <a:pathLst>
                <a:path w="2078" h="2078" extrusionOk="0">
                  <a:moveTo>
                    <a:pt x="1039" y="1"/>
                  </a:moveTo>
                  <a:cubicBezTo>
                    <a:pt x="458" y="1"/>
                    <a:pt x="0" y="462"/>
                    <a:pt x="0" y="1039"/>
                  </a:cubicBezTo>
                  <a:cubicBezTo>
                    <a:pt x="0" y="1617"/>
                    <a:pt x="458" y="2078"/>
                    <a:pt x="1039" y="2078"/>
                  </a:cubicBezTo>
                  <a:cubicBezTo>
                    <a:pt x="1617" y="2078"/>
                    <a:pt x="2078" y="1617"/>
                    <a:pt x="2078" y="1039"/>
                  </a:cubicBezTo>
                  <a:cubicBezTo>
                    <a:pt x="2078" y="462"/>
                    <a:pt x="1617" y="1"/>
                    <a:pt x="10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9"/>
            <p:cNvSpPr/>
            <p:nvPr/>
          </p:nvSpPr>
          <p:spPr>
            <a:xfrm>
              <a:off x="5304050" y="4727298"/>
              <a:ext cx="220325" cy="218747"/>
            </a:xfrm>
            <a:custGeom>
              <a:avLst/>
              <a:gdLst/>
              <a:ahLst/>
              <a:cxnLst/>
              <a:rect l="l" t="t" r="r" b="b"/>
              <a:pathLst>
                <a:path w="2094" h="2079" extrusionOk="0">
                  <a:moveTo>
                    <a:pt x="1039" y="1"/>
                  </a:moveTo>
                  <a:cubicBezTo>
                    <a:pt x="474" y="1"/>
                    <a:pt x="1" y="462"/>
                    <a:pt x="1" y="1039"/>
                  </a:cubicBezTo>
                  <a:cubicBezTo>
                    <a:pt x="1" y="1620"/>
                    <a:pt x="474" y="2078"/>
                    <a:pt x="1039" y="2078"/>
                  </a:cubicBezTo>
                  <a:cubicBezTo>
                    <a:pt x="1620" y="2078"/>
                    <a:pt x="2094" y="1620"/>
                    <a:pt x="2094" y="1039"/>
                  </a:cubicBezTo>
                  <a:cubicBezTo>
                    <a:pt x="2094" y="462"/>
                    <a:pt x="1620" y="1"/>
                    <a:pt x="10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9"/>
            <p:cNvSpPr/>
            <p:nvPr/>
          </p:nvSpPr>
          <p:spPr>
            <a:xfrm>
              <a:off x="1190777" y="540567"/>
              <a:ext cx="239580" cy="239580"/>
            </a:xfrm>
            <a:custGeom>
              <a:avLst/>
              <a:gdLst/>
              <a:ahLst/>
              <a:cxnLst/>
              <a:rect l="l" t="t" r="r" b="b"/>
              <a:pathLst>
                <a:path w="2277" h="2277" extrusionOk="0">
                  <a:moveTo>
                    <a:pt x="1143" y="1"/>
                  </a:moveTo>
                  <a:cubicBezTo>
                    <a:pt x="512" y="1"/>
                    <a:pt x="0" y="512"/>
                    <a:pt x="0" y="1144"/>
                  </a:cubicBezTo>
                  <a:cubicBezTo>
                    <a:pt x="0" y="1762"/>
                    <a:pt x="512" y="2277"/>
                    <a:pt x="1143" y="2277"/>
                  </a:cubicBezTo>
                  <a:cubicBezTo>
                    <a:pt x="1762" y="2277"/>
                    <a:pt x="2277" y="1762"/>
                    <a:pt x="2277" y="1144"/>
                  </a:cubicBezTo>
                  <a:cubicBezTo>
                    <a:pt x="2277" y="512"/>
                    <a:pt x="1762" y="1"/>
                    <a:pt x="11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9"/>
            <p:cNvSpPr/>
            <p:nvPr/>
          </p:nvSpPr>
          <p:spPr>
            <a:xfrm>
              <a:off x="545688" y="-173547"/>
              <a:ext cx="534610" cy="534189"/>
            </a:xfrm>
            <a:custGeom>
              <a:avLst/>
              <a:gdLst/>
              <a:ahLst/>
              <a:cxnLst/>
              <a:rect l="l" t="t" r="r" b="b"/>
              <a:pathLst>
                <a:path w="5081" h="5077" extrusionOk="0">
                  <a:moveTo>
                    <a:pt x="2539" y="158"/>
                  </a:moveTo>
                  <a:cubicBezTo>
                    <a:pt x="3199" y="158"/>
                    <a:pt x="3789" y="420"/>
                    <a:pt x="4225" y="856"/>
                  </a:cubicBezTo>
                  <a:cubicBezTo>
                    <a:pt x="4657" y="1288"/>
                    <a:pt x="4922" y="1882"/>
                    <a:pt x="4922" y="2538"/>
                  </a:cubicBezTo>
                  <a:cubicBezTo>
                    <a:pt x="4922" y="3195"/>
                    <a:pt x="4657" y="3789"/>
                    <a:pt x="4225" y="4221"/>
                  </a:cubicBezTo>
                  <a:cubicBezTo>
                    <a:pt x="3789" y="4657"/>
                    <a:pt x="3199" y="4919"/>
                    <a:pt x="2539" y="4919"/>
                  </a:cubicBezTo>
                  <a:cubicBezTo>
                    <a:pt x="1882" y="4919"/>
                    <a:pt x="1276" y="4657"/>
                    <a:pt x="856" y="4221"/>
                  </a:cubicBezTo>
                  <a:cubicBezTo>
                    <a:pt x="424" y="3789"/>
                    <a:pt x="158" y="3195"/>
                    <a:pt x="158" y="2538"/>
                  </a:cubicBezTo>
                  <a:cubicBezTo>
                    <a:pt x="158" y="1882"/>
                    <a:pt x="424" y="1288"/>
                    <a:pt x="856" y="856"/>
                  </a:cubicBezTo>
                  <a:cubicBezTo>
                    <a:pt x="1276" y="420"/>
                    <a:pt x="1882" y="158"/>
                    <a:pt x="2539" y="158"/>
                  </a:cubicBezTo>
                  <a:close/>
                  <a:moveTo>
                    <a:pt x="2539" y="0"/>
                  </a:moveTo>
                  <a:cubicBezTo>
                    <a:pt x="1134" y="0"/>
                    <a:pt x="1" y="1130"/>
                    <a:pt x="1" y="2538"/>
                  </a:cubicBezTo>
                  <a:cubicBezTo>
                    <a:pt x="1" y="3946"/>
                    <a:pt x="1134" y="5077"/>
                    <a:pt x="2539" y="5077"/>
                  </a:cubicBezTo>
                  <a:cubicBezTo>
                    <a:pt x="3934" y="5077"/>
                    <a:pt x="5080" y="3946"/>
                    <a:pt x="5080" y="2538"/>
                  </a:cubicBezTo>
                  <a:cubicBezTo>
                    <a:pt x="5080" y="1130"/>
                    <a:pt x="3934" y="0"/>
                    <a:pt x="2539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9"/>
            <p:cNvSpPr/>
            <p:nvPr/>
          </p:nvSpPr>
          <p:spPr>
            <a:xfrm>
              <a:off x="468353" y="4899014"/>
              <a:ext cx="236529" cy="235372"/>
            </a:xfrm>
            <a:custGeom>
              <a:avLst/>
              <a:gdLst/>
              <a:ahLst/>
              <a:cxnLst/>
              <a:rect l="l" t="t" r="r" b="b"/>
              <a:pathLst>
                <a:path w="2248" h="2237" extrusionOk="0">
                  <a:moveTo>
                    <a:pt x="1130" y="159"/>
                  </a:moveTo>
                  <a:cubicBezTo>
                    <a:pt x="1395" y="159"/>
                    <a:pt x="1632" y="263"/>
                    <a:pt x="1803" y="433"/>
                  </a:cubicBezTo>
                  <a:cubicBezTo>
                    <a:pt x="1986" y="604"/>
                    <a:pt x="2090" y="856"/>
                    <a:pt x="2090" y="1118"/>
                  </a:cubicBezTo>
                  <a:cubicBezTo>
                    <a:pt x="2090" y="1380"/>
                    <a:pt x="1986" y="1617"/>
                    <a:pt x="1803" y="1804"/>
                  </a:cubicBezTo>
                  <a:cubicBezTo>
                    <a:pt x="1632" y="1974"/>
                    <a:pt x="1395" y="2078"/>
                    <a:pt x="1130" y="2078"/>
                  </a:cubicBezTo>
                  <a:cubicBezTo>
                    <a:pt x="856" y="2078"/>
                    <a:pt x="619" y="1974"/>
                    <a:pt x="448" y="1804"/>
                  </a:cubicBezTo>
                  <a:cubicBezTo>
                    <a:pt x="275" y="1617"/>
                    <a:pt x="158" y="1380"/>
                    <a:pt x="158" y="1118"/>
                  </a:cubicBezTo>
                  <a:cubicBezTo>
                    <a:pt x="158" y="856"/>
                    <a:pt x="275" y="604"/>
                    <a:pt x="448" y="433"/>
                  </a:cubicBezTo>
                  <a:cubicBezTo>
                    <a:pt x="619" y="263"/>
                    <a:pt x="856" y="159"/>
                    <a:pt x="1130" y="159"/>
                  </a:cubicBezTo>
                  <a:close/>
                  <a:moveTo>
                    <a:pt x="1130" y="1"/>
                  </a:moveTo>
                  <a:cubicBezTo>
                    <a:pt x="499" y="1"/>
                    <a:pt x="0" y="500"/>
                    <a:pt x="0" y="1118"/>
                  </a:cubicBezTo>
                  <a:cubicBezTo>
                    <a:pt x="0" y="1737"/>
                    <a:pt x="499" y="2236"/>
                    <a:pt x="1130" y="2236"/>
                  </a:cubicBezTo>
                  <a:cubicBezTo>
                    <a:pt x="1749" y="2236"/>
                    <a:pt x="2248" y="1737"/>
                    <a:pt x="2248" y="1118"/>
                  </a:cubicBezTo>
                  <a:cubicBezTo>
                    <a:pt x="2248" y="500"/>
                    <a:pt x="1749" y="1"/>
                    <a:pt x="1130" y="1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9"/>
            <p:cNvSpPr/>
            <p:nvPr/>
          </p:nvSpPr>
          <p:spPr>
            <a:xfrm>
              <a:off x="414166" y="3437535"/>
              <a:ext cx="119317" cy="119001"/>
            </a:xfrm>
            <a:custGeom>
              <a:avLst/>
              <a:gdLst/>
              <a:ahLst/>
              <a:cxnLst/>
              <a:rect l="l" t="t" r="r" b="b"/>
              <a:pathLst>
                <a:path w="1134" h="1131" extrusionOk="0">
                  <a:moveTo>
                    <a:pt x="569" y="0"/>
                  </a:moveTo>
                  <a:cubicBezTo>
                    <a:pt x="253" y="0"/>
                    <a:pt x="0" y="249"/>
                    <a:pt x="0" y="565"/>
                  </a:cubicBezTo>
                  <a:cubicBezTo>
                    <a:pt x="0" y="881"/>
                    <a:pt x="253" y="1130"/>
                    <a:pt x="569" y="1130"/>
                  </a:cubicBezTo>
                  <a:cubicBezTo>
                    <a:pt x="884" y="1130"/>
                    <a:pt x="1134" y="881"/>
                    <a:pt x="1134" y="565"/>
                  </a:cubicBezTo>
                  <a:cubicBezTo>
                    <a:pt x="1134" y="249"/>
                    <a:pt x="884" y="0"/>
                    <a:pt x="5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9"/>
            <p:cNvSpPr/>
            <p:nvPr/>
          </p:nvSpPr>
          <p:spPr>
            <a:xfrm>
              <a:off x="8407234" y="4807685"/>
              <a:ext cx="651822" cy="650560"/>
            </a:xfrm>
            <a:custGeom>
              <a:avLst/>
              <a:gdLst/>
              <a:ahLst/>
              <a:cxnLst/>
              <a:rect l="l" t="t" r="r" b="b"/>
              <a:pathLst>
                <a:path w="6195" h="6183" extrusionOk="0">
                  <a:moveTo>
                    <a:pt x="3104" y="1"/>
                  </a:moveTo>
                  <a:cubicBezTo>
                    <a:pt x="1396" y="1"/>
                    <a:pt x="0" y="1380"/>
                    <a:pt x="0" y="3091"/>
                  </a:cubicBezTo>
                  <a:cubicBezTo>
                    <a:pt x="0" y="4803"/>
                    <a:pt x="1396" y="6182"/>
                    <a:pt x="3104" y="6182"/>
                  </a:cubicBezTo>
                  <a:cubicBezTo>
                    <a:pt x="4802" y="6182"/>
                    <a:pt x="6194" y="4803"/>
                    <a:pt x="6194" y="3091"/>
                  </a:cubicBezTo>
                  <a:cubicBezTo>
                    <a:pt x="6194" y="1380"/>
                    <a:pt x="4802" y="1"/>
                    <a:pt x="31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9"/>
            <p:cNvSpPr/>
            <p:nvPr/>
          </p:nvSpPr>
          <p:spPr>
            <a:xfrm>
              <a:off x="4271655" y="4259604"/>
              <a:ext cx="650560" cy="650560"/>
            </a:xfrm>
            <a:custGeom>
              <a:avLst/>
              <a:gdLst/>
              <a:ahLst/>
              <a:cxnLst/>
              <a:rect l="l" t="t" r="r" b="b"/>
              <a:pathLst>
                <a:path w="6183" h="6183" extrusionOk="0">
                  <a:moveTo>
                    <a:pt x="3091" y="1"/>
                  </a:moveTo>
                  <a:cubicBezTo>
                    <a:pt x="1380" y="1"/>
                    <a:pt x="1" y="1380"/>
                    <a:pt x="1" y="3091"/>
                  </a:cubicBezTo>
                  <a:cubicBezTo>
                    <a:pt x="1" y="4802"/>
                    <a:pt x="1380" y="6182"/>
                    <a:pt x="3091" y="6182"/>
                  </a:cubicBezTo>
                  <a:cubicBezTo>
                    <a:pt x="4802" y="6182"/>
                    <a:pt x="6182" y="4802"/>
                    <a:pt x="6182" y="3091"/>
                  </a:cubicBezTo>
                  <a:cubicBezTo>
                    <a:pt x="6182" y="1380"/>
                    <a:pt x="4802" y="1"/>
                    <a:pt x="30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9"/>
            <p:cNvSpPr/>
            <p:nvPr/>
          </p:nvSpPr>
          <p:spPr>
            <a:xfrm>
              <a:off x="8789174" y="385476"/>
              <a:ext cx="697697" cy="697697"/>
            </a:xfrm>
            <a:custGeom>
              <a:avLst/>
              <a:gdLst/>
              <a:ahLst/>
              <a:cxnLst/>
              <a:rect l="l" t="t" r="r" b="b"/>
              <a:pathLst>
                <a:path w="6631" h="6631" extrusionOk="0">
                  <a:moveTo>
                    <a:pt x="3316" y="0"/>
                  </a:moveTo>
                  <a:cubicBezTo>
                    <a:pt x="1488" y="0"/>
                    <a:pt x="1" y="1487"/>
                    <a:pt x="1" y="3315"/>
                  </a:cubicBezTo>
                  <a:cubicBezTo>
                    <a:pt x="1" y="5159"/>
                    <a:pt x="1488" y="6630"/>
                    <a:pt x="3316" y="6630"/>
                  </a:cubicBezTo>
                  <a:cubicBezTo>
                    <a:pt x="5144" y="6630"/>
                    <a:pt x="6631" y="5159"/>
                    <a:pt x="6631" y="3315"/>
                  </a:cubicBezTo>
                  <a:cubicBezTo>
                    <a:pt x="6631" y="1487"/>
                    <a:pt x="5144" y="0"/>
                    <a:pt x="33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9"/>
            <p:cNvSpPr/>
            <p:nvPr/>
          </p:nvSpPr>
          <p:spPr>
            <a:xfrm>
              <a:off x="378287" y="4021495"/>
              <a:ext cx="191075" cy="189707"/>
            </a:xfrm>
            <a:custGeom>
              <a:avLst/>
              <a:gdLst/>
              <a:ahLst/>
              <a:cxnLst/>
              <a:rect l="l" t="t" r="r" b="b"/>
              <a:pathLst>
                <a:path w="1816" h="1803" extrusionOk="0">
                  <a:moveTo>
                    <a:pt x="910" y="104"/>
                  </a:moveTo>
                  <a:cubicBezTo>
                    <a:pt x="1131" y="104"/>
                    <a:pt x="1330" y="183"/>
                    <a:pt x="1475" y="328"/>
                  </a:cubicBezTo>
                  <a:cubicBezTo>
                    <a:pt x="1620" y="474"/>
                    <a:pt x="1712" y="685"/>
                    <a:pt x="1712" y="893"/>
                  </a:cubicBezTo>
                  <a:cubicBezTo>
                    <a:pt x="1712" y="1118"/>
                    <a:pt x="1620" y="1317"/>
                    <a:pt x="1475" y="1462"/>
                  </a:cubicBezTo>
                  <a:cubicBezTo>
                    <a:pt x="1330" y="1604"/>
                    <a:pt x="1131" y="1699"/>
                    <a:pt x="910" y="1699"/>
                  </a:cubicBezTo>
                  <a:cubicBezTo>
                    <a:pt x="686" y="1699"/>
                    <a:pt x="487" y="1604"/>
                    <a:pt x="341" y="1462"/>
                  </a:cubicBezTo>
                  <a:cubicBezTo>
                    <a:pt x="199" y="1317"/>
                    <a:pt x="105" y="1118"/>
                    <a:pt x="105" y="893"/>
                  </a:cubicBezTo>
                  <a:cubicBezTo>
                    <a:pt x="105" y="685"/>
                    <a:pt x="199" y="474"/>
                    <a:pt x="341" y="328"/>
                  </a:cubicBezTo>
                  <a:cubicBezTo>
                    <a:pt x="487" y="183"/>
                    <a:pt x="686" y="104"/>
                    <a:pt x="910" y="104"/>
                  </a:cubicBezTo>
                  <a:close/>
                  <a:moveTo>
                    <a:pt x="910" y="0"/>
                  </a:moveTo>
                  <a:cubicBezTo>
                    <a:pt x="408" y="0"/>
                    <a:pt x="0" y="395"/>
                    <a:pt x="0" y="893"/>
                  </a:cubicBezTo>
                  <a:cubicBezTo>
                    <a:pt x="0" y="1395"/>
                    <a:pt x="408" y="1803"/>
                    <a:pt x="910" y="1803"/>
                  </a:cubicBezTo>
                  <a:cubicBezTo>
                    <a:pt x="1408" y="1803"/>
                    <a:pt x="1816" y="1395"/>
                    <a:pt x="1816" y="893"/>
                  </a:cubicBezTo>
                  <a:cubicBezTo>
                    <a:pt x="1816" y="395"/>
                    <a:pt x="1408" y="0"/>
                    <a:pt x="910" y="0"/>
                  </a:cubicBezTo>
                  <a:close/>
                </a:path>
              </a:pathLst>
            </a:custGeom>
            <a:solidFill>
              <a:srgbClr val="FCEF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9"/>
            <p:cNvSpPr/>
            <p:nvPr/>
          </p:nvSpPr>
          <p:spPr>
            <a:xfrm>
              <a:off x="1095134" y="4796426"/>
              <a:ext cx="79124" cy="80491"/>
            </a:xfrm>
            <a:custGeom>
              <a:avLst/>
              <a:gdLst/>
              <a:ahLst/>
              <a:cxnLst/>
              <a:rect l="l" t="t" r="r" b="b"/>
              <a:pathLst>
                <a:path w="752" h="765" extrusionOk="0">
                  <a:moveTo>
                    <a:pt x="382" y="0"/>
                  </a:moveTo>
                  <a:cubicBezTo>
                    <a:pt x="174" y="0"/>
                    <a:pt x="0" y="174"/>
                    <a:pt x="0" y="382"/>
                  </a:cubicBezTo>
                  <a:cubicBezTo>
                    <a:pt x="0" y="594"/>
                    <a:pt x="174" y="764"/>
                    <a:pt x="382" y="764"/>
                  </a:cubicBezTo>
                  <a:cubicBezTo>
                    <a:pt x="581" y="764"/>
                    <a:pt x="752" y="594"/>
                    <a:pt x="752" y="382"/>
                  </a:cubicBezTo>
                  <a:cubicBezTo>
                    <a:pt x="752" y="174"/>
                    <a:pt x="581" y="0"/>
                    <a:pt x="382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9"/>
            <p:cNvSpPr/>
            <p:nvPr/>
          </p:nvSpPr>
          <p:spPr>
            <a:xfrm>
              <a:off x="4119510" y="4869868"/>
              <a:ext cx="80176" cy="80491"/>
            </a:xfrm>
            <a:custGeom>
              <a:avLst/>
              <a:gdLst/>
              <a:ahLst/>
              <a:cxnLst/>
              <a:rect l="l" t="t" r="r" b="b"/>
              <a:pathLst>
                <a:path w="762" h="765" extrusionOk="0">
                  <a:moveTo>
                    <a:pt x="380" y="0"/>
                  </a:moveTo>
                  <a:cubicBezTo>
                    <a:pt x="171" y="0"/>
                    <a:pt x="1" y="171"/>
                    <a:pt x="1" y="382"/>
                  </a:cubicBezTo>
                  <a:cubicBezTo>
                    <a:pt x="1" y="594"/>
                    <a:pt x="171" y="764"/>
                    <a:pt x="380" y="764"/>
                  </a:cubicBezTo>
                  <a:cubicBezTo>
                    <a:pt x="591" y="764"/>
                    <a:pt x="762" y="594"/>
                    <a:pt x="762" y="382"/>
                  </a:cubicBezTo>
                  <a:cubicBezTo>
                    <a:pt x="762" y="171"/>
                    <a:pt x="591" y="0"/>
                    <a:pt x="380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9"/>
            <p:cNvSpPr/>
            <p:nvPr/>
          </p:nvSpPr>
          <p:spPr>
            <a:xfrm>
              <a:off x="6171990" y="273524"/>
              <a:ext cx="80176" cy="78808"/>
            </a:xfrm>
            <a:custGeom>
              <a:avLst/>
              <a:gdLst/>
              <a:ahLst/>
              <a:cxnLst/>
              <a:rect l="l" t="t" r="r" b="b"/>
              <a:pathLst>
                <a:path w="762" h="749" extrusionOk="0">
                  <a:moveTo>
                    <a:pt x="383" y="0"/>
                  </a:moveTo>
                  <a:cubicBezTo>
                    <a:pt x="171" y="0"/>
                    <a:pt x="1" y="171"/>
                    <a:pt x="1" y="367"/>
                  </a:cubicBezTo>
                  <a:cubicBezTo>
                    <a:pt x="1" y="578"/>
                    <a:pt x="171" y="749"/>
                    <a:pt x="383" y="749"/>
                  </a:cubicBezTo>
                  <a:cubicBezTo>
                    <a:pt x="591" y="749"/>
                    <a:pt x="762" y="578"/>
                    <a:pt x="762" y="367"/>
                  </a:cubicBezTo>
                  <a:cubicBezTo>
                    <a:pt x="762" y="171"/>
                    <a:pt x="591" y="0"/>
                    <a:pt x="383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9"/>
            <p:cNvSpPr/>
            <p:nvPr/>
          </p:nvSpPr>
          <p:spPr>
            <a:xfrm>
              <a:off x="2008634" y="5026328"/>
              <a:ext cx="218958" cy="218642"/>
            </a:xfrm>
            <a:custGeom>
              <a:avLst/>
              <a:gdLst/>
              <a:ahLst/>
              <a:cxnLst/>
              <a:rect l="l" t="t" r="r" b="b"/>
              <a:pathLst>
                <a:path w="2081" h="2078" extrusionOk="0">
                  <a:moveTo>
                    <a:pt x="1042" y="0"/>
                  </a:moveTo>
                  <a:cubicBezTo>
                    <a:pt x="461" y="0"/>
                    <a:pt x="0" y="461"/>
                    <a:pt x="0" y="1039"/>
                  </a:cubicBezTo>
                  <a:cubicBezTo>
                    <a:pt x="0" y="1620"/>
                    <a:pt x="461" y="2077"/>
                    <a:pt x="1042" y="2077"/>
                  </a:cubicBezTo>
                  <a:cubicBezTo>
                    <a:pt x="1620" y="2077"/>
                    <a:pt x="2080" y="1620"/>
                    <a:pt x="2080" y="1039"/>
                  </a:cubicBezTo>
                  <a:cubicBezTo>
                    <a:pt x="2080" y="461"/>
                    <a:pt x="1620" y="0"/>
                    <a:pt x="1042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9"/>
            <p:cNvSpPr/>
            <p:nvPr/>
          </p:nvSpPr>
          <p:spPr>
            <a:xfrm>
              <a:off x="6627477" y="-220790"/>
              <a:ext cx="1056068" cy="1056068"/>
            </a:xfrm>
            <a:custGeom>
              <a:avLst/>
              <a:gdLst/>
              <a:ahLst/>
              <a:cxnLst/>
              <a:rect l="l" t="t" r="r" b="b"/>
              <a:pathLst>
                <a:path w="10037" h="10037" extrusionOk="0">
                  <a:moveTo>
                    <a:pt x="5023" y="1"/>
                  </a:moveTo>
                  <a:cubicBezTo>
                    <a:pt x="2248" y="1"/>
                    <a:pt x="0" y="2252"/>
                    <a:pt x="0" y="5027"/>
                  </a:cubicBezTo>
                  <a:cubicBezTo>
                    <a:pt x="0" y="7789"/>
                    <a:pt x="2248" y="10037"/>
                    <a:pt x="5023" y="10037"/>
                  </a:cubicBezTo>
                  <a:cubicBezTo>
                    <a:pt x="7785" y="10037"/>
                    <a:pt x="10036" y="7789"/>
                    <a:pt x="10036" y="5027"/>
                  </a:cubicBezTo>
                  <a:cubicBezTo>
                    <a:pt x="10036" y="2252"/>
                    <a:pt x="7785" y="1"/>
                    <a:pt x="5023" y="1"/>
                  </a:cubicBezTo>
                  <a:close/>
                </a:path>
              </a:pathLst>
            </a:custGeom>
            <a:solidFill>
              <a:srgbClr val="FED9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9"/>
            <p:cNvSpPr/>
            <p:nvPr/>
          </p:nvSpPr>
          <p:spPr>
            <a:xfrm>
              <a:off x="7758146" y="425669"/>
              <a:ext cx="701696" cy="702011"/>
            </a:xfrm>
            <a:custGeom>
              <a:avLst/>
              <a:gdLst/>
              <a:ahLst/>
              <a:cxnLst/>
              <a:rect l="l" t="t" r="r" b="b"/>
              <a:pathLst>
                <a:path w="6669" h="6672" extrusionOk="0">
                  <a:moveTo>
                    <a:pt x="3328" y="158"/>
                  </a:moveTo>
                  <a:cubicBezTo>
                    <a:pt x="4209" y="158"/>
                    <a:pt x="4998" y="515"/>
                    <a:pt x="5576" y="1080"/>
                  </a:cubicBezTo>
                  <a:cubicBezTo>
                    <a:pt x="6157" y="1658"/>
                    <a:pt x="6510" y="2447"/>
                    <a:pt x="6510" y="3328"/>
                  </a:cubicBezTo>
                  <a:cubicBezTo>
                    <a:pt x="6510" y="4209"/>
                    <a:pt x="6157" y="4998"/>
                    <a:pt x="5576" y="5579"/>
                  </a:cubicBezTo>
                  <a:cubicBezTo>
                    <a:pt x="4998" y="6157"/>
                    <a:pt x="4209" y="6513"/>
                    <a:pt x="3328" y="6513"/>
                  </a:cubicBezTo>
                  <a:cubicBezTo>
                    <a:pt x="2460" y="6513"/>
                    <a:pt x="1658" y="6157"/>
                    <a:pt x="1077" y="5579"/>
                  </a:cubicBezTo>
                  <a:cubicBezTo>
                    <a:pt x="512" y="4998"/>
                    <a:pt x="158" y="4209"/>
                    <a:pt x="158" y="3328"/>
                  </a:cubicBezTo>
                  <a:cubicBezTo>
                    <a:pt x="158" y="2447"/>
                    <a:pt x="512" y="1658"/>
                    <a:pt x="1077" y="1080"/>
                  </a:cubicBezTo>
                  <a:cubicBezTo>
                    <a:pt x="1658" y="515"/>
                    <a:pt x="2460" y="158"/>
                    <a:pt x="3328" y="158"/>
                  </a:cubicBezTo>
                  <a:close/>
                  <a:moveTo>
                    <a:pt x="3328" y="0"/>
                  </a:moveTo>
                  <a:cubicBezTo>
                    <a:pt x="1487" y="0"/>
                    <a:pt x="1" y="1487"/>
                    <a:pt x="1" y="3328"/>
                  </a:cubicBezTo>
                  <a:cubicBezTo>
                    <a:pt x="1" y="5172"/>
                    <a:pt x="1487" y="6671"/>
                    <a:pt x="3328" y="6671"/>
                  </a:cubicBezTo>
                  <a:cubicBezTo>
                    <a:pt x="5169" y="6671"/>
                    <a:pt x="6668" y="5172"/>
                    <a:pt x="6668" y="3328"/>
                  </a:cubicBezTo>
                  <a:cubicBezTo>
                    <a:pt x="6668" y="1487"/>
                    <a:pt x="5169" y="0"/>
                    <a:pt x="3328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9"/>
            <p:cNvSpPr/>
            <p:nvPr/>
          </p:nvSpPr>
          <p:spPr>
            <a:xfrm>
              <a:off x="6501216" y="666513"/>
              <a:ext cx="79124" cy="80491"/>
            </a:xfrm>
            <a:custGeom>
              <a:avLst/>
              <a:gdLst/>
              <a:ahLst/>
              <a:cxnLst/>
              <a:rect l="l" t="t" r="r" b="b"/>
              <a:pathLst>
                <a:path w="752" h="765" extrusionOk="0">
                  <a:moveTo>
                    <a:pt x="382" y="0"/>
                  </a:moveTo>
                  <a:cubicBezTo>
                    <a:pt x="174" y="0"/>
                    <a:pt x="0" y="171"/>
                    <a:pt x="0" y="382"/>
                  </a:cubicBezTo>
                  <a:cubicBezTo>
                    <a:pt x="0" y="594"/>
                    <a:pt x="174" y="764"/>
                    <a:pt x="382" y="764"/>
                  </a:cubicBezTo>
                  <a:cubicBezTo>
                    <a:pt x="581" y="764"/>
                    <a:pt x="752" y="594"/>
                    <a:pt x="752" y="382"/>
                  </a:cubicBezTo>
                  <a:cubicBezTo>
                    <a:pt x="752" y="171"/>
                    <a:pt x="581" y="0"/>
                    <a:pt x="382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9"/>
            <p:cNvSpPr/>
            <p:nvPr/>
          </p:nvSpPr>
          <p:spPr>
            <a:xfrm>
              <a:off x="7414716" y="895047"/>
              <a:ext cx="218958" cy="220010"/>
            </a:xfrm>
            <a:custGeom>
              <a:avLst/>
              <a:gdLst/>
              <a:ahLst/>
              <a:cxnLst/>
              <a:rect l="l" t="t" r="r" b="b"/>
              <a:pathLst>
                <a:path w="2081" h="2091" extrusionOk="0">
                  <a:moveTo>
                    <a:pt x="1042" y="0"/>
                  </a:moveTo>
                  <a:cubicBezTo>
                    <a:pt x="461" y="0"/>
                    <a:pt x="0" y="474"/>
                    <a:pt x="0" y="1039"/>
                  </a:cubicBezTo>
                  <a:cubicBezTo>
                    <a:pt x="0" y="1617"/>
                    <a:pt x="461" y="2090"/>
                    <a:pt x="1042" y="2090"/>
                  </a:cubicBezTo>
                  <a:cubicBezTo>
                    <a:pt x="1620" y="2090"/>
                    <a:pt x="2081" y="1617"/>
                    <a:pt x="2081" y="1039"/>
                  </a:cubicBezTo>
                  <a:cubicBezTo>
                    <a:pt x="2081" y="474"/>
                    <a:pt x="1620" y="0"/>
                    <a:pt x="1042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9"/>
            <p:cNvSpPr/>
            <p:nvPr/>
          </p:nvSpPr>
          <p:spPr>
            <a:xfrm>
              <a:off x="7651561" y="4114087"/>
              <a:ext cx="628569" cy="628569"/>
            </a:xfrm>
            <a:custGeom>
              <a:avLst/>
              <a:gdLst/>
              <a:ahLst/>
              <a:cxnLst/>
              <a:rect l="l" t="t" r="r" b="b"/>
              <a:pathLst>
                <a:path w="5974" h="5974" extrusionOk="0">
                  <a:moveTo>
                    <a:pt x="2987" y="108"/>
                  </a:moveTo>
                  <a:cubicBezTo>
                    <a:pt x="3789" y="108"/>
                    <a:pt x="4511" y="424"/>
                    <a:pt x="5026" y="948"/>
                  </a:cubicBezTo>
                  <a:cubicBezTo>
                    <a:pt x="5550" y="1475"/>
                    <a:pt x="5866" y="2186"/>
                    <a:pt x="5866" y="2987"/>
                  </a:cubicBezTo>
                  <a:cubicBezTo>
                    <a:pt x="5866" y="3789"/>
                    <a:pt x="5550" y="4500"/>
                    <a:pt x="5026" y="5027"/>
                  </a:cubicBezTo>
                  <a:cubicBezTo>
                    <a:pt x="4511" y="5554"/>
                    <a:pt x="3789" y="5870"/>
                    <a:pt x="2987" y="5870"/>
                  </a:cubicBezTo>
                  <a:cubicBezTo>
                    <a:pt x="2197" y="5870"/>
                    <a:pt x="1474" y="5554"/>
                    <a:pt x="947" y="5027"/>
                  </a:cubicBezTo>
                  <a:cubicBezTo>
                    <a:pt x="433" y="4500"/>
                    <a:pt x="104" y="3789"/>
                    <a:pt x="104" y="2987"/>
                  </a:cubicBezTo>
                  <a:cubicBezTo>
                    <a:pt x="104" y="2186"/>
                    <a:pt x="433" y="1475"/>
                    <a:pt x="947" y="948"/>
                  </a:cubicBezTo>
                  <a:cubicBezTo>
                    <a:pt x="1474" y="424"/>
                    <a:pt x="2197" y="108"/>
                    <a:pt x="2987" y="108"/>
                  </a:cubicBezTo>
                  <a:close/>
                  <a:moveTo>
                    <a:pt x="2987" y="1"/>
                  </a:moveTo>
                  <a:cubicBezTo>
                    <a:pt x="1342" y="1"/>
                    <a:pt x="0" y="1343"/>
                    <a:pt x="0" y="2987"/>
                  </a:cubicBezTo>
                  <a:cubicBezTo>
                    <a:pt x="0" y="4632"/>
                    <a:pt x="1342" y="5974"/>
                    <a:pt x="2987" y="5974"/>
                  </a:cubicBezTo>
                  <a:cubicBezTo>
                    <a:pt x="4644" y="5974"/>
                    <a:pt x="5973" y="4632"/>
                    <a:pt x="5973" y="2987"/>
                  </a:cubicBezTo>
                  <a:cubicBezTo>
                    <a:pt x="5973" y="1343"/>
                    <a:pt x="4644" y="1"/>
                    <a:pt x="2987" y="1"/>
                  </a:cubicBezTo>
                  <a:close/>
                </a:path>
              </a:pathLst>
            </a:custGeom>
            <a:solidFill>
              <a:srgbClr val="FCEF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9"/>
            <p:cNvSpPr/>
            <p:nvPr/>
          </p:nvSpPr>
          <p:spPr>
            <a:xfrm>
              <a:off x="8178701" y="4731612"/>
              <a:ext cx="79124" cy="78808"/>
            </a:xfrm>
            <a:custGeom>
              <a:avLst/>
              <a:gdLst/>
              <a:ahLst/>
              <a:cxnLst/>
              <a:rect l="l" t="t" r="r" b="b"/>
              <a:pathLst>
                <a:path w="752" h="749" extrusionOk="0">
                  <a:moveTo>
                    <a:pt x="382" y="1"/>
                  </a:moveTo>
                  <a:cubicBezTo>
                    <a:pt x="174" y="1"/>
                    <a:pt x="0" y="159"/>
                    <a:pt x="0" y="367"/>
                  </a:cubicBezTo>
                  <a:cubicBezTo>
                    <a:pt x="0" y="578"/>
                    <a:pt x="174" y="749"/>
                    <a:pt x="382" y="749"/>
                  </a:cubicBezTo>
                  <a:cubicBezTo>
                    <a:pt x="594" y="749"/>
                    <a:pt x="752" y="578"/>
                    <a:pt x="752" y="367"/>
                  </a:cubicBezTo>
                  <a:cubicBezTo>
                    <a:pt x="752" y="159"/>
                    <a:pt x="594" y="1"/>
                    <a:pt x="382" y="1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9"/>
            <p:cNvSpPr/>
            <p:nvPr/>
          </p:nvSpPr>
          <p:spPr>
            <a:xfrm>
              <a:off x="8845991" y="4399439"/>
              <a:ext cx="186761" cy="185498"/>
            </a:xfrm>
            <a:custGeom>
              <a:avLst/>
              <a:gdLst/>
              <a:ahLst/>
              <a:cxnLst/>
              <a:rect l="l" t="t" r="r" b="b"/>
              <a:pathLst>
                <a:path w="1775" h="1763" extrusionOk="0">
                  <a:moveTo>
                    <a:pt x="881" y="1"/>
                  </a:moveTo>
                  <a:cubicBezTo>
                    <a:pt x="395" y="1"/>
                    <a:pt x="1" y="395"/>
                    <a:pt x="1" y="882"/>
                  </a:cubicBezTo>
                  <a:cubicBezTo>
                    <a:pt x="1" y="1368"/>
                    <a:pt x="395" y="1762"/>
                    <a:pt x="881" y="1762"/>
                  </a:cubicBezTo>
                  <a:cubicBezTo>
                    <a:pt x="1368" y="1762"/>
                    <a:pt x="1775" y="1368"/>
                    <a:pt x="1775" y="882"/>
                  </a:cubicBezTo>
                  <a:cubicBezTo>
                    <a:pt x="1775" y="395"/>
                    <a:pt x="1368" y="1"/>
                    <a:pt x="881" y="1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9"/>
            <p:cNvSpPr/>
            <p:nvPr/>
          </p:nvSpPr>
          <p:spPr>
            <a:xfrm>
              <a:off x="5610023" y="4677530"/>
              <a:ext cx="185393" cy="187077"/>
            </a:xfrm>
            <a:custGeom>
              <a:avLst/>
              <a:gdLst/>
              <a:ahLst/>
              <a:cxnLst/>
              <a:rect l="l" t="t" r="r" b="b"/>
              <a:pathLst>
                <a:path w="1762" h="1778" extrusionOk="0">
                  <a:moveTo>
                    <a:pt x="881" y="0"/>
                  </a:moveTo>
                  <a:cubicBezTo>
                    <a:pt x="395" y="0"/>
                    <a:pt x="0" y="395"/>
                    <a:pt x="0" y="881"/>
                  </a:cubicBezTo>
                  <a:cubicBezTo>
                    <a:pt x="0" y="1383"/>
                    <a:pt x="395" y="1778"/>
                    <a:pt x="881" y="1778"/>
                  </a:cubicBezTo>
                  <a:cubicBezTo>
                    <a:pt x="1367" y="1778"/>
                    <a:pt x="1762" y="1383"/>
                    <a:pt x="1762" y="881"/>
                  </a:cubicBezTo>
                  <a:cubicBezTo>
                    <a:pt x="1762" y="395"/>
                    <a:pt x="1367" y="0"/>
                    <a:pt x="881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9"/>
            <p:cNvSpPr/>
            <p:nvPr/>
          </p:nvSpPr>
          <p:spPr>
            <a:xfrm>
              <a:off x="6393263" y="4792428"/>
              <a:ext cx="650770" cy="650455"/>
            </a:xfrm>
            <a:custGeom>
              <a:avLst/>
              <a:gdLst/>
              <a:ahLst/>
              <a:cxnLst/>
              <a:rect l="l" t="t" r="r" b="b"/>
              <a:pathLst>
                <a:path w="6185" h="6182" extrusionOk="0">
                  <a:moveTo>
                    <a:pt x="3094" y="0"/>
                  </a:moveTo>
                  <a:cubicBezTo>
                    <a:pt x="1383" y="0"/>
                    <a:pt x="0" y="1380"/>
                    <a:pt x="0" y="3091"/>
                  </a:cubicBezTo>
                  <a:cubicBezTo>
                    <a:pt x="0" y="4802"/>
                    <a:pt x="1383" y="6182"/>
                    <a:pt x="3094" y="6182"/>
                  </a:cubicBezTo>
                  <a:cubicBezTo>
                    <a:pt x="4802" y="6182"/>
                    <a:pt x="6185" y="4802"/>
                    <a:pt x="6185" y="3091"/>
                  </a:cubicBezTo>
                  <a:cubicBezTo>
                    <a:pt x="6185" y="1380"/>
                    <a:pt x="4802" y="0"/>
                    <a:pt x="309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9"/>
            <p:cNvSpPr/>
            <p:nvPr/>
          </p:nvSpPr>
          <p:spPr>
            <a:xfrm>
              <a:off x="8760028" y="3125880"/>
              <a:ext cx="86068" cy="87541"/>
            </a:xfrm>
            <a:custGeom>
              <a:avLst/>
              <a:gdLst/>
              <a:ahLst/>
              <a:cxnLst/>
              <a:rect l="l" t="t" r="r" b="b"/>
              <a:pathLst>
                <a:path w="818" h="832" extrusionOk="0">
                  <a:moveTo>
                    <a:pt x="410" y="1"/>
                  </a:moveTo>
                  <a:cubicBezTo>
                    <a:pt x="186" y="1"/>
                    <a:pt x="0" y="187"/>
                    <a:pt x="0" y="424"/>
                  </a:cubicBezTo>
                  <a:cubicBezTo>
                    <a:pt x="0" y="645"/>
                    <a:pt x="186" y="831"/>
                    <a:pt x="410" y="831"/>
                  </a:cubicBezTo>
                  <a:cubicBezTo>
                    <a:pt x="631" y="831"/>
                    <a:pt x="818" y="645"/>
                    <a:pt x="818" y="424"/>
                  </a:cubicBezTo>
                  <a:cubicBezTo>
                    <a:pt x="818" y="187"/>
                    <a:pt x="631" y="1"/>
                    <a:pt x="410" y="1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9"/>
            <p:cNvSpPr/>
            <p:nvPr/>
          </p:nvSpPr>
          <p:spPr>
            <a:xfrm>
              <a:off x="8859669" y="2456272"/>
              <a:ext cx="52924" cy="52504"/>
            </a:xfrm>
            <a:custGeom>
              <a:avLst/>
              <a:gdLst/>
              <a:ahLst/>
              <a:cxnLst/>
              <a:rect l="l" t="t" r="r" b="b"/>
              <a:pathLst>
                <a:path w="503" h="499" extrusionOk="0">
                  <a:moveTo>
                    <a:pt x="253" y="0"/>
                  </a:moveTo>
                  <a:cubicBezTo>
                    <a:pt x="120" y="0"/>
                    <a:pt x="0" y="104"/>
                    <a:pt x="0" y="250"/>
                  </a:cubicBezTo>
                  <a:cubicBezTo>
                    <a:pt x="0" y="379"/>
                    <a:pt x="120" y="499"/>
                    <a:pt x="253" y="499"/>
                  </a:cubicBezTo>
                  <a:cubicBezTo>
                    <a:pt x="382" y="499"/>
                    <a:pt x="502" y="379"/>
                    <a:pt x="502" y="250"/>
                  </a:cubicBezTo>
                  <a:cubicBezTo>
                    <a:pt x="502" y="104"/>
                    <a:pt x="382" y="0"/>
                    <a:pt x="253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9"/>
            <p:cNvSpPr/>
            <p:nvPr/>
          </p:nvSpPr>
          <p:spPr>
            <a:xfrm>
              <a:off x="9064633" y="1405565"/>
              <a:ext cx="146884" cy="146884"/>
            </a:xfrm>
            <a:custGeom>
              <a:avLst/>
              <a:gdLst/>
              <a:ahLst/>
              <a:cxnLst/>
              <a:rect l="l" t="t" r="r" b="b"/>
              <a:pathLst>
                <a:path w="1396" h="1396" extrusionOk="0">
                  <a:moveTo>
                    <a:pt x="698" y="1"/>
                  </a:moveTo>
                  <a:cubicBezTo>
                    <a:pt x="316" y="1"/>
                    <a:pt x="0" y="316"/>
                    <a:pt x="0" y="698"/>
                  </a:cubicBezTo>
                  <a:cubicBezTo>
                    <a:pt x="0" y="1080"/>
                    <a:pt x="316" y="1396"/>
                    <a:pt x="698" y="1396"/>
                  </a:cubicBezTo>
                  <a:cubicBezTo>
                    <a:pt x="1080" y="1396"/>
                    <a:pt x="1395" y="1080"/>
                    <a:pt x="1395" y="698"/>
                  </a:cubicBezTo>
                  <a:cubicBezTo>
                    <a:pt x="1395" y="316"/>
                    <a:pt x="1080" y="1"/>
                    <a:pt x="698" y="1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9"/>
            <p:cNvSpPr/>
            <p:nvPr/>
          </p:nvSpPr>
          <p:spPr>
            <a:xfrm>
              <a:off x="5892322" y="4278859"/>
              <a:ext cx="560809" cy="560809"/>
            </a:xfrm>
            <a:custGeom>
              <a:avLst/>
              <a:gdLst/>
              <a:ahLst/>
              <a:cxnLst/>
              <a:rect l="l" t="t" r="r" b="b"/>
              <a:pathLst>
                <a:path w="5330" h="5330" extrusionOk="0">
                  <a:moveTo>
                    <a:pt x="2659" y="159"/>
                  </a:moveTo>
                  <a:cubicBezTo>
                    <a:pt x="3357" y="159"/>
                    <a:pt x="3972" y="436"/>
                    <a:pt x="4433" y="894"/>
                  </a:cubicBezTo>
                  <a:cubicBezTo>
                    <a:pt x="4881" y="1342"/>
                    <a:pt x="5172" y="1974"/>
                    <a:pt x="5172" y="2672"/>
                  </a:cubicBezTo>
                  <a:cubicBezTo>
                    <a:pt x="5172" y="3357"/>
                    <a:pt x="4881" y="3988"/>
                    <a:pt x="4433" y="4433"/>
                  </a:cubicBezTo>
                  <a:cubicBezTo>
                    <a:pt x="3972" y="4894"/>
                    <a:pt x="3357" y="5172"/>
                    <a:pt x="2659" y="5172"/>
                  </a:cubicBezTo>
                  <a:cubicBezTo>
                    <a:pt x="1974" y="5172"/>
                    <a:pt x="1342" y="4894"/>
                    <a:pt x="881" y="4433"/>
                  </a:cubicBezTo>
                  <a:cubicBezTo>
                    <a:pt x="436" y="3988"/>
                    <a:pt x="159" y="3357"/>
                    <a:pt x="159" y="2672"/>
                  </a:cubicBezTo>
                  <a:cubicBezTo>
                    <a:pt x="159" y="1974"/>
                    <a:pt x="436" y="1342"/>
                    <a:pt x="881" y="894"/>
                  </a:cubicBezTo>
                  <a:cubicBezTo>
                    <a:pt x="1342" y="436"/>
                    <a:pt x="1974" y="159"/>
                    <a:pt x="2659" y="159"/>
                  </a:cubicBezTo>
                  <a:close/>
                  <a:moveTo>
                    <a:pt x="2659" y="1"/>
                  </a:moveTo>
                  <a:cubicBezTo>
                    <a:pt x="1185" y="1"/>
                    <a:pt x="1" y="1197"/>
                    <a:pt x="1" y="2672"/>
                  </a:cubicBezTo>
                  <a:cubicBezTo>
                    <a:pt x="1" y="4146"/>
                    <a:pt x="1185" y="5330"/>
                    <a:pt x="2659" y="5330"/>
                  </a:cubicBezTo>
                  <a:cubicBezTo>
                    <a:pt x="4130" y="5330"/>
                    <a:pt x="5330" y="4146"/>
                    <a:pt x="5330" y="2672"/>
                  </a:cubicBezTo>
                  <a:cubicBezTo>
                    <a:pt x="5330" y="1197"/>
                    <a:pt x="4130" y="1"/>
                    <a:pt x="2659" y="1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9"/>
            <p:cNvSpPr/>
            <p:nvPr/>
          </p:nvSpPr>
          <p:spPr>
            <a:xfrm>
              <a:off x="7341589" y="4696785"/>
              <a:ext cx="146568" cy="146884"/>
            </a:xfrm>
            <a:custGeom>
              <a:avLst/>
              <a:gdLst/>
              <a:ahLst/>
              <a:cxnLst/>
              <a:rect l="l" t="t" r="r" b="b"/>
              <a:pathLst>
                <a:path w="1393" h="1396" extrusionOk="0">
                  <a:moveTo>
                    <a:pt x="695" y="0"/>
                  </a:moveTo>
                  <a:cubicBezTo>
                    <a:pt x="316" y="0"/>
                    <a:pt x="1" y="316"/>
                    <a:pt x="1" y="698"/>
                  </a:cubicBezTo>
                  <a:cubicBezTo>
                    <a:pt x="1" y="1093"/>
                    <a:pt x="316" y="1396"/>
                    <a:pt x="695" y="1396"/>
                  </a:cubicBezTo>
                  <a:cubicBezTo>
                    <a:pt x="1077" y="1396"/>
                    <a:pt x="1393" y="1093"/>
                    <a:pt x="1393" y="698"/>
                  </a:cubicBezTo>
                  <a:cubicBezTo>
                    <a:pt x="1393" y="316"/>
                    <a:pt x="1077" y="0"/>
                    <a:pt x="695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9"/>
            <p:cNvSpPr/>
            <p:nvPr/>
          </p:nvSpPr>
          <p:spPr>
            <a:xfrm>
              <a:off x="4922110" y="223651"/>
              <a:ext cx="146884" cy="146673"/>
            </a:xfrm>
            <a:custGeom>
              <a:avLst/>
              <a:gdLst/>
              <a:ahLst/>
              <a:cxnLst/>
              <a:rect l="l" t="t" r="r" b="b"/>
              <a:pathLst>
                <a:path w="1396" h="1394" extrusionOk="0">
                  <a:moveTo>
                    <a:pt x="698" y="1"/>
                  </a:moveTo>
                  <a:cubicBezTo>
                    <a:pt x="316" y="1"/>
                    <a:pt x="0" y="304"/>
                    <a:pt x="0" y="699"/>
                  </a:cubicBezTo>
                  <a:cubicBezTo>
                    <a:pt x="0" y="1077"/>
                    <a:pt x="316" y="1393"/>
                    <a:pt x="698" y="1393"/>
                  </a:cubicBezTo>
                  <a:cubicBezTo>
                    <a:pt x="1080" y="1393"/>
                    <a:pt x="1395" y="1077"/>
                    <a:pt x="1395" y="699"/>
                  </a:cubicBezTo>
                  <a:cubicBezTo>
                    <a:pt x="1395" y="304"/>
                    <a:pt x="1080" y="1"/>
                    <a:pt x="698" y="1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9"/>
            <p:cNvSpPr/>
            <p:nvPr/>
          </p:nvSpPr>
          <p:spPr>
            <a:xfrm>
              <a:off x="8523499" y="1149464"/>
              <a:ext cx="167506" cy="167506"/>
            </a:xfrm>
            <a:custGeom>
              <a:avLst/>
              <a:gdLst/>
              <a:ahLst/>
              <a:cxnLst/>
              <a:rect l="l" t="t" r="r" b="b"/>
              <a:pathLst>
                <a:path w="1592" h="1592" extrusionOk="0">
                  <a:moveTo>
                    <a:pt x="789" y="0"/>
                  </a:moveTo>
                  <a:cubicBezTo>
                    <a:pt x="354" y="0"/>
                    <a:pt x="0" y="357"/>
                    <a:pt x="0" y="790"/>
                  </a:cubicBezTo>
                  <a:cubicBezTo>
                    <a:pt x="0" y="1238"/>
                    <a:pt x="354" y="1592"/>
                    <a:pt x="789" y="1592"/>
                  </a:cubicBezTo>
                  <a:cubicBezTo>
                    <a:pt x="1238" y="1592"/>
                    <a:pt x="1591" y="1238"/>
                    <a:pt x="1591" y="790"/>
                  </a:cubicBezTo>
                  <a:cubicBezTo>
                    <a:pt x="1591" y="357"/>
                    <a:pt x="1238" y="0"/>
                    <a:pt x="789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9"/>
            <p:cNvSpPr/>
            <p:nvPr/>
          </p:nvSpPr>
          <p:spPr>
            <a:xfrm>
              <a:off x="8451425" y="356541"/>
              <a:ext cx="59553" cy="59553"/>
            </a:xfrm>
            <a:custGeom>
              <a:avLst/>
              <a:gdLst/>
              <a:ahLst/>
              <a:cxnLst/>
              <a:rect l="l" t="t" r="r" b="b"/>
              <a:pathLst>
                <a:path w="566" h="566" extrusionOk="0">
                  <a:moveTo>
                    <a:pt x="278" y="1"/>
                  </a:moveTo>
                  <a:cubicBezTo>
                    <a:pt x="120" y="1"/>
                    <a:pt x="0" y="118"/>
                    <a:pt x="0" y="275"/>
                  </a:cubicBezTo>
                  <a:cubicBezTo>
                    <a:pt x="0" y="433"/>
                    <a:pt x="120" y="566"/>
                    <a:pt x="278" y="566"/>
                  </a:cubicBezTo>
                  <a:cubicBezTo>
                    <a:pt x="436" y="566"/>
                    <a:pt x="565" y="433"/>
                    <a:pt x="565" y="275"/>
                  </a:cubicBezTo>
                  <a:cubicBezTo>
                    <a:pt x="565" y="118"/>
                    <a:pt x="436" y="1"/>
                    <a:pt x="278" y="1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9"/>
            <p:cNvSpPr/>
            <p:nvPr/>
          </p:nvSpPr>
          <p:spPr>
            <a:xfrm>
              <a:off x="8354730" y="-109785"/>
              <a:ext cx="251891" cy="253153"/>
            </a:xfrm>
            <a:custGeom>
              <a:avLst/>
              <a:gdLst/>
              <a:ahLst/>
              <a:cxnLst/>
              <a:rect l="l" t="t" r="r" b="b"/>
              <a:pathLst>
                <a:path w="2394" h="2406" extrusionOk="0">
                  <a:moveTo>
                    <a:pt x="1197" y="0"/>
                  </a:moveTo>
                  <a:cubicBezTo>
                    <a:pt x="537" y="0"/>
                    <a:pt x="0" y="537"/>
                    <a:pt x="0" y="1209"/>
                  </a:cubicBezTo>
                  <a:cubicBezTo>
                    <a:pt x="0" y="1866"/>
                    <a:pt x="537" y="2406"/>
                    <a:pt x="1197" y="2406"/>
                  </a:cubicBezTo>
                  <a:cubicBezTo>
                    <a:pt x="1866" y="2406"/>
                    <a:pt x="2393" y="1866"/>
                    <a:pt x="2393" y="1209"/>
                  </a:cubicBezTo>
                  <a:cubicBezTo>
                    <a:pt x="2393" y="537"/>
                    <a:pt x="1866" y="0"/>
                    <a:pt x="1197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9"/>
            <p:cNvSpPr/>
            <p:nvPr/>
          </p:nvSpPr>
          <p:spPr>
            <a:xfrm>
              <a:off x="8805798" y="107385"/>
              <a:ext cx="99746" cy="99851"/>
            </a:xfrm>
            <a:custGeom>
              <a:avLst/>
              <a:gdLst/>
              <a:ahLst/>
              <a:cxnLst/>
              <a:rect l="l" t="t" r="r" b="b"/>
              <a:pathLst>
                <a:path w="948" h="949" extrusionOk="0">
                  <a:moveTo>
                    <a:pt x="474" y="1"/>
                  </a:moveTo>
                  <a:cubicBezTo>
                    <a:pt x="212" y="1"/>
                    <a:pt x="1" y="209"/>
                    <a:pt x="1" y="474"/>
                  </a:cubicBezTo>
                  <a:cubicBezTo>
                    <a:pt x="1" y="737"/>
                    <a:pt x="212" y="948"/>
                    <a:pt x="474" y="948"/>
                  </a:cubicBezTo>
                  <a:cubicBezTo>
                    <a:pt x="736" y="948"/>
                    <a:pt x="948" y="737"/>
                    <a:pt x="948" y="474"/>
                  </a:cubicBezTo>
                  <a:cubicBezTo>
                    <a:pt x="948" y="209"/>
                    <a:pt x="736" y="1"/>
                    <a:pt x="474" y="1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9"/>
            <p:cNvSpPr/>
            <p:nvPr/>
          </p:nvSpPr>
          <p:spPr>
            <a:xfrm>
              <a:off x="3702638" y="449238"/>
              <a:ext cx="126366" cy="126051"/>
            </a:xfrm>
            <a:custGeom>
              <a:avLst/>
              <a:gdLst/>
              <a:ahLst/>
              <a:cxnLst/>
              <a:rect l="l" t="t" r="r" b="b"/>
              <a:pathLst>
                <a:path w="1201" h="1198" extrusionOk="0">
                  <a:moveTo>
                    <a:pt x="594" y="1"/>
                  </a:moveTo>
                  <a:cubicBezTo>
                    <a:pt x="266" y="1"/>
                    <a:pt x="1" y="263"/>
                    <a:pt x="1" y="591"/>
                  </a:cubicBezTo>
                  <a:cubicBezTo>
                    <a:pt x="1" y="935"/>
                    <a:pt x="266" y="1197"/>
                    <a:pt x="594" y="1197"/>
                  </a:cubicBezTo>
                  <a:cubicBezTo>
                    <a:pt x="935" y="1197"/>
                    <a:pt x="1200" y="935"/>
                    <a:pt x="1200" y="591"/>
                  </a:cubicBezTo>
                  <a:cubicBezTo>
                    <a:pt x="1200" y="263"/>
                    <a:pt x="935" y="1"/>
                    <a:pt x="594" y="1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9"/>
            <p:cNvSpPr/>
            <p:nvPr/>
          </p:nvSpPr>
          <p:spPr>
            <a:xfrm>
              <a:off x="1554830" y="-32450"/>
              <a:ext cx="369524" cy="369524"/>
            </a:xfrm>
            <a:custGeom>
              <a:avLst/>
              <a:gdLst/>
              <a:ahLst/>
              <a:cxnLst/>
              <a:rect l="l" t="t" r="r" b="b"/>
              <a:pathLst>
                <a:path w="3512" h="3512" extrusionOk="0">
                  <a:moveTo>
                    <a:pt x="1750" y="105"/>
                  </a:moveTo>
                  <a:cubicBezTo>
                    <a:pt x="2210" y="105"/>
                    <a:pt x="2618" y="291"/>
                    <a:pt x="2921" y="591"/>
                  </a:cubicBezTo>
                  <a:cubicBezTo>
                    <a:pt x="3224" y="894"/>
                    <a:pt x="3407" y="1302"/>
                    <a:pt x="3407" y="1762"/>
                  </a:cubicBezTo>
                  <a:cubicBezTo>
                    <a:pt x="3407" y="2223"/>
                    <a:pt x="3224" y="2631"/>
                    <a:pt x="2921" y="2934"/>
                  </a:cubicBezTo>
                  <a:cubicBezTo>
                    <a:pt x="2618" y="3224"/>
                    <a:pt x="2210" y="3407"/>
                    <a:pt x="1750" y="3407"/>
                  </a:cubicBezTo>
                  <a:cubicBezTo>
                    <a:pt x="1301" y="3407"/>
                    <a:pt x="881" y="3224"/>
                    <a:pt x="591" y="2934"/>
                  </a:cubicBezTo>
                  <a:cubicBezTo>
                    <a:pt x="288" y="2631"/>
                    <a:pt x="105" y="2223"/>
                    <a:pt x="105" y="1762"/>
                  </a:cubicBezTo>
                  <a:cubicBezTo>
                    <a:pt x="105" y="1302"/>
                    <a:pt x="288" y="894"/>
                    <a:pt x="591" y="591"/>
                  </a:cubicBezTo>
                  <a:cubicBezTo>
                    <a:pt x="881" y="291"/>
                    <a:pt x="1301" y="105"/>
                    <a:pt x="1750" y="105"/>
                  </a:cubicBezTo>
                  <a:close/>
                  <a:moveTo>
                    <a:pt x="1750" y="1"/>
                  </a:moveTo>
                  <a:cubicBezTo>
                    <a:pt x="790" y="1"/>
                    <a:pt x="1" y="790"/>
                    <a:pt x="1" y="1762"/>
                  </a:cubicBezTo>
                  <a:cubicBezTo>
                    <a:pt x="1" y="2738"/>
                    <a:pt x="790" y="3511"/>
                    <a:pt x="1750" y="3511"/>
                  </a:cubicBezTo>
                  <a:cubicBezTo>
                    <a:pt x="2722" y="3511"/>
                    <a:pt x="3511" y="2738"/>
                    <a:pt x="3511" y="1762"/>
                  </a:cubicBezTo>
                  <a:cubicBezTo>
                    <a:pt x="3511" y="790"/>
                    <a:pt x="2722" y="1"/>
                    <a:pt x="1750" y="1"/>
                  </a:cubicBezTo>
                  <a:close/>
                </a:path>
              </a:pathLst>
            </a:custGeom>
            <a:solidFill>
              <a:srgbClr val="FCEF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9"/>
            <p:cNvSpPr/>
            <p:nvPr/>
          </p:nvSpPr>
          <p:spPr>
            <a:xfrm>
              <a:off x="4265973" y="230700"/>
              <a:ext cx="369840" cy="370786"/>
            </a:xfrm>
            <a:custGeom>
              <a:avLst/>
              <a:gdLst/>
              <a:ahLst/>
              <a:cxnLst/>
              <a:rect l="l" t="t" r="r" b="b"/>
              <a:pathLst>
                <a:path w="3515" h="3524" extrusionOk="0">
                  <a:moveTo>
                    <a:pt x="1750" y="104"/>
                  </a:moveTo>
                  <a:cubicBezTo>
                    <a:pt x="2211" y="104"/>
                    <a:pt x="2634" y="287"/>
                    <a:pt x="2921" y="591"/>
                  </a:cubicBezTo>
                  <a:cubicBezTo>
                    <a:pt x="3224" y="894"/>
                    <a:pt x="3407" y="1301"/>
                    <a:pt x="3407" y="1762"/>
                  </a:cubicBezTo>
                  <a:cubicBezTo>
                    <a:pt x="3407" y="2223"/>
                    <a:pt x="3224" y="2630"/>
                    <a:pt x="2921" y="2933"/>
                  </a:cubicBezTo>
                  <a:cubicBezTo>
                    <a:pt x="2634" y="3236"/>
                    <a:pt x="2211" y="3419"/>
                    <a:pt x="1750" y="3419"/>
                  </a:cubicBezTo>
                  <a:cubicBezTo>
                    <a:pt x="1305" y="3419"/>
                    <a:pt x="882" y="3236"/>
                    <a:pt x="595" y="2933"/>
                  </a:cubicBezTo>
                  <a:cubicBezTo>
                    <a:pt x="291" y="2630"/>
                    <a:pt x="108" y="2223"/>
                    <a:pt x="108" y="1762"/>
                  </a:cubicBezTo>
                  <a:cubicBezTo>
                    <a:pt x="108" y="1301"/>
                    <a:pt x="291" y="894"/>
                    <a:pt x="595" y="591"/>
                  </a:cubicBezTo>
                  <a:cubicBezTo>
                    <a:pt x="882" y="287"/>
                    <a:pt x="1305" y="104"/>
                    <a:pt x="1750" y="104"/>
                  </a:cubicBezTo>
                  <a:close/>
                  <a:moveTo>
                    <a:pt x="1750" y="0"/>
                  </a:moveTo>
                  <a:cubicBezTo>
                    <a:pt x="790" y="0"/>
                    <a:pt x="1" y="789"/>
                    <a:pt x="1" y="1762"/>
                  </a:cubicBezTo>
                  <a:cubicBezTo>
                    <a:pt x="1" y="2734"/>
                    <a:pt x="790" y="3523"/>
                    <a:pt x="1750" y="3523"/>
                  </a:cubicBezTo>
                  <a:cubicBezTo>
                    <a:pt x="2725" y="3523"/>
                    <a:pt x="3515" y="2734"/>
                    <a:pt x="3515" y="1762"/>
                  </a:cubicBezTo>
                  <a:cubicBezTo>
                    <a:pt x="3515" y="789"/>
                    <a:pt x="2725" y="0"/>
                    <a:pt x="1750" y="0"/>
                  </a:cubicBezTo>
                  <a:close/>
                </a:path>
              </a:pathLst>
            </a:custGeom>
            <a:solidFill>
              <a:srgbClr val="FCEF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9"/>
            <p:cNvSpPr/>
            <p:nvPr/>
          </p:nvSpPr>
          <p:spPr>
            <a:xfrm>
              <a:off x="1337556" y="306773"/>
              <a:ext cx="92802" cy="92697"/>
            </a:xfrm>
            <a:custGeom>
              <a:avLst/>
              <a:gdLst/>
              <a:ahLst/>
              <a:cxnLst/>
              <a:rect l="l" t="t" r="r" b="b"/>
              <a:pathLst>
                <a:path w="882" h="881" extrusionOk="0">
                  <a:moveTo>
                    <a:pt x="446" y="0"/>
                  </a:moveTo>
                  <a:cubicBezTo>
                    <a:pt x="197" y="0"/>
                    <a:pt x="1" y="196"/>
                    <a:pt x="1" y="433"/>
                  </a:cubicBezTo>
                  <a:cubicBezTo>
                    <a:pt x="1" y="682"/>
                    <a:pt x="197" y="881"/>
                    <a:pt x="446" y="881"/>
                  </a:cubicBezTo>
                  <a:cubicBezTo>
                    <a:pt x="683" y="881"/>
                    <a:pt x="882" y="682"/>
                    <a:pt x="882" y="433"/>
                  </a:cubicBezTo>
                  <a:cubicBezTo>
                    <a:pt x="882" y="196"/>
                    <a:pt x="683" y="0"/>
                    <a:pt x="446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9"/>
            <p:cNvSpPr/>
            <p:nvPr/>
          </p:nvSpPr>
          <p:spPr>
            <a:xfrm>
              <a:off x="1828922" y="423039"/>
              <a:ext cx="179817" cy="178449"/>
            </a:xfrm>
            <a:custGeom>
              <a:avLst/>
              <a:gdLst/>
              <a:ahLst/>
              <a:cxnLst/>
              <a:rect l="l" t="t" r="r" b="b"/>
              <a:pathLst>
                <a:path w="1709" h="1696" extrusionOk="0">
                  <a:moveTo>
                    <a:pt x="856" y="0"/>
                  </a:moveTo>
                  <a:cubicBezTo>
                    <a:pt x="382" y="0"/>
                    <a:pt x="0" y="382"/>
                    <a:pt x="0" y="840"/>
                  </a:cubicBezTo>
                  <a:cubicBezTo>
                    <a:pt x="0" y="1313"/>
                    <a:pt x="382" y="1695"/>
                    <a:pt x="856" y="1695"/>
                  </a:cubicBezTo>
                  <a:cubicBezTo>
                    <a:pt x="1329" y="1695"/>
                    <a:pt x="1708" y="1313"/>
                    <a:pt x="1708" y="840"/>
                  </a:cubicBezTo>
                  <a:cubicBezTo>
                    <a:pt x="1708" y="382"/>
                    <a:pt x="1329" y="0"/>
                    <a:pt x="856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9"/>
            <p:cNvSpPr/>
            <p:nvPr/>
          </p:nvSpPr>
          <p:spPr>
            <a:xfrm>
              <a:off x="-342875" y="947551"/>
              <a:ext cx="769771" cy="771034"/>
            </a:xfrm>
            <a:custGeom>
              <a:avLst/>
              <a:gdLst/>
              <a:ahLst/>
              <a:cxnLst/>
              <a:rect l="l" t="t" r="r" b="b"/>
              <a:pathLst>
                <a:path w="7316" h="7328" extrusionOk="0">
                  <a:moveTo>
                    <a:pt x="3660" y="0"/>
                  </a:moveTo>
                  <a:cubicBezTo>
                    <a:pt x="1633" y="0"/>
                    <a:pt x="1" y="1632"/>
                    <a:pt x="1" y="3656"/>
                  </a:cubicBezTo>
                  <a:cubicBezTo>
                    <a:pt x="1" y="5683"/>
                    <a:pt x="1633" y="7327"/>
                    <a:pt x="3660" y="7327"/>
                  </a:cubicBezTo>
                  <a:cubicBezTo>
                    <a:pt x="5683" y="7327"/>
                    <a:pt x="7315" y="5683"/>
                    <a:pt x="7315" y="3656"/>
                  </a:cubicBezTo>
                  <a:cubicBezTo>
                    <a:pt x="7315" y="1632"/>
                    <a:pt x="5683" y="0"/>
                    <a:pt x="3660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9"/>
            <p:cNvSpPr/>
            <p:nvPr/>
          </p:nvSpPr>
          <p:spPr>
            <a:xfrm>
              <a:off x="476560" y="670827"/>
              <a:ext cx="220010" cy="218642"/>
            </a:xfrm>
            <a:custGeom>
              <a:avLst/>
              <a:gdLst/>
              <a:ahLst/>
              <a:cxnLst/>
              <a:rect l="l" t="t" r="r" b="b"/>
              <a:pathLst>
                <a:path w="2091" h="2078" extrusionOk="0">
                  <a:moveTo>
                    <a:pt x="1052" y="0"/>
                  </a:moveTo>
                  <a:cubicBezTo>
                    <a:pt x="474" y="0"/>
                    <a:pt x="1" y="458"/>
                    <a:pt x="1" y="1039"/>
                  </a:cubicBezTo>
                  <a:cubicBezTo>
                    <a:pt x="1" y="1617"/>
                    <a:pt x="474" y="2078"/>
                    <a:pt x="1052" y="2078"/>
                  </a:cubicBezTo>
                  <a:cubicBezTo>
                    <a:pt x="1617" y="2078"/>
                    <a:pt x="2091" y="1617"/>
                    <a:pt x="2091" y="1039"/>
                  </a:cubicBezTo>
                  <a:cubicBezTo>
                    <a:pt x="2091" y="458"/>
                    <a:pt x="1617" y="0"/>
                    <a:pt x="1052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9"/>
            <p:cNvSpPr/>
            <p:nvPr/>
          </p:nvSpPr>
          <p:spPr>
            <a:xfrm>
              <a:off x="354718" y="605697"/>
              <a:ext cx="65235" cy="65235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6" y="0"/>
                  </a:moveTo>
                  <a:cubicBezTo>
                    <a:pt x="146" y="0"/>
                    <a:pt x="0" y="146"/>
                    <a:pt x="0" y="316"/>
                  </a:cubicBezTo>
                  <a:cubicBezTo>
                    <a:pt x="0" y="474"/>
                    <a:pt x="146" y="619"/>
                    <a:pt x="316" y="619"/>
                  </a:cubicBezTo>
                  <a:cubicBezTo>
                    <a:pt x="474" y="619"/>
                    <a:pt x="619" y="474"/>
                    <a:pt x="619" y="316"/>
                  </a:cubicBezTo>
                  <a:cubicBezTo>
                    <a:pt x="619" y="146"/>
                    <a:pt x="474" y="0"/>
                    <a:pt x="316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9"/>
            <p:cNvSpPr/>
            <p:nvPr/>
          </p:nvSpPr>
          <p:spPr>
            <a:xfrm>
              <a:off x="404486" y="1939757"/>
              <a:ext cx="258940" cy="260519"/>
            </a:xfrm>
            <a:custGeom>
              <a:avLst/>
              <a:gdLst/>
              <a:ahLst/>
              <a:cxnLst/>
              <a:rect l="l" t="t" r="r" b="b"/>
              <a:pathLst>
                <a:path w="2461" h="2476" extrusionOk="0">
                  <a:moveTo>
                    <a:pt x="1226" y="0"/>
                  </a:moveTo>
                  <a:cubicBezTo>
                    <a:pt x="541" y="0"/>
                    <a:pt x="1" y="553"/>
                    <a:pt x="1" y="1238"/>
                  </a:cubicBezTo>
                  <a:cubicBezTo>
                    <a:pt x="1" y="1923"/>
                    <a:pt x="541" y="2475"/>
                    <a:pt x="1226" y="2475"/>
                  </a:cubicBezTo>
                  <a:cubicBezTo>
                    <a:pt x="1908" y="2475"/>
                    <a:pt x="2460" y="1923"/>
                    <a:pt x="2460" y="1238"/>
                  </a:cubicBezTo>
                  <a:cubicBezTo>
                    <a:pt x="2460" y="553"/>
                    <a:pt x="1908" y="0"/>
                    <a:pt x="1226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19" name="Google Shape;619;p9"/>
          <p:cNvSpPr/>
          <p:nvPr/>
        </p:nvSpPr>
        <p:spPr>
          <a:xfrm>
            <a:off x="461838" y="396075"/>
            <a:ext cx="8220300" cy="4332900"/>
          </a:xfrm>
          <a:prstGeom prst="roundRect">
            <a:avLst>
              <a:gd name="adj" fmla="val 2817"/>
            </a:avLst>
          </a:prstGeom>
          <a:solidFill>
            <a:srgbClr val="FFFBF7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0" name="Google Shape;620;p9"/>
          <p:cNvSpPr txBox="1">
            <a:spLocks noGrp="1"/>
          </p:cNvSpPr>
          <p:nvPr>
            <p:ph type="title"/>
          </p:nvPr>
        </p:nvSpPr>
        <p:spPr>
          <a:xfrm>
            <a:off x="831475" y="2385341"/>
            <a:ext cx="3852000" cy="113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621" name="Google Shape;621;p9"/>
          <p:cNvSpPr txBox="1">
            <a:spLocks noGrp="1"/>
          </p:cNvSpPr>
          <p:nvPr>
            <p:ph type="subTitle" idx="1"/>
          </p:nvPr>
        </p:nvSpPr>
        <p:spPr>
          <a:xfrm>
            <a:off x="831375" y="3591006"/>
            <a:ext cx="3852000" cy="37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○"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■"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●"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○"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■"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●"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○"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■"/>
              <a:defRPr sz="2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accent2"/>
        </a:solidFill>
        <a:effectLst/>
      </p:bgPr>
    </p:bg>
    <p:spTree>
      <p:nvGrpSpPr>
        <p:cNvPr id="1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5" name="Google Shape;625;p11"/>
          <p:cNvGrpSpPr/>
          <p:nvPr/>
        </p:nvGrpSpPr>
        <p:grpSpPr>
          <a:xfrm>
            <a:off x="-342875" y="-314750"/>
            <a:ext cx="9829746" cy="5772994"/>
            <a:chOff x="-342875" y="-314750"/>
            <a:chExt cx="9829746" cy="5772994"/>
          </a:xfrm>
        </p:grpSpPr>
        <p:sp>
          <p:nvSpPr>
            <p:cNvPr id="626" name="Google Shape;626;p11"/>
            <p:cNvSpPr/>
            <p:nvPr/>
          </p:nvSpPr>
          <p:spPr>
            <a:xfrm>
              <a:off x="-104662" y="2615362"/>
              <a:ext cx="578696" cy="577118"/>
            </a:xfrm>
            <a:custGeom>
              <a:avLst/>
              <a:gdLst/>
              <a:ahLst/>
              <a:cxnLst/>
              <a:rect l="l" t="t" r="r" b="b"/>
              <a:pathLst>
                <a:path w="5500" h="5485" extrusionOk="0">
                  <a:moveTo>
                    <a:pt x="2750" y="0"/>
                  </a:moveTo>
                  <a:cubicBezTo>
                    <a:pt x="1238" y="0"/>
                    <a:pt x="0" y="1222"/>
                    <a:pt x="0" y="2734"/>
                  </a:cubicBezTo>
                  <a:cubicBezTo>
                    <a:pt x="0" y="4262"/>
                    <a:pt x="1238" y="5484"/>
                    <a:pt x="2750" y="5484"/>
                  </a:cubicBezTo>
                  <a:cubicBezTo>
                    <a:pt x="4262" y="5484"/>
                    <a:pt x="5500" y="4262"/>
                    <a:pt x="5500" y="2734"/>
                  </a:cubicBezTo>
                  <a:cubicBezTo>
                    <a:pt x="5500" y="1222"/>
                    <a:pt x="4262" y="0"/>
                    <a:pt x="27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11"/>
            <p:cNvSpPr/>
            <p:nvPr/>
          </p:nvSpPr>
          <p:spPr>
            <a:xfrm>
              <a:off x="414166" y="2287187"/>
              <a:ext cx="119317" cy="119317"/>
            </a:xfrm>
            <a:custGeom>
              <a:avLst/>
              <a:gdLst/>
              <a:ahLst/>
              <a:cxnLst/>
              <a:rect l="l" t="t" r="r" b="b"/>
              <a:pathLst>
                <a:path w="1134" h="1134" extrusionOk="0">
                  <a:moveTo>
                    <a:pt x="569" y="0"/>
                  </a:moveTo>
                  <a:cubicBezTo>
                    <a:pt x="253" y="0"/>
                    <a:pt x="0" y="250"/>
                    <a:pt x="0" y="565"/>
                  </a:cubicBezTo>
                  <a:cubicBezTo>
                    <a:pt x="0" y="881"/>
                    <a:pt x="253" y="1134"/>
                    <a:pt x="569" y="1134"/>
                  </a:cubicBezTo>
                  <a:cubicBezTo>
                    <a:pt x="884" y="1134"/>
                    <a:pt x="1134" y="881"/>
                    <a:pt x="1134" y="565"/>
                  </a:cubicBezTo>
                  <a:cubicBezTo>
                    <a:pt x="1134" y="250"/>
                    <a:pt x="884" y="0"/>
                    <a:pt x="5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11"/>
            <p:cNvSpPr/>
            <p:nvPr/>
          </p:nvSpPr>
          <p:spPr>
            <a:xfrm>
              <a:off x="2336808" y="312034"/>
              <a:ext cx="559126" cy="559547"/>
            </a:xfrm>
            <a:custGeom>
              <a:avLst/>
              <a:gdLst/>
              <a:ahLst/>
              <a:cxnLst/>
              <a:rect l="l" t="t" r="r" b="b"/>
              <a:pathLst>
                <a:path w="5314" h="5318" extrusionOk="0">
                  <a:moveTo>
                    <a:pt x="2658" y="1"/>
                  </a:moveTo>
                  <a:cubicBezTo>
                    <a:pt x="1197" y="1"/>
                    <a:pt x="0" y="1200"/>
                    <a:pt x="0" y="2659"/>
                  </a:cubicBezTo>
                  <a:cubicBezTo>
                    <a:pt x="0" y="4121"/>
                    <a:pt x="1197" y="5317"/>
                    <a:pt x="2658" y="5317"/>
                  </a:cubicBezTo>
                  <a:cubicBezTo>
                    <a:pt x="4117" y="5317"/>
                    <a:pt x="5313" y="4121"/>
                    <a:pt x="5313" y="2659"/>
                  </a:cubicBezTo>
                  <a:cubicBezTo>
                    <a:pt x="5313" y="1200"/>
                    <a:pt x="4117" y="1"/>
                    <a:pt x="2658" y="1"/>
                  </a:cubicBezTo>
                  <a:close/>
                </a:path>
              </a:pathLst>
            </a:custGeom>
            <a:solidFill>
              <a:srgbClr val="FED9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11"/>
            <p:cNvSpPr/>
            <p:nvPr/>
          </p:nvSpPr>
          <p:spPr>
            <a:xfrm>
              <a:off x="2895829" y="-314750"/>
              <a:ext cx="816909" cy="816593"/>
            </a:xfrm>
            <a:custGeom>
              <a:avLst/>
              <a:gdLst/>
              <a:ahLst/>
              <a:cxnLst/>
              <a:rect l="l" t="t" r="r" b="b"/>
              <a:pathLst>
                <a:path w="7764" h="7761" extrusionOk="0">
                  <a:moveTo>
                    <a:pt x="3880" y="0"/>
                  </a:moveTo>
                  <a:cubicBezTo>
                    <a:pt x="1737" y="0"/>
                    <a:pt x="0" y="1737"/>
                    <a:pt x="0" y="3880"/>
                  </a:cubicBezTo>
                  <a:cubicBezTo>
                    <a:pt x="0" y="6024"/>
                    <a:pt x="1737" y="7760"/>
                    <a:pt x="3880" y="7760"/>
                  </a:cubicBezTo>
                  <a:cubicBezTo>
                    <a:pt x="6027" y="7760"/>
                    <a:pt x="7763" y="6024"/>
                    <a:pt x="7763" y="3880"/>
                  </a:cubicBezTo>
                  <a:cubicBezTo>
                    <a:pt x="7763" y="1737"/>
                    <a:pt x="6027" y="0"/>
                    <a:pt x="38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11"/>
            <p:cNvSpPr/>
            <p:nvPr/>
          </p:nvSpPr>
          <p:spPr>
            <a:xfrm>
              <a:off x="8205216" y="216706"/>
              <a:ext cx="159299" cy="159194"/>
            </a:xfrm>
            <a:custGeom>
              <a:avLst/>
              <a:gdLst/>
              <a:ahLst/>
              <a:cxnLst/>
              <a:rect l="l" t="t" r="r" b="b"/>
              <a:pathLst>
                <a:path w="1514" h="1513" extrusionOk="0">
                  <a:moveTo>
                    <a:pt x="762" y="1"/>
                  </a:moveTo>
                  <a:cubicBezTo>
                    <a:pt x="342" y="1"/>
                    <a:pt x="1" y="342"/>
                    <a:pt x="1" y="765"/>
                  </a:cubicBezTo>
                  <a:cubicBezTo>
                    <a:pt x="1" y="1172"/>
                    <a:pt x="342" y="1513"/>
                    <a:pt x="762" y="1513"/>
                  </a:cubicBezTo>
                  <a:cubicBezTo>
                    <a:pt x="1169" y="1513"/>
                    <a:pt x="1513" y="1172"/>
                    <a:pt x="1513" y="765"/>
                  </a:cubicBezTo>
                  <a:cubicBezTo>
                    <a:pt x="1513" y="342"/>
                    <a:pt x="1169" y="1"/>
                    <a:pt x="7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11"/>
            <p:cNvSpPr/>
            <p:nvPr/>
          </p:nvSpPr>
          <p:spPr>
            <a:xfrm>
              <a:off x="8761607" y="1718483"/>
              <a:ext cx="560494" cy="560494"/>
            </a:xfrm>
            <a:custGeom>
              <a:avLst/>
              <a:gdLst/>
              <a:ahLst/>
              <a:cxnLst/>
              <a:rect l="l" t="t" r="r" b="b"/>
              <a:pathLst>
                <a:path w="5327" h="5327" extrusionOk="0">
                  <a:moveTo>
                    <a:pt x="2668" y="158"/>
                  </a:moveTo>
                  <a:cubicBezTo>
                    <a:pt x="3354" y="158"/>
                    <a:pt x="3985" y="433"/>
                    <a:pt x="4446" y="894"/>
                  </a:cubicBezTo>
                  <a:cubicBezTo>
                    <a:pt x="4894" y="1342"/>
                    <a:pt x="5169" y="1974"/>
                    <a:pt x="5169" y="2671"/>
                  </a:cubicBezTo>
                  <a:cubicBezTo>
                    <a:pt x="5169" y="3353"/>
                    <a:pt x="4894" y="3985"/>
                    <a:pt x="4446" y="4433"/>
                  </a:cubicBezTo>
                  <a:cubicBezTo>
                    <a:pt x="3985" y="4894"/>
                    <a:pt x="3354" y="5168"/>
                    <a:pt x="2668" y="5168"/>
                  </a:cubicBezTo>
                  <a:cubicBezTo>
                    <a:pt x="1974" y="5168"/>
                    <a:pt x="1355" y="4894"/>
                    <a:pt x="894" y="4433"/>
                  </a:cubicBezTo>
                  <a:cubicBezTo>
                    <a:pt x="433" y="3985"/>
                    <a:pt x="159" y="3353"/>
                    <a:pt x="159" y="2671"/>
                  </a:cubicBezTo>
                  <a:cubicBezTo>
                    <a:pt x="159" y="1974"/>
                    <a:pt x="433" y="1342"/>
                    <a:pt x="894" y="894"/>
                  </a:cubicBezTo>
                  <a:cubicBezTo>
                    <a:pt x="1355" y="433"/>
                    <a:pt x="1974" y="158"/>
                    <a:pt x="2668" y="158"/>
                  </a:cubicBezTo>
                  <a:close/>
                  <a:moveTo>
                    <a:pt x="2668" y="0"/>
                  </a:moveTo>
                  <a:cubicBezTo>
                    <a:pt x="1197" y="0"/>
                    <a:pt x="1" y="1197"/>
                    <a:pt x="1" y="2671"/>
                  </a:cubicBezTo>
                  <a:cubicBezTo>
                    <a:pt x="1" y="4142"/>
                    <a:pt x="1197" y="5326"/>
                    <a:pt x="2668" y="5326"/>
                  </a:cubicBezTo>
                  <a:cubicBezTo>
                    <a:pt x="4143" y="5326"/>
                    <a:pt x="5327" y="4142"/>
                    <a:pt x="5327" y="2671"/>
                  </a:cubicBezTo>
                  <a:cubicBezTo>
                    <a:pt x="5327" y="1197"/>
                    <a:pt x="4143" y="0"/>
                    <a:pt x="2668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11"/>
            <p:cNvSpPr/>
            <p:nvPr/>
          </p:nvSpPr>
          <p:spPr>
            <a:xfrm>
              <a:off x="8690900" y="2539289"/>
              <a:ext cx="159194" cy="159194"/>
            </a:xfrm>
            <a:custGeom>
              <a:avLst/>
              <a:gdLst/>
              <a:ahLst/>
              <a:cxnLst/>
              <a:rect l="l" t="t" r="r" b="b"/>
              <a:pathLst>
                <a:path w="1513" h="1513" extrusionOk="0">
                  <a:moveTo>
                    <a:pt x="752" y="0"/>
                  </a:moveTo>
                  <a:cubicBezTo>
                    <a:pt x="329" y="0"/>
                    <a:pt x="0" y="329"/>
                    <a:pt x="0" y="749"/>
                  </a:cubicBezTo>
                  <a:cubicBezTo>
                    <a:pt x="0" y="1169"/>
                    <a:pt x="329" y="1513"/>
                    <a:pt x="752" y="1513"/>
                  </a:cubicBezTo>
                  <a:cubicBezTo>
                    <a:pt x="1172" y="1513"/>
                    <a:pt x="1513" y="1169"/>
                    <a:pt x="1513" y="749"/>
                  </a:cubicBezTo>
                  <a:cubicBezTo>
                    <a:pt x="1513" y="329"/>
                    <a:pt x="1172" y="0"/>
                    <a:pt x="75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11"/>
            <p:cNvSpPr/>
            <p:nvPr/>
          </p:nvSpPr>
          <p:spPr>
            <a:xfrm>
              <a:off x="8733724" y="3236885"/>
              <a:ext cx="458222" cy="458117"/>
            </a:xfrm>
            <a:custGeom>
              <a:avLst/>
              <a:gdLst/>
              <a:ahLst/>
              <a:cxnLst/>
              <a:rect l="l" t="t" r="r" b="b"/>
              <a:pathLst>
                <a:path w="4355" h="4354" extrusionOk="0">
                  <a:moveTo>
                    <a:pt x="2173" y="0"/>
                  </a:moveTo>
                  <a:cubicBezTo>
                    <a:pt x="976" y="0"/>
                    <a:pt x="1" y="973"/>
                    <a:pt x="1" y="2169"/>
                  </a:cubicBezTo>
                  <a:cubicBezTo>
                    <a:pt x="1" y="3378"/>
                    <a:pt x="976" y="4354"/>
                    <a:pt x="2173" y="4354"/>
                  </a:cubicBezTo>
                  <a:cubicBezTo>
                    <a:pt x="3382" y="4354"/>
                    <a:pt x="4354" y="3378"/>
                    <a:pt x="4354" y="2169"/>
                  </a:cubicBezTo>
                  <a:cubicBezTo>
                    <a:pt x="4354" y="973"/>
                    <a:pt x="3382" y="0"/>
                    <a:pt x="2173" y="0"/>
                  </a:cubicBezTo>
                  <a:close/>
                </a:path>
              </a:pathLst>
            </a:custGeom>
            <a:solidFill>
              <a:srgbClr val="FED9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11"/>
            <p:cNvSpPr/>
            <p:nvPr/>
          </p:nvSpPr>
          <p:spPr>
            <a:xfrm>
              <a:off x="8690900" y="3754347"/>
              <a:ext cx="159194" cy="159299"/>
            </a:xfrm>
            <a:custGeom>
              <a:avLst/>
              <a:gdLst/>
              <a:ahLst/>
              <a:cxnLst/>
              <a:rect l="l" t="t" r="r" b="b"/>
              <a:pathLst>
                <a:path w="1513" h="1514" extrusionOk="0">
                  <a:moveTo>
                    <a:pt x="752" y="1"/>
                  </a:moveTo>
                  <a:cubicBezTo>
                    <a:pt x="329" y="1"/>
                    <a:pt x="0" y="342"/>
                    <a:pt x="0" y="765"/>
                  </a:cubicBezTo>
                  <a:cubicBezTo>
                    <a:pt x="0" y="1172"/>
                    <a:pt x="329" y="1513"/>
                    <a:pt x="752" y="1513"/>
                  </a:cubicBezTo>
                  <a:cubicBezTo>
                    <a:pt x="1172" y="1513"/>
                    <a:pt x="1513" y="1172"/>
                    <a:pt x="1513" y="765"/>
                  </a:cubicBezTo>
                  <a:cubicBezTo>
                    <a:pt x="1513" y="342"/>
                    <a:pt x="1172" y="1"/>
                    <a:pt x="7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11"/>
            <p:cNvSpPr/>
            <p:nvPr/>
          </p:nvSpPr>
          <p:spPr>
            <a:xfrm>
              <a:off x="1221290" y="3910806"/>
              <a:ext cx="1056173" cy="1056068"/>
            </a:xfrm>
            <a:custGeom>
              <a:avLst/>
              <a:gdLst/>
              <a:ahLst/>
              <a:cxnLst/>
              <a:rect l="l" t="t" r="r" b="b"/>
              <a:pathLst>
                <a:path w="10038" h="10037" extrusionOk="0">
                  <a:moveTo>
                    <a:pt x="5024" y="1"/>
                  </a:moveTo>
                  <a:cubicBezTo>
                    <a:pt x="2249" y="1"/>
                    <a:pt x="1" y="2236"/>
                    <a:pt x="1" y="5011"/>
                  </a:cubicBezTo>
                  <a:cubicBezTo>
                    <a:pt x="1" y="7786"/>
                    <a:pt x="2249" y="10037"/>
                    <a:pt x="5024" y="10037"/>
                  </a:cubicBezTo>
                  <a:cubicBezTo>
                    <a:pt x="7786" y="10037"/>
                    <a:pt x="10037" y="7786"/>
                    <a:pt x="10037" y="5011"/>
                  </a:cubicBezTo>
                  <a:cubicBezTo>
                    <a:pt x="10037" y="2236"/>
                    <a:pt x="7786" y="1"/>
                    <a:pt x="5024" y="1"/>
                  </a:cubicBezTo>
                  <a:close/>
                </a:path>
              </a:pathLst>
            </a:custGeom>
            <a:solidFill>
              <a:srgbClr val="FED9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11"/>
            <p:cNvSpPr/>
            <p:nvPr/>
          </p:nvSpPr>
          <p:spPr>
            <a:xfrm>
              <a:off x="4995447" y="207131"/>
              <a:ext cx="1056068" cy="1056068"/>
            </a:xfrm>
            <a:custGeom>
              <a:avLst/>
              <a:gdLst/>
              <a:ahLst/>
              <a:cxnLst/>
              <a:rect l="l" t="t" r="r" b="b"/>
              <a:pathLst>
                <a:path w="10037" h="10037" extrusionOk="0">
                  <a:moveTo>
                    <a:pt x="5027" y="0"/>
                  </a:moveTo>
                  <a:cubicBezTo>
                    <a:pt x="2252" y="0"/>
                    <a:pt x="1" y="2248"/>
                    <a:pt x="1" y="5010"/>
                  </a:cubicBezTo>
                  <a:cubicBezTo>
                    <a:pt x="1" y="7785"/>
                    <a:pt x="2252" y="10036"/>
                    <a:pt x="5027" y="10036"/>
                  </a:cubicBezTo>
                  <a:cubicBezTo>
                    <a:pt x="7789" y="10036"/>
                    <a:pt x="10037" y="7785"/>
                    <a:pt x="10037" y="5010"/>
                  </a:cubicBezTo>
                  <a:cubicBezTo>
                    <a:pt x="10037" y="2248"/>
                    <a:pt x="7789" y="0"/>
                    <a:pt x="5027" y="0"/>
                  </a:cubicBezTo>
                  <a:close/>
                </a:path>
              </a:pathLst>
            </a:custGeom>
            <a:solidFill>
              <a:srgbClr val="FED9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11"/>
            <p:cNvSpPr/>
            <p:nvPr/>
          </p:nvSpPr>
          <p:spPr>
            <a:xfrm>
              <a:off x="2352064" y="4555582"/>
              <a:ext cx="701590" cy="702011"/>
            </a:xfrm>
            <a:custGeom>
              <a:avLst/>
              <a:gdLst/>
              <a:ahLst/>
              <a:cxnLst/>
              <a:rect l="l" t="t" r="r" b="b"/>
              <a:pathLst>
                <a:path w="6668" h="6672" extrusionOk="0">
                  <a:moveTo>
                    <a:pt x="3328" y="158"/>
                  </a:moveTo>
                  <a:cubicBezTo>
                    <a:pt x="4209" y="158"/>
                    <a:pt x="4998" y="515"/>
                    <a:pt x="5576" y="1093"/>
                  </a:cubicBezTo>
                  <a:cubicBezTo>
                    <a:pt x="6157" y="1674"/>
                    <a:pt x="6510" y="2463"/>
                    <a:pt x="6510" y="3344"/>
                  </a:cubicBezTo>
                  <a:cubicBezTo>
                    <a:pt x="6510" y="4212"/>
                    <a:pt x="6157" y="5014"/>
                    <a:pt x="5576" y="5579"/>
                  </a:cubicBezTo>
                  <a:cubicBezTo>
                    <a:pt x="4998" y="6157"/>
                    <a:pt x="4209" y="6513"/>
                    <a:pt x="3328" y="6513"/>
                  </a:cubicBezTo>
                  <a:cubicBezTo>
                    <a:pt x="2447" y="6513"/>
                    <a:pt x="1658" y="6157"/>
                    <a:pt x="1077" y="5579"/>
                  </a:cubicBezTo>
                  <a:cubicBezTo>
                    <a:pt x="512" y="5014"/>
                    <a:pt x="158" y="4212"/>
                    <a:pt x="158" y="3344"/>
                  </a:cubicBezTo>
                  <a:cubicBezTo>
                    <a:pt x="158" y="2463"/>
                    <a:pt x="512" y="1674"/>
                    <a:pt x="1077" y="1093"/>
                  </a:cubicBezTo>
                  <a:cubicBezTo>
                    <a:pt x="1658" y="515"/>
                    <a:pt x="2447" y="158"/>
                    <a:pt x="3328" y="158"/>
                  </a:cubicBezTo>
                  <a:close/>
                  <a:moveTo>
                    <a:pt x="3328" y="1"/>
                  </a:moveTo>
                  <a:cubicBezTo>
                    <a:pt x="1487" y="1"/>
                    <a:pt x="0" y="1500"/>
                    <a:pt x="0" y="3344"/>
                  </a:cubicBezTo>
                  <a:cubicBezTo>
                    <a:pt x="0" y="5184"/>
                    <a:pt x="1487" y="6671"/>
                    <a:pt x="3328" y="6671"/>
                  </a:cubicBezTo>
                  <a:cubicBezTo>
                    <a:pt x="5168" y="6671"/>
                    <a:pt x="6668" y="5184"/>
                    <a:pt x="6668" y="3344"/>
                  </a:cubicBezTo>
                  <a:cubicBezTo>
                    <a:pt x="6668" y="1500"/>
                    <a:pt x="5168" y="1"/>
                    <a:pt x="3328" y="1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11"/>
            <p:cNvSpPr/>
            <p:nvPr/>
          </p:nvSpPr>
          <p:spPr>
            <a:xfrm>
              <a:off x="3532606" y="4736978"/>
              <a:ext cx="220010" cy="220325"/>
            </a:xfrm>
            <a:custGeom>
              <a:avLst/>
              <a:gdLst/>
              <a:ahLst/>
              <a:cxnLst/>
              <a:rect l="l" t="t" r="r" b="b"/>
              <a:pathLst>
                <a:path w="2091" h="2094" extrusionOk="0">
                  <a:moveTo>
                    <a:pt x="1052" y="0"/>
                  </a:moveTo>
                  <a:cubicBezTo>
                    <a:pt x="474" y="0"/>
                    <a:pt x="0" y="474"/>
                    <a:pt x="0" y="1039"/>
                  </a:cubicBezTo>
                  <a:cubicBezTo>
                    <a:pt x="0" y="1620"/>
                    <a:pt x="474" y="2093"/>
                    <a:pt x="1052" y="2093"/>
                  </a:cubicBezTo>
                  <a:cubicBezTo>
                    <a:pt x="1617" y="2093"/>
                    <a:pt x="2090" y="1620"/>
                    <a:pt x="2090" y="1039"/>
                  </a:cubicBezTo>
                  <a:cubicBezTo>
                    <a:pt x="2090" y="474"/>
                    <a:pt x="1617" y="0"/>
                    <a:pt x="105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11"/>
            <p:cNvSpPr/>
            <p:nvPr/>
          </p:nvSpPr>
          <p:spPr>
            <a:xfrm>
              <a:off x="75365" y="4475511"/>
              <a:ext cx="218642" cy="218642"/>
            </a:xfrm>
            <a:custGeom>
              <a:avLst/>
              <a:gdLst/>
              <a:ahLst/>
              <a:cxnLst/>
              <a:rect l="l" t="t" r="r" b="b"/>
              <a:pathLst>
                <a:path w="2078" h="2078" extrusionOk="0">
                  <a:moveTo>
                    <a:pt x="1039" y="1"/>
                  </a:moveTo>
                  <a:cubicBezTo>
                    <a:pt x="458" y="1"/>
                    <a:pt x="0" y="462"/>
                    <a:pt x="0" y="1039"/>
                  </a:cubicBezTo>
                  <a:cubicBezTo>
                    <a:pt x="0" y="1617"/>
                    <a:pt x="458" y="2078"/>
                    <a:pt x="1039" y="2078"/>
                  </a:cubicBezTo>
                  <a:cubicBezTo>
                    <a:pt x="1617" y="2078"/>
                    <a:pt x="2078" y="1617"/>
                    <a:pt x="2078" y="1039"/>
                  </a:cubicBezTo>
                  <a:cubicBezTo>
                    <a:pt x="2078" y="462"/>
                    <a:pt x="1617" y="1"/>
                    <a:pt x="10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11"/>
            <p:cNvSpPr/>
            <p:nvPr/>
          </p:nvSpPr>
          <p:spPr>
            <a:xfrm>
              <a:off x="5304050" y="4727298"/>
              <a:ext cx="220325" cy="218747"/>
            </a:xfrm>
            <a:custGeom>
              <a:avLst/>
              <a:gdLst/>
              <a:ahLst/>
              <a:cxnLst/>
              <a:rect l="l" t="t" r="r" b="b"/>
              <a:pathLst>
                <a:path w="2094" h="2079" extrusionOk="0">
                  <a:moveTo>
                    <a:pt x="1039" y="1"/>
                  </a:moveTo>
                  <a:cubicBezTo>
                    <a:pt x="474" y="1"/>
                    <a:pt x="1" y="462"/>
                    <a:pt x="1" y="1039"/>
                  </a:cubicBezTo>
                  <a:cubicBezTo>
                    <a:pt x="1" y="1620"/>
                    <a:pt x="474" y="2078"/>
                    <a:pt x="1039" y="2078"/>
                  </a:cubicBezTo>
                  <a:cubicBezTo>
                    <a:pt x="1620" y="2078"/>
                    <a:pt x="2094" y="1620"/>
                    <a:pt x="2094" y="1039"/>
                  </a:cubicBezTo>
                  <a:cubicBezTo>
                    <a:pt x="2094" y="462"/>
                    <a:pt x="1620" y="1"/>
                    <a:pt x="10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11"/>
            <p:cNvSpPr/>
            <p:nvPr/>
          </p:nvSpPr>
          <p:spPr>
            <a:xfrm>
              <a:off x="1190777" y="540567"/>
              <a:ext cx="239580" cy="239580"/>
            </a:xfrm>
            <a:custGeom>
              <a:avLst/>
              <a:gdLst/>
              <a:ahLst/>
              <a:cxnLst/>
              <a:rect l="l" t="t" r="r" b="b"/>
              <a:pathLst>
                <a:path w="2277" h="2277" extrusionOk="0">
                  <a:moveTo>
                    <a:pt x="1143" y="1"/>
                  </a:moveTo>
                  <a:cubicBezTo>
                    <a:pt x="512" y="1"/>
                    <a:pt x="0" y="512"/>
                    <a:pt x="0" y="1144"/>
                  </a:cubicBezTo>
                  <a:cubicBezTo>
                    <a:pt x="0" y="1762"/>
                    <a:pt x="512" y="2277"/>
                    <a:pt x="1143" y="2277"/>
                  </a:cubicBezTo>
                  <a:cubicBezTo>
                    <a:pt x="1762" y="2277"/>
                    <a:pt x="2277" y="1762"/>
                    <a:pt x="2277" y="1144"/>
                  </a:cubicBezTo>
                  <a:cubicBezTo>
                    <a:pt x="2277" y="512"/>
                    <a:pt x="1762" y="1"/>
                    <a:pt x="11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11"/>
            <p:cNvSpPr/>
            <p:nvPr/>
          </p:nvSpPr>
          <p:spPr>
            <a:xfrm>
              <a:off x="545688" y="-173547"/>
              <a:ext cx="534610" cy="534189"/>
            </a:xfrm>
            <a:custGeom>
              <a:avLst/>
              <a:gdLst/>
              <a:ahLst/>
              <a:cxnLst/>
              <a:rect l="l" t="t" r="r" b="b"/>
              <a:pathLst>
                <a:path w="5081" h="5077" extrusionOk="0">
                  <a:moveTo>
                    <a:pt x="2539" y="158"/>
                  </a:moveTo>
                  <a:cubicBezTo>
                    <a:pt x="3199" y="158"/>
                    <a:pt x="3789" y="420"/>
                    <a:pt x="4225" y="856"/>
                  </a:cubicBezTo>
                  <a:cubicBezTo>
                    <a:pt x="4657" y="1288"/>
                    <a:pt x="4922" y="1882"/>
                    <a:pt x="4922" y="2538"/>
                  </a:cubicBezTo>
                  <a:cubicBezTo>
                    <a:pt x="4922" y="3195"/>
                    <a:pt x="4657" y="3789"/>
                    <a:pt x="4225" y="4221"/>
                  </a:cubicBezTo>
                  <a:cubicBezTo>
                    <a:pt x="3789" y="4657"/>
                    <a:pt x="3199" y="4919"/>
                    <a:pt x="2539" y="4919"/>
                  </a:cubicBezTo>
                  <a:cubicBezTo>
                    <a:pt x="1882" y="4919"/>
                    <a:pt x="1276" y="4657"/>
                    <a:pt x="856" y="4221"/>
                  </a:cubicBezTo>
                  <a:cubicBezTo>
                    <a:pt x="424" y="3789"/>
                    <a:pt x="158" y="3195"/>
                    <a:pt x="158" y="2538"/>
                  </a:cubicBezTo>
                  <a:cubicBezTo>
                    <a:pt x="158" y="1882"/>
                    <a:pt x="424" y="1288"/>
                    <a:pt x="856" y="856"/>
                  </a:cubicBezTo>
                  <a:cubicBezTo>
                    <a:pt x="1276" y="420"/>
                    <a:pt x="1882" y="158"/>
                    <a:pt x="2539" y="158"/>
                  </a:cubicBezTo>
                  <a:close/>
                  <a:moveTo>
                    <a:pt x="2539" y="0"/>
                  </a:moveTo>
                  <a:cubicBezTo>
                    <a:pt x="1134" y="0"/>
                    <a:pt x="1" y="1130"/>
                    <a:pt x="1" y="2538"/>
                  </a:cubicBezTo>
                  <a:cubicBezTo>
                    <a:pt x="1" y="3946"/>
                    <a:pt x="1134" y="5077"/>
                    <a:pt x="2539" y="5077"/>
                  </a:cubicBezTo>
                  <a:cubicBezTo>
                    <a:pt x="3934" y="5077"/>
                    <a:pt x="5080" y="3946"/>
                    <a:pt x="5080" y="2538"/>
                  </a:cubicBezTo>
                  <a:cubicBezTo>
                    <a:pt x="5080" y="1130"/>
                    <a:pt x="3934" y="0"/>
                    <a:pt x="2539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11"/>
            <p:cNvSpPr/>
            <p:nvPr/>
          </p:nvSpPr>
          <p:spPr>
            <a:xfrm>
              <a:off x="468353" y="4899014"/>
              <a:ext cx="236529" cy="235372"/>
            </a:xfrm>
            <a:custGeom>
              <a:avLst/>
              <a:gdLst/>
              <a:ahLst/>
              <a:cxnLst/>
              <a:rect l="l" t="t" r="r" b="b"/>
              <a:pathLst>
                <a:path w="2248" h="2237" extrusionOk="0">
                  <a:moveTo>
                    <a:pt x="1130" y="159"/>
                  </a:moveTo>
                  <a:cubicBezTo>
                    <a:pt x="1395" y="159"/>
                    <a:pt x="1632" y="263"/>
                    <a:pt x="1803" y="433"/>
                  </a:cubicBezTo>
                  <a:cubicBezTo>
                    <a:pt x="1986" y="604"/>
                    <a:pt x="2090" y="856"/>
                    <a:pt x="2090" y="1118"/>
                  </a:cubicBezTo>
                  <a:cubicBezTo>
                    <a:pt x="2090" y="1380"/>
                    <a:pt x="1986" y="1617"/>
                    <a:pt x="1803" y="1804"/>
                  </a:cubicBezTo>
                  <a:cubicBezTo>
                    <a:pt x="1632" y="1974"/>
                    <a:pt x="1395" y="2078"/>
                    <a:pt x="1130" y="2078"/>
                  </a:cubicBezTo>
                  <a:cubicBezTo>
                    <a:pt x="856" y="2078"/>
                    <a:pt x="619" y="1974"/>
                    <a:pt x="448" y="1804"/>
                  </a:cubicBezTo>
                  <a:cubicBezTo>
                    <a:pt x="275" y="1617"/>
                    <a:pt x="158" y="1380"/>
                    <a:pt x="158" y="1118"/>
                  </a:cubicBezTo>
                  <a:cubicBezTo>
                    <a:pt x="158" y="856"/>
                    <a:pt x="275" y="604"/>
                    <a:pt x="448" y="433"/>
                  </a:cubicBezTo>
                  <a:cubicBezTo>
                    <a:pt x="619" y="263"/>
                    <a:pt x="856" y="159"/>
                    <a:pt x="1130" y="159"/>
                  </a:cubicBezTo>
                  <a:close/>
                  <a:moveTo>
                    <a:pt x="1130" y="1"/>
                  </a:moveTo>
                  <a:cubicBezTo>
                    <a:pt x="499" y="1"/>
                    <a:pt x="0" y="500"/>
                    <a:pt x="0" y="1118"/>
                  </a:cubicBezTo>
                  <a:cubicBezTo>
                    <a:pt x="0" y="1737"/>
                    <a:pt x="499" y="2236"/>
                    <a:pt x="1130" y="2236"/>
                  </a:cubicBezTo>
                  <a:cubicBezTo>
                    <a:pt x="1749" y="2236"/>
                    <a:pt x="2248" y="1737"/>
                    <a:pt x="2248" y="1118"/>
                  </a:cubicBezTo>
                  <a:cubicBezTo>
                    <a:pt x="2248" y="500"/>
                    <a:pt x="1749" y="1"/>
                    <a:pt x="1130" y="1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11"/>
            <p:cNvSpPr/>
            <p:nvPr/>
          </p:nvSpPr>
          <p:spPr>
            <a:xfrm>
              <a:off x="414166" y="3437535"/>
              <a:ext cx="119317" cy="119001"/>
            </a:xfrm>
            <a:custGeom>
              <a:avLst/>
              <a:gdLst/>
              <a:ahLst/>
              <a:cxnLst/>
              <a:rect l="l" t="t" r="r" b="b"/>
              <a:pathLst>
                <a:path w="1134" h="1131" extrusionOk="0">
                  <a:moveTo>
                    <a:pt x="569" y="0"/>
                  </a:moveTo>
                  <a:cubicBezTo>
                    <a:pt x="253" y="0"/>
                    <a:pt x="0" y="249"/>
                    <a:pt x="0" y="565"/>
                  </a:cubicBezTo>
                  <a:cubicBezTo>
                    <a:pt x="0" y="881"/>
                    <a:pt x="253" y="1130"/>
                    <a:pt x="569" y="1130"/>
                  </a:cubicBezTo>
                  <a:cubicBezTo>
                    <a:pt x="884" y="1130"/>
                    <a:pt x="1134" y="881"/>
                    <a:pt x="1134" y="565"/>
                  </a:cubicBezTo>
                  <a:cubicBezTo>
                    <a:pt x="1134" y="249"/>
                    <a:pt x="884" y="0"/>
                    <a:pt x="5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11"/>
            <p:cNvSpPr/>
            <p:nvPr/>
          </p:nvSpPr>
          <p:spPr>
            <a:xfrm>
              <a:off x="8407234" y="4807685"/>
              <a:ext cx="651822" cy="650560"/>
            </a:xfrm>
            <a:custGeom>
              <a:avLst/>
              <a:gdLst/>
              <a:ahLst/>
              <a:cxnLst/>
              <a:rect l="l" t="t" r="r" b="b"/>
              <a:pathLst>
                <a:path w="6195" h="6183" extrusionOk="0">
                  <a:moveTo>
                    <a:pt x="3104" y="1"/>
                  </a:moveTo>
                  <a:cubicBezTo>
                    <a:pt x="1396" y="1"/>
                    <a:pt x="0" y="1380"/>
                    <a:pt x="0" y="3091"/>
                  </a:cubicBezTo>
                  <a:cubicBezTo>
                    <a:pt x="0" y="4803"/>
                    <a:pt x="1396" y="6182"/>
                    <a:pt x="3104" y="6182"/>
                  </a:cubicBezTo>
                  <a:cubicBezTo>
                    <a:pt x="4802" y="6182"/>
                    <a:pt x="6194" y="4803"/>
                    <a:pt x="6194" y="3091"/>
                  </a:cubicBezTo>
                  <a:cubicBezTo>
                    <a:pt x="6194" y="1380"/>
                    <a:pt x="4802" y="1"/>
                    <a:pt x="31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11"/>
            <p:cNvSpPr/>
            <p:nvPr/>
          </p:nvSpPr>
          <p:spPr>
            <a:xfrm>
              <a:off x="4271655" y="4259604"/>
              <a:ext cx="650560" cy="650560"/>
            </a:xfrm>
            <a:custGeom>
              <a:avLst/>
              <a:gdLst/>
              <a:ahLst/>
              <a:cxnLst/>
              <a:rect l="l" t="t" r="r" b="b"/>
              <a:pathLst>
                <a:path w="6183" h="6183" extrusionOk="0">
                  <a:moveTo>
                    <a:pt x="3091" y="1"/>
                  </a:moveTo>
                  <a:cubicBezTo>
                    <a:pt x="1380" y="1"/>
                    <a:pt x="1" y="1380"/>
                    <a:pt x="1" y="3091"/>
                  </a:cubicBezTo>
                  <a:cubicBezTo>
                    <a:pt x="1" y="4802"/>
                    <a:pt x="1380" y="6182"/>
                    <a:pt x="3091" y="6182"/>
                  </a:cubicBezTo>
                  <a:cubicBezTo>
                    <a:pt x="4802" y="6182"/>
                    <a:pt x="6182" y="4802"/>
                    <a:pt x="6182" y="3091"/>
                  </a:cubicBezTo>
                  <a:cubicBezTo>
                    <a:pt x="6182" y="1380"/>
                    <a:pt x="4802" y="1"/>
                    <a:pt x="30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11"/>
            <p:cNvSpPr/>
            <p:nvPr/>
          </p:nvSpPr>
          <p:spPr>
            <a:xfrm>
              <a:off x="8789174" y="385476"/>
              <a:ext cx="697697" cy="697697"/>
            </a:xfrm>
            <a:custGeom>
              <a:avLst/>
              <a:gdLst/>
              <a:ahLst/>
              <a:cxnLst/>
              <a:rect l="l" t="t" r="r" b="b"/>
              <a:pathLst>
                <a:path w="6631" h="6631" extrusionOk="0">
                  <a:moveTo>
                    <a:pt x="3316" y="0"/>
                  </a:moveTo>
                  <a:cubicBezTo>
                    <a:pt x="1488" y="0"/>
                    <a:pt x="1" y="1487"/>
                    <a:pt x="1" y="3315"/>
                  </a:cubicBezTo>
                  <a:cubicBezTo>
                    <a:pt x="1" y="5159"/>
                    <a:pt x="1488" y="6630"/>
                    <a:pt x="3316" y="6630"/>
                  </a:cubicBezTo>
                  <a:cubicBezTo>
                    <a:pt x="5144" y="6630"/>
                    <a:pt x="6631" y="5159"/>
                    <a:pt x="6631" y="3315"/>
                  </a:cubicBezTo>
                  <a:cubicBezTo>
                    <a:pt x="6631" y="1487"/>
                    <a:pt x="5144" y="0"/>
                    <a:pt x="33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11"/>
            <p:cNvSpPr/>
            <p:nvPr/>
          </p:nvSpPr>
          <p:spPr>
            <a:xfrm>
              <a:off x="378287" y="4021495"/>
              <a:ext cx="191075" cy="189707"/>
            </a:xfrm>
            <a:custGeom>
              <a:avLst/>
              <a:gdLst/>
              <a:ahLst/>
              <a:cxnLst/>
              <a:rect l="l" t="t" r="r" b="b"/>
              <a:pathLst>
                <a:path w="1816" h="1803" extrusionOk="0">
                  <a:moveTo>
                    <a:pt x="910" y="104"/>
                  </a:moveTo>
                  <a:cubicBezTo>
                    <a:pt x="1131" y="104"/>
                    <a:pt x="1330" y="183"/>
                    <a:pt x="1475" y="328"/>
                  </a:cubicBezTo>
                  <a:cubicBezTo>
                    <a:pt x="1620" y="474"/>
                    <a:pt x="1712" y="685"/>
                    <a:pt x="1712" y="893"/>
                  </a:cubicBezTo>
                  <a:cubicBezTo>
                    <a:pt x="1712" y="1118"/>
                    <a:pt x="1620" y="1317"/>
                    <a:pt x="1475" y="1462"/>
                  </a:cubicBezTo>
                  <a:cubicBezTo>
                    <a:pt x="1330" y="1604"/>
                    <a:pt x="1131" y="1699"/>
                    <a:pt x="910" y="1699"/>
                  </a:cubicBezTo>
                  <a:cubicBezTo>
                    <a:pt x="686" y="1699"/>
                    <a:pt x="487" y="1604"/>
                    <a:pt x="341" y="1462"/>
                  </a:cubicBezTo>
                  <a:cubicBezTo>
                    <a:pt x="199" y="1317"/>
                    <a:pt x="105" y="1118"/>
                    <a:pt x="105" y="893"/>
                  </a:cubicBezTo>
                  <a:cubicBezTo>
                    <a:pt x="105" y="685"/>
                    <a:pt x="199" y="474"/>
                    <a:pt x="341" y="328"/>
                  </a:cubicBezTo>
                  <a:cubicBezTo>
                    <a:pt x="487" y="183"/>
                    <a:pt x="686" y="104"/>
                    <a:pt x="910" y="104"/>
                  </a:cubicBezTo>
                  <a:close/>
                  <a:moveTo>
                    <a:pt x="910" y="0"/>
                  </a:moveTo>
                  <a:cubicBezTo>
                    <a:pt x="408" y="0"/>
                    <a:pt x="0" y="395"/>
                    <a:pt x="0" y="893"/>
                  </a:cubicBezTo>
                  <a:cubicBezTo>
                    <a:pt x="0" y="1395"/>
                    <a:pt x="408" y="1803"/>
                    <a:pt x="910" y="1803"/>
                  </a:cubicBezTo>
                  <a:cubicBezTo>
                    <a:pt x="1408" y="1803"/>
                    <a:pt x="1816" y="1395"/>
                    <a:pt x="1816" y="893"/>
                  </a:cubicBezTo>
                  <a:cubicBezTo>
                    <a:pt x="1816" y="395"/>
                    <a:pt x="1408" y="0"/>
                    <a:pt x="910" y="0"/>
                  </a:cubicBezTo>
                  <a:close/>
                </a:path>
              </a:pathLst>
            </a:custGeom>
            <a:solidFill>
              <a:srgbClr val="FCEF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11"/>
            <p:cNvSpPr/>
            <p:nvPr/>
          </p:nvSpPr>
          <p:spPr>
            <a:xfrm>
              <a:off x="1095134" y="4796426"/>
              <a:ext cx="79124" cy="80491"/>
            </a:xfrm>
            <a:custGeom>
              <a:avLst/>
              <a:gdLst/>
              <a:ahLst/>
              <a:cxnLst/>
              <a:rect l="l" t="t" r="r" b="b"/>
              <a:pathLst>
                <a:path w="752" h="765" extrusionOk="0">
                  <a:moveTo>
                    <a:pt x="382" y="0"/>
                  </a:moveTo>
                  <a:cubicBezTo>
                    <a:pt x="174" y="0"/>
                    <a:pt x="0" y="174"/>
                    <a:pt x="0" y="382"/>
                  </a:cubicBezTo>
                  <a:cubicBezTo>
                    <a:pt x="0" y="594"/>
                    <a:pt x="174" y="764"/>
                    <a:pt x="382" y="764"/>
                  </a:cubicBezTo>
                  <a:cubicBezTo>
                    <a:pt x="581" y="764"/>
                    <a:pt x="752" y="594"/>
                    <a:pt x="752" y="382"/>
                  </a:cubicBezTo>
                  <a:cubicBezTo>
                    <a:pt x="752" y="174"/>
                    <a:pt x="581" y="0"/>
                    <a:pt x="382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11"/>
            <p:cNvSpPr/>
            <p:nvPr/>
          </p:nvSpPr>
          <p:spPr>
            <a:xfrm>
              <a:off x="4119510" y="4869868"/>
              <a:ext cx="80176" cy="80491"/>
            </a:xfrm>
            <a:custGeom>
              <a:avLst/>
              <a:gdLst/>
              <a:ahLst/>
              <a:cxnLst/>
              <a:rect l="l" t="t" r="r" b="b"/>
              <a:pathLst>
                <a:path w="762" h="765" extrusionOk="0">
                  <a:moveTo>
                    <a:pt x="380" y="0"/>
                  </a:moveTo>
                  <a:cubicBezTo>
                    <a:pt x="171" y="0"/>
                    <a:pt x="1" y="171"/>
                    <a:pt x="1" y="382"/>
                  </a:cubicBezTo>
                  <a:cubicBezTo>
                    <a:pt x="1" y="594"/>
                    <a:pt x="171" y="764"/>
                    <a:pt x="380" y="764"/>
                  </a:cubicBezTo>
                  <a:cubicBezTo>
                    <a:pt x="591" y="764"/>
                    <a:pt x="762" y="594"/>
                    <a:pt x="762" y="382"/>
                  </a:cubicBezTo>
                  <a:cubicBezTo>
                    <a:pt x="762" y="171"/>
                    <a:pt x="591" y="0"/>
                    <a:pt x="380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11"/>
            <p:cNvSpPr/>
            <p:nvPr/>
          </p:nvSpPr>
          <p:spPr>
            <a:xfrm>
              <a:off x="6171990" y="273524"/>
              <a:ext cx="80176" cy="78808"/>
            </a:xfrm>
            <a:custGeom>
              <a:avLst/>
              <a:gdLst/>
              <a:ahLst/>
              <a:cxnLst/>
              <a:rect l="l" t="t" r="r" b="b"/>
              <a:pathLst>
                <a:path w="762" h="749" extrusionOk="0">
                  <a:moveTo>
                    <a:pt x="383" y="0"/>
                  </a:moveTo>
                  <a:cubicBezTo>
                    <a:pt x="171" y="0"/>
                    <a:pt x="1" y="171"/>
                    <a:pt x="1" y="367"/>
                  </a:cubicBezTo>
                  <a:cubicBezTo>
                    <a:pt x="1" y="578"/>
                    <a:pt x="171" y="749"/>
                    <a:pt x="383" y="749"/>
                  </a:cubicBezTo>
                  <a:cubicBezTo>
                    <a:pt x="591" y="749"/>
                    <a:pt x="762" y="578"/>
                    <a:pt x="762" y="367"/>
                  </a:cubicBezTo>
                  <a:cubicBezTo>
                    <a:pt x="762" y="171"/>
                    <a:pt x="591" y="0"/>
                    <a:pt x="383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11"/>
            <p:cNvSpPr/>
            <p:nvPr/>
          </p:nvSpPr>
          <p:spPr>
            <a:xfrm>
              <a:off x="2008634" y="5026328"/>
              <a:ext cx="218958" cy="218642"/>
            </a:xfrm>
            <a:custGeom>
              <a:avLst/>
              <a:gdLst/>
              <a:ahLst/>
              <a:cxnLst/>
              <a:rect l="l" t="t" r="r" b="b"/>
              <a:pathLst>
                <a:path w="2081" h="2078" extrusionOk="0">
                  <a:moveTo>
                    <a:pt x="1042" y="0"/>
                  </a:moveTo>
                  <a:cubicBezTo>
                    <a:pt x="461" y="0"/>
                    <a:pt x="0" y="461"/>
                    <a:pt x="0" y="1039"/>
                  </a:cubicBezTo>
                  <a:cubicBezTo>
                    <a:pt x="0" y="1620"/>
                    <a:pt x="461" y="2077"/>
                    <a:pt x="1042" y="2077"/>
                  </a:cubicBezTo>
                  <a:cubicBezTo>
                    <a:pt x="1620" y="2077"/>
                    <a:pt x="2080" y="1620"/>
                    <a:pt x="2080" y="1039"/>
                  </a:cubicBezTo>
                  <a:cubicBezTo>
                    <a:pt x="2080" y="461"/>
                    <a:pt x="1620" y="0"/>
                    <a:pt x="1042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11"/>
            <p:cNvSpPr/>
            <p:nvPr/>
          </p:nvSpPr>
          <p:spPr>
            <a:xfrm>
              <a:off x="6627477" y="-220790"/>
              <a:ext cx="1056068" cy="1056068"/>
            </a:xfrm>
            <a:custGeom>
              <a:avLst/>
              <a:gdLst/>
              <a:ahLst/>
              <a:cxnLst/>
              <a:rect l="l" t="t" r="r" b="b"/>
              <a:pathLst>
                <a:path w="10037" h="10037" extrusionOk="0">
                  <a:moveTo>
                    <a:pt x="5023" y="1"/>
                  </a:moveTo>
                  <a:cubicBezTo>
                    <a:pt x="2248" y="1"/>
                    <a:pt x="0" y="2252"/>
                    <a:pt x="0" y="5027"/>
                  </a:cubicBezTo>
                  <a:cubicBezTo>
                    <a:pt x="0" y="7789"/>
                    <a:pt x="2248" y="10037"/>
                    <a:pt x="5023" y="10037"/>
                  </a:cubicBezTo>
                  <a:cubicBezTo>
                    <a:pt x="7785" y="10037"/>
                    <a:pt x="10036" y="7789"/>
                    <a:pt x="10036" y="5027"/>
                  </a:cubicBezTo>
                  <a:cubicBezTo>
                    <a:pt x="10036" y="2252"/>
                    <a:pt x="7785" y="1"/>
                    <a:pt x="5023" y="1"/>
                  </a:cubicBezTo>
                  <a:close/>
                </a:path>
              </a:pathLst>
            </a:custGeom>
            <a:solidFill>
              <a:srgbClr val="FED9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11"/>
            <p:cNvSpPr/>
            <p:nvPr/>
          </p:nvSpPr>
          <p:spPr>
            <a:xfrm>
              <a:off x="7758146" y="425669"/>
              <a:ext cx="701696" cy="702011"/>
            </a:xfrm>
            <a:custGeom>
              <a:avLst/>
              <a:gdLst/>
              <a:ahLst/>
              <a:cxnLst/>
              <a:rect l="l" t="t" r="r" b="b"/>
              <a:pathLst>
                <a:path w="6669" h="6672" extrusionOk="0">
                  <a:moveTo>
                    <a:pt x="3328" y="158"/>
                  </a:moveTo>
                  <a:cubicBezTo>
                    <a:pt x="4209" y="158"/>
                    <a:pt x="4998" y="515"/>
                    <a:pt x="5576" y="1080"/>
                  </a:cubicBezTo>
                  <a:cubicBezTo>
                    <a:pt x="6157" y="1658"/>
                    <a:pt x="6510" y="2447"/>
                    <a:pt x="6510" y="3328"/>
                  </a:cubicBezTo>
                  <a:cubicBezTo>
                    <a:pt x="6510" y="4209"/>
                    <a:pt x="6157" y="4998"/>
                    <a:pt x="5576" y="5579"/>
                  </a:cubicBezTo>
                  <a:cubicBezTo>
                    <a:pt x="4998" y="6157"/>
                    <a:pt x="4209" y="6513"/>
                    <a:pt x="3328" y="6513"/>
                  </a:cubicBezTo>
                  <a:cubicBezTo>
                    <a:pt x="2460" y="6513"/>
                    <a:pt x="1658" y="6157"/>
                    <a:pt x="1077" y="5579"/>
                  </a:cubicBezTo>
                  <a:cubicBezTo>
                    <a:pt x="512" y="4998"/>
                    <a:pt x="158" y="4209"/>
                    <a:pt x="158" y="3328"/>
                  </a:cubicBezTo>
                  <a:cubicBezTo>
                    <a:pt x="158" y="2447"/>
                    <a:pt x="512" y="1658"/>
                    <a:pt x="1077" y="1080"/>
                  </a:cubicBezTo>
                  <a:cubicBezTo>
                    <a:pt x="1658" y="515"/>
                    <a:pt x="2460" y="158"/>
                    <a:pt x="3328" y="158"/>
                  </a:cubicBezTo>
                  <a:close/>
                  <a:moveTo>
                    <a:pt x="3328" y="0"/>
                  </a:moveTo>
                  <a:cubicBezTo>
                    <a:pt x="1487" y="0"/>
                    <a:pt x="1" y="1487"/>
                    <a:pt x="1" y="3328"/>
                  </a:cubicBezTo>
                  <a:cubicBezTo>
                    <a:pt x="1" y="5172"/>
                    <a:pt x="1487" y="6671"/>
                    <a:pt x="3328" y="6671"/>
                  </a:cubicBezTo>
                  <a:cubicBezTo>
                    <a:pt x="5169" y="6671"/>
                    <a:pt x="6668" y="5172"/>
                    <a:pt x="6668" y="3328"/>
                  </a:cubicBezTo>
                  <a:cubicBezTo>
                    <a:pt x="6668" y="1487"/>
                    <a:pt x="5169" y="0"/>
                    <a:pt x="3328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11"/>
            <p:cNvSpPr/>
            <p:nvPr/>
          </p:nvSpPr>
          <p:spPr>
            <a:xfrm>
              <a:off x="6501216" y="666513"/>
              <a:ext cx="79124" cy="80491"/>
            </a:xfrm>
            <a:custGeom>
              <a:avLst/>
              <a:gdLst/>
              <a:ahLst/>
              <a:cxnLst/>
              <a:rect l="l" t="t" r="r" b="b"/>
              <a:pathLst>
                <a:path w="752" h="765" extrusionOk="0">
                  <a:moveTo>
                    <a:pt x="382" y="0"/>
                  </a:moveTo>
                  <a:cubicBezTo>
                    <a:pt x="174" y="0"/>
                    <a:pt x="0" y="171"/>
                    <a:pt x="0" y="382"/>
                  </a:cubicBezTo>
                  <a:cubicBezTo>
                    <a:pt x="0" y="594"/>
                    <a:pt x="174" y="764"/>
                    <a:pt x="382" y="764"/>
                  </a:cubicBezTo>
                  <a:cubicBezTo>
                    <a:pt x="581" y="764"/>
                    <a:pt x="752" y="594"/>
                    <a:pt x="752" y="382"/>
                  </a:cubicBezTo>
                  <a:cubicBezTo>
                    <a:pt x="752" y="171"/>
                    <a:pt x="581" y="0"/>
                    <a:pt x="382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11"/>
            <p:cNvSpPr/>
            <p:nvPr/>
          </p:nvSpPr>
          <p:spPr>
            <a:xfrm>
              <a:off x="7414716" y="895047"/>
              <a:ext cx="218958" cy="220010"/>
            </a:xfrm>
            <a:custGeom>
              <a:avLst/>
              <a:gdLst/>
              <a:ahLst/>
              <a:cxnLst/>
              <a:rect l="l" t="t" r="r" b="b"/>
              <a:pathLst>
                <a:path w="2081" h="2091" extrusionOk="0">
                  <a:moveTo>
                    <a:pt x="1042" y="0"/>
                  </a:moveTo>
                  <a:cubicBezTo>
                    <a:pt x="461" y="0"/>
                    <a:pt x="0" y="474"/>
                    <a:pt x="0" y="1039"/>
                  </a:cubicBezTo>
                  <a:cubicBezTo>
                    <a:pt x="0" y="1617"/>
                    <a:pt x="461" y="2090"/>
                    <a:pt x="1042" y="2090"/>
                  </a:cubicBezTo>
                  <a:cubicBezTo>
                    <a:pt x="1620" y="2090"/>
                    <a:pt x="2081" y="1617"/>
                    <a:pt x="2081" y="1039"/>
                  </a:cubicBezTo>
                  <a:cubicBezTo>
                    <a:pt x="2081" y="474"/>
                    <a:pt x="1620" y="0"/>
                    <a:pt x="1042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11"/>
            <p:cNvSpPr/>
            <p:nvPr/>
          </p:nvSpPr>
          <p:spPr>
            <a:xfrm>
              <a:off x="7651561" y="4114087"/>
              <a:ext cx="628569" cy="628569"/>
            </a:xfrm>
            <a:custGeom>
              <a:avLst/>
              <a:gdLst/>
              <a:ahLst/>
              <a:cxnLst/>
              <a:rect l="l" t="t" r="r" b="b"/>
              <a:pathLst>
                <a:path w="5974" h="5974" extrusionOk="0">
                  <a:moveTo>
                    <a:pt x="2987" y="108"/>
                  </a:moveTo>
                  <a:cubicBezTo>
                    <a:pt x="3789" y="108"/>
                    <a:pt x="4511" y="424"/>
                    <a:pt x="5026" y="948"/>
                  </a:cubicBezTo>
                  <a:cubicBezTo>
                    <a:pt x="5550" y="1475"/>
                    <a:pt x="5866" y="2186"/>
                    <a:pt x="5866" y="2987"/>
                  </a:cubicBezTo>
                  <a:cubicBezTo>
                    <a:pt x="5866" y="3789"/>
                    <a:pt x="5550" y="4500"/>
                    <a:pt x="5026" y="5027"/>
                  </a:cubicBezTo>
                  <a:cubicBezTo>
                    <a:pt x="4511" y="5554"/>
                    <a:pt x="3789" y="5870"/>
                    <a:pt x="2987" y="5870"/>
                  </a:cubicBezTo>
                  <a:cubicBezTo>
                    <a:pt x="2197" y="5870"/>
                    <a:pt x="1474" y="5554"/>
                    <a:pt x="947" y="5027"/>
                  </a:cubicBezTo>
                  <a:cubicBezTo>
                    <a:pt x="433" y="4500"/>
                    <a:pt x="104" y="3789"/>
                    <a:pt x="104" y="2987"/>
                  </a:cubicBezTo>
                  <a:cubicBezTo>
                    <a:pt x="104" y="2186"/>
                    <a:pt x="433" y="1475"/>
                    <a:pt x="947" y="948"/>
                  </a:cubicBezTo>
                  <a:cubicBezTo>
                    <a:pt x="1474" y="424"/>
                    <a:pt x="2197" y="108"/>
                    <a:pt x="2987" y="108"/>
                  </a:cubicBezTo>
                  <a:close/>
                  <a:moveTo>
                    <a:pt x="2987" y="1"/>
                  </a:moveTo>
                  <a:cubicBezTo>
                    <a:pt x="1342" y="1"/>
                    <a:pt x="0" y="1343"/>
                    <a:pt x="0" y="2987"/>
                  </a:cubicBezTo>
                  <a:cubicBezTo>
                    <a:pt x="0" y="4632"/>
                    <a:pt x="1342" y="5974"/>
                    <a:pt x="2987" y="5974"/>
                  </a:cubicBezTo>
                  <a:cubicBezTo>
                    <a:pt x="4644" y="5974"/>
                    <a:pt x="5973" y="4632"/>
                    <a:pt x="5973" y="2987"/>
                  </a:cubicBezTo>
                  <a:cubicBezTo>
                    <a:pt x="5973" y="1343"/>
                    <a:pt x="4644" y="1"/>
                    <a:pt x="2987" y="1"/>
                  </a:cubicBezTo>
                  <a:close/>
                </a:path>
              </a:pathLst>
            </a:custGeom>
            <a:solidFill>
              <a:srgbClr val="FCEF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11"/>
            <p:cNvSpPr/>
            <p:nvPr/>
          </p:nvSpPr>
          <p:spPr>
            <a:xfrm>
              <a:off x="8178701" y="4731612"/>
              <a:ext cx="79124" cy="78808"/>
            </a:xfrm>
            <a:custGeom>
              <a:avLst/>
              <a:gdLst/>
              <a:ahLst/>
              <a:cxnLst/>
              <a:rect l="l" t="t" r="r" b="b"/>
              <a:pathLst>
                <a:path w="752" h="749" extrusionOk="0">
                  <a:moveTo>
                    <a:pt x="382" y="1"/>
                  </a:moveTo>
                  <a:cubicBezTo>
                    <a:pt x="174" y="1"/>
                    <a:pt x="0" y="159"/>
                    <a:pt x="0" y="367"/>
                  </a:cubicBezTo>
                  <a:cubicBezTo>
                    <a:pt x="0" y="578"/>
                    <a:pt x="174" y="749"/>
                    <a:pt x="382" y="749"/>
                  </a:cubicBezTo>
                  <a:cubicBezTo>
                    <a:pt x="594" y="749"/>
                    <a:pt x="752" y="578"/>
                    <a:pt x="752" y="367"/>
                  </a:cubicBezTo>
                  <a:cubicBezTo>
                    <a:pt x="752" y="159"/>
                    <a:pt x="594" y="1"/>
                    <a:pt x="382" y="1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11"/>
            <p:cNvSpPr/>
            <p:nvPr/>
          </p:nvSpPr>
          <p:spPr>
            <a:xfrm>
              <a:off x="8845991" y="4399439"/>
              <a:ext cx="186761" cy="185498"/>
            </a:xfrm>
            <a:custGeom>
              <a:avLst/>
              <a:gdLst/>
              <a:ahLst/>
              <a:cxnLst/>
              <a:rect l="l" t="t" r="r" b="b"/>
              <a:pathLst>
                <a:path w="1775" h="1763" extrusionOk="0">
                  <a:moveTo>
                    <a:pt x="881" y="1"/>
                  </a:moveTo>
                  <a:cubicBezTo>
                    <a:pt x="395" y="1"/>
                    <a:pt x="1" y="395"/>
                    <a:pt x="1" y="882"/>
                  </a:cubicBezTo>
                  <a:cubicBezTo>
                    <a:pt x="1" y="1368"/>
                    <a:pt x="395" y="1762"/>
                    <a:pt x="881" y="1762"/>
                  </a:cubicBezTo>
                  <a:cubicBezTo>
                    <a:pt x="1368" y="1762"/>
                    <a:pt x="1775" y="1368"/>
                    <a:pt x="1775" y="882"/>
                  </a:cubicBezTo>
                  <a:cubicBezTo>
                    <a:pt x="1775" y="395"/>
                    <a:pt x="1368" y="1"/>
                    <a:pt x="881" y="1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11"/>
            <p:cNvSpPr/>
            <p:nvPr/>
          </p:nvSpPr>
          <p:spPr>
            <a:xfrm>
              <a:off x="5610023" y="4677530"/>
              <a:ext cx="185393" cy="187077"/>
            </a:xfrm>
            <a:custGeom>
              <a:avLst/>
              <a:gdLst/>
              <a:ahLst/>
              <a:cxnLst/>
              <a:rect l="l" t="t" r="r" b="b"/>
              <a:pathLst>
                <a:path w="1762" h="1778" extrusionOk="0">
                  <a:moveTo>
                    <a:pt x="881" y="0"/>
                  </a:moveTo>
                  <a:cubicBezTo>
                    <a:pt x="395" y="0"/>
                    <a:pt x="0" y="395"/>
                    <a:pt x="0" y="881"/>
                  </a:cubicBezTo>
                  <a:cubicBezTo>
                    <a:pt x="0" y="1383"/>
                    <a:pt x="395" y="1778"/>
                    <a:pt x="881" y="1778"/>
                  </a:cubicBezTo>
                  <a:cubicBezTo>
                    <a:pt x="1367" y="1778"/>
                    <a:pt x="1762" y="1383"/>
                    <a:pt x="1762" y="881"/>
                  </a:cubicBezTo>
                  <a:cubicBezTo>
                    <a:pt x="1762" y="395"/>
                    <a:pt x="1367" y="0"/>
                    <a:pt x="881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11"/>
            <p:cNvSpPr/>
            <p:nvPr/>
          </p:nvSpPr>
          <p:spPr>
            <a:xfrm>
              <a:off x="6393263" y="4792428"/>
              <a:ext cx="650770" cy="650455"/>
            </a:xfrm>
            <a:custGeom>
              <a:avLst/>
              <a:gdLst/>
              <a:ahLst/>
              <a:cxnLst/>
              <a:rect l="l" t="t" r="r" b="b"/>
              <a:pathLst>
                <a:path w="6185" h="6182" extrusionOk="0">
                  <a:moveTo>
                    <a:pt x="3094" y="0"/>
                  </a:moveTo>
                  <a:cubicBezTo>
                    <a:pt x="1383" y="0"/>
                    <a:pt x="0" y="1380"/>
                    <a:pt x="0" y="3091"/>
                  </a:cubicBezTo>
                  <a:cubicBezTo>
                    <a:pt x="0" y="4802"/>
                    <a:pt x="1383" y="6182"/>
                    <a:pt x="3094" y="6182"/>
                  </a:cubicBezTo>
                  <a:cubicBezTo>
                    <a:pt x="4802" y="6182"/>
                    <a:pt x="6185" y="4802"/>
                    <a:pt x="6185" y="3091"/>
                  </a:cubicBezTo>
                  <a:cubicBezTo>
                    <a:pt x="6185" y="1380"/>
                    <a:pt x="4802" y="0"/>
                    <a:pt x="309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11"/>
            <p:cNvSpPr/>
            <p:nvPr/>
          </p:nvSpPr>
          <p:spPr>
            <a:xfrm>
              <a:off x="8760028" y="3125880"/>
              <a:ext cx="86068" cy="87541"/>
            </a:xfrm>
            <a:custGeom>
              <a:avLst/>
              <a:gdLst/>
              <a:ahLst/>
              <a:cxnLst/>
              <a:rect l="l" t="t" r="r" b="b"/>
              <a:pathLst>
                <a:path w="818" h="832" extrusionOk="0">
                  <a:moveTo>
                    <a:pt x="410" y="1"/>
                  </a:moveTo>
                  <a:cubicBezTo>
                    <a:pt x="186" y="1"/>
                    <a:pt x="0" y="187"/>
                    <a:pt x="0" y="424"/>
                  </a:cubicBezTo>
                  <a:cubicBezTo>
                    <a:pt x="0" y="645"/>
                    <a:pt x="186" y="831"/>
                    <a:pt x="410" y="831"/>
                  </a:cubicBezTo>
                  <a:cubicBezTo>
                    <a:pt x="631" y="831"/>
                    <a:pt x="818" y="645"/>
                    <a:pt x="818" y="424"/>
                  </a:cubicBezTo>
                  <a:cubicBezTo>
                    <a:pt x="818" y="187"/>
                    <a:pt x="631" y="1"/>
                    <a:pt x="410" y="1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11"/>
            <p:cNvSpPr/>
            <p:nvPr/>
          </p:nvSpPr>
          <p:spPr>
            <a:xfrm>
              <a:off x="8859669" y="2456272"/>
              <a:ext cx="52924" cy="52504"/>
            </a:xfrm>
            <a:custGeom>
              <a:avLst/>
              <a:gdLst/>
              <a:ahLst/>
              <a:cxnLst/>
              <a:rect l="l" t="t" r="r" b="b"/>
              <a:pathLst>
                <a:path w="503" h="499" extrusionOk="0">
                  <a:moveTo>
                    <a:pt x="253" y="0"/>
                  </a:moveTo>
                  <a:cubicBezTo>
                    <a:pt x="120" y="0"/>
                    <a:pt x="0" y="104"/>
                    <a:pt x="0" y="250"/>
                  </a:cubicBezTo>
                  <a:cubicBezTo>
                    <a:pt x="0" y="379"/>
                    <a:pt x="120" y="499"/>
                    <a:pt x="253" y="499"/>
                  </a:cubicBezTo>
                  <a:cubicBezTo>
                    <a:pt x="382" y="499"/>
                    <a:pt x="502" y="379"/>
                    <a:pt x="502" y="250"/>
                  </a:cubicBezTo>
                  <a:cubicBezTo>
                    <a:pt x="502" y="104"/>
                    <a:pt x="382" y="0"/>
                    <a:pt x="253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11"/>
            <p:cNvSpPr/>
            <p:nvPr/>
          </p:nvSpPr>
          <p:spPr>
            <a:xfrm>
              <a:off x="9064633" y="1405565"/>
              <a:ext cx="146884" cy="146884"/>
            </a:xfrm>
            <a:custGeom>
              <a:avLst/>
              <a:gdLst/>
              <a:ahLst/>
              <a:cxnLst/>
              <a:rect l="l" t="t" r="r" b="b"/>
              <a:pathLst>
                <a:path w="1396" h="1396" extrusionOk="0">
                  <a:moveTo>
                    <a:pt x="698" y="1"/>
                  </a:moveTo>
                  <a:cubicBezTo>
                    <a:pt x="316" y="1"/>
                    <a:pt x="0" y="316"/>
                    <a:pt x="0" y="698"/>
                  </a:cubicBezTo>
                  <a:cubicBezTo>
                    <a:pt x="0" y="1080"/>
                    <a:pt x="316" y="1396"/>
                    <a:pt x="698" y="1396"/>
                  </a:cubicBezTo>
                  <a:cubicBezTo>
                    <a:pt x="1080" y="1396"/>
                    <a:pt x="1395" y="1080"/>
                    <a:pt x="1395" y="698"/>
                  </a:cubicBezTo>
                  <a:cubicBezTo>
                    <a:pt x="1395" y="316"/>
                    <a:pt x="1080" y="1"/>
                    <a:pt x="698" y="1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11"/>
            <p:cNvSpPr/>
            <p:nvPr/>
          </p:nvSpPr>
          <p:spPr>
            <a:xfrm>
              <a:off x="5892322" y="4278859"/>
              <a:ext cx="560809" cy="560809"/>
            </a:xfrm>
            <a:custGeom>
              <a:avLst/>
              <a:gdLst/>
              <a:ahLst/>
              <a:cxnLst/>
              <a:rect l="l" t="t" r="r" b="b"/>
              <a:pathLst>
                <a:path w="5330" h="5330" extrusionOk="0">
                  <a:moveTo>
                    <a:pt x="2659" y="159"/>
                  </a:moveTo>
                  <a:cubicBezTo>
                    <a:pt x="3357" y="159"/>
                    <a:pt x="3972" y="436"/>
                    <a:pt x="4433" y="894"/>
                  </a:cubicBezTo>
                  <a:cubicBezTo>
                    <a:pt x="4881" y="1342"/>
                    <a:pt x="5172" y="1974"/>
                    <a:pt x="5172" y="2672"/>
                  </a:cubicBezTo>
                  <a:cubicBezTo>
                    <a:pt x="5172" y="3357"/>
                    <a:pt x="4881" y="3988"/>
                    <a:pt x="4433" y="4433"/>
                  </a:cubicBezTo>
                  <a:cubicBezTo>
                    <a:pt x="3972" y="4894"/>
                    <a:pt x="3357" y="5172"/>
                    <a:pt x="2659" y="5172"/>
                  </a:cubicBezTo>
                  <a:cubicBezTo>
                    <a:pt x="1974" y="5172"/>
                    <a:pt x="1342" y="4894"/>
                    <a:pt x="881" y="4433"/>
                  </a:cubicBezTo>
                  <a:cubicBezTo>
                    <a:pt x="436" y="3988"/>
                    <a:pt x="159" y="3357"/>
                    <a:pt x="159" y="2672"/>
                  </a:cubicBezTo>
                  <a:cubicBezTo>
                    <a:pt x="159" y="1974"/>
                    <a:pt x="436" y="1342"/>
                    <a:pt x="881" y="894"/>
                  </a:cubicBezTo>
                  <a:cubicBezTo>
                    <a:pt x="1342" y="436"/>
                    <a:pt x="1974" y="159"/>
                    <a:pt x="2659" y="159"/>
                  </a:cubicBezTo>
                  <a:close/>
                  <a:moveTo>
                    <a:pt x="2659" y="1"/>
                  </a:moveTo>
                  <a:cubicBezTo>
                    <a:pt x="1185" y="1"/>
                    <a:pt x="1" y="1197"/>
                    <a:pt x="1" y="2672"/>
                  </a:cubicBezTo>
                  <a:cubicBezTo>
                    <a:pt x="1" y="4146"/>
                    <a:pt x="1185" y="5330"/>
                    <a:pt x="2659" y="5330"/>
                  </a:cubicBezTo>
                  <a:cubicBezTo>
                    <a:pt x="4130" y="5330"/>
                    <a:pt x="5330" y="4146"/>
                    <a:pt x="5330" y="2672"/>
                  </a:cubicBezTo>
                  <a:cubicBezTo>
                    <a:pt x="5330" y="1197"/>
                    <a:pt x="4130" y="1"/>
                    <a:pt x="2659" y="1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11"/>
            <p:cNvSpPr/>
            <p:nvPr/>
          </p:nvSpPr>
          <p:spPr>
            <a:xfrm>
              <a:off x="7341589" y="4696785"/>
              <a:ext cx="146568" cy="146884"/>
            </a:xfrm>
            <a:custGeom>
              <a:avLst/>
              <a:gdLst/>
              <a:ahLst/>
              <a:cxnLst/>
              <a:rect l="l" t="t" r="r" b="b"/>
              <a:pathLst>
                <a:path w="1393" h="1396" extrusionOk="0">
                  <a:moveTo>
                    <a:pt x="695" y="0"/>
                  </a:moveTo>
                  <a:cubicBezTo>
                    <a:pt x="316" y="0"/>
                    <a:pt x="1" y="316"/>
                    <a:pt x="1" y="698"/>
                  </a:cubicBezTo>
                  <a:cubicBezTo>
                    <a:pt x="1" y="1093"/>
                    <a:pt x="316" y="1396"/>
                    <a:pt x="695" y="1396"/>
                  </a:cubicBezTo>
                  <a:cubicBezTo>
                    <a:pt x="1077" y="1396"/>
                    <a:pt x="1393" y="1093"/>
                    <a:pt x="1393" y="698"/>
                  </a:cubicBezTo>
                  <a:cubicBezTo>
                    <a:pt x="1393" y="316"/>
                    <a:pt x="1077" y="0"/>
                    <a:pt x="695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11"/>
            <p:cNvSpPr/>
            <p:nvPr/>
          </p:nvSpPr>
          <p:spPr>
            <a:xfrm>
              <a:off x="4922110" y="223651"/>
              <a:ext cx="146884" cy="146673"/>
            </a:xfrm>
            <a:custGeom>
              <a:avLst/>
              <a:gdLst/>
              <a:ahLst/>
              <a:cxnLst/>
              <a:rect l="l" t="t" r="r" b="b"/>
              <a:pathLst>
                <a:path w="1396" h="1394" extrusionOk="0">
                  <a:moveTo>
                    <a:pt x="698" y="1"/>
                  </a:moveTo>
                  <a:cubicBezTo>
                    <a:pt x="316" y="1"/>
                    <a:pt x="0" y="304"/>
                    <a:pt x="0" y="699"/>
                  </a:cubicBezTo>
                  <a:cubicBezTo>
                    <a:pt x="0" y="1077"/>
                    <a:pt x="316" y="1393"/>
                    <a:pt x="698" y="1393"/>
                  </a:cubicBezTo>
                  <a:cubicBezTo>
                    <a:pt x="1080" y="1393"/>
                    <a:pt x="1395" y="1077"/>
                    <a:pt x="1395" y="699"/>
                  </a:cubicBezTo>
                  <a:cubicBezTo>
                    <a:pt x="1395" y="304"/>
                    <a:pt x="1080" y="1"/>
                    <a:pt x="698" y="1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11"/>
            <p:cNvSpPr/>
            <p:nvPr/>
          </p:nvSpPr>
          <p:spPr>
            <a:xfrm>
              <a:off x="8523499" y="1149464"/>
              <a:ext cx="167506" cy="167506"/>
            </a:xfrm>
            <a:custGeom>
              <a:avLst/>
              <a:gdLst/>
              <a:ahLst/>
              <a:cxnLst/>
              <a:rect l="l" t="t" r="r" b="b"/>
              <a:pathLst>
                <a:path w="1592" h="1592" extrusionOk="0">
                  <a:moveTo>
                    <a:pt x="789" y="0"/>
                  </a:moveTo>
                  <a:cubicBezTo>
                    <a:pt x="354" y="0"/>
                    <a:pt x="0" y="357"/>
                    <a:pt x="0" y="790"/>
                  </a:cubicBezTo>
                  <a:cubicBezTo>
                    <a:pt x="0" y="1238"/>
                    <a:pt x="354" y="1592"/>
                    <a:pt x="789" y="1592"/>
                  </a:cubicBezTo>
                  <a:cubicBezTo>
                    <a:pt x="1238" y="1592"/>
                    <a:pt x="1591" y="1238"/>
                    <a:pt x="1591" y="790"/>
                  </a:cubicBezTo>
                  <a:cubicBezTo>
                    <a:pt x="1591" y="357"/>
                    <a:pt x="1238" y="0"/>
                    <a:pt x="789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11"/>
            <p:cNvSpPr/>
            <p:nvPr/>
          </p:nvSpPr>
          <p:spPr>
            <a:xfrm>
              <a:off x="8451425" y="356541"/>
              <a:ext cx="59553" cy="59553"/>
            </a:xfrm>
            <a:custGeom>
              <a:avLst/>
              <a:gdLst/>
              <a:ahLst/>
              <a:cxnLst/>
              <a:rect l="l" t="t" r="r" b="b"/>
              <a:pathLst>
                <a:path w="566" h="566" extrusionOk="0">
                  <a:moveTo>
                    <a:pt x="278" y="1"/>
                  </a:moveTo>
                  <a:cubicBezTo>
                    <a:pt x="120" y="1"/>
                    <a:pt x="0" y="118"/>
                    <a:pt x="0" y="275"/>
                  </a:cubicBezTo>
                  <a:cubicBezTo>
                    <a:pt x="0" y="433"/>
                    <a:pt x="120" y="566"/>
                    <a:pt x="278" y="566"/>
                  </a:cubicBezTo>
                  <a:cubicBezTo>
                    <a:pt x="436" y="566"/>
                    <a:pt x="565" y="433"/>
                    <a:pt x="565" y="275"/>
                  </a:cubicBezTo>
                  <a:cubicBezTo>
                    <a:pt x="565" y="118"/>
                    <a:pt x="436" y="1"/>
                    <a:pt x="278" y="1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11"/>
            <p:cNvSpPr/>
            <p:nvPr/>
          </p:nvSpPr>
          <p:spPr>
            <a:xfrm>
              <a:off x="8354730" y="-109785"/>
              <a:ext cx="251891" cy="253153"/>
            </a:xfrm>
            <a:custGeom>
              <a:avLst/>
              <a:gdLst/>
              <a:ahLst/>
              <a:cxnLst/>
              <a:rect l="l" t="t" r="r" b="b"/>
              <a:pathLst>
                <a:path w="2394" h="2406" extrusionOk="0">
                  <a:moveTo>
                    <a:pt x="1197" y="0"/>
                  </a:moveTo>
                  <a:cubicBezTo>
                    <a:pt x="537" y="0"/>
                    <a:pt x="0" y="537"/>
                    <a:pt x="0" y="1209"/>
                  </a:cubicBezTo>
                  <a:cubicBezTo>
                    <a:pt x="0" y="1866"/>
                    <a:pt x="537" y="2406"/>
                    <a:pt x="1197" y="2406"/>
                  </a:cubicBezTo>
                  <a:cubicBezTo>
                    <a:pt x="1866" y="2406"/>
                    <a:pt x="2393" y="1866"/>
                    <a:pt x="2393" y="1209"/>
                  </a:cubicBezTo>
                  <a:cubicBezTo>
                    <a:pt x="2393" y="537"/>
                    <a:pt x="1866" y="0"/>
                    <a:pt x="1197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11"/>
            <p:cNvSpPr/>
            <p:nvPr/>
          </p:nvSpPr>
          <p:spPr>
            <a:xfrm>
              <a:off x="8805798" y="107385"/>
              <a:ext cx="99746" cy="99851"/>
            </a:xfrm>
            <a:custGeom>
              <a:avLst/>
              <a:gdLst/>
              <a:ahLst/>
              <a:cxnLst/>
              <a:rect l="l" t="t" r="r" b="b"/>
              <a:pathLst>
                <a:path w="948" h="949" extrusionOk="0">
                  <a:moveTo>
                    <a:pt x="474" y="1"/>
                  </a:moveTo>
                  <a:cubicBezTo>
                    <a:pt x="212" y="1"/>
                    <a:pt x="1" y="209"/>
                    <a:pt x="1" y="474"/>
                  </a:cubicBezTo>
                  <a:cubicBezTo>
                    <a:pt x="1" y="737"/>
                    <a:pt x="212" y="948"/>
                    <a:pt x="474" y="948"/>
                  </a:cubicBezTo>
                  <a:cubicBezTo>
                    <a:pt x="736" y="948"/>
                    <a:pt x="948" y="737"/>
                    <a:pt x="948" y="474"/>
                  </a:cubicBezTo>
                  <a:cubicBezTo>
                    <a:pt x="948" y="209"/>
                    <a:pt x="736" y="1"/>
                    <a:pt x="474" y="1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11"/>
            <p:cNvSpPr/>
            <p:nvPr/>
          </p:nvSpPr>
          <p:spPr>
            <a:xfrm>
              <a:off x="3702638" y="449238"/>
              <a:ext cx="126366" cy="126051"/>
            </a:xfrm>
            <a:custGeom>
              <a:avLst/>
              <a:gdLst/>
              <a:ahLst/>
              <a:cxnLst/>
              <a:rect l="l" t="t" r="r" b="b"/>
              <a:pathLst>
                <a:path w="1201" h="1198" extrusionOk="0">
                  <a:moveTo>
                    <a:pt x="594" y="1"/>
                  </a:moveTo>
                  <a:cubicBezTo>
                    <a:pt x="266" y="1"/>
                    <a:pt x="1" y="263"/>
                    <a:pt x="1" y="591"/>
                  </a:cubicBezTo>
                  <a:cubicBezTo>
                    <a:pt x="1" y="935"/>
                    <a:pt x="266" y="1197"/>
                    <a:pt x="594" y="1197"/>
                  </a:cubicBezTo>
                  <a:cubicBezTo>
                    <a:pt x="935" y="1197"/>
                    <a:pt x="1200" y="935"/>
                    <a:pt x="1200" y="591"/>
                  </a:cubicBezTo>
                  <a:cubicBezTo>
                    <a:pt x="1200" y="263"/>
                    <a:pt x="935" y="1"/>
                    <a:pt x="594" y="1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11"/>
            <p:cNvSpPr/>
            <p:nvPr/>
          </p:nvSpPr>
          <p:spPr>
            <a:xfrm>
              <a:off x="1554830" y="-32450"/>
              <a:ext cx="369524" cy="369524"/>
            </a:xfrm>
            <a:custGeom>
              <a:avLst/>
              <a:gdLst/>
              <a:ahLst/>
              <a:cxnLst/>
              <a:rect l="l" t="t" r="r" b="b"/>
              <a:pathLst>
                <a:path w="3512" h="3512" extrusionOk="0">
                  <a:moveTo>
                    <a:pt x="1750" y="105"/>
                  </a:moveTo>
                  <a:cubicBezTo>
                    <a:pt x="2210" y="105"/>
                    <a:pt x="2618" y="291"/>
                    <a:pt x="2921" y="591"/>
                  </a:cubicBezTo>
                  <a:cubicBezTo>
                    <a:pt x="3224" y="894"/>
                    <a:pt x="3407" y="1302"/>
                    <a:pt x="3407" y="1762"/>
                  </a:cubicBezTo>
                  <a:cubicBezTo>
                    <a:pt x="3407" y="2223"/>
                    <a:pt x="3224" y="2631"/>
                    <a:pt x="2921" y="2934"/>
                  </a:cubicBezTo>
                  <a:cubicBezTo>
                    <a:pt x="2618" y="3224"/>
                    <a:pt x="2210" y="3407"/>
                    <a:pt x="1750" y="3407"/>
                  </a:cubicBezTo>
                  <a:cubicBezTo>
                    <a:pt x="1301" y="3407"/>
                    <a:pt x="881" y="3224"/>
                    <a:pt x="591" y="2934"/>
                  </a:cubicBezTo>
                  <a:cubicBezTo>
                    <a:pt x="288" y="2631"/>
                    <a:pt x="105" y="2223"/>
                    <a:pt x="105" y="1762"/>
                  </a:cubicBezTo>
                  <a:cubicBezTo>
                    <a:pt x="105" y="1302"/>
                    <a:pt x="288" y="894"/>
                    <a:pt x="591" y="591"/>
                  </a:cubicBezTo>
                  <a:cubicBezTo>
                    <a:pt x="881" y="291"/>
                    <a:pt x="1301" y="105"/>
                    <a:pt x="1750" y="105"/>
                  </a:cubicBezTo>
                  <a:close/>
                  <a:moveTo>
                    <a:pt x="1750" y="1"/>
                  </a:moveTo>
                  <a:cubicBezTo>
                    <a:pt x="790" y="1"/>
                    <a:pt x="1" y="790"/>
                    <a:pt x="1" y="1762"/>
                  </a:cubicBezTo>
                  <a:cubicBezTo>
                    <a:pt x="1" y="2738"/>
                    <a:pt x="790" y="3511"/>
                    <a:pt x="1750" y="3511"/>
                  </a:cubicBezTo>
                  <a:cubicBezTo>
                    <a:pt x="2722" y="3511"/>
                    <a:pt x="3511" y="2738"/>
                    <a:pt x="3511" y="1762"/>
                  </a:cubicBezTo>
                  <a:cubicBezTo>
                    <a:pt x="3511" y="790"/>
                    <a:pt x="2722" y="1"/>
                    <a:pt x="1750" y="1"/>
                  </a:cubicBezTo>
                  <a:close/>
                </a:path>
              </a:pathLst>
            </a:custGeom>
            <a:solidFill>
              <a:srgbClr val="FCEF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11"/>
            <p:cNvSpPr/>
            <p:nvPr/>
          </p:nvSpPr>
          <p:spPr>
            <a:xfrm>
              <a:off x="4265973" y="230700"/>
              <a:ext cx="369840" cy="370786"/>
            </a:xfrm>
            <a:custGeom>
              <a:avLst/>
              <a:gdLst/>
              <a:ahLst/>
              <a:cxnLst/>
              <a:rect l="l" t="t" r="r" b="b"/>
              <a:pathLst>
                <a:path w="3515" h="3524" extrusionOk="0">
                  <a:moveTo>
                    <a:pt x="1750" y="104"/>
                  </a:moveTo>
                  <a:cubicBezTo>
                    <a:pt x="2211" y="104"/>
                    <a:pt x="2634" y="287"/>
                    <a:pt x="2921" y="591"/>
                  </a:cubicBezTo>
                  <a:cubicBezTo>
                    <a:pt x="3224" y="894"/>
                    <a:pt x="3407" y="1301"/>
                    <a:pt x="3407" y="1762"/>
                  </a:cubicBezTo>
                  <a:cubicBezTo>
                    <a:pt x="3407" y="2223"/>
                    <a:pt x="3224" y="2630"/>
                    <a:pt x="2921" y="2933"/>
                  </a:cubicBezTo>
                  <a:cubicBezTo>
                    <a:pt x="2634" y="3236"/>
                    <a:pt x="2211" y="3419"/>
                    <a:pt x="1750" y="3419"/>
                  </a:cubicBezTo>
                  <a:cubicBezTo>
                    <a:pt x="1305" y="3419"/>
                    <a:pt x="882" y="3236"/>
                    <a:pt x="595" y="2933"/>
                  </a:cubicBezTo>
                  <a:cubicBezTo>
                    <a:pt x="291" y="2630"/>
                    <a:pt x="108" y="2223"/>
                    <a:pt x="108" y="1762"/>
                  </a:cubicBezTo>
                  <a:cubicBezTo>
                    <a:pt x="108" y="1301"/>
                    <a:pt x="291" y="894"/>
                    <a:pt x="595" y="591"/>
                  </a:cubicBezTo>
                  <a:cubicBezTo>
                    <a:pt x="882" y="287"/>
                    <a:pt x="1305" y="104"/>
                    <a:pt x="1750" y="104"/>
                  </a:cubicBezTo>
                  <a:close/>
                  <a:moveTo>
                    <a:pt x="1750" y="0"/>
                  </a:moveTo>
                  <a:cubicBezTo>
                    <a:pt x="790" y="0"/>
                    <a:pt x="1" y="789"/>
                    <a:pt x="1" y="1762"/>
                  </a:cubicBezTo>
                  <a:cubicBezTo>
                    <a:pt x="1" y="2734"/>
                    <a:pt x="790" y="3523"/>
                    <a:pt x="1750" y="3523"/>
                  </a:cubicBezTo>
                  <a:cubicBezTo>
                    <a:pt x="2725" y="3523"/>
                    <a:pt x="3515" y="2734"/>
                    <a:pt x="3515" y="1762"/>
                  </a:cubicBezTo>
                  <a:cubicBezTo>
                    <a:pt x="3515" y="789"/>
                    <a:pt x="2725" y="0"/>
                    <a:pt x="1750" y="0"/>
                  </a:cubicBezTo>
                  <a:close/>
                </a:path>
              </a:pathLst>
            </a:custGeom>
            <a:solidFill>
              <a:srgbClr val="FCEF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11"/>
            <p:cNvSpPr/>
            <p:nvPr/>
          </p:nvSpPr>
          <p:spPr>
            <a:xfrm>
              <a:off x="1337556" y="306773"/>
              <a:ext cx="92802" cy="92697"/>
            </a:xfrm>
            <a:custGeom>
              <a:avLst/>
              <a:gdLst/>
              <a:ahLst/>
              <a:cxnLst/>
              <a:rect l="l" t="t" r="r" b="b"/>
              <a:pathLst>
                <a:path w="882" h="881" extrusionOk="0">
                  <a:moveTo>
                    <a:pt x="446" y="0"/>
                  </a:moveTo>
                  <a:cubicBezTo>
                    <a:pt x="197" y="0"/>
                    <a:pt x="1" y="196"/>
                    <a:pt x="1" y="433"/>
                  </a:cubicBezTo>
                  <a:cubicBezTo>
                    <a:pt x="1" y="682"/>
                    <a:pt x="197" y="881"/>
                    <a:pt x="446" y="881"/>
                  </a:cubicBezTo>
                  <a:cubicBezTo>
                    <a:pt x="683" y="881"/>
                    <a:pt x="882" y="682"/>
                    <a:pt x="882" y="433"/>
                  </a:cubicBezTo>
                  <a:cubicBezTo>
                    <a:pt x="882" y="196"/>
                    <a:pt x="683" y="0"/>
                    <a:pt x="446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11"/>
            <p:cNvSpPr/>
            <p:nvPr/>
          </p:nvSpPr>
          <p:spPr>
            <a:xfrm>
              <a:off x="1828922" y="423039"/>
              <a:ext cx="179817" cy="178449"/>
            </a:xfrm>
            <a:custGeom>
              <a:avLst/>
              <a:gdLst/>
              <a:ahLst/>
              <a:cxnLst/>
              <a:rect l="l" t="t" r="r" b="b"/>
              <a:pathLst>
                <a:path w="1709" h="1696" extrusionOk="0">
                  <a:moveTo>
                    <a:pt x="856" y="0"/>
                  </a:moveTo>
                  <a:cubicBezTo>
                    <a:pt x="382" y="0"/>
                    <a:pt x="0" y="382"/>
                    <a:pt x="0" y="840"/>
                  </a:cubicBezTo>
                  <a:cubicBezTo>
                    <a:pt x="0" y="1313"/>
                    <a:pt x="382" y="1695"/>
                    <a:pt x="856" y="1695"/>
                  </a:cubicBezTo>
                  <a:cubicBezTo>
                    <a:pt x="1329" y="1695"/>
                    <a:pt x="1708" y="1313"/>
                    <a:pt x="1708" y="840"/>
                  </a:cubicBezTo>
                  <a:cubicBezTo>
                    <a:pt x="1708" y="382"/>
                    <a:pt x="1329" y="0"/>
                    <a:pt x="856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11"/>
            <p:cNvSpPr/>
            <p:nvPr/>
          </p:nvSpPr>
          <p:spPr>
            <a:xfrm>
              <a:off x="-342875" y="947551"/>
              <a:ext cx="769771" cy="771034"/>
            </a:xfrm>
            <a:custGeom>
              <a:avLst/>
              <a:gdLst/>
              <a:ahLst/>
              <a:cxnLst/>
              <a:rect l="l" t="t" r="r" b="b"/>
              <a:pathLst>
                <a:path w="7316" h="7328" extrusionOk="0">
                  <a:moveTo>
                    <a:pt x="3660" y="0"/>
                  </a:moveTo>
                  <a:cubicBezTo>
                    <a:pt x="1633" y="0"/>
                    <a:pt x="1" y="1632"/>
                    <a:pt x="1" y="3656"/>
                  </a:cubicBezTo>
                  <a:cubicBezTo>
                    <a:pt x="1" y="5683"/>
                    <a:pt x="1633" y="7327"/>
                    <a:pt x="3660" y="7327"/>
                  </a:cubicBezTo>
                  <a:cubicBezTo>
                    <a:pt x="5683" y="7327"/>
                    <a:pt x="7315" y="5683"/>
                    <a:pt x="7315" y="3656"/>
                  </a:cubicBezTo>
                  <a:cubicBezTo>
                    <a:pt x="7315" y="1632"/>
                    <a:pt x="5683" y="0"/>
                    <a:pt x="3660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11"/>
            <p:cNvSpPr/>
            <p:nvPr/>
          </p:nvSpPr>
          <p:spPr>
            <a:xfrm>
              <a:off x="476560" y="670827"/>
              <a:ext cx="220010" cy="218642"/>
            </a:xfrm>
            <a:custGeom>
              <a:avLst/>
              <a:gdLst/>
              <a:ahLst/>
              <a:cxnLst/>
              <a:rect l="l" t="t" r="r" b="b"/>
              <a:pathLst>
                <a:path w="2091" h="2078" extrusionOk="0">
                  <a:moveTo>
                    <a:pt x="1052" y="0"/>
                  </a:moveTo>
                  <a:cubicBezTo>
                    <a:pt x="474" y="0"/>
                    <a:pt x="1" y="458"/>
                    <a:pt x="1" y="1039"/>
                  </a:cubicBezTo>
                  <a:cubicBezTo>
                    <a:pt x="1" y="1617"/>
                    <a:pt x="474" y="2078"/>
                    <a:pt x="1052" y="2078"/>
                  </a:cubicBezTo>
                  <a:cubicBezTo>
                    <a:pt x="1617" y="2078"/>
                    <a:pt x="2091" y="1617"/>
                    <a:pt x="2091" y="1039"/>
                  </a:cubicBezTo>
                  <a:cubicBezTo>
                    <a:pt x="2091" y="458"/>
                    <a:pt x="1617" y="0"/>
                    <a:pt x="1052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11"/>
            <p:cNvSpPr/>
            <p:nvPr/>
          </p:nvSpPr>
          <p:spPr>
            <a:xfrm>
              <a:off x="354718" y="605697"/>
              <a:ext cx="65235" cy="65235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6" y="0"/>
                  </a:moveTo>
                  <a:cubicBezTo>
                    <a:pt x="146" y="0"/>
                    <a:pt x="0" y="146"/>
                    <a:pt x="0" y="316"/>
                  </a:cubicBezTo>
                  <a:cubicBezTo>
                    <a:pt x="0" y="474"/>
                    <a:pt x="146" y="619"/>
                    <a:pt x="316" y="619"/>
                  </a:cubicBezTo>
                  <a:cubicBezTo>
                    <a:pt x="474" y="619"/>
                    <a:pt x="619" y="474"/>
                    <a:pt x="619" y="316"/>
                  </a:cubicBezTo>
                  <a:cubicBezTo>
                    <a:pt x="619" y="146"/>
                    <a:pt x="474" y="0"/>
                    <a:pt x="316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11"/>
            <p:cNvSpPr/>
            <p:nvPr/>
          </p:nvSpPr>
          <p:spPr>
            <a:xfrm>
              <a:off x="404486" y="1939757"/>
              <a:ext cx="258940" cy="260519"/>
            </a:xfrm>
            <a:custGeom>
              <a:avLst/>
              <a:gdLst/>
              <a:ahLst/>
              <a:cxnLst/>
              <a:rect l="l" t="t" r="r" b="b"/>
              <a:pathLst>
                <a:path w="2461" h="2476" extrusionOk="0">
                  <a:moveTo>
                    <a:pt x="1226" y="0"/>
                  </a:moveTo>
                  <a:cubicBezTo>
                    <a:pt x="541" y="0"/>
                    <a:pt x="1" y="553"/>
                    <a:pt x="1" y="1238"/>
                  </a:cubicBezTo>
                  <a:cubicBezTo>
                    <a:pt x="1" y="1923"/>
                    <a:pt x="541" y="2475"/>
                    <a:pt x="1226" y="2475"/>
                  </a:cubicBezTo>
                  <a:cubicBezTo>
                    <a:pt x="1908" y="2475"/>
                    <a:pt x="2460" y="1923"/>
                    <a:pt x="2460" y="1238"/>
                  </a:cubicBezTo>
                  <a:cubicBezTo>
                    <a:pt x="2460" y="553"/>
                    <a:pt x="1908" y="0"/>
                    <a:pt x="1226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81" name="Google Shape;681;p11"/>
          <p:cNvSpPr/>
          <p:nvPr/>
        </p:nvSpPr>
        <p:spPr>
          <a:xfrm>
            <a:off x="461838" y="396075"/>
            <a:ext cx="8220300" cy="4332900"/>
          </a:xfrm>
          <a:prstGeom prst="roundRect">
            <a:avLst>
              <a:gd name="adj" fmla="val 2817"/>
            </a:avLst>
          </a:prstGeom>
          <a:solidFill>
            <a:srgbClr val="FFFBF7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2" name="Google Shape;682;p11"/>
          <p:cNvSpPr txBox="1">
            <a:spLocks noGrp="1"/>
          </p:cNvSpPr>
          <p:nvPr>
            <p:ph type="title" hasCustomPrompt="1"/>
          </p:nvPr>
        </p:nvSpPr>
        <p:spPr>
          <a:xfrm>
            <a:off x="2485937" y="1807638"/>
            <a:ext cx="4172100" cy="115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683" name="Google Shape;683;p11"/>
          <p:cNvSpPr txBox="1">
            <a:spLocks noGrp="1"/>
          </p:cNvSpPr>
          <p:nvPr>
            <p:ph type="body" idx="1"/>
          </p:nvPr>
        </p:nvSpPr>
        <p:spPr>
          <a:xfrm>
            <a:off x="2485957" y="2984631"/>
            <a:ext cx="4172100" cy="38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6"/>
        </a:solidFill>
        <a:effectLst/>
      </p:bgPr>
    </p:bg>
    <p:spTree>
      <p:nvGrpSpPr>
        <p:cNvPr id="1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1">
    <p:bg>
      <p:bgPr>
        <a:solidFill>
          <a:schemeClr val="accent1"/>
        </a:solidFill>
        <a:effectLst/>
      </p:bgPr>
    </p:bg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13"/>
          <p:cNvSpPr/>
          <p:nvPr/>
        </p:nvSpPr>
        <p:spPr>
          <a:xfrm>
            <a:off x="310307" y="708334"/>
            <a:ext cx="659700" cy="569761"/>
          </a:xfrm>
          <a:custGeom>
            <a:avLst/>
            <a:gdLst/>
            <a:ahLst/>
            <a:cxnLst/>
            <a:rect l="l" t="t" r="r" b="b"/>
            <a:pathLst>
              <a:path w="6000" h="5182" extrusionOk="0">
                <a:moveTo>
                  <a:pt x="3000" y="1"/>
                </a:moveTo>
                <a:lnTo>
                  <a:pt x="1500" y="2593"/>
                </a:lnTo>
                <a:lnTo>
                  <a:pt x="1" y="5181"/>
                </a:lnTo>
                <a:lnTo>
                  <a:pt x="5999" y="5181"/>
                </a:lnTo>
                <a:lnTo>
                  <a:pt x="4500" y="2593"/>
                </a:lnTo>
                <a:lnTo>
                  <a:pt x="3000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7" name="Google Shape;687;p13"/>
          <p:cNvSpPr/>
          <p:nvPr/>
        </p:nvSpPr>
        <p:spPr>
          <a:xfrm>
            <a:off x="492606" y="2903834"/>
            <a:ext cx="198240" cy="175150"/>
          </a:xfrm>
          <a:custGeom>
            <a:avLst/>
            <a:gdLst/>
            <a:ahLst/>
            <a:cxnLst/>
            <a:rect l="l" t="t" r="r" b="b"/>
            <a:pathLst>
              <a:path w="1803" h="1593" extrusionOk="0">
                <a:moveTo>
                  <a:pt x="0" y="1"/>
                </a:moveTo>
                <a:lnTo>
                  <a:pt x="420" y="790"/>
                </a:lnTo>
                <a:lnTo>
                  <a:pt x="840" y="1592"/>
                </a:lnTo>
                <a:lnTo>
                  <a:pt x="1329" y="828"/>
                </a:lnTo>
                <a:lnTo>
                  <a:pt x="1803" y="67"/>
                </a:lnTo>
                <a:lnTo>
                  <a:pt x="906" y="26"/>
                </a:lnTo>
                <a:lnTo>
                  <a:pt x="0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8" name="Google Shape;688;p13"/>
          <p:cNvSpPr/>
          <p:nvPr/>
        </p:nvSpPr>
        <p:spPr>
          <a:xfrm>
            <a:off x="1379140" y="110971"/>
            <a:ext cx="198240" cy="175040"/>
          </a:xfrm>
          <a:custGeom>
            <a:avLst/>
            <a:gdLst/>
            <a:ahLst/>
            <a:cxnLst/>
            <a:rect l="l" t="t" r="r" b="b"/>
            <a:pathLst>
              <a:path w="1803" h="1592" extrusionOk="0">
                <a:moveTo>
                  <a:pt x="0" y="1"/>
                </a:moveTo>
                <a:lnTo>
                  <a:pt x="420" y="790"/>
                </a:lnTo>
                <a:lnTo>
                  <a:pt x="856" y="1592"/>
                </a:lnTo>
                <a:lnTo>
                  <a:pt x="1329" y="828"/>
                </a:lnTo>
                <a:lnTo>
                  <a:pt x="1803" y="67"/>
                </a:lnTo>
                <a:lnTo>
                  <a:pt x="906" y="26"/>
                </a:lnTo>
                <a:lnTo>
                  <a:pt x="0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9" name="Google Shape;689;p13"/>
          <p:cNvSpPr/>
          <p:nvPr/>
        </p:nvSpPr>
        <p:spPr>
          <a:xfrm>
            <a:off x="966714" y="4954496"/>
            <a:ext cx="198350" cy="175040"/>
          </a:xfrm>
          <a:custGeom>
            <a:avLst/>
            <a:gdLst/>
            <a:ahLst/>
            <a:cxnLst/>
            <a:rect l="l" t="t" r="r" b="b"/>
            <a:pathLst>
              <a:path w="1804" h="1592" extrusionOk="0">
                <a:moveTo>
                  <a:pt x="1" y="0"/>
                </a:moveTo>
                <a:lnTo>
                  <a:pt x="424" y="790"/>
                </a:lnTo>
                <a:lnTo>
                  <a:pt x="844" y="1592"/>
                </a:lnTo>
                <a:lnTo>
                  <a:pt x="1330" y="831"/>
                </a:lnTo>
                <a:lnTo>
                  <a:pt x="1803" y="67"/>
                </a:lnTo>
                <a:lnTo>
                  <a:pt x="910" y="26"/>
                </a:lnTo>
                <a:lnTo>
                  <a:pt x="1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0" name="Google Shape;690;p13"/>
          <p:cNvSpPr/>
          <p:nvPr/>
        </p:nvSpPr>
        <p:spPr>
          <a:xfrm>
            <a:off x="3888440" y="4702818"/>
            <a:ext cx="198240" cy="175040"/>
          </a:xfrm>
          <a:custGeom>
            <a:avLst/>
            <a:gdLst/>
            <a:ahLst/>
            <a:cxnLst/>
            <a:rect l="l" t="t" r="r" b="b"/>
            <a:pathLst>
              <a:path w="1803" h="1592" extrusionOk="0">
                <a:moveTo>
                  <a:pt x="0" y="1"/>
                </a:moveTo>
                <a:lnTo>
                  <a:pt x="420" y="790"/>
                </a:lnTo>
                <a:lnTo>
                  <a:pt x="843" y="1592"/>
                </a:lnTo>
                <a:lnTo>
                  <a:pt x="1329" y="831"/>
                </a:lnTo>
                <a:lnTo>
                  <a:pt x="1803" y="67"/>
                </a:lnTo>
                <a:lnTo>
                  <a:pt x="909" y="26"/>
                </a:lnTo>
                <a:lnTo>
                  <a:pt x="0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1" name="Google Shape;691;p13"/>
          <p:cNvSpPr/>
          <p:nvPr/>
        </p:nvSpPr>
        <p:spPr>
          <a:xfrm>
            <a:off x="5438968" y="4779564"/>
            <a:ext cx="176470" cy="198240"/>
          </a:xfrm>
          <a:custGeom>
            <a:avLst/>
            <a:gdLst/>
            <a:ahLst/>
            <a:cxnLst/>
            <a:rect l="l" t="t" r="r" b="b"/>
            <a:pathLst>
              <a:path w="1605" h="1803" extrusionOk="0">
                <a:moveTo>
                  <a:pt x="1604" y="0"/>
                </a:moveTo>
                <a:lnTo>
                  <a:pt x="802" y="408"/>
                </a:lnTo>
                <a:lnTo>
                  <a:pt x="0" y="815"/>
                </a:lnTo>
                <a:lnTo>
                  <a:pt x="749" y="1317"/>
                </a:lnTo>
                <a:lnTo>
                  <a:pt x="1500" y="1803"/>
                </a:lnTo>
                <a:lnTo>
                  <a:pt x="1551" y="906"/>
                </a:lnTo>
                <a:lnTo>
                  <a:pt x="1604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2" name="Google Shape;692;p13"/>
          <p:cNvSpPr/>
          <p:nvPr/>
        </p:nvSpPr>
        <p:spPr>
          <a:xfrm>
            <a:off x="8830624" y="2281700"/>
            <a:ext cx="177789" cy="198350"/>
          </a:xfrm>
          <a:custGeom>
            <a:avLst/>
            <a:gdLst/>
            <a:ahLst/>
            <a:cxnLst/>
            <a:rect l="l" t="t" r="r" b="b"/>
            <a:pathLst>
              <a:path w="1617" h="1804" extrusionOk="0">
                <a:moveTo>
                  <a:pt x="1617" y="0"/>
                </a:moveTo>
                <a:lnTo>
                  <a:pt x="815" y="395"/>
                </a:lnTo>
                <a:lnTo>
                  <a:pt x="0" y="802"/>
                </a:lnTo>
                <a:lnTo>
                  <a:pt x="761" y="1304"/>
                </a:lnTo>
                <a:lnTo>
                  <a:pt x="1513" y="1803"/>
                </a:lnTo>
                <a:lnTo>
                  <a:pt x="1563" y="894"/>
                </a:lnTo>
                <a:lnTo>
                  <a:pt x="1617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3" name="Google Shape;693;p13"/>
          <p:cNvSpPr/>
          <p:nvPr/>
        </p:nvSpPr>
        <p:spPr>
          <a:xfrm>
            <a:off x="6140455" y="132379"/>
            <a:ext cx="177899" cy="198240"/>
          </a:xfrm>
          <a:custGeom>
            <a:avLst/>
            <a:gdLst/>
            <a:ahLst/>
            <a:cxnLst/>
            <a:rect l="l" t="t" r="r" b="b"/>
            <a:pathLst>
              <a:path w="1618" h="1803" extrusionOk="0">
                <a:moveTo>
                  <a:pt x="1617" y="0"/>
                </a:moveTo>
                <a:lnTo>
                  <a:pt x="803" y="411"/>
                </a:lnTo>
                <a:lnTo>
                  <a:pt x="1" y="818"/>
                </a:lnTo>
                <a:lnTo>
                  <a:pt x="749" y="1317"/>
                </a:lnTo>
                <a:lnTo>
                  <a:pt x="1513" y="1803"/>
                </a:lnTo>
                <a:lnTo>
                  <a:pt x="1563" y="909"/>
                </a:lnTo>
                <a:lnTo>
                  <a:pt x="1617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4" name="Google Shape;694;p13"/>
          <p:cNvSpPr/>
          <p:nvPr/>
        </p:nvSpPr>
        <p:spPr>
          <a:xfrm>
            <a:off x="8695934" y="-65532"/>
            <a:ext cx="178229" cy="198020"/>
          </a:xfrm>
          <a:custGeom>
            <a:avLst/>
            <a:gdLst/>
            <a:ahLst/>
            <a:cxnLst/>
            <a:rect l="l" t="t" r="r" b="b"/>
            <a:pathLst>
              <a:path w="1621" h="1801" extrusionOk="0">
                <a:moveTo>
                  <a:pt x="1620" y="1"/>
                </a:moveTo>
                <a:lnTo>
                  <a:pt x="802" y="408"/>
                </a:lnTo>
                <a:lnTo>
                  <a:pt x="1" y="815"/>
                </a:lnTo>
                <a:lnTo>
                  <a:pt x="752" y="1301"/>
                </a:lnTo>
                <a:lnTo>
                  <a:pt x="1500" y="1800"/>
                </a:lnTo>
                <a:lnTo>
                  <a:pt x="1566" y="907"/>
                </a:lnTo>
                <a:lnTo>
                  <a:pt x="1620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5" name="Google Shape;695;p13"/>
          <p:cNvSpPr/>
          <p:nvPr/>
        </p:nvSpPr>
        <p:spPr>
          <a:xfrm>
            <a:off x="8772679" y="1257727"/>
            <a:ext cx="659590" cy="570091"/>
          </a:xfrm>
          <a:custGeom>
            <a:avLst/>
            <a:gdLst/>
            <a:ahLst/>
            <a:cxnLst/>
            <a:rect l="l" t="t" r="r" b="b"/>
            <a:pathLst>
              <a:path w="5999" h="5185" extrusionOk="0">
                <a:moveTo>
                  <a:pt x="2999" y="0"/>
                </a:moveTo>
                <a:lnTo>
                  <a:pt x="1500" y="2592"/>
                </a:lnTo>
                <a:lnTo>
                  <a:pt x="0" y="5184"/>
                </a:lnTo>
                <a:lnTo>
                  <a:pt x="5999" y="5184"/>
                </a:lnTo>
                <a:lnTo>
                  <a:pt x="4499" y="2592"/>
                </a:lnTo>
                <a:lnTo>
                  <a:pt x="2999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6" name="Google Shape;696;p13"/>
          <p:cNvSpPr/>
          <p:nvPr/>
        </p:nvSpPr>
        <p:spPr>
          <a:xfrm>
            <a:off x="6707362" y="4426512"/>
            <a:ext cx="477293" cy="551289"/>
          </a:xfrm>
          <a:custGeom>
            <a:avLst/>
            <a:gdLst/>
            <a:ahLst/>
            <a:cxnLst/>
            <a:rect l="l" t="t" r="r" b="b"/>
            <a:pathLst>
              <a:path w="4341" h="5014" extrusionOk="0">
                <a:moveTo>
                  <a:pt x="4341" y="1"/>
                </a:moveTo>
                <a:lnTo>
                  <a:pt x="2169" y="1251"/>
                </a:lnTo>
                <a:lnTo>
                  <a:pt x="0" y="2514"/>
                </a:lnTo>
                <a:lnTo>
                  <a:pt x="2169" y="3764"/>
                </a:lnTo>
                <a:lnTo>
                  <a:pt x="4341" y="5014"/>
                </a:lnTo>
                <a:lnTo>
                  <a:pt x="4341" y="2514"/>
                </a:lnTo>
                <a:lnTo>
                  <a:pt x="4341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7" name="Google Shape;697;p13"/>
          <p:cNvSpPr/>
          <p:nvPr/>
        </p:nvSpPr>
        <p:spPr>
          <a:xfrm>
            <a:off x="3343083" y="197722"/>
            <a:ext cx="545462" cy="510718"/>
          </a:xfrm>
          <a:custGeom>
            <a:avLst/>
            <a:gdLst/>
            <a:ahLst/>
            <a:cxnLst/>
            <a:rect l="l" t="t" r="r" b="b"/>
            <a:pathLst>
              <a:path w="4961" h="4645" extrusionOk="0">
                <a:moveTo>
                  <a:pt x="3066" y="1"/>
                </a:moveTo>
                <a:lnTo>
                  <a:pt x="1528" y="1987"/>
                </a:lnTo>
                <a:lnTo>
                  <a:pt x="0" y="3960"/>
                </a:lnTo>
                <a:lnTo>
                  <a:pt x="2476" y="4301"/>
                </a:lnTo>
                <a:lnTo>
                  <a:pt x="4960" y="4645"/>
                </a:lnTo>
                <a:lnTo>
                  <a:pt x="4013" y="2315"/>
                </a:lnTo>
                <a:lnTo>
                  <a:pt x="3066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8" name="Google Shape;698;p13"/>
          <p:cNvSpPr/>
          <p:nvPr/>
        </p:nvSpPr>
        <p:spPr>
          <a:xfrm>
            <a:off x="7834029" y="4624753"/>
            <a:ext cx="82353" cy="95547"/>
          </a:xfrm>
          <a:custGeom>
            <a:avLst/>
            <a:gdLst/>
            <a:ahLst/>
            <a:cxnLst/>
            <a:rect l="l" t="t" r="r" b="b"/>
            <a:pathLst>
              <a:path w="749" h="869" extrusionOk="0">
                <a:moveTo>
                  <a:pt x="749" y="0"/>
                </a:moveTo>
                <a:lnTo>
                  <a:pt x="383" y="212"/>
                </a:lnTo>
                <a:lnTo>
                  <a:pt x="1" y="436"/>
                </a:lnTo>
                <a:lnTo>
                  <a:pt x="383" y="644"/>
                </a:lnTo>
                <a:lnTo>
                  <a:pt x="749" y="868"/>
                </a:lnTo>
                <a:lnTo>
                  <a:pt x="749" y="436"/>
                </a:lnTo>
                <a:lnTo>
                  <a:pt x="749" y="0"/>
                </a:lnTo>
                <a:close/>
              </a:path>
            </a:pathLst>
          </a:custGeom>
          <a:solidFill>
            <a:srgbClr val="FEEB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9" name="Google Shape;699;p13"/>
          <p:cNvSpPr/>
          <p:nvPr/>
        </p:nvSpPr>
        <p:spPr>
          <a:xfrm>
            <a:off x="7828201" y="4620575"/>
            <a:ext cx="91368" cy="104233"/>
          </a:xfrm>
          <a:custGeom>
            <a:avLst/>
            <a:gdLst/>
            <a:ahLst/>
            <a:cxnLst/>
            <a:rect l="l" t="t" r="r" b="b"/>
            <a:pathLst>
              <a:path w="831" h="948" extrusionOk="0">
                <a:moveTo>
                  <a:pt x="777" y="79"/>
                </a:moveTo>
                <a:lnTo>
                  <a:pt x="777" y="474"/>
                </a:lnTo>
                <a:lnTo>
                  <a:pt x="777" y="853"/>
                </a:lnTo>
                <a:lnTo>
                  <a:pt x="448" y="657"/>
                </a:lnTo>
                <a:lnTo>
                  <a:pt x="113" y="472"/>
                </a:lnTo>
                <a:lnTo>
                  <a:pt x="113" y="472"/>
                </a:lnTo>
                <a:lnTo>
                  <a:pt x="448" y="275"/>
                </a:lnTo>
                <a:lnTo>
                  <a:pt x="777" y="79"/>
                </a:lnTo>
                <a:close/>
                <a:moveTo>
                  <a:pt x="830" y="0"/>
                </a:moveTo>
                <a:lnTo>
                  <a:pt x="420" y="237"/>
                </a:lnTo>
                <a:lnTo>
                  <a:pt x="0" y="474"/>
                </a:lnTo>
                <a:lnTo>
                  <a:pt x="41" y="499"/>
                </a:lnTo>
                <a:lnTo>
                  <a:pt x="420" y="711"/>
                </a:lnTo>
                <a:lnTo>
                  <a:pt x="830" y="948"/>
                </a:lnTo>
                <a:lnTo>
                  <a:pt x="830" y="474"/>
                </a:lnTo>
                <a:lnTo>
                  <a:pt x="830" y="0"/>
                </a:lnTo>
                <a:close/>
              </a:path>
            </a:pathLst>
          </a:custGeom>
          <a:solidFill>
            <a:srgbClr val="FEEB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0" name="Google Shape;700;p13"/>
          <p:cNvSpPr/>
          <p:nvPr/>
        </p:nvSpPr>
        <p:spPr>
          <a:xfrm>
            <a:off x="8830624" y="3127992"/>
            <a:ext cx="82353" cy="93787"/>
          </a:xfrm>
          <a:custGeom>
            <a:avLst/>
            <a:gdLst/>
            <a:ahLst/>
            <a:cxnLst/>
            <a:rect l="l" t="t" r="r" b="b"/>
            <a:pathLst>
              <a:path w="749" h="853" extrusionOk="0">
                <a:moveTo>
                  <a:pt x="749" y="0"/>
                </a:moveTo>
                <a:lnTo>
                  <a:pt x="379" y="209"/>
                </a:lnTo>
                <a:lnTo>
                  <a:pt x="0" y="420"/>
                </a:lnTo>
                <a:lnTo>
                  <a:pt x="379" y="644"/>
                </a:lnTo>
                <a:lnTo>
                  <a:pt x="749" y="853"/>
                </a:lnTo>
                <a:lnTo>
                  <a:pt x="749" y="420"/>
                </a:lnTo>
                <a:lnTo>
                  <a:pt x="749" y="0"/>
                </a:lnTo>
                <a:close/>
              </a:path>
            </a:pathLst>
          </a:custGeom>
          <a:solidFill>
            <a:srgbClr val="FEEB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1" name="Google Shape;701;p13"/>
          <p:cNvSpPr/>
          <p:nvPr/>
        </p:nvSpPr>
        <p:spPr>
          <a:xfrm>
            <a:off x="8824686" y="3122054"/>
            <a:ext cx="91039" cy="105662"/>
          </a:xfrm>
          <a:custGeom>
            <a:avLst/>
            <a:gdLst/>
            <a:ahLst/>
            <a:cxnLst/>
            <a:rect l="l" t="t" r="r" b="b"/>
            <a:pathLst>
              <a:path w="828" h="961" extrusionOk="0">
                <a:moveTo>
                  <a:pt x="777" y="92"/>
                </a:moveTo>
                <a:lnTo>
                  <a:pt x="777" y="474"/>
                </a:lnTo>
                <a:lnTo>
                  <a:pt x="777" y="869"/>
                </a:lnTo>
                <a:lnTo>
                  <a:pt x="449" y="670"/>
                </a:lnTo>
                <a:lnTo>
                  <a:pt x="102" y="480"/>
                </a:lnTo>
                <a:lnTo>
                  <a:pt x="102" y="480"/>
                </a:lnTo>
                <a:lnTo>
                  <a:pt x="449" y="291"/>
                </a:lnTo>
                <a:lnTo>
                  <a:pt x="777" y="92"/>
                </a:lnTo>
                <a:close/>
                <a:moveTo>
                  <a:pt x="828" y="1"/>
                </a:moveTo>
                <a:lnTo>
                  <a:pt x="421" y="237"/>
                </a:lnTo>
                <a:lnTo>
                  <a:pt x="1" y="474"/>
                </a:lnTo>
                <a:lnTo>
                  <a:pt x="39" y="499"/>
                </a:lnTo>
                <a:lnTo>
                  <a:pt x="421" y="724"/>
                </a:lnTo>
                <a:lnTo>
                  <a:pt x="828" y="960"/>
                </a:lnTo>
                <a:lnTo>
                  <a:pt x="828" y="474"/>
                </a:lnTo>
                <a:lnTo>
                  <a:pt x="828" y="1"/>
                </a:lnTo>
                <a:close/>
              </a:path>
            </a:pathLst>
          </a:custGeom>
          <a:solidFill>
            <a:srgbClr val="FEEB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2" name="Google Shape;702;p13"/>
          <p:cNvSpPr/>
          <p:nvPr/>
        </p:nvSpPr>
        <p:spPr>
          <a:xfrm>
            <a:off x="8790052" y="1321278"/>
            <a:ext cx="82353" cy="95547"/>
          </a:xfrm>
          <a:custGeom>
            <a:avLst/>
            <a:gdLst/>
            <a:ahLst/>
            <a:cxnLst/>
            <a:rect l="l" t="t" r="r" b="b"/>
            <a:pathLst>
              <a:path w="749" h="869" extrusionOk="0">
                <a:moveTo>
                  <a:pt x="748" y="0"/>
                </a:moveTo>
                <a:lnTo>
                  <a:pt x="369" y="224"/>
                </a:lnTo>
                <a:lnTo>
                  <a:pt x="0" y="436"/>
                </a:lnTo>
                <a:lnTo>
                  <a:pt x="369" y="647"/>
                </a:lnTo>
                <a:lnTo>
                  <a:pt x="748" y="868"/>
                </a:lnTo>
                <a:lnTo>
                  <a:pt x="748" y="436"/>
                </a:lnTo>
                <a:lnTo>
                  <a:pt x="748" y="0"/>
                </a:lnTo>
                <a:close/>
              </a:path>
            </a:pathLst>
          </a:custGeom>
          <a:solidFill>
            <a:srgbClr val="FEEB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3" name="Google Shape;703;p13"/>
          <p:cNvSpPr/>
          <p:nvPr/>
        </p:nvSpPr>
        <p:spPr>
          <a:xfrm>
            <a:off x="8784114" y="1317100"/>
            <a:ext cx="91368" cy="104233"/>
          </a:xfrm>
          <a:custGeom>
            <a:avLst/>
            <a:gdLst/>
            <a:ahLst/>
            <a:cxnLst/>
            <a:rect l="l" t="t" r="r" b="b"/>
            <a:pathLst>
              <a:path w="831" h="948" extrusionOk="0">
                <a:moveTo>
                  <a:pt x="777" y="92"/>
                </a:moveTo>
                <a:lnTo>
                  <a:pt x="777" y="474"/>
                </a:lnTo>
                <a:lnTo>
                  <a:pt x="777" y="856"/>
                </a:lnTo>
                <a:lnTo>
                  <a:pt x="436" y="669"/>
                </a:lnTo>
                <a:lnTo>
                  <a:pt x="109" y="473"/>
                </a:lnTo>
                <a:lnTo>
                  <a:pt x="109" y="473"/>
                </a:lnTo>
                <a:lnTo>
                  <a:pt x="436" y="275"/>
                </a:lnTo>
                <a:lnTo>
                  <a:pt x="777" y="92"/>
                </a:lnTo>
                <a:close/>
                <a:moveTo>
                  <a:pt x="831" y="0"/>
                </a:moveTo>
                <a:lnTo>
                  <a:pt x="408" y="237"/>
                </a:lnTo>
                <a:lnTo>
                  <a:pt x="0" y="474"/>
                </a:lnTo>
                <a:lnTo>
                  <a:pt x="41" y="499"/>
                </a:lnTo>
                <a:lnTo>
                  <a:pt x="408" y="710"/>
                </a:lnTo>
                <a:lnTo>
                  <a:pt x="831" y="947"/>
                </a:lnTo>
                <a:lnTo>
                  <a:pt x="831" y="474"/>
                </a:lnTo>
                <a:lnTo>
                  <a:pt x="831" y="0"/>
                </a:lnTo>
                <a:close/>
              </a:path>
            </a:pathLst>
          </a:custGeom>
          <a:solidFill>
            <a:srgbClr val="FEEB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4" name="Google Shape;704;p13"/>
          <p:cNvSpPr/>
          <p:nvPr/>
        </p:nvSpPr>
        <p:spPr>
          <a:xfrm>
            <a:off x="8872295" y="698187"/>
            <a:ext cx="94117" cy="85101"/>
          </a:xfrm>
          <a:custGeom>
            <a:avLst/>
            <a:gdLst/>
            <a:ahLst/>
            <a:cxnLst/>
            <a:rect l="l" t="t" r="r" b="b"/>
            <a:pathLst>
              <a:path w="856" h="774" extrusionOk="0">
                <a:moveTo>
                  <a:pt x="0" y="0"/>
                </a:moveTo>
                <a:lnTo>
                  <a:pt x="187" y="395"/>
                </a:lnTo>
                <a:lnTo>
                  <a:pt x="370" y="774"/>
                </a:lnTo>
                <a:lnTo>
                  <a:pt x="619" y="420"/>
                </a:lnTo>
                <a:lnTo>
                  <a:pt x="856" y="63"/>
                </a:lnTo>
                <a:lnTo>
                  <a:pt x="436" y="25"/>
                </a:lnTo>
                <a:lnTo>
                  <a:pt x="0" y="0"/>
                </a:lnTo>
                <a:close/>
              </a:path>
            </a:pathLst>
          </a:custGeom>
          <a:solidFill>
            <a:srgbClr val="FEEB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5" name="Google Shape;705;p13"/>
          <p:cNvSpPr/>
          <p:nvPr/>
        </p:nvSpPr>
        <p:spPr>
          <a:xfrm>
            <a:off x="8868117" y="694998"/>
            <a:ext cx="104233" cy="94227"/>
          </a:xfrm>
          <a:custGeom>
            <a:avLst/>
            <a:gdLst/>
            <a:ahLst/>
            <a:cxnLst/>
            <a:rect l="l" t="t" r="r" b="b"/>
            <a:pathLst>
              <a:path w="948" h="857" extrusionOk="0">
                <a:moveTo>
                  <a:pt x="79" y="54"/>
                </a:moveTo>
                <a:lnTo>
                  <a:pt x="461" y="80"/>
                </a:lnTo>
                <a:lnTo>
                  <a:pt x="856" y="121"/>
                </a:lnTo>
                <a:lnTo>
                  <a:pt x="632" y="436"/>
                </a:lnTo>
                <a:lnTo>
                  <a:pt x="417" y="757"/>
                </a:lnTo>
                <a:lnTo>
                  <a:pt x="417" y="757"/>
                </a:lnTo>
                <a:lnTo>
                  <a:pt x="250" y="408"/>
                </a:lnTo>
                <a:lnTo>
                  <a:pt x="79" y="54"/>
                </a:lnTo>
                <a:close/>
                <a:moveTo>
                  <a:pt x="0" y="1"/>
                </a:moveTo>
                <a:lnTo>
                  <a:pt x="196" y="424"/>
                </a:lnTo>
                <a:lnTo>
                  <a:pt x="408" y="856"/>
                </a:lnTo>
                <a:lnTo>
                  <a:pt x="433" y="818"/>
                </a:lnTo>
                <a:lnTo>
                  <a:pt x="670" y="462"/>
                </a:lnTo>
                <a:lnTo>
                  <a:pt x="948" y="67"/>
                </a:lnTo>
                <a:lnTo>
                  <a:pt x="474" y="29"/>
                </a:lnTo>
                <a:lnTo>
                  <a:pt x="0" y="1"/>
                </a:lnTo>
                <a:close/>
              </a:path>
            </a:pathLst>
          </a:custGeom>
          <a:solidFill>
            <a:srgbClr val="FEEB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6" name="Google Shape;706;p13"/>
          <p:cNvSpPr/>
          <p:nvPr/>
        </p:nvSpPr>
        <p:spPr>
          <a:xfrm>
            <a:off x="5798947" y="-9237"/>
            <a:ext cx="94117" cy="85431"/>
          </a:xfrm>
          <a:custGeom>
            <a:avLst/>
            <a:gdLst/>
            <a:ahLst/>
            <a:cxnLst/>
            <a:rect l="l" t="t" r="r" b="b"/>
            <a:pathLst>
              <a:path w="856" h="777" extrusionOk="0">
                <a:moveTo>
                  <a:pt x="0" y="0"/>
                </a:moveTo>
                <a:lnTo>
                  <a:pt x="187" y="395"/>
                </a:lnTo>
                <a:lnTo>
                  <a:pt x="370" y="777"/>
                </a:lnTo>
                <a:lnTo>
                  <a:pt x="619" y="420"/>
                </a:lnTo>
                <a:lnTo>
                  <a:pt x="856" y="66"/>
                </a:lnTo>
                <a:lnTo>
                  <a:pt x="436" y="41"/>
                </a:lnTo>
                <a:lnTo>
                  <a:pt x="0" y="0"/>
                </a:lnTo>
                <a:close/>
              </a:path>
            </a:pathLst>
          </a:custGeom>
          <a:solidFill>
            <a:srgbClr val="FEEB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7" name="Google Shape;707;p13"/>
          <p:cNvSpPr/>
          <p:nvPr/>
        </p:nvSpPr>
        <p:spPr>
          <a:xfrm>
            <a:off x="5794769" y="-12096"/>
            <a:ext cx="104233" cy="94227"/>
          </a:xfrm>
          <a:custGeom>
            <a:avLst/>
            <a:gdLst/>
            <a:ahLst/>
            <a:cxnLst/>
            <a:rect l="l" t="t" r="r" b="b"/>
            <a:pathLst>
              <a:path w="948" h="857" extrusionOk="0">
                <a:moveTo>
                  <a:pt x="79" y="51"/>
                </a:moveTo>
                <a:lnTo>
                  <a:pt x="461" y="92"/>
                </a:lnTo>
                <a:lnTo>
                  <a:pt x="856" y="118"/>
                </a:lnTo>
                <a:lnTo>
                  <a:pt x="632" y="433"/>
                </a:lnTo>
                <a:lnTo>
                  <a:pt x="417" y="757"/>
                </a:lnTo>
                <a:lnTo>
                  <a:pt x="250" y="408"/>
                </a:lnTo>
                <a:lnTo>
                  <a:pt x="79" y="51"/>
                </a:lnTo>
                <a:close/>
                <a:moveTo>
                  <a:pt x="0" y="1"/>
                </a:moveTo>
                <a:lnTo>
                  <a:pt x="196" y="433"/>
                </a:lnTo>
                <a:lnTo>
                  <a:pt x="408" y="856"/>
                </a:lnTo>
                <a:lnTo>
                  <a:pt x="433" y="815"/>
                </a:lnTo>
                <a:lnTo>
                  <a:pt x="670" y="462"/>
                </a:lnTo>
                <a:lnTo>
                  <a:pt x="947" y="80"/>
                </a:lnTo>
                <a:lnTo>
                  <a:pt x="474" y="39"/>
                </a:lnTo>
                <a:lnTo>
                  <a:pt x="0" y="1"/>
                </a:lnTo>
                <a:close/>
              </a:path>
            </a:pathLst>
          </a:custGeom>
          <a:solidFill>
            <a:srgbClr val="FEEB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8" name="Google Shape;708;p13"/>
          <p:cNvSpPr/>
          <p:nvPr/>
        </p:nvSpPr>
        <p:spPr>
          <a:xfrm>
            <a:off x="7327595" y="232325"/>
            <a:ext cx="95547" cy="85541"/>
          </a:xfrm>
          <a:custGeom>
            <a:avLst/>
            <a:gdLst/>
            <a:ahLst/>
            <a:cxnLst/>
            <a:rect l="l" t="t" r="r" b="b"/>
            <a:pathLst>
              <a:path w="869" h="778" extrusionOk="0">
                <a:moveTo>
                  <a:pt x="1" y="0"/>
                </a:moveTo>
                <a:lnTo>
                  <a:pt x="187" y="382"/>
                </a:lnTo>
                <a:lnTo>
                  <a:pt x="370" y="777"/>
                </a:lnTo>
                <a:lnTo>
                  <a:pt x="619" y="420"/>
                </a:lnTo>
                <a:lnTo>
                  <a:pt x="869" y="67"/>
                </a:lnTo>
                <a:lnTo>
                  <a:pt x="436" y="26"/>
                </a:lnTo>
                <a:lnTo>
                  <a:pt x="1" y="0"/>
                </a:lnTo>
                <a:close/>
              </a:path>
            </a:pathLst>
          </a:custGeom>
          <a:solidFill>
            <a:srgbClr val="FEEB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9" name="Google Shape;709;p13"/>
          <p:cNvSpPr/>
          <p:nvPr/>
        </p:nvSpPr>
        <p:spPr>
          <a:xfrm>
            <a:off x="7323416" y="229576"/>
            <a:ext cx="104233" cy="93787"/>
          </a:xfrm>
          <a:custGeom>
            <a:avLst/>
            <a:gdLst/>
            <a:ahLst/>
            <a:cxnLst/>
            <a:rect l="l" t="t" r="r" b="b"/>
            <a:pathLst>
              <a:path w="948" h="853" extrusionOk="0">
                <a:moveTo>
                  <a:pt x="80" y="51"/>
                </a:moveTo>
                <a:lnTo>
                  <a:pt x="474" y="79"/>
                </a:lnTo>
                <a:lnTo>
                  <a:pt x="856" y="117"/>
                </a:lnTo>
                <a:lnTo>
                  <a:pt x="632" y="433"/>
                </a:lnTo>
                <a:lnTo>
                  <a:pt x="417" y="756"/>
                </a:lnTo>
                <a:lnTo>
                  <a:pt x="250" y="407"/>
                </a:lnTo>
                <a:lnTo>
                  <a:pt x="80" y="51"/>
                </a:lnTo>
                <a:close/>
                <a:moveTo>
                  <a:pt x="1" y="0"/>
                </a:moveTo>
                <a:lnTo>
                  <a:pt x="212" y="420"/>
                </a:lnTo>
                <a:lnTo>
                  <a:pt x="408" y="853"/>
                </a:lnTo>
                <a:lnTo>
                  <a:pt x="433" y="815"/>
                </a:lnTo>
                <a:lnTo>
                  <a:pt x="686" y="458"/>
                </a:lnTo>
                <a:lnTo>
                  <a:pt x="948" y="63"/>
                </a:lnTo>
                <a:lnTo>
                  <a:pt x="474" y="25"/>
                </a:lnTo>
                <a:lnTo>
                  <a:pt x="1" y="0"/>
                </a:lnTo>
                <a:close/>
              </a:path>
            </a:pathLst>
          </a:custGeom>
          <a:solidFill>
            <a:srgbClr val="FEEB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0" name="Google Shape;710;p13"/>
          <p:cNvSpPr/>
          <p:nvPr/>
        </p:nvSpPr>
        <p:spPr>
          <a:xfrm>
            <a:off x="9014242" y="3375161"/>
            <a:ext cx="81033" cy="94117"/>
          </a:xfrm>
          <a:custGeom>
            <a:avLst/>
            <a:gdLst/>
            <a:ahLst/>
            <a:cxnLst/>
            <a:rect l="l" t="t" r="r" b="b"/>
            <a:pathLst>
              <a:path w="737" h="856" extrusionOk="0">
                <a:moveTo>
                  <a:pt x="736" y="0"/>
                </a:moveTo>
                <a:lnTo>
                  <a:pt x="367" y="212"/>
                </a:lnTo>
                <a:lnTo>
                  <a:pt x="1" y="436"/>
                </a:lnTo>
                <a:lnTo>
                  <a:pt x="367" y="644"/>
                </a:lnTo>
                <a:lnTo>
                  <a:pt x="736" y="856"/>
                </a:lnTo>
                <a:lnTo>
                  <a:pt x="736" y="436"/>
                </a:lnTo>
                <a:lnTo>
                  <a:pt x="736" y="0"/>
                </a:lnTo>
                <a:close/>
              </a:path>
            </a:pathLst>
          </a:custGeom>
          <a:solidFill>
            <a:srgbClr val="FEEB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1" name="Google Shape;711;p13"/>
          <p:cNvSpPr/>
          <p:nvPr/>
        </p:nvSpPr>
        <p:spPr>
          <a:xfrm>
            <a:off x="9008304" y="3369224"/>
            <a:ext cx="89719" cy="105992"/>
          </a:xfrm>
          <a:custGeom>
            <a:avLst/>
            <a:gdLst/>
            <a:ahLst/>
            <a:cxnLst/>
            <a:rect l="l" t="t" r="r" b="b"/>
            <a:pathLst>
              <a:path w="816" h="964" extrusionOk="0">
                <a:moveTo>
                  <a:pt x="765" y="95"/>
                </a:moveTo>
                <a:lnTo>
                  <a:pt x="765" y="490"/>
                </a:lnTo>
                <a:lnTo>
                  <a:pt x="765" y="869"/>
                </a:lnTo>
                <a:lnTo>
                  <a:pt x="437" y="673"/>
                </a:lnTo>
                <a:lnTo>
                  <a:pt x="103" y="482"/>
                </a:lnTo>
                <a:lnTo>
                  <a:pt x="103" y="482"/>
                </a:lnTo>
                <a:lnTo>
                  <a:pt x="437" y="291"/>
                </a:lnTo>
                <a:lnTo>
                  <a:pt x="765" y="95"/>
                </a:lnTo>
                <a:close/>
                <a:moveTo>
                  <a:pt x="815" y="0"/>
                </a:moveTo>
                <a:lnTo>
                  <a:pt x="408" y="237"/>
                </a:lnTo>
                <a:lnTo>
                  <a:pt x="1" y="490"/>
                </a:lnTo>
                <a:lnTo>
                  <a:pt x="42" y="502"/>
                </a:lnTo>
                <a:lnTo>
                  <a:pt x="408" y="727"/>
                </a:lnTo>
                <a:lnTo>
                  <a:pt x="815" y="963"/>
                </a:lnTo>
                <a:lnTo>
                  <a:pt x="815" y="490"/>
                </a:lnTo>
                <a:lnTo>
                  <a:pt x="815" y="0"/>
                </a:lnTo>
                <a:close/>
              </a:path>
            </a:pathLst>
          </a:custGeom>
          <a:solidFill>
            <a:srgbClr val="FEEB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2" name="Google Shape;712;p13"/>
          <p:cNvSpPr/>
          <p:nvPr/>
        </p:nvSpPr>
        <p:spPr>
          <a:xfrm>
            <a:off x="8824686" y="3613975"/>
            <a:ext cx="95547" cy="85101"/>
          </a:xfrm>
          <a:custGeom>
            <a:avLst/>
            <a:gdLst/>
            <a:ahLst/>
            <a:cxnLst/>
            <a:rect l="l" t="t" r="r" b="b"/>
            <a:pathLst>
              <a:path w="869" h="774" extrusionOk="0">
                <a:moveTo>
                  <a:pt x="1" y="0"/>
                </a:moveTo>
                <a:lnTo>
                  <a:pt x="184" y="379"/>
                </a:lnTo>
                <a:lnTo>
                  <a:pt x="383" y="774"/>
                </a:lnTo>
                <a:lnTo>
                  <a:pt x="620" y="420"/>
                </a:lnTo>
                <a:lnTo>
                  <a:pt x="869" y="63"/>
                </a:lnTo>
                <a:lnTo>
                  <a:pt x="433" y="25"/>
                </a:lnTo>
                <a:lnTo>
                  <a:pt x="1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3" name="Google Shape;713;p13"/>
          <p:cNvSpPr/>
          <p:nvPr/>
        </p:nvSpPr>
        <p:spPr>
          <a:xfrm>
            <a:off x="1850500" y="154401"/>
            <a:ext cx="94117" cy="86860"/>
          </a:xfrm>
          <a:custGeom>
            <a:avLst/>
            <a:gdLst/>
            <a:ahLst/>
            <a:cxnLst/>
            <a:rect l="l" t="t" r="r" b="b"/>
            <a:pathLst>
              <a:path w="856" h="790" extrusionOk="0">
                <a:moveTo>
                  <a:pt x="0" y="0"/>
                </a:moveTo>
                <a:lnTo>
                  <a:pt x="187" y="395"/>
                </a:lnTo>
                <a:lnTo>
                  <a:pt x="370" y="789"/>
                </a:lnTo>
                <a:lnTo>
                  <a:pt x="619" y="433"/>
                </a:lnTo>
                <a:lnTo>
                  <a:pt x="856" y="79"/>
                </a:lnTo>
                <a:lnTo>
                  <a:pt x="436" y="38"/>
                </a:lnTo>
                <a:lnTo>
                  <a:pt x="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4" name="Google Shape;714;p13"/>
          <p:cNvSpPr/>
          <p:nvPr/>
        </p:nvSpPr>
        <p:spPr>
          <a:xfrm>
            <a:off x="9054484" y="2990553"/>
            <a:ext cx="94227" cy="85431"/>
          </a:xfrm>
          <a:custGeom>
            <a:avLst/>
            <a:gdLst/>
            <a:ahLst/>
            <a:cxnLst/>
            <a:rect l="l" t="t" r="r" b="b"/>
            <a:pathLst>
              <a:path w="857" h="777" extrusionOk="0">
                <a:moveTo>
                  <a:pt x="1" y="0"/>
                </a:moveTo>
                <a:lnTo>
                  <a:pt x="187" y="395"/>
                </a:lnTo>
                <a:lnTo>
                  <a:pt x="370" y="777"/>
                </a:lnTo>
                <a:lnTo>
                  <a:pt x="620" y="420"/>
                </a:lnTo>
                <a:lnTo>
                  <a:pt x="856" y="66"/>
                </a:lnTo>
                <a:lnTo>
                  <a:pt x="436" y="38"/>
                </a:lnTo>
                <a:lnTo>
                  <a:pt x="1" y="0"/>
                </a:lnTo>
                <a:close/>
              </a:path>
            </a:pathLst>
          </a:custGeom>
          <a:solidFill>
            <a:srgbClr val="FEEB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5" name="Google Shape;715;p13"/>
          <p:cNvSpPr/>
          <p:nvPr/>
        </p:nvSpPr>
        <p:spPr>
          <a:xfrm>
            <a:off x="9050306" y="2987364"/>
            <a:ext cx="104233" cy="94227"/>
          </a:xfrm>
          <a:custGeom>
            <a:avLst/>
            <a:gdLst/>
            <a:ahLst/>
            <a:cxnLst/>
            <a:rect l="l" t="t" r="r" b="b"/>
            <a:pathLst>
              <a:path w="948" h="857" extrusionOk="0">
                <a:moveTo>
                  <a:pt x="80" y="54"/>
                </a:moveTo>
                <a:lnTo>
                  <a:pt x="474" y="95"/>
                </a:lnTo>
                <a:lnTo>
                  <a:pt x="856" y="121"/>
                </a:lnTo>
                <a:lnTo>
                  <a:pt x="632" y="436"/>
                </a:lnTo>
                <a:lnTo>
                  <a:pt x="414" y="763"/>
                </a:lnTo>
                <a:lnTo>
                  <a:pt x="414" y="763"/>
                </a:lnTo>
                <a:lnTo>
                  <a:pt x="250" y="411"/>
                </a:lnTo>
                <a:lnTo>
                  <a:pt x="80" y="54"/>
                </a:lnTo>
                <a:close/>
                <a:moveTo>
                  <a:pt x="1" y="1"/>
                </a:moveTo>
                <a:lnTo>
                  <a:pt x="197" y="436"/>
                </a:lnTo>
                <a:lnTo>
                  <a:pt x="408" y="856"/>
                </a:lnTo>
                <a:lnTo>
                  <a:pt x="433" y="831"/>
                </a:lnTo>
                <a:lnTo>
                  <a:pt x="686" y="462"/>
                </a:lnTo>
                <a:lnTo>
                  <a:pt x="948" y="80"/>
                </a:lnTo>
                <a:lnTo>
                  <a:pt x="474" y="42"/>
                </a:lnTo>
                <a:lnTo>
                  <a:pt x="1" y="1"/>
                </a:lnTo>
                <a:close/>
              </a:path>
            </a:pathLst>
          </a:custGeom>
          <a:solidFill>
            <a:srgbClr val="FEEB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6" name="Google Shape;716;p13"/>
          <p:cNvSpPr/>
          <p:nvPr/>
        </p:nvSpPr>
        <p:spPr>
          <a:xfrm>
            <a:off x="162863" y="2138653"/>
            <a:ext cx="82353" cy="93897"/>
          </a:xfrm>
          <a:custGeom>
            <a:avLst/>
            <a:gdLst/>
            <a:ahLst/>
            <a:cxnLst/>
            <a:rect l="l" t="t" r="r" b="b"/>
            <a:pathLst>
              <a:path w="749" h="854" extrusionOk="0">
                <a:moveTo>
                  <a:pt x="748" y="1"/>
                </a:moveTo>
                <a:lnTo>
                  <a:pt x="366" y="209"/>
                </a:lnTo>
                <a:lnTo>
                  <a:pt x="0" y="433"/>
                </a:lnTo>
                <a:lnTo>
                  <a:pt x="366" y="645"/>
                </a:lnTo>
                <a:lnTo>
                  <a:pt x="748" y="853"/>
                </a:lnTo>
                <a:lnTo>
                  <a:pt x="748" y="433"/>
                </a:lnTo>
                <a:lnTo>
                  <a:pt x="748" y="1"/>
                </a:lnTo>
                <a:close/>
              </a:path>
            </a:pathLst>
          </a:custGeom>
          <a:solidFill>
            <a:srgbClr val="FEEB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7" name="Google Shape;717;p13"/>
          <p:cNvSpPr/>
          <p:nvPr/>
        </p:nvSpPr>
        <p:spPr>
          <a:xfrm>
            <a:off x="156926" y="2132826"/>
            <a:ext cx="91368" cy="105552"/>
          </a:xfrm>
          <a:custGeom>
            <a:avLst/>
            <a:gdLst/>
            <a:ahLst/>
            <a:cxnLst/>
            <a:rect l="l" t="t" r="r" b="b"/>
            <a:pathLst>
              <a:path w="831" h="960" extrusionOk="0">
                <a:moveTo>
                  <a:pt x="777" y="92"/>
                </a:moveTo>
                <a:lnTo>
                  <a:pt x="777" y="486"/>
                </a:lnTo>
                <a:lnTo>
                  <a:pt x="777" y="868"/>
                </a:lnTo>
                <a:lnTo>
                  <a:pt x="436" y="669"/>
                </a:lnTo>
                <a:lnTo>
                  <a:pt x="100" y="480"/>
                </a:lnTo>
                <a:lnTo>
                  <a:pt x="100" y="480"/>
                </a:lnTo>
                <a:lnTo>
                  <a:pt x="436" y="291"/>
                </a:lnTo>
                <a:lnTo>
                  <a:pt x="777" y="92"/>
                </a:lnTo>
                <a:close/>
                <a:moveTo>
                  <a:pt x="831" y="0"/>
                </a:moveTo>
                <a:lnTo>
                  <a:pt x="408" y="237"/>
                </a:lnTo>
                <a:lnTo>
                  <a:pt x="0" y="486"/>
                </a:lnTo>
                <a:lnTo>
                  <a:pt x="41" y="499"/>
                </a:lnTo>
                <a:lnTo>
                  <a:pt x="408" y="723"/>
                </a:lnTo>
                <a:lnTo>
                  <a:pt x="831" y="960"/>
                </a:lnTo>
                <a:lnTo>
                  <a:pt x="831" y="486"/>
                </a:lnTo>
                <a:lnTo>
                  <a:pt x="831" y="0"/>
                </a:lnTo>
                <a:close/>
              </a:path>
            </a:pathLst>
          </a:custGeom>
          <a:solidFill>
            <a:srgbClr val="FEEB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8" name="Google Shape;718;p13"/>
          <p:cNvSpPr/>
          <p:nvPr/>
        </p:nvSpPr>
        <p:spPr>
          <a:xfrm>
            <a:off x="480731" y="4783742"/>
            <a:ext cx="82792" cy="95547"/>
          </a:xfrm>
          <a:custGeom>
            <a:avLst/>
            <a:gdLst/>
            <a:ahLst/>
            <a:cxnLst/>
            <a:rect l="l" t="t" r="r" b="b"/>
            <a:pathLst>
              <a:path w="753" h="869" extrusionOk="0">
                <a:moveTo>
                  <a:pt x="752" y="0"/>
                </a:moveTo>
                <a:lnTo>
                  <a:pt x="383" y="224"/>
                </a:lnTo>
                <a:lnTo>
                  <a:pt x="1" y="436"/>
                </a:lnTo>
                <a:lnTo>
                  <a:pt x="383" y="647"/>
                </a:lnTo>
                <a:lnTo>
                  <a:pt x="752" y="868"/>
                </a:lnTo>
                <a:lnTo>
                  <a:pt x="752" y="436"/>
                </a:lnTo>
                <a:lnTo>
                  <a:pt x="752" y="0"/>
                </a:lnTo>
                <a:close/>
              </a:path>
            </a:pathLst>
          </a:custGeom>
          <a:solidFill>
            <a:srgbClr val="FEEB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9" name="Google Shape;719;p13"/>
          <p:cNvSpPr/>
          <p:nvPr/>
        </p:nvSpPr>
        <p:spPr>
          <a:xfrm>
            <a:off x="475234" y="4779564"/>
            <a:ext cx="91039" cy="104233"/>
          </a:xfrm>
          <a:custGeom>
            <a:avLst/>
            <a:gdLst/>
            <a:ahLst/>
            <a:cxnLst/>
            <a:rect l="l" t="t" r="r" b="b"/>
            <a:pathLst>
              <a:path w="828" h="948" extrusionOk="0">
                <a:moveTo>
                  <a:pt x="777" y="92"/>
                </a:moveTo>
                <a:lnTo>
                  <a:pt x="777" y="474"/>
                </a:lnTo>
                <a:lnTo>
                  <a:pt x="777" y="856"/>
                </a:lnTo>
                <a:lnTo>
                  <a:pt x="446" y="670"/>
                </a:lnTo>
                <a:lnTo>
                  <a:pt x="110" y="474"/>
                </a:lnTo>
                <a:lnTo>
                  <a:pt x="110" y="474"/>
                </a:lnTo>
                <a:lnTo>
                  <a:pt x="446" y="275"/>
                </a:lnTo>
                <a:lnTo>
                  <a:pt x="777" y="92"/>
                </a:lnTo>
                <a:close/>
                <a:moveTo>
                  <a:pt x="828" y="0"/>
                </a:moveTo>
                <a:lnTo>
                  <a:pt x="420" y="237"/>
                </a:lnTo>
                <a:lnTo>
                  <a:pt x="0" y="474"/>
                </a:lnTo>
                <a:lnTo>
                  <a:pt x="38" y="499"/>
                </a:lnTo>
                <a:lnTo>
                  <a:pt x="420" y="711"/>
                </a:lnTo>
                <a:lnTo>
                  <a:pt x="828" y="947"/>
                </a:lnTo>
                <a:lnTo>
                  <a:pt x="828" y="474"/>
                </a:lnTo>
                <a:lnTo>
                  <a:pt x="828" y="0"/>
                </a:lnTo>
                <a:close/>
              </a:path>
            </a:pathLst>
          </a:custGeom>
          <a:solidFill>
            <a:srgbClr val="FEEB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0" name="Google Shape;720;p13"/>
          <p:cNvSpPr/>
          <p:nvPr/>
        </p:nvSpPr>
        <p:spPr>
          <a:xfrm>
            <a:off x="773091" y="2416531"/>
            <a:ext cx="95547" cy="85101"/>
          </a:xfrm>
          <a:custGeom>
            <a:avLst/>
            <a:gdLst/>
            <a:ahLst/>
            <a:cxnLst/>
            <a:rect l="l" t="t" r="r" b="b"/>
            <a:pathLst>
              <a:path w="869" h="774" extrusionOk="0">
                <a:moveTo>
                  <a:pt x="0" y="0"/>
                </a:moveTo>
                <a:lnTo>
                  <a:pt x="183" y="395"/>
                </a:lnTo>
                <a:lnTo>
                  <a:pt x="369" y="774"/>
                </a:lnTo>
                <a:lnTo>
                  <a:pt x="619" y="420"/>
                </a:lnTo>
                <a:lnTo>
                  <a:pt x="868" y="64"/>
                </a:lnTo>
                <a:lnTo>
                  <a:pt x="436" y="38"/>
                </a:lnTo>
                <a:lnTo>
                  <a:pt x="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1" name="Google Shape;721;p13"/>
          <p:cNvSpPr/>
          <p:nvPr/>
        </p:nvSpPr>
        <p:spPr>
          <a:xfrm>
            <a:off x="135376" y="188894"/>
            <a:ext cx="93897" cy="85541"/>
          </a:xfrm>
          <a:custGeom>
            <a:avLst/>
            <a:gdLst/>
            <a:ahLst/>
            <a:cxnLst/>
            <a:rect l="l" t="t" r="r" b="b"/>
            <a:pathLst>
              <a:path w="854" h="778" extrusionOk="0">
                <a:moveTo>
                  <a:pt x="1" y="1"/>
                </a:moveTo>
                <a:lnTo>
                  <a:pt x="184" y="395"/>
                </a:lnTo>
                <a:lnTo>
                  <a:pt x="367" y="777"/>
                </a:lnTo>
                <a:lnTo>
                  <a:pt x="616" y="421"/>
                </a:lnTo>
                <a:lnTo>
                  <a:pt x="853" y="67"/>
                </a:lnTo>
                <a:lnTo>
                  <a:pt x="433" y="39"/>
                </a:lnTo>
                <a:lnTo>
                  <a:pt x="1" y="1"/>
                </a:lnTo>
                <a:close/>
              </a:path>
            </a:pathLst>
          </a:custGeom>
          <a:solidFill>
            <a:srgbClr val="FEEB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2" name="Google Shape;722;p13"/>
          <p:cNvSpPr/>
          <p:nvPr/>
        </p:nvSpPr>
        <p:spPr>
          <a:xfrm>
            <a:off x="130868" y="186145"/>
            <a:ext cx="104233" cy="93787"/>
          </a:xfrm>
          <a:custGeom>
            <a:avLst/>
            <a:gdLst/>
            <a:ahLst/>
            <a:cxnLst/>
            <a:rect l="l" t="t" r="r" b="b"/>
            <a:pathLst>
              <a:path w="948" h="853" extrusionOk="0">
                <a:moveTo>
                  <a:pt x="80" y="51"/>
                </a:moveTo>
                <a:lnTo>
                  <a:pt x="462" y="92"/>
                </a:lnTo>
                <a:lnTo>
                  <a:pt x="856" y="117"/>
                </a:lnTo>
                <a:lnTo>
                  <a:pt x="632" y="433"/>
                </a:lnTo>
                <a:lnTo>
                  <a:pt x="416" y="759"/>
                </a:lnTo>
                <a:lnTo>
                  <a:pt x="250" y="408"/>
                </a:lnTo>
                <a:lnTo>
                  <a:pt x="80" y="51"/>
                </a:lnTo>
                <a:close/>
                <a:moveTo>
                  <a:pt x="1" y="1"/>
                </a:moveTo>
                <a:lnTo>
                  <a:pt x="200" y="433"/>
                </a:lnTo>
                <a:lnTo>
                  <a:pt x="408" y="853"/>
                </a:lnTo>
                <a:lnTo>
                  <a:pt x="436" y="828"/>
                </a:lnTo>
                <a:lnTo>
                  <a:pt x="673" y="458"/>
                </a:lnTo>
                <a:lnTo>
                  <a:pt x="948" y="79"/>
                </a:lnTo>
                <a:lnTo>
                  <a:pt x="474" y="38"/>
                </a:lnTo>
                <a:lnTo>
                  <a:pt x="1" y="1"/>
                </a:lnTo>
                <a:close/>
              </a:path>
            </a:pathLst>
          </a:custGeom>
          <a:solidFill>
            <a:srgbClr val="FEEB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3" name="Google Shape;723;p13"/>
          <p:cNvSpPr/>
          <p:nvPr/>
        </p:nvSpPr>
        <p:spPr>
          <a:xfrm>
            <a:off x="773091" y="4692813"/>
            <a:ext cx="82682" cy="94117"/>
          </a:xfrm>
          <a:custGeom>
            <a:avLst/>
            <a:gdLst/>
            <a:ahLst/>
            <a:cxnLst/>
            <a:rect l="l" t="t" r="r" b="b"/>
            <a:pathLst>
              <a:path w="752" h="856" extrusionOk="0">
                <a:moveTo>
                  <a:pt x="751" y="0"/>
                </a:moveTo>
                <a:lnTo>
                  <a:pt x="382" y="212"/>
                </a:lnTo>
                <a:lnTo>
                  <a:pt x="0" y="433"/>
                </a:lnTo>
                <a:lnTo>
                  <a:pt x="382" y="644"/>
                </a:lnTo>
                <a:lnTo>
                  <a:pt x="751" y="856"/>
                </a:lnTo>
                <a:lnTo>
                  <a:pt x="751" y="433"/>
                </a:lnTo>
                <a:lnTo>
                  <a:pt x="751" y="0"/>
                </a:lnTo>
                <a:close/>
              </a:path>
            </a:pathLst>
          </a:custGeom>
          <a:solidFill>
            <a:srgbClr val="FEEB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4" name="Google Shape;724;p13"/>
          <p:cNvSpPr/>
          <p:nvPr/>
        </p:nvSpPr>
        <p:spPr>
          <a:xfrm>
            <a:off x="767154" y="4686875"/>
            <a:ext cx="91368" cy="105662"/>
          </a:xfrm>
          <a:custGeom>
            <a:avLst/>
            <a:gdLst/>
            <a:ahLst/>
            <a:cxnLst/>
            <a:rect l="l" t="t" r="r" b="b"/>
            <a:pathLst>
              <a:path w="831" h="961" extrusionOk="0">
                <a:moveTo>
                  <a:pt x="777" y="92"/>
                </a:moveTo>
                <a:lnTo>
                  <a:pt x="777" y="487"/>
                </a:lnTo>
                <a:lnTo>
                  <a:pt x="777" y="869"/>
                </a:lnTo>
                <a:lnTo>
                  <a:pt x="449" y="673"/>
                </a:lnTo>
                <a:lnTo>
                  <a:pt x="104" y="482"/>
                </a:lnTo>
                <a:lnTo>
                  <a:pt x="104" y="482"/>
                </a:lnTo>
                <a:lnTo>
                  <a:pt x="449" y="291"/>
                </a:lnTo>
                <a:lnTo>
                  <a:pt x="777" y="92"/>
                </a:lnTo>
                <a:close/>
                <a:moveTo>
                  <a:pt x="831" y="0"/>
                </a:moveTo>
                <a:lnTo>
                  <a:pt x="423" y="237"/>
                </a:lnTo>
                <a:lnTo>
                  <a:pt x="0" y="487"/>
                </a:lnTo>
                <a:lnTo>
                  <a:pt x="41" y="502"/>
                </a:lnTo>
                <a:lnTo>
                  <a:pt x="423" y="723"/>
                </a:lnTo>
                <a:lnTo>
                  <a:pt x="831" y="960"/>
                </a:lnTo>
                <a:lnTo>
                  <a:pt x="831" y="487"/>
                </a:lnTo>
                <a:lnTo>
                  <a:pt x="831" y="0"/>
                </a:lnTo>
                <a:close/>
              </a:path>
            </a:pathLst>
          </a:custGeom>
          <a:solidFill>
            <a:srgbClr val="FEEB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5" name="Google Shape;725;p13"/>
          <p:cNvSpPr/>
          <p:nvPr/>
        </p:nvSpPr>
        <p:spPr>
          <a:xfrm>
            <a:off x="4365737" y="184386"/>
            <a:ext cx="82682" cy="95547"/>
          </a:xfrm>
          <a:custGeom>
            <a:avLst/>
            <a:gdLst/>
            <a:ahLst/>
            <a:cxnLst/>
            <a:rect l="l" t="t" r="r" b="b"/>
            <a:pathLst>
              <a:path w="752" h="869" extrusionOk="0">
                <a:moveTo>
                  <a:pt x="751" y="1"/>
                </a:moveTo>
                <a:lnTo>
                  <a:pt x="382" y="212"/>
                </a:lnTo>
                <a:lnTo>
                  <a:pt x="0" y="436"/>
                </a:lnTo>
                <a:lnTo>
                  <a:pt x="382" y="648"/>
                </a:lnTo>
                <a:lnTo>
                  <a:pt x="751" y="869"/>
                </a:lnTo>
                <a:lnTo>
                  <a:pt x="751" y="436"/>
                </a:lnTo>
                <a:lnTo>
                  <a:pt x="751" y="1"/>
                </a:lnTo>
                <a:close/>
              </a:path>
            </a:pathLst>
          </a:custGeom>
          <a:solidFill>
            <a:srgbClr val="FEEB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6" name="Google Shape;726;p13"/>
          <p:cNvSpPr/>
          <p:nvPr/>
        </p:nvSpPr>
        <p:spPr>
          <a:xfrm>
            <a:off x="4359800" y="180208"/>
            <a:ext cx="91368" cy="104233"/>
          </a:xfrm>
          <a:custGeom>
            <a:avLst/>
            <a:gdLst/>
            <a:ahLst/>
            <a:cxnLst/>
            <a:rect l="l" t="t" r="r" b="b"/>
            <a:pathLst>
              <a:path w="831" h="948" extrusionOk="0">
                <a:moveTo>
                  <a:pt x="777" y="80"/>
                </a:moveTo>
                <a:lnTo>
                  <a:pt x="777" y="474"/>
                </a:lnTo>
                <a:lnTo>
                  <a:pt x="777" y="856"/>
                </a:lnTo>
                <a:lnTo>
                  <a:pt x="449" y="658"/>
                </a:lnTo>
                <a:lnTo>
                  <a:pt x="111" y="474"/>
                </a:lnTo>
                <a:lnTo>
                  <a:pt x="449" y="276"/>
                </a:lnTo>
                <a:lnTo>
                  <a:pt x="777" y="80"/>
                </a:lnTo>
                <a:close/>
                <a:moveTo>
                  <a:pt x="831" y="1"/>
                </a:moveTo>
                <a:lnTo>
                  <a:pt x="423" y="238"/>
                </a:lnTo>
                <a:lnTo>
                  <a:pt x="0" y="474"/>
                </a:lnTo>
                <a:lnTo>
                  <a:pt x="41" y="500"/>
                </a:lnTo>
                <a:lnTo>
                  <a:pt x="423" y="711"/>
                </a:lnTo>
                <a:lnTo>
                  <a:pt x="831" y="948"/>
                </a:lnTo>
                <a:lnTo>
                  <a:pt x="831" y="474"/>
                </a:lnTo>
                <a:lnTo>
                  <a:pt x="831" y="1"/>
                </a:lnTo>
                <a:close/>
              </a:path>
            </a:pathLst>
          </a:custGeom>
          <a:solidFill>
            <a:srgbClr val="FEEB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7" name="Google Shape;727;p13"/>
          <p:cNvSpPr/>
          <p:nvPr/>
        </p:nvSpPr>
        <p:spPr>
          <a:xfrm>
            <a:off x="1383318" y="4848943"/>
            <a:ext cx="95547" cy="85541"/>
          </a:xfrm>
          <a:custGeom>
            <a:avLst/>
            <a:gdLst/>
            <a:ahLst/>
            <a:cxnLst/>
            <a:rect l="l" t="t" r="r" b="b"/>
            <a:pathLst>
              <a:path w="869" h="778" extrusionOk="0">
                <a:moveTo>
                  <a:pt x="0" y="1"/>
                </a:moveTo>
                <a:lnTo>
                  <a:pt x="199" y="395"/>
                </a:lnTo>
                <a:lnTo>
                  <a:pt x="382" y="777"/>
                </a:lnTo>
                <a:lnTo>
                  <a:pt x="619" y="421"/>
                </a:lnTo>
                <a:lnTo>
                  <a:pt x="868" y="67"/>
                </a:lnTo>
                <a:lnTo>
                  <a:pt x="436" y="26"/>
                </a:lnTo>
                <a:lnTo>
                  <a:pt x="0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8" name="Google Shape;728;p13"/>
          <p:cNvSpPr/>
          <p:nvPr/>
        </p:nvSpPr>
        <p:spPr>
          <a:xfrm>
            <a:off x="1702946" y="4885117"/>
            <a:ext cx="95547" cy="86861"/>
          </a:xfrm>
          <a:custGeom>
            <a:avLst/>
            <a:gdLst/>
            <a:ahLst/>
            <a:cxnLst/>
            <a:rect l="l" t="t" r="r" b="b"/>
            <a:pathLst>
              <a:path w="869" h="790" extrusionOk="0">
                <a:moveTo>
                  <a:pt x="1" y="0"/>
                </a:moveTo>
                <a:lnTo>
                  <a:pt x="187" y="395"/>
                </a:lnTo>
                <a:lnTo>
                  <a:pt x="370" y="789"/>
                </a:lnTo>
                <a:lnTo>
                  <a:pt x="619" y="436"/>
                </a:lnTo>
                <a:lnTo>
                  <a:pt x="869" y="66"/>
                </a:lnTo>
                <a:lnTo>
                  <a:pt x="436" y="41"/>
                </a:lnTo>
                <a:lnTo>
                  <a:pt x="1" y="0"/>
                </a:lnTo>
                <a:close/>
              </a:path>
            </a:pathLst>
          </a:custGeom>
          <a:solidFill>
            <a:srgbClr val="FEEB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9" name="Google Shape;729;p13"/>
          <p:cNvSpPr/>
          <p:nvPr/>
        </p:nvSpPr>
        <p:spPr>
          <a:xfrm>
            <a:off x="1698768" y="4882258"/>
            <a:ext cx="104233" cy="95547"/>
          </a:xfrm>
          <a:custGeom>
            <a:avLst/>
            <a:gdLst/>
            <a:ahLst/>
            <a:cxnLst/>
            <a:rect l="l" t="t" r="r" b="b"/>
            <a:pathLst>
              <a:path w="948" h="869" extrusionOk="0">
                <a:moveTo>
                  <a:pt x="80" y="67"/>
                </a:moveTo>
                <a:lnTo>
                  <a:pt x="474" y="92"/>
                </a:lnTo>
                <a:lnTo>
                  <a:pt x="856" y="118"/>
                </a:lnTo>
                <a:lnTo>
                  <a:pt x="632" y="433"/>
                </a:lnTo>
                <a:lnTo>
                  <a:pt x="414" y="762"/>
                </a:lnTo>
                <a:lnTo>
                  <a:pt x="414" y="762"/>
                </a:lnTo>
                <a:lnTo>
                  <a:pt x="250" y="408"/>
                </a:lnTo>
                <a:lnTo>
                  <a:pt x="80" y="67"/>
                </a:lnTo>
                <a:close/>
                <a:moveTo>
                  <a:pt x="1" y="1"/>
                </a:moveTo>
                <a:lnTo>
                  <a:pt x="197" y="433"/>
                </a:lnTo>
                <a:lnTo>
                  <a:pt x="408" y="869"/>
                </a:lnTo>
                <a:lnTo>
                  <a:pt x="433" y="828"/>
                </a:lnTo>
                <a:lnTo>
                  <a:pt x="683" y="474"/>
                </a:lnTo>
                <a:lnTo>
                  <a:pt x="948" y="80"/>
                </a:lnTo>
                <a:lnTo>
                  <a:pt x="474" y="39"/>
                </a:lnTo>
                <a:lnTo>
                  <a:pt x="1" y="1"/>
                </a:lnTo>
                <a:close/>
              </a:path>
            </a:pathLst>
          </a:custGeom>
          <a:solidFill>
            <a:srgbClr val="FEEB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0" name="Google Shape;730;p13"/>
          <p:cNvSpPr/>
          <p:nvPr/>
        </p:nvSpPr>
        <p:spPr>
          <a:xfrm>
            <a:off x="3113286" y="4737563"/>
            <a:ext cx="175040" cy="198240"/>
          </a:xfrm>
          <a:custGeom>
            <a:avLst/>
            <a:gdLst/>
            <a:ahLst/>
            <a:cxnLst/>
            <a:rect l="l" t="t" r="r" b="b"/>
            <a:pathLst>
              <a:path w="1592" h="1803" extrusionOk="0">
                <a:moveTo>
                  <a:pt x="67" y="0"/>
                </a:moveTo>
                <a:lnTo>
                  <a:pt x="26" y="894"/>
                </a:lnTo>
                <a:lnTo>
                  <a:pt x="1" y="1803"/>
                </a:lnTo>
                <a:lnTo>
                  <a:pt x="790" y="1383"/>
                </a:lnTo>
                <a:lnTo>
                  <a:pt x="1592" y="947"/>
                </a:lnTo>
                <a:lnTo>
                  <a:pt x="828" y="474"/>
                </a:lnTo>
                <a:lnTo>
                  <a:pt x="67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1" name="Google Shape;731;p13"/>
          <p:cNvSpPr/>
          <p:nvPr/>
        </p:nvSpPr>
        <p:spPr>
          <a:xfrm>
            <a:off x="2547809" y="4737563"/>
            <a:ext cx="81033" cy="94117"/>
          </a:xfrm>
          <a:custGeom>
            <a:avLst/>
            <a:gdLst/>
            <a:ahLst/>
            <a:cxnLst/>
            <a:rect l="l" t="t" r="r" b="b"/>
            <a:pathLst>
              <a:path w="737" h="856" extrusionOk="0">
                <a:moveTo>
                  <a:pt x="736" y="0"/>
                </a:moveTo>
                <a:lnTo>
                  <a:pt x="367" y="212"/>
                </a:lnTo>
                <a:lnTo>
                  <a:pt x="1" y="420"/>
                </a:lnTo>
                <a:lnTo>
                  <a:pt x="367" y="644"/>
                </a:lnTo>
                <a:lnTo>
                  <a:pt x="736" y="856"/>
                </a:lnTo>
                <a:lnTo>
                  <a:pt x="736" y="420"/>
                </a:lnTo>
                <a:lnTo>
                  <a:pt x="736" y="0"/>
                </a:lnTo>
                <a:close/>
              </a:path>
            </a:pathLst>
          </a:custGeom>
          <a:solidFill>
            <a:srgbClr val="FEEB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2" name="Google Shape;732;p13"/>
          <p:cNvSpPr/>
          <p:nvPr/>
        </p:nvSpPr>
        <p:spPr>
          <a:xfrm>
            <a:off x="2541981" y="4731625"/>
            <a:ext cx="89609" cy="105992"/>
          </a:xfrm>
          <a:custGeom>
            <a:avLst/>
            <a:gdLst/>
            <a:ahLst/>
            <a:cxnLst/>
            <a:rect l="l" t="t" r="r" b="b"/>
            <a:pathLst>
              <a:path w="815" h="964" extrusionOk="0">
                <a:moveTo>
                  <a:pt x="764" y="95"/>
                </a:moveTo>
                <a:lnTo>
                  <a:pt x="764" y="474"/>
                </a:lnTo>
                <a:lnTo>
                  <a:pt x="764" y="869"/>
                </a:lnTo>
                <a:lnTo>
                  <a:pt x="433" y="673"/>
                </a:lnTo>
                <a:lnTo>
                  <a:pt x="102" y="482"/>
                </a:lnTo>
                <a:lnTo>
                  <a:pt x="102" y="482"/>
                </a:lnTo>
                <a:lnTo>
                  <a:pt x="433" y="291"/>
                </a:lnTo>
                <a:lnTo>
                  <a:pt x="764" y="95"/>
                </a:lnTo>
                <a:close/>
                <a:moveTo>
                  <a:pt x="815" y="1"/>
                </a:moveTo>
                <a:lnTo>
                  <a:pt x="407" y="237"/>
                </a:lnTo>
                <a:lnTo>
                  <a:pt x="0" y="474"/>
                </a:lnTo>
                <a:lnTo>
                  <a:pt x="38" y="503"/>
                </a:lnTo>
                <a:lnTo>
                  <a:pt x="407" y="711"/>
                </a:lnTo>
                <a:lnTo>
                  <a:pt x="815" y="964"/>
                </a:lnTo>
                <a:lnTo>
                  <a:pt x="815" y="474"/>
                </a:lnTo>
                <a:lnTo>
                  <a:pt x="815" y="1"/>
                </a:lnTo>
                <a:close/>
              </a:path>
            </a:pathLst>
          </a:custGeom>
          <a:solidFill>
            <a:srgbClr val="FEEB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3" name="Google Shape;733;p13"/>
          <p:cNvSpPr/>
          <p:nvPr/>
        </p:nvSpPr>
        <p:spPr>
          <a:xfrm>
            <a:off x="2965732" y="144144"/>
            <a:ext cx="94227" cy="89719"/>
          </a:xfrm>
          <a:custGeom>
            <a:avLst/>
            <a:gdLst/>
            <a:ahLst/>
            <a:cxnLst/>
            <a:rect l="l" t="t" r="r" b="b"/>
            <a:pathLst>
              <a:path w="857" h="816" extrusionOk="0">
                <a:moveTo>
                  <a:pt x="579" y="1"/>
                </a:moveTo>
                <a:lnTo>
                  <a:pt x="288" y="329"/>
                </a:lnTo>
                <a:lnTo>
                  <a:pt x="1" y="645"/>
                </a:lnTo>
                <a:lnTo>
                  <a:pt x="421" y="736"/>
                </a:lnTo>
                <a:lnTo>
                  <a:pt x="856" y="815"/>
                </a:lnTo>
                <a:lnTo>
                  <a:pt x="711" y="408"/>
                </a:lnTo>
                <a:lnTo>
                  <a:pt x="579" y="1"/>
                </a:lnTo>
                <a:close/>
              </a:path>
            </a:pathLst>
          </a:custGeom>
          <a:solidFill>
            <a:srgbClr val="FEEB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4" name="Google Shape;734;p13"/>
          <p:cNvSpPr/>
          <p:nvPr/>
        </p:nvSpPr>
        <p:spPr>
          <a:xfrm>
            <a:off x="2959905" y="138207"/>
            <a:ext cx="104233" cy="100164"/>
          </a:xfrm>
          <a:custGeom>
            <a:avLst/>
            <a:gdLst/>
            <a:ahLst/>
            <a:cxnLst/>
            <a:rect l="l" t="t" r="r" b="b"/>
            <a:pathLst>
              <a:path w="948" h="911" extrusionOk="0">
                <a:moveTo>
                  <a:pt x="616" y="99"/>
                </a:moveTo>
                <a:lnTo>
                  <a:pt x="736" y="474"/>
                </a:lnTo>
                <a:lnTo>
                  <a:pt x="868" y="844"/>
                </a:lnTo>
                <a:lnTo>
                  <a:pt x="868" y="844"/>
                </a:lnTo>
                <a:lnTo>
                  <a:pt x="486" y="765"/>
                </a:lnTo>
                <a:lnTo>
                  <a:pt x="104" y="686"/>
                </a:lnTo>
                <a:lnTo>
                  <a:pt x="357" y="396"/>
                </a:lnTo>
                <a:lnTo>
                  <a:pt x="616" y="99"/>
                </a:lnTo>
                <a:close/>
                <a:moveTo>
                  <a:pt x="632" y="1"/>
                </a:moveTo>
                <a:lnTo>
                  <a:pt x="606" y="42"/>
                </a:lnTo>
                <a:lnTo>
                  <a:pt x="316" y="358"/>
                </a:lnTo>
                <a:lnTo>
                  <a:pt x="0" y="724"/>
                </a:lnTo>
                <a:lnTo>
                  <a:pt x="474" y="815"/>
                </a:lnTo>
                <a:lnTo>
                  <a:pt x="947" y="910"/>
                </a:lnTo>
                <a:lnTo>
                  <a:pt x="789" y="462"/>
                </a:lnTo>
                <a:lnTo>
                  <a:pt x="632" y="1"/>
                </a:lnTo>
                <a:close/>
              </a:path>
            </a:pathLst>
          </a:custGeom>
          <a:solidFill>
            <a:srgbClr val="FEEB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5" name="Google Shape;735;p13"/>
          <p:cNvSpPr/>
          <p:nvPr/>
        </p:nvSpPr>
        <p:spPr>
          <a:xfrm>
            <a:off x="2917903" y="4789570"/>
            <a:ext cx="94117" cy="85541"/>
          </a:xfrm>
          <a:custGeom>
            <a:avLst/>
            <a:gdLst/>
            <a:ahLst/>
            <a:cxnLst/>
            <a:rect l="l" t="t" r="r" b="b"/>
            <a:pathLst>
              <a:path w="856" h="778" extrusionOk="0">
                <a:moveTo>
                  <a:pt x="0" y="1"/>
                </a:moveTo>
                <a:lnTo>
                  <a:pt x="186" y="383"/>
                </a:lnTo>
                <a:lnTo>
                  <a:pt x="370" y="778"/>
                </a:lnTo>
                <a:lnTo>
                  <a:pt x="619" y="421"/>
                </a:lnTo>
                <a:lnTo>
                  <a:pt x="856" y="67"/>
                </a:lnTo>
                <a:lnTo>
                  <a:pt x="436" y="26"/>
                </a:lnTo>
                <a:lnTo>
                  <a:pt x="0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6" name="Google Shape;736;p13"/>
          <p:cNvSpPr/>
          <p:nvPr/>
        </p:nvSpPr>
        <p:spPr>
          <a:xfrm>
            <a:off x="3240389" y="32764"/>
            <a:ext cx="95547" cy="86861"/>
          </a:xfrm>
          <a:custGeom>
            <a:avLst/>
            <a:gdLst/>
            <a:ahLst/>
            <a:cxnLst/>
            <a:rect l="l" t="t" r="r" b="b"/>
            <a:pathLst>
              <a:path w="869" h="790" extrusionOk="0">
                <a:moveTo>
                  <a:pt x="0" y="0"/>
                </a:moveTo>
                <a:lnTo>
                  <a:pt x="186" y="395"/>
                </a:lnTo>
                <a:lnTo>
                  <a:pt x="382" y="789"/>
                </a:lnTo>
                <a:lnTo>
                  <a:pt x="619" y="433"/>
                </a:lnTo>
                <a:lnTo>
                  <a:pt x="868" y="79"/>
                </a:lnTo>
                <a:lnTo>
                  <a:pt x="436" y="38"/>
                </a:lnTo>
                <a:lnTo>
                  <a:pt x="0" y="0"/>
                </a:lnTo>
                <a:close/>
              </a:path>
            </a:pathLst>
          </a:custGeom>
          <a:solidFill>
            <a:srgbClr val="FEEB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7" name="Google Shape;737;p13"/>
          <p:cNvSpPr/>
          <p:nvPr/>
        </p:nvSpPr>
        <p:spPr>
          <a:xfrm>
            <a:off x="3236211" y="29905"/>
            <a:ext cx="104233" cy="95657"/>
          </a:xfrm>
          <a:custGeom>
            <a:avLst/>
            <a:gdLst/>
            <a:ahLst/>
            <a:cxnLst/>
            <a:rect l="l" t="t" r="r" b="b"/>
            <a:pathLst>
              <a:path w="948" h="870" extrusionOk="0">
                <a:moveTo>
                  <a:pt x="92" y="64"/>
                </a:moveTo>
                <a:lnTo>
                  <a:pt x="474" y="92"/>
                </a:lnTo>
                <a:lnTo>
                  <a:pt x="856" y="118"/>
                </a:lnTo>
                <a:lnTo>
                  <a:pt x="632" y="433"/>
                </a:lnTo>
                <a:lnTo>
                  <a:pt x="414" y="762"/>
                </a:lnTo>
                <a:lnTo>
                  <a:pt x="414" y="762"/>
                </a:lnTo>
                <a:lnTo>
                  <a:pt x="250" y="408"/>
                </a:lnTo>
                <a:lnTo>
                  <a:pt x="92" y="64"/>
                </a:lnTo>
                <a:close/>
                <a:moveTo>
                  <a:pt x="0" y="1"/>
                </a:moveTo>
                <a:lnTo>
                  <a:pt x="212" y="433"/>
                </a:lnTo>
                <a:lnTo>
                  <a:pt x="407" y="869"/>
                </a:lnTo>
                <a:lnTo>
                  <a:pt x="433" y="828"/>
                </a:lnTo>
                <a:lnTo>
                  <a:pt x="685" y="474"/>
                </a:lnTo>
                <a:lnTo>
                  <a:pt x="947" y="80"/>
                </a:lnTo>
                <a:lnTo>
                  <a:pt x="474" y="39"/>
                </a:lnTo>
                <a:lnTo>
                  <a:pt x="0" y="1"/>
                </a:lnTo>
                <a:close/>
              </a:path>
            </a:pathLst>
          </a:custGeom>
          <a:solidFill>
            <a:srgbClr val="FEEB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8" name="Google Shape;738;p13"/>
          <p:cNvSpPr/>
          <p:nvPr/>
        </p:nvSpPr>
        <p:spPr>
          <a:xfrm>
            <a:off x="6357388" y="4668074"/>
            <a:ext cx="198020" cy="176470"/>
          </a:xfrm>
          <a:custGeom>
            <a:avLst/>
            <a:gdLst/>
            <a:ahLst/>
            <a:cxnLst/>
            <a:rect l="l" t="t" r="r" b="b"/>
            <a:pathLst>
              <a:path w="1801" h="1605" extrusionOk="0">
                <a:moveTo>
                  <a:pt x="1" y="1"/>
                </a:moveTo>
                <a:lnTo>
                  <a:pt x="421" y="803"/>
                </a:lnTo>
                <a:lnTo>
                  <a:pt x="841" y="1605"/>
                </a:lnTo>
                <a:lnTo>
                  <a:pt x="1327" y="844"/>
                </a:lnTo>
                <a:lnTo>
                  <a:pt x="1800" y="67"/>
                </a:lnTo>
                <a:lnTo>
                  <a:pt x="907" y="42"/>
                </a:lnTo>
                <a:lnTo>
                  <a:pt x="1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9" name="Google Shape;739;p13"/>
          <p:cNvSpPr/>
          <p:nvPr/>
        </p:nvSpPr>
        <p:spPr>
          <a:xfrm>
            <a:off x="5149467" y="4783742"/>
            <a:ext cx="82682" cy="95547"/>
          </a:xfrm>
          <a:custGeom>
            <a:avLst/>
            <a:gdLst/>
            <a:ahLst/>
            <a:cxnLst/>
            <a:rect l="l" t="t" r="r" b="b"/>
            <a:pathLst>
              <a:path w="752" h="869" extrusionOk="0">
                <a:moveTo>
                  <a:pt x="752" y="0"/>
                </a:moveTo>
                <a:lnTo>
                  <a:pt x="383" y="224"/>
                </a:lnTo>
                <a:lnTo>
                  <a:pt x="1" y="436"/>
                </a:lnTo>
                <a:lnTo>
                  <a:pt x="383" y="647"/>
                </a:lnTo>
                <a:lnTo>
                  <a:pt x="752" y="868"/>
                </a:lnTo>
                <a:lnTo>
                  <a:pt x="752" y="436"/>
                </a:lnTo>
                <a:lnTo>
                  <a:pt x="752" y="0"/>
                </a:lnTo>
                <a:close/>
              </a:path>
            </a:pathLst>
          </a:custGeom>
          <a:solidFill>
            <a:srgbClr val="FEEB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0" name="Google Shape;740;p13"/>
          <p:cNvSpPr/>
          <p:nvPr/>
        </p:nvSpPr>
        <p:spPr>
          <a:xfrm>
            <a:off x="5143969" y="4779564"/>
            <a:ext cx="91039" cy="104233"/>
          </a:xfrm>
          <a:custGeom>
            <a:avLst/>
            <a:gdLst/>
            <a:ahLst/>
            <a:cxnLst/>
            <a:rect l="l" t="t" r="r" b="b"/>
            <a:pathLst>
              <a:path w="828" h="948" extrusionOk="0">
                <a:moveTo>
                  <a:pt x="777" y="92"/>
                </a:moveTo>
                <a:lnTo>
                  <a:pt x="777" y="474"/>
                </a:lnTo>
                <a:lnTo>
                  <a:pt x="777" y="856"/>
                </a:lnTo>
                <a:lnTo>
                  <a:pt x="445" y="670"/>
                </a:lnTo>
                <a:lnTo>
                  <a:pt x="109" y="474"/>
                </a:lnTo>
                <a:lnTo>
                  <a:pt x="109" y="474"/>
                </a:lnTo>
                <a:lnTo>
                  <a:pt x="445" y="275"/>
                </a:lnTo>
                <a:lnTo>
                  <a:pt x="777" y="92"/>
                </a:lnTo>
                <a:close/>
                <a:moveTo>
                  <a:pt x="827" y="0"/>
                </a:moveTo>
                <a:lnTo>
                  <a:pt x="420" y="237"/>
                </a:lnTo>
                <a:lnTo>
                  <a:pt x="0" y="474"/>
                </a:lnTo>
                <a:lnTo>
                  <a:pt x="38" y="499"/>
                </a:lnTo>
                <a:lnTo>
                  <a:pt x="420" y="711"/>
                </a:lnTo>
                <a:lnTo>
                  <a:pt x="827" y="947"/>
                </a:lnTo>
                <a:lnTo>
                  <a:pt x="827" y="474"/>
                </a:lnTo>
                <a:lnTo>
                  <a:pt x="827" y="0"/>
                </a:lnTo>
                <a:close/>
              </a:path>
            </a:pathLst>
          </a:custGeom>
          <a:solidFill>
            <a:srgbClr val="FEEB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1" name="Google Shape;741;p13"/>
          <p:cNvSpPr/>
          <p:nvPr/>
        </p:nvSpPr>
        <p:spPr>
          <a:xfrm>
            <a:off x="8131886" y="31334"/>
            <a:ext cx="92798" cy="89719"/>
          </a:xfrm>
          <a:custGeom>
            <a:avLst/>
            <a:gdLst/>
            <a:ahLst/>
            <a:cxnLst/>
            <a:rect l="l" t="t" r="r" b="b"/>
            <a:pathLst>
              <a:path w="844" h="816" extrusionOk="0">
                <a:moveTo>
                  <a:pt x="566" y="1"/>
                </a:moveTo>
                <a:lnTo>
                  <a:pt x="278" y="329"/>
                </a:lnTo>
                <a:lnTo>
                  <a:pt x="0" y="645"/>
                </a:lnTo>
                <a:lnTo>
                  <a:pt x="420" y="736"/>
                </a:lnTo>
                <a:lnTo>
                  <a:pt x="843" y="815"/>
                </a:lnTo>
                <a:lnTo>
                  <a:pt x="843" y="815"/>
                </a:lnTo>
                <a:lnTo>
                  <a:pt x="698" y="408"/>
                </a:lnTo>
                <a:lnTo>
                  <a:pt x="566" y="1"/>
                </a:lnTo>
                <a:close/>
              </a:path>
            </a:pathLst>
          </a:custGeom>
          <a:solidFill>
            <a:srgbClr val="FEEB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2" name="Google Shape;742;p13"/>
          <p:cNvSpPr/>
          <p:nvPr/>
        </p:nvSpPr>
        <p:spPr>
          <a:xfrm>
            <a:off x="8125948" y="25397"/>
            <a:ext cx="102913" cy="100164"/>
          </a:xfrm>
          <a:custGeom>
            <a:avLst/>
            <a:gdLst/>
            <a:ahLst/>
            <a:cxnLst/>
            <a:rect l="l" t="t" r="r" b="b"/>
            <a:pathLst>
              <a:path w="936" h="911" extrusionOk="0">
                <a:moveTo>
                  <a:pt x="606" y="99"/>
                </a:moveTo>
                <a:lnTo>
                  <a:pt x="740" y="474"/>
                </a:lnTo>
                <a:lnTo>
                  <a:pt x="856" y="831"/>
                </a:lnTo>
                <a:lnTo>
                  <a:pt x="856" y="831"/>
                </a:lnTo>
                <a:lnTo>
                  <a:pt x="474" y="765"/>
                </a:lnTo>
                <a:lnTo>
                  <a:pt x="95" y="686"/>
                </a:lnTo>
                <a:lnTo>
                  <a:pt x="358" y="395"/>
                </a:lnTo>
                <a:lnTo>
                  <a:pt x="606" y="99"/>
                </a:lnTo>
                <a:close/>
                <a:moveTo>
                  <a:pt x="632" y="1"/>
                </a:moveTo>
                <a:lnTo>
                  <a:pt x="594" y="42"/>
                </a:lnTo>
                <a:lnTo>
                  <a:pt x="316" y="358"/>
                </a:lnTo>
                <a:lnTo>
                  <a:pt x="1" y="711"/>
                </a:lnTo>
                <a:lnTo>
                  <a:pt x="462" y="815"/>
                </a:lnTo>
                <a:lnTo>
                  <a:pt x="935" y="910"/>
                </a:lnTo>
                <a:lnTo>
                  <a:pt x="777" y="449"/>
                </a:lnTo>
                <a:lnTo>
                  <a:pt x="632" y="1"/>
                </a:lnTo>
                <a:close/>
              </a:path>
            </a:pathLst>
          </a:custGeom>
          <a:solidFill>
            <a:srgbClr val="FEEB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3" name="Google Shape;743;p13"/>
          <p:cNvSpPr/>
          <p:nvPr/>
        </p:nvSpPr>
        <p:spPr>
          <a:xfrm>
            <a:off x="4896470" y="4905238"/>
            <a:ext cx="94117" cy="85431"/>
          </a:xfrm>
          <a:custGeom>
            <a:avLst/>
            <a:gdLst/>
            <a:ahLst/>
            <a:cxnLst/>
            <a:rect l="l" t="t" r="r" b="b"/>
            <a:pathLst>
              <a:path w="856" h="777" extrusionOk="0">
                <a:moveTo>
                  <a:pt x="0" y="0"/>
                </a:moveTo>
                <a:lnTo>
                  <a:pt x="186" y="382"/>
                </a:lnTo>
                <a:lnTo>
                  <a:pt x="369" y="777"/>
                </a:lnTo>
                <a:lnTo>
                  <a:pt x="619" y="423"/>
                </a:lnTo>
                <a:lnTo>
                  <a:pt x="856" y="66"/>
                </a:lnTo>
                <a:lnTo>
                  <a:pt x="423" y="29"/>
                </a:lnTo>
                <a:lnTo>
                  <a:pt x="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4" name="Google Shape;744;p13"/>
          <p:cNvSpPr/>
          <p:nvPr/>
        </p:nvSpPr>
        <p:spPr>
          <a:xfrm>
            <a:off x="5949580" y="4843116"/>
            <a:ext cx="95547" cy="85431"/>
          </a:xfrm>
          <a:custGeom>
            <a:avLst/>
            <a:gdLst/>
            <a:ahLst/>
            <a:cxnLst/>
            <a:rect l="l" t="t" r="r" b="b"/>
            <a:pathLst>
              <a:path w="869" h="777" extrusionOk="0">
                <a:moveTo>
                  <a:pt x="0" y="0"/>
                </a:moveTo>
                <a:lnTo>
                  <a:pt x="196" y="382"/>
                </a:lnTo>
                <a:lnTo>
                  <a:pt x="379" y="777"/>
                </a:lnTo>
                <a:lnTo>
                  <a:pt x="616" y="423"/>
                </a:lnTo>
                <a:lnTo>
                  <a:pt x="869" y="66"/>
                </a:lnTo>
                <a:lnTo>
                  <a:pt x="433" y="28"/>
                </a:lnTo>
                <a:lnTo>
                  <a:pt x="0" y="0"/>
                </a:lnTo>
                <a:close/>
              </a:path>
            </a:pathLst>
          </a:custGeom>
          <a:solidFill>
            <a:srgbClr val="FEEB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5" name="Google Shape;745;p13"/>
          <p:cNvSpPr/>
          <p:nvPr/>
        </p:nvSpPr>
        <p:spPr>
          <a:xfrm>
            <a:off x="5945072" y="4840257"/>
            <a:ext cx="104233" cy="94227"/>
          </a:xfrm>
          <a:custGeom>
            <a:avLst/>
            <a:gdLst/>
            <a:ahLst/>
            <a:cxnLst/>
            <a:rect l="l" t="t" r="r" b="b"/>
            <a:pathLst>
              <a:path w="948" h="857" extrusionOk="0">
                <a:moveTo>
                  <a:pt x="92" y="54"/>
                </a:moveTo>
                <a:lnTo>
                  <a:pt x="474" y="80"/>
                </a:lnTo>
                <a:lnTo>
                  <a:pt x="856" y="118"/>
                </a:lnTo>
                <a:lnTo>
                  <a:pt x="644" y="433"/>
                </a:lnTo>
                <a:lnTo>
                  <a:pt x="419" y="755"/>
                </a:lnTo>
                <a:lnTo>
                  <a:pt x="250" y="408"/>
                </a:lnTo>
                <a:lnTo>
                  <a:pt x="92" y="54"/>
                </a:lnTo>
                <a:close/>
                <a:moveTo>
                  <a:pt x="0" y="1"/>
                </a:moveTo>
                <a:lnTo>
                  <a:pt x="212" y="421"/>
                </a:lnTo>
                <a:lnTo>
                  <a:pt x="408" y="856"/>
                </a:lnTo>
                <a:lnTo>
                  <a:pt x="436" y="815"/>
                </a:lnTo>
                <a:lnTo>
                  <a:pt x="685" y="462"/>
                </a:lnTo>
                <a:lnTo>
                  <a:pt x="947" y="67"/>
                </a:lnTo>
                <a:lnTo>
                  <a:pt x="474" y="26"/>
                </a:lnTo>
                <a:lnTo>
                  <a:pt x="0" y="1"/>
                </a:lnTo>
                <a:close/>
              </a:path>
            </a:pathLst>
          </a:custGeom>
          <a:solidFill>
            <a:srgbClr val="FEEB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6" name="Google Shape;746;p13"/>
          <p:cNvSpPr/>
          <p:nvPr/>
        </p:nvSpPr>
        <p:spPr>
          <a:xfrm>
            <a:off x="879963" y="155721"/>
            <a:ext cx="178119" cy="198350"/>
          </a:xfrm>
          <a:custGeom>
            <a:avLst/>
            <a:gdLst/>
            <a:ahLst/>
            <a:cxnLst/>
            <a:rect l="l" t="t" r="r" b="b"/>
            <a:pathLst>
              <a:path w="1620" h="1804" extrusionOk="0">
                <a:moveTo>
                  <a:pt x="1620" y="1"/>
                </a:moveTo>
                <a:lnTo>
                  <a:pt x="818" y="395"/>
                </a:lnTo>
                <a:lnTo>
                  <a:pt x="0" y="803"/>
                </a:lnTo>
                <a:lnTo>
                  <a:pt x="752" y="1305"/>
                </a:lnTo>
                <a:lnTo>
                  <a:pt x="1516" y="1803"/>
                </a:lnTo>
                <a:lnTo>
                  <a:pt x="1566" y="894"/>
                </a:lnTo>
                <a:lnTo>
                  <a:pt x="1620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7" name="Google Shape;747;p13"/>
          <p:cNvSpPr/>
          <p:nvPr/>
        </p:nvSpPr>
        <p:spPr>
          <a:xfrm>
            <a:off x="182984" y="2913807"/>
            <a:ext cx="94117" cy="85431"/>
          </a:xfrm>
          <a:custGeom>
            <a:avLst/>
            <a:gdLst/>
            <a:ahLst/>
            <a:cxnLst/>
            <a:rect l="l" t="t" r="r" b="b"/>
            <a:pathLst>
              <a:path w="856" h="777" extrusionOk="0">
                <a:moveTo>
                  <a:pt x="0" y="0"/>
                </a:moveTo>
                <a:lnTo>
                  <a:pt x="183" y="395"/>
                </a:lnTo>
                <a:lnTo>
                  <a:pt x="370" y="777"/>
                </a:lnTo>
                <a:lnTo>
                  <a:pt x="606" y="420"/>
                </a:lnTo>
                <a:lnTo>
                  <a:pt x="856" y="67"/>
                </a:lnTo>
                <a:lnTo>
                  <a:pt x="420" y="38"/>
                </a:lnTo>
                <a:lnTo>
                  <a:pt x="0" y="0"/>
                </a:lnTo>
                <a:close/>
              </a:path>
            </a:pathLst>
          </a:custGeom>
          <a:solidFill>
            <a:srgbClr val="FEEB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8" name="Google Shape;748;p13"/>
          <p:cNvSpPr/>
          <p:nvPr/>
        </p:nvSpPr>
        <p:spPr>
          <a:xfrm>
            <a:off x="177047" y="2911058"/>
            <a:ext cx="105992" cy="93787"/>
          </a:xfrm>
          <a:custGeom>
            <a:avLst/>
            <a:gdLst/>
            <a:ahLst/>
            <a:cxnLst/>
            <a:rect l="l" t="t" r="r" b="b"/>
            <a:pathLst>
              <a:path w="964" h="853" extrusionOk="0">
                <a:moveTo>
                  <a:pt x="95" y="63"/>
                </a:moveTo>
                <a:lnTo>
                  <a:pt x="474" y="92"/>
                </a:lnTo>
                <a:lnTo>
                  <a:pt x="856" y="117"/>
                </a:lnTo>
                <a:lnTo>
                  <a:pt x="648" y="433"/>
                </a:lnTo>
                <a:lnTo>
                  <a:pt x="424" y="749"/>
                </a:lnTo>
                <a:lnTo>
                  <a:pt x="266" y="407"/>
                </a:lnTo>
                <a:lnTo>
                  <a:pt x="95" y="63"/>
                </a:lnTo>
                <a:close/>
                <a:moveTo>
                  <a:pt x="1" y="0"/>
                </a:moveTo>
                <a:lnTo>
                  <a:pt x="212" y="433"/>
                </a:lnTo>
                <a:lnTo>
                  <a:pt x="424" y="853"/>
                </a:lnTo>
                <a:lnTo>
                  <a:pt x="449" y="827"/>
                </a:lnTo>
                <a:lnTo>
                  <a:pt x="686" y="474"/>
                </a:lnTo>
                <a:lnTo>
                  <a:pt x="963" y="79"/>
                </a:lnTo>
                <a:lnTo>
                  <a:pt x="474" y="38"/>
                </a:lnTo>
                <a:lnTo>
                  <a:pt x="1" y="0"/>
                </a:lnTo>
                <a:close/>
              </a:path>
            </a:pathLst>
          </a:custGeom>
          <a:solidFill>
            <a:srgbClr val="FEEB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9" name="Google Shape;749;p13"/>
          <p:cNvSpPr/>
          <p:nvPr/>
        </p:nvSpPr>
        <p:spPr>
          <a:xfrm>
            <a:off x="255112" y="1257727"/>
            <a:ext cx="95547" cy="85431"/>
          </a:xfrm>
          <a:custGeom>
            <a:avLst/>
            <a:gdLst/>
            <a:ahLst/>
            <a:cxnLst/>
            <a:rect l="l" t="t" r="r" b="b"/>
            <a:pathLst>
              <a:path w="869" h="777" extrusionOk="0">
                <a:moveTo>
                  <a:pt x="1" y="0"/>
                </a:moveTo>
                <a:lnTo>
                  <a:pt x="187" y="382"/>
                </a:lnTo>
                <a:lnTo>
                  <a:pt x="383" y="777"/>
                </a:lnTo>
                <a:lnTo>
                  <a:pt x="620" y="420"/>
                </a:lnTo>
                <a:lnTo>
                  <a:pt x="869" y="67"/>
                </a:lnTo>
                <a:lnTo>
                  <a:pt x="436" y="26"/>
                </a:lnTo>
                <a:lnTo>
                  <a:pt x="1" y="0"/>
                </a:lnTo>
                <a:close/>
              </a:path>
            </a:pathLst>
          </a:custGeom>
          <a:solidFill>
            <a:srgbClr val="FEEB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0" name="Google Shape;750;p13"/>
          <p:cNvSpPr/>
          <p:nvPr/>
        </p:nvSpPr>
        <p:spPr>
          <a:xfrm>
            <a:off x="250934" y="1253549"/>
            <a:ext cx="104343" cy="95547"/>
          </a:xfrm>
          <a:custGeom>
            <a:avLst/>
            <a:gdLst/>
            <a:ahLst/>
            <a:cxnLst/>
            <a:rect l="l" t="t" r="r" b="b"/>
            <a:pathLst>
              <a:path w="949" h="869" extrusionOk="0">
                <a:moveTo>
                  <a:pt x="93" y="64"/>
                </a:moveTo>
                <a:lnTo>
                  <a:pt x="474" y="92"/>
                </a:lnTo>
                <a:lnTo>
                  <a:pt x="856" y="130"/>
                </a:lnTo>
                <a:lnTo>
                  <a:pt x="632" y="446"/>
                </a:lnTo>
                <a:lnTo>
                  <a:pt x="418" y="769"/>
                </a:lnTo>
                <a:lnTo>
                  <a:pt x="418" y="769"/>
                </a:lnTo>
                <a:lnTo>
                  <a:pt x="250" y="408"/>
                </a:lnTo>
                <a:lnTo>
                  <a:pt x="93" y="64"/>
                </a:lnTo>
                <a:close/>
                <a:moveTo>
                  <a:pt x="1" y="0"/>
                </a:moveTo>
                <a:lnTo>
                  <a:pt x="212" y="433"/>
                </a:lnTo>
                <a:lnTo>
                  <a:pt x="408" y="869"/>
                </a:lnTo>
                <a:lnTo>
                  <a:pt x="433" y="828"/>
                </a:lnTo>
                <a:lnTo>
                  <a:pt x="686" y="474"/>
                </a:lnTo>
                <a:lnTo>
                  <a:pt x="948" y="79"/>
                </a:lnTo>
                <a:lnTo>
                  <a:pt x="474" y="38"/>
                </a:lnTo>
                <a:lnTo>
                  <a:pt x="1" y="0"/>
                </a:lnTo>
                <a:close/>
              </a:path>
            </a:pathLst>
          </a:custGeom>
          <a:solidFill>
            <a:srgbClr val="FEEB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1" name="Google Shape;751;p13"/>
          <p:cNvSpPr/>
          <p:nvPr/>
        </p:nvSpPr>
        <p:spPr>
          <a:xfrm>
            <a:off x="-340492" y="1820487"/>
            <a:ext cx="569761" cy="659700"/>
          </a:xfrm>
          <a:custGeom>
            <a:avLst/>
            <a:gdLst/>
            <a:ahLst/>
            <a:cxnLst/>
            <a:rect l="l" t="t" r="r" b="b"/>
            <a:pathLst>
              <a:path w="5182" h="6000" extrusionOk="0">
                <a:moveTo>
                  <a:pt x="0" y="1"/>
                </a:moveTo>
                <a:lnTo>
                  <a:pt x="0" y="3000"/>
                </a:lnTo>
                <a:lnTo>
                  <a:pt x="0" y="5999"/>
                </a:lnTo>
                <a:lnTo>
                  <a:pt x="2592" y="4500"/>
                </a:lnTo>
                <a:lnTo>
                  <a:pt x="5181" y="3000"/>
                </a:lnTo>
                <a:lnTo>
                  <a:pt x="2592" y="1500"/>
                </a:lnTo>
                <a:lnTo>
                  <a:pt x="0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2" name="Google Shape;752;p13"/>
          <p:cNvSpPr/>
          <p:nvPr/>
        </p:nvSpPr>
        <p:spPr>
          <a:xfrm>
            <a:off x="116354" y="4834430"/>
            <a:ext cx="571410" cy="659590"/>
          </a:xfrm>
          <a:custGeom>
            <a:avLst/>
            <a:gdLst/>
            <a:ahLst/>
            <a:cxnLst/>
            <a:rect l="l" t="t" r="r" b="b"/>
            <a:pathLst>
              <a:path w="5197" h="5999" extrusionOk="0">
                <a:moveTo>
                  <a:pt x="0" y="0"/>
                </a:moveTo>
                <a:lnTo>
                  <a:pt x="0" y="2999"/>
                </a:lnTo>
                <a:lnTo>
                  <a:pt x="0" y="5998"/>
                </a:lnTo>
                <a:lnTo>
                  <a:pt x="2605" y="4499"/>
                </a:lnTo>
                <a:lnTo>
                  <a:pt x="5196" y="2999"/>
                </a:lnTo>
                <a:lnTo>
                  <a:pt x="2605" y="1500"/>
                </a:lnTo>
                <a:lnTo>
                  <a:pt x="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3" name="Google Shape;753;p13"/>
          <p:cNvSpPr/>
          <p:nvPr/>
        </p:nvSpPr>
        <p:spPr>
          <a:xfrm>
            <a:off x="4812797" y="-228887"/>
            <a:ext cx="817148" cy="944690"/>
          </a:xfrm>
          <a:custGeom>
            <a:avLst/>
            <a:gdLst/>
            <a:ahLst/>
            <a:cxnLst/>
            <a:rect l="l" t="t" r="r" b="b"/>
            <a:pathLst>
              <a:path w="7432" h="8592" extrusionOk="0">
                <a:moveTo>
                  <a:pt x="0" y="1"/>
                </a:moveTo>
                <a:lnTo>
                  <a:pt x="0" y="4288"/>
                </a:lnTo>
                <a:lnTo>
                  <a:pt x="0" y="8591"/>
                </a:lnTo>
                <a:lnTo>
                  <a:pt x="3722" y="6432"/>
                </a:lnTo>
                <a:lnTo>
                  <a:pt x="7432" y="4288"/>
                </a:lnTo>
                <a:lnTo>
                  <a:pt x="3722" y="2144"/>
                </a:lnTo>
                <a:lnTo>
                  <a:pt x="0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4" name="Google Shape;754;p13"/>
          <p:cNvSpPr/>
          <p:nvPr/>
        </p:nvSpPr>
        <p:spPr>
          <a:xfrm>
            <a:off x="-389750" y="3360680"/>
            <a:ext cx="912585" cy="913025"/>
          </a:xfrm>
          <a:custGeom>
            <a:avLst/>
            <a:gdLst/>
            <a:ahLst/>
            <a:cxnLst/>
            <a:rect l="l" t="t" r="r" b="b"/>
            <a:pathLst>
              <a:path w="8300" h="8304" extrusionOk="0">
                <a:moveTo>
                  <a:pt x="6077" y="1"/>
                </a:moveTo>
                <a:lnTo>
                  <a:pt x="3040" y="3041"/>
                </a:lnTo>
                <a:lnTo>
                  <a:pt x="0" y="6078"/>
                </a:lnTo>
                <a:lnTo>
                  <a:pt x="4145" y="7183"/>
                </a:lnTo>
                <a:lnTo>
                  <a:pt x="8300" y="8303"/>
                </a:lnTo>
                <a:lnTo>
                  <a:pt x="7182" y="4158"/>
                </a:lnTo>
                <a:lnTo>
                  <a:pt x="6077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5" name="Google Shape;755;p13"/>
          <p:cNvSpPr/>
          <p:nvPr/>
        </p:nvSpPr>
        <p:spPr>
          <a:xfrm>
            <a:off x="8648435" y="135458"/>
            <a:ext cx="656401" cy="656511"/>
          </a:xfrm>
          <a:custGeom>
            <a:avLst/>
            <a:gdLst/>
            <a:ahLst/>
            <a:cxnLst/>
            <a:rect l="l" t="t" r="r" b="b"/>
            <a:pathLst>
              <a:path w="5970" h="5971" extrusionOk="0">
                <a:moveTo>
                  <a:pt x="5817" y="153"/>
                </a:moveTo>
                <a:lnTo>
                  <a:pt x="5064" y="2959"/>
                </a:lnTo>
                <a:lnTo>
                  <a:pt x="4313" y="5775"/>
                </a:lnTo>
                <a:lnTo>
                  <a:pt x="2260" y="3710"/>
                </a:lnTo>
                <a:lnTo>
                  <a:pt x="208" y="1658"/>
                </a:lnTo>
                <a:lnTo>
                  <a:pt x="3012" y="907"/>
                </a:lnTo>
                <a:lnTo>
                  <a:pt x="5817" y="153"/>
                </a:lnTo>
                <a:close/>
                <a:moveTo>
                  <a:pt x="5970" y="1"/>
                </a:moveTo>
                <a:lnTo>
                  <a:pt x="5878" y="26"/>
                </a:lnTo>
                <a:lnTo>
                  <a:pt x="2983" y="803"/>
                </a:lnTo>
                <a:lnTo>
                  <a:pt x="0" y="1604"/>
                </a:lnTo>
                <a:lnTo>
                  <a:pt x="2182" y="3789"/>
                </a:lnTo>
                <a:lnTo>
                  <a:pt x="4366" y="5971"/>
                </a:lnTo>
                <a:lnTo>
                  <a:pt x="5168" y="2987"/>
                </a:lnTo>
                <a:lnTo>
                  <a:pt x="5970" y="1"/>
                </a:lnTo>
                <a:close/>
              </a:path>
            </a:pathLst>
          </a:custGeom>
          <a:solidFill>
            <a:srgbClr val="FEEB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6" name="Google Shape;756;p13"/>
          <p:cNvSpPr/>
          <p:nvPr/>
        </p:nvSpPr>
        <p:spPr>
          <a:xfrm>
            <a:off x="7514401" y="-204400"/>
            <a:ext cx="409344" cy="408024"/>
          </a:xfrm>
          <a:custGeom>
            <a:avLst/>
            <a:gdLst/>
            <a:ahLst/>
            <a:cxnLst/>
            <a:rect l="l" t="t" r="r" b="b"/>
            <a:pathLst>
              <a:path w="3723" h="3711" extrusionOk="0">
                <a:moveTo>
                  <a:pt x="3722" y="1"/>
                </a:moveTo>
                <a:lnTo>
                  <a:pt x="1853" y="487"/>
                </a:lnTo>
                <a:lnTo>
                  <a:pt x="0" y="986"/>
                </a:lnTo>
                <a:lnTo>
                  <a:pt x="1367" y="2353"/>
                </a:lnTo>
                <a:lnTo>
                  <a:pt x="2721" y="3710"/>
                </a:lnTo>
                <a:lnTo>
                  <a:pt x="3223" y="1854"/>
                </a:lnTo>
                <a:lnTo>
                  <a:pt x="3722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7" name="Google Shape;757;p13"/>
          <p:cNvSpPr/>
          <p:nvPr/>
        </p:nvSpPr>
        <p:spPr>
          <a:xfrm>
            <a:off x="7938152" y="4452570"/>
            <a:ext cx="409344" cy="409344"/>
          </a:xfrm>
          <a:custGeom>
            <a:avLst/>
            <a:gdLst/>
            <a:ahLst/>
            <a:cxnLst/>
            <a:rect l="l" t="t" r="r" b="b"/>
            <a:pathLst>
              <a:path w="3723" h="3723" extrusionOk="0">
                <a:moveTo>
                  <a:pt x="3723" y="0"/>
                </a:moveTo>
                <a:lnTo>
                  <a:pt x="1867" y="502"/>
                </a:lnTo>
                <a:lnTo>
                  <a:pt x="1" y="1001"/>
                </a:lnTo>
                <a:lnTo>
                  <a:pt x="1368" y="2356"/>
                </a:lnTo>
                <a:lnTo>
                  <a:pt x="2722" y="3723"/>
                </a:lnTo>
                <a:lnTo>
                  <a:pt x="3224" y="1869"/>
                </a:lnTo>
                <a:lnTo>
                  <a:pt x="3723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8" name="Google Shape;758;p13"/>
          <p:cNvSpPr/>
          <p:nvPr/>
        </p:nvSpPr>
        <p:spPr>
          <a:xfrm>
            <a:off x="19487" y="4395098"/>
            <a:ext cx="407914" cy="409344"/>
          </a:xfrm>
          <a:custGeom>
            <a:avLst/>
            <a:gdLst/>
            <a:ahLst/>
            <a:cxnLst/>
            <a:rect l="l" t="t" r="r" b="b"/>
            <a:pathLst>
              <a:path w="3710" h="3723" extrusionOk="0">
                <a:moveTo>
                  <a:pt x="3710" y="0"/>
                </a:moveTo>
                <a:lnTo>
                  <a:pt x="1857" y="499"/>
                </a:lnTo>
                <a:lnTo>
                  <a:pt x="0" y="998"/>
                </a:lnTo>
                <a:lnTo>
                  <a:pt x="1355" y="2352"/>
                </a:lnTo>
                <a:lnTo>
                  <a:pt x="2725" y="3723"/>
                </a:lnTo>
                <a:lnTo>
                  <a:pt x="3211" y="1854"/>
                </a:lnTo>
                <a:lnTo>
                  <a:pt x="371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9" name="Google Shape;759;p13"/>
          <p:cNvSpPr/>
          <p:nvPr/>
        </p:nvSpPr>
        <p:spPr>
          <a:xfrm>
            <a:off x="72923" y="510202"/>
            <a:ext cx="407914" cy="409344"/>
          </a:xfrm>
          <a:custGeom>
            <a:avLst/>
            <a:gdLst/>
            <a:ahLst/>
            <a:cxnLst/>
            <a:rect l="l" t="t" r="r" b="b"/>
            <a:pathLst>
              <a:path w="3710" h="3723" extrusionOk="0">
                <a:moveTo>
                  <a:pt x="3710" y="0"/>
                </a:moveTo>
                <a:lnTo>
                  <a:pt x="1857" y="499"/>
                </a:lnTo>
                <a:lnTo>
                  <a:pt x="0" y="1001"/>
                </a:lnTo>
                <a:lnTo>
                  <a:pt x="1358" y="2368"/>
                </a:lnTo>
                <a:lnTo>
                  <a:pt x="2725" y="3722"/>
                </a:lnTo>
                <a:lnTo>
                  <a:pt x="3211" y="1869"/>
                </a:lnTo>
                <a:lnTo>
                  <a:pt x="371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0" name="Google Shape;760;p13"/>
          <p:cNvSpPr/>
          <p:nvPr/>
        </p:nvSpPr>
        <p:spPr>
          <a:xfrm>
            <a:off x="8565752" y="899177"/>
            <a:ext cx="367343" cy="422098"/>
          </a:xfrm>
          <a:custGeom>
            <a:avLst/>
            <a:gdLst/>
            <a:ahLst/>
            <a:cxnLst/>
            <a:rect l="l" t="t" r="r" b="b"/>
            <a:pathLst>
              <a:path w="3341" h="3839" extrusionOk="0">
                <a:moveTo>
                  <a:pt x="1" y="0"/>
                </a:moveTo>
                <a:lnTo>
                  <a:pt x="13" y="1920"/>
                </a:lnTo>
                <a:lnTo>
                  <a:pt x="26" y="3839"/>
                </a:lnTo>
                <a:lnTo>
                  <a:pt x="1683" y="2867"/>
                </a:lnTo>
                <a:lnTo>
                  <a:pt x="3341" y="1894"/>
                </a:lnTo>
                <a:lnTo>
                  <a:pt x="1671" y="947"/>
                </a:lnTo>
                <a:lnTo>
                  <a:pt x="1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1" name="Google Shape;761;p13"/>
          <p:cNvSpPr/>
          <p:nvPr/>
        </p:nvSpPr>
        <p:spPr>
          <a:xfrm>
            <a:off x="8824686" y="3827719"/>
            <a:ext cx="367343" cy="423967"/>
          </a:xfrm>
          <a:custGeom>
            <a:avLst/>
            <a:gdLst/>
            <a:ahLst/>
            <a:cxnLst/>
            <a:rect l="l" t="t" r="r" b="b"/>
            <a:pathLst>
              <a:path w="3341" h="3856" extrusionOk="0">
                <a:moveTo>
                  <a:pt x="1" y="1"/>
                </a:moveTo>
                <a:lnTo>
                  <a:pt x="13" y="1923"/>
                </a:lnTo>
                <a:lnTo>
                  <a:pt x="26" y="3856"/>
                </a:lnTo>
                <a:lnTo>
                  <a:pt x="1684" y="2883"/>
                </a:lnTo>
                <a:lnTo>
                  <a:pt x="3341" y="1895"/>
                </a:lnTo>
                <a:lnTo>
                  <a:pt x="1671" y="948"/>
                </a:lnTo>
                <a:lnTo>
                  <a:pt x="1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2" name="Google Shape;762;p13"/>
          <p:cNvSpPr/>
          <p:nvPr/>
        </p:nvSpPr>
        <p:spPr>
          <a:xfrm>
            <a:off x="6494497" y="-12096"/>
            <a:ext cx="664208" cy="645077"/>
          </a:xfrm>
          <a:custGeom>
            <a:avLst/>
            <a:gdLst/>
            <a:ahLst/>
            <a:cxnLst/>
            <a:rect l="l" t="t" r="r" b="b"/>
            <a:pathLst>
              <a:path w="6041" h="5867" extrusionOk="0">
                <a:moveTo>
                  <a:pt x="1961" y="209"/>
                </a:moveTo>
                <a:lnTo>
                  <a:pt x="3897" y="2369"/>
                </a:lnTo>
                <a:lnTo>
                  <a:pt x="5852" y="4530"/>
                </a:lnTo>
                <a:lnTo>
                  <a:pt x="5852" y="4530"/>
                </a:lnTo>
                <a:lnTo>
                  <a:pt x="3000" y="5131"/>
                </a:lnTo>
                <a:lnTo>
                  <a:pt x="159" y="5734"/>
                </a:lnTo>
                <a:lnTo>
                  <a:pt x="1055" y="2972"/>
                </a:lnTo>
                <a:lnTo>
                  <a:pt x="1961" y="209"/>
                </a:lnTo>
                <a:close/>
                <a:moveTo>
                  <a:pt x="1911" y="1"/>
                </a:moveTo>
                <a:lnTo>
                  <a:pt x="964" y="2934"/>
                </a:lnTo>
                <a:lnTo>
                  <a:pt x="1" y="5867"/>
                </a:lnTo>
                <a:lnTo>
                  <a:pt x="3028" y="5235"/>
                </a:lnTo>
                <a:lnTo>
                  <a:pt x="6040" y="4591"/>
                </a:lnTo>
                <a:lnTo>
                  <a:pt x="5987" y="4525"/>
                </a:lnTo>
                <a:lnTo>
                  <a:pt x="3976" y="2302"/>
                </a:lnTo>
                <a:lnTo>
                  <a:pt x="1911" y="1"/>
                </a:lnTo>
                <a:close/>
              </a:path>
            </a:pathLst>
          </a:custGeom>
          <a:solidFill>
            <a:srgbClr val="FEEB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3" name="Google Shape;763;p13"/>
          <p:cNvSpPr/>
          <p:nvPr/>
        </p:nvSpPr>
        <p:spPr>
          <a:xfrm>
            <a:off x="7235236" y="4658068"/>
            <a:ext cx="663878" cy="645077"/>
          </a:xfrm>
          <a:custGeom>
            <a:avLst/>
            <a:gdLst/>
            <a:ahLst/>
            <a:cxnLst/>
            <a:rect l="l" t="t" r="r" b="b"/>
            <a:pathLst>
              <a:path w="6038" h="5867" extrusionOk="0">
                <a:moveTo>
                  <a:pt x="1946" y="196"/>
                </a:moveTo>
                <a:lnTo>
                  <a:pt x="3894" y="2368"/>
                </a:lnTo>
                <a:lnTo>
                  <a:pt x="5842" y="4519"/>
                </a:lnTo>
                <a:lnTo>
                  <a:pt x="5842" y="4519"/>
                </a:lnTo>
                <a:lnTo>
                  <a:pt x="3000" y="5131"/>
                </a:lnTo>
                <a:lnTo>
                  <a:pt x="159" y="5721"/>
                </a:lnTo>
                <a:lnTo>
                  <a:pt x="1052" y="2959"/>
                </a:lnTo>
                <a:lnTo>
                  <a:pt x="1946" y="196"/>
                </a:lnTo>
                <a:close/>
                <a:moveTo>
                  <a:pt x="1908" y="0"/>
                </a:moveTo>
                <a:lnTo>
                  <a:pt x="948" y="2933"/>
                </a:lnTo>
                <a:lnTo>
                  <a:pt x="1" y="5866"/>
                </a:lnTo>
                <a:lnTo>
                  <a:pt x="3013" y="5222"/>
                </a:lnTo>
                <a:lnTo>
                  <a:pt x="6037" y="4591"/>
                </a:lnTo>
                <a:lnTo>
                  <a:pt x="5971" y="4524"/>
                </a:lnTo>
                <a:lnTo>
                  <a:pt x="3972" y="2289"/>
                </a:lnTo>
                <a:lnTo>
                  <a:pt x="1908" y="0"/>
                </a:lnTo>
                <a:close/>
              </a:path>
            </a:pathLst>
          </a:custGeom>
          <a:solidFill>
            <a:srgbClr val="FEEB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4" name="Google Shape;764;p13"/>
          <p:cNvSpPr/>
          <p:nvPr/>
        </p:nvSpPr>
        <p:spPr>
          <a:xfrm>
            <a:off x="2008060" y="-65532"/>
            <a:ext cx="680151" cy="588452"/>
          </a:xfrm>
          <a:custGeom>
            <a:avLst/>
            <a:gdLst/>
            <a:ahLst/>
            <a:cxnLst/>
            <a:rect l="l" t="t" r="r" b="b"/>
            <a:pathLst>
              <a:path w="6186" h="5352" extrusionOk="0">
                <a:moveTo>
                  <a:pt x="3087" y="210"/>
                </a:moveTo>
                <a:lnTo>
                  <a:pt x="4540" y="2735"/>
                </a:lnTo>
                <a:lnTo>
                  <a:pt x="5999" y="5248"/>
                </a:lnTo>
                <a:lnTo>
                  <a:pt x="187" y="5248"/>
                </a:lnTo>
                <a:lnTo>
                  <a:pt x="1633" y="2735"/>
                </a:lnTo>
                <a:lnTo>
                  <a:pt x="3087" y="210"/>
                </a:lnTo>
                <a:close/>
                <a:moveTo>
                  <a:pt x="3095" y="1"/>
                </a:moveTo>
                <a:lnTo>
                  <a:pt x="3041" y="80"/>
                </a:lnTo>
                <a:lnTo>
                  <a:pt x="1541" y="2684"/>
                </a:lnTo>
                <a:lnTo>
                  <a:pt x="1" y="5352"/>
                </a:lnTo>
                <a:lnTo>
                  <a:pt x="6185" y="5352"/>
                </a:lnTo>
                <a:lnTo>
                  <a:pt x="4632" y="2684"/>
                </a:lnTo>
                <a:lnTo>
                  <a:pt x="3095" y="1"/>
                </a:lnTo>
                <a:close/>
              </a:path>
            </a:pathLst>
          </a:custGeom>
          <a:solidFill>
            <a:srgbClr val="FEEB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5" name="Google Shape;765;p13"/>
          <p:cNvSpPr/>
          <p:nvPr/>
        </p:nvSpPr>
        <p:spPr>
          <a:xfrm>
            <a:off x="106239" y="1408030"/>
            <a:ext cx="970639" cy="846395"/>
          </a:xfrm>
          <a:custGeom>
            <a:avLst/>
            <a:gdLst/>
            <a:ahLst/>
            <a:cxnLst/>
            <a:rect l="l" t="t" r="r" b="b"/>
            <a:pathLst>
              <a:path w="8828" h="7698" extrusionOk="0">
                <a:moveTo>
                  <a:pt x="8644" y="108"/>
                </a:moveTo>
                <a:lnTo>
                  <a:pt x="6580" y="3789"/>
                </a:lnTo>
                <a:lnTo>
                  <a:pt x="4512" y="7486"/>
                </a:lnTo>
                <a:lnTo>
                  <a:pt x="2356" y="3855"/>
                </a:lnTo>
                <a:lnTo>
                  <a:pt x="199" y="223"/>
                </a:lnTo>
                <a:lnTo>
                  <a:pt x="199" y="223"/>
                </a:lnTo>
                <a:lnTo>
                  <a:pt x="4420" y="158"/>
                </a:lnTo>
                <a:lnTo>
                  <a:pt x="8644" y="108"/>
                </a:lnTo>
                <a:close/>
                <a:moveTo>
                  <a:pt x="8827" y="0"/>
                </a:moveTo>
                <a:lnTo>
                  <a:pt x="4408" y="54"/>
                </a:lnTo>
                <a:lnTo>
                  <a:pt x="0" y="120"/>
                </a:lnTo>
                <a:lnTo>
                  <a:pt x="54" y="199"/>
                </a:lnTo>
                <a:lnTo>
                  <a:pt x="2264" y="3909"/>
                </a:lnTo>
                <a:lnTo>
                  <a:pt x="4512" y="7697"/>
                </a:lnTo>
                <a:lnTo>
                  <a:pt x="6671" y="3842"/>
                </a:lnTo>
                <a:lnTo>
                  <a:pt x="8827" y="0"/>
                </a:lnTo>
                <a:close/>
              </a:path>
            </a:pathLst>
          </a:custGeom>
          <a:solidFill>
            <a:srgbClr val="FEEB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6" name="Google Shape;766;p13"/>
          <p:cNvSpPr/>
          <p:nvPr/>
        </p:nvSpPr>
        <p:spPr>
          <a:xfrm>
            <a:off x="1739120" y="4425192"/>
            <a:ext cx="784163" cy="760964"/>
          </a:xfrm>
          <a:custGeom>
            <a:avLst/>
            <a:gdLst/>
            <a:ahLst/>
            <a:cxnLst/>
            <a:rect l="l" t="t" r="r" b="b"/>
            <a:pathLst>
              <a:path w="7132" h="6921" extrusionOk="0">
                <a:moveTo>
                  <a:pt x="6972" y="137"/>
                </a:moveTo>
                <a:lnTo>
                  <a:pt x="5907" y="3435"/>
                </a:lnTo>
                <a:lnTo>
                  <a:pt x="4843" y="6721"/>
                </a:lnTo>
                <a:lnTo>
                  <a:pt x="2526" y="4158"/>
                </a:lnTo>
                <a:lnTo>
                  <a:pt x="199" y="1579"/>
                </a:lnTo>
                <a:lnTo>
                  <a:pt x="3593" y="856"/>
                </a:lnTo>
                <a:lnTo>
                  <a:pt x="6972" y="137"/>
                </a:lnTo>
                <a:close/>
                <a:moveTo>
                  <a:pt x="7132" y="0"/>
                </a:moveTo>
                <a:lnTo>
                  <a:pt x="7040" y="13"/>
                </a:lnTo>
                <a:lnTo>
                  <a:pt x="3567" y="764"/>
                </a:lnTo>
                <a:lnTo>
                  <a:pt x="0" y="1512"/>
                </a:lnTo>
                <a:lnTo>
                  <a:pt x="2447" y="4224"/>
                </a:lnTo>
                <a:lnTo>
                  <a:pt x="4881" y="6920"/>
                </a:lnTo>
                <a:lnTo>
                  <a:pt x="5998" y="3460"/>
                </a:lnTo>
                <a:lnTo>
                  <a:pt x="7132" y="0"/>
                </a:lnTo>
                <a:close/>
              </a:path>
            </a:pathLst>
          </a:custGeom>
          <a:solidFill>
            <a:srgbClr val="FEEB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7" name="Google Shape;767;p13"/>
          <p:cNvSpPr/>
          <p:nvPr/>
        </p:nvSpPr>
        <p:spPr>
          <a:xfrm>
            <a:off x="8143320" y="4407820"/>
            <a:ext cx="911266" cy="1052881"/>
          </a:xfrm>
          <a:custGeom>
            <a:avLst/>
            <a:gdLst/>
            <a:ahLst/>
            <a:cxnLst/>
            <a:rect l="l" t="t" r="r" b="b"/>
            <a:pathLst>
              <a:path w="8288" h="9576" extrusionOk="0">
                <a:moveTo>
                  <a:pt x="8288" y="0"/>
                </a:moveTo>
                <a:lnTo>
                  <a:pt x="4146" y="2393"/>
                </a:lnTo>
                <a:lnTo>
                  <a:pt x="1" y="4789"/>
                </a:lnTo>
                <a:lnTo>
                  <a:pt x="4146" y="7182"/>
                </a:lnTo>
                <a:lnTo>
                  <a:pt x="8288" y="9575"/>
                </a:lnTo>
                <a:lnTo>
                  <a:pt x="8288" y="4789"/>
                </a:lnTo>
                <a:lnTo>
                  <a:pt x="8288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8" name="Google Shape;768;p13"/>
          <p:cNvSpPr/>
          <p:nvPr/>
        </p:nvSpPr>
        <p:spPr>
          <a:xfrm>
            <a:off x="4242812" y="4756254"/>
            <a:ext cx="659590" cy="571520"/>
          </a:xfrm>
          <a:custGeom>
            <a:avLst/>
            <a:gdLst/>
            <a:ahLst/>
            <a:cxnLst/>
            <a:rect l="l" t="t" r="r" b="b"/>
            <a:pathLst>
              <a:path w="5999" h="5198" extrusionOk="0">
                <a:moveTo>
                  <a:pt x="0" y="1"/>
                </a:moveTo>
                <a:lnTo>
                  <a:pt x="1500" y="2593"/>
                </a:lnTo>
                <a:lnTo>
                  <a:pt x="3000" y="5197"/>
                </a:lnTo>
                <a:lnTo>
                  <a:pt x="4499" y="2593"/>
                </a:lnTo>
                <a:lnTo>
                  <a:pt x="599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9" name="Google Shape;769;p13"/>
          <p:cNvSpPr/>
          <p:nvPr/>
        </p:nvSpPr>
        <p:spPr>
          <a:xfrm>
            <a:off x="464791" y="396075"/>
            <a:ext cx="8220300" cy="4332900"/>
          </a:xfrm>
          <a:prstGeom prst="roundRect">
            <a:avLst>
              <a:gd name="adj" fmla="val 2817"/>
            </a:avLst>
          </a:prstGeom>
          <a:solidFill>
            <a:srgbClr val="FFFBF7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0" name="Google Shape;770;p13"/>
          <p:cNvSpPr txBox="1">
            <a:spLocks noGrp="1"/>
          </p:cNvSpPr>
          <p:nvPr>
            <p:ph type="title"/>
          </p:nvPr>
        </p:nvSpPr>
        <p:spPr>
          <a:xfrm>
            <a:off x="1949100" y="367675"/>
            <a:ext cx="5245800" cy="5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771" name="Google Shape;771;p13"/>
          <p:cNvSpPr txBox="1">
            <a:spLocks noGrp="1"/>
          </p:cNvSpPr>
          <p:nvPr>
            <p:ph type="subTitle" idx="1"/>
          </p:nvPr>
        </p:nvSpPr>
        <p:spPr>
          <a:xfrm>
            <a:off x="2256000" y="1996067"/>
            <a:ext cx="23160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772" name="Google Shape;772;p13">
            <a:hlinkClick r:id="rId2" action="ppaction://hlinksldjump"/>
          </p:cNvPr>
          <p:cNvSpPr txBox="1">
            <a:spLocks noGrp="1"/>
          </p:cNvSpPr>
          <p:nvPr>
            <p:ph type="title" idx="2"/>
          </p:nvPr>
        </p:nvSpPr>
        <p:spPr>
          <a:xfrm>
            <a:off x="2256000" y="1604625"/>
            <a:ext cx="2037600" cy="43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773" name="Google Shape;773;p13">
            <a:hlinkClick r:id="rId2" action="ppaction://hlinksldjump"/>
          </p:cNvPr>
          <p:cNvSpPr txBox="1">
            <a:spLocks noGrp="1"/>
          </p:cNvSpPr>
          <p:nvPr>
            <p:ph type="title" idx="3" hasCustomPrompt="1"/>
          </p:nvPr>
        </p:nvSpPr>
        <p:spPr>
          <a:xfrm>
            <a:off x="1341010" y="1893095"/>
            <a:ext cx="915000" cy="43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74" name="Google Shape;774;p13"/>
          <p:cNvSpPr txBox="1">
            <a:spLocks noGrp="1"/>
          </p:cNvSpPr>
          <p:nvPr>
            <p:ph type="subTitle" idx="4"/>
          </p:nvPr>
        </p:nvSpPr>
        <p:spPr>
          <a:xfrm>
            <a:off x="5486994" y="2042242"/>
            <a:ext cx="23160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775" name="Google Shape;775;p13">
            <a:hlinkClick r:id="rId3" action="ppaction://hlinksldjump"/>
          </p:cNvPr>
          <p:cNvSpPr txBox="1">
            <a:spLocks noGrp="1"/>
          </p:cNvSpPr>
          <p:nvPr>
            <p:ph type="title" idx="5"/>
          </p:nvPr>
        </p:nvSpPr>
        <p:spPr>
          <a:xfrm>
            <a:off x="5486999" y="1604625"/>
            <a:ext cx="2037600" cy="43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776" name="Google Shape;776;p13">
            <a:hlinkClick r:id="rId3" action="ppaction://hlinksldjump"/>
          </p:cNvPr>
          <p:cNvSpPr txBox="1">
            <a:spLocks noGrp="1"/>
          </p:cNvSpPr>
          <p:nvPr>
            <p:ph type="title" idx="6" hasCustomPrompt="1"/>
          </p:nvPr>
        </p:nvSpPr>
        <p:spPr>
          <a:xfrm>
            <a:off x="4571997" y="1893095"/>
            <a:ext cx="915000" cy="43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77" name="Google Shape;777;p13"/>
          <p:cNvSpPr txBox="1">
            <a:spLocks noGrp="1"/>
          </p:cNvSpPr>
          <p:nvPr>
            <p:ph type="subTitle" idx="7"/>
          </p:nvPr>
        </p:nvSpPr>
        <p:spPr>
          <a:xfrm>
            <a:off x="2256000" y="3190233"/>
            <a:ext cx="23160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778" name="Google Shape;778;p13">
            <a:hlinkClick r:id="rId3" action="ppaction://hlinksldjump"/>
          </p:cNvPr>
          <p:cNvSpPr txBox="1">
            <a:spLocks noGrp="1"/>
          </p:cNvSpPr>
          <p:nvPr>
            <p:ph type="title" idx="8"/>
          </p:nvPr>
        </p:nvSpPr>
        <p:spPr>
          <a:xfrm>
            <a:off x="2256000" y="2798775"/>
            <a:ext cx="2037600" cy="43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779" name="Google Shape;779;p13">
            <a:hlinkClick r:id="rId3" action="ppaction://hlinksldjump"/>
          </p:cNvPr>
          <p:cNvSpPr txBox="1">
            <a:spLocks noGrp="1"/>
          </p:cNvSpPr>
          <p:nvPr>
            <p:ph type="title" idx="9" hasCustomPrompt="1"/>
          </p:nvPr>
        </p:nvSpPr>
        <p:spPr>
          <a:xfrm>
            <a:off x="1341000" y="3087215"/>
            <a:ext cx="915000" cy="43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80" name="Google Shape;780;p13"/>
          <p:cNvSpPr txBox="1">
            <a:spLocks noGrp="1"/>
          </p:cNvSpPr>
          <p:nvPr>
            <p:ph type="subTitle" idx="13"/>
          </p:nvPr>
        </p:nvSpPr>
        <p:spPr>
          <a:xfrm>
            <a:off x="5486994" y="3190233"/>
            <a:ext cx="23160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781" name="Google Shape;781;p13">
            <a:hlinkClick r:id="rId4" action="ppaction://hlinksldjump"/>
          </p:cNvPr>
          <p:cNvSpPr txBox="1">
            <a:spLocks noGrp="1"/>
          </p:cNvSpPr>
          <p:nvPr>
            <p:ph type="title" idx="14"/>
          </p:nvPr>
        </p:nvSpPr>
        <p:spPr>
          <a:xfrm>
            <a:off x="5486999" y="2798775"/>
            <a:ext cx="2037600" cy="43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782" name="Google Shape;782;p13">
            <a:hlinkClick r:id="rId4" action="ppaction://hlinksldjump"/>
          </p:cNvPr>
          <p:cNvSpPr txBox="1">
            <a:spLocks noGrp="1"/>
          </p:cNvSpPr>
          <p:nvPr>
            <p:ph type="title" idx="15" hasCustomPrompt="1"/>
          </p:nvPr>
        </p:nvSpPr>
        <p:spPr>
          <a:xfrm>
            <a:off x="4571997" y="3087268"/>
            <a:ext cx="915000" cy="43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7">
    <p:bg>
      <p:bgPr>
        <a:solidFill>
          <a:schemeClr val="accent2"/>
        </a:solidFill>
        <a:effectLst/>
      </p:bgPr>
    </p:bg>
    <p:spTree>
      <p:nvGrpSpPr>
        <p:cNvPr id="1" name="Shape 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4" name="Google Shape;784;p14"/>
          <p:cNvSpPr/>
          <p:nvPr/>
        </p:nvSpPr>
        <p:spPr>
          <a:xfrm>
            <a:off x="-104662" y="2615362"/>
            <a:ext cx="578696" cy="577118"/>
          </a:xfrm>
          <a:custGeom>
            <a:avLst/>
            <a:gdLst/>
            <a:ahLst/>
            <a:cxnLst/>
            <a:rect l="l" t="t" r="r" b="b"/>
            <a:pathLst>
              <a:path w="5500" h="5485" extrusionOk="0">
                <a:moveTo>
                  <a:pt x="2750" y="0"/>
                </a:moveTo>
                <a:cubicBezTo>
                  <a:pt x="1238" y="0"/>
                  <a:pt x="0" y="1222"/>
                  <a:pt x="0" y="2734"/>
                </a:cubicBezTo>
                <a:cubicBezTo>
                  <a:pt x="0" y="4262"/>
                  <a:pt x="1238" y="5484"/>
                  <a:pt x="2750" y="5484"/>
                </a:cubicBezTo>
                <a:cubicBezTo>
                  <a:pt x="4262" y="5484"/>
                  <a:pt x="5500" y="4262"/>
                  <a:pt x="5500" y="2734"/>
                </a:cubicBezTo>
                <a:cubicBezTo>
                  <a:pt x="5500" y="1222"/>
                  <a:pt x="4262" y="0"/>
                  <a:pt x="275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5" name="Google Shape;785;p14"/>
          <p:cNvSpPr/>
          <p:nvPr/>
        </p:nvSpPr>
        <p:spPr>
          <a:xfrm>
            <a:off x="414166" y="2287187"/>
            <a:ext cx="119317" cy="119317"/>
          </a:xfrm>
          <a:custGeom>
            <a:avLst/>
            <a:gdLst/>
            <a:ahLst/>
            <a:cxnLst/>
            <a:rect l="l" t="t" r="r" b="b"/>
            <a:pathLst>
              <a:path w="1134" h="1134" extrusionOk="0">
                <a:moveTo>
                  <a:pt x="569" y="0"/>
                </a:moveTo>
                <a:cubicBezTo>
                  <a:pt x="253" y="0"/>
                  <a:pt x="0" y="250"/>
                  <a:pt x="0" y="565"/>
                </a:cubicBezTo>
                <a:cubicBezTo>
                  <a:pt x="0" y="881"/>
                  <a:pt x="253" y="1134"/>
                  <a:pt x="569" y="1134"/>
                </a:cubicBezTo>
                <a:cubicBezTo>
                  <a:pt x="884" y="1134"/>
                  <a:pt x="1134" y="881"/>
                  <a:pt x="1134" y="565"/>
                </a:cubicBezTo>
                <a:cubicBezTo>
                  <a:pt x="1134" y="250"/>
                  <a:pt x="884" y="0"/>
                  <a:pt x="56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6" name="Google Shape;786;p14"/>
          <p:cNvSpPr/>
          <p:nvPr/>
        </p:nvSpPr>
        <p:spPr>
          <a:xfrm>
            <a:off x="2336808" y="312034"/>
            <a:ext cx="559126" cy="559547"/>
          </a:xfrm>
          <a:custGeom>
            <a:avLst/>
            <a:gdLst/>
            <a:ahLst/>
            <a:cxnLst/>
            <a:rect l="l" t="t" r="r" b="b"/>
            <a:pathLst>
              <a:path w="5314" h="5318" extrusionOk="0">
                <a:moveTo>
                  <a:pt x="2658" y="1"/>
                </a:moveTo>
                <a:cubicBezTo>
                  <a:pt x="1197" y="1"/>
                  <a:pt x="0" y="1200"/>
                  <a:pt x="0" y="2659"/>
                </a:cubicBezTo>
                <a:cubicBezTo>
                  <a:pt x="0" y="4121"/>
                  <a:pt x="1197" y="5317"/>
                  <a:pt x="2658" y="5317"/>
                </a:cubicBezTo>
                <a:cubicBezTo>
                  <a:pt x="4117" y="5317"/>
                  <a:pt x="5313" y="4121"/>
                  <a:pt x="5313" y="2659"/>
                </a:cubicBezTo>
                <a:cubicBezTo>
                  <a:pt x="5313" y="1200"/>
                  <a:pt x="4117" y="1"/>
                  <a:pt x="2658" y="1"/>
                </a:cubicBezTo>
                <a:close/>
              </a:path>
            </a:pathLst>
          </a:custGeom>
          <a:solidFill>
            <a:srgbClr val="FED99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7" name="Google Shape;787;p14"/>
          <p:cNvSpPr/>
          <p:nvPr/>
        </p:nvSpPr>
        <p:spPr>
          <a:xfrm>
            <a:off x="2895829" y="-314750"/>
            <a:ext cx="816909" cy="816593"/>
          </a:xfrm>
          <a:custGeom>
            <a:avLst/>
            <a:gdLst/>
            <a:ahLst/>
            <a:cxnLst/>
            <a:rect l="l" t="t" r="r" b="b"/>
            <a:pathLst>
              <a:path w="7764" h="7761" extrusionOk="0">
                <a:moveTo>
                  <a:pt x="3880" y="0"/>
                </a:moveTo>
                <a:cubicBezTo>
                  <a:pt x="1737" y="0"/>
                  <a:pt x="0" y="1737"/>
                  <a:pt x="0" y="3880"/>
                </a:cubicBezTo>
                <a:cubicBezTo>
                  <a:pt x="0" y="6024"/>
                  <a:pt x="1737" y="7760"/>
                  <a:pt x="3880" y="7760"/>
                </a:cubicBezTo>
                <a:cubicBezTo>
                  <a:pt x="6027" y="7760"/>
                  <a:pt x="7763" y="6024"/>
                  <a:pt x="7763" y="3880"/>
                </a:cubicBezTo>
                <a:cubicBezTo>
                  <a:pt x="7763" y="1737"/>
                  <a:pt x="6027" y="0"/>
                  <a:pt x="388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8" name="Google Shape;788;p14"/>
          <p:cNvSpPr/>
          <p:nvPr/>
        </p:nvSpPr>
        <p:spPr>
          <a:xfrm>
            <a:off x="8205216" y="216706"/>
            <a:ext cx="159299" cy="159194"/>
          </a:xfrm>
          <a:custGeom>
            <a:avLst/>
            <a:gdLst/>
            <a:ahLst/>
            <a:cxnLst/>
            <a:rect l="l" t="t" r="r" b="b"/>
            <a:pathLst>
              <a:path w="1514" h="1513" extrusionOk="0">
                <a:moveTo>
                  <a:pt x="762" y="1"/>
                </a:moveTo>
                <a:cubicBezTo>
                  <a:pt x="342" y="1"/>
                  <a:pt x="1" y="342"/>
                  <a:pt x="1" y="765"/>
                </a:cubicBezTo>
                <a:cubicBezTo>
                  <a:pt x="1" y="1172"/>
                  <a:pt x="342" y="1513"/>
                  <a:pt x="762" y="1513"/>
                </a:cubicBezTo>
                <a:cubicBezTo>
                  <a:pt x="1169" y="1513"/>
                  <a:pt x="1513" y="1172"/>
                  <a:pt x="1513" y="765"/>
                </a:cubicBezTo>
                <a:cubicBezTo>
                  <a:pt x="1513" y="342"/>
                  <a:pt x="1169" y="1"/>
                  <a:pt x="76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9" name="Google Shape;789;p14"/>
          <p:cNvSpPr/>
          <p:nvPr/>
        </p:nvSpPr>
        <p:spPr>
          <a:xfrm>
            <a:off x="8761607" y="1718483"/>
            <a:ext cx="560494" cy="560494"/>
          </a:xfrm>
          <a:custGeom>
            <a:avLst/>
            <a:gdLst/>
            <a:ahLst/>
            <a:cxnLst/>
            <a:rect l="l" t="t" r="r" b="b"/>
            <a:pathLst>
              <a:path w="5327" h="5327" extrusionOk="0">
                <a:moveTo>
                  <a:pt x="2668" y="158"/>
                </a:moveTo>
                <a:cubicBezTo>
                  <a:pt x="3354" y="158"/>
                  <a:pt x="3985" y="433"/>
                  <a:pt x="4446" y="894"/>
                </a:cubicBezTo>
                <a:cubicBezTo>
                  <a:pt x="4894" y="1342"/>
                  <a:pt x="5169" y="1974"/>
                  <a:pt x="5169" y="2671"/>
                </a:cubicBezTo>
                <a:cubicBezTo>
                  <a:pt x="5169" y="3353"/>
                  <a:pt x="4894" y="3985"/>
                  <a:pt x="4446" y="4433"/>
                </a:cubicBezTo>
                <a:cubicBezTo>
                  <a:pt x="3985" y="4894"/>
                  <a:pt x="3354" y="5168"/>
                  <a:pt x="2668" y="5168"/>
                </a:cubicBezTo>
                <a:cubicBezTo>
                  <a:pt x="1974" y="5168"/>
                  <a:pt x="1355" y="4894"/>
                  <a:pt x="894" y="4433"/>
                </a:cubicBezTo>
                <a:cubicBezTo>
                  <a:pt x="433" y="3985"/>
                  <a:pt x="159" y="3353"/>
                  <a:pt x="159" y="2671"/>
                </a:cubicBezTo>
                <a:cubicBezTo>
                  <a:pt x="159" y="1974"/>
                  <a:pt x="433" y="1342"/>
                  <a:pt x="894" y="894"/>
                </a:cubicBezTo>
                <a:cubicBezTo>
                  <a:pt x="1355" y="433"/>
                  <a:pt x="1974" y="158"/>
                  <a:pt x="2668" y="158"/>
                </a:cubicBezTo>
                <a:close/>
                <a:moveTo>
                  <a:pt x="2668" y="0"/>
                </a:moveTo>
                <a:cubicBezTo>
                  <a:pt x="1197" y="0"/>
                  <a:pt x="1" y="1197"/>
                  <a:pt x="1" y="2671"/>
                </a:cubicBezTo>
                <a:cubicBezTo>
                  <a:pt x="1" y="4142"/>
                  <a:pt x="1197" y="5326"/>
                  <a:pt x="2668" y="5326"/>
                </a:cubicBezTo>
                <a:cubicBezTo>
                  <a:pt x="4143" y="5326"/>
                  <a:pt x="5327" y="4142"/>
                  <a:pt x="5327" y="2671"/>
                </a:cubicBezTo>
                <a:cubicBezTo>
                  <a:pt x="5327" y="1197"/>
                  <a:pt x="4143" y="0"/>
                  <a:pt x="2668" y="0"/>
                </a:cubicBezTo>
                <a:close/>
              </a:path>
            </a:pathLst>
          </a:custGeom>
          <a:solidFill>
            <a:srgbClr val="FEEB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0" name="Google Shape;790;p14"/>
          <p:cNvSpPr/>
          <p:nvPr/>
        </p:nvSpPr>
        <p:spPr>
          <a:xfrm>
            <a:off x="8690900" y="2539289"/>
            <a:ext cx="159194" cy="159194"/>
          </a:xfrm>
          <a:custGeom>
            <a:avLst/>
            <a:gdLst/>
            <a:ahLst/>
            <a:cxnLst/>
            <a:rect l="l" t="t" r="r" b="b"/>
            <a:pathLst>
              <a:path w="1513" h="1513" extrusionOk="0">
                <a:moveTo>
                  <a:pt x="752" y="0"/>
                </a:moveTo>
                <a:cubicBezTo>
                  <a:pt x="329" y="0"/>
                  <a:pt x="0" y="329"/>
                  <a:pt x="0" y="749"/>
                </a:cubicBezTo>
                <a:cubicBezTo>
                  <a:pt x="0" y="1169"/>
                  <a:pt x="329" y="1513"/>
                  <a:pt x="752" y="1513"/>
                </a:cubicBezTo>
                <a:cubicBezTo>
                  <a:pt x="1172" y="1513"/>
                  <a:pt x="1513" y="1169"/>
                  <a:pt x="1513" y="749"/>
                </a:cubicBezTo>
                <a:cubicBezTo>
                  <a:pt x="1513" y="329"/>
                  <a:pt x="1172" y="0"/>
                  <a:pt x="75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1" name="Google Shape;791;p14"/>
          <p:cNvSpPr/>
          <p:nvPr/>
        </p:nvSpPr>
        <p:spPr>
          <a:xfrm>
            <a:off x="8733724" y="3236885"/>
            <a:ext cx="458222" cy="458117"/>
          </a:xfrm>
          <a:custGeom>
            <a:avLst/>
            <a:gdLst/>
            <a:ahLst/>
            <a:cxnLst/>
            <a:rect l="l" t="t" r="r" b="b"/>
            <a:pathLst>
              <a:path w="4355" h="4354" extrusionOk="0">
                <a:moveTo>
                  <a:pt x="2173" y="0"/>
                </a:moveTo>
                <a:cubicBezTo>
                  <a:pt x="976" y="0"/>
                  <a:pt x="1" y="973"/>
                  <a:pt x="1" y="2169"/>
                </a:cubicBezTo>
                <a:cubicBezTo>
                  <a:pt x="1" y="3378"/>
                  <a:pt x="976" y="4354"/>
                  <a:pt x="2173" y="4354"/>
                </a:cubicBezTo>
                <a:cubicBezTo>
                  <a:pt x="3382" y="4354"/>
                  <a:pt x="4354" y="3378"/>
                  <a:pt x="4354" y="2169"/>
                </a:cubicBezTo>
                <a:cubicBezTo>
                  <a:pt x="4354" y="973"/>
                  <a:pt x="3382" y="0"/>
                  <a:pt x="2173" y="0"/>
                </a:cubicBezTo>
                <a:close/>
              </a:path>
            </a:pathLst>
          </a:custGeom>
          <a:solidFill>
            <a:srgbClr val="FED99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2" name="Google Shape;792;p14"/>
          <p:cNvSpPr/>
          <p:nvPr/>
        </p:nvSpPr>
        <p:spPr>
          <a:xfrm>
            <a:off x="8690900" y="3754347"/>
            <a:ext cx="159194" cy="159299"/>
          </a:xfrm>
          <a:custGeom>
            <a:avLst/>
            <a:gdLst/>
            <a:ahLst/>
            <a:cxnLst/>
            <a:rect l="l" t="t" r="r" b="b"/>
            <a:pathLst>
              <a:path w="1513" h="1514" extrusionOk="0">
                <a:moveTo>
                  <a:pt x="752" y="1"/>
                </a:moveTo>
                <a:cubicBezTo>
                  <a:pt x="329" y="1"/>
                  <a:pt x="0" y="342"/>
                  <a:pt x="0" y="765"/>
                </a:cubicBezTo>
                <a:cubicBezTo>
                  <a:pt x="0" y="1172"/>
                  <a:pt x="329" y="1513"/>
                  <a:pt x="752" y="1513"/>
                </a:cubicBezTo>
                <a:cubicBezTo>
                  <a:pt x="1172" y="1513"/>
                  <a:pt x="1513" y="1172"/>
                  <a:pt x="1513" y="765"/>
                </a:cubicBezTo>
                <a:cubicBezTo>
                  <a:pt x="1513" y="342"/>
                  <a:pt x="1172" y="1"/>
                  <a:pt x="75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3" name="Google Shape;793;p14"/>
          <p:cNvSpPr/>
          <p:nvPr/>
        </p:nvSpPr>
        <p:spPr>
          <a:xfrm>
            <a:off x="1221290" y="3910806"/>
            <a:ext cx="1056173" cy="1056068"/>
          </a:xfrm>
          <a:custGeom>
            <a:avLst/>
            <a:gdLst/>
            <a:ahLst/>
            <a:cxnLst/>
            <a:rect l="l" t="t" r="r" b="b"/>
            <a:pathLst>
              <a:path w="10038" h="10037" extrusionOk="0">
                <a:moveTo>
                  <a:pt x="5024" y="1"/>
                </a:moveTo>
                <a:cubicBezTo>
                  <a:pt x="2249" y="1"/>
                  <a:pt x="1" y="2236"/>
                  <a:pt x="1" y="5011"/>
                </a:cubicBezTo>
                <a:cubicBezTo>
                  <a:pt x="1" y="7786"/>
                  <a:pt x="2249" y="10037"/>
                  <a:pt x="5024" y="10037"/>
                </a:cubicBezTo>
                <a:cubicBezTo>
                  <a:pt x="7786" y="10037"/>
                  <a:pt x="10037" y="7786"/>
                  <a:pt x="10037" y="5011"/>
                </a:cubicBezTo>
                <a:cubicBezTo>
                  <a:pt x="10037" y="2236"/>
                  <a:pt x="7786" y="1"/>
                  <a:pt x="5024" y="1"/>
                </a:cubicBezTo>
                <a:close/>
              </a:path>
            </a:pathLst>
          </a:custGeom>
          <a:solidFill>
            <a:srgbClr val="FED99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4" name="Google Shape;794;p14"/>
          <p:cNvSpPr/>
          <p:nvPr/>
        </p:nvSpPr>
        <p:spPr>
          <a:xfrm>
            <a:off x="4995447" y="207131"/>
            <a:ext cx="1056068" cy="1056068"/>
          </a:xfrm>
          <a:custGeom>
            <a:avLst/>
            <a:gdLst/>
            <a:ahLst/>
            <a:cxnLst/>
            <a:rect l="l" t="t" r="r" b="b"/>
            <a:pathLst>
              <a:path w="10037" h="10037" extrusionOk="0">
                <a:moveTo>
                  <a:pt x="5027" y="0"/>
                </a:moveTo>
                <a:cubicBezTo>
                  <a:pt x="2252" y="0"/>
                  <a:pt x="1" y="2248"/>
                  <a:pt x="1" y="5010"/>
                </a:cubicBezTo>
                <a:cubicBezTo>
                  <a:pt x="1" y="7785"/>
                  <a:pt x="2252" y="10036"/>
                  <a:pt x="5027" y="10036"/>
                </a:cubicBezTo>
                <a:cubicBezTo>
                  <a:pt x="7789" y="10036"/>
                  <a:pt x="10037" y="7785"/>
                  <a:pt x="10037" y="5010"/>
                </a:cubicBezTo>
                <a:cubicBezTo>
                  <a:pt x="10037" y="2248"/>
                  <a:pt x="7789" y="0"/>
                  <a:pt x="5027" y="0"/>
                </a:cubicBezTo>
                <a:close/>
              </a:path>
            </a:pathLst>
          </a:custGeom>
          <a:solidFill>
            <a:srgbClr val="FED99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5" name="Google Shape;795;p14"/>
          <p:cNvSpPr/>
          <p:nvPr/>
        </p:nvSpPr>
        <p:spPr>
          <a:xfrm>
            <a:off x="2352064" y="4555582"/>
            <a:ext cx="701590" cy="702011"/>
          </a:xfrm>
          <a:custGeom>
            <a:avLst/>
            <a:gdLst/>
            <a:ahLst/>
            <a:cxnLst/>
            <a:rect l="l" t="t" r="r" b="b"/>
            <a:pathLst>
              <a:path w="6668" h="6672" extrusionOk="0">
                <a:moveTo>
                  <a:pt x="3328" y="158"/>
                </a:moveTo>
                <a:cubicBezTo>
                  <a:pt x="4209" y="158"/>
                  <a:pt x="4998" y="515"/>
                  <a:pt x="5576" y="1093"/>
                </a:cubicBezTo>
                <a:cubicBezTo>
                  <a:pt x="6157" y="1674"/>
                  <a:pt x="6510" y="2463"/>
                  <a:pt x="6510" y="3344"/>
                </a:cubicBezTo>
                <a:cubicBezTo>
                  <a:pt x="6510" y="4212"/>
                  <a:pt x="6157" y="5014"/>
                  <a:pt x="5576" y="5579"/>
                </a:cubicBezTo>
                <a:cubicBezTo>
                  <a:pt x="4998" y="6157"/>
                  <a:pt x="4209" y="6513"/>
                  <a:pt x="3328" y="6513"/>
                </a:cubicBezTo>
                <a:cubicBezTo>
                  <a:pt x="2447" y="6513"/>
                  <a:pt x="1658" y="6157"/>
                  <a:pt x="1077" y="5579"/>
                </a:cubicBezTo>
                <a:cubicBezTo>
                  <a:pt x="512" y="5014"/>
                  <a:pt x="158" y="4212"/>
                  <a:pt x="158" y="3344"/>
                </a:cubicBezTo>
                <a:cubicBezTo>
                  <a:pt x="158" y="2463"/>
                  <a:pt x="512" y="1674"/>
                  <a:pt x="1077" y="1093"/>
                </a:cubicBezTo>
                <a:cubicBezTo>
                  <a:pt x="1658" y="515"/>
                  <a:pt x="2447" y="158"/>
                  <a:pt x="3328" y="158"/>
                </a:cubicBezTo>
                <a:close/>
                <a:moveTo>
                  <a:pt x="3328" y="1"/>
                </a:moveTo>
                <a:cubicBezTo>
                  <a:pt x="1487" y="1"/>
                  <a:pt x="0" y="1500"/>
                  <a:pt x="0" y="3344"/>
                </a:cubicBezTo>
                <a:cubicBezTo>
                  <a:pt x="0" y="5184"/>
                  <a:pt x="1487" y="6671"/>
                  <a:pt x="3328" y="6671"/>
                </a:cubicBezTo>
                <a:cubicBezTo>
                  <a:pt x="5168" y="6671"/>
                  <a:pt x="6668" y="5184"/>
                  <a:pt x="6668" y="3344"/>
                </a:cubicBezTo>
                <a:cubicBezTo>
                  <a:pt x="6668" y="1500"/>
                  <a:pt x="5168" y="1"/>
                  <a:pt x="3328" y="1"/>
                </a:cubicBezTo>
                <a:close/>
              </a:path>
            </a:pathLst>
          </a:custGeom>
          <a:solidFill>
            <a:srgbClr val="FEEB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6" name="Google Shape;796;p14"/>
          <p:cNvSpPr/>
          <p:nvPr/>
        </p:nvSpPr>
        <p:spPr>
          <a:xfrm>
            <a:off x="3532606" y="4736978"/>
            <a:ext cx="220010" cy="220325"/>
          </a:xfrm>
          <a:custGeom>
            <a:avLst/>
            <a:gdLst/>
            <a:ahLst/>
            <a:cxnLst/>
            <a:rect l="l" t="t" r="r" b="b"/>
            <a:pathLst>
              <a:path w="2091" h="2094" extrusionOk="0">
                <a:moveTo>
                  <a:pt x="1052" y="0"/>
                </a:moveTo>
                <a:cubicBezTo>
                  <a:pt x="474" y="0"/>
                  <a:pt x="0" y="474"/>
                  <a:pt x="0" y="1039"/>
                </a:cubicBezTo>
                <a:cubicBezTo>
                  <a:pt x="0" y="1620"/>
                  <a:pt x="474" y="2093"/>
                  <a:pt x="1052" y="2093"/>
                </a:cubicBezTo>
                <a:cubicBezTo>
                  <a:pt x="1617" y="2093"/>
                  <a:pt x="2090" y="1620"/>
                  <a:pt x="2090" y="1039"/>
                </a:cubicBezTo>
                <a:cubicBezTo>
                  <a:pt x="2090" y="474"/>
                  <a:pt x="1617" y="0"/>
                  <a:pt x="105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7" name="Google Shape;797;p14"/>
          <p:cNvSpPr/>
          <p:nvPr/>
        </p:nvSpPr>
        <p:spPr>
          <a:xfrm>
            <a:off x="75365" y="4475511"/>
            <a:ext cx="218642" cy="218642"/>
          </a:xfrm>
          <a:custGeom>
            <a:avLst/>
            <a:gdLst/>
            <a:ahLst/>
            <a:cxnLst/>
            <a:rect l="l" t="t" r="r" b="b"/>
            <a:pathLst>
              <a:path w="2078" h="2078" extrusionOk="0">
                <a:moveTo>
                  <a:pt x="1039" y="1"/>
                </a:moveTo>
                <a:cubicBezTo>
                  <a:pt x="458" y="1"/>
                  <a:pt x="0" y="462"/>
                  <a:pt x="0" y="1039"/>
                </a:cubicBezTo>
                <a:cubicBezTo>
                  <a:pt x="0" y="1617"/>
                  <a:pt x="458" y="2078"/>
                  <a:pt x="1039" y="2078"/>
                </a:cubicBezTo>
                <a:cubicBezTo>
                  <a:pt x="1617" y="2078"/>
                  <a:pt x="2078" y="1617"/>
                  <a:pt x="2078" y="1039"/>
                </a:cubicBezTo>
                <a:cubicBezTo>
                  <a:pt x="2078" y="462"/>
                  <a:pt x="1617" y="1"/>
                  <a:pt x="103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8" name="Google Shape;798;p14"/>
          <p:cNvSpPr/>
          <p:nvPr/>
        </p:nvSpPr>
        <p:spPr>
          <a:xfrm>
            <a:off x="5304050" y="4727298"/>
            <a:ext cx="220325" cy="218747"/>
          </a:xfrm>
          <a:custGeom>
            <a:avLst/>
            <a:gdLst/>
            <a:ahLst/>
            <a:cxnLst/>
            <a:rect l="l" t="t" r="r" b="b"/>
            <a:pathLst>
              <a:path w="2094" h="2079" extrusionOk="0">
                <a:moveTo>
                  <a:pt x="1039" y="1"/>
                </a:moveTo>
                <a:cubicBezTo>
                  <a:pt x="474" y="1"/>
                  <a:pt x="1" y="462"/>
                  <a:pt x="1" y="1039"/>
                </a:cubicBezTo>
                <a:cubicBezTo>
                  <a:pt x="1" y="1620"/>
                  <a:pt x="474" y="2078"/>
                  <a:pt x="1039" y="2078"/>
                </a:cubicBezTo>
                <a:cubicBezTo>
                  <a:pt x="1620" y="2078"/>
                  <a:pt x="2094" y="1620"/>
                  <a:pt x="2094" y="1039"/>
                </a:cubicBezTo>
                <a:cubicBezTo>
                  <a:pt x="2094" y="462"/>
                  <a:pt x="1620" y="1"/>
                  <a:pt x="103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9" name="Google Shape;799;p14"/>
          <p:cNvSpPr/>
          <p:nvPr/>
        </p:nvSpPr>
        <p:spPr>
          <a:xfrm>
            <a:off x="1190777" y="540567"/>
            <a:ext cx="239580" cy="239580"/>
          </a:xfrm>
          <a:custGeom>
            <a:avLst/>
            <a:gdLst/>
            <a:ahLst/>
            <a:cxnLst/>
            <a:rect l="l" t="t" r="r" b="b"/>
            <a:pathLst>
              <a:path w="2277" h="2277" extrusionOk="0">
                <a:moveTo>
                  <a:pt x="1143" y="1"/>
                </a:moveTo>
                <a:cubicBezTo>
                  <a:pt x="512" y="1"/>
                  <a:pt x="0" y="512"/>
                  <a:pt x="0" y="1144"/>
                </a:cubicBezTo>
                <a:cubicBezTo>
                  <a:pt x="0" y="1762"/>
                  <a:pt x="512" y="2277"/>
                  <a:pt x="1143" y="2277"/>
                </a:cubicBezTo>
                <a:cubicBezTo>
                  <a:pt x="1762" y="2277"/>
                  <a:pt x="2277" y="1762"/>
                  <a:pt x="2277" y="1144"/>
                </a:cubicBezTo>
                <a:cubicBezTo>
                  <a:pt x="2277" y="512"/>
                  <a:pt x="1762" y="1"/>
                  <a:pt x="114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0" name="Google Shape;800;p14"/>
          <p:cNvSpPr/>
          <p:nvPr/>
        </p:nvSpPr>
        <p:spPr>
          <a:xfrm>
            <a:off x="545688" y="-173547"/>
            <a:ext cx="534610" cy="534189"/>
          </a:xfrm>
          <a:custGeom>
            <a:avLst/>
            <a:gdLst/>
            <a:ahLst/>
            <a:cxnLst/>
            <a:rect l="l" t="t" r="r" b="b"/>
            <a:pathLst>
              <a:path w="5081" h="5077" extrusionOk="0">
                <a:moveTo>
                  <a:pt x="2539" y="158"/>
                </a:moveTo>
                <a:cubicBezTo>
                  <a:pt x="3199" y="158"/>
                  <a:pt x="3789" y="420"/>
                  <a:pt x="4225" y="856"/>
                </a:cubicBezTo>
                <a:cubicBezTo>
                  <a:pt x="4657" y="1288"/>
                  <a:pt x="4922" y="1882"/>
                  <a:pt x="4922" y="2538"/>
                </a:cubicBezTo>
                <a:cubicBezTo>
                  <a:pt x="4922" y="3195"/>
                  <a:pt x="4657" y="3789"/>
                  <a:pt x="4225" y="4221"/>
                </a:cubicBezTo>
                <a:cubicBezTo>
                  <a:pt x="3789" y="4657"/>
                  <a:pt x="3199" y="4919"/>
                  <a:pt x="2539" y="4919"/>
                </a:cubicBezTo>
                <a:cubicBezTo>
                  <a:pt x="1882" y="4919"/>
                  <a:pt x="1276" y="4657"/>
                  <a:pt x="856" y="4221"/>
                </a:cubicBezTo>
                <a:cubicBezTo>
                  <a:pt x="424" y="3789"/>
                  <a:pt x="158" y="3195"/>
                  <a:pt x="158" y="2538"/>
                </a:cubicBezTo>
                <a:cubicBezTo>
                  <a:pt x="158" y="1882"/>
                  <a:pt x="424" y="1288"/>
                  <a:pt x="856" y="856"/>
                </a:cubicBezTo>
                <a:cubicBezTo>
                  <a:pt x="1276" y="420"/>
                  <a:pt x="1882" y="158"/>
                  <a:pt x="2539" y="158"/>
                </a:cubicBezTo>
                <a:close/>
                <a:moveTo>
                  <a:pt x="2539" y="0"/>
                </a:moveTo>
                <a:cubicBezTo>
                  <a:pt x="1134" y="0"/>
                  <a:pt x="1" y="1130"/>
                  <a:pt x="1" y="2538"/>
                </a:cubicBezTo>
                <a:cubicBezTo>
                  <a:pt x="1" y="3946"/>
                  <a:pt x="1134" y="5077"/>
                  <a:pt x="2539" y="5077"/>
                </a:cubicBezTo>
                <a:cubicBezTo>
                  <a:pt x="3934" y="5077"/>
                  <a:pt x="5080" y="3946"/>
                  <a:pt x="5080" y="2538"/>
                </a:cubicBezTo>
                <a:cubicBezTo>
                  <a:pt x="5080" y="1130"/>
                  <a:pt x="3934" y="0"/>
                  <a:pt x="2539" y="0"/>
                </a:cubicBezTo>
                <a:close/>
              </a:path>
            </a:pathLst>
          </a:custGeom>
          <a:solidFill>
            <a:srgbClr val="FEEB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1" name="Google Shape;801;p14"/>
          <p:cNvSpPr/>
          <p:nvPr/>
        </p:nvSpPr>
        <p:spPr>
          <a:xfrm>
            <a:off x="468353" y="4899014"/>
            <a:ext cx="236529" cy="235372"/>
          </a:xfrm>
          <a:custGeom>
            <a:avLst/>
            <a:gdLst/>
            <a:ahLst/>
            <a:cxnLst/>
            <a:rect l="l" t="t" r="r" b="b"/>
            <a:pathLst>
              <a:path w="2248" h="2237" extrusionOk="0">
                <a:moveTo>
                  <a:pt x="1130" y="159"/>
                </a:moveTo>
                <a:cubicBezTo>
                  <a:pt x="1395" y="159"/>
                  <a:pt x="1632" y="263"/>
                  <a:pt x="1803" y="433"/>
                </a:cubicBezTo>
                <a:cubicBezTo>
                  <a:pt x="1986" y="604"/>
                  <a:pt x="2090" y="856"/>
                  <a:pt x="2090" y="1118"/>
                </a:cubicBezTo>
                <a:cubicBezTo>
                  <a:pt x="2090" y="1380"/>
                  <a:pt x="1986" y="1617"/>
                  <a:pt x="1803" y="1804"/>
                </a:cubicBezTo>
                <a:cubicBezTo>
                  <a:pt x="1632" y="1974"/>
                  <a:pt x="1395" y="2078"/>
                  <a:pt x="1130" y="2078"/>
                </a:cubicBezTo>
                <a:cubicBezTo>
                  <a:pt x="856" y="2078"/>
                  <a:pt x="619" y="1974"/>
                  <a:pt x="448" y="1804"/>
                </a:cubicBezTo>
                <a:cubicBezTo>
                  <a:pt x="275" y="1617"/>
                  <a:pt x="158" y="1380"/>
                  <a:pt x="158" y="1118"/>
                </a:cubicBezTo>
                <a:cubicBezTo>
                  <a:pt x="158" y="856"/>
                  <a:pt x="275" y="604"/>
                  <a:pt x="448" y="433"/>
                </a:cubicBezTo>
                <a:cubicBezTo>
                  <a:pt x="619" y="263"/>
                  <a:pt x="856" y="159"/>
                  <a:pt x="1130" y="159"/>
                </a:cubicBezTo>
                <a:close/>
                <a:moveTo>
                  <a:pt x="1130" y="1"/>
                </a:moveTo>
                <a:cubicBezTo>
                  <a:pt x="499" y="1"/>
                  <a:pt x="0" y="500"/>
                  <a:pt x="0" y="1118"/>
                </a:cubicBezTo>
                <a:cubicBezTo>
                  <a:pt x="0" y="1737"/>
                  <a:pt x="499" y="2236"/>
                  <a:pt x="1130" y="2236"/>
                </a:cubicBezTo>
                <a:cubicBezTo>
                  <a:pt x="1749" y="2236"/>
                  <a:pt x="2248" y="1737"/>
                  <a:pt x="2248" y="1118"/>
                </a:cubicBezTo>
                <a:cubicBezTo>
                  <a:pt x="2248" y="500"/>
                  <a:pt x="1749" y="1"/>
                  <a:pt x="1130" y="1"/>
                </a:cubicBezTo>
                <a:close/>
              </a:path>
            </a:pathLst>
          </a:custGeom>
          <a:solidFill>
            <a:srgbClr val="FEEB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2" name="Google Shape;802;p14"/>
          <p:cNvSpPr/>
          <p:nvPr/>
        </p:nvSpPr>
        <p:spPr>
          <a:xfrm>
            <a:off x="414166" y="3437535"/>
            <a:ext cx="119317" cy="119001"/>
          </a:xfrm>
          <a:custGeom>
            <a:avLst/>
            <a:gdLst/>
            <a:ahLst/>
            <a:cxnLst/>
            <a:rect l="l" t="t" r="r" b="b"/>
            <a:pathLst>
              <a:path w="1134" h="1131" extrusionOk="0">
                <a:moveTo>
                  <a:pt x="569" y="0"/>
                </a:moveTo>
                <a:cubicBezTo>
                  <a:pt x="253" y="0"/>
                  <a:pt x="0" y="249"/>
                  <a:pt x="0" y="565"/>
                </a:cubicBezTo>
                <a:cubicBezTo>
                  <a:pt x="0" y="881"/>
                  <a:pt x="253" y="1130"/>
                  <a:pt x="569" y="1130"/>
                </a:cubicBezTo>
                <a:cubicBezTo>
                  <a:pt x="884" y="1130"/>
                  <a:pt x="1134" y="881"/>
                  <a:pt x="1134" y="565"/>
                </a:cubicBezTo>
                <a:cubicBezTo>
                  <a:pt x="1134" y="249"/>
                  <a:pt x="884" y="0"/>
                  <a:pt x="56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3" name="Google Shape;803;p14"/>
          <p:cNvSpPr/>
          <p:nvPr/>
        </p:nvSpPr>
        <p:spPr>
          <a:xfrm>
            <a:off x="8407234" y="4807685"/>
            <a:ext cx="651822" cy="650560"/>
          </a:xfrm>
          <a:custGeom>
            <a:avLst/>
            <a:gdLst/>
            <a:ahLst/>
            <a:cxnLst/>
            <a:rect l="l" t="t" r="r" b="b"/>
            <a:pathLst>
              <a:path w="6195" h="6183" extrusionOk="0">
                <a:moveTo>
                  <a:pt x="3104" y="1"/>
                </a:moveTo>
                <a:cubicBezTo>
                  <a:pt x="1396" y="1"/>
                  <a:pt x="0" y="1380"/>
                  <a:pt x="0" y="3091"/>
                </a:cubicBezTo>
                <a:cubicBezTo>
                  <a:pt x="0" y="4803"/>
                  <a:pt x="1396" y="6182"/>
                  <a:pt x="3104" y="6182"/>
                </a:cubicBezTo>
                <a:cubicBezTo>
                  <a:pt x="4802" y="6182"/>
                  <a:pt x="6194" y="4803"/>
                  <a:pt x="6194" y="3091"/>
                </a:cubicBezTo>
                <a:cubicBezTo>
                  <a:pt x="6194" y="1380"/>
                  <a:pt x="4802" y="1"/>
                  <a:pt x="310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4" name="Google Shape;804;p14"/>
          <p:cNvSpPr/>
          <p:nvPr/>
        </p:nvSpPr>
        <p:spPr>
          <a:xfrm>
            <a:off x="4271655" y="4259604"/>
            <a:ext cx="650560" cy="650560"/>
          </a:xfrm>
          <a:custGeom>
            <a:avLst/>
            <a:gdLst/>
            <a:ahLst/>
            <a:cxnLst/>
            <a:rect l="l" t="t" r="r" b="b"/>
            <a:pathLst>
              <a:path w="6183" h="6183" extrusionOk="0">
                <a:moveTo>
                  <a:pt x="3091" y="1"/>
                </a:moveTo>
                <a:cubicBezTo>
                  <a:pt x="1380" y="1"/>
                  <a:pt x="1" y="1380"/>
                  <a:pt x="1" y="3091"/>
                </a:cubicBezTo>
                <a:cubicBezTo>
                  <a:pt x="1" y="4802"/>
                  <a:pt x="1380" y="6182"/>
                  <a:pt x="3091" y="6182"/>
                </a:cubicBezTo>
                <a:cubicBezTo>
                  <a:pt x="4802" y="6182"/>
                  <a:pt x="6182" y="4802"/>
                  <a:pt x="6182" y="3091"/>
                </a:cubicBezTo>
                <a:cubicBezTo>
                  <a:pt x="6182" y="1380"/>
                  <a:pt x="4802" y="1"/>
                  <a:pt x="309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5" name="Google Shape;805;p14"/>
          <p:cNvSpPr/>
          <p:nvPr/>
        </p:nvSpPr>
        <p:spPr>
          <a:xfrm>
            <a:off x="8789174" y="385476"/>
            <a:ext cx="697697" cy="697697"/>
          </a:xfrm>
          <a:custGeom>
            <a:avLst/>
            <a:gdLst/>
            <a:ahLst/>
            <a:cxnLst/>
            <a:rect l="l" t="t" r="r" b="b"/>
            <a:pathLst>
              <a:path w="6631" h="6631" extrusionOk="0">
                <a:moveTo>
                  <a:pt x="3316" y="0"/>
                </a:moveTo>
                <a:cubicBezTo>
                  <a:pt x="1488" y="0"/>
                  <a:pt x="1" y="1487"/>
                  <a:pt x="1" y="3315"/>
                </a:cubicBezTo>
                <a:cubicBezTo>
                  <a:pt x="1" y="5159"/>
                  <a:pt x="1488" y="6630"/>
                  <a:pt x="3316" y="6630"/>
                </a:cubicBezTo>
                <a:cubicBezTo>
                  <a:pt x="5144" y="6630"/>
                  <a:pt x="6631" y="5159"/>
                  <a:pt x="6631" y="3315"/>
                </a:cubicBezTo>
                <a:cubicBezTo>
                  <a:pt x="6631" y="1487"/>
                  <a:pt x="5144" y="0"/>
                  <a:pt x="331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6" name="Google Shape;806;p14"/>
          <p:cNvSpPr/>
          <p:nvPr/>
        </p:nvSpPr>
        <p:spPr>
          <a:xfrm>
            <a:off x="378287" y="4021495"/>
            <a:ext cx="191075" cy="189707"/>
          </a:xfrm>
          <a:custGeom>
            <a:avLst/>
            <a:gdLst/>
            <a:ahLst/>
            <a:cxnLst/>
            <a:rect l="l" t="t" r="r" b="b"/>
            <a:pathLst>
              <a:path w="1816" h="1803" extrusionOk="0">
                <a:moveTo>
                  <a:pt x="910" y="104"/>
                </a:moveTo>
                <a:cubicBezTo>
                  <a:pt x="1131" y="104"/>
                  <a:pt x="1330" y="183"/>
                  <a:pt x="1475" y="328"/>
                </a:cubicBezTo>
                <a:cubicBezTo>
                  <a:pt x="1620" y="474"/>
                  <a:pt x="1712" y="685"/>
                  <a:pt x="1712" y="893"/>
                </a:cubicBezTo>
                <a:cubicBezTo>
                  <a:pt x="1712" y="1118"/>
                  <a:pt x="1620" y="1317"/>
                  <a:pt x="1475" y="1462"/>
                </a:cubicBezTo>
                <a:cubicBezTo>
                  <a:pt x="1330" y="1604"/>
                  <a:pt x="1131" y="1699"/>
                  <a:pt x="910" y="1699"/>
                </a:cubicBezTo>
                <a:cubicBezTo>
                  <a:pt x="686" y="1699"/>
                  <a:pt x="487" y="1604"/>
                  <a:pt x="341" y="1462"/>
                </a:cubicBezTo>
                <a:cubicBezTo>
                  <a:pt x="199" y="1317"/>
                  <a:pt x="105" y="1118"/>
                  <a:pt x="105" y="893"/>
                </a:cubicBezTo>
                <a:cubicBezTo>
                  <a:pt x="105" y="685"/>
                  <a:pt x="199" y="474"/>
                  <a:pt x="341" y="328"/>
                </a:cubicBezTo>
                <a:cubicBezTo>
                  <a:pt x="487" y="183"/>
                  <a:pt x="686" y="104"/>
                  <a:pt x="910" y="104"/>
                </a:cubicBezTo>
                <a:close/>
                <a:moveTo>
                  <a:pt x="910" y="0"/>
                </a:moveTo>
                <a:cubicBezTo>
                  <a:pt x="408" y="0"/>
                  <a:pt x="0" y="395"/>
                  <a:pt x="0" y="893"/>
                </a:cubicBezTo>
                <a:cubicBezTo>
                  <a:pt x="0" y="1395"/>
                  <a:pt x="408" y="1803"/>
                  <a:pt x="910" y="1803"/>
                </a:cubicBezTo>
                <a:cubicBezTo>
                  <a:pt x="1408" y="1803"/>
                  <a:pt x="1816" y="1395"/>
                  <a:pt x="1816" y="893"/>
                </a:cubicBezTo>
                <a:cubicBezTo>
                  <a:pt x="1816" y="395"/>
                  <a:pt x="1408" y="0"/>
                  <a:pt x="910" y="0"/>
                </a:cubicBezTo>
                <a:close/>
              </a:path>
            </a:pathLst>
          </a:custGeom>
          <a:solidFill>
            <a:srgbClr val="FCEFB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7" name="Google Shape;807;p14"/>
          <p:cNvSpPr/>
          <p:nvPr/>
        </p:nvSpPr>
        <p:spPr>
          <a:xfrm>
            <a:off x="1095134" y="4796426"/>
            <a:ext cx="79124" cy="80491"/>
          </a:xfrm>
          <a:custGeom>
            <a:avLst/>
            <a:gdLst/>
            <a:ahLst/>
            <a:cxnLst/>
            <a:rect l="l" t="t" r="r" b="b"/>
            <a:pathLst>
              <a:path w="752" h="765" extrusionOk="0">
                <a:moveTo>
                  <a:pt x="382" y="0"/>
                </a:moveTo>
                <a:cubicBezTo>
                  <a:pt x="174" y="0"/>
                  <a:pt x="0" y="174"/>
                  <a:pt x="0" y="382"/>
                </a:cubicBezTo>
                <a:cubicBezTo>
                  <a:pt x="0" y="594"/>
                  <a:pt x="174" y="764"/>
                  <a:pt x="382" y="764"/>
                </a:cubicBezTo>
                <a:cubicBezTo>
                  <a:pt x="581" y="764"/>
                  <a:pt x="752" y="594"/>
                  <a:pt x="752" y="382"/>
                </a:cubicBezTo>
                <a:cubicBezTo>
                  <a:pt x="752" y="174"/>
                  <a:pt x="581" y="0"/>
                  <a:pt x="382" y="0"/>
                </a:cubicBezTo>
                <a:close/>
              </a:path>
            </a:pathLst>
          </a:custGeom>
          <a:solidFill>
            <a:srgbClr val="FEEB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8" name="Google Shape;808;p14"/>
          <p:cNvSpPr/>
          <p:nvPr/>
        </p:nvSpPr>
        <p:spPr>
          <a:xfrm>
            <a:off x="4119510" y="4869868"/>
            <a:ext cx="80176" cy="80491"/>
          </a:xfrm>
          <a:custGeom>
            <a:avLst/>
            <a:gdLst/>
            <a:ahLst/>
            <a:cxnLst/>
            <a:rect l="l" t="t" r="r" b="b"/>
            <a:pathLst>
              <a:path w="762" h="765" extrusionOk="0">
                <a:moveTo>
                  <a:pt x="380" y="0"/>
                </a:moveTo>
                <a:cubicBezTo>
                  <a:pt x="171" y="0"/>
                  <a:pt x="1" y="171"/>
                  <a:pt x="1" y="382"/>
                </a:cubicBezTo>
                <a:cubicBezTo>
                  <a:pt x="1" y="594"/>
                  <a:pt x="171" y="764"/>
                  <a:pt x="380" y="764"/>
                </a:cubicBezTo>
                <a:cubicBezTo>
                  <a:pt x="591" y="764"/>
                  <a:pt x="762" y="594"/>
                  <a:pt x="762" y="382"/>
                </a:cubicBezTo>
                <a:cubicBezTo>
                  <a:pt x="762" y="171"/>
                  <a:pt x="591" y="0"/>
                  <a:pt x="380" y="0"/>
                </a:cubicBezTo>
                <a:close/>
              </a:path>
            </a:pathLst>
          </a:custGeom>
          <a:solidFill>
            <a:srgbClr val="FEEB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9" name="Google Shape;809;p14"/>
          <p:cNvSpPr/>
          <p:nvPr/>
        </p:nvSpPr>
        <p:spPr>
          <a:xfrm>
            <a:off x="6171990" y="273524"/>
            <a:ext cx="80176" cy="78808"/>
          </a:xfrm>
          <a:custGeom>
            <a:avLst/>
            <a:gdLst/>
            <a:ahLst/>
            <a:cxnLst/>
            <a:rect l="l" t="t" r="r" b="b"/>
            <a:pathLst>
              <a:path w="762" h="749" extrusionOk="0">
                <a:moveTo>
                  <a:pt x="383" y="0"/>
                </a:moveTo>
                <a:cubicBezTo>
                  <a:pt x="171" y="0"/>
                  <a:pt x="1" y="171"/>
                  <a:pt x="1" y="367"/>
                </a:cubicBezTo>
                <a:cubicBezTo>
                  <a:pt x="1" y="578"/>
                  <a:pt x="171" y="749"/>
                  <a:pt x="383" y="749"/>
                </a:cubicBezTo>
                <a:cubicBezTo>
                  <a:pt x="591" y="749"/>
                  <a:pt x="762" y="578"/>
                  <a:pt x="762" y="367"/>
                </a:cubicBezTo>
                <a:cubicBezTo>
                  <a:pt x="762" y="171"/>
                  <a:pt x="591" y="0"/>
                  <a:pt x="383" y="0"/>
                </a:cubicBezTo>
                <a:close/>
              </a:path>
            </a:pathLst>
          </a:custGeom>
          <a:solidFill>
            <a:srgbClr val="FEEB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0" name="Google Shape;810;p14"/>
          <p:cNvSpPr/>
          <p:nvPr/>
        </p:nvSpPr>
        <p:spPr>
          <a:xfrm>
            <a:off x="2008634" y="5026328"/>
            <a:ext cx="218958" cy="218642"/>
          </a:xfrm>
          <a:custGeom>
            <a:avLst/>
            <a:gdLst/>
            <a:ahLst/>
            <a:cxnLst/>
            <a:rect l="l" t="t" r="r" b="b"/>
            <a:pathLst>
              <a:path w="2081" h="2078" extrusionOk="0">
                <a:moveTo>
                  <a:pt x="1042" y="0"/>
                </a:moveTo>
                <a:cubicBezTo>
                  <a:pt x="461" y="0"/>
                  <a:pt x="0" y="461"/>
                  <a:pt x="0" y="1039"/>
                </a:cubicBezTo>
                <a:cubicBezTo>
                  <a:pt x="0" y="1620"/>
                  <a:pt x="461" y="2077"/>
                  <a:pt x="1042" y="2077"/>
                </a:cubicBezTo>
                <a:cubicBezTo>
                  <a:pt x="1620" y="2077"/>
                  <a:pt x="2080" y="1620"/>
                  <a:pt x="2080" y="1039"/>
                </a:cubicBezTo>
                <a:cubicBezTo>
                  <a:pt x="2080" y="461"/>
                  <a:pt x="1620" y="0"/>
                  <a:pt x="1042" y="0"/>
                </a:cubicBezTo>
                <a:close/>
              </a:path>
            </a:pathLst>
          </a:custGeom>
          <a:solidFill>
            <a:srgbClr val="FEEB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1" name="Google Shape;811;p14"/>
          <p:cNvSpPr/>
          <p:nvPr/>
        </p:nvSpPr>
        <p:spPr>
          <a:xfrm>
            <a:off x="6627477" y="-220790"/>
            <a:ext cx="1056068" cy="1056068"/>
          </a:xfrm>
          <a:custGeom>
            <a:avLst/>
            <a:gdLst/>
            <a:ahLst/>
            <a:cxnLst/>
            <a:rect l="l" t="t" r="r" b="b"/>
            <a:pathLst>
              <a:path w="10037" h="10037" extrusionOk="0">
                <a:moveTo>
                  <a:pt x="5023" y="1"/>
                </a:moveTo>
                <a:cubicBezTo>
                  <a:pt x="2248" y="1"/>
                  <a:pt x="0" y="2252"/>
                  <a:pt x="0" y="5027"/>
                </a:cubicBezTo>
                <a:cubicBezTo>
                  <a:pt x="0" y="7789"/>
                  <a:pt x="2248" y="10037"/>
                  <a:pt x="5023" y="10037"/>
                </a:cubicBezTo>
                <a:cubicBezTo>
                  <a:pt x="7785" y="10037"/>
                  <a:pt x="10036" y="7789"/>
                  <a:pt x="10036" y="5027"/>
                </a:cubicBezTo>
                <a:cubicBezTo>
                  <a:pt x="10036" y="2252"/>
                  <a:pt x="7785" y="1"/>
                  <a:pt x="5023" y="1"/>
                </a:cubicBezTo>
                <a:close/>
              </a:path>
            </a:pathLst>
          </a:custGeom>
          <a:solidFill>
            <a:srgbClr val="FED99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2" name="Google Shape;812;p14"/>
          <p:cNvSpPr/>
          <p:nvPr/>
        </p:nvSpPr>
        <p:spPr>
          <a:xfrm>
            <a:off x="7758146" y="425669"/>
            <a:ext cx="701696" cy="702011"/>
          </a:xfrm>
          <a:custGeom>
            <a:avLst/>
            <a:gdLst/>
            <a:ahLst/>
            <a:cxnLst/>
            <a:rect l="l" t="t" r="r" b="b"/>
            <a:pathLst>
              <a:path w="6669" h="6672" extrusionOk="0">
                <a:moveTo>
                  <a:pt x="3328" y="158"/>
                </a:moveTo>
                <a:cubicBezTo>
                  <a:pt x="4209" y="158"/>
                  <a:pt x="4998" y="515"/>
                  <a:pt x="5576" y="1080"/>
                </a:cubicBezTo>
                <a:cubicBezTo>
                  <a:pt x="6157" y="1658"/>
                  <a:pt x="6510" y="2447"/>
                  <a:pt x="6510" y="3328"/>
                </a:cubicBezTo>
                <a:cubicBezTo>
                  <a:pt x="6510" y="4209"/>
                  <a:pt x="6157" y="4998"/>
                  <a:pt x="5576" y="5579"/>
                </a:cubicBezTo>
                <a:cubicBezTo>
                  <a:pt x="4998" y="6157"/>
                  <a:pt x="4209" y="6513"/>
                  <a:pt x="3328" y="6513"/>
                </a:cubicBezTo>
                <a:cubicBezTo>
                  <a:pt x="2460" y="6513"/>
                  <a:pt x="1658" y="6157"/>
                  <a:pt x="1077" y="5579"/>
                </a:cubicBezTo>
                <a:cubicBezTo>
                  <a:pt x="512" y="4998"/>
                  <a:pt x="158" y="4209"/>
                  <a:pt x="158" y="3328"/>
                </a:cubicBezTo>
                <a:cubicBezTo>
                  <a:pt x="158" y="2447"/>
                  <a:pt x="512" y="1658"/>
                  <a:pt x="1077" y="1080"/>
                </a:cubicBezTo>
                <a:cubicBezTo>
                  <a:pt x="1658" y="515"/>
                  <a:pt x="2460" y="158"/>
                  <a:pt x="3328" y="158"/>
                </a:cubicBezTo>
                <a:close/>
                <a:moveTo>
                  <a:pt x="3328" y="0"/>
                </a:moveTo>
                <a:cubicBezTo>
                  <a:pt x="1487" y="0"/>
                  <a:pt x="1" y="1487"/>
                  <a:pt x="1" y="3328"/>
                </a:cubicBezTo>
                <a:cubicBezTo>
                  <a:pt x="1" y="5172"/>
                  <a:pt x="1487" y="6671"/>
                  <a:pt x="3328" y="6671"/>
                </a:cubicBezTo>
                <a:cubicBezTo>
                  <a:pt x="5169" y="6671"/>
                  <a:pt x="6668" y="5172"/>
                  <a:pt x="6668" y="3328"/>
                </a:cubicBezTo>
                <a:cubicBezTo>
                  <a:pt x="6668" y="1487"/>
                  <a:pt x="5169" y="0"/>
                  <a:pt x="3328" y="0"/>
                </a:cubicBezTo>
                <a:close/>
              </a:path>
            </a:pathLst>
          </a:custGeom>
          <a:solidFill>
            <a:srgbClr val="FEEB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3" name="Google Shape;813;p14"/>
          <p:cNvSpPr/>
          <p:nvPr/>
        </p:nvSpPr>
        <p:spPr>
          <a:xfrm>
            <a:off x="6501216" y="666513"/>
            <a:ext cx="79124" cy="80491"/>
          </a:xfrm>
          <a:custGeom>
            <a:avLst/>
            <a:gdLst/>
            <a:ahLst/>
            <a:cxnLst/>
            <a:rect l="l" t="t" r="r" b="b"/>
            <a:pathLst>
              <a:path w="752" h="765" extrusionOk="0">
                <a:moveTo>
                  <a:pt x="382" y="0"/>
                </a:moveTo>
                <a:cubicBezTo>
                  <a:pt x="174" y="0"/>
                  <a:pt x="0" y="171"/>
                  <a:pt x="0" y="382"/>
                </a:cubicBezTo>
                <a:cubicBezTo>
                  <a:pt x="0" y="594"/>
                  <a:pt x="174" y="764"/>
                  <a:pt x="382" y="764"/>
                </a:cubicBezTo>
                <a:cubicBezTo>
                  <a:pt x="581" y="764"/>
                  <a:pt x="752" y="594"/>
                  <a:pt x="752" y="382"/>
                </a:cubicBezTo>
                <a:cubicBezTo>
                  <a:pt x="752" y="171"/>
                  <a:pt x="581" y="0"/>
                  <a:pt x="382" y="0"/>
                </a:cubicBezTo>
                <a:close/>
              </a:path>
            </a:pathLst>
          </a:custGeom>
          <a:solidFill>
            <a:srgbClr val="FEEB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4" name="Google Shape;814;p14"/>
          <p:cNvSpPr/>
          <p:nvPr/>
        </p:nvSpPr>
        <p:spPr>
          <a:xfrm>
            <a:off x="7414716" y="895047"/>
            <a:ext cx="218958" cy="220010"/>
          </a:xfrm>
          <a:custGeom>
            <a:avLst/>
            <a:gdLst/>
            <a:ahLst/>
            <a:cxnLst/>
            <a:rect l="l" t="t" r="r" b="b"/>
            <a:pathLst>
              <a:path w="2081" h="2091" extrusionOk="0">
                <a:moveTo>
                  <a:pt x="1042" y="0"/>
                </a:moveTo>
                <a:cubicBezTo>
                  <a:pt x="461" y="0"/>
                  <a:pt x="0" y="474"/>
                  <a:pt x="0" y="1039"/>
                </a:cubicBezTo>
                <a:cubicBezTo>
                  <a:pt x="0" y="1617"/>
                  <a:pt x="461" y="2090"/>
                  <a:pt x="1042" y="2090"/>
                </a:cubicBezTo>
                <a:cubicBezTo>
                  <a:pt x="1620" y="2090"/>
                  <a:pt x="2081" y="1617"/>
                  <a:pt x="2081" y="1039"/>
                </a:cubicBezTo>
                <a:cubicBezTo>
                  <a:pt x="2081" y="474"/>
                  <a:pt x="1620" y="0"/>
                  <a:pt x="1042" y="0"/>
                </a:cubicBezTo>
                <a:close/>
              </a:path>
            </a:pathLst>
          </a:custGeom>
          <a:solidFill>
            <a:srgbClr val="FEEB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5" name="Google Shape;815;p14"/>
          <p:cNvSpPr/>
          <p:nvPr/>
        </p:nvSpPr>
        <p:spPr>
          <a:xfrm>
            <a:off x="7651561" y="4114087"/>
            <a:ext cx="628569" cy="628569"/>
          </a:xfrm>
          <a:custGeom>
            <a:avLst/>
            <a:gdLst/>
            <a:ahLst/>
            <a:cxnLst/>
            <a:rect l="l" t="t" r="r" b="b"/>
            <a:pathLst>
              <a:path w="5974" h="5974" extrusionOk="0">
                <a:moveTo>
                  <a:pt x="2987" y="108"/>
                </a:moveTo>
                <a:cubicBezTo>
                  <a:pt x="3789" y="108"/>
                  <a:pt x="4511" y="424"/>
                  <a:pt x="5026" y="948"/>
                </a:cubicBezTo>
                <a:cubicBezTo>
                  <a:pt x="5550" y="1475"/>
                  <a:pt x="5866" y="2186"/>
                  <a:pt x="5866" y="2987"/>
                </a:cubicBezTo>
                <a:cubicBezTo>
                  <a:pt x="5866" y="3789"/>
                  <a:pt x="5550" y="4500"/>
                  <a:pt x="5026" y="5027"/>
                </a:cubicBezTo>
                <a:cubicBezTo>
                  <a:pt x="4511" y="5554"/>
                  <a:pt x="3789" y="5870"/>
                  <a:pt x="2987" y="5870"/>
                </a:cubicBezTo>
                <a:cubicBezTo>
                  <a:pt x="2197" y="5870"/>
                  <a:pt x="1474" y="5554"/>
                  <a:pt x="947" y="5027"/>
                </a:cubicBezTo>
                <a:cubicBezTo>
                  <a:pt x="433" y="4500"/>
                  <a:pt x="104" y="3789"/>
                  <a:pt x="104" y="2987"/>
                </a:cubicBezTo>
                <a:cubicBezTo>
                  <a:pt x="104" y="2186"/>
                  <a:pt x="433" y="1475"/>
                  <a:pt x="947" y="948"/>
                </a:cubicBezTo>
                <a:cubicBezTo>
                  <a:pt x="1474" y="424"/>
                  <a:pt x="2197" y="108"/>
                  <a:pt x="2987" y="108"/>
                </a:cubicBezTo>
                <a:close/>
                <a:moveTo>
                  <a:pt x="2987" y="1"/>
                </a:moveTo>
                <a:cubicBezTo>
                  <a:pt x="1342" y="1"/>
                  <a:pt x="0" y="1343"/>
                  <a:pt x="0" y="2987"/>
                </a:cubicBezTo>
                <a:cubicBezTo>
                  <a:pt x="0" y="4632"/>
                  <a:pt x="1342" y="5974"/>
                  <a:pt x="2987" y="5974"/>
                </a:cubicBezTo>
                <a:cubicBezTo>
                  <a:pt x="4644" y="5974"/>
                  <a:pt x="5973" y="4632"/>
                  <a:pt x="5973" y="2987"/>
                </a:cubicBezTo>
                <a:cubicBezTo>
                  <a:pt x="5973" y="1343"/>
                  <a:pt x="4644" y="1"/>
                  <a:pt x="2987" y="1"/>
                </a:cubicBezTo>
                <a:close/>
              </a:path>
            </a:pathLst>
          </a:custGeom>
          <a:solidFill>
            <a:srgbClr val="FCEFB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6" name="Google Shape;816;p14"/>
          <p:cNvSpPr/>
          <p:nvPr/>
        </p:nvSpPr>
        <p:spPr>
          <a:xfrm>
            <a:off x="8178701" y="4731612"/>
            <a:ext cx="79124" cy="78808"/>
          </a:xfrm>
          <a:custGeom>
            <a:avLst/>
            <a:gdLst/>
            <a:ahLst/>
            <a:cxnLst/>
            <a:rect l="l" t="t" r="r" b="b"/>
            <a:pathLst>
              <a:path w="752" h="749" extrusionOk="0">
                <a:moveTo>
                  <a:pt x="382" y="1"/>
                </a:moveTo>
                <a:cubicBezTo>
                  <a:pt x="174" y="1"/>
                  <a:pt x="0" y="159"/>
                  <a:pt x="0" y="367"/>
                </a:cubicBezTo>
                <a:cubicBezTo>
                  <a:pt x="0" y="578"/>
                  <a:pt x="174" y="749"/>
                  <a:pt x="382" y="749"/>
                </a:cubicBezTo>
                <a:cubicBezTo>
                  <a:pt x="594" y="749"/>
                  <a:pt x="752" y="578"/>
                  <a:pt x="752" y="367"/>
                </a:cubicBezTo>
                <a:cubicBezTo>
                  <a:pt x="752" y="159"/>
                  <a:pt x="594" y="1"/>
                  <a:pt x="382" y="1"/>
                </a:cubicBezTo>
                <a:close/>
              </a:path>
            </a:pathLst>
          </a:custGeom>
          <a:solidFill>
            <a:srgbClr val="FEEB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7" name="Google Shape;817;p14"/>
          <p:cNvSpPr/>
          <p:nvPr/>
        </p:nvSpPr>
        <p:spPr>
          <a:xfrm>
            <a:off x="8845991" y="4399439"/>
            <a:ext cx="186761" cy="185498"/>
          </a:xfrm>
          <a:custGeom>
            <a:avLst/>
            <a:gdLst/>
            <a:ahLst/>
            <a:cxnLst/>
            <a:rect l="l" t="t" r="r" b="b"/>
            <a:pathLst>
              <a:path w="1775" h="1763" extrusionOk="0">
                <a:moveTo>
                  <a:pt x="881" y="1"/>
                </a:moveTo>
                <a:cubicBezTo>
                  <a:pt x="395" y="1"/>
                  <a:pt x="1" y="395"/>
                  <a:pt x="1" y="882"/>
                </a:cubicBezTo>
                <a:cubicBezTo>
                  <a:pt x="1" y="1368"/>
                  <a:pt x="395" y="1762"/>
                  <a:pt x="881" y="1762"/>
                </a:cubicBezTo>
                <a:cubicBezTo>
                  <a:pt x="1368" y="1762"/>
                  <a:pt x="1775" y="1368"/>
                  <a:pt x="1775" y="882"/>
                </a:cubicBezTo>
                <a:cubicBezTo>
                  <a:pt x="1775" y="395"/>
                  <a:pt x="1368" y="1"/>
                  <a:pt x="881" y="1"/>
                </a:cubicBezTo>
                <a:close/>
              </a:path>
            </a:pathLst>
          </a:custGeom>
          <a:solidFill>
            <a:srgbClr val="FEEB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8" name="Google Shape;818;p14"/>
          <p:cNvSpPr/>
          <p:nvPr/>
        </p:nvSpPr>
        <p:spPr>
          <a:xfrm>
            <a:off x="5610023" y="4677530"/>
            <a:ext cx="185393" cy="187077"/>
          </a:xfrm>
          <a:custGeom>
            <a:avLst/>
            <a:gdLst/>
            <a:ahLst/>
            <a:cxnLst/>
            <a:rect l="l" t="t" r="r" b="b"/>
            <a:pathLst>
              <a:path w="1762" h="1778" extrusionOk="0">
                <a:moveTo>
                  <a:pt x="881" y="0"/>
                </a:moveTo>
                <a:cubicBezTo>
                  <a:pt x="395" y="0"/>
                  <a:pt x="0" y="395"/>
                  <a:pt x="0" y="881"/>
                </a:cubicBezTo>
                <a:cubicBezTo>
                  <a:pt x="0" y="1383"/>
                  <a:pt x="395" y="1778"/>
                  <a:pt x="881" y="1778"/>
                </a:cubicBezTo>
                <a:cubicBezTo>
                  <a:pt x="1367" y="1778"/>
                  <a:pt x="1762" y="1383"/>
                  <a:pt x="1762" y="881"/>
                </a:cubicBezTo>
                <a:cubicBezTo>
                  <a:pt x="1762" y="395"/>
                  <a:pt x="1367" y="0"/>
                  <a:pt x="881" y="0"/>
                </a:cubicBezTo>
                <a:close/>
              </a:path>
            </a:pathLst>
          </a:custGeom>
          <a:solidFill>
            <a:srgbClr val="FEEB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9" name="Google Shape;819;p14"/>
          <p:cNvSpPr/>
          <p:nvPr/>
        </p:nvSpPr>
        <p:spPr>
          <a:xfrm>
            <a:off x="6393263" y="4792428"/>
            <a:ext cx="650770" cy="650455"/>
          </a:xfrm>
          <a:custGeom>
            <a:avLst/>
            <a:gdLst/>
            <a:ahLst/>
            <a:cxnLst/>
            <a:rect l="l" t="t" r="r" b="b"/>
            <a:pathLst>
              <a:path w="6185" h="6182" extrusionOk="0">
                <a:moveTo>
                  <a:pt x="3094" y="0"/>
                </a:moveTo>
                <a:cubicBezTo>
                  <a:pt x="1383" y="0"/>
                  <a:pt x="0" y="1380"/>
                  <a:pt x="0" y="3091"/>
                </a:cubicBezTo>
                <a:cubicBezTo>
                  <a:pt x="0" y="4802"/>
                  <a:pt x="1383" y="6182"/>
                  <a:pt x="3094" y="6182"/>
                </a:cubicBezTo>
                <a:cubicBezTo>
                  <a:pt x="4802" y="6182"/>
                  <a:pt x="6185" y="4802"/>
                  <a:pt x="6185" y="3091"/>
                </a:cubicBezTo>
                <a:cubicBezTo>
                  <a:pt x="6185" y="1380"/>
                  <a:pt x="4802" y="0"/>
                  <a:pt x="309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0" name="Google Shape;820;p14"/>
          <p:cNvSpPr/>
          <p:nvPr/>
        </p:nvSpPr>
        <p:spPr>
          <a:xfrm>
            <a:off x="8760028" y="3125880"/>
            <a:ext cx="86068" cy="87541"/>
          </a:xfrm>
          <a:custGeom>
            <a:avLst/>
            <a:gdLst/>
            <a:ahLst/>
            <a:cxnLst/>
            <a:rect l="l" t="t" r="r" b="b"/>
            <a:pathLst>
              <a:path w="818" h="832" extrusionOk="0">
                <a:moveTo>
                  <a:pt x="410" y="1"/>
                </a:moveTo>
                <a:cubicBezTo>
                  <a:pt x="186" y="1"/>
                  <a:pt x="0" y="187"/>
                  <a:pt x="0" y="424"/>
                </a:cubicBezTo>
                <a:cubicBezTo>
                  <a:pt x="0" y="645"/>
                  <a:pt x="186" y="831"/>
                  <a:pt x="410" y="831"/>
                </a:cubicBezTo>
                <a:cubicBezTo>
                  <a:pt x="631" y="831"/>
                  <a:pt x="818" y="645"/>
                  <a:pt x="818" y="424"/>
                </a:cubicBezTo>
                <a:cubicBezTo>
                  <a:pt x="818" y="187"/>
                  <a:pt x="631" y="1"/>
                  <a:pt x="410" y="1"/>
                </a:cubicBezTo>
                <a:close/>
              </a:path>
            </a:pathLst>
          </a:custGeom>
          <a:solidFill>
            <a:srgbClr val="FEEB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1" name="Google Shape;821;p14"/>
          <p:cNvSpPr/>
          <p:nvPr/>
        </p:nvSpPr>
        <p:spPr>
          <a:xfrm>
            <a:off x="8859669" y="2456272"/>
            <a:ext cx="52924" cy="52504"/>
          </a:xfrm>
          <a:custGeom>
            <a:avLst/>
            <a:gdLst/>
            <a:ahLst/>
            <a:cxnLst/>
            <a:rect l="l" t="t" r="r" b="b"/>
            <a:pathLst>
              <a:path w="503" h="499" extrusionOk="0">
                <a:moveTo>
                  <a:pt x="253" y="0"/>
                </a:moveTo>
                <a:cubicBezTo>
                  <a:pt x="120" y="0"/>
                  <a:pt x="0" y="104"/>
                  <a:pt x="0" y="250"/>
                </a:cubicBezTo>
                <a:cubicBezTo>
                  <a:pt x="0" y="379"/>
                  <a:pt x="120" y="499"/>
                  <a:pt x="253" y="499"/>
                </a:cubicBezTo>
                <a:cubicBezTo>
                  <a:pt x="382" y="499"/>
                  <a:pt x="502" y="379"/>
                  <a:pt x="502" y="250"/>
                </a:cubicBezTo>
                <a:cubicBezTo>
                  <a:pt x="502" y="104"/>
                  <a:pt x="382" y="0"/>
                  <a:pt x="253" y="0"/>
                </a:cubicBezTo>
                <a:close/>
              </a:path>
            </a:pathLst>
          </a:custGeom>
          <a:solidFill>
            <a:srgbClr val="FEEB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2" name="Google Shape;822;p14"/>
          <p:cNvSpPr/>
          <p:nvPr/>
        </p:nvSpPr>
        <p:spPr>
          <a:xfrm>
            <a:off x="9064633" y="1405565"/>
            <a:ext cx="146884" cy="146884"/>
          </a:xfrm>
          <a:custGeom>
            <a:avLst/>
            <a:gdLst/>
            <a:ahLst/>
            <a:cxnLst/>
            <a:rect l="l" t="t" r="r" b="b"/>
            <a:pathLst>
              <a:path w="1396" h="1396" extrusionOk="0">
                <a:moveTo>
                  <a:pt x="698" y="1"/>
                </a:moveTo>
                <a:cubicBezTo>
                  <a:pt x="316" y="1"/>
                  <a:pt x="0" y="316"/>
                  <a:pt x="0" y="698"/>
                </a:cubicBezTo>
                <a:cubicBezTo>
                  <a:pt x="0" y="1080"/>
                  <a:pt x="316" y="1396"/>
                  <a:pt x="698" y="1396"/>
                </a:cubicBezTo>
                <a:cubicBezTo>
                  <a:pt x="1080" y="1396"/>
                  <a:pt x="1395" y="1080"/>
                  <a:pt x="1395" y="698"/>
                </a:cubicBezTo>
                <a:cubicBezTo>
                  <a:pt x="1395" y="316"/>
                  <a:pt x="1080" y="1"/>
                  <a:pt x="698" y="1"/>
                </a:cubicBezTo>
                <a:close/>
              </a:path>
            </a:pathLst>
          </a:custGeom>
          <a:solidFill>
            <a:srgbClr val="FEEB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3" name="Google Shape;823;p14"/>
          <p:cNvSpPr/>
          <p:nvPr/>
        </p:nvSpPr>
        <p:spPr>
          <a:xfrm>
            <a:off x="5892322" y="4278859"/>
            <a:ext cx="560809" cy="560809"/>
          </a:xfrm>
          <a:custGeom>
            <a:avLst/>
            <a:gdLst/>
            <a:ahLst/>
            <a:cxnLst/>
            <a:rect l="l" t="t" r="r" b="b"/>
            <a:pathLst>
              <a:path w="5330" h="5330" extrusionOk="0">
                <a:moveTo>
                  <a:pt x="2659" y="159"/>
                </a:moveTo>
                <a:cubicBezTo>
                  <a:pt x="3357" y="159"/>
                  <a:pt x="3972" y="436"/>
                  <a:pt x="4433" y="894"/>
                </a:cubicBezTo>
                <a:cubicBezTo>
                  <a:pt x="4881" y="1342"/>
                  <a:pt x="5172" y="1974"/>
                  <a:pt x="5172" y="2672"/>
                </a:cubicBezTo>
                <a:cubicBezTo>
                  <a:pt x="5172" y="3357"/>
                  <a:pt x="4881" y="3988"/>
                  <a:pt x="4433" y="4433"/>
                </a:cubicBezTo>
                <a:cubicBezTo>
                  <a:pt x="3972" y="4894"/>
                  <a:pt x="3357" y="5172"/>
                  <a:pt x="2659" y="5172"/>
                </a:cubicBezTo>
                <a:cubicBezTo>
                  <a:pt x="1974" y="5172"/>
                  <a:pt x="1342" y="4894"/>
                  <a:pt x="881" y="4433"/>
                </a:cubicBezTo>
                <a:cubicBezTo>
                  <a:pt x="436" y="3988"/>
                  <a:pt x="159" y="3357"/>
                  <a:pt x="159" y="2672"/>
                </a:cubicBezTo>
                <a:cubicBezTo>
                  <a:pt x="159" y="1974"/>
                  <a:pt x="436" y="1342"/>
                  <a:pt x="881" y="894"/>
                </a:cubicBezTo>
                <a:cubicBezTo>
                  <a:pt x="1342" y="436"/>
                  <a:pt x="1974" y="159"/>
                  <a:pt x="2659" y="159"/>
                </a:cubicBezTo>
                <a:close/>
                <a:moveTo>
                  <a:pt x="2659" y="1"/>
                </a:moveTo>
                <a:cubicBezTo>
                  <a:pt x="1185" y="1"/>
                  <a:pt x="1" y="1197"/>
                  <a:pt x="1" y="2672"/>
                </a:cubicBezTo>
                <a:cubicBezTo>
                  <a:pt x="1" y="4146"/>
                  <a:pt x="1185" y="5330"/>
                  <a:pt x="2659" y="5330"/>
                </a:cubicBezTo>
                <a:cubicBezTo>
                  <a:pt x="4130" y="5330"/>
                  <a:pt x="5330" y="4146"/>
                  <a:pt x="5330" y="2672"/>
                </a:cubicBezTo>
                <a:cubicBezTo>
                  <a:pt x="5330" y="1197"/>
                  <a:pt x="4130" y="1"/>
                  <a:pt x="2659" y="1"/>
                </a:cubicBezTo>
                <a:close/>
              </a:path>
            </a:pathLst>
          </a:custGeom>
          <a:solidFill>
            <a:srgbClr val="FEEB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4" name="Google Shape;824;p14"/>
          <p:cNvSpPr/>
          <p:nvPr/>
        </p:nvSpPr>
        <p:spPr>
          <a:xfrm>
            <a:off x="7341589" y="4696785"/>
            <a:ext cx="146568" cy="146884"/>
          </a:xfrm>
          <a:custGeom>
            <a:avLst/>
            <a:gdLst/>
            <a:ahLst/>
            <a:cxnLst/>
            <a:rect l="l" t="t" r="r" b="b"/>
            <a:pathLst>
              <a:path w="1393" h="1396" extrusionOk="0">
                <a:moveTo>
                  <a:pt x="695" y="0"/>
                </a:moveTo>
                <a:cubicBezTo>
                  <a:pt x="316" y="0"/>
                  <a:pt x="1" y="316"/>
                  <a:pt x="1" y="698"/>
                </a:cubicBezTo>
                <a:cubicBezTo>
                  <a:pt x="1" y="1093"/>
                  <a:pt x="316" y="1396"/>
                  <a:pt x="695" y="1396"/>
                </a:cubicBezTo>
                <a:cubicBezTo>
                  <a:pt x="1077" y="1396"/>
                  <a:pt x="1393" y="1093"/>
                  <a:pt x="1393" y="698"/>
                </a:cubicBezTo>
                <a:cubicBezTo>
                  <a:pt x="1393" y="316"/>
                  <a:pt x="1077" y="0"/>
                  <a:pt x="695" y="0"/>
                </a:cubicBezTo>
                <a:close/>
              </a:path>
            </a:pathLst>
          </a:custGeom>
          <a:solidFill>
            <a:srgbClr val="FEEB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5" name="Google Shape;825;p14"/>
          <p:cNvSpPr/>
          <p:nvPr/>
        </p:nvSpPr>
        <p:spPr>
          <a:xfrm>
            <a:off x="4922110" y="223651"/>
            <a:ext cx="146884" cy="146673"/>
          </a:xfrm>
          <a:custGeom>
            <a:avLst/>
            <a:gdLst/>
            <a:ahLst/>
            <a:cxnLst/>
            <a:rect l="l" t="t" r="r" b="b"/>
            <a:pathLst>
              <a:path w="1396" h="1394" extrusionOk="0">
                <a:moveTo>
                  <a:pt x="698" y="1"/>
                </a:moveTo>
                <a:cubicBezTo>
                  <a:pt x="316" y="1"/>
                  <a:pt x="0" y="304"/>
                  <a:pt x="0" y="699"/>
                </a:cubicBezTo>
                <a:cubicBezTo>
                  <a:pt x="0" y="1077"/>
                  <a:pt x="316" y="1393"/>
                  <a:pt x="698" y="1393"/>
                </a:cubicBezTo>
                <a:cubicBezTo>
                  <a:pt x="1080" y="1393"/>
                  <a:pt x="1395" y="1077"/>
                  <a:pt x="1395" y="699"/>
                </a:cubicBezTo>
                <a:cubicBezTo>
                  <a:pt x="1395" y="304"/>
                  <a:pt x="1080" y="1"/>
                  <a:pt x="698" y="1"/>
                </a:cubicBezTo>
                <a:close/>
              </a:path>
            </a:pathLst>
          </a:custGeom>
          <a:solidFill>
            <a:srgbClr val="FEEB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6" name="Google Shape;826;p14"/>
          <p:cNvSpPr/>
          <p:nvPr/>
        </p:nvSpPr>
        <p:spPr>
          <a:xfrm>
            <a:off x="8523499" y="1149464"/>
            <a:ext cx="167506" cy="167506"/>
          </a:xfrm>
          <a:custGeom>
            <a:avLst/>
            <a:gdLst/>
            <a:ahLst/>
            <a:cxnLst/>
            <a:rect l="l" t="t" r="r" b="b"/>
            <a:pathLst>
              <a:path w="1592" h="1592" extrusionOk="0">
                <a:moveTo>
                  <a:pt x="789" y="0"/>
                </a:moveTo>
                <a:cubicBezTo>
                  <a:pt x="354" y="0"/>
                  <a:pt x="0" y="357"/>
                  <a:pt x="0" y="790"/>
                </a:cubicBezTo>
                <a:cubicBezTo>
                  <a:pt x="0" y="1238"/>
                  <a:pt x="354" y="1592"/>
                  <a:pt x="789" y="1592"/>
                </a:cubicBezTo>
                <a:cubicBezTo>
                  <a:pt x="1238" y="1592"/>
                  <a:pt x="1591" y="1238"/>
                  <a:pt x="1591" y="790"/>
                </a:cubicBezTo>
                <a:cubicBezTo>
                  <a:pt x="1591" y="357"/>
                  <a:pt x="1238" y="0"/>
                  <a:pt x="789" y="0"/>
                </a:cubicBezTo>
                <a:close/>
              </a:path>
            </a:pathLst>
          </a:custGeom>
          <a:solidFill>
            <a:srgbClr val="FEEB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7" name="Google Shape;827;p14"/>
          <p:cNvSpPr/>
          <p:nvPr/>
        </p:nvSpPr>
        <p:spPr>
          <a:xfrm>
            <a:off x="8451425" y="356541"/>
            <a:ext cx="59553" cy="59553"/>
          </a:xfrm>
          <a:custGeom>
            <a:avLst/>
            <a:gdLst/>
            <a:ahLst/>
            <a:cxnLst/>
            <a:rect l="l" t="t" r="r" b="b"/>
            <a:pathLst>
              <a:path w="566" h="566" extrusionOk="0">
                <a:moveTo>
                  <a:pt x="278" y="1"/>
                </a:moveTo>
                <a:cubicBezTo>
                  <a:pt x="120" y="1"/>
                  <a:pt x="0" y="118"/>
                  <a:pt x="0" y="275"/>
                </a:cubicBezTo>
                <a:cubicBezTo>
                  <a:pt x="0" y="433"/>
                  <a:pt x="120" y="566"/>
                  <a:pt x="278" y="566"/>
                </a:cubicBezTo>
                <a:cubicBezTo>
                  <a:pt x="436" y="566"/>
                  <a:pt x="565" y="433"/>
                  <a:pt x="565" y="275"/>
                </a:cubicBezTo>
                <a:cubicBezTo>
                  <a:pt x="565" y="118"/>
                  <a:pt x="436" y="1"/>
                  <a:pt x="278" y="1"/>
                </a:cubicBezTo>
                <a:close/>
              </a:path>
            </a:pathLst>
          </a:custGeom>
          <a:solidFill>
            <a:srgbClr val="FEEB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8" name="Google Shape;828;p14"/>
          <p:cNvSpPr/>
          <p:nvPr/>
        </p:nvSpPr>
        <p:spPr>
          <a:xfrm>
            <a:off x="8354730" y="-109785"/>
            <a:ext cx="251891" cy="253153"/>
          </a:xfrm>
          <a:custGeom>
            <a:avLst/>
            <a:gdLst/>
            <a:ahLst/>
            <a:cxnLst/>
            <a:rect l="l" t="t" r="r" b="b"/>
            <a:pathLst>
              <a:path w="2394" h="2406" extrusionOk="0">
                <a:moveTo>
                  <a:pt x="1197" y="0"/>
                </a:moveTo>
                <a:cubicBezTo>
                  <a:pt x="537" y="0"/>
                  <a:pt x="0" y="537"/>
                  <a:pt x="0" y="1209"/>
                </a:cubicBezTo>
                <a:cubicBezTo>
                  <a:pt x="0" y="1866"/>
                  <a:pt x="537" y="2406"/>
                  <a:pt x="1197" y="2406"/>
                </a:cubicBezTo>
                <a:cubicBezTo>
                  <a:pt x="1866" y="2406"/>
                  <a:pt x="2393" y="1866"/>
                  <a:pt x="2393" y="1209"/>
                </a:cubicBezTo>
                <a:cubicBezTo>
                  <a:pt x="2393" y="537"/>
                  <a:pt x="1866" y="0"/>
                  <a:pt x="1197" y="0"/>
                </a:cubicBezTo>
                <a:close/>
              </a:path>
            </a:pathLst>
          </a:custGeom>
          <a:solidFill>
            <a:srgbClr val="FEEB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9" name="Google Shape;829;p14"/>
          <p:cNvSpPr/>
          <p:nvPr/>
        </p:nvSpPr>
        <p:spPr>
          <a:xfrm>
            <a:off x="8805798" y="107385"/>
            <a:ext cx="99746" cy="99851"/>
          </a:xfrm>
          <a:custGeom>
            <a:avLst/>
            <a:gdLst/>
            <a:ahLst/>
            <a:cxnLst/>
            <a:rect l="l" t="t" r="r" b="b"/>
            <a:pathLst>
              <a:path w="948" h="949" extrusionOk="0">
                <a:moveTo>
                  <a:pt x="474" y="1"/>
                </a:moveTo>
                <a:cubicBezTo>
                  <a:pt x="212" y="1"/>
                  <a:pt x="1" y="209"/>
                  <a:pt x="1" y="474"/>
                </a:cubicBezTo>
                <a:cubicBezTo>
                  <a:pt x="1" y="737"/>
                  <a:pt x="212" y="948"/>
                  <a:pt x="474" y="948"/>
                </a:cubicBezTo>
                <a:cubicBezTo>
                  <a:pt x="736" y="948"/>
                  <a:pt x="948" y="737"/>
                  <a:pt x="948" y="474"/>
                </a:cubicBezTo>
                <a:cubicBezTo>
                  <a:pt x="948" y="209"/>
                  <a:pt x="736" y="1"/>
                  <a:pt x="474" y="1"/>
                </a:cubicBezTo>
                <a:close/>
              </a:path>
            </a:pathLst>
          </a:custGeom>
          <a:solidFill>
            <a:srgbClr val="FEEB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0" name="Google Shape;830;p14"/>
          <p:cNvSpPr/>
          <p:nvPr/>
        </p:nvSpPr>
        <p:spPr>
          <a:xfrm>
            <a:off x="3702638" y="449238"/>
            <a:ext cx="126366" cy="126051"/>
          </a:xfrm>
          <a:custGeom>
            <a:avLst/>
            <a:gdLst/>
            <a:ahLst/>
            <a:cxnLst/>
            <a:rect l="l" t="t" r="r" b="b"/>
            <a:pathLst>
              <a:path w="1201" h="1198" extrusionOk="0">
                <a:moveTo>
                  <a:pt x="594" y="1"/>
                </a:moveTo>
                <a:cubicBezTo>
                  <a:pt x="266" y="1"/>
                  <a:pt x="1" y="263"/>
                  <a:pt x="1" y="591"/>
                </a:cubicBezTo>
                <a:cubicBezTo>
                  <a:pt x="1" y="935"/>
                  <a:pt x="266" y="1197"/>
                  <a:pt x="594" y="1197"/>
                </a:cubicBezTo>
                <a:cubicBezTo>
                  <a:pt x="935" y="1197"/>
                  <a:pt x="1200" y="935"/>
                  <a:pt x="1200" y="591"/>
                </a:cubicBezTo>
                <a:cubicBezTo>
                  <a:pt x="1200" y="263"/>
                  <a:pt x="935" y="1"/>
                  <a:pt x="594" y="1"/>
                </a:cubicBezTo>
                <a:close/>
              </a:path>
            </a:pathLst>
          </a:custGeom>
          <a:solidFill>
            <a:srgbClr val="FEEB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1" name="Google Shape;831;p14"/>
          <p:cNvSpPr/>
          <p:nvPr/>
        </p:nvSpPr>
        <p:spPr>
          <a:xfrm>
            <a:off x="1554830" y="-32450"/>
            <a:ext cx="369524" cy="369524"/>
          </a:xfrm>
          <a:custGeom>
            <a:avLst/>
            <a:gdLst/>
            <a:ahLst/>
            <a:cxnLst/>
            <a:rect l="l" t="t" r="r" b="b"/>
            <a:pathLst>
              <a:path w="3512" h="3512" extrusionOk="0">
                <a:moveTo>
                  <a:pt x="1750" y="105"/>
                </a:moveTo>
                <a:cubicBezTo>
                  <a:pt x="2210" y="105"/>
                  <a:pt x="2618" y="291"/>
                  <a:pt x="2921" y="591"/>
                </a:cubicBezTo>
                <a:cubicBezTo>
                  <a:pt x="3224" y="894"/>
                  <a:pt x="3407" y="1302"/>
                  <a:pt x="3407" y="1762"/>
                </a:cubicBezTo>
                <a:cubicBezTo>
                  <a:pt x="3407" y="2223"/>
                  <a:pt x="3224" y="2631"/>
                  <a:pt x="2921" y="2934"/>
                </a:cubicBezTo>
                <a:cubicBezTo>
                  <a:pt x="2618" y="3224"/>
                  <a:pt x="2210" y="3407"/>
                  <a:pt x="1750" y="3407"/>
                </a:cubicBezTo>
                <a:cubicBezTo>
                  <a:pt x="1301" y="3407"/>
                  <a:pt x="881" y="3224"/>
                  <a:pt x="591" y="2934"/>
                </a:cubicBezTo>
                <a:cubicBezTo>
                  <a:pt x="288" y="2631"/>
                  <a:pt x="105" y="2223"/>
                  <a:pt x="105" y="1762"/>
                </a:cubicBezTo>
                <a:cubicBezTo>
                  <a:pt x="105" y="1302"/>
                  <a:pt x="288" y="894"/>
                  <a:pt x="591" y="591"/>
                </a:cubicBezTo>
                <a:cubicBezTo>
                  <a:pt x="881" y="291"/>
                  <a:pt x="1301" y="105"/>
                  <a:pt x="1750" y="105"/>
                </a:cubicBezTo>
                <a:close/>
                <a:moveTo>
                  <a:pt x="1750" y="1"/>
                </a:moveTo>
                <a:cubicBezTo>
                  <a:pt x="790" y="1"/>
                  <a:pt x="1" y="790"/>
                  <a:pt x="1" y="1762"/>
                </a:cubicBezTo>
                <a:cubicBezTo>
                  <a:pt x="1" y="2738"/>
                  <a:pt x="790" y="3511"/>
                  <a:pt x="1750" y="3511"/>
                </a:cubicBezTo>
                <a:cubicBezTo>
                  <a:pt x="2722" y="3511"/>
                  <a:pt x="3511" y="2738"/>
                  <a:pt x="3511" y="1762"/>
                </a:cubicBezTo>
                <a:cubicBezTo>
                  <a:pt x="3511" y="790"/>
                  <a:pt x="2722" y="1"/>
                  <a:pt x="1750" y="1"/>
                </a:cubicBezTo>
                <a:close/>
              </a:path>
            </a:pathLst>
          </a:custGeom>
          <a:solidFill>
            <a:srgbClr val="FCEFB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2" name="Google Shape;832;p14"/>
          <p:cNvSpPr/>
          <p:nvPr/>
        </p:nvSpPr>
        <p:spPr>
          <a:xfrm>
            <a:off x="4265973" y="230700"/>
            <a:ext cx="369840" cy="370786"/>
          </a:xfrm>
          <a:custGeom>
            <a:avLst/>
            <a:gdLst/>
            <a:ahLst/>
            <a:cxnLst/>
            <a:rect l="l" t="t" r="r" b="b"/>
            <a:pathLst>
              <a:path w="3515" h="3524" extrusionOk="0">
                <a:moveTo>
                  <a:pt x="1750" y="104"/>
                </a:moveTo>
                <a:cubicBezTo>
                  <a:pt x="2211" y="104"/>
                  <a:pt x="2634" y="287"/>
                  <a:pt x="2921" y="591"/>
                </a:cubicBezTo>
                <a:cubicBezTo>
                  <a:pt x="3224" y="894"/>
                  <a:pt x="3407" y="1301"/>
                  <a:pt x="3407" y="1762"/>
                </a:cubicBezTo>
                <a:cubicBezTo>
                  <a:pt x="3407" y="2223"/>
                  <a:pt x="3224" y="2630"/>
                  <a:pt x="2921" y="2933"/>
                </a:cubicBezTo>
                <a:cubicBezTo>
                  <a:pt x="2634" y="3236"/>
                  <a:pt x="2211" y="3419"/>
                  <a:pt x="1750" y="3419"/>
                </a:cubicBezTo>
                <a:cubicBezTo>
                  <a:pt x="1305" y="3419"/>
                  <a:pt x="882" y="3236"/>
                  <a:pt x="595" y="2933"/>
                </a:cubicBezTo>
                <a:cubicBezTo>
                  <a:pt x="291" y="2630"/>
                  <a:pt x="108" y="2223"/>
                  <a:pt x="108" y="1762"/>
                </a:cubicBezTo>
                <a:cubicBezTo>
                  <a:pt x="108" y="1301"/>
                  <a:pt x="291" y="894"/>
                  <a:pt x="595" y="591"/>
                </a:cubicBezTo>
                <a:cubicBezTo>
                  <a:pt x="882" y="287"/>
                  <a:pt x="1305" y="104"/>
                  <a:pt x="1750" y="104"/>
                </a:cubicBezTo>
                <a:close/>
                <a:moveTo>
                  <a:pt x="1750" y="0"/>
                </a:moveTo>
                <a:cubicBezTo>
                  <a:pt x="790" y="0"/>
                  <a:pt x="1" y="789"/>
                  <a:pt x="1" y="1762"/>
                </a:cubicBezTo>
                <a:cubicBezTo>
                  <a:pt x="1" y="2734"/>
                  <a:pt x="790" y="3523"/>
                  <a:pt x="1750" y="3523"/>
                </a:cubicBezTo>
                <a:cubicBezTo>
                  <a:pt x="2725" y="3523"/>
                  <a:pt x="3515" y="2734"/>
                  <a:pt x="3515" y="1762"/>
                </a:cubicBezTo>
                <a:cubicBezTo>
                  <a:pt x="3515" y="789"/>
                  <a:pt x="2725" y="0"/>
                  <a:pt x="1750" y="0"/>
                </a:cubicBezTo>
                <a:close/>
              </a:path>
            </a:pathLst>
          </a:custGeom>
          <a:solidFill>
            <a:srgbClr val="FCEFB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3" name="Google Shape;833;p14"/>
          <p:cNvSpPr/>
          <p:nvPr/>
        </p:nvSpPr>
        <p:spPr>
          <a:xfrm>
            <a:off x="1337556" y="306773"/>
            <a:ext cx="92802" cy="92697"/>
          </a:xfrm>
          <a:custGeom>
            <a:avLst/>
            <a:gdLst/>
            <a:ahLst/>
            <a:cxnLst/>
            <a:rect l="l" t="t" r="r" b="b"/>
            <a:pathLst>
              <a:path w="882" h="881" extrusionOk="0">
                <a:moveTo>
                  <a:pt x="446" y="0"/>
                </a:moveTo>
                <a:cubicBezTo>
                  <a:pt x="197" y="0"/>
                  <a:pt x="1" y="196"/>
                  <a:pt x="1" y="433"/>
                </a:cubicBezTo>
                <a:cubicBezTo>
                  <a:pt x="1" y="682"/>
                  <a:pt x="197" y="881"/>
                  <a:pt x="446" y="881"/>
                </a:cubicBezTo>
                <a:cubicBezTo>
                  <a:pt x="683" y="881"/>
                  <a:pt x="882" y="682"/>
                  <a:pt x="882" y="433"/>
                </a:cubicBezTo>
                <a:cubicBezTo>
                  <a:pt x="882" y="196"/>
                  <a:pt x="683" y="0"/>
                  <a:pt x="446" y="0"/>
                </a:cubicBezTo>
                <a:close/>
              </a:path>
            </a:pathLst>
          </a:custGeom>
          <a:solidFill>
            <a:srgbClr val="FEEB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4" name="Google Shape;834;p14"/>
          <p:cNvSpPr/>
          <p:nvPr/>
        </p:nvSpPr>
        <p:spPr>
          <a:xfrm>
            <a:off x="1828922" y="423039"/>
            <a:ext cx="179817" cy="178449"/>
          </a:xfrm>
          <a:custGeom>
            <a:avLst/>
            <a:gdLst/>
            <a:ahLst/>
            <a:cxnLst/>
            <a:rect l="l" t="t" r="r" b="b"/>
            <a:pathLst>
              <a:path w="1709" h="1696" extrusionOk="0">
                <a:moveTo>
                  <a:pt x="856" y="0"/>
                </a:moveTo>
                <a:cubicBezTo>
                  <a:pt x="382" y="0"/>
                  <a:pt x="0" y="382"/>
                  <a:pt x="0" y="840"/>
                </a:cubicBezTo>
                <a:cubicBezTo>
                  <a:pt x="0" y="1313"/>
                  <a:pt x="382" y="1695"/>
                  <a:pt x="856" y="1695"/>
                </a:cubicBezTo>
                <a:cubicBezTo>
                  <a:pt x="1329" y="1695"/>
                  <a:pt x="1708" y="1313"/>
                  <a:pt x="1708" y="840"/>
                </a:cubicBezTo>
                <a:cubicBezTo>
                  <a:pt x="1708" y="382"/>
                  <a:pt x="1329" y="0"/>
                  <a:pt x="856" y="0"/>
                </a:cubicBezTo>
                <a:close/>
              </a:path>
            </a:pathLst>
          </a:custGeom>
          <a:solidFill>
            <a:srgbClr val="FEEB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5" name="Google Shape;835;p14"/>
          <p:cNvSpPr/>
          <p:nvPr/>
        </p:nvSpPr>
        <p:spPr>
          <a:xfrm>
            <a:off x="-342875" y="947551"/>
            <a:ext cx="769771" cy="771034"/>
          </a:xfrm>
          <a:custGeom>
            <a:avLst/>
            <a:gdLst/>
            <a:ahLst/>
            <a:cxnLst/>
            <a:rect l="l" t="t" r="r" b="b"/>
            <a:pathLst>
              <a:path w="7316" h="7328" extrusionOk="0">
                <a:moveTo>
                  <a:pt x="3660" y="0"/>
                </a:moveTo>
                <a:cubicBezTo>
                  <a:pt x="1633" y="0"/>
                  <a:pt x="1" y="1632"/>
                  <a:pt x="1" y="3656"/>
                </a:cubicBezTo>
                <a:cubicBezTo>
                  <a:pt x="1" y="5683"/>
                  <a:pt x="1633" y="7327"/>
                  <a:pt x="3660" y="7327"/>
                </a:cubicBezTo>
                <a:cubicBezTo>
                  <a:pt x="5683" y="7327"/>
                  <a:pt x="7315" y="5683"/>
                  <a:pt x="7315" y="3656"/>
                </a:cubicBezTo>
                <a:cubicBezTo>
                  <a:pt x="7315" y="1632"/>
                  <a:pt x="5683" y="0"/>
                  <a:pt x="3660" y="0"/>
                </a:cubicBezTo>
                <a:close/>
              </a:path>
            </a:pathLst>
          </a:custGeom>
          <a:solidFill>
            <a:srgbClr val="FEEB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6" name="Google Shape;836;p14"/>
          <p:cNvSpPr/>
          <p:nvPr/>
        </p:nvSpPr>
        <p:spPr>
          <a:xfrm>
            <a:off x="476560" y="670827"/>
            <a:ext cx="220010" cy="218642"/>
          </a:xfrm>
          <a:custGeom>
            <a:avLst/>
            <a:gdLst/>
            <a:ahLst/>
            <a:cxnLst/>
            <a:rect l="l" t="t" r="r" b="b"/>
            <a:pathLst>
              <a:path w="2091" h="2078" extrusionOk="0">
                <a:moveTo>
                  <a:pt x="1052" y="0"/>
                </a:moveTo>
                <a:cubicBezTo>
                  <a:pt x="474" y="0"/>
                  <a:pt x="1" y="458"/>
                  <a:pt x="1" y="1039"/>
                </a:cubicBezTo>
                <a:cubicBezTo>
                  <a:pt x="1" y="1617"/>
                  <a:pt x="474" y="2078"/>
                  <a:pt x="1052" y="2078"/>
                </a:cubicBezTo>
                <a:cubicBezTo>
                  <a:pt x="1617" y="2078"/>
                  <a:pt x="2091" y="1617"/>
                  <a:pt x="2091" y="1039"/>
                </a:cubicBezTo>
                <a:cubicBezTo>
                  <a:pt x="2091" y="458"/>
                  <a:pt x="1617" y="0"/>
                  <a:pt x="1052" y="0"/>
                </a:cubicBezTo>
                <a:close/>
              </a:path>
            </a:pathLst>
          </a:custGeom>
          <a:solidFill>
            <a:srgbClr val="FEEB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7" name="Google Shape;837;p14"/>
          <p:cNvSpPr/>
          <p:nvPr/>
        </p:nvSpPr>
        <p:spPr>
          <a:xfrm>
            <a:off x="354718" y="605697"/>
            <a:ext cx="65235" cy="65235"/>
          </a:xfrm>
          <a:custGeom>
            <a:avLst/>
            <a:gdLst/>
            <a:ahLst/>
            <a:cxnLst/>
            <a:rect l="l" t="t" r="r" b="b"/>
            <a:pathLst>
              <a:path w="620" h="620" extrusionOk="0">
                <a:moveTo>
                  <a:pt x="316" y="0"/>
                </a:moveTo>
                <a:cubicBezTo>
                  <a:pt x="146" y="0"/>
                  <a:pt x="0" y="146"/>
                  <a:pt x="0" y="316"/>
                </a:cubicBezTo>
                <a:cubicBezTo>
                  <a:pt x="0" y="474"/>
                  <a:pt x="146" y="619"/>
                  <a:pt x="316" y="619"/>
                </a:cubicBezTo>
                <a:cubicBezTo>
                  <a:pt x="474" y="619"/>
                  <a:pt x="619" y="474"/>
                  <a:pt x="619" y="316"/>
                </a:cubicBezTo>
                <a:cubicBezTo>
                  <a:pt x="619" y="146"/>
                  <a:pt x="474" y="0"/>
                  <a:pt x="316" y="0"/>
                </a:cubicBezTo>
                <a:close/>
              </a:path>
            </a:pathLst>
          </a:custGeom>
          <a:solidFill>
            <a:srgbClr val="FEEB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8" name="Google Shape;838;p14"/>
          <p:cNvSpPr/>
          <p:nvPr/>
        </p:nvSpPr>
        <p:spPr>
          <a:xfrm>
            <a:off x="404486" y="1939757"/>
            <a:ext cx="258940" cy="260519"/>
          </a:xfrm>
          <a:custGeom>
            <a:avLst/>
            <a:gdLst/>
            <a:ahLst/>
            <a:cxnLst/>
            <a:rect l="l" t="t" r="r" b="b"/>
            <a:pathLst>
              <a:path w="2461" h="2476" extrusionOk="0">
                <a:moveTo>
                  <a:pt x="1226" y="0"/>
                </a:moveTo>
                <a:cubicBezTo>
                  <a:pt x="541" y="0"/>
                  <a:pt x="1" y="553"/>
                  <a:pt x="1" y="1238"/>
                </a:cubicBezTo>
                <a:cubicBezTo>
                  <a:pt x="1" y="1923"/>
                  <a:pt x="541" y="2475"/>
                  <a:pt x="1226" y="2475"/>
                </a:cubicBezTo>
                <a:cubicBezTo>
                  <a:pt x="1908" y="2475"/>
                  <a:pt x="2460" y="1923"/>
                  <a:pt x="2460" y="1238"/>
                </a:cubicBezTo>
                <a:cubicBezTo>
                  <a:pt x="2460" y="553"/>
                  <a:pt x="1908" y="0"/>
                  <a:pt x="1226" y="0"/>
                </a:cubicBezTo>
                <a:close/>
              </a:path>
            </a:pathLst>
          </a:custGeom>
          <a:solidFill>
            <a:srgbClr val="FEEB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9" name="Google Shape;839;p14"/>
          <p:cNvSpPr/>
          <p:nvPr/>
        </p:nvSpPr>
        <p:spPr>
          <a:xfrm>
            <a:off x="471809" y="396075"/>
            <a:ext cx="8220300" cy="4332900"/>
          </a:xfrm>
          <a:prstGeom prst="roundRect">
            <a:avLst>
              <a:gd name="adj" fmla="val 2817"/>
            </a:avLst>
          </a:prstGeom>
          <a:solidFill>
            <a:srgbClr val="FFFBF7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0" name="Google Shape;840;p14"/>
          <p:cNvSpPr txBox="1">
            <a:spLocks noGrp="1"/>
          </p:cNvSpPr>
          <p:nvPr>
            <p:ph type="title"/>
          </p:nvPr>
        </p:nvSpPr>
        <p:spPr>
          <a:xfrm>
            <a:off x="720000" y="367664"/>
            <a:ext cx="7704000" cy="5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41" name="Google Shape;841;p14"/>
          <p:cNvSpPr txBox="1">
            <a:spLocks noGrp="1"/>
          </p:cNvSpPr>
          <p:nvPr>
            <p:ph type="subTitle" idx="1"/>
          </p:nvPr>
        </p:nvSpPr>
        <p:spPr>
          <a:xfrm>
            <a:off x="1629783" y="2845184"/>
            <a:ext cx="18597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842" name="Google Shape;842;p14"/>
          <p:cNvSpPr txBox="1">
            <a:spLocks noGrp="1"/>
          </p:cNvSpPr>
          <p:nvPr>
            <p:ph type="title" idx="2"/>
          </p:nvPr>
        </p:nvSpPr>
        <p:spPr>
          <a:xfrm>
            <a:off x="1629783" y="2463850"/>
            <a:ext cx="1859700" cy="42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843" name="Google Shape;843;p14"/>
          <p:cNvSpPr txBox="1">
            <a:spLocks noGrp="1"/>
          </p:cNvSpPr>
          <p:nvPr>
            <p:ph type="subTitle" idx="3"/>
          </p:nvPr>
        </p:nvSpPr>
        <p:spPr>
          <a:xfrm>
            <a:off x="5668788" y="2845184"/>
            <a:ext cx="18597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844" name="Google Shape;844;p14"/>
          <p:cNvSpPr txBox="1">
            <a:spLocks noGrp="1"/>
          </p:cNvSpPr>
          <p:nvPr>
            <p:ph type="title" idx="4"/>
          </p:nvPr>
        </p:nvSpPr>
        <p:spPr>
          <a:xfrm>
            <a:off x="5668784" y="2463850"/>
            <a:ext cx="1859700" cy="42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845" name="Google Shape;845;p14"/>
          <p:cNvSpPr txBox="1">
            <a:spLocks noGrp="1"/>
          </p:cNvSpPr>
          <p:nvPr>
            <p:ph type="subTitle" idx="5"/>
          </p:nvPr>
        </p:nvSpPr>
        <p:spPr>
          <a:xfrm>
            <a:off x="3649288" y="2845184"/>
            <a:ext cx="18597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846" name="Google Shape;846;p14"/>
          <p:cNvSpPr txBox="1">
            <a:spLocks noGrp="1"/>
          </p:cNvSpPr>
          <p:nvPr>
            <p:ph type="title" idx="6"/>
          </p:nvPr>
        </p:nvSpPr>
        <p:spPr>
          <a:xfrm>
            <a:off x="3649285" y="2463850"/>
            <a:ext cx="1859700" cy="42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">
  <p:cSld name="CUSTOM_1_1">
    <p:bg>
      <p:bgPr>
        <a:solidFill>
          <a:schemeClr val="accent2"/>
        </a:solidFill>
        <a:effectLst/>
      </p:bgPr>
    </p:bg>
    <p:spTree>
      <p:nvGrpSpPr>
        <p:cNvPr id="1" name="Shape 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7" name="Google Shape;907;p16"/>
          <p:cNvGrpSpPr/>
          <p:nvPr/>
        </p:nvGrpSpPr>
        <p:grpSpPr>
          <a:xfrm>
            <a:off x="-342875" y="-314750"/>
            <a:ext cx="9829746" cy="5772994"/>
            <a:chOff x="-342875" y="-314750"/>
            <a:chExt cx="9829746" cy="5772994"/>
          </a:xfrm>
        </p:grpSpPr>
        <p:sp>
          <p:nvSpPr>
            <p:cNvPr id="908" name="Google Shape;908;p16"/>
            <p:cNvSpPr/>
            <p:nvPr/>
          </p:nvSpPr>
          <p:spPr>
            <a:xfrm>
              <a:off x="-104662" y="2615362"/>
              <a:ext cx="578696" cy="577118"/>
            </a:xfrm>
            <a:custGeom>
              <a:avLst/>
              <a:gdLst/>
              <a:ahLst/>
              <a:cxnLst/>
              <a:rect l="l" t="t" r="r" b="b"/>
              <a:pathLst>
                <a:path w="5500" h="5485" extrusionOk="0">
                  <a:moveTo>
                    <a:pt x="2750" y="0"/>
                  </a:moveTo>
                  <a:cubicBezTo>
                    <a:pt x="1238" y="0"/>
                    <a:pt x="0" y="1222"/>
                    <a:pt x="0" y="2734"/>
                  </a:cubicBezTo>
                  <a:cubicBezTo>
                    <a:pt x="0" y="4262"/>
                    <a:pt x="1238" y="5484"/>
                    <a:pt x="2750" y="5484"/>
                  </a:cubicBezTo>
                  <a:cubicBezTo>
                    <a:pt x="4262" y="5484"/>
                    <a:pt x="5500" y="4262"/>
                    <a:pt x="5500" y="2734"/>
                  </a:cubicBezTo>
                  <a:cubicBezTo>
                    <a:pt x="5500" y="1222"/>
                    <a:pt x="4262" y="0"/>
                    <a:pt x="27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16"/>
            <p:cNvSpPr/>
            <p:nvPr/>
          </p:nvSpPr>
          <p:spPr>
            <a:xfrm>
              <a:off x="414166" y="2287187"/>
              <a:ext cx="119317" cy="119317"/>
            </a:xfrm>
            <a:custGeom>
              <a:avLst/>
              <a:gdLst/>
              <a:ahLst/>
              <a:cxnLst/>
              <a:rect l="l" t="t" r="r" b="b"/>
              <a:pathLst>
                <a:path w="1134" h="1134" extrusionOk="0">
                  <a:moveTo>
                    <a:pt x="569" y="0"/>
                  </a:moveTo>
                  <a:cubicBezTo>
                    <a:pt x="253" y="0"/>
                    <a:pt x="0" y="250"/>
                    <a:pt x="0" y="565"/>
                  </a:cubicBezTo>
                  <a:cubicBezTo>
                    <a:pt x="0" y="881"/>
                    <a:pt x="253" y="1134"/>
                    <a:pt x="569" y="1134"/>
                  </a:cubicBezTo>
                  <a:cubicBezTo>
                    <a:pt x="884" y="1134"/>
                    <a:pt x="1134" y="881"/>
                    <a:pt x="1134" y="565"/>
                  </a:cubicBezTo>
                  <a:cubicBezTo>
                    <a:pt x="1134" y="250"/>
                    <a:pt x="884" y="0"/>
                    <a:pt x="5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16"/>
            <p:cNvSpPr/>
            <p:nvPr/>
          </p:nvSpPr>
          <p:spPr>
            <a:xfrm>
              <a:off x="2336808" y="312034"/>
              <a:ext cx="559126" cy="559547"/>
            </a:xfrm>
            <a:custGeom>
              <a:avLst/>
              <a:gdLst/>
              <a:ahLst/>
              <a:cxnLst/>
              <a:rect l="l" t="t" r="r" b="b"/>
              <a:pathLst>
                <a:path w="5314" h="5318" extrusionOk="0">
                  <a:moveTo>
                    <a:pt x="2658" y="1"/>
                  </a:moveTo>
                  <a:cubicBezTo>
                    <a:pt x="1197" y="1"/>
                    <a:pt x="0" y="1200"/>
                    <a:pt x="0" y="2659"/>
                  </a:cubicBezTo>
                  <a:cubicBezTo>
                    <a:pt x="0" y="4121"/>
                    <a:pt x="1197" y="5317"/>
                    <a:pt x="2658" y="5317"/>
                  </a:cubicBezTo>
                  <a:cubicBezTo>
                    <a:pt x="4117" y="5317"/>
                    <a:pt x="5313" y="4121"/>
                    <a:pt x="5313" y="2659"/>
                  </a:cubicBezTo>
                  <a:cubicBezTo>
                    <a:pt x="5313" y="1200"/>
                    <a:pt x="4117" y="1"/>
                    <a:pt x="2658" y="1"/>
                  </a:cubicBezTo>
                  <a:close/>
                </a:path>
              </a:pathLst>
            </a:custGeom>
            <a:solidFill>
              <a:srgbClr val="FED9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16"/>
            <p:cNvSpPr/>
            <p:nvPr/>
          </p:nvSpPr>
          <p:spPr>
            <a:xfrm>
              <a:off x="2895829" y="-314750"/>
              <a:ext cx="816909" cy="816593"/>
            </a:xfrm>
            <a:custGeom>
              <a:avLst/>
              <a:gdLst/>
              <a:ahLst/>
              <a:cxnLst/>
              <a:rect l="l" t="t" r="r" b="b"/>
              <a:pathLst>
                <a:path w="7764" h="7761" extrusionOk="0">
                  <a:moveTo>
                    <a:pt x="3880" y="0"/>
                  </a:moveTo>
                  <a:cubicBezTo>
                    <a:pt x="1737" y="0"/>
                    <a:pt x="0" y="1737"/>
                    <a:pt x="0" y="3880"/>
                  </a:cubicBezTo>
                  <a:cubicBezTo>
                    <a:pt x="0" y="6024"/>
                    <a:pt x="1737" y="7760"/>
                    <a:pt x="3880" y="7760"/>
                  </a:cubicBezTo>
                  <a:cubicBezTo>
                    <a:pt x="6027" y="7760"/>
                    <a:pt x="7763" y="6024"/>
                    <a:pt x="7763" y="3880"/>
                  </a:cubicBezTo>
                  <a:cubicBezTo>
                    <a:pt x="7763" y="1737"/>
                    <a:pt x="6027" y="0"/>
                    <a:pt x="38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16"/>
            <p:cNvSpPr/>
            <p:nvPr/>
          </p:nvSpPr>
          <p:spPr>
            <a:xfrm>
              <a:off x="8205216" y="216706"/>
              <a:ext cx="159299" cy="159194"/>
            </a:xfrm>
            <a:custGeom>
              <a:avLst/>
              <a:gdLst/>
              <a:ahLst/>
              <a:cxnLst/>
              <a:rect l="l" t="t" r="r" b="b"/>
              <a:pathLst>
                <a:path w="1514" h="1513" extrusionOk="0">
                  <a:moveTo>
                    <a:pt x="762" y="1"/>
                  </a:moveTo>
                  <a:cubicBezTo>
                    <a:pt x="342" y="1"/>
                    <a:pt x="1" y="342"/>
                    <a:pt x="1" y="765"/>
                  </a:cubicBezTo>
                  <a:cubicBezTo>
                    <a:pt x="1" y="1172"/>
                    <a:pt x="342" y="1513"/>
                    <a:pt x="762" y="1513"/>
                  </a:cubicBezTo>
                  <a:cubicBezTo>
                    <a:pt x="1169" y="1513"/>
                    <a:pt x="1513" y="1172"/>
                    <a:pt x="1513" y="765"/>
                  </a:cubicBezTo>
                  <a:cubicBezTo>
                    <a:pt x="1513" y="342"/>
                    <a:pt x="1169" y="1"/>
                    <a:pt x="7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16"/>
            <p:cNvSpPr/>
            <p:nvPr/>
          </p:nvSpPr>
          <p:spPr>
            <a:xfrm>
              <a:off x="8761607" y="1718483"/>
              <a:ext cx="560494" cy="560494"/>
            </a:xfrm>
            <a:custGeom>
              <a:avLst/>
              <a:gdLst/>
              <a:ahLst/>
              <a:cxnLst/>
              <a:rect l="l" t="t" r="r" b="b"/>
              <a:pathLst>
                <a:path w="5327" h="5327" extrusionOk="0">
                  <a:moveTo>
                    <a:pt x="2668" y="158"/>
                  </a:moveTo>
                  <a:cubicBezTo>
                    <a:pt x="3354" y="158"/>
                    <a:pt x="3985" y="433"/>
                    <a:pt x="4446" y="894"/>
                  </a:cubicBezTo>
                  <a:cubicBezTo>
                    <a:pt x="4894" y="1342"/>
                    <a:pt x="5169" y="1974"/>
                    <a:pt x="5169" y="2671"/>
                  </a:cubicBezTo>
                  <a:cubicBezTo>
                    <a:pt x="5169" y="3353"/>
                    <a:pt x="4894" y="3985"/>
                    <a:pt x="4446" y="4433"/>
                  </a:cubicBezTo>
                  <a:cubicBezTo>
                    <a:pt x="3985" y="4894"/>
                    <a:pt x="3354" y="5168"/>
                    <a:pt x="2668" y="5168"/>
                  </a:cubicBezTo>
                  <a:cubicBezTo>
                    <a:pt x="1974" y="5168"/>
                    <a:pt x="1355" y="4894"/>
                    <a:pt x="894" y="4433"/>
                  </a:cubicBezTo>
                  <a:cubicBezTo>
                    <a:pt x="433" y="3985"/>
                    <a:pt x="159" y="3353"/>
                    <a:pt x="159" y="2671"/>
                  </a:cubicBezTo>
                  <a:cubicBezTo>
                    <a:pt x="159" y="1974"/>
                    <a:pt x="433" y="1342"/>
                    <a:pt x="894" y="894"/>
                  </a:cubicBezTo>
                  <a:cubicBezTo>
                    <a:pt x="1355" y="433"/>
                    <a:pt x="1974" y="158"/>
                    <a:pt x="2668" y="158"/>
                  </a:cubicBezTo>
                  <a:close/>
                  <a:moveTo>
                    <a:pt x="2668" y="0"/>
                  </a:moveTo>
                  <a:cubicBezTo>
                    <a:pt x="1197" y="0"/>
                    <a:pt x="1" y="1197"/>
                    <a:pt x="1" y="2671"/>
                  </a:cubicBezTo>
                  <a:cubicBezTo>
                    <a:pt x="1" y="4142"/>
                    <a:pt x="1197" y="5326"/>
                    <a:pt x="2668" y="5326"/>
                  </a:cubicBezTo>
                  <a:cubicBezTo>
                    <a:pt x="4143" y="5326"/>
                    <a:pt x="5327" y="4142"/>
                    <a:pt x="5327" y="2671"/>
                  </a:cubicBezTo>
                  <a:cubicBezTo>
                    <a:pt x="5327" y="1197"/>
                    <a:pt x="4143" y="0"/>
                    <a:pt x="2668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16"/>
            <p:cNvSpPr/>
            <p:nvPr/>
          </p:nvSpPr>
          <p:spPr>
            <a:xfrm>
              <a:off x="8690900" y="2539289"/>
              <a:ext cx="159194" cy="159194"/>
            </a:xfrm>
            <a:custGeom>
              <a:avLst/>
              <a:gdLst/>
              <a:ahLst/>
              <a:cxnLst/>
              <a:rect l="l" t="t" r="r" b="b"/>
              <a:pathLst>
                <a:path w="1513" h="1513" extrusionOk="0">
                  <a:moveTo>
                    <a:pt x="752" y="0"/>
                  </a:moveTo>
                  <a:cubicBezTo>
                    <a:pt x="329" y="0"/>
                    <a:pt x="0" y="329"/>
                    <a:pt x="0" y="749"/>
                  </a:cubicBezTo>
                  <a:cubicBezTo>
                    <a:pt x="0" y="1169"/>
                    <a:pt x="329" y="1513"/>
                    <a:pt x="752" y="1513"/>
                  </a:cubicBezTo>
                  <a:cubicBezTo>
                    <a:pt x="1172" y="1513"/>
                    <a:pt x="1513" y="1169"/>
                    <a:pt x="1513" y="749"/>
                  </a:cubicBezTo>
                  <a:cubicBezTo>
                    <a:pt x="1513" y="329"/>
                    <a:pt x="1172" y="0"/>
                    <a:pt x="75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16"/>
            <p:cNvSpPr/>
            <p:nvPr/>
          </p:nvSpPr>
          <p:spPr>
            <a:xfrm>
              <a:off x="8733724" y="3236885"/>
              <a:ext cx="458222" cy="458117"/>
            </a:xfrm>
            <a:custGeom>
              <a:avLst/>
              <a:gdLst/>
              <a:ahLst/>
              <a:cxnLst/>
              <a:rect l="l" t="t" r="r" b="b"/>
              <a:pathLst>
                <a:path w="4355" h="4354" extrusionOk="0">
                  <a:moveTo>
                    <a:pt x="2173" y="0"/>
                  </a:moveTo>
                  <a:cubicBezTo>
                    <a:pt x="976" y="0"/>
                    <a:pt x="1" y="973"/>
                    <a:pt x="1" y="2169"/>
                  </a:cubicBezTo>
                  <a:cubicBezTo>
                    <a:pt x="1" y="3378"/>
                    <a:pt x="976" y="4354"/>
                    <a:pt x="2173" y="4354"/>
                  </a:cubicBezTo>
                  <a:cubicBezTo>
                    <a:pt x="3382" y="4354"/>
                    <a:pt x="4354" y="3378"/>
                    <a:pt x="4354" y="2169"/>
                  </a:cubicBezTo>
                  <a:cubicBezTo>
                    <a:pt x="4354" y="973"/>
                    <a:pt x="3382" y="0"/>
                    <a:pt x="2173" y="0"/>
                  </a:cubicBezTo>
                  <a:close/>
                </a:path>
              </a:pathLst>
            </a:custGeom>
            <a:solidFill>
              <a:srgbClr val="FED9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16"/>
            <p:cNvSpPr/>
            <p:nvPr/>
          </p:nvSpPr>
          <p:spPr>
            <a:xfrm>
              <a:off x="8690900" y="3754347"/>
              <a:ext cx="159194" cy="159299"/>
            </a:xfrm>
            <a:custGeom>
              <a:avLst/>
              <a:gdLst/>
              <a:ahLst/>
              <a:cxnLst/>
              <a:rect l="l" t="t" r="r" b="b"/>
              <a:pathLst>
                <a:path w="1513" h="1514" extrusionOk="0">
                  <a:moveTo>
                    <a:pt x="752" y="1"/>
                  </a:moveTo>
                  <a:cubicBezTo>
                    <a:pt x="329" y="1"/>
                    <a:pt x="0" y="342"/>
                    <a:pt x="0" y="765"/>
                  </a:cubicBezTo>
                  <a:cubicBezTo>
                    <a:pt x="0" y="1172"/>
                    <a:pt x="329" y="1513"/>
                    <a:pt x="752" y="1513"/>
                  </a:cubicBezTo>
                  <a:cubicBezTo>
                    <a:pt x="1172" y="1513"/>
                    <a:pt x="1513" y="1172"/>
                    <a:pt x="1513" y="765"/>
                  </a:cubicBezTo>
                  <a:cubicBezTo>
                    <a:pt x="1513" y="342"/>
                    <a:pt x="1172" y="1"/>
                    <a:pt x="7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16"/>
            <p:cNvSpPr/>
            <p:nvPr/>
          </p:nvSpPr>
          <p:spPr>
            <a:xfrm>
              <a:off x="1221290" y="3910806"/>
              <a:ext cx="1056173" cy="1056068"/>
            </a:xfrm>
            <a:custGeom>
              <a:avLst/>
              <a:gdLst/>
              <a:ahLst/>
              <a:cxnLst/>
              <a:rect l="l" t="t" r="r" b="b"/>
              <a:pathLst>
                <a:path w="10038" h="10037" extrusionOk="0">
                  <a:moveTo>
                    <a:pt x="5024" y="1"/>
                  </a:moveTo>
                  <a:cubicBezTo>
                    <a:pt x="2249" y="1"/>
                    <a:pt x="1" y="2236"/>
                    <a:pt x="1" y="5011"/>
                  </a:cubicBezTo>
                  <a:cubicBezTo>
                    <a:pt x="1" y="7786"/>
                    <a:pt x="2249" y="10037"/>
                    <a:pt x="5024" y="10037"/>
                  </a:cubicBezTo>
                  <a:cubicBezTo>
                    <a:pt x="7786" y="10037"/>
                    <a:pt x="10037" y="7786"/>
                    <a:pt x="10037" y="5011"/>
                  </a:cubicBezTo>
                  <a:cubicBezTo>
                    <a:pt x="10037" y="2236"/>
                    <a:pt x="7786" y="1"/>
                    <a:pt x="5024" y="1"/>
                  </a:cubicBezTo>
                  <a:close/>
                </a:path>
              </a:pathLst>
            </a:custGeom>
            <a:solidFill>
              <a:srgbClr val="FED9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16"/>
            <p:cNvSpPr/>
            <p:nvPr/>
          </p:nvSpPr>
          <p:spPr>
            <a:xfrm>
              <a:off x="4995447" y="207131"/>
              <a:ext cx="1056068" cy="1056068"/>
            </a:xfrm>
            <a:custGeom>
              <a:avLst/>
              <a:gdLst/>
              <a:ahLst/>
              <a:cxnLst/>
              <a:rect l="l" t="t" r="r" b="b"/>
              <a:pathLst>
                <a:path w="10037" h="10037" extrusionOk="0">
                  <a:moveTo>
                    <a:pt x="5027" y="0"/>
                  </a:moveTo>
                  <a:cubicBezTo>
                    <a:pt x="2252" y="0"/>
                    <a:pt x="1" y="2248"/>
                    <a:pt x="1" y="5010"/>
                  </a:cubicBezTo>
                  <a:cubicBezTo>
                    <a:pt x="1" y="7785"/>
                    <a:pt x="2252" y="10036"/>
                    <a:pt x="5027" y="10036"/>
                  </a:cubicBezTo>
                  <a:cubicBezTo>
                    <a:pt x="7789" y="10036"/>
                    <a:pt x="10037" y="7785"/>
                    <a:pt x="10037" y="5010"/>
                  </a:cubicBezTo>
                  <a:cubicBezTo>
                    <a:pt x="10037" y="2248"/>
                    <a:pt x="7789" y="0"/>
                    <a:pt x="5027" y="0"/>
                  </a:cubicBezTo>
                  <a:close/>
                </a:path>
              </a:pathLst>
            </a:custGeom>
            <a:solidFill>
              <a:srgbClr val="FED9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16"/>
            <p:cNvSpPr/>
            <p:nvPr/>
          </p:nvSpPr>
          <p:spPr>
            <a:xfrm>
              <a:off x="2352064" y="4555582"/>
              <a:ext cx="701590" cy="702011"/>
            </a:xfrm>
            <a:custGeom>
              <a:avLst/>
              <a:gdLst/>
              <a:ahLst/>
              <a:cxnLst/>
              <a:rect l="l" t="t" r="r" b="b"/>
              <a:pathLst>
                <a:path w="6668" h="6672" extrusionOk="0">
                  <a:moveTo>
                    <a:pt x="3328" y="158"/>
                  </a:moveTo>
                  <a:cubicBezTo>
                    <a:pt x="4209" y="158"/>
                    <a:pt x="4998" y="515"/>
                    <a:pt x="5576" y="1093"/>
                  </a:cubicBezTo>
                  <a:cubicBezTo>
                    <a:pt x="6157" y="1674"/>
                    <a:pt x="6510" y="2463"/>
                    <a:pt x="6510" y="3344"/>
                  </a:cubicBezTo>
                  <a:cubicBezTo>
                    <a:pt x="6510" y="4212"/>
                    <a:pt x="6157" y="5014"/>
                    <a:pt x="5576" y="5579"/>
                  </a:cubicBezTo>
                  <a:cubicBezTo>
                    <a:pt x="4998" y="6157"/>
                    <a:pt x="4209" y="6513"/>
                    <a:pt x="3328" y="6513"/>
                  </a:cubicBezTo>
                  <a:cubicBezTo>
                    <a:pt x="2447" y="6513"/>
                    <a:pt x="1658" y="6157"/>
                    <a:pt x="1077" y="5579"/>
                  </a:cubicBezTo>
                  <a:cubicBezTo>
                    <a:pt x="512" y="5014"/>
                    <a:pt x="158" y="4212"/>
                    <a:pt x="158" y="3344"/>
                  </a:cubicBezTo>
                  <a:cubicBezTo>
                    <a:pt x="158" y="2463"/>
                    <a:pt x="512" y="1674"/>
                    <a:pt x="1077" y="1093"/>
                  </a:cubicBezTo>
                  <a:cubicBezTo>
                    <a:pt x="1658" y="515"/>
                    <a:pt x="2447" y="158"/>
                    <a:pt x="3328" y="158"/>
                  </a:cubicBezTo>
                  <a:close/>
                  <a:moveTo>
                    <a:pt x="3328" y="1"/>
                  </a:moveTo>
                  <a:cubicBezTo>
                    <a:pt x="1487" y="1"/>
                    <a:pt x="0" y="1500"/>
                    <a:pt x="0" y="3344"/>
                  </a:cubicBezTo>
                  <a:cubicBezTo>
                    <a:pt x="0" y="5184"/>
                    <a:pt x="1487" y="6671"/>
                    <a:pt x="3328" y="6671"/>
                  </a:cubicBezTo>
                  <a:cubicBezTo>
                    <a:pt x="5168" y="6671"/>
                    <a:pt x="6668" y="5184"/>
                    <a:pt x="6668" y="3344"/>
                  </a:cubicBezTo>
                  <a:cubicBezTo>
                    <a:pt x="6668" y="1500"/>
                    <a:pt x="5168" y="1"/>
                    <a:pt x="3328" y="1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16"/>
            <p:cNvSpPr/>
            <p:nvPr/>
          </p:nvSpPr>
          <p:spPr>
            <a:xfrm>
              <a:off x="3532606" y="4736978"/>
              <a:ext cx="220010" cy="220325"/>
            </a:xfrm>
            <a:custGeom>
              <a:avLst/>
              <a:gdLst/>
              <a:ahLst/>
              <a:cxnLst/>
              <a:rect l="l" t="t" r="r" b="b"/>
              <a:pathLst>
                <a:path w="2091" h="2094" extrusionOk="0">
                  <a:moveTo>
                    <a:pt x="1052" y="0"/>
                  </a:moveTo>
                  <a:cubicBezTo>
                    <a:pt x="474" y="0"/>
                    <a:pt x="0" y="474"/>
                    <a:pt x="0" y="1039"/>
                  </a:cubicBezTo>
                  <a:cubicBezTo>
                    <a:pt x="0" y="1620"/>
                    <a:pt x="474" y="2093"/>
                    <a:pt x="1052" y="2093"/>
                  </a:cubicBezTo>
                  <a:cubicBezTo>
                    <a:pt x="1617" y="2093"/>
                    <a:pt x="2090" y="1620"/>
                    <a:pt x="2090" y="1039"/>
                  </a:cubicBezTo>
                  <a:cubicBezTo>
                    <a:pt x="2090" y="474"/>
                    <a:pt x="1617" y="0"/>
                    <a:pt x="105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16"/>
            <p:cNvSpPr/>
            <p:nvPr/>
          </p:nvSpPr>
          <p:spPr>
            <a:xfrm>
              <a:off x="75365" y="4475511"/>
              <a:ext cx="218642" cy="218642"/>
            </a:xfrm>
            <a:custGeom>
              <a:avLst/>
              <a:gdLst/>
              <a:ahLst/>
              <a:cxnLst/>
              <a:rect l="l" t="t" r="r" b="b"/>
              <a:pathLst>
                <a:path w="2078" h="2078" extrusionOk="0">
                  <a:moveTo>
                    <a:pt x="1039" y="1"/>
                  </a:moveTo>
                  <a:cubicBezTo>
                    <a:pt x="458" y="1"/>
                    <a:pt x="0" y="462"/>
                    <a:pt x="0" y="1039"/>
                  </a:cubicBezTo>
                  <a:cubicBezTo>
                    <a:pt x="0" y="1617"/>
                    <a:pt x="458" y="2078"/>
                    <a:pt x="1039" y="2078"/>
                  </a:cubicBezTo>
                  <a:cubicBezTo>
                    <a:pt x="1617" y="2078"/>
                    <a:pt x="2078" y="1617"/>
                    <a:pt x="2078" y="1039"/>
                  </a:cubicBezTo>
                  <a:cubicBezTo>
                    <a:pt x="2078" y="462"/>
                    <a:pt x="1617" y="1"/>
                    <a:pt x="10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16"/>
            <p:cNvSpPr/>
            <p:nvPr/>
          </p:nvSpPr>
          <p:spPr>
            <a:xfrm>
              <a:off x="5304050" y="4727298"/>
              <a:ext cx="220325" cy="218747"/>
            </a:xfrm>
            <a:custGeom>
              <a:avLst/>
              <a:gdLst/>
              <a:ahLst/>
              <a:cxnLst/>
              <a:rect l="l" t="t" r="r" b="b"/>
              <a:pathLst>
                <a:path w="2094" h="2079" extrusionOk="0">
                  <a:moveTo>
                    <a:pt x="1039" y="1"/>
                  </a:moveTo>
                  <a:cubicBezTo>
                    <a:pt x="474" y="1"/>
                    <a:pt x="1" y="462"/>
                    <a:pt x="1" y="1039"/>
                  </a:cubicBezTo>
                  <a:cubicBezTo>
                    <a:pt x="1" y="1620"/>
                    <a:pt x="474" y="2078"/>
                    <a:pt x="1039" y="2078"/>
                  </a:cubicBezTo>
                  <a:cubicBezTo>
                    <a:pt x="1620" y="2078"/>
                    <a:pt x="2094" y="1620"/>
                    <a:pt x="2094" y="1039"/>
                  </a:cubicBezTo>
                  <a:cubicBezTo>
                    <a:pt x="2094" y="462"/>
                    <a:pt x="1620" y="1"/>
                    <a:pt x="10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16"/>
            <p:cNvSpPr/>
            <p:nvPr/>
          </p:nvSpPr>
          <p:spPr>
            <a:xfrm>
              <a:off x="1190777" y="540567"/>
              <a:ext cx="239580" cy="239580"/>
            </a:xfrm>
            <a:custGeom>
              <a:avLst/>
              <a:gdLst/>
              <a:ahLst/>
              <a:cxnLst/>
              <a:rect l="l" t="t" r="r" b="b"/>
              <a:pathLst>
                <a:path w="2277" h="2277" extrusionOk="0">
                  <a:moveTo>
                    <a:pt x="1143" y="1"/>
                  </a:moveTo>
                  <a:cubicBezTo>
                    <a:pt x="512" y="1"/>
                    <a:pt x="0" y="512"/>
                    <a:pt x="0" y="1144"/>
                  </a:cubicBezTo>
                  <a:cubicBezTo>
                    <a:pt x="0" y="1762"/>
                    <a:pt x="512" y="2277"/>
                    <a:pt x="1143" y="2277"/>
                  </a:cubicBezTo>
                  <a:cubicBezTo>
                    <a:pt x="1762" y="2277"/>
                    <a:pt x="2277" y="1762"/>
                    <a:pt x="2277" y="1144"/>
                  </a:cubicBezTo>
                  <a:cubicBezTo>
                    <a:pt x="2277" y="512"/>
                    <a:pt x="1762" y="1"/>
                    <a:pt x="11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16"/>
            <p:cNvSpPr/>
            <p:nvPr/>
          </p:nvSpPr>
          <p:spPr>
            <a:xfrm>
              <a:off x="545688" y="-173547"/>
              <a:ext cx="534610" cy="534189"/>
            </a:xfrm>
            <a:custGeom>
              <a:avLst/>
              <a:gdLst/>
              <a:ahLst/>
              <a:cxnLst/>
              <a:rect l="l" t="t" r="r" b="b"/>
              <a:pathLst>
                <a:path w="5081" h="5077" extrusionOk="0">
                  <a:moveTo>
                    <a:pt x="2539" y="158"/>
                  </a:moveTo>
                  <a:cubicBezTo>
                    <a:pt x="3199" y="158"/>
                    <a:pt x="3789" y="420"/>
                    <a:pt x="4225" y="856"/>
                  </a:cubicBezTo>
                  <a:cubicBezTo>
                    <a:pt x="4657" y="1288"/>
                    <a:pt x="4922" y="1882"/>
                    <a:pt x="4922" y="2538"/>
                  </a:cubicBezTo>
                  <a:cubicBezTo>
                    <a:pt x="4922" y="3195"/>
                    <a:pt x="4657" y="3789"/>
                    <a:pt x="4225" y="4221"/>
                  </a:cubicBezTo>
                  <a:cubicBezTo>
                    <a:pt x="3789" y="4657"/>
                    <a:pt x="3199" y="4919"/>
                    <a:pt x="2539" y="4919"/>
                  </a:cubicBezTo>
                  <a:cubicBezTo>
                    <a:pt x="1882" y="4919"/>
                    <a:pt x="1276" y="4657"/>
                    <a:pt x="856" y="4221"/>
                  </a:cubicBezTo>
                  <a:cubicBezTo>
                    <a:pt x="424" y="3789"/>
                    <a:pt x="158" y="3195"/>
                    <a:pt x="158" y="2538"/>
                  </a:cubicBezTo>
                  <a:cubicBezTo>
                    <a:pt x="158" y="1882"/>
                    <a:pt x="424" y="1288"/>
                    <a:pt x="856" y="856"/>
                  </a:cubicBezTo>
                  <a:cubicBezTo>
                    <a:pt x="1276" y="420"/>
                    <a:pt x="1882" y="158"/>
                    <a:pt x="2539" y="158"/>
                  </a:cubicBezTo>
                  <a:close/>
                  <a:moveTo>
                    <a:pt x="2539" y="0"/>
                  </a:moveTo>
                  <a:cubicBezTo>
                    <a:pt x="1134" y="0"/>
                    <a:pt x="1" y="1130"/>
                    <a:pt x="1" y="2538"/>
                  </a:cubicBezTo>
                  <a:cubicBezTo>
                    <a:pt x="1" y="3946"/>
                    <a:pt x="1134" y="5077"/>
                    <a:pt x="2539" y="5077"/>
                  </a:cubicBezTo>
                  <a:cubicBezTo>
                    <a:pt x="3934" y="5077"/>
                    <a:pt x="5080" y="3946"/>
                    <a:pt x="5080" y="2538"/>
                  </a:cubicBezTo>
                  <a:cubicBezTo>
                    <a:pt x="5080" y="1130"/>
                    <a:pt x="3934" y="0"/>
                    <a:pt x="2539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16"/>
            <p:cNvSpPr/>
            <p:nvPr/>
          </p:nvSpPr>
          <p:spPr>
            <a:xfrm>
              <a:off x="468353" y="4899014"/>
              <a:ext cx="236529" cy="235372"/>
            </a:xfrm>
            <a:custGeom>
              <a:avLst/>
              <a:gdLst/>
              <a:ahLst/>
              <a:cxnLst/>
              <a:rect l="l" t="t" r="r" b="b"/>
              <a:pathLst>
                <a:path w="2248" h="2237" extrusionOk="0">
                  <a:moveTo>
                    <a:pt x="1130" y="159"/>
                  </a:moveTo>
                  <a:cubicBezTo>
                    <a:pt x="1395" y="159"/>
                    <a:pt x="1632" y="263"/>
                    <a:pt x="1803" y="433"/>
                  </a:cubicBezTo>
                  <a:cubicBezTo>
                    <a:pt x="1986" y="604"/>
                    <a:pt x="2090" y="856"/>
                    <a:pt x="2090" y="1118"/>
                  </a:cubicBezTo>
                  <a:cubicBezTo>
                    <a:pt x="2090" y="1380"/>
                    <a:pt x="1986" y="1617"/>
                    <a:pt x="1803" y="1804"/>
                  </a:cubicBezTo>
                  <a:cubicBezTo>
                    <a:pt x="1632" y="1974"/>
                    <a:pt x="1395" y="2078"/>
                    <a:pt x="1130" y="2078"/>
                  </a:cubicBezTo>
                  <a:cubicBezTo>
                    <a:pt x="856" y="2078"/>
                    <a:pt x="619" y="1974"/>
                    <a:pt x="448" y="1804"/>
                  </a:cubicBezTo>
                  <a:cubicBezTo>
                    <a:pt x="275" y="1617"/>
                    <a:pt x="158" y="1380"/>
                    <a:pt x="158" y="1118"/>
                  </a:cubicBezTo>
                  <a:cubicBezTo>
                    <a:pt x="158" y="856"/>
                    <a:pt x="275" y="604"/>
                    <a:pt x="448" y="433"/>
                  </a:cubicBezTo>
                  <a:cubicBezTo>
                    <a:pt x="619" y="263"/>
                    <a:pt x="856" y="159"/>
                    <a:pt x="1130" y="159"/>
                  </a:cubicBezTo>
                  <a:close/>
                  <a:moveTo>
                    <a:pt x="1130" y="1"/>
                  </a:moveTo>
                  <a:cubicBezTo>
                    <a:pt x="499" y="1"/>
                    <a:pt x="0" y="500"/>
                    <a:pt x="0" y="1118"/>
                  </a:cubicBezTo>
                  <a:cubicBezTo>
                    <a:pt x="0" y="1737"/>
                    <a:pt x="499" y="2236"/>
                    <a:pt x="1130" y="2236"/>
                  </a:cubicBezTo>
                  <a:cubicBezTo>
                    <a:pt x="1749" y="2236"/>
                    <a:pt x="2248" y="1737"/>
                    <a:pt x="2248" y="1118"/>
                  </a:cubicBezTo>
                  <a:cubicBezTo>
                    <a:pt x="2248" y="500"/>
                    <a:pt x="1749" y="1"/>
                    <a:pt x="1130" y="1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16"/>
            <p:cNvSpPr/>
            <p:nvPr/>
          </p:nvSpPr>
          <p:spPr>
            <a:xfrm>
              <a:off x="414166" y="3437535"/>
              <a:ext cx="119317" cy="119001"/>
            </a:xfrm>
            <a:custGeom>
              <a:avLst/>
              <a:gdLst/>
              <a:ahLst/>
              <a:cxnLst/>
              <a:rect l="l" t="t" r="r" b="b"/>
              <a:pathLst>
                <a:path w="1134" h="1131" extrusionOk="0">
                  <a:moveTo>
                    <a:pt x="569" y="0"/>
                  </a:moveTo>
                  <a:cubicBezTo>
                    <a:pt x="253" y="0"/>
                    <a:pt x="0" y="249"/>
                    <a:pt x="0" y="565"/>
                  </a:cubicBezTo>
                  <a:cubicBezTo>
                    <a:pt x="0" y="881"/>
                    <a:pt x="253" y="1130"/>
                    <a:pt x="569" y="1130"/>
                  </a:cubicBezTo>
                  <a:cubicBezTo>
                    <a:pt x="884" y="1130"/>
                    <a:pt x="1134" y="881"/>
                    <a:pt x="1134" y="565"/>
                  </a:cubicBezTo>
                  <a:cubicBezTo>
                    <a:pt x="1134" y="249"/>
                    <a:pt x="884" y="0"/>
                    <a:pt x="5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16"/>
            <p:cNvSpPr/>
            <p:nvPr/>
          </p:nvSpPr>
          <p:spPr>
            <a:xfrm>
              <a:off x="8407234" y="4807685"/>
              <a:ext cx="651822" cy="650560"/>
            </a:xfrm>
            <a:custGeom>
              <a:avLst/>
              <a:gdLst/>
              <a:ahLst/>
              <a:cxnLst/>
              <a:rect l="l" t="t" r="r" b="b"/>
              <a:pathLst>
                <a:path w="6195" h="6183" extrusionOk="0">
                  <a:moveTo>
                    <a:pt x="3104" y="1"/>
                  </a:moveTo>
                  <a:cubicBezTo>
                    <a:pt x="1396" y="1"/>
                    <a:pt x="0" y="1380"/>
                    <a:pt x="0" y="3091"/>
                  </a:cubicBezTo>
                  <a:cubicBezTo>
                    <a:pt x="0" y="4803"/>
                    <a:pt x="1396" y="6182"/>
                    <a:pt x="3104" y="6182"/>
                  </a:cubicBezTo>
                  <a:cubicBezTo>
                    <a:pt x="4802" y="6182"/>
                    <a:pt x="6194" y="4803"/>
                    <a:pt x="6194" y="3091"/>
                  </a:cubicBezTo>
                  <a:cubicBezTo>
                    <a:pt x="6194" y="1380"/>
                    <a:pt x="4802" y="1"/>
                    <a:pt x="31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16"/>
            <p:cNvSpPr/>
            <p:nvPr/>
          </p:nvSpPr>
          <p:spPr>
            <a:xfrm>
              <a:off x="4271655" y="4259604"/>
              <a:ext cx="650560" cy="650560"/>
            </a:xfrm>
            <a:custGeom>
              <a:avLst/>
              <a:gdLst/>
              <a:ahLst/>
              <a:cxnLst/>
              <a:rect l="l" t="t" r="r" b="b"/>
              <a:pathLst>
                <a:path w="6183" h="6183" extrusionOk="0">
                  <a:moveTo>
                    <a:pt x="3091" y="1"/>
                  </a:moveTo>
                  <a:cubicBezTo>
                    <a:pt x="1380" y="1"/>
                    <a:pt x="1" y="1380"/>
                    <a:pt x="1" y="3091"/>
                  </a:cubicBezTo>
                  <a:cubicBezTo>
                    <a:pt x="1" y="4802"/>
                    <a:pt x="1380" y="6182"/>
                    <a:pt x="3091" y="6182"/>
                  </a:cubicBezTo>
                  <a:cubicBezTo>
                    <a:pt x="4802" y="6182"/>
                    <a:pt x="6182" y="4802"/>
                    <a:pt x="6182" y="3091"/>
                  </a:cubicBezTo>
                  <a:cubicBezTo>
                    <a:pt x="6182" y="1380"/>
                    <a:pt x="4802" y="1"/>
                    <a:pt x="30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16"/>
            <p:cNvSpPr/>
            <p:nvPr/>
          </p:nvSpPr>
          <p:spPr>
            <a:xfrm>
              <a:off x="8789174" y="385476"/>
              <a:ext cx="697697" cy="697697"/>
            </a:xfrm>
            <a:custGeom>
              <a:avLst/>
              <a:gdLst/>
              <a:ahLst/>
              <a:cxnLst/>
              <a:rect l="l" t="t" r="r" b="b"/>
              <a:pathLst>
                <a:path w="6631" h="6631" extrusionOk="0">
                  <a:moveTo>
                    <a:pt x="3316" y="0"/>
                  </a:moveTo>
                  <a:cubicBezTo>
                    <a:pt x="1488" y="0"/>
                    <a:pt x="1" y="1487"/>
                    <a:pt x="1" y="3315"/>
                  </a:cubicBezTo>
                  <a:cubicBezTo>
                    <a:pt x="1" y="5159"/>
                    <a:pt x="1488" y="6630"/>
                    <a:pt x="3316" y="6630"/>
                  </a:cubicBezTo>
                  <a:cubicBezTo>
                    <a:pt x="5144" y="6630"/>
                    <a:pt x="6631" y="5159"/>
                    <a:pt x="6631" y="3315"/>
                  </a:cubicBezTo>
                  <a:cubicBezTo>
                    <a:pt x="6631" y="1487"/>
                    <a:pt x="5144" y="0"/>
                    <a:pt x="33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16"/>
            <p:cNvSpPr/>
            <p:nvPr/>
          </p:nvSpPr>
          <p:spPr>
            <a:xfrm>
              <a:off x="378287" y="4021495"/>
              <a:ext cx="191075" cy="189707"/>
            </a:xfrm>
            <a:custGeom>
              <a:avLst/>
              <a:gdLst/>
              <a:ahLst/>
              <a:cxnLst/>
              <a:rect l="l" t="t" r="r" b="b"/>
              <a:pathLst>
                <a:path w="1816" h="1803" extrusionOk="0">
                  <a:moveTo>
                    <a:pt x="910" y="104"/>
                  </a:moveTo>
                  <a:cubicBezTo>
                    <a:pt x="1131" y="104"/>
                    <a:pt x="1330" y="183"/>
                    <a:pt x="1475" y="328"/>
                  </a:cubicBezTo>
                  <a:cubicBezTo>
                    <a:pt x="1620" y="474"/>
                    <a:pt x="1712" y="685"/>
                    <a:pt x="1712" y="893"/>
                  </a:cubicBezTo>
                  <a:cubicBezTo>
                    <a:pt x="1712" y="1118"/>
                    <a:pt x="1620" y="1317"/>
                    <a:pt x="1475" y="1462"/>
                  </a:cubicBezTo>
                  <a:cubicBezTo>
                    <a:pt x="1330" y="1604"/>
                    <a:pt x="1131" y="1699"/>
                    <a:pt x="910" y="1699"/>
                  </a:cubicBezTo>
                  <a:cubicBezTo>
                    <a:pt x="686" y="1699"/>
                    <a:pt x="487" y="1604"/>
                    <a:pt x="341" y="1462"/>
                  </a:cubicBezTo>
                  <a:cubicBezTo>
                    <a:pt x="199" y="1317"/>
                    <a:pt x="105" y="1118"/>
                    <a:pt x="105" y="893"/>
                  </a:cubicBezTo>
                  <a:cubicBezTo>
                    <a:pt x="105" y="685"/>
                    <a:pt x="199" y="474"/>
                    <a:pt x="341" y="328"/>
                  </a:cubicBezTo>
                  <a:cubicBezTo>
                    <a:pt x="487" y="183"/>
                    <a:pt x="686" y="104"/>
                    <a:pt x="910" y="104"/>
                  </a:cubicBezTo>
                  <a:close/>
                  <a:moveTo>
                    <a:pt x="910" y="0"/>
                  </a:moveTo>
                  <a:cubicBezTo>
                    <a:pt x="408" y="0"/>
                    <a:pt x="0" y="395"/>
                    <a:pt x="0" y="893"/>
                  </a:cubicBezTo>
                  <a:cubicBezTo>
                    <a:pt x="0" y="1395"/>
                    <a:pt x="408" y="1803"/>
                    <a:pt x="910" y="1803"/>
                  </a:cubicBezTo>
                  <a:cubicBezTo>
                    <a:pt x="1408" y="1803"/>
                    <a:pt x="1816" y="1395"/>
                    <a:pt x="1816" y="893"/>
                  </a:cubicBezTo>
                  <a:cubicBezTo>
                    <a:pt x="1816" y="395"/>
                    <a:pt x="1408" y="0"/>
                    <a:pt x="910" y="0"/>
                  </a:cubicBezTo>
                  <a:close/>
                </a:path>
              </a:pathLst>
            </a:custGeom>
            <a:solidFill>
              <a:srgbClr val="FCEF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16"/>
            <p:cNvSpPr/>
            <p:nvPr/>
          </p:nvSpPr>
          <p:spPr>
            <a:xfrm>
              <a:off x="1095134" y="4796426"/>
              <a:ext cx="79124" cy="80491"/>
            </a:xfrm>
            <a:custGeom>
              <a:avLst/>
              <a:gdLst/>
              <a:ahLst/>
              <a:cxnLst/>
              <a:rect l="l" t="t" r="r" b="b"/>
              <a:pathLst>
                <a:path w="752" h="765" extrusionOk="0">
                  <a:moveTo>
                    <a:pt x="382" y="0"/>
                  </a:moveTo>
                  <a:cubicBezTo>
                    <a:pt x="174" y="0"/>
                    <a:pt x="0" y="174"/>
                    <a:pt x="0" y="382"/>
                  </a:cubicBezTo>
                  <a:cubicBezTo>
                    <a:pt x="0" y="594"/>
                    <a:pt x="174" y="764"/>
                    <a:pt x="382" y="764"/>
                  </a:cubicBezTo>
                  <a:cubicBezTo>
                    <a:pt x="581" y="764"/>
                    <a:pt x="752" y="594"/>
                    <a:pt x="752" y="382"/>
                  </a:cubicBezTo>
                  <a:cubicBezTo>
                    <a:pt x="752" y="174"/>
                    <a:pt x="581" y="0"/>
                    <a:pt x="382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16"/>
            <p:cNvSpPr/>
            <p:nvPr/>
          </p:nvSpPr>
          <p:spPr>
            <a:xfrm>
              <a:off x="4119510" y="4869868"/>
              <a:ext cx="80176" cy="80491"/>
            </a:xfrm>
            <a:custGeom>
              <a:avLst/>
              <a:gdLst/>
              <a:ahLst/>
              <a:cxnLst/>
              <a:rect l="l" t="t" r="r" b="b"/>
              <a:pathLst>
                <a:path w="762" h="765" extrusionOk="0">
                  <a:moveTo>
                    <a:pt x="380" y="0"/>
                  </a:moveTo>
                  <a:cubicBezTo>
                    <a:pt x="171" y="0"/>
                    <a:pt x="1" y="171"/>
                    <a:pt x="1" y="382"/>
                  </a:cubicBezTo>
                  <a:cubicBezTo>
                    <a:pt x="1" y="594"/>
                    <a:pt x="171" y="764"/>
                    <a:pt x="380" y="764"/>
                  </a:cubicBezTo>
                  <a:cubicBezTo>
                    <a:pt x="591" y="764"/>
                    <a:pt x="762" y="594"/>
                    <a:pt x="762" y="382"/>
                  </a:cubicBezTo>
                  <a:cubicBezTo>
                    <a:pt x="762" y="171"/>
                    <a:pt x="591" y="0"/>
                    <a:pt x="380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16"/>
            <p:cNvSpPr/>
            <p:nvPr/>
          </p:nvSpPr>
          <p:spPr>
            <a:xfrm>
              <a:off x="6171990" y="273524"/>
              <a:ext cx="80176" cy="78808"/>
            </a:xfrm>
            <a:custGeom>
              <a:avLst/>
              <a:gdLst/>
              <a:ahLst/>
              <a:cxnLst/>
              <a:rect l="l" t="t" r="r" b="b"/>
              <a:pathLst>
                <a:path w="762" h="749" extrusionOk="0">
                  <a:moveTo>
                    <a:pt x="383" y="0"/>
                  </a:moveTo>
                  <a:cubicBezTo>
                    <a:pt x="171" y="0"/>
                    <a:pt x="1" y="171"/>
                    <a:pt x="1" y="367"/>
                  </a:cubicBezTo>
                  <a:cubicBezTo>
                    <a:pt x="1" y="578"/>
                    <a:pt x="171" y="749"/>
                    <a:pt x="383" y="749"/>
                  </a:cubicBezTo>
                  <a:cubicBezTo>
                    <a:pt x="591" y="749"/>
                    <a:pt x="762" y="578"/>
                    <a:pt x="762" y="367"/>
                  </a:cubicBezTo>
                  <a:cubicBezTo>
                    <a:pt x="762" y="171"/>
                    <a:pt x="591" y="0"/>
                    <a:pt x="383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16"/>
            <p:cNvSpPr/>
            <p:nvPr/>
          </p:nvSpPr>
          <p:spPr>
            <a:xfrm>
              <a:off x="2008634" y="5026328"/>
              <a:ext cx="218958" cy="218642"/>
            </a:xfrm>
            <a:custGeom>
              <a:avLst/>
              <a:gdLst/>
              <a:ahLst/>
              <a:cxnLst/>
              <a:rect l="l" t="t" r="r" b="b"/>
              <a:pathLst>
                <a:path w="2081" h="2078" extrusionOk="0">
                  <a:moveTo>
                    <a:pt x="1042" y="0"/>
                  </a:moveTo>
                  <a:cubicBezTo>
                    <a:pt x="461" y="0"/>
                    <a:pt x="0" y="461"/>
                    <a:pt x="0" y="1039"/>
                  </a:cubicBezTo>
                  <a:cubicBezTo>
                    <a:pt x="0" y="1620"/>
                    <a:pt x="461" y="2077"/>
                    <a:pt x="1042" y="2077"/>
                  </a:cubicBezTo>
                  <a:cubicBezTo>
                    <a:pt x="1620" y="2077"/>
                    <a:pt x="2080" y="1620"/>
                    <a:pt x="2080" y="1039"/>
                  </a:cubicBezTo>
                  <a:cubicBezTo>
                    <a:pt x="2080" y="461"/>
                    <a:pt x="1620" y="0"/>
                    <a:pt x="1042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16"/>
            <p:cNvSpPr/>
            <p:nvPr/>
          </p:nvSpPr>
          <p:spPr>
            <a:xfrm>
              <a:off x="6627477" y="-220790"/>
              <a:ext cx="1056068" cy="1056068"/>
            </a:xfrm>
            <a:custGeom>
              <a:avLst/>
              <a:gdLst/>
              <a:ahLst/>
              <a:cxnLst/>
              <a:rect l="l" t="t" r="r" b="b"/>
              <a:pathLst>
                <a:path w="10037" h="10037" extrusionOk="0">
                  <a:moveTo>
                    <a:pt x="5023" y="1"/>
                  </a:moveTo>
                  <a:cubicBezTo>
                    <a:pt x="2248" y="1"/>
                    <a:pt x="0" y="2252"/>
                    <a:pt x="0" y="5027"/>
                  </a:cubicBezTo>
                  <a:cubicBezTo>
                    <a:pt x="0" y="7789"/>
                    <a:pt x="2248" y="10037"/>
                    <a:pt x="5023" y="10037"/>
                  </a:cubicBezTo>
                  <a:cubicBezTo>
                    <a:pt x="7785" y="10037"/>
                    <a:pt x="10036" y="7789"/>
                    <a:pt x="10036" y="5027"/>
                  </a:cubicBezTo>
                  <a:cubicBezTo>
                    <a:pt x="10036" y="2252"/>
                    <a:pt x="7785" y="1"/>
                    <a:pt x="5023" y="1"/>
                  </a:cubicBezTo>
                  <a:close/>
                </a:path>
              </a:pathLst>
            </a:custGeom>
            <a:solidFill>
              <a:srgbClr val="FED9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16"/>
            <p:cNvSpPr/>
            <p:nvPr/>
          </p:nvSpPr>
          <p:spPr>
            <a:xfrm>
              <a:off x="7758146" y="425669"/>
              <a:ext cx="701696" cy="702011"/>
            </a:xfrm>
            <a:custGeom>
              <a:avLst/>
              <a:gdLst/>
              <a:ahLst/>
              <a:cxnLst/>
              <a:rect l="l" t="t" r="r" b="b"/>
              <a:pathLst>
                <a:path w="6669" h="6672" extrusionOk="0">
                  <a:moveTo>
                    <a:pt x="3328" y="158"/>
                  </a:moveTo>
                  <a:cubicBezTo>
                    <a:pt x="4209" y="158"/>
                    <a:pt x="4998" y="515"/>
                    <a:pt x="5576" y="1080"/>
                  </a:cubicBezTo>
                  <a:cubicBezTo>
                    <a:pt x="6157" y="1658"/>
                    <a:pt x="6510" y="2447"/>
                    <a:pt x="6510" y="3328"/>
                  </a:cubicBezTo>
                  <a:cubicBezTo>
                    <a:pt x="6510" y="4209"/>
                    <a:pt x="6157" y="4998"/>
                    <a:pt x="5576" y="5579"/>
                  </a:cubicBezTo>
                  <a:cubicBezTo>
                    <a:pt x="4998" y="6157"/>
                    <a:pt x="4209" y="6513"/>
                    <a:pt x="3328" y="6513"/>
                  </a:cubicBezTo>
                  <a:cubicBezTo>
                    <a:pt x="2460" y="6513"/>
                    <a:pt x="1658" y="6157"/>
                    <a:pt x="1077" y="5579"/>
                  </a:cubicBezTo>
                  <a:cubicBezTo>
                    <a:pt x="512" y="4998"/>
                    <a:pt x="158" y="4209"/>
                    <a:pt x="158" y="3328"/>
                  </a:cubicBezTo>
                  <a:cubicBezTo>
                    <a:pt x="158" y="2447"/>
                    <a:pt x="512" y="1658"/>
                    <a:pt x="1077" y="1080"/>
                  </a:cubicBezTo>
                  <a:cubicBezTo>
                    <a:pt x="1658" y="515"/>
                    <a:pt x="2460" y="158"/>
                    <a:pt x="3328" y="158"/>
                  </a:cubicBezTo>
                  <a:close/>
                  <a:moveTo>
                    <a:pt x="3328" y="0"/>
                  </a:moveTo>
                  <a:cubicBezTo>
                    <a:pt x="1487" y="0"/>
                    <a:pt x="1" y="1487"/>
                    <a:pt x="1" y="3328"/>
                  </a:cubicBezTo>
                  <a:cubicBezTo>
                    <a:pt x="1" y="5172"/>
                    <a:pt x="1487" y="6671"/>
                    <a:pt x="3328" y="6671"/>
                  </a:cubicBezTo>
                  <a:cubicBezTo>
                    <a:pt x="5169" y="6671"/>
                    <a:pt x="6668" y="5172"/>
                    <a:pt x="6668" y="3328"/>
                  </a:cubicBezTo>
                  <a:cubicBezTo>
                    <a:pt x="6668" y="1487"/>
                    <a:pt x="5169" y="0"/>
                    <a:pt x="3328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16"/>
            <p:cNvSpPr/>
            <p:nvPr/>
          </p:nvSpPr>
          <p:spPr>
            <a:xfrm>
              <a:off x="6501216" y="666513"/>
              <a:ext cx="79124" cy="80491"/>
            </a:xfrm>
            <a:custGeom>
              <a:avLst/>
              <a:gdLst/>
              <a:ahLst/>
              <a:cxnLst/>
              <a:rect l="l" t="t" r="r" b="b"/>
              <a:pathLst>
                <a:path w="752" h="765" extrusionOk="0">
                  <a:moveTo>
                    <a:pt x="382" y="0"/>
                  </a:moveTo>
                  <a:cubicBezTo>
                    <a:pt x="174" y="0"/>
                    <a:pt x="0" y="171"/>
                    <a:pt x="0" y="382"/>
                  </a:cubicBezTo>
                  <a:cubicBezTo>
                    <a:pt x="0" y="594"/>
                    <a:pt x="174" y="764"/>
                    <a:pt x="382" y="764"/>
                  </a:cubicBezTo>
                  <a:cubicBezTo>
                    <a:pt x="581" y="764"/>
                    <a:pt x="752" y="594"/>
                    <a:pt x="752" y="382"/>
                  </a:cubicBezTo>
                  <a:cubicBezTo>
                    <a:pt x="752" y="171"/>
                    <a:pt x="581" y="0"/>
                    <a:pt x="382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16"/>
            <p:cNvSpPr/>
            <p:nvPr/>
          </p:nvSpPr>
          <p:spPr>
            <a:xfrm>
              <a:off x="7414716" y="895047"/>
              <a:ext cx="218958" cy="220010"/>
            </a:xfrm>
            <a:custGeom>
              <a:avLst/>
              <a:gdLst/>
              <a:ahLst/>
              <a:cxnLst/>
              <a:rect l="l" t="t" r="r" b="b"/>
              <a:pathLst>
                <a:path w="2081" h="2091" extrusionOk="0">
                  <a:moveTo>
                    <a:pt x="1042" y="0"/>
                  </a:moveTo>
                  <a:cubicBezTo>
                    <a:pt x="461" y="0"/>
                    <a:pt x="0" y="474"/>
                    <a:pt x="0" y="1039"/>
                  </a:cubicBezTo>
                  <a:cubicBezTo>
                    <a:pt x="0" y="1617"/>
                    <a:pt x="461" y="2090"/>
                    <a:pt x="1042" y="2090"/>
                  </a:cubicBezTo>
                  <a:cubicBezTo>
                    <a:pt x="1620" y="2090"/>
                    <a:pt x="2081" y="1617"/>
                    <a:pt x="2081" y="1039"/>
                  </a:cubicBezTo>
                  <a:cubicBezTo>
                    <a:pt x="2081" y="474"/>
                    <a:pt x="1620" y="0"/>
                    <a:pt x="1042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16"/>
            <p:cNvSpPr/>
            <p:nvPr/>
          </p:nvSpPr>
          <p:spPr>
            <a:xfrm>
              <a:off x="7651561" y="4114087"/>
              <a:ext cx="628569" cy="628569"/>
            </a:xfrm>
            <a:custGeom>
              <a:avLst/>
              <a:gdLst/>
              <a:ahLst/>
              <a:cxnLst/>
              <a:rect l="l" t="t" r="r" b="b"/>
              <a:pathLst>
                <a:path w="5974" h="5974" extrusionOk="0">
                  <a:moveTo>
                    <a:pt x="2987" y="108"/>
                  </a:moveTo>
                  <a:cubicBezTo>
                    <a:pt x="3789" y="108"/>
                    <a:pt x="4511" y="424"/>
                    <a:pt x="5026" y="948"/>
                  </a:cubicBezTo>
                  <a:cubicBezTo>
                    <a:pt x="5550" y="1475"/>
                    <a:pt x="5866" y="2186"/>
                    <a:pt x="5866" y="2987"/>
                  </a:cubicBezTo>
                  <a:cubicBezTo>
                    <a:pt x="5866" y="3789"/>
                    <a:pt x="5550" y="4500"/>
                    <a:pt x="5026" y="5027"/>
                  </a:cubicBezTo>
                  <a:cubicBezTo>
                    <a:pt x="4511" y="5554"/>
                    <a:pt x="3789" y="5870"/>
                    <a:pt x="2987" y="5870"/>
                  </a:cubicBezTo>
                  <a:cubicBezTo>
                    <a:pt x="2197" y="5870"/>
                    <a:pt x="1474" y="5554"/>
                    <a:pt x="947" y="5027"/>
                  </a:cubicBezTo>
                  <a:cubicBezTo>
                    <a:pt x="433" y="4500"/>
                    <a:pt x="104" y="3789"/>
                    <a:pt x="104" y="2987"/>
                  </a:cubicBezTo>
                  <a:cubicBezTo>
                    <a:pt x="104" y="2186"/>
                    <a:pt x="433" y="1475"/>
                    <a:pt x="947" y="948"/>
                  </a:cubicBezTo>
                  <a:cubicBezTo>
                    <a:pt x="1474" y="424"/>
                    <a:pt x="2197" y="108"/>
                    <a:pt x="2987" y="108"/>
                  </a:cubicBezTo>
                  <a:close/>
                  <a:moveTo>
                    <a:pt x="2987" y="1"/>
                  </a:moveTo>
                  <a:cubicBezTo>
                    <a:pt x="1342" y="1"/>
                    <a:pt x="0" y="1343"/>
                    <a:pt x="0" y="2987"/>
                  </a:cubicBezTo>
                  <a:cubicBezTo>
                    <a:pt x="0" y="4632"/>
                    <a:pt x="1342" y="5974"/>
                    <a:pt x="2987" y="5974"/>
                  </a:cubicBezTo>
                  <a:cubicBezTo>
                    <a:pt x="4644" y="5974"/>
                    <a:pt x="5973" y="4632"/>
                    <a:pt x="5973" y="2987"/>
                  </a:cubicBezTo>
                  <a:cubicBezTo>
                    <a:pt x="5973" y="1343"/>
                    <a:pt x="4644" y="1"/>
                    <a:pt x="2987" y="1"/>
                  </a:cubicBezTo>
                  <a:close/>
                </a:path>
              </a:pathLst>
            </a:custGeom>
            <a:solidFill>
              <a:srgbClr val="FCEF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16"/>
            <p:cNvSpPr/>
            <p:nvPr/>
          </p:nvSpPr>
          <p:spPr>
            <a:xfrm>
              <a:off x="8178701" y="4731612"/>
              <a:ext cx="79124" cy="78808"/>
            </a:xfrm>
            <a:custGeom>
              <a:avLst/>
              <a:gdLst/>
              <a:ahLst/>
              <a:cxnLst/>
              <a:rect l="l" t="t" r="r" b="b"/>
              <a:pathLst>
                <a:path w="752" h="749" extrusionOk="0">
                  <a:moveTo>
                    <a:pt x="382" y="1"/>
                  </a:moveTo>
                  <a:cubicBezTo>
                    <a:pt x="174" y="1"/>
                    <a:pt x="0" y="159"/>
                    <a:pt x="0" y="367"/>
                  </a:cubicBezTo>
                  <a:cubicBezTo>
                    <a:pt x="0" y="578"/>
                    <a:pt x="174" y="749"/>
                    <a:pt x="382" y="749"/>
                  </a:cubicBezTo>
                  <a:cubicBezTo>
                    <a:pt x="594" y="749"/>
                    <a:pt x="752" y="578"/>
                    <a:pt x="752" y="367"/>
                  </a:cubicBezTo>
                  <a:cubicBezTo>
                    <a:pt x="752" y="159"/>
                    <a:pt x="594" y="1"/>
                    <a:pt x="382" y="1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16"/>
            <p:cNvSpPr/>
            <p:nvPr/>
          </p:nvSpPr>
          <p:spPr>
            <a:xfrm>
              <a:off x="8845991" y="4399439"/>
              <a:ext cx="186761" cy="185498"/>
            </a:xfrm>
            <a:custGeom>
              <a:avLst/>
              <a:gdLst/>
              <a:ahLst/>
              <a:cxnLst/>
              <a:rect l="l" t="t" r="r" b="b"/>
              <a:pathLst>
                <a:path w="1775" h="1763" extrusionOk="0">
                  <a:moveTo>
                    <a:pt x="881" y="1"/>
                  </a:moveTo>
                  <a:cubicBezTo>
                    <a:pt x="395" y="1"/>
                    <a:pt x="1" y="395"/>
                    <a:pt x="1" y="882"/>
                  </a:cubicBezTo>
                  <a:cubicBezTo>
                    <a:pt x="1" y="1368"/>
                    <a:pt x="395" y="1762"/>
                    <a:pt x="881" y="1762"/>
                  </a:cubicBezTo>
                  <a:cubicBezTo>
                    <a:pt x="1368" y="1762"/>
                    <a:pt x="1775" y="1368"/>
                    <a:pt x="1775" y="882"/>
                  </a:cubicBezTo>
                  <a:cubicBezTo>
                    <a:pt x="1775" y="395"/>
                    <a:pt x="1368" y="1"/>
                    <a:pt x="881" y="1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16"/>
            <p:cNvSpPr/>
            <p:nvPr/>
          </p:nvSpPr>
          <p:spPr>
            <a:xfrm>
              <a:off x="5610023" y="4677530"/>
              <a:ext cx="185393" cy="187077"/>
            </a:xfrm>
            <a:custGeom>
              <a:avLst/>
              <a:gdLst/>
              <a:ahLst/>
              <a:cxnLst/>
              <a:rect l="l" t="t" r="r" b="b"/>
              <a:pathLst>
                <a:path w="1762" h="1778" extrusionOk="0">
                  <a:moveTo>
                    <a:pt x="881" y="0"/>
                  </a:moveTo>
                  <a:cubicBezTo>
                    <a:pt x="395" y="0"/>
                    <a:pt x="0" y="395"/>
                    <a:pt x="0" y="881"/>
                  </a:cubicBezTo>
                  <a:cubicBezTo>
                    <a:pt x="0" y="1383"/>
                    <a:pt x="395" y="1778"/>
                    <a:pt x="881" y="1778"/>
                  </a:cubicBezTo>
                  <a:cubicBezTo>
                    <a:pt x="1367" y="1778"/>
                    <a:pt x="1762" y="1383"/>
                    <a:pt x="1762" y="881"/>
                  </a:cubicBezTo>
                  <a:cubicBezTo>
                    <a:pt x="1762" y="395"/>
                    <a:pt x="1367" y="0"/>
                    <a:pt x="881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16"/>
            <p:cNvSpPr/>
            <p:nvPr/>
          </p:nvSpPr>
          <p:spPr>
            <a:xfrm>
              <a:off x="6393263" y="4792428"/>
              <a:ext cx="650770" cy="650455"/>
            </a:xfrm>
            <a:custGeom>
              <a:avLst/>
              <a:gdLst/>
              <a:ahLst/>
              <a:cxnLst/>
              <a:rect l="l" t="t" r="r" b="b"/>
              <a:pathLst>
                <a:path w="6185" h="6182" extrusionOk="0">
                  <a:moveTo>
                    <a:pt x="3094" y="0"/>
                  </a:moveTo>
                  <a:cubicBezTo>
                    <a:pt x="1383" y="0"/>
                    <a:pt x="0" y="1380"/>
                    <a:pt x="0" y="3091"/>
                  </a:cubicBezTo>
                  <a:cubicBezTo>
                    <a:pt x="0" y="4802"/>
                    <a:pt x="1383" y="6182"/>
                    <a:pt x="3094" y="6182"/>
                  </a:cubicBezTo>
                  <a:cubicBezTo>
                    <a:pt x="4802" y="6182"/>
                    <a:pt x="6185" y="4802"/>
                    <a:pt x="6185" y="3091"/>
                  </a:cubicBezTo>
                  <a:cubicBezTo>
                    <a:pt x="6185" y="1380"/>
                    <a:pt x="4802" y="0"/>
                    <a:pt x="309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16"/>
            <p:cNvSpPr/>
            <p:nvPr/>
          </p:nvSpPr>
          <p:spPr>
            <a:xfrm>
              <a:off x="8760028" y="3125880"/>
              <a:ext cx="86068" cy="87541"/>
            </a:xfrm>
            <a:custGeom>
              <a:avLst/>
              <a:gdLst/>
              <a:ahLst/>
              <a:cxnLst/>
              <a:rect l="l" t="t" r="r" b="b"/>
              <a:pathLst>
                <a:path w="818" h="832" extrusionOk="0">
                  <a:moveTo>
                    <a:pt x="410" y="1"/>
                  </a:moveTo>
                  <a:cubicBezTo>
                    <a:pt x="186" y="1"/>
                    <a:pt x="0" y="187"/>
                    <a:pt x="0" y="424"/>
                  </a:cubicBezTo>
                  <a:cubicBezTo>
                    <a:pt x="0" y="645"/>
                    <a:pt x="186" y="831"/>
                    <a:pt x="410" y="831"/>
                  </a:cubicBezTo>
                  <a:cubicBezTo>
                    <a:pt x="631" y="831"/>
                    <a:pt x="818" y="645"/>
                    <a:pt x="818" y="424"/>
                  </a:cubicBezTo>
                  <a:cubicBezTo>
                    <a:pt x="818" y="187"/>
                    <a:pt x="631" y="1"/>
                    <a:pt x="410" y="1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16"/>
            <p:cNvSpPr/>
            <p:nvPr/>
          </p:nvSpPr>
          <p:spPr>
            <a:xfrm>
              <a:off x="8859669" y="2456272"/>
              <a:ext cx="52924" cy="52504"/>
            </a:xfrm>
            <a:custGeom>
              <a:avLst/>
              <a:gdLst/>
              <a:ahLst/>
              <a:cxnLst/>
              <a:rect l="l" t="t" r="r" b="b"/>
              <a:pathLst>
                <a:path w="503" h="499" extrusionOk="0">
                  <a:moveTo>
                    <a:pt x="253" y="0"/>
                  </a:moveTo>
                  <a:cubicBezTo>
                    <a:pt x="120" y="0"/>
                    <a:pt x="0" y="104"/>
                    <a:pt x="0" y="250"/>
                  </a:cubicBezTo>
                  <a:cubicBezTo>
                    <a:pt x="0" y="379"/>
                    <a:pt x="120" y="499"/>
                    <a:pt x="253" y="499"/>
                  </a:cubicBezTo>
                  <a:cubicBezTo>
                    <a:pt x="382" y="499"/>
                    <a:pt x="502" y="379"/>
                    <a:pt x="502" y="250"/>
                  </a:cubicBezTo>
                  <a:cubicBezTo>
                    <a:pt x="502" y="104"/>
                    <a:pt x="382" y="0"/>
                    <a:pt x="253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16"/>
            <p:cNvSpPr/>
            <p:nvPr/>
          </p:nvSpPr>
          <p:spPr>
            <a:xfrm>
              <a:off x="9064633" y="1405565"/>
              <a:ext cx="146884" cy="146884"/>
            </a:xfrm>
            <a:custGeom>
              <a:avLst/>
              <a:gdLst/>
              <a:ahLst/>
              <a:cxnLst/>
              <a:rect l="l" t="t" r="r" b="b"/>
              <a:pathLst>
                <a:path w="1396" h="1396" extrusionOk="0">
                  <a:moveTo>
                    <a:pt x="698" y="1"/>
                  </a:moveTo>
                  <a:cubicBezTo>
                    <a:pt x="316" y="1"/>
                    <a:pt x="0" y="316"/>
                    <a:pt x="0" y="698"/>
                  </a:cubicBezTo>
                  <a:cubicBezTo>
                    <a:pt x="0" y="1080"/>
                    <a:pt x="316" y="1396"/>
                    <a:pt x="698" y="1396"/>
                  </a:cubicBezTo>
                  <a:cubicBezTo>
                    <a:pt x="1080" y="1396"/>
                    <a:pt x="1395" y="1080"/>
                    <a:pt x="1395" y="698"/>
                  </a:cubicBezTo>
                  <a:cubicBezTo>
                    <a:pt x="1395" y="316"/>
                    <a:pt x="1080" y="1"/>
                    <a:pt x="698" y="1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16"/>
            <p:cNvSpPr/>
            <p:nvPr/>
          </p:nvSpPr>
          <p:spPr>
            <a:xfrm>
              <a:off x="5892322" y="4278859"/>
              <a:ext cx="560809" cy="560809"/>
            </a:xfrm>
            <a:custGeom>
              <a:avLst/>
              <a:gdLst/>
              <a:ahLst/>
              <a:cxnLst/>
              <a:rect l="l" t="t" r="r" b="b"/>
              <a:pathLst>
                <a:path w="5330" h="5330" extrusionOk="0">
                  <a:moveTo>
                    <a:pt x="2659" y="159"/>
                  </a:moveTo>
                  <a:cubicBezTo>
                    <a:pt x="3357" y="159"/>
                    <a:pt x="3972" y="436"/>
                    <a:pt x="4433" y="894"/>
                  </a:cubicBezTo>
                  <a:cubicBezTo>
                    <a:pt x="4881" y="1342"/>
                    <a:pt x="5172" y="1974"/>
                    <a:pt x="5172" y="2672"/>
                  </a:cubicBezTo>
                  <a:cubicBezTo>
                    <a:pt x="5172" y="3357"/>
                    <a:pt x="4881" y="3988"/>
                    <a:pt x="4433" y="4433"/>
                  </a:cubicBezTo>
                  <a:cubicBezTo>
                    <a:pt x="3972" y="4894"/>
                    <a:pt x="3357" y="5172"/>
                    <a:pt x="2659" y="5172"/>
                  </a:cubicBezTo>
                  <a:cubicBezTo>
                    <a:pt x="1974" y="5172"/>
                    <a:pt x="1342" y="4894"/>
                    <a:pt x="881" y="4433"/>
                  </a:cubicBezTo>
                  <a:cubicBezTo>
                    <a:pt x="436" y="3988"/>
                    <a:pt x="159" y="3357"/>
                    <a:pt x="159" y="2672"/>
                  </a:cubicBezTo>
                  <a:cubicBezTo>
                    <a:pt x="159" y="1974"/>
                    <a:pt x="436" y="1342"/>
                    <a:pt x="881" y="894"/>
                  </a:cubicBezTo>
                  <a:cubicBezTo>
                    <a:pt x="1342" y="436"/>
                    <a:pt x="1974" y="159"/>
                    <a:pt x="2659" y="159"/>
                  </a:cubicBezTo>
                  <a:close/>
                  <a:moveTo>
                    <a:pt x="2659" y="1"/>
                  </a:moveTo>
                  <a:cubicBezTo>
                    <a:pt x="1185" y="1"/>
                    <a:pt x="1" y="1197"/>
                    <a:pt x="1" y="2672"/>
                  </a:cubicBezTo>
                  <a:cubicBezTo>
                    <a:pt x="1" y="4146"/>
                    <a:pt x="1185" y="5330"/>
                    <a:pt x="2659" y="5330"/>
                  </a:cubicBezTo>
                  <a:cubicBezTo>
                    <a:pt x="4130" y="5330"/>
                    <a:pt x="5330" y="4146"/>
                    <a:pt x="5330" y="2672"/>
                  </a:cubicBezTo>
                  <a:cubicBezTo>
                    <a:pt x="5330" y="1197"/>
                    <a:pt x="4130" y="1"/>
                    <a:pt x="2659" y="1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16"/>
            <p:cNvSpPr/>
            <p:nvPr/>
          </p:nvSpPr>
          <p:spPr>
            <a:xfrm>
              <a:off x="7341589" y="4696785"/>
              <a:ext cx="146568" cy="146884"/>
            </a:xfrm>
            <a:custGeom>
              <a:avLst/>
              <a:gdLst/>
              <a:ahLst/>
              <a:cxnLst/>
              <a:rect l="l" t="t" r="r" b="b"/>
              <a:pathLst>
                <a:path w="1393" h="1396" extrusionOk="0">
                  <a:moveTo>
                    <a:pt x="695" y="0"/>
                  </a:moveTo>
                  <a:cubicBezTo>
                    <a:pt x="316" y="0"/>
                    <a:pt x="1" y="316"/>
                    <a:pt x="1" y="698"/>
                  </a:cubicBezTo>
                  <a:cubicBezTo>
                    <a:pt x="1" y="1093"/>
                    <a:pt x="316" y="1396"/>
                    <a:pt x="695" y="1396"/>
                  </a:cubicBezTo>
                  <a:cubicBezTo>
                    <a:pt x="1077" y="1396"/>
                    <a:pt x="1393" y="1093"/>
                    <a:pt x="1393" y="698"/>
                  </a:cubicBezTo>
                  <a:cubicBezTo>
                    <a:pt x="1393" y="316"/>
                    <a:pt x="1077" y="0"/>
                    <a:pt x="695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16"/>
            <p:cNvSpPr/>
            <p:nvPr/>
          </p:nvSpPr>
          <p:spPr>
            <a:xfrm>
              <a:off x="4922110" y="223651"/>
              <a:ext cx="146884" cy="146673"/>
            </a:xfrm>
            <a:custGeom>
              <a:avLst/>
              <a:gdLst/>
              <a:ahLst/>
              <a:cxnLst/>
              <a:rect l="l" t="t" r="r" b="b"/>
              <a:pathLst>
                <a:path w="1396" h="1394" extrusionOk="0">
                  <a:moveTo>
                    <a:pt x="698" y="1"/>
                  </a:moveTo>
                  <a:cubicBezTo>
                    <a:pt x="316" y="1"/>
                    <a:pt x="0" y="304"/>
                    <a:pt x="0" y="699"/>
                  </a:cubicBezTo>
                  <a:cubicBezTo>
                    <a:pt x="0" y="1077"/>
                    <a:pt x="316" y="1393"/>
                    <a:pt x="698" y="1393"/>
                  </a:cubicBezTo>
                  <a:cubicBezTo>
                    <a:pt x="1080" y="1393"/>
                    <a:pt x="1395" y="1077"/>
                    <a:pt x="1395" y="699"/>
                  </a:cubicBezTo>
                  <a:cubicBezTo>
                    <a:pt x="1395" y="304"/>
                    <a:pt x="1080" y="1"/>
                    <a:pt x="698" y="1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16"/>
            <p:cNvSpPr/>
            <p:nvPr/>
          </p:nvSpPr>
          <p:spPr>
            <a:xfrm>
              <a:off x="8523499" y="1149464"/>
              <a:ext cx="167506" cy="167506"/>
            </a:xfrm>
            <a:custGeom>
              <a:avLst/>
              <a:gdLst/>
              <a:ahLst/>
              <a:cxnLst/>
              <a:rect l="l" t="t" r="r" b="b"/>
              <a:pathLst>
                <a:path w="1592" h="1592" extrusionOk="0">
                  <a:moveTo>
                    <a:pt x="789" y="0"/>
                  </a:moveTo>
                  <a:cubicBezTo>
                    <a:pt x="354" y="0"/>
                    <a:pt x="0" y="357"/>
                    <a:pt x="0" y="790"/>
                  </a:cubicBezTo>
                  <a:cubicBezTo>
                    <a:pt x="0" y="1238"/>
                    <a:pt x="354" y="1592"/>
                    <a:pt x="789" y="1592"/>
                  </a:cubicBezTo>
                  <a:cubicBezTo>
                    <a:pt x="1238" y="1592"/>
                    <a:pt x="1591" y="1238"/>
                    <a:pt x="1591" y="790"/>
                  </a:cubicBezTo>
                  <a:cubicBezTo>
                    <a:pt x="1591" y="357"/>
                    <a:pt x="1238" y="0"/>
                    <a:pt x="789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16"/>
            <p:cNvSpPr/>
            <p:nvPr/>
          </p:nvSpPr>
          <p:spPr>
            <a:xfrm>
              <a:off x="8451425" y="356541"/>
              <a:ext cx="59553" cy="59553"/>
            </a:xfrm>
            <a:custGeom>
              <a:avLst/>
              <a:gdLst/>
              <a:ahLst/>
              <a:cxnLst/>
              <a:rect l="l" t="t" r="r" b="b"/>
              <a:pathLst>
                <a:path w="566" h="566" extrusionOk="0">
                  <a:moveTo>
                    <a:pt x="278" y="1"/>
                  </a:moveTo>
                  <a:cubicBezTo>
                    <a:pt x="120" y="1"/>
                    <a:pt x="0" y="118"/>
                    <a:pt x="0" y="275"/>
                  </a:cubicBezTo>
                  <a:cubicBezTo>
                    <a:pt x="0" y="433"/>
                    <a:pt x="120" y="566"/>
                    <a:pt x="278" y="566"/>
                  </a:cubicBezTo>
                  <a:cubicBezTo>
                    <a:pt x="436" y="566"/>
                    <a:pt x="565" y="433"/>
                    <a:pt x="565" y="275"/>
                  </a:cubicBezTo>
                  <a:cubicBezTo>
                    <a:pt x="565" y="118"/>
                    <a:pt x="436" y="1"/>
                    <a:pt x="278" y="1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16"/>
            <p:cNvSpPr/>
            <p:nvPr/>
          </p:nvSpPr>
          <p:spPr>
            <a:xfrm>
              <a:off x="8354730" y="-109785"/>
              <a:ext cx="251891" cy="253153"/>
            </a:xfrm>
            <a:custGeom>
              <a:avLst/>
              <a:gdLst/>
              <a:ahLst/>
              <a:cxnLst/>
              <a:rect l="l" t="t" r="r" b="b"/>
              <a:pathLst>
                <a:path w="2394" h="2406" extrusionOk="0">
                  <a:moveTo>
                    <a:pt x="1197" y="0"/>
                  </a:moveTo>
                  <a:cubicBezTo>
                    <a:pt x="537" y="0"/>
                    <a:pt x="0" y="537"/>
                    <a:pt x="0" y="1209"/>
                  </a:cubicBezTo>
                  <a:cubicBezTo>
                    <a:pt x="0" y="1866"/>
                    <a:pt x="537" y="2406"/>
                    <a:pt x="1197" y="2406"/>
                  </a:cubicBezTo>
                  <a:cubicBezTo>
                    <a:pt x="1866" y="2406"/>
                    <a:pt x="2393" y="1866"/>
                    <a:pt x="2393" y="1209"/>
                  </a:cubicBezTo>
                  <a:cubicBezTo>
                    <a:pt x="2393" y="537"/>
                    <a:pt x="1866" y="0"/>
                    <a:pt x="1197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16"/>
            <p:cNvSpPr/>
            <p:nvPr/>
          </p:nvSpPr>
          <p:spPr>
            <a:xfrm>
              <a:off x="8805798" y="107385"/>
              <a:ext cx="99746" cy="99851"/>
            </a:xfrm>
            <a:custGeom>
              <a:avLst/>
              <a:gdLst/>
              <a:ahLst/>
              <a:cxnLst/>
              <a:rect l="l" t="t" r="r" b="b"/>
              <a:pathLst>
                <a:path w="948" h="949" extrusionOk="0">
                  <a:moveTo>
                    <a:pt x="474" y="1"/>
                  </a:moveTo>
                  <a:cubicBezTo>
                    <a:pt x="212" y="1"/>
                    <a:pt x="1" y="209"/>
                    <a:pt x="1" y="474"/>
                  </a:cubicBezTo>
                  <a:cubicBezTo>
                    <a:pt x="1" y="737"/>
                    <a:pt x="212" y="948"/>
                    <a:pt x="474" y="948"/>
                  </a:cubicBezTo>
                  <a:cubicBezTo>
                    <a:pt x="736" y="948"/>
                    <a:pt x="948" y="737"/>
                    <a:pt x="948" y="474"/>
                  </a:cubicBezTo>
                  <a:cubicBezTo>
                    <a:pt x="948" y="209"/>
                    <a:pt x="736" y="1"/>
                    <a:pt x="474" y="1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16"/>
            <p:cNvSpPr/>
            <p:nvPr/>
          </p:nvSpPr>
          <p:spPr>
            <a:xfrm>
              <a:off x="3702638" y="449238"/>
              <a:ext cx="126366" cy="126051"/>
            </a:xfrm>
            <a:custGeom>
              <a:avLst/>
              <a:gdLst/>
              <a:ahLst/>
              <a:cxnLst/>
              <a:rect l="l" t="t" r="r" b="b"/>
              <a:pathLst>
                <a:path w="1201" h="1198" extrusionOk="0">
                  <a:moveTo>
                    <a:pt x="594" y="1"/>
                  </a:moveTo>
                  <a:cubicBezTo>
                    <a:pt x="266" y="1"/>
                    <a:pt x="1" y="263"/>
                    <a:pt x="1" y="591"/>
                  </a:cubicBezTo>
                  <a:cubicBezTo>
                    <a:pt x="1" y="935"/>
                    <a:pt x="266" y="1197"/>
                    <a:pt x="594" y="1197"/>
                  </a:cubicBezTo>
                  <a:cubicBezTo>
                    <a:pt x="935" y="1197"/>
                    <a:pt x="1200" y="935"/>
                    <a:pt x="1200" y="591"/>
                  </a:cubicBezTo>
                  <a:cubicBezTo>
                    <a:pt x="1200" y="263"/>
                    <a:pt x="935" y="1"/>
                    <a:pt x="594" y="1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16"/>
            <p:cNvSpPr/>
            <p:nvPr/>
          </p:nvSpPr>
          <p:spPr>
            <a:xfrm>
              <a:off x="1554830" y="-32450"/>
              <a:ext cx="369524" cy="369524"/>
            </a:xfrm>
            <a:custGeom>
              <a:avLst/>
              <a:gdLst/>
              <a:ahLst/>
              <a:cxnLst/>
              <a:rect l="l" t="t" r="r" b="b"/>
              <a:pathLst>
                <a:path w="3512" h="3512" extrusionOk="0">
                  <a:moveTo>
                    <a:pt x="1750" y="105"/>
                  </a:moveTo>
                  <a:cubicBezTo>
                    <a:pt x="2210" y="105"/>
                    <a:pt x="2618" y="291"/>
                    <a:pt x="2921" y="591"/>
                  </a:cubicBezTo>
                  <a:cubicBezTo>
                    <a:pt x="3224" y="894"/>
                    <a:pt x="3407" y="1302"/>
                    <a:pt x="3407" y="1762"/>
                  </a:cubicBezTo>
                  <a:cubicBezTo>
                    <a:pt x="3407" y="2223"/>
                    <a:pt x="3224" y="2631"/>
                    <a:pt x="2921" y="2934"/>
                  </a:cubicBezTo>
                  <a:cubicBezTo>
                    <a:pt x="2618" y="3224"/>
                    <a:pt x="2210" y="3407"/>
                    <a:pt x="1750" y="3407"/>
                  </a:cubicBezTo>
                  <a:cubicBezTo>
                    <a:pt x="1301" y="3407"/>
                    <a:pt x="881" y="3224"/>
                    <a:pt x="591" y="2934"/>
                  </a:cubicBezTo>
                  <a:cubicBezTo>
                    <a:pt x="288" y="2631"/>
                    <a:pt x="105" y="2223"/>
                    <a:pt x="105" y="1762"/>
                  </a:cubicBezTo>
                  <a:cubicBezTo>
                    <a:pt x="105" y="1302"/>
                    <a:pt x="288" y="894"/>
                    <a:pt x="591" y="591"/>
                  </a:cubicBezTo>
                  <a:cubicBezTo>
                    <a:pt x="881" y="291"/>
                    <a:pt x="1301" y="105"/>
                    <a:pt x="1750" y="105"/>
                  </a:cubicBezTo>
                  <a:close/>
                  <a:moveTo>
                    <a:pt x="1750" y="1"/>
                  </a:moveTo>
                  <a:cubicBezTo>
                    <a:pt x="790" y="1"/>
                    <a:pt x="1" y="790"/>
                    <a:pt x="1" y="1762"/>
                  </a:cubicBezTo>
                  <a:cubicBezTo>
                    <a:pt x="1" y="2738"/>
                    <a:pt x="790" y="3511"/>
                    <a:pt x="1750" y="3511"/>
                  </a:cubicBezTo>
                  <a:cubicBezTo>
                    <a:pt x="2722" y="3511"/>
                    <a:pt x="3511" y="2738"/>
                    <a:pt x="3511" y="1762"/>
                  </a:cubicBezTo>
                  <a:cubicBezTo>
                    <a:pt x="3511" y="790"/>
                    <a:pt x="2722" y="1"/>
                    <a:pt x="1750" y="1"/>
                  </a:cubicBezTo>
                  <a:close/>
                </a:path>
              </a:pathLst>
            </a:custGeom>
            <a:solidFill>
              <a:srgbClr val="FCEF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16"/>
            <p:cNvSpPr/>
            <p:nvPr/>
          </p:nvSpPr>
          <p:spPr>
            <a:xfrm>
              <a:off x="4265973" y="230700"/>
              <a:ext cx="369840" cy="370786"/>
            </a:xfrm>
            <a:custGeom>
              <a:avLst/>
              <a:gdLst/>
              <a:ahLst/>
              <a:cxnLst/>
              <a:rect l="l" t="t" r="r" b="b"/>
              <a:pathLst>
                <a:path w="3515" h="3524" extrusionOk="0">
                  <a:moveTo>
                    <a:pt x="1750" y="104"/>
                  </a:moveTo>
                  <a:cubicBezTo>
                    <a:pt x="2211" y="104"/>
                    <a:pt x="2634" y="287"/>
                    <a:pt x="2921" y="591"/>
                  </a:cubicBezTo>
                  <a:cubicBezTo>
                    <a:pt x="3224" y="894"/>
                    <a:pt x="3407" y="1301"/>
                    <a:pt x="3407" y="1762"/>
                  </a:cubicBezTo>
                  <a:cubicBezTo>
                    <a:pt x="3407" y="2223"/>
                    <a:pt x="3224" y="2630"/>
                    <a:pt x="2921" y="2933"/>
                  </a:cubicBezTo>
                  <a:cubicBezTo>
                    <a:pt x="2634" y="3236"/>
                    <a:pt x="2211" y="3419"/>
                    <a:pt x="1750" y="3419"/>
                  </a:cubicBezTo>
                  <a:cubicBezTo>
                    <a:pt x="1305" y="3419"/>
                    <a:pt x="882" y="3236"/>
                    <a:pt x="595" y="2933"/>
                  </a:cubicBezTo>
                  <a:cubicBezTo>
                    <a:pt x="291" y="2630"/>
                    <a:pt x="108" y="2223"/>
                    <a:pt x="108" y="1762"/>
                  </a:cubicBezTo>
                  <a:cubicBezTo>
                    <a:pt x="108" y="1301"/>
                    <a:pt x="291" y="894"/>
                    <a:pt x="595" y="591"/>
                  </a:cubicBezTo>
                  <a:cubicBezTo>
                    <a:pt x="882" y="287"/>
                    <a:pt x="1305" y="104"/>
                    <a:pt x="1750" y="104"/>
                  </a:cubicBezTo>
                  <a:close/>
                  <a:moveTo>
                    <a:pt x="1750" y="0"/>
                  </a:moveTo>
                  <a:cubicBezTo>
                    <a:pt x="790" y="0"/>
                    <a:pt x="1" y="789"/>
                    <a:pt x="1" y="1762"/>
                  </a:cubicBezTo>
                  <a:cubicBezTo>
                    <a:pt x="1" y="2734"/>
                    <a:pt x="790" y="3523"/>
                    <a:pt x="1750" y="3523"/>
                  </a:cubicBezTo>
                  <a:cubicBezTo>
                    <a:pt x="2725" y="3523"/>
                    <a:pt x="3515" y="2734"/>
                    <a:pt x="3515" y="1762"/>
                  </a:cubicBezTo>
                  <a:cubicBezTo>
                    <a:pt x="3515" y="789"/>
                    <a:pt x="2725" y="0"/>
                    <a:pt x="1750" y="0"/>
                  </a:cubicBezTo>
                  <a:close/>
                </a:path>
              </a:pathLst>
            </a:custGeom>
            <a:solidFill>
              <a:srgbClr val="FCEF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16"/>
            <p:cNvSpPr/>
            <p:nvPr/>
          </p:nvSpPr>
          <p:spPr>
            <a:xfrm>
              <a:off x="1337556" y="306773"/>
              <a:ext cx="92802" cy="92697"/>
            </a:xfrm>
            <a:custGeom>
              <a:avLst/>
              <a:gdLst/>
              <a:ahLst/>
              <a:cxnLst/>
              <a:rect l="l" t="t" r="r" b="b"/>
              <a:pathLst>
                <a:path w="882" h="881" extrusionOk="0">
                  <a:moveTo>
                    <a:pt x="446" y="0"/>
                  </a:moveTo>
                  <a:cubicBezTo>
                    <a:pt x="197" y="0"/>
                    <a:pt x="1" y="196"/>
                    <a:pt x="1" y="433"/>
                  </a:cubicBezTo>
                  <a:cubicBezTo>
                    <a:pt x="1" y="682"/>
                    <a:pt x="197" y="881"/>
                    <a:pt x="446" y="881"/>
                  </a:cubicBezTo>
                  <a:cubicBezTo>
                    <a:pt x="683" y="881"/>
                    <a:pt x="882" y="682"/>
                    <a:pt x="882" y="433"/>
                  </a:cubicBezTo>
                  <a:cubicBezTo>
                    <a:pt x="882" y="196"/>
                    <a:pt x="683" y="0"/>
                    <a:pt x="446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16"/>
            <p:cNvSpPr/>
            <p:nvPr/>
          </p:nvSpPr>
          <p:spPr>
            <a:xfrm>
              <a:off x="1828922" y="423039"/>
              <a:ext cx="179817" cy="178449"/>
            </a:xfrm>
            <a:custGeom>
              <a:avLst/>
              <a:gdLst/>
              <a:ahLst/>
              <a:cxnLst/>
              <a:rect l="l" t="t" r="r" b="b"/>
              <a:pathLst>
                <a:path w="1709" h="1696" extrusionOk="0">
                  <a:moveTo>
                    <a:pt x="856" y="0"/>
                  </a:moveTo>
                  <a:cubicBezTo>
                    <a:pt x="382" y="0"/>
                    <a:pt x="0" y="382"/>
                    <a:pt x="0" y="840"/>
                  </a:cubicBezTo>
                  <a:cubicBezTo>
                    <a:pt x="0" y="1313"/>
                    <a:pt x="382" y="1695"/>
                    <a:pt x="856" y="1695"/>
                  </a:cubicBezTo>
                  <a:cubicBezTo>
                    <a:pt x="1329" y="1695"/>
                    <a:pt x="1708" y="1313"/>
                    <a:pt x="1708" y="840"/>
                  </a:cubicBezTo>
                  <a:cubicBezTo>
                    <a:pt x="1708" y="382"/>
                    <a:pt x="1329" y="0"/>
                    <a:pt x="856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16"/>
            <p:cNvSpPr/>
            <p:nvPr/>
          </p:nvSpPr>
          <p:spPr>
            <a:xfrm>
              <a:off x="-342875" y="947551"/>
              <a:ext cx="769771" cy="771034"/>
            </a:xfrm>
            <a:custGeom>
              <a:avLst/>
              <a:gdLst/>
              <a:ahLst/>
              <a:cxnLst/>
              <a:rect l="l" t="t" r="r" b="b"/>
              <a:pathLst>
                <a:path w="7316" h="7328" extrusionOk="0">
                  <a:moveTo>
                    <a:pt x="3660" y="0"/>
                  </a:moveTo>
                  <a:cubicBezTo>
                    <a:pt x="1633" y="0"/>
                    <a:pt x="1" y="1632"/>
                    <a:pt x="1" y="3656"/>
                  </a:cubicBezTo>
                  <a:cubicBezTo>
                    <a:pt x="1" y="5683"/>
                    <a:pt x="1633" y="7327"/>
                    <a:pt x="3660" y="7327"/>
                  </a:cubicBezTo>
                  <a:cubicBezTo>
                    <a:pt x="5683" y="7327"/>
                    <a:pt x="7315" y="5683"/>
                    <a:pt x="7315" y="3656"/>
                  </a:cubicBezTo>
                  <a:cubicBezTo>
                    <a:pt x="7315" y="1632"/>
                    <a:pt x="5683" y="0"/>
                    <a:pt x="3660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16"/>
            <p:cNvSpPr/>
            <p:nvPr/>
          </p:nvSpPr>
          <p:spPr>
            <a:xfrm>
              <a:off x="476560" y="670827"/>
              <a:ext cx="220010" cy="218642"/>
            </a:xfrm>
            <a:custGeom>
              <a:avLst/>
              <a:gdLst/>
              <a:ahLst/>
              <a:cxnLst/>
              <a:rect l="l" t="t" r="r" b="b"/>
              <a:pathLst>
                <a:path w="2091" h="2078" extrusionOk="0">
                  <a:moveTo>
                    <a:pt x="1052" y="0"/>
                  </a:moveTo>
                  <a:cubicBezTo>
                    <a:pt x="474" y="0"/>
                    <a:pt x="1" y="458"/>
                    <a:pt x="1" y="1039"/>
                  </a:cubicBezTo>
                  <a:cubicBezTo>
                    <a:pt x="1" y="1617"/>
                    <a:pt x="474" y="2078"/>
                    <a:pt x="1052" y="2078"/>
                  </a:cubicBezTo>
                  <a:cubicBezTo>
                    <a:pt x="1617" y="2078"/>
                    <a:pt x="2091" y="1617"/>
                    <a:pt x="2091" y="1039"/>
                  </a:cubicBezTo>
                  <a:cubicBezTo>
                    <a:pt x="2091" y="458"/>
                    <a:pt x="1617" y="0"/>
                    <a:pt x="1052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16"/>
            <p:cNvSpPr/>
            <p:nvPr/>
          </p:nvSpPr>
          <p:spPr>
            <a:xfrm>
              <a:off x="354718" y="605697"/>
              <a:ext cx="65235" cy="65235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6" y="0"/>
                  </a:moveTo>
                  <a:cubicBezTo>
                    <a:pt x="146" y="0"/>
                    <a:pt x="0" y="146"/>
                    <a:pt x="0" y="316"/>
                  </a:cubicBezTo>
                  <a:cubicBezTo>
                    <a:pt x="0" y="474"/>
                    <a:pt x="146" y="619"/>
                    <a:pt x="316" y="619"/>
                  </a:cubicBezTo>
                  <a:cubicBezTo>
                    <a:pt x="474" y="619"/>
                    <a:pt x="619" y="474"/>
                    <a:pt x="619" y="316"/>
                  </a:cubicBezTo>
                  <a:cubicBezTo>
                    <a:pt x="619" y="146"/>
                    <a:pt x="474" y="0"/>
                    <a:pt x="316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16"/>
            <p:cNvSpPr/>
            <p:nvPr/>
          </p:nvSpPr>
          <p:spPr>
            <a:xfrm>
              <a:off x="404486" y="1939757"/>
              <a:ext cx="258940" cy="260519"/>
            </a:xfrm>
            <a:custGeom>
              <a:avLst/>
              <a:gdLst/>
              <a:ahLst/>
              <a:cxnLst/>
              <a:rect l="l" t="t" r="r" b="b"/>
              <a:pathLst>
                <a:path w="2461" h="2476" extrusionOk="0">
                  <a:moveTo>
                    <a:pt x="1226" y="0"/>
                  </a:moveTo>
                  <a:cubicBezTo>
                    <a:pt x="541" y="0"/>
                    <a:pt x="1" y="553"/>
                    <a:pt x="1" y="1238"/>
                  </a:cubicBezTo>
                  <a:cubicBezTo>
                    <a:pt x="1" y="1923"/>
                    <a:pt x="541" y="2475"/>
                    <a:pt x="1226" y="2475"/>
                  </a:cubicBezTo>
                  <a:cubicBezTo>
                    <a:pt x="1908" y="2475"/>
                    <a:pt x="2460" y="1923"/>
                    <a:pt x="2460" y="1238"/>
                  </a:cubicBezTo>
                  <a:cubicBezTo>
                    <a:pt x="2460" y="553"/>
                    <a:pt x="1908" y="0"/>
                    <a:pt x="1226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3" name="Google Shape;963;p16"/>
          <p:cNvSpPr/>
          <p:nvPr/>
        </p:nvSpPr>
        <p:spPr>
          <a:xfrm>
            <a:off x="461838" y="396075"/>
            <a:ext cx="8220300" cy="4332900"/>
          </a:xfrm>
          <a:prstGeom prst="roundRect">
            <a:avLst>
              <a:gd name="adj" fmla="val 2817"/>
            </a:avLst>
          </a:prstGeom>
          <a:solidFill>
            <a:srgbClr val="FFFBF7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4" name="Google Shape;964;p16"/>
          <p:cNvSpPr txBox="1">
            <a:spLocks noGrp="1"/>
          </p:cNvSpPr>
          <p:nvPr>
            <p:ph type="title"/>
          </p:nvPr>
        </p:nvSpPr>
        <p:spPr>
          <a:xfrm>
            <a:off x="720000" y="367664"/>
            <a:ext cx="7704000" cy="5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65" name="Google Shape;965;p16"/>
          <p:cNvSpPr txBox="1">
            <a:spLocks noGrp="1"/>
          </p:cNvSpPr>
          <p:nvPr>
            <p:ph type="subTitle" idx="1"/>
          </p:nvPr>
        </p:nvSpPr>
        <p:spPr>
          <a:xfrm>
            <a:off x="724125" y="2371173"/>
            <a:ext cx="2316000" cy="5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966" name="Google Shape;966;p16"/>
          <p:cNvSpPr txBox="1">
            <a:spLocks noGrp="1"/>
          </p:cNvSpPr>
          <p:nvPr>
            <p:ph type="title" idx="2"/>
          </p:nvPr>
        </p:nvSpPr>
        <p:spPr>
          <a:xfrm>
            <a:off x="724125" y="1982091"/>
            <a:ext cx="2316000" cy="37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967" name="Google Shape;967;p16"/>
          <p:cNvSpPr txBox="1">
            <a:spLocks noGrp="1"/>
          </p:cNvSpPr>
          <p:nvPr>
            <p:ph type="subTitle" idx="3"/>
          </p:nvPr>
        </p:nvSpPr>
        <p:spPr>
          <a:xfrm>
            <a:off x="3413999" y="2371173"/>
            <a:ext cx="2316000" cy="5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968" name="Google Shape;968;p16"/>
          <p:cNvSpPr txBox="1">
            <a:spLocks noGrp="1"/>
          </p:cNvSpPr>
          <p:nvPr>
            <p:ph type="title" idx="4"/>
          </p:nvPr>
        </p:nvSpPr>
        <p:spPr>
          <a:xfrm>
            <a:off x="3414000" y="1982091"/>
            <a:ext cx="2316000" cy="37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969" name="Google Shape;969;p16"/>
          <p:cNvSpPr txBox="1">
            <a:spLocks noGrp="1"/>
          </p:cNvSpPr>
          <p:nvPr>
            <p:ph type="subTitle" idx="5"/>
          </p:nvPr>
        </p:nvSpPr>
        <p:spPr>
          <a:xfrm>
            <a:off x="6103872" y="2371173"/>
            <a:ext cx="2316000" cy="5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970" name="Google Shape;970;p16"/>
          <p:cNvSpPr txBox="1">
            <a:spLocks noGrp="1"/>
          </p:cNvSpPr>
          <p:nvPr>
            <p:ph type="title" idx="6"/>
          </p:nvPr>
        </p:nvSpPr>
        <p:spPr>
          <a:xfrm>
            <a:off x="6103874" y="1982091"/>
            <a:ext cx="2316000" cy="37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971" name="Google Shape;971;p16"/>
          <p:cNvSpPr txBox="1">
            <a:spLocks noGrp="1"/>
          </p:cNvSpPr>
          <p:nvPr>
            <p:ph type="subTitle" idx="7"/>
          </p:nvPr>
        </p:nvSpPr>
        <p:spPr>
          <a:xfrm>
            <a:off x="724125" y="3606624"/>
            <a:ext cx="2316000" cy="5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972" name="Google Shape;972;p16"/>
          <p:cNvSpPr txBox="1">
            <a:spLocks noGrp="1"/>
          </p:cNvSpPr>
          <p:nvPr>
            <p:ph type="title" idx="8"/>
          </p:nvPr>
        </p:nvSpPr>
        <p:spPr>
          <a:xfrm>
            <a:off x="724125" y="3217521"/>
            <a:ext cx="2316000" cy="37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973" name="Google Shape;973;p16"/>
          <p:cNvSpPr txBox="1">
            <a:spLocks noGrp="1"/>
          </p:cNvSpPr>
          <p:nvPr>
            <p:ph type="subTitle" idx="9"/>
          </p:nvPr>
        </p:nvSpPr>
        <p:spPr>
          <a:xfrm>
            <a:off x="3413999" y="3606624"/>
            <a:ext cx="2316000" cy="5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974" name="Google Shape;974;p16"/>
          <p:cNvSpPr txBox="1">
            <a:spLocks noGrp="1"/>
          </p:cNvSpPr>
          <p:nvPr>
            <p:ph type="title" idx="13"/>
          </p:nvPr>
        </p:nvSpPr>
        <p:spPr>
          <a:xfrm>
            <a:off x="3414000" y="3217521"/>
            <a:ext cx="2316000" cy="37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975" name="Google Shape;975;p16"/>
          <p:cNvSpPr txBox="1">
            <a:spLocks noGrp="1"/>
          </p:cNvSpPr>
          <p:nvPr>
            <p:ph type="subTitle" idx="14"/>
          </p:nvPr>
        </p:nvSpPr>
        <p:spPr>
          <a:xfrm>
            <a:off x="6103872" y="3606624"/>
            <a:ext cx="2316000" cy="5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976" name="Google Shape;976;p16"/>
          <p:cNvSpPr txBox="1">
            <a:spLocks noGrp="1"/>
          </p:cNvSpPr>
          <p:nvPr>
            <p:ph type="title" idx="15"/>
          </p:nvPr>
        </p:nvSpPr>
        <p:spPr>
          <a:xfrm>
            <a:off x="6103874" y="3217521"/>
            <a:ext cx="2316000" cy="37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367664"/>
            <a:ext cx="7704000" cy="54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400"/>
              <a:buFont typeface="Patrick Hand"/>
              <a:buNone/>
              <a:defRPr sz="3400" b="1">
                <a:solidFill>
                  <a:schemeClr val="accent5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3" r:id="rId3"/>
    <p:sldLayoutId id="2147483655" r:id="rId4"/>
    <p:sldLayoutId id="2147483657" r:id="rId5"/>
    <p:sldLayoutId id="2147483658" r:id="rId6"/>
    <p:sldLayoutId id="2147483659" r:id="rId7"/>
    <p:sldLayoutId id="2147483660" r:id="rId8"/>
    <p:sldLayoutId id="2147483662" r:id="rId9"/>
    <p:sldLayoutId id="2147483665" r:id="rId10"/>
    <p:sldLayoutId id="2147483666" r:id="rId11"/>
    <p:sldLayoutId id="2147483667" r:id="rId12"/>
    <p:sldLayoutId id="2147483668" r:id="rId13"/>
    <p:sldLayoutId id="2147483671" r:id="rId14"/>
    <p:sldLayoutId id="2147483672" r:id="rId15"/>
    <p:sldLayoutId id="2147483675" r:id="rId16"/>
    <p:sldLayoutId id="2147483676" r:id="rId17"/>
    <p:sldLayoutId id="2147483677" r:id="rId18"/>
    <p:sldLayoutId id="2147483678" r:id="rId19"/>
    <p:sldLayoutId id="2147483679" r:id="rId20"/>
    <p:sldLayoutId id="2147483680" r:id="rId21"/>
    <p:sldLayoutId id="2147483681" r:id="rId22"/>
    <p:sldLayoutId id="2147483682" r:id="rId23"/>
    <p:sldLayoutId id="2147483683" r:id="rId24"/>
    <p:sldLayoutId id="2147483685" r:id="rId25"/>
    <p:sldLayoutId id="2147483686" r:id="rId26"/>
    <p:sldLayoutId id="2147483687" r:id="rId27"/>
    <p:sldLayoutId id="2147483688" r:id="rId28"/>
    <p:sldLayoutId id="2147483689" r:id="rId2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2.gif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1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5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1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18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2.png"/><Relationship Id="rId5" Type="http://schemas.openxmlformats.org/officeDocument/2006/relationships/image" Target="../media/image4.png"/><Relationship Id="rId4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2.pn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24.pn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4.png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5" name="Google Shape;3155;p46"/>
          <p:cNvSpPr/>
          <p:nvPr/>
        </p:nvSpPr>
        <p:spPr>
          <a:xfrm>
            <a:off x="6614316" y="618865"/>
            <a:ext cx="1814400" cy="4500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156" name="Google Shape;3156;p46"/>
          <p:cNvSpPr txBox="1">
            <a:spLocks noGrp="1"/>
          </p:cNvSpPr>
          <p:nvPr>
            <p:ph type="ctrTitle"/>
          </p:nvPr>
        </p:nvSpPr>
        <p:spPr>
          <a:xfrm flipH="1">
            <a:off x="425163" y="1035165"/>
            <a:ext cx="5843100" cy="217343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/>
              <a:t>Unit </a:t>
            </a:r>
            <a:r>
              <a:rPr lang="en" sz="6000" dirty="0">
                <a:solidFill>
                  <a:schemeClr val="accent3">
                    <a:lumMod val="75000"/>
                  </a:schemeClr>
                </a:solidFill>
              </a:rPr>
              <a:t>4</a:t>
            </a:r>
            <a:br>
              <a:rPr lang="en" sz="5400" dirty="0"/>
            </a:br>
            <a:r>
              <a:rPr lang="en" sz="6000" dirty="0">
                <a:solidFill>
                  <a:schemeClr val="tx2">
                    <a:lumMod val="75000"/>
                  </a:schemeClr>
                </a:solidFill>
              </a:rPr>
              <a:t>What Would You Do?</a:t>
            </a:r>
            <a:br>
              <a:rPr lang="en" sz="6000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en" sz="2400" dirty="0">
                <a:solidFill>
                  <a:schemeClr val="accent2">
                    <a:lumMod val="75000"/>
                  </a:schemeClr>
                </a:solidFill>
              </a:rPr>
              <a:t>Listen &amp; Discuss</a:t>
            </a:r>
            <a:endParaRPr sz="54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157" name="Google Shape;3157;p46"/>
          <p:cNvSpPr txBox="1">
            <a:spLocks noGrp="1"/>
          </p:cNvSpPr>
          <p:nvPr>
            <p:ph type="subTitle" idx="1"/>
          </p:nvPr>
        </p:nvSpPr>
        <p:spPr>
          <a:xfrm flipH="1">
            <a:off x="631820" y="4169929"/>
            <a:ext cx="5567100" cy="4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 dirty="0">
                <a:solidFill>
                  <a:schemeClr val="accent2">
                    <a:lumMod val="75000"/>
                  </a:schemeClr>
                </a:solidFill>
                <a:latin typeface="Handlee" panose="02000000000000000000" pitchFamily="2" charset="0"/>
              </a:rPr>
              <a:t>Done by: </a:t>
            </a:r>
            <a:r>
              <a:rPr lang="en" sz="1800" dirty="0">
                <a:solidFill>
                  <a:srgbClr val="FD3701"/>
                </a:solidFill>
                <a:latin typeface="Handlee" panose="02000000000000000000" pitchFamily="2" charset="0"/>
              </a:rPr>
              <a:t>Entisar Al-Obaidallah</a:t>
            </a:r>
            <a:endParaRPr sz="1800" dirty="0">
              <a:solidFill>
                <a:srgbClr val="FD3701"/>
              </a:solidFill>
              <a:latin typeface="Handlee" panose="02000000000000000000" pitchFamily="2" charset="0"/>
            </a:endParaRPr>
          </a:p>
        </p:txBody>
      </p:sp>
      <p:sp>
        <p:nvSpPr>
          <p:cNvPr id="3158" name="Google Shape;3158;p46"/>
          <p:cNvSpPr txBox="1">
            <a:spLocks noGrp="1"/>
          </p:cNvSpPr>
          <p:nvPr>
            <p:ph type="subTitle" idx="1"/>
          </p:nvPr>
        </p:nvSpPr>
        <p:spPr>
          <a:xfrm>
            <a:off x="6650350" y="622269"/>
            <a:ext cx="1757700" cy="41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 dirty="0">
                <a:solidFill>
                  <a:srgbClr val="FF3300"/>
                </a:solidFill>
              </a:rPr>
              <a:t>Mega Goal 2.3</a:t>
            </a:r>
            <a:endParaRPr sz="1800" dirty="0">
              <a:solidFill>
                <a:srgbClr val="FF3300"/>
              </a:solidFill>
            </a:endParaRPr>
          </a:p>
        </p:txBody>
      </p:sp>
      <p:grpSp>
        <p:nvGrpSpPr>
          <p:cNvPr id="3159" name="Google Shape;3159;p46"/>
          <p:cNvGrpSpPr/>
          <p:nvPr/>
        </p:nvGrpSpPr>
        <p:grpSpPr>
          <a:xfrm>
            <a:off x="5073975" y="2368450"/>
            <a:ext cx="3622602" cy="2234933"/>
            <a:chOff x="5073975" y="2368450"/>
            <a:chExt cx="3622602" cy="2234933"/>
          </a:xfrm>
        </p:grpSpPr>
        <p:sp>
          <p:nvSpPr>
            <p:cNvPr id="3160" name="Google Shape;3160;p46"/>
            <p:cNvSpPr/>
            <p:nvPr/>
          </p:nvSpPr>
          <p:spPr>
            <a:xfrm flipH="1">
              <a:off x="8693847" y="3742590"/>
              <a:ext cx="2729" cy="74"/>
            </a:xfrm>
            <a:custGeom>
              <a:avLst/>
              <a:gdLst/>
              <a:ahLst/>
              <a:cxnLst/>
              <a:rect l="l" t="t" r="r" b="b"/>
              <a:pathLst>
                <a:path w="37" h="1" extrusionOk="0">
                  <a:moveTo>
                    <a:pt x="0" y="1"/>
                  </a:moveTo>
                  <a:lnTo>
                    <a:pt x="37" y="1"/>
                  </a:lnTo>
                  <a:close/>
                </a:path>
              </a:pathLst>
            </a:custGeom>
            <a:solidFill>
              <a:srgbClr val="535C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1" name="Google Shape;3161;p46"/>
            <p:cNvSpPr/>
            <p:nvPr/>
          </p:nvSpPr>
          <p:spPr>
            <a:xfrm flipH="1">
              <a:off x="8129890" y="3747975"/>
              <a:ext cx="74" cy="7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535C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2" name="Google Shape;3162;p46"/>
            <p:cNvSpPr/>
            <p:nvPr/>
          </p:nvSpPr>
          <p:spPr>
            <a:xfrm flipH="1">
              <a:off x="8129890" y="3747975"/>
              <a:ext cx="74" cy="7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35C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3" name="Google Shape;3163;p46"/>
            <p:cNvSpPr/>
            <p:nvPr/>
          </p:nvSpPr>
          <p:spPr>
            <a:xfrm flipH="1">
              <a:off x="8026246" y="3762139"/>
              <a:ext cx="74" cy="7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535C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4" name="Google Shape;3164;p46"/>
            <p:cNvSpPr/>
            <p:nvPr/>
          </p:nvSpPr>
          <p:spPr>
            <a:xfrm flipH="1">
              <a:off x="8023591" y="3762139"/>
              <a:ext cx="2729" cy="74"/>
            </a:xfrm>
            <a:custGeom>
              <a:avLst/>
              <a:gdLst/>
              <a:ahLst/>
              <a:cxnLst/>
              <a:rect l="l" t="t" r="r" b="b"/>
              <a:pathLst>
                <a:path w="37" h="1" extrusionOk="0">
                  <a:moveTo>
                    <a:pt x="0" y="0"/>
                  </a:moveTo>
                  <a:lnTo>
                    <a:pt x="37" y="0"/>
                  </a:lnTo>
                  <a:close/>
                </a:path>
              </a:pathLst>
            </a:custGeom>
            <a:solidFill>
              <a:srgbClr val="535C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5" name="Google Shape;3165;p46"/>
            <p:cNvSpPr/>
            <p:nvPr/>
          </p:nvSpPr>
          <p:spPr>
            <a:xfrm flipH="1">
              <a:off x="8023591" y="3762139"/>
              <a:ext cx="74" cy="7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535C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6" name="Google Shape;3166;p46"/>
            <p:cNvSpPr/>
            <p:nvPr/>
          </p:nvSpPr>
          <p:spPr>
            <a:xfrm flipH="1">
              <a:off x="7975789" y="3877216"/>
              <a:ext cx="74" cy="7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535C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7" name="Google Shape;3167;p46"/>
            <p:cNvSpPr/>
            <p:nvPr/>
          </p:nvSpPr>
          <p:spPr>
            <a:xfrm flipH="1">
              <a:off x="7227495" y="3518485"/>
              <a:ext cx="1208017" cy="1017623"/>
            </a:xfrm>
            <a:custGeom>
              <a:avLst/>
              <a:gdLst/>
              <a:ahLst/>
              <a:cxnLst/>
              <a:rect l="l" t="t" r="r" b="b"/>
              <a:pathLst>
                <a:path w="16376" h="13795" extrusionOk="0">
                  <a:moveTo>
                    <a:pt x="5775" y="1"/>
                  </a:moveTo>
                  <a:cubicBezTo>
                    <a:pt x="5702" y="37"/>
                    <a:pt x="5584" y="37"/>
                    <a:pt x="5474" y="74"/>
                  </a:cubicBezTo>
                  <a:cubicBezTo>
                    <a:pt x="5246" y="110"/>
                    <a:pt x="5018" y="229"/>
                    <a:pt x="4863" y="338"/>
                  </a:cubicBezTo>
                  <a:cubicBezTo>
                    <a:pt x="4516" y="493"/>
                    <a:pt x="4179" y="758"/>
                    <a:pt x="3796" y="1095"/>
                  </a:cubicBezTo>
                  <a:cubicBezTo>
                    <a:pt x="3458" y="1369"/>
                    <a:pt x="3148" y="1670"/>
                    <a:pt x="2774" y="2090"/>
                  </a:cubicBezTo>
                  <a:cubicBezTo>
                    <a:pt x="2318" y="2582"/>
                    <a:pt x="1862" y="3112"/>
                    <a:pt x="1442" y="3604"/>
                  </a:cubicBezTo>
                  <a:cubicBezTo>
                    <a:pt x="1287" y="3796"/>
                    <a:pt x="1141" y="3951"/>
                    <a:pt x="986" y="4142"/>
                  </a:cubicBezTo>
                  <a:lnTo>
                    <a:pt x="913" y="4215"/>
                  </a:lnTo>
                  <a:lnTo>
                    <a:pt x="867" y="4252"/>
                  </a:lnTo>
                  <a:cubicBezTo>
                    <a:pt x="867" y="4288"/>
                    <a:pt x="831" y="4334"/>
                    <a:pt x="794" y="4370"/>
                  </a:cubicBezTo>
                  <a:cubicBezTo>
                    <a:pt x="721" y="4480"/>
                    <a:pt x="639" y="4562"/>
                    <a:pt x="566" y="4671"/>
                  </a:cubicBezTo>
                  <a:cubicBezTo>
                    <a:pt x="457" y="4827"/>
                    <a:pt x="375" y="5018"/>
                    <a:pt x="265" y="5201"/>
                  </a:cubicBezTo>
                  <a:cubicBezTo>
                    <a:pt x="110" y="5547"/>
                    <a:pt x="37" y="5930"/>
                    <a:pt x="1" y="6304"/>
                  </a:cubicBezTo>
                  <a:cubicBezTo>
                    <a:pt x="1" y="6688"/>
                    <a:pt x="37" y="7025"/>
                    <a:pt x="110" y="7445"/>
                  </a:cubicBezTo>
                  <a:cubicBezTo>
                    <a:pt x="229" y="7791"/>
                    <a:pt x="375" y="8129"/>
                    <a:pt x="566" y="8512"/>
                  </a:cubicBezTo>
                  <a:cubicBezTo>
                    <a:pt x="758" y="8850"/>
                    <a:pt x="986" y="9160"/>
                    <a:pt x="1287" y="9497"/>
                  </a:cubicBezTo>
                  <a:cubicBezTo>
                    <a:pt x="1515" y="9808"/>
                    <a:pt x="1825" y="10145"/>
                    <a:pt x="2126" y="10446"/>
                  </a:cubicBezTo>
                  <a:cubicBezTo>
                    <a:pt x="2738" y="10984"/>
                    <a:pt x="3376" y="11477"/>
                    <a:pt x="4106" y="11897"/>
                  </a:cubicBezTo>
                  <a:cubicBezTo>
                    <a:pt x="4635" y="12234"/>
                    <a:pt x="5246" y="12499"/>
                    <a:pt x="5930" y="12772"/>
                  </a:cubicBezTo>
                  <a:cubicBezTo>
                    <a:pt x="6615" y="13073"/>
                    <a:pt x="7335" y="13302"/>
                    <a:pt x="8093" y="13457"/>
                  </a:cubicBezTo>
                  <a:cubicBezTo>
                    <a:pt x="8895" y="13639"/>
                    <a:pt x="9653" y="13758"/>
                    <a:pt x="10410" y="13758"/>
                  </a:cubicBezTo>
                  <a:cubicBezTo>
                    <a:pt x="10528" y="13794"/>
                    <a:pt x="10601" y="13794"/>
                    <a:pt x="10720" y="13794"/>
                  </a:cubicBezTo>
                  <a:cubicBezTo>
                    <a:pt x="11404" y="13794"/>
                    <a:pt x="12043" y="13685"/>
                    <a:pt x="12617" y="13530"/>
                  </a:cubicBezTo>
                  <a:cubicBezTo>
                    <a:pt x="13074" y="13411"/>
                    <a:pt x="13493" y="13265"/>
                    <a:pt x="13867" y="13037"/>
                  </a:cubicBezTo>
                  <a:cubicBezTo>
                    <a:pt x="14250" y="12809"/>
                    <a:pt x="14597" y="12499"/>
                    <a:pt x="14898" y="12161"/>
                  </a:cubicBezTo>
                  <a:cubicBezTo>
                    <a:pt x="14935" y="12125"/>
                    <a:pt x="14935" y="12043"/>
                    <a:pt x="14862" y="12006"/>
                  </a:cubicBezTo>
                  <a:lnTo>
                    <a:pt x="14935" y="11970"/>
                  </a:lnTo>
                  <a:lnTo>
                    <a:pt x="14971" y="11897"/>
                  </a:lnTo>
                  <a:lnTo>
                    <a:pt x="15053" y="11742"/>
                  </a:lnTo>
                  <a:lnTo>
                    <a:pt x="15090" y="11742"/>
                  </a:lnTo>
                  <a:cubicBezTo>
                    <a:pt x="15126" y="11669"/>
                    <a:pt x="15163" y="11632"/>
                    <a:pt x="15199" y="11586"/>
                  </a:cubicBezTo>
                  <a:cubicBezTo>
                    <a:pt x="15236" y="11477"/>
                    <a:pt x="15318" y="11404"/>
                    <a:pt x="15391" y="11285"/>
                  </a:cubicBezTo>
                  <a:cubicBezTo>
                    <a:pt x="15655" y="10866"/>
                    <a:pt x="15847" y="10446"/>
                    <a:pt x="16002" y="9990"/>
                  </a:cubicBezTo>
                  <a:cubicBezTo>
                    <a:pt x="16148" y="9579"/>
                    <a:pt x="16266" y="9078"/>
                    <a:pt x="16303" y="8585"/>
                  </a:cubicBezTo>
                  <a:cubicBezTo>
                    <a:pt x="16339" y="8357"/>
                    <a:pt x="16376" y="8129"/>
                    <a:pt x="16376" y="7901"/>
                  </a:cubicBezTo>
                  <a:lnTo>
                    <a:pt x="16376" y="7299"/>
                  </a:lnTo>
                  <a:cubicBezTo>
                    <a:pt x="16376" y="6916"/>
                    <a:pt x="16339" y="6569"/>
                    <a:pt x="16266" y="6268"/>
                  </a:cubicBezTo>
                  <a:cubicBezTo>
                    <a:pt x="16230" y="5967"/>
                    <a:pt x="16111" y="5702"/>
                    <a:pt x="15965" y="5474"/>
                  </a:cubicBezTo>
                  <a:cubicBezTo>
                    <a:pt x="15810" y="5201"/>
                    <a:pt x="15582" y="5018"/>
                    <a:pt x="15354" y="4827"/>
                  </a:cubicBezTo>
                  <a:cubicBezTo>
                    <a:pt x="15126" y="4635"/>
                    <a:pt x="14825" y="4480"/>
                    <a:pt x="14478" y="4334"/>
                  </a:cubicBezTo>
                  <a:cubicBezTo>
                    <a:pt x="14323" y="4252"/>
                    <a:pt x="14141" y="4215"/>
                    <a:pt x="13949" y="4142"/>
                  </a:cubicBezTo>
                  <a:cubicBezTo>
                    <a:pt x="13913" y="4142"/>
                    <a:pt x="13831" y="4106"/>
                    <a:pt x="13794" y="4106"/>
                  </a:cubicBezTo>
                  <a:lnTo>
                    <a:pt x="13758" y="4106"/>
                  </a:lnTo>
                  <a:lnTo>
                    <a:pt x="13603" y="4024"/>
                  </a:lnTo>
                  <a:cubicBezTo>
                    <a:pt x="13493" y="3987"/>
                    <a:pt x="13375" y="3987"/>
                    <a:pt x="13265" y="3951"/>
                  </a:cubicBezTo>
                  <a:cubicBezTo>
                    <a:pt x="12581" y="3723"/>
                    <a:pt x="11933" y="3458"/>
                    <a:pt x="11322" y="3148"/>
                  </a:cubicBezTo>
                  <a:cubicBezTo>
                    <a:pt x="10674" y="2847"/>
                    <a:pt x="10072" y="2509"/>
                    <a:pt x="9461" y="2126"/>
                  </a:cubicBezTo>
                  <a:cubicBezTo>
                    <a:pt x="9041" y="1862"/>
                    <a:pt x="8667" y="1552"/>
                    <a:pt x="8284" y="1287"/>
                  </a:cubicBezTo>
                  <a:lnTo>
                    <a:pt x="8166" y="1178"/>
                  </a:lnTo>
                  <a:cubicBezTo>
                    <a:pt x="7864" y="913"/>
                    <a:pt x="7563" y="685"/>
                    <a:pt x="7253" y="457"/>
                  </a:cubicBezTo>
                  <a:cubicBezTo>
                    <a:pt x="6843" y="183"/>
                    <a:pt x="6460" y="37"/>
                    <a:pt x="6076" y="1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8" name="Google Shape;3168;p46"/>
            <p:cNvSpPr/>
            <p:nvPr/>
          </p:nvSpPr>
          <p:spPr>
            <a:xfrm flipH="1">
              <a:off x="7689793" y="3518485"/>
              <a:ext cx="362125" cy="1014893"/>
            </a:xfrm>
            <a:custGeom>
              <a:avLst/>
              <a:gdLst/>
              <a:ahLst/>
              <a:cxnLst/>
              <a:rect l="l" t="t" r="r" b="b"/>
              <a:pathLst>
                <a:path w="4909" h="13758" extrusionOk="0">
                  <a:moveTo>
                    <a:pt x="575" y="1"/>
                  </a:moveTo>
                  <a:cubicBezTo>
                    <a:pt x="502" y="37"/>
                    <a:pt x="384" y="37"/>
                    <a:pt x="274" y="74"/>
                  </a:cubicBezTo>
                  <a:cubicBezTo>
                    <a:pt x="156" y="74"/>
                    <a:pt x="83" y="110"/>
                    <a:pt x="1" y="147"/>
                  </a:cubicBezTo>
                  <a:cubicBezTo>
                    <a:pt x="575" y="1141"/>
                    <a:pt x="1032" y="2199"/>
                    <a:pt x="1369" y="3267"/>
                  </a:cubicBezTo>
                  <a:cubicBezTo>
                    <a:pt x="2017" y="5091"/>
                    <a:pt x="2400" y="6989"/>
                    <a:pt x="2628" y="8932"/>
                  </a:cubicBezTo>
                  <a:cubicBezTo>
                    <a:pt x="2820" y="10410"/>
                    <a:pt x="2856" y="11933"/>
                    <a:pt x="2783" y="13457"/>
                  </a:cubicBezTo>
                  <a:lnTo>
                    <a:pt x="2893" y="13457"/>
                  </a:lnTo>
                  <a:cubicBezTo>
                    <a:pt x="3577" y="13603"/>
                    <a:pt x="4261" y="13721"/>
                    <a:pt x="4909" y="13758"/>
                  </a:cubicBezTo>
                  <a:cubicBezTo>
                    <a:pt x="4790" y="11586"/>
                    <a:pt x="4717" y="9388"/>
                    <a:pt x="4453" y="7217"/>
                  </a:cubicBezTo>
                  <a:cubicBezTo>
                    <a:pt x="4188" y="5319"/>
                    <a:pt x="3768" y="3458"/>
                    <a:pt x="3011" y="1707"/>
                  </a:cubicBezTo>
                  <a:cubicBezTo>
                    <a:pt x="2893" y="1442"/>
                    <a:pt x="2783" y="1178"/>
                    <a:pt x="2664" y="913"/>
                  </a:cubicBezTo>
                  <a:cubicBezTo>
                    <a:pt x="2473" y="758"/>
                    <a:pt x="2245" y="603"/>
                    <a:pt x="2053" y="457"/>
                  </a:cubicBezTo>
                  <a:cubicBezTo>
                    <a:pt x="1643" y="183"/>
                    <a:pt x="1260" y="74"/>
                    <a:pt x="876" y="37"/>
                  </a:cubicBezTo>
                  <a:cubicBezTo>
                    <a:pt x="840" y="1"/>
                    <a:pt x="767" y="1"/>
                    <a:pt x="730" y="1"/>
                  </a:cubicBezTo>
                  <a:close/>
                </a:path>
              </a:pathLst>
            </a:custGeom>
            <a:solidFill>
              <a:srgbClr val="FA84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9" name="Google Shape;3169;p46"/>
            <p:cNvSpPr/>
            <p:nvPr/>
          </p:nvSpPr>
          <p:spPr>
            <a:xfrm flipH="1">
              <a:off x="7829728" y="3636291"/>
              <a:ext cx="3467" cy="5459"/>
            </a:xfrm>
            <a:custGeom>
              <a:avLst/>
              <a:gdLst/>
              <a:ahLst/>
              <a:cxnLst/>
              <a:rect l="l" t="t" r="r" b="b"/>
              <a:pathLst>
                <a:path w="47" h="74" extrusionOk="0">
                  <a:moveTo>
                    <a:pt x="46" y="73"/>
                  </a:moveTo>
                  <a:cubicBezTo>
                    <a:pt x="46" y="37"/>
                    <a:pt x="1" y="37"/>
                    <a:pt x="1" y="0"/>
                  </a:cubicBezTo>
                  <a:cubicBezTo>
                    <a:pt x="1" y="37"/>
                    <a:pt x="46" y="37"/>
                    <a:pt x="46" y="73"/>
                  </a:cubicBezTo>
                  <a:close/>
                </a:path>
              </a:pathLst>
            </a:custGeom>
            <a:solidFill>
              <a:srgbClr val="FA84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0" name="Google Shape;3170;p46"/>
            <p:cNvSpPr/>
            <p:nvPr/>
          </p:nvSpPr>
          <p:spPr>
            <a:xfrm flipH="1">
              <a:off x="7425998" y="3655766"/>
              <a:ext cx="342576" cy="877612"/>
            </a:xfrm>
            <a:custGeom>
              <a:avLst/>
              <a:gdLst/>
              <a:ahLst/>
              <a:cxnLst/>
              <a:rect l="l" t="t" r="r" b="b"/>
              <a:pathLst>
                <a:path w="4644" h="11897" extrusionOk="0">
                  <a:moveTo>
                    <a:pt x="0" y="1"/>
                  </a:moveTo>
                  <a:lnTo>
                    <a:pt x="0" y="1"/>
                  </a:lnTo>
                  <a:cubicBezTo>
                    <a:pt x="119" y="229"/>
                    <a:pt x="192" y="493"/>
                    <a:pt x="265" y="721"/>
                  </a:cubicBezTo>
                  <a:cubicBezTo>
                    <a:pt x="1524" y="4334"/>
                    <a:pt x="1633" y="8129"/>
                    <a:pt x="1788" y="11897"/>
                  </a:cubicBezTo>
                  <a:cubicBezTo>
                    <a:pt x="2436" y="11897"/>
                    <a:pt x="3047" y="11824"/>
                    <a:pt x="3576" y="11669"/>
                  </a:cubicBezTo>
                  <a:cubicBezTo>
                    <a:pt x="3914" y="11596"/>
                    <a:pt x="4261" y="11477"/>
                    <a:pt x="4562" y="11322"/>
                  </a:cubicBezTo>
                  <a:cubicBezTo>
                    <a:pt x="4644" y="10036"/>
                    <a:pt x="4525" y="8777"/>
                    <a:pt x="4370" y="7527"/>
                  </a:cubicBezTo>
                  <a:lnTo>
                    <a:pt x="4370" y="7490"/>
                  </a:lnTo>
                  <a:lnTo>
                    <a:pt x="4370" y="7445"/>
                  </a:lnTo>
                  <a:cubicBezTo>
                    <a:pt x="4224" y="6423"/>
                    <a:pt x="4033" y="5392"/>
                    <a:pt x="3768" y="4370"/>
                  </a:cubicBezTo>
                  <a:cubicBezTo>
                    <a:pt x="3503" y="3422"/>
                    <a:pt x="3193" y="2509"/>
                    <a:pt x="2856" y="1597"/>
                  </a:cubicBezTo>
                  <a:cubicBezTo>
                    <a:pt x="2819" y="1597"/>
                    <a:pt x="2819" y="1561"/>
                    <a:pt x="2819" y="1561"/>
                  </a:cubicBezTo>
                  <a:cubicBezTo>
                    <a:pt x="2628" y="1479"/>
                    <a:pt x="2436" y="1369"/>
                    <a:pt x="2281" y="1287"/>
                  </a:cubicBezTo>
                  <a:cubicBezTo>
                    <a:pt x="1633" y="1022"/>
                    <a:pt x="1031" y="685"/>
                    <a:pt x="420" y="265"/>
                  </a:cubicBezTo>
                  <a:cubicBezTo>
                    <a:pt x="265" y="192"/>
                    <a:pt x="155" y="74"/>
                    <a:pt x="0" y="1"/>
                  </a:cubicBezTo>
                  <a:close/>
                </a:path>
              </a:pathLst>
            </a:custGeom>
            <a:solidFill>
              <a:srgbClr val="FA84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1" name="Google Shape;3171;p46"/>
            <p:cNvSpPr/>
            <p:nvPr/>
          </p:nvSpPr>
          <p:spPr>
            <a:xfrm flipH="1">
              <a:off x="7227488" y="3795777"/>
              <a:ext cx="265858" cy="658891"/>
            </a:xfrm>
            <a:custGeom>
              <a:avLst/>
              <a:gdLst/>
              <a:ahLst/>
              <a:cxnLst/>
              <a:rect l="l" t="t" r="r" b="b"/>
              <a:pathLst>
                <a:path w="3604" h="8932" extrusionOk="0">
                  <a:moveTo>
                    <a:pt x="1" y="0"/>
                  </a:moveTo>
                  <a:cubicBezTo>
                    <a:pt x="146" y="383"/>
                    <a:pt x="265" y="757"/>
                    <a:pt x="411" y="1141"/>
                  </a:cubicBezTo>
                  <a:cubicBezTo>
                    <a:pt x="949" y="2892"/>
                    <a:pt x="1323" y="4717"/>
                    <a:pt x="1478" y="6541"/>
                  </a:cubicBezTo>
                  <a:cubicBezTo>
                    <a:pt x="1551" y="7335"/>
                    <a:pt x="1597" y="8138"/>
                    <a:pt x="1551" y="8931"/>
                  </a:cubicBezTo>
                  <a:cubicBezTo>
                    <a:pt x="1743" y="8785"/>
                    <a:pt x="1935" y="8594"/>
                    <a:pt x="2126" y="8402"/>
                  </a:cubicBezTo>
                  <a:cubicBezTo>
                    <a:pt x="2163" y="8366"/>
                    <a:pt x="2163" y="8284"/>
                    <a:pt x="2090" y="8247"/>
                  </a:cubicBezTo>
                  <a:lnTo>
                    <a:pt x="2163" y="8174"/>
                  </a:lnTo>
                  <a:lnTo>
                    <a:pt x="2199" y="8138"/>
                  </a:lnTo>
                  <a:cubicBezTo>
                    <a:pt x="2236" y="8101"/>
                    <a:pt x="2236" y="8019"/>
                    <a:pt x="2281" y="7983"/>
                  </a:cubicBezTo>
                  <a:cubicBezTo>
                    <a:pt x="2318" y="7946"/>
                    <a:pt x="2354" y="7873"/>
                    <a:pt x="2391" y="7827"/>
                  </a:cubicBezTo>
                  <a:cubicBezTo>
                    <a:pt x="2464" y="7718"/>
                    <a:pt x="2546" y="7645"/>
                    <a:pt x="2619" y="7526"/>
                  </a:cubicBezTo>
                  <a:cubicBezTo>
                    <a:pt x="2883" y="7107"/>
                    <a:pt x="3075" y="6687"/>
                    <a:pt x="3230" y="6231"/>
                  </a:cubicBezTo>
                  <a:cubicBezTo>
                    <a:pt x="3376" y="5820"/>
                    <a:pt x="3458" y="5319"/>
                    <a:pt x="3531" y="4826"/>
                  </a:cubicBezTo>
                  <a:cubicBezTo>
                    <a:pt x="3567" y="4598"/>
                    <a:pt x="3567" y="4370"/>
                    <a:pt x="3604" y="4142"/>
                  </a:cubicBezTo>
                  <a:lnTo>
                    <a:pt x="3604" y="3540"/>
                  </a:lnTo>
                  <a:cubicBezTo>
                    <a:pt x="3604" y="3157"/>
                    <a:pt x="3567" y="2810"/>
                    <a:pt x="3494" y="2509"/>
                  </a:cubicBezTo>
                  <a:cubicBezTo>
                    <a:pt x="3422" y="2208"/>
                    <a:pt x="3303" y="1943"/>
                    <a:pt x="3193" y="1715"/>
                  </a:cubicBezTo>
                  <a:cubicBezTo>
                    <a:pt x="3038" y="1442"/>
                    <a:pt x="2810" y="1259"/>
                    <a:pt x="2582" y="1068"/>
                  </a:cubicBezTo>
                  <a:cubicBezTo>
                    <a:pt x="2354" y="876"/>
                    <a:pt x="2053" y="721"/>
                    <a:pt x="1706" y="575"/>
                  </a:cubicBezTo>
                  <a:cubicBezTo>
                    <a:pt x="1551" y="493"/>
                    <a:pt x="1369" y="456"/>
                    <a:pt x="1177" y="383"/>
                  </a:cubicBezTo>
                  <a:cubicBezTo>
                    <a:pt x="1095" y="383"/>
                    <a:pt x="1059" y="347"/>
                    <a:pt x="986" y="347"/>
                  </a:cubicBezTo>
                  <a:lnTo>
                    <a:pt x="831" y="265"/>
                  </a:lnTo>
                  <a:cubicBezTo>
                    <a:pt x="721" y="265"/>
                    <a:pt x="603" y="228"/>
                    <a:pt x="493" y="192"/>
                  </a:cubicBezTo>
                  <a:cubicBezTo>
                    <a:pt x="338" y="119"/>
                    <a:pt x="183" y="73"/>
                    <a:pt x="1" y="0"/>
                  </a:cubicBezTo>
                  <a:close/>
                </a:path>
              </a:pathLst>
            </a:custGeom>
            <a:solidFill>
              <a:srgbClr val="FA84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2" name="Google Shape;3172;p46"/>
            <p:cNvSpPr/>
            <p:nvPr/>
          </p:nvSpPr>
          <p:spPr>
            <a:xfrm flipH="1">
              <a:off x="7446134" y="4204891"/>
              <a:ext cx="74" cy="7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FA84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3" name="Google Shape;3173;p46"/>
            <p:cNvSpPr/>
            <p:nvPr/>
          </p:nvSpPr>
          <p:spPr>
            <a:xfrm flipH="1">
              <a:off x="7446134" y="4204891"/>
              <a:ext cx="74" cy="3467"/>
            </a:xfrm>
            <a:custGeom>
              <a:avLst/>
              <a:gdLst/>
              <a:ahLst/>
              <a:cxnLst/>
              <a:rect l="l" t="t" r="r" b="b"/>
              <a:pathLst>
                <a:path w="1" h="47" extrusionOk="0">
                  <a:moveTo>
                    <a:pt x="0" y="46"/>
                  </a:moveTo>
                  <a:lnTo>
                    <a:pt x="0" y="4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A84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4" name="Google Shape;3174;p46"/>
            <p:cNvSpPr/>
            <p:nvPr/>
          </p:nvSpPr>
          <p:spPr>
            <a:xfrm flipH="1">
              <a:off x="7723428" y="4053520"/>
              <a:ext cx="74" cy="3393"/>
            </a:xfrm>
            <a:custGeom>
              <a:avLst/>
              <a:gdLst/>
              <a:ahLst/>
              <a:cxnLst/>
              <a:rect l="l" t="t" r="r" b="b"/>
              <a:pathLst>
                <a:path w="1" h="46" extrusionOk="0">
                  <a:moveTo>
                    <a:pt x="1" y="46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FA84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5" name="Google Shape;3175;p46"/>
            <p:cNvSpPr/>
            <p:nvPr/>
          </p:nvSpPr>
          <p:spPr>
            <a:xfrm flipH="1">
              <a:off x="7894351" y="3554852"/>
              <a:ext cx="317053" cy="942232"/>
            </a:xfrm>
            <a:custGeom>
              <a:avLst/>
              <a:gdLst/>
              <a:ahLst/>
              <a:cxnLst/>
              <a:rect l="l" t="t" r="r" b="b"/>
              <a:pathLst>
                <a:path w="4298" h="12773" extrusionOk="0">
                  <a:moveTo>
                    <a:pt x="3841" y="12389"/>
                  </a:moveTo>
                  <a:lnTo>
                    <a:pt x="3841" y="12389"/>
                  </a:lnTo>
                  <a:cubicBezTo>
                    <a:pt x="3842" y="12389"/>
                    <a:pt x="3878" y="12425"/>
                    <a:pt x="3914" y="12425"/>
                  </a:cubicBezTo>
                  <a:cubicBezTo>
                    <a:pt x="3878" y="12425"/>
                    <a:pt x="3878" y="12425"/>
                    <a:pt x="3841" y="12389"/>
                  </a:cubicBezTo>
                  <a:close/>
                  <a:moveTo>
                    <a:pt x="1524" y="0"/>
                  </a:moveTo>
                  <a:cubicBezTo>
                    <a:pt x="1250" y="146"/>
                    <a:pt x="1022" y="338"/>
                    <a:pt x="758" y="602"/>
                  </a:cubicBezTo>
                  <a:cubicBezTo>
                    <a:pt x="493" y="794"/>
                    <a:pt x="265" y="1022"/>
                    <a:pt x="1" y="1332"/>
                  </a:cubicBezTo>
                  <a:cubicBezTo>
                    <a:pt x="156" y="1597"/>
                    <a:pt x="265" y="1898"/>
                    <a:pt x="420" y="2162"/>
                  </a:cubicBezTo>
                  <a:cubicBezTo>
                    <a:pt x="1177" y="3914"/>
                    <a:pt x="1670" y="5738"/>
                    <a:pt x="1935" y="7599"/>
                  </a:cubicBezTo>
                  <a:cubicBezTo>
                    <a:pt x="2163" y="9041"/>
                    <a:pt x="2281" y="10528"/>
                    <a:pt x="2208" y="12006"/>
                  </a:cubicBezTo>
                  <a:cubicBezTo>
                    <a:pt x="2436" y="12124"/>
                    <a:pt x="2664" y="12197"/>
                    <a:pt x="2892" y="12279"/>
                  </a:cubicBezTo>
                  <a:cubicBezTo>
                    <a:pt x="3303" y="12462"/>
                    <a:pt x="3759" y="12617"/>
                    <a:pt x="4261" y="12772"/>
                  </a:cubicBezTo>
                  <a:cubicBezTo>
                    <a:pt x="4297" y="11139"/>
                    <a:pt x="4215" y="9543"/>
                    <a:pt x="3987" y="7946"/>
                  </a:cubicBezTo>
                  <a:cubicBezTo>
                    <a:pt x="3723" y="5848"/>
                    <a:pt x="3230" y="3759"/>
                    <a:pt x="2391" y="1788"/>
                  </a:cubicBezTo>
                  <a:cubicBezTo>
                    <a:pt x="2126" y="1177"/>
                    <a:pt x="1862" y="566"/>
                    <a:pt x="1524" y="0"/>
                  </a:cubicBezTo>
                  <a:close/>
                </a:path>
              </a:pathLst>
            </a:custGeom>
            <a:solidFill>
              <a:srgbClr val="FA84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6" name="Google Shape;3176;p46"/>
            <p:cNvSpPr/>
            <p:nvPr/>
          </p:nvSpPr>
          <p:spPr>
            <a:xfrm flipH="1">
              <a:off x="8098910" y="3692133"/>
              <a:ext cx="230228" cy="723512"/>
            </a:xfrm>
            <a:custGeom>
              <a:avLst/>
              <a:gdLst/>
              <a:ahLst/>
              <a:cxnLst/>
              <a:rect l="l" t="t" r="r" b="b"/>
              <a:pathLst>
                <a:path w="3121" h="9808" extrusionOk="0">
                  <a:moveTo>
                    <a:pt x="1067" y="0"/>
                  </a:moveTo>
                  <a:cubicBezTo>
                    <a:pt x="684" y="420"/>
                    <a:pt x="338" y="840"/>
                    <a:pt x="0" y="1250"/>
                  </a:cubicBezTo>
                  <a:cubicBezTo>
                    <a:pt x="456" y="2509"/>
                    <a:pt x="794" y="3804"/>
                    <a:pt x="1022" y="5091"/>
                  </a:cubicBezTo>
                  <a:cubicBezTo>
                    <a:pt x="1250" y="6268"/>
                    <a:pt x="1369" y="7490"/>
                    <a:pt x="1442" y="8703"/>
                  </a:cubicBezTo>
                  <a:cubicBezTo>
                    <a:pt x="1825" y="9004"/>
                    <a:pt x="2244" y="9278"/>
                    <a:pt x="2664" y="9543"/>
                  </a:cubicBezTo>
                  <a:cubicBezTo>
                    <a:pt x="2810" y="9616"/>
                    <a:pt x="2929" y="9734"/>
                    <a:pt x="3074" y="9807"/>
                  </a:cubicBezTo>
                  <a:cubicBezTo>
                    <a:pt x="3120" y="8630"/>
                    <a:pt x="3038" y="7408"/>
                    <a:pt x="2892" y="6231"/>
                  </a:cubicBezTo>
                  <a:lnTo>
                    <a:pt x="2892" y="6195"/>
                  </a:lnTo>
                  <a:cubicBezTo>
                    <a:pt x="2618" y="4407"/>
                    <a:pt x="2208" y="2664"/>
                    <a:pt x="1524" y="986"/>
                  </a:cubicBezTo>
                  <a:cubicBezTo>
                    <a:pt x="1369" y="685"/>
                    <a:pt x="1213" y="338"/>
                    <a:pt x="1067" y="0"/>
                  </a:cubicBezTo>
                  <a:close/>
                </a:path>
              </a:pathLst>
            </a:custGeom>
            <a:solidFill>
              <a:srgbClr val="FA84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7" name="Google Shape;3177;p46"/>
            <p:cNvSpPr/>
            <p:nvPr/>
          </p:nvSpPr>
          <p:spPr>
            <a:xfrm flipH="1">
              <a:off x="8115727" y="4149049"/>
              <a:ext cx="74" cy="7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FA84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8" name="Google Shape;3178;p46"/>
            <p:cNvSpPr/>
            <p:nvPr/>
          </p:nvSpPr>
          <p:spPr>
            <a:xfrm flipH="1">
              <a:off x="8115727" y="4149049"/>
              <a:ext cx="74" cy="7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FA84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9" name="Google Shape;3179;p46"/>
            <p:cNvSpPr/>
            <p:nvPr/>
          </p:nvSpPr>
          <p:spPr>
            <a:xfrm flipH="1">
              <a:off x="8115727" y="4149049"/>
              <a:ext cx="74" cy="2803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0" y="1"/>
                  </a:moveTo>
                  <a:lnTo>
                    <a:pt x="0" y="37"/>
                  </a:lnTo>
                  <a:close/>
                </a:path>
              </a:pathLst>
            </a:custGeom>
            <a:solidFill>
              <a:srgbClr val="FA84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0" name="Google Shape;3180;p46"/>
            <p:cNvSpPr/>
            <p:nvPr/>
          </p:nvSpPr>
          <p:spPr>
            <a:xfrm flipH="1">
              <a:off x="8115727" y="4151779"/>
              <a:ext cx="74" cy="7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A84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1" name="Google Shape;3181;p46"/>
            <p:cNvSpPr/>
            <p:nvPr/>
          </p:nvSpPr>
          <p:spPr>
            <a:xfrm flipH="1">
              <a:off x="8278608" y="3832070"/>
              <a:ext cx="156903" cy="454334"/>
            </a:xfrm>
            <a:custGeom>
              <a:avLst/>
              <a:gdLst/>
              <a:ahLst/>
              <a:cxnLst/>
              <a:rect l="l" t="t" r="r" b="b"/>
              <a:pathLst>
                <a:path w="2127" h="6159" extrusionOk="0">
                  <a:moveTo>
                    <a:pt x="913" y="1"/>
                  </a:moveTo>
                  <a:cubicBezTo>
                    <a:pt x="867" y="37"/>
                    <a:pt x="831" y="83"/>
                    <a:pt x="794" y="119"/>
                  </a:cubicBezTo>
                  <a:cubicBezTo>
                    <a:pt x="721" y="229"/>
                    <a:pt x="639" y="311"/>
                    <a:pt x="566" y="420"/>
                  </a:cubicBezTo>
                  <a:cubicBezTo>
                    <a:pt x="457" y="576"/>
                    <a:pt x="375" y="767"/>
                    <a:pt x="265" y="950"/>
                  </a:cubicBezTo>
                  <a:cubicBezTo>
                    <a:pt x="110" y="1296"/>
                    <a:pt x="37" y="1679"/>
                    <a:pt x="1" y="2053"/>
                  </a:cubicBezTo>
                  <a:cubicBezTo>
                    <a:pt x="1" y="2437"/>
                    <a:pt x="37" y="2774"/>
                    <a:pt x="110" y="3194"/>
                  </a:cubicBezTo>
                  <a:cubicBezTo>
                    <a:pt x="229" y="3540"/>
                    <a:pt x="375" y="3878"/>
                    <a:pt x="566" y="4261"/>
                  </a:cubicBezTo>
                  <a:cubicBezTo>
                    <a:pt x="758" y="4562"/>
                    <a:pt x="986" y="4909"/>
                    <a:pt x="1287" y="5246"/>
                  </a:cubicBezTo>
                  <a:cubicBezTo>
                    <a:pt x="1515" y="5557"/>
                    <a:pt x="1825" y="5858"/>
                    <a:pt x="2126" y="6159"/>
                  </a:cubicBezTo>
                  <a:cubicBezTo>
                    <a:pt x="2090" y="5630"/>
                    <a:pt x="2008" y="5055"/>
                    <a:pt x="1971" y="4526"/>
                  </a:cubicBezTo>
                  <a:lnTo>
                    <a:pt x="1935" y="4489"/>
                  </a:lnTo>
                  <a:lnTo>
                    <a:pt x="1935" y="4526"/>
                  </a:lnTo>
                  <a:cubicBezTo>
                    <a:pt x="1743" y="2966"/>
                    <a:pt x="1406" y="1488"/>
                    <a:pt x="913" y="1"/>
                  </a:cubicBezTo>
                  <a:close/>
                </a:path>
              </a:pathLst>
            </a:custGeom>
            <a:solidFill>
              <a:srgbClr val="FA84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2" name="Google Shape;3182;p46"/>
            <p:cNvSpPr/>
            <p:nvPr/>
          </p:nvSpPr>
          <p:spPr>
            <a:xfrm flipH="1">
              <a:off x="7927987" y="4468684"/>
              <a:ext cx="74" cy="7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FA84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3" name="Google Shape;3183;p46"/>
            <p:cNvSpPr/>
            <p:nvPr/>
          </p:nvSpPr>
          <p:spPr>
            <a:xfrm flipH="1">
              <a:off x="6565281" y="2368450"/>
              <a:ext cx="1461039" cy="1247703"/>
            </a:xfrm>
            <a:custGeom>
              <a:avLst/>
              <a:gdLst/>
              <a:ahLst/>
              <a:cxnLst/>
              <a:rect l="l" t="t" r="r" b="b"/>
              <a:pathLst>
                <a:path w="19806" h="16914" extrusionOk="0">
                  <a:moveTo>
                    <a:pt x="10145" y="0"/>
                  </a:moveTo>
                  <a:cubicBezTo>
                    <a:pt x="9652" y="0"/>
                    <a:pt x="9160" y="82"/>
                    <a:pt x="8703" y="228"/>
                  </a:cubicBezTo>
                  <a:cubicBezTo>
                    <a:pt x="7791" y="493"/>
                    <a:pt x="6915" y="994"/>
                    <a:pt x="6195" y="1679"/>
                  </a:cubicBezTo>
                  <a:cubicBezTo>
                    <a:pt x="5857" y="1980"/>
                    <a:pt x="5547" y="2317"/>
                    <a:pt x="5282" y="2700"/>
                  </a:cubicBezTo>
                  <a:cubicBezTo>
                    <a:pt x="5173" y="2892"/>
                    <a:pt x="5054" y="3084"/>
                    <a:pt x="4945" y="3312"/>
                  </a:cubicBezTo>
                  <a:cubicBezTo>
                    <a:pt x="4790" y="3540"/>
                    <a:pt x="4671" y="3768"/>
                    <a:pt x="4598" y="3996"/>
                  </a:cubicBezTo>
                  <a:cubicBezTo>
                    <a:pt x="4407" y="4452"/>
                    <a:pt x="4297" y="4981"/>
                    <a:pt x="4215" y="5474"/>
                  </a:cubicBezTo>
                  <a:cubicBezTo>
                    <a:pt x="4215" y="5629"/>
                    <a:pt x="4179" y="5738"/>
                    <a:pt x="4179" y="5893"/>
                  </a:cubicBezTo>
                  <a:cubicBezTo>
                    <a:pt x="4142" y="6240"/>
                    <a:pt x="4069" y="6614"/>
                    <a:pt x="3987" y="6961"/>
                  </a:cubicBezTo>
                  <a:cubicBezTo>
                    <a:pt x="3914" y="7417"/>
                    <a:pt x="3804" y="7791"/>
                    <a:pt x="3613" y="8101"/>
                  </a:cubicBezTo>
                  <a:cubicBezTo>
                    <a:pt x="3494" y="8329"/>
                    <a:pt x="3348" y="8594"/>
                    <a:pt x="3157" y="8785"/>
                  </a:cubicBezTo>
                  <a:lnTo>
                    <a:pt x="3120" y="8822"/>
                  </a:lnTo>
                  <a:cubicBezTo>
                    <a:pt x="2810" y="9159"/>
                    <a:pt x="2436" y="9433"/>
                    <a:pt x="2053" y="9661"/>
                  </a:cubicBezTo>
                  <a:lnTo>
                    <a:pt x="1980" y="9734"/>
                  </a:lnTo>
                  <a:cubicBezTo>
                    <a:pt x="1633" y="9962"/>
                    <a:pt x="1296" y="10227"/>
                    <a:pt x="949" y="10528"/>
                  </a:cubicBezTo>
                  <a:cubicBezTo>
                    <a:pt x="794" y="10683"/>
                    <a:pt x="648" y="10874"/>
                    <a:pt x="493" y="11066"/>
                  </a:cubicBezTo>
                  <a:cubicBezTo>
                    <a:pt x="383" y="11257"/>
                    <a:pt x="265" y="11486"/>
                    <a:pt x="192" y="11714"/>
                  </a:cubicBezTo>
                  <a:cubicBezTo>
                    <a:pt x="110" y="11896"/>
                    <a:pt x="73" y="12088"/>
                    <a:pt x="37" y="12279"/>
                  </a:cubicBezTo>
                  <a:cubicBezTo>
                    <a:pt x="0" y="12471"/>
                    <a:pt x="0" y="12662"/>
                    <a:pt x="0" y="12854"/>
                  </a:cubicBezTo>
                  <a:cubicBezTo>
                    <a:pt x="37" y="13191"/>
                    <a:pt x="155" y="13538"/>
                    <a:pt x="301" y="13839"/>
                  </a:cubicBezTo>
                  <a:cubicBezTo>
                    <a:pt x="456" y="14140"/>
                    <a:pt x="685" y="14450"/>
                    <a:pt x="949" y="14715"/>
                  </a:cubicBezTo>
                  <a:cubicBezTo>
                    <a:pt x="1478" y="15208"/>
                    <a:pt x="2126" y="15627"/>
                    <a:pt x="2965" y="16001"/>
                  </a:cubicBezTo>
                  <a:cubicBezTo>
                    <a:pt x="3649" y="16311"/>
                    <a:pt x="4407" y="16539"/>
                    <a:pt x="5173" y="16685"/>
                  </a:cubicBezTo>
                  <a:cubicBezTo>
                    <a:pt x="5629" y="16804"/>
                    <a:pt x="6085" y="16841"/>
                    <a:pt x="6651" y="16877"/>
                  </a:cubicBezTo>
                  <a:cubicBezTo>
                    <a:pt x="6915" y="16913"/>
                    <a:pt x="7226" y="16913"/>
                    <a:pt x="7527" y="16913"/>
                  </a:cubicBezTo>
                  <a:cubicBezTo>
                    <a:pt x="7828" y="16913"/>
                    <a:pt x="8138" y="16913"/>
                    <a:pt x="8439" y="16877"/>
                  </a:cubicBezTo>
                  <a:cubicBezTo>
                    <a:pt x="9579" y="16841"/>
                    <a:pt x="10792" y="16612"/>
                    <a:pt x="12015" y="16275"/>
                  </a:cubicBezTo>
                  <a:cubicBezTo>
                    <a:pt x="13110" y="15928"/>
                    <a:pt x="14296" y="15509"/>
                    <a:pt x="15390" y="14943"/>
                  </a:cubicBezTo>
                  <a:cubicBezTo>
                    <a:pt x="15929" y="14715"/>
                    <a:pt x="16458" y="14405"/>
                    <a:pt x="16987" y="14104"/>
                  </a:cubicBezTo>
                  <a:cubicBezTo>
                    <a:pt x="17443" y="13876"/>
                    <a:pt x="17899" y="13575"/>
                    <a:pt x="18319" y="13228"/>
                  </a:cubicBezTo>
                  <a:cubicBezTo>
                    <a:pt x="18775" y="12890"/>
                    <a:pt x="19121" y="12544"/>
                    <a:pt x="19350" y="12170"/>
                  </a:cubicBezTo>
                  <a:cubicBezTo>
                    <a:pt x="19496" y="11978"/>
                    <a:pt x="19614" y="11750"/>
                    <a:pt x="19687" y="11522"/>
                  </a:cubicBezTo>
                  <a:cubicBezTo>
                    <a:pt x="19769" y="11294"/>
                    <a:pt x="19806" y="11066"/>
                    <a:pt x="19806" y="10801"/>
                  </a:cubicBezTo>
                  <a:cubicBezTo>
                    <a:pt x="19806" y="10418"/>
                    <a:pt x="19724" y="9962"/>
                    <a:pt x="19541" y="9542"/>
                  </a:cubicBezTo>
                  <a:cubicBezTo>
                    <a:pt x="19386" y="9241"/>
                    <a:pt x="19158" y="8895"/>
                    <a:pt x="18857" y="8521"/>
                  </a:cubicBezTo>
                  <a:cubicBezTo>
                    <a:pt x="18583" y="8247"/>
                    <a:pt x="18319" y="7982"/>
                    <a:pt x="18054" y="7754"/>
                  </a:cubicBezTo>
                  <a:lnTo>
                    <a:pt x="17945" y="7645"/>
                  </a:lnTo>
                  <a:cubicBezTo>
                    <a:pt x="17790" y="7490"/>
                    <a:pt x="17634" y="7335"/>
                    <a:pt x="17489" y="7189"/>
                  </a:cubicBezTo>
                  <a:cubicBezTo>
                    <a:pt x="17297" y="7034"/>
                    <a:pt x="17142" y="6842"/>
                    <a:pt x="17032" y="6651"/>
                  </a:cubicBezTo>
                  <a:cubicBezTo>
                    <a:pt x="16877" y="6422"/>
                    <a:pt x="16759" y="6158"/>
                    <a:pt x="16686" y="5893"/>
                  </a:cubicBezTo>
                  <a:cubicBezTo>
                    <a:pt x="16576" y="5556"/>
                    <a:pt x="16494" y="5173"/>
                    <a:pt x="16458" y="4826"/>
                  </a:cubicBezTo>
                  <a:cubicBezTo>
                    <a:pt x="16421" y="4753"/>
                    <a:pt x="16421" y="4644"/>
                    <a:pt x="16385" y="4561"/>
                  </a:cubicBezTo>
                  <a:cubicBezTo>
                    <a:pt x="16348" y="4333"/>
                    <a:pt x="16303" y="4069"/>
                    <a:pt x="16230" y="3804"/>
                  </a:cubicBezTo>
                  <a:cubicBezTo>
                    <a:pt x="16157" y="3576"/>
                    <a:pt x="16038" y="3348"/>
                    <a:pt x="15929" y="3157"/>
                  </a:cubicBezTo>
                  <a:cubicBezTo>
                    <a:pt x="15810" y="2965"/>
                    <a:pt x="15700" y="2773"/>
                    <a:pt x="15509" y="2627"/>
                  </a:cubicBezTo>
                  <a:cubicBezTo>
                    <a:pt x="15354" y="2472"/>
                    <a:pt x="15162" y="2317"/>
                    <a:pt x="14934" y="2171"/>
                  </a:cubicBezTo>
                  <a:cubicBezTo>
                    <a:pt x="14706" y="1980"/>
                    <a:pt x="14442" y="1861"/>
                    <a:pt x="14213" y="1752"/>
                  </a:cubicBezTo>
                  <a:cubicBezTo>
                    <a:pt x="14141" y="1715"/>
                    <a:pt x="14022" y="1679"/>
                    <a:pt x="13912" y="1597"/>
                  </a:cubicBezTo>
                  <a:cubicBezTo>
                    <a:pt x="13757" y="1524"/>
                    <a:pt x="13566" y="1451"/>
                    <a:pt x="13420" y="1369"/>
                  </a:cubicBezTo>
                  <a:cubicBezTo>
                    <a:pt x="13228" y="1259"/>
                    <a:pt x="13000" y="1140"/>
                    <a:pt x="12772" y="994"/>
                  </a:cubicBezTo>
                  <a:lnTo>
                    <a:pt x="12581" y="839"/>
                  </a:lnTo>
                  <a:cubicBezTo>
                    <a:pt x="12425" y="721"/>
                    <a:pt x="12243" y="611"/>
                    <a:pt x="12051" y="538"/>
                  </a:cubicBezTo>
                  <a:cubicBezTo>
                    <a:pt x="11933" y="456"/>
                    <a:pt x="11823" y="383"/>
                    <a:pt x="11705" y="310"/>
                  </a:cubicBezTo>
                  <a:lnTo>
                    <a:pt x="11705" y="228"/>
                  </a:lnTo>
                  <a:cubicBezTo>
                    <a:pt x="11705" y="192"/>
                    <a:pt x="11668" y="192"/>
                    <a:pt x="11632" y="155"/>
                  </a:cubicBezTo>
                  <a:cubicBezTo>
                    <a:pt x="11404" y="119"/>
                    <a:pt x="11139" y="82"/>
                    <a:pt x="10875" y="37"/>
                  </a:cubicBezTo>
                  <a:cubicBezTo>
                    <a:pt x="10683" y="0"/>
                    <a:pt x="10491" y="0"/>
                    <a:pt x="10263" y="0"/>
                  </a:cubicBezTo>
                  <a:close/>
                </a:path>
              </a:pathLst>
            </a:custGeom>
            <a:solidFill>
              <a:srgbClr val="3A20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4" name="Google Shape;3184;p46"/>
            <p:cNvSpPr/>
            <p:nvPr/>
          </p:nvSpPr>
          <p:spPr>
            <a:xfrm flipH="1">
              <a:off x="6843154" y="2576400"/>
              <a:ext cx="41826" cy="63956"/>
            </a:xfrm>
            <a:custGeom>
              <a:avLst/>
              <a:gdLst/>
              <a:ahLst/>
              <a:cxnLst/>
              <a:rect l="l" t="t" r="r" b="b"/>
              <a:pathLst>
                <a:path w="567" h="867" extrusionOk="0">
                  <a:moveTo>
                    <a:pt x="37" y="0"/>
                  </a:moveTo>
                  <a:cubicBezTo>
                    <a:pt x="0" y="37"/>
                    <a:pt x="0" y="73"/>
                    <a:pt x="0" y="73"/>
                  </a:cubicBezTo>
                  <a:cubicBezTo>
                    <a:pt x="0" y="109"/>
                    <a:pt x="0" y="146"/>
                    <a:pt x="37" y="146"/>
                  </a:cubicBezTo>
                  <a:lnTo>
                    <a:pt x="37" y="182"/>
                  </a:lnTo>
                  <a:cubicBezTo>
                    <a:pt x="192" y="374"/>
                    <a:pt x="265" y="602"/>
                    <a:pt x="374" y="830"/>
                  </a:cubicBezTo>
                  <a:cubicBezTo>
                    <a:pt x="374" y="867"/>
                    <a:pt x="457" y="867"/>
                    <a:pt x="530" y="867"/>
                  </a:cubicBezTo>
                  <a:cubicBezTo>
                    <a:pt x="530" y="830"/>
                    <a:pt x="566" y="830"/>
                    <a:pt x="566" y="794"/>
                  </a:cubicBezTo>
                  <a:lnTo>
                    <a:pt x="566" y="721"/>
                  </a:lnTo>
                  <a:cubicBezTo>
                    <a:pt x="493" y="602"/>
                    <a:pt x="457" y="493"/>
                    <a:pt x="374" y="374"/>
                  </a:cubicBezTo>
                  <a:cubicBezTo>
                    <a:pt x="338" y="228"/>
                    <a:pt x="265" y="109"/>
                    <a:pt x="192" y="0"/>
                  </a:cubicBezTo>
                  <a:close/>
                </a:path>
              </a:pathLst>
            </a:custGeom>
            <a:solidFill>
              <a:srgbClr val="3A20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5" name="Google Shape;3185;p46"/>
            <p:cNvSpPr/>
            <p:nvPr/>
          </p:nvSpPr>
          <p:spPr>
            <a:xfrm flipH="1">
              <a:off x="6843154" y="2576400"/>
              <a:ext cx="39171" cy="56949"/>
            </a:xfrm>
            <a:custGeom>
              <a:avLst/>
              <a:gdLst/>
              <a:ahLst/>
              <a:cxnLst/>
              <a:rect l="l" t="t" r="r" b="b"/>
              <a:pathLst>
                <a:path w="531" h="772" extrusionOk="0">
                  <a:moveTo>
                    <a:pt x="74" y="0"/>
                  </a:moveTo>
                  <a:cubicBezTo>
                    <a:pt x="37" y="37"/>
                    <a:pt x="1" y="109"/>
                    <a:pt x="37" y="146"/>
                  </a:cubicBezTo>
                  <a:cubicBezTo>
                    <a:pt x="110" y="265"/>
                    <a:pt x="156" y="338"/>
                    <a:pt x="229" y="456"/>
                  </a:cubicBezTo>
                  <a:cubicBezTo>
                    <a:pt x="265" y="529"/>
                    <a:pt x="265" y="602"/>
                    <a:pt x="302" y="684"/>
                  </a:cubicBezTo>
                  <a:cubicBezTo>
                    <a:pt x="302" y="738"/>
                    <a:pt x="346" y="772"/>
                    <a:pt x="384" y="772"/>
                  </a:cubicBezTo>
                  <a:cubicBezTo>
                    <a:pt x="398" y="772"/>
                    <a:pt x="411" y="767"/>
                    <a:pt x="421" y="757"/>
                  </a:cubicBezTo>
                  <a:cubicBezTo>
                    <a:pt x="494" y="757"/>
                    <a:pt x="530" y="684"/>
                    <a:pt x="494" y="639"/>
                  </a:cubicBezTo>
                  <a:cubicBezTo>
                    <a:pt x="457" y="411"/>
                    <a:pt x="338" y="228"/>
                    <a:pt x="229" y="37"/>
                  </a:cubicBezTo>
                  <a:cubicBezTo>
                    <a:pt x="229" y="0"/>
                    <a:pt x="192" y="0"/>
                    <a:pt x="156" y="0"/>
                  </a:cubicBezTo>
                  <a:close/>
                </a:path>
              </a:pathLst>
            </a:custGeom>
            <a:solidFill>
              <a:srgbClr val="3A20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6" name="Google Shape;3186;p46"/>
            <p:cNvSpPr/>
            <p:nvPr/>
          </p:nvSpPr>
          <p:spPr>
            <a:xfrm flipH="1">
              <a:off x="6840499" y="2579056"/>
              <a:ext cx="39097" cy="59678"/>
            </a:xfrm>
            <a:custGeom>
              <a:avLst/>
              <a:gdLst/>
              <a:ahLst/>
              <a:cxnLst/>
              <a:rect l="l" t="t" r="r" b="b"/>
              <a:pathLst>
                <a:path w="530" h="809" extrusionOk="0">
                  <a:moveTo>
                    <a:pt x="73" y="1"/>
                  </a:moveTo>
                  <a:cubicBezTo>
                    <a:pt x="37" y="37"/>
                    <a:pt x="0" y="110"/>
                    <a:pt x="37" y="146"/>
                  </a:cubicBezTo>
                  <a:cubicBezTo>
                    <a:pt x="119" y="265"/>
                    <a:pt x="192" y="375"/>
                    <a:pt x="228" y="493"/>
                  </a:cubicBezTo>
                  <a:cubicBezTo>
                    <a:pt x="265" y="566"/>
                    <a:pt x="301" y="648"/>
                    <a:pt x="301" y="721"/>
                  </a:cubicBezTo>
                  <a:cubicBezTo>
                    <a:pt x="335" y="775"/>
                    <a:pt x="363" y="808"/>
                    <a:pt x="405" y="808"/>
                  </a:cubicBezTo>
                  <a:cubicBezTo>
                    <a:pt x="420" y="808"/>
                    <a:pt x="437" y="804"/>
                    <a:pt x="457" y="794"/>
                  </a:cubicBezTo>
                  <a:cubicBezTo>
                    <a:pt x="493" y="794"/>
                    <a:pt x="530" y="721"/>
                    <a:pt x="530" y="685"/>
                  </a:cubicBezTo>
                  <a:cubicBezTo>
                    <a:pt x="457" y="457"/>
                    <a:pt x="384" y="229"/>
                    <a:pt x="228" y="37"/>
                  </a:cubicBezTo>
                  <a:cubicBezTo>
                    <a:pt x="228" y="37"/>
                    <a:pt x="192" y="1"/>
                    <a:pt x="155" y="1"/>
                  </a:cubicBezTo>
                  <a:close/>
                </a:path>
              </a:pathLst>
            </a:custGeom>
            <a:solidFill>
              <a:srgbClr val="3A20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7" name="Google Shape;3187;p46"/>
            <p:cNvSpPr/>
            <p:nvPr/>
          </p:nvSpPr>
          <p:spPr>
            <a:xfrm flipH="1">
              <a:off x="6837105" y="2579056"/>
              <a:ext cx="39834" cy="59678"/>
            </a:xfrm>
            <a:custGeom>
              <a:avLst/>
              <a:gdLst/>
              <a:ahLst/>
              <a:cxnLst/>
              <a:rect l="l" t="t" r="r" b="b"/>
              <a:pathLst>
                <a:path w="540" h="809" extrusionOk="0">
                  <a:moveTo>
                    <a:pt x="119" y="1"/>
                  </a:moveTo>
                  <a:cubicBezTo>
                    <a:pt x="83" y="1"/>
                    <a:pt x="37" y="1"/>
                    <a:pt x="37" y="37"/>
                  </a:cubicBezTo>
                  <a:cubicBezTo>
                    <a:pt x="1" y="37"/>
                    <a:pt x="1" y="73"/>
                    <a:pt x="1" y="110"/>
                  </a:cubicBezTo>
                  <a:cubicBezTo>
                    <a:pt x="1" y="146"/>
                    <a:pt x="1" y="146"/>
                    <a:pt x="37" y="192"/>
                  </a:cubicBezTo>
                  <a:cubicBezTo>
                    <a:pt x="119" y="265"/>
                    <a:pt x="156" y="375"/>
                    <a:pt x="192" y="457"/>
                  </a:cubicBezTo>
                  <a:cubicBezTo>
                    <a:pt x="229" y="530"/>
                    <a:pt x="265" y="648"/>
                    <a:pt x="311" y="721"/>
                  </a:cubicBezTo>
                  <a:cubicBezTo>
                    <a:pt x="311" y="775"/>
                    <a:pt x="350" y="808"/>
                    <a:pt x="385" y="808"/>
                  </a:cubicBezTo>
                  <a:cubicBezTo>
                    <a:pt x="398" y="808"/>
                    <a:pt x="411" y="804"/>
                    <a:pt x="421" y="794"/>
                  </a:cubicBezTo>
                  <a:cubicBezTo>
                    <a:pt x="494" y="794"/>
                    <a:pt x="539" y="721"/>
                    <a:pt x="494" y="685"/>
                  </a:cubicBezTo>
                  <a:cubicBezTo>
                    <a:pt x="457" y="566"/>
                    <a:pt x="421" y="457"/>
                    <a:pt x="384" y="338"/>
                  </a:cubicBezTo>
                  <a:cubicBezTo>
                    <a:pt x="348" y="229"/>
                    <a:pt x="265" y="110"/>
                    <a:pt x="192" y="37"/>
                  </a:cubicBezTo>
                  <a:cubicBezTo>
                    <a:pt x="156" y="1"/>
                    <a:pt x="156" y="1"/>
                    <a:pt x="119" y="1"/>
                  </a:cubicBezTo>
                  <a:close/>
                </a:path>
              </a:pathLst>
            </a:custGeom>
            <a:solidFill>
              <a:srgbClr val="3A20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8" name="Google Shape;3188;p46"/>
            <p:cNvSpPr/>
            <p:nvPr/>
          </p:nvSpPr>
          <p:spPr>
            <a:xfrm flipH="1">
              <a:off x="6837105" y="2581712"/>
              <a:ext cx="37105" cy="58645"/>
            </a:xfrm>
            <a:custGeom>
              <a:avLst/>
              <a:gdLst/>
              <a:ahLst/>
              <a:cxnLst/>
              <a:rect l="l" t="t" r="r" b="b"/>
              <a:pathLst>
                <a:path w="503" h="795" extrusionOk="0">
                  <a:moveTo>
                    <a:pt x="46" y="1"/>
                  </a:moveTo>
                  <a:cubicBezTo>
                    <a:pt x="0" y="37"/>
                    <a:pt x="0" y="110"/>
                    <a:pt x="0" y="156"/>
                  </a:cubicBezTo>
                  <a:cubicBezTo>
                    <a:pt x="82" y="266"/>
                    <a:pt x="155" y="339"/>
                    <a:pt x="192" y="457"/>
                  </a:cubicBezTo>
                  <a:cubicBezTo>
                    <a:pt x="228" y="530"/>
                    <a:pt x="274" y="612"/>
                    <a:pt x="274" y="722"/>
                  </a:cubicBezTo>
                  <a:cubicBezTo>
                    <a:pt x="311" y="758"/>
                    <a:pt x="347" y="795"/>
                    <a:pt x="420" y="795"/>
                  </a:cubicBezTo>
                  <a:cubicBezTo>
                    <a:pt x="457" y="758"/>
                    <a:pt x="502" y="722"/>
                    <a:pt x="502" y="649"/>
                  </a:cubicBezTo>
                  <a:cubicBezTo>
                    <a:pt x="420" y="457"/>
                    <a:pt x="347" y="229"/>
                    <a:pt x="192" y="37"/>
                  </a:cubicBezTo>
                  <a:cubicBezTo>
                    <a:pt x="192" y="1"/>
                    <a:pt x="155" y="1"/>
                    <a:pt x="119" y="1"/>
                  </a:cubicBezTo>
                  <a:close/>
                </a:path>
              </a:pathLst>
            </a:custGeom>
            <a:solidFill>
              <a:srgbClr val="3A20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9" name="Google Shape;3189;p46"/>
            <p:cNvSpPr/>
            <p:nvPr/>
          </p:nvSpPr>
          <p:spPr>
            <a:xfrm flipH="1">
              <a:off x="6837105" y="2579056"/>
              <a:ext cx="39834" cy="68382"/>
            </a:xfrm>
            <a:custGeom>
              <a:avLst/>
              <a:gdLst/>
              <a:ahLst/>
              <a:cxnLst/>
              <a:rect l="l" t="t" r="r" b="b"/>
              <a:pathLst>
                <a:path w="540" h="927" extrusionOk="0">
                  <a:moveTo>
                    <a:pt x="119" y="1"/>
                  </a:moveTo>
                  <a:cubicBezTo>
                    <a:pt x="119" y="1"/>
                    <a:pt x="83" y="1"/>
                    <a:pt x="83" y="37"/>
                  </a:cubicBezTo>
                  <a:cubicBezTo>
                    <a:pt x="37" y="37"/>
                    <a:pt x="1" y="110"/>
                    <a:pt x="37" y="146"/>
                  </a:cubicBezTo>
                  <a:cubicBezTo>
                    <a:pt x="119" y="265"/>
                    <a:pt x="156" y="338"/>
                    <a:pt x="192" y="420"/>
                  </a:cubicBezTo>
                  <a:cubicBezTo>
                    <a:pt x="229" y="566"/>
                    <a:pt x="265" y="685"/>
                    <a:pt x="348" y="831"/>
                  </a:cubicBezTo>
                  <a:cubicBezTo>
                    <a:pt x="348" y="891"/>
                    <a:pt x="387" y="927"/>
                    <a:pt x="423" y="927"/>
                  </a:cubicBezTo>
                  <a:cubicBezTo>
                    <a:pt x="435" y="927"/>
                    <a:pt x="447" y="922"/>
                    <a:pt x="457" y="913"/>
                  </a:cubicBezTo>
                  <a:cubicBezTo>
                    <a:pt x="539" y="913"/>
                    <a:pt x="539" y="831"/>
                    <a:pt x="539" y="794"/>
                  </a:cubicBezTo>
                  <a:cubicBezTo>
                    <a:pt x="457" y="530"/>
                    <a:pt x="384" y="265"/>
                    <a:pt x="229" y="73"/>
                  </a:cubicBezTo>
                  <a:cubicBezTo>
                    <a:pt x="229" y="37"/>
                    <a:pt x="192" y="1"/>
                    <a:pt x="156" y="1"/>
                  </a:cubicBezTo>
                  <a:close/>
                </a:path>
              </a:pathLst>
            </a:custGeom>
            <a:solidFill>
              <a:srgbClr val="3A20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0" name="Google Shape;3190;p46"/>
            <p:cNvSpPr/>
            <p:nvPr/>
          </p:nvSpPr>
          <p:spPr>
            <a:xfrm flipH="1">
              <a:off x="7193774" y="2374499"/>
              <a:ext cx="72809" cy="19548"/>
            </a:xfrm>
            <a:custGeom>
              <a:avLst/>
              <a:gdLst/>
              <a:ahLst/>
              <a:cxnLst/>
              <a:rect l="l" t="t" r="r" b="b"/>
              <a:pathLst>
                <a:path w="987" h="265" extrusionOk="0">
                  <a:moveTo>
                    <a:pt x="420" y="0"/>
                  </a:moveTo>
                  <a:cubicBezTo>
                    <a:pt x="302" y="0"/>
                    <a:pt x="192" y="0"/>
                    <a:pt x="119" y="37"/>
                  </a:cubicBezTo>
                  <a:cubicBezTo>
                    <a:pt x="37" y="37"/>
                    <a:pt x="1" y="110"/>
                    <a:pt x="1" y="146"/>
                  </a:cubicBezTo>
                  <a:cubicBezTo>
                    <a:pt x="1" y="228"/>
                    <a:pt x="74" y="265"/>
                    <a:pt x="119" y="265"/>
                  </a:cubicBezTo>
                  <a:cubicBezTo>
                    <a:pt x="224" y="230"/>
                    <a:pt x="337" y="228"/>
                    <a:pt x="442" y="228"/>
                  </a:cubicBezTo>
                  <a:lnTo>
                    <a:pt x="442" y="228"/>
                  </a:lnTo>
                  <a:cubicBezTo>
                    <a:pt x="586" y="228"/>
                    <a:pt x="692" y="230"/>
                    <a:pt x="840" y="265"/>
                  </a:cubicBezTo>
                  <a:cubicBezTo>
                    <a:pt x="913" y="265"/>
                    <a:pt x="950" y="228"/>
                    <a:pt x="950" y="146"/>
                  </a:cubicBezTo>
                  <a:cubicBezTo>
                    <a:pt x="986" y="110"/>
                    <a:pt x="913" y="37"/>
                    <a:pt x="877" y="37"/>
                  </a:cubicBezTo>
                  <a:cubicBezTo>
                    <a:pt x="722" y="37"/>
                    <a:pt x="576" y="0"/>
                    <a:pt x="420" y="0"/>
                  </a:cubicBezTo>
                  <a:close/>
                </a:path>
              </a:pathLst>
            </a:custGeom>
            <a:solidFill>
              <a:srgbClr val="3A20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1" name="Google Shape;3191;p46"/>
            <p:cNvSpPr/>
            <p:nvPr/>
          </p:nvSpPr>
          <p:spPr>
            <a:xfrm flipH="1">
              <a:off x="7190455" y="2371106"/>
              <a:ext cx="76128" cy="20286"/>
            </a:xfrm>
            <a:custGeom>
              <a:avLst/>
              <a:gdLst/>
              <a:ahLst/>
              <a:cxnLst/>
              <a:rect l="l" t="t" r="r" b="b"/>
              <a:pathLst>
                <a:path w="1032" h="275" extrusionOk="0">
                  <a:moveTo>
                    <a:pt x="493" y="1"/>
                  </a:moveTo>
                  <a:cubicBezTo>
                    <a:pt x="384" y="1"/>
                    <a:pt x="229" y="1"/>
                    <a:pt x="74" y="46"/>
                  </a:cubicBezTo>
                  <a:cubicBezTo>
                    <a:pt x="37" y="46"/>
                    <a:pt x="37" y="46"/>
                    <a:pt x="1" y="83"/>
                  </a:cubicBezTo>
                  <a:lnTo>
                    <a:pt x="1" y="156"/>
                  </a:lnTo>
                  <a:cubicBezTo>
                    <a:pt x="1" y="192"/>
                    <a:pt x="37" y="274"/>
                    <a:pt x="119" y="274"/>
                  </a:cubicBezTo>
                  <a:cubicBezTo>
                    <a:pt x="265" y="229"/>
                    <a:pt x="384" y="192"/>
                    <a:pt x="530" y="192"/>
                  </a:cubicBezTo>
                  <a:cubicBezTo>
                    <a:pt x="649" y="229"/>
                    <a:pt x="804" y="229"/>
                    <a:pt x="913" y="229"/>
                  </a:cubicBezTo>
                  <a:cubicBezTo>
                    <a:pt x="950" y="229"/>
                    <a:pt x="1032" y="192"/>
                    <a:pt x="1032" y="156"/>
                  </a:cubicBezTo>
                  <a:cubicBezTo>
                    <a:pt x="1032" y="83"/>
                    <a:pt x="986" y="46"/>
                    <a:pt x="950" y="46"/>
                  </a:cubicBezTo>
                  <a:cubicBezTo>
                    <a:pt x="804" y="1"/>
                    <a:pt x="649" y="1"/>
                    <a:pt x="493" y="1"/>
                  </a:cubicBezTo>
                  <a:close/>
                </a:path>
              </a:pathLst>
            </a:custGeom>
            <a:solidFill>
              <a:srgbClr val="3A20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2" name="Google Shape;3192;p46"/>
            <p:cNvSpPr/>
            <p:nvPr/>
          </p:nvSpPr>
          <p:spPr>
            <a:xfrm flipH="1">
              <a:off x="7185070" y="2371106"/>
              <a:ext cx="78784" cy="17926"/>
            </a:xfrm>
            <a:custGeom>
              <a:avLst/>
              <a:gdLst/>
              <a:ahLst/>
              <a:cxnLst/>
              <a:rect l="l" t="t" r="r" b="b"/>
              <a:pathLst>
                <a:path w="1068" h="243" extrusionOk="0">
                  <a:moveTo>
                    <a:pt x="119" y="1"/>
                  </a:moveTo>
                  <a:cubicBezTo>
                    <a:pt x="37" y="1"/>
                    <a:pt x="0" y="83"/>
                    <a:pt x="0" y="119"/>
                  </a:cubicBezTo>
                  <a:cubicBezTo>
                    <a:pt x="0" y="192"/>
                    <a:pt x="82" y="229"/>
                    <a:pt x="119" y="229"/>
                  </a:cubicBezTo>
                  <a:cubicBezTo>
                    <a:pt x="265" y="229"/>
                    <a:pt x="420" y="192"/>
                    <a:pt x="575" y="192"/>
                  </a:cubicBezTo>
                  <a:cubicBezTo>
                    <a:pt x="685" y="192"/>
                    <a:pt x="840" y="229"/>
                    <a:pt x="949" y="229"/>
                  </a:cubicBezTo>
                  <a:cubicBezTo>
                    <a:pt x="959" y="238"/>
                    <a:pt x="969" y="242"/>
                    <a:pt x="980" y="242"/>
                  </a:cubicBezTo>
                  <a:cubicBezTo>
                    <a:pt x="1022" y="242"/>
                    <a:pt x="1068" y="185"/>
                    <a:pt x="1068" y="156"/>
                  </a:cubicBezTo>
                  <a:cubicBezTo>
                    <a:pt x="1068" y="83"/>
                    <a:pt x="1031" y="46"/>
                    <a:pt x="995" y="46"/>
                  </a:cubicBezTo>
                  <a:cubicBezTo>
                    <a:pt x="840" y="1"/>
                    <a:pt x="685" y="1"/>
                    <a:pt x="493" y="1"/>
                  </a:cubicBezTo>
                  <a:close/>
                </a:path>
              </a:pathLst>
            </a:custGeom>
            <a:solidFill>
              <a:srgbClr val="3A20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3" name="Google Shape;3193;p46"/>
            <p:cNvSpPr/>
            <p:nvPr/>
          </p:nvSpPr>
          <p:spPr>
            <a:xfrm flipH="1">
              <a:off x="7193774" y="2371106"/>
              <a:ext cx="75464" cy="18368"/>
            </a:xfrm>
            <a:custGeom>
              <a:avLst/>
              <a:gdLst/>
              <a:ahLst/>
              <a:cxnLst/>
              <a:rect l="l" t="t" r="r" b="b"/>
              <a:pathLst>
                <a:path w="1023" h="249" extrusionOk="0">
                  <a:moveTo>
                    <a:pt x="493" y="1"/>
                  </a:moveTo>
                  <a:cubicBezTo>
                    <a:pt x="338" y="1"/>
                    <a:pt x="228" y="1"/>
                    <a:pt x="73" y="46"/>
                  </a:cubicBezTo>
                  <a:cubicBezTo>
                    <a:pt x="73" y="46"/>
                    <a:pt x="37" y="46"/>
                    <a:pt x="0" y="83"/>
                  </a:cubicBezTo>
                  <a:lnTo>
                    <a:pt x="0" y="156"/>
                  </a:lnTo>
                  <a:cubicBezTo>
                    <a:pt x="0" y="192"/>
                    <a:pt x="0" y="192"/>
                    <a:pt x="37" y="229"/>
                  </a:cubicBezTo>
                  <a:cubicBezTo>
                    <a:pt x="37" y="229"/>
                    <a:pt x="53" y="249"/>
                    <a:pt x="75" y="249"/>
                  </a:cubicBezTo>
                  <a:cubicBezTo>
                    <a:pt x="86" y="249"/>
                    <a:pt x="98" y="244"/>
                    <a:pt x="110" y="229"/>
                  </a:cubicBezTo>
                  <a:cubicBezTo>
                    <a:pt x="228" y="229"/>
                    <a:pt x="384" y="192"/>
                    <a:pt x="493" y="192"/>
                  </a:cubicBezTo>
                  <a:lnTo>
                    <a:pt x="529" y="192"/>
                  </a:lnTo>
                  <a:cubicBezTo>
                    <a:pt x="648" y="192"/>
                    <a:pt x="758" y="229"/>
                    <a:pt x="876" y="229"/>
                  </a:cubicBezTo>
                  <a:cubicBezTo>
                    <a:pt x="891" y="238"/>
                    <a:pt x="905" y="242"/>
                    <a:pt x="917" y="242"/>
                  </a:cubicBezTo>
                  <a:cubicBezTo>
                    <a:pt x="964" y="242"/>
                    <a:pt x="993" y="185"/>
                    <a:pt x="1022" y="156"/>
                  </a:cubicBezTo>
                  <a:cubicBezTo>
                    <a:pt x="1022" y="83"/>
                    <a:pt x="986" y="46"/>
                    <a:pt x="913" y="46"/>
                  </a:cubicBezTo>
                  <a:cubicBezTo>
                    <a:pt x="758" y="1"/>
                    <a:pt x="612" y="1"/>
                    <a:pt x="493" y="1"/>
                  </a:cubicBezTo>
                  <a:close/>
                </a:path>
              </a:pathLst>
            </a:custGeom>
            <a:solidFill>
              <a:srgbClr val="3A20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4" name="Google Shape;3194;p46"/>
            <p:cNvSpPr/>
            <p:nvPr/>
          </p:nvSpPr>
          <p:spPr>
            <a:xfrm flipH="1">
              <a:off x="7187725" y="2371106"/>
              <a:ext cx="81513" cy="20286"/>
            </a:xfrm>
            <a:custGeom>
              <a:avLst/>
              <a:gdLst/>
              <a:ahLst/>
              <a:cxnLst/>
              <a:rect l="l" t="t" r="r" b="b"/>
              <a:pathLst>
                <a:path w="1105" h="275" extrusionOk="0">
                  <a:moveTo>
                    <a:pt x="456" y="1"/>
                  </a:moveTo>
                  <a:cubicBezTo>
                    <a:pt x="338" y="1"/>
                    <a:pt x="192" y="1"/>
                    <a:pt x="73" y="46"/>
                  </a:cubicBezTo>
                  <a:cubicBezTo>
                    <a:pt x="37" y="46"/>
                    <a:pt x="37" y="46"/>
                    <a:pt x="0" y="83"/>
                  </a:cubicBezTo>
                  <a:lnTo>
                    <a:pt x="0" y="156"/>
                  </a:lnTo>
                  <a:cubicBezTo>
                    <a:pt x="0" y="185"/>
                    <a:pt x="23" y="242"/>
                    <a:pt x="69" y="242"/>
                  </a:cubicBezTo>
                  <a:cubicBezTo>
                    <a:pt x="81" y="242"/>
                    <a:pt x="95" y="238"/>
                    <a:pt x="110" y="229"/>
                  </a:cubicBezTo>
                  <a:cubicBezTo>
                    <a:pt x="228" y="229"/>
                    <a:pt x="384" y="192"/>
                    <a:pt x="493" y="192"/>
                  </a:cubicBezTo>
                  <a:cubicBezTo>
                    <a:pt x="648" y="229"/>
                    <a:pt x="794" y="229"/>
                    <a:pt x="949" y="274"/>
                  </a:cubicBezTo>
                  <a:cubicBezTo>
                    <a:pt x="1022" y="274"/>
                    <a:pt x="1068" y="229"/>
                    <a:pt x="1104" y="192"/>
                  </a:cubicBezTo>
                  <a:cubicBezTo>
                    <a:pt x="1104" y="119"/>
                    <a:pt x="1068" y="83"/>
                    <a:pt x="986" y="46"/>
                  </a:cubicBezTo>
                  <a:cubicBezTo>
                    <a:pt x="840" y="1"/>
                    <a:pt x="648" y="1"/>
                    <a:pt x="456" y="1"/>
                  </a:cubicBezTo>
                  <a:close/>
                </a:path>
              </a:pathLst>
            </a:custGeom>
            <a:solidFill>
              <a:srgbClr val="3A20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5" name="Google Shape;3195;p46"/>
            <p:cNvSpPr/>
            <p:nvPr/>
          </p:nvSpPr>
          <p:spPr>
            <a:xfrm flipH="1">
              <a:off x="6790042" y="2713682"/>
              <a:ext cx="94939" cy="142740"/>
            </a:xfrm>
            <a:custGeom>
              <a:avLst/>
              <a:gdLst/>
              <a:ahLst/>
              <a:cxnLst/>
              <a:rect l="l" t="t" r="r" b="b"/>
              <a:pathLst>
                <a:path w="1287" h="1935" extrusionOk="0">
                  <a:moveTo>
                    <a:pt x="420" y="0"/>
                  </a:moveTo>
                  <a:cubicBezTo>
                    <a:pt x="301" y="0"/>
                    <a:pt x="192" y="37"/>
                    <a:pt x="73" y="110"/>
                  </a:cubicBezTo>
                  <a:cubicBezTo>
                    <a:pt x="0" y="146"/>
                    <a:pt x="0" y="228"/>
                    <a:pt x="37" y="265"/>
                  </a:cubicBezTo>
                  <a:cubicBezTo>
                    <a:pt x="37" y="301"/>
                    <a:pt x="73" y="338"/>
                    <a:pt x="110" y="338"/>
                  </a:cubicBezTo>
                  <a:cubicBezTo>
                    <a:pt x="146" y="338"/>
                    <a:pt x="146" y="338"/>
                    <a:pt x="192" y="301"/>
                  </a:cubicBezTo>
                  <a:cubicBezTo>
                    <a:pt x="192" y="420"/>
                    <a:pt x="228" y="493"/>
                    <a:pt x="228" y="566"/>
                  </a:cubicBezTo>
                  <a:cubicBezTo>
                    <a:pt x="265" y="721"/>
                    <a:pt x="301" y="830"/>
                    <a:pt x="374" y="985"/>
                  </a:cubicBezTo>
                  <a:cubicBezTo>
                    <a:pt x="457" y="1213"/>
                    <a:pt x="566" y="1405"/>
                    <a:pt x="685" y="1633"/>
                  </a:cubicBezTo>
                  <a:lnTo>
                    <a:pt x="721" y="1706"/>
                  </a:lnTo>
                  <a:cubicBezTo>
                    <a:pt x="685" y="1706"/>
                    <a:pt x="685" y="1742"/>
                    <a:pt x="648" y="1788"/>
                  </a:cubicBezTo>
                  <a:lnTo>
                    <a:pt x="648" y="1861"/>
                  </a:lnTo>
                  <a:lnTo>
                    <a:pt x="685" y="1898"/>
                  </a:lnTo>
                  <a:cubicBezTo>
                    <a:pt x="721" y="1934"/>
                    <a:pt x="721" y="1934"/>
                    <a:pt x="758" y="1934"/>
                  </a:cubicBezTo>
                  <a:lnTo>
                    <a:pt x="794" y="1934"/>
                  </a:lnTo>
                  <a:cubicBezTo>
                    <a:pt x="876" y="1898"/>
                    <a:pt x="986" y="1861"/>
                    <a:pt x="1059" y="1825"/>
                  </a:cubicBezTo>
                  <a:cubicBezTo>
                    <a:pt x="1104" y="1742"/>
                    <a:pt x="1177" y="1669"/>
                    <a:pt x="1214" y="1596"/>
                  </a:cubicBezTo>
                  <a:cubicBezTo>
                    <a:pt x="1287" y="1441"/>
                    <a:pt x="1287" y="1213"/>
                    <a:pt x="1250" y="985"/>
                  </a:cubicBezTo>
                  <a:cubicBezTo>
                    <a:pt x="1250" y="876"/>
                    <a:pt x="1214" y="794"/>
                    <a:pt x="1177" y="684"/>
                  </a:cubicBezTo>
                  <a:cubicBezTo>
                    <a:pt x="1141" y="566"/>
                    <a:pt x="1104" y="493"/>
                    <a:pt x="1022" y="374"/>
                  </a:cubicBezTo>
                  <a:cubicBezTo>
                    <a:pt x="949" y="265"/>
                    <a:pt x="794" y="73"/>
                    <a:pt x="566" y="37"/>
                  </a:cubicBezTo>
                  <a:cubicBezTo>
                    <a:pt x="530" y="37"/>
                    <a:pt x="493" y="0"/>
                    <a:pt x="420" y="0"/>
                  </a:cubicBezTo>
                  <a:close/>
                </a:path>
              </a:pathLst>
            </a:custGeom>
            <a:solidFill>
              <a:srgbClr val="8D3B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6" name="Google Shape;3196;p46"/>
            <p:cNvSpPr/>
            <p:nvPr/>
          </p:nvSpPr>
          <p:spPr>
            <a:xfrm flipH="1">
              <a:off x="6901728" y="3086429"/>
              <a:ext cx="271981" cy="358805"/>
            </a:xfrm>
            <a:custGeom>
              <a:avLst/>
              <a:gdLst/>
              <a:ahLst/>
              <a:cxnLst/>
              <a:rect l="l" t="t" r="r" b="b"/>
              <a:pathLst>
                <a:path w="3687" h="4864" extrusionOk="0">
                  <a:moveTo>
                    <a:pt x="2090" y="1"/>
                  </a:moveTo>
                  <a:cubicBezTo>
                    <a:pt x="1862" y="37"/>
                    <a:pt x="1634" y="74"/>
                    <a:pt x="1369" y="74"/>
                  </a:cubicBezTo>
                  <a:lnTo>
                    <a:pt x="721" y="74"/>
                  </a:lnTo>
                  <a:cubicBezTo>
                    <a:pt x="685" y="74"/>
                    <a:pt x="639" y="74"/>
                    <a:pt x="639" y="110"/>
                  </a:cubicBezTo>
                  <a:cubicBezTo>
                    <a:pt x="603" y="110"/>
                    <a:pt x="566" y="193"/>
                    <a:pt x="566" y="229"/>
                  </a:cubicBezTo>
                  <a:cubicBezTo>
                    <a:pt x="603" y="339"/>
                    <a:pt x="603" y="421"/>
                    <a:pt x="639" y="494"/>
                  </a:cubicBezTo>
                  <a:cubicBezTo>
                    <a:pt x="685" y="795"/>
                    <a:pt x="685" y="1068"/>
                    <a:pt x="639" y="1333"/>
                  </a:cubicBezTo>
                  <a:cubicBezTo>
                    <a:pt x="603" y="1524"/>
                    <a:pt x="566" y="1753"/>
                    <a:pt x="493" y="1898"/>
                  </a:cubicBezTo>
                  <a:cubicBezTo>
                    <a:pt x="411" y="2054"/>
                    <a:pt x="338" y="2209"/>
                    <a:pt x="229" y="2318"/>
                  </a:cubicBezTo>
                  <a:cubicBezTo>
                    <a:pt x="183" y="2391"/>
                    <a:pt x="110" y="2473"/>
                    <a:pt x="37" y="2546"/>
                  </a:cubicBezTo>
                  <a:lnTo>
                    <a:pt x="1" y="2583"/>
                  </a:lnTo>
                  <a:cubicBezTo>
                    <a:pt x="37" y="2619"/>
                    <a:pt x="37" y="2665"/>
                    <a:pt x="74" y="2738"/>
                  </a:cubicBezTo>
                  <a:cubicBezTo>
                    <a:pt x="74" y="2811"/>
                    <a:pt x="110" y="2893"/>
                    <a:pt x="147" y="2966"/>
                  </a:cubicBezTo>
                  <a:cubicBezTo>
                    <a:pt x="229" y="3121"/>
                    <a:pt x="265" y="3267"/>
                    <a:pt x="338" y="3422"/>
                  </a:cubicBezTo>
                  <a:cubicBezTo>
                    <a:pt x="493" y="3759"/>
                    <a:pt x="603" y="3988"/>
                    <a:pt x="758" y="4179"/>
                  </a:cubicBezTo>
                  <a:cubicBezTo>
                    <a:pt x="950" y="4407"/>
                    <a:pt x="1141" y="4599"/>
                    <a:pt x="1369" y="4717"/>
                  </a:cubicBezTo>
                  <a:cubicBezTo>
                    <a:pt x="1479" y="4790"/>
                    <a:pt x="1634" y="4827"/>
                    <a:pt x="1780" y="4827"/>
                  </a:cubicBezTo>
                  <a:cubicBezTo>
                    <a:pt x="1862" y="4827"/>
                    <a:pt x="1935" y="4863"/>
                    <a:pt x="2008" y="4863"/>
                  </a:cubicBezTo>
                  <a:cubicBezTo>
                    <a:pt x="2090" y="4863"/>
                    <a:pt x="2163" y="4827"/>
                    <a:pt x="2281" y="4827"/>
                  </a:cubicBezTo>
                  <a:cubicBezTo>
                    <a:pt x="2427" y="4790"/>
                    <a:pt x="2583" y="4754"/>
                    <a:pt x="2738" y="4717"/>
                  </a:cubicBezTo>
                  <a:cubicBezTo>
                    <a:pt x="2811" y="4672"/>
                    <a:pt x="2847" y="4635"/>
                    <a:pt x="2920" y="4635"/>
                  </a:cubicBezTo>
                  <a:cubicBezTo>
                    <a:pt x="2966" y="4599"/>
                    <a:pt x="3039" y="4562"/>
                    <a:pt x="3075" y="4489"/>
                  </a:cubicBezTo>
                  <a:cubicBezTo>
                    <a:pt x="3267" y="4334"/>
                    <a:pt x="3422" y="4143"/>
                    <a:pt x="3531" y="3878"/>
                  </a:cubicBezTo>
                  <a:cubicBezTo>
                    <a:pt x="3604" y="3650"/>
                    <a:pt x="3650" y="3385"/>
                    <a:pt x="3650" y="3075"/>
                  </a:cubicBezTo>
                  <a:cubicBezTo>
                    <a:pt x="3686" y="2847"/>
                    <a:pt x="3686" y="2583"/>
                    <a:pt x="3650" y="2245"/>
                  </a:cubicBezTo>
                  <a:cubicBezTo>
                    <a:pt x="3650" y="2209"/>
                    <a:pt x="3650" y="2163"/>
                    <a:pt x="3604" y="2090"/>
                  </a:cubicBezTo>
                  <a:lnTo>
                    <a:pt x="3604" y="2054"/>
                  </a:lnTo>
                  <a:lnTo>
                    <a:pt x="3604" y="2017"/>
                  </a:lnTo>
                  <a:lnTo>
                    <a:pt x="3568" y="1981"/>
                  </a:lnTo>
                  <a:cubicBezTo>
                    <a:pt x="3376" y="1862"/>
                    <a:pt x="3194" y="1789"/>
                    <a:pt x="3039" y="1634"/>
                  </a:cubicBezTo>
                  <a:cubicBezTo>
                    <a:pt x="2847" y="1524"/>
                    <a:pt x="2692" y="1369"/>
                    <a:pt x="2583" y="1214"/>
                  </a:cubicBezTo>
                  <a:cubicBezTo>
                    <a:pt x="2510" y="1105"/>
                    <a:pt x="2427" y="950"/>
                    <a:pt x="2354" y="795"/>
                  </a:cubicBezTo>
                  <a:cubicBezTo>
                    <a:pt x="2318" y="685"/>
                    <a:pt x="2281" y="567"/>
                    <a:pt x="2236" y="457"/>
                  </a:cubicBezTo>
                  <a:lnTo>
                    <a:pt x="2236" y="156"/>
                  </a:lnTo>
                  <a:cubicBezTo>
                    <a:pt x="2236" y="74"/>
                    <a:pt x="2199" y="37"/>
                    <a:pt x="2163" y="37"/>
                  </a:cubicBezTo>
                  <a:cubicBezTo>
                    <a:pt x="2126" y="1"/>
                    <a:pt x="2126" y="1"/>
                    <a:pt x="2090" y="1"/>
                  </a:cubicBezTo>
                  <a:close/>
                </a:path>
              </a:pathLst>
            </a:custGeom>
            <a:solidFill>
              <a:srgbClr val="A144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7" name="Google Shape;3197;p46"/>
            <p:cNvSpPr/>
            <p:nvPr/>
          </p:nvSpPr>
          <p:spPr>
            <a:xfrm flipH="1">
              <a:off x="6991945" y="3086429"/>
              <a:ext cx="140011" cy="89628"/>
            </a:xfrm>
            <a:custGeom>
              <a:avLst/>
              <a:gdLst/>
              <a:ahLst/>
              <a:cxnLst/>
              <a:rect l="l" t="t" r="r" b="b"/>
              <a:pathLst>
                <a:path w="1898" h="1215" extrusionOk="0">
                  <a:moveTo>
                    <a:pt x="1524" y="1"/>
                  </a:moveTo>
                  <a:cubicBezTo>
                    <a:pt x="1296" y="37"/>
                    <a:pt x="1068" y="74"/>
                    <a:pt x="803" y="74"/>
                  </a:cubicBezTo>
                  <a:lnTo>
                    <a:pt x="73" y="74"/>
                  </a:lnTo>
                  <a:cubicBezTo>
                    <a:pt x="37" y="110"/>
                    <a:pt x="0" y="193"/>
                    <a:pt x="0" y="229"/>
                  </a:cubicBezTo>
                  <a:cubicBezTo>
                    <a:pt x="37" y="339"/>
                    <a:pt x="37" y="421"/>
                    <a:pt x="73" y="494"/>
                  </a:cubicBezTo>
                  <a:cubicBezTo>
                    <a:pt x="73" y="722"/>
                    <a:pt x="119" y="950"/>
                    <a:pt x="73" y="1141"/>
                  </a:cubicBezTo>
                  <a:cubicBezTo>
                    <a:pt x="384" y="1214"/>
                    <a:pt x="721" y="1214"/>
                    <a:pt x="1031" y="1214"/>
                  </a:cubicBezTo>
                  <a:cubicBezTo>
                    <a:pt x="1141" y="1214"/>
                    <a:pt x="1259" y="1214"/>
                    <a:pt x="1405" y="1178"/>
                  </a:cubicBezTo>
                  <a:cubicBezTo>
                    <a:pt x="1487" y="1178"/>
                    <a:pt x="1597" y="1141"/>
                    <a:pt x="1715" y="1105"/>
                  </a:cubicBezTo>
                  <a:cubicBezTo>
                    <a:pt x="1788" y="1105"/>
                    <a:pt x="1861" y="1068"/>
                    <a:pt x="1898" y="1023"/>
                  </a:cubicBezTo>
                  <a:cubicBezTo>
                    <a:pt x="1861" y="950"/>
                    <a:pt x="1825" y="877"/>
                    <a:pt x="1788" y="795"/>
                  </a:cubicBezTo>
                  <a:cubicBezTo>
                    <a:pt x="1752" y="685"/>
                    <a:pt x="1715" y="567"/>
                    <a:pt x="1670" y="457"/>
                  </a:cubicBezTo>
                  <a:lnTo>
                    <a:pt x="1670" y="156"/>
                  </a:lnTo>
                  <a:cubicBezTo>
                    <a:pt x="1670" y="74"/>
                    <a:pt x="1633" y="37"/>
                    <a:pt x="1597" y="37"/>
                  </a:cubicBezTo>
                  <a:cubicBezTo>
                    <a:pt x="1560" y="1"/>
                    <a:pt x="1560" y="1"/>
                    <a:pt x="1524" y="1"/>
                  </a:cubicBezTo>
                  <a:close/>
                </a:path>
              </a:pathLst>
            </a:custGeom>
            <a:solidFill>
              <a:srgbClr val="8D3B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8" name="Google Shape;3198;p46"/>
            <p:cNvSpPr/>
            <p:nvPr/>
          </p:nvSpPr>
          <p:spPr>
            <a:xfrm flipH="1">
              <a:off x="7005370" y="3167868"/>
              <a:ext cx="74" cy="7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8D3B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9" name="Google Shape;3199;p46"/>
            <p:cNvSpPr/>
            <p:nvPr/>
          </p:nvSpPr>
          <p:spPr>
            <a:xfrm flipH="1">
              <a:off x="6800816" y="2469364"/>
              <a:ext cx="605705" cy="684489"/>
            </a:xfrm>
            <a:custGeom>
              <a:avLst/>
              <a:gdLst/>
              <a:ahLst/>
              <a:cxnLst/>
              <a:rect l="l" t="t" r="r" b="b"/>
              <a:pathLst>
                <a:path w="8211" h="9279" extrusionOk="0">
                  <a:moveTo>
                    <a:pt x="3795" y="1"/>
                  </a:moveTo>
                  <a:cubicBezTo>
                    <a:pt x="3613" y="1"/>
                    <a:pt x="3421" y="1"/>
                    <a:pt x="3230" y="37"/>
                  </a:cubicBezTo>
                  <a:cubicBezTo>
                    <a:pt x="2774" y="156"/>
                    <a:pt x="2317" y="384"/>
                    <a:pt x="1898" y="685"/>
                  </a:cubicBezTo>
                  <a:cubicBezTo>
                    <a:pt x="1515" y="995"/>
                    <a:pt x="1177" y="1369"/>
                    <a:pt x="876" y="1825"/>
                  </a:cubicBezTo>
                  <a:cubicBezTo>
                    <a:pt x="602" y="2281"/>
                    <a:pt x="420" y="2774"/>
                    <a:pt x="301" y="3276"/>
                  </a:cubicBezTo>
                  <a:cubicBezTo>
                    <a:pt x="228" y="3768"/>
                    <a:pt x="228" y="4297"/>
                    <a:pt x="338" y="4790"/>
                  </a:cubicBezTo>
                  <a:cubicBezTo>
                    <a:pt x="374" y="5018"/>
                    <a:pt x="493" y="5283"/>
                    <a:pt x="648" y="5511"/>
                  </a:cubicBezTo>
                  <a:cubicBezTo>
                    <a:pt x="721" y="5702"/>
                    <a:pt x="830" y="5857"/>
                    <a:pt x="949" y="6012"/>
                  </a:cubicBezTo>
                  <a:lnTo>
                    <a:pt x="685" y="6012"/>
                  </a:lnTo>
                  <a:cubicBezTo>
                    <a:pt x="529" y="6049"/>
                    <a:pt x="374" y="6122"/>
                    <a:pt x="265" y="6240"/>
                  </a:cubicBezTo>
                  <a:cubicBezTo>
                    <a:pt x="73" y="6468"/>
                    <a:pt x="0" y="6806"/>
                    <a:pt x="37" y="7189"/>
                  </a:cubicBezTo>
                  <a:cubicBezTo>
                    <a:pt x="110" y="7563"/>
                    <a:pt x="265" y="7910"/>
                    <a:pt x="493" y="8138"/>
                  </a:cubicBezTo>
                  <a:cubicBezTo>
                    <a:pt x="602" y="8247"/>
                    <a:pt x="794" y="8329"/>
                    <a:pt x="949" y="8366"/>
                  </a:cubicBezTo>
                  <a:cubicBezTo>
                    <a:pt x="1022" y="8402"/>
                    <a:pt x="1104" y="8402"/>
                    <a:pt x="1177" y="8402"/>
                  </a:cubicBezTo>
                  <a:cubicBezTo>
                    <a:pt x="1287" y="8402"/>
                    <a:pt x="1405" y="8402"/>
                    <a:pt x="1515" y="8366"/>
                  </a:cubicBezTo>
                  <a:cubicBezTo>
                    <a:pt x="1597" y="8329"/>
                    <a:pt x="1706" y="8293"/>
                    <a:pt x="1825" y="8247"/>
                  </a:cubicBezTo>
                  <a:cubicBezTo>
                    <a:pt x="2016" y="8475"/>
                    <a:pt x="2317" y="8667"/>
                    <a:pt x="2701" y="8859"/>
                  </a:cubicBezTo>
                  <a:cubicBezTo>
                    <a:pt x="3038" y="9050"/>
                    <a:pt x="3385" y="9160"/>
                    <a:pt x="3722" y="9205"/>
                  </a:cubicBezTo>
                  <a:cubicBezTo>
                    <a:pt x="3987" y="9242"/>
                    <a:pt x="4215" y="9278"/>
                    <a:pt x="4480" y="9278"/>
                  </a:cubicBezTo>
                  <a:cubicBezTo>
                    <a:pt x="4863" y="9278"/>
                    <a:pt x="5209" y="9242"/>
                    <a:pt x="5547" y="9123"/>
                  </a:cubicBezTo>
                  <a:cubicBezTo>
                    <a:pt x="6158" y="9014"/>
                    <a:pt x="6724" y="8749"/>
                    <a:pt x="7143" y="8366"/>
                  </a:cubicBezTo>
                  <a:cubicBezTo>
                    <a:pt x="7371" y="8174"/>
                    <a:pt x="7563" y="7946"/>
                    <a:pt x="7718" y="7718"/>
                  </a:cubicBezTo>
                  <a:cubicBezTo>
                    <a:pt x="7864" y="7454"/>
                    <a:pt x="7983" y="7189"/>
                    <a:pt x="8056" y="6879"/>
                  </a:cubicBezTo>
                  <a:cubicBezTo>
                    <a:pt x="8211" y="6240"/>
                    <a:pt x="8174" y="5511"/>
                    <a:pt x="7901" y="4680"/>
                  </a:cubicBezTo>
                  <a:cubicBezTo>
                    <a:pt x="7828" y="4334"/>
                    <a:pt x="7673" y="3960"/>
                    <a:pt x="7444" y="3540"/>
                  </a:cubicBezTo>
                  <a:cubicBezTo>
                    <a:pt x="7298" y="3230"/>
                    <a:pt x="7143" y="2892"/>
                    <a:pt x="6879" y="2473"/>
                  </a:cubicBezTo>
                  <a:cubicBezTo>
                    <a:pt x="6724" y="2208"/>
                    <a:pt x="6578" y="1980"/>
                    <a:pt x="6423" y="1716"/>
                  </a:cubicBezTo>
                  <a:lnTo>
                    <a:pt x="6350" y="1560"/>
                  </a:lnTo>
                  <a:lnTo>
                    <a:pt x="6350" y="1451"/>
                  </a:lnTo>
                  <a:cubicBezTo>
                    <a:pt x="6122" y="1104"/>
                    <a:pt x="5848" y="803"/>
                    <a:pt x="5474" y="539"/>
                  </a:cubicBezTo>
                  <a:cubicBezTo>
                    <a:pt x="5246" y="384"/>
                    <a:pt x="4981" y="229"/>
                    <a:pt x="4708" y="156"/>
                  </a:cubicBezTo>
                  <a:cubicBezTo>
                    <a:pt x="4480" y="83"/>
                    <a:pt x="4215" y="1"/>
                    <a:pt x="3950" y="1"/>
                  </a:cubicBezTo>
                  <a:close/>
                </a:path>
              </a:pathLst>
            </a:custGeom>
            <a:solidFill>
              <a:srgbClr val="A144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0" name="Google Shape;3200;p46"/>
            <p:cNvSpPr/>
            <p:nvPr/>
          </p:nvSpPr>
          <p:spPr>
            <a:xfrm flipH="1">
              <a:off x="6893689" y="2469364"/>
              <a:ext cx="496013" cy="454334"/>
            </a:xfrm>
            <a:custGeom>
              <a:avLst/>
              <a:gdLst/>
              <a:ahLst/>
              <a:cxnLst/>
              <a:rect l="l" t="t" r="r" b="b"/>
              <a:pathLst>
                <a:path w="6724" h="6159" extrusionOk="0">
                  <a:moveTo>
                    <a:pt x="3567" y="1"/>
                  </a:moveTo>
                  <a:cubicBezTo>
                    <a:pt x="3385" y="1"/>
                    <a:pt x="3193" y="1"/>
                    <a:pt x="3002" y="37"/>
                  </a:cubicBezTo>
                  <a:cubicBezTo>
                    <a:pt x="2546" y="156"/>
                    <a:pt x="2089" y="384"/>
                    <a:pt x="1670" y="685"/>
                  </a:cubicBezTo>
                  <a:cubicBezTo>
                    <a:pt x="1287" y="995"/>
                    <a:pt x="949" y="1369"/>
                    <a:pt x="648" y="1825"/>
                  </a:cubicBezTo>
                  <a:cubicBezTo>
                    <a:pt x="374" y="2281"/>
                    <a:pt x="192" y="2774"/>
                    <a:pt x="73" y="3276"/>
                  </a:cubicBezTo>
                  <a:cubicBezTo>
                    <a:pt x="0" y="3768"/>
                    <a:pt x="0" y="4297"/>
                    <a:pt x="110" y="4790"/>
                  </a:cubicBezTo>
                  <a:cubicBezTo>
                    <a:pt x="146" y="5018"/>
                    <a:pt x="265" y="5283"/>
                    <a:pt x="374" y="5511"/>
                  </a:cubicBezTo>
                  <a:lnTo>
                    <a:pt x="420" y="5511"/>
                  </a:lnTo>
                  <a:cubicBezTo>
                    <a:pt x="493" y="5593"/>
                    <a:pt x="566" y="5702"/>
                    <a:pt x="648" y="5784"/>
                  </a:cubicBezTo>
                  <a:cubicBezTo>
                    <a:pt x="721" y="5821"/>
                    <a:pt x="758" y="5894"/>
                    <a:pt x="831" y="5930"/>
                  </a:cubicBezTo>
                  <a:cubicBezTo>
                    <a:pt x="876" y="5967"/>
                    <a:pt x="913" y="6012"/>
                    <a:pt x="986" y="6049"/>
                  </a:cubicBezTo>
                  <a:cubicBezTo>
                    <a:pt x="1022" y="6085"/>
                    <a:pt x="1059" y="6085"/>
                    <a:pt x="1104" y="6085"/>
                  </a:cubicBezTo>
                  <a:cubicBezTo>
                    <a:pt x="1104" y="6122"/>
                    <a:pt x="1141" y="6122"/>
                    <a:pt x="1177" y="6122"/>
                  </a:cubicBezTo>
                  <a:cubicBezTo>
                    <a:pt x="1214" y="6122"/>
                    <a:pt x="1214" y="6122"/>
                    <a:pt x="1250" y="6158"/>
                  </a:cubicBezTo>
                  <a:lnTo>
                    <a:pt x="1405" y="6158"/>
                  </a:lnTo>
                  <a:cubicBezTo>
                    <a:pt x="1442" y="6158"/>
                    <a:pt x="1442" y="6122"/>
                    <a:pt x="1478" y="6122"/>
                  </a:cubicBezTo>
                  <a:cubicBezTo>
                    <a:pt x="1515" y="6122"/>
                    <a:pt x="1560" y="6122"/>
                    <a:pt x="1597" y="6085"/>
                  </a:cubicBezTo>
                  <a:cubicBezTo>
                    <a:pt x="1597" y="6085"/>
                    <a:pt x="1633" y="6085"/>
                    <a:pt x="1670" y="6049"/>
                  </a:cubicBezTo>
                  <a:cubicBezTo>
                    <a:pt x="1670" y="6049"/>
                    <a:pt x="1706" y="6012"/>
                    <a:pt x="1743" y="6012"/>
                  </a:cubicBezTo>
                  <a:cubicBezTo>
                    <a:pt x="1743" y="5967"/>
                    <a:pt x="1788" y="5967"/>
                    <a:pt x="1825" y="5930"/>
                  </a:cubicBezTo>
                  <a:lnTo>
                    <a:pt x="1861" y="5894"/>
                  </a:lnTo>
                  <a:cubicBezTo>
                    <a:pt x="1898" y="5857"/>
                    <a:pt x="1898" y="5821"/>
                    <a:pt x="1898" y="5821"/>
                  </a:cubicBezTo>
                  <a:cubicBezTo>
                    <a:pt x="1934" y="5784"/>
                    <a:pt x="1934" y="5739"/>
                    <a:pt x="1971" y="5702"/>
                  </a:cubicBezTo>
                  <a:cubicBezTo>
                    <a:pt x="1971" y="5666"/>
                    <a:pt x="1971" y="5629"/>
                    <a:pt x="2017" y="5593"/>
                  </a:cubicBezTo>
                  <a:cubicBezTo>
                    <a:pt x="2017" y="5556"/>
                    <a:pt x="2017" y="5474"/>
                    <a:pt x="2053" y="5401"/>
                  </a:cubicBezTo>
                  <a:lnTo>
                    <a:pt x="2053" y="5210"/>
                  </a:lnTo>
                  <a:lnTo>
                    <a:pt x="2053" y="4717"/>
                  </a:lnTo>
                  <a:cubicBezTo>
                    <a:pt x="2017" y="4562"/>
                    <a:pt x="2017" y="4416"/>
                    <a:pt x="2017" y="4261"/>
                  </a:cubicBezTo>
                  <a:cubicBezTo>
                    <a:pt x="2017" y="4106"/>
                    <a:pt x="2053" y="3960"/>
                    <a:pt x="2089" y="3805"/>
                  </a:cubicBezTo>
                  <a:cubicBezTo>
                    <a:pt x="2089" y="3768"/>
                    <a:pt x="2126" y="3686"/>
                    <a:pt x="2126" y="3613"/>
                  </a:cubicBezTo>
                  <a:cubicBezTo>
                    <a:pt x="2162" y="3540"/>
                    <a:pt x="2199" y="3504"/>
                    <a:pt x="2245" y="3422"/>
                  </a:cubicBezTo>
                  <a:cubicBezTo>
                    <a:pt x="2318" y="3312"/>
                    <a:pt x="2391" y="3193"/>
                    <a:pt x="2509" y="3084"/>
                  </a:cubicBezTo>
                  <a:cubicBezTo>
                    <a:pt x="2582" y="3002"/>
                    <a:pt x="2655" y="2965"/>
                    <a:pt x="2737" y="2892"/>
                  </a:cubicBezTo>
                  <a:cubicBezTo>
                    <a:pt x="2810" y="2856"/>
                    <a:pt x="2883" y="2819"/>
                    <a:pt x="3002" y="2774"/>
                  </a:cubicBezTo>
                  <a:cubicBezTo>
                    <a:pt x="3303" y="2591"/>
                    <a:pt x="3686" y="2436"/>
                    <a:pt x="3987" y="2245"/>
                  </a:cubicBezTo>
                  <a:cubicBezTo>
                    <a:pt x="4142" y="2172"/>
                    <a:pt x="4252" y="2053"/>
                    <a:pt x="4407" y="1980"/>
                  </a:cubicBezTo>
                  <a:cubicBezTo>
                    <a:pt x="4525" y="1907"/>
                    <a:pt x="4671" y="1789"/>
                    <a:pt x="4790" y="1679"/>
                  </a:cubicBezTo>
                  <a:cubicBezTo>
                    <a:pt x="4790" y="1633"/>
                    <a:pt x="4826" y="1633"/>
                    <a:pt x="4826" y="1597"/>
                  </a:cubicBezTo>
                  <a:lnTo>
                    <a:pt x="4899" y="1597"/>
                  </a:lnTo>
                  <a:cubicBezTo>
                    <a:pt x="4899" y="1633"/>
                    <a:pt x="4936" y="1633"/>
                    <a:pt x="4936" y="1633"/>
                  </a:cubicBezTo>
                  <a:cubicBezTo>
                    <a:pt x="5018" y="1716"/>
                    <a:pt x="5054" y="1789"/>
                    <a:pt x="5127" y="1862"/>
                  </a:cubicBezTo>
                  <a:cubicBezTo>
                    <a:pt x="5209" y="1907"/>
                    <a:pt x="5282" y="1980"/>
                    <a:pt x="5319" y="2017"/>
                  </a:cubicBezTo>
                  <a:lnTo>
                    <a:pt x="5355" y="2017"/>
                  </a:lnTo>
                  <a:cubicBezTo>
                    <a:pt x="5438" y="2090"/>
                    <a:pt x="5547" y="2172"/>
                    <a:pt x="5666" y="2245"/>
                  </a:cubicBezTo>
                  <a:cubicBezTo>
                    <a:pt x="5775" y="2281"/>
                    <a:pt x="5894" y="2363"/>
                    <a:pt x="6040" y="2400"/>
                  </a:cubicBezTo>
                  <a:cubicBezTo>
                    <a:pt x="6268" y="2473"/>
                    <a:pt x="6496" y="2546"/>
                    <a:pt x="6724" y="2591"/>
                  </a:cubicBezTo>
                  <a:cubicBezTo>
                    <a:pt x="6687" y="2546"/>
                    <a:pt x="6687" y="2509"/>
                    <a:pt x="6651" y="2473"/>
                  </a:cubicBezTo>
                  <a:cubicBezTo>
                    <a:pt x="6496" y="2208"/>
                    <a:pt x="6350" y="1980"/>
                    <a:pt x="6195" y="1716"/>
                  </a:cubicBezTo>
                  <a:lnTo>
                    <a:pt x="6122" y="1560"/>
                  </a:lnTo>
                  <a:lnTo>
                    <a:pt x="6122" y="1451"/>
                  </a:lnTo>
                  <a:cubicBezTo>
                    <a:pt x="5894" y="1104"/>
                    <a:pt x="5620" y="803"/>
                    <a:pt x="5246" y="539"/>
                  </a:cubicBezTo>
                  <a:cubicBezTo>
                    <a:pt x="5018" y="384"/>
                    <a:pt x="4753" y="229"/>
                    <a:pt x="4480" y="156"/>
                  </a:cubicBezTo>
                  <a:cubicBezTo>
                    <a:pt x="4252" y="37"/>
                    <a:pt x="3987" y="1"/>
                    <a:pt x="3722" y="1"/>
                  </a:cubicBezTo>
                  <a:close/>
                </a:path>
              </a:pathLst>
            </a:custGeom>
            <a:solidFill>
              <a:srgbClr val="953E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1" name="Google Shape;3201;p46"/>
            <p:cNvSpPr/>
            <p:nvPr/>
          </p:nvSpPr>
          <p:spPr>
            <a:xfrm flipH="1">
              <a:off x="7025582" y="2589826"/>
              <a:ext cx="74" cy="7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953E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2" name="Google Shape;3202;p46"/>
            <p:cNvSpPr/>
            <p:nvPr/>
          </p:nvSpPr>
          <p:spPr>
            <a:xfrm flipH="1">
              <a:off x="6988554" y="3013768"/>
              <a:ext cx="412582" cy="140084"/>
            </a:xfrm>
            <a:custGeom>
              <a:avLst/>
              <a:gdLst/>
              <a:ahLst/>
              <a:cxnLst/>
              <a:rect l="l" t="t" r="r" b="b"/>
              <a:pathLst>
                <a:path w="5593" h="1899" extrusionOk="0">
                  <a:moveTo>
                    <a:pt x="0" y="1"/>
                  </a:moveTo>
                  <a:cubicBezTo>
                    <a:pt x="73" y="302"/>
                    <a:pt x="228" y="566"/>
                    <a:pt x="420" y="758"/>
                  </a:cubicBezTo>
                  <a:cubicBezTo>
                    <a:pt x="529" y="867"/>
                    <a:pt x="685" y="949"/>
                    <a:pt x="876" y="986"/>
                  </a:cubicBezTo>
                  <a:cubicBezTo>
                    <a:pt x="949" y="1022"/>
                    <a:pt x="1031" y="1022"/>
                    <a:pt x="1104" y="1022"/>
                  </a:cubicBezTo>
                  <a:cubicBezTo>
                    <a:pt x="1214" y="1022"/>
                    <a:pt x="1332" y="1022"/>
                    <a:pt x="1442" y="986"/>
                  </a:cubicBezTo>
                  <a:cubicBezTo>
                    <a:pt x="1524" y="949"/>
                    <a:pt x="1633" y="913"/>
                    <a:pt x="1752" y="867"/>
                  </a:cubicBezTo>
                  <a:cubicBezTo>
                    <a:pt x="1943" y="1095"/>
                    <a:pt x="2244" y="1324"/>
                    <a:pt x="2628" y="1479"/>
                  </a:cubicBezTo>
                  <a:cubicBezTo>
                    <a:pt x="2929" y="1670"/>
                    <a:pt x="3312" y="1780"/>
                    <a:pt x="3649" y="1825"/>
                  </a:cubicBezTo>
                  <a:cubicBezTo>
                    <a:pt x="3914" y="1862"/>
                    <a:pt x="4142" y="1898"/>
                    <a:pt x="4407" y="1898"/>
                  </a:cubicBezTo>
                  <a:cubicBezTo>
                    <a:pt x="4790" y="1898"/>
                    <a:pt x="5136" y="1862"/>
                    <a:pt x="5474" y="1780"/>
                  </a:cubicBezTo>
                  <a:cubicBezTo>
                    <a:pt x="5510" y="1743"/>
                    <a:pt x="5547" y="1743"/>
                    <a:pt x="5593" y="1743"/>
                  </a:cubicBezTo>
                  <a:lnTo>
                    <a:pt x="5510" y="1743"/>
                  </a:lnTo>
                  <a:cubicBezTo>
                    <a:pt x="5342" y="1761"/>
                    <a:pt x="5171" y="1771"/>
                    <a:pt x="5000" y="1771"/>
                  </a:cubicBezTo>
                  <a:cubicBezTo>
                    <a:pt x="4828" y="1771"/>
                    <a:pt x="4657" y="1761"/>
                    <a:pt x="4489" y="1743"/>
                  </a:cubicBezTo>
                  <a:cubicBezTo>
                    <a:pt x="4142" y="1707"/>
                    <a:pt x="3804" y="1634"/>
                    <a:pt x="3494" y="1515"/>
                  </a:cubicBezTo>
                  <a:cubicBezTo>
                    <a:pt x="3120" y="1406"/>
                    <a:pt x="2774" y="1251"/>
                    <a:pt x="2436" y="1022"/>
                  </a:cubicBezTo>
                  <a:cubicBezTo>
                    <a:pt x="2281" y="913"/>
                    <a:pt x="2126" y="794"/>
                    <a:pt x="1980" y="639"/>
                  </a:cubicBezTo>
                  <a:cubicBezTo>
                    <a:pt x="1898" y="566"/>
                    <a:pt x="1825" y="493"/>
                    <a:pt x="1752" y="411"/>
                  </a:cubicBezTo>
                  <a:cubicBezTo>
                    <a:pt x="1752" y="375"/>
                    <a:pt x="1715" y="375"/>
                    <a:pt x="1670" y="338"/>
                  </a:cubicBezTo>
                  <a:cubicBezTo>
                    <a:pt x="1670" y="302"/>
                    <a:pt x="1633" y="302"/>
                    <a:pt x="1633" y="265"/>
                  </a:cubicBezTo>
                  <a:lnTo>
                    <a:pt x="1560" y="265"/>
                  </a:lnTo>
                  <a:cubicBezTo>
                    <a:pt x="1487" y="302"/>
                    <a:pt x="1442" y="338"/>
                    <a:pt x="1405" y="375"/>
                  </a:cubicBezTo>
                  <a:cubicBezTo>
                    <a:pt x="1369" y="411"/>
                    <a:pt x="1296" y="457"/>
                    <a:pt x="1259" y="457"/>
                  </a:cubicBezTo>
                  <a:cubicBezTo>
                    <a:pt x="1177" y="493"/>
                    <a:pt x="1068" y="530"/>
                    <a:pt x="986" y="566"/>
                  </a:cubicBezTo>
                  <a:lnTo>
                    <a:pt x="840" y="566"/>
                  </a:lnTo>
                  <a:cubicBezTo>
                    <a:pt x="757" y="566"/>
                    <a:pt x="721" y="566"/>
                    <a:pt x="685" y="530"/>
                  </a:cubicBezTo>
                  <a:cubicBezTo>
                    <a:pt x="612" y="530"/>
                    <a:pt x="529" y="493"/>
                    <a:pt x="456" y="457"/>
                  </a:cubicBezTo>
                  <a:cubicBezTo>
                    <a:pt x="265" y="338"/>
                    <a:pt x="155" y="183"/>
                    <a:pt x="37" y="3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953E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3" name="Google Shape;3203;p46"/>
            <p:cNvSpPr/>
            <p:nvPr/>
          </p:nvSpPr>
          <p:spPr>
            <a:xfrm flipH="1">
              <a:off x="6994600" y="2618079"/>
              <a:ext cx="2803" cy="74"/>
            </a:xfrm>
            <a:custGeom>
              <a:avLst/>
              <a:gdLst/>
              <a:ahLst/>
              <a:cxnLst/>
              <a:rect l="l" t="t" r="r" b="b"/>
              <a:pathLst>
                <a:path w="38" h="1" extrusionOk="0">
                  <a:moveTo>
                    <a:pt x="37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953E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4" name="Google Shape;3204;p46"/>
            <p:cNvSpPr/>
            <p:nvPr/>
          </p:nvSpPr>
          <p:spPr>
            <a:xfrm flipH="1">
              <a:off x="6994600" y="2618079"/>
              <a:ext cx="74" cy="7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953E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5" name="Google Shape;3205;p46"/>
            <p:cNvSpPr/>
            <p:nvPr/>
          </p:nvSpPr>
          <p:spPr>
            <a:xfrm flipH="1">
              <a:off x="7308188" y="2949147"/>
              <a:ext cx="45146" cy="89628"/>
            </a:xfrm>
            <a:custGeom>
              <a:avLst/>
              <a:gdLst/>
              <a:ahLst/>
              <a:cxnLst/>
              <a:rect l="l" t="t" r="r" b="b"/>
              <a:pathLst>
                <a:path w="612" h="1215" extrusionOk="0">
                  <a:moveTo>
                    <a:pt x="192" y="1"/>
                  </a:moveTo>
                  <a:cubicBezTo>
                    <a:pt x="155" y="1"/>
                    <a:pt x="109" y="1"/>
                    <a:pt x="109" y="37"/>
                  </a:cubicBezTo>
                  <a:cubicBezTo>
                    <a:pt x="37" y="147"/>
                    <a:pt x="0" y="266"/>
                    <a:pt x="0" y="375"/>
                  </a:cubicBezTo>
                  <a:cubicBezTo>
                    <a:pt x="0" y="494"/>
                    <a:pt x="0" y="603"/>
                    <a:pt x="37" y="722"/>
                  </a:cubicBezTo>
                  <a:cubicBezTo>
                    <a:pt x="73" y="795"/>
                    <a:pt x="155" y="913"/>
                    <a:pt x="192" y="986"/>
                  </a:cubicBezTo>
                  <a:cubicBezTo>
                    <a:pt x="265" y="1105"/>
                    <a:pt x="383" y="1141"/>
                    <a:pt x="493" y="1214"/>
                  </a:cubicBezTo>
                  <a:cubicBezTo>
                    <a:pt x="529" y="1214"/>
                    <a:pt x="566" y="1214"/>
                    <a:pt x="566" y="1178"/>
                  </a:cubicBezTo>
                  <a:cubicBezTo>
                    <a:pt x="611" y="1141"/>
                    <a:pt x="566" y="1105"/>
                    <a:pt x="529" y="1059"/>
                  </a:cubicBezTo>
                  <a:cubicBezTo>
                    <a:pt x="529" y="1059"/>
                    <a:pt x="493" y="1059"/>
                    <a:pt x="493" y="1023"/>
                  </a:cubicBezTo>
                  <a:cubicBezTo>
                    <a:pt x="456" y="1023"/>
                    <a:pt x="420" y="986"/>
                    <a:pt x="383" y="950"/>
                  </a:cubicBezTo>
                  <a:cubicBezTo>
                    <a:pt x="338" y="913"/>
                    <a:pt x="338" y="877"/>
                    <a:pt x="301" y="831"/>
                  </a:cubicBezTo>
                  <a:cubicBezTo>
                    <a:pt x="265" y="795"/>
                    <a:pt x="228" y="722"/>
                    <a:pt x="228" y="649"/>
                  </a:cubicBezTo>
                  <a:cubicBezTo>
                    <a:pt x="192" y="567"/>
                    <a:pt x="192" y="494"/>
                    <a:pt x="192" y="421"/>
                  </a:cubicBezTo>
                  <a:cubicBezTo>
                    <a:pt x="192" y="338"/>
                    <a:pt x="192" y="266"/>
                    <a:pt x="228" y="193"/>
                  </a:cubicBezTo>
                  <a:cubicBezTo>
                    <a:pt x="228" y="147"/>
                    <a:pt x="228" y="147"/>
                    <a:pt x="265" y="110"/>
                  </a:cubicBezTo>
                  <a:lnTo>
                    <a:pt x="265" y="74"/>
                  </a:lnTo>
                  <a:cubicBezTo>
                    <a:pt x="265" y="37"/>
                    <a:pt x="228" y="37"/>
                    <a:pt x="228" y="37"/>
                  </a:cubicBezTo>
                  <a:cubicBezTo>
                    <a:pt x="228" y="1"/>
                    <a:pt x="192" y="1"/>
                    <a:pt x="192" y="1"/>
                  </a:cubicBezTo>
                  <a:close/>
                </a:path>
              </a:pathLst>
            </a:custGeom>
            <a:solidFill>
              <a:srgbClr val="8D3B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6" name="Google Shape;3206;p46"/>
            <p:cNvSpPr/>
            <p:nvPr/>
          </p:nvSpPr>
          <p:spPr>
            <a:xfrm flipH="1">
              <a:off x="7339171" y="2954532"/>
              <a:ext cx="45146" cy="20802"/>
            </a:xfrm>
            <a:custGeom>
              <a:avLst/>
              <a:gdLst/>
              <a:ahLst/>
              <a:cxnLst/>
              <a:rect l="l" t="t" r="r" b="b"/>
              <a:pathLst>
                <a:path w="612" h="282" extrusionOk="0">
                  <a:moveTo>
                    <a:pt x="265" y="1"/>
                  </a:moveTo>
                  <a:cubicBezTo>
                    <a:pt x="265" y="1"/>
                    <a:pt x="228" y="37"/>
                    <a:pt x="192" y="37"/>
                  </a:cubicBezTo>
                  <a:cubicBezTo>
                    <a:pt x="192" y="37"/>
                    <a:pt x="155" y="37"/>
                    <a:pt x="155" y="74"/>
                  </a:cubicBezTo>
                  <a:cubicBezTo>
                    <a:pt x="73" y="120"/>
                    <a:pt x="37" y="156"/>
                    <a:pt x="37" y="193"/>
                  </a:cubicBezTo>
                  <a:cubicBezTo>
                    <a:pt x="0" y="193"/>
                    <a:pt x="0" y="229"/>
                    <a:pt x="37" y="265"/>
                  </a:cubicBezTo>
                  <a:cubicBezTo>
                    <a:pt x="49" y="278"/>
                    <a:pt x="62" y="282"/>
                    <a:pt x="74" y="282"/>
                  </a:cubicBezTo>
                  <a:cubicBezTo>
                    <a:pt x="99" y="282"/>
                    <a:pt x="119" y="265"/>
                    <a:pt x="119" y="265"/>
                  </a:cubicBezTo>
                  <a:lnTo>
                    <a:pt x="155" y="229"/>
                  </a:lnTo>
                  <a:cubicBezTo>
                    <a:pt x="155" y="193"/>
                    <a:pt x="192" y="193"/>
                    <a:pt x="192" y="193"/>
                  </a:cubicBezTo>
                  <a:cubicBezTo>
                    <a:pt x="228" y="193"/>
                    <a:pt x="228" y="156"/>
                    <a:pt x="265" y="156"/>
                  </a:cubicBezTo>
                  <a:lnTo>
                    <a:pt x="384" y="156"/>
                  </a:lnTo>
                  <a:cubicBezTo>
                    <a:pt x="420" y="193"/>
                    <a:pt x="457" y="193"/>
                    <a:pt x="493" y="229"/>
                  </a:cubicBezTo>
                  <a:cubicBezTo>
                    <a:pt x="529" y="229"/>
                    <a:pt x="575" y="229"/>
                    <a:pt x="575" y="193"/>
                  </a:cubicBezTo>
                  <a:cubicBezTo>
                    <a:pt x="612" y="156"/>
                    <a:pt x="612" y="120"/>
                    <a:pt x="575" y="74"/>
                  </a:cubicBezTo>
                  <a:cubicBezTo>
                    <a:pt x="529" y="37"/>
                    <a:pt x="493" y="37"/>
                    <a:pt x="457" y="37"/>
                  </a:cubicBezTo>
                  <a:cubicBezTo>
                    <a:pt x="420" y="1"/>
                    <a:pt x="384" y="1"/>
                    <a:pt x="347" y="1"/>
                  </a:cubicBezTo>
                  <a:close/>
                </a:path>
              </a:pathLst>
            </a:custGeom>
            <a:solidFill>
              <a:srgbClr val="8D3B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7" name="Google Shape;3207;p46"/>
            <p:cNvSpPr/>
            <p:nvPr/>
          </p:nvSpPr>
          <p:spPr>
            <a:xfrm flipH="1">
              <a:off x="6952184" y="2935058"/>
              <a:ext cx="81513" cy="58645"/>
            </a:xfrm>
            <a:custGeom>
              <a:avLst/>
              <a:gdLst/>
              <a:ahLst/>
              <a:cxnLst/>
              <a:rect l="l" t="t" r="r" b="b"/>
              <a:pathLst>
                <a:path w="1105" h="795" extrusionOk="0">
                  <a:moveTo>
                    <a:pt x="37" y="0"/>
                  </a:moveTo>
                  <a:cubicBezTo>
                    <a:pt x="37" y="37"/>
                    <a:pt x="0" y="37"/>
                    <a:pt x="0" y="73"/>
                  </a:cubicBezTo>
                  <a:cubicBezTo>
                    <a:pt x="0" y="155"/>
                    <a:pt x="0" y="265"/>
                    <a:pt x="37" y="384"/>
                  </a:cubicBezTo>
                  <a:cubicBezTo>
                    <a:pt x="37" y="457"/>
                    <a:pt x="73" y="529"/>
                    <a:pt x="155" y="612"/>
                  </a:cubicBezTo>
                  <a:lnTo>
                    <a:pt x="301" y="758"/>
                  </a:lnTo>
                  <a:cubicBezTo>
                    <a:pt x="383" y="758"/>
                    <a:pt x="456" y="794"/>
                    <a:pt x="529" y="794"/>
                  </a:cubicBezTo>
                  <a:cubicBezTo>
                    <a:pt x="612" y="794"/>
                    <a:pt x="685" y="794"/>
                    <a:pt x="757" y="758"/>
                  </a:cubicBezTo>
                  <a:cubicBezTo>
                    <a:pt x="840" y="721"/>
                    <a:pt x="876" y="685"/>
                    <a:pt x="949" y="612"/>
                  </a:cubicBezTo>
                  <a:cubicBezTo>
                    <a:pt x="1068" y="493"/>
                    <a:pt x="1104" y="265"/>
                    <a:pt x="1104" y="73"/>
                  </a:cubicBezTo>
                  <a:cubicBezTo>
                    <a:pt x="1104" y="37"/>
                    <a:pt x="1068" y="0"/>
                    <a:pt x="1022" y="0"/>
                  </a:cubicBezTo>
                  <a:cubicBezTo>
                    <a:pt x="986" y="0"/>
                    <a:pt x="949" y="37"/>
                    <a:pt x="949" y="73"/>
                  </a:cubicBezTo>
                  <a:lnTo>
                    <a:pt x="949" y="265"/>
                  </a:lnTo>
                  <a:cubicBezTo>
                    <a:pt x="949" y="301"/>
                    <a:pt x="949" y="338"/>
                    <a:pt x="913" y="420"/>
                  </a:cubicBezTo>
                  <a:cubicBezTo>
                    <a:pt x="913" y="457"/>
                    <a:pt x="876" y="457"/>
                    <a:pt x="876" y="493"/>
                  </a:cubicBezTo>
                  <a:cubicBezTo>
                    <a:pt x="840" y="529"/>
                    <a:pt x="794" y="566"/>
                    <a:pt x="794" y="566"/>
                  </a:cubicBezTo>
                  <a:cubicBezTo>
                    <a:pt x="757" y="612"/>
                    <a:pt x="721" y="612"/>
                    <a:pt x="685" y="612"/>
                  </a:cubicBezTo>
                  <a:cubicBezTo>
                    <a:pt x="685" y="648"/>
                    <a:pt x="648" y="648"/>
                    <a:pt x="612" y="648"/>
                  </a:cubicBezTo>
                  <a:lnTo>
                    <a:pt x="493" y="648"/>
                  </a:lnTo>
                  <a:cubicBezTo>
                    <a:pt x="456" y="648"/>
                    <a:pt x="420" y="648"/>
                    <a:pt x="383" y="612"/>
                  </a:cubicBezTo>
                  <a:lnTo>
                    <a:pt x="420" y="612"/>
                  </a:lnTo>
                  <a:cubicBezTo>
                    <a:pt x="383" y="612"/>
                    <a:pt x="338" y="612"/>
                    <a:pt x="301" y="566"/>
                  </a:cubicBezTo>
                  <a:cubicBezTo>
                    <a:pt x="301" y="566"/>
                    <a:pt x="265" y="529"/>
                    <a:pt x="265" y="493"/>
                  </a:cubicBezTo>
                  <a:cubicBezTo>
                    <a:pt x="228" y="457"/>
                    <a:pt x="192" y="457"/>
                    <a:pt x="192" y="420"/>
                  </a:cubicBezTo>
                  <a:cubicBezTo>
                    <a:pt x="192" y="384"/>
                    <a:pt x="155" y="301"/>
                    <a:pt x="155" y="265"/>
                  </a:cubicBezTo>
                  <a:lnTo>
                    <a:pt x="155" y="73"/>
                  </a:lnTo>
                  <a:lnTo>
                    <a:pt x="155" y="0"/>
                  </a:lnTo>
                  <a:close/>
                </a:path>
              </a:pathLst>
            </a:custGeom>
            <a:solidFill>
              <a:srgbClr val="3A20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8" name="Google Shape;3208;p46"/>
            <p:cNvSpPr/>
            <p:nvPr/>
          </p:nvSpPr>
          <p:spPr>
            <a:xfrm flipH="1">
              <a:off x="7103629" y="2840857"/>
              <a:ext cx="59309" cy="70300"/>
            </a:xfrm>
            <a:custGeom>
              <a:avLst/>
              <a:gdLst/>
              <a:ahLst/>
              <a:cxnLst/>
              <a:rect l="l" t="t" r="r" b="b"/>
              <a:pathLst>
                <a:path w="804" h="953" extrusionOk="0">
                  <a:moveTo>
                    <a:pt x="325" y="0"/>
                  </a:moveTo>
                  <a:cubicBezTo>
                    <a:pt x="293" y="0"/>
                    <a:pt x="261" y="6"/>
                    <a:pt x="229" y="18"/>
                  </a:cubicBezTo>
                  <a:cubicBezTo>
                    <a:pt x="83" y="101"/>
                    <a:pt x="1" y="329"/>
                    <a:pt x="119" y="593"/>
                  </a:cubicBezTo>
                  <a:cubicBezTo>
                    <a:pt x="179" y="810"/>
                    <a:pt x="343" y="953"/>
                    <a:pt x="485" y="953"/>
                  </a:cubicBezTo>
                  <a:cubicBezTo>
                    <a:pt x="517" y="953"/>
                    <a:pt x="547" y="946"/>
                    <a:pt x="575" y="931"/>
                  </a:cubicBezTo>
                  <a:cubicBezTo>
                    <a:pt x="767" y="894"/>
                    <a:pt x="804" y="630"/>
                    <a:pt x="721" y="365"/>
                  </a:cubicBezTo>
                  <a:cubicBezTo>
                    <a:pt x="630" y="145"/>
                    <a:pt x="482" y="0"/>
                    <a:pt x="325" y="0"/>
                  </a:cubicBezTo>
                  <a:close/>
                </a:path>
              </a:pathLst>
            </a:custGeom>
            <a:solidFill>
              <a:srgbClr val="3A20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9" name="Google Shape;3209;p46"/>
            <p:cNvSpPr/>
            <p:nvPr/>
          </p:nvSpPr>
          <p:spPr>
            <a:xfrm flipH="1">
              <a:off x="6899071" y="2759786"/>
              <a:ext cx="59235" cy="70153"/>
            </a:xfrm>
            <a:custGeom>
              <a:avLst/>
              <a:gdLst/>
              <a:ahLst/>
              <a:cxnLst/>
              <a:rect l="l" t="t" r="r" b="b"/>
              <a:pathLst>
                <a:path w="803" h="951" extrusionOk="0">
                  <a:moveTo>
                    <a:pt x="332" y="1"/>
                  </a:moveTo>
                  <a:cubicBezTo>
                    <a:pt x="298" y="1"/>
                    <a:pt x="263" y="8"/>
                    <a:pt x="228" y="23"/>
                  </a:cubicBezTo>
                  <a:cubicBezTo>
                    <a:pt x="82" y="59"/>
                    <a:pt x="0" y="324"/>
                    <a:pt x="82" y="588"/>
                  </a:cubicBezTo>
                  <a:cubicBezTo>
                    <a:pt x="175" y="783"/>
                    <a:pt x="355" y="951"/>
                    <a:pt x="502" y="951"/>
                  </a:cubicBezTo>
                  <a:cubicBezTo>
                    <a:pt x="528" y="951"/>
                    <a:pt x="552" y="946"/>
                    <a:pt x="575" y="935"/>
                  </a:cubicBezTo>
                  <a:cubicBezTo>
                    <a:pt x="730" y="853"/>
                    <a:pt x="803" y="625"/>
                    <a:pt x="730" y="360"/>
                  </a:cubicBezTo>
                  <a:cubicBezTo>
                    <a:pt x="633" y="144"/>
                    <a:pt x="487" y="1"/>
                    <a:pt x="332" y="1"/>
                  </a:cubicBezTo>
                  <a:close/>
                </a:path>
              </a:pathLst>
            </a:custGeom>
            <a:solidFill>
              <a:srgbClr val="3A20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0" name="Google Shape;3210;p46"/>
            <p:cNvSpPr/>
            <p:nvPr/>
          </p:nvSpPr>
          <p:spPr>
            <a:xfrm flipH="1">
              <a:off x="6954913" y="2764139"/>
              <a:ext cx="100988" cy="148789"/>
            </a:xfrm>
            <a:custGeom>
              <a:avLst/>
              <a:gdLst/>
              <a:ahLst/>
              <a:cxnLst/>
              <a:rect l="l" t="t" r="r" b="b"/>
              <a:pathLst>
                <a:path w="1369" h="2017" extrusionOk="0">
                  <a:moveTo>
                    <a:pt x="110" y="0"/>
                  </a:moveTo>
                  <a:cubicBezTo>
                    <a:pt x="73" y="0"/>
                    <a:pt x="73" y="0"/>
                    <a:pt x="37" y="37"/>
                  </a:cubicBezTo>
                  <a:lnTo>
                    <a:pt x="0" y="73"/>
                  </a:lnTo>
                  <a:lnTo>
                    <a:pt x="0" y="192"/>
                  </a:lnTo>
                  <a:cubicBezTo>
                    <a:pt x="37" y="228"/>
                    <a:pt x="37" y="265"/>
                    <a:pt x="73" y="301"/>
                  </a:cubicBezTo>
                  <a:lnTo>
                    <a:pt x="73" y="265"/>
                  </a:lnTo>
                  <a:cubicBezTo>
                    <a:pt x="183" y="602"/>
                    <a:pt x="301" y="985"/>
                    <a:pt x="493" y="1332"/>
                  </a:cubicBezTo>
                  <a:cubicBezTo>
                    <a:pt x="514" y="1353"/>
                    <a:pt x="547" y="1374"/>
                    <a:pt x="579" y="1374"/>
                  </a:cubicBezTo>
                  <a:cubicBezTo>
                    <a:pt x="601" y="1374"/>
                    <a:pt x="623" y="1363"/>
                    <a:pt x="639" y="1332"/>
                  </a:cubicBezTo>
                  <a:cubicBezTo>
                    <a:pt x="684" y="1287"/>
                    <a:pt x="721" y="1250"/>
                    <a:pt x="757" y="1214"/>
                  </a:cubicBezTo>
                  <a:cubicBezTo>
                    <a:pt x="794" y="1214"/>
                    <a:pt x="830" y="1177"/>
                    <a:pt x="867" y="1177"/>
                  </a:cubicBezTo>
                  <a:lnTo>
                    <a:pt x="913" y="1141"/>
                  </a:lnTo>
                  <a:lnTo>
                    <a:pt x="949" y="1141"/>
                  </a:lnTo>
                  <a:lnTo>
                    <a:pt x="986" y="1177"/>
                  </a:lnTo>
                  <a:lnTo>
                    <a:pt x="1022" y="1177"/>
                  </a:lnTo>
                  <a:cubicBezTo>
                    <a:pt x="1022" y="1214"/>
                    <a:pt x="1058" y="1214"/>
                    <a:pt x="1058" y="1214"/>
                  </a:cubicBezTo>
                  <a:cubicBezTo>
                    <a:pt x="1058" y="1250"/>
                    <a:pt x="1095" y="1287"/>
                    <a:pt x="1095" y="1287"/>
                  </a:cubicBezTo>
                  <a:cubicBezTo>
                    <a:pt x="1095" y="1332"/>
                    <a:pt x="1141" y="1369"/>
                    <a:pt x="1141" y="1405"/>
                  </a:cubicBezTo>
                  <a:lnTo>
                    <a:pt x="1141" y="1515"/>
                  </a:lnTo>
                  <a:cubicBezTo>
                    <a:pt x="1141" y="1560"/>
                    <a:pt x="1095" y="1597"/>
                    <a:pt x="1095" y="1597"/>
                  </a:cubicBezTo>
                  <a:cubicBezTo>
                    <a:pt x="1095" y="1633"/>
                    <a:pt x="1058" y="1670"/>
                    <a:pt x="1058" y="1706"/>
                  </a:cubicBezTo>
                  <a:cubicBezTo>
                    <a:pt x="1022" y="1706"/>
                    <a:pt x="1022" y="1743"/>
                    <a:pt x="986" y="1743"/>
                  </a:cubicBezTo>
                  <a:cubicBezTo>
                    <a:pt x="949" y="1788"/>
                    <a:pt x="913" y="1788"/>
                    <a:pt x="867" y="1825"/>
                  </a:cubicBezTo>
                  <a:cubicBezTo>
                    <a:pt x="830" y="1861"/>
                    <a:pt x="830" y="1934"/>
                    <a:pt x="830" y="1971"/>
                  </a:cubicBezTo>
                  <a:cubicBezTo>
                    <a:pt x="867" y="1971"/>
                    <a:pt x="867" y="2016"/>
                    <a:pt x="913" y="2016"/>
                  </a:cubicBezTo>
                  <a:lnTo>
                    <a:pt x="986" y="2016"/>
                  </a:lnTo>
                  <a:cubicBezTo>
                    <a:pt x="1058" y="1971"/>
                    <a:pt x="1141" y="1898"/>
                    <a:pt x="1214" y="1861"/>
                  </a:cubicBezTo>
                  <a:cubicBezTo>
                    <a:pt x="1250" y="1788"/>
                    <a:pt x="1287" y="1706"/>
                    <a:pt x="1323" y="1633"/>
                  </a:cubicBezTo>
                  <a:cubicBezTo>
                    <a:pt x="1323" y="1560"/>
                    <a:pt x="1369" y="1478"/>
                    <a:pt x="1323" y="1405"/>
                  </a:cubicBezTo>
                  <a:cubicBezTo>
                    <a:pt x="1323" y="1332"/>
                    <a:pt x="1323" y="1250"/>
                    <a:pt x="1287" y="1177"/>
                  </a:cubicBezTo>
                  <a:cubicBezTo>
                    <a:pt x="1250" y="1141"/>
                    <a:pt x="1214" y="1058"/>
                    <a:pt x="1177" y="1022"/>
                  </a:cubicBezTo>
                  <a:cubicBezTo>
                    <a:pt x="1095" y="985"/>
                    <a:pt x="1022" y="949"/>
                    <a:pt x="949" y="949"/>
                  </a:cubicBezTo>
                  <a:cubicBezTo>
                    <a:pt x="927" y="942"/>
                    <a:pt x="906" y="939"/>
                    <a:pt x="885" y="939"/>
                  </a:cubicBezTo>
                  <a:cubicBezTo>
                    <a:pt x="790" y="939"/>
                    <a:pt x="699" y="999"/>
                    <a:pt x="602" y="1058"/>
                  </a:cubicBezTo>
                  <a:cubicBezTo>
                    <a:pt x="602" y="1022"/>
                    <a:pt x="566" y="949"/>
                    <a:pt x="529" y="913"/>
                  </a:cubicBezTo>
                  <a:lnTo>
                    <a:pt x="529" y="913"/>
                  </a:lnTo>
                  <a:lnTo>
                    <a:pt x="566" y="949"/>
                  </a:lnTo>
                  <a:cubicBezTo>
                    <a:pt x="411" y="648"/>
                    <a:pt x="338" y="338"/>
                    <a:pt x="183" y="73"/>
                  </a:cubicBezTo>
                  <a:cubicBezTo>
                    <a:pt x="183" y="37"/>
                    <a:pt x="146" y="37"/>
                    <a:pt x="146" y="0"/>
                  </a:cubicBezTo>
                  <a:close/>
                </a:path>
              </a:pathLst>
            </a:custGeom>
            <a:solidFill>
              <a:srgbClr val="7E3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1" name="Google Shape;3211;p46"/>
            <p:cNvSpPr/>
            <p:nvPr/>
          </p:nvSpPr>
          <p:spPr>
            <a:xfrm flipH="1">
              <a:off x="7137268" y="2702174"/>
              <a:ext cx="103717" cy="106447"/>
            </a:xfrm>
            <a:custGeom>
              <a:avLst/>
              <a:gdLst/>
              <a:ahLst/>
              <a:cxnLst/>
              <a:rect l="l" t="t" r="r" b="b"/>
              <a:pathLst>
                <a:path w="1406" h="1443" extrusionOk="0">
                  <a:moveTo>
                    <a:pt x="1214" y="1"/>
                  </a:moveTo>
                  <a:cubicBezTo>
                    <a:pt x="1059" y="1"/>
                    <a:pt x="867" y="74"/>
                    <a:pt x="758" y="156"/>
                  </a:cubicBezTo>
                  <a:cubicBezTo>
                    <a:pt x="685" y="193"/>
                    <a:pt x="603" y="229"/>
                    <a:pt x="530" y="302"/>
                  </a:cubicBezTo>
                  <a:cubicBezTo>
                    <a:pt x="493" y="348"/>
                    <a:pt x="411" y="421"/>
                    <a:pt x="375" y="494"/>
                  </a:cubicBezTo>
                  <a:cubicBezTo>
                    <a:pt x="265" y="612"/>
                    <a:pt x="183" y="758"/>
                    <a:pt x="146" y="877"/>
                  </a:cubicBezTo>
                  <a:cubicBezTo>
                    <a:pt x="73" y="1032"/>
                    <a:pt x="37" y="1178"/>
                    <a:pt x="1" y="1333"/>
                  </a:cubicBezTo>
                  <a:cubicBezTo>
                    <a:pt x="1" y="1369"/>
                    <a:pt x="37" y="1406"/>
                    <a:pt x="73" y="1442"/>
                  </a:cubicBezTo>
                  <a:cubicBezTo>
                    <a:pt x="110" y="1442"/>
                    <a:pt x="146" y="1406"/>
                    <a:pt x="146" y="1369"/>
                  </a:cubicBezTo>
                  <a:cubicBezTo>
                    <a:pt x="146" y="1296"/>
                    <a:pt x="183" y="1214"/>
                    <a:pt x="229" y="1141"/>
                  </a:cubicBezTo>
                  <a:cubicBezTo>
                    <a:pt x="265" y="1068"/>
                    <a:pt x="302" y="950"/>
                    <a:pt x="375" y="877"/>
                  </a:cubicBezTo>
                  <a:cubicBezTo>
                    <a:pt x="457" y="758"/>
                    <a:pt x="530" y="685"/>
                    <a:pt x="639" y="612"/>
                  </a:cubicBezTo>
                  <a:cubicBezTo>
                    <a:pt x="721" y="530"/>
                    <a:pt x="831" y="494"/>
                    <a:pt x="949" y="457"/>
                  </a:cubicBezTo>
                  <a:cubicBezTo>
                    <a:pt x="986" y="421"/>
                    <a:pt x="1022" y="421"/>
                    <a:pt x="1095" y="384"/>
                  </a:cubicBezTo>
                  <a:cubicBezTo>
                    <a:pt x="1141" y="384"/>
                    <a:pt x="1214" y="384"/>
                    <a:pt x="1287" y="348"/>
                  </a:cubicBezTo>
                  <a:cubicBezTo>
                    <a:pt x="1369" y="348"/>
                    <a:pt x="1405" y="266"/>
                    <a:pt x="1405" y="193"/>
                  </a:cubicBezTo>
                  <a:cubicBezTo>
                    <a:pt x="1405" y="74"/>
                    <a:pt x="1323" y="1"/>
                    <a:pt x="1214" y="1"/>
                  </a:cubicBezTo>
                  <a:close/>
                </a:path>
              </a:pathLst>
            </a:custGeom>
            <a:solidFill>
              <a:srgbClr val="3A20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2" name="Google Shape;3212;p46"/>
            <p:cNvSpPr/>
            <p:nvPr/>
          </p:nvSpPr>
          <p:spPr>
            <a:xfrm flipH="1">
              <a:off x="6890957" y="2643676"/>
              <a:ext cx="123265" cy="43818"/>
            </a:xfrm>
            <a:custGeom>
              <a:avLst/>
              <a:gdLst/>
              <a:ahLst/>
              <a:cxnLst/>
              <a:rect l="l" t="t" r="r" b="b"/>
              <a:pathLst>
                <a:path w="1671" h="594" extrusionOk="0">
                  <a:moveTo>
                    <a:pt x="493" y="0"/>
                  </a:moveTo>
                  <a:cubicBezTo>
                    <a:pt x="384" y="0"/>
                    <a:pt x="229" y="37"/>
                    <a:pt x="119" y="110"/>
                  </a:cubicBezTo>
                  <a:lnTo>
                    <a:pt x="74" y="110"/>
                  </a:lnTo>
                  <a:cubicBezTo>
                    <a:pt x="37" y="183"/>
                    <a:pt x="1" y="265"/>
                    <a:pt x="37" y="338"/>
                  </a:cubicBezTo>
                  <a:cubicBezTo>
                    <a:pt x="74" y="374"/>
                    <a:pt x="156" y="411"/>
                    <a:pt x="229" y="411"/>
                  </a:cubicBezTo>
                  <a:cubicBezTo>
                    <a:pt x="265" y="374"/>
                    <a:pt x="348" y="338"/>
                    <a:pt x="384" y="338"/>
                  </a:cubicBezTo>
                  <a:cubicBezTo>
                    <a:pt x="421" y="338"/>
                    <a:pt x="457" y="301"/>
                    <a:pt x="530" y="301"/>
                  </a:cubicBezTo>
                  <a:cubicBezTo>
                    <a:pt x="612" y="265"/>
                    <a:pt x="722" y="265"/>
                    <a:pt x="840" y="265"/>
                  </a:cubicBezTo>
                  <a:cubicBezTo>
                    <a:pt x="913" y="265"/>
                    <a:pt x="1032" y="301"/>
                    <a:pt x="1141" y="338"/>
                  </a:cubicBezTo>
                  <a:cubicBezTo>
                    <a:pt x="1214" y="338"/>
                    <a:pt x="1296" y="374"/>
                    <a:pt x="1369" y="456"/>
                  </a:cubicBezTo>
                  <a:cubicBezTo>
                    <a:pt x="1442" y="493"/>
                    <a:pt x="1488" y="529"/>
                    <a:pt x="1561" y="566"/>
                  </a:cubicBezTo>
                  <a:cubicBezTo>
                    <a:pt x="1561" y="584"/>
                    <a:pt x="1570" y="593"/>
                    <a:pt x="1584" y="593"/>
                  </a:cubicBezTo>
                  <a:cubicBezTo>
                    <a:pt x="1597" y="593"/>
                    <a:pt x="1616" y="584"/>
                    <a:pt x="1634" y="566"/>
                  </a:cubicBezTo>
                  <a:cubicBezTo>
                    <a:pt x="1670" y="529"/>
                    <a:pt x="1634" y="493"/>
                    <a:pt x="1634" y="493"/>
                  </a:cubicBezTo>
                  <a:cubicBezTo>
                    <a:pt x="1524" y="374"/>
                    <a:pt x="1406" y="301"/>
                    <a:pt x="1296" y="228"/>
                  </a:cubicBezTo>
                  <a:cubicBezTo>
                    <a:pt x="1178" y="146"/>
                    <a:pt x="1068" y="73"/>
                    <a:pt x="950" y="37"/>
                  </a:cubicBezTo>
                  <a:cubicBezTo>
                    <a:pt x="877" y="37"/>
                    <a:pt x="804" y="0"/>
                    <a:pt x="722" y="0"/>
                  </a:cubicBezTo>
                  <a:close/>
                </a:path>
              </a:pathLst>
            </a:custGeom>
            <a:solidFill>
              <a:srgbClr val="3A20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3" name="Google Shape;3213;p46"/>
            <p:cNvSpPr/>
            <p:nvPr/>
          </p:nvSpPr>
          <p:spPr>
            <a:xfrm flipH="1">
              <a:off x="6845888" y="2371106"/>
              <a:ext cx="613819" cy="558641"/>
            </a:xfrm>
            <a:custGeom>
              <a:avLst/>
              <a:gdLst/>
              <a:ahLst/>
              <a:cxnLst/>
              <a:rect l="l" t="t" r="r" b="b"/>
              <a:pathLst>
                <a:path w="8321" h="7573" extrusionOk="0">
                  <a:moveTo>
                    <a:pt x="3340" y="1"/>
                  </a:moveTo>
                  <a:cubicBezTo>
                    <a:pt x="3148" y="1"/>
                    <a:pt x="2966" y="1"/>
                    <a:pt x="2774" y="83"/>
                  </a:cubicBezTo>
                  <a:cubicBezTo>
                    <a:pt x="2509" y="119"/>
                    <a:pt x="2236" y="229"/>
                    <a:pt x="1971" y="384"/>
                  </a:cubicBezTo>
                  <a:cubicBezTo>
                    <a:pt x="1515" y="648"/>
                    <a:pt x="1141" y="1031"/>
                    <a:pt x="794" y="1561"/>
                  </a:cubicBezTo>
                  <a:cubicBezTo>
                    <a:pt x="639" y="1789"/>
                    <a:pt x="493" y="2053"/>
                    <a:pt x="375" y="2363"/>
                  </a:cubicBezTo>
                  <a:cubicBezTo>
                    <a:pt x="265" y="2628"/>
                    <a:pt x="183" y="2892"/>
                    <a:pt x="147" y="3194"/>
                  </a:cubicBezTo>
                  <a:cubicBezTo>
                    <a:pt x="37" y="3732"/>
                    <a:pt x="1" y="4261"/>
                    <a:pt x="74" y="4790"/>
                  </a:cubicBezTo>
                  <a:cubicBezTo>
                    <a:pt x="147" y="5137"/>
                    <a:pt x="229" y="5438"/>
                    <a:pt x="375" y="5784"/>
                  </a:cubicBezTo>
                  <a:cubicBezTo>
                    <a:pt x="530" y="6049"/>
                    <a:pt x="685" y="6350"/>
                    <a:pt x="949" y="6660"/>
                  </a:cubicBezTo>
                  <a:cubicBezTo>
                    <a:pt x="1059" y="6961"/>
                    <a:pt x="1250" y="7226"/>
                    <a:pt x="1515" y="7417"/>
                  </a:cubicBezTo>
                  <a:cubicBezTo>
                    <a:pt x="1670" y="7527"/>
                    <a:pt x="1825" y="7572"/>
                    <a:pt x="1971" y="7572"/>
                  </a:cubicBezTo>
                  <a:lnTo>
                    <a:pt x="2236" y="7572"/>
                  </a:lnTo>
                  <a:cubicBezTo>
                    <a:pt x="2318" y="7527"/>
                    <a:pt x="2354" y="7490"/>
                    <a:pt x="2427" y="7454"/>
                  </a:cubicBezTo>
                  <a:cubicBezTo>
                    <a:pt x="2546" y="7417"/>
                    <a:pt x="2619" y="7299"/>
                    <a:pt x="2655" y="7189"/>
                  </a:cubicBezTo>
                  <a:cubicBezTo>
                    <a:pt x="2737" y="7116"/>
                    <a:pt x="2737" y="6961"/>
                    <a:pt x="2774" y="6843"/>
                  </a:cubicBezTo>
                  <a:cubicBezTo>
                    <a:pt x="2774" y="6697"/>
                    <a:pt x="2774" y="6542"/>
                    <a:pt x="2737" y="6432"/>
                  </a:cubicBezTo>
                  <a:cubicBezTo>
                    <a:pt x="2737" y="6277"/>
                    <a:pt x="2692" y="6122"/>
                    <a:pt x="2692" y="6012"/>
                  </a:cubicBezTo>
                  <a:lnTo>
                    <a:pt x="2655" y="5894"/>
                  </a:lnTo>
                  <a:cubicBezTo>
                    <a:pt x="2655" y="5784"/>
                    <a:pt x="2619" y="5666"/>
                    <a:pt x="2582" y="5556"/>
                  </a:cubicBezTo>
                  <a:lnTo>
                    <a:pt x="2582" y="5365"/>
                  </a:lnTo>
                  <a:lnTo>
                    <a:pt x="2582" y="5137"/>
                  </a:lnTo>
                  <a:cubicBezTo>
                    <a:pt x="2619" y="4982"/>
                    <a:pt x="2655" y="4872"/>
                    <a:pt x="2692" y="4790"/>
                  </a:cubicBezTo>
                  <a:cubicBezTo>
                    <a:pt x="2737" y="4681"/>
                    <a:pt x="2774" y="4608"/>
                    <a:pt x="2847" y="4525"/>
                  </a:cubicBezTo>
                  <a:cubicBezTo>
                    <a:pt x="2920" y="4416"/>
                    <a:pt x="3038" y="4297"/>
                    <a:pt x="3148" y="4224"/>
                  </a:cubicBezTo>
                  <a:cubicBezTo>
                    <a:pt x="3303" y="4106"/>
                    <a:pt x="3495" y="3996"/>
                    <a:pt x="3723" y="3878"/>
                  </a:cubicBezTo>
                  <a:cubicBezTo>
                    <a:pt x="3878" y="3805"/>
                    <a:pt x="4060" y="3732"/>
                    <a:pt x="4215" y="3650"/>
                  </a:cubicBezTo>
                  <a:lnTo>
                    <a:pt x="4370" y="3577"/>
                  </a:lnTo>
                  <a:cubicBezTo>
                    <a:pt x="4827" y="3385"/>
                    <a:pt x="5246" y="3157"/>
                    <a:pt x="5584" y="2856"/>
                  </a:cubicBezTo>
                  <a:lnTo>
                    <a:pt x="5775" y="2664"/>
                  </a:lnTo>
                  <a:cubicBezTo>
                    <a:pt x="5930" y="2783"/>
                    <a:pt x="6076" y="2929"/>
                    <a:pt x="6304" y="3048"/>
                  </a:cubicBezTo>
                  <a:cubicBezTo>
                    <a:pt x="6496" y="3121"/>
                    <a:pt x="6688" y="3194"/>
                    <a:pt x="6797" y="3239"/>
                  </a:cubicBezTo>
                  <a:lnTo>
                    <a:pt x="6879" y="3276"/>
                  </a:lnTo>
                  <a:cubicBezTo>
                    <a:pt x="6916" y="3312"/>
                    <a:pt x="6952" y="3312"/>
                    <a:pt x="6989" y="3312"/>
                  </a:cubicBezTo>
                  <a:cubicBezTo>
                    <a:pt x="7071" y="3349"/>
                    <a:pt x="7107" y="3385"/>
                    <a:pt x="7180" y="3385"/>
                  </a:cubicBezTo>
                  <a:cubicBezTo>
                    <a:pt x="7217" y="3422"/>
                    <a:pt x="7253" y="3467"/>
                    <a:pt x="7299" y="3467"/>
                  </a:cubicBezTo>
                  <a:cubicBezTo>
                    <a:pt x="7372" y="3504"/>
                    <a:pt x="7445" y="3577"/>
                    <a:pt x="7527" y="3613"/>
                  </a:cubicBezTo>
                  <a:cubicBezTo>
                    <a:pt x="7636" y="3650"/>
                    <a:pt x="7791" y="3732"/>
                    <a:pt x="7901" y="3732"/>
                  </a:cubicBezTo>
                  <a:lnTo>
                    <a:pt x="8092" y="3732"/>
                  </a:lnTo>
                  <a:cubicBezTo>
                    <a:pt x="8129" y="3732"/>
                    <a:pt x="8165" y="3695"/>
                    <a:pt x="8211" y="3650"/>
                  </a:cubicBezTo>
                  <a:cubicBezTo>
                    <a:pt x="8284" y="3613"/>
                    <a:pt x="8284" y="3540"/>
                    <a:pt x="8321" y="3422"/>
                  </a:cubicBezTo>
                  <a:cubicBezTo>
                    <a:pt x="8321" y="3349"/>
                    <a:pt x="8321" y="3276"/>
                    <a:pt x="8284" y="3194"/>
                  </a:cubicBezTo>
                  <a:cubicBezTo>
                    <a:pt x="8248" y="3084"/>
                    <a:pt x="8211" y="3011"/>
                    <a:pt x="8165" y="2929"/>
                  </a:cubicBezTo>
                  <a:cubicBezTo>
                    <a:pt x="8092" y="2737"/>
                    <a:pt x="7983" y="2591"/>
                    <a:pt x="7828" y="2363"/>
                  </a:cubicBezTo>
                  <a:cubicBezTo>
                    <a:pt x="7481" y="1980"/>
                    <a:pt x="7107" y="1643"/>
                    <a:pt x="6688" y="1369"/>
                  </a:cubicBezTo>
                  <a:cubicBezTo>
                    <a:pt x="6532" y="1296"/>
                    <a:pt x="6387" y="1223"/>
                    <a:pt x="6231" y="1141"/>
                  </a:cubicBezTo>
                  <a:cubicBezTo>
                    <a:pt x="6158" y="1141"/>
                    <a:pt x="6076" y="1104"/>
                    <a:pt x="6003" y="1104"/>
                  </a:cubicBezTo>
                  <a:cubicBezTo>
                    <a:pt x="5967" y="1031"/>
                    <a:pt x="5885" y="913"/>
                    <a:pt x="5812" y="840"/>
                  </a:cubicBezTo>
                  <a:cubicBezTo>
                    <a:pt x="5739" y="767"/>
                    <a:pt x="5620" y="685"/>
                    <a:pt x="5511" y="612"/>
                  </a:cubicBezTo>
                  <a:cubicBezTo>
                    <a:pt x="5392" y="539"/>
                    <a:pt x="5283" y="457"/>
                    <a:pt x="5164" y="420"/>
                  </a:cubicBezTo>
                  <a:cubicBezTo>
                    <a:pt x="4900" y="311"/>
                    <a:pt x="4671" y="192"/>
                    <a:pt x="4370" y="156"/>
                  </a:cubicBezTo>
                  <a:cubicBezTo>
                    <a:pt x="4142" y="83"/>
                    <a:pt x="3878" y="46"/>
                    <a:pt x="3650" y="1"/>
                  </a:cubicBezTo>
                  <a:close/>
                </a:path>
              </a:pathLst>
            </a:custGeom>
            <a:solidFill>
              <a:srgbClr val="3A20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4" name="Google Shape;3214;p46"/>
            <p:cNvSpPr/>
            <p:nvPr/>
          </p:nvSpPr>
          <p:spPr>
            <a:xfrm flipH="1">
              <a:off x="7016806" y="2500346"/>
              <a:ext cx="261211" cy="409188"/>
            </a:xfrm>
            <a:custGeom>
              <a:avLst/>
              <a:gdLst/>
              <a:ahLst/>
              <a:cxnLst/>
              <a:rect l="l" t="t" r="r" b="b"/>
              <a:pathLst>
                <a:path w="3541" h="5547" extrusionOk="0">
                  <a:moveTo>
                    <a:pt x="3504" y="0"/>
                  </a:moveTo>
                  <a:cubicBezTo>
                    <a:pt x="3504" y="73"/>
                    <a:pt x="3467" y="155"/>
                    <a:pt x="3467" y="228"/>
                  </a:cubicBezTo>
                  <a:cubicBezTo>
                    <a:pt x="3467" y="265"/>
                    <a:pt x="3467" y="347"/>
                    <a:pt x="3422" y="383"/>
                  </a:cubicBezTo>
                  <a:cubicBezTo>
                    <a:pt x="3422" y="456"/>
                    <a:pt x="3385" y="493"/>
                    <a:pt x="3385" y="575"/>
                  </a:cubicBezTo>
                  <a:cubicBezTo>
                    <a:pt x="3349" y="611"/>
                    <a:pt x="3312" y="684"/>
                    <a:pt x="3312" y="721"/>
                  </a:cubicBezTo>
                  <a:cubicBezTo>
                    <a:pt x="3276" y="757"/>
                    <a:pt x="3239" y="839"/>
                    <a:pt x="3194" y="876"/>
                  </a:cubicBezTo>
                  <a:cubicBezTo>
                    <a:pt x="3084" y="985"/>
                    <a:pt x="2966" y="1104"/>
                    <a:pt x="2820" y="1213"/>
                  </a:cubicBezTo>
                  <a:cubicBezTo>
                    <a:pt x="2555" y="1405"/>
                    <a:pt x="2281" y="1560"/>
                    <a:pt x="1980" y="1715"/>
                  </a:cubicBezTo>
                  <a:cubicBezTo>
                    <a:pt x="1716" y="1825"/>
                    <a:pt x="1451" y="1943"/>
                    <a:pt x="1187" y="2089"/>
                  </a:cubicBezTo>
                  <a:cubicBezTo>
                    <a:pt x="913" y="2208"/>
                    <a:pt x="648" y="2354"/>
                    <a:pt x="457" y="2582"/>
                  </a:cubicBezTo>
                  <a:cubicBezTo>
                    <a:pt x="347" y="2664"/>
                    <a:pt x="274" y="2773"/>
                    <a:pt x="192" y="2929"/>
                  </a:cubicBezTo>
                  <a:cubicBezTo>
                    <a:pt x="119" y="3038"/>
                    <a:pt x="83" y="3193"/>
                    <a:pt x="46" y="3348"/>
                  </a:cubicBezTo>
                  <a:cubicBezTo>
                    <a:pt x="46" y="3458"/>
                    <a:pt x="1" y="3576"/>
                    <a:pt x="1" y="3686"/>
                  </a:cubicBezTo>
                  <a:cubicBezTo>
                    <a:pt x="46" y="3804"/>
                    <a:pt x="46" y="3914"/>
                    <a:pt x="83" y="4069"/>
                  </a:cubicBezTo>
                  <a:cubicBezTo>
                    <a:pt x="119" y="4297"/>
                    <a:pt x="229" y="4561"/>
                    <a:pt x="274" y="4826"/>
                  </a:cubicBezTo>
                  <a:lnTo>
                    <a:pt x="229" y="4826"/>
                  </a:lnTo>
                  <a:cubicBezTo>
                    <a:pt x="274" y="4908"/>
                    <a:pt x="274" y="5018"/>
                    <a:pt x="274" y="5091"/>
                  </a:cubicBezTo>
                  <a:cubicBezTo>
                    <a:pt x="229" y="5173"/>
                    <a:pt x="229" y="5209"/>
                    <a:pt x="229" y="5246"/>
                  </a:cubicBezTo>
                  <a:cubicBezTo>
                    <a:pt x="229" y="5282"/>
                    <a:pt x="192" y="5319"/>
                    <a:pt x="192" y="5364"/>
                  </a:cubicBezTo>
                  <a:cubicBezTo>
                    <a:pt x="156" y="5401"/>
                    <a:pt x="119" y="5474"/>
                    <a:pt x="119" y="5510"/>
                  </a:cubicBezTo>
                  <a:cubicBezTo>
                    <a:pt x="83" y="5510"/>
                    <a:pt x="119" y="5547"/>
                    <a:pt x="119" y="5547"/>
                  </a:cubicBezTo>
                  <a:lnTo>
                    <a:pt x="156" y="5547"/>
                  </a:lnTo>
                  <a:cubicBezTo>
                    <a:pt x="192" y="5510"/>
                    <a:pt x="192" y="5474"/>
                    <a:pt x="229" y="5437"/>
                  </a:cubicBezTo>
                  <a:cubicBezTo>
                    <a:pt x="229" y="5401"/>
                    <a:pt x="274" y="5364"/>
                    <a:pt x="274" y="5364"/>
                  </a:cubicBezTo>
                  <a:cubicBezTo>
                    <a:pt x="311" y="5282"/>
                    <a:pt x="311" y="5209"/>
                    <a:pt x="347" y="5136"/>
                  </a:cubicBezTo>
                  <a:lnTo>
                    <a:pt x="347" y="4717"/>
                  </a:lnTo>
                  <a:cubicBezTo>
                    <a:pt x="311" y="4406"/>
                    <a:pt x="192" y="4105"/>
                    <a:pt x="156" y="3804"/>
                  </a:cubicBezTo>
                  <a:lnTo>
                    <a:pt x="156" y="3613"/>
                  </a:lnTo>
                  <a:lnTo>
                    <a:pt x="156" y="3421"/>
                  </a:lnTo>
                  <a:cubicBezTo>
                    <a:pt x="192" y="3312"/>
                    <a:pt x="192" y="3193"/>
                    <a:pt x="274" y="3084"/>
                  </a:cubicBezTo>
                  <a:lnTo>
                    <a:pt x="274" y="3084"/>
                  </a:lnTo>
                  <a:lnTo>
                    <a:pt x="229" y="3120"/>
                  </a:lnTo>
                  <a:cubicBezTo>
                    <a:pt x="311" y="3002"/>
                    <a:pt x="347" y="2892"/>
                    <a:pt x="420" y="2773"/>
                  </a:cubicBezTo>
                  <a:cubicBezTo>
                    <a:pt x="539" y="2664"/>
                    <a:pt x="648" y="2545"/>
                    <a:pt x="767" y="2472"/>
                  </a:cubicBezTo>
                  <a:cubicBezTo>
                    <a:pt x="995" y="2281"/>
                    <a:pt x="1260" y="2171"/>
                    <a:pt x="1524" y="2053"/>
                  </a:cubicBezTo>
                  <a:cubicBezTo>
                    <a:pt x="1825" y="1943"/>
                    <a:pt x="2099" y="1825"/>
                    <a:pt x="2364" y="1670"/>
                  </a:cubicBezTo>
                  <a:cubicBezTo>
                    <a:pt x="2510" y="1597"/>
                    <a:pt x="2628" y="1487"/>
                    <a:pt x="2783" y="1405"/>
                  </a:cubicBezTo>
                  <a:cubicBezTo>
                    <a:pt x="2929" y="1296"/>
                    <a:pt x="3048" y="1177"/>
                    <a:pt x="3157" y="1068"/>
                  </a:cubicBezTo>
                  <a:cubicBezTo>
                    <a:pt x="3276" y="949"/>
                    <a:pt x="3349" y="803"/>
                    <a:pt x="3422" y="648"/>
                  </a:cubicBezTo>
                  <a:cubicBezTo>
                    <a:pt x="3504" y="529"/>
                    <a:pt x="3540" y="347"/>
                    <a:pt x="3540" y="192"/>
                  </a:cubicBezTo>
                  <a:lnTo>
                    <a:pt x="3540" y="0"/>
                  </a:lnTo>
                  <a:close/>
                </a:path>
              </a:pathLst>
            </a:custGeom>
            <a:solidFill>
              <a:srgbClr val="5D5D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5" name="Google Shape;3215;p46"/>
            <p:cNvSpPr/>
            <p:nvPr/>
          </p:nvSpPr>
          <p:spPr>
            <a:xfrm flipH="1">
              <a:off x="6845885" y="2562237"/>
              <a:ext cx="193197" cy="131970"/>
            </a:xfrm>
            <a:custGeom>
              <a:avLst/>
              <a:gdLst/>
              <a:ahLst/>
              <a:cxnLst/>
              <a:rect l="l" t="t" r="r" b="b"/>
              <a:pathLst>
                <a:path w="2619" h="1789" extrusionOk="0">
                  <a:moveTo>
                    <a:pt x="37" y="0"/>
                  </a:moveTo>
                  <a:cubicBezTo>
                    <a:pt x="0" y="0"/>
                    <a:pt x="0" y="37"/>
                    <a:pt x="0" y="73"/>
                  </a:cubicBezTo>
                  <a:cubicBezTo>
                    <a:pt x="73" y="110"/>
                    <a:pt x="110" y="192"/>
                    <a:pt x="183" y="229"/>
                  </a:cubicBezTo>
                  <a:cubicBezTo>
                    <a:pt x="228" y="301"/>
                    <a:pt x="301" y="338"/>
                    <a:pt x="374" y="374"/>
                  </a:cubicBezTo>
                  <a:cubicBezTo>
                    <a:pt x="529" y="493"/>
                    <a:pt x="685" y="530"/>
                    <a:pt x="830" y="603"/>
                  </a:cubicBezTo>
                  <a:cubicBezTo>
                    <a:pt x="1141" y="721"/>
                    <a:pt x="1478" y="831"/>
                    <a:pt x="1779" y="986"/>
                  </a:cubicBezTo>
                  <a:cubicBezTo>
                    <a:pt x="1934" y="1104"/>
                    <a:pt x="2089" y="1214"/>
                    <a:pt x="2199" y="1332"/>
                  </a:cubicBezTo>
                  <a:lnTo>
                    <a:pt x="2390" y="1515"/>
                  </a:lnTo>
                  <a:cubicBezTo>
                    <a:pt x="2427" y="1597"/>
                    <a:pt x="2463" y="1633"/>
                    <a:pt x="2509" y="1706"/>
                  </a:cubicBezTo>
                  <a:cubicBezTo>
                    <a:pt x="2509" y="1706"/>
                    <a:pt x="2546" y="1743"/>
                    <a:pt x="2546" y="1788"/>
                  </a:cubicBezTo>
                  <a:lnTo>
                    <a:pt x="2582" y="1788"/>
                  </a:lnTo>
                  <a:cubicBezTo>
                    <a:pt x="2619" y="1788"/>
                    <a:pt x="2619" y="1743"/>
                    <a:pt x="2619" y="1743"/>
                  </a:cubicBezTo>
                  <a:cubicBezTo>
                    <a:pt x="2582" y="1706"/>
                    <a:pt x="2546" y="1670"/>
                    <a:pt x="2546" y="1597"/>
                  </a:cubicBezTo>
                  <a:cubicBezTo>
                    <a:pt x="2509" y="1560"/>
                    <a:pt x="2463" y="1515"/>
                    <a:pt x="2427" y="1442"/>
                  </a:cubicBezTo>
                  <a:cubicBezTo>
                    <a:pt x="2354" y="1369"/>
                    <a:pt x="2235" y="1250"/>
                    <a:pt x="2162" y="1177"/>
                  </a:cubicBezTo>
                  <a:cubicBezTo>
                    <a:pt x="2089" y="1104"/>
                    <a:pt x="1971" y="1022"/>
                    <a:pt x="1861" y="949"/>
                  </a:cubicBezTo>
                  <a:cubicBezTo>
                    <a:pt x="1779" y="913"/>
                    <a:pt x="1706" y="876"/>
                    <a:pt x="1633" y="831"/>
                  </a:cubicBezTo>
                  <a:cubicBezTo>
                    <a:pt x="1442" y="721"/>
                    <a:pt x="1214" y="685"/>
                    <a:pt x="1022" y="603"/>
                  </a:cubicBezTo>
                  <a:cubicBezTo>
                    <a:pt x="830" y="530"/>
                    <a:pt x="639" y="457"/>
                    <a:pt x="456" y="338"/>
                  </a:cubicBezTo>
                  <a:cubicBezTo>
                    <a:pt x="411" y="338"/>
                    <a:pt x="374" y="301"/>
                    <a:pt x="338" y="265"/>
                  </a:cubicBezTo>
                  <a:cubicBezTo>
                    <a:pt x="265" y="229"/>
                    <a:pt x="228" y="192"/>
                    <a:pt x="183" y="146"/>
                  </a:cubicBezTo>
                  <a:cubicBezTo>
                    <a:pt x="146" y="110"/>
                    <a:pt x="110" y="73"/>
                    <a:pt x="73" y="0"/>
                  </a:cubicBezTo>
                  <a:close/>
                </a:path>
              </a:pathLst>
            </a:custGeom>
            <a:solidFill>
              <a:srgbClr val="5D5D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6" name="Google Shape;3216;p46"/>
            <p:cNvSpPr/>
            <p:nvPr/>
          </p:nvSpPr>
          <p:spPr>
            <a:xfrm flipH="1">
              <a:off x="7055830" y="2492232"/>
              <a:ext cx="376288" cy="414647"/>
            </a:xfrm>
            <a:custGeom>
              <a:avLst/>
              <a:gdLst/>
              <a:ahLst/>
              <a:cxnLst/>
              <a:rect l="l" t="t" r="r" b="b"/>
              <a:pathLst>
                <a:path w="5101" h="5621" extrusionOk="0">
                  <a:moveTo>
                    <a:pt x="5018" y="1"/>
                  </a:moveTo>
                  <a:cubicBezTo>
                    <a:pt x="4982" y="74"/>
                    <a:pt x="4945" y="110"/>
                    <a:pt x="4909" y="147"/>
                  </a:cubicBezTo>
                  <a:lnTo>
                    <a:pt x="4945" y="147"/>
                  </a:lnTo>
                  <a:lnTo>
                    <a:pt x="4681" y="411"/>
                  </a:lnTo>
                  <a:cubicBezTo>
                    <a:pt x="4526" y="530"/>
                    <a:pt x="4370" y="603"/>
                    <a:pt x="4188" y="685"/>
                  </a:cubicBezTo>
                  <a:lnTo>
                    <a:pt x="4224" y="685"/>
                  </a:lnTo>
                  <a:cubicBezTo>
                    <a:pt x="3650" y="949"/>
                    <a:pt x="3048" y="1059"/>
                    <a:pt x="2473" y="1287"/>
                  </a:cubicBezTo>
                  <a:cubicBezTo>
                    <a:pt x="2363" y="1323"/>
                    <a:pt x="2245" y="1406"/>
                    <a:pt x="2090" y="1479"/>
                  </a:cubicBezTo>
                  <a:cubicBezTo>
                    <a:pt x="1980" y="1552"/>
                    <a:pt x="1862" y="1634"/>
                    <a:pt x="1752" y="1707"/>
                  </a:cubicBezTo>
                  <a:cubicBezTo>
                    <a:pt x="1597" y="1862"/>
                    <a:pt x="1488" y="2008"/>
                    <a:pt x="1406" y="2163"/>
                  </a:cubicBezTo>
                  <a:cubicBezTo>
                    <a:pt x="1296" y="2281"/>
                    <a:pt x="1260" y="2464"/>
                    <a:pt x="1223" y="2619"/>
                  </a:cubicBezTo>
                  <a:cubicBezTo>
                    <a:pt x="1177" y="2737"/>
                    <a:pt x="1177" y="2883"/>
                    <a:pt x="1177" y="3039"/>
                  </a:cubicBezTo>
                  <a:cubicBezTo>
                    <a:pt x="1141" y="3194"/>
                    <a:pt x="1177" y="3303"/>
                    <a:pt x="1177" y="3458"/>
                  </a:cubicBezTo>
                  <a:cubicBezTo>
                    <a:pt x="1177" y="3604"/>
                    <a:pt x="1177" y="3759"/>
                    <a:pt x="1223" y="3914"/>
                  </a:cubicBezTo>
                  <a:lnTo>
                    <a:pt x="1223" y="4179"/>
                  </a:lnTo>
                  <a:lnTo>
                    <a:pt x="1223" y="4407"/>
                  </a:lnTo>
                  <a:cubicBezTo>
                    <a:pt x="1177" y="4516"/>
                    <a:pt x="1177" y="4635"/>
                    <a:pt x="1141" y="4744"/>
                  </a:cubicBezTo>
                  <a:cubicBezTo>
                    <a:pt x="1105" y="4827"/>
                    <a:pt x="1032" y="4936"/>
                    <a:pt x="995" y="5018"/>
                  </a:cubicBezTo>
                  <a:cubicBezTo>
                    <a:pt x="913" y="5091"/>
                    <a:pt x="840" y="5164"/>
                    <a:pt x="767" y="5201"/>
                  </a:cubicBezTo>
                  <a:cubicBezTo>
                    <a:pt x="721" y="5283"/>
                    <a:pt x="648" y="5319"/>
                    <a:pt x="575" y="5356"/>
                  </a:cubicBezTo>
                  <a:cubicBezTo>
                    <a:pt x="493" y="5392"/>
                    <a:pt x="384" y="5429"/>
                    <a:pt x="311" y="5429"/>
                  </a:cubicBezTo>
                  <a:lnTo>
                    <a:pt x="83" y="5429"/>
                  </a:lnTo>
                  <a:cubicBezTo>
                    <a:pt x="37" y="5429"/>
                    <a:pt x="1" y="5474"/>
                    <a:pt x="1" y="5547"/>
                  </a:cubicBezTo>
                  <a:lnTo>
                    <a:pt x="1" y="5584"/>
                  </a:lnTo>
                  <a:cubicBezTo>
                    <a:pt x="37" y="5584"/>
                    <a:pt x="37" y="5620"/>
                    <a:pt x="83" y="5620"/>
                  </a:cubicBezTo>
                  <a:cubicBezTo>
                    <a:pt x="229" y="5620"/>
                    <a:pt x="384" y="5584"/>
                    <a:pt x="539" y="5547"/>
                  </a:cubicBezTo>
                  <a:cubicBezTo>
                    <a:pt x="648" y="5511"/>
                    <a:pt x="803" y="5429"/>
                    <a:pt x="913" y="5356"/>
                  </a:cubicBezTo>
                  <a:cubicBezTo>
                    <a:pt x="949" y="5319"/>
                    <a:pt x="995" y="5283"/>
                    <a:pt x="1068" y="5201"/>
                  </a:cubicBezTo>
                  <a:cubicBezTo>
                    <a:pt x="1105" y="5164"/>
                    <a:pt x="1141" y="5091"/>
                    <a:pt x="1177" y="5055"/>
                  </a:cubicBezTo>
                  <a:cubicBezTo>
                    <a:pt x="1296" y="4936"/>
                    <a:pt x="1333" y="4790"/>
                    <a:pt x="1369" y="4635"/>
                  </a:cubicBezTo>
                  <a:cubicBezTo>
                    <a:pt x="1451" y="4480"/>
                    <a:pt x="1451" y="4334"/>
                    <a:pt x="1451" y="4179"/>
                  </a:cubicBezTo>
                  <a:cubicBezTo>
                    <a:pt x="1451" y="4024"/>
                    <a:pt x="1451" y="3832"/>
                    <a:pt x="1406" y="3686"/>
                  </a:cubicBezTo>
                  <a:cubicBezTo>
                    <a:pt x="1406" y="3422"/>
                    <a:pt x="1369" y="3112"/>
                    <a:pt x="1369" y="2810"/>
                  </a:cubicBezTo>
                  <a:cubicBezTo>
                    <a:pt x="1406" y="2692"/>
                    <a:pt x="1451" y="2546"/>
                    <a:pt x="1488" y="2391"/>
                  </a:cubicBezTo>
                  <a:cubicBezTo>
                    <a:pt x="1524" y="2281"/>
                    <a:pt x="1597" y="2163"/>
                    <a:pt x="1679" y="2053"/>
                  </a:cubicBezTo>
                  <a:cubicBezTo>
                    <a:pt x="1789" y="1935"/>
                    <a:pt x="1862" y="1825"/>
                    <a:pt x="1980" y="1743"/>
                  </a:cubicBezTo>
                  <a:cubicBezTo>
                    <a:pt x="2172" y="1597"/>
                    <a:pt x="2318" y="1515"/>
                    <a:pt x="2509" y="1406"/>
                  </a:cubicBezTo>
                  <a:cubicBezTo>
                    <a:pt x="2737" y="1323"/>
                    <a:pt x="3002" y="1250"/>
                    <a:pt x="3230" y="1141"/>
                  </a:cubicBezTo>
                  <a:cubicBezTo>
                    <a:pt x="3349" y="1095"/>
                    <a:pt x="3458" y="1059"/>
                    <a:pt x="3613" y="1022"/>
                  </a:cubicBezTo>
                  <a:cubicBezTo>
                    <a:pt x="3732" y="986"/>
                    <a:pt x="3841" y="949"/>
                    <a:pt x="3960" y="913"/>
                  </a:cubicBezTo>
                  <a:cubicBezTo>
                    <a:pt x="4069" y="831"/>
                    <a:pt x="4188" y="794"/>
                    <a:pt x="4297" y="758"/>
                  </a:cubicBezTo>
                  <a:cubicBezTo>
                    <a:pt x="4416" y="685"/>
                    <a:pt x="4489" y="639"/>
                    <a:pt x="4599" y="566"/>
                  </a:cubicBezTo>
                  <a:cubicBezTo>
                    <a:pt x="4681" y="493"/>
                    <a:pt x="4790" y="411"/>
                    <a:pt x="4872" y="338"/>
                  </a:cubicBezTo>
                  <a:cubicBezTo>
                    <a:pt x="4945" y="265"/>
                    <a:pt x="5018" y="147"/>
                    <a:pt x="5055" y="37"/>
                  </a:cubicBezTo>
                  <a:cubicBezTo>
                    <a:pt x="5100" y="37"/>
                    <a:pt x="5055" y="1"/>
                    <a:pt x="5055" y="1"/>
                  </a:cubicBezTo>
                  <a:close/>
                </a:path>
              </a:pathLst>
            </a:custGeom>
            <a:solidFill>
              <a:srgbClr val="5D5D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7" name="Google Shape;3217;p46"/>
            <p:cNvSpPr/>
            <p:nvPr/>
          </p:nvSpPr>
          <p:spPr>
            <a:xfrm flipH="1">
              <a:off x="7106291" y="2418907"/>
              <a:ext cx="874956" cy="929471"/>
            </a:xfrm>
            <a:custGeom>
              <a:avLst/>
              <a:gdLst/>
              <a:ahLst/>
              <a:cxnLst/>
              <a:rect l="l" t="t" r="r" b="b"/>
              <a:pathLst>
                <a:path w="11861" h="12600" extrusionOk="0">
                  <a:moveTo>
                    <a:pt x="9807" y="0"/>
                  </a:moveTo>
                  <a:cubicBezTo>
                    <a:pt x="9160" y="37"/>
                    <a:pt x="8476" y="155"/>
                    <a:pt x="7864" y="383"/>
                  </a:cubicBezTo>
                  <a:cubicBezTo>
                    <a:pt x="7217" y="612"/>
                    <a:pt x="6651" y="949"/>
                    <a:pt x="6158" y="1405"/>
                  </a:cubicBezTo>
                  <a:cubicBezTo>
                    <a:pt x="5930" y="1679"/>
                    <a:pt x="5702" y="1943"/>
                    <a:pt x="5511" y="2244"/>
                  </a:cubicBezTo>
                  <a:cubicBezTo>
                    <a:pt x="5319" y="2509"/>
                    <a:pt x="5164" y="2819"/>
                    <a:pt x="5055" y="3120"/>
                  </a:cubicBezTo>
                  <a:cubicBezTo>
                    <a:pt x="4863" y="3613"/>
                    <a:pt x="4708" y="4142"/>
                    <a:pt x="4635" y="4644"/>
                  </a:cubicBezTo>
                  <a:cubicBezTo>
                    <a:pt x="4516" y="5136"/>
                    <a:pt x="4407" y="5665"/>
                    <a:pt x="4288" y="6158"/>
                  </a:cubicBezTo>
                  <a:cubicBezTo>
                    <a:pt x="4142" y="6696"/>
                    <a:pt x="3987" y="7262"/>
                    <a:pt x="3686" y="7755"/>
                  </a:cubicBezTo>
                  <a:cubicBezTo>
                    <a:pt x="3531" y="8065"/>
                    <a:pt x="3339" y="8329"/>
                    <a:pt x="3075" y="8594"/>
                  </a:cubicBezTo>
                  <a:cubicBezTo>
                    <a:pt x="3002" y="8667"/>
                    <a:pt x="2883" y="8785"/>
                    <a:pt x="2810" y="8858"/>
                  </a:cubicBezTo>
                  <a:cubicBezTo>
                    <a:pt x="2692" y="8931"/>
                    <a:pt x="2619" y="8977"/>
                    <a:pt x="2546" y="9050"/>
                  </a:cubicBezTo>
                  <a:cubicBezTo>
                    <a:pt x="2318" y="9205"/>
                    <a:pt x="2126" y="9351"/>
                    <a:pt x="1898" y="9543"/>
                  </a:cubicBezTo>
                  <a:cubicBezTo>
                    <a:pt x="1442" y="9889"/>
                    <a:pt x="986" y="10227"/>
                    <a:pt x="566" y="10683"/>
                  </a:cubicBezTo>
                  <a:cubicBezTo>
                    <a:pt x="457" y="10802"/>
                    <a:pt x="375" y="10947"/>
                    <a:pt x="265" y="11103"/>
                  </a:cubicBezTo>
                  <a:cubicBezTo>
                    <a:pt x="183" y="11258"/>
                    <a:pt x="110" y="11404"/>
                    <a:pt x="74" y="11559"/>
                  </a:cubicBezTo>
                  <a:cubicBezTo>
                    <a:pt x="37" y="11750"/>
                    <a:pt x="1" y="11896"/>
                    <a:pt x="37" y="12051"/>
                  </a:cubicBezTo>
                  <a:cubicBezTo>
                    <a:pt x="37" y="12243"/>
                    <a:pt x="110" y="12398"/>
                    <a:pt x="147" y="12544"/>
                  </a:cubicBezTo>
                  <a:cubicBezTo>
                    <a:pt x="172" y="12570"/>
                    <a:pt x="202" y="12600"/>
                    <a:pt x="230" y="12600"/>
                  </a:cubicBezTo>
                  <a:cubicBezTo>
                    <a:pt x="242" y="12600"/>
                    <a:pt x="254" y="12594"/>
                    <a:pt x="265" y="12580"/>
                  </a:cubicBezTo>
                  <a:cubicBezTo>
                    <a:pt x="302" y="12580"/>
                    <a:pt x="338" y="12544"/>
                    <a:pt x="302" y="12507"/>
                  </a:cubicBezTo>
                  <a:cubicBezTo>
                    <a:pt x="265" y="12434"/>
                    <a:pt x="265" y="12398"/>
                    <a:pt x="229" y="12316"/>
                  </a:cubicBezTo>
                  <a:cubicBezTo>
                    <a:pt x="229" y="12243"/>
                    <a:pt x="183" y="12124"/>
                    <a:pt x="183" y="12051"/>
                  </a:cubicBezTo>
                  <a:cubicBezTo>
                    <a:pt x="183" y="11942"/>
                    <a:pt x="229" y="11823"/>
                    <a:pt x="229" y="11714"/>
                  </a:cubicBezTo>
                  <a:cubicBezTo>
                    <a:pt x="265" y="11559"/>
                    <a:pt x="338" y="11440"/>
                    <a:pt x="375" y="11331"/>
                  </a:cubicBezTo>
                  <a:cubicBezTo>
                    <a:pt x="530" y="11103"/>
                    <a:pt x="685" y="10911"/>
                    <a:pt x="831" y="10719"/>
                  </a:cubicBezTo>
                  <a:lnTo>
                    <a:pt x="867" y="10719"/>
                  </a:lnTo>
                  <a:cubicBezTo>
                    <a:pt x="1059" y="10528"/>
                    <a:pt x="1287" y="10345"/>
                    <a:pt x="1478" y="10154"/>
                  </a:cubicBezTo>
                  <a:cubicBezTo>
                    <a:pt x="1706" y="9999"/>
                    <a:pt x="1935" y="9807"/>
                    <a:pt x="2199" y="9661"/>
                  </a:cubicBezTo>
                  <a:cubicBezTo>
                    <a:pt x="2391" y="9506"/>
                    <a:pt x="2619" y="9351"/>
                    <a:pt x="2810" y="9205"/>
                  </a:cubicBezTo>
                  <a:cubicBezTo>
                    <a:pt x="2883" y="9123"/>
                    <a:pt x="2965" y="9050"/>
                    <a:pt x="3038" y="9013"/>
                  </a:cubicBezTo>
                  <a:cubicBezTo>
                    <a:pt x="3193" y="8895"/>
                    <a:pt x="3303" y="8749"/>
                    <a:pt x="3422" y="8630"/>
                  </a:cubicBezTo>
                  <a:cubicBezTo>
                    <a:pt x="3878" y="8138"/>
                    <a:pt x="4179" y="7490"/>
                    <a:pt x="4370" y="6842"/>
                  </a:cubicBezTo>
                  <a:cubicBezTo>
                    <a:pt x="4562" y="6195"/>
                    <a:pt x="4671" y="5556"/>
                    <a:pt x="4790" y="4872"/>
                  </a:cubicBezTo>
                  <a:cubicBezTo>
                    <a:pt x="4863" y="4562"/>
                    <a:pt x="4936" y="4261"/>
                    <a:pt x="4972" y="3960"/>
                  </a:cubicBezTo>
                  <a:lnTo>
                    <a:pt x="4972" y="3996"/>
                  </a:lnTo>
                  <a:cubicBezTo>
                    <a:pt x="5055" y="3731"/>
                    <a:pt x="5128" y="3503"/>
                    <a:pt x="5200" y="3230"/>
                  </a:cubicBezTo>
                  <a:cubicBezTo>
                    <a:pt x="5319" y="2965"/>
                    <a:pt x="5429" y="2737"/>
                    <a:pt x="5547" y="2473"/>
                  </a:cubicBezTo>
                  <a:cubicBezTo>
                    <a:pt x="5739" y="2172"/>
                    <a:pt x="5967" y="1861"/>
                    <a:pt x="6231" y="1560"/>
                  </a:cubicBezTo>
                  <a:cubicBezTo>
                    <a:pt x="6496" y="1296"/>
                    <a:pt x="6797" y="1068"/>
                    <a:pt x="7107" y="876"/>
                  </a:cubicBezTo>
                  <a:cubicBezTo>
                    <a:pt x="7299" y="767"/>
                    <a:pt x="7481" y="648"/>
                    <a:pt x="7673" y="575"/>
                  </a:cubicBezTo>
                  <a:cubicBezTo>
                    <a:pt x="7901" y="493"/>
                    <a:pt x="8092" y="420"/>
                    <a:pt x="8320" y="347"/>
                  </a:cubicBezTo>
                  <a:cubicBezTo>
                    <a:pt x="8585" y="265"/>
                    <a:pt x="8895" y="192"/>
                    <a:pt x="9196" y="155"/>
                  </a:cubicBezTo>
                  <a:cubicBezTo>
                    <a:pt x="9497" y="119"/>
                    <a:pt x="9807" y="82"/>
                    <a:pt x="10072" y="82"/>
                  </a:cubicBezTo>
                  <a:cubicBezTo>
                    <a:pt x="10674" y="82"/>
                    <a:pt x="11249" y="119"/>
                    <a:pt x="11814" y="192"/>
                  </a:cubicBezTo>
                  <a:cubicBezTo>
                    <a:pt x="11860" y="192"/>
                    <a:pt x="11860" y="192"/>
                    <a:pt x="11860" y="155"/>
                  </a:cubicBezTo>
                  <a:lnTo>
                    <a:pt x="11814" y="119"/>
                  </a:lnTo>
                  <a:cubicBezTo>
                    <a:pt x="11285" y="37"/>
                    <a:pt x="10756" y="0"/>
                    <a:pt x="10181" y="0"/>
                  </a:cubicBezTo>
                  <a:close/>
                </a:path>
              </a:pathLst>
            </a:custGeom>
            <a:solidFill>
              <a:srgbClr val="5D5D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8" name="Google Shape;3218;p46"/>
            <p:cNvSpPr/>
            <p:nvPr/>
          </p:nvSpPr>
          <p:spPr>
            <a:xfrm flipH="1">
              <a:off x="7711996" y="3201506"/>
              <a:ext cx="188476" cy="339257"/>
            </a:xfrm>
            <a:custGeom>
              <a:avLst/>
              <a:gdLst/>
              <a:ahLst/>
              <a:cxnLst/>
              <a:rect l="l" t="t" r="r" b="b"/>
              <a:pathLst>
                <a:path w="2555" h="4599" extrusionOk="0">
                  <a:moveTo>
                    <a:pt x="539" y="1"/>
                  </a:moveTo>
                  <a:cubicBezTo>
                    <a:pt x="347" y="229"/>
                    <a:pt x="228" y="457"/>
                    <a:pt x="155" y="722"/>
                  </a:cubicBezTo>
                  <a:cubicBezTo>
                    <a:pt x="82" y="986"/>
                    <a:pt x="46" y="1251"/>
                    <a:pt x="46" y="1515"/>
                  </a:cubicBezTo>
                  <a:cubicBezTo>
                    <a:pt x="0" y="2090"/>
                    <a:pt x="155" y="2656"/>
                    <a:pt x="420" y="3157"/>
                  </a:cubicBezTo>
                  <a:cubicBezTo>
                    <a:pt x="648" y="3531"/>
                    <a:pt x="913" y="3878"/>
                    <a:pt x="1259" y="4106"/>
                  </a:cubicBezTo>
                  <a:cubicBezTo>
                    <a:pt x="1451" y="4252"/>
                    <a:pt x="1642" y="4334"/>
                    <a:pt x="1825" y="4444"/>
                  </a:cubicBezTo>
                  <a:cubicBezTo>
                    <a:pt x="2016" y="4526"/>
                    <a:pt x="2244" y="4562"/>
                    <a:pt x="2473" y="4599"/>
                  </a:cubicBezTo>
                  <a:cubicBezTo>
                    <a:pt x="2509" y="4599"/>
                    <a:pt x="2555" y="4562"/>
                    <a:pt x="2555" y="4526"/>
                  </a:cubicBezTo>
                  <a:cubicBezTo>
                    <a:pt x="2555" y="4480"/>
                    <a:pt x="2509" y="4444"/>
                    <a:pt x="2473" y="4444"/>
                  </a:cubicBezTo>
                  <a:cubicBezTo>
                    <a:pt x="2363" y="4444"/>
                    <a:pt x="2281" y="4407"/>
                    <a:pt x="2171" y="4407"/>
                  </a:cubicBezTo>
                  <a:cubicBezTo>
                    <a:pt x="1980" y="4334"/>
                    <a:pt x="1788" y="4252"/>
                    <a:pt x="1597" y="4179"/>
                  </a:cubicBezTo>
                  <a:cubicBezTo>
                    <a:pt x="1414" y="4070"/>
                    <a:pt x="1223" y="3915"/>
                    <a:pt x="1068" y="3759"/>
                  </a:cubicBezTo>
                  <a:cubicBezTo>
                    <a:pt x="876" y="3614"/>
                    <a:pt x="730" y="3385"/>
                    <a:pt x="611" y="3194"/>
                  </a:cubicBezTo>
                  <a:cubicBezTo>
                    <a:pt x="539" y="3075"/>
                    <a:pt x="456" y="2929"/>
                    <a:pt x="420" y="2811"/>
                  </a:cubicBezTo>
                  <a:cubicBezTo>
                    <a:pt x="347" y="2656"/>
                    <a:pt x="310" y="2546"/>
                    <a:pt x="274" y="2391"/>
                  </a:cubicBezTo>
                  <a:cubicBezTo>
                    <a:pt x="193" y="2131"/>
                    <a:pt x="122" y="1872"/>
                    <a:pt x="119" y="1577"/>
                  </a:cubicBezTo>
                  <a:lnTo>
                    <a:pt x="119" y="1577"/>
                  </a:lnTo>
                  <a:cubicBezTo>
                    <a:pt x="121" y="1321"/>
                    <a:pt x="156" y="1099"/>
                    <a:pt x="192" y="877"/>
                  </a:cubicBezTo>
                  <a:cubicBezTo>
                    <a:pt x="274" y="649"/>
                    <a:pt x="347" y="457"/>
                    <a:pt x="456" y="266"/>
                  </a:cubicBezTo>
                  <a:lnTo>
                    <a:pt x="420" y="266"/>
                  </a:lnTo>
                  <a:cubicBezTo>
                    <a:pt x="502" y="193"/>
                    <a:pt x="539" y="110"/>
                    <a:pt x="575" y="37"/>
                  </a:cubicBezTo>
                  <a:cubicBezTo>
                    <a:pt x="611" y="37"/>
                    <a:pt x="575" y="1"/>
                    <a:pt x="575" y="1"/>
                  </a:cubicBezTo>
                  <a:close/>
                </a:path>
              </a:pathLst>
            </a:custGeom>
            <a:solidFill>
              <a:srgbClr val="5D5D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9" name="Google Shape;3219;p46"/>
            <p:cNvSpPr/>
            <p:nvPr/>
          </p:nvSpPr>
          <p:spPr>
            <a:xfrm flipH="1">
              <a:off x="7684406" y="3072339"/>
              <a:ext cx="103717" cy="419147"/>
            </a:xfrm>
            <a:custGeom>
              <a:avLst/>
              <a:gdLst/>
              <a:ahLst/>
              <a:cxnLst/>
              <a:rect l="l" t="t" r="r" b="b"/>
              <a:pathLst>
                <a:path w="1406" h="5682" extrusionOk="0">
                  <a:moveTo>
                    <a:pt x="1141" y="0"/>
                  </a:moveTo>
                  <a:lnTo>
                    <a:pt x="1105" y="37"/>
                  </a:lnTo>
                  <a:cubicBezTo>
                    <a:pt x="913" y="265"/>
                    <a:pt x="721" y="530"/>
                    <a:pt x="530" y="840"/>
                  </a:cubicBezTo>
                  <a:cubicBezTo>
                    <a:pt x="384" y="1104"/>
                    <a:pt x="265" y="1405"/>
                    <a:pt x="192" y="1715"/>
                  </a:cubicBezTo>
                  <a:cubicBezTo>
                    <a:pt x="119" y="1861"/>
                    <a:pt x="74" y="2053"/>
                    <a:pt x="74" y="2208"/>
                  </a:cubicBezTo>
                  <a:cubicBezTo>
                    <a:pt x="37" y="2354"/>
                    <a:pt x="1" y="2509"/>
                    <a:pt x="1" y="2701"/>
                  </a:cubicBezTo>
                  <a:cubicBezTo>
                    <a:pt x="1" y="3002"/>
                    <a:pt x="1" y="3312"/>
                    <a:pt x="74" y="3649"/>
                  </a:cubicBezTo>
                  <a:cubicBezTo>
                    <a:pt x="156" y="4033"/>
                    <a:pt x="265" y="4370"/>
                    <a:pt x="457" y="4717"/>
                  </a:cubicBezTo>
                  <a:cubicBezTo>
                    <a:pt x="685" y="5091"/>
                    <a:pt x="950" y="5401"/>
                    <a:pt x="1260" y="5666"/>
                  </a:cubicBezTo>
                  <a:cubicBezTo>
                    <a:pt x="1260" y="5666"/>
                    <a:pt x="1276" y="5682"/>
                    <a:pt x="1298" y="5682"/>
                  </a:cubicBezTo>
                  <a:cubicBezTo>
                    <a:pt x="1308" y="5682"/>
                    <a:pt x="1321" y="5678"/>
                    <a:pt x="1333" y="5666"/>
                  </a:cubicBezTo>
                  <a:lnTo>
                    <a:pt x="1369" y="5666"/>
                  </a:lnTo>
                  <a:cubicBezTo>
                    <a:pt x="1406" y="5629"/>
                    <a:pt x="1406" y="5547"/>
                    <a:pt x="1369" y="5510"/>
                  </a:cubicBezTo>
                  <a:cubicBezTo>
                    <a:pt x="1296" y="5474"/>
                    <a:pt x="1214" y="5401"/>
                    <a:pt x="1178" y="5319"/>
                  </a:cubicBezTo>
                  <a:cubicBezTo>
                    <a:pt x="1105" y="5246"/>
                    <a:pt x="1032" y="5209"/>
                    <a:pt x="986" y="5136"/>
                  </a:cubicBezTo>
                  <a:cubicBezTo>
                    <a:pt x="804" y="4908"/>
                    <a:pt x="648" y="4635"/>
                    <a:pt x="530" y="4407"/>
                  </a:cubicBezTo>
                  <a:lnTo>
                    <a:pt x="493" y="4370"/>
                  </a:lnTo>
                  <a:lnTo>
                    <a:pt x="530" y="4370"/>
                  </a:lnTo>
                  <a:cubicBezTo>
                    <a:pt x="384" y="4106"/>
                    <a:pt x="302" y="3805"/>
                    <a:pt x="229" y="3458"/>
                  </a:cubicBezTo>
                  <a:lnTo>
                    <a:pt x="229" y="3494"/>
                  </a:lnTo>
                  <a:cubicBezTo>
                    <a:pt x="156" y="3120"/>
                    <a:pt x="156" y="2774"/>
                    <a:pt x="192" y="2400"/>
                  </a:cubicBezTo>
                  <a:cubicBezTo>
                    <a:pt x="192" y="2208"/>
                    <a:pt x="229" y="2017"/>
                    <a:pt x="265" y="1861"/>
                  </a:cubicBezTo>
                  <a:cubicBezTo>
                    <a:pt x="302" y="1670"/>
                    <a:pt x="384" y="1487"/>
                    <a:pt x="420" y="1296"/>
                  </a:cubicBezTo>
                  <a:lnTo>
                    <a:pt x="420" y="1332"/>
                  </a:lnTo>
                  <a:cubicBezTo>
                    <a:pt x="493" y="1141"/>
                    <a:pt x="575" y="986"/>
                    <a:pt x="648" y="840"/>
                  </a:cubicBezTo>
                  <a:cubicBezTo>
                    <a:pt x="721" y="685"/>
                    <a:pt x="804" y="530"/>
                    <a:pt x="913" y="384"/>
                  </a:cubicBezTo>
                  <a:lnTo>
                    <a:pt x="913" y="420"/>
                  </a:lnTo>
                  <a:cubicBezTo>
                    <a:pt x="986" y="301"/>
                    <a:pt x="1068" y="192"/>
                    <a:pt x="1178" y="73"/>
                  </a:cubicBezTo>
                  <a:lnTo>
                    <a:pt x="1178" y="37"/>
                  </a:lnTo>
                  <a:lnTo>
                    <a:pt x="1141" y="0"/>
                  </a:lnTo>
                  <a:close/>
                </a:path>
              </a:pathLst>
            </a:custGeom>
            <a:solidFill>
              <a:srgbClr val="5D5D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0" name="Google Shape;3220;p46"/>
            <p:cNvSpPr/>
            <p:nvPr/>
          </p:nvSpPr>
          <p:spPr>
            <a:xfrm flipH="1">
              <a:off x="7689791" y="3422956"/>
              <a:ext cx="95603" cy="84169"/>
            </a:xfrm>
            <a:custGeom>
              <a:avLst/>
              <a:gdLst/>
              <a:ahLst/>
              <a:cxnLst/>
              <a:rect l="l" t="t" r="r" b="b"/>
              <a:pathLst>
                <a:path w="1296" h="1141" extrusionOk="0">
                  <a:moveTo>
                    <a:pt x="37" y="0"/>
                  </a:moveTo>
                  <a:lnTo>
                    <a:pt x="0" y="37"/>
                  </a:lnTo>
                  <a:lnTo>
                    <a:pt x="0" y="73"/>
                  </a:lnTo>
                  <a:cubicBezTo>
                    <a:pt x="82" y="192"/>
                    <a:pt x="155" y="301"/>
                    <a:pt x="228" y="420"/>
                  </a:cubicBezTo>
                  <a:cubicBezTo>
                    <a:pt x="310" y="529"/>
                    <a:pt x="383" y="648"/>
                    <a:pt x="493" y="721"/>
                  </a:cubicBezTo>
                  <a:cubicBezTo>
                    <a:pt x="611" y="840"/>
                    <a:pt x="721" y="913"/>
                    <a:pt x="840" y="986"/>
                  </a:cubicBezTo>
                  <a:cubicBezTo>
                    <a:pt x="995" y="1022"/>
                    <a:pt x="1104" y="1104"/>
                    <a:pt x="1259" y="1141"/>
                  </a:cubicBezTo>
                  <a:cubicBezTo>
                    <a:pt x="1259" y="1141"/>
                    <a:pt x="1296" y="1141"/>
                    <a:pt x="1296" y="1104"/>
                  </a:cubicBezTo>
                  <a:cubicBezTo>
                    <a:pt x="1296" y="1068"/>
                    <a:pt x="1296" y="1068"/>
                    <a:pt x="1259" y="1068"/>
                  </a:cubicBezTo>
                  <a:cubicBezTo>
                    <a:pt x="1223" y="1022"/>
                    <a:pt x="1141" y="1022"/>
                    <a:pt x="1068" y="986"/>
                  </a:cubicBezTo>
                  <a:lnTo>
                    <a:pt x="1104" y="986"/>
                  </a:lnTo>
                  <a:cubicBezTo>
                    <a:pt x="1031" y="949"/>
                    <a:pt x="949" y="949"/>
                    <a:pt x="876" y="913"/>
                  </a:cubicBezTo>
                  <a:cubicBezTo>
                    <a:pt x="803" y="876"/>
                    <a:pt x="721" y="840"/>
                    <a:pt x="684" y="757"/>
                  </a:cubicBezTo>
                  <a:cubicBezTo>
                    <a:pt x="611" y="721"/>
                    <a:pt x="575" y="684"/>
                    <a:pt x="493" y="612"/>
                  </a:cubicBezTo>
                  <a:cubicBezTo>
                    <a:pt x="420" y="566"/>
                    <a:pt x="383" y="529"/>
                    <a:pt x="347" y="456"/>
                  </a:cubicBezTo>
                  <a:cubicBezTo>
                    <a:pt x="265" y="383"/>
                    <a:pt x="228" y="338"/>
                    <a:pt x="192" y="265"/>
                  </a:cubicBezTo>
                  <a:cubicBezTo>
                    <a:pt x="155" y="192"/>
                    <a:pt x="119" y="110"/>
                    <a:pt x="37" y="37"/>
                  </a:cubicBezTo>
                  <a:lnTo>
                    <a:pt x="37" y="0"/>
                  </a:lnTo>
                  <a:close/>
                </a:path>
              </a:pathLst>
            </a:custGeom>
            <a:solidFill>
              <a:srgbClr val="5D5D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1" name="Google Shape;3221;p46"/>
            <p:cNvSpPr/>
            <p:nvPr/>
          </p:nvSpPr>
          <p:spPr>
            <a:xfrm flipH="1">
              <a:off x="6615728" y="2867782"/>
              <a:ext cx="177042" cy="467760"/>
            </a:xfrm>
            <a:custGeom>
              <a:avLst/>
              <a:gdLst/>
              <a:ahLst/>
              <a:cxnLst/>
              <a:rect l="l" t="t" r="r" b="b"/>
              <a:pathLst>
                <a:path w="2400" h="6341" extrusionOk="0">
                  <a:moveTo>
                    <a:pt x="37" y="0"/>
                  </a:moveTo>
                  <a:cubicBezTo>
                    <a:pt x="0" y="0"/>
                    <a:pt x="0" y="37"/>
                    <a:pt x="0" y="37"/>
                  </a:cubicBezTo>
                  <a:cubicBezTo>
                    <a:pt x="82" y="228"/>
                    <a:pt x="155" y="420"/>
                    <a:pt x="265" y="611"/>
                  </a:cubicBezTo>
                  <a:cubicBezTo>
                    <a:pt x="383" y="794"/>
                    <a:pt x="493" y="949"/>
                    <a:pt x="648" y="1104"/>
                  </a:cubicBezTo>
                  <a:cubicBezTo>
                    <a:pt x="912" y="1441"/>
                    <a:pt x="1177" y="1706"/>
                    <a:pt x="1451" y="2053"/>
                  </a:cubicBezTo>
                  <a:lnTo>
                    <a:pt x="1451" y="2016"/>
                  </a:lnTo>
                  <a:cubicBezTo>
                    <a:pt x="1633" y="2281"/>
                    <a:pt x="1825" y="2545"/>
                    <a:pt x="1980" y="2846"/>
                  </a:cubicBezTo>
                  <a:cubicBezTo>
                    <a:pt x="2053" y="2928"/>
                    <a:pt x="2089" y="3038"/>
                    <a:pt x="2135" y="3157"/>
                  </a:cubicBezTo>
                  <a:cubicBezTo>
                    <a:pt x="2171" y="3266"/>
                    <a:pt x="2171" y="3385"/>
                    <a:pt x="2208" y="3494"/>
                  </a:cubicBezTo>
                  <a:cubicBezTo>
                    <a:pt x="2244" y="3722"/>
                    <a:pt x="2244" y="3987"/>
                    <a:pt x="2244" y="4215"/>
                  </a:cubicBezTo>
                  <a:cubicBezTo>
                    <a:pt x="2208" y="4443"/>
                    <a:pt x="2171" y="4671"/>
                    <a:pt x="2089" y="4862"/>
                  </a:cubicBezTo>
                  <a:lnTo>
                    <a:pt x="2089" y="4899"/>
                  </a:lnTo>
                  <a:cubicBezTo>
                    <a:pt x="2016" y="5054"/>
                    <a:pt x="1943" y="5246"/>
                    <a:pt x="1825" y="5401"/>
                  </a:cubicBezTo>
                  <a:lnTo>
                    <a:pt x="1487" y="5738"/>
                  </a:lnTo>
                  <a:cubicBezTo>
                    <a:pt x="1369" y="5857"/>
                    <a:pt x="1223" y="5930"/>
                    <a:pt x="1104" y="6003"/>
                  </a:cubicBezTo>
                  <a:cubicBezTo>
                    <a:pt x="1031" y="6003"/>
                    <a:pt x="995" y="6039"/>
                    <a:pt x="912" y="6085"/>
                  </a:cubicBezTo>
                  <a:lnTo>
                    <a:pt x="840" y="6085"/>
                  </a:lnTo>
                  <a:cubicBezTo>
                    <a:pt x="803" y="6121"/>
                    <a:pt x="767" y="6121"/>
                    <a:pt x="721" y="6121"/>
                  </a:cubicBezTo>
                  <a:cubicBezTo>
                    <a:pt x="684" y="6158"/>
                    <a:pt x="648" y="6194"/>
                    <a:pt x="648" y="6267"/>
                  </a:cubicBezTo>
                  <a:cubicBezTo>
                    <a:pt x="648" y="6267"/>
                    <a:pt x="684" y="6313"/>
                    <a:pt x="721" y="6313"/>
                  </a:cubicBezTo>
                  <a:cubicBezTo>
                    <a:pt x="721" y="6331"/>
                    <a:pt x="732" y="6340"/>
                    <a:pt x="748" y="6340"/>
                  </a:cubicBezTo>
                  <a:cubicBezTo>
                    <a:pt x="764" y="6340"/>
                    <a:pt x="785" y="6331"/>
                    <a:pt x="803" y="6313"/>
                  </a:cubicBezTo>
                  <a:cubicBezTo>
                    <a:pt x="840" y="6313"/>
                    <a:pt x="876" y="6313"/>
                    <a:pt x="912" y="6267"/>
                  </a:cubicBezTo>
                  <a:cubicBezTo>
                    <a:pt x="949" y="6267"/>
                    <a:pt x="995" y="6267"/>
                    <a:pt x="1031" y="6231"/>
                  </a:cubicBezTo>
                  <a:cubicBezTo>
                    <a:pt x="1104" y="6194"/>
                    <a:pt x="1177" y="6158"/>
                    <a:pt x="1259" y="6121"/>
                  </a:cubicBezTo>
                  <a:cubicBezTo>
                    <a:pt x="1405" y="6039"/>
                    <a:pt x="1524" y="5966"/>
                    <a:pt x="1633" y="5857"/>
                  </a:cubicBezTo>
                  <a:cubicBezTo>
                    <a:pt x="1861" y="5629"/>
                    <a:pt x="2053" y="5401"/>
                    <a:pt x="2171" y="5091"/>
                  </a:cubicBezTo>
                  <a:cubicBezTo>
                    <a:pt x="2244" y="4945"/>
                    <a:pt x="2281" y="4826"/>
                    <a:pt x="2317" y="4671"/>
                  </a:cubicBezTo>
                  <a:cubicBezTo>
                    <a:pt x="2363" y="4525"/>
                    <a:pt x="2363" y="4333"/>
                    <a:pt x="2363" y="4178"/>
                  </a:cubicBezTo>
                  <a:cubicBezTo>
                    <a:pt x="2399" y="3877"/>
                    <a:pt x="2363" y="3531"/>
                    <a:pt x="2281" y="3230"/>
                  </a:cubicBezTo>
                  <a:cubicBezTo>
                    <a:pt x="2208" y="3038"/>
                    <a:pt x="2135" y="2810"/>
                    <a:pt x="2016" y="2618"/>
                  </a:cubicBezTo>
                  <a:cubicBezTo>
                    <a:pt x="1907" y="2436"/>
                    <a:pt x="1752" y="2244"/>
                    <a:pt x="1597" y="2089"/>
                  </a:cubicBezTo>
                  <a:cubicBezTo>
                    <a:pt x="1332" y="1752"/>
                    <a:pt x="995" y="1441"/>
                    <a:pt x="721" y="1104"/>
                  </a:cubicBezTo>
                  <a:cubicBezTo>
                    <a:pt x="611" y="949"/>
                    <a:pt x="538" y="839"/>
                    <a:pt x="420" y="684"/>
                  </a:cubicBezTo>
                  <a:cubicBezTo>
                    <a:pt x="347" y="566"/>
                    <a:pt x="265" y="420"/>
                    <a:pt x="192" y="265"/>
                  </a:cubicBezTo>
                  <a:cubicBezTo>
                    <a:pt x="155" y="192"/>
                    <a:pt x="119" y="110"/>
                    <a:pt x="82" y="37"/>
                  </a:cubicBezTo>
                  <a:cubicBezTo>
                    <a:pt x="82" y="0"/>
                    <a:pt x="82" y="0"/>
                    <a:pt x="37" y="0"/>
                  </a:cubicBezTo>
                  <a:close/>
                </a:path>
              </a:pathLst>
            </a:custGeom>
            <a:solidFill>
              <a:srgbClr val="5D5D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2" name="Google Shape;3222;p46"/>
            <p:cNvSpPr/>
            <p:nvPr/>
          </p:nvSpPr>
          <p:spPr>
            <a:xfrm flipH="1">
              <a:off x="6697168" y="3077724"/>
              <a:ext cx="86898" cy="226835"/>
            </a:xfrm>
            <a:custGeom>
              <a:avLst/>
              <a:gdLst/>
              <a:ahLst/>
              <a:cxnLst/>
              <a:rect l="l" t="t" r="r" b="b"/>
              <a:pathLst>
                <a:path w="1178" h="3075" extrusionOk="0">
                  <a:moveTo>
                    <a:pt x="877" y="0"/>
                  </a:moveTo>
                  <a:cubicBezTo>
                    <a:pt x="877" y="46"/>
                    <a:pt x="831" y="46"/>
                    <a:pt x="831" y="82"/>
                  </a:cubicBezTo>
                  <a:cubicBezTo>
                    <a:pt x="877" y="155"/>
                    <a:pt x="913" y="274"/>
                    <a:pt x="950" y="384"/>
                  </a:cubicBezTo>
                  <a:cubicBezTo>
                    <a:pt x="986" y="730"/>
                    <a:pt x="1023" y="1031"/>
                    <a:pt x="986" y="1369"/>
                  </a:cubicBezTo>
                  <a:cubicBezTo>
                    <a:pt x="986" y="1487"/>
                    <a:pt x="950" y="1597"/>
                    <a:pt x="950" y="1715"/>
                  </a:cubicBezTo>
                  <a:cubicBezTo>
                    <a:pt x="913" y="1825"/>
                    <a:pt x="877" y="1944"/>
                    <a:pt x="831" y="2053"/>
                  </a:cubicBezTo>
                  <a:cubicBezTo>
                    <a:pt x="794" y="2172"/>
                    <a:pt x="758" y="2281"/>
                    <a:pt x="685" y="2363"/>
                  </a:cubicBezTo>
                  <a:cubicBezTo>
                    <a:pt x="603" y="2436"/>
                    <a:pt x="566" y="2509"/>
                    <a:pt x="493" y="2591"/>
                  </a:cubicBezTo>
                  <a:cubicBezTo>
                    <a:pt x="420" y="2628"/>
                    <a:pt x="338" y="2701"/>
                    <a:pt x="229" y="2737"/>
                  </a:cubicBezTo>
                  <a:cubicBezTo>
                    <a:pt x="192" y="2737"/>
                    <a:pt x="147" y="2783"/>
                    <a:pt x="110" y="2783"/>
                  </a:cubicBezTo>
                  <a:cubicBezTo>
                    <a:pt x="37" y="2819"/>
                    <a:pt x="1" y="2892"/>
                    <a:pt x="1" y="2965"/>
                  </a:cubicBezTo>
                  <a:cubicBezTo>
                    <a:pt x="37" y="3011"/>
                    <a:pt x="37" y="3047"/>
                    <a:pt x="74" y="3047"/>
                  </a:cubicBezTo>
                  <a:cubicBezTo>
                    <a:pt x="92" y="3066"/>
                    <a:pt x="110" y="3075"/>
                    <a:pt x="130" y="3075"/>
                  </a:cubicBezTo>
                  <a:cubicBezTo>
                    <a:pt x="149" y="3075"/>
                    <a:pt x="170" y="3066"/>
                    <a:pt x="192" y="3047"/>
                  </a:cubicBezTo>
                  <a:lnTo>
                    <a:pt x="302" y="3047"/>
                  </a:lnTo>
                  <a:cubicBezTo>
                    <a:pt x="302" y="3047"/>
                    <a:pt x="338" y="3011"/>
                    <a:pt x="375" y="3011"/>
                  </a:cubicBezTo>
                  <a:cubicBezTo>
                    <a:pt x="457" y="2965"/>
                    <a:pt x="493" y="2929"/>
                    <a:pt x="566" y="2892"/>
                  </a:cubicBezTo>
                  <a:cubicBezTo>
                    <a:pt x="685" y="2819"/>
                    <a:pt x="758" y="2737"/>
                    <a:pt x="831" y="2628"/>
                  </a:cubicBezTo>
                  <a:cubicBezTo>
                    <a:pt x="986" y="2400"/>
                    <a:pt x="1105" y="2135"/>
                    <a:pt x="1141" y="1871"/>
                  </a:cubicBezTo>
                  <a:cubicBezTo>
                    <a:pt x="1178" y="1597"/>
                    <a:pt x="1178" y="1332"/>
                    <a:pt x="1141" y="1068"/>
                  </a:cubicBezTo>
                  <a:cubicBezTo>
                    <a:pt x="1141" y="913"/>
                    <a:pt x="1105" y="803"/>
                    <a:pt x="1105" y="648"/>
                  </a:cubicBezTo>
                  <a:cubicBezTo>
                    <a:pt x="1059" y="539"/>
                    <a:pt x="1023" y="420"/>
                    <a:pt x="986" y="274"/>
                  </a:cubicBezTo>
                  <a:cubicBezTo>
                    <a:pt x="986" y="192"/>
                    <a:pt x="950" y="119"/>
                    <a:pt x="913" y="46"/>
                  </a:cubicBezTo>
                  <a:cubicBezTo>
                    <a:pt x="913" y="46"/>
                    <a:pt x="913" y="0"/>
                    <a:pt x="877" y="0"/>
                  </a:cubicBezTo>
                  <a:close/>
                </a:path>
              </a:pathLst>
            </a:custGeom>
            <a:solidFill>
              <a:srgbClr val="5D5D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3" name="Google Shape;3223;p46"/>
            <p:cNvSpPr/>
            <p:nvPr/>
          </p:nvSpPr>
          <p:spPr>
            <a:xfrm flipH="1">
              <a:off x="7069993" y="2455200"/>
              <a:ext cx="271907" cy="120389"/>
            </a:xfrm>
            <a:custGeom>
              <a:avLst/>
              <a:gdLst/>
              <a:ahLst/>
              <a:cxnLst/>
              <a:rect l="l" t="t" r="r" b="b"/>
              <a:pathLst>
                <a:path w="3686" h="1632" extrusionOk="0">
                  <a:moveTo>
                    <a:pt x="3649" y="1"/>
                  </a:moveTo>
                  <a:lnTo>
                    <a:pt x="3604" y="47"/>
                  </a:lnTo>
                  <a:lnTo>
                    <a:pt x="3567" y="83"/>
                  </a:lnTo>
                  <a:cubicBezTo>
                    <a:pt x="3458" y="193"/>
                    <a:pt x="3339" y="275"/>
                    <a:pt x="3230" y="311"/>
                  </a:cubicBezTo>
                  <a:cubicBezTo>
                    <a:pt x="3074" y="384"/>
                    <a:pt x="2965" y="421"/>
                    <a:pt x="2810" y="457"/>
                  </a:cubicBezTo>
                  <a:cubicBezTo>
                    <a:pt x="2691" y="539"/>
                    <a:pt x="2545" y="576"/>
                    <a:pt x="2390" y="576"/>
                  </a:cubicBezTo>
                  <a:cubicBezTo>
                    <a:pt x="1971" y="685"/>
                    <a:pt x="1514" y="731"/>
                    <a:pt x="1095" y="840"/>
                  </a:cubicBezTo>
                  <a:cubicBezTo>
                    <a:pt x="912" y="913"/>
                    <a:pt x="721" y="995"/>
                    <a:pt x="529" y="1068"/>
                  </a:cubicBezTo>
                  <a:cubicBezTo>
                    <a:pt x="411" y="1141"/>
                    <a:pt x="338" y="1187"/>
                    <a:pt x="265" y="1260"/>
                  </a:cubicBezTo>
                  <a:lnTo>
                    <a:pt x="37" y="1488"/>
                  </a:lnTo>
                  <a:cubicBezTo>
                    <a:pt x="0" y="1524"/>
                    <a:pt x="0" y="1561"/>
                    <a:pt x="37" y="1597"/>
                  </a:cubicBezTo>
                  <a:cubicBezTo>
                    <a:pt x="55" y="1620"/>
                    <a:pt x="73" y="1632"/>
                    <a:pt x="91" y="1632"/>
                  </a:cubicBezTo>
                  <a:cubicBezTo>
                    <a:pt x="110" y="1632"/>
                    <a:pt x="128" y="1620"/>
                    <a:pt x="146" y="1597"/>
                  </a:cubicBezTo>
                  <a:cubicBezTo>
                    <a:pt x="183" y="1561"/>
                    <a:pt x="228" y="1488"/>
                    <a:pt x="265" y="1451"/>
                  </a:cubicBezTo>
                  <a:cubicBezTo>
                    <a:pt x="411" y="1369"/>
                    <a:pt x="529" y="1260"/>
                    <a:pt x="684" y="1187"/>
                  </a:cubicBezTo>
                  <a:cubicBezTo>
                    <a:pt x="985" y="1032"/>
                    <a:pt x="1323" y="959"/>
                    <a:pt x="1633" y="877"/>
                  </a:cubicBezTo>
                  <a:lnTo>
                    <a:pt x="1633" y="913"/>
                  </a:lnTo>
                  <a:cubicBezTo>
                    <a:pt x="1971" y="804"/>
                    <a:pt x="2390" y="767"/>
                    <a:pt x="2737" y="649"/>
                  </a:cubicBezTo>
                  <a:cubicBezTo>
                    <a:pt x="2919" y="576"/>
                    <a:pt x="3074" y="503"/>
                    <a:pt x="3266" y="421"/>
                  </a:cubicBezTo>
                  <a:cubicBezTo>
                    <a:pt x="3421" y="348"/>
                    <a:pt x="3567" y="229"/>
                    <a:pt x="3686" y="83"/>
                  </a:cubicBezTo>
                  <a:lnTo>
                    <a:pt x="3686" y="47"/>
                  </a:lnTo>
                  <a:lnTo>
                    <a:pt x="3649" y="1"/>
                  </a:lnTo>
                  <a:close/>
                </a:path>
              </a:pathLst>
            </a:custGeom>
            <a:solidFill>
              <a:srgbClr val="5D5D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4" name="Google Shape;3224;p46"/>
            <p:cNvSpPr/>
            <p:nvPr/>
          </p:nvSpPr>
          <p:spPr>
            <a:xfrm flipH="1">
              <a:off x="5800077" y="4297764"/>
              <a:ext cx="423352" cy="218794"/>
            </a:xfrm>
            <a:custGeom>
              <a:avLst/>
              <a:gdLst/>
              <a:ahLst/>
              <a:cxnLst/>
              <a:rect l="l" t="t" r="r" b="b"/>
              <a:pathLst>
                <a:path w="5739" h="2966" extrusionOk="0">
                  <a:moveTo>
                    <a:pt x="2773" y="2701"/>
                  </a:moveTo>
                  <a:lnTo>
                    <a:pt x="2737" y="2738"/>
                  </a:lnTo>
                  <a:lnTo>
                    <a:pt x="2737" y="2701"/>
                  </a:lnTo>
                  <a:close/>
                  <a:moveTo>
                    <a:pt x="4716" y="1"/>
                  </a:moveTo>
                  <a:cubicBezTo>
                    <a:pt x="4525" y="37"/>
                    <a:pt x="4370" y="74"/>
                    <a:pt x="4224" y="110"/>
                  </a:cubicBezTo>
                  <a:cubicBezTo>
                    <a:pt x="4069" y="156"/>
                    <a:pt x="3914" y="229"/>
                    <a:pt x="3722" y="302"/>
                  </a:cubicBezTo>
                  <a:cubicBezTo>
                    <a:pt x="3613" y="338"/>
                    <a:pt x="3494" y="384"/>
                    <a:pt x="3421" y="420"/>
                  </a:cubicBezTo>
                  <a:cubicBezTo>
                    <a:pt x="3193" y="530"/>
                    <a:pt x="2965" y="612"/>
                    <a:pt x="2737" y="685"/>
                  </a:cubicBezTo>
                  <a:lnTo>
                    <a:pt x="2773" y="685"/>
                  </a:lnTo>
                  <a:cubicBezTo>
                    <a:pt x="2627" y="721"/>
                    <a:pt x="2509" y="758"/>
                    <a:pt x="2354" y="794"/>
                  </a:cubicBezTo>
                  <a:cubicBezTo>
                    <a:pt x="2244" y="794"/>
                    <a:pt x="2126" y="840"/>
                    <a:pt x="2016" y="840"/>
                  </a:cubicBezTo>
                  <a:lnTo>
                    <a:pt x="1980" y="840"/>
                  </a:lnTo>
                  <a:cubicBezTo>
                    <a:pt x="1669" y="876"/>
                    <a:pt x="1368" y="913"/>
                    <a:pt x="1067" y="986"/>
                  </a:cubicBezTo>
                  <a:cubicBezTo>
                    <a:pt x="912" y="1022"/>
                    <a:pt x="757" y="1068"/>
                    <a:pt x="648" y="1141"/>
                  </a:cubicBezTo>
                  <a:cubicBezTo>
                    <a:pt x="529" y="1178"/>
                    <a:pt x="420" y="1251"/>
                    <a:pt x="347" y="1333"/>
                  </a:cubicBezTo>
                  <a:cubicBezTo>
                    <a:pt x="228" y="1406"/>
                    <a:pt x="155" y="1561"/>
                    <a:pt x="119" y="1707"/>
                  </a:cubicBezTo>
                  <a:cubicBezTo>
                    <a:pt x="73" y="1789"/>
                    <a:pt x="73" y="1862"/>
                    <a:pt x="73" y="1980"/>
                  </a:cubicBezTo>
                  <a:cubicBezTo>
                    <a:pt x="73" y="2053"/>
                    <a:pt x="119" y="2126"/>
                    <a:pt x="155" y="2208"/>
                  </a:cubicBezTo>
                  <a:cubicBezTo>
                    <a:pt x="192" y="2318"/>
                    <a:pt x="228" y="2391"/>
                    <a:pt x="301" y="2509"/>
                  </a:cubicBezTo>
                  <a:lnTo>
                    <a:pt x="347" y="2546"/>
                  </a:lnTo>
                  <a:cubicBezTo>
                    <a:pt x="265" y="2509"/>
                    <a:pt x="192" y="2509"/>
                    <a:pt x="119" y="2509"/>
                  </a:cubicBezTo>
                  <a:lnTo>
                    <a:pt x="37" y="2509"/>
                  </a:lnTo>
                  <a:cubicBezTo>
                    <a:pt x="0" y="2546"/>
                    <a:pt x="0" y="2582"/>
                    <a:pt x="0" y="2582"/>
                  </a:cubicBezTo>
                  <a:lnTo>
                    <a:pt x="0" y="2665"/>
                  </a:lnTo>
                  <a:cubicBezTo>
                    <a:pt x="37" y="2701"/>
                    <a:pt x="37" y="2701"/>
                    <a:pt x="73" y="2701"/>
                  </a:cubicBezTo>
                  <a:cubicBezTo>
                    <a:pt x="575" y="2810"/>
                    <a:pt x="1104" y="2893"/>
                    <a:pt x="1596" y="2929"/>
                  </a:cubicBezTo>
                  <a:cubicBezTo>
                    <a:pt x="1861" y="2929"/>
                    <a:pt x="2089" y="2966"/>
                    <a:pt x="2317" y="2966"/>
                  </a:cubicBezTo>
                  <a:cubicBezTo>
                    <a:pt x="2700" y="2966"/>
                    <a:pt x="3083" y="2929"/>
                    <a:pt x="3421" y="2893"/>
                  </a:cubicBezTo>
                  <a:cubicBezTo>
                    <a:pt x="4032" y="2774"/>
                    <a:pt x="4561" y="2582"/>
                    <a:pt x="4945" y="2281"/>
                  </a:cubicBezTo>
                  <a:cubicBezTo>
                    <a:pt x="5173" y="2126"/>
                    <a:pt x="5364" y="1935"/>
                    <a:pt x="5474" y="1752"/>
                  </a:cubicBezTo>
                  <a:cubicBezTo>
                    <a:pt x="5629" y="1479"/>
                    <a:pt x="5738" y="1178"/>
                    <a:pt x="5738" y="913"/>
                  </a:cubicBezTo>
                  <a:cubicBezTo>
                    <a:pt x="5738" y="758"/>
                    <a:pt x="5738" y="457"/>
                    <a:pt x="5510" y="229"/>
                  </a:cubicBezTo>
                  <a:cubicBezTo>
                    <a:pt x="5437" y="156"/>
                    <a:pt x="5319" y="74"/>
                    <a:pt x="5173" y="37"/>
                  </a:cubicBezTo>
                  <a:cubicBezTo>
                    <a:pt x="5090" y="1"/>
                    <a:pt x="4981" y="1"/>
                    <a:pt x="4862" y="1"/>
                  </a:cubicBezTo>
                  <a:close/>
                </a:path>
              </a:pathLst>
            </a:custGeom>
            <a:solidFill>
              <a:srgbClr val="449B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5" name="Google Shape;3225;p46"/>
            <p:cNvSpPr/>
            <p:nvPr/>
          </p:nvSpPr>
          <p:spPr>
            <a:xfrm flipH="1">
              <a:off x="5073978" y="4317313"/>
              <a:ext cx="501398" cy="257817"/>
            </a:xfrm>
            <a:custGeom>
              <a:avLst/>
              <a:gdLst/>
              <a:ahLst/>
              <a:cxnLst/>
              <a:rect l="l" t="t" r="r" b="b"/>
              <a:pathLst>
                <a:path w="6797" h="3495" extrusionOk="0">
                  <a:moveTo>
                    <a:pt x="830" y="0"/>
                  </a:moveTo>
                  <a:cubicBezTo>
                    <a:pt x="684" y="37"/>
                    <a:pt x="566" y="73"/>
                    <a:pt x="456" y="155"/>
                  </a:cubicBezTo>
                  <a:cubicBezTo>
                    <a:pt x="374" y="192"/>
                    <a:pt x="338" y="228"/>
                    <a:pt x="265" y="301"/>
                  </a:cubicBezTo>
                  <a:cubicBezTo>
                    <a:pt x="228" y="383"/>
                    <a:pt x="146" y="420"/>
                    <a:pt x="110" y="529"/>
                  </a:cubicBezTo>
                  <a:cubicBezTo>
                    <a:pt x="37" y="648"/>
                    <a:pt x="0" y="803"/>
                    <a:pt x="0" y="986"/>
                  </a:cubicBezTo>
                  <a:cubicBezTo>
                    <a:pt x="0" y="1068"/>
                    <a:pt x="0" y="1141"/>
                    <a:pt x="37" y="1214"/>
                  </a:cubicBezTo>
                  <a:lnTo>
                    <a:pt x="37" y="1296"/>
                  </a:lnTo>
                  <a:cubicBezTo>
                    <a:pt x="110" y="1369"/>
                    <a:pt x="183" y="1487"/>
                    <a:pt x="228" y="1560"/>
                  </a:cubicBezTo>
                  <a:cubicBezTo>
                    <a:pt x="411" y="1788"/>
                    <a:pt x="566" y="2016"/>
                    <a:pt x="757" y="2244"/>
                  </a:cubicBezTo>
                  <a:cubicBezTo>
                    <a:pt x="912" y="2400"/>
                    <a:pt x="1058" y="2545"/>
                    <a:pt x="1213" y="2664"/>
                  </a:cubicBezTo>
                  <a:cubicBezTo>
                    <a:pt x="1369" y="2774"/>
                    <a:pt x="1515" y="2892"/>
                    <a:pt x="1706" y="3002"/>
                  </a:cubicBezTo>
                  <a:cubicBezTo>
                    <a:pt x="2053" y="3157"/>
                    <a:pt x="2427" y="3266"/>
                    <a:pt x="2883" y="3348"/>
                  </a:cubicBezTo>
                  <a:cubicBezTo>
                    <a:pt x="3303" y="3421"/>
                    <a:pt x="3722" y="3458"/>
                    <a:pt x="4105" y="3458"/>
                  </a:cubicBezTo>
                  <a:lnTo>
                    <a:pt x="4707" y="3458"/>
                  </a:lnTo>
                  <a:lnTo>
                    <a:pt x="4744" y="3494"/>
                  </a:lnTo>
                  <a:lnTo>
                    <a:pt x="5164" y="3494"/>
                  </a:lnTo>
                  <a:cubicBezTo>
                    <a:pt x="5319" y="3494"/>
                    <a:pt x="5428" y="3494"/>
                    <a:pt x="5547" y="3458"/>
                  </a:cubicBezTo>
                  <a:cubicBezTo>
                    <a:pt x="5738" y="3458"/>
                    <a:pt x="5884" y="3421"/>
                    <a:pt x="6039" y="3385"/>
                  </a:cubicBezTo>
                  <a:cubicBezTo>
                    <a:pt x="6194" y="3348"/>
                    <a:pt x="6340" y="3312"/>
                    <a:pt x="6459" y="3230"/>
                  </a:cubicBezTo>
                  <a:cubicBezTo>
                    <a:pt x="6496" y="3193"/>
                    <a:pt x="6569" y="3157"/>
                    <a:pt x="6614" y="3084"/>
                  </a:cubicBezTo>
                  <a:cubicBezTo>
                    <a:pt x="6687" y="3038"/>
                    <a:pt x="6724" y="2965"/>
                    <a:pt x="6760" y="2892"/>
                  </a:cubicBezTo>
                  <a:cubicBezTo>
                    <a:pt x="6797" y="2856"/>
                    <a:pt x="6797" y="2810"/>
                    <a:pt x="6797" y="2737"/>
                  </a:cubicBezTo>
                  <a:lnTo>
                    <a:pt x="6797" y="2545"/>
                  </a:lnTo>
                  <a:cubicBezTo>
                    <a:pt x="6760" y="2509"/>
                    <a:pt x="6760" y="2473"/>
                    <a:pt x="6724" y="2436"/>
                  </a:cubicBezTo>
                  <a:cubicBezTo>
                    <a:pt x="6687" y="2400"/>
                    <a:pt x="6651" y="2317"/>
                    <a:pt x="6569" y="2281"/>
                  </a:cubicBezTo>
                  <a:cubicBezTo>
                    <a:pt x="6496" y="2208"/>
                    <a:pt x="6340" y="2126"/>
                    <a:pt x="6267" y="2089"/>
                  </a:cubicBezTo>
                  <a:cubicBezTo>
                    <a:pt x="6112" y="2016"/>
                    <a:pt x="6003" y="1980"/>
                    <a:pt x="5811" y="1898"/>
                  </a:cubicBezTo>
                  <a:cubicBezTo>
                    <a:pt x="5702" y="1861"/>
                    <a:pt x="5583" y="1825"/>
                    <a:pt x="5474" y="1788"/>
                  </a:cubicBezTo>
                  <a:cubicBezTo>
                    <a:pt x="5355" y="1788"/>
                    <a:pt x="5282" y="1752"/>
                    <a:pt x="5200" y="1715"/>
                  </a:cubicBezTo>
                  <a:cubicBezTo>
                    <a:pt x="4288" y="1442"/>
                    <a:pt x="3494" y="1104"/>
                    <a:pt x="2737" y="757"/>
                  </a:cubicBezTo>
                  <a:cubicBezTo>
                    <a:pt x="2545" y="648"/>
                    <a:pt x="2354" y="529"/>
                    <a:pt x="2199" y="456"/>
                  </a:cubicBezTo>
                  <a:cubicBezTo>
                    <a:pt x="2053" y="383"/>
                    <a:pt x="1898" y="301"/>
                    <a:pt x="1779" y="228"/>
                  </a:cubicBezTo>
                  <a:cubicBezTo>
                    <a:pt x="1597" y="155"/>
                    <a:pt x="1442" y="73"/>
                    <a:pt x="1286" y="37"/>
                  </a:cubicBezTo>
                  <a:cubicBezTo>
                    <a:pt x="1177" y="0"/>
                    <a:pt x="1058" y="0"/>
                    <a:pt x="985" y="0"/>
                  </a:cubicBezTo>
                  <a:close/>
                </a:path>
              </a:pathLst>
            </a:custGeom>
            <a:solidFill>
              <a:srgbClr val="449B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6" name="Google Shape;3226;p46"/>
            <p:cNvSpPr/>
            <p:nvPr/>
          </p:nvSpPr>
          <p:spPr>
            <a:xfrm flipH="1">
              <a:off x="5345811" y="4379204"/>
              <a:ext cx="232958" cy="170993"/>
            </a:xfrm>
            <a:custGeom>
              <a:avLst/>
              <a:gdLst/>
              <a:ahLst/>
              <a:cxnLst/>
              <a:rect l="l" t="t" r="r" b="b"/>
              <a:pathLst>
                <a:path w="3158" h="2318" extrusionOk="0">
                  <a:moveTo>
                    <a:pt x="83" y="1"/>
                  </a:moveTo>
                  <a:cubicBezTo>
                    <a:pt x="1" y="37"/>
                    <a:pt x="1" y="110"/>
                    <a:pt x="46" y="147"/>
                  </a:cubicBezTo>
                  <a:cubicBezTo>
                    <a:pt x="83" y="192"/>
                    <a:pt x="83" y="229"/>
                    <a:pt x="119" y="302"/>
                  </a:cubicBezTo>
                  <a:cubicBezTo>
                    <a:pt x="274" y="603"/>
                    <a:pt x="311" y="949"/>
                    <a:pt x="457" y="1250"/>
                  </a:cubicBezTo>
                  <a:cubicBezTo>
                    <a:pt x="502" y="1332"/>
                    <a:pt x="539" y="1405"/>
                    <a:pt x="612" y="1478"/>
                  </a:cubicBezTo>
                  <a:cubicBezTo>
                    <a:pt x="648" y="1561"/>
                    <a:pt x="730" y="1634"/>
                    <a:pt x="803" y="1706"/>
                  </a:cubicBezTo>
                  <a:cubicBezTo>
                    <a:pt x="913" y="1789"/>
                    <a:pt x="1031" y="1898"/>
                    <a:pt x="1187" y="1971"/>
                  </a:cubicBezTo>
                  <a:cubicBezTo>
                    <a:pt x="1332" y="2053"/>
                    <a:pt x="1451" y="2090"/>
                    <a:pt x="1597" y="2126"/>
                  </a:cubicBezTo>
                  <a:cubicBezTo>
                    <a:pt x="1789" y="2199"/>
                    <a:pt x="1944" y="2245"/>
                    <a:pt x="2135" y="2281"/>
                  </a:cubicBezTo>
                  <a:cubicBezTo>
                    <a:pt x="2281" y="2318"/>
                    <a:pt x="2473" y="2318"/>
                    <a:pt x="2628" y="2318"/>
                  </a:cubicBezTo>
                  <a:cubicBezTo>
                    <a:pt x="2783" y="2318"/>
                    <a:pt x="2929" y="2318"/>
                    <a:pt x="3084" y="2281"/>
                  </a:cubicBezTo>
                  <a:cubicBezTo>
                    <a:pt x="3084" y="2281"/>
                    <a:pt x="3121" y="2281"/>
                    <a:pt x="3157" y="2245"/>
                  </a:cubicBezTo>
                  <a:lnTo>
                    <a:pt x="3157" y="2163"/>
                  </a:lnTo>
                  <a:cubicBezTo>
                    <a:pt x="3157" y="2133"/>
                    <a:pt x="3133" y="2080"/>
                    <a:pt x="3085" y="2080"/>
                  </a:cubicBezTo>
                  <a:cubicBezTo>
                    <a:pt x="3074" y="2080"/>
                    <a:pt x="3061" y="2083"/>
                    <a:pt x="3048" y="2090"/>
                  </a:cubicBezTo>
                  <a:cubicBezTo>
                    <a:pt x="2944" y="2090"/>
                    <a:pt x="2841" y="2106"/>
                    <a:pt x="2740" y="2106"/>
                  </a:cubicBezTo>
                  <a:cubicBezTo>
                    <a:pt x="2690" y="2106"/>
                    <a:pt x="2640" y="2102"/>
                    <a:pt x="2591" y="2090"/>
                  </a:cubicBezTo>
                  <a:cubicBezTo>
                    <a:pt x="2281" y="2090"/>
                    <a:pt x="2017" y="2053"/>
                    <a:pt x="1716" y="1935"/>
                  </a:cubicBezTo>
                  <a:cubicBezTo>
                    <a:pt x="1524" y="1898"/>
                    <a:pt x="1296" y="1789"/>
                    <a:pt x="1104" y="1670"/>
                  </a:cubicBezTo>
                  <a:cubicBezTo>
                    <a:pt x="995" y="1597"/>
                    <a:pt x="913" y="1515"/>
                    <a:pt x="840" y="1442"/>
                  </a:cubicBezTo>
                  <a:cubicBezTo>
                    <a:pt x="767" y="1369"/>
                    <a:pt x="730" y="1287"/>
                    <a:pt x="648" y="1177"/>
                  </a:cubicBezTo>
                  <a:cubicBezTo>
                    <a:pt x="575" y="1022"/>
                    <a:pt x="539" y="794"/>
                    <a:pt x="457" y="603"/>
                  </a:cubicBezTo>
                  <a:cubicBezTo>
                    <a:pt x="420" y="420"/>
                    <a:pt x="347" y="229"/>
                    <a:pt x="229" y="37"/>
                  </a:cubicBezTo>
                  <a:cubicBezTo>
                    <a:pt x="192" y="1"/>
                    <a:pt x="156" y="1"/>
                    <a:pt x="119" y="1"/>
                  </a:cubicBezTo>
                  <a:close/>
                </a:path>
              </a:pathLst>
            </a:custGeom>
            <a:solidFill>
              <a:srgbClr val="449B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7" name="Google Shape;3227;p46"/>
            <p:cNvSpPr/>
            <p:nvPr/>
          </p:nvSpPr>
          <p:spPr>
            <a:xfrm flipH="1">
              <a:off x="5474388" y="4429661"/>
              <a:ext cx="56580" cy="79669"/>
            </a:xfrm>
            <a:custGeom>
              <a:avLst/>
              <a:gdLst/>
              <a:ahLst/>
              <a:cxnLst/>
              <a:rect l="l" t="t" r="r" b="b"/>
              <a:pathLst>
                <a:path w="767" h="1080" extrusionOk="0">
                  <a:moveTo>
                    <a:pt x="82" y="1"/>
                  </a:moveTo>
                  <a:lnTo>
                    <a:pt x="37" y="37"/>
                  </a:lnTo>
                  <a:cubicBezTo>
                    <a:pt x="0" y="74"/>
                    <a:pt x="0" y="110"/>
                    <a:pt x="37" y="147"/>
                  </a:cubicBezTo>
                  <a:cubicBezTo>
                    <a:pt x="37" y="229"/>
                    <a:pt x="82" y="302"/>
                    <a:pt x="119" y="375"/>
                  </a:cubicBezTo>
                  <a:cubicBezTo>
                    <a:pt x="119" y="420"/>
                    <a:pt x="82" y="420"/>
                    <a:pt x="82" y="457"/>
                  </a:cubicBezTo>
                  <a:cubicBezTo>
                    <a:pt x="82" y="457"/>
                    <a:pt x="82" y="493"/>
                    <a:pt x="119" y="530"/>
                  </a:cubicBezTo>
                  <a:cubicBezTo>
                    <a:pt x="82" y="566"/>
                    <a:pt x="82" y="648"/>
                    <a:pt x="119" y="685"/>
                  </a:cubicBezTo>
                  <a:cubicBezTo>
                    <a:pt x="155" y="758"/>
                    <a:pt x="228" y="877"/>
                    <a:pt x="310" y="913"/>
                  </a:cubicBezTo>
                  <a:cubicBezTo>
                    <a:pt x="420" y="986"/>
                    <a:pt x="493" y="1059"/>
                    <a:pt x="611" y="1059"/>
                  </a:cubicBezTo>
                  <a:cubicBezTo>
                    <a:pt x="624" y="1074"/>
                    <a:pt x="636" y="1079"/>
                    <a:pt x="647" y="1079"/>
                  </a:cubicBezTo>
                  <a:cubicBezTo>
                    <a:pt x="668" y="1079"/>
                    <a:pt x="684" y="1059"/>
                    <a:pt x="684" y="1059"/>
                  </a:cubicBezTo>
                  <a:cubicBezTo>
                    <a:pt x="721" y="1022"/>
                    <a:pt x="767" y="1022"/>
                    <a:pt x="767" y="986"/>
                  </a:cubicBezTo>
                  <a:cubicBezTo>
                    <a:pt x="767" y="950"/>
                    <a:pt x="767" y="950"/>
                    <a:pt x="721" y="913"/>
                  </a:cubicBezTo>
                  <a:cubicBezTo>
                    <a:pt x="721" y="877"/>
                    <a:pt x="684" y="877"/>
                    <a:pt x="648" y="877"/>
                  </a:cubicBezTo>
                  <a:cubicBezTo>
                    <a:pt x="611" y="831"/>
                    <a:pt x="575" y="831"/>
                    <a:pt x="493" y="794"/>
                  </a:cubicBezTo>
                  <a:lnTo>
                    <a:pt x="493" y="758"/>
                  </a:lnTo>
                  <a:cubicBezTo>
                    <a:pt x="539" y="758"/>
                    <a:pt x="539" y="721"/>
                    <a:pt x="539" y="685"/>
                  </a:cubicBezTo>
                  <a:lnTo>
                    <a:pt x="539" y="603"/>
                  </a:lnTo>
                  <a:cubicBezTo>
                    <a:pt x="456" y="530"/>
                    <a:pt x="383" y="457"/>
                    <a:pt x="347" y="338"/>
                  </a:cubicBezTo>
                  <a:cubicBezTo>
                    <a:pt x="310" y="265"/>
                    <a:pt x="265" y="147"/>
                    <a:pt x="228" y="74"/>
                  </a:cubicBezTo>
                  <a:cubicBezTo>
                    <a:pt x="228" y="1"/>
                    <a:pt x="155" y="1"/>
                    <a:pt x="119" y="1"/>
                  </a:cubicBezTo>
                  <a:close/>
                </a:path>
              </a:pathLst>
            </a:custGeom>
            <a:solidFill>
              <a:srgbClr val="449B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8" name="Google Shape;3228;p46"/>
            <p:cNvSpPr/>
            <p:nvPr/>
          </p:nvSpPr>
          <p:spPr>
            <a:xfrm flipH="1">
              <a:off x="5320288" y="4381933"/>
              <a:ext cx="241662" cy="176378"/>
            </a:xfrm>
            <a:custGeom>
              <a:avLst/>
              <a:gdLst/>
              <a:ahLst/>
              <a:cxnLst/>
              <a:rect l="l" t="t" r="r" b="b"/>
              <a:pathLst>
                <a:path w="3276" h="2391" extrusionOk="0">
                  <a:moveTo>
                    <a:pt x="83" y="0"/>
                  </a:moveTo>
                  <a:cubicBezTo>
                    <a:pt x="46" y="0"/>
                    <a:pt x="46" y="37"/>
                    <a:pt x="1" y="73"/>
                  </a:cubicBezTo>
                  <a:lnTo>
                    <a:pt x="1" y="155"/>
                  </a:lnTo>
                  <a:cubicBezTo>
                    <a:pt x="46" y="228"/>
                    <a:pt x="46" y="301"/>
                    <a:pt x="83" y="420"/>
                  </a:cubicBezTo>
                  <a:cubicBezTo>
                    <a:pt x="119" y="721"/>
                    <a:pt x="192" y="1067"/>
                    <a:pt x="347" y="1332"/>
                  </a:cubicBezTo>
                  <a:cubicBezTo>
                    <a:pt x="420" y="1478"/>
                    <a:pt x="502" y="1597"/>
                    <a:pt x="648" y="1752"/>
                  </a:cubicBezTo>
                  <a:cubicBezTo>
                    <a:pt x="767" y="1861"/>
                    <a:pt x="913" y="1934"/>
                    <a:pt x="1068" y="2016"/>
                  </a:cubicBezTo>
                  <a:cubicBezTo>
                    <a:pt x="1223" y="2089"/>
                    <a:pt x="1369" y="2162"/>
                    <a:pt x="1524" y="2208"/>
                  </a:cubicBezTo>
                  <a:cubicBezTo>
                    <a:pt x="1716" y="2244"/>
                    <a:pt x="1871" y="2317"/>
                    <a:pt x="2053" y="2317"/>
                  </a:cubicBezTo>
                  <a:cubicBezTo>
                    <a:pt x="2245" y="2354"/>
                    <a:pt x="2436" y="2390"/>
                    <a:pt x="2591" y="2390"/>
                  </a:cubicBezTo>
                  <a:cubicBezTo>
                    <a:pt x="2783" y="2390"/>
                    <a:pt x="2929" y="2390"/>
                    <a:pt x="3084" y="2354"/>
                  </a:cubicBezTo>
                  <a:cubicBezTo>
                    <a:pt x="3121" y="2354"/>
                    <a:pt x="3157" y="2317"/>
                    <a:pt x="3157" y="2317"/>
                  </a:cubicBezTo>
                  <a:cubicBezTo>
                    <a:pt x="3239" y="2317"/>
                    <a:pt x="3276" y="2244"/>
                    <a:pt x="3239" y="2162"/>
                  </a:cubicBezTo>
                  <a:cubicBezTo>
                    <a:pt x="3239" y="2136"/>
                    <a:pt x="3198" y="2111"/>
                    <a:pt x="3148" y="2111"/>
                  </a:cubicBezTo>
                  <a:cubicBezTo>
                    <a:pt x="3128" y="2111"/>
                    <a:pt x="3105" y="2115"/>
                    <a:pt x="3084" y="2126"/>
                  </a:cubicBezTo>
                  <a:lnTo>
                    <a:pt x="3048" y="2126"/>
                  </a:lnTo>
                  <a:cubicBezTo>
                    <a:pt x="2856" y="2162"/>
                    <a:pt x="2664" y="2162"/>
                    <a:pt x="2509" y="2162"/>
                  </a:cubicBezTo>
                  <a:cubicBezTo>
                    <a:pt x="2208" y="2162"/>
                    <a:pt x="1907" y="2089"/>
                    <a:pt x="1597" y="2016"/>
                  </a:cubicBezTo>
                  <a:cubicBezTo>
                    <a:pt x="1369" y="1934"/>
                    <a:pt x="1187" y="1861"/>
                    <a:pt x="995" y="1706"/>
                  </a:cubicBezTo>
                  <a:cubicBezTo>
                    <a:pt x="876" y="1669"/>
                    <a:pt x="803" y="1597"/>
                    <a:pt x="730" y="1524"/>
                  </a:cubicBezTo>
                  <a:cubicBezTo>
                    <a:pt x="648" y="1405"/>
                    <a:pt x="575" y="1332"/>
                    <a:pt x="539" y="1213"/>
                  </a:cubicBezTo>
                  <a:cubicBezTo>
                    <a:pt x="420" y="985"/>
                    <a:pt x="347" y="721"/>
                    <a:pt x="311" y="493"/>
                  </a:cubicBezTo>
                  <a:cubicBezTo>
                    <a:pt x="274" y="338"/>
                    <a:pt x="229" y="228"/>
                    <a:pt x="229" y="73"/>
                  </a:cubicBezTo>
                  <a:cubicBezTo>
                    <a:pt x="192" y="37"/>
                    <a:pt x="192" y="37"/>
                    <a:pt x="156" y="0"/>
                  </a:cubicBezTo>
                  <a:close/>
                </a:path>
              </a:pathLst>
            </a:custGeom>
            <a:solidFill>
              <a:srgbClr val="449B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9" name="Google Shape;3229;p46"/>
            <p:cNvSpPr/>
            <p:nvPr/>
          </p:nvSpPr>
          <p:spPr>
            <a:xfrm flipH="1">
              <a:off x="5379523" y="4494281"/>
              <a:ext cx="131970" cy="58645"/>
            </a:xfrm>
            <a:custGeom>
              <a:avLst/>
              <a:gdLst/>
              <a:ahLst/>
              <a:cxnLst/>
              <a:rect l="l" t="t" r="r" b="b"/>
              <a:pathLst>
                <a:path w="1789" h="795" extrusionOk="0">
                  <a:moveTo>
                    <a:pt x="119" y="1"/>
                  </a:moveTo>
                  <a:cubicBezTo>
                    <a:pt x="83" y="1"/>
                    <a:pt x="83" y="1"/>
                    <a:pt x="46" y="37"/>
                  </a:cubicBezTo>
                  <a:cubicBezTo>
                    <a:pt x="46" y="74"/>
                    <a:pt x="1" y="74"/>
                    <a:pt x="1" y="110"/>
                  </a:cubicBezTo>
                  <a:cubicBezTo>
                    <a:pt x="1" y="146"/>
                    <a:pt x="46" y="183"/>
                    <a:pt x="46" y="183"/>
                  </a:cubicBezTo>
                  <a:cubicBezTo>
                    <a:pt x="275" y="411"/>
                    <a:pt x="539" y="530"/>
                    <a:pt x="804" y="603"/>
                  </a:cubicBezTo>
                  <a:cubicBezTo>
                    <a:pt x="1068" y="721"/>
                    <a:pt x="1369" y="758"/>
                    <a:pt x="1679" y="794"/>
                  </a:cubicBezTo>
                  <a:cubicBezTo>
                    <a:pt x="1716" y="794"/>
                    <a:pt x="1789" y="758"/>
                    <a:pt x="1789" y="721"/>
                  </a:cubicBezTo>
                  <a:cubicBezTo>
                    <a:pt x="1789" y="639"/>
                    <a:pt x="1752" y="566"/>
                    <a:pt x="1716" y="566"/>
                  </a:cubicBezTo>
                  <a:cubicBezTo>
                    <a:pt x="1415" y="530"/>
                    <a:pt x="1141" y="493"/>
                    <a:pt x="840" y="411"/>
                  </a:cubicBezTo>
                  <a:cubicBezTo>
                    <a:pt x="685" y="338"/>
                    <a:pt x="576" y="302"/>
                    <a:pt x="420" y="183"/>
                  </a:cubicBezTo>
                  <a:cubicBezTo>
                    <a:pt x="347" y="146"/>
                    <a:pt x="275" y="110"/>
                    <a:pt x="192" y="37"/>
                  </a:cubicBezTo>
                  <a:cubicBezTo>
                    <a:pt x="192" y="1"/>
                    <a:pt x="156" y="1"/>
                    <a:pt x="119" y="1"/>
                  </a:cubicBezTo>
                  <a:close/>
                </a:path>
              </a:pathLst>
            </a:custGeom>
            <a:solidFill>
              <a:srgbClr val="449B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0" name="Google Shape;3230;p46"/>
            <p:cNvSpPr/>
            <p:nvPr/>
          </p:nvSpPr>
          <p:spPr>
            <a:xfrm flipH="1">
              <a:off x="5368088" y="4511100"/>
              <a:ext cx="120536" cy="44482"/>
            </a:xfrm>
            <a:custGeom>
              <a:avLst/>
              <a:gdLst/>
              <a:ahLst/>
              <a:cxnLst/>
              <a:rect l="l" t="t" r="r" b="b"/>
              <a:pathLst>
                <a:path w="1634" h="603" extrusionOk="0">
                  <a:moveTo>
                    <a:pt x="110" y="1"/>
                  </a:moveTo>
                  <a:cubicBezTo>
                    <a:pt x="74" y="1"/>
                    <a:pt x="74" y="1"/>
                    <a:pt x="37" y="37"/>
                  </a:cubicBezTo>
                  <a:cubicBezTo>
                    <a:pt x="1" y="74"/>
                    <a:pt x="1" y="147"/>
                    <a:pt x="74" y="183"/>
                  </a:cubicBezTo>
                  <a:cubicBezTo>
                    <a:pt x="147" y="265"/>
                    <a:pt x="266" y="302"/>
                    <a:pt x="375" y="375"/>
                  </a:cubicBezTo>
                  <a:cubicBezTo>
                    <a:pt x="494" y="411"/>
                    <a:pt x="603" y="457"/>
                    <a:pt x="758" y="493"/>
                  </a:cubicBezTo>
                  <a:cubicBezTo>
                    <a:pt x="986" y="566"/>
                    <a:pt x="1251" y="603"/>
                    <a:pt x="1515" y="603"/>
                  </a:cubicBezTo>
                  <a:lnTo>
                    <a:pt x="1597" y="603"/>
                  </a:lnTo>
                  <a:cubicBezTo>
                    <a:pt x="1597" y="566"/>
                    <a:pt x="1634" y="566"/>
                    <a:pt x="1634" y="530"/>
                  </a:cubicBezTo>
                  <a:lnTo>
                    <a:pt x="1634" y="457"/>
                  </a:lnTo>
                  <a:cubicBezTo>
                    <a:pt x="1597" y="411"/>
                    <a:pt x="1561" y="375"/>
                    <a:pt x="1561" y="375"/>
                  </a:cubicBezTo>
                  <a:cubicBezTo>
                    <a:pt x="1251" y="375"/>
                    <a:pt x="950" y="338"/>
                    <a:pt x="685" y="265"/>
                  </a:cubicBezTo>
                  <a:cubicBezTo>
                    <a:pt x="530" y="183"/>
                    <a:pt x="375" y="147"/>
                    <a:pt x="266" y="74"/>
                  </a:cubicBezTo>
                  <a:cubicBezTo>
                    <a:pt x="229" y="37"/>
                    <a:pt x="229" y="37"/>
                    <a:pt x="193" y="37"/>
                  </a:cubicBezTo>
                  <a:cubicBezTo>
                    <a:pt x="193" y="1"/>
                    <a:pt x="147" y="1"/>
                    <a:pt x="110" y="1"/>
                  </a:cubicBezTo>
                  <a:close/>
                </a:path>
              </a:pathLst>
            </a:custGeom>
            <a:solidFill>
              <a:srgbClr val="449B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1" name="Google Shape;3231;p46"/>
            <p:cNvSpPr/>
            <p:nvPr/>
          </p:nvSpPr>
          <p:spPr>
            <a:xfrm flipH="1">
              <a:off x="5353925" y="4519214"/>
              <a:ext cx="115151" cy="42416"/>
            </a:xfrm>
            <a:custGeom>
              <a:avLst/>
              <a:gdLst/>
              <a:ahLst/>
              <a:cxnLst/>
              <a:rect l="l" t="t" r="r" b="b"/>
              <a:pathLst>
                <a:path w="1561" h="575" extrusionOk="0">
                  <a:moveTo>
                    <a:pt x="74" y="0"/>
                  </a:moveTo>
                  <a:cubicBezTo>
                    <a:pt x="74" y="37"/>
                    <a:pt x="37" y="37"/>
                    <a:pt x="37" y="73"/>
                  </a:cubicBezTo>
                  <a:cubicBezTo>
                    <a:pt x="37" y="73"/>
                    <a:pt x="1" y="119"/>
                    <a:pt x="37" y="155"/>
                  </a:cubicBezTo>
                  <a:cubicBezTo>
                    <a:pt x="37" y="192"/>
                    <a:pt x="74" y="192"/>
                    <a:pt x="74" y="228"/>
                  </a:cubicBezTo>
                  <a:cubicBezTo>
                    <a:pt x="493" y="456"/>
                    <a:pt x="986" y="529"/>
                    <a:pt x="1442" y="575"/>
                  </a:cubicBezTo>
                  <a:cubicBezTo>
                    <a:pt x="1478" y="575"/>
                    <a:pt x="1524" y="575"/>
                    <a:pt x="1524" y="529"/>
                  </a:cubicBezTo>
                  <a:cubicBezTo>
                    <a:pt x="1524" y="493"/>
                    <a:pt x="1561" y="493"/>
                    <a:pt x="1561" y="456"/>
                  </a:cubicBezTo>
                  <a:cubicBezTo>
                    <a:pt x="1561" y="420"/>
                    <a:pt x="1524" y="383"/>
                    <a:pt x="1524" y="383"/>
                  </a:cubicBezTo>
                  <a:cubicBezTo>
                    <a:pt x="1478" y="347"/>
                    <a:pt x="1442" y="347"/>
                    <a:pt x="1442" y="347"/>
                  </a:cubicBezTo>
                  <a:cubicBezTo>
                    <a:pt x="1177" y="347"/>
                    <a:pt x="876" y="301"/>
                    <a:pt x="648" y="228"/>
                  </a:cubicBezTo>
                  <a:cubicBezTo>
                    <a:pt x="457" y="155"/>
                    <a:pt x="302" y="119"/>
                    <a:pt x="192" y="0"/>
                  </a:cubicBezTo>
                  <a:close/>
                </a:path>
              </a:pathLst>
            </a:custGeom>
            <a:solidFill>
              <a:srgbClr val="449B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2" name="Google Shape;3232;p46"/>
            <p:cNvSpPr/>
            <p:nvPr/>
          </p:nvSpPr>
          <p:spPr>
            <a:xfrm flipH="1">
              <a:off x="5457569" y="4451865"/>
              <a:ext cx="95603" cy="89628"/>
            </a:xfrm>
            <a:custGeom>
              <a:avLst/>
              <a:gdLst/>
              <a:ahLst/>
              <a:cxnLst/>
              <a:rect l="l" t="t" r="r" b="b"/>
              <a:pathLst>
                <a:path w="1296" h="1215" extrusionOk="0">
                  <a:moveTo>
                    <a:pt x="0" y="1"/>
                  </a:moveTo>
                  <a:lnTo>
                    <a:pt x="0" y="1"/>
                  </a:lnTo>
                  <a:cubicBezTo>
                    <a:pt x="37" y="119"/>
                    <a:pt x="73" y="192"/>
                    <a:pt x="110" y="265"/>
                  </a:cubicBezTo>
                  <a:cubicBezTo>
                    <a:pt x="155" y="384"/>
                    <a:pt x="192" y="457"/>
                    <a:pt x="265" y="493"/>
                  </a:cubicBezTo>
                  <a:cubicBezTo>
                    <a:pt x="301" y="576"/>
                    <a:pt x="383" y="649"/>
                    <a:pt x="456" y="721"/>
                  </a:cubicBezTo>
                  <a:lnTo>
                    <a:pt x="493" y="758"/>
                  </a:lnTo>
                  <a:lnTo>
                    <a:pt x="529" y="804"/>
                  </a:lnTo>
                  <a:cubicBezTo>
                    <a:pt x="611" y="877"/>
                    <a:pt x="757" y="986"/>
                    <a:pt x="949" y="1068"/>
                  </a:cubicBezTo>
                  <a:cubicBezTo>
                    <a:pt x="1068" y="1141"/>
                    <a:pt x="1177" y="1178"/>
                    <a:pt x="1296" y="1214"/>
                  </a:cubicBezTo>
                  <a:cubicBezTo>
                    <a:pt x="1214" y="1068"/>
                    <a:pt x="1141" y="877"/>
                    <a:pt x="1022" y="721"/>
                  </a:cubicBezTo>
                  <a:cubicBezTo>
                    <a:pt x="949" y="649"/>
                    <a:pt x="876" y="576"/>
                    <a:pt x="840" y="493"/>
                  </a:cubicBezTo>
                  <a:cubicBezTo>
                    <a:pt x="757" y="457"/>
                    <a:pt x="684" y="384"/>
                    <a:pt x="611" y="302"/>
                  </a:cubicBezTo>
                  <a:cubicBezTo>
                    <a:pt x="529" y="265"/>
                    <a:pt x="456" y="229"/>
                    <a:pt x="420" y="192"/>
                  </a:cubicBezTo>
                  <a:cubicBezTo>
                    <a:pt x="338" y="156"/>
                    <a:pt x="265" y="119"/>
                    <a:pt x="192" y="74"/>
                  </a:cubicBezTo>
                  <a:lnTo>
                    <a:pt x="228" y="74"/>
                  </a:lnTo>
                  <a:cubicBezTo>
                    <a:pt x="155" y="74"/>
                    <a:pt x="110" y="37"/>
                    <a:pt x="37" y="3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3" name="Google Shape;3233;p46"/>
            <p:cNvSpPr/>
            <p:nvPr/>
          </p:nvSpPr>
          <p:spPr>
            <a:xfrm flipH="1">
              <a:off x="5073975" y="4460643"/>
              <a:ext cx="109102" cy="114487"/>
            </a:xfrm>
            <a:custGeom>
              <a:avLst/>
              <a:gdLst/>
              <a:ahLst/>
              <a:cxnLst/>
              <a:rect l="l" t="t" r="r" b="b"/>
              <a:pathLst>
                <a:path w="1479" h="1552" extrusionOk="0">
                  <a:moveTo>
                    <a:pt x="648" y="0"/>
                  </a:moveTo>
                  <a:cubicBezTo>
                    <a:pt x="612" y="37"/>
                    <a:pt x="566" y="37"/>
                    <a:pt x="530" y="73"/>
                  </a:cubicBezTo>
                  <a:cubicBezTo>
                    <a:pt x="457" y="146"/>
                    <a:pt x="384" y="183"/>
                    <a:pt x="338" y="301"/>
                  </a:cubicBezTo>
                  <a:cubicBezTo>
                    <a:pt x="265" y="374"/>
                    <a:pt x="192" y="530"/>
                    <a:pt x="156" y="639"/>
                  </a:cubicBezTo>
                  <a:cubicBezTo>
                    <a:pt x="74" y="794"/>
                    <a:pt x="37" y="949"/>
                    <a:pt x="1" y="1095"/>
                  </a:cubicBezTo>
                  <a:lnTo>
                    <a:pt x="1" y="1515"/>
                  </a:lnTo>
                  <a:lnTo>
                    <a:pt x="1" y="1551"/>
                  </a:lnTo>
                  <a:cubicBezTo>
                    <a:pt x="74" y="1551"/>
                    <a:pt x="156" y="1551"/>
                    <a:pt x="229" y="1515"/>
                  </a:cubicBezTo>
                  <a:cubicBezTo>
                    <a:pt x="420" y="1515"/>
                    <a:pt x="566" y="1478"/>
                    <a:pt x="721" y="1442"/>
                  </a:cubicBezTo>
                  <a:cubicBezTo>
                    <a:pt x="876" y="1405"/>
                    <a:pt x="1022" y="1369"/>
                    <a:pt x="1141" y="1287"/>
                  </a:cubicBezTo>
                  <a:cubicBezTo>
                    <a:pt x="1178" y="1250"/>
                    <a:pt x="1251" y="1214"/>
                    <a:pt x="1296" y="1141"/>
                  </a:cubicBezTo>
                  <a:cubicBezTo>
                    <a:pt x="1369" y="1095"/>
                    <a:pt x="1406" y="1022"/>
                    <a:pt x="1442" y="949"/>
                  </a:cubicBezTo>
                  <a:cubicBezTo>
                    <a:pt x="1479" y="913"/>
                    <a:pt x="1479" y="867"/>
                    <a:pt x="1479" y="794"/>
                  </a:cubicBezTo>
                  <a:lnTo>
                    <a:pt x="1479" y="602"/>
                  </a:lnTo>
                  <a:cubicBezTo>
                    <a:pt x="1442" y="566"/>
                    <a:pt x="1442" y="530"/>
                    <a:pt x="1406" y="493"/>
                  </a:cubicBezTo>
                  <a:cubicBezTo>
                    <a:pt x="1369" y="457"/>
                    <a:pt x="1333" y="374"/>
                    <a:pt x="1296" y="338"/>
                  </a:cubicBezTo>
                  <a:cubicBezTo>
                    <a:pt x="1178" y="265"/>
                    <a:pt x="1022" y="183"/>
                    <a:pt x="949" y="146"/>
                  </a:cubicBezTo>
                  <a:cubicBezTo>
                    <a:pt x="840" y="110"/>
                    <a:pt x="758" y="73"/>
                    <a:pt x="648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4" name="Google Shape;3234;p46"/>
            <p:cNvSpPr/>
            <p:nvPr/>
          </p:nvSpPr>
          <p:spPr>
            <a:xfrm flipH="1">
              <a:off x="5800074" y="4297764"/>
              <a:ext cx="106447" cy="170993"/>
            </a:xfrm>
            <a:custGeom>
              <a:avLst/>
              <a:gdLst/>
              <a:ahLst/>
              <a:cxnLst/>
              <a:rect l="l" t="t" r="r" b="b"/>
              <a:pathLst>
                <a:path w="1443" h="2318" extrusionOk="0">
                  <a:moveTo>
                    <a:pt x="420" y="1"/>
                  </a:moveTo>
                  <a:cubicBezTo>
                    <a:pt x="302" y="1"/>
                    <a:pt x="192" y="37"/>
                    <a:pt x="74" y="74"/>
                  </a:cubicBezTo>
                  <a:cubicBezTo>
                    <a:pt x="74" y="156"/>
                    <a:pt x="37" y="265"/>
                    <a:pt x="1" y="384"/>
                  </a:cubicBezTo>
                  <a:cubicBezTo>
                    <a:pt x="1" y="566"/>
                    <a:pt x="1" y="794"/>
                    <a:pt x="37" y="986"/>
                  </a:cubicBezTo>
                  <a:cubicBezTo>
                    <a:pt x="37" y="1214"/>
                    <a:pt x="110" y="1406"/>
                    <a:pt x="192" y="1634"/>
                  </a:cubicBezTo>
                  <a:lnTo>
                    <a:pt x="192" y="1597"/>
                  </a:lnTo>
                  <a:cubicBezTo>
                    <a:pt x="229" y="1707"/>
                    <a:pt x="265" y="1789"/>
                    <a:pt x="338" y="1898"/>
                  </a:cubicBezTo>
                  <a:cubicBezTo>
                    <a:pt x="384" y="1980"/>
                    <a:pt x="420" y="2053"/>
                    <a:pt x="493" y="2126"/>
                  </a:cubicBezTo>
                  <a:cubicBezTo>
                    <a:pt x="530" y="2208"/>
                    <a:pt x="612" y="2245"/>
                    <a:pt x="649" y="2318"/>
                  </a:cubicBezTo>
                  <a:cubicBezTo>
                    <a:pt x="877" y="2163"/>
                    <a:pt x="1068" y="1935"/>
                    <a:pt x="1178" y="1752"/>
                  </a:cubicBezTo>
                  <a:cubicBezTo>
                    <a:pt x="1333" y="1479"/>
                    <a:pt x="1442" y="1214"/>
                    <a:pt x="1442" y="913"/>
                  </a:cubicBezTo>
                  <a:cubicBezTo>
                    <a:pt x="1442" y="758"/>
                    <a:pt x="1442" y="457"/>
                    <a:pt x="1214" y="229"/>
                  </a:cubicBezTo>
                  <a:cubicBezTo>
                    <a:pt x="1141" y="156"/>
                    <a:pt x="1023" y="74"/>
                    <a:pt x="877" y="37"/>
                  </a:cubicBezTo>
                  <a:cubicBezTo>
                    <a:pt x="794" y="1"/>
                    <a:pt x="685" y="1"/>
                    <a:pt x="566" y="1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5" name="Google Shape;3235;p46"/>
            <p:cNvSpPr/>
            <p:nvPr/>
          </p:nvSpPr>
          <p:spPr>
            <a:xfrm flipH="1">
              <a:off x="5906447" y="4326017"/>
              <a:ext cx="74" cy="7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90AF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6" name="Google Shape;3236;p46"/>
            <p:cNvSpPr/>
            <p:nvPr/>
          </p:nvSpPr>
          <p:spPr>
            <a:xfrm flipH="1">
              <a:off x="5906447" y="4326017"/>
              <a:ext cx="74" cy="7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90AF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7" name="Google Shape;3237;p46"/>
            <p:cNvSpPr/>
            <p:nvPr/>
          </p:nvSpPr>
          <p:spPr>
            <a:xfrm flipH="1">
              <a:off x="5870079" y="4454594"/>
              <a:ext cx="74" cy="7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90AF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8" name="Google Shape;3238;p46"/>
            <p:cNvSpPr/>
            <p:nvPr/>
          </p:nvSpPr>
          <p:spPr>
            <a:xfrm flipH="1">
              <a:off x="5870079" y="4454594"/>
              <a:ext cx="74" cy="7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90AF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9" name="Google Shape;3239;p46"/>
            <p:cNvSpPr/>
            <p:nvPr/>
          </p:nvSpPr>
          <p:spPr>
            <a:xfrm flipH="1">
              <a:off x="6029568" y="3540689"/>
              <a:ext cx="314323" cy="269251"/>
            </a:xfrm>
            <a:custGeom>
              <a:avLst/>
              <a:gdLst/>
              <a:ahLst/>
              <a:cxnLst/>
              <a:rect l="l" t="t" r="r" b="b"/>
              <a:pathLst>
                <a:path w="4261" h="3650" extrusionOk="0">
                  <a:moveTo>
                    <a:pt x="3686" y="1"/>
                  </a:moveTo>
                  <a:cubicBezTo>
                    <a:pt x="3576" y="1"/>
                    <a:pt x="3421" y="1"/>
                    <a:pt x="3302" y="37"/>
                  </a:cubicBezTo>
                  <a:cubicBezTo>
                    <a:pt x="3193" y="37"/>
                    <a:pt x="3074" y="74"/>
                    <a:pt x="2928" y="110"/>
                  </a:cubicBezTo>
                  <a:lnTo>
                    <a:pt x="2928" y="156"/>
                  </a:lnTo>
                  <a:lnTo>
                    <a:pt x="2928" y="192"/>
                  </a:lnTo>
                  <a:lnTo>
                    <a:pt x="2892" y="229"/>
                  </a:lnTo>
                  <a:cubicBezTo>
                    <a:pt x="2773" y="338"/>
                    <a:pt x="2618" y="457"/>
                    <a:pt x="2509" y="530"/>
                  </a:cubicBezTo>
                  <a:cubicBezTo>
                    <a:pt x="2390" y="612"/>
                    <a:pt x="2317" y="685"/>
                    <a:pt x="2208" y="721"/>
                  </a:cubicBezTo>
                  <a:lnTo>
                    <a:pt x="2208" y="758"/>
                  </a:lnTo>
                  <a:cubicBezTo>
                    <a:pt x="2089" y="840"/>
                    <a:pt x="1934" y="877"/>
                    <a:pt x="1788" y="950"/>
                  </a:cubicBezTo>
                  <a:lnTo>
                    <a:pt x="1670" y="1022"/>
                  </a:lnTo>
                  <a:cubicBezTo>
                    <a:pt x="1478" y="1141"/>
                    <a:pt x="1250" y="1251"/>
                    <a:pt x="1022" y="1406"/>
                  </a:cubicBezTo>
                  <a:cubicBezTo>
                    <a:pt x="757" y="1561"/>
                    <a:pt x="566" y="1670"/>
                    <a:pt x="420" y="1825"/>
                  </a:cubicBezTo>
                  <a:cubicBezTo>
                    <a:pt x="228" y="2017"/>
                    <a:pt x="110" y="2163"/>
                    <a:pt x="37" y="2354"/>
                  </a:cubicBezTo>
                  <a:cubicBezTo>
                    <a:pt x="0" y="2391"/>
                    <a:pt x="0" y="2436"/>
                    <a:pt x="0" y="2509"/>
                  </a:cubicBezTo>
                  <a:lnTo>
                    <a:pt x="0" y="2665"/>
                  </a:lnTo>
                  <a:cubicBezTo>
                    <a:pt x="0" y="2774"/>
                    <a:pt x="0" y="2847"/>
                    <a:pt x="73" y="2966"/>
                  </a:cubicBezTo>
                  <a:cubicBezTo>
                    <a:pt x="110" y="3039"/>
                    <a:pt x="155" y="3075"/>
                    <a:pt x="192" y="3157"/>
                  </a:cubicBezTo>
                  <a:cubicBezTo>
                    <a:pt x="228" y="3230"/>
                    <a:pt x="265" y="3303"/>
                    <a:pt x="338" y="3349"/>
                  </a:cubicBezTo>
                  <a:cubicBezTo>
                    <a:pt x="456" y="3458"/>
                    <a:pt x="566" y="3531"/>
                    <a:pt x="684" y="3613"/>
                  </a:cubicBezTo>
                  <a:cubicBezTo>
                    <a:pt x="794" y="3613"/>
                    <a:pt x="876" y="3650"/>
                    <a:pt x="985" y="3650"/>
                  </a:cubicBezTo>
                  <a:lnTo>
                    <a:pt x="1067" y="3650"/>
                  </a:lnTo>
                  <a:cubicBezTo>
                    <a:pt x="1177" y="3650"/>
                    <a:pt x="1295" y="3613"/>
                    <a:pt x="1441" y="3531"/>
                  </a:cubicBezTo>
                  <a:cubicBezTo>
                    <a:pt x="1560" y="3495"/>
                    <a:pt x="1670" y="3422"/>
                    <a:pt x="1825" y="3349"/>
                  </a:cubicBezTo>
                  <a:cubicBezTo>
                    <a:pt x="1898" y="3267"/>
                    <a:pt x="2016" y="3194"/>
                    <a:pt x="2162" y="3075"/>
                  </a:cubicBezTo>
                  <a:cubicBezTo>
                    <a:pt x="2354" y="2893"/>
                    <a:pt x="2509" y="2701"/>
                    <a:pt x="2737" y="2436"/>
                  </a:cubicBezTo>
                  <a:cubicBezTo>
                    <a:pt x="2965" y="2163"/>
                    <a:pt x="3157" y="1862"/>
                    <a:pt x="3385" y="1561"/>
                  </a:cubicBezTo>
                  <a:cubicBezTo>
                    <a:pt x="3613" y="1214"/>
                    <a:pt x="3841" y="877"/>
                    <a:pt x="4032" y="493"/>
                  </a:cubicBezTo>
                  <a:cubicBezTo>
                    <a:pt x="4105" y="338"/>
                    <a:pt x="4178" y="192"/>
                    <a:pt x="4260" y="37"/>
                  </a:cubicBezTo>
                  <a:cubicBezTo>
                    <a:pt x="4069" y="37"/>
                    <a:pt x="3877" y="1"/>
                    <a:pt x="3686" y="1"/>
                  </a:cubicBezTo>
                  <a:close/>
                </a:path>
              </a:pathLst>
            </a:custGeom>
            <a:solidFill>
              <a:srgbClr val="A144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0" name="Google Shape;3240;p46"/>
            <p:cNvSpPr/>
            <p:nvPr/>
          </p:nvSpPr>
          <p:spPr>
            <a:xfrm flipH="1">
              <a:off x="6001980" y="2805817"/>
              <a:ext cx="498742" cy="431466"/>
            </a:xfrm>
            <a:custGeom>
              <a:avLst/>
              <a:gdLst/>
              <a:ahLst/>
              <a:cxnLst/>
              <a:rect l="l" t="t" r="r" b="b"/>
              <a:pathLst>
                <a:path w="6761" h="5849" extrusionOk="0">
                  <a:moveTo>
                    <a:pt x="6569" y="1"/>
                  </a:moveTo>
                  <a:cubicBezTo>
                    <a:pt x="6569" y="1"/>
                    <a:pt x="6532" y="1"/>
                    <a:pt x="6532" y="37"/>
                  </a:cubicBezTo>
                  <a:lnTo>
                    <a:pt x="6040" y="685"/>
                  </a:lnTo>
                  <a:lnTo>
                    <a:pt x="5283" y="1752"/>
                  </a:lnTo>
                  <a:lnTo>
                    <a:pt x="5200" y="1862"/>
                  </a:lnTo>
                  <a:lnTo>
                    <a:pt x="5091" y="1980"/>
                  </a:lnTo>
                  <a:lnTo>
                    <a:pt x="3193" y="2090"/>
                  </a:lnTo>
                  <a:lnTo>
                    <a:pt x="2737" y="2090"/>
                  </a:lnTo>
                  <a:lnTo>
                    <a:pt x="2126" y="2136"/>
                  </a:lnTo>
                  <a:lnTo>
                    <a:pt x="1971" y="2136"/>
                  </a:lnTo>
                  <a:lnTo>
                    <a:pt x="1670" y="2172"/>
                  </a:lnTo>
                  <a:lnTo>
                    <a:pt x="1369" y="2172"/>
                  </a:lnTo>
                  <a:lnTo>
                    <a:pt x="721" y="2209"/>
                  </a:lnTo>
                  <a:lnTo>
                    <a:pt x="110" y="2209"/>
                  </a:lnTo>
                  <a:cubicBezTo>
                    <a:pt x="73" y="2245"/>
                    <a:pt x="37" y="2281"/>
                    <a:pt x="37" y="2318"/>
                  </a:cubicBezTo>
                  <a:cubicBezTo>
                    <a:pt x="0" y="2318"/>
                    <a:pt x="0" y="2364"/>
                    <a:pt x="0" y="2400"/>
                  </a:cubicBezTo>
                  <a:cubicBezTo>
                    <a:pt x="37" y="2592"/>
                    <a:pt x="73" y="2774"/>
                    <a:pt x="73" y="2966"/>
                  </a:cubicBezTo>
                  <a:cubicBezTo>
                    <a:pt x="110" y="3230"/>
                    <a:pt x="110" y="3458"/>
                    <a:pt x="183" y="3732"/>
                  </a:cubicBezTo>
                  <a:cubicBezTo>
                    <a:pt x="265" y="4033"/>
                    <a:pt x="457" y="4334"/>
                    <a:pt x="685" y="4644"/>
                  </a:cubicBezTo>
                  <a:cubicBezTo>
                    <a:pt x="867" y="4872"/>
                    <a:pt x="1095" y="5055"/>
                    <a:pt x="1369" y="5246"/>
                  </a:cubicBezTo>
                  <a:cubicBezTo>
                    <a:pt x="1633" y="5401"/>
                    <a:pt x="1934" y="5511"/>
                    <a:pt x="2236" y="5630"/>
                  </a:cubicBezTo>
                  <a:cubicBezTo>
                    <a:pt x="2546" y="5702"/>
                    <a:pt x="2847" y="5785"/>
                    <a:pt x="3193" y="5821"/>
                  </a:cubicBezTo>
                  <a:cubicBezTo>
                    <a:pt x="3344" y="5839"/>
                    <a:pt x="3494" y="5848"/>
                    <a:pt x="3651" y="5848"/>
                  </a:cubicBezTo>
                  <a:cubicBezTo>
                    <a:pt x="3807" y="5848"/>
                    <a:pt x="3969" y="5839"/>
                    <a:pt x="4142" y="5821"/>
                  </a:cubicBezTo>
                  <a:cubicBezTo>
                    <a:pt x="4443" y="5821"/>
                    <a:pt x="4744" y="5739"/>
                    <a:pt x="5018" y="5702"/>
                  </a:cubicBezTo>
                  <a:lnTo>
                    <a:pt x="5054" y="5666"/>
                  </a:lnTo>
                  <a:cubicBezTo>
                    <a:pt x="5283" y="5593"/>
                    <a:pt x="5511" y="5474"/>
                    <a:pt x="5702" y="5283"/>
                  </a:cubicBezTo>
                  <a:cubicBezTo>
                    <a:pt x="5885" y="5137"/>
                    <a:pt x="6040" y="4909"/>
                    <a:pt x="6195" y="4644"/>
                  </a:cubicBezTo>
                  <a:cubicBezTo>
                    <a:pt x="6304" y="4416"/>
                    <a:pt x="6423" y="4143"/>
                    <a:pt x="6496" y="3841"/>
                  </a:cubicBezTo>
                  <a:cubicBezTo>
                    <a:pt x="6569" y="3577"/>
                    <a:pt x="6614" y="3276"/>
                    <a:pt x="6651" y="2929"/>
                  </a:cubicBezTo>
                  <a:cubicBezTo>
                    <a:pt x="6687" y="2665"/>
                    <a:pt x="6724" y="2400"/>
                    <a:pt x="6760" y="2053"/>
                  </a:cubicBezTo>
                  <a:lnTo>
                    <a:pt x="6760" y="1369"/>
                  </a:lnTo>
                  <a:cubicBezTo>
                    <a:pt x="6760" y="995"/>
                    <a:pt x="6760" y="612"/>
                    <a:pt x="6724" y="156"/>
                  </a:cubicBezTo>
                  <a:lnTo>
                    <a:pt x="6724" y="119"/>
                  </a:lnTo>
                  <a:cubicBezTo>
                    <a:pt x="6724" y="83"/>
                    <a:pt x="6724" y="37"/>
                    <a:pt x="6687" y="1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1" name="Google Shape;3241;p46"/>
            <p:cNvSpPr/>
            <p:nvPr/>
          </p:nvSpPr>
          <p:spPr>
            <a:xfrm flipH="1">
              <a:off x="6069253" y="3540689"/>
              <a:ext cx="14237" cy="8188"/>
            </a:xfrm>
            <a:custGeom>
              <a:avLst/>
              <a:gdLst/>
              <a:ahLst/>
              <a:cxnLst/>
              <a:rect l="l" t="t" r="r" b="b"/>
              <a:pathLst>
                <a:path w="193" h="111" extrusionOk="0">
                  <a:moveTo>
                    <a:pt x="192" y="1"/>
                  </a:moveTo>
                  <a:cubicBezTo>
                    <a:pt x="119" y="37"/>
                    <a:pt x="46" y="74"/>
                    <a:pt x="1" y="110"/>
                  </a:cubicBezTo>
                  <a:cubicBezTo>
                    <a:pt x="83" y="74"/>
                    <a:pt x="119" y="37"/>
                    <a:pt x="192" y="37"/>
                  </a:cubicBezTo>
                  <a:lnTo>
                    <a:pt x="192" y="1"/>
                  </a:lnTo>
                  <a:close/>
                </a:path>
              </a:pathLst>
            </a:custGeom>
            <a:solidFill>
              <a:srgbClr val="FE6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2" name="Google Shape;3242;p46"/>
            <p:cNvSpPr/>
            <p:nvPr/>
          </p:nvSpPr>
          <p:spPr>
            <a:xfrm flipH="1">
              <a:off x="6038345" y="2959917"/>
              <a:ext cx="89554" cy="572141"/>
            </a:xfrm>
            <a:custGeom>
              <a:avLst/>
              <a:gdLst/>
              <a:ahLst/>
              <a:cxnLst/>
              <a:rect l="l" t="t" r="r" b="b"/>
              <a:pathLst>
                <a:path w="1214" h="7756" extrusionOk="0">
                  <a:moveTo>
                    <a:pt x="301" y="1"/>
                  </a:moveTo>
                  <a:lnTo>
                    <a:pt x="146" y="192"/>
                  </a:lnTo>
                  <a:lnTo>
                    <a:pt x="73" y="192"/>
                  </a:lnTo>
                  <a:cubicBezTo>
                    <a:pt x="37" y="229"/>
                    <a:pt x="37" y="275"/>
                    <a:pt x="0" y="275"/>
                  </a:cubicBezTo>
                  <a:cubicBezTo>
                    <a:pt x="37" y="457"/>
                    <a:pt x="37" y="612"/>
                    <a:pt x="73" y="804"/>
                  </a:cubicBezTo>
                  <a:cubicBezTo>
                    <a:pt x="73" y="1105"/>
                    <a:pt x="110" y="1415"/>
                    <a:pt x="110" y="1716"/>
                  </a:cubicBezTo>
                  <a:lnTo>
                    <a:pt x="110" y="2628"/>
                  </a:lnTo>
                  <a:cubicBezTo>
                    <a:pt x="110" y="2966"/>
                    <a:pt x="146" y="3276"/>
                    <a:pt x="192" y="3577"/>
                  </a:cubicBezTo>
                  <a:cubicBezTo>
                    <a:pt x="229" y="4526"/>
                    <a:pt x="338" y="5474"/>
                    <a:pt x="420" y="6432"/>
                  </a:cubicBezTo>
                  <a:cubicBezTo>
                    <a:pt x="457" y="6889"/>
                    <a:pt x="493" y="7299"/>
                    <a:pt x="530" y="7755"/>
                  </a:cubicBezTo>
                  <a:cubicBezTo>
                    <a:pt x="758" y="7609"/>
                    <a:pt x="986" y="7454"/>
                    <a:pt x="1214" y="7345"/>
                  </a:cubicBezTo>
                  <a:lnTo>
                    <a:pt x="1214" y="7263"/>
                  </a:lnTo>
                  <a:cubicBezTo>
                    <a:pt x="1141" y="6843"/>
                    <a:pt x="1104" y="6432"/>
                    <a:pt x="1022" y="6013"/>
                  </a:cubicBezTo>
                  <a:cubicBezTo>
                    <a:pt x="913" y="5100"/>
                    <a:pt x="794" y="4152"/>
                    <a:pt x="685" y="3194"/>
                  </a:cubicBezTo>
                  <a:cubicBezTo>
                    <a:pt x="685" y="2966"/>
                    <a:pt x="648" y="2701"/>
                    <a:pt x="603" y="2473"/>
                  </a:cubicBezTo>
                  <a:cubicBezTo>
                    <a:pt x="603" y="2245"/>
                    <a:pt x="566" y="2017"/>
                    <a:pt x="530" y="1789"/>
                  </a:cubicBezTo>
                  <a:cubicBezTo>
                    <a:pt x="493" y="1333"/>
                    <a:pt x="493" y="877"/>
                    <a:pt x="420" y="421"/>
                  </a:cubicBezTo>
                  <a:cubicBezTo>
                    <a:pt x="374" y="311"/>
                    <a:pt x="374" y="156"/>
                    <a:pt x="338" y="47"/>
                  </a:cubicBezTo>
                  <a:cubicBezTo>
                    <a:pt x="301" y="47"/>
                    <a:pt x="301" y="1"/>
                    <a:pt x="301" y="1"/>
                  </a:cubicBezTo>
                  <a:close/>
                </a:path>
              </a:pathLst>
            </a:custGeom>
            <a:solidFill>
              <a:srgbClr val="FEBF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3" name="Google Shape;3243;p46"/>
            <p:cNvSpPr/>
            <p:nvPr/>
          </p:nvSpPr>
          <p:spPr>
            <a:xfrm flipH="1">
              <a:off x="5934701" y="2800432"/>
              <a:ext cx="173649" cy="714807"/>
            </a:xfrm>
            <a:custGeom>
              <a:avLst/>
              <a:gdLst/>
              <a:ahLst/>
              <a:cxnLst/>
              <a:rect l="l" t="t" r="r" b="b"/>
              <a:pathLst>
                <a:path w="2354" h="9690" extrusionOk="0">
                  <a:moveTo>
                    <a:pt x="1633" y="1"/>
                  </a:moveTo>
                  <a:cubicBezTo>
                    <a:pt x="1596" y="1"/>
                    <a:pt x="1596" y="1"/>
                    <a:pt x="1560" y="37"/>
                  </a:cubicBezTo>
                  <a:lnTo>
                    <a:pt x="1523" y="74"/>
                  </a:lnTo>
                  <a:lnTo>
                    <a:pt x="566" y="1406"/>
                  </a:lnTo>
                  <a:lnTo>
                    <a:pt x="0" y="2209"/>
                  </a:lnTo>
                  <a:cubicBezTo>
                    <a:pt x="36" y="2510"/>
                    <a:pt x="73" y="2811"/>
                    <a:pt x="73" y="3121"/>
                  </a:cubicBezTo>
                  <a:cubicBezTo>
                    <a:pt x="155" y="4033"/>
                    <a:pt x="228" y="4945"/>
                    <a:pt x="301" y="5858"/>
                  </a:cubicBezTo>
                  <a:cubicBezTo>
                    <a:pt x="383" y="6350"/>
                    <a:pt x="420" y="6843"/>
                    <a:pt x="456" y="7335"/>
                  </a:cubicBezTo>
                  <a:cubicBezTo>
                    <a:pt x="529" y="8138"/>
                    <a:pt x="566" y="8895"/>
                    <a:pt x="648" y="9689"/>
                  </a:cubicBezTo>
                  <a:cubicBezTo>
                    <a:pt x="985" y="9507"/>
                    <a:pt x="1295" y="9279"/>
                    <a:pt x="1633" y="9087"/>
                  </a:cubicBezTo>
                  <a:lnTo>
                    <a:pt x="2244" y="8704"/>
                  </a:lnTo>
                  <a:lnTo>
                    <a:pt x="2281" y="8704"/>
                  </a:lnTo>
                  <a:cubicBezTo>
                    <a:pt x="2317" y="8667"/>
                    <a:pt x="2317" y="8631"/>
                    <a:pt x="2317" y="8594"/>
                  </a:cubicBezTo>
                  <a:lnTo>
                    <a:pt x="2354" y="8549"/>
                  </a:lnTo>
                  <a:cubicBezTo>
                    <a:pt x="2281" y="7792"/>
                    <a:pt x="2244" y="6998"/>
                    <a:pt x="2162" y="6232"/>
                  </a:cubicBezTo>
                  <a:lnTo>
                    <a:pt x="2053" y="4526"/>
                  </a:lnTo>
                  <a:lnTo>
                    <a:pt x="1898" y="2318"/>
                  </a:lnTo>
                  <a:lnTo>
                    <a:pt x="1752" y="110"/>
                  </a:lnTo>
                  <a:cubicBezTo>
                    <a:pt x="1752" y="37"/>
                    <a:pt x="1706" y="1"/>
                    <a:pt x="1633" y="1"/>
                  </a:cubicBezTo>
                  <a:close/>
                </a:path>
              </a:pathLst>
            </a:custGeom>
            <a:solidFill>
              <a:srgbClr val="FE6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4" name="Google Shape;3244;p46"/>
            <p:cNvSpPr/>
            <p:nvPr/>
          </p:nvSpPr>
          <p:spPr>
            <a:xfrm flipH="1">
              <a:off x="6074642" y="2974081"/>
              <a:ext cx="459719" cy="594935"/>
            </a:xfrm>
            <a:custGeom>
              <a:avLst/>
              <a:gdLst/>
              <a:ahLst/>
              <a:cxnLst/>
              <a:rect l="l" t="t" r="r" b="b"/>
              <a:pathLst>
                <a:path w="6232" h="8065" extrusionOk="0">
                  <a:moveTo>
                    <a:pt x="5583" y="0"/>
                  </a:moveTo>
                  <a:cubicBezTo>
                    <a:pt x="4480" y="83"/>
                    <a:pt x="3376" y="119"/>
                    <a:pt x="2281" y="156"/>
                  </a:cubicBezTo>
                  <a:lnTo>
                    <a:pt x="1934" y="192"/>
                  </a:lnTo>
                  <a:lnTo>
                    <a:pt x="228" y="265"/>
                  </a:lnTo>
                  <a:lnTo>
                    <a:pt x="110" y="265"/>
                  </a:lnTo>
                  <a:cubicBezTo>
                    <a:pt x="37" y="311"/>
                    <a:pt x="0" y="347"/>
                    <a:pt x="0" y="384"/>
                  </a:cubicBezTo>
                  <a:lnTo>
                    <a:pt x="0" y="420"/>
                  </a:lnTo>
                  <a:cubicBezTo>
                    <a:pt x="37" y="457"/>
                    <a:pt x="37" y="457"/>
                    <a:pt x="37" y="493"/>
                  </a:cubicBezTo>
                  <a:cubicBezTo>
                    <a:pt x="37" y="803"/>
                    <a:pt x="73" y="1104"/>
                    <a:pt x="73" y="1451"/>
                  </a:cubicBezTo>
                  <a:cubicBezTo>
                    <a:pt x="146" y="2436"/>
                    <a:pt x="228" y="3421"/>
                    <a:pt x="301" y="4416"/>
                  </a:cubicBezTo>
                  <a:lnTo>
                    <a:pt x="301" y="4680"/>
                  </a:lnTo>
                  <a:lnTo>
                    <a:pt x="338" y="4945"/>
                  </a:lnTo>
                  <a:lnTo>
                    <a:pt x="338" y="5137"/>
                  </a:lnTo>
                  <a:lnTo>
                    <a:pt x="338" y="5328"/>
                  </a:lnTo>
                  <a:lnTo>
                    <a:pt x="374" y="5739"/>
                  </a:lnTo>
                  <a:lnTo>
                    <a:pt x="456" y="6806"/>
                  </a:lnTo>
                  <a:lnTo>
                    <a:pt x="529" y="7873"/>
                  </a:lnTo>
                  <a:cubicBezTo>
                    <a:pt x="529" y="7910"/>
                    <a:pt x="529" y="7946"/>
                    <a:pt x="566" y="7946"/>
                  </a:cubicBezTo>
                  <a:cubicBezTo>
                    <a:pt x="566" y="7983"/>
                    <a:pt x="602" y="8065"/>
                    <a:pt x="639" y="8065"/>
                  </a:cubicBezTo>
                  <a:lnTo>
                    <a:pt x="685" y="8019"/>
                  </a:lnTo>
                  <a:lnTo>
                    <a:pt x="721" y="8019"/>
                  </a:lnTo>
                  <a:lnTo>
                    <a:pt x="1971" y="7983"/>
                  </a:lnTo>
                  <a:lnTo>
                    <a:pt x="3075" y="7946"/>
                  </a:lnTo>
                  <a:lnTo>
                    <a:pt x="3567" y="7910"/>
                  </a:lnTo>
                  <a:lnTo>
                    <a:pt x="4407" y="7873"/>
                  </a:lnTo>
                  <a:lnTo>
                    <a:pt x="5246" y="7837"/>
                  </a:lnTo>
                  <a:lnTo>
                    <a:pt x="5583" y="7837"/>
                  </a:lnTo>
                  <a:cubicBezTo>
                    <a:pt x="5702" y="7755"/>
                    <a:pt x="5811" y="7682"/>
                    <a:pt x="5930" y="7645"/>
                  </a:cubicBezTo>
                  <a:cubicBezTo>
                    <a:pt x="5967" y="7609"/>
                    <a:pt x="6003" y="7563"/>
                    <a:pt x="6040" y="7563"/>
                  </a:cubicBezTo>
                  <a:cubicBezTo>
                    <a:pt x="6113" y="7527"/>
                    <a:pt x="6158" y="7490"/>
                    <a:pt x="6231" y="7454"/>
                  </a:cubicBezTo>
                  <a:cubicBezTo>
                    <a:pt x="6158" y="6651"/>
                    <a:pt x="6076" y="5894"/>
                    <a:pt x="6003" y="5100"/>
                  </a:cubicBezTo>
                  <a:lnTo>
                    <a:pt x="6003" y="4790"/>
                  </a:lnTo>
                  <a:cubicBezTo>
                    <a:pt x="5848" y="3193"/>
                    <a:pt x="5702" y="1597"/>
                    <a:pt x="5583" y="0"/>
                  </a:cubicBezTo>
                  <a:close/>
                </a:path>
              </a:pathLst>
            </a:custGeom>
            <a:solidFill>
              <a:srgbClr val="FE6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5" name="Google Shape;3245;p46"/>
            <p:cNvSpPr/>
            <p:nvPr/>
          </p:nvSpPr>
          <p:spPr>
            <a:xfrm flipH="1">
              <a:off x="6074638" y="3543418"/>
              <a:ext cx="8852" cy="5459"/>
            </a:xfrm>
            <a:custGeom>
              <a:avLst/>
              <a:gdLst/>
              <a:ahLst/>
              <a:cxnLst/>
              <a:rect l="l" t="t" r="r" b="b"/>
              <a:pathLst>
                <a:path w="120" h="74" extrusionOk="0">
                  <a:moveTo>
                    <a:pt x="119" y="0"/>
                  </a:moveTo>
                  <a:lnTo>
                    <a:pt x="119" y="0"/>
                  </a:lnTo>
                  <a:cubicBezTo>
                    <a:pt x="83" y="37"/>
                    <a:pt x="46" y="37"/>
                    <a:pt x="1" y="73"/>
                  </a:cubicBezTo>
                  <a:cubicBezTo>
                    <a:pt x="46" y="73"/>
                    <a:pt x="83" y="37"/>
                    <a:pt x="119" y="0"/>
                  </a:cubicBezTo>
                  <a:close/>
                </a:path>
              </a:pathLst>
            </a:custGeom>
            <a:solidFill>
              <a:srgbClr val="FE6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6" name="Google Shape;3246;p46"/>
            <p:cNvSpPr/>
            <p:nvPr/>
          </p:nvSpPr>
          <p:spPr>
            <a:xfrm flipH="1">
              <a:off x="6489879" y="3005063"/>
              <a:ext cx="41826" cy="547134"/>
            </a:xfrm>
            <a:custGeom>
              <a:avLst/>
              <a:gdLst/>
              <a:ahLst/>
              <a:cxnLst/>
              <a:rect l="l" t="t" r="r" b="b"/>
              <a:pathLst>
                <a:path w="567" h="7417" extrusionOk="0">
                  <a:moveTo>
                    <a:pt x="37" y="0"/>
                  </a:moveTo>
                  <a:cubicBezTo>
                    <a:pt x="1" y="0"/>
                    <a:pt x="1" y="0"/>
                    <a:pt x="1" y="37"/>
                  </a:cubicBezTo>
                  <a:lnTo>
                    <a:pt x="1" y="301"/>
                  </a:lnTo>
                  <a:lnTo>
                    <a:pt x="1" y="611"/>
                  </a:lnTo>
                  <a:cubicBezTo>
                    <a:pt x="1" y="721"/>
                    <a:pt x="1" y="839"/>
                    <a:pt x="37" y="912"/>
                  </a:cubicBezTo>
                  <a:lnTo>
                    <a:pt x="37" y="1259"/>
                  </a:lnTo>
                  <a:cubicBezTo>
                    <a:pt x="74" y="1560"/>
                    <a:pt x="74" y="1898"/>
                    <a:pt x="110" y="2208"/>
                  </a:cubicBezTo>
                  <a:cubicBezTo>
                    <a:pt x="110" y="2545"/>
                    <a:pt x="147" y="2892"/>
                    <a:pt x="192" y="3230"/>
                  </a:cubicBezTo>
                  <a:cubicBezTo>
                    <a:pt x="192" y="3540"/>
                    <a:pt x="229" y="3877"/>
                    <a:pt x="229" y="4178"/>
                  </a:cubicBezTo>
                  <a:cubicBezTo>
                    <a:pt x="265" y="4452"/>
                    <a:pt x="265" y="4680"/>
                    <a:pt x="302" y="4908"/>
                  </a:cubicBezTo>
                  <a:cubicBezTo>
                    <a:pt x="302" y="5136"/>
                    <a:pt x="302" y="5364"/>
                    <a:pt x="338" y="5592"/>
                  </a:cubicBezTo>
                  <a:cubicBezTo>
                    <a:pt x="338" y="5857"/>
                    <a:pt x="375" y="6121"/>
                    <a:pt x="375" y="6349"/>
                  </a:cubicBezTo>
                  <a:cubicBezTo>
                    <a:pt x="420" y="6505"/>
                    <a:pt x="420" y="6651"/>
                    <a:pt x="420" y="6806"/>
                  </a:cubicBezTo>
                  <a:cubicBezTo>
                    <a:pt x="457" y="6842"/>
                    <a:pt x="457" y="6915"/>
                    <a:pt x="457" y="6961"/>
                  </a:cubicBezTo>
                  <a:lnTo>
                    <a:pt x="457" y="7070"/>
                  </a:lnTo>
                  <a:lnTo>
                    <a:pt x="457" y="7143"/>
                  </a:lnTo>
                  <a:lnTo>
                    <a:pt x="457" y="7225"/>
                  </a:lnTo>
                  <a:cubicBezTo>
                    <a:pt x="493" y="7298"/>
                    <a:pt x="493" y="7335"/>
                    <a:pt x="493" y="7371"/>
                  </a:cubicBezTo>
                  <a:cubicBezTo>
                    <a:pt x="493" y="7371"/>
                    <a:pt x="493" y="7417"/>
                    <a:pt x="530" y="7417"/>
                  </a:cubicBezTo>
                  <a:lnTo>
                    <a:pt x="566" y="7371"/>
                  </a:lnTo>
                  <a:cubicBezTo>
                    <a:pt x="566" y="7298"/>
                    <a:pt x="530" y="7262"/>
                    <a:pt x="530" y="7189"/>
                  </a:cubicBezTo>
                  <a:lnTo>
                    <a:pt x="530" y="7107"/>
                  </a:lnTo>
                  <a:lnTo>
                    <a:pt x="530" y="7070"/>
                  </a:lnTo>
                  <a:lnTo>
                    <a:pt x="530" y="6961"/>
                  </a:lnTo>
                  <a:cubicBezTo>
                    <a:pt x="530" y="6651"/>
                    <a:pt x="493" y="6313"/>
                    <a:pt x="493" y="5966"/>
                  </a:cubicBezTo>
                  <a:cubicBezTo>
                    <a:pt x="457" y="5702"/>
                    <a:pt x="457" y="5437"/>
                    <a:pt x="420" y="5173"/>
                  </a:cubicBezTo>
                  <a:cubicBezTo>
                    <a:pt x="420" y="4862"/>
                    <a:pt x="375" y="4598"/>
                    <a:pt x="375" y="4297"/>
                  </a:cubicBezTo>
                  <a:cubicBezTo>
                    <a:pt x="338" y="3996"/>
                    <a:pt x="338" y="3686"/>
                    <a:pt x="302" y="3348"/>
                  </a:cubicBezTo>
                  <a:cubicBezTo>
                    <a:pt x="302" y="3038"/>
                    <a:pt x="265" y="2700"/>
                    <a:pt x="265" y="2354"/>
                  </a:cubicBezTo>
                  <a:cubicBezTo>
                    <a:pt x="229" y="2016"/>
                    <a:pt x="192" y="1715"/>
                    <a:pt x="192" y="1369"/>
                  </a:cubicBezTo>
                  <a:cubicBezTo>
                    <a:pt x="147" y="1177"/>
                    <a:pt x="147" y="985"/>
                    <a:pt x="147" y="803"/>
                  </a:cubicBezTo>
                  <a:cubicBezTo>
                    <a:pt x="110" y="684"/>
                    <a:pt x="110" y="611"/>
                    <a:pt x="110" y="493"/>
                  </a:cubicBezTo>
                  <a:cubicBezTo>
                    <a:pt x="110" y="383"/>
                    <a:pt x="74" y="301"/>
                    <a:pt x="74" y="192"/>
                  </a:cubicBezTo>
                  <a:lnTo>
                    <a:pt x="74" y="37"/>
                  </a:lnTo>
                  <a:cubicBezTo>
                    <a:pt x="74" y="0"/>
                    <a:pt x="37" y="0"/>
                    <a:pt x="37" y="0"/>
                  </a:cubicBezTo>
                  <a:close/>
                </a:path>
              </a:pathLst>
            </a:custGeom>
            <a:solidFill>
              <a:srgbClr val="E057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7" name="Google Shape;3247;p46"/>
            <p:cNvSpPr/>
            <p:nvPr/>
          </p:nvSpPr>
          <p:spPr>
            <a:xfrm flipH="1">
              <a:off x="5937356" y="2817251"/>
              <a:ext cx="45219" cy="608434"/>
            </a:xfrm>
            <a:custGeom>
              <a:avLst/>
              <a:gdLst/>
              <a:ahLst/>
              <a:cxnLst/>
              <a:rect l="l" t="t" r="r" b="b"/>
              <a:pathLst>
                <a:path w="613" h="8248" extrusionOk="0">
                  <a:moveTo>
                    <a:pt x="1" y="1"/>
                  </a:moveTo>
                  <a:lnTo>
                    <a:pt x="1" y="37"/>
                  </a:lnTo>
                  <a:cubicBezTo>
                    <a:pt x="1" y="338"/>
                    <a:pt x="47" y="649"/>
                    <a:pt x="47" y="986"/>
                  </a:cubicBezTo>
                  <a:cubicBezTo>
                    <a:pt x="83" y="1251"/>
                    <a:pt x="83" y="1561"/>
                    <a:pt x="120" y="1862"/>
                  </a:cubicBezTo>
                  <a:cubicBezTo>
                    <a:pt x="120" y="2163"/>
                    <a:pt x="156" y="2473"/>
                    <a:pt x="156" y="2811"/>
                  </a:cubicBezTo>
                  <a:cubicBezTo>
                    <a:pt x="193" y="3157"/>
                    <a:pt x="229" y="3495"/>
                    <a:pt x="229" y="3842"/>
                  </a:cubicBezTo>
                  <a:cubicBezTo>
                    <a:pt x="275" y="4489"/>
                    <a:pt x="348" y="5173"/>
                    <a:pt x="384" y="5812"/>
                  </a:cubicBezTo>
                  <a:cubicBezTo>
                    <a:pt x="384" y="6086"/>
                    <a:pt x="421" y="6387"/>
                    <a:pt x="421" y="6651"/>
                  </a:cubicBezTo>
                  <a:cubicBezTo>
                    <a:pt x="457" y="6843"/>
                    <a:pt x="457" y="7034"/>
                    <a:pt x="457" y="7180"/>
                  </a:cubicBezTo>
                  <a:cubicBezTo>
                    <a:pt x="503" y="7336"/>
                    <a:pt x="503" y="7491"/>
                    <a:pt x="503" y="7637"/>
                  </a:cubicBezTo>
                  <a:cubicBezTo>
                    <a:pt x="503" y="7828"/>
                    <a:pt x="539" y="8020"/>
                    <a:pt x="539" y="8211"/>
                  </a:cubicBezTo>
                  <a:cubicBezTo>
                    <a:pt x="539" y="8248"/>
                    <a:pt x="576" y="8248"/>
                    <a:pt x="576" y="8248"/>
                  </a:cubicBezTo>
                  <a:cubicBezTo>
                    <a:pt x="612" y="8248"/>
                    <a:pt x="612" y="8211"/>
                    <a:pt x="612" y="8211"/>
                  </a:cubicBezTo>
                  <a:cubicBezTo>
                    <a:pt x="612" y="7983"/>
                    <a:pt x="576" y="7755"/>
                    <a:pt x="576" y="7527"/>
                  </a:cubicBezTo>
                  <a:cubicBezTo>
                    <a:pt x="576" y="7454"/>
                    <a:pt x="576" y="7408"/>
                    <a:pt x="539" y="7336"/>
                  </a:cubicBezTo>
                  <a:lnTo>
                    <a:pt x="539" y="7071"/>
                  </a:lnTo>
                  <a:cubicBezTo>
                    <a:pt x="539" y="6879"/>
                    <a:pt x="503" y="6724"/>
                    <a:pt x="503" y="6542"/>
                  </a:cubicBezTo>
                  <a:cubicBezTo>
                    <a:pt x="503" y="6268"/>
                    <a:pt x="457" y="6004"/>
                    <a:pt x="457" y="5703"/>
                  </a:cubicBezTo>
                  <a:cubicBezTo>
                    <a:pt x="421" y="5438"/>
                    <a:pt x="421" y="5128"/>
                    <a:pt x="384" y="4827"/>
                  </a:cubicBezTo>
                  <a:cubicBezTo>
                    <a:pt x="348" y="4106"/>
                    <a:pt x="311" y="3385"/>
                    <a:pt x="229" y="2701"/>
                  </a:cubicBezTo>
                  <a:cubicBezTo>
                    <a:pt x="229" y="2355"/>
                    <a:pt x="193" y="2054"/>
                    <a:pt x="193" y="1752"/>
                  </a:cubicBezTo>
                  <a:cubicBezTo>
                    <a:pt x="156" y="1442"/>
                    <a:pt x="120" y="1178"/>
                    <a:pt x="120" y="877"/>
                  </a:cubicBezTo>
                  <a:cubicBezTo>
                    <a:pt x="83" y="612"/>
                    <a:pt x="83" y="302"/>
                    <a:pt x="47" y="1"/>
                  </a:cubicBezTo>
                  <a:close/>
                </a:path>
              </a:pathLst>
            </a:custGeom>
            <a:solidFill>
              <a:srgbClr val="E057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8" name="Google Shape;3248;p46"/>
            <p:cNvSpPr/>
            <p:nvPr/>
          </p:nvSpPr>
          <p:spPr>
            <a:xfrm flipH="1">
              <a:off x="5993273" y="3271511"/>
              <a:ext cx="170993" cy="331216"/>
            </a:xfrm>
            <a:custGeom>
              <a:avLst/>
              <a:gdLst/>
              <a:ahLst/>
              <a:cxnLst/>
              <a:rect l="l" t="t" r="r" b="b"/>
              <a:pathLst>
                <a:path w="2318" h="4490" extrusionOk="0">
                  <a:moveTo>
                    <a:pt x="1707" y="1"/>
                  </a:moveTo>
                  <a:cubicBezTo>
                    <a:pt x="1670" y="1"/>
                    <a:pt x="1634" y="37"/>
                    <a:pt x="1597" y="37"/>
                  </a:cubicBezTo>
                  <a:cubicBezTo>
                    <a:pt x="1552" y="37"/>
                    <a:pt x="1515" y="74"/>
                    <a:pt x="1479" y="110"/>
                  </a:cubicBezTo>
                  <a:cubicBezTo>
                    <a:pt x="1442" y="156"/>
                    <a:pt x="1406" y="229"/>
                    <a:pt x="1369" y="265"/>
                  </a:cubicBezTo>
                  <a:cubicBezTo>
                    <a:pt x="1369" y="338"/>
                    <a:pt x="1324" y="420"/>
                    <a:pt x="1324" y="457"/>
                  </a:cubicBezTo>
                  <a:cubicBezTo>
                    <a:pt x="1251" y="420"/>
                    <a:pt x="1178" y="338"/>
                    <a:pt x="1096" y="302"/>
                  </a:cubicBezTo>
                  <a:cubicBezTo>
                    <a:pt x="1023" y="265"/>
                    <a:pt x="986" y="229"/>
                    <a:pt x="950" y="229"/>
                  </a:cubicBezTo>
                  <a:lnTo>
                    <a:pt x="758" y="229"/>
                  </a:lnTo>
                  <a:cubicBezTo>
                    <a:pt x="685" y="229"/>
                    <a:pt x="603" y="265"/>
                    <a:pt x="566" y="384"/>
                  </a:cubicBezTo>
                  <a:cubicBezTo>
                    <a:pt x="530" y="420"/>
                    <a:pt x="493" y="530"/>
                    <a:pt x="493" y="648"/>
                  </a:cubicBezTo>
                  <a:cubicBezTo>
                    <a:pt x="530" y="758"/>
                    <a:pt x="530" y="876"/>
                    <a:pt x="566" y="986"/>
                  </a:cubicBezTo>
                  <a:lnTo>
                    <a:pt x="566" y="1022"/>
                  </a:lnTo>
                  <a:cubicBezTo>
                    <a:pt x="530" y="986"/>
                    <a:pt x="457" y="949"/>
                    <a:pt x="411" y="949"/>
                  </a:cubicBezTo>
                  <a:lnTo>
                    <a:pt x="302" y="949"/>
                  </a:lnTo>
                  <a:cubicBezTo>
                    <a:pt x="229" y="949"/>
                    <a:pt x="183" y="986"/>
                    <a:pt x="147" y="986"/>
                  </a:cubicBezTo>
                  <a:cubicBezTo>
                    <a:pt x="74" y="1068"/>
                    <a:pt x="37" y="1141"/>
                    <a:pt x="37" y="1214"/>
                  </a:cubicBezTo>
                  <a:cubicBezTo>
                    <a:pt x="1" y="1333"/>
                    <a:pt x="1" y="1479"/>
                    <a:pt x="1" y="1597"/>
                  </a:cubicBezTo>
                  <a:cubicBezTo>
                    <a:pt x="37" y="1752"/>
                    <a:pt x="74" y="1935"/>
                    <a:pt x="183" y="2126"/>
                  </a:cubicBezTo>
                  <a:cubicBezTo>
                    <a:pt x="183" y="2163"/>
                    <a:pt x="229" y="2245"/>
                    <a:pt x="265" y="2281"/>
                  </a:cubicBezTo>
                  <a:cubicBezTo>
                    <a:pt x="302" y="2391"/>
                    <a:pt x="338" y="2509"/>
                    <a:pt x="375" y="2619"/>
                  </a:cubicBezTo>
                  <a:cubicBezTo>
                    <a:pt x="411" y="2737"/>
                    <a:pt x="457" y="2847"/>
                    <a:pt x="457" y="2966"/>
                  </a:cubicBezTo>
                  <a:lnTo>
                    <a:pt x="457" y="3303"/>
                  </a:lnTo>
                  <a:cubicBezTo>
                    <a:pt x="411" y="3385"/>
                    <a:pt x="411" y="3422"/>
                    <a:pt x="411" y="3495"/>
                  </a:cubicBezTo>
                  <a:lnTo>
                    <a:pt x="411" y="3531"/>
                  </a:lnTo>
                  <a:lnTo>
                    <a:pt x="457" y="3577"/>
                  </a:lnTo>
                  <a:lnTo>
                    <a:pt x="457" y="3613"/>
                  </a:lnTo>
                  <a:lnTo>
                    <a:pt x="457" y="3650"/>
                  </a:lnTo>
                  <a:lnTo>
                    <a:pt x="457" y="3759"/>
                  </a:lnTo>
                  <a:lnTo>
                    <a:pt x="457" y="3805"/>
                  </a:lnTo>
                  <a:lnTo>
                    <a:pt x="493" y="3805"/>
                  </a:lnTo>
                  <a:cubicBezTo>
                    <a:pt x="493" y="3841"/>
                    <a:pt x="493" y="3841"/>
                    <a:pt x="457" y="3841"/>
                  </a:cubicBezTo>
                  <a:lnTo>
                    <a:pt x="457" y="3878"/>
                  </a:lnTo>
                  <a:cubicBezTo>
                    <a:pt x="530" y="3914"/>
                    <a:pt x="566" y="3987"/>
                    <a:pt x="639" y="4033"/>
                  </a:cubicBezTo>
                  <a:cubicBezTo>
                    <a:pt x="685" y="4106"/>
                    <a:pt x="758" y="4142"/>
                    <a:pt x="831" y="4215"/>
                  </a:cubicBezTo>
                  <a:cubicBezTo>
                    <a:pt x="913" y="4261"/>
                    <a:pt x="986" y="4297"/>
                    <a:pt x="1023" y="4334"/>
                  </a:cubicBezTo>
                  <a:cubicBezTo>
                    <a:pt x="1096" y="4370"/>
                    <a:pt x="1178" y="4407"/>
                    <a:pt x="1251" y="4407"/>
                  </a:cubicBezTo>
                  <a:cubicBezTo>
                    <a:pt x="1324" y="4443"/>
                    <a:pt x="1369" y="4443"/>
                    <a:pt x="1406" y="4489"/>
                  </a:cubicBezTo>
                  <a:cubicBezTo>
                    <a:pt x="1479" y="4370"/>
                    <a:pt x="1515" y="4261"/>
                    <a:pt x="1597" y="4142"/>
                  </a:cubicBezTo>
                  <a:cubicBezTo>
                    <a:pt x="1780" y="3759"/>
                    <a:pt x="1935" y="3422"/>
                    <a:pt x="2053" y="3039"/>
                  </a:cubicBezTo>
                  <a:cubicBezTo>
                    <a:pt x="2163" y="2665"/>
                    <a:pt x="2236" y="2281"/>
                    <a:pt x="2281" y="1898"/>
                  </a:cubicBezTo>
                  <a:cubicBezTo>
                    <a:pt x="2318" y="1442"/>
                    <a:pt x="2281" y="1068"/>
                    <a:pt x="2199" y="685"/>
                  </a:cubicBezTo>
                  <a:cubicBezTo>
                    <a:pt x="2163" y="612"/>
                    <a:pt x="2126" y="530"/>
                    <a:pt x="2090" y="457"/>
                  </a:cubicBezTo>
                  <a:cubicBezTo>
                    <a:pt x="2090" y="384"/>
                    <a:pt x="2053" y="302"/>
                    <a:pt x="2008" y="229"/>
                  </a:cubicBezTo>
                  <a:cubicBezTo>
                    <a:pt x="1935" y="156"/>
                    <a:pt x="1862" y="37"/>
                    <a:pt x="1743" y="37"/>
                  </a:cubicBezTo>
                  <a:lnTo>
                    <a:pt x="1707" y="1"/>
                  </a:lnTo>
                  <a:close/>
                </a:path>
              </a:pathLst>
            </a:custGeom>
            <a:solidFill>
              <a:srgbClr val="A144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9" name="Google Shape;3249;p46"/>
            <p:cNvSpPr/>
            <p:nvPr/>
          </p:nvSpPr>
          <p:spPr>
            <a:xfrm flipH="1">
              <a:off x="6071982" y="3596531"/>
              <a:ext cx="74" cy="7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A144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0" name="Google Shape;3250;p46"/>
            <p:cNvSpPr/>
            <p:nvPr/>
          </p:nvSpPr>
          <p:spPr>
            <a:xfrm flipH="1">
              <a:off x="6071982" y="3596531"/>
              <a:ext cx="74" cy="7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A144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1" name="Google Shape;3251;p46"/>
            <p:cNvSpPr/>
            <p:nvPr/>
          </p:nvSpPr>
          <p:spPr>
            <a:xfrm flipH="1">
              <a:off x="6088802" y="3341517"/>
              <a:ext cx="75464" cy="235613"/>
            </a:xfrm>
            <a:custGeom>
              <a:avLst/>
              <a:gdLst/>
              <a:ahLst/>
              <a:cxnLst/>
              <a:rect l="l" t="t" r="r" b="b"/>
              <a:pathLst>
                <a:path w="1023" h="3194" extrusionOk="0">
                  <a:moveTo>
                    <a:pt x="265" y="0"/>
                  </a:moveTo>
                  <a:cubicBezTo>
                    <a:pt x="183" y="0"/>
                    <a:pt x="147" y="37"/>
                    <a:pt x="110" y="73"/>
                  </a:cubicBezTo>
                  <a:cubicBezTo>
                    <a:pt x="74" y="119"/>
                    <a:pt x="37" y="156"/>
                    <a:pt x="37" y="192"/>
                  </a:cubicBezTo>
                  <a:cubicBezTo>
                    <a:pt x="1" y="301"/>
                    <a:pt x="1" y="420"/>
                    <a:pt x="1" y="530"/>
                  </a:cubicBezTo>
                  <a:cubicBezTo>
                    <a:pt x="1" y="648"/>
                    <a:pt x="37" y="758"/>
                    <a:pt x="37" y="876"/>
                  </a:cubicBezTo>
                  <a:cubicBezTo>
                    <a:pt x="110" y="1068"/>
                    <a:pt x="183" y="1259"/>
                    <a:pt x="265" y="1405"/>
                  </a:cubicBezTo>
                  <a:cubicBezTo>
                    <a:pt x="265" y="1487"/>
                    <a:pt x="302" y="1560"/>
                    <a:pt x="338" y="1670"/>
                  </a:cubicBezTo>
                  <a:cubicBezTo>
                    <a:pt x="375" y="1752"/>
                    <a:pt x="375" y="1825"/>
                    <a:pt x="411" y="1944"/>
                  </a:cubicBezTo>
                  <a:lnTo>
                    <a:pt x="411" y="2582"/>
                  </a:lnTo>
                  <a:lnTo>
                    <a:pt x="457" y="2582"/>
                  </a:lnTo>
                  <a:lnTo>
                    <a:pt x="457" y="2664"/>
                  </a:lnTo>
                  <a:lnTo>
                    <a:pt x="457" y="2701"/>
                  </a:lnTo>
                  <a:cubicBezTo>
                    <a:pt x="457" y="2737"/>
                    <a:pt x="457" y="2774"/>
                    <a:pt x="493" y="2856"/>
                  </a:cubicBezTo>
                  <a:lnTo>
                    <a:pt x="493" y="2892"/>
                  </a:lnTo>
                  <a:cubicBezTo>
                    <a:pt x="530" y="3002"/>
                    <a:pt x="566" y="3120"/>
                    <a:pt x="639" y="3193"/>
                  </a:cubicBezTo>
                  <a:lnTo>
                    <a:pt x="685" y="3193"/>
                  </a:lnTo>
                  <a:cubicBezTo>
                    <a:pt x="722" y="3193"/>
                    <a:pt x="722" y="3193"/>
                    <a:pt x="685" y="3157"/>
                  </a:cubicBezTo>
                  <a:cubicBezTo>
                    <a:pt x="685" y="3120"/>
                    <a:pt x="639" y="3038"/>
                    <a:pt x="603" y="3002"/>
                  </a:cubicBezTo>
                  <a:cubicBezTo>
                    <a:pt x="603" y="2929"/>
                    <a:pt x="566" y="2892"/>
                    <a:pt x="566" y="2856"/>
                  </a:cubicBezTo>
                  <a:cubicBezTo>
                    <a:pt x="530" y="2810"/>
                    <a:pt x="530" y="2737"/>
                    <a:pt x="530" y="2701"/>
                  </a:cubicBezTo>
                  <a:cubicBezTo>
                    <a:pt x="493" y="2509"/>
                    <a:pt x="530" y="2318"/>
                    <a:pt x="530" y="2126"/>
                  </a:cubicBezTo>
                  <a:cubicBezTo>
                    <a:pt x="530" y="2090"/>
                    <a:pt x="493" y="2053"/>
                    <a:pt x="493" y="1980"/>
                  </a:cubicBezTo>
                  <a:lnTo>
                    <a:pt x="493" y="1825"/>
                  </a:lnTo>
                  <a:cubicBezTo>
                    <a:pt x="493" y="1716"/>
                    <a:pt x="457" y="1633"/>
                    <a:pt x="411" y="1524"/>
                  </a:cubicBezTo>
                  <a:cubicBezTo>
                    <a:pt x="375" y="1405"/>
                    <a:pt x="338" y="1332"/>
                    <a:pt x="302" y="1214"/>
                  </a:cubicBezTo>
                  <a:cubicBezTo>
                    <a:pt x="265" y="1141"/>
                    <a:pt x="229" y="1031"/>
                    <a:pt x="183" y="913"/>
                  </a:cubicBezTo>
                  <a:cubicBezTo>
                    <a:pt x="147" y="803"/>
                    <a:pt x="110" y="685"/>
                    <a:pt x="110" y="575"/>
                  </a:cubicBezTo>
                  <a:cubicBezTo>
                    <a:pt x="74" y="493"/>
                    <a:pt x="74" y="420"/>
                    <a:pt x="74" y="347"/>
                  </a:cubicBezTo>
                  <a:cubicBezTo>
                    <a:pt x="110" y="301"/>
                    <a:pt x="110" y="265"/>
                    <a:pt x="110" y="229"/>
                  </a:cubicBezTo>
                  <a:lnTo>
                    <a:pt x="147" y="192"/>
                  </a:lnTo>
                  <a:lnTo>
                    <a:pt x="183" y="156"/>
                  </a:lnTo>
                  <a:lnTo>
                    <a:pt x="229" y="119"/>
                  </a:lnTo>
                  <a:lnTo>
                    <a:pt x="411" y="119"/>
                  </a:lnTo>
                  <a:cubicBezTo>
                    <a:pt x="457" y="119"/>
                    <a:pt x="457" y="156"/>
                    <a:pt x="493" y="156"/>
                  </a:cubicBezTo>
                  <a:cubicBezTo>
                    <a:pt x="530" y="192"/>
                    <a:pt x="530" y="229"/>
                    <a:pt x="566" y="265"/>
                  </a:cubicBezTo>
                  <a:cubicBezTo>
                    <a:pt x="639" y="347"/>
                    <a:pt x="685" y="420"/>
                    <a:pt x="722" y="530"/>
                  </a:cubicBezTo>
                  <a:cubicBezTo>
                    <a:pt x="758" y="612"/>
                    <a:pt x="794" y="721"/>
                    <a:pt x="831" y="803"/>
                  </a:cubicBezTo>
                  <a:cubicBezTo>
                    <a:pt x="831" y="876"/>
                    <a:pt x="867" y="949"/>
                    <a:pt x="913" y="1031"/>
                  </a:cubicBezTo>
                  <a:cubicBezTo>
                    <a:pt x="913" y="1141"/>
                    <a:pt x="950" y="1214"/>
                    <a:pt x="950" y="1332"/>
                  </a:cubicBezTo>
                  <a:cubicBezTo>
                    <a:pt x="950" y="1369"/>
                    <a:pt x="950" y="1405"/>
                    <a:pt x="986" y="1442"/>
                  </a:cubicBezTo>
                  <a:lnTo>
                    <a:pt x="986" y="1487"/>
                  </a:lnTo>
                  <a:cubicBezTo>
                    <a:pt x="1023" y="1487"/>
                    <a:pt x="1023" y="1487"/>
                    <a:pt x="1023" y="1442"/>
                  </a:cubicBezTo>
                  <a:cubicBezTo>
                    <a:pt x="1023" y="1369"/>
                    <a:pt x="1023" y="1259"/>
                    <a:pt x="986" y="1141"/>
                  </a:cubicBezTo>
                  <a:cubicBezTo>
                    <a:pt x="986" y="1031"/>
                    <a:pt x="950" y="913"/>
                    <a:pt x="913" y="803"/>
                  </a:cubicBezTo>
                  <a:cubicBezTo>
                    <a:pt x="867" y="685"/>
                    <a:pt x="831" y="575"/>
                    <a:pt x="794" y="457"/>
                  </a:cubicBezTo>
                  <a:cubicBezTo>
                    <a:pt x="758" y="347"/>
                    <a:pt x="685" y="229"/>
                    <a:pt x="566" y="119"/>
                  </a:cubicBezTo>
                  <a:cubicBezTo>
                    <a:pt x="566" y="119"/>
                    <a:pt x="530" y="73"/>
                    <a:pt x="493" y="73"/>
                  </a:cubicBezTo>
                  <a:cubicBezTo>
                    <a:pt x="493" y="37"/>
                    <a:pt x="457" y="37"/>
                    <a:pt x="457" y="37"/>
                  </a:cubicBezTo>
                  <a:cubicBezTo>
                    <a:pt x="411" y="0"/>
                    <a:pt x="375" y="0"/>
                    <a:pt x="338" y="0"/>
                  </a:cubicBezTo>
                  <a:close/>
                </a:path>
              </a:pathLst>
            </a:custGeom>
            <a:solidFill>
              <a:srgbClr val="8D3B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2" name="Google Shape;3252;p46"/>
            <p:cNvSpPr/>
            <p:nvPr/>
          </p:nvSpPr>
          <p:spPr>
            <a:xfrm flipH="1">
              <a:off x="6038345" y="3282945"/>
              <a:ext cx="89554" cy="134699"/>
            </a:xfrm>
            <a:custGeom>
              <a:avLst/>
              <a:gdLst/>
              <a:ahLst/>
              <a:cxnLst/>
              <a:rect l="l" t="t" r="r" b="b"/>
              <a:pathLst>
                <a:path w="1214" h="1826" extrusionOk="0">
                  <a:moveTo>
                    <a:pt x="265" y="1"/>
                  </a:moveTo>
                  <a:cubicBezTo>
                    <a:pt x="192" y="37"/>
                    <a:pt x="146" y="37"/>
                    <a:pt x="110" y="74"/>
                  </a:cubicBezTo>
                  <a:cubicBezTo>
                    <a:pt x="110" y="110"/>
                    <a:pt x="73" y="110"/>
                    <a:pt x="73" y="147"/>
                  </a:cubicBezTo>
                  <a:cubicBezTo>
                    <a:pt x="37" y="147"/>
                    <a:pt x="37" y="183"/>
                    <a:pt x="37" y="183"/>
                  </a:cubicBezTo>
                  <a:cubicBezTo>
                    <a:pt x="0" y="265"/>
                    <a:pt x="0" y="302"/>
                    <a:pt x="0" y="375"/>
                  </a:cubicBezTo>
                  <a:lnTo>
                    <a:pt x="0" y="530"/>
                  </a:lnTo>
                  <a:cubicBezTo>
                    <a:pt x="0" y="603"/>
                    <a:pt x="37" y="685"/>
                    <a:pt x="37" y="721"/>
                  </a:cubicBezTo>
                  <a:cubicBezTo>
                    <a:pt x="37" y="831"/>
                    <a:pt x="73" y="950"/>
                    <a:pt x="110" y="1059"/>
                  </a:cubicBezTo>
                  <a:cubicBezTo>
                    <a:pt x="110" y="1095"/>
                    <a:pt x="146" y="1095"/>
                    <a:pt x="146" y="1095"/>
                  </a:cubicBezTo>
                  <a:cubicBezTo>
                    <a:pt x="192" y="1095"/>
                    <a:pt x="192" y="1059"/>
                    <a:pt x="192" y="1023"/>
                  </a:cubicBezTo>
                  <a:cubicBezTo>
                    <a:pt x="146" y="867"/>
                    <a:pt x="110" y="721"/>
                    <a:pt x="73" y="566"/>
                  </a:cubicBezTo>
                  <a:lnTo>
                    <a:pt x="73" y="338"/>
                  </a:lnTo>
                  <a:cubicBezTo>
                    <a:pt x="73" y="302"/>
                    <a:pt x="110" y="265"/>
                    <a:pt x="110" y="229"/>
                  </a:cubicBezTo>
                  <a:cubicBezTo>
                    <a:pt x="110" y="229"/>
                    <a:pt x="110" y="183"/>
                    <a:pt x="146" y="183"/>
                  </a:cubicBezTo>
                  <a:lnTo>
                    <a:pt x="192" y="147"/>
                  </a:lnTo>
                  <a:cubicBezTo>
                    <a:pt x="192" y="110"/>
                    <a:pt x="229" y="110"/>
                    <a:pt x="229" y="110"/>
                  </a:cubicBezTo>
                  <a:cubicBezTo>
                    <a:pt x="265" y="110"/>
                    <a:pt x="301" y="74"/>
                    <a:pt x="301" y="74"/>
                  </a:cubicBezTo>
                  <a:lnTo>
                    <a:pt x="420" y="74"/>
                  </a:lnTo>
                  <a:cubicBezTo>
                    <a:pt x="457" y="110"/>
                    <a:pt x="493" y="110"/>
                    <a:pt x="493" y="110"/>
                  </a:cubicBezTo>
                  <a:cubicBezTo>
                    <a:pt x="530" y="110"/>
                    <a:pt x="566" y="147"/>
                    <a:pt x="603" y="183"/>
                  </a:cubicBezTo>
                  <a:cubicBezTo>
                    <a:pt x="648" y="183"/>
                    <a:pt x="685" y="265"/>
                    <a:pt x="721" y="302"/>
                  </a:cubicBezTo>
                  <a:cubicBezTo>
                    <a:pt x="794" y="375"/>
                    <a:pt x="831" y="493"/>
                    <a:pt x="876" y="566"/>
                  </a:cubicBezTo>
                  <a:cubicBezTo>
                    <a:pt x="913" y="685"/>
                    <a:pt x="949" y="831"/>
                    <a:pt x="986" y="950"/>
                  </a:cubicBezTo>
                  <a:cubicBezTo>
                    <a:pt x="1059" y="1095"/>
                    <a:pt x="1104" y="1287"/>
                    <a:pt x="1104" y="1479"/>
                  </a:cubicBezTo>
                  <a:cubicBezTo>
                    <a:pt x="1141" y="1552"/>
                    <a:pt x="1141" y="1670"/>
                    <a:pt x="1141" y="1780"/>
                  </a:cubicBezTo>
                  <a:cubicBezTo>
                    <a:pt x="1141" y="1825"/>
                    <a:pt x="1177" y="1825"/>
                    <a:pt x="1177" y="1825"/>
                  </a:cubicBezTo>
                  <a:cubicBezTo>
                    <a:pt x="1214" y="1825"/>
                    <a:pt x="1214" y="1825"/>
                    <a:pt x="1214" y="1780"/>
                  </a:cubicBezTo>
                  <a:cubicBezTo>
                    <a:pt x="1214" y="1597"/>
                    <a:pt x="1177" y="1369"/>
                    <a:pt x="1141" y="1178"/>
                  </a:cubicBezTo>
                  <a:cubicBezTo>
                    <a:pt x="1141" y="1059"/>
                    <a:pt x="1104" y="950"/>
                    <a:pt x="1059" y="831"/>
                  </a:cubicBezTo>
                  <a:cubicBezTo>
                    <a:pt x="1059" y="758"/>
                    <a:pt x="1022" y="685"/>
                    <a:pt x="986" y="603"/>
                  </a:cubicBezTo>
                  <a:cubicBezTo>
                    <a:pt x="986" y="530"/>
                    <a:pt x="949" y="457"/>
                    <a:pt x="913" y="411"/>
                  </a:cubicBezTo>
                  <a:cubicBezTo>
                    <a:pt x="876" y="338"/>
                    <a:pt x="831" y="265"/>
                    <a:pt x="794" y="229"/>
                  </a:cubicBezTo>
                  <a:cubicBezTo>
                    <a:pt x="721" y="147"/>
                    <a:pt x="685" y="110"/>
                    <a:pt x="648" y="74"/>
                  </a:cubicBezTo>
                  <a:cubicBezTo>
                    <a:pt x="566" y="37"/>
                    <a:pt x="493" y="1"/>
                    <a:pt x="420" y="1"/>
                  </a:cubicBezTo>
                  <a:close/>
                </a:path>
              </a:pathLst>
            </a:custGeom>
            <a:solidFill>
              <a:srgbClr val="8D3B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3" name="Google Shape;3253;p46"/>
            <p:cNvSpPr/>
            <p:nvPr/>
          </p:nvSpPr>
          <p:spPr>
            <a:xfrm flipH="1">
              <a:off x="6113662" y="3501666"/>
              <a:ext cx="20286" cy="75464"/>
            </a:xfrm>
            <a:custGeom>
              <a:avLst/>
              <a:gdLst/>
              <a:ahLst/>
              <a:cxnLst/>
              <a:rect l="l" t="t" r="r" b="b"/>
              <a:pathLst>
                <a:path w="275" h="1023" extrusionOk="0">
                  <a:moveTo>
                    <a:pt x="0" y="1"/>
                  </a:moveTo>
                  <a:lnTo>
                    <a:pt x="0" y="37"/>
                  </a:lnTo>
                  <a:lnTo>
                    <a:pt x="0" y="110"/>
                  </a:lnTo>
                  <a:lnTo>
                    <a:pt x="0" y="338"/>
                  </a:lnTo>
                  <a:cubicBezTo>
                    <a:pt x="0" y="411"/>
                    <a:pt x="46" y="530"/>
                    <a:pt x="46" y="603"/>
                  </a:cubicBezTo>
                  <a:cubicBezTo>
                    <a:pt x="46" y="685"/>
                    <a:pt x="82" y="758"/>
                    <a:pt x="119" y="831"/>
                  </a:cubicBezTo>
                  <a:cubicBezTo>
                    <a:pt x="119" y="831"/>
                    <a:pt x="119" y="867"/>
                    <a:pt x="155" y="913"/>
                  </a:cubicBezTo>
                  <a:lnTo>
                    <a:pt x="155" y="949"/>
                  </a:lnTo>
                  <a:lnTo>
                    <a:pt x="192" y="986"/>
                  </a:lnTo>
                  <a:lnTo>
                    <a:pt x="228" y="1022"/>
                  </a:lnTo>
                  <a:lnTo>
                    <a:pt x="274" y="1022"/>
                  </a:lnTo>
                  <a:lnTo>
                    <a:pt x="274" y="986"/>
                  </a:lnTo>
                  <a:cubicBezTo>
                    <a:pt x="228" y="949"/>
                    <a:pt x="228" y="949"/>
                    <a:pt x="228" y="913"/>
                  </a:cubicBezTo>
                  <a:cubicBezTo>
                    <a:pt x="192" y="867"/>
                    <a:pt x="192" y="831"/>
                    <a:pt x="155" y="794"/>
                  </a:cubicBezTo>
                  <a:cubicBezTo>
                    <a:pt x="155" y="758"/>
                    <a:pt x="155" y="721"/>
                    <a:pt x="119" y="685"/>
                  </a:cubicBezTo>
                  <a:lnTo>
                    <a:pt x="119" y="639"/>
                  </a:lnTo>
                  <a:lnTo>
                    <a:pt x="119" y="566"/>
                  </a:lnTo>
                  <a:cubicBezTo>
                    <a:pt x="119" y="530"/>
                    <a:pt x="82" y="493"/>
                    <a:pt x="82" y="457"/>
                  </a:cubicBezTo>
                  <a:lnTo>
                    <a:pt x="82" y="229"/>
                  </a:lnTo>
                  <a:lnTo>
                    <a:pt x="82" y="37"/>
                  </a:lnTo>
                  <a:lnTo>
                    <a:pt x="82" y="1"/>
                  </a:lnTo>
                  <a:close/>
                </a:path>
              </a:pathLst>
            </a:custGeom>
            <a:solidFill>
              <a:srgbClr val="8D3B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4" name="Google Shape;3254;p46"/>
            <p:cNvSpPr/>
            <p:nvPr/>
          </p:nvSpPr>
          <p:spPr>
            <a:xfrm flipH="1">
              <a:off x="6122440" y="3571671"/>
              <a:ext cx="74" cy="7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8D3B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5" name="Google Shape;3255;p46"/>
            <p:cNvSpPr/>
            <p:nvPr/>
          </p:nvSpPr>
          <p:spPr>
            <a:xfrm flipH="1">
              <a:off x="6125169" y="3552123"/>
              <a:ext cx="74" cy="7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8D3B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6" name="Google Shape;3256;p46"/>
            <p:cNvSpPr/>
            <p:nvPr/>
          </p:nvSpPr>
          <p:spPr>
            <a:xfrm flipH="1">
              <a:off x="6125169" y="3552123"/>
              <a:ext cx="74" cy="7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8D3B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7" name="Google Shape;3257;p46"/>
            <p:cNvSpPr/>
            <p:nvPr/>
          </p:nvSpPr>
          <p:spPr>
            <a:xfrm flipH="1">
              <a:off x="6290710" y="3206891"/>
              <a:ext cx="647457" cy="841318"/>
            </a:xfrm>
            <a:custGeom>
              <a:avLst/>
              <a:gdLst/>
              <a:ahLst/>
              <a:cxnLst/>
              <a:rect l="l" t="t" r="r" b="b"/>
              <a:pathLst>
                <a:path w="8777" h="11405" extrusionOk="0">
                  <a:moveTo>
                    <a:pt x="530" y="1"/>
                  </a:moveTo>
                  <a:cubicBezTo>
                    <a:pt x="375" y="1"/>
                    <a:pt x="229" y="37"/>
                    <a:pt x="110" y="74"/>
                  </a:cubicBezTo>
                  <a:cubicBezTo>
                    <a:pt x="37" y="74"/>
                    <a:pt x="1" y="156"/>
                    <a:pt x="37" y="193"/>
                  </a:cubicBezTo>
                  <a:cubicBezTo>
                    <a:pt x="37" y="265"/>
                    <a:pt x="74" y="265"/>
                    <a:pt x="110" y="265"/>
                  </a:cubicBezTo>
                  <a:lnTo>
                    <a:pt x="147" y="265"/>
                  </a:lnTo>
                  <a:cubicBezTo>
                    <a:pt x="229" y="265"/>
                    <a:pt x="265" y="229"/>
                    <a:pt x="338" y="229"/>
                  </a:cubicBezTo>
                  <a:lnTo>
                    <a:pt x="375" y="229"/>
                  </a:lnTo>
                  <a:cubicBezTo>
                    <a:pt x="338" y="302"/>
                    <a:pt x="338" y="384"/>
                    <a:pt x="375" y="457"/>
                  </a:cubicBezTo>
                  <a:cubicBezTo>
                    <a:pt x="375" y="612"/>
                    <a:pt x="411" y="722"/>
                    <a:pt x="411" y="804"/>
                  </a:cubicBezTo>
                  <a:cubicBezTo>
                    <a:pt x="457" y="986"/>
                    <a:pt x="530" y="1141"/>
                    <a:pt x="566" y="1333"/>
                  </a:cubicBezTo>
                  <a:lnTo>
                    <a:pt x="603" y="1488"/>
                  </a:lnTo>
                  <a:lnTo>
                    <a:pt x="685" y="1716"/>
                  </a:lnTo>
                  <a:cubicBezTo>
                    <a:pt x="794" y="2054"/>
                    <a:pt x="913" y="2437"/>
                    <a:pt x="1022" y="2811"/>
                  </a:cubicBezTo>
                  <a:cubicBezTo>
                    <a:pt x="1141" y="3267"/>
                    <a:pt x="1251" y="3723"/>
                    <a:pt x="1369" y="4225"/>
                  </a:cubicBezTo>
                  <a:lnTo>
                    <a:pt x="1479" y="4754"/>
                  </a:lnTo>
                  <a:cubicBezTo>
                    <a:pt x="1552" y="5018"/>
                    <a:pt x="1597" y="5283"/>
                    <a:pt x="1670" y="5593"/>
                  </a:cubicBezTo>
                  <a:cubicBezTo>
                    <a:pt x="1780" y="6122"/>
                    <a:pt x="1898" y="6542"/>
                    <a:pt x="2008" y="6961"/>
                  </a:cubicBezTo>
                  <a:cubicBezTo>
                    <a:pt x="2126" y="7299"/>
                    <a:pt x="2199" y="7646"/>
                    <a:pt x="2318" y="8020"/>
                  </a:cubicBezTo>
                  <a:cubicBezTo>
                    <a:pt x="2509" y="8558"/>
                    <a:pt x="2692" y="9124"/>
                    <a:pt x="2920" y="9653"/>
                  </a:cubicBezTo>
                  <a:cubicBezTo>
                    <a:pt x="3075" y="9926"/>
                    <a:pt x="3230" y="10191"/>
                    <a:pt x="3376" y="10419"/>
                  </a:cubicBezTo>
                  <a:cubicBezTo>
                    <a:pt x="3458" y="10528"/>
                    <a:pt x="3568" y="10647"/>
                    <a:pt x="3650" y="10757"/>
                  </a:cubicBezTo>
                  <a:cubicBezTo>
                    <a:pt x="3759" y="10875"/>
                    <a:pt x="3832" y="10948"/>
                    <a:pt x="3987" y="11021"/>
                  </a:cubicBezTo>
                  <a:cubicBezTo>
                    <a:pt x="4179" y="11213"/>
                    <a:pt x="4443" y="11331"/>
                    <a:pt x="4708" y="11404"/>
                  </a:cubicBezTo>
                  <a:lnTo>
                    <a:pt x="5091" y="11404"/>
                  </a:lnTo>
                  <a:cubicBezTo>
                    <a:pt x="5201" y="11404"/>
                    <a:pt x="5356" y="11404"/>
                    <a:pt x="5474" y="11368"/>
                  </a:cubicBezTo>
                  <a:cubicBezTo>
                    <a:pt x="5739" y="11295"/>
                    <a:pt x="5967" y="11140"/>
                    <a:pt x="6232" y="10948"/>
                  </a:cubicBezTo>
                  <a:cubicBezTo>
                    <a:pt x="6460" y="10793"/>
                    <a:pt x="6688" y="10611"/>
                    <a:pt x="6952" y="10337"/>
                  </a:cubicBezTo>
                  <a:cubicBezTo>
                    <a:pt x="7144" y="10154"/>
                    <a:pt x="7335" y="9881"/>
                    <a:pt x="7563" y="9616"/>
                  </a:cubicBezTo>
                  <a:cubicBezTo>
                    <a:pt x="7755" y="9352"/>
                    <a:pt x="7937" y="9124"/>
                    <a:pt x="8093" y="8859"/>
                  </a:cubicBezTo>
                  <a:cubicBezTo>
                    <a:pt x="8248" y="8631"/>
                    <a:pt x="8357" y="8439"/>
                    <a:pt x="8476" y="8211"/>
                  </a:cubicBezTo>
                  <a:cubicBezTo>
                    <a:pt x="8549" y="8102"/>
                    <a:pt x="8585" y="7947"/>
                    <a:pt x="8622" y="7828"/>
                  </a:cubicBezTo>
                  <a:cubicBezTo>
                    <a:pt x="8704" y="7682"/>
                    <a:pt x="8704" y="7564"/>
                    <a:pt x="8740" y="7418"/>
                  </a:cubicBezTo>
                  <a:cubicBezTo>
                    <a:pt x="8777" y="7226"/>
                    <a:pt x="8777" y="6916"/>
                    <a:pt x="8622" y="6651"/>
                  </a:cubicBezTo>
                  <a:cubicBezTo>
                    <a:pt x="8549" y="6542"/>
                    <a:pt x="8476" y="6460"/>
                    <a:pt x="8357" y="6350"/>
                  </a:cubicBezTo>
                  <a:cubicBezTo>
                    <a:pt x="8284" y="6277"/>
                    <a:pt x="8129" y="6195"/>
                    <a:pt x="7983" y="6159"/>
                  </a:cubicBezTo>
                  <a:cubicBezTo>
                    <a:pt x="7864" y="6122"/>
                    <a:pt x="7709" y="6086"/>
                    <a:pt x="7563" y="6086"/>
                  </a:cubicBezTo>
                  <a:lnTo>
                    <a:pt x="7481" y="6086"/>
                  </a:lnTo>
                  <a:cubicBezTo>
                    <a:pt x="7372" y="6086"/>
                    <a:pt x="7217" y="6086"/>
                    <a:pt x="7107" y="6122"/>
                  </a:cubicBezTo>
                  <a:cubicBezTo>
                    <a:pt x="6843" y="6195"/>
                    <a:pt x="6569" y="6314"/>
                    <a:pt x="6305" y="6505"/>
                  </a:cubicBezTo>
                  <a:cubicBezTo>
                    <a:pt x="6076" y="6651"/>
                    <a:pt x="5885" y="6879"/>
                    <a:pt x="5657" y="7144"/>
                  </a:cubicBezTo>
                  <a:cubicBezTo>
                    <a:pt x="5547" y="7336"/>
                    <a:pt x="5392" y="7527"/>
                    <a:pt x="5283" y="7755"/>
                  </a:cubicBezTo>
                  <a:cubicBezTo>
                    <a:pt x="5201" y="7564"/>
                    <a:pt x="5128" y="7372"/>
                    <a:pt x="5091" y="7226"/>
                  </a:cubicBezTo>
                  <a:cubicBezTo>
                    <a:pt x="5055" y="7034"/>
                    <a:pt x="4973" y="6843"/>
                    <a:pt x="4900" y="6578"/>
                  </a:cubicBezTo>
                  <a:cubicBezTo>
                    <a:pt x="4790" y="6195"/>
                    <a:pt x="4708" y="5776"/>
                    <a:pt x="4599" y="5365"/>
                  </a:cubicBezTo>
                  <a:lnTo>
                    <a:pt x="4599" y="5283"/>
                  </a:lnTo>
                  <a:cubicBezTo>
                    <a:pt x="4480" y="4827"/>
                    <a:pt x="4370" y="4407"/>
                    <a:pt x="4252" y="3997"/>
                  </a:cubicBezTo>
                  <a:cubicBezTo>
                    <a:pt x="4106" y="3541"/>
                    <a:pt x="3987" y="3121"/>
                    <a:pt x="3796" y="2738"/>
                  </a:cubicBezTo>
                  <a:cubicBezTo>
                    <a:pt x="3568" y="2126"/>
                    <a:pt x="3267" y="1442"/>
                    <a:pt x="2738" y="913"/>
                  </a:cubicBezTo>
                  <a:cubicBezTo>
                    <a:pt x="2619" y="804"/>
                    <a:pt x="2509" y="685"/>
                    <a:pt x="2354" y="576"/>
                  </a:cubicBezTo>
                  <a:cubicBezTo>
                    <a:pt x="2199" y="494"/>
                    <a:pt x="2053" y="421"/>
                    <a:pt x="1862" y="348"/>
                  </a:cubicBezTo>
                  <a:cubicBezTo>
                    <a:pt x="1479" y="156"/>
                    <a:pt x="1095" y="37"/>
                    <a:pt x="758" y="1"/>
                  </a:cubicBezTo>
                  <a:close/>
                </a:path>
              </a:pathLst>
            </a:custGeom>
            <a:solidFill>
              <a:srgbClr val="90AF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8" name="Google Shape;3258;p46"/>
            <p:cNvSpPr/>
            <p:nvPr/>
          </p:nvSpPr>
          <p:spPr>
            <a:xfrm flipH="1">
              <a:off x="6882251" y="3212276"/>
              <a:ext cx="50531" cy="16893"/>
            </a:xfrm>
            <a:custGeom>
              <a:avLst/>
              <a:gdLst/>
              <a:ahLst/>
              <a:cxnLst/>
              <a:rect l="l" t="t" r="r" b="b"/>
              <a:pathLst>
                <a:path w="685" h="229" extrusionOk="0">
                  <a:moveTo>
                    <a:pt x="156" y="1"/>
                  </a:moveTo>
                  <a:cubicBezTo>
                    <a:pt x="74" y="1"/>
                    <a:pt x="37" y="47"/>
                    <a:pt x="37" y="120"/>
                  </a:cubicBezTo>
                  <a:cubicBezTo>
                    <a:pt x="1" y="156"/>
                    <a:pt x="74" y="229"/>
                    <a:pt x="110" y="229"/>
                  </a:cubicBezTo>
                  <a:lnTo>
                    <a:pt x="566" y="229"/>
                  </a:lnTo>
                  <a:cubicBezTo>
                    <a:pt x="612" y="229"/>
                    <a:pt x="612" y="229"/>
                    <a:pt x="648" y="192"/>
                  </a:cubicBezTo>
                  <a:cubicBezTo>
                    <a:pt x="685" y="192"/>
                    <a:pt x="685" y="156"/>
                    <a:pt x="685" y="156"/>
                  </a:cubicBezTo>
                  <a:cubicBezTo>
                    <a:pt x="685" y="120"/>
                    <a:pt x="685" y="83"/>
                    <a:pt x="648" y="47"/>
                  </a:cubicBezTo>
                  <a:lnTo>
                    <a:pt x="612" y="1"/>
                  </a:lnTo>
                  <a:lnTo>
                    <a:pt x="566" y="1"/>
                  </a:lnTo>
                  <a:cubicBezTo>
                    <a:pt x="512" y="24"/>
                    <a:pt x="445" y="35"/>
                    <a:pt x="375" y="35"/>
                  </a:cubicBezTo>
                  <a:cubicBezTo>
                    <a:pt x="304" y="35"/>
                    <a:pt x="229" y="24"/>
                    <a:pt x="156" y="1"/>
                  </a:cubicBezTo>
                  <a:close/>
                </a:path>
              </a:pathLst>
            </a:custGeom>
            <a:solidFill>
              <a:srgbClr val="90AF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9" name="Google Shape;3259;p46"/>
            <p:cNvSpPr/>
            <p:nvPr/>
          </p:nvSpPr>
          <p:spPr>
            <a:xfrm flipH="1">
              <a:off x="6882251" y="3209620"/>
              <a:ext cx="55916" cy="16893"/>
            </a:xfrm>
            <a:custGeom>
              <a:avLst/>
              <a:gdLst/>
              <a:ahLst/>
              <a:cxnLst/>
              <a:rect l="l" t="t" r="r" b="b"/>
              <a:pathLst>
                <a:path w="758" h="229" extrusionOk="0">
                  <a:moveTo>
                    <a:pt x="110" y="0"/>
                  </a:moveTo>
                  <a:cubicBezTo>
                    <a:pt x="74" y="0"/>
                    <a:pt x="1" y="37"/>
                    <a:pt x="1" y="119"/>
                  </a:cubicBezTo>
                  <a:cubicBezTo>
                    <a:pt x="1" y="156"/>
                    <a:pt x="37" y="228"/>
                    <a:pt x="110" y="228"/>
                  </a:cubicBezTo>
                  <a:lnTo>
                    <a:pt x="639" y="228"/>
                  </a:lnTo>
                  <a:cubicBezTo>
                    <a:pt x="685" y="228"/>
                    <a:pt x="685" y="228"/>
                    <a:pt x="721" y="192"/>
                  </a:cubicBezTo>
                  <a:cubicBezTo>
                    <a:pt x="758" y="192"/>
                    <a:pt x="758" y="156"/>
                    <a:pt x="758" y="119"/>
                  </a:cubicBezTo>
                  <a:cubicBezTo>
                    <a:pt x="758" y="83"/>
                    <a:pt x="758" y="83"/>
                    <a:pt x="721" y="37"/>
                  </a:cubicBezTo>
                  <a:cubicBezTo>
                    <a:pt x="721" y="0"/>
                    <a:pt x="685" y="0"/>
                    <a:pt x="639" y="0"/>
                  </a:cubicBezTo>
                  <a:close/>
                </a:path>
              </a:pathLst>
            </a:custGeom>
            <a:solidFill>
              <a:srgbClr val="90AF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0" name="Google Shape;3260;p46"/>
            <p:cNvSpPr/>
            <p:nvPr/>
          </p:nvSpPr>
          <p:spPr>
            <a:xfrm flipH="1">
              <a:off x="6882251" y="3206891"/>
              <a:ext cx="55916" cy="19622"/>
            </a:xfrm>
            <a:custGeom>
              <a:avLst/>
              <a:gdLst/>
              <a:ahLst/>
              <a:cxnLst/>
              <a:rect l="l" t="t" r="r" b="b"/>
              <a:pathLst>
                <a:path w="758" h="266" extrusionOk="0">
                  <a:moveTo>
                    <a:pt x="566" y="1"/>
                  </a:moveTo>
                  <a:cubicBezTo>
                    <a:pt x="411" y="1"/>
                    <a:pt x="265" y="37"/>
                    <a:pt x="74" y="37"/>
                  </a:cubicBezTo>
                  <a:cubicBezTo>
                    <a:pt x="37" y="37"/>
                    <a:pt x="37" y="74"/>
                    <a:pt x="1" y="74"/>
                  </a:cubicBezTo>
                  <a:lnTo>
                    <a:pt x="1" y="156"/>
                  </a:lnTo>
                  <a:cubicBezTo>
                    <a:pt x="1" y="193"/>
                    <a:pt x="1" y="229"/>
                    <a:pt x="37" y="229"/>
                  </a:cubicBezTo>
                  <a:cubicBezTo>
                    <a:pt x="74" y="265"/>
                    <a:pt x="74" y="265"/>
                    <a:pt x="110" y="265"/>
                  </a:cubicBezTo>
                  <a:cubicBezTo>
                    <a:pt x="229" y="229"/>
                    <a:pt x="338" y="229"/>
                    <a:pt x="457" y="229"/>
                  </a:cubicBezTo>
                  <a:lnTo>
                    <a:pt x="603" y="229"/>
                  </a:lnTo>
                  <a:cubicBezTo>
                    <a:pt x="685" y="229"/>
                    <a:pt x="721" y="193"/>
                    <a:pt x="721" y="120"/>
                  </a:cubicBezTo>
                  <a:cubicBezTo>
                    <a:pt x="758" y="74"/>
                    <a:pt x="685" y="1"/>
                    <a:pt x="639" y="1"/>
                  </a:cubicBezTo>
                  <a:close/>
                </a:path>
              </a:pathLst>
            </a:custGeom>
            <a:solidFill>
              <a:srgbClr val="90AF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1" name="Google Shape;3261;p46"/>
            <p:cNvSpPr/>
            <p:nvPr/>
          </p:nvSpPr>
          <p:spPr>
            <a:xfrm flipH="1">
              <a:off x="6876866" y="3206891"/>
              <a:ext cx="44482" cy="16893"/>
            </a:xfrm>
            <a:custGeom>
              <a:avLst/>
              <a:gdLst/>
              <a:ahLst/>
              <a:cxnLst/>
              <a:rect l="l" t="t" r="r" b="b"/>
              <a:pathLst>
                <a:path w="603" h="229" extrusionOk="0">
                  <a:moveTo>
                    <a:pt x="110" y="1"/>
                  </a:moveTo>
                  <a:cubicBezTo>
                    <a:pt x="74" y="1"/>
                    <a:pt x="74" y="37"/>
                    <a:pt x="37" y="37"/>
                  </a:cubicBezTo>
                  <a:cubicBezTo>
                    <a:pt x="37" y="74"/>
                    <a:pt x="1" y="74"/>
                    <a:pt x="1" y="120"/>
                  </a:cubicBezTo>
                  <a:cubicBezTo>
                    <a:pt x="1" y="156"/>
                    <a:pt x="1" y="193"/>
                    <a:pt x="37" y="193"/>
                  </a:cubicBezTo>
                  <a:cubicBezTo>
                    <a:pt x="37" y="229"/>
                    <a:pt x="74" y="229"/>
                    <a:pt x="110" y="229"/>
                  </a:cubicBezTo>
                  <a:lnTo>
                    <a:pt x="493" y="229"/>
                  </a:lnTo>
                  <a:cubicBezTo>
                    <a:pt x="530" y="229"/>
                    <a:pt x="603" y="193"/>
                    <a:pt x="603" y="156"/>
                  </a:cubicBezTo>
                  <a:cubicBezTo>
                    <a:pt x="603" y="74"/>
                    <a:pt x="566" y="37"/>
                    <a:pt x="493" y="37"/>
                  </a:cubicBezTo>
                  <a:cubicBezTo>
                    <a:pt x="411" y="1"/>
                    <a:pt x="338" y="1"/>
                    <a:pt x="265" y="1"/>
                  </a:cubicBezTo>
                  <a:close/>
                </a:path>
              </a:pathLst>
            </a:custGeom>
            <a:solidFill>
              <a:srgbClr val="90AF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2" name="Google Shape;3262;p46"/>
            <p:cNvSpPr/>
            <p:nvPr/>
          </p:nvSpPr>
          <p:spPr>
            <a:xfrm flipH="1">
              <a:off x="6879522" y="3206891"/>
              <a:ext cx="61965" cy="16893"/>
            </a:xfrm>
            <a:custGeom>
              <a:avLst/>
              <a:gdLst/>
              <a:ahLst/>
              <a:cxnLst/>
              <a:rect l="l" t="t" r="r" b="b"/>
              <a:pathLst>
                <a:path w="840" h="229" extrusionOk="0">
                  <a:moveTo>
                    <a:pt x="119" y="1"/>
                  </a:moveTo>
                  <a:cubicBezTo>
                    <a:pt x="46" y="1"/>
                    <a:pt x="0" y="74"/>
                    <a:pt x="46" y="120"/>
                  </a:cubicBezTo>
                  <a:cubicBezTo>
                    <a:pt x="46" y="156"/>
                    <a:pt x="46" y="193"/>
                    <a:pt x="82" y="193"/>
                  </a:cubicBezTo>
                  <a:cubicBezTo>
                    <a:pt x="119" y="229"/>
                    <a:pt x="119" y="229"/>
                    <a:pt x="155" y="229"/>
                  </a:cubicBezTo>
                  <a:cubicBezTo>
                    <a:pt x="192" y="229"/>
                    <a:pt x="274" y="229"/>
                    <a:pt x="310" y="193"/>
                  </a:cubicBezTo>
                  <a:cubicBezTo>
                    <a:pt x="456" y="193"/>
                    <a:pt x="575" y="229"/>
                    <a:pt x="730" y="229"/>
                  </a:cubicBezTo>
                  <a:cubicBezTo>
                    <a:pt x="766" y="229"/>
                    <a:pt x="803" y="193"/>
                    <a:pt x="839" y="120"/>
                  </a:cubicBezTo>
                  <a:cubicBezTo>
                    <a:pt x="839" y="74"/>
                    <a:pt x="803" y="1"/>
                    <a:pt x="730" y="1"/>
                  </a:cubicBezTo>
                  <a:close/>
                </a:path>
              </a:pathLst>
            </a:custGeom>
            <a:solidFill>
              <a:srgbClr val="90AF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3" name="Google Shape;3263;p46"/>
            <p:cNvSpPr/>
            <p:nvPr/>
          </p:nvSpPr>
          <p:spPr>
            <a:xfrm flipH="1">
              <a:off x="6357983" y="3655766"/>
              <a:ext cx="232884" cy="224179"/>
            </a:xfrm>
            <a:custGeom>
              <a:avLst/>
              <a:gdLst/>
              <a:ahLst/>
              <a:cxnLst/>
              <a:rect l="l" t="t" r="r" b="b"/>
              <a:pathLst>
                <a:path w="3157" h="3039" extrusionOk="0">
                  <a:moveTo>
                    <a:pt x="2591" y="1"/>
                  </a:moveTo>
                  <a:cubicBezTo>
                    <a:pt x="2399" y="1"/>
                    <a:pt x="2208" y="74"/>
                    <a:pt x="2053" y="147"/>
                  </a:cubicBezTo>
                  <a:cubicBezTo>
                    <a:pt x="1861" y="229"/>
                    <a:pt x="1679" y="338"/>
                    <a:pt x="1524" y="457"/>
                  </a:cubicBezTo>
                  <a:cubicBezTo>
                    <a:pt x="1368" y="566"/>
                    <a:pt x="1222" y="685"/>
                    <a:pt x="1104" y="831"/>
                  </a:cubicBezTo>
                  <a:cubicBezTo>
                    <a:pt x="538" y="1442"/>
                    <a:pt x="192" y="2199"/>
                    <a:pt x="0" y="3002"/>
                  </a:cubicBezTo>
                  <a:lnTo>
                    <a:pt x="0" y="3039"/>
                  </a:lnTo>
                  <a:cubicBezTo>
                    <a:pt x="37" y="3039"/>
                    <a:pt x="37" y="3039"/>
                    <a:pt x="82" y="3002"/>
                  </a:cubicBezTo>
                  <a:cubicBezTo>
                    <a:pt x="119" y="2847"/>
                    <a:pt x="155" y="2701"/>
                    <a:pt x="228" y="2509"/>
                  </a:cubicBezTo>
                  <a:cubicBezTo>
                    <a:pt x="265" y="2354"/>
                    <a:pt x="347" y="2199"/>
                    <a:pt x="420" y="2017"/>
                  </a:cubicBezTo>
                  <a:cubicBezTo>
                    <a:pt x="538" y="1862"/>
                    <a:pt x="611" y="1670"/>
                    <a:pt x="721" y="1515"/>
                  </a:cubicBezTo>
                  <a:cubicBezTo>
                    <a:pt x="839" y="1333"/>
                    <a:pt x="994" y="1141"/>
                    <a:pt x="1104" y="986"/>
                  </a:cubicBezTo>
                  <a:cubicBezTo>
                    <a:pt x="1222" y="913"/>
                    <a:pt x="1295" y="794"/>
                    <a:pt x="1405" y="685"/>
                  </a:cubicBezTo>
                  <a:cubicBezTo>
                    <a:pt x="1560" y="566"/>
                    <a:pt x="1679" y="493"/>
                    <a:pt x="1788" y="375"/>
                  </a:cubicBezTo>
                  <a:lnTo>
                    <a:pt x="1788" y="420"/>
                  </a:lnTo>
                  <a:cubicBezTo>
                    <a:pt x="1861" y="338"/>
                    <a:pt x="1943" y="302"/>
                    <a:pt x="2053" y="265"/>
                  </a:cubicBezTo>
                  <a:cubicBezTo>
                    <a:pt x="2135" y="229"/>
                    <a:pt x="2244" y="192"/>
                    <a:pt x="2317" y="147"/>
                  </a:cubicBezTo>
                  <a:cubicBezTo>
                    <a:pt x="2399" y="110"/>
                    <a:pt x="2472" y="110"/>
                    <a:pt x="2509" y="74"/>
                  </a:cubicBezTo>
                  <a:lnTo>
                    <a:pt x="3047" y="74"/>
                  </a:lnTo>
                  <a:cubicBezTo>
                    <a:pt x="3084" y="74"/>
                    <a:pt x="3084" y="110"/>
                    <a:pt x="3120" y="110"/>
                  </a:cubicBezTo>
                  <a:cubicBezTo>
                    <a:pt x="3120" y="110"/>
                    <a:pt x="3156" y="110"/>
                    <a:pt x="3156" y="74"/>
                  </a:cubicBezTo>
                  <a:cubicBezTo>
                    <a:pt x="3156" y="74"/>
                    <a:pt x="3156" y="37"/>
                    <a:pt x="3120" y="37"/>
                  </a:cubicBezTo>
                  <a:cubicBezTo>
                    <a:pt x="3047" y="1"/>
                    <a:pt x="2965" y="1"/>
                    <a:pt x="2855" y="1"/>
                  </a:cubicBezTo>
                  <a:close/>
                </a:path>
              </a:pathLst>
            </a:custGeom>
            <a:solidFill>
              <a:srgbClr val="CB7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4" name="Google Shape;3264;p46"/>
            <p:cNvSpPr/>
            <p:nvPr/>
          </p:nvSpPr>
          <p:spPr>
            <a:xfrm flipH="1">
              <a:off x="5463627" y="3680699"/>
              <a:ext cx="1320438" cy="749035"/>
            </a:xfrm>
            <a:custGeom>
              <a:avLst/>
              <a:gdLst/>
              <a:ahLst/>
              <a:cxnLst/>
              <a:rect l="l" t="t" r="r" b="b"/>
              <a:pathLst>
                <a:path w="17900" h="10154" extrusionOk="0">
                  <a:moveTo>
                    <a:pt x="8667" y="0"/>
                  </a:moveTo>
                  <a:cubicBezTo>
                    <a:pt x="8549" y="0"/>
                    <a:pt x="8357" y="0"/>
                    <a:pt x="8211" y="37"/>
                  </a:cubicBezTo>
                  <a:cubicBezTo>
                    <a:pt x="7527" y="119"/>
                    <a:pt x="6806" y="347"/>
                    <a:pt x="6077" y="721"/>
                  </a:cubicBezTo>
                  <a:cubicBezTo>
                    <a:pt x="5392" y="1068"/>
                    <a:pt x="4754" y="1560"/>
                    <a:pt x="4106" y="2135"/>
                  </a:cubicBezTo>
                  <a:cubicBezTo>
                    <a:pt x="3613" y="2545"/>
                    <a:pt x="3194" y="3047"/>
                    <a:pt x="2774" y="3576"/>
                  </a:cubicBezTo>
                  <a:cubicBezTo>
                    <a:pt x="2656" y="3768"/>
                    <a:pt x="2510" y="3959"/>
                    <a:pt x="2391" y="4142"/>
                  </a:cubicBezTo>
                  <a:lnTo>
                    <a:pt x="2354" y="4142"/>
                  </a:lnTo>
                  <a:cubicBezTo>
                    <a:pt x="2318" y="4142"/>
                    <a:pt x="2318" y="4142"/>
                    <a:pt x="2281" y="4188"/>
                  </a:cubicBezTo>
                  <a:cubicBezTo>
                    <a:pt x="2163" y="4297"/>
                    <a:pt x="2017" y="4416"/>
                    <a:pt x="1898" y="4525"/>
                  </a:cubicBezTo>
                  <a:lnTo>
                    <a:pt x="1898" y="4562"/>
                  </a:lnTo>
                  <a:lnTo>
                    <a:pt x="1789" y="4680"/>
                  </a:lnTo>
                  <a:cubicBezTo>
                    <a:pt x="1597" y="4872"/>
                    <a:pt x="1369" y="5054"/>
                    <a:pt x="1178" y="5282"/>
                  </a:cubicBezTo>
                  <a:cubicBezTo>
                    <a:pt x="950" y="5510"/>
                    <a:pt x="758" y="5738"/>
                    <a:pt x="603" y="5966"/>
                  </a:cubicBezTo>
                  <a:cubicBezTo>
                    <a:pt x="420" y="6240"/>
                    <a:pt x="265" y="6468"/>
                    <a:pt x="192" y="6696"/>
                  </a:cubicBezTo>
                  <a:cubicBezTo>
                    <a:pt x="74" y="6961"/>
                    <a:pt x="1" y="7189"/>
                    <a:pt x="37" y="7417"/>
                  </a:cubicBezTo>
                  <a:cubicBezTo>
                    <a:pt x="37" y="7682"/>
                    <a:pt x="110" y="7910"/>
                    <a:pt x="265" y="8101"/>
                  </a:cubicBezTo>
                  <a:cubicBezTo>
                    <a:pt x="338" y="8211"/>
                    <a:pt x="457" y="8329"/>
                    <a:pt x="566" y="8402"/>
                  </a:cubicBezTo>
                  <a:cubicBezTo>
                    <a:pt x="722" y="8521"/>
                    <a:pt x="877" y="8630"/>
                    <a:pt x="1023" y="8703"/>
                  </a:cubicBezTo>
                  <a:cubicBezTo>
                    <a:pt x="1333" y="8858"/>
                    <a:pt x="1670" y="8977"/>
                    <a:pt x="2053" y="9013"/>
                  </a:cubicBezTo>
                  <a:cubicBezTo>
                    <a:pt x="2199" y="9050"/>
                    <a:pt x="2391" y="9050"/>
                    <a:pt x="2583" y="9050"/>
                  </a:cubicBezTo>
                  <a:cubicBezTo>
                    <a:pt x="3075" y="9050"/>
                    <a:pt x="3613" y="8977"/>
                    <a:pt x="4143" y="8785"/>
                  </a:cubicBezTo>
                  <a:cubicBezTo>
                    <a:pt x="4480" y="8667"/>
                    <a:pt x="4827" y="8475"/>
                    <a:pt x="5128" y="8329"/>
                  </a:cubicBezTo>
                  <a:cubicBezTo>
                    <a:pt x="5438" y="8138"/>
                    <a:pt x="5739" y="7946"/>
                    <a:pt x="6004" y="7718"/>
                  </a:cubicBezTo>
                  <a:lnTo>
                    <a:pt x="6195" y="7526"/>
                  </a:lnTo>
                  <a:lnTo>
                    <a:pt x="6305" y="7453"/>
                  </a:lnTo>
                  <a:lnTo>
                    <a:pt x="6423" y="7335"/>
                  </a:lnTo>
                  <a:lnTo>
                    <a:pt x="6651" y="7152"/>
                  </a:lnTo>
                  <a:cubicBezTo>
                    <a:pt x="6916" y="6924"/>
                    <a:pt x="7107" y="6696"/>
                    <a:pt x="7299" y="6505"/>
                  </a:cubicBezTo>
                  <a:cubicBezTo>
                    <a:pt x="7564" y="6277"/>
                    <a:pt x="7755" y="6049"/>
                    <a:pt x="7901" y="5821"/>
                  </a:cubicBezTo>
                  <a:cubicBezTo>
                    <a:pt x="8093" y="5592"/>
                    <a:pt x="8211" y="5364"/>
                    <a:pt x="8321" y="5136"/>
                  </a:cubicBezTo>
                  <a:lnTo>
                    <a:pt x="8740" y="5556"/>
                  </a:lnTo>
                  <a:cubicBezTo>
                    <a:pt x="8932" y="5702"/>
                    <a:pt x="9124" y="5857"/>
                    <a:pt x="9315" y="6049"/>
                  </a:cubicBezTo>
                  <a:cubicBezTo>
                    <a:pt x="9653" y="6313"/>
                    <a:pt x="10036" y="6614"/>
                    <a:pt x="10492" y="6961"/>
                  </a:cubicBezTo>
                  <a:cubicBezTo>
                    <a:pt x="10912" y="7262"/>
                    <a:pt x="11322" y="7526"/>
                    <a:pt x="11742" y="7791"/>
                  </a:cubicBezTo>
                  <a:lnTo>
                    <a:pt x="11970" y="7946"/>
                  </a:lnTo>
                  <a:lnTo>
                    <a:pt x="12353" y="8211"/>
                  </a:lnTo>
                  <a:lnTo>
                    <a:pt x="12581" y="8366"/>
                  </a:lnTo>
                  <a:lnTo>
                    <a:pt x="12773" y="8521"/>
                  </a:lnTo>
                  <a:lnTo>
                    <a:pt x="12964" y="8630"/>
                  </a:lnTo>
                  <a:cubicBezTo>
                    <a:pt x="13457" y="8977"/>
                    <a:pt x="13876" y="9241"/>
                    <a:pt x="14214" y="9433"/>
                  </a:cubicBezTo>
                  <a:lnTo>
                    <a:pt x="14898" y="9771"/>
                  </a:lnTo>
                  <a:cubicBezTo>
                    <a:pt x="15090" y="9844"/>
                    <a:pt x="15318" y="9962"/>
                    <a:pt x="15546" y="10035"/>
                  </a:cubicBezTo>
                  <a:cubicBezTo>
                    <a:pt x="15774" y="10117"/>
                    <a:pt x="16002" y="10154"/>
                    <a:pt x="16230" y="10154"/>
                  </a:cubicBezTo>
                  <a:cubicBezTo>
                    <a:pt x="16340" y="10154"/>
                    <a:pt x="16495" y="10117"/>
                    <a:pt x="16613" y="10117"/>
                  </a:cubicBezTo>
                  <a:cubicBezTo>
                    <a:pt x="16914" y="10035"/>
                    <a:pt x="17215" y="9889"/>
                    <a:pt x="17407" y="9698"/>
                  </a:cubicBezTo>
                  <a:cubicBezTo>
                    <a:pt x="17635" y="9470"/>
                    <a:pt x="17754" y="9205"/>
                    <a:pt x="17827" y="8895"/>
                  </a:cubicBezTo>
                  <a:cubicBezTo>
                    <a:pt x="17900" y="8594"/>
                    <a:pt x="17863" y="8247"/>
                    <a:pt x="17754" y="7910"/>
                  </a:cubicBezTo>
                  <a:cubicBezTo>
                    <a:pt x="17708" y="7755"/>
                    <a:pt x="17635" y="7563"/>
                    <a:pt x="17526" y="7417"/>
                  </a:cubicBezTo>
                  <a:cubicBezTo>
                    <a:pt x="17480" y="7298"/>
                    <a:pt x="17407" y="7225"/>
                    <a:pt x="17334" y="7152"/>
                  </a:cubicBezTo>
                  <a:cubicBezTo>
                    <a:pt x="17297" y="7034"/>
                    <a:pt x="17215" y="6924"/>
                    <a:pt x="17142" y="6842"/>
                  </a:cubicBezTo>
                  <a:cubicBezTo>
                    <a:pt x="16841" y="6468"/>
                    <a:pt x="16531" y="6122"/>
                    <a:pt x="16194" y="5738"/>
                  </a:cubicBezTo>
                  <a:cubicBezTo>
                    <a:pt x="15655" y="5173"/>
                    <a:pt x="15090" y="4598"/>
                    <a:pt x="14597" y="4105"/>
                  </a:cubicBezTo>
                  <a:lnTo>
                    <a:pt x="14141" y="3649"/>
                  </a:lnTo>
                  <a:cubicBezTo>
                    <a:pt x="13876" y="3421"/>
                    <a:pt x="13603" y="3157"/>
                    <a:pt x="13265" y="2774"/>
                  </a:cubicBezTo>
                  <a:lnTo>
                    <a:pt x="12389" y="1907"/>
                  </a:lnTo>
                  <a:cubicBezTo>
                    <a:pt x="12052" y="1597"/>
                    <a:pt x="11742" y="1332"/>
                    <a:pt x="11441" y="1104"/>
                  </a:cubicBezTo>
                  <a:cubicBezTo>
                    <a:pt x="11094" y="803"/>
                    <a:pt x="10756" y="611"/>
                    <a:pt x="10410" y="420"/>
                  </a:cubicBezTo>
                  <a:cubicBezTo>
                    <a:pt x="10036" y="228"/>
                    <a:pt x="9653" y="119"/>
                    <a:pt x="9315" y="37"/>
                  </a:cubicBezTo>
                  <a:cubicBezTo>
                    <a:pt x="9124" y="37"/>
                    <a:pt x="8895" y="0"/>
                    <a:pt x="86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5" name="Google Shape;3265;p46"/>
            <p:cNvSpPr/>
            <p:nvPr/>
          </p:nvSpPr>
          <p:spPr>
            <a:xfrm flipH="1">
              <a:off x="6598914" y="3165212"/>
              <a:ext cx="790788" cy="1098988"/>
            </a:xfrm>
            <a:custGeom>
              <a:avLst/>
              <a:gdLst/>
              <a:ahLst/>
              <a:cxnLst/>
              <a:rect l="l" t="t" r="r" b="b"/>
              <a:pathLst>
                <a:path w="10720" h="14898" extrusionOk="0">
                  <a:moveTo>
                    <a:pt x="1670" y="0"/>
                  </a:moveTo>
                  <a:cubicBezTo>
                    <a:pt x="1515" y="0"/>
                    <a:pt x="1405" y="37"/>
                    <a:pt x="1287" y="110"/>
                  </a:cubicBezTo>
                  <a:cubicBezTo>
                    <a:pt x="1214" y="110"/>
                    <a:pt x="1141" y="183"/>
                    <a:pt x="1104" y="183"/>
                  </a:cubicBezTo>
                  <a:cubicBezTo>
                    <a:pt x="1022" y="265"/>
                    <a:pt x="949" y="301"/>
                    <a:pt x="913" y="338"/>
                  </a:cubicBezTo>
                  <a:cubicBezTo>
                    <a:pt x="794" y="456"/>
                    <a:pt x="685" y="529"/>
                    <a:pt x="602" y="639"/>
                  </a:cubicBezTo>
                  <a:cubicBezTo>
                    <a:pt x="265" y="1059"/>
                    <a:pt x="110" y="1633"/>
                    <a:pt x="37" y="2317"/>
                  </a:cubicBezTo>
                  <a:cubicBezTo>
                    <a:pt x="0" y="2965"/>
                    <a:pt x="73" y="3567"/>
                    <a:pt x="110" y="4215"/>
                  </a:cubicBezTo>
                  <a:lnTo>
                    <a:pt x="146" y="4443"/>
                  </a:lnTo>
                  <a:cubicBezTo>
                    <a:pt x="192" y="4635"/>
                    <a:pt x="192" y="4863"/>
                    <a:pt x="228" y="5054"/>
                  </a:cubicBezTo>
                  <a:cubicBezTo>
                    <a:pt x="228" y="5246"/>
                    <a:pt x="228" y="5392"/>
                    <a:pt x="265" y="5583"/>
                  </a:cubicBezTo>
                  <a:lnTo>
                    <a:pt x="265" y="5620"/>
                  </a:lnTo>
                  <a:cubicBezTo>
                    <a:pt x="265" y="5884"/>
                    <a:pt x="265" y="6112"/>
                    <a:pt x="301" y="6386"/>
                  </a:cubicBezTo>
                  <a:cubicBezTo>
                    <a:pt x="301" y="6879"/>
                    <a:pt x="338" y="7335"/>
                    <a:pt x="338" y="7828"/>
                  </a:cubicBezTo>
                  <a:cubicBezTo>
                    <a:pt x="338" y="8357"/>
                    <a:pt x="374" y="8895"/>
                    <a:pt x="374" y="9424"/>
                  </a:cubicBezTo>
                  <a:cubicBezTo>
                    <a:pt x="420" y="9807"/>
                    <a:pt x="420" y="10181"/>
                    <a:pt x="457" y="10564"/>
                  </a:cubicBezTo>
                  <a:cubicBezTo>
                    <a:pt x="530" y="10984"/>
                    <a:pt x="566" y="11322"/>
                    <a:pt x="685" y="11668"/>
                  </a:cubicBezTo>
                  <a:cubicBezTo>
                    <a:pt x="758" y="12042"/>
                    <a:pt x="913" y="12389"/>
                    <a:pt x="1059" y="12690"/>
                  </a:cubicBezTo>
                  <a:cubicBezTo>
                    <a:pt x="1250" y="13000"/>
                    <a:pt x="1442" y="13265"/>
                    <a:pt x="1706" y="13493"/>
                  </a:cubicBezTo>
                  <a:cubicBezTo>
                    <a:pt x="2162" y="13867"/>
                    <a:pt x="2701" y="14177"/>
                    <a:pt x="3385" y="14441"/>
                  </a:cubicBezTo>
                  <a:cubicBezTo>
                    <a:pt x="4024" y="14670"/>
                    <a:pt x="4708" y="14825"/>
                    <a:pt x="5474" y="14861"/>
                  </a:cubicBezTo>
                  <a:cubicBezTo>
                    <a:pt x="5666" y="14861"/>
                    <a:pt x="5848" y="14898"/>
                    <a:pt x="6040" y="14898"/>
                  </a:cubicBezTo>
                  <a:cubicBezTo>
                    <a:pt x="6532" y="14898"/>
                    <a:pt x="7070" y="14825"/>
                    <a:pt x="7527" y="14706"/>
                  </a:cubicBezTo>
                  <a:cubicBezTo>
                    <a:pt x="7864" y="14670"/>
                    <a:pt x="8174" y="14551"/>
                    <a:pt x="8475" y="14441"/>
                  </a:cubicBezTo>
                  <a:cubicBezTo>
                    <a:pt x="8776" y="14286"/>
                    <a:pt x="9041" y="14140"/>
                    <a:pt x="9269" y="13985"/>
                  </a:cubicBezTo>
                  <a:cubicBezTo>
                    <a:pt x="9579" y="13721"/>
                    <a:pt x="9880" y="13456"/>
                    <a:pt x="10108" y="13146"/>
                  </a:cubicBezTo>
                  <a:cubicBezTo>
                    <a:pt x="10300" y="12845"/>
                    <a:pt x="10455" y="12544"/>
                    <a:pt x="10528" y="12197"/>
                  </a:cubicBezTo>
                  <a:cubicBezTo>
                    <a:pt x="10720" y="11586"/>
                    <a:pt x="10720" y="10865"/>
                    <a:pt x="10528" y="10108"/>
                  </a:cubicBezTo>
                  <a:cubicBezTo>
                    <a:pt x="10455" y="9844"/>
                    <a:pt x="10373" y="9579"/>
                    <a:pt x="10263" y="9269"/>
                  </a:cubicBezTo>
                  <a:cubicBezTo>
                    <a:pt x="10181" y="9041"/>
                    <a:pt x="10108" y="8849"/>
                    <a:pt x="9999" y="8667"/>
                  </a:cubicBezTo>
                  <a:cubicBezTo>
                    <a:pt x="9953" y="8548"/>
                    <a:pt x="9917" y="8439"/>
                    <a:pt x="9880" y="8357"/>
                  </a:cubicBezTo>
                  <a:cubicBezTo>
                    <a:pt x="9579" y="7599"/>
                    <a:pt x="9269" y="6724"/>
                    <a:pt x="8932" y="5656"/>
                  </a:cubicBezTo>
                  <a:cubicBezTo>
                    <a:pt x="8813" y="5246"/>
                    <a:pt x="8703" y="4790"/>
                    <a:pt x="8585" y="4370"/>
                  </a:cubicBezTo>
                  <a:lnTo>
                    <a:pt x="8548" y="4251"/>
                  </a:lnTo>
                  <a:lnTo>
                    <a:pt x="8512" y="4106"/>
                  </a:lnTo>
                  <a:cubicBezTo>
                    <a:pt x="8402" y="3759"/>
                    <a:pt x="8320" y="3421"/>
                    <a:pt x="8211" y="3075"/>
                  </a:cubicBezTo>
                  <a:cubicBezTo>
                    <a:pt x="7901" y="2007"/>
                    <a:pt x="7372" y="758"/>
                    <a:pt x="6195" y="566"/>
                  </a:cubicBezTo>
                  <a:lnTo>
                    <a:pt x="6122" y="566"/>
                  </a:lnTo>
                  <a:cubicBezTo>
                    <a:pt x="6122" y="602"/>
                    <a:pt x="6076" y="602"/>
                    <a:pt x="6076" y="639"/>
                  </a:cubicBezTo>
                  <a:cubicBezTo>
                    <a:pt x="6040" y="639"/>
                    <a:pt x="6040" y="685"/>
                    <a:pt x="6040" y="721"/>
                  </a:cubicBezTo>
                  <a:cubicBezTo>
                    <a:pt x="6076" y="794"/>
                    <a:pt x="6122" y="913"/>
                    <a:pt x="6122" y="986"/>
                  </a:cubicBezTo>
                  <a:cubicBezTo>
                    <a:pt x="6158" y="1214"/>
                    <a:pt x="6158" y="1442"/>
                    <a:pt x="6122" y="1670"/>
                  </a:cubicBezTo>
                  <a:cubicBezTo>
                    <a:pt x="6076" y="1825"/>
                    <a:pt x="6040" y="1971"/>
                    <a:pt x="6003" y="2126"/>
                  </a:cubicBezTo>
                  <a:cubicBezTo>
                    <a:pt x="5967" y="2199"/>
                    <a:pt x="5930" y="2281"/>
                    <a:pt x="5848" y="2354"/>
                  </a:cubicBezTo>
                  <a:cubicBezTo>
                    <a:pt x="5812" y="2427"/>
                    <a:pt x="5739" y="2463"/>
                    <a:pt x="5666" y="2546"/>
                  </a:cubicBezTo>
                  <a:cubicBezTo>
                    <a:pt x="5620" y="2582"/>
                    <a:pt x="5547" y="2619"/>
                    <a:pt x="5474" y="2655"/>
                  </a:cubicBezTo>
                  <a:cubicBezTo>
                    <a:pt x="5392" y="2691"/>
                    <a:pt x="5319" y="2691"/>
                    <a:pt x="5246" y="2737"/>
                  </a:cubicBezTo>
                  <a:lnTo>
                    <a:pt x="5018" y="2737"/>
                  </a:lnTo>
                  <a:cubicBezTo>
                    <a:pt x="4936" y="2691"/>
                    <a:pt x="4826" y="2655"/>
                    <a:pt x="4753" y="2619"/>
                  </a:cubicBezTo>
                  <a:cubicBezTo>
                    <a:pt x="4598" y="2582"/>
                    <a:pt x="4480" y="2509"/>
                    <a:pt x="4334" y="2390"/>
                  </a:cubicBezTo>
                  <a:cubicBezTo>
                    <a:pt x="4142" y="2235"/>
                    <a:pt x="3987" y="2089"/>
                    <a:pt x="3795" y="1861"/>
                  </a:cubicBezTo>
                  <a:cubicBezTo>
                    <a:pt x="3649" y="1670"/>
                    <a:pt x="3531" y="1478"/>
                    <a:pt x="3458" y="1250"/>
                  </a:cubicBezTo>
                  <a:lnTo>
                    <a:pt x="3421" y="1214"/>
                  </a:lnTo>
                  <a:lnTo>
                    <a:pt x="3421" y="1177"/>
                  </a:lnTo>
                  <a:lnTo>
                    <a:pt x="3385" y="1095"/>
                  </a:lnTo>
                  <a:lnTo>
                    <a:pt x="3385" y="1022"/>
                  </a:lnTo>
                  <a:cubicBezTo>
                    <a:pt x="3339" y="1022"/>
                    <a:pt x="3339" y="986"/>
                    <a:pt x="3339" y="986"/>
                  </a:cubicBezTo>
                  <a:cubicBezTo>
                    <a:pt x="3339" y="913"/>
                    <a:pt x="3303" y="867"/>
                    <a:pt x="3303" y="830"/>
                  </a:cubicBezTo>
                  <a:cubicBezTo>
                    <a:pt x="3266" y="758"/>
                    <a:pt x="3230" y="685"/>
                    <a:pt x="3193" y="639"/>
                  </a:cubicBezTo>
                  <a:cubicBezTo>
                    <a:pt x="3111" y="529"/>
                    <a:pt x="3038" y="411"/>
                    <a:pt x="2929" y="338"/>
                  </a:cubicBezTo>
                  <a:cubicBezTo>
                    <a:pt x="2810" y="265"/>
                    <a:pt x="2701" y="183"/>
                    <a:pt x="2509" y="110"/>
                  </a:cubicBezTo>
                  <a:cubicBezTo>
                    <a:pt x="2391" y="73"/>
                    <a:pt x="2245" y="37"/>
                    <a:pt x="2089" y="0"/>
                  </a:cubicBezTo>
                  <a:close/>
                </a:path>
              </a:pathLst>
            </a:custGeom>
            <a:solidFill>
              <a:srgbClr val="90AF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6" name="Google Shape;3266;p46"/>
            <p:cNvSpPr/>
            <p:nvPr/>
          </p:nvSpPr>
          <p:spPr>
            <a:xfrm flipH="1">
              <a:off x="7131883" y="3173253"/>
              <a:ext cx="112495" cy="53260"/>
            </a:xfrm>
            <a:custGeom>
              <a:avLst/>
              <a:gdLst/>
              <a:ahLst/>
              <a:cxnLst/>
              <a:rect l="l" t="t" r="r" b="b"/>
              <a:pathLst>
                <a:path w="1525" h="722" extrusionOk="0">
                  <a:moveTo>
                    <a:pt x="119" y="1"/>
                  </a:moveTo>
                  <a:cubicBezTo>
                    <a:pt x="83" y="1"/>
                    <a:pt x="47" y="37"/>
                    <a:pt x="1" y="74"/>
                  </a:cubicBezTo>
                  <a:cubicBezTo>
                    <a:pt x="1" y="156"/>
                    <a:pt x="47" y="192"/>
                    <a:pt x="119" y="192"/>
                  </a:cubicBezTo>
                  <a:cubicBezTo>
                    <a:pt x="156" y="192"/>
                    <a:pt x="229" y="229"/>
                    <a:pt x="275" y="229"/>
                  </a:cubicBezTo>
                  <a:cubicBezTo>
                    <a:pt x="649" y="347"/>
                    <a:pt x="959" y="612"/>
                    <a:pt x="1369" y="721"/>
                  </a:cubicBezTo>
                  <a:lnTo>
                    <a:pt x="1451" y="721"/>
                  </a:lnTo>
                  <a:cubicBezTo>
                    <a:pt x="1451" y="721"/>
                    <a:pt x="1488" y="685"/>
                    <a:pt x="1488" y="649"/>
                  </a:cubicBezTo>
                  <a:cubicBezTo>
                    <a:pt x="1524" y="649"/>
                    <a:pt x="1524" y="612"/>
                    <a:pt x="1488" y="576"/>
                  </a:cubicBezTo>
                  <a:cubicBezTo>
                    <a:pt x="1488" y="576"/>
                    <a:pt x="1488" y="530"/>
                    <a:pt x="1451" y="530"/>
                  </a:cubicBezTo>
                  <a:cubicBezTo>
                    <a:pt x="1223" y="457"/>
                    <a:pt x="1032" y="347"/>
                    <a:pt x="804" y="229"/>
                  </a:cubicBezTo>
                  <a:cubicBezTo>
                    <a:pt x="731" y="156"/>
                    <a:pt x="612" y="119"/>
                    <a:pt x="503" y="74"/>
                  </a:cubicBezTo>
                  <a:cubicBezTo>
                    <a:pt x="384" y="37"/>
                    <a:pt x="275" y="1"/>
                    <a:pt x="156" y="1"/>
                  </a:cubicBezTo>
                  <a:close/>
                </a:path>
              </a:pathLst>
            </a:custGeom>
            <a:solidFill>
              <a:srgbClr val="90AF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7" name="Google Shape;3267;p46"/>
            <p:cNvSpPr/>
            <p:nvPr/>
          </p:nvSpPr>
          <p:spPr>
            <a:xfrm flipH="1">
              <a:off x="7148702" y="3187416"/>
              <a:ext cx="45146" cy="33048"/>
            </a:xfrm>
            <a:custGeom>
              <a:avLst/>
              <a:gdLst/>
              <a:ahLst/>
              <a:cxnLst/>
              <a:rect l="l" t="t" r="r" b="b"/>
              <a:pathLst>
                <a:path w="612" h="448" extrusionOk="0">
                  <a:moveTo>
                    <a:pt x="82" y="0"/>
                  </a:moveTo>
                  <a:lnTo>
                    <a:pt x="46" y="37"/>
                  </a:lnTo>
                  <a:cubicBezTo>
                    <a:pt x="0" y="73"/>
                    <a:pt x="0" y="110"/>
                    <a:pt x="46" y="155"/>
                  </a:cubicBezTo>
                  <a:lnTo>
                    <a:pt x="82" y="192"/>
                  </a:lnTo>
                  <a:cubicBezTo>
                    <a:pt x="119" y="192"/>
                    <a:pt x="119" y="228"/>
                    <a:pt x="155" y="228"/>
                  </a:cubicBezTo>
                  <a:cubicBezTo>
                    <a:pt x="228" y="301"/>
                    <a:pt x="347" y="338"/>
                    <a:pt x="456" y="420"/>
                  </a:cubicBezTo>
                  <a:cubicBezTo>
                    <a:pt x="479" y="438"/>
                    <a:pt x="509" y="447"/>
                    <a:pt x="537" y="447"/>
                  </a:cubicBezTo>
                  <a:cubicBezTo>
                    <a:pt x="566" y="447"/>
                    <a:pt x="593" y="438"/>
                    <a:pt x="611" y="420"/>
                  </a:cubicBezTo>
                  <a:cubicBezTo>
                    <a:pt x="611" y="338"/>
                    <a:pt x="611" y="301"/>
                    <a:pt x="575" y="265"/>
                  </a:cubicBezTo>
                  <a:cubicBezTo>
                    <a:pt x="456" y="155"/>
                    <a:pt x="310" y="73"/>
                    <a:pt x="155" y="0"/>
                  </a:cubicBezTo>
                  <a:close/>
                </a:path>
              </a:pathLst>
            </a:custGeom>
            <a:solidFill>
              <a:srgbClr val="90AF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8" name="Google Shape;3268;p46"/>
            <p:cNvSpPr/>
            <p:nvPr/>
          </p:nvSpPr>
          <p:spPr>
            <a:xfrm flipH="1">
              <a:off x="7143317" y="3187416"/>
              <a:ext cx="47211" cy="36367"/>
            </a:xfrm>
            <a:custGeom>
              <a:avLst/>
              <a:gdLst/>
              <a:ahLst/>
              <a:cxnLst/>
              <a:rect l="l" t="t" r="r" b="b"/>
              <a:pathLst>
                <a:path w="640" h="493" extrusionOk="0">
                  <a:moveTo>
                    <a:pt x="110" y="0"/>
                  </a:moveTo>
                  <a:cubicBezTo>
                    <a:pt x="74" y="0"/>
                    <a:pt x="37" y="37"/>
                    <a:pt x="37" y="37"/>
                  </a:cubicBezTo>
                  <a:cubicBezTo>
                    <a:pt x="1" y="73"/>
                    <a:pt x="1" y="155"/>
                    <a:pt x="37" y="192"/>
                  </a:cubicBezTo>
                  <a:cubicBezTo>
                    <a:pt x="183" y="301"/>
                    <a:pt x="338" y="384"/>
                    <a:pt x="493" y="457"/>
                  </a:cubicBezTo>
                  <a:cubicBezTo>
                    <a:pt x="493" y="493"/>
                    <a:pt x="530" y="493"/>
                    <a:pt x="566" y="493"/>
                  </a:cubicBezTo>
                  <a:cubicBezTo>
                    <a:pt x="566" y="493"/>
                    <a:pt x="603" y="493"/>
                    <a:pt x="639" y="457"/>
                  </a:cubicBezTo>
                  <a:cubicBezTo>
                    <a:pt x="639" y="420"/>
                    <a:pt x="639" y="338"/>
                    <a:pt x="603" y="301"/>
                  </a:cubicBezTo>
                  <a:cubicBezTo>
                    <a:pt x="457" y="192"/>
                    <a:pt x="338" y="110"/>
                    <a:pt x="183" y="37"/>
                  </a:cubicBezTo>
                  <a:cubicBezTo>
                    <a:pt x="147" y="0"/>
                    <a:pt x="147" y="0"/>
                    <a:pt x="110" y="0"/>
                  </a:cubicBezTo>
                  <a:close/>
                </a:path>
              </a:pathLst>
            </a:custGeom>
            <a:solidFill>
              <a:srgbClr val="90AF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9" name="Google Shape;3269;p46"/>
            <p:cNvSpPr/>
            <p:nvPr/>
          </p:nvSpPr>
          <p:spPr>
            <a:xfrm flipH="1">
              <a:off x="7137268" y="3192801"/>
              <a:ext cx="47875" cy="33712"/>
            </a:xfrm>
            <a:custGeom>
              <a:avLst/>
              <a:gdLst/>
              <a:ahLst/>
              <a:cxnLst/>
              <a:rect l="l" t="t" r="r" b="b"/>
              <a:pathLst>
                <a:path w="649" h="457" extrusionOk="0">
                  <a:moveTo>
                    <a:pt x="156" y="0"/>
                  </a:moveTo>
                  <a:cubicBezTo>
                    <a:pt x="110" y="0"/>
                    <a:pt x="74" y="0"/>
                    <a:pt x="37" y="37"/>
                  </a:cubicBezTo>
                  <a:cubicBezTo>
                    <a:pt x="1" y="82"/>
                    <a:pt x="37" y="155"/>
                    <a:pt x="74" y="192"/>
                  </a:cubicBezTo>
                  <a:cubicBezTo>
                    <a:pt x="192" y="265"/>
                    <a:pt x="338" y="347"/>
                    <a:pt x="457" y="420"/>
                  </a:cubicBezTo>
                  <a:cubicBezTo>
                    <a:pt x="493" y="456"/>
                    <a:pt x="493" y="456"/>
                    <a:pt x="530" y="456"/>
                  </a:cubicBezTo>
                  <a:cubicBezTo>
                    <a:pt x="566" y="456"/>
                    <a:pt x="612" y="420"/>
                    <a:pt x="612" y="420"/>
                  </a:cubicBezTo>
                  <a:cubicBezTo>
                    <a:pt x="648" y="384"/>
                    <a:pt x="648" y="311"/>
                    <a:pt x="612" y="265"/>
                  </a:cubicBezTo>
                  <a:cubicBezTo>
                    <a:pt x="457" y="192"/>
                    <a:pt x="338" y="119"/>
                    <a:pt x="192" y="0"/>
                  </a:cubicBezTo>
                  <a:close/>
                </a:path>
              </a:pathLst>
            </a:custGeom>
            <a:solidFill>
              <a:srgbClr val="90AF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0" name="Google Shape;3270;p46"/>
            <p:cNvSpPr/>
            <p:nvPr/>
          </p:nvSpPr>
          <p:spPr>
            <a:xfrm flipH="1">
              <a:off x="7129227" y="3215669"/>
              <a:ext cx="24933" cy="55916"/>
            </a:xfrm>
            <a:custGeom>
              <a:avLst/>
              <a:gdLst/>
              <a:ahLst/>
              <a:cxnLst/>
              <a:rect l="l" t="t" r="r" b="b"/>
              <a:pathLst>
                <a:path w="338" h="758" extrusionOk="0">
                  <a:moveTo>
                    <a:pt x="110" y="1"/>
                  </a:moveTo>
                  <a:cubicBezTo>
                    <a:pt x="73" y="1"/>
                    <a:pt x="37" y="37"/>
                    <a:pt x="37" y="110"/>
                  </a:cubicBezTo>
                  <a:cubicBezTo>
                    <a:pt x="0" y="183"/>
                    <a:pt x="0" y="302"/>
                    <a:pt x="37" y="411"/>
                  </a:cubicBezTo>
                  <a:cubicBezTo>
                    <a:pt x="37" y="493"/>
                    <a:pt x="73" y="603"/>
                    <a:pt x="110" y="685"/>
                  </a:cubicBezTo>
                  <a:cubicBezTo>
                    <a:pt x="146" y="758"/>
                    <a:pt x="192" y="758"/>
                    <a:pt x="265" y="758"/>
                  </a:cubicBezTo>
                  <a:cubicBezTo>
                    <a:pt x="301" y="721"/>
                    <a:pt x="338" y="685"/>
                    <a:pt x="301" y="603"/>
                  </a:cubicBezTo>
                  <a:cubicBezTo>
                    <a:pt x="301" y="530"/>
                    <a:pt x="265" y="457"/>
                    <a:pt x="228" y="338"/>
                  </a:cubicBezTo>
                  <a:lnTo>
                    <a:pt x="228" y="183"/>
                  </a:lnTo>
                  <a:lnTo>
                    <a:pt x="228" y="146"/>
                  </a:lnTo>
                  <a:cubicBezTo>
                    <a:pt x="228" y="74"/>
                    <a:pt x="192" y="37"/>
                    <a:pt x="146" y="1"/>
                  </a:cubicBezTo>
                  <a:close/>
                </a:path>
              </a:pathLst>
            </a:custGeom>
            <a:solidFill>
              <a:srgbClr val="90AF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1" name="Google Shape;3271;p46"/>
            <p:cNvSpPr/>
            <p:nvPr/>
          </p:nvSpPr>
          <p:spPr>
            <a:xfrm flipH="1">
              <a:off x="7129227" y="3215669"/>
              <a:ext cx="22278" cy="54367"/>
            </a:xfrm>
            <a:custGeom>
              <a:avLst/>
              <a:gdLst/>
              <a:ahLst/>
              <a:cxnLst/>
              <a:rect l="l" t="t" r="r" b="b"/>
              <a:pathLst>
                <a:path w="302" h="737" extrusionOk="0">
                  <a:moveTo>
                    <a:pt x="110" y="1"/>
                  </a:moveTo>
                  <a:cubicBezTo>
                    <a:pt x="37" y="37"/>
                    <a:pt x="1" y="74"/>
                    <a:pt x="1" y="110"/>
                  </a:cubicBezTo>
                  <a:cubicBezTo>
                    <a:pt x="1" y="302"/>
                    <a:pt x="37" y="493"/>
                    <a:pt x="74" y="685"/>
                  </a:cubicBezTo>
                  <a:cubicBezTo>
                    <a:pt x="100" y="711"/>
                    <a:pt x="148" y="736"/>
                    <a:pt x="187" y="736"/>
                  </a:cubicBezTo>
                  <a:cubicBezTo>
                    <a:pt x="204" y="736"/>
                    <a:pt x="218" y="732"/>
                    <a:pt x="229" y="721"/>
                  </a:cubicBezTo>
                  <a:cubicBezTo>
                    <a:pt x="265" y="721"/>
                    <a:pt x="265" y="721"/>
                    <a:pt x="302" y="685"/>
                  </a:cubicBezTo>
                  <a:lnTo>
                    <a:pt x="302" y="603"/>
                  </a:lnTo>
                  <a:cubicBezTo>
                    <a:pt x="265" y="530"/>
                    <a:pt x="265" y="493"/>
                    <a:pt x="265" y="411"/>
                  </a:cubicBezTo>
                  <a:lnTo>
                    <a:pt x="265" y="457"/>
                  </a:lnTo>
                  <a:cubicBezTo>
                    <a:pt x="229" y="338"/>
                    <a:pt x="229" y="229"/>
                    <a:pt x="229" y="110"/>
                  </a:cubicBezTo>
                  <a:cubicBezTo>
                    <a:pt x="192" y="74"/>
                    <a:pt x="156" y="1"/>
                    <a:pt x="110" y="1"/>
                  </a:cubicBezTo>
                  <a:close/>
                </a:path>
              </a:pathLst>
            </a:custGeom>
            <a:solidFill>
              <a:srgbClr val="90AF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2" name="Google Shape;3272;p46"/>
            <p:cNvSpPr/>
            <p:nvPr/>
          </p:nvSpPr>
          <p:spPr>
            <a:xfrm flipH="1">
              <a:off x="7129227" y="3215669"/>
              <a:ext cx="19548" cy="44482"/>
            </a:xfrm>
            <a:custGeom>
              <a:avLst/>
              <a:gdLst/>
              <a:ahLst/>
              <a:cxnLst/>
              <a:rect l="l" t="t" r="r" b="b"/>
              <a:pathLst>
                <a:path w="265" h="603" extrusionOk="0">
                  <a:moveTo>
                    <a:pt x="119" y="1"/>
                  </a:moveTo>
                  <a:cubicBezTo>
                    <a:pt x="37" y="1"/>
                    <a:pt x="0" y="37"/>
                    <a:pt x="0" y="110"/>
                  </a:cubicBezTo>
                  <a:cubicBezTo>
                    <a:pt x="0" y="265"/>
                    <a:pt x="0" y="375"/>
                    <a:pt x="37" y="530"/>
                  </a:cubicBezTo>
                  <a:cubicBezTo>
                    <a:pt x="37" y="530"/>
                    <a:pt x="37" y="566"/>
                    <a:pt x="73" y="603"/>
                  </a:cubicBezTo>
                  <a:lnTo>
                    <a:pt x="155" y="603"/>
                  </a:lnTo>
                  <a:cubicBezTo>
                    <a:pt x="192" y="603"/>
                    <a:pt x="192" y="603"/>
                    <a:pt x="228" y="566"/>
                  </a:cubicBezTo>
                  <a:cubicBezTo>
                    <a:pt x="228" y="566"/>
                    <a:pt x="265" y="530"/>
                    <a:pt x="265" y="493"/>
                  </a:cubicBezTo>
                  <a:cubicBezTo>
                    <a:pt x="228" y="375"/>
                    <a:pt x="228" y="229"/>
                    <a:pt x="228" y="110"/>
                  </a:cubicBezTo>
                  <a:cubicBezTo>
                    <a:pt x="192" y="37"/>
                    <a:pt x="155" y="1"/>
                    <a:pt x="119" y="1"/>
                  </a:cubicBezTo>
                  <a:close/>
                </a:path>
              </a:pathLst>
            </a:custGeom>
            <a:solidFill>
              <a:srgbClr val="90AF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3" name="Google Shape;3273;p46"/>
            <p:cNvSpPr/>
            <p:nvPr/>
          </p:nvSpPr>
          <p:spPr>
            <a:xfrm flipH="1">
              <a:off x="7086810" y="3215669"/>
              <a:ext cx="61965" cy="127692"/>
            </a:xfrm>
            <a:custGeom>
              <a:avLst/>
              <a:gdLst/>
              <a:ahLst/>
              <a:cxnLst/>
              <a:rect l="l" t="t" r="r" b="b"/>
              <a:pathLst>
                <a:path w="840" h="1731" extrusionOk="0">
                  <a:moveTo>
                    <a:pt x="73" y="1"/>
                  </a:moveTo>
                  <a:cubicBezTo>
                    <a:pt x="37" y="1"/>
                    <a:pt x="0" y="37"/>
                    <a:pt x="0" y="110"/>
                  </a:cubicBezTo>
                  <a:cubicBezTo>
                    <a:pt x="0" y="375"/>
                    <a:pt x="73" y="685"/>
                    <a:pt x="192" y="949"/>
                  </a:cubicBezTo>
                  <a:cubicBezTo>
                    <a:pt x="301" y="1214"/>
                    <a:pt x="456" y="1478"/>
                    <a:pt x="648" y="1706"/>
                  </a:cubicBezTo>
                  <a:cubicBezTo>
                    <a:pt x="678" y="1722"/>
                    <a:pt x="710" y="1730"/>
                    <a:pt x="740" y="1730"/>
                  </a:cubicBezTo>
                  <a:cubicBezTo>
                    <a:pt x="781" y="1730"/>
                    <a:pt x="818" y="1713"/>
                    <a:pt x="840" y="1670"/>
                  </a:cubicBezTo>
                  <a:lnTo>
                    <a:pt x="840" y="1597"/>
                  </a:lnTo>
                  <a:cubicBezTo>
                    <a:pt x="840" y="1597"/>
                    <a:pt x="840" y="1551"/>
                    <a:pt x="803" y="1515"/>
                  </a:cubicBezTo>
                  <a:cubicBezTo>
                    <a:pt x="803" y="1515"/>
                    <a:pt x="758" y="1478"/>
                    <a:pt x="721" y="1442"/>
                  </a:cubicBezTo>
                  <a:cubicBezTo>
                    <a:pt x="612" y="1323"/>
                    <a:pt x="529" y="1177"/>
                    <a:pt x="456" y="1022"/>
                  </a:cubicBezTo>
                  <a:cubicBezTo>
                    <a:pt x="347" y="831"/>
                    <a:pt x="301" y="639"/>
                    <a:pt x="265" y="457"/>
                  </a:cubicBezTo>
                  <a:cubicBezTo>
                    <a:pt x="228" y="338"/>
                    <a:pt x="228" y="183"/>
                    <a:pt x="228" y="74"/>
                  </a:cubicBezTo>
                  <a:cubicBezTo>
                    <a:pt x="192" y="37"/>
                    <a:pt x="155" y="1"/>
                    <a:pt x="119" y="1"/>
                  </a:cubicBezTo>
                  <a:close/>
                </a:path>
              </a:pathLst>
            </a:custGeom>
            <a:solidFill>
              <a:srgbClr val="90AF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4" name="Google Shape;3274;p46"/>
            <p:cNvSpPr/>
            <p:nvPr/>
          </p:nvSpPr>
          <p:spPr>
            <a:xfrm flipH="1">
              <a:off x="6593524" y="3406137"/>
              <a:ext cx="190541" cy="833868"/>
            </a:xfrm>
            <a:custGeom>
              <a:avLst/>
              <a:gdLst/>
              <a:ahLst/>
              <a:cxnLst/>
              <a:rect l="l" t="t" r="r" b="b"/>
              <a:pathLst>
                <a:path w="2583" h="11304" extrusionOk="0">
                  <a:moveTo>
                    <a:pt x="74" y="0"/>
                  </a:moveTo>
                  <a:cubicBezTo>
                    <a:pt x="37" y="0"/>
                    <a:pt x="37" y="37"/>
                    <a:pt x="37" y="37"/>
                  </a:cubicBezTo>
                  <a:cubicBezTo>
                    <a:pt x="265" y="949"/>
                    <a:pt x="493" y="1861"/>
                    <a:pt x="722" y="2737"/>
                  </a:cubicBezTo>
                  <a:cubicBezTo>
                    <a:pt x="831" y="3193"/>
                    <a:pt x="950" y="3649"/>
                    <a:pt x="1105" y="4069"/>
                  </a:cubicBezTo>
                  <a:cubicBezTo>
                    <a:pt x="1178" y="4297"/>
                    <a:pt x="1251" y="4525"/>
                    <a:pt x="1333" y="4753"/>
                  </a:cubicBezTo>
                  <a:cubicBezTo>
                    <a:pt x="1406" y="4945"/>
                    <a:pt x="1479" y="5173"/>
                    <a:pt x="1597" y="5355"/>
                  </a:cubicBezTo>
                  <a:cubicBezTo>
                    <a:pt x="1862" y="6039"/>
                    <a:pt x="2126" y="6769"/>
                    <a:pt x="2245" y="7526"/>
                  </a:cubicBezTo>
                  <a:cubicBezTo>
                    <a:pt x="2281" y="7827"/>
                    <a:pt x="2281" y="8174"/>
                    <a:pt x="2245" y="8475"/>
                  </a:cubicBezTo>
                  <a:cubicBezTo>
                    <a:pt x="2199" y="8776"/>
                    <a:pt x="2126" y="9050"/>
                    <a:pt x="2017" y="9314"/>
                  </a:cubicBezTo>
                  <a:cubicBezTo>
                    <a:pt x="1898" y="9543"/>
                    <a:pt x="1789" y="9771"/>
                    <a:pt x="1597" y="9999"/>
                  </a:cubicBezTo>
                  <a:lnTo>
                    <a:pt x="1634" y="9962"/>
                  </a:lnTo>
                  <a:lnTo>
                    <a:pt x="1634" y="9962"/>
                  </a:lnTo>
                  <a:cubicBezTo>
                    <a:pt x="1442" y="10190"/>
                    <a:pt x="1251" y="10373"/>
                    <a:pt x="1059" y="10564"/>
                  </a:cubicBezTo>
                  <a:cubicBezTo>
                    <a:pt x="913" y="10683"/>
                    <a:pt x="758" y="10756"/>
                    <a:pt x="649" y="10829"/>
                  </a:cubicBezTo>
                  <a:cubicBezTo>
                    <a:pt x="493" y="10911"/>
                    <a:pt x="338" y="10984"/>
                    <a:pt x="192" y="11057"/>
                  </a:cubicBezTo>
                  <a:cubicBezTo>
                    <a:pt x="147" y="11057"/>
                    <a:pt x="110" y="11102"/>
                    <a:pt x="74" y="11102"/>
                  </a:cubicBezTo>
                  <a:lnTo>
                    <a:pt x="37" y="11139"/>
                  </a:lnTo>
                  <a:cubicBezTo>
                    <a:pt x="1" y="11175"/>
                    <a:pt x="1" y="11212"/>
                    <a:pt x="1" y="11212"/>
                  </a:cubicBezTo>
                  <a:cubicBezTo>
                    <a:pt x="27" y="11265"/>
                    <a:pt x="54" y="11303"/>
                    <a:pt x="94" y="11303"/>
                  </a:cubicBezTo>
                  <a:cubicBezTo>
                    <a:pt x="109" y="11303"/>
                    <a:pt x="127" y="11298"/>
                    <a:pt x="147" y="11285"/>
                  </a:cubicBezTo>
                  <a:cubicBezTo>
                    <a:pt x="493" y="11212"/>
                    <a:pt x="794" y="11020"/>
                    <a:pt x="1105" y="10829"/>
                  </a:cubicBezTo>
                  <a:cubicBezTo>
                    <a:pt x="1369" y="10646"/>
                    <a:pt x="1634" y="10418"/>
                    <a:pt x="1862" y="10108"/>
                  </a:cubicBezTo>
                  <a:cubicBezTo>
                    <a:pt x="2090" y="9844"/>
                    <a:pt x="2245" y="9506"/>
                    <a:pt x="2354" y="9159"/>
                  </a:cubicBezTo>
                  <a:cubicBezTo>
                    <a:pt x="2510" y="8740"/>
                    <a:pt x="2583" y="8284"/>
                    <a:pt x="2546" y="7864"/>
                  </a:cubicBezTo>
                  <a:cubicBezTo>
                    <a:pt x="2546" y="7636"/>
                    <a:pt x="2510" y="7408"/>
                    <a:pt x="2473" y="7225"/>
                  </a:cubicBezTo>
                  <a:cubicBezTo>
                    <a:pt x="2427" y="6997"/>
                    <a:pt x="2391" y="6806"/>
                    <a:pt x="2318" y="6578"/>
                  </a:cubicBezTo>
                  <a:cubicBezTo>
                    <a:pt x="2199" y="6158"/>
                    <a:pt x="2017" y="5775"/>
                    <a:pt x="1862" y="5355"/>
                  </a:cubicBezTo>
                  <a:cubicBezTo>
                    <a:pt x="1670" y="4945"/>
                    <a:pt x="1515" y="4525"/>
                    <a:pt x="1369" y="4105"/>
                  </a:cubicBezTo>
                  <a:cubicBezTo>
                    <a:pt x="1178" y="3649"/>
                    <a:pt x="1023" y="3230"/>
                    <a:pt x="913" y="2774"/>
                  </a:cubicBezTo>
                  <a:cubicBezTo>
                    <a:pt x="685" y="2162"/>
                    <a:pt x="530" y="1560"/>
                    <a:pt x="338" y="912"/>
                  </a:cubicBezTo>
                  <a:cubicBezTo>
                    <a:pt x="338" y="876"/>
                    <a:pt x="302" y="840"/>
                    <a:pt x="302" y="757"/>
                  </a:cubicBezTo>
                  <a:cubicBezTo>
                    <a:pt x="265" y="721"/>
                    <a:pt x="265" y="721"/>
                    <a:pt x="265" y="684"/>
                  </a:cubicBezTo>
                  <a:cubicBezTo>
                    <a:pt x="229" y="566"/>
                    <a:pt x="229" y="493"/>
                    <a:pt x="192" y="383"/>
                  </a:cubicBezTo>
                  <a:cubicBezTo>
                    <a:pt x="147" y="265"/>
                    <a:pt x="110" y="155"/>
                    <a:pt x="74" y="0"/>
                  </a:cubicBezTo>
                  <a:close/>
                </a:path>
              </a:pathLst>
            </a:custGeom>
            <a:solidFill>
              <a:srgbClr val="CB7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5" name="Google Shape;3275;p46"/>
            <p:cNvSpPr/>
            <p:nvPr/>
          </p:nvSpPr>
          <p:spPr>
            <a:xfrm flipH="1">
              <a:off x="6769828" y="4221710"/>
              <a:ext cx="74" cy="7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CB7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6" name="Google Shape;3276;p46"/>
            <p:cNvSpPr/>
            <p:nvPr/>
          </p:nvSpPr>
          <p:spPr>
            <a:xfrm flipH="1">
              <a:off x="6935366" y="3209620"/>
              <a:ext cx="201975" cy="161330"/>
            </a:xfrm>
            <a:custGeom>
              <a:avLst/>
              <a:gdLst/>
              <a:ahLst/>
              <a:cxnLst/>
              <a:rect l="l" t="t" r="r" b="b"/>
              <a:pathLst>
                <a:path w="2738" h="2187" extrusionOk="0">
                  <a:moveTo>
                    <a:pt x="2655" y="0"/>
                  </a:moveTo>
                  <a:cubicBezTo>
                    <a:pt x="2619" y="0"/>
                    <a:pt x="2619" y="0"/>
                    <a:pt x="2619" y="37"/>
                  </a:cubicBezTo>
                  <a:cubicBezTo>
                    <a:pt x="2619" y="192"/>
                    <a:pt x="2655" y="347"/>
                    <a:pt x="2655" y="457"/>
                  </a:cubicBezTo>
                  <a:cubicBezTo>
                    <a:pt x="2655" y="612"/>
                    <a:pt x="2619" y="721"/>
                    <a:pt x="2619" y="840"/>
                  </a:cubicBezTo>
                  <a:cubicBezTo>
                    <a:pt x="2582" y="1031"/>
                    <a:pt x="2546" y="1177"/>
                    <a:pt x="2473" y="1369"/>
                  </a:cubicBezTo>
                  <a:cubicBezTo>
                    <a:pt x="2427" y="1451"/>
                    <a:pt x="2391" y="1560"/>
                    <a:pt x="2318" y="1633"/>
                  </a:cubicBezTo>
                  <a:cubicBezTo>
                    <a:pt x="2281" y="1715"/>
                    <a:pt x="2199" y="1752"/>
                    <a:pt x="2162" y="1788"/>
                  </a:cubicBezTo>
                  <a:cubicBezTo>
                    <a:pt x="2126" y="1825"/>
                    <a:pt x="2053" y="1861"/>
                    <a:pt x="1971" y="1907"/>
                  </a:cubicBezTo>
                  <a:cubicBezTo>
                    <a:pt x="1934" y="1907"/>
                    <a:pt x="1861" y="1944"/>
                    <a:pt x="1788" y="1944"/>
                  </a:cubicBezTo>
                  <a:cubicBezTo>
                    <a:pt x="1749" y="1956"/>
                    <a:pt x="1714" y="1960"/>
                    <a:pt x="1682" y="1960"/>
                  </a:cubicBezTo>
                  <a:cubicBezTo>
                    <a:pt x="1616" y="1960"/>
                    <a:pt x="1557" y="1944"/>
                    <a:pt x="1478" y="1944"/>
                  </a:cubicBezTo>
                  <a:cubicBezTo>
                    <a:pt x="1369" y="1944"/>
                    <a:pt x="1250" y="1907"/>
                    <a:pt x="1141" y="1861"/>
                  </a:cubicBezTo>
                  <a:cubicBezTo>
                    <a:pt x="1022" y="1788"/>
                    <a:pt x="949" y="1752"/>
                    <a:pt x="831" y="1679"/>
                  </a:cubicBezTo>
                  <a:cubicBezTo>
                    <a:pt x="721" y="1597"/>
                    <a:pt x="648" y="1487"/>
                    <a:pt x="530" y="1369"/>
                  </a:cubicBezTo>
                  <a:lnTo>
                    <a:pt x="566" y="1369"/>
                  </a:lnTo>
                  <a:cubicBezTo>
                    <a:pt x="457" y="1223"/>
                    <a:pt x="338" y="1068"/>
                    <a:pt x="265" y="913"/>
                  </a:cubicBezTo>
                  <a:lnTo>
                    <a:pt x="265" y="876"/>
                  </a:lnTo>
                  <a:cubicBezTo>
                    <a:pt x="192" y="685"/>
                    <a:pt x="110" y="457"/>
                    <a:pt x="110" y="228"/>
                  </a:cubicBezTo>
                  <a:lnTo>
                    <a:pt x="110" y="265"/>
                  </a:lnTo>
                  <a:cubicBezTo>
                    <a:pt x="73" y="192"/>
                    <a:pt x="73" y="156"/>
                    <a:pt x="73" y="119"/>
                  </a:cubicBezTo>
                  <a:cubicBezTo>
                    <a:pt x="73" y="83"/>
                    <a:pt x="73" y="37"/>
                    <a:pt x="37" y="37"/>
                  </a:cubicBezTo>
                  <a:cubicBezTo>
                    <a:pt x="0" y="37"/>
                    <a:pt x="0" y="83"/>
                    <a:pt x="0" y="119"/>
                  </a:cubicBezTo>
                  <a:cubicBezTo>
                    <a:pt x="0" y="420"/>
                    <a:pt x="73" y="721"/>
                    <a:pt x="192" y="995"/>
                  </a:cubicBezTo>
                  <a:cubicBezTo>
                    <a:pt x="265" y="1141"/>
                    <a:pt x="338" y="1296"/>
                    <a:pt x="420" y="1405"/>
                  </a:cubicBezTo>
                  <a:cubicBezTo>
                    <a:pt x="493" y="1560"/>
                    <a:pt x="603" y="1679"/>
                    <a:pt x="721" y="1788"/>
                  </a:cubicBezTo>
                  <a:cubicBezTo>
                    <a:pt x="831" y="1861"/>
                    <a:pt x="949" y="1980"/>
                    <a:pt x="1104" y="2053"/>
                  </a:cubicBezTo>
                  <a:cubicBezTo>
                    <a:pt x="1177" y="2053"/>
                    <a:pt x="1250" y="2089"/>
                    <a:pt x="1332" y="2135"/>
                  </a:cubicBezTo>
                  <a:cubicBezTo>
                    <a:pt x="1405" y="2135"/>
                    <a:pt x="1478" y="2172"/>
                    <a:pt x="1560" y="2172"/>
                  </a:cubicBezTo>
                  <a:cubicBezTo>
                    <a:pt x="1603" y="2182"/>
                    <a:pt x="1647" y="2187"/>
                    <a:pt x="1691" y="2187"/>
                  </a:cubicBezTo>
                  <a:cubicBezTo>
                    <a:pt x="1797" y="2187"/>
                    <a:pt x="1907" y="2161"/>
                    <a:pt x="2017" y="2135"/>
                  </a:cubicBezTo>
                  <a:cubicBezTo>
                    <a:pt x="2126" y="2089"/>
                    <a:pt x="2245" y="2017"/>
                    <a:pt x="2318" y="1944"/>
                  </a:cubicBezTo>
                  <a:cubicBezTo>
                    <a:pt x="2391" y="1907"/>
                    <a:pt x="2427" y="1825"/>
                    <a:pt x="2473" y="1752"/>
                  </a:cubicBezTo>
                  <a:cubicBezTo>
                    <a:pt x="2509" y="1715"/>
                    <a:pt x="2546" y="1633"/>
                    <a:pt x="2582" y="1560"/>
                  </a:cubicBezTo>
                  <a:cubicBezTo>
                    <a:pt x="2619" y="1405"/>
                    <a:pt x="2655" y="1259"/>
                    <a:pt x="2701" y="1104"/>
                  </a:cubicBezTo>
                  <a:cubicBezTo>
                    <a:pt x="2737" y="949"/>
                    <a:pt x="2737" y="767"/>
                    <a:pt x="2737" y="612"/>
                  </a:cubicBezTo>
                  <a:cubicBezTo>
                    <a:pt x="2737" y="420"/>
                    <a:pt x="2737" y="228"/>
                    <a:pt x="2701" y="37"/>
                  </a:cubicBezTo>
                  <a:cubicBezTo>
                    <a:pt x="2701" y="0"/>
                    <a:pt x="2655" y="0"/>
                    <a:pt x="2655" y="0"/>
                  </a:cubicBezTo>
                  <a:close/>
                </a:path>
              </a:pathLst>
            </a:custGeom>
            <a:solidFill>
              <a:srgbClr val="CB7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7" name="Google Shape;3277;p46"/>
            <p:cNvSpPr/>
            <p:nvPr/>
          </p:nvSpPr>
          <p:spPr>
            <a:xfrm flipH="1">
              <a:off x="7131883" y="3173253"/>
              <a:ext cx="75464" cy="47875"/>
            </a:xfrm>
            <a:custGeom>
              <a:avLst/>
              <a:gdLst/>
              <a:ahLst/>
              <a:cxnLst/>
              <a:rect l="l" t="t" r="r" b="b"/>
              <a:pathLst>
                <a:path w="1023" h="649" extrusionOk="0">
                  <a:moveTo>
                    <a:pt x="1" y="1"/>
                  </a:moveTo>
                  <a:cubicBezTo>
                    <a:pt x="1" y="37"/>
                    <a:pt x="1" y="37"/>
                    <a:pt x="37" y="74"/>
                  </a:cubicBezTo>
                  <a:cubicBezTo>
                    <a:pt x="183" y="119"/>
                    <a:pt x="338" y="192"/>
                    <a:pt x="493" y="302"/>
                  </a:cubicBezTo>
                  <a:cubicBezTo>
                    <a:pt x="639" y="384"/>
                    <a:pt x="794" y="493"/>
                    <a:pt x="913" y="576"/>
                  </a:cubicBezTo>
                  <a:lnTo>
                    <a:pt x="949" y="612"/>
                  </a:lnTo>
                  <a:lnTo>
                    <a:pt x="986" y="649"/>
                  </a:lnTo>
                  <a:lnTo>
                    <a:pt x="1022" y="612"/>
                  </a:lnTo>
                  <a:lnTo>
                    <a:pt x="1022" y="576"/>
                  </a:lnTo>
                  <a:cubicBezTo>
                    <a:pt x="949" y="493"/>
                    <a:pt x="867" y="457"/>
                    <a:pt x="794" y="384"/>
                  </a:cubicBezTo>
                  <a:cubicBezTo>
                    <a:pt x="721" y="347"/>
                    <a:pt x="639" y="302"/>
                    <a:pt x="566" y="265"/>
                  </a:cubicBezTo>
                  <a:cubicBezTo>
                    <a:pt x="411" y="156"/>
                    <a:pt x="229" y="74"/>
                    <a:pt x="74" y="1"/>
                  </a:cubicBezTo>
                  <a:close/>
                </a:path>
              </a:pathLst>
            </a:custGeom>
            <a:solidFill>
              <a:srgbClr val="CB7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8" name="Google Shape;3278;p46"/>
            <p:cNvSpPr/>
            <p:nvPr/>
          </p:nvSpPr>
          <p:spPr>
            <a:xfrm flipH="1">
              <a:off x="7187729" y="3165212"/>
              <a:ext cx="597664" cy="709348"/>
            </a:xfrm>
            <a:custGeom>
              <a:avLst/>
              <a:gdLst/>
              <a:ahLst/>
              <a:cxnLst/>
              <a:rect l="l" t="t" r="r" b="b"/>
              <a:pathLst>
                <a:path w="8102" h="9616" extrusionOk="0">
                  <a:moveTo>
                    <a:pt x="7152" y="0"/>
                  </a:moveTo>
                  <a:cubicBezTo>
                    <a:pt x="6961" y="0"/>
                    <a:pt x="6769" y="0"/>
                    <a:pt x="6578" y="37"/>
                  </a:cubicBezTo>
                  <a:cubicBezTo>
                    <a:pt x="6277" y="110"/>
                    <a:pt x="5966" y="183"/>
                    <a:pt x="5665" y="338"/>
                  </a:cubicBezTo>
                  <a:cubicBezTo>
                    <a:pt x="5364" y="456"/>
                    <a:pt x="5054" y="602"/>
                    <a:pt x="4753" y="830"/>
                  </a:cubicBezTo>
                  <a:cubicBezTo>
                    <a:pt x="4489" y="986"/>
                    <a:pt x="4224" y="1214"/>
                    <a:pt x="3914" y="1442"/>
                  </a:cubicBezTo>
                  <a:cubicBezTo>
                    <a:pt x="3421" y="1861"/>
                    <a:pt x="2929" y="2354"/>
                    <a:pt x="2436" y="2965"/>
                  </a:cubicBezTo>
                  <a:cubicBezTo>
                    <a:pt x="2053" y="3458"/>
                    <a:pt x="1679" y="3950"/>
                    <a:pt x="1369" y="4480"/>
                  </a:cubicBezTo>
                  <a:cubicBezTo>
                    <a:pt x="1141" y="4790"/>
                    <a:pt x="949" y="5164"/>
                    <a:pt x="767" y="5583"/>
                  </a:cubicBezTo>
                  <a:cubicBezTo>
                    <a:pt x="493" y="6112"/>
                    <a:pt x="310" y="6569"/>
                    <a:pt x="155" y="7025"/>
                  </a:cubicBezTo>
                  <a:cubicBezTo>
                    <a:pt x="82" y="7335"/>
                    <a:pt x="37" y="7563"/>
                    <a:pt x="0" y="7791"/>
                  </a:cubicBezTo>
                  <a:cubicBezTo>
                    <a:pt x="0" y="8056"/>
                    <a:pt x="0" y="8284"/>
                    <a:pt x="37" y="8475"/>
                  </a:cubicBezTo>
                  <a:cubicBezTo>
                    <a:pt x="82" y="8703"/>
                    <a:pt x="155" y="8895"/>
                    <a:pt x="265" y="9077"/>
                  </a:cubicBezTo>
                  <a:cubicBezTo>
                    <a:pt x="383" y="9232"/>
                    <a:pt x="575" y="9388"/>
                    <a:pt x="803" y="9460"/>
                  </a:cubicBezTo>
                  <a:cubicBezTo>
                    <a:pt x="913" y="9533"/>
                    <a:pt x="1068" y="9579"/>
                    <a:pt x="1177" y="9579"/>
                  </a:cubicBezTo>
                  <a:cubicBezTo>
                    <a:pt x="1332" y="9616"/>
                    <a:pt x="1451" y="9616"/>
                    <a:pt x="1597" y="9616"/>
                  </a:cubicBezTo>
                  <a:lnTo>
                    <a:pt x="1715" y="9616"/>
                  </a:lnTo>
                  <a:cubicBezTo>
                    <a:pt x="1943" y="9616"/>
                    <a:pt x="2208" y="9616"/>
                    <a:pt x="2473" y="9533"/>
                  </a:cubicBezTo>
                  <a:cubicBezTo>
                    <a:pt x="3047" y="9388"/>
                    <a:pt x="3576" y="9123"/>
                    <a:pt x="4188" y="8703"/>
                  </a:cubicBezTo>
                  <a:cubicBezTo>
                    <a:pt x="4680" y="8357"/>
                    <a:pt x="5209" y="7901"/>
                    <a:pt x="5702" y="7371"/>
                  </a:cubicBezTo>
                  <a:cubicBezTo>
                    <a:pt x="6158" y="6915"/>
                    <a:pt x="6541" y="6423"/>
                    <a:pt x="6924" y="5884"/>
                  </a:cubicBezTo>
                  <a:cubicBezTo>
                    <a:pt x="7070" y="5620"/>
                    <a:pt x="7225" y="5428"/>
                    <a:pt x="7335" y="5200"/>
                  </a:cubicBezTo>
                  <a:cubicBezTo>
                    <a:pt x="7490" y="4972"/>
                    <a:pt x="7609" y="4671"/>
                    <a:pt x="7718" y="4370"/>
                  </a:cubicBezTo>
                  <a:cubicBezTo>
                    <a:pt x="7837" y="4060"/>
                    <a:pt x="7910" y="3722"/>
                    <a:pt x="7983" y="3376"/>
                  </a:cubicBezTo>
                  <a:cubicBezTo>
                    <a:pt x="8065" y="3038"/>
                    <a:pt x="8101" y="2691"/>
                    <a:pt x="8101" y="2354"/>
                  </a:cubicBezTo>
                  <a:cubicBezTo>
                    <a:pt x="8101" y="1898"/>
                    <a:pt x="8065" y="1515"/>
                    <a:pt x="7983" y="1141"/>
                  </a:cubicBezTo>
                  <a:cubicBezTo>
                    <a:pt x="7946" y="949"/>
                    <a:pt x="7910" y="758"/>
                    <a:pt x="7837" y="566"/>
                  </a:cubicBezTo>
                  <a:cubicBezTo>
                    <a:pt x="7755" y="411"/>
                    <a:pt x="7682" y="265"/>
                    <a:pt x="7609" y="110"/>
                  </a:cubicBezTo>
                  <a:cubicBezTo>
                    <a:pt x="7609" y="37"/>
                    <a:pt x="7526" y="0"/>
                    <a:pt x="7490" y="0"/>
                  </a:cubicBezTo>
                  <a:close/>
                </a:path>
              </a:pathLst>
            </a:custGeom>
            <a:solidFill>
              <a:srgbClr val="90AF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9" name="Google Shape;3279;p46"/>
            <p:cNvSpPr/>
            <p:nvPr/>
          </p:nvSpPr>
          <p:spPr>
            <a:xfrm flipH="1">
              <a:off x="7224096" y="3507051"/>
              <a:ext cx="521610" cy="370239"/>
            </a:xfrm>
            <a:custGeom>
              <a:avLst/>
              <a:gdLst/>
              <a:ahLst/>
              <a:cxnLst/>
              <a:rect l="l" t="t" r="r" b="b"/>
              <a:pathLst>
                <a:path w="7071" h="5019" extrusionOk="0">
                  <a:moveTo>
                    <a:pt x="7025" y="1"/>
                  </a:moveTo>
                  <a:cubicBezTo>
                    <a:pt x="6988" y="1"/>
                    <a:pt x="6988" y="1"/>
                    <a:pt x="6988" y="37"/>
                  </a:cubicBezTo>
                  <a:cubicBezTo>
                    <a:pt x="6952" y="110"/>
                    <a:pt x="6915" y="192"/>
                    <a:pt x="6879" y="302"/>
                  </a:cubicBezTo>
                  <a:cubicBezTo>
                    <a:pt x="6797" y="384"/>
                    <a:pt x="6760" y="493"/>
                    <a:pt x="6724" y="566"/>
                  </a:cubicBezTo>
                  <a:cubicBezTo>
                    <a:pt x="6496" y="986"/>
                    <a:pt x="6268" y="1333"/>
                    <a:pt x="5967" y="1707"/>
                  </a:cubicBezTo>
                  <a:cubicBezTo>
                    <a:pt x="5812" y="1862"/>
                    <a:pt x="5702" y="2053"/>
                    <a:pt x="5547" y="2208"/>
                  </a:cubicBezTo>
                  <a:cubicBezTo>
                    <a:pt x="5392" y="2354"/>
                    <a:pt x="5246" y="2546"/>
                    <a:pt x="5091" y="2701"/>
                  </a:cubicBezTo>
                  <a:cubicBezTo>
                    <a:pt x="4516" y="3303"/>
                    <a:pt x="3914" y="3878"/>
                    <a:pt x="3193" y="4297"/>
                  </a:cubicBezTo>
                  <a:cubicBezTo>
                    <a:pt x="2847" y="4525"/>
                    <a:pt x="2509" y="4671"/>
                    <a:pt x="2126" y="4790"/>
                  </a:cubicBezTo>
                  <a:cubicBezTo>
                    <a:pt x="1825" y="4863"/>
                    <a:pt x="1551" y="4945"/>
                    <a:pt x="1250" y="4945"/>
                  </a:cubicBezTo>
                  <a:cubicBezTo>
                    <a:pt x="1059" y="4945"/>
                    <a:pt x="831" y="4899"/>
                    <a:pt x="603" y="4863"/>
                  </a:cubicBezTo>
                  <a:cubicBezTo>
                    <a:pt x="457" y="4826"/>
                    <a:pt x="265" y="4790"/>
                    <a:pt x="110" y="4671"/>
                  </a:cubicBezTo>
                  <a:cubicBezTo>
                    <a:pt x="110" y="4671"/>
                    <a:pt x="73" y="4671"/>
                    <a:pt x="37" y="4635"/>
                  </a:cubicBezTo>
                  <a:cubicBezTo>
                    <a:pt x="37" y="4635"/>
                    <a:pt x="0" y="4635"/>
                    <a:pt x="0" y="4671"/>
                  </a:cubicBezTo>
                  <a:lnTo>
                    <a:pt x="0" y="4717"/>
                  </a:lnTo>
                  <a:cubicBezTo>
                    <a:pt x="73" y="4754"/>
                    <a:pt x="146" y="4790"/>
                    <a:pt x="229" y="4826"/>
                  </a:cubicBezTo>
                  <a:cubicBezTo>
                    <a:pt x="338" y="4863"/>
                    <a:pt x="411" y="4899"/>
                    <a:pt x="530" y="4945"/>
                  </a:cubicBezTo>
                  <a:cubicBezTo>
                    <a:pt x="685" y="4982"/>
                    <a:pt x="867" y="5018"/>
                    <a:pt x="1059" y="5018"/>
                  </a:cubicBezTo>
                  <a:cubicBezTo>
                    <a:pt x="1250" y="5018"/>
                    <a:pt x="1442" y="5018"/>
                    <a:pt x="1633" y="4982"/>
                  </a:cubicBezTo>
                  <a:cubicBezTo>
                    <a:pt x="1825" y="4982"/>
                    <a:pt x="2007" y="4945"/>
                    <a:pt x="2199" y="4863"/>
                  </a:cubicBezTo>
                  <a:cubicBezTo>
                    <a:pt x="2582" y="4754"/>
                    <a:pt x="2920" y="4598"/>
                    <a:pt x="3266" y="4407"/>
                  </a:cubicBezTo>
                  <a:cubicBezTo>
                    <a:pt x="3650" y="4179"/>
                    <a:pt x="3951" y="3951"/>
                    <a:pt x="4288" y="3686"/>
                  </a:cubicBezTo>
                  <a:cubicBezTo>
                    <a:pt x="4863" y="3194"/>
                    <a:pt x="5356" y="2664"/>
                    <a:pt x="5812" y="2053"/>
                  </a:cubicBezTo>
                  <a:cubicBezTo>
                    <a:pt x="6076" y="1752"/>
                    <a:pt x="6304" y="1442"/>
                    <a:pt x="6496" y="1104"/>
                  </a:cubicBezTo>
                  <a:cubicBezTo>
                    <a:pt x="6614" y="949"/>
                    <a:pt x="6724" y="758"/>
                    <a:pt x="6797" y="612"/>
                  </a:cubicBezTo>
                  <a:cubicBezTo>
                    <a:pt x="6843" y="530"/>
                    <a:pt x="6879" y="420"/>
                    <a:pt x="6915" y="338"/>
                  </a:cubicBezTo>
                  <a:cubicBezTo>
                    <a:pt x="6952" y="229"/>
                    <a:pt x="6988" y="156"/>
                    <a:pt x="7025" y="37"/>
                  </a:cubicBezTo>
                  <a:cubicBezTo>
                    <a:pt x="7071" y="37"/>
                    <a:pt x="7025" y="1"/>
                    <a:pt x="7025" y="1"/>
                  </a:cubicBezTo>
                  <a:close/>
                </a:path>
              </a:pathLst>
            </a:custGeom>
            <a:solidFill>
              <a:srgbClr val="CB7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0" name="Google Shape;3280;p46"/>
            <p:cNvSpPr/>
            <p:nvPr/>
          </p:nvSpPr>
          <p:spPr>
            <a:xfrm flipH="1">
              <a:off x="7151434" y="3060905"/>
              <a:ext cx="386984" cy="300234"/>
            </a:xfrm>
            <a:custGeom>
              <a:avLst/>
              <a:gdLst/>
              <a:ahLst/>
              <a:cxnLst/>
              <a:rect l="l" t="t" r="r" b="b"/>
              <a:pathLst>
                <a:path w="5246" h="4070" extrusionOk="0">
                  <a:moveTo>
                    <a:pt x="3804" y="1031"/>
                  </a:moveTo>
                  <a:cubicBezTo>
                    <a:pt x="3841" y="1068"/>
                    <a:pt x="3914" y="1104"/>
                    <a:pt x="3950" y="1141"/>
                  </a:cubicBezTo>
                  <a:lnTo>
                    <a:pt x="3914" y="1186"/>
                  </a:lnTo>
                  <a:lnTo>
                    <a:pt x="3877" y="1223"/>
                  </a:lnTo>
                  <a:cubicBezTo>
                    <a:pt x="3804" y="1296"/>
                    <a:pt x="3759" y="1332"/>
                    <a:pt x="3722" y="1414"/>
                  </a:cubicBezTo>
                  <a:lnTo>
                    <a:pt x="3613" y="1414"/>
                  </a:lnTo>
                  <a:lnTo>
                    <a:pt x="3576" y="1369"/>
                  </a:lnTo>
                  <a:lnTo>
                    <a:pt x="3576" y="1332"/>
                  </a:lnTo>
                  <a:lnTo>
                    <a:pt x="3576" y="1296"/>
                  </a:lnTo>
                  <a:lnTo>
                    <a:pt x="3576" y="1259"/>
                  </a:lnTo>
                  <a:cubicBezTo>
                    <a:pt x="3649" y="1186"/>
                    <a:pt x="3722" y="1104"/>
                    <a:pt x="3804" y="1031"/>
                  </a:cubicBezTo>
                  <a:close/>
                  <a:moveTo>
                    <a:pt x="4178" y="1223"/>
                  </a:moveTo>
                  <a:cubicBezTo>
                    <a:pt x="4261" y="1259"/>
                    <a:pt x="4334" y="1259"/>
                    <a:pt x="4407" y="1259"/>
                  </a:cubicBezTo>
                  <a:lnTo>
                    <a:pt x="4443" y="1259"/>
                  </a:lnTo>
                  <a:cubicBezTo>
                    <a:pt x="4443" y="1259"/>
                    <a:pt x="4443" y="1296"/>
                    <a:pt x="4407" y="1332"/>
                  </a:cubicBezTo>
                  <a:lnTo>
                    <a:pt x="4407" y="1414"/>
                  </a:lnTo>
                  <a:cubicBezTo>
                    <a:pt x="4370" y="1451"/>
                    <a:pt x="4334" y="1560"/>
                    <a:pt x="4334" y="1642"/>
                  </a:cubicBezTo>
                  <a:cubicBezTo>
                    <a:pt x="4297" y="1642"/>
                    <a:pt x="4297" y="1642"/>
                    <a:pt x="4261" y="1679"/>
                  </a:cubicBezTo>
                  <a:cubicBezTo>
                    <a:pt x="4178" y="1752"/>
                    <a:pt x="4105" y="1788"/>
                    <a:pt x="4033" y="1825"/>
                  </a:cubicBezTo>
                  <a:cubicBezTo>
                    <a:pt x="3987" y="1870"/>
                    <a:pt x="3950" y="1870"/>
                    <a:pt x="3914" y="1870"/>
                  </a:cubicBezTo>
                  <a:lnTo>
                    <a:pt x="3759" y="1870"/>
                  </a:lnTo>
                  <a:lnTo>
                    <a:pt x="3759" y="1825"/>
                  </a:lnTo>
                  <a:lnTo>
                    <a:pt x="3759" y="1788"/>
                  </a:lnTo>
                  <a:lnTo>
                    <a:pt x="3759" y="1752"/>
                  </a:lnTo>
                  <a:cubicBezTo>
                    <a:pt x="3759" y="1715"/>
                    <a:pt x="3804" y="1679"/>
                    <a:pt x="3841" y="1642"/>
                  </a:cubicBezTo>
                  <a:cubicBezTo>
                    <a:pt x="3877" y="1524"/>
                    <a:pt x="3950" y="1451"/>
                    <a:pt x="4033" y="1414"/>
                  </a:cubicBezTo>
                  <a:cubicBezTo>
                    <a:pt x="4033" y="1369"/>
                    <a:pt x="4069" y="1369"/>
                    <a:pt x="4069" y="1332"/>
                  </a:cubicBezTo>
                  <a:cubicBezTo>
                    <a:pt x="4105" y="1296"/>
                    <a:pt x="4142" y="1259"/>
                    <a:pt x="4178" y="1223"/>
                  </a:cubicBezTo>
                  <a:close/>
                  <a:moveTo>
                    <a:pt x="3804" y="0"/>
                  </a:moveTo>
                  <a:cubicBezTo>
                    <a:pt x="3686" y="0"/>
                    <a:pt x="3613" y="46"/>
                    <a:pt x="3494" y="82"/>
                  </a:cubicBezTo>
                  <a:cubicBezTo>
                    <a:pt x="3303" y="155"/>
                    <a:pt x="3120" y="274"/>
                    <a:pt x="2965" y="347"/>
                  </a:cubicBezTo>
                  <a:cubicBezTo>
                    <a:pt x="2810" y="456"/>
                    <a:pt x="2618" y="575"/>
                    <a:pt x="2436" y="685"/>
                  </a:cubicBezTo>
                  <a:cubicBezTo>
                    <a:pt x="2089" y="913"/>
                    <a:pt x="1788" y="1186"/>
                    <a:pt x="1442" y="1451"/>
                  </a:cubicBezTo>
                  <a:cubicBezTo>
                    <a:pt x="1177" y="1679"/>
                    <a:pt x="913" y="1943"/>
                    <a:pt x="684" y="2208"/>
                  </a:cubicBezTo>
                  <a:cubicBezTo>
                    <a:pt x="612" y="2281"/>
                    <a:pt x="529" y="2363"/>
                    <a:pt x="493" y="2436"/>
                  </a:cubicBezTo>
                  <a:cubicBezTo>
                    <a:pt x="456" y="2473"/>
                    <a:pt x="456" y="2473"/>
                    <a:pt x="456" y="2509"/>
                  </a:cubicBezTo>
                  <a:cubicBezTo>
                    <a:pt x="301" y="2701"/>
                    <a:pt x="155" y="2892"/>
                    <a:pt x="37" y="3084"/>
                  </a:cubicBezTo>
                  <a:cubicBezTo>
                    <a:pt x="0" y="3120"/>
                    <a:pt x="0" y="3193"/>
                    <a:pt x="73" y="3239"/>
                  </a:cubicBezTo>
                  <a:lnTo>
                    <a:pt x="110" y="3239"/>
                  </a:lnTo>
                  <a:cubicBezTo>
                    <a:pt x="155" y="3239"/>
                    <a:pt x="192" y="3239"/>
                    <a:pt x="228" y="3193"/>
                  </a:cubicBezTo>
                  <a:cubicBezTo>
                    <a:pt x="265" y="3120"/>
                    <a:pt x="338" y="3047"/>
                    <a:pt x="383" y="2965"/>
                  </a:cubicBezTo>
                  <a:cubicBezTo>
                    <a:pt x="383" y="3047"/>
                    <a:pt x="420" y="3120"/>
                    <a:pt x="456" y="3193"/>
                  </a:cubicBezTo>
                  <a:cubicBezTo>
                    <a:pt x="493" y="3275"/>
                    <a:pt x="529" y="3348"/>
                    <a:pt x="612" y="3421"/>
                  </a:cubicBezTo>
                  <a:cubicBezTo>
                    <a:pt x="684" y="3503"/>
                    <a:pt x="794" y="3540"/>
                    <a:pt x="913" y="3576"/>
                  </a:cubicBezTo>
                  <a:cubicBezTo>
                    <a:pt x="986" y="3613"/>
                    <a:pt x="1104" y="3649"/>
                    <a:pt x="1214" y="3649"/>
                  </a:cubicBezTo>
                  <a:lnTo>
                    <a:pt x="1250" y="3649"/>
                  </a:lnTo>
                  <a:cubicBezTo>
                    <a:pt x="1332" y="3649"/>
                    <a:pt x="1405" y="3649"/>
                    <a:pt x="1478" y="3613"/>
                  </a:cubicBezTo>
                  <a:lnTo>
                    <a:pt x="1478" y="3613"/>
                  </a:lnTo>
                  <a:cubicBezTo>
                    <a:pt x="1442" y="3731"/>
                    <a:pt x="1369" y="3804"/>
                    <a:pt x="1332" y="3923"/>
                  </a:cubicBezTo>
                  <a:lnTo>
                    <a:pt x="1332" y="3996"/>
                  </a:lnTo>
                  <a:cubicBezTo>
                    <a:pt x="1332" y="4033"/>
                    <a:pt x="1369" y="4033"/>
                    <a:pt x="1369" y="4069"/>
                  </a:cubicBezTo>
                  <a:lnTo>
                    <a:pt x="1405" y="4069"/>
                  </a:lnTo>
                  <a:cubicBezTo>
                    <a:pt x="1478" y="4069"/>
                    <a:pt x="1524" y="4033"/>
                    <a:pt x="1524" y="3996"/>
                  </a:cubicBezTo>
                  <a:cubicBezTo>
                    <a:pt x="1633" y="3804"/>
                    <a:pt x="1752" y="3613"/>
                    <a:pt x="1861" y="3385"/>
                  </a:cubicBezTo>
                  <a:cubicBezTo>
                    <a:pt x="1934" y="3348"/>
                    <a:pt x="2016" y="3275"/>
                    <a:pt x="2053" y="3157"/>
                  </a:cubicBezTo>
                  <a:lnTo>
                    <a:pt x="2053" y="3084"/>
                  </a:lnTo>
                  <a:cubicBezTo>
                    <a:pt x="2436" y="2555"/>
                    <a:pt x="2847" y="2016"/>
                    <a:pt x="3385" y="1451"/>
                  </a:cubicBezTo>
                  <a:cubicBezTo>
                    <a:pt x="3385" y="1487"/>
                    <a:pt x="3421" y="1524"/>
                    <a:pt x="3458" y="1560"/>
                  </a:cubicBezTo>
                  <a:cubicBezTo>
                    <a:pt x="3458" y="1560"/>
                    <a:pt x="3494" y="1597"/>
                    <a:pt x="3576" y="1597"/>
                  </a:cubicBezTo>
                  <a:cubicBezTo>
                    <a:pt x="3531" y="1679"/>
                    <a:pt x="3531" y="1715"/>
                    <a:pt x="3531" y="1752"/>
                  </a:cubicBezTo>
                  <a:lnTo>
                    <a:pt x="3531" y="1870"/>
                  </a:lnTo>
                  <a:cubicBezTo>
                    <a:pt x="3531" y="1907"/>
                    <a:pt x="3576" y="1943"/>
                    <a:pt x="3576" y="1980"/>
                  </a:cubicBezTo>
                  <a:cubicBezTo>
                    <a:pt x="3613" y="2016"/>
                    <a:pt x="3649" y="2053"/>
                    <a:pt x="3686" y="2053"/>
                  </a:cubicBezTo>
                  <a:cubicBezTo>
                    <a:pt x="3722" y="2099"/>
                    <a:pt x="3759" y="2099"/>
                    <a:pt x="3841" y="2099"/>
                  </a:cubicBezTo>
                  <a:lnTo>
                    <a:pt x="3950" y="2099"/>
                  </a:lnTo>
                  <a:cubicBezTo>
                    <a:pt x="4069" y="2053"/>
                    <a:pt x="4178" y="2016"/>
                    <a:pt x="4215" y="1980"/>
                  </a:cubicBezTo>
                  <a:lnTo>
                    <a:pt x="4261" y="1943"/>
                  </a:lnTo>
                  <a:cubicBezTo>
                    <a:pt x="4261" y="2016"/>
                    <a:pt x="4297" y="2053"/>
                    <a:pt x="4297" y="2135"/>
                  </a:cubicBezTo>
                  <a:cubicBezTo>
                    <a:pt x="4334" y="2244"/>
                    <a:pt x="4489" y="2281"/>
                    <a:pt x="4562" y="2281"/>
                  </a:cubicBezTo>
                  <a:cubicBezTo>
                    <a:pt x="4717" y="2281"/>
                    <a:pt x="4826" y="2208"/>
                    <a:pt x="4863" y="2135"/>
                  </a:cubicBezTo>
                  <a:cubicBezTo>
                    <a:pt x="4981" y="2053"/>
                    <a:pt x="5018" y="1943"/>
                    <a:pt x="5091" y="1788"/>
                  </a:cubicBezTo>
                  <a:cubicBezTo>
                    <a:pt x="5127" y="1679"/>
                    <a:pt x="5173" y="1524"/>
                    <a:pt x="5209" y="1414"/>
                  </a:cubicBezTo>
                  <a:cubicBezTo>
                    <a:pt x="5246" y="1332"/>
                    <a:pt x="5246" y="1296"/>
                    <a:pt x="5246" y="1259"/>
                  </a:cubicBezTo>
                  <a:lnTo>
                    <a:pt x="5246" y="1068"/>
                  </a:lnTo>
                  <a:cubicBezTo>
                    <a:pt x="5246" y="876"/>
                    <a:pt x="5173" y="730"/>
                    <a:pt x="5054" y="575"/>
                  </a:cubicBezTo>
                  <a:cubicBezTo>
                    <a:pt x="4981" y="502"/>
                    <a:pt x="4899" y="456"/>
                    <a:pt x="4863" y="383"/>
                  </a:cubicBezTo>
                  <a:cubicBezTo>
                    <a:pt x="4790" y="347"/>
                    <a:pt x="4753" y="310"/>
                    <a:pt x="4635" y="228"/>
                  </a:cubicBezTo>
                  <a:cubicBezTo>
                    <a:pt x="4562" y="192"/>
                    <a:pt x="4489" y="155"/>
                    <a:pt x="4407" y="119"/>
                  </a:cubicBezTo>
                  <a:cubicBezTo>
                    <a:pt x="4297" y="82"/>
                    <a:pt x="4215" y="46"/>
                    <a:pt x="4105" y="0"/>
                  </a:cubicBezTo>
                  <a:close/>
                </a:path>
              </a:pathLst>
            </a:custGeom>
            <a:solidFill>
              <a:srgbClr val="A144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1" name="Google Shape;3281;p46"/>
            <p:cNvSpPr/>
            <p:nvPr/>
          </p:nvSpPr>
          <p:spPr>
            <a:xfrm flipH="1">
              <a:off x="7201889" y="3134230"/>
              <a:ext cx="64694" cy="69415"/>
            </a:xfrm>
            <a:custGeom>
              <a:avLst/>
              <a:gdLst/>
              <a:ahLst/>
              <a:cxnLst/>
              <a:rect l="l" t="t" r="r" b="b"/>
              <a:pathLst>
                <a:path w="877" h="941" extrusionOk="0">
                  <a:moveTo>
                    <a:pt x="612" y="1"/>
                  </a:moveTo>
                  <a:cubicBezTo>
                    <a:pt x="530" y="74"/>
                    <a:pt x="457" y="110"/>
                    <a:pt x="384" y="192"/>
                  </a:cubicBezTo>
                  <a:lnTo>
                    <a:pt x="348" y="229"/>
                  </a:lnTo>
                  <a:cubicBezTo>
                    <a:pt x="265" y="302"/>
                    <a:pt x="229" y="338"/>
                    <a:pt x="192" y="457"/>
                  </a:cubicBezTo>
                  <a:lnTo>
                    <a:pt x="156" y="493"/>
                  </a:lnTo>
                  <a:cubicBezTo>
                    <a:pt x="119" y="566"/>
                    <a:pt x="74" y="603"/>
                    <a:pt x="37" y="685"/>
                  </a:cubicBezTo>
                  <a:lnTo>
                    <a:pt x="37" y="721"/>
                  </a:lnTo>
                  <a:cubicBezTo>
                    <a:pt x="1" y="758"/>
                    <a:pt x="1" y="794"/>
                    <a:pt x="37" y="831"/>
                  </a:cubicBezTo>
                  <a:cubicBezTo>
                    <a:pt x="37" y="876"/>
                    <a:pt x="74" y="913"/>
                    <a:pt x="74" y="913"/>
                  </a:cubicBezTo>
                  <a:cubicBezTo>
                    <a:pt x="115" y="931"/>
                    <a:pt x="145" y="940"/>
                    <a:pt x="168" y="940"/>
                  </a:cubicBezTo>
                  <a:cubicBezTo>
                    <a:pt x="192" y="940"/>
                    <a:pt x="211" y="931"/>
                    <a:pt x="229" y="913"/>
                  </a:cubicBezTo>
                  <a:lnTo>
                    <a:pt x="265" y="876"/>
                  </a:lnTo>
                  <a:cubicBezTo>
                    <a:pt x="302" y="831"/>
                    <a:pt x="348" y="831"/>
                    <a:pt x="384" y="794"/>
                  </a:cubicBezTo>
                  <a:cubicBezTo>
                    <a:pt x="384" y="813"/>
                    <a:pt x="393" y="822"/>
                    <a:pt x="402" y="822"/>
                  </a:cubicBezTo>
                  <a:cubicBezTo>
                    <a:pt x="411" y="822"/>
                    <a:pt x="420" y="813"/>
                    <a:pt x="420" y="794"/>
                  </a:cubicBezTo>
                  <a:cubicBezTo>
                    <a:pt x="530" y="794"/>
                    <a:pt x="612" y="721"/>
                    <a:pt x="685" y="648"/>
                  </a:cubicBezTo>
                  <a:cubicBezTo>
                    <a:pt x="758" y="566"/>
                    <a:pt x="804" y="457"/>
                    <a:pt x="840" y="375"/>
                  </a:cubicBezTo>
                  <a:cubicBezTo>
                    <a:pt x="877" y="338"/>
                    <a:pt x="840" y="302"/>
                    <a:pt x="840" y="265"/>
                  </a:cubicBezTo>
                  <a:cubicBezTo>
                    <a:pt x="840" y="229"/>
                    <a:pt x="804" y="192"/>
                    <a:pt x="758" y="147"/>
                  </a:cubicBezTo>
                  <a:lnTo>
                    <a:pt x="758" y="110"/>
                  </a:lnTo>
                  <a:cubicBezTo>
                    <a:pt x="758" y="74"/>
                    <a:pt x="722" y="37"/>
                    <a:pt x="685" y="1"/>
                  </a:cubicBezTo>
                  <a:close/>
                </a:path>
              </a:pathLst>
            </a:custGeom>
            <a:solidFill>
              <a:srgbClr val="A144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2" name="Google Shape;3282;p46"/>
            <p:cNvSpPr/>
            <p:nvPr/>
          </p:nvSpPr>
          <p:spPr>
            <a:xfrm flipH="1">
              <a:off x="7215978" y="3170597"/>
              <a:ext cx="36441" cy="32753"/>
            </a:xfrm>
            <a:custGeom>
              <a:avLst/>
              <a:gdLst/>
              <a:ahLst/>
              <a:cxnLst/>
              <a:rect l="l" t="t" r="r" b="b"/>
              <a:pathLst>
                <a:path w="494" h="444" extrusionOk="0">
                  <a:moveTo>
                    <a:pt x="384" y="0"/>
                  </a:moveTo>
                  <a:cubicBezTo>
                    <a:pt x="384" y="0"/>
                    <a:pt x="338" y="0"/>
                    <a:pt x="301" y="37"/>
                  </a:cubicBezTo>
                  <a:cubicBezTo>
                    <a:pt x="265" y="73"/>
                    <a:pt x="228" y="110"/>
                    <a:pt x="192" y="155"/>
                  </a:cubicBezTo>
                  <a:cubicBezTo>
                    <a:pt x="156" y="192"/>
                    <a:pt x="110" y="228"/>
                    <a:pt x="37" y="228"/>
                  </a:cubicBezTo>
                  <a:cubicBezTo>
                    <a:pt x="0" y="265"/>
                    <a:pt x="0" y="338"/>
                    <a:pt x="0" y="383"/>
                  </a:cubicBezTo>
                  <a:cubicBezTo>
                    <a:pt x="22" y="426"/>
                    <a:pt x="56" y="444"/>
                    <a:pt x="89" y="444"/>
                  </a:cubicBezTo>
                  <a:cubicBezTo>
                    <a:pt x="113" y="444"/>
                    <a:pt x="137" y="435"/>
                    <a:pt x="156" y="420"/>
                  </a:cubicBezTo>
                  <a:cubicBezTo>
                    <a:pt x="265" y="383"/>
                    <a:pt x="384" y="301"/>
                    <a:pt x="457" y="192"/>
                  </a:cubicBezTo>
                  <a:cubicBezTo>
                    <a:pt x="493" y="155"/>
                    <a:pt x="493" y="155"/>
                    <a:pt x="493" y="110"/>
                  </a:cubicBezTo>
                  <a:cubicBezTo>
                    <a:pt x="493" y="73"/>
                    <a:pt x="493" y="37"/>
                    <a:pt x="457" y="37"/>
                  </a:cubicBezTo>
                  <a:cubicBezTo>
                    <a:pt x="457" y="0"/>
                    <a:pt x="420" y="0"/>
                    <a:pt x="384" y="0"/>
                  </a:cubicBezTo>
                  <a:close/>
                </a:path>
              </a:pathLst>
            </a:custGeom>
            <a:solidFill>
              <a:srgbClr val="A144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3" name="Google Shape;3283;p46"/>
            <p:cNvSpPr/>
            <p:nvPr/>
          </p:nvSpPr>
          <p:spPr>
            <a:xfrm flipH="1">
              <a:off x="7240912" y="3131574"/>
              <a:ext cx="39761" cy="36367"/>
            </a:xfrm>
            <a:custGeom>
              <a:avLst/>
              <a:gdLst/>
              <a:ahLst/>
              <a:cxnLst/>
              <a:rect l="l" t="t" r="r" b="b"/>
              <a:pathLst>
                <a:path w="539" h="493" extrusionOk="0">
                  <a:moveTo>
                    <a:pt x="347" y="0"/>
                  </a:moveTo>
                  <a:cubicBezTo>
                    <a:pt x="310" y="0"/>
                    <a:pt x="265" y="37"/>
                    <a:pt x="228" y="37"/>
                  </a:cubicBezTo>
                  <a:cubicBezTo>
                    <a:pt x="192" y="73"/>
                    <a:pt x="192" y="73"/>
                    <a:pt x="155" y="110"/>
                  </a:cubicBezTo>
                  <a:cubicBezTo>
                    <a:pt x="82" y="146"/>
                    <a:pt x="37" y="183"/>
                    <a:pt x="0" y="265"/>
                  </a:cubicBezTo>
                  <a:cubicBezTo>
                    <a:pt x="0" y="338"/>
                    <a:pt x="0" y="411"/>
                    <a:pt x="37" y="456"/>
                  </a:cubicBezTo>
                  <a:cubicBezTo>
                    <a:pt x="82" y="456"/>
                    <a:pt x="119" y="493"/>
                    <a:pt x="119" y="493"/>
                  </a:cubicBezTo>
                  <a:lnTo>
                    <a:pt x="310" y="493"/>
                  </a:lnTo>
                  <a:cubicBezTo>
                    <a:pt x="310" y="493"/>
                    <a:pt x="347" y="493"/>
                    <a:pt x="383" y="456"/>
                  </a:cubicBezTo>
                  <a:cubicBezTo>
                    <a:pt x="383" y="456"/>
                    <a:pt x="420" y="411"/>
                    <a:pt x="456" y="374"/>
                  </a:cubicBezTo>
                  <a:cubicBezTo>
                    <a:pt x="456" y="338"/>
                    <a:pt x="456" y="338"/>
                    <a:pt x="493" y="301"/>
                  </a:cubicBezTo>
                  <a:lnTo>
                    <a:pt x="493" y="183"/>
                  </a:lnTo>
                  <a:cubicBezTo>
                    <a:pt x="493" y="146"/>
                    <a:pt x="539" y="146"/>
                    <a:pt x="539" y="110"/>
                  </a:cubicBezTo>
                  <a:cubicBezTo>
                    <a:pt x="539" y="73"/>
                    <a:pt x="493" y="73"/>
                    <a:pt x="493" y="37"/>
                  </a:cubicBezTo>
                  <a:lnTo>
                    <a:pt x="456" y="37"/>
                  </a:lnTo>
                  <a:cubicBezTo>
                    <a:pt x="420" y="0"/>
                    <a:pt x="383" y="0"/>
                    <a:pt x="383" y="0"/>
                  </a:cubicBezTo>
                  <a:close/>
                </a:path>
              </a:pathLst>
            </a:custGeom>
            <a:solidFill>
              <a:srgbClr val="A144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4" name="Google Shape;3284;p46"/>
            <p:cNvSpPr/>
            <p:nvPr/>
          </p:nvSpPr>
          <p:spPr>
            <a:xfrm flipH="1">
              <a:off x="7179684" y="3125525"/>
              <a:ext cx="81513" cy="28327"/>
            </a:xfrm>
            <a:custGeom>
              <a:avLst/>
              <a:gdLst/>
              <a:ahLst/>
              <a:cxnLst/>
              <a:rect l="l" t="t" r="r" b="b"/>
              <a:pathLst>
                <a:path w="1105" h="384" extrusionOk="0">
                  <a:moveTo>
                    <a:pt x="83" y="0"/>
                  </a:moveTo>
                  <a:cubicBezTo>
                    <a:pt x="46" y="0"/>
                    <a:pt x="46" y="0"/>
                    <a:pt x="1" y="37"/>
                  </a:cubicBezTo>
                  <a:cubicBezTo>
                    <a:pt x="1" y="82"/>
                    <a:pt x="1" y="119"/>
                    <a:pt x="46" y="155"/>
                  </a:cubicBezTo>
                  <a:cubicBezTo>
                    <a:pt x="119" y="192"/>
                    <a:pt x="156" y="228"/>
                    <a:pt x="275" y="265"/>
                  </a:cubicBezTo>
                  <a:cubicBezTo>
                    <a:pt x="347" y="310"/>
                    <a:pt x="420" y="347"/>
                    <a:pt x="539" y="347"/>
                  </a:cubicBezTo>
                  <a:cubicBezTo>
                    <a:pt x="685" y="383"/>
                    <a:pt x="877" y="383"/>
                    <a:pt x="1068" y="383"/>
                  </a:cubicBezTo>
                  <a:lnTo>
                    <a:pt x="1105" y="347"/>
                  </a:lnTo>
                  <a:cubicBezTo>
                    <a:pt x="1105" y="310"/>
                    <a:pt x="1068" y="310"/>
                    <a:pt x="1068" y="310"/>
                  </a:cubicBezTo>
                  <a:lnTo>
                    <a:pt x="959" y="310"/>
                  </a:lnTo>
                  <a:cubicBezTo>
                    <a:pt x="840" y="310"/>
                    <a:pt x="767" y="265"/>
                    <a:pt x="649" y="265"/>
                  </a:cubicBezTo>
                  <a:cubicBezTo>
                    <a:pt x="503" y="228"/>
                    <a:pt x="384" y="192"/>
                    <a:pt x="275" y="119"/>
                  </a:cubicBezTo>
                  <a:cubicBezTo>
                    <a:pt x="192" y="82"/>
                    <a:pt x="156" y="37"/>
                    <a:pt x="119" y="0"/>
                  </a:cubicBezTo>
                  <a:close/>
                </a:path>
              </a:pathLst>
            </a:custGeom>
            <a:solidFill>
              <a:srgbClr val="8D3B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5" name="Google Shape;3285;p46"/>
            <p:cNvSpPr/>
            <p:nvPr/>
          </p:nvSpPr>
          <p:spPr>
            <a:xfrm flipH="1">
              <a:off x="7204544" y="3148393"/>
              <a:ext cx="19622" cy="67350"/>
            </a:xfrm>
            <a:custGeom>
              <a:avLst/>
              <a:gdLst/>
              <a:ahLst/>
              <a:cxnLst/>
              <a:rect l="l" t="t" r="r" b="b"/>
              <a:pathLst>
                <a:path w="266" h="913" extrusionOk="0">
                  <a:moveTo>
                    <a:pt x="183" y="0"/>
                  </a:moveTo>
                  <a:cubicBezTo>
                    <a:pt x="183" y="37"/>
                    <a:pt x="147" y="37"/>
                    <a:pt x="147" y="73"/>
                  </a:cubicBezTo>
                  <a:cubicBezTo>
                    <a:pt x="110" y="110"/>
                    <a:pt x="110" y="146"/>
                    <a:pt x="74" y="183"/>
                  </a:cubicBezTo>
                  <a:cubicBezTo>
                    <a:pt x="74" y="265"/>
                    <a:pt x="37" y="338"/>
                    <a:pt x="37" y="374"/>
                  </a:cubicBezTo>
                  <a:cubicBezTo>
                    <a:pt x="1" y="456"/>
                    <a:pt x="1" y="529"/>
                    <a:pt x="1" y="602"/>
                  </a:cubicBezTo>
                  <a:lnTo>
                    <a:pt x="1" y="721"/>
                  </a:lnTo>
                  <a:lnTo>
                    <a:pt x="1" y="867"/>
                  </a:lnTo>
                  <a:lnTo>
                    <a:pt x="37" y="867"/>
                  </a:lnTo>
                  <a:lnTo>
                    <a:pt x="37" y="913"/>
                  </a:lnTo>
                  <a:cubicBezTo>
                    <a:pt x="74" y="867"/>
                    <a:pt x="74" y="867"/>
                    <a:pt x="74" y="830"/>
                  </a:cubicBezTo>
                  <a:lnTo>
                    <a:pt x="74" y="757"/>
                  </a:lnTo>
                  <a:lnTo>
                    <a:pt x="74" y="602"/>
                  </a:lnTo>
                  <a:lnTo>
                    <a:pt x="74" y="456"/>
                  </a:lnTo>
                  <a:cubicBezTo>
                    <a:pt x="74" y="374"/>
                    <a:pt x="110" y="338"/>
                    <a:pt x="110" y="301"/>
                  </a:cubicBezTo>
                  <a:cubicBezTo>
                    <a:pt x="147" y="265"/>
                    <a:pt x="147" y="228"/>
                    <a:pt x="183" y="183"/>
                  </a:cubicBezTo>
                  <a:cubicBezTo>
                    <a:pt x="183" y="146"/>
                    <a:pt x="229" y="73"/>
                    <a:pt x="229" y="37"/>
                  </a:cubicBezTo>
                  <a:lnTo>
                    <a:pt x="265" y="0"/>
                  </a:lnTo>
                  <a:close/>
                </a:path>
              </a:pathLst>
            </a:custGeom>
            <a:solidFill>
              <a:srgbClr val="8D3B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6" name="Google Shape;3286;p46"/>
            <p:cNvSpPr/>
            <p:nvPr/>
          </p:nvSpPr>
          <p:spPr>
            <a:xfrm flipH="1">
              <a:off x="7235527" y="3139615"/>
              <a:ext cx="42490" cy="45146"/>
            </a:xfrm>
            <a:custGeom>
              <a:avLst/>
              <a:gdLst/>
              <a:ahLst/>
              <a:cxnLst/>
              <a:rect l="l" t="t" r="r" b="b"/>
              <a:pathLst>
                <a:path w="576" h="612" extrusionOk="0">
                  <a:moveTo>
                    <a:pt x="539" y="1"/>
                  </a:moveTo>
                  <a:lnTo>
                    <a:pt x="503" y="37"/>
                  </a:lnTo>
                  <a:cubicBezTo>
                    <a:pt x="503" y="37"/>
                    <a:pt x="457" y="37"/>
                    <a:pt x="420" y="74"/>
                  </a:cubicBezTo>
                  <a:cubicBezTo>
                    <a:pt x="420" y="74"/>
                    <a:pt x="384" y="119"/>
                    <a:pt x="347" y="119"/>
                  </a:cubicBezTo>
                  <a:cubicBezTo>
                    <a:pt x="311" y="156"/>
                    <a:pt x="274" y="192"/>
                    <a:pt x="229" y="229"/>
                  </a:cubicBezTo>
                  <a:cubicBezTo>
                    <a:pt x="119" y="347"/>
                    <a:pt x="83" y="457"/>
                    <a:pt x="1" y="575"/>
                  </a:cubicBezTo>
                  <a:cubicBezTo>
                    <a:pt x="1" y="575"/>
                    <a:pt x="1" y="612"/>
                    <a:pt x="46" y="612"/>
                  </a:cubicBezTo>
                  <a:cubicBezTo>
                    <a:pt x="46" y="612"/>
                    <a:pt x="83" y="612"/>
                    <a:pt x="83" y="575"/>
                  </a:cubicBezTo>
                  <a:cubicBezTo>
                    <a:pt x="119" y="530"/>
                    <a:pt x="119" y="493"/>
                    <a:pt x="156" y="457"/>
                  </a:cubicBezTo>
                  <a:cubicBezTo>
                    <a:pt x="156" y="420"/>
                    <a:pt x="192" y="384"/>
                    <a:pt x="229" y="347"/>
                  </a:cubicBezTo>
                  <a:cubicBezTo>
                    <a:pt x="274" y="302"/>
                    <a:pt x="311" y="265"/>
                    <a:pt x="347" y="229"/>
                  </a:cubicBezTo>
                  <a:cubicBezTo>
                    <a:pt x="384" y="192"/>
                    <a:pt x="457" y="119"/>
                    <a:pt x="539" y="74"/>
                  </a:cubicBezTo>
                  <a:lnTo>
                    <a:pt x="575" y="37"/>
                  </a:lnTo>
                  <a:lnTo>
                    <a:pt x="539" y="1"/>
                  </a:lnTo>
                  <a:close/>
                </a:path>
              </a:pathLst>
            </a:custGeom>
            <a:solidFill>
              <a:srgbClr val="8D3B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7" name="Google Shape;3287;p46"/>
            <p:cNvSpPr/>
            <p:nvPr/>
          </p:nvSpPr>
          <p:spPr>
            <a:xfrm flipH="1">
              <a:off x="7249691" y="3125525"/>
              <a:ext cx="148789" cy="180952"/>
            </a:xfrm>
            <a:custGeom>
              <a:avLst/>
              <a:gdLst/>
              <a:ahLst/>
              <a:cxnLst/>
              <a:rect l="l" t="t" r="r" b="b"/>
              <a:pathLst>
                <a:path w="2017" h="2453" extrusionOk="0">
                  <a:moveTo>
                    <a:pt x="1907" y="0"/>
                  </a:moveTo>
                  <a:cubicBezTo>
                    <a:pt x="1907" y="0"/>
                    <a:pt x="1862" y="0"/>
                    <a:pt x="1862" y="37"/>
                  </a:cubicBezTo>
                  <a:cubicBezTo>
                    <a:pt x="1488" y="383"/>
                    <a:pt x="1141" y="721"/>
                    <a:pt x="840" y="1140"/>
                  </a:cubicBezTo>
                  <a:cubicBezTo>
                    <a:pt x="685" y="1332"/>
                    <a:pt x="539" y="1524"/>
                    <a:pt x="384" y="1752"/>
                  </a:cubicBezTo>
                  <a:cubicBezTo>
                    <a:pt x="347" y="1825"/>
                    <a:pt x="265" y="1943"/>
                    <a:pt x="192" y="2053"/>
                  </a:cubicBezTo>
                  <a:cubicBezTo>
                    <a:pt x="156" y="2171"/>
                    <a:pt x="83" y="2281"/>
                    <a:pt x="37" y="2399"/>
                  </a:cubicBezTo>
                  <a:cubicBezTo>
                    <a:pt x="1" y="2399"/>
                    <a:pt x="37" y="2436"/>
                    <a:pt x="37" y="2436"/>
                  </a:cubicBezTo>
                  <a:cubicBezTo>
                    <a:pt x="53" y="2448"/>
                    <a:pt x="63" y="2452"/>
                    <a:pt x="71" y="2452"/>
                  </a:cubicBezTo>
                  <a:cubicBezTo>
                    <a:pt x="87" y="2452"/>
                    <a:pt x="95" y="2436"/>
                    <a:pt x="119" y="2436"/>
                  </a:cubicBezTo>
                  <a:cubicBezTo>
                    <a:pt x="156" y="2363"/>
                    <a:pt x="229" y="2244"/>
                    <a:pt x="265" y="2171"/>
                  </a:cubicBezTo>
                  <a:cubicBezTo>
                    <a:pt x="311" y="2089"/>
                    <a:pt x="384" y="1980"/>
                    <a:pt x="420" y="1907"/>
                  </a:cubicBezTo>
                  <a:cubicBezTo>
                    <a:pt x="877" y="1259"/>
                    <a:pt x="1406" y="684"/>
                    <a:pt x="1980" y="119"/>
                  </a:cubicBezTo>
                  <a:cubicBezTo>
                    <a:pt x="2017" y="119"/>
                    <a:pt x="1980" y="37"/>
                    <a:pt x="1980" y="0"/>
                  </a:cubicBezTo>
                  <a:close/>
                </a:path>
              </a:pathLst>
            </a:custGeom>
            <a:solidFill>
              <a:srgbClr val="8D3B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8" name="Google Shape;3288;p46"/>
            <p:cNvSpPr/>
            <p:nvPr/>
          </p:nvSpPr>
          <p:spPr>
            <a:xfrm flipH="1">
              <a:off x="7151434" y="3058176"/>
              <a:ext cx="372895" cy="221524"/>
            </a:xfrm>
            <a:custGeom>
              <a:avLst/>
              <a:gdLst/>
              <a:ahLst/>
              <a:cxnLst/>
              <a:rect l="l" t="t" r="r" b="b"/>
              <a:pathLst>
                <a:path w="5055" h="3003" extrusionOk="0">
                  <a:moveTo>
                    <a:pt x="3759" y="1"/>
                  </a:moveTo>
                  <a:cubicBezTo>
                    <a:pt x="3686" y="1"/>
                    <a:pt x="3568" y="37"/>
                    <a:pt x="3495" y="37"/>
                  </a:cubicBezTo>
                  <a:cubicBezTo>
                    <a:pt x="3303" y="83"/>
                    <a:pt x="3112" y="156"/>
                    <a:pt x="2929" y="229"/>
                  </a:cubicBezTo>
                  <a:cubicBezTo>
                    <a:pt x="2738" y="311"/>
                    <a:pt x="2546" y="420"/>
                    <a:pt x="2355" y="539"/>
                  </a:cubicBezTo>
                  <a:cubicBezTo>
                    <a:pt x="2017" y="722"/>
                    <a:pt x="1670" y="995"/>
                    <a:pt x="1369" y="1296"/>
                  </a:cubicBezTo>
                  <a:cubicBezTo>
                    <a:pt x="1105" y="1524"/>
                    <a:pt x="877" y="1752"/>
                    <a:pt x="649" y="2017"/>
                  </a:cubicBezTo>
                  <a:cubicBezTo>
                    <a:pt x="603" y="2090"/>
                    <a:pt x="530" y="2172"/>
                    <a:pt x="493" y="2209"/>
                  </a:cubicBezTo>
                  <a:cubicBezTo>
                    <a:pt x="421" y="2281"/>
                    <a:pt x="375" y="2364"/>
                    <a:pt x="302" y="2437"/>
                  </a:cubicBezTo>
                  <a:cubicBezTo>
                    <a:pt x="192" y="2592"/>
                    <a:pt x="74" y="2738"/>
                    <a:pt x="1" y="2893"/>
                  </a:cubicBezTo>
                  <a:cubicBezTo>
                    <a:pt x="1" y="2929"/>
                    <a:pt x="1" y="2966"/>
                    <a:pt x="37" y="3002"/>
                  </a:cubicBezTo>
                  <a:lnTo>
                    <a:pt x="110" y="3002"/>
                  </a:lnTo>
                  <a:cubicBezTo>
                    <a:pt x="110" y="3002"/>
                    <a:pt x="147" y="3002"/>
                    <a:pt x="147" y="2966"/>
                  </a:cubicBezTo>
                  <a:cubicBezTo>
                    <a:pt x="192" y="2929"/>
                    <a:pt x="192" y="2893"/>
                    <a:pt x="229" y="2820"/>
                  </a:cubicBezTo>
                  <a:cubicBezTo>
                    <a:pt x="265" y="2774"/>
                    <a:pt x="302" y="2738"/>
                    <a:pt x="338" y="2665"/>
                  </a:cubicBezTo>
                  <a:cubicBezTo>
                    <a:pt x="421" y="2592"/>
                    <a:pt x="457" y="2473"/>
                    <a:pt x="530" y="2400"/>
                  </a:cubicBezTo>
                  <a:cubicBezTo>
                    <a:pt x="603" y="2281"/>
                    <a:pt x="685" y="2209"/>
                    <a:pt x="758" y="2090"/>
                  </a:cubicBezTo>
                  <a:cubicBezTo>
                    <a:pt x="831" y="2017"/>
                    <a:pt x="913" y="1944"/>
                    <a:pt x="986" y="1825"/>
                  </a:cubicBezTo>
                  <a:lnTo>
                    <a:pt x="986" y="1862"/>
                  </a:lnTo>
                  <a:cubicBezTo>
                    <a:pt x="1214" y="1597"/>
                    <a:pt x="1442" y="1369"/>
                    <a:pt x="1670" y="1178"/>
                  </a:cubicBezTo>
                  <a:cubicBezTo>
                    <a:pt x="1935" y="950"/>
                    <a:pt x="2199" y="767"/>
                    <a:pt x="2473" y="612"/>
                  </a:cubicBezTo>
                  <a:cubicBezTo>
                    <a:pt x="2583" y="539"/>
                    <a:pt x="2701" y="457"/>
                    <a:pt x="2847" y="384"/>
                  </a:cubicBezTo>
                  <a:cubicBezTo>
                    <a:pt x="2966" y="311"/>
                    <a:pt x="3112" y="265"/>
                    <a:pt x="3230" y="192"/>
                  </a:cubicBezTo>
                  <a:cubicBezTo>
                    <a:pt x="3385" y="156"/>
                    <a:pt x="3531" y="119"/>
                    <a:pt x="3686" y="119"/>
                  </a:cubicBezTo>
                  <a:cubicBezTo>
                    <a:pt x="3796" y="119"/>
                    <a:pt x="3914" y="119"/>
                    <a:pt x="4024" y="156"/>
                  </a:cubicBezTo>
                  <a:cubicBezTo>
                    <a:pt x="4070" y="156"/>
                    <a:pt x="4106" y="156"/>
                    <a:pt x="4143" y="192"/>
                  </a:cubicBezTo>
                  <a:cubicBezTo>
                    <a:pt x="4216" y="192"/>
                    <a:pt x="4252" y="229"/>
                    <a:pt x="4334" y="229"/>
                  </a:cubicBezTo>
                  <a:lnTo>
                    <a:pt x="4298" y="229"/>
                  </a:lnTo>
                  <a:cubicBezTo>
                    <a:pt x="4371" y="265"/>
                    <a:pt x="4407" y="311"/>
                    <a:pt x="4480" y="347"/>
                  </a:cubicBezTo>
                  <a:cubicBezTo>
                    <a:pt x="4526" y="384"/>
                    <a:pt x="4562" y="420"/>
                    <a:pt x="4599" y="420"/>
                  </a:cubicBezTo>
                  <a:cubicBezTo>
                    <a:pt x="4672" y="539"/>
                    <a:pt x="4754" y="612"/>
                    <a:pt x="4827" y="685"/>
                  </a:cubicBezTo>
                  <a:cubicBezTo>
                    <a:pt x="4863" y="804"/>
                    <a:pt x="4936" y="877"/>
                    <a:pt x="4982" y="995"/>
                  </a:cubicBezTo>
                  <a:cubicBezTo>
                    <a:pt x="4982" y="1068"/>
                    <a:pt x="5018" y="1141"/>
                    <a:pt x="5018" y="1223"/>
                  </a:cubicBezTo>
                  <a:cubicBezTo>
                    <a:pt x="5018" y="1260"/>
                    <a:pt x="5055" y="1260"/>
                    <a:pt x="5055" y="1260"/>
                  </a:cubicBezTo>
                  <a:lnTo>
                    <a:pt x="5055" y="1178"/>
                  </a:lnTo>
                  <a:lnTo>
                    <a:pt x="5055" y="1068"/>
                  </a:lnTo>
                  <a:cubicBezTo>
                    <a:pt x="5018" y="950"/>
                    <a:pt x="4982" y="840"/>
                    <a:pt x="4936" y="722"/>
                  </a:cubicBezTo>
                  <a:cubicBezTo>
                    <a:pt x="4827" y="576"/>
                    <a:pt x="4708" y="420"/>
                    <a:pt x="4599" y="311"/>
                  </a:cubicBezTo>
                  <a:cubicBezTo>
                    <a:pt x="4444" y="192"/>
                    <a:pt x="4252" y="83"/>
                    <a:pt x="4070" y="37"/>
                  </a:cubicBezTo>
                  <a:cubicBezTo>
                    <a:pt x="3951" y="37"/>
                    <a:pt x="3878" y="1"/>
                    <a:pt x="3759" y="1"/>
                  </a:cubicBezTo>
                  <a:close/>
                </a:path>
              </a:pathLst>
            </a:custGeom>
            <a:solidFill>
              <a:srgbClr val="8D3B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9" name="Google Shape;3289;p46"/>
            <p:cNvSpPr/>
            <p:nvPr/>
          </p:nvSpPr>
          <p:spPr>
            <a:xfrm flipH="1">
              <a:off x="7341826" y="3103321"/>
              <a:ext cx="74" cy="7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8D3B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0" name="Google Shape;3290;p46"/>
            <p:cNvSpPr/>
            <p:nvPr/>
          </p:nvSpPr>
          <p:spPr>
            <a:xfrm flipH="1">
              <a:off x="7252345" y="3066954"/>
              <a:ext cx="74" cy="7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8D3B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1" name="Google Shape;3291;p46"/>
            <p:cNvSpPr/>
            <p:nvPr/>
          </p:nvSpPr>
          <p:spPr>
            <a:xfrm flipH="1">
              <a:off x="7333789" y="3240603"/>
              <a:ext cx="471153" cy="617139"/>
            </a:xfrm>
            <a:custGeom>
              <a:avLst/>
              <a:gdLst/>
              <a:ahLst/>
              <a:cxnLst/>
              <a:rect l="l" t="t" r="r" b="b"/>
              <a:pathLst>
                <a:path w="6387" h="8366" extrusionOk="0">
                  <a:moveTo>
                    <a:pt x="4033" y="0"/>
                  </a:moveTo>
                  <a:cubicBezTo>
                    <a:pt x="3841" y="0"/>
                    <a:pt x="3650" y="37"/>
                    <a:pt x="3458" y="73"/>
                  </a:cubicBezTo>
                  <a:cubicBezTo>
                    <a:pt x="3121" y="155"/>
                    <a:pt x="2774" y="347"/>
                    <a:pt x="2509" y="611"/>
                  </a:cubicBezTo>
                  <a:cubicBezTo>
                    <a:pt x="2354" y="721"/>
                    <a:pt x="2208" y="912"/>
                    <a:pt x="2090" y="1067"/>
                  </a:cubicBezTo>
                  <a:cubicBezTo>
                    <a:pt x="1980" y="1213"/>
                    <a:pt x="1825" y="1368"/>
                    <a:pt x="1716" y="1560"/>
                  </a:cubicBezTo>
                  <a:cubicBezTo>
                    <a:pt x="1488" y="1898"/>
                    <a:pt x="1260" y="2244"/>
                    <a:pt x="1068" y="2664"/>
                  </a:cubicBezTo>
                  <a:cubicBezTo>
                    <a:pt x="876" y="3001"/>
                    <a:pt x="685" y="3385"/>
                    <a:pt x="530" y="3804"/>
                  </a:cubicBezTo>
                  <a:cubicBezTo>
                    <a:pt x="457" y="3996"/>
                    <a:pt x="384" y="4224"/>
                    <a:pt x="347" y="4452"/>
                  </a:cubicBezTo>
                  <a:cubicBezTo>
                    <a:pt x="156" y="5018"/>
                    <a:pt x="74" y="5592"/>
                    <a:pt x="37" y="6121"/>
                  </a:cubicBezTo>
                  <a:cubicBezTo>
                    <a:pt x="1" y="6614"/>
                    <a:pt x="37" y="7034"/>
                    <a:pt x="156" y="7417"/>
                  </a:cubicBezTo>
                  <a:cubicBezTo>
                    <a:pt x="265" y="7791"/>
                    <a:pt x="493" y="8101"/>
                    <a:pt x="803" y="8283"/>
                  </a:cubicBezTo>
                  <a:cubicBezTo>
                    <a:pt x="840" y="8329"/>
                    <a:pt x="840" y="8329"/>
                    <a:pt x="876" y="8366"/>
                  </a:cubicBezTo>
                  <a:lnTo>
                    <a:pt x="913" y="8366"/>
                  </a:lnTo>
                  <a:cubicBezTo>
                    <a:pt x="949" y="8329"/>
                    <a:pt x="986" y="8329"/>
                    <a:pt x="1068" y="8329"/>
                  </a:cubicBezTo>
                  <a:cubicBezTo>
                    <a:pt x="1105" y="8329"/>
                    <a:pt x="1141" y="8329"/>
                    <a:pt x="1214" y="8283"/>
                  </a:cubicBezTo>
                  <a:cubicBezTo>
                    <a:pt x="1296" y="8283"/>
                    <a:pt x="1406" y="8247"/>
                    <a:pt x="1524" y="8210"/>
                  </a:cubicBezTo>
                  <a:cubicBezTo>
                    <a:pt x="1716" y="8174"/>
                    <a:pt x="1862" y="8101"/>
                    <a:pt x="2053" y="8019"/>
                  </a:cubicBezTo>
                  <a:cubicBezTo>
                    <a:pt x="2354" y="7873"/>
                    <a:pt x="2665" y="7681"/>
                    <a:pt x="2966" y="7453"/>
                  </a:cubicBezTo>
                  <a:cubicBezTo>
                    <a:pt x="3230" y="7262"/>
                    <a:pt x="3495" y="6997"/>
                    <a:pt x="3768" y="6687"/>
                  </a:cubicBezTo>
                  <a:cubicBezTo>
                    <a:pt x="3996" y="6459"/>
                    <a:pt x="4225" y="6194"/>
                    <a:pt x="4453" y="5857"/>
                  </a:cubicBezTo>
                  <a:cubicBezTo>
                    <a:pt x="4717" y="5510"/>
                    <a:pt x="4909" y="5209"/>
                    <a:pt x="5091" y="4945"/>
                  </a:cubicBezTo>
                  <a:cubicBezTo>
                    <a:pt x="5210" y="4716"/>
                    <a:pt x="5365" y="4488"/>
                    <a:pt x="5511" y="4260"/>
                  </a:cubicBezTo>
                  <a:cubicBezTo>
                    <a:pt x="5775" y="3804"/>
                    <a:pt x="6086" y="3229"/>
                    <a:pt x="6277" y="2627"/>
                  </a:cubicBezTo>
                  <a:cubicBezTo>
                    <a:pt x="6314" y="2472"/>
                    <a:pt x="6350" y="2317"/>
                    <a:pt x="6350" y="2208"/>
                  </a:cubicBezTo>
                  <a:cubicBezTo>
                    <a:pt x="6387" y="2053"/>
                    <a:pt x="6387" y="1943"/>
                    <a:pt x="6387" y="1788"/>
                  </a:cubicBezTo>
                  <a:cubicBezTo>
                    <a:pt x="6387" y="1633"/>
                    <a:pt x="6387" y="1524"/>
                    <a:pt x="6350" y="1405"/>
                  </a:cubicBezTo>
                  <a:cubicBezTo>
                    <a:pt x="6314" y="1332"/>
                    <a:pt x="6314" y="1259"/>
                    <a:pt x="6277" y="1213"/>
                  </a:cubicBezTo>
                  <a:cubicBezTo>
                    <a:pt x="6277" y="1140"/>
                    <a:pt x="6231" y="1067"/>
                    <a:pt x="6195" y="1031"/>
                  </a:cubicBezTo>
                  <a:cubicBezTo>
                    <a:pt x="6122" y="912"/>
                    <a:pt x="6049" y="803"/>
                    <a:pt x="5930" y="684"/>
                  </a:cubicBezTo>
                  <a:cubicBezTo>
                    <a:pt x="5821" y="611"/>
                    <a:pt x="5702" y="529"/>
                    <a:pt x="5547" y="420"/>
                  </a:cubicBezTo>
                  <a:cubicBezTo>
                    <a:pt x="5401" y="347"/>
                    <a:pt x="5246" y="265"/>
                    <a:pt x="5055" y="192"/>
                  </a:cubicBezTo>
                  <a:cubicBezTo>
                    <a:pt x="4863" y="155"/>
                    <a:pt x="4717" y="73"/>
                    <a:pt x="4526" y="37"/>
                  </a:cubicBezTo>
                  <a:cubicBezTo>
                    <a:pt x="4334" y="0"/>
                    <a:pt x="4179" y="0"/>
                    <a:pt x="4033" y="0"/>
                  </a:cubicBezTo>
                  <a:close/>
                </a:path>
              </a:pathLst>
            </a:custGeom>
            <a:solidFill>
              <a:srgbClr val="90AF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2" name="Google Shape;3292;p46"/>
            <p:cNvSpPr/>
            <p:nvPr/>
          </p:nvSpPr>
          <p:spPr>
            <a:xfrm flipH="1">
              <a:off x="7331059" y="3232488"/>
              <a:ext cx="341986" cy="594271"/>
            </a:xfrm>
            <a:custGeom>
              <a:avLst/>
              <a:gdLst/>
              <a:ahLst/>
              <a:cxnLst/>
              <a:rect l="l" t="t" r="r" b="b"/>
              <a:pathLst>
                <a:path w="4636" h="8056" extrusionOk="0">
                  <a:moveTo>
                    <a:pt x="2354" y="1"/>
                  </a:moveTo>
                  <a:cubicBezTo>
                    <a:pt x="2163" y="1"/>
                    <a:pt x="2017" y="1"/>
                    <a:pt x="1862" y="37"/>
                  </a:cubicBezTo>
                  <a:cubicBezTo>
                    <a:pt x="1670" y="74"/>
                    <a:pt x="1524" y="147"/>
                    <a:pt x="1369" y="229"/>
                  </a:cubicBezTo>
                  <a:cubicBezTo>
                    <a:pt x="1068" y="375"/>
                    <a:pt x="840" y="603"/>
                    <a:pt x="612" y="831"/>
                  </a:cubicBezTo>
                  <a:cubicBezTo>
                    <a:pt x="493" y="913"/>
                    <a:pt x="420" y="1022"/>
                    <a:pt x="338" y="1095"/>
                  </a:cubicBezTo>
                  <a:cubicBezTo>
                    <a:pt x="302" y="1141"/>
                    <a:pt x="265" y="1214"/>
                    <a:pt x="229" y="1250"/>
                  </a:cubicBezTo>
                  <a:lnTo>
                    <a:pt x="192" y="1287"/>
                  </a:lnTo>
                  <a:cubicBezTo>
                    <a:pt x="110" y="1369"/>
                    <a:pt x="74" y="1442"/>
                    <a:pt x="1" y="1551"/>
                  </a:cubicBezTo>
                  <a:lnTo>
                    <a:pt x="37" y="1515"/>
                  </a:lnTo>
                  <a:cubicBezTo>
                    <a:pt x="338" y="1214"/>
                    <a:pt x="648" y="867"/>
                    <a:pt x="986" y="603"/>
                  </a:cubicBezTo>
                  <a:cubicBezTo>
                    <a:pt x="1141" y="493"/>
                    <a:pt x="1296" y="375"/>
                    <a:pt x="1479" y="302"/>
                  </a:cubicBezTo>
                  <a:cubicBezTo>
                    <a:pt x="1597" y="265"/>
                    <a:pt x="1752" y="229"/>
                    <a:pt x="1898" y="183"/>
                  </a:cubicBezTo>
                  <a:lnTo>
                    <a:pt x="2546" y="183"/>
                  </a:lnTo>
                  <a:cubicBezTo>
                    <a:pt x="2774" y="229"/>
                    <a:pt x="3002" y="302"/>
                    <a:pt x="3230" y="375"/>
                  </a:cubicBezTo>
                  <a:cubicBezTo>
                    <a:pt x="3422" y="457"/>
                    <a:pt x="3613" y="566"/>
                    <a:pt x="3759" y="685"/>
                  </a:cubicBezTo>
                  <a:lnTo>
                    <a:pt x="4106" y="1022"/>
                  </a:lnTo>
                  <a:cubicBezTo>
                    <a:pt x="4179" y="1141"/>
                    <a:pt x="4261" y="1250"/>
                    <a:pt x="4298" y="1369"/>
                  </a:cubicBezTo>
                  <a:cubicBezTo>
                    <a:pt x="4371" y="1515"/>
                    <a:pt x="4407" y="1670"/>
                    <a:pt x="4407" y="1779"/>
                  </a:cubicBezTo>
                  <a:cubicBezTo>
                    <a:pt x="4443" y="1971"/>
                    <a:pt x="4443" y="2163"/>
                    <a:pt x="4407" y="2354"/>
                  </a:cubicBezTo>
                  <a:cubicBezTo>
                    <a:pt x="4371" y="2655"/>
                    <a:pt x="4298" y="2920"/>
                    <a:pt x="4179" y="3230"/>
                  </a:cubicBezTo>
                  <a:cubicBezTo>
                    <a:pt x="4033" y="3531"/>
                    <a:pt x="3878" y="3832"/>
                    <a:pt x="3723" y="4142"/>
                  </a:cubicBezTo>
                  <a:cubicBezTo>
                    <a:pt x="3577" y="4407"/>
                    <a:pt x="3422" y="4635"/>
                    <a:pt x="3267" y="4899"/>
                  </a:cubicBezTo>
                  <a:cubicBezTo>
                    <a:pt x="2966" y="5429"/>
                    <a:pt x="2619" y="5930"/>
                    <a:pt x="2245" y="6423"/>
                  </a:cubicBezTo>
                  <a:cubicBezTo>
                    <a:pt x="2090" y="6614"/>
                    <a:pt x="1898" y="6843"/>
                    <a:pt x="1707" y="7025"/>
                  </a:cubicBezTo>
                  <a:cubicBezTo>
                    <a:pt x="1524" y="7217"/>
                    <a:pt x="1333" y="7408"/>
                    <a:pt x="1141" y="7563"/>
                  </a:cubicBezTo>
                  <a:lnTo>
                    <a:pt x="1105" y="7563"/>
                  </a:lnTo>
                  <a:cubicBezTo>
                    <a:pt x="913" y="7755"/>
                    <a:pt x="648" y="7864"/>
                    <a:pt x="420" y="7983"/>
                  </a:cubicBezTo>
                  <a:cubicBezTo>
                    <a:pt x="384" y="7983"/>
                    <a:pt x="384" y="8019"/>
                    <a:pt x="384" y="8019"/>
                  </a:cubicBezTo>
                  <a:cubicBezTo>
                    <a:pt x="420" y="8056"/>
                    <a:pt x="420" y="8056"/>
                    <a:pt x="457" y="8056"/>
                  </a:cubicBezTo>
                  <a:cubicBezTo>
                    <a:pt x="1105" y="7791"/>
                    <a:pt x="1634" y="7335"/>
                    <a:pt x="2126" y="6797"/>
                  </a:cubicBezTo>
                  <a:cubicBezTo>
                    <a:pt x="2619" y="6268"/>
                    <a:pt x="3039" y="5657"/>
                    <a:pt x="3422" y="5055"/>
                  </a:cubicBezTo>
                  <a:cubicBezTo>
                    <a:pt x="3613" y="4744"/>
                    <a:pt x="3805" y="4443"/>
                    <a:pt x="3951" y="4142"/>
                  </a:cubicBezTo>
                  <a:cubicBezTo>
                    <a:pt x="4142" y="3759"/>
                    <a:pt x="4334" y="3376"/>
                    <a:pt x="4489" y="3002"/>
                  </a:cubicBezTo>
                  <a:cubicBezTo>
                    <a:pt x="4599" y="2619"/>
                    <a:pt x="4635" y="2199"/>
                    <a:pt x="4599" y="1779"/>
                  </a:cubicBezTo>
                  <a:cubicBezTo>
                    <a:pt x="4599" y="1707"/>
                    <a:pt x="4562" y="1597"/>
                    <a:pt x="4526" y="1515"/>
                  </a:cubicBezTo>
                  <a:cubicBezTo>
                    <a:pt x="4526" y="1405"/>
                    <a:pt x="4489" y="1323"/>
                    <a:pt x="4407" y="1214"/>
                  </a:cubicBezTo>
                  <a:cubicBezTo>
                    <a:pt x="4371" y="1059"/>
                    <a:pt x="4261" y="949"/>
                    <a:pt x="4142" y="794"/>
                  </a:cubicBezTo>
                  <a:cubicBezTo>
                    <a:pt x="4069" y="685"/>
                    <a:pt x="3914" y="566"/>
                    <a:pt x="3805" y="457"/>
                  </a:cubicBezTo>
                  <a:cubicBezTo>
                    <a:pt x="3650" y="375"/>
                    <a:pt x="3495" y="265"/>
                    <a:pt x="3349" y="229"/>
                  </a:cubicBezTo>
                  <a:cubicBezTo>
                    <a:pt x="3039" y="74"/>
                    <a:pt x="2738" y="1"/>
                    <a:pt x="2391" y="1"/>
                  </a:cubicBezTo>
                  <a:close/>
                </a:path>
              </a:pathLst>
            </a:custGeom>
            <a:solidFill>
              <a:srgbClr val="CB7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3" name="Google Shape;3293;p46"/>
            <p:cNvSpPr/>
            <p:nvPr/>
          </p:nvSpPr>
          <p:spPr>
            <a:xfrm flipH="1">
              <a:off x="7434700" y="3260077"/>
              <a:ext cx="74" cy="7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CB7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4" name="Google Shape;3294;p46"/>
            <p:cNvSpPr/>
            <p:nvPr/>
          </p:nvSpPr>
          <p:spPr>
            <a:xfrm flipH="1">
              <a:off x="7364768" y="3470683"/>
              <a:ext cx="74" cy="7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CB7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5" name="Google Shape;3295;p46"/>
            <p:cNvSpPr/>
            <p:nvPr/>
          </p:nvSpPr>
          <p:spPr>
            <a:xfrm flipH="1">
              <a:off x="7588802" y="3790392"/>
              <a:ext cx="74" cy="7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CB7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6" name="Google Shape;3296;p46"/>
            <p:cNvSpPr/>
            <p:nvPr/>
          </p:nvSpPr>
          <p:spPr>
            <a:xfrm flipH="1">
              <a:off x="7532959" y="3245988"/>
              <a:ext cx="74" cy="7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CB7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7" name="Google Shape;3297;p46"/>
            <p:cNvSpPr/>
            <p:nvPr/>
          </p:nvSpPr>
          <p:spPr>
            <a:xfrm flipH="1">
              <a:off x="7434700" y="3260077"/>
              <a:ext cx="74" cy="7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CB7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8" name="Google Shape;3298;p46"/>
            <p:cNvSpPr/>
            <p:nvPr/>
          </p:nvSpPr>
          <p:spPr>
            <a:xfrm flipH="1">
              <a:off x="7434700" y="3260077"/>
              <a:ext cx="74" cy="7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CB7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9" name="Google Shape;3299;p46"/>
            <p:cNvSpPr/>
            <p:nvPr/>
          </p:nvSpPr>
          <p:spPr>
            <a:xfrm flipH="1">
              <a:off x="7364768" y="3470683"/>
              <a:ext cx="74" cy="7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CB7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0" name="Google Shape;3300;p46"/>
            <p:cNvSpPr/>
            <p:nvPr/>
          </p:nvSpPr>
          <p:spPr>
            <a:xfrm flipH="1">
              <a:off x="7364768" y="3470683"/>
              <a:ext cx="74" cy="7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CB7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1" name="Google Shape;3301;p46"/>
            <p:cNvSpPr/>
            <p:nvPr/>
          </p:nvSpPr>
          <p:spPr>
            <a:xfrm flipH="1">
              <a:off x="7364768" y="3470683"/>
              <a:ext cx="74" cy="7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CB7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2" name="Google Shape;3302;p46"/>
            <p:cNvSpPr/>
            <p:nvPr/>
          </p:nvSpPr>
          <p:spPr>
            <a:xfrm flipH="1">
              <a:off x="7364768" y="3470683"/>
              <a:ext cx="74" cy="7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CB7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3" name="Google Shape;3303;p46"/>
            <p:cNvSpPr/>
            <p:nvPr/>
          </p:nvSpPr>
          <p:spPr>
            <a:xfrm flipH="1">
              <a:off x="7507435" y="3706223"/>
              <a:ext cx="74" cy="7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CB7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4" name="Google Shape;3304;p46"/>
            <p:cNvSpPr/>
            <p:nvPr/>
          </p:nvSpPr>
          <p:spPr>
            <a:xfrm flipH="1">
              <a:off x="7308188" y="3706223"/>
              <a:ext cx="62038" cy="372895"/>
            </a:xfrm>
            <a:custGeom>
              <a:avLst/>
              <a:gdLst/>
              <a:ahLst/>
              <a:cxnLst/>
              <a:rect l="l" t="t" r="r" b="b"/>
              <a:pathLst>
                <a:path w="841" h="5055" extrusionOk="0">
                  <a:moveTo>
                    <a:pt x="110" y="1"/>
                  </a:moveTo>
                  <a:cubicBezTo>
                    <a:pt x="37" y="1"/>
                    <a:pt x="1" y="37"/>
                    <a:pt x="1" y="74"/>
                  </a:cubicBezTo>
                  <a:cubicBezTo>
                    <a:pt x="37" y="831"/>
                    <a:pt x="1" y="1597"/>
                    <a:pt x="37" y="2355"/>
                  </a:cubicBezTo>
                  <a:cubicBezTo>
                    <a:pt x="37" y="2774"/>
                    <a:pt x="74" y="3157"/>
                    <a:pt x="156" y="3531"/>
                  </a:cubicBezTo>
                  <a:cubicBezTo>
                    <a:pt x="229" y="3915"/>
                    <a:pt x="302" y="4298"/>
                    <a:pt x="457" y="4635"/>
                  </a:cubicBezTo>
                  <a:cubicBezTo>
                    <a:pt x="494" y="4708"/>
                    <a:pt x="530" y="4790"/>
                    <a:pt x="567" y="4827"/>
                  </a:cubicBezTo>
                  <a:cubicBezTo>
                    <a:pt x="612" y="4900"/>
                    <a:pt x="649" y="4982"/>
                    <a:pt x="685" y="5018"/>
                  </a:cubicBezTo>
                  <a:cubicBezTo>
                    <a:pt x="722" y="5055"/>
                    <a:pt x="758" y="5055"/>
                    <a:pt x="795" y="5055"/>
                  </a:cubicBezTo>
                  <a:cubicBezTo>
                    <a:pt x="795" y="5018"/>
                    <a:pt x="840" y="4982"/>
                    <a:pt x="795" y="4982"/>
                  </a:cubicBezTo>
                  <a:cubicBezTo>
                    <a:pt x="795" y="4936"/>
                    <a:pt x="758" y="4900"/>
                    <a:pt x="758" y="4863"/>
                  </a:cubicBezTo>
                  <a:cubicBezTo>
                    <a:pt x="649" y="4599"/>
                    <a:pt x="567" y="4334"/>
                    <a:pt x="457" y="4024"/>
                  </a:cubicBezTo>
                  <a:cubicBezTo>
                    <a:pt x="384" y="3723"/>
                    <a:pt x="338" y="3422"/>
                    <a:pt x="302" y="3075"/>
                  </a:cubicBezTo>
                  <a:lnTo>
                    <a:pt x="302" y="3112"/>
                  </a:lnTo>
                  <a:cubicBezTo>
                    <a:pt x="229" y="2619"/>
                    <a:pt x="193" y="2090"/>
                    <a:pt x="193" y="1561"/>
                  </a:cubicBezTo>
                  <a:lnTo>
                    <a:pt x="193" y="74"/>
                  </a:lnTo>
                  <a:cubicBezTo>
                    <a:pt x="193" y="37"/>
                    <a:pt x="156" y="1"/>
                    <a:pt x="110" y="1"/>
                  </a:cubicBezTo>
                  <a:close/>
                </a:path>
              </a:pathLst>
            </a:custGeom>
            <a:solidFill>
              <a:srgbClr val="CB7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5" name="Google Shape;3305;p46"/>
            <p:cNvSpPr/>
            <p:nvPr/>
          </p:nvSpPr>
          <p:spPr>
            <a:xfrm flipH="1">
              <a:off x="6161474" y="4064954"/>
              <a:ext cx="1368903" cy="538429"/>
            </a:xfrm>
            <a:custGeom>
              <a:avLst/>
              <a:gdLst/>
              <a:ahLst/>
              <a:cxnLst/>
              <a:rect l="l" t="t" r="r" b="b"/>
              <a:pathLst>
                <a:path w="18557" h="7299" extrusionOk="0">
                  <a:moveTo>
                    <a:pt x="2738" y="0"/>
                  </a:moveTo>
                  <a:cubicBezTo>
                    <a:pt x="2509" y="0"/>
                    <a:pt x="2281" y="0"/>
                    <a:pt x="2053" y="37"/>
                  </a:cubicBezTo>
                  <a:cubicBezTo>
                    <a:pt x="1789" y="37"/>
                    <a:pt x="1597" y="73"/>
                    <a:pt x="1415" y="119"/>
                  </a:cubicBezTo>
                  <a:cubicBezTo>
                    <a:pt x="995" y="228"/>
                    <a:pt x="612" y="456"/>
                    <a:pt x="384" y="721"/>
                  </a:cubicBezTo>
                  <a:cubicBezTo>
                    <a:pt x="347" y="803"/>
                    <a:pt x="274" y="876"/>
                    <a:pt x="229" y="986"/>
                  </a:cubicBezTo>
                  <a:cubicBezTo>
                    <a:pt x="156" y="1068"/>
                    <a:pt x="119" y="1177"/>
                    <a:pt x="119" y="1259"/>
                  </a:cubicBezTo>
                  <a:cubicBezTo>
                    <a:pt x="46" y="1442"/>
                    <a:pt x="1" y="1670"/>
                    <a:pt x="1" y="1943"/>
                  </a:cubicBezTo>
                  <a:cubicBezTo>
                    <a:pt x="1" y="2126"/>
                    <a:pt x="46" y="2354"/>
                    <a:pt x="119" y="2582"/>
                  </a:cubicBezTo>
                  <a:cubicBezTo>
                    <a:pt x="156" y="2774"/>
                    <a:pt x="229" y="3002"/>
                    <a:pt x="347" y="3230"/>
                  </a:cubicBezTo>
                  <a:cubicBezTo>
                    <a:pt x="539" y="3576"/>
                    <a:pt x="804" y="3914"/>
                    <a:pt x="1141" y="4297"/>
                  </a:cubicBezTo>
                  <a:cubicBezTo>
                    <a:pt x="1451" y="4562"/>
                    <a:pt x="1789" y="4863"/>
                    <a:pt x="2208" y="5136"/>
                  </a:cubicBezTo>
                  <a:cubicBezTo>
                    <a:pt x="2592" y="5401"/>
                    <a:pt x="3011" y="5629"/>
                    <a:pt x="3504" y="5857"/>
                  </a:cubicBezTo>
                  <a:cubicBezTo>
                    <a:pt x="4416" y="6313"/>
                    <a:pt x="5401" y="6651"/>
                    <a:pt x="6469" y="6879"/>
                  </a:cubicBezTo>
                  <a:cubicBezTo>
                    <a:pt x="7418" y="7107"/>
                    <a:pt x="8439" y="7225"/>
                    <a:pt x="9580" y="7298"/>
                  </a:cubicBezTo>
                  <a:lnTo>
                    <a:pt x="10875" y="7298"/>
                  </a:lnTo>
                  <a:cubicBezTo>
                    <a:pt x="11486" y="7298"/>
                    <a:pt x="12088" y="7298"/>
                    <a:pt x="12773" y="7262"/>
                  </a:cubicBezTo>
                  <a:cubicBezTo>
                    <a:pt x="13274" y="7225"/>
                    <a:pt x="13767" y="7189"/>
                    <a:pt x="14333" y="7143"/>
                  </a:cubicBezTo>
                  <a:cubicBezTo>
                    <a:pt x="14907" y="7070"/>
                    <a:pt x="15363" y="7034"/>
                    <a:pt x="15820" y="6997"/>
                  </a:cubicBezTo>
                  <a:cubicBezTo>
                    <a:pt x="16239" y="6915"/>
                    <a:pt x="16577" y="6879"/>
                    <a:pt x="16878" y="6769"/>
                  </a:cubicBezTo>
                  <a:cubicBezTo>
                    <a:pt x="17297" y="6651"/>
                    <a:pt x="17644" y="6505"/>
                    <a:pt x="17909" y="6313"/>
                  </a:cubicBezTo>
                  <a:lnTo>
                    <a:pt x="18018" y="6195"/>
                  </a:lnTo>
                  <a:cubicBezTo>
                    <a:pt x="18100" y="6122"/>
                    <a:pt x="18173" y="6049"/>
                    <a:pt x="18210" y="5966"/>
                  </a:cubicBezTo>
                  <a:cubicBezTo>
                    <a:pt x="18246" y="5966"/>
                    <a:pt x="18246" y="5930"/>
                    <a:pt x="18292" y="5930"/>
                  </a:cubicBezTo>
                  <a:cubicBezTo>
                    <a:pt x="18365" y="5775"/>
                    <a:pt x="18438" y="5592"/>
                    <a:pt x="18474" y="5401"/>
                  </a:cubicBezTo>
                  <a:cubicBezTo>
                    <a:pt x="18556" y="5209"/>
                    <a:pt x="18556" y="4981"/>
                    <a:pt x="18520" y="4790"/>
                  </a:cubicBezTo>
                  <a:cubicBezTo>
                    <a:pt x="18474" y="4717"/>
                    <a:pt x="18474" y="4635"/>
                    <a:pt x="18438" y="4598"/>
                  </a:cubicBezTo>
                  <a:lnTo>
                    <a:pt x="18438" y="4525"/>
                  </a:lnTo>
                  <a:cubicBezTo>
                    <a:pt x="18365" y="4407"/>
                    <a:pt x="18292" y="4297"/>
                    <a:pt x="18173" y="4178"/>
                  </a:cubicBezTo>
                  <a:cubicBezTo>
                    <a:pt x="18100" y="4105"/>
                    <a:pt x="17982" y="3996"/>
                    <a:pt x="17872" y="3950"/>
                  </a:cubicBezTo>
                  <a:cubicBezTo>
                    <a:pt x="17754" y="3877"/>
                    <a:pt x="17608" y="3841"/>
                    <a:pt x="17452" y="3804"/>
                  </a:cubicBezTo>
                  <a:cubicBezTo>
                    <a:pt x="17416" y="3768"/>
                    <a:pt x="17334" y="3768"/>
                    <a:pt x="17261" y="3722"/>
                  </a:cubicBezTo>
                  <a:cubicBezTo>
                    <a:pt x="17069" y="3686"/>
                    <a:pt x="16878" y="3649"/>
                    <a:pt x="16695" y="3613"/>
                  </a:cubicBezTo>
                  <a:lnTo>
                    <a:pt x="16577" y="3576"/>
                  </a:lnTo>
                  <a:lnTo>
                    <a:pt x="16276" y="3494"/>
                  </a:lnTo>
                  <a:cubicBezTo>
                    <a:pt x="16084" y="3458"/>
                    <a:pt x="15892" y="3421"/>
                    <a:pt x="15664" y="3385"/>
                  </a:cubicBezTo>
                  <a:cubicBezTo>
                    <a:pt x="14031" y="3038"/>
                    <a:pt x="12316" y="2628"/>
                    <a:pt x="10610" y="2053"/>
                  </a:cubicBezTo>
                  <a:lnTo>
                    <a:pt x="10610" y="2053"/>
                  </a:lnTo>
                  <a:lnTo>
                    <a:pt x="10647" y="2089"/>
                  </a:lnTo>
                  <a:cubicBezTo>
                    <a:pt x="10118" y="1898"/>
                    <a:pt x="9625" y="1715"/>
                    <a:pt x="9087" y="1524"/>
                  </a:cubicBezTo>
                  <a:cubicBezTo>
                    <a:pt x="8594" y="1369"/>
                    <a:pt x="8102" y="1177"/>
                    <a:pt x="7609" y="986"/>
                  </a:cubicBezTo>
                  <a:cubicBezTo>
                    <a:pt x="6733" y="721"/>
                    <a:pt x="5593" y="347"/>
                    <a:pt x="4416" y="155"/>
                  </a:cubicBezTo>
                  <a:cubicBezTo>
                    <a:pt x="3878" y="37"/>
                    <a:pt x="3349" y="0"/>
                    <a:pt x="28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6" name="Google Shape;3306;p46"/>
            <p:cNvSpPr/>
            <p:nvPr/>
          </p:nvSpPr>
          <p:spPr>
            <a:xfrm flipH="1">
              <a:off x="7543732" y="3759409"/>
              <a:ext cx="350691" cy="291455"/>
            </a:xfrm>
            <a:custGeom>
              <a:avLst/>
              <a:gdLst/>
              <a:ahLst/>
              <a:cxnLst/>
              <a:rect l="l" t="t" r="r" b="b"/>
              <a:pathLst>
                <a:path w="4754" h="3951" extrusionOk="0">
                  <a:moveTo>
                    <a:pt x="37" y="1"/>
                  </a:moveTo>
                  <a:cubicBezTo>
                    <a:pt x="37" y="1"/>
                    <a:pt x="0" y="1"/>
                    <a:pt x="0" y="37"/>
                  </a:cubicBezTo>
                  <a:lnTo>
                    <a:pt x="0" y="74"/>
                  </a:lnTo>
                  <a:cubicBezTo>
                    <a:pt x="0" y="110"/>
                    <a:pt x="0" y="110"/>
                    <a:pt x="37" y="110"/>
                  </a:cubicBezTo>
                  <a:cubicBezTo>
                    <a:pt x="192" y="192"/>
                    <a:pt x="374" y="265"/>
                    <a:pt x="566" y="338"/>
                  </a:cubicBezTo>
                  <a:cubicBezTo>
                    <a:pt x="758" y="457"/>
                    <a:pt x="949" y="566"/>
                    <a:pt x="1059" y="648"/>
                  </a:cubicBezTo>
                  <a:cubicBezTo>
                    <a:pt x="1515" y="913"/>
                    <a:pt x="1898" y="1250"/>
                    <a:pt x="2318" y="1634"/>
                  </a:cubicBezTo>
                  <a:cubicBezTo>
                    <a:pt x="2737" y="2017"/>
                    <a:pt x="3075" y="2354"/>
                    <a:pt x="3421" y="2701"/>
                  </a:cubicBezTo>
                  <a:cubicBezTo>
                    <a:pt x="3613" y="2929"/>
                    <a:pt x="3759" y="3121"/>
                    <a:pt x="3914" y="3267"/>
                  </a:cubicBezTo>
                  <a:cubicBezTo>
                    <a:pt x="3987" y="3385"/>
                    <a:pt x="4069" y="3458"/>
                    <a:pt x="4106" y="3577"/>
                  </a:cubicBezTo>
                  <a:lnTo>
                    <a:pt x="4142" y="3577"/>
                  </a:lnTo>
                  <a:lnTo>
                    <a:pt x="4252" y="3723"/>
                  </a:lnTo>
                  <a:lnTo>
                    <a:pt x="4297" y="3805"/>
                  </a:lnTo>
                  <a:lnTo>
                    <a:pt x="4370" y="3878"/>
                  </a:lnTo>
                  <a:cubicBezTo>
                    <a:pt x="4407" y="3951"/>
                    <a:pt x="4480" y="3951"/>
                    <a:pt x="4525" y="3951"/>
                  </a:cubicBezTo>
                  <a:lnTo>
                    <a:pt x="4598" y="3951"/>
                  </a:lnTo>
                  <a:cubicBezTo>
                    <a:pt x="4671" y="3951"/>
                    <a:pt x="4708" y="3914"/>
                    <a:pt x="4708" y="3841"/>
                  </a:cubicBezTo>
                  <a:cubicBezTo>
                    <a:pt x="4753" y="3805"/>
                    <a:pt x="4753" y="3723"/>
                    <a:pt x="4753" y="3686"/>
                  </a:cubicBezTo>
                  <a:cubicBezTo>
                    <a:pt x="4708" y="3686"/>
                    <a:pt x="4708" y="3650"/>
                    <a:pt x="4708" y="3650"/>
                  </a:cubicBezTo>
                  <a:cubicBezTo>
                    <a:pt x="4708" y="3613"/>
                    <a:pt x="4671" y="3613"/>
                    <a:pt x="4671" y="3577"/>
                  </a:cubicBezTo>
                  <a:cubicBezTo>
                    <a:pt x="4635" y="3531"/>
                    <a:pt x="4635" y="3458"/>
                    <a:pt x="4598" y="3422"/>
                  </a:cubicBezTo>
                  <a:cubicBezTo>
                    <a:pt x="4562" y="3349"/>
                    <a:pt x="4525" y="3267"/>
                    <a:pt x="4443" y="3157"/>
                  </a:cubicBezTo>
                  <a:cubicBezTo>
                    <a:pt x="4334" y="3002"/>
                    <a:pt x="4252" y="2847"/>
                    <a:pt x="4106" y="2701"/>
                  </a:cubicBezTo>
                  <a:cubicBezTo>
                    <a:pt x="3987" y="2546"/>
                    <a:pt x="3841" y="2391"/>
                    <a:pt x="3686" y="2208"/>
                  </a:cubicBezTo>
                  <a:cubicBezTo>
                    <a:pt x="3531" y="2053"/>
                    <a:pt x="3421" y="1898"/>
                    <a:pt x="3266" y="1752"/>
                  </a:cubicBezTo>
                  <a:cubicBezTo>
                    <a:pt x="3111" y="1634"/>
                    <a:pt x="2965" y="1478"/>
                    <a:pt x="2810" y="1369"/>
                  </a:cubicBezTo>
                  <a:cubicBezTo>
                    <a:pt x="2655" y="1250"/>
                    <a:pt x="2473" y="1141"/>
                    <a:pt x="2281" y="986"/>
                  </a:cubicBezTo>
                  <a:cubicBezTo>
                    <a:pt x="1971" y="794"/>
                    <a:pt x="1633" y="612"/>
                    <a:pt x="1214" y="457"/>
                  </a:cubicBezTo>
                  <a:cubicBezTo>
                    <a:pt x="831" y="265"/>
                    <a:pt x="457" y="110"/>
                    <a:pt x="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7" name="Google Shape;3307;p46"/>
            <p:cNvSpPr/>
            <p:nvPr/>
          </p:nvSpPr>
          <p:spPr>
            <a:xfrm flipH="1">
              <a:off x="7372811" y="3885257"/>
              <a:ext cx="252432" cy="121200"/>
            </a:xfrm>
            <a:custGeom>
              <a:avLst/>
              <a:gdLst/>
              <a:ahLst/>
              <a:cxnLst/>
              <a:rect l="l" t="t" r="r" b="b"/>
              <a:pathLst>
                <a:path w="3422" h="1643" extrusionOk="0">
                  <a:moveTo>
                    <a:pt x="37" y="1"/>
                  </a:moveTo>
                  <a:lnTo>
                    <a:pt x="0" y="46"/>
                  </a:lnTo>
                  <a:lnTo>
                    <a:pt x="0" y="83"/>
                  </a:lnTo>
                  <a:lnTo>
                    <a:pt x="37" y="119"/>
                  </a:lnTo>
                  <a:cubicBezTo>
                    <a:pt x="146" y="119"/>
                    <a:pt x="229" y="83"/>
                    <a:pt x="338" y="83"/>
                  </a:cubicBezTo>
                  <a:cubicBezTo>
                    <a:pt x="566" y="83"/>
                    <a:pt x="831" y="119"/>
                    <a:pt x="1059" y="192"/>
                  </a:cubicBezTo>
                  <a:cubicBezTo>
                    <a:pt x="1214" y="229"/>
                    <a:pt x="1369" y="274"/>
                    <a:pt x="1478" y="347"/>
                  </a:cubicBezTo>
                  <a:cubicBezTo>
                    <a:pt x="1633" y="384"/>
                    <a:pt x="1743" y="457"/>
                    <a:pt x="1898" y="539"/>
                  </a:cubicBezTo>
                  <a:cubicBezTo>
                    <a:pt x="2199" y="730"/>
                    <a:pt x="2509" y="958"/>
                    <a:pt x="2810" y="1259"/>
                  </a:cubicBezTo>
                  <a:cubicBezTo>
                    <a:pt x="2883" y="1332"/>
                    <a:pt x="3002" y="1451"/>
                    <a:pt x="3111" y="1561"/>
                  </a:cubicBezTo>
                  <a:cubicBezTo>
                    <a:pt x="3111" y="1597"/>
                    <a:pt x="3157" y="1597"/>
                    <a:pt x="3230" y="1643"/>
                  </a:cubicBezTo>
                  <a:cubicBezTo>
                    <a:pt x="3266" y="1643"/>
                    <a:pt x="3303" y="1597"/>
                    <a:pt x="3339" y="1597"/>
                  </a:cubicBezTo>
                  <a:cubicBezTo>
                    <a:pt x="3385" y="1561"/>
                    <a:pt x="3385" y="1524"/>
                    <a:pt x="3421" y="1488"/>
                  </a:cubicBezTo>
                  <a:cubicBezTo>
                    <a:pt x="3421" y="1415"/>
                    <a:pt x="3385" y="1369"/>
                    <a:pt x="3385" y="1332"/>
                  </a:cubicBezTo>
                  <a:cubicBezTo>
                    <a:pt x="3157" y="1104"/>
                    <a:pt x="2929" y="913"/>
                    <a:pt x="2655" y="730"/>
                  </a:cubicBezTo>
                  <a:cubicBezTo>
                    <a:pt x="2546" y="648"/>
                    <a:pt x="2427" y="575"/>
                    <a:pt x="2281" y="502"/>
                  </a:cubicBezTo>
                  <a:cubicBezTo>
                    <a:pt x="2126" y="420"/>
                    <a:pt x="1971" y="347"/>
                    <a:pt x="1825" y="274"/>
                  </a:cubicBezTo>
                  <a:cubicBezTo>
                    <a:pt x="1560" y="156"/>
                    <a:pt x="1250" y="83"/>
                    <a:pt x="949" y="46"/>
                  </a:cubicBezTo>
                  <a:cubicBezTo>
                    <a:pt x="794" y="1"/>
                    <a:pt x="603" y="1"/>
                    <a:pt x="4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8" name="Google Shape;3308;p46"/>
            <p:cNvSpPr/>
            <p:nvPr/>
          </p:nvSpPr>
          <p:spPr>
            <a:xfrm flipH="1">
              <a:off x="7812910" y="3593875"/>
              <a:ext cx="162952" cy="165608"/>
            </a:xfrm>
            <a:custGeom>
              <a:avLst/>
              <a:gdLst/>
              <a:ahLst/>
              <a:cxnLst/>
              <a:rect l="l" t="t" r="r" b="b"/>
              <a:pathLst>
                <a:path w="2209" h="2245" extrusionOk="0">
                  <a:moveTo>
                    <a:pt x="74" y="0"/>
                  </a:moveTo>
                  <a:cubicBezTo>
                    <a:pt x="37" y="0"/>
                    <a:pt x="37" y="37"/>
                    <a:pt x="1" y="73"/>
                  </a:cubicBezTo>
                  <a:cubicBezTo>
                    <a:pt x="1" y="156"/>
                    <a:pt x="1" y="229"/>
                    <a:pt x="74" y="265"/>
                  </a:cubicBezTo>
                  <a:lnTo>
                    <a:pt x="758" y="612"/>
                  </a:lnTo>
                  <a:lnTo>
                    <a:pt x="758" y="648"/>
                  </a:lnTo>
                  <a:cubicBezTo>
                    <a:pt x="1022" y="803"/>
                    <a:pt x="1250" y="986"/>
                    <a:pt x="1442" y="1177"/>
                  </a:cubicBezTo>
                  <a:lnTo>
                    <a:pt x="1442" y="1214"/>
                  </a:lnTo>
                  <a:cubicBezTo>
                    <a:pt x="1561" y="1332"/>
                    <a:pt x="1670" y="1487"/>
                    <a:pt x="1789" y="1633"/>
                  </a:cubicBezTo>
                  <a:cubicBezTo>
                    <a:pt x="1898" y="1825"/>
                    <a:pt x="2017" y="2017"/>
                    <a:pt x="2090" y="2172"/>
                  </a:cubicBezTo>
                  <a:lnTo>
                    <a:pt x="2126" y="2208"/>
                  </a:lnTo>
                  <a:cubicBezTo>
                    <a:pt x="2126" y="2245"/>
                    <a:pt x="2163" y="2245"/>
                    <a:pt x="2163" y="2245"/>
                  </a:cubicBezTo>
                  <a:cubicBezTo>
                    <a:pt x="2208" y="2245"/>
                    <a:pt x="2208" y="2245"/>
                    <a:pt x="2208" y="2208"/>
                  </a:cubicBezTo>
                  <a:lnTo>
                    <a:pt x="1862" y="1524"/>
                  </a:lnTo>
                  <a:cubicBezTo>
                    <a:pt x="1706" y="1296"/>
                    <a:pt x="1597" y="1104"/>
                    <a:pt x="1405" y="913"/>
                  </a:cubicBezTo>
                  <a:cubicBezTo>
                    <a:pt x="1250" y="721"/>
                    <a:pt x="1104" y="530"/>
                    <a:pt x="913" y="420"/>
                  </a:cubicBezTo>
                  <a:cubicBezTo>
                    <a:pt x="794" y="301"/>
                    <a:pt x="685" y="265"/>
                    <a:pt x="566" y="192"/>
                  </a:cubicBezTo>
                  <a:cubicBezTo>
                    <a:pt x="457" y="119"/>
                    <a:pt x="338" y="73"/>
                    <a:pt x="1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9" name="Google Shape;3309;p46"/>
            <p:cNvSpPr/>
            <p:nvPr/>
          </p:nvSpPr>
          <p:spPr>
            <a:xfrm flipH="1">
              <a:off x="7496672" y="4064954"/>
              <a:ext cx="868834" cy="434786"/>
            </a:xfrm>
            <a:custGeom>
              <a:avLst/>
              <a:gdLst/>
              <a:ahLst/>
              <a:cxnLst/>
              <a:rect l="l" t="t" r="r" b="b"/>
              <a:pathLst>
                <a:path w="11778" h="5894" extrusionOk="0">
                  <a:moveTo>
                    <a:pt x="8284" y="5018"/>
                  </a:moveTo>
                  <a:lnTo>
                    <a:pt x="8284" y="5018"/>
                  </a:lnTo>
                  <a:cubicBezTo>
                    <a:pt x="8292" y="5020"/>
                    <a:pt x="8300" y="5023"/>
                    <a:pt x="8308" y="5026"/>
                  </a:cubicBezTo>
                  <a:lnTo>
                    <a:pt x="8308" y="5026"/>
                  </a:lnTo>
                  <a:cubicBezTo>
                    <a:pt x="8297" y="5018"/>
                    <a:pt x="8284" y="5018"/>
                    <a:pt x="8284" y="5018"/>
                  </a:cubicBezTo>
                  <a:close/>
                  <a:moveTo>
                    <a:pt x="37" y="0"/>
                  </a:moveTo>
                  <a:cubicBezTo>
                    <a:pt x="37" y="0"/>
                    <a:pt x="1" y="73"/>
                    <a:pt x="37" y="73"/>
                  </a:cubicBezTo>
                  <a:cubicBezTo>
                    <a:pt x="420" y="493"/>
                    <a:pt x="794" y="913"/>
                    <a:pt x="1214" y="1332"/>
                  </a:cubicBezTo>
                  <a:lnTo>
                    <a:pt x="1214" y="1296"/>
                  </a:lnTo>
                  <a:cubicBezTo>
                    <a:pt x="1478" y="1597"/>
                    <a:pt x="1743" y="1861"/>
                    <a:pt x="2053" y="2089"/>
                  </a:cubicBezTo>
                  <a:cubicBezTo>
                    <a:pt x="2354" y="2354"/>
                    <a:pt x="2619" y="2628"/>
                    <a:pt x="2929" y="2856"/>
                  </a:cubicBezTo>
                  <a:cubicBezTo>
                    <a:pt x="3230" y="3084"/>
                    <a:pt x="3531" y="3312"/>
                    <a:pt x="3878" y="3540"/>
                  </a:cubicBezTo>
                  <a:cubicBezTo>
                    <a:pt x="4179" y="3768"/>
                    <a:pt x="4525" y="3950"/>
                    <a:pt x="4899" y="4142"/>
                  </a:cubicBezTo>
                  <a:cubicBezTo>
                    <a:pt x="5438" y="4452"/>
                    <a:pt x="5967" y="4680"/>
                    <a:pt x="6532" y="4908"/>
                  </a:cubicBezTo>
                  <a:cubicBezTo>
                    <a:pt x="7034" y="5136"/>
                    <a:pt x="7527" y="5282"/>
                    <a:pt x="8056" y="5437"/>
                  </a:cubicBezTo>
                  <a:cubicBezTo>
                    <a:pt x="8631" y="5629"/>
                    <a:pt x="9233" y="5775"/>
                    <a:pt x="9844" y="5857"/>
                  </a:cubicBezTo>
                  <a:cubicBezTo>
                    <a:pt x="10108" y="5894"/>
                    <a:pt x="10409" y="5894"/>
                    <a:pt x="10683" y="5894"/>
                  </a:cubicBezTo>
                  <a:cubicBezTo>
                    <a:pt x="10793" y="5857"/>
                    <a:pt x="10911" y="5857"/>
                    <a:pt x="11021" y="5821"/>
                  </a:cubicBezTo>
                  <a:cubicBezTo>
                    <a:pt x="11139" y="5821"/>
                    <a:pt x="11249" y="5775"/>
                    <a:pt x="11367" y="5702"/>
                  </a:cubicBezTo>
                  <a:cubicBezTo>
                    <a:pt x="11440" y="5702"/>
                    <a:pt x="11477" y="5665"/>
                    <a:pt x="11550" y="5629"/>
                  </a:cubicBezTo>
                  <a:lnTo>
                    <a:pt x="11668" y="5510"/>
                  </a:lnTo>
                  <a:cubicBezTo>
                    <a:pt x="11705" y="5510"/>
                    <a:pt x="11705" y="5474"/>
                    <a:pt x="11741" y="5437"/>
                  </a:cubicBezTo>
                  <a:cubicBezTo>
                    <a:pt x="11778" y="5401"/>
                    <a:pt x="11778" y="5364"/>
                    <a:pt x="11778" y="5319"/>
                  </a:cubicBezTo>
                  <a:cubicBezTo>
                    <a:pt x="11778" y="5282"/>
                    <a:pt x="11778" y="5246"/>
                    <a:pt x="11741" y="5173"/>
                  </a:cubicBezTo>
                  <a:cubicBezTo>
                    <a:pt x="11700" y="5126"/>
                    <a:pt x="11643" y="5106"/>
                    <a:pt x="11588" y="5106"/>
                  </a:cubicBezTo>
                  <a:cubicBezTo>
                    <a:pt x="11547" y="5106"/>
                    <a:pt x="11508" y="5117"/>
                    <a:pt x="11477" y="5136"/>
                  </a:cubicBezTo>
                  <a:cubicBezTo>
                    <a:pt x="11440" y="5173"/>
                    <a:pt x="11440" y="5173"/>
                    <a:pt x="11404" y="5173"/>
                  </a:cubicBezTo>
                  <a:cubicBezTo>
                    <a:pt x="11322" y="5246"/>
                    <a:pt x="11212" y="5282"/>
                    <a:pt x="11094" y="5319"/>
                  </a:cubicBezTo>
                  <a:cubicBezTo>
                    <a:pt x="10866" y="5364"/>
                    <a:pt x="10683" y="5364"/>
                    <a:pt x="10455" y="5401"/>
                  </a:cubicBezTo>
                  <a:cubicBezTo>
                    <a:pt x="10108" y="5364"/>
                    <a:pt x="9771" y="5319"/>
                    <a:pt x="9424" y="5282"/>
                  </a:cubicBezTo>
                  <a:cubicBezTo>
                    <a:pt x="9050" y="5211"/>
                    <a:pt x="8649" y="5140"/>
                    <a:pt x="8308" y="5026"/>
                  </a:cubicBezTo>
                  <a:lnTo>
                    <a:pt x="8308" y="5026"/>
                  </a:lnTo>
                  <a:cubicBezTo>
                    <a:pt x="8315" y="5031"/>
                    <a:pt x="8320" y="5040"/>
                    <a:pt x="8320" y="5054"/>
                  </a:cubicBezTo>
                  <a:cubicBezTo>
                    <a:pt x="7791" y="4908"/>
                    <a:pt x="7262" y="4717"/>
                    <a:pt x="6760" y="4562"/>
                  </a:cubicBezTo>
                  <a:cubicBezTo>
                    <a:pt x="6578" y="4489"/>
                    <a:pt x="6386" y="4407"/>
                    <a:pt x="6195" y="4334"/>
                  </a:cubicBezTo>
                  <a:cubicBezTo>
                    <a:pt x="5812" y="4224"/>
                    <a:pt x="5474" y="4069"/>
                    <a:pt x="5127" y="3877"/>
                  </a:cubicBezTo>
                  <a:cubicBezTo>
                    <a:pt x="4863" y="3768"/>
                    <a:pt x="4598" y="3613"/>
                    <a:pt x="4334" y="3458"/>
                  </a:cubicBezTo>
                  <a:lnTo>
                    <a:pt x="4334" y="3458"/>
                  </a:lnTo>
                  <a:lnTo>
                    <a:pt x="4370" y="3494"/>
                  </a:lnTo>
                  <a:cubicBezTo>
                    <a:pt x="4024" y="3312"/>
                    <a:pt x="3723" y="3120"/>
                    <a:pt x="3422" y="2892"/>
                  </a:cubicBezTo>
                  <a:cubicBezTo>
                    <a:pt x="3111" y="2701"/>
                    <a:pt x="2810" y="2473"/>
                    <a:pt x="2509" y="2244"/>
                  </a:cubicBezTo>
                  <a:cubicBezTo>
                    <a:pt x="2245" y="2016"/>
                    <a:pt x="1935" y="1788"/>
                    <a:pt x="1670" y="1524"/>
                  </a:cubicBezTo>
                  <a:cubicBezTo>
                    <a:pt x="1405" y="1296"/>
                    <a:pt x="1141" y="1031"/>
                    <a:pt x="876" y="757"/>
                  </a:cubicBezTo>
                  <a:cubicBezTo>
                    <a:pt x="603" y="529"/>
                    <a:pt x="375" y="265"/>
                    <a:pt x="1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0" name="Google Shape;3310;p46"/>
            <p:cNvSpPr/>
            <p:nvPr/>
          </p:nvSpPr>
          <p:spPr>
            <a:xfrm flipH="1">
              <a:off x="7543731" y="4379204"/>
              <a:ext cx="222188" cy="50531"/>
            </a:xfrm>
            <a:custGeom>
              <a:avLst/>
              <a:gdLst/>
              <a:ahLst/>
              <a:cxnLst/>
              <a:rect l="l" t="t" r="r" b="b"/>
              <a:pathLst>
                <a:path w="3012" h="685" extrusionOk="0">
                  <a:moveTo>
                    <a:pt x="46" y="1"/>
                  </a:moveTo>
                  <a:cubicBezTo>
                    <a:pt x="46" y="1"/>
                    <a:pt x="46" y="37"/>
                    <a:pt x="1" y="37"/>
                  </a:cubicBezTo>
                  <a:cubicBezTo>
                    <a:pt x="1" y="74"/>
                    <a:pt x="1" y="74"/>
                    <a:pt x="46" y="74"/>
                  </a:cubicBezTo>
                  <a:cubicBezTo>
                    <a:pt x="274" y="192"/>
                    <a:pt x="503" y="265"/>
                    <a:pt x="731" y="338"/>
                  </a:cubicBezTo>
                  <a:cubicBezTo>
                    <a:pt x="959" y="420"/>
                    <a:pt x="1187" y="493"/>
                    <a:pt x="1451" y="530"/>
                  </a:cubicBezTo>
                  <a:cubicBezTo>
                    <a:pt x="1679" y="566"/>
                    <a:pt x="1944" y="603"/>
                    <a:pt x="2172" y="648"/>
                  </a:cubicBezTo>
                  <a:cubicBezTo>
                    <a:pt x="2327" y="648"/>
                    <a:pt x="2437" y="648"/>
                    <a:pt x="2555" y="685"/>
                  </a:cubicBezTo>
                  <a:lnTo>
                    <a:pt x="2929" y="685"/>
                  </a:lnTo>
                  <a:cubicBezTo>
                    <a:pt x="2966" y="648"/>
                    <a:pt x="3011" y="603"/>
                    <a:pt x="3011" y="566"/>
                  </a:cubicBezTo>
                  <a:cubicBezTo>
                    <a:pt x="3011" y="530"/>
                    <a:pt x="3011" y="530"/>
                    <a:pt x="2966" y="493"/>
                  </a:cubicBezTo>
                  <a:lnTo>
                    <a:pt x="2510" y="493"/>
                  </a:lnTo>
                  <a:cubicBezTo>
                    <a:pt x="2209" y="493"/>
                    <a:pt x="1944" y="493"/>
                    <a:pt x="1679" y="457"/>
                  </a:cubicBezTo>
                  <a:cubicBezTo>
                    <a:pt x="1369" y="420"/>
                    <a:pt x="1105" y="338"/>
                    <a:pt x="840" y="265"/>
                  </a:cubicBezTo>
                  <a:cubicBezTo>
                    <a:pt x="576" y="192"/>
                    <a:pt x="311" y="110"/>
                    <a:pt x="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5EFE62DB-7626-4D97-9F56-D26B652005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800" y="-1"/>
            <a:ext cx="4037077" cy="5143501"/>
          </a:xfrm>
          <a:prstGeom prst="rect">
            <a:avLst/>
          </a:prstGeom>
        </p:spPr>
      </p:pic>
      <p:pic>
        <p:nvPicPr>
          <p:cNvPr id="30" name="صورة 29">
            <a:extLst>
              <a:ext uri="{FF2B5EF4-FFF2-40B4-BE49-F238E27FC236}">
                <a16:creationId xmlns:a16="http://schemas.microsoft.com/office/drawing/2014/main" id="{C592D72D-5638-4610-978F-082C3BE6DB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5001" y="0"/>
            <a:ext cx="4241800" cy="5139266"/>
          </a:xfrm>
          <a:prstGeom prst="rect">
            <a:avLst/>
          </a:prstGeom>
        </p:spPr>
      </p:pic>
      <p:pic>
        <p:nvPicPr>
          <p:cNvPr id="31" name="صورة 30">
            <a:extLst>
              <a:ext uri="{FF2B5EF4-FFF2-40B4-BE49-F238E27FC236}">
                <a16:creationId xmlns:a16="http://schemas.microsoft.com/office/drawing/2014/main" id="{881072F9-B25B-4567-9EE0-23B9F5B53A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1292" cy="5143500"/>
          </a:xfrm>
          <a:prstGeom prst="rect">
            <a:avLst/>
          </a:prstGeom>
        </p:spPr>
      </p:pic>
      <p:sp>
        <p:nvSpPr>
          <p:cNvPr id="32" name="Google Shape;765;p38">
            <a:extLst>
              <a:ext uri="{FF2B5EF4-FFF2-40B4-BE49-F238E27FC236}">
                <a16:creationId xmlns:a16="http://schemas.microsoft.com/office/drawing/2014/main" id="{61AC62CB-16DC-452E-9ADC-0960C2C5602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25549" y="357284"/>
            <a:ext cx="5059800" cy="166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dirty="0">
                <a:solidFill>
                  <a:srgbClr val="0C2F07"/>
                </a:solidFill>
              </a:rPr>
              <a:t>Book</a:t>
            </a:r>
            <a:r>
              <a:rPr lang="en" sz="7200" dirty="0"/>
              <a:t> </a:t>
            </a:r>
            <a:r>
              <a:rPr lang="en" sz="7200" dirty="0">
                <a:solidFill>
                  <a:srgbClr val="FF6600"/>
                </a:solidFill>
              </a:rPr>
              <a:t>Open</a:t>
            </a:r>
            <a:endParaRPr sz="7200" dirty="0">
              <a:solidFill>
                <a:srgbClr val="FF6600"/>
              </a:solidFill>
            </a:endParaRPr>
          </a:p>
        </p:txBody>
      </p:sp>
      <p:pic>
        <p:nvPicPr>
          <p:cNvPr id="34" name="Picture 4" descr="animated transparent book gif - Clip Art Library">
            <a:extLst>
              <a:ext uri="{FF2B5EF4-FFF2-40B4-BE49-F238E27FC236}">
                <a16:creationId xmlns:a16="http://schemas.microsoft.com/office/drawing/2014/main" id="{F182205F-6235-4855-957F-CB63A5CF04A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4350" y="1653335"/>
            <a:ext cx="2564498" cy="1251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5" name="Google Shape;5550;p47">
            <a:extLst>
              <a:ext uri="{FF2B5EF4-FFF2-40B4-BE49-F238E27FC236}">
                <a16:creationId xmlns:a16="http://schemas.microsoft.com/office/drawing/2014/main" id="{E0804E5D-B0D2-4EAA-84EB-0AC0E53F8599}"/>
              </a:ext>
            </a:extLst>
          </p:cNvPr>
          <p:cNvGrpSpPr/>
          <p:nvPr/>
        </p:nvGrpSpPr>
        <p:grpSpPr>
          <a:xfrm>
            <a:off x="1342890" y="3138401"/>
            <a:ext cx="6011065" cy="805289"/>
            <a:chOff x="2392934" y="2021832"/>
            <a:chExt cx="4027024" cy="863414"/>
          </a:xfrm>
          <a:solidFill>
            <a:srgbClr val="FF944B"/>
          </a:solidFill>
        </p:grpSpPr>
        <p:grpSp>
          <p:nvGrpSpPr>
            <p:cNvPr id="36" name="Google Shape;5551;p47">
              <a:extLst>
                <a:ext uri="{FF2B5EF4-FFF2-40B4-BE49-F238E27FC236}">
                  <a16:creationId xmlns:a16="http://schemas.microsoft.com/office/drawing/2014/main" id="{06A71EA0-0746-40EC-B179-0B9735B523E6}"/>
                </a:ext>
              </a:extLst>
            </p:cNvPr>
            <p:cNvGrpSpPr/>
            <p:nvPr/>
          </p:nvGrpSpPr>
          <p:grpSpPr>
            <a:xfrm rot="198818">
              <a:off x="4511212" y="2021832"/>
              <a:ext cx="1908746" cy="863276"/>
              <a:chOff x="293400" y="3079275"/>
              <a:chExt cx="1908800" cy="863300"/>
            </a:xfrm>
            <a:grpFill/>
          </p:grpSpPr>
          <p:sp>
            <p:nvSpPr>
              <p:cNvPr id="231" name="Google Shape;5552;p47">
                <a:extLst>
                  <a:ext uri="{FF2B5EF4-FFF2-40B4-BE49-F238E27FC236}">
                    <a16:creationId xmlns:a16="http://schemas.microsoft.com/office/drawing/2014/main" id="{FB0A8B7A-3F03-41AF-A220-28DFD60B8F2B}"/>
                  </a:ext>
                </a:extLst>
              </p:cNvPr>
              <p:cNvSpPr/>
              <p:nvPr/>
            </p:nvSpPr>
            <p:spPr>
              <a:xfrm>
                <a:off x="293400" y="3089325"/>
                <a:ext cx="1715275" cy="846950"/>
              </a:xfrm>
              <a:custGeom>
                <a:avLst/>
                <a:gdLst/>
                <a:ahLst/>
                <a:cxnLst/>
                <a:rect l="l" t="t" r="r" b="b"/>
                <a:pathLst>
                  <a:path w="68611" h="33878" extrusionOk="0">
                    <a:moveTo>
                      <a:pt x="52355" y="855"/>
                    </a:moveTo>
                    <a:lnTo>
                      <a:pt x="52325" y="1005"/>
                    </a:lnTo>
                    <a:lnTo>
                      <a:pt x="52341" y="992"/>
                    </a:lnTo>
                    <a:lnTo>
                      <a:pt x="52341" y="992"/>
                    </a:lnTo>
                    <a:lnTo>
                      <a:pt x="52376" y="855"/>
                    </a:lnTo>
                    <a:close/>
                    <a:moveTo>
                      <a:pt x="52325" y="1005"/>
                    </a:moveTo>
                    <a:lnTo>
                      <a:pt x="52275" y="1056"/>
                    </a:lnTo>
                    <a:lnTo>
                      <a:pt x="52303" y="1056"/>
                    </a:lnTo>
                    <a:lnTo>
                      <a:pt x="52325" y="1005"/>
                    </a:lnTo>
                    <a:close/>
                    <a:moveTo>
                      <a:pt x="56397" y="1136"/>
                    </a:moveTo>
                    <a:lnTo>
                      <a:pt x="56547" y="1257"/>
                    </a:lnTo>
                    <a:lnTo>
                      <a:pt x="56447" y="1257"/>
                    </a:lnTo>
                    <a:lnTo>
                      <a:pt x="56397" y="1156"/>
                    </a:lnTo>
                    <a:lnTo>
                      <a:pt x="56397" y="1136"/>
                    </a:lnTo>
                    <a:close/>
                    <a:moveTo>
                      <a:pt x="56246" y="654"/>
                    </a:moveTo>
                    <a:lnTo>
                      <a:pt x="56346" y="704"/>
                    </a:lnTo>
                    <a:lnTo>
                      <a:pt x="56397" y="754"/>
                    </a:lnTo>
                    <a:lnTo>
                      <a:pt x="56397" y="1056"/>
                    </a:lnTo>
                    <a:lnTo>
                      <a:pt x="56899" y="1056"/>
                    </a:lnTo>
                    <a:lnTo>
                      <a:pt x="56950" y="1106"/>
                    </a:lnTo>
                    <a:lnTo>
                      <a:pt x="57000" y="1206"/>
                    </a:lnTo>
                    <a:lnTo>
                      <a:pt x="56950" y="1257"/>
                    </a:lnTo>
                    <a:lnTo>
                      <a:pt x="56698" y="1257"/>
                    </a:lnTo>
                    <a:lnTo>
                      <a:pt x="56397" y="1106"/>
                    </a:lnTo>
                    <a:lnTo>
                      <a:pt x="56397" y="1056"/>
                    </a:lnTo>
                    <a:lnTo>
                      <a:pt x="56346" y="1056"/>
                    </a:lnTo>
                    <a:lnTo>
                      <a:pt x="56246" y="955"/>
                    </a:lnTo>
                    <a:lnTo>
                      <a:pt x="56196" y="855"/>
                    </a:lnTo>
                    <a:lnTo>
                      <a:pt x="56196" y="754"/>
                    </a:lnTo>
                    <a:lnTo>
                      <a:pt x="56246" y="654"/>
                    </a:lnTo>
                    <a:close/>
                    <a:moveTo>
                      <a:pt x="55291" y="1558"/>
                    </a:moveTo>
                    <a:lnTo>
                      <a:pt x="55190" y="1709"/>
                    </a:lnTo>
                    <a:lnTo>
                      <a:pt x="55140" y="1709"/>
                    </a:lnTo>
                    <a:lnTo>
                      <a:pt x="55140" y="1650"/>
                    </a:lnTo>
                    <a:lnTo>
                      <a:pt x="55190" y="1609"/>
                    </a:lnTo>
                    <a:lnTo>
                      <a:pt x="55291" y="1558"/>
                    </a:lnTo>
                    <a:close/>
                    <a:moveTo>
                      <a:pt x="55844" y="1508"/>
                    </a:moveTo>
                    <a:lnTo>
                      <a:pt x="55944" y="1558"/>
                    </a:lnTo>
                    <a:lnTo>
                      <a:pt x="55844" y="1709"/>
                    </a:lnTo>
                    <a:lnTo>
                      <a:pt x="55793" y="1609"/>
                    </a:lnTo>
                    <a:lnTo>
                      <a:pt x="55844" y="1508"/>
                    </a:lnTo>
                    <a:close/>
                    <a:moveTo>
                      <a:pt x="53582" y="1759"/>
                    </a:moveTo>
                    <a:lnTo>
                      <a:pt x="53632" y="1810"/>
                    </a:lnTo>
                    <a:lnTo>
                      <a:pt x="53532" y="1860"/>
                    </a:lnTo>
                    <a:lnTo>
                      <a:pt x="53431" y="1810"/>
                    </a:lnTo>
                    <a:lnTo>
                      <a:pt x="53582" y="1759"/>
                    </a:lnTo>
                    <a:close/>
                    <a:moveTo>
                      <a:pt x="48706" y="1709"/>
                    </a:moveTo>
                    <a:lnTo>
                      <a:pt x="48757" y="1860"/>
                    </a:lnTo>
                    <a:lnTo>
                      <a:pt x="48706" y="1910"/>
                    </a:lnTo>
                    <a:lnTo>
                      <a:pt x="48656" y="1759"/>
                    </a:lnTo>
                    <a:lnTo>
                      <a:pt x="48706" y="1709"/>
                    </a:lnTo>
                    <a:close/>
                    <a:moveTo>
                      <a:pt x="49561" y="1709"/>
                    </a:moveTo>
                    <a:lnTo>
                      <a:pt x="49611" y="1759"/>
                    </a:lnTo>
                    <a:lnTo>
                      <a:pt x="49561" y="1910"/>
                    </a:lnTo>
                    <a:lnTo>
                      <a:pt x="49460" y="1860"/>
                    </a:lnTo>
                    <a:lnTo>
                      <a:pt x="49561" y="1709"/>
                    </a:lnTo>
                    <a:close/>
                    <a:moveTo>
                      <a:pt x="56698" y="1508"/>
                    </a:moveTo>
                    <a:lnTo>
                      <a:pt x="56749" y="1558"/>
                    </a:lnTo>
                    <a:lnTo>
                      <a:pt x="56648" y="1759"/>
                    </a:lnTo>
                    <a:lnTo>
                      <a:pt x="56497" y="1910"/>
                    </a:lnTo>
                    <a:lnTo>
                      <a:pt x="56397" y="1810"/>
                    </a:lnTo>
                    <a:lnTo>
                      <a:pt x="56397" y="1709"/>
                    </a:lnTo>
                    <a:lnTo>
                      <a:pt x="56447" y="1558"/>
                    </a:lnTo>
                    <a:lnTo>
                      <a:pt x="56547" y="1508"/>
                    </a:lnTo>
                    <a:close/>
                    <a:moveTo>
                      <a:pt x="52024" y="1960"/>
                    </a:moveTo>
                    <a:lnTo>
                      <a:pt x="52174" y="2011"/>
                    </a:lnTo>
                    <a:lnTo>
                      <a:pt x="52124" y="2061"/>
                    </a:lnTo>
                    <a:lnTo>
                      <a:pt x="51973" y="2011"/>
                    </a:lnTo>
                    <a:lnTo>
                      <a:pt x="52024" y="1960"/>
                    </a:lnTo>
                    <a:close/>
                    <a:moveTo>
                      <a:pt x="54788" y="1508"/>
                    </a:moveTo>
                    <a:lnTo>
                      <a:pt x="54939" y="1609"/>
                    </a:lnTo>
                    <a:lnTo>
                      <a:pt x="55026" y="1696"/>
                    </a:lnTo>
                    <a:lnTo>
                      <a:pt x="55026" y="1696"/>
                    </a:lnTo>
                    <a:lnTo>
                      <a:pt x="54838" y="1860"/>
                    </a:lnTo>
                    <a:lnTo>
                      <a:pt x="54587" y="2011"/>
                    </a:lnTo>
                    <a:lnTo>
                      <a:pt x="54436" y="2061"/>
                    </a:lnTo>
                    <a:lnTo>
                      <a:pt x="54336" y="2061"/>
                    </a:lnTo>
                    <a:lnTo>
                      <a:pt x="54286" y="2011"/>
                    </a:lnTo>
                    <a:lnTo>
                      <a:pt x="54286" y="1910"/>
                    </a:lnTo>
                    <a:lnTo>
                      <a:pt x="54336" y="1759"/>
                    </a:lnTo>
                    <a:lnTo>
                      <a:pt x="54436" y="1659"/>
                    </a:lnTo>
                    <a:lnTo>
                      <a:pt x="54537" y="1558"/>
                    </a:lnTo>
                    <a:lnTo>
                      <a:pt x="54688" y="1508"/>
                    </a:lnTo>
                    <a:close/>
                    <a:moveTo>
                      <a:pt x="55053" y="1723"/>
                    </a:moveTo>
                    <a:lnTo>
                      <a:pt x="55140" y="1810"/>
                    </a:lnTo>
                    <a:lnTo>
                      <a:pt x="55140" y="1910"/>
                    </a:lnTo>
                    <a:lnTo>
                      <a:pt x="55090" y="2011"/>
                    </a:lnTo>
                    <a:lnTo>
                      <a:pt x="55040" y="2111"/>
                    </a:lnTo>
                    <a:lnTo>
                      <a:pt x="54587" y="2111"/>
                    </a:lnTo>
                    <a:lnTo>
                      <a:pt x="55053" y="1723"/>
                    </a:lnTo>
                    <a:close/>
                    <a:moveTo>
                      <a:pt x="31667" y="1910"/>
                    </a:moveTo>
                    <a:lnTo>
                      <a:pt x="31767" y="2111"/>
                    </a:lnTo>
                    <a:lnTo>
                      <a:pt x="31717" y="2212"/>
                    </a:lnTo>
                    <a:lnTo>
                      <a:pt x="31667" y="2312"/>
                    </a:lnTo>
                    <a:lnTo>
                      <a:pt x="31516" y="2312"/>
                    </a:lnTo>
                    <a:lnTo>
                      <a:pt x="31365" y="2262"/>
                    </a:lnTo>
                    <a:lnTo>
                      <a:pt x="31466" y="2111"/>
                    </a:lnTo>
                    <a:lnTo>
                      <a:pt x="31617" y="1960"/>
                    </a:lnTo>
                    <a:lnTo>
                      <a:pt x="31667" y="1910"/>
                    </a:lnTo>
                    <a:close/>
                    <a:moveTo>
                      <a:pt x="36291" y="1709"/>
                    </a:moveTo>
                    <a:lnTo>
                      <a:pt x="36392" y="1860"/>
                    </a:lnTo>
                    <a:lnTo>
                      <a:pt x="36392" y="2061"/>
                    </a:lnTo>
                    <a:lnTo>
                      <a:pt x="36341" y="2262"/>
                    </a:lnTo>
                    <a:lnTo>
                      <a:pt x="36291" y="2312"/>
                    </a:lnTo>
                    <a:lnTo>
                      <a:pt x="36241" y="2262"/>
                    </a:lnTo>
                    <a:lnTo>
                      <a:pt x="36191" y="1860"/>
                    </a:lnTo>
                    <a:lnTo>
                      <a:pt x="36241" y="1759"/>
                    </a:lnTo>
                    <a:lnTo>
                      <a:pt x="36291" y="1709"/>
                    </a:lnTo>
                    <a:close/>
                    <a:moveTo>
                      <a:pt x="40061" y="2111"/>
                    </a:moveTo>
                    <a:lnTo>
                      <a:pt x="40161" y="2262"/>
                    </a:lnTo>
                    <a:lnTo>
                      <a:pt x="40061" y="2312"/>
                    </a:lnTo>
                    <a:lnTo>
                      <a:pt x="40011" y="2212"/>
                    </a:lnTo>
                    <a:lnTo>
                      <a:pt x="40061" y="2111"/>
                    </a:lnTo>
                    <a:close/>
                    <a:moveTo>
                      <a:pt x="49712" y="2161"/>
                    </a:moveTo>
                    <a:lnTo>
                      <a:pt x="49862" y="2212"/>
                    </a:lnTo>
                    <a:lnTo>
                      <a:pt x="49812" y="2312"/>
                    </a:lnTo>
                    <a:lnTo>
                      <a:pt x="49661" y="2212"/>
                    </a:lnTo>
                    <a:lnTo>
                      <a:pt x="49712" y="2161"/>
                    </a:lnTo>
                    <a:close/>
                    <a:moveTo>
                      <a:pt x="61165" y="2269"/>
                    </a:moveTo>
                    <a:lnTo>
                      <a:pt x="61121" y="2312"/>
                    </a:lnTo>
                    <a:lnTo>
                      <a:pt x="61021" y="2312"/>
                    </a:lnTo>
                    <a:lnTo>
                      <a:pt x="61021" y="2346"/>
                    </a:lnTo>
                    <a:lnTo>
                      <a:pt x="61021" y="2346"/>
                    </a:lnTo>
                    <a:lnTo>
                      <a:pt x="61222" y="2312"/>
                    </a:lnTo>
                    <a:lnTo>
                      <a:pt x="61165" y="2269"/>
                    </a:lnTo>
                    <a:close/>
                    <a:moveTo>
                      <a:pt x="58206" y="1960"/>
                    </a:moveTo>
                    <a:lnTo>
                      <a:pt x="58256" y="2011"/>
                    </a:lnTo>
                    <a:lnTo>
                      <a:pt x="58256" y="2111"/>
                    </a:lnTo>
                    <a:lnTo>
                      <a:pt x="58357" y="2111"/>
                    </a:lnTo>
                    <a:lnTo>
                      <a:pt x="58709" y="2413"/>
                    </a:lnTo>
                    <a:lnTo>
                      <a:pt x="58709" y="2413"/>
                    </a:lnTo>
                    <a:lnTo>
                      <a:pt x="58256" y="2141"/>
                    </a:lnTo>
                    <a:lnTo>
                      <a:pt x="58256" y="2111"/>
                    </a:lnTo>
                    <a:lnTo>
                      <a:pt x="58206" y="2111"/>
                    </a:lnTo>
                    <a:lnTo>
                      <a:pt x="58106" y="2011"/>
                    </a:lnTo>
                    <a:lnTo>
                      <a:pt x="58156" y="1960"/>
                    </a:lnTo>
                    <a:close/>
                    <a:moveTo>
                      <a:pt x="61976" y="2161"/>
                    </a:moveTo>
                    <a:lnTo>
                      <a:pt x="62076" y="2212"/>
                    </a:lnTo>
                    <a:lnTo>
                      <a:pt x="62076" y="2312"/>
                    </a:lnTo>
                    <a:lnTo>
                      <a:pt x="62177" y="2312"/>
                    </a:lnTo>
                    <a:lnTo>
                      <a:pt x="62278" y="2463"/>
                    </a:lnTo>
                    <a:lnTo>
                      <a:pt x="62278" y="2463"/>
                    </a:lnTo>
                    <a:lnTo>
                      <a:pt x="62076" y="2348"/>
                    </a:lnTo>
                    <a:lnTo>
                      <a:pt x="62076" y="2312"/>
                    </a:lnTo>
                    <a:lnTo>
                      <a:pt x="62014" y="2312"/>
                    </a:lnTo>
                    <a:lnTo>
                      <a:pt x="61926" y="2262"/>
                    </a:lnTo>
                    <a:lnTo>
                      <a:pt x="61875" y="2212"/>
                    </a:lnTo>
                    <a:lnTo>
                      <a:pt x="61926" y="2161"/>
                    </a:lnTo>
                    <a:close/>
                    <a:moveTo>
                      <a:pt x="62076" y="2388"/>
                    </a:moveTo>
                    <a:lnTo>
                      <a:pt x="62177" y="2463"/>
                    </a:lnTo>
                    <a:lnTo>
                      <a:pt x="62177" y="2513"/>
                    </a:lnTo>
                    <a:lnTo>
                      <a:pt x="62076" y="2413"/>
                    </a:lnTo>
                    <a:lnTo>
                      <a:pt x="62076" y="2388"/>
                    </a:lnTo>
                    <a:close/>
                    <a:moveTo>
                      <a:pt x="58256" y="2161"/>
                    </a:moveTo>
                    <a:lnTo>
                      <a:pt x="58558" y="2463"/>
                    </a:lnTo>
                    <a:lnTo>
                      <a:pt x="58608" y="2513"/>
                    </a:lnTo>
                    <a:lnTo>
                      <a:pt x="58457" y="2564"/>
                    </a:lnTo>
                    <a:lnTo>
                      <a:pt x="58357" y="2513"/>
                    </a:lnTo>
                    <a:lnTo>
                      <a:pt x="58307" y="2413"/>
                    </a:lnTo>
                    <a:lnTo>
                      <a:pt x="58256" y="2212"/>
                    </a:lnTo>
                    <a:lnTo>
                      <a:pt x="58256" y="2161"/>
                    </a:lnTo>
                    <a:close/>
                    <a:moveTo>
                      <a:pt x="63031" y="1960"/>
                    </a:moveTo>
                    <a:lnTo>
                      <a:pt x="63333" y="2161"/>
                    </a:lnTo>
                    <a:lnTo>
                      <a:pt x="63283" y="2312"/>
                    </a:lnTo>
                    <a:lnTo>
                      <a:pt x="63132" y="2413"/>
                    </a:lnTo>
                    <a:lnTo>
                      <a:pt x="62981" y="2513"/>
                    </a:lnTo>
                    <a:lnTo>
                      <a:pt x="62830" y="2564"/>
                    </a:lnTo>
                    <a:lnTo>
                      <a:pt x="62780" y="2513"/>
                    </a:lnTo>
                    <a:lnTo>
                      <a:pt x="62680" y="2413"/>
                    </a:lnTo>
                    <a:lnTo>
                      <a:pt x="62680" y="2312"/>
                    </a:lnTo>
                    <a:lnTo>
                      <a:pt x="62680" y="2212"/>
                    </a:lnTo>
                    <a:lnTo>
                      <a:pt x="62931" y="2011"/>
                    </a:lnTo>
                    <a:lnTo>
                      <a:pt x="62981" y="1960"/>
                    </a:lnTo>
                    <a:close/>
                    <a:moveTo>
                      <a:pt x="30410" y="2564"/>
                    </a:moveTo>
                    <a:lnTo>
                      <a:pt x="30310" y="2724"/>
                    </a:lnTo>
                    <a:lnTo>
                      <a:pt x="30310" y="2724"/>
                    </a:lnTo>
                    <a:lnTo>
                      <a:pt x="30310" y="2664"/>
                    </a:lnTo>
                    <a:lnTo>
                      <a:pt x="30410" y="2564"/>
                    </a:lnTo>
                    <a:close/>
                    <a:moveTo>
                      <a:pt x="55643" y="2564"/>
                    </a:moveTo>
                    <a:lnTo>
                      <a:pt x="55743" y="2614"/>
                    </a:lnTo>
                    <a:lnTo>
                      <a:pt x="55643" y="2765"/>
                    </a:lnTo>
                    <a:lnTo>
                      <a:pt x="55592" y="2664"/>
                    </a:lnTo>
                    <a:lnTo>
                      <a:pt x="55643" y="2564"/>
                    </a:lnTo>
                    <a:close/>
                    <a:moveTo>
                      <a:pt x="57050" y="2363"/>
                    </a:moveTo>
                    <a:lnTo>
                      <a:pt x="57201" y="2413"/>
                    </a:lnTo>
                    <a:lnTo>
                      <a:pt x="57100" y="2513"/>
                    </a:lnTo>
                    <a:lnTo>
                      <a:pt x="57000" y="2664"/>
                    </a:lnTo>
                    <a:lnTo>
                      <a:pt x="56899" y="2765"/>
                    </a:lnTo>
                    <a:lnTo>
                      <a:pt x="56799" y="2564"/>
                    </a:lnTo>
                    <a:lnTo>
                      <a:pt x="56849" y="2463"/>
                    </a:lnTo>
                    <a:lnTo>
                      <a:pt x="56899" y="2363"/>
                    </a:lnTo>
                    <a:close/>
                    <a:moveTo>
                      <a:pt x="10707" y="2765"/>
                    </a:moveTo>
                    <a:lnTo>
                      <a:pt x="10707" y="2795"/>
                    </a:lnTo>
                    <a:lnTo>
                      <a:pt x="10707" y="2795"/>
                    </a:lnTo>
                    <a:lnTo>
                      <a:pt x="10807" y="2815"/>
                    </a:lnTo>
                    <a:lnTo>
                      <a:pt x="10817" y="2775"/>
                    </a:lnTo>
                    <a:lnTo>
                      <a:pt x="10817" y="2775"/>
                    </a:lnTo>
                    <a:lnTo>
                      <a:pt x="10807" y="2765"/>
                    </a:lnTo>
                    <a:close/>
                    <a:moveTo>
                      <a:pt x="31868" y="2564"/>
                    </a:moveTo>
                    <a:lnTo>
                      <a:pt x="31968" y="2664"/>
                    </a:lnTo>
                    <a:lnTo>
                      <a:pt x="31667" y="2966"/>
                    </a:lnTo>
                    <a:lnTo>
                      <a:pt x="31566" y="2865"/>
                    </a:lnTo>
                    <a:lnTo>
                      <a:pt x="31566" y="2714"/>
                    </a:lnTo>
                    <a:lnTo>
                      <a:pt x="31617" y="2614"/>
                    </a:lnTo>
                    <a:lnTo>
                      <a:pt x="31717" y="2564"/>
                    </a:lnTo>
                    <a:close/>
                    <a:moveTo>
                      <a:pt x="33878" y="2564"/>
                    </a:moveTo>
                    <a:lnTo>
                      <a:pt x="33979" y="2614"/>
                    </a:lnTo>
                    <a:lnTo>
                      <a:pt x="34130" y="2664"/>
                    </a:lnTo>
                    <a:lnTo>
                      <a:pt x="34180" y="2765"/>
                    </a:lnTo>
                    <a:lnTo>
                      <a:pt x="34230" y="2915"/>
                    </a:lnTo>
                    <a:lnTo>
                      <a:pt x="34080" y="2966"/>
                    </a:lnTo>
                    <a:lnTo>
                      <a:pt x="33728" y="2966"/>
                    </a:lnTo>
                    <a:lnTo>
                      <a:pt x="33577" y="2915"/>
                    </a:lnTo>
                    <a:lnTo>
                      <a:pt x="33426" y="2865"/>
                    </a:lnTo>
                    <a:lnTo>
                      <a:pt x="33326" y="2765"/>
                    </a:lnTo>
                    <a:lnTo>
                      <a:pt x="33275" y="2614"/>
                    </a:lnTo>
                    <a:lnTo>
                      <a:pt x="33326" y="2564"/>
                    </a:lnTo>
                    <a:close/>
                    <a:moveTo>
                      <a:pt x="38101" y="1508"/>
                    </a:moveTo>
                    <a:lnTo>
                      <a:pt x="38251" y="1558"/>
                    </a:lnTo>
                    <a:lnTo>
                      <a:pt x="38352" y="1609"/>
                    </a:lnTo>
                    <a:lnTo>
                      <a:pt x="38503" y="1810"/>
                    </a:lnTo>
                    <a:lnTo>
                      <a:pt x="38704" y="2011"/>
                    </a:lnTo>
                    <a:lnTo>
                      <a:pt x="38754" y="2061"/>
                    </a:lnTo>
                    <a:lnTo>
                      <a:pt x="38855" y="2111"/>
                    </a:lnTo>
                    <a:lnTo>
                      <a:pt x="39458" y="2111"/>
                    </a:lnTo>
                    <a:lnTo>
                      <a:pt x="39558" y="2212"/>
                    </a:lnTo>
                    <a:lnTo>
                      <a:pt x="39609" y="2413"/>
                    </a:lnTo>
                    <a:lnTo>
                      <a:pt x="39609" y="2513"/>
                    </a:lnTo>
                    <a:lnTo>
                      <a:pt x="39709" y="2564"/>
                    </a:lnTo>
                    <a:lnTo>
                      <a:pt x="39759" y="2664"/>
                    </a:lnTo>
                    <a:lnTo>
                      <a:pt x="39609" y="2815"/>
                    </a:lnTo>
                    <a:lnTo>
                      <a:pt x="39458" y="2966"/>
                    </a:lnTo>
                    <a:lnTo>
                      <a:pt x="39307" y="2966"/>
                    </a:lnTo>
                    <a:lnTo>
                      <a:pt x="39156" y="2915"/>
                    </a:lnTo>
                    <a:lnTo>
                      <a:pt x="39056" y="2815"/>
                    </a:lnTo>
                    <a:lnTo>
                      <a:pt x="38955" y="2765"/>
                    </a:lnTo>
                    <a:lnTo>
                      <a:pt x="38704" y="2765"/>
                    </a:lnTo>
                    <a:lnTo>
                      <a:pt x="38553" y="2714"/>
                    </a:lnTo>
                    <a:lnTo>
                      <a:pt x="38503" y="2614"/>
                    </a:lnTo>
                    <a:lnTo>
                      <a:pt x="38402" y="2513"/>
                    </a:lnTo>
                    <a:lnTo>
                      <a:pt x="38302" y="2463"/>
                    </a:lnTo>
                    <a:lnTo>
                      <a:pt x="38503" y="2262"/>
                    </a:lnTo>
                    <a:lnTo>
                      <a:pt x="38101" y="1910"/>
                    </a:lnTo>
                    <a:lnTo>
                      <a:pt x="38000" y="1910"/>
                    </a:lnTo>
                    <a:lnTo>
                      <a:pt x="37950" y="1960"/>
                    </a:lnTo>
                    <a:lnTo>
                      <a:pt x="37900" y="2061"/>
                    </a:lnTo>
                    <a:lnTo>
                      <a:pt x="37849" y="2161"/>
                    </a:lnTo>
                    <a:lnTo>
                      <a:pt x="38000" y="2312"/>
                    </a:lnTo>
                    <a:lnTo>
                      <a:pt x="38050" y="2463"/>
                    </a:lnTo>
                    <a:lnTo>
                      <a:pt x="38050" y="2614"/>
                    </a:lnTo>
                    <a:lnTo>
                      <a:pt x="38000" y="2765"/>
                    </a:lnTo>
                    <a:lnTo>
                      <a:pt x="37849" y="2614"/>
                    </a:lnTo>
                    <a:lnTo>
                      <a:pt x="37749" y="2564"/>
                    </a:lnTo>
                    <a:lnTo>
                      <a:pt x="37699" y="2564"/>
                    </a:lnTo>
                    <a:lnTo>
                      <a:pt x="37648" y="2714"/>
                    </a:lnTo>
                    <a:lnTo>
                      <a:pt x="37598" y="2865"/>
                    </a:lnTo>
                    <a:lnTo>
                      <a:pt x="37497" y="2966"/>
                    </a:lnTo>
                    <a:lnTo>
                      <a:pt x="37397" y="2966"/>
                    </a:lnTo>
                    <a:lnTo>
                      <a:pt x="37246" y="2865"/>
                    </a:lnTo>
                    <a:lnTo>
                      <a:pt x="36995" y="2614"/>
                    </a:lnTo>
                    <a:lnTo>
                      <a:pt x="36844" y="2564"/>
                    </a:lnTo>
                    <a:lnTo>
                      <a:pt x="36693" y="2463"/>
                    </a:lnTo>
                    <a:lnTo>
                      <a:pt x="36643" y="2463"/>
                    </a:lnTo>
                    <a:lnTo>
                      <a:pt x="36593" y="2413"/>
                    </a:lnTo>
                    <a:lnTo>
                      <a:pt x="36593" y="2212"/>
                    </a:lnTo>
                    <a:lnTo>
                      <a:pt x="36643" y="2061"/>
                    </a:lnTo>
                    <a:lnTo>
                      <a:pt x="36693" y="1960"/>
                    </a:lnTo>
                    <a:lnTo>
                      <a:pt x="36894" y="1860"/>
                    </a:lnTo>
                    <a:lnTo>
                      <a:pt x="37095" y="1759"/>
                    </a:lnTo>
                    <a:lnTo>
                      <a:pt x="37497" y="1558"/>
                    </a:lnTo>
                    <a:lnTo>
                      <a:pt x="37548" y="1508"/>
                    </a:lnTo>
                    <a:close/>
                    <a:moveTo>
                      <a:pt x="29556" y="2966"/>
                    </a:moveTo>
                    <a:lnTo>
                      <a:pt x="29606" y="3016"/>
                    </a:lnTo>
                    <a:lnTo>
                      <a:pt x="29556" y="3167"/>
                    </a:lnTo>
                    <a:lnTo>
                      <a:pt x="29505" y="3116"/>
                    </a:lnTo>
                    <a:lnTo>
                      <a:pt x="29556" y="2966"/>
                    </a:lnTo>
                    <a:close/>
                    <a:moveTo>
                      <a:pt x="30285" y="2765"/>
                    </a:moveTo>
                    <a:lnTo>
                      <a:pt x="30159" y="2966"/>
                    </a:lnTo>
                    <a:lnTo>
                      <a:pt x="30008" y="3116"/>
                    </a:lnTo>
                    <a:lnTo>
                      <a:pt x="29958" y="3167"/>
                    </a:lnTo>
                    <a:lnTo>
                      <a:pt x="29908" y="3066"/>
                    </a:lnTo>
                    <a:lnTo>
                      <a:pt x="29857" y="2966"/>
                    </a:lnTo>
                    <a:lnTo>
                      <a:pt x="29908" y="2865"/>
                    </a:lnTo>
                    <a:lnTo>
                      <a:pt x="29908" y="2765"/>
                    </a:lnTo>
                    <a:close/>
                    <a:moveTo>
                      <a:pt x="44478" y="2951"/>
                    </a:moveTo>
                    <a:lnTo>
                      <a:pt x="44434" y="2966"/>
                    </a:lnTo>
                    <a:lnTo>
                      <a:pt x="44384" y="3066"/>
                    </a:lnTo>
                    <a:lnTo>
                      <a:pt x="44387" y="3084"/>
                    </a:lnTo>
                    <a:lnTo>
                      <a:pt x="44387" y="3084"/>
                    </a:lnTo>
                    <a:lnTo>
                      <a:pt x="44484" y="3116"/>
                    </a:lnTo>
                    <a:lnTo>
                      <a:pt x="44697" y="3211"/>
                    </a:lnTo>
                    <a:lnTo>
                      <a:pt x="44697" y="3211"/>
                    </a:lnTo>
                    <a:lnTo>
                      <a:pt x="44763" y="3178"/>
                    </a:lnTo>
                    <a:lnTo>
                      <a:pt x="44763" y="3178"/>
                    </a:lnTo>
                    <a:lnTo>
                      <a:pt x="44478" y="2951"/>
                    </a:lnTo>
                    <a:close/>
                    <a:moveTo>
                      <a:pt x="21815" y="3217"/>
                    </a:moveTo>
                    <a:lnTo>
                      <a:pt x="21725" y="3368"/>
                    </a:lnTo>
                    <a:lnTo>
                      <a:pt x="21765" y="3368"/>
                    </a:lnTo>
                    <a:lnTo>
                      <a:pt x="21815" y="3217"/>
                    </a:lnTo>
                    <a:close/>
                    <a:moveTo>
                      <a:pt x="22167" y="3167"/>
                    </a:moveTo>
                    <a:lnTo>
                      <a:pt x="22267" y="3318"/>
                    </a:lnTo>
                    <a:lnTo>
                      <a:pt x="22167" y="3368"/>
                    </a:lnTo>
                    <a:lnTo>
                      <a:pt x="22117" y="3217"/>
                    </a:lnTo>
                    <a:lnTo>
                      <a:pt x="22167" y="3167"/>
                    </a:lnTo>
                    <a:close/>
                    <a:moveTo>
                      <a:pt x="37749" y="3217"/>
                    </a:moveTo>
                    <a:lnTo>
                      <a:pt x="37849" y="3267"/>
                    </a:lnTo>
                    <a:lnTo>
                      <a:pt x="37799" y="3368"/>
                    </a:lnTo>
                    <a:lnTo>
                      <a:pt x="37648" y="3267"/>
                    </a:lnTo>
                    <a:lnTo>
                      <a:pt x="37749" y="3217"/>
                    </a:lnTo>
                    <a:close/>
                    <a:moveTo>
                      <a:pt x="36475" y="3376"/>
                    </a:moveTo>
                    <a:lnTo>
                      <a:pt x="36459" y="3385"/>
                    </a:lnTo>
                    <a:lnTo>
                      <a:pt x="36459" y="3385"/>
                    </a:lnTo>
                    <a:lnTo>
                      <a:pt x="36492" y="3418"/>
                    </a:lnTo>
                    <a:lnTo>
                      <a:pt x="36475" y="3376"/>
                    </a:lnTo>
                    <a:close/>
                    <a:moveTo>
                      <a:pt x="21664" y="3368"/>
                    </a:moveTo>
                    <a:lnTo>
                      <a:pt x="21664" y="3468"/>
                    </a:lnTo>
                    <a:lnTo>
                      <a:pt x="21725" y="3368"/>
                    </a:lnTo>
                    <a:close/>
                    <a:moveTo>
                      <a:pt x="22871" y="3167"/>
                    </a:moveTo>
                    <a:lnTo>
                      <a:pt x="22971" y="3217"/>
                    </a:lnTo>
                    <a:lnTo>
                      <a:pt x="23172" y="3318"/>
                    </a:lnTo>
                    <a:lnTo>
                      <a:pt x="23323" y="3368"/>
                    </a:lnTo>
                    <a:lnTo>
                      <a:pt x="23474" y="3368"/>
                    </a:lnTo>
                    <a:lnTo>
                      <a:pt x="23474" y="3468"/>
                    </a:lnTo>
                    <a:lnTo>
                      <a:pt x="23524" y="3519"/>
                    </a:lnTo>
                    <a:lnTo>
                      <a:pt x="23424" y="3569"/>
                    </a:lnTo>
                    <a:lnTo>
                      <a:pt x="22619" y="3569"/>
                    </a:lnTo>
                    <a:lnTo>
                      <a:pt x="22569" y="3519"/>
                    </a:lnTo>
                    <a:lnTo>
                      <a:pt x="22619" y="3368"/>
                    </a:lnTo>
                    <a:lnTo>
                      <a:pt x="22770" y="3217"/>
                    </a:lnTo>
                    <a:lnTo>
                      <a:pt x="22871" y="3167"/>
                    </a:lnTo>
                    <a:close/>
                    <a:moveTo>
                      <a:pt x="25535" y="2966"/>
                    </a:moveTo>
                    <a:lnTo>
                      <a:pt x="25685" y="3066"/>
                    </a:lnTo>
                    <a:lnTo>
                      <a:pt x="25786" y="3217"/>
                    </a:lnTo>
                    <a:lnTo>
                      <a:pt x="25886" y="3368"/>
                    </a:lnTo>
                    <a:lnTo>
                      <a:pt x="25886" y="3468"/>
                    </a:lnTo>
                    <a:lnTo>
                      <a:pt x="25736" y="3569"/>
                    </a:lnTo>
                    <a:lnTo>
                      <a:pt x="25635" y="3468"/>
                    </a:lnTo>
                    <a:lnTo>
                      <a:pt x="25535" y="3418"/>
                    </a:lnTo>
                    <a:lnTo>
                      <a:pt x="25334" y="3318"/>
                    </a:lnTo>
                    <a:lnTo>
                      <a:pt x="25283" y="3217"/>
                    </a:lnTo>
                    <a:lnTo>
                      <a:pt x="25233" y="3066"/>
                    </a:lnTo>
                    <a:lnTo>
                      <a:pt x="25283" y="3016"/>
                    </a:lnTo>
                    <a:lnTo>
                      <a:pt x="25384" y="2966"/>
                    </a:lnTo>
                    <a:close/>
                    <a:moveTo>
                      <a:pt x="28852" y="2765"/>
                    </a:moveTo>
                    <a:lnTo>
                      <a:pt x="28953" y="2815"/>
                    </a:lnTo>
                    <a:lnTo>
                      <a:pt x="29003" y="2865"/>
                    </a:lnTo>
                    <a:lnTo>
                      <a:pt x="29053" y="3016"/>
                    </a:lnTo>
                    <a:lnTo>
                      <a:pt x="28953" y="3116"/>
                    </a:lnTo>
                    <a:lnTo>
                      <a:pt x="28852" y="3167"/>
                    </a:lnTo>
                    <a:lnTo>
                      <a:pt x="28701" y="3217"/>
                    </a:lnTo>
                    <a:lnTo>
                      <a:pt x="28651" y="3267"/>
                    </a:lnTo>
                    <a:lnTo>
                      <a:pt x="28651" y="3318"/>
                    </a:lnTo>
                    <a:lnTo>
                      <a:pt x="28752" y="3468"/>
                    </a:lnTo>
                    <a:lnTo>
                      <a:pt x="28802" y="3519"/>
                    </a:lnTo>
                    <a:lnTo>
                      <a:pt x="28601" y="3569"/>
                    </a:lnTo>
                    <a:lnTo>
                      <a:pt x="28500" y="3569"/>
                    </a:lnTo>
                    <a:lnTo>
                      <a:pt x="28400" y="3519"/>
                    </a:lnTo>
                    <a:lnTo>
                      <a:pt x="28299" y="3368"/>
                    </a:lnTo>
                    <a:lnTo>
                      <a:pt x="28249" y="3318"/>
                    </a:lnTo>
                    <a:lnTo>
                      <a:pt x="28249" y="3217"/>
                    </a:lnTo>
                    <a:lnTo>
                      <a:pt x="28802" y="2765"/>
                    </a:lnTo>
                    <a:close/>
                    <a:moveTo>
                      <a:pt x="35386" y="2312"/>
                    </a:moveTo>
                    <a:lnTo>
                      <a:pt x="35537" y="2413"/>
                    </a:lnTo>
                    <a:lnTo>
                      <a:pt x="35688" y="2513"/>
                    </a:lnTo>
                    <a:lnTo>
                      <a:pt x="35889" y="2564"/>
                    </a:lnTo>
                    <a:lnTo>
                      <a:pt x="36140" y="2614"/>
                    </a:lnTo>
                    <a:lnTo>
                      <a:pt x="36291" y="2714"/>
                    </a:lnTo>
                    <a:lnTo>
                      <a:pt x="36341" y="2915"/>
                    </a:lnTo>
                    <a:lnTo>
                      <a:pt x="36392" y="3167"/>
                    </a:lnTo>
                    <a:lnTo>
                      <a:pt x="36475" y="3376"/>
                    </a:lnTo>
                    <a:lnTo>
                      <a:pt x="36475" y="3376"/>
                    </a:lnTo>
                    <a:lnTo>
                      <a:pt x="36492" y="3368"/>
                    </a:lnTo>
                    <a:lnTo>
                      <a:pt x="36542" y="3318"/>
                    </a:lnTo>
                    <a:lnTo>
                      <a:pt x="36593" y="3217"/>
                    </a:lnTo>
                    <a:lnTo>
                      <a:pt x="36593" y="2966"/>
                    </a:lnTo>
                    <a:lnTo>
                      <a:pt x="36643" y="2865"/>
                    </a:lnTo>
                    <a:lnTo>
                      <a:pt x="36743" y="2765"/>
                    </a:lnTo>
                    <a:lnTo>
                      <a:pt x="36945" y="3217"/>
                    </a:lnTo>
                    <a:lnTo>
                      <a:pt x="37045" y="3368"/>
                    </a:lnTo>
                    <a:lnTo>
                      <a:pt x="37045" y="3468"/>
                    </a:lnTo>
                    <a:lnTo>
                      <a:pt x="36995" y="3519"/>
                    </a:lnTo>
                    <a:lnTo>
                      <a:pt x="36894" y="3569"/>
                    </a:lnTo>
                    <a:lnTo>
                      <a:pt x="36643" y="3569"/>
                    </a:lnTo>
                    <a:lnTo>
                      <a:pt x="36492" y="3418"/>
                    </a:lnTo>
                    <a:lnTo>
                      <a:pt x="36542" y="3519"/>
                    </a:lnTo>
                    <a:lnTo>
                      <a:pt x="36492" y="3569"/>
                    </a:lnTo>
                    <a:lnTo>
                      <a:pt x="36392" y="3468"/>
                    </a:lnTo>
                    <a:lnTo>
                      <a:pt x="36392" y="3418"/>
                    </a:lnTo>
                    <a:lnTo>
                      <a:pt x="36459" y="3385"/>
                    </a:lnTo>
                    <a:lnTo>
                      <a:pt x="36459" y="3385"/>
                    </a:lnTo>
                    <a:lnTo>
                      <a:pt x="36442" y="3368"/>
                    </a:lnTo>
                    <a:lnTo>
                      <a:pt x="36241" y="3368"/>
                    </a:lnTo>
                    <a:lnTo>
                      <a:pt x="36140" y="3217"/>
                    </a:lnTo>
                    <a:lnTo>
                      <a:pt x="36040" y="3167"/>
                    </a:lnTo>
                    <a:lnTo>
                      <a:pt x="35990" y="3267"/>
                    </a:lnTo>
                    <a:lnTo>
                      <a:pt x="35990" y="3368"/>
                    </a:lnTo>
                    <a:lnTo>
                      <a:pt x="35990" y="3468"/>
                    </a:lnTo>
                    <a:lnTo>
                      <a:pt x="35839" y="3519"/>
                    </a:lnTo>
                    <a:lnTo>
                      <a:pt x="35738" y="3569"/>
                    </a:lnTo>
                    <a:lnTo>
                      <a:pt x="35638" y="3569"/>
                    </a:lnTo>
                    <a:lnTo>
                      <a:pt x="35537" y="3519"/>
                    </a:lnTo>
                    <a:lnTo>
                      <a:pt x="35638" y="3418"/>
                    </a:lnTo>
                    <a:lnTo>
                      <a:pt x="35688" y="3368"/>
                    </a:lnTo>
                    <a:lnTo>
                      <a:pt x="35738" y="3267"/>
                    </a:lnTo>
                    <a:lnTo>
                      <a:pt x="35788" y="3167"/>
                    </a:lnTo>
                    <a:lnTo>
                      <a:pt x="35738" y="3066"/>
                    </a:lnTo>
                    <a:lnTo>
                      <a:pt x="35638" y="3016"/>
                    </a:lnTo>
                    <a:lnTo>
                      <a:pt x="35487" y="2966"/>
                    </a:lnTo>
                    <a:lnTo>
                      <a:pt x="34833" y="2966"/>
                    </a:lnTo>
                    <a:lnTo>
                      <a:pt x="34783" y="2915"/>
                    </a:lnTo>
                    <a:lnTo>
                      <a:pt x="34733" y="2865"/>
                    </a:lnTo>
                    <a:lnTo>
                      <a:pt x="34783" y="2765"/>
                    </a:lnTo>
                    <a:lnTo>
                      <a:pt x="35185" y="2413"/>
                    </a:lnTo>
                    <a:lnTo>
                      <a:pt x="35236" y="2312"/>
                    </a:lnTo>
                    <a:close/>
                    <a:moveTo>
                      <a:pt x="45942" y="3418"/>
                    </a:moveTo>
                    <a:lnTo>
                      <a:pt x="46093" y="3468"/>
                    </a:lnTo>
                    <a:lnTo>
                      <a:pt x="45992" y="3569"/>
                    </a:lnTo>
                    <a:lnTo>
                      <a:pt x="45841" y="3468"/>
                    </a:lnTo>
                    <a:lnTo>
                      <a:pt x="45942" y="3418"/>
                    </a:lnTo>
                    <a:close/>
                    <a:moveTo>
                      <a:pt x="57804" y="3016"/>
                    </a:moveTo>
                    <a:lnTo>
                      <a:pt x="57854" y="3167"/>
                    </a:lnTo>
                    <a:lnTo>
                      <a:pt x="57854" y="3267"/>
                    </a:lnTo>
                    <a:lnTo>
                      <a:pt x="57854" y="3368"/>
                    </a:lnTo>
                    <a:lnTo>
                      <a:pt x="57955" y="3368"/>
                    </a:lnTo>
                    <a:lnTo>
                      <a:pt x="58055" y="3519"/>
                    </a:lnTo>
                    <a:lnTo>
                      <a:pt x="57942" y="3527"/>
                    </a:lnTo>
                    <a:lnTo>
                      <a:pt x="57942" y="3527"/>
                    </a:lnTo>
                    <a:lnTo>
                      <a:pt x="57854" y="3468"/>
                    </a:lnTo>
                    <a:lnTo>
                      <a:pt x="57854" y="3368"/>
                    </a:lnTo>
                    <a:lnTo>
                      <a:pt x="57469" y="3560"/>
                    </a:lnTo>
                    <a:lnTo>
                      <a:pt x="57469" y="3560"/>
                    </a:lnTo>
                    <a:lnTo>
                      <a:pt x="57352" y="3569"/>
                    </a:lnTo>
                    <a:lnTo>
                      <a:pt x="57301" y="3519"/>
                    </a:lnTo>
                    <a:lnTo>
                      <a:pt x="57301" y="3418"/>
                    </a:lnTo>
                    <a:lnTo>
                      <a:pt x="57704" y="3016"/>
                    </a:lnTo>
                    <a:close/>
                    <a:moveTo>
                      <a:pt x="21815" y="2765"/>
                    </a:moveTo>
                    <a:lnTo>
                      <a:pt x="21865" y="2815"/>
                    </a:lnTo>
                    <a:lnTo>
                      <a:pt x="21865" y="3066"/>
                    </a:lnTo>
                    <a:lnTo>
                      <a:pt x="21815" y="3217"/>
                    </a:lnTo>
                    <a:lnTo>
                      <a:pt x="21815" y="3318"/>
                    </a:lnTo>
                    <a:lnTo>
                      <a:pt x="21765" y="3368"/>
                    </a:lnTo>
                    <a:lnTo>
                      <a:pt x="21715" y="3519"/>
                    </a:lnTo>
                    <a:lnTo>
                      <a:pt x="21664" y="3669"/>
                    </a:lnTo>
                    <a:lnTo>
                      <a:pt x="21614" y="3720"/>
                    </a:lnTo>
                    <a:lnTo>
                      <a:pt x="21564" y="3770"/>
                    </a:lnTo>
                    <a:lnTo>
                      <a:pt x="21463" y="3619"/>
                    </a:lnTo>
                    <a:lnTo>
                      <a:pt x="21514" y="3468"/>
                    </a:lnTo>
                    <a:lnTo>
                      <a:pt x="21564" y="3368"/>
                    </a:lnTo>
                    <a:lnTo>
                      <a:pt x="21664" y="3368"/>
                    </a:lnTo>
                    <a:lnTo>
                      <a:pt x="21664" y="3267"/>
                    </a:lnTo>
                    <a:lnTo>
                      <a:pt x="21664" y="2865"/>
                    </a:lnTo>
                    <a:lnTo>
                      <a:pt x="21715" y="2815"/>
                    </a:lnTo>
                    <a:lnTo>
                      <a:pt x="21815" y="2765"/>
                    </a:lnTo>
                    <a:close/>
                    <a:moveTo>
                      <a:pt x="26389" y="3619"/>
                    </a:moveTo>
                    <a:lnTo>
                      <a:pt x="26490" y="3720"/>
                    </a:lnTo>
                    <a:lnTo>
                      <a:pt x="26439" y="3770"/>
                    </a:lnTo>
                    <a:lnTo>
                      <a:pt x="26289" y="3720"/>
                    </a:lnTo>
                    <a:lnTo>
                      <a:pt x="26389" y="3619"/>
                    </a:lnTo>
                    <a:close/>
                    <a:moveTo>
                      <a:pt x="46796" y="2765"/>
                    </a:moveTo>
                    <a:lnTo>
                      <a:pt x="47048" y="2815"/>
                    </a:lnTo>
                    <a:lnTo>
                      <a:pt x="47098" y="2915"/>
                    </a:lnTo>
                    <a:lnTo>
                      <a:pt x="47148" y="3066"/>
                    </a:lnTo>
                    <a:lnTo>
                      <a:pt x="47148" y="3167"/>
                    </a:lnTo>
                    <a:lnTo>
                      <a:pt x="47148" y="3267"/>
                    </a:lnTo>
                    <a:lnTo>
                      <a:pt x="46997" y="3368"/>
                    </a:lnTo>
                    <a:lnTo>
                      <a:pt x="46897" y="3519"/>
                    </a:lnTo>
                    <a:lnTo>
                      <a:pt x="46897" y="3619"/>
                    </a:lnTo>
                    <a:lnTo>
                      <a:pt x="46897" y="3720"/>
                    </a:lnTo>
                    <a:lnTo>
                      <a:pt x="46796" y="3770"/>
                    </a:lnTo>
                    <a:lnTo>
                      <a:pt x="46645" y="3619"/>
                    </a:lnTo>
                    <a:lnTo>
                      <a:pt x="46495" y="3468"/>
                    </a:lnTo>
                    <a:lnTo>
                      <a:pt x="46495" y="3318"/>
                    </a:lnTo>
                    <a:lnTo>
                      <a:pt x="46495" y="3066"/>
                    </a:lnTo>
                    <a:lnTo>
                      <a:pt x="46495" y="2915"/>
                    </a:lnTo>
                    <a:lnTo>
                      <a:pt x="46545" y="2865"/>
                    </a:lnTo>
                    <a:lnTo>
                      <a:pt x="46595" y="2815"/>
                    </a:lnTo>
                    <a:lnTo>
                      <a:pt x="46796" y="2765"/>
                    </a:lnTo>
                    <a:close/>
                    <a:moveTo>
                      <a:pt x="15683" y="3569"/>
                    </a:moveTo>
                    <a:lnTo>
                      <a:pt x="15733" y="3720"/>
                    </a:lnTo>
                    <a:lnTo>
                      <a:pt x="15683" y="3820"/>
                    </a:lnTo>
                    <a:lnTo>
                      <a:pt x="15582" y="3669"/>
                    </a:lnTo>
                    <a:lnTo>
                      <a:pt x="15683" y="3569"/>
                    </a:lnTo>
                    <a:close/>
                    <a:moveTo>
                      <a:pt x="16940" y="3368"/>
                    </a:moveTo>
                    <a:lnTo>
                      <a:pt x="16990" y="3468"/>
                    </a:lnTo>
                    <a:lnTo>
                      <a:pt x="16889" y="3619"/>
                    </a:lnTo>
                    <a:lnTo>
                      <a:pt x="16738" y="3820"/>
                    </a:lnTo>
                    <a:lnTo>
                      <a:pt x="16638" y="3720"/>
                    </a:lnTo>
                    <a:lnTo>
                      <a:pt x="16638" y="3569"/>
                    </a:lnTo>
                    <a:lnTo>
                      <a:pt x="16638" y="3468"/>
                    </a:lnTo>
                    <a:lnTo>
                      <a:pt x="16789" y="3418"/>
                    </a:lnTo>
                    <a:lnTo>
                      <a:pt x="16940" y="3368"/>
                    </a:lnTo>
                    <a:close/>
                    <a:moveTo>
                      <a:pt x="20910" y="3368"/>
                    </a:moveTo>
                    <a:lnTo>
                      <a:pt x="21011" y="3468"/>
                    </a:lnTo>
                    <a:lnTo>
                      <a:pt x="21011" y="3519"/>
                    </a:lnTo>
                    <a:lnTo>
                      <a:pt x="21011" y="3669"/>
                    </a:lnTo>
                    <a:lnTo>
                      <a:pt x="20910" y="3770"/>
                    </a:lnTo>
                    <a:lnTo>
                      <a:pt x="20860" y="3820"/>
                    </a:lnTo>
                    <a:lnTo>
                      <a:pt x="20709" y="3820"/>
                    </a:lnTo>
                    <a:lnTo>
                      <a:pt x="20609" y="3720"/>
                    </a:lnTo>
                    <a:lnTo>
                      <a:pt x="20508" y="3569"/>
                    </a:lnTo>
                    <a:lnTo>
                      <a:pt x="20458" y="3468"/>
                    </a:lnTo>
                    <a:lnTo>
                      <a:pt x="20609" y="3368"/>
                    </a:lnTo>
                    <a:close/>
                    <a:moveTo>
                      <a:pt x="27696" y="2513"/>
                    </a:moveTo>
                    <a:lnTo>
                      <a:pt x="27847" y="2564"/>
                    </a:lnTo>
                    <a:lnTo>
                      <a:pt x="27947" y="2664"/>
                    </a:lnTo>
                    <a:lnTo>
                      <a:pt x="27998" y="2765"/>
                    </a:lnTo>
                    <a:lnTo>
                      <a:pt x="27947" y="2865"/>
                    </a:lnTo>
                    <a:lnTo>
                      <a:pt x="27847" y="3016"/>
                    </a:lnTo>
                    <a:lnTo>
                      <a:pt x="27847" y="3116"/>
                    </a:lnTo>
                    <a:lnTo>
                      <a:pt x="27947" y="3217"/>
                    </a:lnTo>
                    <a:lnTo>
                      <a:pt x="27947" y="3368"/>
                    </a:lnTo>
                    <a:lnTo>
                      <a:pt x="27998" y="3519"/>
                    </a:lnTo>
                    <a:lnTo>
                      <a:pt x="28098" y="3669"/>
                    </a:lnTo>
                    <a:lnTo>
                      <a:pt x="28098" y="3770"/>
                    </a:lnTo>
                    <a:lnTo>
                      <a:pt x="28048" y="3820"/>
                    </a:lnTo>
                    <a:lnTo>
                      <a:pt x="27696" y="3820"/>
                    </a:lnTo>
                    <a:lnTo>
                      <a:pt x="27646" y="3770"/>
                    </a:lnTo>
                    <a:lnTo>
                      <a:pt x="27595" y="3669"/>
                    </a:lnTo>
                    <a:lnTo>
                      <a:pt x="27545" y="3519"/>
                    </a:lnTo>
                    <a:lnTo>
                      <a:pt x="27545" y="3418"/>
                    </a:lnTo>
                    <a:lnTo>
                      <a:pt x="27545" y="3267"/>
                    </a:lnTo>
                    <a:lnTo>
                      <a:pt x="27495" y="3217"/>
                    </a:lnTo>
                    <a:lnTo>
                      <a:pt x="27445" y="3217"/>
                    </a:lnTo>
                    <a:lnTo>
                      <a:pt x="27294" y="3318"/>
                    </a:lnTo>
                    <a:lnTo>
                      <a:pt x="27244" y="3318"/>
                    </a:lnTo>
                    <a:lnTo>
                      <a:pt x="27093" y="3267"/>
                    </a:lnTo>
                    <a:lnTo>
                      <a:pt x="26992" y="3167"/>
                    </a:lnTo>
                    <a:lnTo>
                      <a:pt x="26942" y="3066"/>
                    </a:lnTo>
                    <a:lnTo>
                      <a:pt x="26942" y="2915"/>
                    </a:lnTo>
                    <a:lnTo>
                      <a:pt x="26992" y="2815"/>
                    </a:lnTo>
                    <a:lnTo>
                      <a:pt x="27193" y="2765"/>
                    </a:lnTo>
                    <a:lnTo>
                      <a:pt x="27344" y="2664"/>
                    </a:lnTo>
                    <a:lnTo>
                      <a:pt x="27495" y="2564"/>
                    </a:lnTo>
                    <a:lnTo>
                      <a:pt x="27595" y="2513"/>
                    </a:lnTo>
                    <a:close/>
                    <a:moveTo>
                      <a:pt x="18498" y="3368"/>
                    </a:moveTo>
                    <a:lnTo>
                      <a:pt x="18462" y="3873"/>
                    </a:lnTo>
                    <a:lnTo>
                      <a:pt x="18462" y="3873"/>
                    </a:lnTo>
                    <a:lnTo>
                      <a:pt x="18347" y="3720"/>
                    </a:lnTo>
                    <a:lnTo>
                      <a:pt x="18297" y="3619"/>
                    </a:lnTo>
                    <a:lnTo>
                      <a:pt x="18297" y="3468"/>
                    </a:lnTo>
                    <a:lnTo>
                      <a:pt x="18397" y="3418"/>
                    </a:lnTo>
                    <a:lnTo>
                      <a:pt x="18498" y="3368"/>
                    </a:lnTo>
                    <a:close/>
                    <a:moveTo>
                      <a:pt x="44969" y="3346"/>
                    </a:moveTo>
                    <a:lnTo>
                      <a:pt x="45389" y="3720"/>
                    </a:lnTo>
                    <a:lnTo>
                      <a:pt x="45439" y="3820"/>
                    </a:lnTo>
                    <a:lnTo>
                      <a:pt x="45439" y="3870"/>
                    </a:lnTo>
                    <a:lnTo>
                      <a:pt x="45389" y="3921"/>
                    </a:lnTo>
                    <a:lnTo>
                      <a:pt x="45339" y="3971"/>
                    </a:lnTo>
                    <a:lnTo>
                      <a:pt x="45238" y="3921"/>
                    </a:lnTo>
                    <a:lnTo>
                      <a:pt x="45238" y="3770"/>
                    </a:lnTo>
                    <a:lnTo>
                      <a:pt x="45188" y="3619"/>
                    </a:lnTo>
                    <a:lnTo>
                      <a:pt x="45087" y="3519"/>
                    </a:lnTo>
                    <a:lnTo>
                      <a:pt x="44987" y="3418"/>
                    </a:lnTo>
                    <a:lnTo>
                      <a:pt x="44969" y="3346"/>
                    </a:lnTo>
                    <a:close/>
                    <a:moveTo>
                      <a:pt x="2815" y="3820"/>
                    </a:moveTo>
                    <a:lnTo>
                      <a:pt x="2916" y="3921"/>
                    </a:lnTo>
                    <a:lnTo>
                      <a:pt x="2815" y="4021"/>
                    </a:lnTo>
                    <a:lnTo>
                      <a:pt x="2765" y="3870"/>
                    </a:lnTo>
                    <a:lnTo>
                      <a:pt x="2815" y="3820"/>
                    </a:lnTo>
                    <a:close/>
                    <a:moveTo>
                      <a:pt x="17291" y="3418"/>
                    </a:moveTo>
                    <a:lnTo>
                      <a:pt x="17744" y="3619"/>
                    </a:lnTo>
                    <a:lnTo>
                      <a:pt x="17945" y="3720"/>
                    </a:lnTo>
                    <a:lnTo>
                      <a:pt x="18096" y="3921"/>
                    </a:lnTo>
                    <a:lnTo>
                      <a:pt x="17995" y="3971"/>
                    </a:lnTo>
                    <a:lnTo>
                      <a:pt x="17945" y="4021"/>
                    </a:lnTo>
                    <a:lnTo>
                      <a:pt x="17241" y="3669"/>
                    </a:lnTo>
                    <a:lnTo>
                      <a:pt x="17241" y="3619"/>
                    </a:lnTo>
                    <a:lnTo>
                      <a:pt x="17241" y="3519"/>
                    </a:lnTo>
                    <a:lnTo>
                      <a:pt x="17291" y="3418"/>
                    </a:lnTo>
                    <a:close/>
                    <a:moveTo>
                      <a:pt x="18648" y="3418"/>
                    </a:moveTo>
                    <a:lnTo>
                      <a:pt x="18699" y="3569"/>
                    </a:lnTo>
                    <a:lnTo>
                      <a:pt x="18749" y="3669"/>
                    </a:lnTo>
                    <a:lnTo>
                      <a:pt x="18799" y="3770"/>
                    </a:lnTo>
                    <a:lnTo>
                      <a:pt x="18900" y="3870"/>
                    </a:lnTo>
                    <a:lnTo>
                      <a:pt x="18850" y="3921"/>
                    </a:lnTo>
                    <a:lnTo>
                      <a:pt x="18799" y="4021"/>
                    </a:lnTo>
                    <a:lnTo>
                      <a:pt x="18648" y="4021"/>
                    </a:lnTo>
                    <a:lnTo>
                      <a:pt x="18521" y="3936"/>
                    </a:lnTo>
                    <a:lnTo>
                      <a:pt x="18521" y="3936"/>
                    </a:lnTo>
                    <a:lnTo>
                      <a:pt x="18548" y="3720"/>
                    </a:lnTo>
                    <a:lnTo>
                      <a:pt x="18598" y="3468"/>
                    </a:lnTo>
                    <a:lnTo>
                      <a:pt x="18648" y="3418"/>
                    </a:lnTo>
                    <a:close/>
                    <a:moveTo>
                      <a:pt x="58457" y="3770"/>
                    </a:moveTo>
                    <a:lnTo>
                      <a:pt x="58558" y="3820"/>
                    </a:lnTo>
                    <a:lnTo>
                      <a:pt x="58659" y="3870"/>
                    </a:lnTo>
                    <a:lnTo>
                      <a:pt x="58659" y="3921"/>
                    </a:lnTo>
                    <a:lnTo>
                      <a:pt x="58457" y="4021"/>
                    </a:lnTo>
                    <a:lnTo>
                      <a:pt x="58357" y="3971"/>
                    </a:lnTo>
                    <a:lnTo>
                      <a:pt x="58307" y="3870"/>
                    </a:lnTo>
                    <a:lnTo>
                      <a:pt x="58357" y="3820"/>
                    </a:lnTo>
                    <a:lnTo>
                      <a:pt x="58457" y="3770"/>
                    </a:lnTo>
                    <a:close/>
                    <a:moveTo>
                      <a:pt x="8344" y="4021"/>
                    </a:moveTo>
                    <a:lnTo>
                      <a:pt x="8395" y="4122"/>
                    </a:lnTo>
                    <a:lnTo>
                      <a:pt x="8244" y="4172"/>
                    </a:lnTo>
                    <a:lnTo>
                      <a:pt x="8194" y="4122"/>
                    </a:lnTo>
                    <a:lnTo>
                      <a:pt x="8344" y="4021"/>
                    </a:lnTo>
                    <a:close/>
                    <a:moveTo>
                      <a:pt x="11913" y="3820"/>
                    </a:moveTo>
                    <a:lnTo>
                      <a:pt x="12014" y="4021"/>
                    </a:lnTo>
                    <a:lnTo>
                      <a:pt x="11913" y="4122"/>
                    </a:lnTo>
                    <a:lnTo>
                      <a:pt x="11863" y="4172"/>
                    </a:lnTo>
                    <a:lnTo>
                      <a:pt x="11762" y="4122"/>
                    </a:lnTo>
                    <a:lnTo>
                      <a:pt x="11762" y="4021"/>
                    </a:lnTo>
                    <a:lnTo>
                      <a:pt x="11762" y="3921"/>
                    </a:lnTo>
                    <a:lnTo>
                      <a:pt x="11863" y="3820"/>
                    </a:lnTo>
                    <a:close/>
                    <a:moveTo>
                      <a:pt x="20910" y="4071"/>
                    </a:moveTo>
                    <a:lnTo>
                      <a:pt x="21011" y="4122"/>
                    </a:lnTo>
                    <a:lnTo>
                      <a:pt x="20961" y="4172"/>
                    </a:lnTo>
                    <a:lnTo>
                      <a:pt x="20810" y="4122"/>
                    </a:lnTo>
                    <a:lnTo>
                      <a:pt x="20910" y="4071"/>
                    </a:lnTo>
                    <a:close/>
                    <a:moveTo>
                      <a:pt x="56296" y="4021"/>
                    </a:moveTo>
                    <a:lnTo>
                      <a:pt x="56397" y="4122"/>
                    </a:lnTo>
                    <a:lnTo>
                      <a:pt x="56246" y="4172"/>
                    </a:lnTo>
                    <a:lnTo>
                      <a:pt x="56196" y="4122"/>
                    </a:lnTo>
                    <a:lnTo>
                      <a:pt x="56296" y="4021"/>
                    </a:lnTo>
                    <a:close/>
                    <a:moveTo>
                      <a:pt x="13572" y="3569"/>
                    </a:moveTo>
                    <a:lnTo>
                      <a:pt x="13065" y="4214"/>
                    </a:lnTo>
                    <a:lnTo>
                      <a:pt x="13065" y="4214"/>
                    </a:lnTo>
                    <a:lnTo>
                      <a:pt x="13019" y="4122"/>
                    </a:lnTo>
                    <a:lnTo>
                      <a:pt x="13019" y="3971"/>
                    </a:lnTo>
                    <a:lnTo>
                      <a:pt x="13069" y="3870"/>
                    </a:lnTo>
                    <a:lnTo>
                      <a:pt x="13270" y="3669"/>
                    </a:lnTo>
                    <a:lnTo>
                      <a:pt x="13371" y="3619"/>
                    </a:lnTo>
                    <a:lnTo>
                      <a:pt x="13572" y="3569"/>
                    </a:lnTo>
                    <a:close/>
                    <a:moveTo>
                      <a:pt x="13672" y="3770"/>
                    </a:moveTo>
                    <a:lnTo>
                      <a:pt x="13672" y="3820"/>
                    </a:lnTo>
                    <a:lnTo>
                      <a:pt x="13572" y="4021"/>
                    </a:lnTo>
                    <a:lnTo>
                      <a:pt x="13421" y="4122"/>
                    </a:lnTo>
                    <a:lnTo>
                      <a:pt x="13270" y="4172"/>
                    </a:lnTo>
                    <a:lnTo>
                      <a:pt x="13119" y="4222"/>
                    </a:lnTo>
                    <a:lnTo>
                      <a:pt x="13371" y="3971"/>
                    </a:lnTo>
                    <a:lnTo>
                      <a:pt x="13572" y="3820"/>
                    </a:lnTo>
                    <a:lnTo>
                      <a:pt x="13672" y="3770"/>
                    </a:lnTo>
                    <a:close/>
                    <a:moveTo>
                      <a:pt x="18451" y="4021"/>
                    </a:moveTo>
                    <a:lnTo>
                      <a:pt x="18447" y="4071"/>
                    </a:lnTo>
                    <a:lnTo>
                      <a:pt x="18397" y="4172"/>
                    </a:lnTo>
                    <a:lnTo>
                      <a:pt x="18397" y="4222"/>
                    </a:lnTo>
                    <a:lnTo>
                      <a:pt x="18347" y="4122"/>
                    </a:lnTo>
                    <a:lnTo>
                      <a:pt x="18347" y="4071"/>
                    </a:lnTo>
                    <a:lnTo>
                      <a:pt x="18397" y="4021"/>
                    </a:lnTo>
                    <a:close/>
                    <a:moveTo>
                      <a:pt x="60719" y="3619"/>
                    </a:moveTo>
                    <a:lnTo>
                      <a:pt x="60770" y="3669"/>
                    </a:lnTo>
                    <a:lnTo>
                      <a:pt x="60770" y="3820"/>
                    </a:lnTo>
                    <a:lnTo>
                      <a:pt x="60719" y="3971"/>
                    </a:lnTo>
                    <a:lnTo>
                      <a:pt x="60569" y="4122"/>
                    </a:lnTo>
                    <a:lnTo>
                      <a:pt x="60418" y="4222"/>
                    </a:lnTo>
                    <a:lnTo>
                      <a:pt x="60217" y="4273"/>
                    </a:lnTo>
                    <a:lnTo>
                      <a:pt x="60066" y="4172"/>
                    </a:lnTo>
                    <a:lnTo>
                      <a:pt x="59865" y="4071"/>
                    </a:lnTo>
                    <a:lnTo>
                      <a:pt x="59714" y="4021"/>
                    </a:lnTo>
                    <a:lnTo>
                      <a:pt x="59362" y="4021"/>
                    </a:lnTo>
                    <a:lnTo>
                      <a:pt x="59262" y="3971"/>
                    </a:lnTo>
                    <a:lnTo>
                      <a:pt x="59111" y="3921"/>
                    </a:lnTo>
                    <a:lnTo>
                      <a:pt x="59362" y="3669"/>
                    </a:lnTo>
                    <a:lnTo>
                      <a:pt x="59463" y="3619"/>
                    </a:lnTo>
                    <a:lnTo>
                      <a:pt x="60066" y="3619"/>
                    </a:lnTo>
                    <a:lnTo>
                      <a:pt x="60267" y="3770"/>
                    </a:lnTo>
                    <a:lnTo>
                      <a:pt x="60418" y="3820"/>
                    </a:lnTo>
                    <a:lnTo>
                      <a:pt x="60518" y="3770"/>
                    </a:lnTo>
                    <a:lnTo>
                      <a:pt x="60569" y="3720"/>
                    </a:lnTo>
                    <a:lnTo>
                      <a:pt x="60669" y="3619"/>
                    </a:lnTo>
                    <a:close/>
                    <a:moveTo>
                      <a:pt x="11260" y="4273"/>
                    </a:moveTo>
                    <a:lnTo>
                      <a:pt x="11360" y="4323"/>
                    </a:lnTo>
                    <a:lnTo>
                      <a:pt x="11209" y="4373"/>
                    </a:lnTo>
                    <a:lnTo>
                      <a:pt x="11159" y="4323"/>
                    </a:lnTo>
                    <a:lnTo>
                      <a:pt x="11260" y="4273"/>
                    </a:lnTo>
                    <a:close/>
                    <a:moveTo>
                      <a:pt x="16738" y="4021"/>
                    </a:moveTo>
                    <a:lnTo>
                      <a:pt x="16839" y="4122"/>
                    </a:lnTo>
                    <a:lnTo>
                      <a:pt x="16839" y="4222"/>
                    </a:lnTo>
                    <a:lnTo>
                      <a:pt x="16839" y="4323"/>
                    </a:lnTo>
                    <a:lnTo>
                      <a:pt x="16738" y="4373"/>
                    </a:lnTo>
                    <a:lnTo>
                      <a:pt x="16688" y="4373"/>
                    </a:lnTo>
                    <a:lnTo>
                      <a:pt x="16638" y="4323"/>
                    </a:lnTo>
                    <a:lnTo>
                      <a:pt x="16588" y="4222"/>
                    </a:lnTo>
                    <a:lnTo>
                      <a:pt x="16638" y="4122"/>
                    </a:lnTo>
                    <a:lnTo>
                      <a:pt x="16688" y="4071"/>
                    </a:lnTo>
                    <a:lnTo>
                      <a:pt x="16738" y="4021"/>
                    </a:lnTo>
                    <a:close/>
                    <a:moveTo>
                      <a:pt x="13019" y="4222"/>
                    </a:moveTo>
                    <a:lnTo>
                      <a:pt x="13019" y="4273"/>
                    </a:lnTo>
                    <a:lnTo>
                      <a:pt x="12918" y="4423"/>
                    </a:lnTo>
                    <a:lnTo>
                      <a:pt x="12868" y="4373"/>
                    </a:lnTo>
                    <a:lnTo>
                      <a:pt x="12868" y="4323"/>
                    </a:lnTo>
                    <a:lnTo>
                      <a:pt x="12969" y="4222"/>
                    </a:lnTo>
                    <a:close/>
                    <a:moveTo>
                      <a:pt x="50164" y="4222"/>
                    </a:moveTo>
                    <a:lnTo>
                      <a:pt x="50264" y="4373"/>
                    </a:lnTo>
                    <a:lnTo>
                      <a:pt x="50164" y="4423"/>
                    </a:lnTo>
                    <a:lnTo>
                      <a:pt x="50114" y="4273"/>
                    </a:lnTo>
                    <a:lnTo>
                      <a:pt x="50164" y="4222"/>
                    </a:lnTo>
                    <a:close/>
                    <a:moveTo>
                      <a:pt x="54185" y="4021"/>
                    </a:moveTo>
                    <a:lnTo>
                      <a:pt x="54235" y="4122"/>
                    </a:lnTo>
                    <a:lnTo>
                      <a:pt x="54286" y="4273"/>
                    </a:lnTo>
                    <a:lnTo>
                      <a:pt x="54235" y="4373"/>
                    </a:lnTo>
                    <a:lnTo>
                      <a:pt x="54185" y="4423"/>
                    </a:lnTo>
                    <a:lnTo>
                      <a:pt x="53733" y="4423"/>
                    </a:lnTo>
                    <a:lnTo>
                      <a:pt x="53682" y="4373"/>
                    </a:lnTo>
                    <a:lnTo>
                      <a:pt x="53682" y="4273"/>
                    </a:lnTo>
                    <a:lnTo>
                      <a:pt x="53783" y="4172"/>
                    </a:lnTo>
                    <a:lnTo>
                      <a:pt x="53883" y="4071"/>
                    </a:lnTo>
                    <a:lnTo>
                      <a:pt x="54034" y="4021"/>
                    </a:lnTo>
                    <a:close/>
                    <a:moveTo>
                      <a:pt x="58809" y="4222"/>
                    </a:moveTo>
                    <a:lnTo>
                      <a:pt x="58860" y="4273"/>
                    </a:lnTo>
                    <a:lnTo>
                      <a:pt x="58860" y="4373"/>
                    </a:lnTo>
                    <a:lnTo>
                      <a:pt x="58809" y="4423"/>
                    </a:lnTo>
                    <a:lnTo>
                      <a:pt x="58407" y="4423"/>
                    </a:lnTo>
                    <a:lnTo>
                      <a:pt x="58357" y="4373"/>
                    </a:lnTo>
                    <a:lnTo>
                      <a:pt x="58307" y="4273"/>
                    </a:lnTo>
                    <a:lnTo>
                      <a:pt x="58407" y="4222"/>
                    </a:lnTo>
                    <a:close/>
                    <a:moveTo>
                      <a:pt x="59664" y="4222"/>
                    </a:moveTo>
                    <a:lnTo>
                      <a:pt x="59714" y="4273"/>
                    </a:lnTo>
                    <a:lnTo>
                      <a:pt x="59714" y="4373"/>
                    </a:lnTo>
                    <a:lnTo>
                      <a:pt x="59614" y="4423"/>
                    </a:lnTo>
                    <a:lnTo>
                      <a:pt x="59412" y="4423"/>
                    </a:lnTo>
                    <a:lnTo>
                      <a:pt x="59362" y="4373"/>
                    </a:lnTo>
                    <a:lnTo>
                      <a:pt x="59362" y="4273"/>
                    </a:lnTo>
                    <a:lnTo>
                      <a:pt x="59463" y="4222"/>
                    </a:lnTo>
                    <a:close/>
                    <a:moveTo>
                      <a:pt x="49268" y="4337"/>
                    </a:moveTo>
                    <a:lnTo>
                      <a:pt x="49008" y="4423"/>
                    </a:lnTo>
                    <a:lnTo>
                      <a:pt x="49108" y="4423"/>
                    </a:lnTo>
                    <a:lnTo>
                      <a:pt x="49159" y="4474"/>
                    </a:lnTo>
                    <a:lnTo>
                      <a:pt x="49159" y="4474"/>
                    </a:lnTo>
                    <a:lnTo>
                      <a:pt x="49268" y="4337"/>
                    </a:lnTo>
                    <a:close/>
                    <a:moveTo>
                      <a:pt x="28450" y="4222"/>
                    </a:moveTo>
                    <a:lnTo>
                      <a:pt x="28550" y="4273"/>
                    </a:lnTo>
                    <a:lnTo>
                      <a:pt x="28601" y="4373"/>
                    </a:lnTo>
                    <a:lnTo>
                      <a:pt x="28601" y="4474"/>
                    </a:lnTo>
                    <a:lnTo>
                      <a:pt x="28550" y="4574"/>
                    </a:lnTo>
                    <a:lnTo>
                      <a:pt x="28450" y="4624"/>
                    </a:lnTo>
                    <a:lnTo>
                      <a:pt x="28249" y="4624"/>
                    </a:lnTo>
                    <a:lnTo>
                      <a:pt x="28199" y="4524"/>
                    </a:lnTo>
                    <a:lnTo>
                      <a:pt x="28199" y="4423"/>
                    </a:lnTo>
                    <a:lnTo>
                      <a:pt x="28199" y="4323"/>
                    </a:lnTo>
                    <a:lnTo>
                      <a:pt x="28249" y="4273"/>
                    </a:lnTo>
                    <a:lnTo>
                      <a:pt x="28349" y="4222"/>
                    </a:lnTo>
                    <a:close/>
                    <a:moveTo>
                      <a:pt x="48361" y="4561"/>
                    </a:moveTo>
                    <a:lnTo>
                      <a:pt x="48354" y="4574"/>
                    </a:lnTo>
                    <a:lnTo>
                      <a:pt x="48254" y="4624"/>
                    </a:lnTo>
                    <a:lnTo>
                      <a:pt x="48147" y="4624"/>
                    </a:lnTo>
                    <a:lnTo>
                      <a:pt x="48361" y="4561"/>
                    </a:lnTo>
                    <a:close/>
                    <a:moveTo>
                      <a:pt x="49360" y="4222"/>
                    </a:moveTo>
                    <a:lnTo>
                      <a:pt x="49268" y="4337"/>
                    </a:lnTo>
                    <a:lnTo>
                      <a:pt x="49268" y="4337"/>
                    </a:lnTo>
                    <a:lnTo>
                      <a:pt x="49309" y="4323"/>
                    </a:lnTo>
                    <a:lnTo>
                      <a:pt x="49511" y="4273"/>
                    </a:lnTo>
                    <a:lnTo>
                      <a:pt x="49611" y="4323"/>
                    </a:lnTo>
                    <a:lnTo>
                      <a:pt x="49661" y="4423"/>
                    </a:lnTo>
                    <a:lnTo>
                      <a:pt x="49661" y="4524"/>
                    </a:lnTo>
                    <a:lnTo>
                      <a:pt x="49611" y="4574"/>
                    </a:lnTo>
                    <a:lnTo>
                      <a:pt x="49460" y="4624"/>
                    </a:lnTo>
                    <a:lnTo>
                      <a:pt x="49360" y="4624"/>
                    </a:lnTo>
                    <a:lnTo>
                      <a:pt x="49209" y="4524"/>
                    </a:lnTo>
                    <a:lnTo>
                      <a:pt x="49159" y="4474"/>
                    </a:lnTo>
                    <a:lnTo>
                      <a:pt x="49159" y="4474"/>
                    </a:lnTo>
                    <a:lnTo>
                      <a:pt x="49008" y="4574"/>
                    </a:lnTo>
                    <a:lnTo>
                      <a:pt x="48857" y="4624"/>
                    </a:lnTo>
                    <a:lnTo>
                      <a:pt x="48757" y="4624"/>
                    </a:lnTo>
                    <a:lnTo>
                      <a:pt x="48606" y="4574"/>
                    </a:lnTo>
                    <a:lnTo>
                      <a:pt x="48606" y="4524"/>
                    </a:lnTo>
                    <a:lnTo>
                      <a:pt x="48606" y="4488"/>
                    </a:lnTo>
                    <a:lnTo>
                      <a:pt x="48606" y="4488"/>
                    </a:lnTo>
                    <a:lnTo>
                      <a:pt x="48656" y="4474"/>
                    </a:lnTo>
                    <a:lnTo>
                      <a:pt x="49008" y="4423"/>
                    </a:lnTo>
                    <a:lnTo>
                      <a:pt x="49008" y="4373"/>
                    </a:lnTo>
                    <a:lnTo>
                      <a:pt x="49008" y="4323"/>
                    </a:lnTo>
                    <a:lnTo>
                      <a:pt x="49108" y="4273"/>
                    </a:lnTo>
                    <a:lnTo>
                      <a:pt x="49159" y="4222"/>
                    </a:lnTo>
                    <a:close/>
                    <a:moveTo>
                      <a:pt x="57653" y="3820"/>
                    </a:moveTo>
                    <a:lnTo>
                      <a:pt x="57854" y="3870"/>
                    </a:lnTo>
                    <a:lnTo>
                      <a:pt x="57955" y="4021"/>
                    </a:lnTo>
                    <a:lnTo>
                      <a:pt x="58055" y="4172"/>
                    </a:lnTo>
                    <a:lnTo>
                      <a:pt x="58055" y="4273"/>
                    </a:lnTo>
                    <a:lnTo>
                      <a:pt x="58005" y="4373"/>
                    </a:lnTo>
                    <a:lnTo>
                      <a:pt x="57754" y="4474"/>
                    </a:lnTo>
                    <a:lnTo>
                      <a:pt x="57653" y="4524"/>
                    </a:lnTo>
                    <a:lnTo>
                      <a:pt x="57502" y="4624"/>
                    </a:lnTo>
                    <a:lnTo>
                      <a:pt x="57452" y="4675"/>
                    </a:lnTo>
                    <a:lnTo>
                      <a:pt x="57352" y="4624"/>
                    </a:lnTo>
                    <a:lnTo>
                      <a:pt x="57251" y="4574"/>
                    </a:lnTo>
                    <a:lnTo>
                      <a:pt x="57201" y="4474"/>
                    </a:lnTo>
                    <a:lnTo>
                      <a:pt x="57201" y="4273"/>
                    </a:lnTo>
                    <a:lnTo>
                      <a:pt x="57251" y="3971"/>
                    </a:lnTo>
                    <a:lnTo>
                      <a:pt x="57301" y="3820"/>
                    </a:lnTo>
                    <a:close/>
                    <a:moveTo>
                      <a:pt x="10305" y="3971"/>
                    </a:moveTo>
                    <a:lnTo>
                      <a:pt x="10405" y="4021"/>
                    </a:lnTo>
                    <a:lnTo>
                      <a:pt x="10506" y="4122"/>
                    </a:lnTo>
                    <a:lnTo>
                      <a:pt x="10707" y="4323"/>
                    </a:lnTo>
                    <a:lnTo>
                      <a:pt x="10657" y="4373"/>
                    </a:lnTo>
                    <a:lnTo>
                      <a:pt x="10556" y="4423"/>
                    </a:lnTo>
                    <a:lnTo>
                      <a:pt x="10305" y="4323"/>
                    </a:lnTo>
                    <a:lnTo>
                      <a:pt x="10154" y="4273"/>
                    </a:lnTo>
                    <a:lnTo>
                      <a:pt x="10053" y="4222"/>
                    </a:lnTo>
                    <a:lnTo>
                      <a:pt x="9953" y="4273"/>
                    </a:lnTo>
                    <a:lnTo>
                      <a:pt x="9852" y="4323"/>
                    </a:lnTo>
                    <a:lnTo>
                      <a:pt x="9752" y="4423"/>
                    </a:lnTo>
                    <a:lnTo>
                      <a:pt x="9400" y="4423"/>
                    </a:lnTo>
                    <a:lnTo>
                      <a:pt x="9299" y="4474"/>
                    </a:lnTo>
                    <a:lnTo>
                      <a:pt x="9249" y="4624"/>
                    </a:lnTo>
                    <a:lnTo>
                      <a:pt x="9350" y="4624"/>
                    </a:lnTo>
                    <a:lnTo>
                      <a:pt x="9450" y="4775"/>
                    </a:lnTo>
                    <a:lnTo>
                      <a:pt x="9249" y="4660"/>
                    </a:lnTo>
                    <a:lnTo>
                      <a:pt x="9249" y="4660"/>
                    </a:lnTo>
                    <a:lnTo>
                      <a:pt x="9249" y="4624"/>
                    </a:lnTo>
                    <a:lnTo>
                      <a:pt x="9186" y="4624"/>
                    </a:lnTo>
                    <a:lnTo>
                      <a:pt x="9098" y="4574"/>
                    </a:lnTo>
                    <a:lnTo>
                      <a:pt x="9048" y="4524"/>
                    </a:lnTo>
                    <a:lnTo>
                      <a:pt x="9048" y="4474"/>
                    </a:lnTo>
                    <a:lnTo>
                      <a:pt x="9098" y="4323"/>
                    </a:lnTo>
                    <a:lnTo>
                      <a:pt x="9149" y="4222"/>
                    </a:lnTo>
                    <a:lnTo>
                      <a:pt x="9350" y="4222"/>
                    </a:lnTo>
                    <a:lnTo>
                      <a:pt x="9500" y="4122"/>
                    </a:lnTo>
                    <a:lnTo>
                      <a:pt x="9702" y="4021"/>
                    </a:lnTo>
                    <a:lnTo>
                      <a:pt x="9903" y="3971"/>
                    </a:lnTo>
                    <a:close/>
                    <a:moveTo>
                      <a:pt x="1609" y="4675"/>
                    </a:moveTo>
                    <a:lnTo>
                      <a:pt x="1659" y="4725"/>
                    </a:lnTo>
                    <a:lnTo>
                      <a:pt x="1559" y="4825"/>
                    </a:lnTo>
                    <a:lnTo>
                      <a:pt x="1458" y="4725"/>
                    </a:lnTo>
                    <a:lnTo>
                      <a:pt x="1609" y="4675"/>
                    </a:lnTo>
                    <a:close/>
                    <a:moveTo>
                      <a:pt x="9249" y="4700"/>
                    </a:moveTo>
                    <a:lnTo>
                      <a:pt x="9350" y="4775"/>
                    </a:lnTo>
                    <a:lnTo>
                      <a:pt x="9400" y="4825"/>
                    </a:lnTo>
                    <a:lnTo>
                      <a:pt x="9249" y="4725"/>
                    </a:lnTo>
                    <a:lnTo>
                      <a:pt x="9249" y="4700"/>
                    </a:lnTo>
                    <a:close/>
                    <a:moveTo>
                      <a:pt x="40111" y="4675"/>
                    </a:moveTo>
                    <a:lnTo>
                      <a:pt x="40161" y="4725"/>
                    </a:lnTo>
                    <a:lnTo>
                      <a:pt x="40061" y="4825"/>
                    </a:lnTo>
                    <a:lnTo>
                      <a:pt x="39960" y="4725"/>
                    </a:lnTo>
                    <a:lnTo>
                      <a:pt x="40111" y="4675"/>
                    </a:lnTo>
                    <a:close/>
                    <a:moveTo>
                      <a:pt x="48455" y="4222"/>
                    </a:moveTo>
                    <a:lnTo>
                      <a:pt x="48505" y="4273"/>
                    </a:lnTo>
                    <a:lnTo>
                      <a:pt x="48606" y="4323"/>
                    </a:lnTo>
                    <a:lnTo>
                      <a:pt x="48606" y="4373"/>
                    </a:lnTo>
                    <a:lnTo>
                      <a:pt x="48606" y="4423"/>
                    </a:lnTo>
                    <a:lnTo>
                      <a:pt x="48505" y="4423"/>
                    </a:lnTo>
                    <a:lnTo>
                      <a:pt x="48405" y="4474"/>
                    </a:lnTo>
                    <a:lnTo>
                      <a:pt x="48393" y="4497"/>
                    </a:lnTo>
                    <a:lnTo>
                      <a:pt x="48393" y="4497"/>
                    </a:lnTo>
                    <a:lnTo>
                      <a:pt x="48028" y="4624"/>
                    </a:lnTo>
                    <a:lnTo>
                      <a:pt x="47751" y="4624"/>
                    </a:lnTo>
                    <a:lnTo>
                      <a:pt x="47600" y="4675"/>
                    </a:lnTo>
                    <a:lnTo>
                      <a:pt x="47450" y="4825"/>
                    </a:lnTo>
                    <a:lnTo>
                      <a:pt x="47249" y="4825"/>
                    </a:lnTo>
                    <a:lnTo>
                      <a:pt x="47098" y="4725"/>
                    </a:lnTo>
                    <a:lnTo>
                      <a:pt x="46947" y="4675"/>
                    </a:lnTo>
                    <a:lnTo>
                      <a:pt x="46595" y="4624"/>
                    </a:lnTo>
                    <a:lnTo>
                      <a:pt x="46545" y="4574"/>
                    </a:lnTo>
                    <a:lnTo>
                      <a:pt x="46545" y="4474"/>
                    </a:lnTo>
                    <a:lnTo>
                      <a:pt x="46696" y="4323"/>
                    </a:lnTo>
                    <a:lnTo>
                      <a:pt x="46796" y="4273"/>
                    </a:lnTo>
                    <a:lnTo>
                      <a:pt x="46947" y="4273"/>
                    </a:lnTo>
                    <a:lnTo>
                      <a:pt x="47098" y="4323"/>
                    </a:lnTo>
                    <a:lnTo>
                      <a:pt x="47349" y="4423"/>
                    </a:lnTo>
                    <a:lnTo>
                      <a:pt x="47550" y="4474"/>
                    </a:lnTo>
                    <a:lnTo>
                      <a:pt x="47751" y="4423"/>
                    </a:lnTo>
                    <a:lnTo>
                      <a:pt x="47952" y="4323"/>
                    </a:lnTo>
                    <a:lnTo>
                      <a:pt x="48103" y="4273"/>
                    </a:lnTo>
                    <a:lnTo>
                      <a:pt x="48204" y="4222"/>
                    </a:lnTo>
                    <a:close/>
                    <a:moveTo>
                      <a:pt x="59815" y="4675"/>
                    </a:moveTo>
                    <a:lnTo>
                      <a:pt x="59965" y="4725"/>
                    </a:lnTo>
                    <a:lnTo>
                      <a:pt x="59865" y="4825"/>
                    </a:lnTo>
                    <a:lnTo>
                      <a:pt x="59764" y="4725"/>
                    </a:lnTo>
                    <a:lnTo>
                      <a:pt x="59815" y="4675"/>
                    </a:lnTo>
                    <a:close/>
                    <a:moveTo>
                      <a:pt x="42675" y="4624"/>
                    </a:moveTo>
                    <a:lnTo>
                      <a:pt x="42876" y="4725"/>
                    </a:lnTo>
                    <a:lnTo>
                      <a:pt x="42876" y="4775"/>
                    </a:lnTo>
                    <a:lnTo>
                      <a:pt x="42775" y="4825"/>
                    </a:lnTo>
                    <a:lnTo>
                      <a:pt x="42675" y="4876"/>
                    </a:lnTo>
                    <a:lnTo>
                      <a:pt x="42574" y="4825"/>
                    </a:lnTo>
                    <a:lnTo>
                      <a:pt x="42524" y="4775"/>
                    </a:lnTo>
                    <a:lnTo>
                      <a:pt x="42574" y="4725"/>
                    </a:lnTo>
                    <a:lnTo>
                      <a:pt x="42675" y="4624"/>
                    </a:lnTo>
                    <a:close/>
                    <a:moveTo>
                      <a:pt x="43730" y="3971"/>
                    </a:moveTo>
                    <a:lnTo>
                      <a:pt x="44082" y="4021"/>
                    </a:lnTo>
                    <a:lnTo>
                      <a:pt x="44132" y="4071"/>
                    </a:lnTo>
                    <a:lnTo>
                      <a:pt x="44132" y="4172"/>
                    </a:lnTo>
                    <a:lnTo>
                      <a:pt x="43831" y="4474"/>
                    </a:lnTo>
                    <a:lnTo>
                      <a:pt x="43780" y="4524"/>
                    </a:lnTo>
                    <a:lnTo>
                      <a:pt x="43831" y="4624"/>
                    </a:lnTo>
                    <a:lnTo>
                      <a:pt x="43881" y="4675"/>
                    </a:lnTo>
                    <a:lnTo>
                      <a:pt x="43931" y="4725"/>
                    </a:lnTo>
                    <a:lnTo>
                      <a:pt x="43931" y="4825"/>
                    </a:lnTo>
                    <a:lnTo>
                      <a:pt x="43780" y="4876"/>
                    </a:lnTo>
                    <a:lnTo>
                      <a:pt x="43378" y="4876"/>
                    </a:lnTo>
                    <a:lnTo>
                      <a:pt x="43278" y="4825"/>
                    </a:lnTo>
                    <a:lnTo>
                      <a:pt x="43177" y="4775"/>
                    </a:lnTo>
                    <a:lnTo>
                      <a:pt x="43177" y="4725"/>
                    </a:lnTo>
                    <a:lnTo>
                      <a:pt x="43228" y="4675"/>
                    </a:lnTo>
                    <a:lnTo>
                      <a:pt x="43278" y="4574"/>
                    </a:lnTo>
                    <a:lnTo>
                      <a:pt x="43328" y="4423"/>
                    </a:lnTo>
                    <a:lnTo>
                      <a:pt x="43328" y="4273"/>
                    </a:lnTo>
                    <a:lnTo>
                      <a:pt x="43328" y="4122"/>
                    </a:lnTo>
                    <a:lnTo>
                      <a:pt x="43378" y="4071"/>
                    </a:lnTo>
                    <a:lnTo>
                      <a:pt x="43429" y="4021"/>
                    </a:lnTo>
                    <a:lnTo>
                      <a:pt x="43579" y="3971"/>
                    </a:lnTo>
                    <a:close/>
                    <a:moveTo>
                      <a:pt x="47442" y="4833"/>
                    </a:moveTo>
                    <a:lnTo>
                      <a:pt x="47399" y="4876"/>
                    </a:lnTo>
                    <a:lnTo>
                      <a:pt x="47299" y="4876"/>
                    </a:lnTo>
                    <a:lnTo>
                      <a:pt x="47442" y="4833"/>
                    </a:lnTo>
                    <a:close/>
                    <a:moveTo>
                      <a:pt x="35185" y="4876"/>
                    </a:moveTo>
                    <a:lnTo>
                      <a:pt x="35336" y="4976"/>
                    </a:lnTo>
                    <a:lnTo>
                      <a:pt x="35286" y="5027"/>
                    </a:lnTo>
                    <a:lnTo>
                      <a:pt x="35135" y="4976"/>
                    </a:lnTo>
                    <a:lnTo>
                      <a:pt x="35185" y="4876"/>
                    </a:lnTo>
                    <a:close/>
                    <a:moveTo>
                      <a:pt x="38804" y="4876"/>
                    </a:moveTo>
                    <a:lnTo>
                      <a:pt x="38905" y="4976"/>
                    </a:lnTo>
                    <a:lnTo>
                      <a:pt x="38855" y="5027"/>
                    </a:lnTo>
                    <a:lnTo>
                      <a:pt x="38704" y="4976"/>
                    </a:lnTo>
                    <a:lnTo>
                      <a:pt x="38804" y="4876"/>
                    </a:lnTo>
                    <a:close/>
                    <a:moveTo>
                      <a:pt x="29958" y="5077"/>
                    </a:moveTo>
                    <a:lnTo>
                      <a:pt x="30058" y="5177"/>
                    </a:lnTo>
                    <a:lnTo>
                      <a:pt x="29958" y="5278"/>
                    </a:lnTo>
                    <a:lnTo>
                      <a:pt x="29908" y="5127"/>
                    </a:lnTo>
                    <a:lnTo>
                      <a:pt x="29958" y="5077"/>
                    </a:lnTo>
                    <a:close/>
                    <a:moveTo>
                      <a:pt x="38201" y="4725"/>
                    </a:moveTo>
                    <a:lnTo>
                      <a:pt x="38302" y="4775"/>
                    </a:lnTo>
                    <a:lnTo>
                      <a:pt x="38452" y="4876"/>
                    </a:lnTo>
                    <a:lnTo>
                      <a:pt x="38503" y="4976"/>
                    </a:lnTo>
                    <a:lnTo>
                      <a:pt x="38402" y="5027"/>
                    </a:lnTo>
                    <a:lnTo>
                      <a:pt x="38251" y="5177"/>
                    </a:lnTo>
                    <a:lnTo>
                      <a:pt x="38101" y="5278"/>
                    </a:lnTo>
                    <a:lnTo>
                      <a:pt x="38000" y="5278"/>
                    </a:lnTo>
                    <a:lnTo>
                      <a:pt x="37749" y="5127"/>
                    </a:lnTo>
                    <a:lnTo>
                      <a:pt x="37497" y="4976"/>
                    </a:lnTo>
                    <a:lnTo>
                      <a:pt x="37497" y="4926"/>
                    </a:lnTo>
                    <a:lnTo>
                      <a:pt x="37548" y="4876"/>
                    </a:lnTo>
                    <a:lnTo>
                      <a:pt x="37849" y="4876"/>
                    </a:lnTo>
                    <a:lnTo>
                      <a:pt x="38000" y="4825"/>
                    </a:lnTo>
                    <a:lnTo>
                      <a:pt x="38101" y="4725"/>
                    </a:lnTo>
                    <a:close/>
                    <a:moveTo>
                      <a:pt x="46093" y="4423"/>
                    </a:moveTo>
                    <a:lnTo>
                      <a:pt x="46193" y="4474"/>
                    </a:lnTo>
                    <a:lnTo>
                      <a:pt x="46294" y="4524"/>
                    </a:lnTo>
                    <a:lnTo>
                      <a:pt x="46143" y="4624"/>
                    </a:lnTo>
                    <a:lnTo>
                      <a:pt x="45942" y="4725"/>
                    </a:lnTo>
                    <a:lnTo>
                      <a:pt x="45841" y="4775"/>
                    </a:lnTo>
                    <a:lnTo>
                      <a:pt x="45892" y="4926"/>
                    </a:lnTo>
                    <a:lnTo>
                      <a:pt x="45992" y="5127"/>
                    </a:lnTo>
                    <a:lnTo>
                      <a:pt x="46042" y="5177"/>
                    </a:lnTo>
                    <a:lnTo>
                      <a:pt x="45992" y="5228"/>
                    </a:lnTo>
                    <a:lnTo>
                      <a:pt x="45892" y="5278"/>
                    </a:lnTo>
                    <a:lnTo>
                      <a:pt x="45741" y="5278"/>
                    </a:lnTo>
                    <a:lnTo>
                      <a:pt x="45640" y="5177"/>
                    </a:lnTo>
                    <a:lnTo>
                      <a:pt x="45489" y="5027"/>
                    </a:lnTo>
                    <a:lnTo>
                      <a:pt x="45339" y="4876"/>
                    </a:lnTo>
                    <a:lnTo>
                      <a:pt x="45188" y="4876"/>
                    </a:lnTo>
                    <a:lnTo>
                      <a:pt x="45138" y="4926"/>
                    </a:lnTo>
                    <a:lnTo>
                      <a:pt x="45037" y="5127"/>
                    </a:lnTo>
                    <a:lnTo>
                      <a:pt x="44987" y="5177"/>
                    </a:lnTo>
                    <a:lnTo>
                      <a:pt x="44836" y="5278"/>
                    </a:lnTo>
                    <a:lnTo>
                      <a:pt x="44685" y="5278"/>
                    </a:lnTo>
                    <a:lnTo>
                      <a:pt x="44635" y="5228"/>
                    </a:lnTo>
                    <a:lnTo>
                      <a:pt x="44635" y="5177"/>
                    </a:lnTo>
                    <a:lnTo>
                      <a:pt x="44735" y="5077"/>
                    </a:lnTo>
                    <a:lnTo>
                      <a:pt x="44786" y="4976"/>
                    </a:lnTo>
                    <a:lnTo>
                      <a:pt x="44786" y="4926"/>
                    </a:lnTo>
                    <a:lnTo>
                      <a:pt x="44685" y="4825"/>
                    </a:lnTo>
                    <a:lnTo>
                      <a:pt x="44635" y="4775"/>
                    </a:lnTo>
                    <a:lnTo>
                      <a:pt x="44635" y="4675"/>
                    </a:lnTo>
                    <a:lnTo>
                      <a:pt x="44836" y="4524"/>
                    </a:lnTo>
                    <a:lnTo>
                      <a:pt x="44936" y="4423"/>
                    </a:lnTo>
                    <a:close/>
                    <a:moveTo>
                      <a:pt x="28500" y="5278"/>
                    </a:moveTo>
                    <a:lnTo>
                      <a:pt x="28550" y="5328"/>
                    </a:lnTo>
                    <a:lnTo>
                      <a:pt x="28500" y="5479"/>
                    </a:lnTo>
                    <a:lnTo>
                      <a:pt x="28450" y="5429"/>
                    </a:lnTo>
                    <a:lnTo>
                      <a:pt x="28500" y="5278"/>
                    </a:lnTo>
                    <a:close/>
                    <a:moveTo>
                      <a:pt x="24529" y="5529"/>
                    </a:moveTo>
                    <a:lnTo>
                      <a:pt x="24630" y="5579"/>
                    </a:lnTo>
                    <a:lnTo>
                      <a:pt x="24479" y="5680"/>
                    </a:lnTo>
                    <a:lnTo>
                      <a:pt x="24379" y="5579"/>
                    </a:lnTo>
                    <a:lnTo>
                      <a:pt x="24529" y="5529"/>
                    </a:lnTo>
                    <a:close/>
                    <a:moveTo>
                      <a:pt x="27696" y="5328"/>
                    </a:moveTo>
                    <a:lnTo>
                      <a:pt x="27746" y="5378"/>
                    </a:lnTo>
                    <a:lnTo>
                      <a:pt x="27797" y="5479"/>
                    </a:lnTo>
                    <a:lnTo>
                      <a:pt x="27746" y="5579"/>
                    </a:lnTo>
                    <a:lnTo>
                      <a:pt x="27696" y="5680"/>
                    </a:lnTo>
                    <a:lnTo>
                      <a:pt x="27646" y="5680"/>
                    </a:lnTo>
                    <a:lnTo>
                      <a:pt x="27545" y="5579"/>
                    </a:lnTo>
                    <a:lnTo>
                      <a:pt x="27545" y="5479"/>
                    </a:lnTo>
                    <a:lnTo>
                      <a:pt x="27545" y="5378"/>
                    </a:lnTo>
                    <a:lnTo>
                      <a:pt x="27646" y="5328"/>
                    </a:lnTo>
                    <a:close/>
                    <a:moveTo>
                      <a:pt x="23976" y="5579"/>
                    </a:moveTo>
                    <a:lnTo>
                      <a:pt x="23876" y="5630"/>
                    </a:lnTo>
                    <a:lnTo>
                      <a:pt x="23775" y="5680"/>
                    </a:lnTo>
                    <a:lnTo>
                      <a:pt x="23675" y="5713"/>
                    </a:lnTo>
                    <a:lnTo>
                      <a:pt x="23675" y="5713"/>
                    </a:lnTo>
                    <a:lnTo>
                      <a:pt x="23876" y="5579"/>
                    </a:lnTo>
                    <a:close/>
                    <a:moveTo>
                      <a:pt x="2262" y="5529"/>
                    </a:moveTo>
                    <a:lnTo>
                      <a:pt x="2313" y="5579"/>
                    </a:lnTo>
                    <a:lnTo>
                      <a:pt x="2313" y="5730"/>
                    </a:lnTo>
                    <a:lnTo>
                      <a:pt x="2313" y="5780"/>
                    </a:lnTo>
                    <a:lnTo>
                      <a:pt x="2212" y="5881"/>
                    </a:lnTo>
                    <a:lnTo>
                      <a:pt x="2162" y="5881"/>
                    </a:lnTo>
                    <a:lnTo>
                      <a:pt x="2112" y="5780"/>
                    </a:lnTo>
                    <a:lnTo>
                      <a:pt x="2112" y="5680"/>
                    </a:lnTo>
                    <a:lnTo>
                      <a:pt x="2112" y="5579"/>
                    </a:lnTo>
                    <a:lnTo>
                      <a:pt x="2162" y="5529"/>
                    </a:lnTo>
                    <a:close/>
                    <a:moveTo>
                      <a:pt x="5580" y="5730"/>
                    </a:moveTo>
                    <a:lnTo>
                      <a:pt x="5680" y="5780"/>
                    </a:lnTo>
                    <a:lnTo>
                      <a:pt x="5530" y="5881"/>
                    </a:lnTo>
                    <a:lnTo>
                      <a:pt x="5479" y="5780"/>
                    </a:lnTo>
                    <a:lnTo>
                      <a:pt x="5580" y="5730"/>
                    </a:lnTo>
                    <a:close/>
                    <a:moveTo>
                      <a:pt x="23826" y="5479"/>
                    </a:moveTo>
                    <a:lnTo>
                      <a:pt x="23599" y="5705"/>
                    </a:lnTo>
                    <a:lnTo>
                      <a:pt x="23599" y="5705"/>
                    </a:lnTo>
                    <a:lnTo>
                      <a:pt x="23574" y="5680"/>
                    </a:lnTo>
                    <a:lnTo>
                      <a:pt x="23574" y="5730"/>
                    </a:lnTo>
                    <a:lnTo>
                      <a:pt x="23574" y="5730"/>
                    </a:lnTo>
                    <a:lnTo>
                      <a:pt x="23424" y="5881"/>
                    </a:lnTo>
                    <a:lnTo>
                      <a:pt x="23373" y="5831"/>
                    </a:lnTo>
                    <a:lnTo>
                      <a:pt x="23373" y="5780"/>
                    </a:lnTo>
                    <a:lnTo>
                      <a:pt x="23474" y="5680"/>
                    </a:lnTo>
                    <a:lnTo>
                      <a:pt x="23574" y="5680"/>
                    </a:lnTo>
                    <a:lnTo>
                      <a:pt x="23574" y="5579"/>
                    </a:lnTo>
                    <a:lnTo>
                      <a:pt x="23625" y="5529"/>
                    </a:lnTo>
                    <a:lnTo>
                      <a:pt x="23725" y="5479"/>
                    </a:lnTo>
                    <a:close/>
                    <a:moveTo>
                      <a:pt x="43579" y="5278"/>
                    </a:moveTo>
                    <a:lnTo>
                      <a:pt x="43730" y="5328"/>
                    </a:lnTo>
                    <a:lnTo>
                      <a:pt x="43780" y="5378"/>
                    </a:lnTo>
                    <a:lnTo>
                      <a:pt x="43780" y="5479"/>
                    </a:lnTo>
                    <a:lnTo>
                      <a:pt x="43780" y="5579"/>
                    </a:lnTo>
                    <a:lnTo>
                      <a:pt x="43780" y="5680"/>
                    </a:lnTo>
                    <a:lnTo>
                      <a:pt x="43730" y="5780"/>
                    </a:lnTo>
                    <a:lnTo>
                      <a:pt x="43630" y="5881"/>
                    </a:lnTo>
                    <a:lnTo>
                      <a:pt x="43429" y="5881"/>
                    </a:lnTo>
                    <a:lnTo>
                      <a:pt x="43328" y="5780"/>
                    </a:lnTo>
                    <a:lnTo>
                      <a:pt x="43328" y="5630"/>
                    </a:lnTo>
                    <a:lnTo>
                      <a:pt x="43328" y="5479"/>
                    </a:lnTo>
                    <a:lnTo>
                      <a:pt x="43378" y="5378"/>
                    </a:lnTo>
                    <a:lnTo>
                      <a:pt x="43429" y="5328"/>
                    </a:lnTo>
                    <a:lnTo>
                      <a:pt x="43479" y="5278"/>
                    </a:lnTo>
                    <a:close/>
                    <a:moveTo>
                      <a:pt x="50164" y="5680"/>
                    </a:moveTo>
                    <a:lnTo>
                      <a:pt x="50264" y="5831"/>
                    </a:lnTo>
                    <a:lnTo>
                      <a:pt x="50164" y="5881"/>
                    </a:lnTo>
                    <a:lnTo>
                      <a:pt x="50114" y="5780"/>
                    </a:lnTo>
                    <a:lnTo>
                      <a:pt x="50164" y="5680"/>
                    </a:lnTo>
                    <a:close/>
                    <a:moveTo>
                      <a:pt x="4926" y="5680"/>
                    </a:moveTo>
                    <a:lnTo>
                      <a:pt x="5027" y="5780"/>
                    </a:lnTo>
                    <a:lnTo>
                      <a:pt x="5027" y="5881"/>
                    </a:lnTo>
                    <a:lnTo>
                      <a:pt x="5027" y="5982"/>
                    </a:lnTo>
                    <a:lnTo>
                      <a:pt x="4977" y="6032"/>
                    </a:lnTo>
                    <a:lnTo>
                      <a:pt x="4926" y="6132"/>
                    </a:lnTo>
                    <a:lnTo>
                      <a:pt x="4524" y="6132"/>
                    </a:lnTo>
                    <a:lnTo>
                      <a:pt x="4474" y="6032"/>
                    </a:lnTo>
                    <a:lnTo>
                      <a:pt x="4524" y="5931"/>
                    </a:lnTo>
                    <a:lnTo>
                      <a:pt x="4725" y="5881"/>
                    </a:lnTo>
                    <a:lnTo>
                      <a:pt x="4776" y="5831"/>
                    </a:lnTo>
                    <a:lnTo>
                      <a:pt x="4876" y="5780"/>
                    </a:lnTo>
                    <a:lnTo>
                      <a:pt x="4926" y="5680"/>
                    </a:lnTo>
                    <a:close/>
                    <a:moveTo>
                      <a:pt x="45238" y="5680"/>
                    </a:moveTo>
                    <a:lnTo>
                      <a:pt x="45339" y="5730"/>
                    </a:lnTo>
                    <a:lnTo>
                      <a:pt x="45389" y="5780"/>
                    </a:lnTo>
                    <a:lnTo>
                      <a:pt x="45439" y="5831"/>
                    </a:lnTo>
                    <a:lnTo>
                      <a:pt x="45439" y="5982"/>
                    </a:lnTo>
                    <a:lnTo>
                      <a:pt x="45389" y="6082"/>
                    </a:lnTo>
                    <a:lnTo>
                      <a:pt x="45288" y="6132"/>
                    </a:lnTo>
                    <a:lnTo>
                      <a:pt x="45037" y="6132"/>
                    </a:lnTo>
                    <a:lnTo>
                      <a:pt x="44936" y="6082"/>
                    </a:lnTo>
                    <a:lnTo>
                      <a:pt x="44836" y="6032"/>
                    </a:lnTo>
                    <a:lnTo>
                      <a:pt x="44786" y="5982"/>
                    </a:lnTo>
                    <a:lnTo>
                      <a:pt x="44836" y="5831"/>
                    </a:lnTo>
                    <a:lnTo>
                      <a:pt x="44886" y="5730"/>
                    </a:lnTo>
                    <a:lnTo>
                      <a:pt x="44936" y="5680"/>
                    </a:lnTo>
                    <a:close/>
                    <a:moveTo>
                      <a:pt x="45791" y="6132"/>
                    </a:moveTo>
                    <a:lnTo>
                      <a:pt x="45841" y="6233"/>
                    </a:lnTo>
                    <a:lnTo>
                      <a:pt x="45841" y="6306"/>
                    </a:lnTo>
                    <a:lnTo>
                      <a:pt x="45841" y="6306"/>
                    </a:lnTo>
                    <a:lnTo>
                      <a:pt x="45791" y="6283"/>
                    </a:lnTo>
                    <a:lnTo>
                      <a:pt x="45690" y="6183"/>
                    </a:lnTo>
                    <a:lnTo>
                      <a:pt x="45741" y="6132"/>
                    </a:lnTo>
                    <a:close/>
                    <a:moveTo>
                      <a:pt x="3821" y="5881"/>
                    </a:moveTo>
                    <a:lnTo>
                      <a:pt x="3921" y="5982"/>
                    </a:lnTo>
                    <a:lnTo>
                      <a:pt x="3971" y="6082"/>
                    </a:lnTo>
                    <a:lnTo>
                      <a:pt x="3971" y="6183"/>
                    </a:lnTo>
                    <a:lnTo>
                      <a:pt x="3971" y="6233"/>
                    </a:lnTo>
                    <a:lnTo>
                      <a:pt x="3871" y="6283"/>
                    </a:lnTo>
                    <a:lnTo>
                      <a:pt x="3770" y="6333"/>
                    </a:lnTo>
                    <a:lnTo>
                      <a:pt x="3670" y="6333"/>
                    </a:lnTo>
                    <a:lnTo>
                      <a:pt x="3620" y="6283"/>
                    </a:lnTo>
                    <a:lnTo>
                      <a:pt x="3569" y="6183"/>
                    </a:lnTo>
                    <a:lnTo>
                      <a:pt x="3569" y="6032"/>
                    </a:lnTo>
                    <a:lnTo>
                      <a:pt x="3620" y="5982"/>
                    </a:lnTo>
                    <a:lnTo>
                      <a:pt x="3720" y="5931"/>
                    </a:lnTo>
                    <a:lnTo>
                      <a:pt x="3821" y="5881"/>
                    </a:lnTo>
                    <a:close/>
                    <a:moveTo>
                      <a:pt x="45858" y="6367"/>
                    </a:moveTo>
                    <a:lnTo>
                      <a:pt x="45992" y="6434"/>
                    </a:lnTo>
                    <a:lnTo>
                      <a:pt x="46042" y="6484"/>
                    </a:lnTo>
                    <a:lnTo>
                      <a:pt x="46042" y="6534"/>
                    </a:lnTo>
                    <a:lnTo>
                      <a:pt x="45942" y="6484"/>
                    </a:lnTo>
                    <a:lnTo>
                      <a:pt x="45841" y="6434"/>
                    </a:lnTo>
                    <a:lnTo>
                      <a:pt x="45841" y="6384"/>
                    </a:lnTo>
                    <a:lnTo>
                      <a:pt x="45858" y="6367"/>
                    </a:lnTo>
                    <a:close/>
                    <a:moveTo>
                      <a:pt x="46243" y="6183"/>
                    </a:moveTo>
                    <a:lnTo>
                      <a:pt x="46344" y="6283"/>
                    </a:lnTo>
                    <a:lnTo>
                      <a:pt x="46444" y="6333"/>
                    </a:lnTo>
                    <a:lnTo>
                      <a:pt x="46847" y="6333"/>
                    </a:lnTo>
                    <a:lnTo>
                      <a:pt x="46897" y="6434"/>
                    </a:lnTo>
                    <a:lnTo>
                      <a:pt x="46847" y="6484"/>
                    </a:lnTo>
                    <a:lnTo>
                      <a:pt x="46344" y="6534"/>
                    </a:lnTo>
                    <a:lnTo>
                      <a:pt x="45902" y="6333"/>
                    </a:lnTo>
                    <a:lnTo>
                      <a:pt x="45942" y="6333"/>
                    </a:lnTo>
                    <a:lnTo>
                      <a:pt x="46143" y="6183"/>
                    </a:lnTo>
                    <a:close/>
                    <a:moveTo>
                      <a:pt x="60820" y="6384"/>
                    </a:moveTo>
                    <a:lnTo>
                      <a:pt x="60820" y="6434"/>
                    </a:lnTo>
                    <a:lnTo>
                      <a:pt x="60820" y="6534"/>
                    </a:lnTo>
                    <a:lnTo>
                      <a:pt x="60845" y="6534"/>
                    </a:lnTo>
                    <a:lnTo>
                      <a:pt x="60920" y="6384"/>
                    </a:lnTo>
                    <a:close/>
                    <a:moveTo>
                      <a:pt x="39056" y="7188"/>
                    </a:moveTo>
                    <a:lnTo>
                      <a:pt x="39106" y="7288"/>
                    </a:lnTo>
                    <a:lnTo>
                      <a:pt x="39005" y="7339"/>
                    </a:lnTo>
                    <a:lnTo>
                      <a:pt x="38905" y="7288"/>
                    </a:lnTo>
                    <a:lnTo>
                      <a:pt x="39056" y="7188"/>
                    </a:lnTo>
                    <a:close/>
                    <a:moveTo>
                      <a:pt x="42423" y="7188"/>
                    </a:moveTo>
                    <a:lnTo>
                      <a:pt x="42524" y="7288"/>
                    </a:lnTo>
                    <a:lnTo>
                      <a:pt x="42624" y="7339"/>
                    </a:lnTo>
                    <a:lnTo>
                      <a:pt x="42876" y="7439"/>
                    </a:lnTo>
                    <a:lnTo>
                      <a:pt x="42926" y="7489"/>
                    </a:lnTo>
                    <a:lnTo>
                      <a:pt x="42825" y="7590"/>
                    </a:lnTo>
                    <a:lnTo>
                      <a:pt x="42222" y="7590"/>
                    </a:lnTo>
                    <a:lnTo>
                      <a:pt x="41921" y="7540"/>
                    </a:lnTo>
                    <a:lnTo>
                      <a:pt x="41870" y="7489"/>
                    </a:lnTo>
                    <a:lnTo>
                      <a:pt x="41921" y="7389"/>
                    </a:lnTo>
                    <a:lnTo>
                      <a:pt x="42021" y="7389"/>
                    </a:lnTo>
                    <a:lnTo>
                      <a:pt x="42423" y="7188"/>
                    </a:lnTo>
                    <a:close/>
                    <a:moveTo>
                      <a:pt x="52526" y="6132"/>
                    </a:moveTo>
                    <a:lnTo>
                      <a:pt x="52577" y="6183"/>
                    </a:lnTo>
                    <a:lnTo>
                      <a:pt x="52577" y="6233"/>
                    </a:lnTo>
                    <a:lnTo>
                      <a:pt x="52627" y="6384"/>
                    </a:lnTo>
                    <a:lnTo>
                      <a:pt x="52677" y="6484"/>
                    </a:lnTo>
                    <a:lnTo>
                      <a:pt x="52778" y="6534"/>
                    </a:lnTo>
                    <a:lnTo>
                      <a:pt x="53079" y="6534"/>
                    </a:lnTo>
                    <a:lnTo>
                      <a:pt x="53280" y="6585"/>
                    </a:lnTo>
                    <a:lnTo>
                      <a:pt x="53632" y="6735"/>
                    </a:lnTo>
                    <a:lnTo>
                      <a:pt x="53632" y="6635"/>
                    </a:lnTo>
                    <a:lnTo>
                      <a:pt x="53682" y="6585"/>
                    </a:lnTo>
                    <a:lnTo>
                      <a:pt x="53733" y="6534"/>
                    </a:lnTo>
                    <a:lnTo>
                      <a:pt x="56196" y="6534"/>
                    </a:lnTo>
                    <a:lnTo>
                      <a:pt x="56296" y="6585"/>
                    </a:lnTo>
                    <a:lnTo>
                      <a:pt x="56397" y="6534"/>
                    </a:lnTo>
                    <a:lnTo>
                      <a:pt x="56547" y="6434"/>
                    </a:lnTo>
                    <a:lnTo>
                      <a:pt x="56648" y="6384"/>
                    </a:lnTo>
                    <a:lnTo>
                      <a:pt x="56749" y="6384"/>
                    </a:lnTo>
                    <a:lnTo>
                      <a:pt x="56799" y="6434"/>
                    </a:lnTo>
                    <a:lnTo>
                      <a:pt x="57000" y="6534"/>
                    </a:lnTo>
                    <a:lnTo>
                      <a:pt x="57502" y="6534"/>
                    </a:lnTo>
                    <a:lnTo>
                      <a:pt x="57553" y="6585"/>
                    </a:lnTo>
                    <a:lnTo>
                      <a:pt x="57603" y="6685"/>
                    </a:lnTo>
                    <a:lnTo>
                      <a:pt x="57553" y="6735"/>
                    </a:lnTo>
                    <a:lnTo>
                      <a:pt x="57402" y="6886"/>
                    </a:lnTo>
                    <a:lnTo>
                      <a:pt x="57301" y="6937"/>
                    </a:lnTo>
                    <a:lnTo>
                      <a:pt x="57251" y="6886"/>
                    </a:lnTo>
                    <a:lnTo>
                      <a:pt x="57151" y="6786"/>
                    </a:lnTo>
                    <a:lnTo>
                      <a:pt x="57100" y="6735"/>
                    </a:lnTo>
                    <a:lnTo>
                      <a:pt x="57000" y="6735"/>
                    </a:lnTo>
                    <a:lnTo>
                      <a:pt x="56899" y="6786"/>
                    </a:lnTo>
                    <a:lnTo>
                      <a:pt x="56497" y="6937"/>
                    </a:lnTo>
                    <a:lnTo>
                      <a:pt x="56045" y="6937"/>
                    </a:lnTo>
                    <a:lnTo>
                      <a:pt x="55693" y="6786"/>
                    </a:lnTo>
                    <a:lnTo>
                      <a:pt x="55391" y="6786"/>
                    </a:lnTo>
                    <a:lnTo>
                      <a:pt x="55241" y="6937"/>
                    </a:lnTo>
                    <a:lnTo>
                      <a:pt x="55090" y="7087"/>
                    </a:lnTo>
                    <a:lnTo>
                      <a:pt x="54939" y="7138"/>
                    </a:lnTo>
                    <a:lnTo>
                      <a:pt x="54838" y="7138"/>
                    </a:lnTo>
                    <a:lnTo>
                      <a:pt x="54637" y="7037"/>
                    </a:lnTo>
                    <a:lnTo>
                      <a:pt x="54487" y="6937"/>
                    </a:lnTo>
                    <a:lnTo>
                      <a:pt x="54085" y="6937"/>
                    </a:lnTo>
                    <a:lnTo>
                      <a:pt x="54034" y="7087"/>
                    </a:lnTo>
                    <a:lnTo>
                      <a:pt x="53984" y="7138"/>
                    </a:lnTo>
                    <a:lnTo>
                      <a:pt x="53582" y="7188"/>
                    </a:lnTo>
                    <a:lnTo>
                      <a:pt x="53532" y="7138"/>
                    </a:lnTo>
                    <a:lnTo>
                      <a:pt x="53431" y="7037"/>
                    </a:lnTo>
                    <a:lnTo>
                      <a:pt x="53381" y="6987"/>
                    </a:lnTo>
                    <a:lnTo>
                      <a:pt x="53280" y="7037"/>
                    </a:lnTo>
                    <a:lnTo>
                      <a:pt x="53029" y="7188"/>
                    </a:lnTo>
                    <a:lnTo>
                      <a:pt x="52677" y="7339"/>
                    </a:lnTo>
                    <a:lnTo>
                      <a:pt x="52476" y="7389"/>
                    </a:lnTo>
                    <a:lnTo>
                      <a:pt x="51521" y="7389"/>
                    </a:lnTo>
                    <a:lnTo>
                      <a:pt x="51370" y="7339"/>
                    </a:lnTo>
                    <a:lnTo>
                      <a:pt x="51270" y="7238"/>
                    </a:lnTo>
                    <a:lnTo>
                      <a:pt x="51219" y="7188"/>
                    </a:lnTo>
                    <a:lnTo>
                      <a:pt x="51119" y="7238"/>
                    </a:lnTo>
                    <a:lnTo>
                      <a:pt x="51018" y="7339"/>
                    </a:lnTo>
                    <a:lnTo>
                      <a:pt x="50868" y="7389"/>
                    </a:lnTo>
                    <a:lnTo>
                      <a:pt x="50717" y="7439"/>
                    </a:lnTo>
                    <a:lnTo>
                      <a:pt x="50616" y="7540"/>
                    </a:lnTo>
                    <a:lnTo>
                      <a:pt x="50516" y="7590"/>
                    </a:lnTo>
                    <a:lnTo>
                      <a:pt x="50466" y="7590"/>
                    </a:lnTo>
                    <a:lnTo>
                      <a:pt x="50365" y="7540"/>
                    </a:lnTo>
                    <a:lnTo>
                      <a:pt x="50264" y="7489"/>
                    </a:lnTo>
                    <a:lnTo>
                      <a:pt x="50214" y="7389"/>
                    </a:lnTo>
                    <a:lnTo>
                      <a:pt x="50114" y="7439"/>
                    </a:lnTo>
                    <a:lnTo>
                      <a:pt x="50063" y="7540"/>
                    </a:lnTo>
                    <a:lnTo>
                      <a:pt x="49913" y="7540"/>
                    </a:lnTo>
                    <a:lnTo>
                      <a:pt x="49812" y="7439"/>
                    </a:lnTo>
                    <a:lnTo>
                      <a:pt x="49661" y="7389"/>
                    </a:lnTo>
                    <a:lnTo>
                      <a:pt x="49561" y="7339"/>
                    </a:lnTo>
                    <a:lnTo>
                      <a:pt x="49410" y="7389"/>
                    </a:lnTo>
                    <a:lnTo>
                      <a:pt x="49259" y="7489"/>
                    </a:lnTo>
                    <a:lnTo>
                      <a:pt x="49159" y="7540"/>
                    </a:lnTo>
                    <a:lnTo>
                      <a:pt x="49058" y="7590"/>
                    </a:lnTo>
                    <a:lnTo>
                      <a:pt x="48958" y="7540"/>
                    </a:lnTo>
                    <a:lnTo>
                      <a:pt x="48807" y="7489"/>
                    </a:lnTo>
                    <a:lnTo>
                      <a:pt x="48555" y="7389"/>
                    </a:lnTo>
                    <a:lnTo>
                      <a:pt x="48405" y="7339"/>
                    </a:lnTo>
                    <a:lnTo>
                      <a:pt x="48304" y="7389"/>
                    </a:lnTo>
                    <a:lnTo>
                      <a:pt x="48204" y="7439"/>
                    </a:lnTo>
                    <a:lnTo>
                      <a:pt x="48153" y="7540"/>
                    </a:lnTo>
                    <a:lnTo>
                      <a:pt x="47952" y="7841"/>
                    </a:lnTo>
                    <a:lnTo>
                      <a:pt x="47902" y="7942"/>
                    </a:lnTo>
                    <a:lnTo>
                      <a:pt x="47852" y="7992"/>
                    </a:lnTo>
                    <a:lnTo>
                      <a:pt x="47802" y="7942"/>
                    </a:lnTo>
                    <a:lnTo>
                      <a:pt x="47751" y="7892"/>
                    </a:lnTo>
                    <a:lnTo>
                      <a:pt x="47500" y="7640"/>
                    </a:lnTo>
                    <a:lnTo>
                      <a:pt x="47399" y="7590"/>
                    </a:lnTo>
                    <a:lnTo>
                      <a:pt x="47299" y="7590"/>
                    </a:lnTo>
                    <a:lnTo>
                      <a:pt x="47198" y="7640"/>
                    </a:lnTo>
                    <a:lnTo>
                      <a:pt x="47148" y="7791"/>
                    </a:lnTo>
                    <a:lnTo>
                      <a:pt x="47048" y="7942"/>
                    </a:lnTo>
                    <a:lnTo>
                      <a:pt x="46947" y="8042"/>
                    </a:lnTo>
                    <a:lnTo>
                      <a:pt x="46847" y="7992"/>
                    </a:lnTo>
                    <a:lnTo>
                      <a:pt x="46696" y="7892"/>
                    </a:lnTo>
                    <a:lnTo>
                      <a:pt x="46545" y="7741"/>
                    </a:lnTo>
                    <a:lnTo>
                      <a:pt x="46344" y="7640"/>
                    </a:lnTo>
                    <a:lnTo>
                      <a:pt x="46143" y="7590"/>
                    </a:lnTo>
                    <a:lnTo>
                      <a:pt x="44936" y="7590"/>
                    </a:lnTo>
                    <a:lnTo>
                      <a:pt x="44836" y="7540"/>
                    </a:lnTo>
                    <a:lnTo>
                      <a:pt x="44735" y="7439"/>
                    </a:lnTo>
                    <a:lnTo>
                      <a:pt x="44635" y="7339"/>
                    </a:lnTo>
                    <a:lnTo>
                      <a:pt x="44585" y="7339"/>
                    </a:lnTo>
                    <a:lnTo>
                      <a:pt x="44534" y="7389"/>
                    </a:lnTo>
                    <a:lnTo>
                      <a:pt x="44384" y="7489"/>
                    </a:lnTo>
                    <a:lnTo>
                      <a:pt x="44283" y="7540"/>
                    </a:lnTo>
                    <a:lnTo>
                      <a:pt x="43981" y="7590"/>
                    </a:lnTo>
                    <a:lnTo>
                      <a:pt x="43429" y="7590"/>
                    </a:lnTo>
                    <a:lnTo>
                      <a:pt x="43378" y="7439"/>
                    </a:lnTo>
                    <a:lnTo>
                      <a:pt x="43479" y="7389"/>
                    </a:lnTo>
                    <a:lnTo>
                      <a:pt x="43630" y="7339"/>
                    </a:lnTo>
                    <a:lnTo>
                      <a:pt x="43730" y="7288"/>
                    </a:lnTo>
                    <a:lnTo>
                      <a:pt x="43780" y="7188"/>
                    </a:lnTo>
                    <a:lnTo>
                      <a:pt x="43831" y="7037"/>
                    </a:lnTo>
                    <a:lnTo>
                      <a:pt x="43881" y="6987"/>
                    </a:lnTo>
                    <a:lnTo>
                      <a:pt x="45238" y="6987"/>
                    </a:lnTo>
                    <a:lnTo>
                      <a:pt x="45389" y="7037"/>
                    </a:lnTo>
                    <a:lnTo>
                      <a:pt x="45489" y="7138"/>
                    </a:lnTo>
                    <a:lnTo>
                      <a:pt x="45791" y="7138"/>
                    </a:lnTo>
                    <a:lnTo>
                      <a:pt x="45892" y="7037"/>
                    </a:lnTo>
                    <a:lnTo>
                      <a:pt x="45992" y="6987"/>
                    </a:lnTo>
                    <a:lnTo>
                      <a:pt x="46243" y="6937"/>
                    </a:lnTo>
                    <a:lnTo>
                      <a:pt x="47198" y="6937"/>
                    </a:lnTo>
                    <a:lnTo>
                      <a:pt x="47249" y="6886"/>
                    </a:lnTo>
                    <a:lnTo>
                      <a:pt x="47399" y="6786"/>
                    </a:lnTo>
                    <a:lnTo>
                      <a:pt x="47500" y="6836"/>
                    </a:lnTo>
                    <a:lnTo>
                      <a:pt x="47651" y="6937"/>
                    </a:lnTo>
                    <a:lnTo>
                      <a:pt x="47751" y="6987"/>
                    </a:lnTo>
                    <a:lnTo>
                      <a:pt x="47852" y="6987"/>
                    </a:lnTo>
                    <a:lnTo>
                      <a:pt x="48053" y="6937"/>
                    </a:lnTo>
                    <a:lnTo>
                      <a:pt x="48254" y="6937"/>
                    </a:lnTo>
                    <a:lnTo>
                      <a:pt x="48455" y="6836"/>
                    </a:lnTo>
                    <a:lnTo>
                      <a:pt x="48505" y="6786"/>
                    </a:lnTo>
                    <a:lnTo>
                      <a:pt x="48606" y="6735"/>
                    </a:lnTo>
                    <a:lnTo>
                      <a:pt x="48706" y="6786"/>
                    </a:lnTo>
                    <a:lnTo>
                      <a:pt x="48757" y="6786"/>
                    </a:lnTo>
                    <a:lnTo>
                      <a:pt x="48907" y="6937"/>
                    </a:lnTo>
                    <a:lnTo>
                      <a:pt x="48958" y="6987"/>
                    </a:lnTo>
                    <a:lnTo>
                      <a:pt x="49058" y="6987"/>
                    </a:lnTo>
                    <a:lnTo>
                      <a:pt x="49108" y="6937"/>
                    </a:lnTo>
                    <a:lnTo>
                      <a:pt x="49209" y="6886"/>
                    </a:lnTo>
                    <a:lnTo>
                      <a:pt x="49360" y="6735"/>
                    </a:lnTo>
                    <a:lnTo>
                      <a:pt x="50114" y="6735"/>
                    </a:lnTo>
                    <a:lnTo>
                      <a:pt x="50214" y="6685"/>
                    </a:lnTo>
                    <a:lnTo>
                      <a:pt x="50264" y="6585"/>
                    </a:lnTo>
                    <a:lnTo>
                      <a:pt x="50264" y="6333"/>
                    </a:lnTo>
                    <a:lnTo>
                      <a:pt x="50365" y="6132"/>
                    </a:lnTo>
                    <a:lnTo>
                      <a:pt x="50466" y="6183"/>
                    </a:lnTo>
                    <a:lnTo>
                      <a:pt x="50516" y="6233"/>
                    </a:lnTo>
                    <a:lnTo>
                      <a:pt x="50616" y="6384"/>
                    </a:lnTo>
                    <a:lnTo>
                      <a:pt x="50767" y="6484"/>
                    </a:lnTo>
                    <a:lnTo>
                      <a:pt x="51069" y="6635"/>
                    </a:lnTo>
                    <a:lnTo>
                      <a:pt x="51169" y="6685"/>
                    </a:lnTo>
                    <a:lnTo>
                      <a:pt x="51270" y="6685"/>
                    </a:lnTo>
                    <a:lnTo>
                      <a:pt x="51370" y="6585"/>
                    </a:lnTo>
                    <a:lnTo>
                      <a:pt x="51521" y="6534"/>
                    </a:lnTo>
                    <a:lnTo>
                      <a:pt x="51923" y="6534"/>
                    </a:lnTo>
                    <a:lnTo>
                      <a:pt x="52074" y="6484"/>
                    </a:lnTo>
                    <a:lnTo>
                      <a:pt x="52225" y="6384"/>
                    </a:lnTo>
                    <a:lnTo>
                      <a:pt x="52376" y="6233"/>
                    </a:lnTo>
                    <a:lnTo>
                      <a:pt x="52476" y="6132"/>
                    </a:lnTo>
                    <a:close/>
                    <a:moveTo>
                      <a:pt x="50616" y="8495"/>
                    </a:moveTo>
                    <a:lnTo>
                      <a:pt x="50717" y="8545"/>
                    </a:lnTo>
                    <a:lnTo>
                      <a:pt x="50566" y="8595"/>
                    </a:lnTo>
                    <a:lnTo>
                      <a:pt x="50516" y="8545"/>
                    </a:lnTo>
                    <a:lnTo>
                      <a:pt x="50616" y="8495"/>
                    </a:lnTo>
                    <a:close/>
                    <a:moveTo>
                      <a:pt x="44484" y="8444"/>
                    </a:moveTo>
                    <a:lnTo>
                      <a:pt x="44585" y="8495"/>
                    </a:lnTo>
                    <a:lnTo>
                      <a:pt x="44484" y="8645"/>
                    </a:lnTo>
                    <a:lnTo>
                      <a:pt x="44434" y="8595"/>
                    </a:lnTo>
                    <a:lnTo>
                      <a:pt x="44484" y="8444"/>
                    </a:lnTo>
                    <a:close/>
                    <a:moveTo>
                      <a:pt x="46897" y="8193"/>
                    </a:moveTo>
                    <a:lnTo>
                      <a:pt x="46997" y="8243"/>
                    </a:lnTo>
                    <a:lnTo>
                      <a:pt x="47098" y="8294"/>
                    </a:lnTo>
                    <a:lnTo>
                      <a:pt x="47148" y="8394"/>
                    </a:lnTo>
                    <a:lnTo>
                      <a:pt x="47098" y="8495"/>
                    </a:lnTo>
                    <a:lnTo>
                      <a:pt x="47048" y="8595"/>
                    </a:lnTo>
                    <a:lnTo>
                      <a:pt x="46997" y="8645"/>
                    </a:lnTo>
                    <a:lnTo>
                      <a:pt x="46847" y="8645"/>
                    </a:lnTo>
                    <a:lnTo>
                      <a:pt x="46746" y="8595"/>
                    </a:lnTo>
                    <a:lnTo>
                      <a:pt x="46696" y="8495"/>
                    </a:lnTo>
                    <a:lnTo>
                      <a:pt x="46696" y="8394"/>
                    </a:lnTo>
                    <a:lnTo>
                      <a:pt x="46746" y="8243"/>
                    </a:lnTo>
                    <a:lnTo>
                      <a:pt x="46847" y="8243"/>
                    </a:lnTo>
                    <a:lnTo>
                      <a:pt x="46897" y="8193"/>
                    </a:lnTo>
                    <a:close/>
                    <a:moveTo>
                      <a:pt x="41116" y="8696"/>
                    </a:moveTo>
                    <a:lnTo>
                      <a:pt x="41217" y="8746"/>
                    </a:lnTo>
                    <a:lnTo>
                      <a:pt x="41167" y="8796"/>
                    </a:lnTo>
                    <a:lnTo>
                      <a:pt x="41016" y="8746"/>
                    </a:lnTo>
                    <a:lnTo>
                      <a:pt x="41116" y="8696"/>
                    </a:lnTo>
                    <a:close/>
                    <a:moveTo>
                      <a:pt x="46193" y="7992"/>
                    </a:moveTo>
                    <a:lnTo>
                      <a:pt x="46243" y="8093"/>
                    </a:lnTo>
                    <a:lnTo>
                      <a:pt x="46294" y="8143"/>
                    </a:lnTo>
                    <a:lnTo>
                      <a:pt x="46294" y="8344"/>
                    </a:lnTo>
                    <a:lnTo>
                      <a:pt x="46294" y="8495"/>
                    </a:lnTo>
                    <a:lnTo>
                      <a:pt x="46193" y="8595"/>
                    </a:lnTo>
                    <a:lnTo>
                      <a:pt x="46143" y="8696"/>
                    </a:lnTo>
                    <a:lnTo>
                      <a:pt x="46042" y="8796"/>
                    </a:lnTo>
                    <a:lnTo>
                      <a:pt x="45942" y="8847"/>
                    </a:lnTo>
                    <a:lnTo>
                      <a:pt x="45540" y="8847"/>
                    </a:lnTo>
                    <a:lnTo>
                      <a:pt x="45489" y="8746"/>
                    </a:lnTo>
                    <a:lnTo>
                      <a:pt x="45339" y="8645"/>
                    </a:lnTo>
                    <a:lnTo>
                      <a:pt x="45288" y="8495"/>
                    </a:lnTo>
                    <a:lnTo>
                      <a:pt x="45389" y="8394"/>
                    </a:lnTo>
                    <a:lnTo>
                      <a:pt x="45389" y="8294"/>
                    </a:lnTo>
                    <a:lnTo>
                      <a:pt x="45439" y="8193"/>
                    </a:lnTo>
                    <a:lnTo>
                      <a:pt x="45489" y="8093"/>
                    </a:lnTo>
                    <a:lnTo>
                      <a:pt x="45540" y="8042"/>
                    </a:lnTo>
                    <a:lnTo>
                      <a:pt x="45640" y="8042"/>
                    </a:lnTo>
                    <a:lnTo>
                      <a:pt x="45741" y="7992"/>
                    </a:lnTo>
                    <a:close/>
                    <a:moveTo>
                      <a:pt x="50013" y="8243"/>
                    </a:moveTo>
                    <a:lnTo>
                      <a:pt x="50063" y="8344"/>
                    </a:lnTo>
                    <a:lnTo>
                      <a:pt x="50063" y="8444"/>
                    </a:lnTo>
                    <a:lnTo>
                      <a:pt x="50063" y="8545"/>
                    </a:lnTo>
                    <a:lnTo>
                      <a:pt x="50063" y="8645"/>
                    </a:lnTo>
                    <a:lnTo>
                      <a:pt x="50063" y="8746"/>
                    </a:lnTo>
                    <a:lnTo>
                      <a:pt x="49963" y="8796"/>
                    </a:lnTo>
                    <a:lnTo>
                      <a:pt x="49913" y="8847"/>
                    </a:lnTo>
                    <a:lnTo>
                      <a:pt x="49812" y="8847"/>
                    </a:lnTo>
                    <a:lnTo>
                      <a:pt x="49561" y="8696"/>
                    </a:lnTo>
                    <a:lnTo>
                      <a:pt x="49460" y="8645"/>
                    </a:lnTo>
                    <a:lnTo>
                      <a:pt x="49309" y="8595"/>
                    </a:lnTo>
                    <a:lnTo>
                      <a:pt x="49259" y="8495"/>
                    </a:lnTo>
                    <a:lnTo>
                      <a:pt x="49259" y="8344"/>
                    </a:lnTo>
                    <a:lnTo>
                      <a:pt x="49259" y="8294"/>
                    </a:lnTo>
                    <a:lnTo>
                      <a:pt x="49309" y="8243"/>
                    </a:lnTo>
                    <a:lnTo>
                      <a:pt x="49460" y="8344"/>
                    </a:lnTo>
                    <a:lnTo>
                      <a:pt x="49561" y="8394"/>
                    </a:lnTo>
                    <a:lnTo>
                      <a:pt x="49661" y="8444"/>
                    </a:lnTo>
                    <a:lnTo>
                      <a:pt x="49762" y="8394"/>
                    </a:lnTo>
                    <a:lnTo>
                      <a:pt x="49862" y="8344"/>
                    </a:lnTo>
                    <a:lnTo>
                      <a:pt x="49963" y="8243"/>
                    </a:lnTo>
                    <a:close/>
                    <a:moveTo>
                      <a:pt x="26992" y="9500"/>
                    </a:moveTo>
                    <a:lnTo>
                      <a:pt x="27143" y="9601"/>
                    </a:lnTo>
                    <a:lnTo>
                      <a:pt x="27043" y="9651"/>
                    </a:lnTo>
                    <a:lnTo>
                      <a:pt x="26942" y="9601"/>
                    </a:lnTo>
                    <a:lnTo>
                      <a:pt x="26992" y="9500"/>
                    </a:lnTo>
                    <a:close/>
                    <a:moveTo>
                      <a:pt x="25535" y="9500"/>
                    </a:moveTo>
                    <a:lnTo>
                      <a:pt x="25685" y="9601"/>
                    </a:lnTo>
                    <a:lnTo>
                      <a:pt x="25786" y="9701"/>
                    </a:lnTo>
                    <a:lnTo>
                      <a:pt x="25886" y="9802"/>
                    </a:lnTo>
                    <a:lnTo>
                      <a:pt x="25786" y="9852"/>
                    </a:lnTo>
                    <a:lnTo>
                      <a:pt x="25736" y="9902"/>
                    </a:lnTo>
                    <a:lnTo>
                      <a:pt x="25535" y="9902"/>
                    </a:lnTo>
                    <a:lnTo>
                      <a:pt x="25434" y="9802"/>
                    </a:lnTo>
                    <a:lnTo>
                      <a:pt x="25233" y="9601"/>
                    </a:lnTo>
                    <a:lnTo>
                      <a:pt x="25384" y="9500"/>
                    </a:lnTo>
                    <a:close/>
                    <a:moveTo>
                      <a:pt x="19051" y="9952"/>
                    </a:moveTo>
                    <a:lnTo>
                      <a:pt x="19151" y="10003"/>
                    </a:lnTo>
                    <a:lnTo>
                      <a:pt x="19000" y="10103"/>
                    </a:lnTo>
                    <a:lnTo>
                      <a:pt x="18950" y="10003"/>
                    </a:lnTo>
                    <a:lnTo>
                      <a:pt x="19051" y="9952"/>
                    </a:lnTo>
                    <a:close/>
                    <a:moveTo>
                      <a:pt x="48706" y="9902"/>
                    </a:moveTo>
                    <a:lnTo>
                      <a:pt x="48807" y="10003"/>
                    </a:lnTo>
                    <a:lnTo>
                      <a:pt x="48757" y="10053"/>
                    </a:lnTo>
                    <a:lnTo>
                      <a:pt x="48656" y="10103"/>
                    </a:lnTo>
                    <a:lnTo>
                      <a:pt x="48354" y="10103"/>
                    </a:lnTo>
                    <a:lnTo>
                      <a:pt x="48053" y="10304"/>
                    </a:lnTo>
                    <a:lnTo>
                      <a:pt x="48003" y="10254"/>
                    </a:lnTo>
                    <a:lnTo>
                      <a:pt x="48003" y="10204"/>
                    </a:lnTo>
                    <a:lnTo>
                      <a:pt x="48103" y="10103"/>
                    </a:lnTo>
                    <a:lnTo>
                      <a:pt x="48153" y="10103"/>
                    </a:lnTo>
                    <a:lnTo>
                      <a:pt x="48153" y="10204"/>
                    </a:lnTo>
                    <a:lnTo>
                      <a:pt x="48254" y="10153"/>
                    </a:lnTo>
                    <a:lnTo>
                      <a:pt x="48204" y="10153"/>
                    </a:lnTo>
                    <a:lnTo>
                      <a:pt x="48204" y="10103"/>
                    </a:lnTo>
                    <a:lnTo>
                      <a:pt x="48204" y="10003"/>
                    </a:lnTo>
                    <a:lnTo>
                      <a:pt x="48254" y="9952"/>
                    </a:lnTo>
                    <a:lnTo>
                      <a:pt x="48304" y="9902"/>
                    </a:lnTo>
                    <a:close/>
                    <a:moveTo>
                      <a:pt x="49561" y="10103"/>
                    </a:moveTo>
                    <a:lnTo>
                      <a:pt x="49611" y="10204"/>
                    </a:lnTo>
                    <a:lnTo>
                      <a:pt x="49561" y="10304"/>
                    </a:lnTo>
                    <a:lnTo>
                      <a:pt x="49460" y="10254"/>
                    </a:lnTo>
                    <a:lnTo>
                      <a:pt x="49561" y="10103"/>
                    </a:lnTo>
                    <a:close/>
                    <a:moveTo>
                      <a:pt x="50365" y="10103"/>
                    </a:moveTo>
                    <a:lnTo>
                      <a:pt x="50466" y="10204"/>
                    </a:lnTo>
                    <a:lnTo>
                      <a:pt x="50365" y="10304"/>
                    </a:lnTo>
                    <a:lnTo>
                      <a:pt x="50315" y="10254"/>
                    </a:lnTo>
                    <a:lnTo>
                      <a:pt x="50365" y="10103"/>
                    </a:lnTo>
                    <a:close/>
                    <a:moveTo>
                      <a:pt x="45188" y="10053"/>
                    </a:moveTo>
                    <a:lnTo>
                      <a:pt x="45389" y="10103"/>
                    </a:lnTo>
                    <a:lnTo>
                      <a:pt x="45791" y="10153"/>
                    </a:lnTo>
                    <a:lnTo>
                      <a:pt x="45841" y="10204"/>
                    </a:lnTo>
                    <a:lnTo>
                      <a:pt x="45841" y="10304"/>
                    </a:lnTo>
                    <a:lnTo>
                      <a:pt x="45841" y="10405"/>
                    </a:lnTo>
                    <a:lnTo>
                      <a:pt x="45791" y="10505"/>
                    </a:lnTo>
                    <a:lnTo>
                      <a:pt x="45288" y="10706"/>
                    </a:lnTo>
                    <a:lnTo>
                      <a:pt x="45138" y="10606"/>
                    </a:lnTo>
                    <a:lnTo>
                      <a:pt x="45087" y="10556"/>
                    </a:lnTo>
                    <a:lnTo>
                      <a:pt x="44936" y="10505"/>
                    </a:lnTo>
                    <a:lnTo>
                      <a:pt x="44886" y="10505"/>
                    </a:lnTo>
                    <a:lnTo>
                      <a:pt x="44836" y="10405"/>
                    </a:lnTo>
                    <a:lnTo>
                      <a:pt x="44786" y="10304"/>
                    </a:lnTo>
                    <a:lnTo>
                      <a:pt x="44836" y="10204"/>
                    </a:lnTo>
                    <a:lnTo>
                      <a:pt x="44936" y="10103"/>
                    </a:lnTo>
                    <a:lnTo>
                      <a:pt x="45037" y="10053"/>
                    </a:lnTo>
                    <a:close/>
                    <a:moveTo>
                      <a:pt x="48757" y="10556"/>
                    </a:moveTo>
                    <a:lnTo>
                      <a:pt x="48807" y="10656"/>
                    </a:lnTo>
                    <a:lnTo>
                      <a:pt x="48656" y="10706"/>
                    </a:lnTo>
                    <a:lnTo>
                      <a:pt x="48606" y="10656"/>
                    </a:lnTo>
                    <a:lnTo>
                      <a:pt x="48757" y="10556"/>
                    </a:lnTo>
                    <a:close/>
                    <a:moveTo>
                      <a:pt x="21514" y="9450"/>
                    </a:moveTo>
                    <a:lnTo>
                      <a:pt x="21564" y="9500"/>
                    </a:lnTo>
                    <a:lnTo>
                      <a:pt x="21765" y="9651"/>
                    </a:lnTo>
                    <a:lnTo>
                      <a:pt x="22016" y="9701"/>
                    </a:lnTo>
                    <a:lnTo>
                      <a:pt x="22066" y="9751"/>
                    </a:lnTo>
                    <a:lnTo>
                      <a:pt x="22066" y="9802"/>
                    </a:lnTo>
                    <a:lnTo>
                      <a:pt x="22066" y="9852"/>
                    </a:lnTo>
                    <a:lnTo>
                      <a:pt x="22016" y="9852"/>
                    </a:lnTo>
                    <a:lnTo>
                      <a:pt x="21815" y="9902"/>
                    </a:lnTo>
                    <a:lnTo>
                      <a:pt x="21664" y="10003"/>
                    </a:lnTo>
                    <a:lnTo>
                      <a:pt x="21413" y="10254"/>
                    </a:lnTo>
                    <a:lnTo>
                      <a:pt x="21312" y="10354"/>
                    </a:lnTo>
                    <a:lnTo>
                      <a:pt x="21312" y="10405"/>
                    </a:lnTo>
                    <a:lnTo>
                      <a:pt x="21312" y="10505"/>
                    </a:lnTo>
                    <a:lnTo>
                      <a:pt x="21413" y="10606"/>
                    </a:lnTo>
                    <a:lnTo>
                      <a:pt x="21363" y="10706"/>
                    </a:lnTo>
                    <a:lnTo>
                      <a:pt x="21312" y="10757"/>
                    </a:lnTo>
                    <a:lnTo>
                      <a:pt x="20709" y="10757"/>
                    </a:lnTo>
                    <a:lnTo>
                      <a:pt x="20659" y="10706"/>
                    </a:lnTo>
                    <a:lnTo>
                      <a:pt x="20659" y="10656"/>
                    </a:lnTo>
                    <a:lnTo>
                      <a:pt x="20760" y="10505"/>
                    </a:lnTo>
                    <a:lnTo>
                      <a:pt x="20810" y="10455"/>
                    </a:lnTo>
                    <a:lnTo>
                      <a:pt x="20810" y="10354"/>
                    </a:lnTo>
                    <a:lnTo>
                      <a:pt x="20810" y="10204"/>
                    </a:lnTo>
                    <a:lnTo>
                      <a:pt x="20760" y="10153"/>
                    </a:lnTo>
                    <a:lnTo>
                      <a:pt x="20659" y="10103"/>
                    </a:lnTo>
                    <a:lnTo>
                      <a:pt x="20408" y="10103"/>
                    </a:lnTo>
                    <a:lnTo>
                      <a:pt x="20307" y="10153"/>
                    </a:lnTo>
                    <a:lnTo>
                      <a:pt x="20207" y="10204"/>
                    </a:lnTo>
                    <a:lnTo>
                      <a:pt x="20106" y="10304"/>
                    </a:lnTo>
                    <a:lnTo>
                      <a:pt x="20056" y="10304"/>
                    </a:lnTo>
                    <a:lnTo>
                      <a:pt x="20006" y="10254"/>
                    </a:lnTo>
                    <a:lnTo>
                      <a:pt x="20006" y="10204"/>
                    </a:lnTo>
                    <a:lnTo>
                      <a:pt x="20006" y="10053"/>
                    </a:lnTo>
                    <a:lnTo>
                      <a:pt x="20056" y="9952"/>
                    </a:lnTo>
                    <a:lnTo>
                      <a:pt x="20408" y="9902"/>
                    </a:lnTo>
                    <a:lnTo>
                      <a:pt x="20559" y="9852"/>
                    </a:lnTo>
                    <a:lnTo>
                      <a:pt x="20709" y="9701"/>
                    </a:lnTo>
                    <a:lnTo>
                      <a:pt x="20760" y="9751"/>
                    </a:lnTo>
                    <a:lnTo>
                      <a:pt x="20860" y="9852"/>
                    </a:lnTo>
                    <a:lnTo>
                      <a:pt x="20961" y="9902"/>
                    </a:lnTo>
                    <a:lnTo>
                      <a:pt x="21162" y="9902"/>
                    </a:lnTo>
                    <a:lnTo>
                      <a:pt x="21212" y="9802"/>
                    </a:lnTo>
                    <a:lnTo>
                      <a:pt x="21262" y="9651"/>
                    </a:lnTo>
                    <a:lnTo>
                      <a:pt x="21312" y="9550"/>
                    </a:lnTo>
                    <a:lnTo>
                      <a:pt x="21413" y="9500"/>
                    </a:lnTo>
                    <a:lnTo>
                      <a:pt x="21514" y="9450"/>
                    </a:lnTo>
                    <a:close/>
                    <a:moveTo>
                      <a:pt x="27244" y="10556"/>
                    </a:moveTo>
                    <a:lnTo>
                      <a:pt x="27294" y="10656"/>
                    </a:lnTo>
                    <a:lnTo>
                      <a:pt x="27244" y="10757"/>
                    </a:lnTo>
                    <a:lnTo>
                      <a:pt x="27193" y="10606"/>
                    </a:lnTo>
                    <a:lnTo>
                      <a:pt x="27244" y="10556"/>
                    </a:lnTo>
                    <a:close/>
                    <a:moveTo>
                      <a:pt x="53180" y="11209"/>
                    </a:moveTo>
                    <a:lnTo>
                      <a:pt x="53230" y="11259"/>
                    </a:lnTo>
                    <a:lnTo>
                      <a:pt x="53079" y="11360"/>
                    </a:lnTo>
                    <a:lnTo>
                      <a:pt x="53029" y="11259"/>
                    </a:lnTo>
                    <a:lnTo>
                      <a:pt x="53180" y="11209"/>
                    </a:lnTo>
                    <a:close/>
                    <a:moveTo>
                      <a:pt x="44886" y="11410"/>
                    </a:moveTo>
                    <a:lnTo>
                      <a:pt x="45037" y="11460"/>
                    </a:lnTo>
                    <a:lnTo>
                      <a:pt x="44936" y="11561"/>
                    </a:lnTo>
                    <a:lnTo>
                      <a:pt x="44786" y="11460"/>
                    </a:lnTo>
                    <a:lnTo>
                      <a:pt x="44886" y="11410"/>
                    </a:lnTo>
                    <a:close/>
                    <a:moveTo>
                      <a:pt x="51672" y="10556"/>
                    </a:moveTo>
                    <a:lnTo>
                      <a:pt x="51823" y="10706"/>
                    </a:lnTo>
                    <a:lnTo>
                      <a:pt x="51973" y="10857"/>
                    </a:lnTo>
                    <a:lnTo>
                      <a:pt x="51873" y="10958"/>
                    </a:lnTo>
                    <a:lnTo>
                      <a:pt x="51823" y="11008"/>
                    </a:lnTo>
                    <a:lnTo>
                      <a:pt x="51772" y="11108"/>
                    </a:lnTo>
                    <a:lnTo>
                      <a:pt x="51823" y="11159"/>
                    </a:lnTo>
                    <a:lnTo>
                      <a:pt x="51973" y="11159"/>
                    </a:lnTo>
                    <a:lnTo>
                      <a:pt x="52074" y="11209"/>
                    </a:lnTo>
                    <a:lnTo>
                      <a:pt x="52124" y="11209"/>
                    </a:lnTo>
                    <a:lnTo>
                      <a:pt x="52124" y="11309"/>
                    </a:lnTo>
                    <a:lnTo>
                      <a:pt x="52124" y="11360"/>
                    </a:lnTo>
                    <a:lnTo>
                      <a:pt x="51973" y="11360"/>
                    </a:lnTo>
                    <a:lnTo>
                      <a:pt x="51823" y="11410"/>
                    </a:lnTo>
                    <a:lnTo>
                      <a:pt x="51722" y="11511"/>
                    </a:lnTo>
                    <a:lnTo>
                      <a:pt x="51521" y="11762"/>
                    </a:lnTo>
                    <a:lnTo>
                      <a:pt x="51421" y="11762"/>
                    </a:lnTo>
                    <a:lnTo>
                      <a:pt x="51370" y="11712"/>
                    </a:lnTo>
                    <a:lnTo>
                      <a:pt x="51219" y="11561"/>
                    </a:lnTo>
                    <a:lnTo>
                      <a:pt x="51119" y="11410"/>
                    </a:lnTo>
                    <a:lnTo>
                      <a:pt x="51169" y="11259"/>
                    </a:lnTo>
                    <a:lnTo>
                      <a:pt x="51270" y="11108"/>
                    </a:lnTo>
                    <a:lnTo>
                      <a:pt x="51320" y="10857"/>
                    </a:lnTo>
                    <a:lnTo>
                      <a:pt x="51320" y="10656"/>
                    </a:lnTo>
                    <a:lnTo>
                      <a:pt x="51370" y="10606"/>
                    </a:lnTo>
                    <a:lnTo>
                      <a:pt x="51471" y="10556"/>
                    </a:lnTo>
                    <a:close/>
                    <a:moveTo>
                      <a:pt x="46595" y="11159"/>
                    </a:moveTo>
                    <a:lnTo>
                      <a:pt x="46696" y="11309"/>
                    </a:lnTo>
                    <a:lnTo>
                      <a:pt x="46696" y="11460"/>
                    </a:lnTo>
                    <a:lnTo>
                      <a:pt x="46595" y="11611"/>
                    </a:lnTo>
                    <a:lnTo>
                      <a:pt x="46495" y="11712"/>
                    </a:lnTo>
                    <a:lnTo>
                      <a:pt x="46394" y="11812"/>
                    </a:lnTo>
                    <a:lnTo>
                      <a:pt x="46344" y="11712"/>
                    </a:lnTo>
                    <a:lnTo>
                      <a:pt x="46294" y="11661"/>
                    </a:lnTo>
                    <a:lnTo>
                      <a:pt x="46294" y="11460"/>
                    </a:lnTo>
                    <a:lnTo>
                      <a:pt x="46394" y="11360"/>
                    </a:lnTo>
                    <a:lnTo>
                      <a:pt x="46595" y="11159"/>
                    </a:lnTo>
                    <a:close/>
                    <a:moveTo>
                      <a:pt x="55391" y="11611"/>
                    </a:moveTo>
                    <a:lnTo>
                      <a:pt x="55492" y="11661"/>
                    </a:lnTo>
                    <a:lnTo>
                      <a:pt x="55542" y="11712"/>
                    </a:lnTo>
                    <a:lnTo>
                      <a:pt x="55542" y="12013"/>
                    </a:lnTo>
                    <a:lnTo>
                      <a:pt x="55643" y="12013"/>
                    </a:lnTo>
                    <a:lnTo>
                      <a:pt x="55743" y="12114"/>
                    </a:lnTo>
                    <a:lnTo>
                      <a:pt x="55542" y="12033"/>
                    </a:lnTo>
                    <a:lnTo>
                      <a:pt x="55542" y="12013"/>
                    </a:lnTo>
                    <a:lnTo>
                      <a:pt x="55492" y="12013"/>
                    </a:lnTo>
                    <a:lnTo>
                      <a:pt x="55391" y="11862"/>
                    </a:lnTo>
                    <a:lnTo>
                      <a:pt x="55341" y="11762"/>
                    </a:lnTo>
                    <a:lnTo>
                      <a:pt x="55341" y="11661"/>
                    </a:lnTo>
                    <a:lnTo>
                      <a:pt x="55391" y="11611"/>
                    </a:lnTo>
                    <a:close/>
                    <a:moveTo>
                      <a:pt x="55542" y="12089"/>
                    </a:moveTo>
                    <a:lnTo>
                      <a:pt x="55643" y="12164"/>
                    </a:lnTo>
                    <a:lnTo>
                      <a:pt x="55693" y="12214"/>
                    </a:lnTo>
                    <a:lnTo>
                      <a:pt x="55693" y="12214"/>
                    </a:lnTo>
                    <a:lnTo>
                      <a:pt x="55542" y="12114"/>
                    </a:lnTo>
                    <a:lnTo>
                      <a:pt x="55542" y="12089"/>
                    </a:lnTo>
                    <a:close/>
                    <a:moveTo>
                      <a:pt x="33979" y="12013"/>
                    </a:moveTo>
                    <a:lnTo>
                      <a:pt x="34029" y="12063"/>
                    </a:lnTo>
                    <a:lnTo>
                      <a:pt x="33979" y="12214"/>
                    </a:lnTo>
                    <a:lnTo>
                      <a:pt x="33878" y="12164"/>
                    </a:lnTo>
                    <a:lnTo>
                      <a:pt x="33979" y="12013"/>
                    </a:lnTo>
                    <a:close/>
                    <a:moveTo>
                      <a:pt x="30209" y="12264"/>
                    </a:moveTo>
                    <a:lnTo>
                      <a:pt x="30310" y="12315"/>
                    </a:lnTo>
                    <a:lnTo>
                      <a:pt x="30159" y="12365"/>
                    </a:lnTo>
                    <a:lnTo>
                      <a:pt x="30058" y="12315"/>
                    </a:lnTo>
                    <a:lnTo>
                      <a:pt x="30209" y="12264"/>
                    </a:lnTo>
                    <a:close/>
                    <a:moveTo>
                      <a:pt x="50415" y="12667"/>
                    </a:moveTo>
                    <a:lnTo>
                      <a:pt x="50516" y="12767"/>
                    </a:lnTo>
                    <a:lnTo>
                      <a:pt x="50365" y="12817"/>
                    </a:lnTo>
                    <a:lnTo>
                      <a:pt x="50264" y="12767"/>
                    </a:lnTo>
                    <a:lnTo>
                      <a:pt x="50415" y="12667"/>
                    </a:lnTo>
                    <a:close/>
                    <a:moveTo>
                      <a:pt x="51069" y="12466"/>
                    </a:moveTo>
                    <a:lnTo>
                      <a:pt x="51119" y="12516"/>
                    </a:lnTo>
                    <a:lnTo>
                      <a:pt x="51119" y="12616"/>
                    </a:lnTo>
                    <a:lnTo>
                      <a:pt x="51119" y="12717"/>
                    </a:lnTo>
                    <a:lnTo>
                      <a:pt x="51069" y="12817"/>
                    </a:lnTo>
                    <a:lnTo>
                      <a:pt x="50968" y="12817"/>
                    </a:lnTo>
                    <a:lnTo>
                      <a:pt x="50918" y="12767"/>
                    </a:lnTo>
                    <a:lnTo>
                      <a:pt x="50918" y="12667"/>
                    </a:lnTo>
                    <a:lnTo>
                      <a:pt x="50918" y="12566"/>
                    </a:lnTo>
                    <a:lnTo>
                      <a:pt x="50968" y="12466"/>
                    </a:lnTo>
                    <a:close/>
                    <a:moveTo>
                      <a:pt x="39407" y="12868"/>
                    </a:moveTo>
                    <a:lnTo>
                      <a:pt x="39558" y="12968"/>
                    </a:lnTo>
                    <a:lnTo>
                      <a:pt x="39458" y="13018"/>
                    </a:lnTo>
                    <a:lnTo>
                      <a:pt x="39357" y="12968"/>
                    </a:lnTo>
                    <a:lnTo>
                      <a:pt x="39407" y="12868"/>
                    </a:lnTo>
                    <a:close/>
                    <a:moveTo>
                      <a:pt x="48003" y="12415"/>
                    </a:moveTo>
                    <a:lnTo>
                      <a:pt x="48103" y="12466"/>
                    </a:lnTo>
                    <a:lnTo>
                      <a:pt x="48153" y="12566"/>
                    </a:lnTo>
                    <a:lnTo>
                      <a:pt x="48204" y="12667"/>
                    </a:lnTo>
                    <a:lnTo>
                      <a:pt x="48153" y="12767"/>
                    </a:lnTo>
                    <a:lnTo>
                      <a:pt x="47952" y="12968"/>
                    </a:lnTo>
                    <a:lnTo>
                      <a:pt x="47902" y="13018"/>
                    </a:lnTo>
                    <a:lnTo>
                      <a:pt x="47852" y="13018"/>
                    </a:lnTo>
                    <a:lnTo>
                      <a:pt x="47751" y="12968"/>
                    </a:lnTo>
                    <a:lnTo>
                      <a:pt x="47550" y="12717"/>
                    </a:lnTo>
                    <a:lnTo>
                      <a:pt x="47550" y="12616"/>
                    </a:lnTo>
                    <a:lnTo>
                      <a:pt x="47550" y="12566"/>
                    </a:lnTo>
                    <a:lnTo>
                      <a:pt x="47651" y="12466"/>
                    </a:lnTo>
                    <a:lnTo>
                      <a:pt x="47701" y="12415"/>
                    </a:lnTo>
                    <a:close/>
                    <a:moveTo>
                      <a:pt x="48958" y="12013"/>
                    </a:moveTo>
                    <a:lnTo>
                      <a:pt x="48958" y="12063"/>
                    </a:lnTo>
                    <a:lnTo>
                      <a:pt x="49008" y="12315"/>
                    </a:lnTo>
                    <a:lnTo>
                      <a:pt x="49159" y="12415"/>
                    </a:lnTo>
                    <a:lnTo>
                      <a:pt x="49561" y="12415"/>
                    </a:lnTo>
                    <a:lnTo>
                      <a:pt x="49611" y="12516"/>
                    </a:lnTo>
                    <a:lnTo>
                      <a:pt x="49611" y="12566"/>
                    </a:lnTo>
                    <a:lnTo>
                      <a:pt x="49511" y="12667"/>
                    </a:lnTo>
                    <a:lnTo>
                      <a:pt x="49460" y="12767"/>
                    </a:lnTo>
                    <a:lnTo>
                      <a:pt x="49410" y="12918"/>
                    </a:lnTo>
                    <a:lnTo>
                      <a:pt x="49360" y="13018"/>
                    </a:lnTo>
                    <a:lnTo>
                      <a:pt x="49259" y="12968"/>
                    </a:lnTo>
                    <a:lnTo>
                      <a:pt x="49259" y="12817"/>
                    </a:lnTo>
                    <a:lnTo>
                      <a:pt x="49209" y="12717"/>
                    </a:lnTo>
                    <a:lnTo>
                      <a:pt x="49108" y="12667"/>
                    </a:lnTo>
                    <a:lnTo>
                      <a:pt x="48958" y="12616"/>
                    </a:lnTo>
                    <a:lnTo>
                      <a:pt x="48656" y="12616"/>
                    </a:lnTo>
                    <a:lnTo>
                      <a:pt x="48606" y="12516"/>
                    </a:lnTo>
                    <a:lnTo>
                      <a:pt x="48606" y="12415"/>
                    </a:lnTo>
                    <a:lnTo>
                      <a:pt x="48606" y="12315"/>
                    </a:lnTo>
                    <a:lnTo>
                      <a:pt x="48807" y="12114"/>
                    </a:lnTo>
                    <a:lnTo>
                      <a:pt x="48907" y="12013"/>
                    </a:lnTo>
                    <a:close/>
                    <a:moveTo>
                      <a:pt x="47198" y="12667"/>
                    </a:moveTo>
                    <a:lnTo>
                      <a:pt x="47299" y="12717"/>
                    </a:lnTo>
                    <a:lnTo>
                      <a:pt x="47198" y="12918"/>
                    </a:lnTo>
                    <a:lnTo>
                      <a:pt x="46997" y="13069"/>
                    </a:lnTo>
                    <a:lnTo>
                      <a:pt x="46947" y="12968"/>
                    </a:lnTo>
                    <a:lnTo>
                      <a:pt x="46947" y="12817"/>
                    </a:lnTo>
                    <a:lnTo>
                      <a:pt x="46947" y="12717"/>
                    </a:lnTo>
                    <a:lnTo>
                      <a:pt x="47098" y="12667"/>
                    </a:lnTo>
                    <a:close/>
                    <a:moveTo>
                      <a:pt x="45791" y="12415"/>
                    </a:moveTo>
                    <a:lnTo>
                      <a:pt x="45992" y="12466"/>
                    </a:lnTo>
                    <a:lnTo>
                      <a:pt x="46193" y="12616"/>
                    </a:lnTo>
                    <a:lnTo>
                      <a:pt x="46294" y="12868"/>
                    </a:lnTo>
                    <a:lnTo>
                      <a:pt x="46294" y="13169"/>
                    </a:lnTo>
                    <a:lnTo>
                      <a:pt x="46243" y="13219"/>
                    </a:lnTo>
                    <a:lnTo>
                      <a:pt x="46143" y="13219"/>
                    </a:lnTo>
                    <a:lnTo>
                      <a:pt x="45841" y="12918"/>
                    </a:lnTo>
                    <a:lnTo>
                      <a:pt x="45690" y="12767"/>
                    </a:lnTo>
                    <a:lnTo>
                      <a:pt x="45540" y="12667"/>
                    </a:lnTo>
                    <a:lnTo>
                      <a:pt x="45339" y="12616"/>
                    </a:lnTo>
                    <a:lnTo>
                      <a:pt x="45138" y="12616"/>
                    </a:lnTo>
                    <a:lnTo>
                      <a:pt x="45087" y="12566"/>
                    </a:lnTo>
                    <a:lnTo>
                      <a:pt x="45087" y="12466"/>
                    </a:lnTo>
                    <a:lnTo>
                      <a:pt x="45138" y="12415"/>
                    </a:lnTo>
                    <a:close/>
                    <a:moveTo>
                      <a:pt x="40915" y="12868"/>
                    </a:moveTo>
                    <a:lnTo>
                      <a:pt x="40966" y="12918"/>
                    </a:lnTo>
                    <a:lnTo>
                      <a:pt x="40966" y="12968"/>
                    </a:lnTo>
                    <a:lnTo>
                      <a:pt x="40865" y="13119"/>
                    </a:lnTo>
                    <a:lnTo>
                      <a:pt x="40765" y="13219"/>
                    </a:lnTo>
                    <a:lnTo>
                      <a:pt x="40614" y="13270"/>
                    </a:lnTo>
                    <a:lnTo>
                      <a:pt x="40513" y="13270"/>
                    </a:lnTo>
                    <a:lnTo>
                      <a:pt x="40413" y="13169"/>
                    </a:lnTo>
                    <a:lnTo>
                      <a:pt x="40413" y="13018"/>
                    </a:lnTo>
                    <a:lnTo>
                      <a:pt x="40463" y="12868"/>
                    </a:lnTo>
                    <a:close/>
                    <a:moveTo>
                      <a:pt x="44685" y="12868"/>
                    </a:moveTo>
                    <a:lnTo>
                      <a:pt x="44735" y="12968"/>
                    </a:lnTo>
                    <a:lnTo>
                      <a:pt x="44786" y="13069"/>
                    </a:lnTo>
                    <a:lnTo>
                      <a:pt x="44786" y="13169"/>
                    </a:lnTo>
                    <a:lnTo>
                      <a:pt x="44735" y="13219"/>
                    </a:lnTo>
                    <a:lnTo>
                      <a:pt x="44685" y="13270"/>
                    </a:lnTo>
                    <a:lnTo>
                      <a:pt x="44534" y="13270"/>
                    </a:lnTo>
                    <a:lnTo>
                      <a:pt x="44434" y="13219"/>
                    </a:lnTo>
                    <a:lnTo>
                      <a:pt x="44384" y="13169"/>
                    </a:lnTo>
                    <a:lnTo>
                      <a:pt x="44384" y="13069"/>
                    </a:lnTo>
                    <a:lnTo>
                      <a:pt x="44434" y="12968"/>
                    </a:lnTo>
                    <a:lnTo>
                      <a:pt x="44484" y="12868"/>
                    </a:lnTo>
                    <a:close/>
                    <a:moveTo>
                      <a:pt x="53582" y="13320"/>
                    </a:moveTo>
                    <a:lnTo>
                      <a:pt x="53632" y="13370"/>
                    </a:lnTo>
                    <a:lnTo>
                      <a:pt x="53532" y="13421"/>
                    </a:lnTo>
                    <a:lnTo>
                      <a:pt x="53431" y="13370"/>
                    </a:lnTo>
                    <a:lnTo>
                      <a:pt x="53582" y="13320"/>
                    </a:lnTo>
                    <a:close/>
                    <a:moveTo>
                      <a:pt x="31918" y="13521"/>
                    </a:moveTo>
                    <a:lnTo>
                      <a:pt x="31968" y="13571"/>
                    </a:lnTo>
                    <a:lnTo>
                      <a:pt x="31818" y="13672"/>
                    </a:lnTo>
                    <a:lnTo>
                      <a:pt x="31767" y="13571"/>
                    </a:lnTo>
                    <a:lnTo>
                      <a:pt x="31918" y="13521"/>
                    </a:lnTo>
                    <a:close/>
                    <a:moveTo>
                      <a:pt x="32873" y="13270"/>
                    </a:moveTo>
                    <a:lnTo>
                      <a:pt x="32974" y="13320"/>
                    </a:lnTo>
                    <a:lnTo>
                      <a:pt x="33024" y="13421"/>
                    </a:lnTo>
                    <a:lnTo>
                      <a:pt x="33024" y="13471"/>
                    </a:lnTo>
                    <a:lnTo>
                      <a:pt x="33024" y="13571"/>
                    </a:lnTo>
                    <a:lnTo>
                      <a:pt x="32974" y="13672"/>
                    </a:lnTo>
                    <a:lnTo>
                      <a:pt x="32672" y="13672"/>
                    </a:lnTo>
                    <a:lnTo>
                      <a:pt x="32622" y="13571"/>
                    </a:lnTo>
                    <a:lnTo>
                      <a:pt x="32421" y="13370"/>
                    </a:lnTo>
                    <a:lnTo>
                      <a:pt x="32622" y="13270"/>
                    </a:lnTo>
                    <a:close/>
                    <a:moveTo>
                      <a:pt x="54286" y="13270"/>
                    </a:moveTo>
                    <a:lnTo>
                      <a:pt x="54487" y="13370"/>
                    </a:lnTo>
                    <a:lnTo>
                      <a:pt x="54436" y="13421"/>
                    </a:lnTo>
                    <a:lnTo>
                      <a:pt x="54286" y="13571"/>
                    </a:lnTo>
                    <a:lnTo>
                      <a:pt x="54185" y="13672"/>
                    </a:lnTo>
                    <a:lnTo>
                      <a:pt x="54135" y="13622"/>
                    </a:lnTo>
                    <a:lnTo>
                      <a:pt x="54085" y="13571"/>
                    </a:lnTo>
                    <a:lnTo>
                      <a:pt x="54034" y="13471"/>
                    </a:lnTo>
                    <a:lnTo>
                      <a:pt x="54085" y="13370"/>
                    </a:lnTo>
                    <a:lnTo>
                      <a:pt x="54185" y="13320"/>
                    </a:lnTo>
                    <a:lnTo>
                      <a:pt x="54286" y="13270"/>
                    </a:lnTo>
                    <a:close/>
                    <a:moveTo>
                      <a:pt x="57720" y="13722"/>
                    </a:moveTo>
                    <a:lnTo>
                      <a:pt x="57769" y="13796"/>
                    </a:lnTo>
                    <a:lnTo>
                      <a:pt x="57749" y="13722"/>
                    </a:lnTo>
                    <a:close/>
                    <a:moveTo>
                      <a:pt x="28500" y="13672"/>
                    </a:moveTo>
                    <a:lnTo>
                      <a:pt x="28550" y="13823"/>
                    </a:lnTo>
                    <a:lnTo>
                      <a:pt x="28500" y="13923"/>
                    </a:lnTo>
                    <a:lnTo>
                      <a:pt x="28450" y="13772"/>
                    </a:lnTo>
                    <a:lnTo>
                      <a:pt x="28500" y="13672"/>
                    </a:lnTo>
                    <a:close/>
                    <a:moveTo>
                      <a:pt x="29355" y="13471"/>
                    </a:moveTo>
                    <a:lnTo>
                      <a:pt x="29405" y="13622"/>
                    </a:lnTo>
                    <a:lnTo>
                      <a:pt x="29455" y="13722"/>
                    </a:lnTo>
                    <a:lnTo>
                      <a:pt x="29405" y="13823"/>
                    </a:lnTo>
                    <a:lnTo>
                      <a:pt x="29355" y="13923"/>
                    </a:lnTo>
                    <a:lnTo>
                      <a:pt x="29304" y="13823"/>
                    </a:lnTo>
                    <a:lnTo>
                      <a:pt x="29254" y="13722"/>
                    </a:lnTo>
                    <a:lnTo>
                      <a:pt x="29304" y="13622"/>
                    </a:lnTo>
                    <a:lnTo>
                      <a:pt x="29355" y="13471"/>
                    </a:lnTo>
                    <a:close/>
                    <a:moveTo>
                      <a:pt x="30662" y="13219"/>
                    </a:moveTo>
                    <a:lnTo>
                      <a:pt x="30762" y="13270"/>
                    </a:lnTo>
                    <a:lnTo>
                      <a:pt x="31164" y="13270"/>
                    </a:lnTo>
                    <a:lnTo>
                      <a:pt x="31265" y="13320"/>
                    </a:lnTo>
                    <a:lnTo>
                      <a:pt x="31315" y="13370"/>
                    </a:lnTo>
                    <a:lnTo>
                      <a:pt x="31315" y="13521"/>
                    </a:lnTo>
                    <a:lnTo>
                      <a:pt x="31265" y="13672"/>
                    </a:lnTo>
                    <a:lnTo>
                      <a:pt x="31164" y="13772"/>
                    </a:lnTo>
                    <a:lnTo>
                      <a:pt x="31064" y="13873"/>
                    </a:lnTo>
                    <a:lnTo>
                      <a:pt x="30963" y="13873"/>
                    </a:lnTo>
                    <a:lnTo>
                      <a:pt x="30913" y="13772"/>
                    </a:lnTo>
                    <a:lnTo>
                      <a:pt x="30863" y="13722"/>
                    </a:lnTo>
                    <a:lnTo>
                      <a:pt x="30762" y="13772"/>
                    </a:lnTo>
                    <a:lnTo>
                      <a:pt x="30611" y="13873"/>
                    </a:lnTo>
                    <a:lnTo>
                      <a:pt x="30410" y="13923"/>
                    </a:lnTo>
                    <a:lnTo>
                      <a:pt x="29958" y="13873"/>
                    </a:lnTo>
                    <a:lnTo>
                      <a:pt x="29908" y="13823"/>
                    </a:lnTo>
                    <a:lnTo>
                      <a:pt x="29857" y="13722"/>
                    </a:lnTo>
                    <a:lnTo>
                      <a:pt x="29908" y="13622"/>
                    </a:lnTo>
                    <a:lnTo>
                      <a:pt x="29908" y="13571"/>
                    </a:lnTo>
                    <a:lnTo>
                      <a:pt x="30159" y="13471"/>
                    </a:lnTo>
                    <a:lnTo>
                      <a:pt x="30360" y="13320"/>
                    </a:lnTo>
                    <a:lnTo>
                      <a:pt x="30561" y="13219"/>
                    </a:lnTo>
                    <a:close/>
                    <a:moveTo>
                      <a:pt x="52275" y="13672"/>
                    </a:moveTo>
                    <a:lnTo>
                      <a:pt x="52376" y="13823"/>
                    </a:lnTo>
                    <a:lnTo>
                      <a:pt x="52275" y="13923"/>
                    </a:lnTo>
                    <a:lnTo>
                      <a:pt x="52225" y="13772"/>
                    </a:lnTo>
                    <a:lnTo>
                      <a:pt x="52275" y="13672"/>
                    </a:lnTo>
                    <a:close/>
                    <a:moveTo>
                      <a:pt x="27193" y="13672"/>
                    </a:moveTo>
                    <a:lnTo>
                      <a:pt x="27495" y="13722"/>
                    </a:lnTo>
                    <a:lnTo>
                      <a:pt x="27545" y="13772"/>
                    </a:lnTo>
                    <a:lnTo>
                      <a:pt x="27495" y="13873"/>
                    </a:lnTo>
                    <a:lnTo>
                      <a:pt x="27244" y="13923"/>
                    </a:lnTo>
                    <a:lnTo>
                      <a:pt x="27143" y="13973"/>
                    </a:lnTo>
                    <a:lnTo>
                      <a:pt x="27043" y="14074"/>
                    </a:lnTo>
                    <a:lnTo>
                      <a:pt x="26741" y="13772"/>
                    </a:lnTo>
                    <a:lnTo>
                      <a:pt x="26791" y="13722"/>
                    </a:lnTo>
                    <a:lnTo>
                      <a:pt x="27193" y="13672"/>
                    </a:lnTo>
                    <a:close/>
                    <a:moveTo>
                      <a:pt x="57502" y="12868"/>
                    </a:moveTo>
                    <a:lnTo>
                      <a:pt x="57603" y="12918"/>
                    </a:lnTo>
                    <a:lnTo>
                      <a:pt x="57653" y="12968"/>
                    </a:lnTo>
                    <a:lnTo>
                      <a:pt x="57653" y="13370"/>
                    </a:lnTo>
                    <a:lnTo>
                      <a:pt x="57749" y="13722"/>
                    </a:lnTo>
                    <a:lnTo>
                      <a:pt x="57754" y="13722"/>
                    </a:lnTo>
                    <a:lnTo>
                      <a:pt x="57804" y="13772"/>
                    </a:lnTo>
                    <a:lnTo>
                      <a:pt x="57854" y="13823"/>
                    </a:lnTo>
                    <a:lnTo>
                      <a:pt x="57854" y="13923"/>
                    </a:lnTo>
                    <a:lnTo>
                      <a:pt x="57769" y="13796"/>
                    </a:lnTo>
                    <a:lnTo>
                      <a:pt x="57804" y="13923"/>
                    </a:lnTo>
                    <a:lnTo>
                      <a:pt x="57804" y="14024"/>
                    </a:lnTo>
                    <a:lnTo>
                      <a:pt x="57754" y="14074"/>
                    </a:lnTo>
                    <a:lnTo>
                      <a:pt x="57704" y="13973"/>
                    </a:lnTo>
                    <a:lnTo>
                      <a:pt x="57653" y="13873"/>
                    </a:lnTo>
                    <a:lnTo>
                      <a:pt x="57603" y="13772"/>
                    </a:lnTo>
                    <a:lnTo>
                      <a:pt x="57653" y="13722"/>
                    </a:lnTo>
                    <a:lnTo>
                      <a:pt x="57720" y="13722"/>
                    </a:lnTo>
                    <a:lnTo>
                      <a:pt x="57653" y="13622"/>
                    </a:lnTo>
                    <a:lnTo>
                      <a:pt x="57603" y="13622"/>
                    </a:lnTo>
                    <a:lnTo>
                      <a:pt x="57553" y="13672"/>
                    </a:lnTo>
                    <a:lnTo>
                      <a:pt x="57402" y="13873"/>
                    </a:lnTo>
                    <a:lnTo>
                      <a:pt x="57301" y="13873"/>
                    </a:lnTo>
                    <a:lnTo>
                      <a:pt x="57151" y="13772"/>
                    </a:lnTo>
                    <a:lnTo>
                      <a:pt x="57050" y="13722"/>
                    </a:lnTo>
                    <a:lnTo>
                      <a:pt x="56899" y="13672"/>
                    </a:lnTo>
                    <a:lnTo>
                      <a:pt x="56849" y="13622"/>
                    </a:lnTo>
                    <a:lnTo>
                      <a:pt x="56849" y="13521"/>
                    </a:lnTo>
                    <a:lnTo>
                      <a:pt x="57050" y="13320"/>
                    </a:lnTo>
                    <a:lnTo>
                      <a:pt x="57201" y="13270"/>
                    </a:lnTo>
                    <a:lnTo>
                      <a:pt x="57352" y="13219"/>
                    </a:lnTo>
                    <a:lnTo>
                      <a:pt x="57402" y="13219"/>
                    </a:lnTo>
                    <a:lnTo>
                      <a:pt x="57402" y="13169"/>
                    </a:lnTo>
                    <a:lnTo>
                      <a:pt x="57352" y="13069"/>
                    </a:lnTo>
                    <a:lnTo>
                      <a:pt x="57251" y="13018"/>
                    </a:lnTo>
                    <a:lnTo>
                      <a:pt x="57251" y="12968"/>
                    </a:lnTo>
                    <a:lnTo>
                      <a:pt x="57301" y="12868"/>
                    </a:lnTo>
                    <a:close/>
                    <a:moveTo>
                      <a:pt x="62328" y="13923"/>
                    </a:moveTo>
                    <a:lnTo>
                      <a:pt x="62479" y="14024"/>
                    </a:lnTo>
                    <a:lnTo>
                      <a:pt x="62428" y="14074"/>
                    </a:lnTo>
                    <a:lnTo>
                      <a:pt x="62278" y="14024"/>
                    </a:lnTo>
                    <a:lnTo>
                      <a:pt x="62328" y="13923"/>
                    </a:lnTo>
                    <a:close/>
                    <a:moveTo>
                      <a:pt x="50315" y="13722"/>
                    </a:moveTo>
                    <a:lnTo>
                      <a:pt x="50466" y="13772"/>
                    </a:lnTo>
                    <a:lnTo>
                      <a:pt x="50616" y="13873"/>
                    </a:lnTo>
                    <a:lnTo>
                      <a:pt x="50817" y="13923"/>
                    </a:lnTo>
                    <a:lnTo>
                      <a:pt x="50868" y="14024"/>
                    </a:lnTo>
                    <a:lnTo>
                      <a:pt x="50817" y="14124"/>
                    </a:lnTo>
                    <a:lnTo>
                      <a:pt x="49963" y="14124"/>
                    </a:lnTo>
                    <a:lnTo>
                      <a:pt x="49913" y="14024"/>
                    </a:lnTo>
                    <a:lnTo>
                      <a:pt x="49913" y="13973"/>
                    </a:lnTo>
                    <a:lnTo>
                      <a:pt x="50013" y="13823"/>
                    </a:lnTo>
                    <a:lnTo>
                      <a:pt x="50164" y="13722"/>
                    </a:lnTo>
                    <a:close/>
                    <a:moveTo>
                      <a:pt x="51823" y="13672"/>
                    </a:moveTo>
                    <a:lnTo>
                      <a:pt x="51873" y="13722"/>
                    </a:lnTo>
                    <a:lnTo>
                      <a:pt x="51923" y="13823"/>
                    </a:lnTo>
                    <a:lnTo>
                      <a:pt x="51973" y="13973"/>
                    </a:lnTo>
                    <a:lnTo>
                      <a:pt x="51873" y="14024"/>
                    </a:lnTo>
                    <a:lnTo>
                      <a:pt x="51823" y="14124"/>
                    </a:lnTo>
                    <a:lnTo>
                      <a:pt x="51672" y="14124"/>
                    </a:lnTo>
                    <a:lnTo>
                      <a:pt x="51622" y="14074"/>
                    </a:lnTo>
                    <a:lnTo>
                      <a:pt x="51571" y="14024"/>
                    </a:lnTo>
                    <a:lnTo>
                      <a:pt x="51521" y="13923"/>
                    </a:lnTo>
                    <a:lnTo>
                      <a:pt x="51571" y="13823"/>
                    </a:lnTo>
                    <a:lnTo>
                      <a:pt x="51571" y="13772"/>
                    </a:lnTo>
                    <a:lnTo>
                      <a:pt x="51722" y="13672"/>
                    </a:lnTo>
                    <a:close/>
                    <a:moveTo>
                      <a:pt x="56648" y="14024"/>
                    </a:moveTo>
                    <a:lnTo>
                      <a:pt x="56598" y="14057"/>
                    </a:lnTo>
                    <a:lnTo>
                      <a:pt x="56598" y="14057"/>
                    </a:lnTo>
                    <a:lnTo>
                      <a:pt x="56598" y="14124"/>
                    </a:lnTo>
                    <a:lnTo>
                      <a:pt x="56628" y="14124"/>
                    </a:lnTo>
                    <a:lnTo>
                      <a:pt x="56648" y="14024"/>
                    </a:lnTo>
                    <a:close/>
                    <a:moveTo>
                      <a:pt x="58156" y="13923"/>
                    </a:moveTo>
                    <a:lnTo>
                      <a:pt x="58256" y="14024"/>
                    </a:lnTo>
                    <a:lnTo>
                      <a:pt x="58156" y="14124"/>
                    </a:lnTo>
                    <a:lnTo>
                      <a:pt x="58106" y="13973"/>
                    </a:lnTo>
                    <a:lnTo>
                      <a:pt x="58156" y="13923"/>
                    </a:lnTo>
                    <a:close/>
                    <a:moveTo>
                      <a:pt x="22871" y="13923"/>
                    </a:moveTo>
                    <a:lnTo>
                      <a:pt x="22921" y="14024"/>
                    </a:lnTo>
                    <a:lnTo>
                      <a:pt x="22921" y="14124"/>
                    </a:lnTo>
                    <a:lnTo>
                      <a:pt x="22921" y="14225"/>
                    </a:lnTo>
                    <a:lnTo>
                      <a:pt x="22871" y="14275"/>
                    </a:lnTo>
                    <a:lnTo>
                      <a:pt x="22770" y="14275"/>
                    </a:lnTo>
                    <a:lnTo>
                      <a:pt x="22720" y="14225"/>
                    </a:lnTo>
                    <a:lnTo>
                      <a:pt x="22720" y="14124"/>
                    </a:lnTo>
                    <a:lnTo>
                      <a:pt x="22720" y="14024"/>
                    </a:lnTo>
                    <a:lnTo>
                      <a:pt x="22770" y="13923"/>
                    </a:lnTo>
                    <a:close/>
                    <a:moveTo>
                      <a:pt x="24027" y="13471"/>
                    </a:moveTo>
                    <a:lnTo>
                      <a:pt x="24127" y="13521"/>
                    </a:lnTo>
                    <a:lnTo>
                      <a:pt x="24178" y="13571"/>
                    </a:lnTo>
                    <a:lnTo>
                      <a:pt x="24178" y="13672"/>
                    </a:lnTo>
                    <a:lnTo>
                      <a:pt x="24178" y="13873"/>
                    </a:lnTo>
                    <a:lnTo>
                      <a:pt x="24178" y="13973"/>
                    </a:lnTo>
                    <a:lnTo>
                      <a:pt x="24077" y="14124"/>
                    </a:lnTo>
                    <a:lnTo>
                      <a:pt x="23976" y="14225"/>
                    </a:lnTo>
                    <a:lnTo>
                      <a:pt x="23826" y="14275"/>
                    </a:lnTo>
                    <a:lnTo>
                      <a:pt x="23775" y="14225"/>
                    </a:lnTo>
                    <a:lnTo>
                      <a:pt x="23775" y="13873"/>
                    </a:lnTo>
                    <a:lnTo>
                      <a:pt x="23775" y="13672"/>
                    </a:lnTo>
                    <a:lnTo>
                      <a:pt x="23775" y="13622"/>
                    </a:lnTo>
                    <a:lnTo>
                      <a:pt x="23826" y="13521"/>
                    </a:lnTo>
                    <a:lnTo>
                      <a:pt x="23926" y="13471"/>
                    </a:lnTo>
                    <a:close/>
                    <a:moveTo>
                      <a:pt x="20106" y="14124"/>
                    </a:moveTo>
                    <a:lnTo>
                      <a:pt x="20207" y="14225"/>
                    </a:lnTo>
                    <a:lnTo>
                      <a:pt x="20106" y="14275"/>
                    </a:lnTo>
                    <a:lnTo>
                      <a:pt x="20006" y="14325"/>
                    </a:lnTo>
                    <a:lnTo>
                      <a:pt x="19955" y="14325"/>
                    </a:lnTo>
                    <a:lnTo>
                      <a:pt x="19855" y="14275"/>
                    </a:lnTo>
                    <a:lnTo>
                      <a:pt x="19754" y="14225"/>
                    </a:lnTo>
                    <a:lnTo>
                      <a:pt x="19855" y="14174"/>
                    </a:lnTo>
                    <a:lnTo>
                      <a:pt x="19955" y="14124"/>
                    </a:lnTo>
                    <a:close/>
                    <a:moveTo>
                      <a:pt x="21765" y="13923"/>
                    </a:moveTo>
                    <a:lnTo>
                      <a:pt x="21865" y="13973"/>
                    </a:lnTo>
                    <a:lnTo>
                      <a:pt x="22016" y="14174"/>
                    </a:lnTo>
                    <a:lnTo>
                      <a:pt x="22066" y="14225"/>
                    </a:lnTo>
                    <a:lnTo>
                      <a:pt x="22016" y="14275"/>
                    </a:lnTo>
                    <a:lnTo>
                      <a:pt x="21514" y="14325"/>
                    </a:lnTo>
                    <a:lnTo>
                      <a:pt x="20810" y="14325"/>
                    </a:lnTo>
                    <a:lnTo>
                      <a:pt x="20659" y="14275"/>
                    </a:lnTo>
                    <a:lnTo>
                      <a:pt x="20609" y="14225"/>
                    </a:lnTo>
                    <a:lnTo>
                      <a:pt x="20609" y="14124"/>
                    </a:lnTo>
                    <a:lnTo>
                      <a:pt x="20609" y="14024"/>
                    </a:lnTo>
                    <a:lnTo>
                      <a:pt x="20709" y="13973"/>
                    </a:lnTo>
                    <a:lnTo>
                      <a:pt x="20810" y="13973"/>
                    </a:lnTo>
                    <a:lnTo>
                      <a:pt x="21011" y="14074"/>
                    </a:lnTo>
                    <a:lnTo>
                      <a:pt x="21162" y="14124"/>
                    </a:lnTo>
                    <a:lnTo>
                      <a:pt x="21262" y="14074"/>
                    </a:lnTo>
                    <a:lnTo>
                      <a:pt x="21463" y="14024"/>
                    </a:lnTo>
                    <a:lnTo>
                      <a:pt x="21614" y="13923"/>
                    </a:lnTo>
                    <a:close/>
                    <a:moveTo>
                      <a:pt x="26138" y="13722"/>
                    </a:moveTo>
                    <a:lnTo>
                      <a:pt x="26289" y="13772"/>
                    </a:lnTo>
                    <a:lnTo>
                      <a:pt x="26389" y="13923"/>
                    </a:lnTo>
                    <a:lnTo>
                      <a:pt x="26490" y="14074"/>
                    </a:lnTo>
                    <a:lnTo>
                      <a:pt x="26490" y="14174"/>
                    </a:lnTo>
                    <a:lnTo>
                      <a:pt x="26490" y="14225"/>
                    </a:lnTo>
                    <a:lnTo>
                      <a:pt x="26339" y="14275"/>
                    </a:lnTo>
                    <a:lnTo>
                      <a:pt x="26238" y="14325"/>
                    </a:lnTo>
                    <a:lnTo>
                      <a:pt x="26037" y="14174"/>
                    </a:lnTo>
                    <a:lnTo>
                      <a:pt x="25836" y="14124"/>
                    </a:lnTo>
                    <a:lnTo>
                      <a:pt x="25384" y="14124"/>
                    </a:lnTo>
                    <a:lnTo>
                      <a:pt x="25334" y="14074"/>
                    </a:lnTo>
                    <a:lnTo>
                      <a:pt x="25233" y="14024"/>
                    </a:lnTo>
                    <a:lnTo>
                      <a:pt x="25334" y="13923"/>
                    </a:lnTo>
                    <a:lnTo>
                      <a:pt x="25434" y="13923"/>
                    </a:lnTo>
                    <a:lnTo>
                      <a:pt x="25535" y="13873"/>
                    </a:lnTo>
                    <a:lnTo>
                      <a:pt x="25736" y="13923"/>
                    </a:lnTo>
                    <a:lnTo>
                      <a:pt x="25937" y="13873"/>
                    </a:lnTo>
                    <a:lnTo>
                      <a:pt x="26037" y="13823"/>
                    </a:lnTo>
                    <a:lnTo>
                      <a:pt x="26138" y="13722"/>
                    </a:lnTo>
                    <a:close/>
                    <a:moveTo>
                      <a:pt x="43228" y="14124"/>
                    </a:moveTo>
                    <a:lnTo>
                      <a:pt x="43328" y="14174"/>
                    </a:lnTo>
                    <a:lnTo>
                      <a:pt x="43328" y="14275"/>
                    </a:lnTo>
                    <a:lnTo>
                      <a:pt x="43328" y="14376"/>
                    </a:lnTo>
                    <a:lnTo>
                      <a:pt x="43278" y="14476"/>
                    </a:lnTo>
                    <a:lnTo>
                      <a:pt x="43177" y="14526"/>
                    </a:lnTo>
                    <a:lnTo>
                      <a:pt x="43026" y="14526"/>
                    </a:lnTo>
                    <a:lnTo>
                      <a:pt x="42976" y="14476"/>
                    </a:lnTo>
                    <a:lnTo>
                      <a:pt x="42926" y="14376"/>
                    </a:lnTo>
                    <a:lnTo>
                      <a:pt x="42926" y="14275"/>
                    </a:lnTo>
                    <a:lnTo>
                      <a:pt x="42976" y="14124"/>
                    </a:lnTo>
                    <a:close/>
                    <a:moveTo>
                      <a:pt x="44082" y="14124"/>
                    </a:moveTo>
                    <a:lnTo>
                      <a:pt x="44183" y="14225"/>
                    </a:lnTo>
                    <a:lnTo>
                      <a:pt x="44183" y="14325"/>
                    </a:lnTo>
                    <a:lnTo>
                      <a:pt x="44434" y="14325"/>
                    </a:lnTo>
                    <a:lnTo>
                      <a:pt x="44534" y="14376"/>
                    </a:lnTo>
                    <a:lnTo>
                      <a:pt x="44585" y="14426"/>
                    </a:lnTo>
                    <a:lnTo>
                      <a:pt x="44585" y="14577"/>
                    </a:lnTo>
                    <a:lnTo>
                      <a:pt x="44183" y="14335"/>
                    </a:lnTo>
                    <a:lnTo>
                      <a:pt x="44183" y="14335"/>
                    </a:lnTo>
                    <a:lnTo>
                      <a:pt x="44183" y="14325"/>
                    </a:lnTo>
                    <a:lnTo>
                      <a:pt x="44166" y="14325"/>
                    </a:lnTo>
                    <a:lnTo>
                      <a:pt x="44082" y="14275"/>
                    </a:lnTo>
                    <a:lnTo>
                      <a:pt x="43981" y="14225"/>
                    </a:lnTo>
                    <a:lnTo>
                      <a:pt x="44032" y="14124"/>
                    </a:lnTo>
                    <a:close/>
                    <a:moveTo>
                      <a:pt x="44183" y="14376"/>
                    </a:moveTo>
                    <a:lnTo>
                      <a:pt x="44384" y="14476"/>
                    </a:lnTo>
                    <a:lnTo>
                      <a:pt x="44484" y="14627"/>
                    </a:lnTo>
                    <a:lnTo>
                      <a:pt x="44534" y="14677"/>
                    </a:lnTo>
                    <a:lnTo>
                      <a:pt x="44534" y="14727"/>
                    </a:lnTo>
                    <a:lnTo>
                      <a:pt x="44434" y="14677"/>
                    </a:lnTo>
                    <a:lnTo>
                      <a:pt x="44183" y="14426"/>
                    </a:lnTo>
                    <a:lnTo>
                      <a:pt x="44183" y="14376"/>
                    </a:lnTo>
                    <a:close/>
                    <a:moveTo>
                      <a:pt x="45942" y="13873"/>
                    </a:moveTo>
                    <a:lnTo>
                      <a:pt x="46042" y="13923"/>
                    </a:lnTo>
                    <a:lnTo>
                      <a:pt x="46243" y="13973"/>
                    </a:lnTo>
                    <a:lnTo>
                      <a:pt x="46394" y="14074"/>
                    </a:lnTo>
                    <a:lnTo>
                      <a:pt x="46495" y="14124"/>
                    </a:lnTo>
                    <a:lnTo>
                      <a:pt x="46595" y="14124"/>
                    </a:lnTo>
                    <a:lnTo>
                      <a:pt x="46645" y="14275"/>
                    </a:lnTo>
                    <a:lnTo>
                      <a:pt x="46595" y="14325"/>
                    </a:lnTo>
                    <a:lnTo>
                      <a:pt x="46294" y="14325"/>
                    </a:lnTo>
                    <a:lnTo>
                      <a:pt x="46143" y="14376"/>
                    </a:lnTo>
                    <a:lnTo>
                      <a:pt x="45992" y="14476"/>
                    </a:lnTo>
                    <a:lnTo>
                      <a:pt x="45942" y="14476"/>
                    </a:lnTo>
                    <a:lnTo>
                      <a:pt x="45892" y="14426"/>
                    </a:lnTo>
                    <a:lnTo>
                      <a:pt x="45791" y="14376"/>
                    </a:lnTo>
                    <a:lnTo>
                      <a:pt x="45690" y="14325"/>
                    </a:lnTo>
                    <a:lnTo>
                      <a:pt x="45640" y="14325"/>
                    </a:lnTo>
                    <a:lnTo>
                      <a:pt x="45540" y="14376"/>
                    </a:lnTo>
                    <a:lnTo>
                      <a:pt x="45489" y="14426"/>
                    </a:lnTo>
                    <a:lnTo>
                      <a:pt x="45489" y="14476"/>
                    </a:lnTo>
                    <a:lnTo>
                      <a:pt x="45439" y="14627"/>
                    </a:lnTo>
                    <a:lnTo>
                      <a:pt x="45288" y="14727"/>
                    </a:lnTo>
                    <a:lnTo>
                      <a:pt x="45188" y="14727"/>
                    </a:lnTo>
                    <a:lnTo>
                      <a:pt x="44987" y="14577"/>
                    </a:lnTo>
                    <a:lnTo>
                      <a:pt x="44836" y="14376"/>
                    </a:lnTo>
                    <a:lnTo>
                      <a:pt x="44836" y="14275"/>
                    </a:lnTo>
                    <a:lnTo>
                      <a:pt x="44886" y="14124"/>
                    </a:lnTo>
                    <a:lnTo>
                      <a:pt x="45087" y="14074"/>
                    </a:lnTo>
                    <a:lnTo>
                      <a:pt x="45288" y="13973"/>
                    </a:lnTo>
                    <a:lnTo>
                      <a:pt x="45489" y="13873"/>
                    </a:lnTo>
                    <a:lnTo>
                      <a:pt x="45640" y="13873"/>
                    </a:lnTo>
                    <a:lnTo>
                      <a:pt x="45741" y="13923"/>
                    </a:lnTo>
                    <a:lnTo>
                      <a:pt x="45841" y="13923"/>
                    </a:lnTo>
                    <a:lnTo>
                      <a:pt x="45942" y="13873"/>
                    </a:lnTo>
                    <a:close/>
                    <a:moveTo>
                      <a:pt x="49108" y="14577"/>
                    </a:moveTo>
                    <a:lnTo>
                      <a:pt x="49209" y="14627"/>
                    </a:lnTo>
                    <a:lnTo>
                      <a:pt x="49159" y="14727"/>
                    </a:lnTo>
                    <a:lnTo>
                      <a:pt x="49008" y="14627"/>
                    </a:lnTo>
                    <a:lnTo>
                      <a:pt x="49108" y="14577"/>
                    </a:lnTo>
                    <a:close/>
                    <a:moveTo>
                      <a:pt x="52024" y="14325"/>
                    </a:moveTo>
                    <a:lnTo>
                      <a:pt x="52325" y="14376"/>
                    </a:lnTo>
                    <a:lnTo>
                      <a:pt x="52376" y="14426"/>
                    </a:lnTo>
                    <a:lnTo>
                      <a:pt x="52325" y="14476"/>
                    </a:lnTo>
                    <a:lnTo>
                      <a:pt x="52024" y="14627"/>
                    </a:lnTo>
                    <a:lnTo>
                      <a:pt x="51672" y="14727"/>
                    </a:lnTo>
                    <a:lnTo>
                      <a:pt x="51622" y="14727"/>
                    </a:lnTo>
                    <a:lnTo>
                      <a:pt x="51571" y="14677"/>
                    </a:lnTo>
                    <a:lnTo>
                      <a:pt x="51521" y="14627"/>
                    </a:lnTo>
                    <a:lnTo>
                      <a:pt x="51521" y="14526"/>
                    </a:lnTo>
                    <a:lnTo>
                      <a:pt x="51571" y="14426"/>
                    </a:lnTo>
                    <a:lnTo>
                      <a:pt x="51622" y="14376"/>
                    </a:lnTo>
                    <a:lnTo>
                      <a:pt x="52024" y="14325"/>
                    </a:lnTo>
                    <a:close/>
                    <a:moveTo>
                      <a:pt x="54537" y="14727"/>
                    </a:moveTo>
                    <a:lnTo>
                      <a:pt x="54637" y="14778"/>
                    </a:lnTo>
                    <a:lnTo>
                      <a:pt x="54688" y="14828"/>
                    </a:lnTo>
                    <a:lnTo>
                      <a:pt x="54637" y="14928"/>
                    </a:lnTo>
                    <a:lnTo>
                      <a:pt x="54336" y="14928"/>
                    </a:lnTo>
                    <a:lnTo>
                      <a:pt x="54286" y="14828"/>
                    </a:lnTo>
                    <a:lnTo>
                      <a:pt x="54336" y="14778"/>
                    </a:lnTo>
                    <a:lnTo>
                      <a:pt x="54436" y="14727"/>
                    </a:lnTo>
                    <a:close/>
                    <a:moveTo>
                      <a:pt x="48053" y="14727"/>
                    </a:moveTo>
                    <a:lnTo>
                      <a:pt x="48153" y="14828"/>
                    </a:lnTo>
                    <a:lnTo>
                      <a:pt x="48153" y="14878"/>
                    </a:lnTo>
                    <a:lnTo>
                      <a:pt x="48053" y="14928"/>
                    </a:lnTo>
                    <a:lnTo>
                      <a:pt x="47952" y="14979"/>
                    </a:lnTo>
                    <a:lnTo>
                      <a:pt x="47852" y="14928"/>
                    </a:lnTo>
                    <a:lnTo>
                      <a:pt x="47802" y="14878"/>
                    </a:lnTo>
                    <a:lnTo>
                      <a:pt x="47802" y="14828"/>
                    </a:lnTo>
                    <a:lnTo>
                      <a:pt x="47852" y="14778"/>
                    </a:lnTo>
                    <a:lnTo>
                      <a:pt x="47952" y="14727"/>
                    </a:lnTo>
                    <a:close/>
                    <a:moveTo>
                      <a:pt x="604" y="14979"/>
                    </a:moveTo>
                    <a:lnTo>
                      <a:pt x="604" y="14995"/>
                    </a:lnTo>
                    <a:lnTo>
                      <a:pt x="604" y="14995"/>
                    </a:lnTo>
                    <a:lnTo>
                      <a:pt x="704" y="15029"/>
                    </a:lnTo>
                    <a:lnTo>
                      <a:pt x="694" y="14979"/>
                    </a:lnTo>
                    <a:close/>
                    <a:moveTo>
                      <a:pt x="34180" y="14979"/>
                    </a:moveTo>
                    <a:lnTo>
                      <a:pt x="34123" y="15065"/>
                    </a:lnTo>
                    <a:lnTo>
                      <a:pt x="34123" y="15065"/>
                    </a:lnTo>
                    <a:lnTo>
                      <a:pt x="34130" y="15029"/>
                    </a:lnTo>
                    <a:lnTo>
                      <a:pt x="34180" y="14979"/>
                    </a:lnTo>
                    <a:close/>
                    <a:moveTo>
                      <a:pt x="35889" y="14979"/>
                    </a:moveTo>
                    <a:lnTo>
                      <a:pt x="35990" y="15079"/>
                    </a:lnTo>
                    <a:lnTo>
                      <a:pt x="35839" y="15129"/>
                    </a:lnTo>
                    <a:lnTo>
                      <a:pt x="35738" y="15079"/>
                    </a:lnTo>
                    <a:lnTo>
                      <a:pt x="35889" y="14979"/>
                    </a:lnTo>
                    <a:close/>
                    <a:moveTo>
                      <a:pt x="58206" y="14979"/>
                    </a:moveTo>
                    <a:lnTo>
                      <a:pt x="58256" y="15079"/>
                    </a:lnTo>
                    <a:lnTo>
                      <a:pt x="58307" y="15180"/>
                    </a:lnTo>
                    <a:lnTo>
                      <a:pt x="58256" y="15280"/>
                    </a:lnTo>
                    <a:lnTo>
                      <a:pt x="58206" y="15331"/>
                    </a:lnTo>
                    <a:lnTo>
                      <a:pt x="58156" y="15331"/>
                    </a:lnTo>
                    <a:lnTo>
                      <a:pt x="58055" y="15280"/>
                    </a:lnTo>
                    <a:lnTo>
                      <a:pt x="58055" y="15129"/>
                    </a:lnTo>
                    <a:lnTo>
                      <a:pt x="58055" y="15079"/>
                    </a:lnTo>
                    <a:lnTo>
                      <a:pt x="58156" y="14979"/>
                    </a:lnTo>
                    <a:close/>
                    <a:moveTo>
                      <a:pt x="63283" y="14979"/>
                    </a:moveTo>
                    <a:lnTo>
                      <a:pt x="63333" y="15079"/>
                    </a:lnTo>
                    <a:lnTo>
                      <a:pt x="63333" y="15180"/>
                    </a:lnTo>
                    <a:lnTo>
                      <a:pt x="63333" y="15280"/>
                    </a:lnTo>
                    <a:lnTo>
                      <a:pt x="63233" y="15331"/>
                    </a:lnTo>
                    <a:lnTo>
                      <a:pt x="63182" y="15331"/>
                    </a:lnTo>
                    <a:lnTo>
                      <a:pt x="63132" y="15280"/>
                    </a:lnTo>
                    <a:lnTo>
                      <a:pt x="63132" y="15129"/>
                    </a:lnTo>
                    <a:lnTo>
                      <a:pt x="63132" y="15079"/>
                    </a:lnTo>
                    <a:lnTo>
                      <a:pt x="63182" y="14979"/>
                    </a:lnTo>
                    <a:close/>
                    <a:moveTo>
                      <a:pt x="34281" y="15180"/>
                    </a:moveTo>
                    <a:lnTo>
                      <a:pt x="34281" y="15230"/>
                    </a:lnTo>
                    <a:lnTo>
                      <a:pt x="34230" y="15331"/>
                    </a:lnTo>
                    <a:lnTo>
                      <a:pt x="34180" y="15381"/>
                    </a:lnTo>
                    <a:lnTo>
                      <a:pt x="34117" y="15381"/>
                    </a:lnTo>
                    <a:lnTo>
                      <a:pt x="34230" y="15230"/>
                    </a:lnTo>
                    <a:lnTo>
                      <a:pt x="34281" y="15180"/>
                    </a:lnTo>
                    <a:close/>
                    <a:moveTo>
                      <a:pt x="59010" y="15180"/>
                    </a:moveTo>
                    <a:lnTo>
                      <a:pt x="59061" y="15230"/>
                    </a:lnTo>
                    <a:lnTo>
                      <a:pt x="59061" y="15331"/>
                    </a:lnTo>
                    <a:lnTo>
                      <a:pt x="59010" y="15381"/>
                    </a:lnTo>
                    <a:lnTo>
                      <a:pt x="58608" y="15381"/>
                    </a:lnTo>
                    <a:lnTo>
                      <a:pt x="58508" y="15280"/>
                    </a:lnTo>
                    <a:lnTo>
                      <a:pt x="58558" y="15230"/>
                    </a:lnTo>
                    <a:lnTo>
                      <a:pt x="58608" y="15180"/>
                    </a:lnTo>
                    <a:close/>
                    <a:moveTo>
                      <a:pt x="60267" y="15180"/>
                    </a:moveTo>
                    <a:lnTo>
                      <a:pt x="60367" y="15230"/>
                    </a:lnTo>
                    <a:lnTo>
                      <a:pt x="60317" y="15331"/>
                    </a:lnTo>
                    <a:lnTo>
                      <a:pt x="60267" y="15381"/>
                    </a:lnTo>
                    <a:lnTo>
                      <a:pt x="60066" y="15381"/>
                    </a:lnTo>
                    <a:lnTo>
                      <a:pt x="60016" y="15280"/>
                    </a:lnTo>
                    <a:lnTo>
                      <a:pt x="60016" y="15230"/>
                    </a:lnTo>
                    <a:lnTo>
                      <a:pt x="60066" y="15180"/>
                    </a:lnTo>
                    <a:close/>
                    <a:moveTo>
                      <a:pt x="61574" y="14928"/>
                    </a:moveTo>
                    <a:lnTo>
                      <a:pt x="61725" y="14979"/>
                    </a:lnTo>
                    <a:lnTo>
                      <a:pt x="61875" y="15079"/>
                    </a:lnTo>
                    <a:lnTo>
                      <a:pt x="61976" y="15180"/>
                    </a:lnTo>
                    <a:lnTo>
                      <a:pt x="62026" y="15230"/>
                    </a:lnTo>
                    <a:lnTo>
                      <a:pt x="62026" y="15331"/>
                    </a:lnTo>
                    <a:lnTo>
                      <a:pt x="61926" y="15381"/>
                    </a:lnTo>
                    <a:lnTo>
                      <a:pt x="60820" y="15381"/>
                    </a:lnTo>
                    <a:lnTo>
                      <a:pt x="60669" y="15331"/>
                    </a:lnTo>
                    <a:lnTo>
                      <a:pt x="60619" y="15280"/>
                    </a:lnTo>
                    <a:lnTo>
                      <a:pt x="60619" y="15230"/>
                    </a:lnTo>
                    <a:lnTo>
                      <a:pt x="60619" y="15079"/>
                    </a:lnTo>
                    <a:lnTo>
                      <a:pt x="60719" y="14979"/>
                    </a:lnTo>
                    <a:lnTo>
                      <a:pt x="60820" y="14979"/>
                    </a:lnTo>
                    <a:lnTo>
                      <a:pt x="60971" y="15029"/>
                    </a:lnTo>
                    <a:lnTo>
                      <a:pt x="61021" y="15079"/>
                    </a:lnTo>
                    <a:lnTo>
                      <a:pt x="61121" y="15129"/>
                    </a:lnTo>
                    <a:lnTo>
                      <a:pt x="61172" y="15079"/>
                    </a:lnTo>
                    <a:lnTo>
                      <a:pt x="61423" y="14979"/>
                    </a:lnTo>
                    <a:lnTo>
                      <a:pt x="61574" y="14928"/>
                    </a:lnTo>
                    <a:close/>
                    <a:moveTo>
                      <a:pt x="62378" y="15180"/>
                    </a:moveTo>
                    <a:lnTo>
                      <a:pt x="62428" y="15280"/>
                    </a:lnTo>
                    <a:lnTo>
                      <a:pt x="62378" y="15381"/>
                    </a:lnTo>
                    <a:lnTo>
                      <a:pt x="62328" y="15230"/>
                    </a:lnTo>
                    <a:lnTo>
                      <a:pt x="62378" y="15180"/>
                    </a:lnTo>
                    <a:close/>
                    <a:moveTo>
                      <a:pt x="34036" y="15510"/>
                    </a:moveTo>
                    <a:lnTo>
                      <a:pt x="34029" y="15532"/>
                    </a:lnTo>
                    <a:lnTo>
                      <a:pt x="34019" y="15542"/>
                    </a:lnTo>
                    <a:lnTo>
                      <a:pt x="34019" y="15542"/>
                    </a:lnTo>
                    <a:lnTo>
                      <a:pt x="34036" y="15510"/>
                    </a:lnTo>
                    <a:close/>
                    <a:moveTo>
                      <a:pt x="51119" y="14778"/>
                    </a:moveTo>
                    <a:lnTo>
                      <a:pt x="51119" y="14828"/>
                    </a:lnTo>
                    <a:lnTo>
                      <a:pt x="51119" y="14928"/>
                    </a:lnTo>
                    <a:lnTo>
                      <a:pt x="51119" y="15079"/>
                    </a:lnTo>
                    <a:lnTo>
                      <a:pt x="51119" y="15180"/>
                    </a:lnTo>
                    <a:lnTo>
                      <a:pt x="51069" y="15280"/>
                    </a:lnTo>
                    <a:lnTo>
                      <a:pt x="50918" y="15481"/>
                    </a:lnTo>
                    <a:lnTo>
                      <a:pt x="50868" y="15532"/>
                    </a:lnTo>
                    <a:lnTo>
                      <a:pt x="50817" y="15582"/>
                    </a:lnTo>
                    <a:lnTo>
                      <a:pt x="50717" y="15381"/>
                    </a:lnTo>
                    <a:lnTo>
                      <a:pt x="50667" y="15230"/>
                    </a:lnTo>
                    <a:lnTo>
                      <a:pt x="50566" y="15129"/>
                    </a:lnTo>
                    <a:lnTo>
                      <a:pt x="50516" y="15079"/>
                    </a:lnTo>
                    <a:lnTo>
                      <a:pt x="50566" y="14979"/>
                    </a:lnTo>
                    <a:lnTo>
                      <a:pt x="50918" y="14828"/>
                    </a:lnTo>
                    <a:lnTo>
                      <a:pt x="51018" y="14778"/>
                    </a:lnTo>
                    <a:close/>
                    <a:moveTo>
                      <a:pt x="54788" y="15381"/>
                    </a:moveTo>
                    <a:lnTo>
                      <a:pt x="54889" y="15431"/>
                    </a:lnTo>
                    <a:lnTo>
                      <a:pt x="54889" y="15532"/>
                    </a:lnTo>
                    <a:lnTo>
                      <a:pt x="54788" y="15582"/>
                    </a:lnTo>
                    <a:lnTo>
                      <a:pt x="54587" y="15582"/>
                    </a:lnTo>
                    <a:lnTo>
                      <a:pt x="54537" y="15532"/>
                    </a:lnTo>
                    <a:lnTo>
                      <a:pt x="54537" y="15431"/>
                    </a:lnTo>
                    <a:lnTo>
                      <a:pt x="54587" y="15381"/>
                    </a:lnTo>
                    <a:close/>
                    <a:moveTo>
                      <a:pt x="48304" y="15632"/>
                    </a:moveTo>
                    <a:lnTo>
                      <a:pt x="48405" y="15682"/>
                    </a:lnTo>
                    <a:lnTo>
                      <a:pt x="48254" y="15733"/>
                    </a:lnTo>
                    <a:lnTo>
                      <a:pt x="48153" y="15682"/>
                    </a:lnTo>
                    <a:lnTo>
                      <a:pt x="48304" y="15632"/>
                    </a:lnTo>
                    <a:close/>
                    <a:moveTo>
                      <a:pt x="31265" y="15431"/>
                    </a:moveTo>
                    <a:lnTo>
                      <a:pt x="31365" y="15582"/>
                    </a:lnTo>
                    <a:lnTo>
                      <a:pt x="31315" y="15682"/>
                    </a:lnTo>
                    <a:lnTo>
                      <a:pt x="31265" y="15733"/>
                    </a:lnTo>
                    <a:lnTo>
                      <a:pt x="31214" y="15783"/>
                    </a:lnTo>
                    <a:lnTo>
                      <a:pt x="31064" y="15783"/>
                    </a:lnTo>
                    <a:lnTo>
                      <a:pt x="31013" y="15733"/>
                    </a:lnTo>
                    <a:lnTo>
                      <a:pt x="30913" y="15682"/>
                    </a:lnTo>
                    <a:lnTo>
                      <a:pt x="31013" y="15632"/>
                    </a:lnTo>
                    <a:lnTo>
                      <a:pt x="31114" y="15481"/>
                    </a:lnTo>
                    <a:lnTo>
                      <a:pt x="31265" y="15431"/>
                    </a:lnTo>
                    <a:close/>
                    <a:moveTo>
                      <a:pt x="32320" y="15230"/>
                    </a:moveTo>
                    <a:lnTo>
                      <a:pt x="32471" y="15331"/>
                    </a:lnTo>
                    <a:lnTo>
                      <a:pt x="32572" y="15481"/>
                    </a:lnTo>
                    <a:lnTo>
                      <a:pt x="32572" y="15632"/>
                    </a:lnTo>
                    <a:lnTo>
                      <a:pt x="32521" y="15783"/>
                    </a:lnTo>
                    <a:lnTo>
                      <a:pt x="31617" y="15783"/>
                    </a:lnTo>
                    <a:lnTo>
                      <a:pt x="31566" y="15682"/>
                    </a:lnTo>
                    <a:lnTo>
                      <a:pt x="31617" y="15632"/>
                    </a:lnTo>
                    <a:lnTo>
                      <a:pt x="31918" y="15582"/>
                    </a:lnTo>
                    <a:lnTo>
                      <a:pt x="32069" y="15582"/>
                    </a:lnTo>
                    <a:lnTo>
                      <a:pt x="32169" y="15532"/>
                    </a:lnTo>
                    <a:lnTo>
                      <a:pt x="32169" y="15431"/>
                    </a:lnTo>
                    <a:lnTo>
                      <a:pt x="32169" y="15280"/>
                    </a:lnTo>
                    <a:lnTo>
                      <a:pt x="32320" y="15230"/>
                    </a:lnTo>
                    <a:close/>
                    <a:moveTo>
                      <a:pt x="53230" y="13672"/>
                    </a:moveTo>
                    <a:lnTo>
                      <a:pt x="53381" y="13772"/>
                    </a:lnTo>
                    <a:lnTo>
                      <a:pt x="53532" y="13873"/>
                    </a:lnTo>
                    <a:lnTo>
                      <a:pt x="53632" y="13873"/>
                    </a:lnTo>
                    <a:lnTo>
                      <a:pt x="53883" y="13923"/>
                    </a:lnTo>
                    <a:lnTo>
                      <a:pt x="54034" y="13923"/>
                    </a:lnTo>
                    <a:lnTo>
                      <a:pt x="54085" y="14074"/>
                    </a:lnTo>
                    <a:lnTo>
                      <a:pt x="54085" y="14174"/>
                    </a:lnTo>
                    <a:lnTo>
                      <a:pt x="54034" y="14275"/>
                    </a:lnTo>
                    <a:lnTo>
                      <a:pt x="53934" y="14275"/>
                    </a:lnTo>
                    <a:lnTo>
                      <a:pt x="53833" y="14325"/>
                    </a:lnTo>
                    <a:lnTo>
                      <a:pt x="53532" y="14325"/>
                    </a:lnTo>
                    <a:lnTo>
                      <a:pt x="53431" y="14426"/>
                    </a:lnTo>
                    <a:lnTo>
                      <a:pt x="53481" y="14476"/>
                    </a:lnTo>
                    <a:lnTo>
                      <a:pt x="53984" y="14577"/>
                    </a:lnTo>
                    <a:lnTo>
                      <a:pt x="54034" y="14577"/>
                    </a:lnTo>
                    <a:lnTo>
                      <a:pt x="54085" y="14627"/>
                    </a:lnTo>
                    <a:lnTo>
                      <a:pt x="53984" y="14727"/>
                    </a:lnTo>
                    <a:lnTo>
                      <a:pt x="53883" y="14828"/>
                    </a:lnTo>
                    <a:lnTo>
                      <a:pt x="53833" y="14928"/>
                    </a:lnTo>
                    <a:lnTo>
                      <a:pt x="53883" y="15029"/>
                    </a:lnTo>
                    <a:lnTo>
                      <a:pt x="53934" y="15129"/>
                    </a:lnTo>
                    <a:lnTo>
                      <a:pt x="54034" y="15230"/>
                    </a:lnTo>
                    <a:lnTo>
                      <a:pt x="54034" y="15280"/>
                    </a:lnTo>
                    <a:lnTo>
                      <a:pt x="53984" y="15381"/>
                    </a:lnTo>
                    <a:lnTo>
                      <a:pt x="53833" y="15481"/>
                    </a:lnTo>
                    <a:lnTo>
                      <a:pt x="53682" y="15582"/>
                    </a:lnTo>
                    <a:lnTo>
                      <a:pt x="53532" y="15632"/>
                    </a:lnTo>
                    <a:lnTo>
                      <a:pt x="53381" y="15733"/>
                    </a:lnTo>
                    <a:lnTo>
                      <a:pt x="53280" y="15783"/>
                    </a:lnTo>
                    <a:lnTo>
                      <a:pt x="52928" y="15783"/>
                    </a:lnTo>
                    <a:lnTo>
                      <a:pt x="52828" y="15682"/>
                    </a:lnTo>
                    <a:lnTo>
                      <a:pt x="52828" y="15582"/>
                    </a:lnTo>
                    <a:lnTo>
                      <a:pt x="52878" y="15431"/>
                    </a:lnTo>
                    <a:lnTo>
                      <a:pt x="52979" y="15280"/>
                    </a:lnTo>
                    <a:lnTo>
                      <a:pt x="52979" y="15230"/>
                    </a:lnTo>
                    <a:lnTo>
                      <a:pt x="53029" y="15180"/>
                    </a:lnTo>
                    <a:lnTo>
                      <a:pt x="52979" y="15029"/>
                    </a:lnTo>
                    <a:lnTo>
                      <a:pt x="53029" y="14928"/>
                    </a:lnTo>
                    <a:lnTo>
                      <a:pt x="53130" y="14727"/>
                    </a:lnTo>
                    <a:lnTo>
                      <a:pt x="53230" y="14526"/>
                    </a:lnTo>
                    <a:lnTo>
                      <a:pt x="53230" y="14426"/>
                    </a:lnTo>
                    <a:lnTo>
                      <a:pt x="53230" y="14325"/>
                    </a:lnTo>
                    <a:lnTo>
                      <a:pt x="53230" y="14225"/>
                    </a:lnTo>
                    <a:lnTo>
                      <a:pt x="53180" y="14174"/>
                    </a:lnTo>
                    <a:lnTo>
                      <a:pt x="53130" y="14174"/>
                    </a:lnTo>
                    <a:lnTo>
                      <a:pt x="52979" y="14225"/>
                    </a:lnTo>
                    <a:lnTo>
                      <a:pt x="52828" y="14325"/>
                    </a:lnTo>
                    <a:lnTo>
                      <a:pt x="52677" y="14325"/>
                    </a:lnTo>
                    <a:lnTo>
                      <a:pt x="52627" y="14225"/>
                    </a:lnTo>
                    <a:lnTo>
                      <a:pt x="52577" y="14074"/>
                    </a:lnTo>
                    <a:lnTo>
                      <a:pt x="52577" y="13923"/>
                    </a:lnTo>
                    <a:lnTo>
                      <a:pt x="52627" y="13772"/>
                    </a:lnTo>
                    <a:lnTo>
                      <a:pt x="52677" y="13722"/>
                    </a:lnTo>
                    <a:lnTo>
                      <a:pt x="53079" y="13672"/>
                    </a:lnTo>
                    <a:close/>
                    <a:moveTo>
                      <a:pt x="33527" y="15180"/>
                    </a:moveTo>
                    <a:lnTo>
                      <a:pt x="33677" y="15280"/>
                    </a:lnTo>
                    <a:lnTo>
                      <a:pt x="33778" y="15331"/>
                    </a:lnTo>
                    <a:lnTo>
                      <a:pt x="33915" y="15376"/>
                    </a:lnTo>
                    <a:lnTo>
                      <a:pt x="33915" y="15376"/>
                    </a:lnTo>
                    <a:lnTo>
                      <a:pt x="33778" y="15582"/>
                    </a:lnTo>
                    <a:lnTo>
                      <a:pt x="33577" y="15833"/>
                    </a:lnTo>
                    <a:lnTo>
                      <a:pt x="33476" y="15833"/>
                    </a:lnTo>
                    <a:lnTo>
                      <a:pt x="33426" y="15682"/>
                    </a:lnTo>
                    <a:lnTo>
                      <a:pt x="33376" y="15431"/>
                    </a:lnTo>
                    <a:lnTo>
                      <a:pt x="33376" y="15331"/>
                    </a:lnTo>
                    <a:lnTo>
                      <a:pt x="33476" y="15230"/>
                    </a:lnTo>
                    <a:lnTo>
                      <a:pt x="33527" y="15180"/>
                    </a:lnTo>
                    <a:close/>
                    <a:moveTo>
                      <a:pt x="52024" y="14928"/>
                    </a:moveTo>
                    <a:lnTo>
                      <a:pt x="52074" y="14979"/>
                    </a:lnTo>
                    <a:lnTo>
                      <a:pt x="52275" y="15129"/>
                    </a:lnTo>
                    <a:lnTo>
                      <a:pt x="52526" y="15180"/>
                    </a:lnTo>
                    <a:lnTo>
                      <a:pt x="52577" y="15280"/>
                    </a:lnTo>
                    <a:lnTo>
                      <a:pt x="52577" y="15381"/>
                    </a:lnTo>
                    <a:lnTo>
                      <a:pt x="52577" y="15481"/>
                    </a:lnTo>
                    <a:lnTo>
                      <a:pt x="52577" y="15532"/>
                    </a:lnTo>
                    <a:lnTo>
                      <a:pt x="52526" y="15582"/>
                    </a:lnTo>
                    <a:lnTo>
                      <a:pt x="52275" y="15582"/>
                    </a:lnTo>
                    <a:lnTo>
                      <a:pt x="52124" y="15632"/>
                    </a:lnTo>
                    <a:lnTo>
                      <a:pt x="51823" y="15783"/>
                    </a:lnTo>
                    <a:lnTo>
                      <a:pt x="51722" y="15833"/>
                    </a:lnTo>
                    <a:lnTo>
                      <a:pt x="51622" y="15783"/>
                    </a:lnTo>
                    <a:lnTo>
                      <a:pt x="51571" y="15682"/>
                    </a:lnTo>
                    <a:lnTo>
                      <a:pt x="51521" y="15582"/>
                    </a:lnTo>
                    <a:lnTo>
                      <a:pt x="51521" y="15481"/>
                    </a:lnTo>
                    <a:lnTo>
                      <a:pt x="51521" y="15331"/>
                    </a:lnTo>
                    <a:lnTo>
                      <a:pt x="51571" y="15230"/>
                    </a:lnTo>
                    <a:lnTo>
                      <a:pt x="51772" y="15079"/>
                    </a:lnTo>
                    <a:lnTo>
                      <a:pt x="51923" y="14928"/>
                    </a:lnTo>
                    <a:close/>
                    <a:moveTo>
                      <a:pt x="33909" y="15744"/>
                    </a:moveTo>
                    <a:lnTo>
                      <a:pt x="33929" y="15783"/>
                    </a:lnTo>
                    <a:lnTo>
                      <a:pt x="34029" y="15883"/>
                    </a:lnTo>
                    <a:lnTo>
                      <a:pt x="34029" y="15934"/>
                    </a:lnTo>
                    <a:lnTo>
                      <a:pt x="33979" y="15984"/>
                    </a:lnTo>
                    <a:lnTo>
                      <a:pt x="33778" y="15984"/>
                    </a:lnTo>
                    <a:lnTo>
                      <a:pt x="33909" y="15744"/>
                    </a:lnTo>
                    <a:close/>
                    <a:moveTo>
                      <a:pt x="38804" y="15381"/>
                    </a:moveTo>
                    <a:lnTo>
                      <a:pt x="38855" y="15431"/>
                    </a:lnTo>
                    <a:lnTo>
                      <a:pt x="38855" y="15481"/>
                    </a:lnTo>
                    <a:lnTo>
                      <a:pt x="38855" y="15532"/>
                    </a:lnTo>
                    <a:lnTo>
                      <a:pt x="38754" y="15682"/>
                    </a:lnTo>
                    <a:lnTo>
                      <a:pt x="38704" y="15783"/>
                    </a:lnTo>
                    <a:lnTo>
                      <a:pt x="38704" y="15934"/>
                    </a:lnTo>
                    <a:lnTo>
                      <a:pt x="38654" y="15984"/>
                    </a:lnTo>
                    <a:lnTo>
                      <a:pt x="38553" y="15934"/>
                    </a:lnTo>
                    <a:lnTo>
                      <a:pt x="38503" y="15883"/>
                    </a:lnTo>
                    <a:lnTo>
                      <a:pt x="38503" y="15783"/>
                    </a:lnTo>
                    <a:lnTo>
                      <a:pt x="38503" y="15682"/>
                    </a:lnTo>
                    <a:lnTo>
                      <a:pt x="38503" y="15532"/>
                    </a:lnTo>
                    <a:lnTo>
                      <a:pt x="38553" y="15431"/>
                    </a:lnTo>
                    <a:lnTo>
                      <a:pt x="38654" y="15381"/>
                    </a:lnTo>
                    <a:close/>
                    <a:moveTo>
                      <a:pt x="48706" y="15833"/>
                    </a:moveTo>
                    <a:lnTo>
                      <a:pt x="48807" y="15934"/>
                    </a:lnTo>
                    <a:lnTo>
                      <a:pt x="48807" y="15984"/>
                    </a:lnTo>
                    <a:lnTo>
                      <a:pt x="48656" y="15934"/>
                    </a:lnTo>
                    <a:lnTo>
                      <a:pt x="48606" y="15883"/>
                    </a:lnTo>
                    <a:lnTo>
                      <a:pt x="48656" y="15833"/>
                    </a:lnTo>
                    <a:close/>
                    <a:moveTo>
                      <a:pt x="26992" y="15180"/>
                    </a:moveTo>
                    <a:lnTo>
                      <a:pt x="27093" y="15230"/>
                    </a:lnTo>
                    <a:lnTo>
                      <a:pt x="27143" y="15280"/>
                    </a:lnTo>
                    <a:lnTo>
                      <a:pt x="27143" y="15582"/>
                    </a:lnTo>
                    <a:lnTo>
                      <a:pt x="27646" y="15582"/>
                    </a:lnTo>
                    <a:lnTo>
                      <a:pt x="27746" y="15733"/>
                    </a:lnTo>
                    <a:lnTo>
                      <a:pt x="27696" y="15783"/>
                    </a:lnTo>
                    <a:lnTo>
                      <a:pt x="27495" y="15783"/>
                    </a:lnTo>
                    <a:lnTo>
                      <a:pt x="27394" y="15833"/>
                    </a:lnTo>
                    <a:lnTo>
                      <a:pt x="27344" y="15984"/>
                    </a:lnTo>
                    <a:lnTo>
                      <a:pt x="27344" y="16135"/>
                    </a:lnTo>
                    <a:lnTo>
                      <a:pt x="27244" y="16185"/>
                    </a:lnTo>
                    <a:lnTo>
                      <a:pt x="27193" y="16135"/>
                    </a:lnTo>
                    <a:lnTo>
                      <a:pt x="27143" y="16085"/>
                    </a:lnTo>
                    <a:lnTo>
                      <a:pt x="27143" y="15883"/>
                    </a:lnTo>
                    <a:lnTo>
                      <a:pt x="26992" y="15632"/>
                    </a:lnTo>
                    <a:lnTo>
                      <a:pt x="26942" y="15481"/>
                    </a:lnTo>
                    <a:lnTo>
                      <a:pt x="26942" y="15331"/>
                    </a:lnTo>
                    <a:lnTo>
                      <a:pt x="26942" y="15230"/>
                    </a:lnTo>
                    <a:lnTo>
                      <a:pt x="26992" y="15180"/>
                    </a:lnTo>
                    <a:close/>
                    <a:moveTo>
                      <a:pt x="32119" y="16034"/>
                    </a:moveTo>
                    <a:lnTo>
                      <a:pt x="32169" y="16135"/>
                    </a:lnTo>
                    <a:lnTo>
                      <a:pt x="32069" y="16185"/>
                    </a:lnTo>
                    <a:lnTo>
                      <a:pt x="31968" y="16135"/>
                    </a:lnTo>
                    <a:lnTo>
                      <a:pt x="32119" y="16034"/>
                    </a:lnTo>
                    <a:close/>
                    <a:moveTo>
                      <a:pt x="60267" y="15783"/>
                    </a:moveTo>
                    <a:lnTo>
                      <a:pt x="60317" y="15883"/>
                    </a:lnTo>
                    <a:lnTo>
                      <a:pt x="60418" y="16034"/>
                    </a:lnTo>
                    <a:lnTo>
                      <a:pt x="60267" y="16185"/>
                    </a:lnTo>
                    <a:lnTo>
                      <a:pt x="60217" y="16135"/>
                    </a:lnTo>
                    <a:lnTo>
                      <a:pt x="60066" y="16034"/>
                    </a:lnTo>
                    <a:lnTo>
                      <a:pt x="60016" y="15883"/>
                    </a:lnTo>
                    <a:lnTo>
                      <a:pt x="60016" y="15833"/>
                    </a:lnTo>
                    <a:lnTo>
                      <a:pt x="60066" y="15783"/>
                    </a:lnTo>
                    <a:close/>
                    <a:moveTo>
                      <a:pt x="22167" y="15381"/>
                    </a:moveTo>
                    <a:lnTo>
                      <a:pt x="22267" y="15431"/>
                    </a:lnTo>
                    <a:lnTo>
                      <a:pt x="22418" y="15582"/>
                    </a:lnTo>
                    <a:lnTo>
                      <a:pt x="22569" y="15582"/>
                    </a:lnTo>
                    <a:lnTo>
                      <a:pt x="22619" y="15632"/>
                    </a:lnTo>
                    <a:lnTo>
                      <a:pt x="22670" y="15733"/>
                    </a:lnTo>
                    <a:lnTo>
                      <a:pt x="22569" y="15783"/>
                    </a:lnTo>
                    <a:lnTo>
                      <a:pt x="22519" y="15934"/>
                    </a:lnTo>
                    <a:lnTo>
                      <a:pt x="22469" y="16135"/>
                    </a:lnTo>
                    <a:lnTo>
                      <a:pt x="22368" y="16185"/>
                    </a:lnTo>
                    <a:lnTo>
                      <a:pt x="22167" y="16235"/>
                    </a:lnTo>
                    <a:lnTo>
                      <a:pt x="20810" y="16235"/>
                    </a:lnTo>
                    <a:lnTo>
                      <a:pt x="20709" y="16185"/>
                    </a:lnTo>
                    <a:lnTo>
                      <a:pt x="20659" y="16135"/>
                    </a:lnTo>
                    <a:lnTo>
                      <a:pt x="20609" y="15934"/>
                    </a:lnTo>
                    <a:lnTo>
                      <a:pt x="20559" y="15833"/>
                    </a:lnTo>
                    <a:lnTo>
                      <a:pt x="20508" y="15783"/>
                    </a:lnTo>
                    <a:lnTo>
                      <a:pt x="20307" y="15783"/>
                    </a:lnTo>
                    <a:lnTo>
                      <a:pt x="20207" y="15733"/>
                    </a:lnTo>
                    <a:lnTo>
                      <a:pt x="20257" y="15632"/>
                    </a:lnTo>
                    <a:lnTo>
                      <a:pt x="20307" y="15582"/>
                    </a:lnTo>
                    <a:lnTo>
                      <a:pt x="20508" y="15582"/>
                    </a:lnTo>
                    <a:lnTo>
                      <a:pt x="20709" y="15632"/>
                    </a:lnTo>
                    <a:lnTo>
                      <a:pt x="20910" y="15733"/>
                    </a:lnTo>
                    <a:lnTo>
                      <a:pt x="21061" y="15783"/>
                    </a:lnTo>
                    <a:lnTo>
                      <a:pt x="21212" y="15733"/>
                    </a:lnTo>
                    <a:lnTo>
                      <a:pt x="21363" y="15632"/>
                    </a:lnTo>
                    <a:lnTo>
                      <a:pt x="21514" y="15582"/>
                    </a:lnTo>
                    <a:lnTo>
                      <a:pt x="21715" y="15582"/>
                    </a:lnTo>
                    <a:lnTo>
                      <a:pt x="21815" y="15682"/>
                    </a:lnTo>
                    <a:lnTo>
                      <a:pt x="21966" y="15733"/>
                    </a:lnTo>
                    <a:lnTo>
                      <a:pt x="22016" y="15733"/>
                    </a:lnTo>
                    <a:lnTo>
                      <a:pt x="22066" y="15682"/>
                    </a:lnTo>
                    <a:lnTo>
                      <a:pt x="22117" y="15481"/>
                    </a:lnTo>
                    <a:lnTo>
                      <a:pt x="22117" y="15431"/>
                    </a:lnTo>
                    <a:lnTo>
                      <a:pt x="22167" y="15381"/>
                    </a:lnTo>
                    <a:close/>
                    <a:moveTo>
                      <a:pt x="24931" y="15984"/>
                    </a:moveTo>
                    <a:lnTo>
                      <a:pt x="24982" y="16085"/>
                    </a:lnTo>
                    <a:lnTo>
                      <a:pt x="24931" y="16235"/>
                    </a:lnTo>
                    <a:lnTo>
                      <a:pt x="24881" y="16135"/>
                    </a:lnTo>
                    <a:lnTo>
                      <a:pt x="24931" y="15984"/>
                    </a:lnTo>
                    <a:close/>
                    <a:moveTo>
                      <a:pt x="40848" y="16202"/>
                    </a:moveTo>
                    <a:lnTo>
                      <a:pt x="40815" y="16235"/>
                    </a:lnTo>
                    <a:lnTo>
                      <a:pt x="40835" y="16235"/>
                    </a:lnTo>
                    <a:lnTo>
                      <a:pt x="40848" y="16202"/>
                    </a:lnTo>
                    <a:close/>
                    <a:moveTo>
                      <a:pt x="23072" y="15833"/>
                    </a:moveTo>
                    <a:lnTo>
                      <a:pt x="23122" y="15934"/>
                    </a:lnTo>
                    <a:lnTo>
                      <a:pt x="23122" y="16034"/>
                    </a:lnTo>
                    <a:lnTo>
                      <a:pt x="23122" y="16135"/>
                    </a:lnTo>
                    <a:lnTo>
                      <a:pt x="23122" y="16235"/>
                    </a:lnTo>
                    <a:lnTo>
                      <a:pt x="23072" y="16386"/>
                    </a:lnTo>
                    <a:lnTo>
                      <a:pt x="22921" y="16336"/>
                    </a:lnTo>
                    <a:lnTo>
                      <a:pt x="22820" y="16185"/>
                    </a:lnTo>
                    <a:lnTo>
                      <a:pt x="22720" y="16135"/>
                    </a:lnTo>
                    <a:lnTo>
                      <a:pt x="22871" y="15984"/>
                    </a:lnTo>
                    <a:lnTo>
                      <a:pt x="23021" y="15833"/>
                    </a:lnTo>
                    <a:close/>
                    <a:moveTo>
                      <a:pt x="53984" y="16034"/>
                    </a:moveTo>
                    <a:lnTo>
                      <a:pt x="54085" y="16135"/>
                    </a:lnTo>
                    <a:lnTo>
                      <a:pt x="53984" y="16185"/>
                    </a:lnTo>
                    <a:lnTo>
                      <a:pt x="53883" y="16336"/>
                    </a:lnTo>
                    <a:lnTo>
                      <a:pt x="53833" y="16386"/>
                    </a:lnTo>
                    <a:lnTo>
                      <a:pt x="53733" y="16386"/>
                    </a:lnTo>
                    <a:lnTo>
                      <a:pt x="53632" y="16286"/>
                    </a:lnTo>
                    <a:lnTo>
                      <a:pt x="53632" y="16185"/>
                    </a:lnTo>
                    <a:lnTo>
                      <a:pt x="53682" y="16085"/>
                    </a:lnTo>
                    <a:lnTo>
                      <a:pt x="53783" y="16034"/>
                    </a:lnTo>
                    <a:close/>
                    <a:moveTo>
                      <a:pt x="62780" y="16235"/>
                    </a:moveTo>
                    <a:lnTo>
                      <a:pt x="62931" y="16336"/>
                    </a:lnTo>
                    <a:lnTo>
                      <a:pt x="62830" y="16386"/>
                    </a:lnTo>
                    <a:lnTo>
                      <a:pt x="62680" y="16336"/>
                    </a:lnTo>
                    <a:lnTo>
                      <a:pt x="62780" y="16235"/>
                    </a:lnTo>
                    <a:close/>
                    <a:moveTo>
                      <a:pt x="37900" y="16185"/>
                    </a:moveTo>
                    <a:lnTo>
                      <a:pt x="38101" y="16336"/>
                    </a:lnTo>
                    <a:lnTo>
                      <a:pt x="38000" y="16386"/>
                    </a:lnTo>
                    <a:lnTo>
                      <a:pt x="37900" y="16436"/>
                    </a:lnTo>
                    <a:lnTo>
                      <a:pt x="37799" y="16386"/>
                    </a:lnTo>
                    <a:lnTo>
                      <a:pt x="37648" y="16336"/>
                    </a:lnTo>
                    <a:lnTo>
                      <a:pt x="37900" y="16185"/>
                    </a:lnTo>
                    <a:close/>
                    <a:moveTo>
                      <a:pt x="40111" y="15833"/>
                    </a:moveTo>
                    <a:lnTo>
                      <a:pt x="40161" y="15934"/>
                    </a:lnTo>
                    <a:lnTo>
                      <a:pt x="40161" y="15984"/>
                    </a:lnTo>
                    <a:lnTo>
                      <a:pt x="40312" y="15984"/>
                    </a:lnTo>
                    <a:lnTo>
                      <a:pt x="40463" y="16034"/>
                    </a:lnTo>
                    <a:lnTo>
                      <a:pt x="40614" y="16085"/>
                    </a:lnTo>
                    <a:lnTo>
                      <a:pt x="40714" y="16235"/>
                    </a:lnTo>
                    <a:lnTo>
                      <a:pt x="40815" y="16235"/>
                    </a:lnTo>
                    <a:lnTo>
                      <a:pt x="40815" y="16135"/>
                    </a:lnTo>
                    <a:lnTo>
                      <a:pt x="40915" y="16034"/>
                    </a:lnTo>
                    <a:lnTo>
                      <a:pt x="40848" y="16202"/>
                    </a:lnTo>
                    <a:lnTo>
                      <a:pt x="40966" y="16085"/>
                    </a:lnTo>
                    <a:lnTo>
                      <a:pt x="41016" y="16085"/>
                    </a:lnTo>
                    <a:lnTo>
                      <a:pt x="40915" y="16235"/>
                    </a:lnTo>
                    <a:lnTo>
                      <a:pt x="40835" y="16235"/>
                    </a:lnTo>
                    <a:lnTo>
                      <a:pt x="40815" y="16286"/>
                    </a:lnTo>
                    <a:lnTo>
                      <a:pt x="40765" y="16386"/>
                    </a:lnTo>
                    <a:lnTo>
                      <a:pt x="40161" y="16436"/>
                    </a:lnTo>
                    <a:lnTo>
                      <a:pt x="40061" y="16386"/>
                    </a:lnTo>
                    <a:lnTo>
                      <a:pt x="39960" y="16336"/>
                    </a:lnTo>
                    <a:lnTo>
                      <a:pt x="40111" y="16185"/>
                    </a:lnTo>
                    <a:lnTo>
                      <a:pt x="40161" y="15984"/>
                    </a:lnTo>
                    <a:lnTo>
                      <a:pt x="40061" y="15934"/>
                    </a:lnTo>
                    <a:lnTo>
                      <a:pt x="40011" y="15883"/>
                    </a:lnTo>
                    <a:lnTo>
                      <a:pt x="40061" y="15833"/>
                    </a:lnTo>
                    <a:close/>
                    <a:moveTo>
                      <a:pt x="60719" y="16235"/>
                    </a:moveTo>
                    <a:lnTo>
                      <a:pt x="60770" y="16336"/>
                    </a:lnTo>
                    <a:lnTo>
                      <a:pt x="60719" y="16436"/>
                    </a:lnTo>
                    <a:lnTo>
                      <a:pt x="60619" y="16286"/>
                    </a:lnTo>
                    <a:lnTo>
                      <a:pt x="60719" y="16235"/>
                    </a:lnTo>
                    <a:close/>
                    <a:moveTo>
                      <a:pt x="25786" y="15180"/>
                    </a:moveTo>
                    <a:lnTo>
                      <a:pt x="25886" y="15280"/>
                    </a:lnTo>
                    <a:lnTo>
                      <a:pt x="25987" y="15331"/>
                    </a:lnTo>
                    <a:lnTo>
                      <a:pt x="26289" y="15381"/>
                    </a:lnTo>
                    <a:lnTo>
                      <a:pt x="26540" y="15381"/>
                    </a:lnTo>
                    <a:lnTo>
                      <a:pt x="26640" y="15431"/>
                    </a:lnTo>
                    <a:lnTo>
                      <a:pt x="26691" y="15532"/>
                    </a:lnTo>
                    <a:lnTo>
                      <a:pt x="26691" y="15783"/>
                    </a:lnTo>
                    <a:lnTo>
                      <a:pt x="26741" y="15883"/>
                    </a:lnTo>
                    <a:lnTo>
                      <a:pt x="26741" y="16034"/>
                    </a:lnTo>
                    <a:lnTo>
                      <a:pt x="26640" y="16185"/>
                    </a:lnTo>
                    <a:lnTo>
                      <a:pt x="26289" y="16537"/>
                    </a:lnTo>
                    <a:lnTo>
                      <a:pt x="26138" y="16587"/>
                    </a:lnTo>
                    <a:lnTo>
                      <a:pt x="26088" y="16436"/>
                    </a:lnTo>
                    <a:lnTo>
                      <a:pt x="26088" y="16185"/>
                    </a:lnTo>
                    <a:lnTo>
                      <a:pt x="26037" y="16085"/>
                    </a:lnTo>
                    <a:lnTo>
                      <a:pt x="25937" y="15984"/>
                    </a:lnTo>
                    <a:lnTo>
                      <a:pt x="25836" y="15883"/>
                    </a:lnTo>
                    <a:lnTo>
                      <a:pt x="25736" y="15733"/>
                    </a:lnTo>
                    <a:lnTo>
                      <a:pt x="25635" y="15632"/>
                    </a:lnTo>
                    <a:lnTo>
                      <a:pt x="25484" y="15582"/>
                    </a:lnTo>
                    <a:lnTo>
                      <a:pt x="25334" y="15582"/>
                    </a:lnTo>
                    <a:lnTo>
                      <a:pt x="25283" y="15532"/>
                    </a:lnTo>
                    <a:lnTo>
                      <a:pt x="25283" y="15431"/>
                    </a:lnTo>
                    <a:lnTo>
                      <a:pt x="25334" y="15381"/>
                    </a:lnTo>
                    <a:lnTo>
                      <a:pt x="25434" y="15280"/>
                    </a:lnTo>
                    <a:lnTo>
                      <a:pt x="25685" y="15180"/>
                    </a:lnTo>
                    <a:close/>
                    <a:moveTo>
                      <a:pt x="55442" y="16436"/>
                    </a:moveTo>
                    <a:lnTo>
                      <a:pt x="55492" y="16487"/>
                    </a:lnTo>
                    <a:lnTo>
                      <a:pt x="55492" y="16587"/>
                    </a:lnTo>
                    <a:lnTo>
                      <a:pt x="55442" y="16637"/>
                    </a:lnTo>
                    <a:lnTo>
                      <a:pt x="55040" y="16637"/>
                    </a:lnTo>
                    <a:lnTo>
                      <a:pt x="54989" y="16587"/>
                    </a:lnTo>
                    <a:lnTo>
                      <a:pt x="54939" y="16487"/>
                    </a:lnTo>
                    <a:lnTo>
                      <a:pt x="55040" y="16436"/>
                    </a:lnTo>
                    <a:close/>
                    <a:moveTo>
                      <a:pt x="48505" y="16688"/>
                    </a:moveTo>
                    <a:lnTo>
                      <a:pt x="48606" y="16738"/>
                    </a:lnTo>
                    <a:lnTo>
                      <a:pt x="48455" y="16788"/>
                    </a:lnTo>
                    <a:lnTo>
                      <a:pt x="48405" y="16738"/>
                    </a:lnTo>
                    <a:lnTo>
                      <a:pt x="48505" y="16688"/>
                    </a:lnTo>
                    <a:close/>
                    <a:moveTo>
                      <a:pt x="57100" y="16487"/>
                    </a:moveTo>
                    <a:lnTo>
                      <a:pt x="57151" y="16537"/>
                    </a:lnTo>
                    <a:lnTo>
                      <a:pt x="57251" y="16587"/>
                    </a:lnTo>
                    <a:lnTo>
                      <a:pt x="57151" y="16788"/>
                    </a:lnTo>
                    <a:lnTo>
                      <a:pt x="57100" y="16788"/>
                    </a:lnTo>
                    <a:lnTo>
                      <a:pt x="57000" y="16738"/>
                    </a:lnTo>
                    <a:lnTo>
                      <a:pt x="57000" y="16637"/>
                    </a:lnTo>
                    <a:lnTo>
                      <a:pt x="57050" y="16537"/>
                    </a:lnTo>
                    <a:lnTo>
                      <a:pt x="57100" y="16487"/>
                    </a:lnTo>
                    <a:close/>
                    <a:moveTo>
                      <a:pt x="49862" y="16637"/>
                    </a:moveTo>
                    <a:lnTo>
                      <a:pt x="49963" y="16688"/>
                    </a:lnTo>
                    <a:lnTo>
                      <a:pt x="50063" y="16738"/>
                    </a:lnTo>
                    <a:lnTo>
                      <a:pt x="49594" y="16805"/>
                    </a:lnTo>
                    <a:lnTo>
                      <a:pt x="49594" y="16805"/>
                    </a:lnTo>
                    <a:lnTo>
                      <a:pt x="49611" y="16788"/>
                    </a:lnTo>
                    <a:lnTo>
                      <a:pt x="49661" y="16738"/>
                    </a:lnTo>
                    <a:lnTo>
                      <a:pt x="49762" y="16637"/>
                    </a:lnTo>
                    <a:close/>
                    <a:moveTo>
                      <a:pt x="33326" y="16637"/>
                    </a:moveTo>
                    <a:lnTo>
                      <a:pt x="33426" y="16688"/>
                    </a:lnTo>
                    <a:lnTo>
                      <a:pt x="33426" y="16788"/>
                    </a:lnTo>
                    <a:lnTo>
                      <a:pt x="33326" y="16838"/>
                    </a:lnTo>
                    <a:lnTo>
                      <a:pt x="33124" y="16838"/>
                    </a:lnTo>
                    <a:lnTo>
                      <a:pt x="33074" y="16788"/>
                    </a:lnTo>
                    <a:lnTo>
                      <a:pt x="33074" y="16688"/>
                    </a:lnTo>
                    <a:lnTo>
                      <a:pt x="33124" y="16637"/>
                    </a:lnTo>
                    <a:close/>
                    <a:moveTo>
                      <a:pt x="48907" y="16034"/>
                    </a:moveTo>
                    <a:lnTo>
                      <a:pt x="49058" y="16135"/>
                    </a:lnTo>
                    <a:lnTo>
                      <a:pt x="49159" y="16235"/>
                    </a:lnTo>
                    <a:lnTo>
                      <a:pt x="49309" y="16235"/>
                    </a:lnTo>
                    <a:lnTo>
                      <a:pt x="49360" y="16286"/>
                    </a:lnTo>
                    <a:lnTo>
                      <a:pt x="49410" y="16436"/>
                    </a:lnTo>
                    <a:lnTo>
                      <a:pt x="49458" y="16824"/>
                    </a:lnTo>
                    <a:lnTo>
                      <a:pt x="49458" y="16824"/>
                    </a:lnTo>
                    <a:lnTo>
                      <a:pt x="49360" y="16838"/>
                    </a:lnTo>
                    <a:lnTo>
                      <a:pt x="49159" y="16838"/>
                    </a:lnTo>
                    <a:lnTo>
                      <a:pt x="49058" y="16788"/>
                    </a:lnTo>
                    <a:lnTo>
                      <a:pt x="49058" y="16738"/>
                    </a:lnTo>
                    <a:lnTo>
                      <a:pt x="49108" y="16637"/>
                    </a:lnTo>
                    <a:lnTo>
                      <a:pt x="49209" y="16537"/>
                    </a:lnTo>
                    <a:lnTo>
                      <a:pt x="49209" y="16487"/>
                    </a:lnTo>
                    <a:lnTo>
                      <a:pt x="49159" y="16436"/>
                    </a:lnTo>
                    <a:lnTo>
                      <a:pt x="48958" y="16436"/>
                    </a:lnTo>
                    <a:lnTo>
                      <a:pt x="48857" y="16336"/>
                    </a:lnTo>
                    <a:lnTo>
                      <a:pt x="48807" y="16185"/>
                    </a:lnTo>
                    <a:lnTo>
                      <a:pt x="48807" y="16034"/>
                    </a:lnTo>
                    <a:close/>
                    <a:moveTo>
                      <a:pt x="56045" y="16436"/>
                    </a:moveTo>
                    <a:lnTo>
                      <a:pt x="56196" y="16537"/>
                    </a:lnTo>
                    <a:lnTo>
                      <a:pt x="55844" y="16838"/>
                    </a:lnTo>
                    <a:lnTo>
                      <a:pt x="55793" y="16788"/>
                    </a:lnTo>
                    <a:lnTo>
                      <a:pt x="55793" y="16637"/>
                    </a:lnTo>
                    <a:lnTo>
                      <a:pt x="55793" y="16487"/>
                    </a:lnTo>
                    <a:lnTo>
                      <a:pt x="55894" y="16436"/>
                    </a:lnTo>
                    <a:close/>
                    <a:moveTo>
                      <a:pt x="59463" y="16235"/>
                    </a:moveTo>
                    <a:lnTo>
                      <a:pt x="59513" y="16336"/>
                    </a:lnTo>
                    <a:lnTo>
                      <a:pt x="59563" y="16436"/>
                    </a:lnTo>
                    <a:lnTo>
                      <a:pt x="59614" y="16587"/>
                    </a:lnTo>
                    <a:lnTo>
                      <a:pt x="59764" y="16738"/>
                    </a:lnTo>
                    <a:lnTo>
                      <a:pt x="59664" y="16788"/>
                    </a:lnTo>
                    <a:lnTo>
                      <a:pt x="59563" y="16838"/>
                    </a:lnTo>
                    <a:lnTo>
                      <a:pt x="59463" y="16838"/>
                    </a:lnTo>
                    <a:lnTo>
                      <a:pt x="59412" y="16788"/>
                    </a:lnTo>
                    <a:lnTo>
                      <a:pt x="59010" y="16487"/>
                    </a:lnTo>
                    <a:lnTo>
                      <a:pt x="58960" y="16436"/>
                    </a:lnTo>
                    <a:lnTo>
                      <a:pt x="58860" y="16436"/>
                    </a:lnTo>
                    <a:lnTo>
                      <a:pt x="58759" y="16386"/>
                    </a:lnTo>
                    <a:lnTo>
                      <a:pt x="58709" y="16336"/>
                    </a:lnTo>
                    <a:lnTo>
                      <a:pt x="58860" y="16235"/>
                    </a:lnTo>
                    <a:close/>
                    <a:moveTo>
                      <a:pt x="61825" y="15783"/>
                    </a:moveTo>
                    <a:lnTo>
                      <a:pt x="61976" y="15833"/>
                    </a:lnTo>
                    <a:lnTo>
                      <a:pt x="62026" y="15883"/>
                    </a:lnTo>
                    <a:lnTo>
                      <a:pt x="62076" y="16034"/>
                    </a:lnTo>
                    <a:lnTo>
                      <a:pt x="62127" y="16135"/>
                    </a:lnTo>
                    <a:lnTo>
                      <a:pt x="62177" y="16185"/>
                    </a:lnTo>
                    <a:lnTo>
                      <a:pt x="62278" y="16185"/>
                    </a:lnTo>
                    <a:lnTo>
                      <a:pt x="62378" y="16235"/>
                    </a:lnTo>
                    <a:lnTo>
                      <a:pt x="62428" y="16286"/>
                    </a:lnTo>
                    <a:lnTo>
                      <a:pt x="62479" y="16336"/>
                    </a:lnTo>
                    <a:lnTo>
                      <a:pt x="62479" y="16487"/>
                    </a:lnTo>
                    <a:lnTo>
                      <a:pt x="62479" y="16688"/>
                    </a:lnTo>
                    <a:lnTo>
                      <a:pt x="62479" y="16788"/>
                    </a:lnTo>
                    <a:lnTo>
                      <a:pt x="62378" y="16838"/>
                    </a:lnTo>
                    <a:lnTo>
                      <a:pt x="62278" y="16889"/>
                    </a:lnTo>
                    <a:lnTo>
                      <a:pt x="62177" y="16838"/>
                    </a:lnTo>
                    <a:lnTo>
                      <a:pt x="62127" y="16788"/>
                    </a:lnTo>
                    <a:lnTo>
                      <a:pt x="61976" y="16688"/>
                    </a:lnTo>
                    <a:lnTo>
                      <a:pt x="61875" y="16637"/>
                    </a:lnTo>
                    <a:lnTo>
                      <a:pt x="61725" y="16587"/>
                    </a:lnTo>
                    <a:lnTo>
                      <a:pt x="61574" y="16487"/>
                    </a:lnTo>
                    <a:lnTo>
                      <a:pt x="61524" y="16436"/>
                    </a:lnTo>
                    <a:lnTo>
                      <a:pt x="61222" y="16436"/>
                    </a:lnTo>
                    <a:lnTo>
                      <a:pt x="61071" y="16386"/>
                    </a:lnTo>
                    <a:lnTo>
                      <a:pt x="61021" y="16235"/>
                    </a:lnTo>
                    <a:lnTo>
                      <a:pt x="61021" y="16034"/>
                    </a:lnTo>
                    <a:lnTo>
                      <a:pt x="61021" y="15883"/>
                    </a:lnTo>
                    <a:lnTo>
                      <a:pt x="61121" y="15833"/>
                    </a:lnTo>
                    <a:lnTo>
                      <a:pt x="61323" y="15783"/>
                    </a:lnTo>
                    <a:close/>
                    <a:moveTo>
                      <a:pt x="50566" y="16637"/>
                    </a:moveTo>
                    <a:lnTo>
                      <a:pt x="50817" y="16688"/>
                    </a:lnTo>
                    <a:lnTo>
                      <a:pt x="50918" y="16738"/>
                    </a:lnTo>
                    <a:lnTo>
                      <a:pt x="50868" y="16838"/>
                    </a:lnTo>
                    <a:lnTo>
                      <a:pt x="50717" y="16939"/>
                    </a:lnTo>
                    <a:lnTo>
                      <a:pt x="50616" y="16989"/>
                    </a:lnTo>
                    <a:lnTo>
                      <a:pt x="50466" y="16939"/>
                    </a:lnTo>
                    <a:lnTo>
                      <a:pt x="50365" y="16788"/>
                    </a:lnTo>
                    <a:lnTo>
                      <a:pt x="50315" y="16738"/>
                    </a:lnTo>
                    <a:lnTo>
                      <a:pt x="50365" y="16688"/>
                    </a:lnTo>
                    <a:lnTo>
                      <a:pt x="50566" y="16637"/>
                    </a:lnTo>
                    <a:close/>
                    <a:moveTo>
                      <a:pt x="27998" y="16185"/>
                    </a:moveTo>
                    <a:lnTo>
                      <a:pt x="28098" y="16286"/>
                    </a:lnTo>
                    <a:lnTo>
                      <a:pt x="28199" y="16336"/>
                    </a:lnTo>
                    <a:lnTo>
                      <a:pt x="28148" y="16487"/>
                    </a:lnTo>
                    <a:lnTo>
                      <a:pt x="28098" y="16688"/>
                    </a:lnTo>
                    <a:lnTo>
                      <a:pt x="27947" y="16838"/>
                    </a:lnTo>
                    <a:lnTo>
                      <a:pt x="27897" y="17040"/>
                    </a:lnTo>
                    <a:lnTo>
                      <a:pt x="27797" y="16939"/>
                    </a:lnTo>
                    <a:lnTo>
                      <a:pt x="27696" y="16889"/>
                    </a:lnTo>
                    <a:lnTo>
                      <a:pt x="27646" y="16788"/>
                    </a:lnTo>
                    <a:lnTo>
                      <a:pt x="27746" y="16537"/>
                    </a:lnTo>
                    <a:lnTo>
                      <a:pt x="27746" y="16436"/>
                    </a:lnTo>
                    <a:lnTo>
                      <a:pt x="27797" y="16336"/>
                    </a:lnTo>
                    <a:lnTo>
                      <a:pt x="27897" y="16235"/>
                    </a:lnTo>
                    <a:lnTo>
                      <a:pt x="27998" y="16185"/>
                    </a:lnTo>
                    <a:close/>
                    <a:moveTo>
                      <a:pt x="53612" y="16859"/>
                    </a:moveTo>
                    <a:lnTo>
                      <a:pt x="53431" y="17040"/>
                    </a:lnTo>
                    <a:lnTo>
                      <a:pt x="53513" y="17040"/>
                    </a:lnTo>
                    <a:lnTo>
                      <a:pt x="53612" y="16859"/>
                    </a:lnTo>
                    <a:close/>
                    <a:moveTo>
                      <a:pt x="36341" y="16889"/>
                    </a:moveTo>
                    <a:lnTo>
                      <a:pt x="36392" y="16939"/>
                    </a:lnTo>
                    <a:lnTo>
                      <a:pt x="36392" y="17040"/>
                    </a:lnTo>
                    <a:lnTo>
                      <a:pt x="36392" y="17140"/>
                    </a:lnTo>
                    <a:lnTo>
                      <a:pt x="36341" y="17241"/>
                    </a:lnTo>
                    <a:lnTo>
                      <a:pt x="36241" y="17241"/>
                    </a:lnTo>
                    <a:lnTo>
                      <a:pt x="36191" y="17190"/>
                    </a:lnTo>
                    <a:lnTo>
                      <a:pt x="36191" y="17090"/>
                    </a:lnTo>
                    <a:lnTo>
                      <a:pt x="36191" y="16989"/>
                    </a:lnTo>
                    <a:lnTo>
                      <a:pt x="36241" y="16889"/>
                    </a:lnTo>
                    <a:close/>
                    <a:moveTo>
                      <a:pt x="44987" y="15632"/>
                    </a:moveTo>
                    <a:lnTo>
                      <a:pt x="44987" y="15682"/>
                    </a:lnTo>
                    <a:lnTo>
                      <a:pt x="45037" y="15833"/>
                    </a:lnTo>
                    <a:lnTo>
                      <a:pt x="45087" y="15934"/>
                    </a:lnTo>
                    <a:lnTo>
                      <a:pt x="45188" y="16085"/>
                    </a:lnTo>
                    <a:lnTo>
                      <a:pt x="45288" y="16185"/>
                    </a:lnTo>
                    <a:lnTo>
                      <a:pt x="45288" y="16286"/>
                    </a:lnTo>
                    <a:lnTo>
                      <a:pt x="45288" y="16386"/>
                    </a:lnTo>
                    <a:lnTo>
                      <a:pt x="45238" y="16487"/>
                    </a:lnTo>
                    <a:lnTo>
                      <a:pt x="45238" y="16688"/>
                    </a:lnTo>
                    <a:lnTo>
                      <a:pt x="45188" y="16788"/>
                    </a:lnTo>
                    <a:lnTo>
                      <a:pt x="45087" y="16838"/>
                    </a:lnTo>
                    <a:lnTo>
                      <a:pt x="44936" y="16838"/>
                    </a:lnTo>
                    <a:lnTo>
                      <a:pt x="44886" y="16939"/>
                    </a:lnTo>
                    <a:lnTo>
                      <a:pt x="44836" y="17090"/>
                    </a:lnTo>
                    <a:lnTo>
                      <a:pt x="44786" y="17190"/>
                    </a:lnTo>
                    <a:lnTo>
                      <a:pt x="44735" y="17241"/>
                    </a:lnTo>
                    <a:lnTo>
                      <a:pt x="44585" y="17140"/>
                    </a:lnTo>
                    <a:lnTo>
                      <a:pt x="44384" y="17040"/>
                    </a:lnTo>
                    <a:lnTo>
                      <a:pt x="43881" y="17040"/>
                    </a:lnTo>
                    <a:lnTo>
                      <a:pt x="43831" y="16989"/>
                    </a:lnTo>
                    <a:lnTo>
                      <a:pt x="43780" y="16939"/>
                    </a:lnTo>
                    <a:lnTo>
                      <a:pt x="43881" y="16838"/>
                    </a:lnTo>
                    <a:lnTo>
                      <a:pt x="44032" y="16889"/>
                    </a:lnTo>
                    <a:lnTo>
                      <a:pt x="44132" y="16838"/>
                    </a:lnTo>
                    <a:lnTo>
                      <a:pt x="44384" y="16738"/>
                    </a:lnTo>
                    <a:lnTo>
                      <a:pt x="44534" y="16587"/>
                    </a:lnTo>
                    <a:lnTo>
                      <a:pt x="44735" y="16386"/>
                    </a:lnTo>
                    <a:lnTo>
                      <a:pt x="44786" y="16336"/>
                    </a:lnTo>
                    <a:lnTo>
                      <a:pt x="44585" y="16235"/>
                    </a:lnTo>
                    <a:lnTo>
                      <a:pt x="44434" y="16135"/>
                    </a:lnTo>
                    <a:lnTo>
                      <a:pt x="44384" y="16034"/>
                    </a:lnTo>
                    <a:lnTo>
                      <a:pt x="44434" y="15883"/>
                    </a:lnTo>
                    <a:lnTo>
                      <a:pt x="44534" y="15783"/>
                    </a:lnTo>
                    <a:lnTo>
                      <a:pt x="44685" y="15733"/>
                    </a:lnTo>
                    <a:lnTo>
                      <a:pt x="44786" y="15682"/>
                    </a:lnTo>
                    <a:lnTo>
                      <a:pt x="44886" y="15632"/>
                    </a:lnTo>
                    <a:close/>
                    <a:moveTo>
                      <a:pt x="26892" y="17040"/>
                    </a:moveTo>
                    <a:lnTo>
                      <a:pt x="27093" y="17140"/>
                    </a:lnTo>
                    <a:lnTo>
                      <a:pt x="27093" y="17190"/>
                    </a:lnTo>
                    <a:lnTo>
                      <a:pt x="26992" y="17241"/>
                    </a:lnTo>
                    <a:lnTo>
                      <a:pt x="26892" y="17291"/>
                    </a:lnTo>
                    <a:lnTo>
                      <a:pt x="26791" y="17241"/>
                    </a:lnTo>
                    <a:lnTo>
                      <a:pt x="26741" y="17190"/>
                    </a:lnTo>
                    <a:lnTo>
                      <a:pt x="26791" y="17140"/>
                    </a:lnTo>
                    <a:lnTo>
                      <a:pt x="26892" y="17040"/>
                    </a:lnTo>
                    <a:close/>
                    <a:moveTo>
                      <a:pt x="47651" y="16838"/>
                    </a:moveTo>
                    <a:lnTo>
                      <a:pt x="47751" y="16939"/>
                    </a:lnTo>
                    <a:lnTo>
                      <a:pt x="47751" y="17040"/>
                    </a:lnTo>
                    <a:lnTo>
                      <a:pt x="47751" y="17140"/>
                    </a:lnTo>
                    <a:lnTo>
                      <a:pt x="47651" y="17291"/>
                    </a:lnTo>
                    <a:lnTo>
                      <a:pt x="47500" y="17391"/>
                    </a:lnTo>
                    <a:lnTo>
                      <a:pt x="47450" y="17492"/>
                    </a:lnTo>
                    <a:lnTo>
                      <a:pt x="47249" y="17241"/>
                    </a:lnTo>
                    <a:lnTo>
                      <a:pt x="47148" y="17190"/>
                    </a:lnTo>
                    <a:lnTo>
                      <a:pt x="47148" y="17140"/>
                    </a:lnTo>
                    <a:lnTo>
                      <a:pt x="47249" y="17040"/>
                    </a:lnTo>
                    <a:lnTo>
                      <a:pt x="47399" y="16939"/>
                    </a:lnTo>
                    <a:lnTo>
                      <a:pt x="47550" y="16838"/>
                    </a:lnTo>
                    <a:close/>
                    <a:moveTo>
                      <a:pt x="48907" y="17291"/>
                    </a:moveTo>
                    <a:lnTo>
                      <a:pt x="49008" y="17391"/>
                    </a:lnTo>
                    <a:lnTo>
                      <a:pt x="48907" y="17492"/>
                    </a:lnTo>
                    <a:lnTo>
                      <a:pt x="48857" y="17341"/>
                    </a:lnTo>
                    <a:lnTo>
                      <a:pt x="48907" y="17291"/>
                    </a:lnTo>
                    <a:close/>
                    <a:moveTo>
                      <a:pt x="51119" y="17040"/>
                    </a:moveTo>
                    <a:lnTo>
                      <a:pt x="51219" y="17090"/>
                    </a:lnTo>
                    <a:lnTo>
                      <a:pt x="51270" y="17140"/>
                    </a:lnTo>
                    <a:lnTo>
                      <a:pt x="51320" y="17241"/>
                    </a:lnTo>
                    <a:lnTo>
                      <a:pt x="51320" y="17391"/>
                    </a:lnTo>
                    <a:lnTo>
                      <a:pt x="51219" y="17442"/>
                    </a:lnTo>
                    <a:lnTo>
                      <a:pt x="51119" y="17492"/>
                    </a:lnTo>
                    <a:lnTo>
                      <a:pt x="51018" y="17442"/>
                    </a:lnTo>
                    <a:lnTo>
                      <a:pt x="50968" y="17391"/>
                    </a:lnTo>
                    <a:lnTo>
                      <a:pt x="50918" y="17341"/>
                    </a:lnTo>
                    <a:lnTo>
                      <a:pt x="50918" y="17241"/>
                    </a:lnTo>
                    <a:lnTo>
                      <a:pt x="50968" y="17090"/>
                    </a:lnTo>
                    <a:lnTo>
                      <a:pt x="51018" y="17040"/>
                    </a:lnTo>
                    <a:close/>
                    <a:moveTo>
                      <a:pt x="53733" y="16637"/>
                    </a:moveTo>
                    <a:lnTo>
                      <a:pt x="53612" y="16859"/>
                    </a:lnTo>
                    <a:lnTo>
                      <a:pt x="53612" y="16859"/>
                    </a:lnTo>
                    <a:lnTo>
                      <a:pt x="53632" y="16838"/>
                    </a:lnTo>
                    <a:lnTo>
                      <a:pt x="53783" y="16788"/>
                    </a:lnTo>
                    <a:lnTo>
                      <a:pt x="53833" y="16788"/>
                    </a:lnTo>
                    <a:lnTo>
                      <a:pt x="53833" y="16838"/>
                    </a:lnTo>
                    <a:lnTo>
                      <a:pt x="53833" y="16939"/>
                    </a:lnTo>
                    <a:lnTo>
                      <a:pt x="53783" y="16989"/>
                    </a:lnTo>
                    <a:lnTo>
                      <a:pt x="53682" y="17040"/>
                    </a:lnTo>
                    <a:lnTo>
                      <a:pt x="53513" y="17040"/>
                    </a:lnTo>
                    <a:lnTo>
                      <a:pt x="53431" y="17190"/>
                    </a:lnTo>
                    <a:lnTo>
                      <a:pt x="53331" y="17241"/>
                    </a:lnTo>
                    <a:lnTo>
                      <a:pt x="53230" y="17291"/>
                    </a:lnTo>
                    <a:lnTo>
                      <a:pt x="53180" y="17391"/>
                    </a:lnTo>
                    <a:lnTo>
                      <a:pt x="53079" y="17442"/>
                    </a:lnTo>
                    <a:lnTo>
                      <a:pt x="52979" y="17492"/>
                    </a:lnTo>
                    <a:lnTo>
                      <a:pt x="52878" y="17442"/>
                    </a:lnTo>
                    <a:lnTo>
                      <a:pt x="52828" y="17391"/>
                    </a:lnTo>
                    <a:lnTo>
                      <a:pt x="52878" y="17341"/>
                    </a:lnTo>
                    <a:lnTo>
                      <a:pt x="52928" y="17291"/>
                    </a:lnTo>
                    <a:lnTo>
                      <a:pt x="53230" y="17291"/>
                    </a:lnTo>
                    <a:lnTo>
                      <a:pt x="53230" y="17190"/>
                    </a:lnTo>
                    <a:lnTo>
                      <a:pt x="53280" y="17140"/>
                    </a:lnTo>
                    <a:lnTo>
                      <a:pt x="53331" y="17090"/>
                    </a:lnTo>
                    <a:lnTo>
                      <a:pt x="53431" y="17040"/>
                    </a:lnTo>
                    <a:lnTo>
                      <a:pt x="53431" y="16989"/>
                    </a:lnTo>
                    <a:lnTo>
                      <a:pt x="53431" y="16838"/>
                    </a:lnTo>
                    <a:lnTo>
                      <a:pt x="53431" y="16738"/>
                    </a:lnTo>
                    <a:lnTo>
                      <a:pt x="53481" y="16688"/>
                    </a:lnTo>
                    <a:lnTo>
                      <a:pt x="53582" y="16637"/>
                    </a:lnTo>
                    <a:close/>
                    <a:moveTo>
                      <a:pt x="24730" y="16436"/>
                    </a:moveTo>
                    <a:lnTo>
                      <a:pt x="24831" y="16537"/>
                    </a:lnTo>
                    <a:lnTo>
                      <a:pt x="24982" y="16688"/>
                    </a:lnTo>
                    <a:lnTo>
                      <a:pt x="25032" y="16788"/>
                    </a:lnTo>
                    <a:lnTo>
                      <a:pt x="25032" y="16889"/>
                    </a:lnTo>
                    <a:lnTo>
                      <a:pt x="25082" y="16939"/>
                    </a:lnTo>
                    <a:lnTo>
                      <a:pt x="25133" y="17040"/>
                    </a:lnTo>
                    <a:lnTo>
                      <a:pt x="25283" y="17190"/>
                    </a:lnTo>
                    <a:lnTo>
                      <a:pt x="25334" y="17241"/>
                    </a:lnTo>
                    <a:lnTo>
                      <a:pt x="25434" y="17291"/>
                    </a:lnTo>
                    <a:lnTo>
                      <a:pt x="25635" y="17190"/>
                    </a:lnTo>
                    <a:lnTo>
                      <a:pt x="25736" y="17090"/>
                    </a:lnTo>
                    <a:lnTo>
                      <a:pt x="25786" y="17090"/>
                    </a:lnTo>
                    <a:lnTo>
                      <a:pt x="25836" y="17140"/>
                    </a:lnTo>
                    <a:lnTo>
                      <a:pt x="25886" y="17291"/>
                    </a:lnTo>
                    <a:lnTo>
                      <a:pt x="25786" y="17442"/>
                    </a:lnTo>
                    <a:lnTo>
                      <a:pt x="25635" y="17592"/>
                    </a:lnTo>
                    <a:lnTo>
                      <a:pt x="25535" y="17693"/>
                    </a:lnTo>
                    <a:lnTo>
                      <a:pt x="24379" y="17693"/>
                    </a:lnTo>
                    <a:lnTo>
                      <a:pt x="24379" y="17643"/>
                    </a:lnTo>
                    <a:lnTo>
                      <a:pt x="23223" y="17643"/>
                    </a:lnTo>
                    <a:lnTo>
                      <a:pt x="23122" y="17592"/>
                    </a:lnTo>
                    <a:lnTo>
                      <a:pt x="23223" y="17492"/>
                    </a:lnTo>
                    <a:lnTo>
                      <a:pt x="23373" y="17341"/>
                    </a:lnTo>
                    <a:lnTo>
                      <a:pt x="23474" y="17291"/>
                    </a:lnTo>
                    <a:lnTo>
                      <a:pt x="23524" y="17291"/>
                    </a:lnTo>
                    <a:lnTo>
                      <a:pt x="23826" y="17241"/>
                    </a:lnTo>
                    <a:lnTo>
                      <a:pt x="24027" y="17140"/>
                    </a:lnTo>
                    <a:lnTo>
                      <a:pt x="24178" y="16989"/>
                    </a:lnTo>
                    <a:lnTo>
                      <a:pt x="24228" y="16688"/>
                    </a:lnTo>
                    <a:lnTo>
                      <a:pt x="24278" y="16688"/>
                    </a:lnTo>
                    <a:lnTo>
                      <a:pt x="24379" y="16637"/>
                    </a:lnTo>
                    <a:lnTo>
                      <a:pt x="24529" y="16487"/>
                    </a:lnTo>
                    <a:lnTo>
                      <a:pt x="24630" y="16436"/>
                    </a:lnTo>
                    <a:close/>
                    <a:moveTo>
                      <a:pt x="50365" y="17492"/>
                    </a:moveTo>
                    <a:lnTo>
                      <a:pt x="50466" y="17542"/>
                    </a:lnTo>
                    <a:lnTo>
                      <a:pt x="50365" y="17693"/>
                    </a:lnTo>
                    <a:lnTo>
                      <a:pt x="50315" y="17643"/>
                    </a:lnTo>
                    <a:lnTo>
                      <a:pt x="50365" y="17492"/>
                    </a:lnTo>
                    <a:close/>
                    <a:moveTo>
                      <a:pt x="49524" y="16857"/>
                    </a:moveTo>
                    <a:lnTo>
                      <a:pt x="49812" y="16939"/>
                    </a:lnTo>
                    <a:lnTo>
                      <a:pt x="49963" y="16989"/>
                    </a:lnTo>
                    <a:lnTo>
                      <a:pt x="49963" y="17090"/>
                    </a:lnTo>
                    <a:lnTo>
                      <a:pt x="49862" y="17140"/>
                    </a:lnTo>
                    <a:lnTo>
                      <a:pt x="49762" y="17241"/>
                    </a:lnTo>
                    <a:lnTo>
                      <a:pt x="49661" y="17391"/>
                    </a:lnTo>
                    <a:lnTo>
                      <a:pt x="49661" y="17492"/>
                    </a:lnTo>
                    <a:lnTo>
                      <a:pt x="49661" y="17643"/>
                    </a:lnTo>
                    <a:lnTo>
                      <a:pt x="49611" y="17793"/>
                    </a:lnTo>
                    <a:lnTo>
                      <a:pt x="49611" y="17844"/>
                    </a:lnTo>
                    <a:lnTo>
                      <a:pt x="49511" y="17844"/>
                    </a:lnTo>
                    <a:lnTo>
                      <a:pt x="49410" y="17793"/>
                    </a:lnTo>
                    <a:lnTo>
                      <a:pt x="49309" y="17643"/>
                    </a:lnTo>
                    <a:lnTo>
                      <a:pt x="49259" y="17592"/>
                    </a:lnTo>
                    <a:lnTo>
                      <a:pt x="49309" y="17492"/>
                    </a:lnTo>
                    <a:lnTo>
                      <a:pt x="49410" y="17442"/>
                    </a:lnTo>
                    <a:lnTo>
                      <a:pt x="49410" y="17291"/>
                    </a:lnTo>
                    <a:lnTo>
                      <a:pt x="49460" y="17040"/>
                    </a:lnTo>
                    <a:lnTo>
                      <a:pt x="49410" y="16939"/>
                    </a:lnTo>
                    <a:lnTo>
                      <a:pt x="49460" y="16889"/>
                    </a:lnTo>
                    <a:lnTo>
                      <a:pt x="49524" y="16857"/>
                    </a:lnTo>
                    <a:close/>
                    <a:moveTo>
                      <a:pt x="33326" y="17693"/>
                    </a:moveTo>
                    <a:lnTo>
                      <a:pt x="33426" y="17844"/>
                    </a:lnTo>
                    <a:lnTo>
                      <a:pt x="33326" y="17894"/>
                    </a:lnTo>
                    <a:lnTo>
                      <a:pt x="33275" y="17743"/>
                    </a:lnTo>
                    <a:lnTo>
                      <a:pt x="33326" y="17693"/>
                    </a:lnTo>
                    <a:close/>
                    <a:moveTo>
                      <a:pt x="38553" y="17743"/>
                    </a:moveTo>
                    <a:lnTo>
                      <a:pt x="38704" y="17793"/>
                    </a:lnTo>
                    <a:lnTo>
                      <a:pt x="38654" y="17894"/>
                    </a:lnTo>
                    <a:lnTo>
                      <a:pt x="38503" y="17793"/>
                    </a:lnTo>
                    <a:lnTo>
                      <a:pt x="38553" y="17743"/>
                    </a:lnTo>
                    <a:close/>
                    <a:moveTo>
                      <a:pt x="45389" y="17442"/>
                    </a:moveTo>
                    <a:lnTo>
                      <a:pt x="45540" y="17492"/>
                    </a:lnTo>
                    <a:lnTo>
                      <a:pt x="45640" y="17592"/>
                    </a:lnTo>
                    <a:lnTo>
                      <a:pt x="45640" y="17643"/>
                    </a:lnTo>
                    <a:lnTo>
                      <a:pt x="45590" y="17693"/>
                    </a:lnTo>
                    <a:lnTo>
                      <a:pt x="45439" y="17793"/>
                    </a:lnTo>
                    <a:lnTo>
                      <a:pt x="45238" y="17894"/>
                    </a:lnTo>
                    <a:lnTo>
                      <a:pt x="45087" y="17844"/>
                    </a:lnTo>
                    <a:lnTo>
                      <a:pt x="45037" y="17793"/>
                    </a:lnTo>
                    <a:lnTo>
                      <a:pt x="45037" y="17693"/>
                    </a:lnTo>
                    <a:lnTo>
                      <a:pt x="45037" y="17592"/>
                    </a:lnTo>
                    <a:lnTo>
                      <a:pt x="45087" y="17542"/>
                    </a:lnTo>
                    <a:lnTo>
                      <a:pt x="45238" y="17492"/>
                    </a:lnTo>
                    <a:lnTo>
                      <a:pt x="45389" y="17442"/>
                    </a:lnTo>
                    <a:close/>
                    <a:moveTo>
                      <a:pt x="31013" y="17894"/>
                    </a:moveTo>
                    <a:lnTo>
                      <a:pt x="31114" y="18045"/>
                    </a:lnTo>
                    <a:lnTo>
                      <a:pt x="31013" y="18095"/>
                    </a:lnTo>
                    <a:lnTo>
                      <a:pt x="30963" y="17944"/>
                    </a:lnTo>
                    <a:lnTo>
                      <a:pt x="31013" y="17894"/>
                    </a:lnTo>
                    <a:close/>
                    <a:moveTo>
                      <a:pt x="36090" y="17492"/>
                    </a:moveTo>
                    <a:lnTo>
                      <a:pt x="36241" y="17643"/>
                    </a:lnTo>
                    <a:lnTo>
                      <a:pt x="36492" y="17542"/>
                    </a:lnTo>
                    <a:lnTo>
                      <a:pt x="36593" y="17542"/>
                    </a:lnTo>
                    <a:lnTo>
                      <a:pt x="36693" y="17693"/>
                    </a:lnTo>
                    <a:lnTo>
                      <a:pt x="36743" y="17743"/>
                    </a:lnTo>
                    <a:lnTo>
                      <a:pt x="36693" y="17894"/>
                    </a:lnTo>
                    <a:lnTo>
                      <a:pt x="36593" y="17844"/>
                    </a:lnTo>
                    <a:lnTo>
                      <a:pt x="36442" y="17894"/>
                    </a:lnTo>
                    <a:lnTo>
                      <a:pt x="36241" y="17995"/>
                    </a:lnTo>
                    <a:lnTo>
                      <a:pt x="35990" y="18095"/>
                    </a:lnTo>
                    <a:lnTo>
                      <a:pt x="35889" y="18145"/>
                    </a:lnTo>
                    <a:lnTo>
                      <a:pt x="35738" y="18095"/>
                    </a:lnTo>
                    <a:lnTo>
                      <a:pt x="35437" y="18095"/>
                    </a:lnTo>
                    <a:lnTo>
                      <a:pt x="35386" y="17995"/>
                    </a:lnTo>
                    <a:lnTo>
                      <a:pt x="35336" y="17844"/>
                    </a:lnTo>
                    <a:lnTo>
                      <a:pt x="35336" y="17643"/>
                    </a:lnTo>
                    <a:lnTo>
                      <a:pt x="35386" y="17542"/>
                    </a:lnTo>
                    <a:lnTo>
                      <a:pt x="35437" y="17492"/>
                    </a:lnTo>
                    <a:close/>
                    <a:moveTo>
                      <a:pt x="34632" y="18145"/>
                    </a:moveTo>
                    <a:lnTo>
                      <a:pt x="34733" y="18196"/>
                    </a:lnTo>
                    <a:lnTo>
                      <a:pt x="34582" y="18296"/>
                    </a:lnTo>
                    <a:lnTo>
                      <a:pt x="34482" y="18196"/>
                    </a:lnTo>
                    <a:lnTo>
                      <a:pt x="34632" y="18145"/>
                    </a:lnTo>
                    <a:close/>
                    <a:moveTo>
                      <a:pt x="44936" y="18145"/>
                    </a:moveTo>
                    <a:lnTo>
                      <a:pt x="45037" y="18196"/>
                    </a:lnTo>
                    <a:lnTo>
                      <a:pt x="44886" y="18296"/>
                    </a:lnTo>
                    <a:lnTo>
                      <a:pt x="44786" y="18196"/>
                    </a:lnTo>
                    <a:lnTo>
                      <a:pt x="44936" y="18145"/>
                    </a:lnTo>
                    <a:close/>
                    <a:moveTo>
                      <a:pt x="47048" y="17944"/>
                    </a:moveTo>
                    <a:lnTo>
                      <a:pt x="47148" y="18145"/>
                    </a:lnTo>
                    <a:lnTo>
                      <a:pt x="47048" y="18246"/>
                    </a:lnTo>
                    <a:lnTo>
                      <a:pt x="46997" y="18296"/>
                    </a:lnTo>
                    <a:lnTo>
                      <a:pt x="46947" y="18196"/>
                    </a:lnTo>
                    <a:lnTo>
                      <a:pt x="46897" y="18145"/>
                    </a:lnTo>
                    <a:lnTo>
                      <a:pt x="46947" y="18045"/>
                    </a:lnTo>
                    <a:lnTo>
                      <a:pt x="46997" y="17944"/>
                    </a:lnTo>
                    <a:close/>
                    <a:moveTo>
                      <a:pt x="46394" y="18095"/>
                    </a:moveTo>
                    <a:lnTo>
                      <a:pt x="46545" y="18145"/>
                    </a:lnTo>
                    <a:lnTo>
                      <a:pt x="46645" y="18196"/>
                    </a:lnTo>
                    <a:lnTo>
                      <a:pt x="46645" y="18246"/>
                    </a:lnTo>
                    <a:lnTo>
                      <a:pt x="46394" y="18346"/>
                    </a:lnTo>
                    <a:lnTo>
                      <a:pt x="46093" y="18246"/>
                    </a:lnTo>
                    <a:lnTo>
                      <a:pt x="46093" y="18196"/>
                    </a:lnTo>
                    <a:lnTo>
                      <a:pt x="46243" y="18145"/>
                    </a:lnTo>
                    <a:lnTo>
                      <a:pt x="46394" y="18095"/>
                    </a:lnTo>
                    <a:close/>
                    <a:moveTo>
                      <a:pt x="57905" y="17241"/>
                    </a:moveTo>
                    <a:lnTo>
                      <a:pt x="57955" y="17291"/>
                    </a:lnTo>
                    <a:lnTo>
                      <a:pt x="58256" y="17592"/>
                    </a:lnTo>
                    <a:lnTo>
                      <a:pt x="58307" y="17643"/>
                    </a:lnTo>
                    <a:lnTo>
                      <a:pt x="58407" y="17643"/>
                    </a:lnTo>
                    <a:lnTo>
                      <a:pt x="58508" y="17592"/>
                    </a:lnTo>
                    <a:lnTo>
                      <a:pt x="58608" y="17492"/>
                    </a:lnTo>
                    <a:lnTo>
                      <a:pt x="58809" y="17492"/>
                    </a:lnTo>
                    <a:lnTo>
                      <a:pt x="58910" y="17592"/>
                    </a:lnTo>
                    <a:lnTo>
                      <a:pt x="59111" y="17693"/>
                    </a:lnTo>
                    <a:lnTo>
                      <a:pt x="59211" y="17693"/>
                    </a:lnTo>
                    <a:lnTo>
                      <a:pt x="59262" y="17592"/>
                    </a:lnTo>
                    <a:lnTo>
                      <a:pt x="59362" y="17542"/>
                    </a:lnTo>
                    <a:lnTo>
                      <a:pt x="59614" y="17492"/>
                    </a:lnTo>
                    <a:lnTo>
                      <a:pt x="59815" y="17442"/>
                    </a:lnTo>
                    <a:lnTo>
                      <a:pt x="59915" y="17442"/>
                    </a:lnTo>
                    <a:lnTo>
                      <a:pt x="60016" y="17341"/>
                    </a:lnTo>
                    <a:lnTo>
                      <a:pt x="60116" y="17291"/>
                    </a:lnTo>
                    <a:lnTo>
                      <a:pt x="60267" y="17291"/>
                    </a:lnTo>
                    <a:lnTo>
                      <a:pt x="60770" y="17442"/>
                    </a:lnTo>
                    <a:lnTo>
                      <a:pt x="61172" y="17492"/>
                    </a:lnTo>
                    <a:lnTo>
                      <a:pt x="61524" y="17442"/>
                    </a:lnTo>
                    <a:lnTo>
                      <a:pt x="61926" y="17291"/>
                    </a:lnTo>
                    <a:lnTo>
                      <a:pt x="62177" y="17291"/>
                    </a:lnTo>
                    <a:lnTo>
                      <a:pt x="62328" y="17391"/>
                    </a:lnTo>
                    <a:lnTo>
                      <a:pt x="62529" y="17492"/>
                    </a:lnTo>
                    <a:lnTo>
                      <a:pt x="62830" y="17542"/>
                    </a:lnTo>
                    <a:lnTo>
                      <a:pt x="63132" y="17492"/>
                    </a:lnTo>
                    <a:lnTo>
                      <a:pt x="63484" y="17442"/>
                    </a:lnTo>
                    <a:lnTo>
                      <a:pt x="63836" y="17341"/>
                    </a:lnTo>
                    <a:lnTo>
                      <a:pt x="64137" y="17291"/>
                    </a:lnTo>
                    <a:lnTo>
                      <a:pt x="64489" y="17341"/>
                    </a:lnTo>
                    <a:lnTo>
                      <a:pt x="65092" y="17442"/>
                    </a:lnTo>
                    <a:lnTo>
                      <a:pt x="65494" y="17492"/>
                    </a:lnTo>
                    <a:lnTo>
                      <a:pt x="65947" y="17492"/>
                    </a:lnTo>
                    <a:lnTo>
                      <a:pt x="65997" y="17542"/>
                    </a:lnTo>
                    <a:lnTo>
                      <a:pt x="66047" y="17592"/>
                    </a:lnTo>
                    <a:lnTo>
                      <a:pt x="65947" y="17693"/>
                    </a:lnTo>
                    <a:lnTo>
                      <a:pt x="64087" y="17693"/>
                    </a:lnTo>
                    <a:lnTo>
                      <a:pt x="63836" y="17743"/>
                    </a:lnTo>
                    <a:lnTo>
                      <a:pt x="63735" y="17793"/>
                    </a:lnTo>
                    <a:lnTo>
                      <a:pt x="63635" y="17894"/>
                    </a:lnTo>
                    <a:lnTo>
                      <a:pt x="63534" y="17944"/>
                    </a:lnTo>
                    <a:lnTo>
                      <a:pt x="63434" y="17944"/>
                    </a:lnTo>
                    <a:lnTo>
                      <a:pt x="63182" y="17894"/>
                    </a:lnTo>
                    <a:lnTo>
                      <a:pt x="63031" y="17894"/>
                    </a:lnTo>
                    <a:lnTo>
                      <a:pt x="62881" y="17743"/>
                    </a:lnTo>
                    <a:lnTo>
                      <a:pt x="62780" y="17693"/>
                    </a:lnTo>
                    <a:lnTo>
                      <a:pt x="62730" y="17793"/>
                    </a:lnTo>
                    <a:lnTo>
                      <a:pt x="62629" y="17894"/>
                    </a:lnTo>
                    <a:lnTo>
                      <a:pt x="62378" y="17894"/>
                    </a:lnTo>
                    <a:lnTo>
                      <a:pt x="62278" y="17793"/>
                    </a:lnTo>
                    <a:lnTo>
                      <a:pt x="62127" y="17693"/>
                    </a:lnTo>
                    <a:lnTo>
                      <a:pt x="62026" y="17693"/>
                    </a:lnTo>
                    <a:lnTo>
                      <a:pt x="61875" y="17793"/>
                    </a:lnTo>
                    <a:lnTo>
                      <a:pt x="61775" y="17844"/>
                    </a:lnTo>
                    <a:lnTo>
                      <a:pt x="61473" y="17894"/>
                    </a:lnTo>
                    <a:lnTo>
                      <a:pt x="60920" y="17894"/>
                    </a:lnTo>
                    <a:lnTo>
                      <a:pt x="60669" y="17944"/>
                    </a:lnTo>
                    <a:lnTo>
                      <a:pt x="60468" y="18095"/>
                    </a:lnTo>
                    <a:lnTo>
                      <a:pt x="60367" y="18145"/>
                    </a:lnTo>
                    <a:lnTo>
                      <a:pt x="60317" y="18095"/>
                    </a:lnTo>
                    <a:lnTo>
                      <a:pt x="60217" y="17995"/>
                    </a:lnTo>
                    <a:lnTo>
                      <a:pt x="60116" y="17944"/>
                    </a:lnTo>
                    <a:lnTo>
                      <a:pt x="59865" y="17894"/>
                    </a:lnTo>
                    <a:lnTo>
                      <a:pt x="59262" y="17894"/>
                    </a:lnTo>
                    <a:lnTo>
                      <a:pt x="59111" y="17995"/>
                    </a:lnTo>
                    <a:lnTo>
                      <a:pt x="58960" y="18095"/>
                    </a:lnTo>
                    <a:lnTo>
                      <a:pt x="58860" y="18145"/>
                    </a:lnTo>
                    <a:lnTo>
                      <a:pt x="58759" y="18145"/>
                    </a:lnTo>
                    <a:lnTo>
                      <a:pt x="58659" y="18095"/>
                    </a:lnTo>
                    <a:lnTo>
                      <a:pt x="57402" y="18095"/>
                    </a:lnTo>
                    <a:lnTo>
                      <a:pt x="57201" y="18196"/>
                    </a:lnTo>
                    <a:lnTo>
                      <a:pt x="57000" y="18296"/>
                    </a:lnTo>
                    <a:lnTo>
                      <a:pt x="56749" y="18346"/>
                    </a:lnTo>
                    <a:lnTo>
                      <a:pt x="56447" y="18296"/>
                    </a:lnTo>
                    <a:lnTo>
                      <a:pt x="56246" y="18296"/>
                    </a:lnTo>
                    <a:lnTo>
                      <a:pt x="56196" y="18246"/>
                    </a:lnTo>
                    <a:lnTo>
                      <a:pt x="56196" y="18145"/>
                    </a:lnTo>
                    <a:lnTo>
                      <a:pt x="56196" y="18045"/>
                    </a:lnTo>
                    <a:lnTo>
                      <a:pt x="56246" y="17944"/>
                    </a:lnTo>
                    <a:lnTo>
                      <a:pt x="56346" y="17793"/>
                    </a:lnTo>
                    <a:lnTo>
                      <a:pt x="56397" y="17643"/>
                    </a:lnTo>
                    <a:lnTo>
                      <a:pt x="56447" y="17492"/>
                    </a:lnTo>
                    <a:lnTo>
                      <a:pt x="56598" y="17341"/>
                    </a:lnTo>
                    <a:lnTo>
                      <a:pt x="56749" y="17341"/>
                    </a:lnTo>
                    <a:lnTo>
                      <a:pt x="57050" y="17592"/>
                    </a:lnTo>
                    <a:lnTo>
                      <a:pt x="57201" y="17693"/>
                    </a:lnTo>
                    <a:lnTo>
                      <a:pt x="57352" y="17693"/>
                    </a:lnTo>
                    <a:lnTo>
                      <a:pt x="57502" y="17592"/>
                    </a:lnTo>
                    <a:lnTo>
                      <a:pt x="57653" y="17391"/>
                    </a:lnTo>
                    <a:lnTo>
                      <a:pt x="57704" y="17341"/>
                    </a:lnTo>
                    <a:lnTo>
                      <a:pt x="57804" y="17291"/>
                    </a:lnTo>
                    <a:lnTo>
                      <a:pt x="57905" y="17241"/>
                    </a:lnTo>
                    <a:close/>
                    <a:moveTo>
                      <a:pt x="55241" y="17693"/>
                    </a:moveTo>
                    <a:lnTo>
                      <a:pt x="55291" y="17743"/>
                    </a:lnTo>
                    <a:lnTo>
                      <a:pt x="55391" y="17844"/>
                    </a:lnTo>
                    <a:lnTo>
                      <a:pt x="55592" y="18045"/>
                    </a:lnTo>
                    <a:lnTo>
                      <a:pt x="55743" y="18095"/>
                    </a:lnTo>
                    <a:lnTo>
                      <a:pt x="55894" y="18145"/>
                    </a:lnTo>
                    <a:lnTo>
                      <a:pt x="55944" y="18145"/>
                    </a:lnTo>
                    <a:lnTo>
                      <a:pt x="55944" y="18196"/>
                    </a:lnTo>
                    <a:lnTo>
                      <a:pt x="55894" y="18296"/>
                    </a:lnTo>
                    <a:lnTo>
                      <a:pt x="55793" y="18346"/>
                    </a:lnTo>
                    <a:lnTo>
                      <a:pt x="55693" y="18397"/>
                    </a:lnTo>
                    <a:lnTo>
                      <a:pt x="55442" y="18346"/>
                    </a:lnTo>
                    <a:lnTo>
                      <a:pt x="55241" y="18296"/>
                    </a:lnTo>
                    <a:lnTo>
                      <a:pt x="55140" y="18246"/>
                    </a:lnTo>
                    <a:lnTo>
                      <a:pt x="55140" y="18095"/>
                    </a:lnTo>
                    <a:lnTo>
                      <a:pt x="55140" y="17944"/>
                    </a:lnTo>
                    <a:lnTo>
                      <a:pt x="55140" y="17844"/>
                    </a:lnTo>
                    <a:lnTo>
                      <a:pt x="55140" y="17743"/>
                    </a:lnTo>
                    <a:lnTo>
                      <a:pt x="55241" y="17693"/>
                    </a:lnTo>
                    <a:close/>
                    <a:moveTo>
                      <a:pt x="39307" y="18397"/>
                    </a:moveTo>
                    <a:lnTo>
                      <a:pt x="39206" y="18497"/>
                    </a:lnTo>
                    <a:lnTo>
                      <a:pt x="39190" y="18497"/>
                    </a:lnTo>
                    <a:lnTo>
                      <a:pt x="39206" y="18447"/>
                    </a:lnTo>
                    <a:lnTo>
                      <a:pt x="39257" y="18397"/>
                    </a:lnTo>
                    <a:close/>
                    <a:moveTo>
                      <a:pt x="39156" y="18296"/>
                    </a:moveTo>
                    <a:lnTo>
                      <a:pt x="38977" y="18547"/>
                    </a:lnTo>
                    <a:lnTo>
                      <a:pt x="38955" y="18547"/>
                    </a:lnTo>
                    <a:lnTo>
                      <a:pt x="38905" y="18447"/>
                    </a:lnTo>
                    <a:lnTo>
                      <a:pt x="38955" y="18397"/>
                    </a:lnTo>
                    <a:lnTo>
                      <a:pt x="39056" y="18346"/>
                    </a:lnTo>
                    <a:lnTo>
                      <a:pt x="39156" y="18296"/>
                    </a:lnTo>
                    <a:close/>
                    <a:moveTo>
                      <a:pt x="54487" y="17693"/>
                    </a:moveTo>
                    <a:lnTo>
                      <a:pt x="54738" y="17844"/>
                    </a:lnTo>
                    <a:lnTo>
                      <a:pt x="54889" y="17995"/>
                    </a:lnTo>
                    <a:lnTo>
                      <a:pt x="54939" y="18246"/>
                    </a:lnTo>
                    <a:lnTo>
                      <a:pt x="54889" y="18346"/>
                    </a:lnTo>
                    <a:lnTo>
                      <a:pt x="54838" y="18497"/>
                    </a:lnTo>
                    <a:lnTo>
                      <a:pt x="54788" y="18497"/>
                    </a:lnTo>
                    <a:lnTo>
                      <a:pt x="54738" y="18397"/>
                    </a:lnTo>
                    <a:lnTo>
                      <a:pt x="54688" y="18397"/>
                    </a:lnTo>
                    <a:lnTo>
                      <a:pt x="54587" y="18346"/>
                    </a:lnTo>
                    <a:lnTo>
                      <a:pt x="54537" y="18397"/>
                    </a:lnTo>
                    <a:lnTo>
                      <a:pt x="54436" y="18447"/>
                    </a:lnTo>
                    <a:lnTo>
                      <a:pt x="54336" y="18547"/>
                    </a:lnTo>
                    <a:lnTo>
                      <a:pt x="53783" y="18547"/>
                    </a:lnTo>
                    <a:lnTo>
                      <a:pt x="53481" y="18497"/>
                    </a:lnTo>
                    <a:lnTo>
                      <a:pt x="53431" y="18397"/>
                    </a:lnTo>
                    <a:lnTo>
                      <a:pt x="53532" y="18346"/>
                    </a:lnTo>
                    <a:lnTo>
                      <a:pt x="53682" y="18196"/>
                    </a:lnTo>
                    <a:lnTo>
                      <a:pt x="53783" y="18095"/>
                    </a:lnTo>
                    <a:lnTo>
                      <a:pt x="53934" y="18095"/>
                    </a:lnTo>
                    <a:lnTo>
                      <a:pt x="54135" y="18145"/>
                    </a:lnTo>
                    <a:lnTo>
                      <a:pt x="54336" y="18095"/>
                    </a:lnTo>
                    <a:lnTo>
                      <a:pt x="54436" y="18095"/>
                    </a:lnTo>
                    <a:lnTo>
                      <a:pt x="54436" y="18045"/>
                    </a:lnTo>
                    <a:lnTo>
                      <a:pt x="54436" y="17995"/>
                    </a:lnTo>
                    <a:lnTo>
                      <a:pt x="54386" y="17894"/>
                    </a:lnTo>
                    <a:lnTo>
                      <a:pt x="54336" y="17743"/>
                    </a:lnTo>
                    <a:lnTo>
                      <a:pt x="54386" y="17693"/>
                    </a:lnTo>
                    <a:close/>
                    <a:moveTo>
                      <a:pt x="66399" y="18296"/>
                    </a:moveTo>
                    <a:lnTo>
                      <a:pt x="66550" y="18346"/>
                    </a:lnTo>
                    <a:lnTo>
                      <a:pt x="66650" y="18397"/>
                    </a:lnTo>
                    <a:lnTo>
                      <a:pt x="66650" y="18447"/>
                    </a:lnTo>
                    <a:lnTo>
                      <a:pt x="66399" y="18547"/>
                    </a:lnTo>
                    <a:lnTo>
                      <a:pt x="66098" y="18447"/>
                    </a:lnTo>
                    <a:lnTo>
                      <a:pt x="66098" y="18397"/>
                    </a:lnTo>
                    <a:lnTo>
                      <a:pt x="66198" y="18346"/>
                    </a:lnTo>
                    <a:lnTo>
                      <a:pt x="66399" y="18296"/>
                    </a:lnTo>
                    <a:close/>
                    <a:moveTo>
                      <a:pt x="51588" y="18547"/>
                    </a:moveTo>
                    <a:lnTo>
                      <a:pt x="51569" y="18606"/>
                    </a:lnTo>
                    <a:lnTo>
                      <a:pt x="51569" y="18606"/>
                    </a:lnTo>
                    <a:lnTo>
                      <a:pt x="51772" y="18547"/>
                    </a:lnTo>
                    <a:close/>
                    <a:moveTo>
                      <a:pt x="20156" y="18296"/>
                    </a:moveTo>
                    <a:lnTo>
                      <a:pt x="20307" y="18346"/>
                    </a:lnTo>
                    <a:lnTo>
                      <a:pt x="20408" y="18447"/>
                    </a:lnTo>
                    <a:lnTo>
                      <a:pt x="20408" y="18547"/>
                    </a:lnTo>
                    <a:lnTo>
                      <a:pt x="20357" y="18698"/>
                    </a:lnTo>
                    <a:lnTo>
                      <a:pt x="20207" y="18648"/>
                    </a:lnTo>
                    <a:lnTo>
                      <a:pt x="20056" y="18497"/>
                    </a:lnTo>
                    <a:lnTo>
                      <a:pt x="20006" y="18447"/>
                    </a:lnTo>
                    <a:lnTo>
                      <a:pt x="20156" y="18296"/>
                    </a:lnTo>
                    <a:close/>
                    <a:moveTo>
                      <a:pt x="20760" y="18547"/>
                    </a:moveTo>
                    <a:lnTo>
                      <a:pt x="20810" y="18648"/>
                    </a:lnTo>
                    <a:lnTo>
                      <a:pt x="20659" y="18698"/>
                    </a:lnTo>
                    <a:lnTo>
                      <a:pt x="20609" y="18648"/>
                    </a:lnTo>
                    <a:lnTo>
                      <a:pt x="20760" y="18547"/>
                    </a:lnTo>
                    <a:close/>
                    <a:moveTo>
                      <a:pt x="42775" y="18547"/>
                    </a:moveTo>
                    <a:lnTo>
                      <a:pt x="42926" y="18648"/>
                    </a:lnTo>
                    <a:lnTo>
                      <a:pt x="42825" y="18698"/>
                    </a:lnTo>
                    <a:lnTo>
                      <a:pt x="42725" y="18648"/>
                    </a:lnTo>
                    <a:lnTo>
                      <a:pt x="42775" y="18547"/>
                    </a:lnTo>
                    <a:close/>
                    <a:moveTo>
                      <a:pt x="46847" y="18547"/>
                    </a:moveTo>
                    <a:lnTo>
                      <a:pt x="46897" y="18648"/>
                    </a:lnTo>
                    <a:lnTo>
                      <a:pt x="46796" y="18698"/>
                    </a:lnTo>
                    <a:lnTo>
                      <a:pt x="46696" y="18648"/>
                    </a:lnTo>
                    <a:lnTo>
                      <a:pt x="46847" y="18547"/>
                    </a:lnTo>
                    <a:close/>
                    <a:moveTo>
                      <a:pt x="28249" y="18296"/>
                    </a:moveTo>
                    <a:lnTo>
                      <a:pt x="28349" y="18346"/>
                    </a:lnTo>
                    <a:lnTo>
                      <a:pt x="28400" y="18447"/>
                    </a:lnTo>
                    <a:lnTo>
                      <a:pt x="28400" y="18547"/>
                    </a:lnTo>
                    <a:lnTo>
                      <a:pt x="28349" y="18648"/>
                    </a:lnTo>
                    <a:lnTo>
                      <a:pt x="28299" y="18748"/>
                    </a:lnTo>
                    <a:lnTo>
                      <a:pt x="28148" y="18748"/>
                    </a:lnTo>
                    <a:lnTo>
                      <a:pt x="28048" y="18698"/>
                    </a:lnTo>
                    <a:lnTo>
                      <a:pt x="27998" y="18648"/>
                    </a:lnTo>
                    <a:lnTo>
                      <a:pt x="27998" y="18547"/>
                    </a:lnTo>
                    <a:lnTo>
                      <a:pt x="27998" y="18447"/>
                    </a:lnTo>
                    <a:lnTo>
                      <a:pt x="27998" y="18397"/>
                    </a:lnTo>
                    <a:lnTo>
                      <a:pt x="28148" y="18346"/>
                    </a:lnTo>
                    <a:lnTo>
                      <a:pt x="28249" y="18296"/>
                    </a:lnTo>
                    <a:close/>
                    <a:moveTo>
                      <a:pt x="41217" y="18296"/>
                    </a:moveTo>
                    <a:lnTo>
                      <a:pt x="41418" y="18346"/>
                    </a:lnTo>
                    <a:lnTo>
                      <a:pt x="41921" y="18547"/>
                    </a:lnTo>
                    <a:lnTo>
                      <a:pt x="42071" y="18648"/>
                    </a:lnTo>
                    <a:lnTo>
                      <a:pt x="41971" y="18698"/>
                    </a:lnTo>
                    <a:lnTo>
                      <a:pt x="41921" y="18748"/>
                    </a:lnTo>
                    <a:lnTo>
                      <a:pt x="41468" y="18748"/>
                    </a:lnTo>
                    <a:lnTo>
                      <a:pt x="41267" y="18698"/>
                    </a:lnTo>
                    <a:lnTo>
                      <a:pt x="41066" y="18547"/>
                    </a:lnTo>
                    <a:lnTo>
                      <a:pt x="40966" y="18547"/>
                    </a:lnTo>
                    <a:lnTo>
                      <a:pt x="40815" y="18447"/>
                    </a:lnTo>
                    <a:lnTo>
                      <a:pt x="40915" y="18346"/>
                    </a:lnTo>
                    <a:lnTo>
                      <a:pt x="40966" y="18346"/>
                    </a:lnTo>
                    <a:lnTo>
                      <a:pt x="41217" y="18296"/>
                    </a:lnTo>
                    <a:close/>
                    <a:moveTo>
                      <a:pt x="44434" y="18547"/>
                    </a:moveTo>
                    <a:lnTo>
                      <a:pt x="44585" y="18598"/>
                    </a:lnTo>
                    <a:lnTo>
                      <a:pt x="44585" y="18648"/>
                    </a:lnTo>
                    <a:lnTo>
                      <a:pt x="44283" y="18748"/>
                    </a:lnTo>
                    <a:lnTo>
                      <a:pt x="43981" y="18648"/>
                    </a:lnTo>
                    <a:lnTo>
                      <a:pt x="44032" y="18598"/>
                    </a:lnTo>
                    <a:lnTo>
                      <a:pt x="44132" y="18547"/>
                    </a:lnTo>
                    <a:close/>
                    <a:moveTo>
                      <a:pt x="44987" y="18497"/>
                    </a:moveTo>
                    <a:lnTo>
                      <a:pt x="45188" y="18598"/>
                    </a:lnTo>
                    <a:lnTo>
                      <a:pt x="45188" y="18698"/>
                    </a:lnTo>
                    <a:lnTo>
                      <a:pt x="45087" y="18748"/>
                    </a:lnTo>
                    <a:lnTo>
                      <a:pt x="44886" y="18748"/>
                    </a:lnTo>
                    <a:lnTo>
                      <a:pt x="44836" y="18648"/>
                    </a:lnTo>
                    <a:lnTo>
                      <a:pt x="44886" y="18598"/>
                    </a:lnTo>
                    <a:lnTo>
                      <a:pt x="44987" y="18497"/>
                    </a:lnTo>
                    <a:close/>
                    <a:moveTo>
                      <a:pt x="47751" y="18296"/>
                    </a:moveTo>
                    <a:lnTo>
                      <a:pt x="47852" y="18346"/>
                    </a:lnTo>
                    <a:lnTo>
                      <a:pt x="47952" y="18397"/>
                    </a:lnTo>
                    <a:lnTo>
                      <a:pt x="47952" y="18497"/>
                    </a:lnTo>
                    <a:lnTo>
                      <a:pt x="47952" y="18598"/>
                    </a:lnTo>
                    <a:lnTo>
                      <a:pt x="47902" y="18698"/>
                    </a:lnTo>
                    <a:lnTo>
                      <a:pt x="47852" y="18748"/>
                    </a:lnTo>
                    <a:lnTo>
                      <a:pt x="47450" y="18748"/>
                    </a:lnTo>
                    <a:lnTo>
                      <a:pt x="47399" y="18598"/>
                    </a:lnTo>
                    <a:lnTo>
                      <a:pt x="47349" y="18497"/>
                    </a:lnTo>
                    <a:lnTo>
                      <a:pt x="47349" y="18397"/>
                    </a:lnTo>
                    <a:lnTo>
                      <a:pt x="47450" y="18346"/>
                    </a:lnTo>
                    <a:lnTo>
                      <a:pt x="47600" y="18296"/>
                    </a:lnTo>
                    <a:close/>
                    <a:moveTo>
                      <a:pt x="49511" y="18296"/>
                    </a:moveTo>
                    <a:lnTo>
                      <a:pt x="49963" y="18346"/>
                    </a:lnTo>
                    <a:lnTo>
                      <a:pt x="50013" y="18447"/>
                    </a:lnTo>
                    <a:lnTo>
                      <a:pt x="49862" y="18648"/>
                    </a:lnTo>
                    <a:lnTo>
                      <a:pt x="49762" y="18698"/>
                    </a:lnTo>
                    <a:lnTo>
                      <a:pt x="49611" y="18748"/>
                    </a:lnTo>
                    <a:lnTo>
                      <a:pt x="48304" y="18748"/>
                    </a:lnTo>
                    <a:lnTo>
                      <a:pt x="48204" y="18698"/>
                    </a:lnTo>
                    <a:lnTo>
                      <a:pt x="48204" y="18598"/>
                    </a:lnTo>
                    <a:lnTo>
                      <a:pt x="48204" y="18447"/>
                    </a:lnTo>
                    <a:lnTo>
                      <a:pt x="48304" y="18346"/>
                    </a:lnTo>
                    <a:lnTo>
                      <a:pt x="48606" y="18296"/>
                    </a:lnTo>
                    <a:lnTo>
                      <a:pt x="48706" y="18346"/>
                    </a:lnTo>
                    <a:lnTo>
                      <a:pt x="48857" y="18447"/>
                    </a:lnTo>
                    <a:lnTo>
                      <a:pt x="49008" y="18547"/>
                    </a:lnTo>
                    <a:lnTo>
                      <a:pt x="49108" y="18497"/>
                    </a:lnTo>
                    <a:lnTo>
                      <a:pt x="49209" y="18447"/>
                    </a:lnTo>
                    <a:lnTo>
                      <a:pt x="49309" y="18346"/>
                    </a:lnTo>
                    <a:lnTo>
                      <a:pt x="49511" y="18296"/>
                    </a:lnTo>
                    <a:close/>
                    <a:moveTo>
                      <a:pt x="52928" y="16436"/>
                    </a:moveTo>
                    <a:lnTo>
                      <a:pt x="52979" y="16537"/>
                    </a:lnTo>
                    <a:lnTo>
                      <a:pt x="52928" y="16587"/>
                    </a:lnTo>
                    <a:lnTo>
                      <a:pt x="52878" y="16637"/>
                    </a:lnTo>
                    <a:lnTo>
                      <a:pt x="52577" y="16637"/>
                    </a:lnTo>
                    <a:lnTo>
                      <a:pt x="52526" y="16688"/>
                    </a:lnTo>
                    <a:lnTo>
                      <a:pt x="52526" y="16788"/>
                    </a:lnTo>
                    <a:lnTo>
                      <a:pt x="52526" y="16889"/>
                    </a:lnTo>
                    <a:lnTo>
                      <a:pt x="52577" y="17040"/>
                    </a:lnTo>
                    <a:lnTo>
                      <a:pt x="52627" y="17190"/>
                    </a:lnTo>
                    <a:lnTo>
                      <a:pt x="52577" y="17391"/>
                    </a:lnTo>
                    <a:lnTo>
                      <a:pt x="52526" y="17442"/>
                    </a:lnTo>
                    <a:lnTo>
                      <a:pt x="52426" y="17492"/>
                    </a:lnTo>
                    <a:lnTo>
                      <a:pt x="52174" y="17542"/>
                    </a:lnTo>
                    <a:lnTo>
                      <a:pt x="52024" y="17693"/>
                    </a:lnTo>
                    <a:lnTo>
                      <a:pt x="51973" y="17894"/>
                    </a:lnTo>
                    <a:lnTo>
                      <a:pt x="51973" y="18145"/>
                    </a:lnTo>
                    <a:lnTo>
                      <a:pt x="51973" y="18397"/>
                    </a:lnTo>
                    <a:lnTo>
                      <a:pt x="51923" y="18497"/>
                    </a:lnTo>
                    <a:lnTo>
                      <a:pt x="51772" y="18547"/>
                    </a:lnTo>
                    <a:lnTo>
                      <a:pt x="51772" y="18648"/>
                    </a:lnTo>
                    <a:lnTo>
                      <a:pt x="51672" y="18698"/>
                    </a:lnTo>
                    <a:lnTo>
                      <a:pt x="51521" y="18748"/>
                    </a:lnTo>
                    <a:lnTo>
                      <a:pt x="51569" y="18606"/>
                    </a:lnTo>
                    <a:lnTo>
                      <a:pt x="51569" y="18606"/>
                    </a:lnTo>
                    <a:lnTo>
                      <a:pt x="51421" y="18648"/>
                    </a:lnTo>
                    <a:lnTo>
                      <a:pt x="51219" y="18698"/>
                    </a:lnTo>
                    <a:lnTo>
                      <a:pt x="51169" y="18648"/>
                    </a:lnTo>
                    <a:lnTo>
                      <a:pt x="51119" y="18598"/>
                    </a:lnTo>
                    <a:lnTo>
                      <a:pt x="51119" y="18397"/>
                    </a:lnTo>
                    <a:lnTo>
                      <a:pt x="51069" y="18346"/>
                    </a:lnTo>
                    <a:lnTo>
                      <a:pt x="51018" y="18296"/>
                    </a:lnTo>
                    <a:lnTo>
                      <a:pt x="50918" y="18196"/>
                    </a:lnTo>
                    <a:lnTo>
                      <a:pt x="50918" y="18095"/>
                    </a:lnTo>
                    <a:lnTo>
                      <a:pt x="51018" y="17894"/>
                    </a:lnTo>
                    <a:lnTo>
                      <a:pt x="51069" y="17944"/>
                    </a:lnTo>
                    <a:lnTo>
                      <a:pt x="51270" y="18145"/>
                    </a:lnTo>
                    <a:lnTo>
                      <a:pt x="51320" y="18246"/>
                    </a:lnTo>
                    <a:lnTo>
                      <a:pt x="51320" y="18346"/>
                    </a:lnTo>
                    <a:lnTo>
                      <a:pt x="51370" y="18497"/>
                    </a:lnTo>
                    <a:lnTo>
                      <a:pt x="51421" y="18547"/>
                    </a:lnTo>
                    <a:lnTo>
                      <a:pt x="51588" y="18547"/>
                    </a:lnTo>
                    <a:lnTo>
                      <a:pt x="51672" y="18296"/>
                    </a:lnTo>
                    <a:lnTo>
                      <a:pt x="51722" y="17944"/>
                    </a:lnTo>
                    <a:lnTo>
                      <a:pt x="51772" y="17592"/>
                    </a:lnTo>
                    <a:lnTo>
                      <a:pt x="51772" y="17291"/>
                    </a:lnTo>
                    <a:lnTo>
                      <a:pt x="51772" y="17140"/>
                    </a:lnTo>
                    <a:lnTo>
                      <a:pt x="51923" y="17040"/>
                    </a:lnTo>
                    <a:lnTo>
                      <a:pt x="52074" y="17040"/>
                    </a:lnTo>
                    <a:lnTo>
                      <a:pt x="52124" y="16989"/>
                    </a:lnTo>
                    <a:lnTo>
                      <a:pt x="52174" y="16939"/>
                    </a:lnTo>
                    <a:lnTo>
                      <a:pt x="52124" y="16889"/>
                    </a:lnTo>
                    <a:lnTo>
                      <a:pt x="52024" y="16788"/>
                    </a:lnTo>
                    <a:lnTo>
                      <a:pt x="51973" y="16738"/>
                    </a:lnTo>
                    <a:lnTo>
                      <a:pt x="52024" y="16587"/>
                    </a:lnTo>
                    <a:lnTo>
                      <a:pt x="52074" y="16436"/>
                    </a:lnTo>
                    <a:lnTo>
                      <a:pt x="52225" y="16587"/>
                    </a:lnTo>
                    <a:lnTo>
                      <a:pt x="52275" y="16637"/>
                    </a:lnTo>
                    <a:lnTo>
                      <a:pt x="52376" y="16637"/>
                    </a:lnTo>
                    <a:lnTo>
                      <a:pt x="52376" y="16537"/>
                    </a:lnTo>
                    <a:lnTo>
                      <a:pt x="52426" y="16487"/>
                    </a:lnTo>
                    <a:lnTo>
                      <a:pt x="52526" y="16436"/>
                    </a:lnTo>
                    <a:close/>
                    <a:moveTo>
                      <a:pt x="52677" y="18095"/>
                    </a:moveTo>
                    <a:lnTo>
                      <a:pt x="52778" y="18196"/>
                    </a:lnTo>
                    <a:lnTo>
                      <a:pt x="52928" y="18346"/>
                    </a:lnTo>
                    <a:lnTo>
                      <a:pt x="53029" y="18447"/>
                    </a:lnTo>
                    <a:lnTo>
                      <a:pt x="53029" y="18598"/>
                    </a:lnTo>
                    <a:lnTo>
                      <a:pt x="52979" y="18648"/>
                    </a:lnTo>
                    <a:lnTo>
                      <a:pt x="52928" y="18748"/>
                    </a:lnTo>
                    <a:lnTo>
                      <a:pt x="52828" y="18648"/>
                    </a:lnTo>
                    <a:lnTo>
                      <a:pt x="52778" y="18598"/>
                    </a:lnTo>
                    <a:lnTo>
                      <a:pt x="52677" y="18547"/>
                    </a:lnTo>
                    <a:lnTo>
                      <a:pt x="52476" y="18547"/>
                    </a:lnTo>
                    <a:lnTo>
                      <a:pt x="52426" y="18447"/>
                    </a:lnTo>
                    <a:lnTo>
                      <a:pt x="52627" y="18196"/>
                    </a:lnTo>
                    <a:lnTo>
                      <a:pt x="52677" y="18095"/>
                    </a:lnTo>
                    <a:close/>
                    <a:moveTo>
                      <a:pt x="38905" y="18547"/>
                    </a:moveTo>
                    <a:lnTo>
                      <a:pt x="38934" y="18607"/>
                    </a:lnTo>
                    <a:lnTo>
                      <a:pt x="38934" y="18607"/>
                    </a:lnTo>
                    <a:lnTo>
                      <a:pt x="38905" y="18648"/>
                    </a:lnTo>
                    <a:lnTo>
                      <a:pt x="38754" y="18799"/>
                    </a:lnTo>
                    <a:lnTo>
                      <a:pt x="38704" y="18748"/>
                    </a:lnTo>
                    <a:lnTo>
                      <a:pt x="38754" y="18598"/>
                    </a:lnTo>
                    <a:lnTo>
                      <a:pt x="38804" y="18547"/>
                    </a:lnTo>
                    <a:close/>
                    <a:moveTo>
                      <a:pt x="24781" y="17995"/>
                    </a:moveTo>
                    <a:lnTo>
                      <a:pt x="24680" y="18095"/>
                    </a:lnTo>
                    <a:lnTo>
                      <a:pt x="24630" y="18095"/>
                    </a:lnTo>
                    <a:lnTo>
                      <a:pt x="24630" y="18145"/>
                    </a:lnTo>
                    <a:lnTo>
                      <a:pt x="24630" y="18196"/>
                    </a:lnTo>
                    <a:lnTo>
                      <a:pt x="24529" y="18296"/>
                    </a:lnTo>
                    <a:lnTo>
                      <a:pt x="24328" y="18296"/>
                    </a:lnTo>
                    <a:lnTo>
                      <a:pt x="24178" y="18346"/>
                    </a:lnTo>
                    <a:lnTo>
                      <a:pt x="24077" y="18397"/>
                    </a:lnTo>
                    <a:lnTo>
                      <a:pt x="24027" y="18547"/>
                    </a:lnTo>
                    <a:lnTo>
                      <a:pt x="23976" y="18748"/>
                    </a:lnTo>
                    <a:lnTo>
                      <a:pt x="23976" y="18849"/>
                    </a:lnTo>
                    <a:lnTo>
                      <a:pt x="23926" y="18899"/>
                    </a:lnTo>
                    <a:lnTo>
                      <a:pt x="23826" y="18950"/>
                    </a:lnTo>
                    <a:lnTo>
                      <a:pt x="23625" y="18950"/>
                    </a:lnTo>
                    <a:lnTo>
                      <a:pt x="23625" y="18899"/>
                    </a:lnTo>
                    <a:lnTo>
                      <a:pt x="23625" y="18849"/>
                    </a:lnTo>
                    <a:lnTo>
                      <a:pt x="23625" y="18748"/>
                    </a:lnTo>
                    <a:lnTo>
                      <a:pt x="23725" y="18648"/>
                    </a:lnTo>
                    <a:lnTo>
                      <a:pt x="23725" y="18598"/>
                    </a:lnTo>
                    <a:lnTo>
                      <a:pt x="23675" y="18547"/>
                    </a:lnTo>
                    <a:lnTo>
                      <a:pt x="23625" y="18447"/>
                    </a:lnTo>
                    <a:lnTo>
                      <a:pt x="23675" y="18296"/>
                    </a:lnTo>
                    <a:lnTo>
                      <a:pt x="23775" y="18196"/>
                    </a:lnTo>
                    <a:lnTo>
                      <a:pt x="23926" y="18095"/>
                    </a:lnTo>
                    <a:lnTo>
                      <a:pt x="24278" y="18095"/>
                    </a:lnTo>
                    <a:lnTo>
                      <a:pt x="24556" y="18033"/>
                    </a:lnTo>
                    <a:lnTo>
                      <a:pt x="24556" y="18033"/>
                    </a:lnTo>
                    <a:lnTo>
                      <a:pt x="24479" y="18095"/>
                    </a:lnTo>
                    <a:lnTo>
                      <a:pt x="24630" y="18095"/>
                    </a:lnTo>
                    <a:lnTo>
                      <a:pt x="24630" y="18017"/>
                    </a:lnTo>
                    <a:lnTo>
                      <a:pt x="24630" y="18017"/>
                    </a:lnTo>
                    <a:lnTo>
                      <a:pt x="24730" y="17995"/>
                    </a:lnTo>
                    <a:close/>
                    <a:moveTo>
                      <a:pt x="36169" y="18921"/>
                    </a:moveTo>
                    <a:lnTo>
                      <a:pt x="36140" y="18950"/>
                    </a:lnTo>
                    <a:lnTo>
                      <a:pt x="36157" y="18950"/>
                    </a:lnTo>
                    <a:lnTo>
                      <a:pt x="36169" y="18921"/>
                    </a:lnTo>
                    <a:close/>
                    <a:moveTo>
                      <a:pt x="38201" y="18547"/>
                    </a:moveTo>
                    <a:lnTo>
                      <a:pt x="38302" y="18648"/>
                    </a:lnTo>
                    <a:lnTo>
                      <a:pt x="38452" y="18799"/>
                    </a:lnTo>
                    <a:lnTo>
                      <a:pt x="38452" y="18899"/>
                    </a:lnTo>
                    <a:lnTo>
                      <a:pt x="38302" y="18950"/>
                    </a:lnTo>
                    <a:lnTo>
                      <a:pt x="38151" y="18899"/>
                    </a:lnTo>
                    <a:lnTo>
                      <a:pt x="38050" y="18849"/>
                    </a:lnTo>
                    <a:lnTo>
                      <a:pt x="37900" y="18648"/>
                    </a:lnTo>
                    <a:lnTo>
                      <a:pt x="37900" y="18598"/>
                    </a:lnTo>
                    <a:lnTo>
                      <a:pt x="38101" y="18547"/>
                    </a:lnTo>
                    <a:close/>
                    <a:moveTo>
                      <a:pt x="39257" y="18748"/>
                    </a:moveTo>
                    <a:lnTo>
                      <a:pt x="39307" y="18849"/>
                    </a:lnTo>
                    <a:lnTo>
                      <a:pt x="39206" y="18950"/>
                    </a:lnTo>
                    <a:lnTo>
                      <a:pt x="39005" y="18950"/>
                    </a:lnTo>
                    <a:lnTo>
                      <a:pt x="39092" y="18748"/>
                    </a:lnTo>
                    <a:close/>
                    <a:moveTo>
                      <a:pt x="40362" y="18547"/>
                    </a:moveTo>
                    <a:lnTo>
                      <a:pt x="40362" y="18648"/>
                    </a:lnTo>
                    <a:lnTo>
                      <a:pt x="40362" y="18698"/>
                    </a:lnTo>
                    <a:lnTo>
                      <a:pt x="40362" y="18849"/>
                    </a:lnTo>
                    <a:lnTo>
                      <a:pt x="40262" y="18950"/>
                    </a:lnTo>
                    <a:lnTo>
                      <a:pt x="39659" y="18950"/>
                    </a:lnTo>
                    <a:lnTo>
                      <a:pt x="39609" y="18899"/>
                    </a:lnTo>
                    <a:lnTo>
                      <a:pt x="39558" y="18799"/>
                    </a:lnTo>
                    <a:lnTo>
                      <a:pt x="39558" y="18698"/>
                    </a:lnTo>
                    <a:lnTo>
                      <a:pt x="39609" y="18598"/>
                    </a:lnTo>
                    <a:lnTo>
                      <a:pt x="39659" y="18547"/>
                    </a:lnTo>
                    <a:lnTo>
                      <a:pt x="39709" y="18547"/>
                    </a:lnTo>
                    <a:lnTo>
                      <a:pt x="39810" y="18698"/>
                    </a:lnTo>
                    <a:lnTo>
                      <a:pt x="39860" y="18698"/>
                    </a:lnTo>
                    <a:lnTo>
                      <a:pt x="39960" y="18648"/>
                    </a:lnTo>
                    <a:lnTo>
                      <a:pt x="40061" y="18598"/>
                    </a:lnTo>
                    <a:lnTo>
                      <a:pt x="40212" y="18547"/>
                    </a:lnTo>
                    <a:close/>
                    <a:moveTo>
                      <a:pt x="32270" y="19000"/>
                    </a:moveTo>
                    <a:lnTo>
                      <a:pt x="32421" y="19050"/>
                    </a:lnTo>
                    <a:lnTo>
                      <a:pt x="32320" y="19100"/>
                    </a:lnTo>
                    <a:lnTo>
                      <a:pt x="32169" y="19050"/>
                    </a:lnTo>
                    <a:lnTo>
                      <a:pt x="32270" y="19000"/>
                    </a:lnTo>
                    <a:close/>
                    <a:moveTo>
                      <a:pt x="21765" y="18748"/>
                    </a:moveTo>
                    <a:lnTo>
                      <a:pt x="21815" y="18799"/>
                    </a:lnTo>
                    <a:lnTo>
                      <a:pt x="21865" y="18899"/>
                    </a:lnTo>
                    <a:lnTo>
                      <a:pt x="21614" y="19100"/>
                    </a:lnTo>
                    <a:lnTo>
                      <a:pt x="21564" y="19151"/>
                    </a:lnTo>
                    <a:lnTo>
                      <a:pt x="21463" y="19100"/>
                    </a:lnTo>
                    <a:lnTo>
                      <a:pt x="21262" y="18799"/>
                    </a:lnTo>
                    <a:lnTo>
                      <a:pt x="21463" y="18748"/>
                    </a:lnTo>
                    <a:close/>
                    <a:moveTo>
                      <a:pt x="37347" y="18748"/>
                    </a:moveTo>
                    <a:lnTo>
                      <a:pt x="37447" y="18849"/>
                    </a:lnTo>
                    <a:lnTo>
                      <a:pt x="37095" y="19151"/>
                    </a:lnTo>
                    <a:lnTo>
                      <a:pt x="37045" y="19100"/>
                    </a:lnTo>
                    <a:lnTo>
                      <a:pt x="37045" y="18950"/>
                    </a:lnTo>
                    <a:lnTo>
                      <a:pt x="37095" y="18799"/>
                    </a:lnTo>
                    <a:lnTo>
                      <a:pt x="37196" y="18748"/>
                    </a:lnTo>
                    <a:close/>
                    <a:moveTo>
                      <a:pt x="63082" y="18950"/>
                    </a:moveTo>
                    <a:lnTo>
                      <a:pt x="63283" y="19050"/>
                    </a:lnTo>
                    <a:lnTo>
                      <a:pt x="63283" y="19100"/>
                    </a:lnTo>
                    <a:lnTo>
                      <a:pt x="63182" y="19151"/>
                    </a:lnTo>
                    <a:lnTo>
                      <a:pt x="62981" y="19151"/>
                    </a:lnTo>
                    <a:lnTo>
                      <a:pt x="62931" y="19100"/>
                    </a:lnTo>
                    <a:lnTo>
                      <a:pt x="62981" y="19000"/>
                    </a:lnTo>
                    <a:lnTo>
                      <a:pt x="63082" y="18950"/>
                    </a:lnTo>
                    <a:close/>
                    <a:moveTo>
                      <a:pt x="20357" y="18950"/>
                    </a:moveTo>
                    <a:lnTo>
                      <a:pt x="20760" y="19000"/>
                    </a:lnTo>
                    <a:lnTo>
                      <a:pt x="20810" y="19050"/>
                    </a:lnTo>
                    <a:lnTo>
                      <a:pt x="20810" y="19151"/>
                    </a:lnTo>
                    <a:lnTo>
                      <a:pt x="20810" y="19251"/>
                    </a:lnTo>
                    <a:lnTo>
                      <a:pt x="20760" y="19352"/>
                    </a:lnTo>
                    <a:lnTo>
                      <a:pt x="20559" y="19352"/>
                    </a:lnTo>
                    <a:lnTo>
                      <a:pt x="20408" y="19251"/>
                    </a:lnTo>
                    <a:lnTo>
                      <a:pt x="20207" y="19201"/>
                    </a:lnTo>
                    <a:lnTo>
                      <a:pt x="19855" y="19151"/>
                    </a:lnTo>
                    <a:lnTo>
                      <a:pt x="19754" y="19050"/>
                    </a:lnTo>
                    <a:lnTo>
                      <a:pt x="19855" y="19000"/>
                    </a:lnTo>
                    <a:lnTo>
                      <a:pt x="20357" y="18950"/>
                    </a:lnTo>
                    <a:close/>
                    <a:moveTo>
                      <a:pt x="31013" y="19151"/>
                    </a:moveTo>
                    <a:lnTo>
                      <a:pt x="31114" y="19251"/>
                    </a:lnTo>
                    <a:lnTo>
                      <a:pt x="31064" y="19301"/>
                    </a:lnTo>
                    <a:lnTo>
                      <a:pt x="31013" y="19352"/>
                    </a:lnTo>
                    <a:lnTo>
                      <a:pt x="30611" y="19352"/>
                    </a:lnTo>
                    <a:lnTo>
                      <a:pt x="30561" y="19301"/>
                    </a:lnTo>
                    <a:lnTo>
                      <a:pt x="30561" y="19201"/>
                    </a:lnTo>
                    <a:lnTo>
                      <a:pt x="30611" y="19151"/>
                    </a:lnTo>
                    <a:close/>
                    <a:moveTo>
                      <a:pt x="55592" y="19151"/>
                    </a:moveTo>
                    <a:lnTo>
                      <a:pt x="55693" y="19201"/>
                    </a:lnTo>
                    <a:lnTo>
                      <a:pt x="55743" y="19251"/>
                    </a:lnTo>
                    <a:lnTo>
                      <a:pt x="55693" y="19352"/>
                    </a:lnTo>
                    <a:lnTo>
                      <a:pt x="55492" y="19352"/>
                    </a:lnTo>
                    <a:lnTo>
                      <a:pt x="55391" y="19301"/>
                    </a:lnTo>
                    <a:lnTo>
                      <a:pt x="55341" y="19251"/>
                    </a:lnTo>
                    <a:lnTo>
                      <a:pt x="55391" y="19201"/>
                    </a:lnTo>
                    <a:lnTo>
                      <a:pt x="55492" y="19151"/>
                    </a:lnTo>
                    <a:close/>
                    <a:moveTo>
                      <a:pt x="31667" y="19352"/>
                    </a:moveTo>
                    <a:lnTo>
                      <a:pt x="31767" y="19427"/>
                    </a:lnTo>
                    <a:lnTo>
                      <a:pt x="31767" y="19427"/>
                    </a:lnTo>
                    <a:lnTo>
                      <a:pt x="31767" y="19352"/>
                    </a:lnTo>
                    <a:close/>
                    <a:moveTo>
                      <a:pt x="31767" y="19427"/>
                    </a:moveTo>
                    <a:lnTo>
                      <a:pt x="31767" y="19445"/>
                    </a:lnTo>
                    <a:lnTo>
                      <a:pt x="31767" y="19445"/>
                    </a:lnTo>
                    <a:lnTo>
                      <a:pt x="31806" y="19456"/>
                    </a:lnTo>
                    <a:lnTo>
                      <a:pt x="31806" y="19456"/>
                    </a:lnTo>
                    <a:lnTo>
                      <a:pt x="31767" y="19427"/>
                    </a:lnTo>
                    <a:close/>
                    <a:moveTo>
                      <a:pt x="31516" y="19000"/>
                    </a:moveTo>
                    <a:lnTo>
                      <a:pt x="31767" y="19251"/>
                    </a:lnTo>
                    <a:lnTo>
                      <a:pt x="31767" y="19352"/>
                    </a:lnTo>
                    <a:lnTo>
                      <a:pt x="31868" y="19352"/>
                    </a:lnTo>
                    <a:lnTo>
                      <a:pt x="31968" y="19502"/>
                    </a:lnTo>
                    <a:lnTo>
                      <a:pt x="31806" y="19456"/>
                    </a:lnTo>
                    <a:lnTo>
                      <a:pt x="31806" y="19456"/>
                    </a:lnTo>
                    <a:lnTo>
                      <a:pt x="31868" y="19502"/>
                    </a:lnTo>
                    <a:lnTo>
                      <a:pt x="31868" y="19553"/>
                    </a:lnTo>
                    <a:lnTo>
                      <a:pt x="31767" y="19452"/>
                    </a:lnTo>
                    <a:lnTo>
                      <a:pt x="31767" y="19445"/>
                    </a:lnTo>
                    <a:lnTo>
                      <a:pt x="31767" y="19445"/>
                    </a:lnTo>
                    <a:lnTo>
                      <a:pt x="31617" y="19402"/>
                    </a:lnTo>
                    <a:lnTo>
                      <a:pt x="31416" y="19352"/>
                    </a:lnTo>
                    <a:lnTo>
                      <a:pt x="31365" y="19251"/>
                    </a:lnTo>
                    <a:lnTo>
                      <a:pt x="31365" y="19151"/>
                    </a:lnTo>
                    <a:lnTo>
                      <a:pt x="31365" y="19050"/>
                    </a:lnTo>
                    <a:lnTo>
                      <a:pt x="31416" y="19000"/>
                    </a:lnTo>
                    <a:close/>
                    <a:moveTo>
                      <a:pt x="52225" y="19151"/>
                    </a:moveTo>
                    <a:lnTo>
                      <a:pt x="52325" y="19201"/>
                    </a:lnTo>
                    <a:lnTo>
                      <a:pt x="52376" y="19251"/>
                    </a:lnTo>
                    <a:lnTo>
                      <a:pt x="52376" y="19352"/>
                    </a:lnTo>
                    <a:lnTo>
                      <a:pt x="52325" y="19553"/>
                    </a:lnTo>
                    <a:lnTo>
                      <a:pt x="52174" y="19502"/>
                    </a:lnTo>
                    <a:lnTo>
                      <a:pt x="52024" y="19352"/>
                    </a:lnTo>
                    <a:lnTo>
                      <a:pt x="51973" y="19251"/>
                    </a:lnTo>
                    <a:lnTo>
                      <a:pt x="52024" y="19201"/>
                    </a:lnTo>
                    <a:lnTo>
                      <a:pt x="52124" y="19151"/>
                    </a:lnTo>
                    <a:close/>
                    <a:moveTo>
                      <a:pt x="62830" y="19402"/>
                    </a:moveTo>
                    <a:lnTo>
                      <a:pt x="62931" y="19502"/>
                    </a:lnTo>
                    <a:lnTo>
                      <a:pt x="62780" y="19553"/>
                    </a:lnTo>
                    <a:lnTo>
                      <a:pt x="62680" y="19502"/>
                    </a:lnTo>
                    <a:lnTo>
                      <a:pt x="62830" y="19402"/>
                    </a:lnTo>
                    <a:close/>
                    <a:moveTo>
                      <a:pt x="39458" y="19352"/>
                    </a:moveTo>
                    <a:lnTo>
                      <a:pt x="39508" y="19502"/>
                    </a:lnTo>
                    <a:lnTo>
                      <a:pt x="39458" y="19603"/>
                    </a:lnTo>
                    <a:lnTo>
                      <a:pt x="39357" y="19452"/>
                    </a:lnTo>
                    <a:lnTo>
                      <a:pt x="39458" y="19352"/>
                    </a:lnTo>
                    <a:close/>
                    <a:moveTo>
                      <a:pt x="54386" y="19352"/>
                    </a:moveTo>
                    <a:lnTo>
                      <a:pt x="54436" y="19502"/>
                    </a:lnTo>
                    <a:lnTo>
                      <a:pt x="54386" y="19603"/>
                    </a:lnTo>
                    <a:lnTo>
                      <a:pt x="54336" y="19452"/>
                    </a:lnTo>
                    <a:lnTo>
                      <a:pt x="54386" y="19352"/>
                    </a:lnTo>
                    <a:close/>
                    <a:moveTo>
                      <a:pt x="29606" y="19151"/>
                    </a:moveTo>
                    <a:lnTo>
                      <a:pt x="29757" y="19201"/>
                    </a:lnTo>
                    <a:lnTo>
                      <a:pt x="29857" y="19301"/>
                    </a:lnTo>
                    <a:lnTo>
                      <a:pt x="29857" y="19352"/>
                    </a:lnTo>
                    <a:lnTo>
                      <a:pt x="29857" y="19502"/>
                    </a:lnTo>
                    <a:lnTo>
                      <a:pt x="29857" y="19653"/>
                    </a:lnTo>
                    <a:lnTo>
                      <a:pt x="29857" y="19703"/>
                    </a:lnTo>
                    <a:lnTo>
                      <a:pt x="29757" y="19703"/>
                    </a:lnTo>
                    <a:lnTo>
                      <a:pt x="29606" y="19603"/>
                    </a:lnTo>
                    <a:lnTo>
                      <a:pt x="29405" y="19603"/>
                    </a:lnTo>
                    <a:lnTo>
                      <a:pt x="29304" y="19553"/>
                    </a:lnTo>
                    <a:lnTo>
                      <a:pt x="29254" y="19502"/>
                    </a:lnTo>
                    <a:lnTo>
                      <a:pt x="29304" y="19402"/>
                    </a:lnTo>
                    <a:lnTo>
                      <a:pt x="29455" y="19301"/>
                    </a:lnTo>
                    <a:lnTo>
                      <a:pt x="29606" y="19151"/>
                    </a:lnTo>
                    <a:close/>
                    <a:moveTo>
                      <a:pt x="28349" y="19352"/>
                    </a:moveTo>
                    <a:lnTo>
                      <a:pt x="28500" y="19402"/>
                    </a:lnTo>
                    <a:lnTo>
                      <a:pt x="28601" y="19502"/>
                    </a:lnTo>
                    <a:lnTo>
                      <a:pt x="28601" y="19603"/>
                    </a:lnTo>
                    <a:lnTo>
                      <a:pt x="28550" y="19754"/>
                    </a:lnTo>
                    <a:lnTo>
                      <a:pt x="28400" y="19703"/>
                    </a:lnTo>
                    <a:lnTo>
                      <a:pt x="28249" y="19553"/>
                    </a:lnTo>
                    <a:lnTo>
                      <a:pt x="28199" y="19502"/>
                    </a:lnTo>
                    <a:lnTo>
                      <a:pt x="28349" y="19352"/>
                    </a:lnTo>
                    <a:close/>
                    <a:moveTo>
                      <a:pt x="35236" y="18547"/>
                    </a:moveTo>
                    <a:lnTo>
                      <a:pt x="35336" y="18748"/>
                    </a:lnTo>
                    <a:lnTo>
                      <a:pt x="35386" y="18899"/>
                    </a:lnTo>
                    <a:lnTo>
                      <a:pt x="35487" y="18899"/>
                    </a:lnTo>
                    <a:lnTo>
                      <a:pt x="35587" y="18799"/>
                    </a:lnTo>
                    <a:lnTo>
                      <a:pt x="35638" y="18748"/>
                    </a:lnTo>
                    <a:lnTo>
                      <a:pt x="35738" y="18799"/>
                    </a:lnTo>
                    <a:lnTo>
                      <a:pt x="35788" y="18899"/>
                    </a:lnTo>
                    <a:lnTo>
                      <a:pt x="35889" y="18950"/>
                    </a:lnTo>
                    <a:lnTo>
                      <a:pt x="35990" y="19000"/>
                    </a:lnTo>
                    <a:lnTo>
                      <a:pt x="35990" y="19151"/>
                    </a:lnTo>
                    <a:lnTo>
                      <a:pt x="36140" y="18950"/>
                    </a:lnTo>
                    <a:lnTo>
                      <a:pt x="35990" y="18950"/>
                    </a:lnTo>
                    <a:lnTo>
                      <a:pt x="35990" y="18849"/>
                    </a:lnTo>
                    <a:lnTo>
                      <a:pt x="36040" y="18799"/>
                    </a:lnTo>
                    <a:lnTo>
                      <a:pt x="36140" y="18748"/>
                    </a:lnTo>
                    <a:lnTo>
                      <a:pt x="36241" y="18748"/>
                    </a:lnTo>
                    <a:lnTo>
                      <a:pt x="36169" y="18921"/>
                    </a:lnTo>
                    <a:lnTo>
                      <a:pt x="36169" y="18921"/>
                    </a:lnTo>
                    <a:lnTo>
                      <a:pt x="36241" y="18849"/>
                    </a:lnTo>
                    <a:lnTo>
                      <a:pt x="36341" y="18799"/>
                    </a:lnTo>
                    <a:lnTo>
                      <a:pt x="36392" y="18849"/>
                    </a:lnTo>
                    <a:lnTo>
                      <a:pt x="36291" y="18899"/>
                    </a:lnTo>
                    <a:lnTo>
                      <a:pt x="36191" y="18950"/>
                    </a:lnTo>
                    <a:lnTo>
                      <a:pt x="36157" y="18950"/>
                    </a:lnTo>
                    <a:lnTo>
                      <a:pt x="35990" y="19352"/>
                    </a:lnTo>
                    <a:lnTo>
                      <a:pt x="35939" y="19502"/>
                    </a:lnTo>
                    <a:lnTo>
                      <a:pt x="35839" y="19603"/>
                    </a:lnTo>
                    <a:lnTo>
                      <a:pt x="35688" y="19754"/>
                    </a:lnTo>
                    <a:lnTo>
                      <a:pt x="35638" y="19754"/>
                    </a:lnTo>
                    <a:lnTo>
                      <a:pt x="35537" y="19653"/>
                    </a:lnTo>
                    <a:lnTo>
                      <a:pt x="35437" y="19603"/>
                    </a:lnTo>
                    <a:lnTo>
                      <a:pt x="35336" y="19603"/>
                    </a:lnTo>
                    <a:lnTo>
                      <a:pt x="35286" y="19553"/>
                    </a:lnTo>
                    <a:lnTo>
                      <a:pt x="35185" y="19502"/>
                    </a:lnTo>
                    <a:lnTo>
                      <a:pt x="35085" y="19452"/>
                    </a:lnTo>
                    <a:lnTo>
                      <a:pt x="35035" y="19402"/>
                    </a:lnTo>
                    <a:lnTo>
                      <a:pt x="34984" y="19452"/>
                    </a:lnTo>
                    <a:lnTo>
                      <a:pt x="34884" y="19502"/>
                    </a:lnTo>
                    <a:lnTo>
                      <a:pt x="34733" y="19603"/>
                    </a:lnTo>
                    <a:lnTo>
                      <a:pt x="34532" y="19603"/>
                    </a:lnTo>
                    <a:lnTo>
                      <a:pt x="34180" y="19553"/>
                    </a:lnTo>
                    <a:lnTo>
                      <a:pt x="34080" y="19502"/>
                    </a:lnTo>
                    <a:lnTo>
                      <a:pt x="34029" y="19352"/>
                    </a:lnTo>
                    <a:lnTo>
                      <a:pt x="33979" y="19201"/>
                    </a:lnTo>
                    <a:lnTo>
                      <a:pt x="33878" y="19050"/>
                    </a:lnTo>
                    <a:lnTo>
                      <a:pt x="33929" y="19000"/>
                    </a:lnTo>
                    <a:lnTo>
                      <a:pt x="34029" y="18950"/>
                    </a:lnTo>
                    <a:lnTo>
                      <a:pt x="34632" y="18950"/>
                    </a:lnTo>
                    <a:lnTo>
                      <a:pt x="34833" y="18899"/>
                    </a:lnTo>
                    <a:lnTo>
                      <a:pt x="34984" y="18799"/>
                    </a:lnTo>
                    <a:lnTo>
                      <a:pt x="35135" y="18648"/>
                    </a:lnTo>
                    <a:lnTo>
                      <a:pt x="35185" y="18547"/>
                    </a:lnTo>
                    <a:close/>
                    <a:moveTo>
                      <a:pt x="48455" y="19603"/>
                    </a:moveTo>
                    <a:lnTo>
                      <a:pt x="48606" y="19703"/>
                    </a:lnTo>
                    <a:lnTo>
                      <a:pt x="48505" y="19754"/>
                    </a:lnTo>
                    <a:lnTo>
                      <a:pt x="48405" y="19703"/>
                    </a:lnTo>
                    <a:lnTo>
                      <a:pt x="48455" y="19603"/>
                    </a:lnTo>
                    <a:close/>
                    <a:moveTo>
                      <a:pt x="19352" y="19553"/>
                    </a:moveTo>
                    <a:lnTo>
                      <a:pt x="19453" y="19603"/>
                    </a:lnTo>
                    <a:lnTo>
                      <a:pt x="19503" y="19653"/>
                    </a:lnTo>
                    <a:lnTo>
                      <a:pt x="19503" y="19703"/>
                    </a:lnTo>
                    <a:lnTo>
                      <a:pt x="19453" y="19804"/>
                    </a:lnTo>
                    <a:lnTo>
                      <a:pt x="19252" y="19804"/>
                    </a:lnTo>
                    <a:lnTo>
                      <a:pt x="19151" y="19703"/>
                    </a:lnTo>
                    <a:lnTo>
                      <a:pt x="19201" y="19653"/>
                    </a:lnTo>
                    <a:lnTo>
                      <a:pt x="19252" y="19603"/>
                    </a:lnTo>
                    <a:lnTo>
                      <a:pt x="19352" y="19553"/>
                    </a:lnTo>
                    <a:close/>
                    <a:moveTo>
                      <a:pt x="26892" y="19352"/>
                    </a:moveTo>
                    <a:lnTo>
                      <a:pt x="27244" y="19402"/>
                    </a:lnTo>
                    <a:lnTo>
                      <a:pt x="27344" y="19452"/>
                    </a:lnTo>
                    <a:lnTo>
                      <a:pt x="27294" y="19553"/>
                    </a:lnTo>
                    <a:lnTo>
                      <a:pt x="27093" y="19703"/>
                    </a:lnTo>
                    <a:lnTo>
                      <a:pt x="26992" y="19754"/>
                    </a:lnTo>
                    <a:lnTo>
                      <a:pt x="26892" y="19804"/>
                    </a:lnTo>
                    <a:lnTo>
                      <a:pt x="26339" y="19804"/>
                    </a:lnTo>
                    <a:lnTo>
                      <a:pt x="25446" y="19907"/>
                    </a:lnTo>
                    <a:lnTo>
                      <a:pt x="25446" y="19907"/>
                    </a:lnTo>
                    <a:lnTo>
                      <a:pt x="25987" y="19804"/>
                    </a:lnTo>
                    <a:lnTo>
                      <a:pt x="26037" y="19804"/>
                    </a:lnTo>
                    <a:lnTo>
                      <a:pt x="26037" y="19754"/>
                    </a:lnTo>
                    <a:lnTo>
                      <a:pt x="25937" y="19754"/>
                    </a:lnTo>
                    <a:lnTo>
                      <a:pt x="25886" y="19703"/>
                    </a:lnTo>
                    <a:lnTo>
                      <a:pt x="25886" y="19603"/>
                    </a:lnTo>
                    <a:lnTo>
                      <a:pt x="25174" y="19938"/>
                    </a:lnTo>
                    <a:lnTo>
                      <a:pt x="25174" y="19938"/>
                    </a:lnTo>
                    <a:lnTo>
                      <a:pt x="25032" y="19955"/>
                    </a:lnTo>
                    <a:lnTo>
                      <a:pt x="24881" y="19955"/>
                    </a:lnTo>
                    <a:lnTo>
                      <a:pt x="24831" y="19905"/>
                    </a:lnTo>
                    <a:lnTo>
                      <a:pt x="24881" y="19854"/>
                    </a:lnTo>
                    <a:lnTo>
                      <a:pt x="25082" y="19703"/>
                    </a:lnTo>
                    <a:lnTo>
                      <a:pt x="25283" y="19553"/>
                    </a:lnTo>
                    <a:lnTo>
                      <a:pt x="25736" y="19402"/>
                    </a:lnTo>
                    <a:lnTo>
                      <a:pt x="25786" y="19402"/>
                    </a:lnTo>
                    <a:lnTo>
                      <a:pt x="25886" y="19502"/>
                    </a:lnTo>
                    <a:lnTo>
                      <a:pt x="25886" y="19603"/>
                    </a:lnTo>
                    <a:lnTo>
                      <a:pt x="25987" y="19553"/>
                    </a:lnTo>
                    <a:lnTo>
                      <a:pt x="26289" y="19603"/>
                    </a:lnTo>
                    <a:lnTo>
                      <a:pt x="26439" y="19553"/>
                    </a:lnTo>
                    <a:lnTo>
                      <a:pt x="26540" y="19452"/>
                    </a:lnTo>
                    <a:lnTo>
                      <a:pt x="26691" y="19352"/>
                    </a:lnTo>
                    <a:close/>
                    <a:moveTo>
                      <a:pt x="23675" y="19804"/>
                    </a:moveTo>
                    <a:lnTo>
                      <a:pt x="23725" y="19854"/>
                    </a:lnTo>
                    <a:lnTo>
                      <a:pt x="23725" y="19955"/>
                    </a:lnTo>
                    <a:lnTo>
                      <a:pt x="23675" y="20005"/>
                    </a:lnTo>
                    <a:lnTo>
                      <a:pt x="23474" y="20005"/>
                    </a:lnTo>
                    <a:lnTo>
                      <a:pt x="23373" y="19955"/>
                    </a:lnTo>
                    <a:lnTo>
                      <a:pt x="23373" y="19854"/>
                    </a:lnTo>
                    <a:lnTo>
                      <a:pt x="23474" y="19804"/>
                    </a:lnTo>
                    <a:close/>
                    <a:moveTo>
                      <a:pt x="25100" y="19973"/>
                    </a:moveTo>
                    <a:lnTo>
                      <a:pt x="25032" y="20005"/>
                    </a:lnTo>
                    <a:lnTo>
                      <a:pt x="24931" y="20005"/>
                    </a:lnTo>
                    <a:lnTo>
                      <a:pt x="25100" y="19973"/>
                    </a:lnTo>
                    <a:close/>
                    <a:moveTo>
                      <a:pt x="41418" y="19754"/>
                    </a:moveTo>
                    <a:lnTo>
                      <a:pt x="41619" y="19854"/>
                    </a:lnTo>
                    <a:lnTo>
                      <a:pt x="41619" y="19955"/>
                    </a:lnTo>
                    <a:lnTo>
                      <a:pt x="41519" y="20005"/>
                    </a:lnTo>
                    <a:lnTo>
                      <a:pt x="41317" y="20005"/>
                    </a:lnTo>
                    <a:lnTo>
                      <a:pt x="41267" y="19905"/>
                    </a:lnTo>
                    <a:lnTo>
                      <a:pt x="41317" y="19854"/>
                    </a:lnTo>
                    <a:lnTo>
                      <a:pt x="41418" y="19754"/>
                    </a:lnTo>
                    <a:close/>
                    <a:moveTo>
                      <a:pt x="39257" y="20005"/>
                    </a:moveTo>
                    <a:lnTo>
                      <a:pt x="39307" y="20156"/>
                    </a:lnTo>
                    <a:lnTo>
                      <a:pt x="39257" y="20206"/>
                    </a:lnTo>
                    <a:lnTo>
                      <a:pt x="39156" y="20055"/>
                    </a:lnTo>
                    <a:lnTo>
                      <a:pt x="39257" y="20005"/>
                    </a:lnTo>
                    <a:close/>
                    <a:moveTo>
                      <a:pt x="42172" y="19804"/>
                    </a:moveTo>
                    <a:lnTo>
                      <a:pt x="42222" y="19854"/>
                    </a:lnTo>
                    <a:lnTo>
                      <a:pt x="42273" y="19905"/>
                    </a:lnTo>
                    <a:lnTo>
                      <a:pt x="42273" y="20206"/>
                    </a:lnTo>
                    <a:lnTo>
                      <a:pt x="42172" y="20156"/>
                    </a:lnTo>
                    <a:lnTo>
                      <a:pt x="42071" y="20055"/>
                    </a:lnTo>
                    <a:lnTo>
                      <a:pt x="42071" y="19955"/>
                    </a:lnTo>
                    <a:lnTo>
                      <a:pt x="42071" y="19905"/>
                    </a:lnTo>
                    <a:lnTo>
                      <a:pt x="42172" y="19804"/>
                    </a:lnTo>
                    <a:close/>
                    <a:moveTo>
                      <a:pt x="20357" y="19603"/>
                    </a:moveTo>
                    <a:lnTo>
                      <a:pt x="20207" y="20244"/>
                    </a:lnTo>
                    <a:lnTo>
                      <a:pt x="20207" y="19703"/>
                    </a:lnTo>
                    <a:lnTo>
                      <a:pt x="20257" y="19653"/>
                    </a:lnTo>
                    <a:lnTo>
                      <a:pt x="20357" y="19603"/>
                    </a:lnTo>
                    <a:close/>
                    <a:moveTo>
                      <a:pt x="20458" y="19603"/>
                    </a:moveTo>
                    <a:lnTo>
                      <a:pt x="20609" y="19703"/>
                    </a:lnTo>
                    <a:lnTo>
                      <a:pt x="20810" y="19754"/>
                    </a:lnTo>
                    <a:lnTo>
                      <a:pt x="21212" y="19804"/>
                    </a:lnTo>
                    <a:lnTo>
                      <a:pt x="21312" y="19854"/>
                    </a:lnTo>
                    <a:lnTo>
                      <a:pt x="21463" y="19905"/>
                    </a:lnTo>
                    <a:lnTo>
                      <a:pt x="21212" y="20156"/>
                    </a:lnTo>
                    <a:lnTo>
                      <a:pt x="21111" y="20206"/>
                    </a:lnTo>
                    <a:lnTo>
                      <a:pt x="20659" y="20206"/>
                    </a:lnTo>
                    <a:lnTo>
                      <a:pt x="20458" y="20256"/>
                    </a:lnTo>
                    <a:lnTo>
                      <a:pt x="20307" y="20407"/>
                    </a:lnTo>
                    <a:lnTo>
                      <a:pt x="20232" y="20407"/>
                    </a:lnTo>
                    <a:lnTo>
                      <a:pt x="20408" y="19703"/>
                    </a:lnTo>
                    <a:lnTo>
                      <a:pt x="20458" y="19603"/>
                    </a:lnTo>
                    <a:close/>
                    <a:moveTo>
                      <a:pt x="55492" y="20055"/>
                    </a:moveTo>
                    <a:lnTo>
                      <a:pt x="55542" y="20106"/>
                    </a:lnTo>
                    <a:lnTo>
                      <a:pt x="55542" y="20206"/>
                    </a:lnTo>
                    <a:lnTo>
                      <a:pt x="55542" y="20307"/>
                    </a:lnTo>
                    <a:lnTo>
                      <a:pt x="55492" y="20407"/>
                    </a:lnTo>
                    <a:lnTo>
                      <a:pt x="55391" y="20407"/>
                    </a:lnTo>
                    <a:lnTo>
                      <a:pt x="55341" y="20307"/>
                    </a:lnTo>
                    <a:lnTo>
                      <a:pt x="55341" y="20206"/>
                    </a:lnTo>
                    <a:lnTo>
                      <a:pt x="55341" y="20106"/>
                    </a:lnTo>
                    <a:lnTo>
                      <a:pt x="55391" y="20055"/>
                    </a:lnTo>
                    <a:close/>
                    <a:moveTo>
                      <a:pt x="20168" y="20407"/>
                    </a:moveTo>
                    <a:lnTo>
                      <a:pt x="20156" y="20457"/>
                    </a:lnTo>
                    <a:lnTo>
                      <a:pt x="20106" y="20608"/>
                    </a:lnTo>
                    <a:lnTo>
                      <a:pt x="20056" y="20608"/>
                    </a:lnTo>
                    <a:lnTo>
                      <a:pt x="20006" y="20558"/>
                    </a:lnTo>
                    <a:lnTo>
                      <a:pt x="20006" y="20508"/>
                    </a:lnTo>
                    <a:lnTo>
                      <a:pt x="20106" y="20407"/>
                    </a:lnTo>
                    <a:close/>
                    <a:moveTo>
                      <a:pt x="37146" y="20457"/>
                    </a:moveTo>
                    <a:lnTo>
                      <a:pt x="37045" y="20658"/>
                    </a:lnTo>
                    <a:lnTo>
                      <a:pt x="37045" y="20658"/>
                    </a:lnTo>
                    <a:lnTo>
                      <a:pt x="37045" y="20558"/>
                    </a:lnTo>
                    <a:lnTo>
                      <a:pt x="37146" y="20457"/>
                    </a:lnTo>
                    <a:close/>
                    <a:moveTo>
                      <a:pt x="35236" y="20407"/>
                    </a:moveTo>
                    <a:lnTo>
                      <a:pt x="35336" y="20508"/>
                    </a:lnTo>
                    <a:lnTo>
                      <a:pt x="35236" y="20658"/>
                    </a:lnTo>
                    <a:lnTo>
                      <a:pt x="35185" y="20558"/>
                    </a:lnTo>
                    <a:lnTo>
                      <a:pt x="35236" y="20407"/>
                    </a:lnTo>
                    <a:close/>
                    <a:moveTo>
                      <a:pt x="36140" y="20407"/>
                    </a:moveTo>
                    <a:lnTo>
                      <a:pt x="36291" y="20457"/>
                    </a:lnTo>
                    <a:lnTo>
                      <a:pt x="36392" y="20508"/>
                    </a:lnTo>
                    <a:lnTo>
                      <a:pt x="36341" y="20558"/>
                    </a:lnTo>
                    <a:lnTo>
                      <a:pt x="36341" y="20658"/>
                    </a:lnTo>
                    <a:lnTo>
                      <a:pt x="36140" y="20759"/>
                    </a:lnTo>
                    <a:lnTo>
                      <a:pt x="35990" y="20809"/>
                    </a:lnTo>
                    <a:lnTo>
                      <a:pt x="35839" y="20809"/>
                    </a:lnTo>
                    <a:lnTo>
                      <a:pt x="35788" y="20709"/>
                    </a:lnTo>
                    <a:lnTo>
                      <a:pt x="35788" y="20658"/>
                    </a:lnTo>
                    <a:lnTo>
                      <a:pt x="35788" y="20558"/>
                    </a:lnTo>
                    <a:lnTo>
                      <a:pt x="35839" y="20457"/>
                    </a:lnTo>
                    <a:lnTo>
                      <a:pt x="35990" y="20407"/>
                    </a:lnTo>
                    <a:close/>
                    <a:moveTo>
                      <a:pt x="37045" y="20658"/>
                    </a:moveTo>
                    <a:lnTo>
                      <a:pt x="36995" y="20759"/>
                    </a:lnTo>
                    <a:lnTo>
                      <a:pt x="36894" y="20809"/>
                    </a:lnTo>
                    <a:lnTo>
                      <a:pt x="36844" y="20759"/>
                    </a:lnTo>
                    <a:lnTo>
                      <a:pt x="36844" y="20709"/>
                    </a:lnTo>
                    <a:lnTo>
                      <a:pt x="36945" y="20658"/>
                    </a:lnTo>
                    <a:close/>
                    <a:moveTo>
                      <a:pt x="44082" y="20206"/>
                    </a:moveTo>
                    <a:lnTo>
                      <a:pt x="44183" y="20407"/>
                    </a:lnTo>
                    <a:lnTo>
                      <a:pt x="44183" y="20709"/>
                    </a:lnTo>
                    <a:lnTo>
                      <a:pt x="44132" y="20809"/>
                    </a:lnTo>
                    <a:lnTo>
                      <a:pt x="44032" y="20860"/>
                    </a:lnTo>
                    <a:lnTo>
                      <a:pt x="43981" y="20860"/>
                    </a:lnTo>
                    <a:lnTo>
                      <a:pt x="43881" y="20809"/>
                    </a:lnTo>
                    <a:lnTo>
                      <a:pt x="43780" y="20759"/>
                    </a:lnTo>
                    <a:lnTo>
                      <a:pt x="43780" y="20658"/>
                    </a:lnTo>
                    <a:lnTo>
                      <a:pt x="43780" y="20608"/>
                    </a:lnTo>
                    <a:lnTo>
                      <a:pt x="43780" y="20508"/>
                    </a:lnTo>
                    <a:lnTo>
                      <a:pt x="43881" y="20407"/>
                    </a:lnTo>
                    <a:lnTo>
                      <a:pt x="44082" y="20206"/>
                    </a:lnTo>
                    <a:close/>
                    <a:moveTo>
                      <a:pt x="56145" y="20608"/>
                    </a:moveTo>
                    <a:lnTo>
                      <a:pt x="56346" y="20709"/>
                    </a:lnTo>
                    <a:lnTo>
                      <a:pt x="56346" y="20759"/>
                    </a:lnTo>
                    <a:lnTo>
                      <a:pt x="56246" y="20860"/>
                    </a:lnTo>
                    <a:lnTo>
                      <a:pt x="56145" y="20860"/>
                    </a:lnTo>
                    <a:lnTo>
                      <a:pt x="56045" y="20809"/>
                    </a:lnTo>
                    <a:lnTo>
                      <a:pt x="55995" y="20759"/>
                    </a:lnTo>
                    <a:lnTo>
                      <a:pt x="56045" y="20709"/>
                    </a:lnTo>
                    <a:lnTo>
                      <a:pt x="56145" y="20608"/>
                    </a:lnTo>
                    <a:close/>
                    <a:moveTo>
                      <a:pt x="51069" y="20658"/>
                    </a:moveTo>
                    <a:lnTo>
                      <a:pt x="51119" y="20759"/>
                    </a:lnTo>
                    <a:lnTo>
                      <a:pt x="51119" y="20860"/>
                    </a:lnTo>
                    <a:lnTo>
                      <a:pt x="51219" y="20860"/>
                    </a:lnTo>
                    <a:lnTo>
                      <a:pt x="51320" y="20960"/>
                    </a:lnTo>
                    <a:lnTo>
                      <a:pt x="51119" y="20929"/>
                    </a:lnTo>
                    <a:lnTo>
                      <a:pt x="51119" y="20929"/>
                    </a:lnTo>
                    <a:lnTo>
                      <a:pt x="51119" y="20860"/>
                    </a:lnTo>
                    <a:lnTo>
                      <a:pt x="50717" y="20860"/>
                    </a:lnTo>
                    <a:lnTo>
                      <a:pt x="50770" y="20875"/>
                    </a:lnTo>
                    <a:lnTo>
                      <a:pt x="50667" y="20860"/>
                    </a:lnTo>
                    <a:lnTo>
                      <a:pt x="50415" y="20860"/>
                    </a:lnTo>
                    <a:lnTo>
                      <a:pt x="50365" y="20809"/>
                    </a:lnTo>
                    <a:lnTo>
                      <a:pt x="50315" y="20709"/>
                    </a:lnTo>
                    <a:lnTo>
                      <a:pt x="50365" y="20658"/>
                    </a:lnTo>
                    <a:close/>
                    <a:moveTo>
                      <a:pt x="42273" y="20220"/>
                    </a:moveTo>
                    <a:lnTo>
                      <a:pt x="42524" y="20256"/>
                    </a:lnTo>
                    <a:lnTo>
                      <a:pt x="42675" y="20307"/>
                    </a:lnTo>
                    <a:lnTo>
                      <a:pt x="42725" y="20407"/>
                    </a:lnTo>
                    <a:lnTo>
                      <a:pt x="42725" y="20658"/>
                    </a:lnTo>
                    <a:lnTo>
                      <a:pt x="42675" y="20759"/>
                    </a:lnTo>
                    <a:lnTo>
                      <a:pt x="42624" y="20860"/>
                    </a:lnTo>
                    <a:lnTo>
                      <a:pt x="42474" y="20709"/>
                    </a:lnTo>
                    <a:lnTo>
                      <a:pt x="42273" y="20658"/>
                    </a:lnTo>
                    <a:lnTo>
                      <a:pt x="42172" y="20860"/>
                    </a:lnTo>
                    <a:lnTo>
                      <a:pt x="42021" y="21010"/>
                    </a:lnTo>
                    <a:lnTo>
                      <a:pt x="41971" y="21010"/>
                    </a:lnTo>
                    <a:lnTo>
                      <a:pt x="41921" y="20960"/>
                    </a:lnTo>
                    <a:lnTo>
                      <a:pt x="41870" y="20860"/>
                    </a:lnTo>
                    <a:lnTo>
                      <a:pt x="41870" y="20759"/>
                    </a:lnTo>
                    <a:lnTo>
                      <a:pt x="41921" y="20658"/>
                    </a:lnTo>
                    <a:lnTo>
                      <a:pt x="42273" y="20658"/>
                    </a:lnTo>
                    <a:lnTo>
                      <a:pt x="42273" y="20220"/>
                    </a:lnTo>
                    <a:close/>
                    <a:moveTo>
                      <a:pt x="55241" y="21262"/>
                    </a:moveTo>
                    <a:lnTo>
                      <a:pt x="55291" y="21312"/>
                    </a:lnTo>
                    <a:lnTo>
                      <a:pt x="55241" y="21463"/>
                    </a:lnTo>
                    <a:lnTo>
                      <a:pt x="55140" y="21412"/>
                    </a:lnTo>
                    <a:lnTo>
                      <a:pt x="55241" y="21262"/>
                    </a:lnTo>
                    <a:close/>
                    <a:moveTo>
                      <a:pt x="56698" y="21061"/>
                    </a:moveTo>
                    <a:lnTo>
                      <a:pt x="56799" y="21161"/>
                    </a:lnTo>
                    <a:lnTo>
                      <a:pt x="56497" y="21463"/>
                    </a:lnTo>
                    <a:lnTo>
                      <a:pt x="56397" y="21412"/>
                    </a:lnTo>
                    <a:lnTo>
                      <a:pt x="56397" y="21262"/>
                    </a:lnTo>
                    <a:lnTo>
                      <a:pt x="56447" y="21111"/>
                    </a:lnTo>
                    <a:lnTo>
                      <a:pt x="56547" y="21061"/>
                    </a:lnTo>
                    <a:close/>
                    <a:moveTo>
                      <a:pt x="20106" y="21463"/>
                    </a:moveTo>
                    <a:lnTo>
                      <a:pt x="20207" y="21538"/>
                    </a:lnTo>
                    <a:lnTo>
                      <a:pt x="20207" y="21538"/>
                    </a:lnTo>
                    <a:lnTo>
                      <a:pt x="20207" y="21463"/>
                    </a:lnTo>
                    <a:close/>
                    <a:moveTo>
                      <a:pt x="20207" y="21538"/>
                    </a:moveTo>
                    <a:lnTo>
                      <a:pt x="20207" y="21556"/>
                    </a:lnTo>
                    <a:lnTo>
                      <a:pt x="20207" y="21556"/>
                    </a:lnTo>
                    <a:lnTo>
                      <a:pt x="20245" y="21567"/>
                    </a:lnTo>
                    <a:lnTo>
                      <a:pt x="20245" y="21567"/>
                    </a:lnTo>
                    <a:lnTo>
                      <a:pt x="20207" y="21538"/>
                    </a:lnTo>
                    <a:close/>
                    <a:moveTo>
                      <a:pt x="19955" y="21262"/>
                    </a:moveTo>
                    <a:lnTo>
                      <a:pt x="20106" y="21312"/>
                    </a:lnTo>
                    <a:lnTo>
                      <a:pt x="20207" y="21362"/>
                    </a:lnTo>
                    <a:lnTo>
                      <a:pt x="20207" y="21463"/>
                    </a:lnTo>
                    <a:lnTo>
                      <a:pt x="20307" y="21463"/>
                    </a:lnTo>
                    <a:lnTo>
                      <a:pt x="20408" y="21614"/>
                    </a:lnTo>
                    <a:lnTo>
                      <a:pt x="20245" y="21567"/>
                    </a:lnTo>
                    <a:lnTo>
                      <a:pt x="20245" y="21567"/>
                    </a:lnTo>
                    <a:lnTo>
                      <a:pt x="20307" y="21614"/>
                    </a:lnTo>
                    <a:lnTo>
                      <a:pt x="20307" y="21664"/>
                    </a:lnTo>
                    <a:lnTo>
                      <a:pt x="20207" y="21563"/>
                    </a:lnTo>
                    <a:lnTo>
                      <a:pt x="20207" y="21556"/>
                    </a:lnTo>
                    <a:lnTo>
                      <a:pt x="20207" y="21556"/>
                    </a:lnTo>
                    <a:lnTo>
                      <a:pt x="20056" y="21513"/>
                    </a:lnTo>
                    <a:lnTo>
                      <a:pt x="19905" y="21463"/>
                    </a:lnTo>
                    <a:lnTo>
                      <a:pt x="19855" y="21412"/>
                    </a:lnTo>
                    <a:lnTo>
                      <a:pt x="19805" y="21362"/>
                    </a:lnTo>
                    <a:lnTo>
                      <a:pt x="19955" y="21262"/>
                    </a:lnTo>
                    <a:close/>
                    <a:moveTo>
                      <a:pt x="54185" y="20658"/>
                    </a:moveTo>
                    <a:lnTo>
                      <a:pt x="54235" y="20709"/>
                    </a:lnTo>
                    <a:lnTo>
                      <a:pt x="54286" y="20860"/>
                    </a:lnTo>
                    <a:lnTo>
                      <a:pt x="54286" y="21061"/>
                    </a:lnTo>
                    <a:lnTo>
                      <a:pt x="54336" y="21211"/>
                    </a:lnTo>
                    <a:lnTo>
                      <a:pt x="54386" y="21312"/>
                    </a:lnTo>
                    <a:lnTo>
                      <a:pt x="54487" y="21362"/>
                    </a:lnTo>
                    <a:lnTo>
                      <a:pt x="54336" y="21563"/>
                    </a:lnTo>
                    <a:lnTo>
                      <a:pt x="54235" y="21614"/>
                    </a:lnTo>
                    <a:lnTo>
                      <a:pt x="54135" y="21664"/>
                    </a:lnTo>
                    <a:lnTo>
                      <a:pt x="53883" y="21714"/>
                    </a:lnTo>
                    <a:lnTo>
                      <a:pt x="53783" y="21664"/>
                    </a:lnTo>
                    <a:lnTo>
                      <a:pt x="53682" y="21614"/>
                    </a:lnTo>
                    <a:lnTo>
                      <a:pt x="53582" y="21513"/>
                    </a:lnTo>
                    <a:lnTo>
                      <a:pt x="53532" y="21513"/>
                    </a:lnTo>
                    <a:lnTo>
                      <a:pt x="53431" y="21563"/>
                    </a:lnTo>
                    <a:lnTo>
                      <a:pt x="53381" y="21664"/>
                    </a:lnTo>
                    <a:lnTo>
                      <a:pt x="53079" y="21664"/>
                    </a:lnTo>
                    <a:lnTo>
                      <a:pt x="52878" y="21714"/>
                    </a:lnTo>
                    <a:lnTo>
                      <a:pt x="52778" y="21764"/>
                    </a:lnTo>
                    <a:lnTo>
                      <a:pt x="52727" y="21865"/>
                    </a:lnTo>
                    <a:lnTo>
                      <a:pt x="52627" y="21764"/>
                    </a:lnTo>
                    <a:lnTo>
                      <a:pt x="52577" y="21664"/>
                    </a:lnTo>
                    <a:lnTo>
                      <a:pt x="52577" y="21563"/>
                    </a:lnTo>
                    <a:lnTo>
                      <a:pt x="52426" y="21412"/>
                    </a:lnTo>
                    <a:lnTo>
                      <a:pt x="52426" y="21362"/>
                    </a:lnTo>
                    <a:lnTo>
                      <a:pt x="52426" y="21312"/>
                    </a:lnTo>
                    <a:lnTo>
                      <a:pt x="52577" y="21211"/>
                    </a:lnTo>
                    <a:lnTo>
                      <a:pt x="52627" y="21111"/>
                    </a:lnTo>
                    <a:lnTo>
                      <a:pt x="52677" y="21061"/>
                    </a:lnTo>
                    <a:lnTo>
                      <a:pt x="52778" y="21111"/>
                    </a:lnTo>
                    <a:lnTo>
                      <a:pt x="52878" y="21211"/>
                    </a:lnTo>
                    <a:lnTo>
                      <a:pt x="52979" y="21262"/>
                    </a:lnTo>
                    <a:lnTo>
                      <a:pt x="53733" y="21262"/>
                    </a:lnTo>
                    <a:lnTo>
                      <a:pt x="53833" y="21211"/>
                    </a:lnTo>
                    <a:lnTo>
                      <a:pt x="53833" y="21111"/>
                    </a:lnTo>
                    <a:lnTo>
                      <a:pt x="53883" y="21010"/>
                    </a:lnTo>
                    <a:lnTo>
                      <a:pt x="53883" y="20860"/>
                    </a:lnTo>
                    <a:lnTo>
                      <a:pt x="53883" y="20709"/>
                    </a:lnTo>
                    <a:lnTo>
                      <a:pt x="53984" y="20658"/>
                    </a:lnTo>
                    <a:close/>
                    <a:moveTo>
                      <a:pt x="27797" y="21664"/>
                    </a:moveTo>
                    <a:lnTo>
                      <a:pt x="27897" y="21714"/>
                    </a:lnTo>
                    <a:lnTo>
                      <a:pt x="27947" y="21764"/>
                    </a:lnTo>
                    <a:lnTo>
                      <a:pt x="27947" y="21815"/>
                    </a:lnTo>
                    <a:lnTo>
                      <a:pt x="27847" y="21865"/>
                    </a:lnTo>
                    <a:lnTo>
                      <a:pt x="27746" y="21915"/>
                    </a:lnTo>
                    <a:lnTo>
                      <a:pt x="27646" y="21865"/>
                    </a:lnTo>
                    <a:lnTo>
                      <a:pt x="27595" y="21815"/>
                    </a:lnTo>
                    <a:lnTo>
                      <a:pt x="27595" y="21764"/>
                    </a:lnTo>
                    <a:lnTo>
                      <a:pt x="27696" y="21714"/>
                    </a:lnTo>
                    <a:lnTo>
                      <a:pt x="27797" y="21664"/>
                    </a:lnTo>
                    <a:close/>
                    <a:moveTo>
                      <a:pt x="56849" y="22166"/>
                    </a:moveTo>
                    <a:lnTo>
                      <a:pt x="57000" y="22217"/>
                    </a:lnTo>
                    <a:lnTo>
                      <a:pt x="56950" y="22267"/>
                    </a:lnTo>
                    <a:lnTo>
                      <a:pt x="56799" y="22217"/>
                    </a:lnTo>
                    <a:lnTo>
                      <a:pt x="56849" y="22166"/>
                    </a:lnTo>
                    <a:close/>
                    <a:moveTo>
                      <a:pt x="23474" y="22116"/>
                    </a:moveTo>
                    <a:lnTo>
                      <a:pt x="23524" y="22267"/>
                    </a:lnTo>
                    <a:lnTo>
                      <a:pt x="23474" y="22317"/>
                    </a:lnTo>
                    <a:lnTo>
                      <a:pt x="23373" y="22166"/>
                    </a:lnTo>
                    <a:lnTo>
                      <a:pt x="23474" y="22116"/>
                    </a:lnTo>
                    <a:close/>
                    <a:moveTo>
                      <a:pt x="37347" y="22116"/>
                    </a:moveTo>
                    <a:lnTo>
                      <a:pt x="37397" y="22166"/>
                    </a:lnTo>
                    <a:lnTo>
                      <a:pt x="37347" y="22317"/>
                    </a:lnTo>
                    <a:lnTo>
                      <a:pt x="37246" y="22267"/>
                    </a:lnTo>
                    <a:lnTo>
                      <a:pt x="37347" y="22116"/>
                    </a:lnTo>
                    <a:close/>
                    <a:moveTo>
                      <a:pt x="56296" y="21915"/>
                    </a:moveTo>
                    <a:lnTo>
                      <a:pt x="56397" y="22066"/>
                    </a:lnTo>
                    <a:lnTo>
                      <a:pt x="56346" y="22217"/>
                    </a:lnTo>
                    <a:lnTo>
                      <a:pt x="56246" y="22317"/>
                    </a:lnTo>
                    <a:lnTo>
                      <a:pt x="56145" y="22317"/>
                    </a:lnTo>
                    <a:lnTo>
                      <a:pt x="55995" y="22267"/>
                    </a:lnTo>
                    <a:lnTo>
                      <a:pt x="56045" y="22116"/>
                    </a:lnTo>
                    <a:lnTo>
                      <a:pt x="56196" y="21965"/>
                    </a:lnTo>
                    <a:lnTo>
                      <a:pt x="56296" y="21915"/>
                    </a:lnTo>
                    <a:close/>
                    <a:moveTo>
                      <a:pt x="57553" y="21915"/>
                    </a:moveTo>
                    <a:lnTo>
                      <a:pt x="57603" y="22016"/>
                    </a:lnTo>
                    <a:lnTo>
                      <a:pt x="57653" y="22166"/>
                    </a:lnTo>
                    <a:lnTo>
                      <a:pt x="57603" y="22217"/>
                    </a:lnTo>
                    <a:lnTo>
                      <a:pt x="57553" y="22317"/>
                    </a:lnTo>
                    <a:lnTo>
                      <a:pt x="57452" y="22166"/>
                    </a:lnTo>
                    <a:lnTo>
                      <a:pt x="57553" y="21915"/>
                    </a:lnTo>
                    <a:close/>
                    <a:moveTo>
                      <a:pt x="55592" y="22367"/>
                    </a:moveTo>
                    <a:lnTo>
                      <a:pt x="55743" y="22418"/>
                    </a:lnTo>
                    <a:lnTo>
                      <a:pt x="55693" y="22518"/>
                    </a:lnTo>
                    <a:lnTo>
                      <a:pt x="55542" y="22418"/>
                    </a:lnTo>
                    <a:lnTo>
                      <a:pt x="55592" y="22367"/>
                    </a:lnTo>
                    <a:close/>
                    <a:moveTo>
                      <a:pt x="4977" y="22166"/>
                    </a:moveTo>
                    <a:lnTo>
                      <a:pt x="5077" y="22418"/>
                    </a:lnTo>
                    <a:lnTo>
                      <a:pt x="4977" y="22719"/>
                    </a:lnTo>
                    <a:lnTo>
                      <a:pt x="4926" y="22719"/>
                    </a:lnTo>
                    <a:lnTo>
                      <a:pt x="4826" y="22569"/>
                    </a:lnTo>
                    <a:lnTo>
                      <a:pt x="4826" y="22418"/>
                    </a:lnTo>
                    <a:lnTo>
                      <a:pt x="4826" y="22267"/>
                    </a:lnTo>
                    <a:lnTo>
                      <a:pt x="4926" y="22166"/>
                    </a:lnTo>
                    <a:close/>
                    <a:moveTo>
                      <a:pt x="34180" y="22518"/>
                    </a:moveTo>
                    <a:lnTo>
                      <a:pt x="34230" y="22619"/>
                    </a:lnTo>
                    <a:lnTo>
                      <a:pt x="34180" y="22719"/>
                    </a:lnTo>
                    <a:lnTo>
                      <a:pt x="34130" y="22669"/>
                    </a:lnTo>
                    <a:lnTo>
                      <a:pt x="34180" y="22518"/>
                    </a:lnTo>
                    <a:close/>
                    <a:moveTo>
                      <a:pt x="55693" y="22719"/>
                    </a:moveTo>
                    <a:lnTo>
                      <a:pt x="55944" y="22820"/>
                    </a:lnTo>
                    <a:lnTo>
                      <a:pt x="55844" y="22920"/>
                    </a:lnTo>
                    <a:lnTo>
                      <a:pt x="55643" y="22920"/>
                    </a:lnTo>
                    <a:lnTo>
                      <a:pt x="55542" y="22820"/>
                    </a:lnTo>
                    <a:lnTo>
                      <a:pt x="55693" y="22719"/>
                    </a:lnTo>
                    <a:close/>
                    <a:moveTo>
                      <a:pt x="51823" y="23373"/>
                    </a:moveTo>
                    <a:lnTo>
                      <a:pt x="51923" y="23423"/>
                    </a:lnTo>
                    <a:lnTo>
                      <a:pt x="51923" y="23524"/>
                    </a:lnTo>
                    <a:lnTo>
                      <a:pt x="51873" y="23574"/>
                    </a:lnTo>
                    <a:lnTo>
                      <a:pt x="51672" y="23574"/>
                    </a:lnTo>
                    <a:lnTo>
                      <a:pt x="51571" y="23524"/>
                    </a:lnTo>
                    <a:lnTo>
                      <a:pt x="51571" y="23423"/>
                    </a:lnTo>
                    <a:lnTo>
                      <a:pt x="51622" y="23373"/>
                    </a:lnTo>
                    <a:close/>
                    <a:moveTo>
                      <a:pt x="4122" y="23825"/>
                    </a:moveTo>
                    <a:lnTo>
                      <a:pt x="4223" y="23875"/>
                    </a:lnTo>
                    <a:lnTo>
                      <a:pt x="4072" y="23976"/>
                    </a:lnTo>
                    <a:lnTo>
                      <a:pt x="3971" y="23875"/>
                    </a:lnTo>
                    <a:lnTo>
                      <a:pt x="4122" y="23825"/>
                    </a:lnTo>
                    <a:close/>
                    <a:moveTo>
                      <a:pt x="54788" y="22971"/>
                    </a:moveTo>
                    <a:lnTo>
                      <a:pt x="54939" y="23021"/>
                    </a:lnTo>
                    <a:lnTo>
                      <a:pt x="54788" y="23172"/>
                    </a:lnTo>
                    <a:lnTo>
                      <a:pt x="54738" y="23272"/>
                    </a:lnTo>
                    <a:lnTo>
                      <a:pt x="54788" y="23373"/>
                    </a:lnTo>
                    <a:lnTo>
                      <a:pt x="54838" y="23423"/>
                    </a:lnTo>
                    <a:lnTo>
                      <a:pt x="54989" y="23524"/>
                    </a:lnTo>
                    <a:lnTo>
                      <a:pt x="55090" y="23674"/>
                    </a:lnTo>
                    <a:lnTo>
                      <a:pt x="55190" y="23725"/>
                    </a:lnTo>
                    <a:lnTo>
                      <a:pt x="55241" y="23775"/>
                    </a:lnTo>
                    <a:lnTo>
                      <a:pt x="55291" y="23725"/>
                    </a:lnTo>
                    <a:lnTo>
                      <a:pt x="55391" y="23624"/>
                    </a:lnTo>
                    <a:lnTo>
                      <a:pt x="55442" y="23624"/>
                    </a:lnTo>
                    <a:lnTo>
                      <a:pt x="55643" y="23775"/>
                    </a:lnTo>
                    <a:lnTo>
                      <a:pt x="55743" y="23875"/>
                    </a:lnTo>
                    <a:lnTo>
                      <a:pt x="55743" y="23976"/>
                    </a:lnTo>
                    <a:lnTo>
                      <a:pt x="55693" y="24177"/>
                    </a:lnTo>
                    <a:lnTo>
                      <a:pt x="55542" y="24127"/>
                    </a:lnTo>
                    <a:lnTo>
                      <a:pt x="55442" y="24076"/>
                    </a:lnTo>
                    <a:lnTo>
                      <a:pt x="55391" y="24076"/>
                    </a:lnTo>
                    <a:lnTo>
                      <a:pt x="55241" y="24177"/>
                    </a:lnTo>
                    <a:lnTo>
                      <a:pt x="55190" y="24177"/>
                    </a:lnTo>
                    <a:lnTo>
                      <a:pt x="55090" y="24076"/>
                    </a:lnTo>
                    <a:lnTo>
                      <a:pt x="54889" y="23926"/>
                    </a:lnTo>
                    <a:lnTo>
                      <a:pt x="54738" y="23725"/>
                    </a:lnTo>
                    <a:lnTo>
                      <a:pt x="54587" y="23524"/>
                    </a:lnTo>
                    <a:lnTo>
                      <a:pt x="54386" y="23423"/>
                    </a:lnTo>
                    <a:lnTo>
                      <a:pt x="54185" y="23322"/>
                    </a:lnTo>
                    <a:lnTo>
                      <a:pt x="54034" y="23222"/>
                    </a:lnTo>
                    <a:lnTo>
                      <a:pt x="53883" y="23121"/>
                    </a:lnTo>
                    <a:lnTo>
                      <a:pt x="53883" y="23071"/>
                    </a:lnTo>
                    <a:lnTo>
                      <a:pt x="53934" y="22971"/>
                    </a:lnTo>
                    <a:lnTo>
                      <a:pt x="54135" y="22971"/>
                    </a:lnTo>
                    <a:lnTo>
                      <a:pt x="54286" y="23021"/>
                    </a:lnTo>
                    <a:lnTo>
                      <a:pt x="54436" y="23121"/>
                    </a:lnTo>
                    <a:lnTo>
                      <a:pt x="54487" y="23071"/>
                    </a:lnTo>
                    <a:lnTo>
                      <a:pt x="54537" y="23021"/>
                    </a:lnTo>
                    <a:lnTo>
                      <a:pt x="54688" y="22971"/>
                    </a:lnTo>
                    <a:close/>
                    <a:moveTo>
                      <a:pt x="54185" y="24026"/>
                    </a:moveTo>
                    <a:lnTo>
                      <a:pt x="54235" y="24127"/>
                    </a:lnTo>
                    <a:lnTo>
                      <a:pt x="54185" y="24227"/>
                    </a:lnTo>
                    <a:lnTo>
                      <a:pt x="54085" y="24076"/>
                    </a:lnTo>
                    <a:lnTo>
                      <a:pt x="54185" y="24026"/>
                    </a:lnTo>
                    <a:close/>
                    <a:moveTo>
                      <a:pt x="54587" y="24026"/>
                    </a:moveTo>
                    <a:lnTo>
                      <a:pt x="54688" y="24076"/>
                    </a:lnTo>
                    <a:lnTo>
                      <a:pt x="54587" y="24227"/>
                    </a:lnTo>
                    <a:lnTo>
                      <a:pt x="54537" y="24127"/>
                    </a:lnTo>
                    <a:lnTo>
                      <a:pt x="54587" y="24026"/>
                    </a:lnTo>
                    <a:close/>
                    <a:moveTo>
                      <a:pt x="4122" y="24428"/>
                    </a:moveTo>
                    <a:lnTo>
                      <a:pt x="4223" y="24529"/>
                    </a:lnTo>
                    <a:lnTo>
                      <a:pt x="4072" y="24579"/>
                    </a:lnTo>
                    <a:lnTo>
                      <a:pt x="3971" y="24529"/>
                    </a:lnTo>
                    <a:lnTo>
                      <a:pt x="4122" y="24428"/>
                    </a:lnTo>
                    <a:close/>
                    <a:moveTo>
                      <a:pt x="54386" y="24428"/>
                    </a:moveTo>
                    <a:lnTo>
                      <a:pt x="54688" y="24730"/>
                    </a:lnTo>
                    <a:lnTo>
                      <a:pt x="54637" y="24780"/>
                    </a:lnTo>
                    <a:lnTo>
                      <a:pt x="54587" y="24830"/>
                    </a:lnTo>
                    <a:lnTo>
                      <a:pt x="54436" y="24830"/>
                    </a:lnTo>
                    <a:lnTo>
                      <a:pt x="54336" y="24780"/>
                    </a:lnTo>
                    <a:lnTo>
                      <a:pt x="54286" y="24629"/>
                    </a:lnTo>
                    <a:lnTo>
                      <a:pt x="54336" y="24479"/>
                    </a:lnTo>
                    <a:lnTo>
                      <a:pt x="54386" y="24428"/>
                    </a:lnTo>
                    <a:close/>
                    <a:moveTo>
                      <a:pt x="4122" y="25082"/>
                    </a:moveTo>
                    <a:lnTo>
                      <a:pt x="4223" y="25182"/>
                    </a:lnTo>
                    <a:lnTo>
                      <a:pt x="4072" y="25232"/>
                    </a:lnTo>
                    <a:lnTo>
                      <a:pt x="3971" y="25182"/>
                    </a:lnTo>
                    <a:lnTo>
                      <a:pt x="4122" y="25082"/>
                    </a:lnTo>
                    <a:close/>
                    <a:moveTo>
                      <a:pt x="53130" y="25283"/>
                    </a:moveTo>
                    <a:lnTo>
                      <a:pt x="53180" y="25333"/>
                    </a:lnTo>
                    <a:lnTo>
                      <a:pt x="53130" y="25484"/>
                    </a:lnTo>
                    <a:lnTo>
                      <a:pt x="53029" y="25383"/>
                    </a:lnTo>
                    <a:lnTo>
                      <a:pt x="53130" y="25283"/>
                    </a:lnTo>
                    <a:close/>
                    <a:moveTo>
                      <a:pt x="48103" y="25484"/>
                    </a:moveTo>
                    <a:lnTo>
                      <a:pt x="48153" y="25584"/>
                    </a:lnTo>
                    <a:lnTo>
                      <a:pt x="48053" y="25635"/>
                    </a:lnTo>
                    <a:lnTo>
                      <a:pt x="47952" y="25584"/>
                    </a:lnTo>
                    <a:lnTo>
                      <a:pt x="48103" y="25484"/>
                    </a:lnTo>
                    <a:close/>
                    <a:moveTo>
                      <a:pt x="57804" y="24830"/>
                    </a:moveTo>
                    <a:lnTo>
                      <a:pt x="57905" y="24881"/>
                    </a:lnTo>
                    <a:lnTo>
                      <a:pt x="58055" y="24931"/>
                    </a:lnTo>
                    <a:lnTo>
                      <a:pt x="58055" y="25031"/>
                    </a:lnTo>
                    <a:lnTo>
                      <a:pt x="58055" y="25132"/>
                    </a:lnTo>
                    <a:lnTo>
                      <a:pt x="58005" y="25232"/>
                    </a:lnTo>
                    <a:lnTo>
                      <a:pt x="57905" y="25283"/>
                    </a:lnTo>
                    <a:lnTo>
                      <a:pt x="57100" y="25283"/>
                    </a:lnTo>
                    <a:lnTo>
                      <a:pt x="57050" y="25383"/>
                    </a:lnTo>
                    <a:lnTo>
                      <a:pt x="57100" y="25434"/>
                    </a:lnTo>
                    <a:lnTo>
                      <a:pt x="57251" y="25584"/>
                    </a:lnTo>
                    <a:lnTo>
                      <a:pt x="57402" y="25685"/>
                    </a:lnTo>
                    <a:lnTo>
                      <a:pt x="57603" y="25685"/>
                    </a:lnTo>
                    <a:lnTo>
                      <a:pt x="57804" y="25635"/>
                    </a:lnTo>
                    <a:lnTo>
                      <a:pt x="57905" y="25534"/>
                    </a:lnTo>
                    <a:lnTo>
                      <a:pt x="58005" y="25534"/>
                    </a:lnTo>
                    <a:lnTo>
                      <a:pt x="58106" y="25584"/>
                    </a:lnTo>
                    <a:lnTo>
                      <a:pt x="58156" y="25685"/>
                    </a:lnTo>
                    <a:lnTo>
                      <a:pt x="58256" y="25836"/>
                    </a:lnTo>
                    <a:lnTo>
                      <a:pt x="58156" y="25886"/>
                    </a:lnTo>
                    <a:lnTo>
                      <a:pt x="57000" y="25886"/>
                    </a:lnTo>
                    <a:lnTo>
                      <a:pt x="56799" y="25986"/>
                    </a:lnTo>
                    <a:lnTo>
                      <a:pt x="56698" y="26087"/>
                    </a:lnTo>
                    <a:lnTo>
                      <a:pt x="56598" y="25986"/>
                    </a:lnTo>
                    <a:lnTo>
                      <a:pt x="56497" y="25936"/>
                    </a:lnTo>
                    <a:lnTo>
                      <a:pt x="56447" y="25936"/>
                    </a:lnTo>
                    <a:lnTo>
                      <a:pt x="56346" y="25986"/>
                    </a:lnTo>
                    <a:lnTo>
                      <a:pt x="56196" y="26087"/>
                    </a:lnTo>
                    <a:lnTo>
                      <a:pt x="56095" y="26137"/>
                    </a:lnTo>
                    <a:lnTo>
                      <a:pt x="55995" y="26137"/>
                    </a:lnTo>
                    <a:lnTo>
                      <a:pt x="55844" y="26087"/>
                    </a:lnTo>
                    <a:lnTo>
                      <a:pt x="55040" y="26087"/>
                    </a:lnTo>
                    <a:lnTo>
                      <a:pt x="54939" y="26037"/>
                    </a:lnTo>
                    <a:lnTo>
                      <a:pt x="54788" y="25836"/>
                    </a:lnTo>
                    <a:lnTo>
                      <a:pt x="54738" y="25785"/>
                    </a:lnTo>
                    <a:lnTo>
                      <a:pt x="54788" y="25685"/>
                    </a:lnTo>
                    <a:lnTo>
                      <a:pt x="55391" y="25685"/>
                    </a:lnTo>
                    <a:lnTo>
                      <a:pt x="55442" y="25635"/>
                    </a:lnTo>
                    <a:lnTo>
                      <a:pt x="55542" y="25584"/>
                    </a:lnTo>
                    <a:lnTo>
                      <a:pt x="55341" y="25484"/>
                    </a:lnTo>
                    <a:lnTo>
                      <a:pt x="55140" y="25383"/>
                    </a:lnTo>
                    <a:lnTo>
                      <a:pt x="55140" y="25333"/>
                    </a:lnTo>
                    <a:lnTo>
                      <a:pt x="55241" y="25283"/>
                    </a:lnTo>
                    <a:lnTo>
                      <a:pt x="55341" y="25132"/>
                    </a:lnTo>
                    <a:lnTo>
                      <a:pt x="55442" y="25082"/>
                    </a:lnTo>
                    <a:lnTo>
                      <a:pt x="55542" y="25031"/>
                    </a:lnTo>
                    <a:lnTo>
                      <a:pt x="56497" y="25031"/>
                    </a:lnTo>
                    <a:lnTo>
                      <a:pt x="57251" y="25082"/>
                    </a:lnTo>
                    <a:lnTo>
                      <a:pt x="57402" y="25031"/>
                    </a:lnTo>
                    <a:lnTo>
                      <a:pt x="57553" y="25031"/>
                    </a:lnTo>
                    <a:lnTo>
                      <a:pt x="57804" y="24830"/>
                    </a:lnTo>
                    <a:close/>
                    <a:moveTo>
                      <a:pt x="53582" y="25735"/>
                    </a:moveTo>
                    <a:lnTo>
                      <a:pt x="53733" y="25886"/>
                    </a:lnTo>
                    <a:lnTo>
                      <a:pt x="53833" y="25986"/>
                    </a:lnTo>
                    <a:lnTo>
                      <a:pt x="53883" y="26087"/>
                    </a:lnTo>
                    <a:lnTo>
                      <a:pt x="53833" y="26238"/>
                    </a:lnTo>
                    <a:lnTo>
                      <a:pt x="53783" y="26288"/>
                    </a:lnTo>
                    <a:lnTo>
                      <a:pt x="53532" y="26288"/>
                    </a:lnTo>
                    <a:lnTo>
                      <a:pt x="53431" y="26187"/>
                    </a:lnTo>
                    <a:lnTo>
                      <a:pt x="53431" y="25986"/>
                    </a:lnTo>
                    <a:lnTo>
                      <a:pt x="53431" y="25785"/>
                    </a:lnTo>
                    <a:lnTo>
                      <a:pt x="53481" y="25735"/>
                    </a:lnTo>
                    <a:close/>
                    <a:moveTo>
                      <a:pt x="54185" y="26137"/>
                    </a:moveTo>
                    <a:lnTo>
                      <a:pt x="54286" y="26187"/>
                    </a:lnTo>
                    <a:lnTo>
                      <a:pt x="54135" y="26288"/>
                    </a:lnTo>
                    <a:lnTo>
                      <a:pt x="54085" y="26187"/>
                    </a:lnTo>
                    <a:lnTo>
                      <a:pt x="54185" y="26137"/>
                    </a:lnTo>
                    <a:close/>
                    <a:moveTo>
                      <a:pt x="42222" y="26590"/>
                    </a:moveTo>
                    <a:lnTo>
                      <a:pt x="42273" y="26640"/>
                    </a:lnTo>
                    <a:lnTo>
                      <a:pt x="42172" y="26690"/>
                    </a:lnTo>
                    <a:lnTo>
                      <a:pt x="42071" y="26640"/>
                    </a:lnTo>
                    <a:lnTo>
                      <a:pt x="42222" y="26590"/>
                    </a:lnTo>
                    <a:close/>
                    <a:moveTo>
                      <a:pt x="4173" y="26288"/>
                    </a:moveTo>
                    <a:lnTo>
                      <a:pt x="4273" y="26338"/>
                    </a:lnTo>
                    <a:lnTo>
                      <a:pt x="4424" y="26439"/>
                    </a:lnTo>
                    <a:lnTo>
                      <a:pt x="4524" y="26539"/>
                    </a:lnTo>
                    <a:lnTo>
                      <a:pt x="4575" y="26690"/>
                    </a:lnTo>
                    <a:lnTo>
                      <a:pt x="4424" y="26740"/>
                    </a:lnTo>
                    <a:lnTo>
                      <a:pt x="4122" y="26740"/>
                    </a:lnTo>
                    <a:lnTo>
                      <a:pt x="4022" y="26690"/>
                    </a:lnTo>
                    <a:lnTo>
                      <a:pt x="4022" y="26590"/>
                    </a:lnTo>
                    <a:lnTo>
                      <a:pt x="4022" y="26439"/>
                    </a:lnTo>
                    <a:lnTo>
                      <a:pt x="4122" y="26338"/>
                    </a:lnTo>
                    <a:lnTo>
                      <a:pt x="4173" y="26288"/>
                    </a:lnTo>
                    <a:close/>
                    <a:moveTo>
                      <a:pt x="40714" y="26539"/>
                    </a:moveTo>
                    <a:lnTo>
                      <a:pt x="40765" y="26690"/>
                    </a:lnTo>
                    <a:lnTo>
                      <a:pt x="40714" y="26740"/>
                    </a:lnTo>
                    <a:lnTo>
                      <a:pt x="40664" y="26590"/>
                    </a:lnTo>
                    <a:lnTo>
                      <a:pt x="40714" y="26539"/>
                    </a:lnTo>
                    <a:close/>
                    <a:moveTo>
                      <a:pt x="41569" y="26539"/>
                    </a:moveTo>
                    <a:lnTo>
                      <a:pt x="41619" y="26640"/>
                    </a:lnTo>
                    <a:lnTo>
                      <a:pt x="41569" y="26740"/>
                    </a:lnTo>
                    <a:lnTo>
                      <a:pt x="41468" y="26590"/>
                    </a:lnTo>
                    <a:lnTo>
                      <a:pt x="41569" y="26539"/>
                    </a:lnTo>
                    <a:close/>
                    <a:moveTo>
                      <a:pt x="2363" y="26791"/>
                    </a:moveTo>
                    <a:lnTo>
                      <a:pt x="2514" y="26841"/>
                    </a:lnTo>
                    <a:lnTo>
                      <a:pt x="2464" y="26941"/>
                    </a:lnTo>
                    <a:lnTo>
                      <a:pt x="2313" y="26841"/>
                    </a:lnTo>
                    <a:lnTo>
                      <a:pt x="2363" y="26791"/>
                    </a:lnTo>
                    <a:close/>
                    <a:moveTo>
                      <a:pt x="54537" y="26539"/>
                    </a:moveTo>
                    <a:lnTo>
                      <a:pt x="54637" y="26590"/>
                    </a:lnTo>
                    <a:lnTo>
                      <a:pt x="54688" y="26640"/>
                    </a:lnTo>
                    <a:lnTo>
                      <a:pt x="54688" y="26791"/>
                    </a:lnTo>
                    <a:lnTo>
                      <a:pt x="54688" y="26941"/>
                    </a:lnTo>
                    <a:lnTo>
                      <a:pt x="54688" y="27243"/>
                    </a:lnTo>
                    <a:lnTo>
                      <a:pt x="54637" y="27293"/>
                    </a:lnTo>
                    <a:lnTo>
                      <a:pt x="54587" y="27344"/>
                    </a:lnTo>
                    <a:lnTo>
                      <a:pt x="54436" y="27193"/>
                    </a:lnTo>
                    <a:lnTo>
                      <a:pt x="54336" y="27042"/>
                    </a:lnTo>
                    <a:lnTo>
                      <a:pt x="54286" y="26841"/>
                    </a:lnTo>
                    <a:lnTo>
                      <a:pt x="54286" y="26640"/>
                    </a:lnTo>
                    <a:lnTo>
                      <a:pt x="54386" y="26590"/>
                    </a:lnTo>
                    <a:lnTo>
                      <a:pt x="54537" y="26539"/>
                    </a:lnTo>
                    <a:close/>
                    <a:moveTo>
                      <a:pt x="56296" y="26941"/>
                    </a:moveTo>
                    <a:lnTo>
                      <a:pt x="56447" y="27092"/>
                    </a:lnTo>
                    <a:lnTo>
                      <a:pt x="56547" y="27143"/>
                    </a:lnTo>
                    <a:lnTo>
                      <a:pt x="56698" y="27193"/>
                    </a:lnTo>
                    <a:lnTo>
                      <a:pt x="56749" y="27193"/>
                    </a:lnTo>
                    <a:lnTo>
                      <a:pt x="56799" y="27293"/>
                    </a:lnTo>
                    <a:lnTo>
                      <a:pt x="56799" y="27394"/>
                    </a:lnTo>
                    <a:lnTo>
                      <a:pt x="56749" y="27494"/>
                    </a:lnTo>
                    <a:lnTo>
                      <a:pt x="56698" y="27545"/>
                    </a:lnTo>
                    <a:lnTo>
                      <a:pt x="56648" y="27545"/>
                    </a:lnTo>
                    <a:lnTo>
                      <a:pt x="56598" y="27494"/>
                    </a:lnTo>
                    <a:lnTo>
                      <a:pt x="56547" y="27444"/>
                    </a:lnTo>
                    <a:lnTo>
                      <a:pt x="56397" y="27394"/>
                    </a:lnTo>
                    <a:lnTo>
                      <a:pt x="56296" y="27344"/>
                    </a:lnTo>
                    <a:lnTo>
                      <a:pt x="56196" y="27243"/>
                    </a:lnTo>
                    <a:lnTo>
                      <a:pt x="56196" y="27092"/>
                    </a:lnTo>
                    <a:lnTo>
                      <a:pt x="56196" y="27042"/>
                    </a:lnTo>
                    <a:lnTo>
                      <a:pt x="56296" y="26941"/>
                    </a:lnTo>
                    <a:close/>
                    <a:moveTo>
                      <a:pt x="55492" y="26992"/>
                    </a:moveTo>
                    <a:lnTo>
                      <a:pt x="55542" y="27042"/>
                    </a:lnTo>
                    <a:lnTo>
                      <a:pt x="55743" y="27293"/>
                    </a:lnTo>
                    <a:lnTo>
                      <a:pt x="55793" y="27344"/>
                    </a:lnTo>
                    <a:lnTo>
                      <a:pt x="55743" y="27444"/>
                    </a:lnTo>
                    <a:lnTo>
                      <a:pt x="55693" y="27545"/>
                    </a:lnTo>
                    <a:lnTo>
                      <a:pt x="55592" y="27595"/>
                    </a:lnTo>
                    <a:lnTo>
                      <a:pt x="55291" y="27595"/>
                    </a:lnTo>
                    <a:lnTo>
                      <a:pt x="55190" y="27545"/>
                    </a:lnTo>
                    <a:lnTo>
                      <a:pt x="55140" y="27444"/>
                    </a:lnTo>
                    <a:lnTo>
                      <a:pt x="55090" y="27344"/>
                    </a:lnTo>
                    <a:lnTo>
                      <a:pt x="55140" y="27293"/>
                    </a:lnTo>
                    <a:lnTo>
                      <a:pt x="55341" y="27042"/>
                    </a:lnTo>
                    <a:lnTo>
                      <a:pt x="55442" y="26992"/>
                    </a:lnTo>
                    <a:close/>
                    <a:moveTo>
                      <a:pt x="4524" y="27344"/>
                    </a:moveTo>
                    <a:lnTo>
                      <a:pt x="4575" y="27494"/>
                    </a:lnTo>
                    <a:lnTo>
                      <a:pt x="4625" y="27645"/>
                    </a:lnTo>
                    <a:lnTo>
                      <a:pt x="4575" y="27695"/>
                    </a:lnTo>
                    <a:lnTo>
                      <a:pt x="4524" y="27796"/>
                    </a:lnTo>
                    <a:lnTo>
                      <a:pt x="4374" y="27595"/>
                    </a:lnTo>
                    <a:lnTo>
                      <a:pt x="4524" y="27344"/>
                    </a:lnTo>
                    <a:close/>
                    <a:moveTo>
                      <a:pt x="42825" y="27796"/>
                    </a:moveTo>
                    <a:lnTo>
                      <a:pt x="42876" y="27846"/>
                    </a:lnTo>
                    <a:lnTo>
                      <a:pt x="42825" y="27997"/>
                    </a:lnTo>
                    <a:lnTo>
                      <a:pt x="42725" y="27947"/>
                    </a:lnTo>
                    <a:lnTo>
                      <a:pt x="42825" y="27796"/>
                    </a:lnTo>
                    <a:close/>
                    <a:moveTo>
                      <a:pt x="57704" y="26539"/>
                    </a:moveTo>
                    <a:lnTo>
                      <a:pt x="57905" y="26640"/>
                    </a:lnTo>
                    <a:lnTo>
                      <a:pt x="58005" y="26791"/>
                    </a:lnTo>
                    <a:lnTo>
                      <a:pt x="58055" y="26891"/>
                    </a:lnTo>
                    <a:lnTo>
                      <a:pt x="58106" y="27092"/>
                    </a:lnTo>
                    <a:lnTo>
                      <a:pt x="58206" y="27143"/>
                    </a:lnTo>
                    <a:lnTo>
                      <a:pt x="58508" y="27143"/>
                    </a:lnTo>
                    <a:lnTo>
                      <a:pt x="58659" y="27243"/>
                    </a:lnTo>
                    <a:lnTo>
                      <a:pt x="58659" y="27293"/>
                    </a:lnTo>
                    <a:lnTo>
                      <a:pt x="58457" y="27545"/>
                    </a:lnTo>
                    <a:lnTo>
                      <a:pt x="58357" y="27645"/>
                    </a:lnTo>
                    <a:lnTo>
                      <a:pt x="58307" y="27695"/>
                    </a:lnTo>
                    <a:lnTo>
                      <a:pt x="58357" y="27746"/>
                    </a:lnTo>
                    <a:lnTo>
                      <a:pt x="58508" y="27796"/>
                    </a:lnTo>
                    <a:lnTo>
                      <a:pt x="58709" y="27896"/>
                    </a:lnTo>
                    <a:lnTo>
                      <a:pt x="58558" y="27997"/>
                    </a:lnTo>
                    <a:lnTo>
                      <a:pt x="58457" y="27997"/>
                    </a:lnTo>
                    <a:lnTo>
                      <a:pt x="58206" y="27947"/>
                    </a:lnTo>
                    <a:lnTo>
                      <a:pt x="58005" y="27846"/>
                    </a:lnTo>
                    <a:lnTo>
                      <a:pt x="57854" y="27695"/>
                    </a:lnTo>
                    <a:lnTo>
                      <a:pt x="57653" y="27494"/>
                    </a:lnTo>
                    <a:lnTo>
                      <a:pt x="57452" y="27293"/>
                    </a:lnTo>
                    <a:lnTo>
                      <a:pt x="57251" y="27143"/>
                    </a:lnTo>
                    <a:lnTo>
                      <a:pt x="57050" y="27042"/>
                    </a:lnTo>
                    <a:lnTo>
                      <a:pt x="57000" y="26941"/>
                    </a:lnTo>
                    <a:lnTo>
                      <a:pt x="57050" y="26841"/>
                    </a:lnTo>
                    <a:lnTo>
                      <a:pt x="57201" y="26690"/>
                    </a:lnTo>
                    <a:lnTo>
                      <a:pt x="57352" y="26539"/>
                    </a:lnTo>
                    <a:close/>
                    <a:moveTo>
                      <a:pt x="43881" y="28047"/>
                    </a:moveTo>
                    <a:lnTo>
                      <a:pt x="43931" y="28098"/>
                    </a:lnTo>
                    <a:lnTo>
                      <a:pt x="43951" y="28138"/>
                    </a:lnTo>
                    <a:lnTo>
                      <a:pt x="43951" y="28138"/>
                    </a:lnTo>
                    <a:lnTo>
                      <a:pt x="43831" y="28047"/>
                    </a:lnTo>
                    <a:close/>
                    <a:moveTo>
                      <a:pt x="4474" y="28047"/>
                    </a:moveTo>
                    <a:lnTo>
                      <a:pt x="4625" y="28098"/>
                    </a:lnTo>
                    <a:lnTo>
                      <a:pt x="4524" y="28198"/>
                    </a:lnTo>
                    <a:lnTo>
                      <a:pt x="4424" y="28098"/>
                    </a:lnTo>
                    <a:lnTo>
                      <a:pt x="4474" y="28047"/>
                    </a:lnTo>
                    <a:close/>
                    <a:moveTo>
                      <a:pt x="45389" y="28047"/>
                    </a:moveTo>
                    <a:lnTo>
                      <a:pt x="45439" y="28098"/>
                    </a:lnTo>
                    <a:lnTo>
                      <a:pt x="45288" y="28198"/>
                    </a:lnTo>
                    <a:lnTo>
                      <a:pt x="45238" y="28098"/>
                    </a:lnTo>
                    <a:lnTo>
                      <a:pt x="45389" y="28047"/>
                    </a:lnTo>
                    <a:close/>
                    <a:moveTo>
                      <a:pt x="43579" y="27997"/>
                    </a:moveTo>
                    <a:lnTo>
                      <a:pt x="43896" y="28241"/>
                    </a:lnTo>
                    <a:lnTo>
                      <a:pt x="43896" y="28241"/>
                    </a:lnTo>
                    <a:lnTo>
                      <a:pt x="43881" y="28248"/>
                    </a:lnTo>
                    <a:lnTo>
                      <a:pt x="43780" y="28299"/>
                    </a:lnTo>
                    <a:lnTo>
                      <a:pt x="43730" y="28349"/>
                    </a:lnTo>
                    <a:lnTo>
                      <a:pt x="43630" y="28399"/>
                    </a:lnTo>
                    <a:lnTo>
                      <a:pt x="43579" y="28349"/>
                    </a:lnTo>
                    <a:lnTo>
                      <a:pt x="43479" y="28299"/>
                    </a:lnTo>
                    <a:lnTo>
                      <a:pt x="43328" y="28098"/>
                    </a:lnTo>
                    <a:lnTo>
                      <a:pt x="43579" y="27997"/>
                    </a:lnTo>
                    <a:close/>
                    <a:moveTo>
                      <a:pt x="44082" y="28198"/>
                    </a:moveTo>
                    <a:lnTo>
                      <a:pt x="44384" y="28500"/>
                    </a:lnTo>
                    <a:lnTo>
                      <a:pt x="44032" y="28198"/>
                    </a:lnTo>
                    <a:close/>
                    <a:moveTo>
                      <a:pt x="45087" y="28449"/>
                    </a:moveTo>
                    <a:lnTo>
                      <a:pt x="45238" y="28550"/>
                    </a:lnTo>
                    <a:lnTo>
                      <a:pt x="45138" y="28600"/>
                    </a:lnTo>
                    <a:lnTo>
                      <a:pt x="45037" y="28550"/>
                    </a:lnTo>
                    <a:lnTo>
                      <a:pt x="45087" y="28449"/>
                    </a:lnTo>
                    <a:close/>
                    <a:moveTo>
                      <a:pt x="57100" y="28449"/>
                    </a:moveTo>
                    <a:lnTo>
                      <a:pt x="57201" y="28550"/>
                    </a:lnTo>
                    <a:lnTo>
                      <a:pt x="57151" y="28600"/>
                    </a:lnTo>
                    <a:lnTo>
                      <a:pt x="57000" y="28550"/>
                    </a:lnTo>
                    <a:lnTo>
                      <a:pt x="57100" y="28449"/>
                    </a:lnTo>
                    <a:close/>
                    <a:moveTo>
                      <a:pt x="43981" y="28306"/>
                    </a:moveTo>
                    <a:lnTo>
                      <a:pt x="44233" y="28500"/>
                    </a:lnTo>
                    <a:lnTo>
                      <a:pt x="44283" y="28600"/>
                    </a:lnTo>
                    <a:lnTo>
                      <a:pt x="44132" y="28650"/>
                    </a:lnTo>
                    <a:lnTo>
                      <a:pt x="44032" y="28600"/>
                    </a:lnTo>
                    <a:lnTo>
                      <a:pt x="43981" y="28500"/>
                    </a:lnTo>
                    <a:lnTo>
                      <a:pt x="43981" y="28306"/>
                    </a:lnTo>
                    <a:close/>
                    <a:moveTo>
                      <a:pt x="56749" y="28902"/>
                    </a:moveTo>
                    <a:lnTo>
                      <a:pt x="56799" y="28952"/>
                    </a:lnTo>
                    <a:lnTo>
                      <a:pt x="56648" y="29002"/>
                    </a:lnTo>
                    <a:lnTo>
                      <a:pt x="56598" y="28952"/>
                    </a:lnTo>
                    <a:lnTo>
                      <a:pt x="56749" y="28902"/>
                    </a:lnTo>
                    <a:close/>
                    <a:moveTo>
                      <a:pt x="44534" y="29103"/>
                    </a:moveTo>
                    <a:lnTo>
                      <a:pt x="44936" y="29455"/>
                    </a:lnTo>
                    <a:lnTo>
                      <a:pt x="45037" y="29555"/>
                    </a:lnTo>
                    <a:lnTo>
                      <a:pt x="45037" y="29605"/>
                    </a:lnTo>
                    <a:lnTo>
                      <a:pt x="44936" y="29806"/>
                    </a:lnTo>
                    <a:lnTo>
                      <a:pt x="44836" y="29907"/>
                    </a:lnTo>
                    <a:lnTo>
                      <a:pt x="44735" y="29907"/>
                    </a:lnTo>
                    <a:lnTo>
                      <a:pt x="44685" y="29857"/>
                    </a:lnTo>
                    <a:lnTo>
                      <a:pt x="44384" y="29254"/>
                    </a:lnTo>
                    <a:lnTo>
                      <a:pt x="44384" y="29153"/>
                    </a:lnTo>
                    <a:lnTo>
                      <a:pt x="44484" y="29103"/>
                    </a:lnTo>
                    <a:close/>
                    <a:moveTo>
                      <a:pt x="8948" y="30158"/>
                    </a:moveTo>
                    <a:lnTo>
                      <a:pt x="9048" y="30209"/>
                    </a:lnTo>
                    <a:lnTo>
                      <a:pt x="8897" y="30259"/>
                    </a:lnTo>
                    <a:lnTo>
                      <a:pt x="8847" y="30209"/>
                    </a:lnTo>
                    <a:lnTo>
                      <a:pt x="8948" y="30158"/>
                    </a:lnTo>
                    <a:close/>
                    <a:moveTo>
                      <a:pt x="6635" y="30309"/>
                    </a:moveTo>
                    <a:lnTo>
                      <a:pt x="6686" y="30460"/>
                    </a:lnTo>
                    <a:lnTo>
                      <a:pt x="6635" y="30510"/>
                    </a:lnTo>
                    <a:lnTo>
                      <a:pt x="6535" y="30410"/>
                    </a:lnTo>
                    <a:lnTo>
                      <a:pt x="6635" y="30309"/>
                    </a:lnTo>
                    <a:close/>
                    <a:moveTo>
                      <a:pt x="43228" y="30309"/>
                    </a:moveTo>
                    <a:lnTo>
                      <a:pt x="43278" y="30460"/>
                    </a:lnTo>
                    <a:lnTo>
                      <a:pt x="43228" y="30510"/>
                    </a:lnTo>
                    <a:lnTo>
                      <a:pt x="43177" y="30410"/>
                    </a:lnTo>
                    <a:lnTo>
                      <a:pt x="43228" y="30309"/>
                    </a:lnTo>
                    <a:close/>
                    <a:moveTo>
                      <a:pt x="3720" y="30359"/>
                    </a:moveTo>
                    <a:lnTo>
                      <a:pt x="3770" y="30410"/>
                    </a:lnTo>
                    <a:lnTo>
                      <a:pt x="3770" y="30510"/>
                    </a:lnTo>
                    <a:lnTo>
                      <a:pt x="3770" y="30611"/>
                    </a:lnTo>
                    <a:lnTo>
                      <a:pt x="3720" y="30711"/>
                    </a:lnTo>
                    <a:lnTo>
                      <a:pt x="3620" y="30711"/>
                    </a:lnTo>
                    <a:lnTo>
                      <a:pt x="3569" y="30611"/>
                    </a:lnTo>
                    <a:lnTo>
                      <a:pt x="3569" y="30510"/>
                    </a:lnTo>
                    <a:lnTo>
                      <a:pt x="3569" y="30410"/>
                    </a:lnTo>
                    <a:lnTo>
                      <a:pt x="3620" y="30359"/>
                    </a:lnTo>
                    <a:close/>
                    <a:moveTo>
                      <a:pt x="7892" y="31164"/>
                    </a:moveTo>
                    <a:lnTo>
                      <a:pt x="7942" y="31314"/>
                    </a:lnTo>
                    <a:lnTo>
                      <a:pt x="7892" y="31365"/>
                    </a:lnTo>
                    <a:lnTo>
                      <a:pt x="7842" y="31214"/>
                    </a:lnTo>
                    <a:lnTo>
                      <a:pt x="7892" y="31164"/>
                    </a:lnTo>
                    <a:close/>
                    <a:moveTo>
                      <a:pt x="9651" y="31164"/>
                    </a:moveTo>
                    <a:lnTo>
                      <a:pt x="9802" y="31214"/>
                    </a:lnTo>
                    <a:lnTo>
                      <a:pt x="9903" y="31264"/>
                    </a:lnTo>
                    <a:lnTo>
                      <a:pt x="9903" y="31365"/>
                    </a:lnTo>
                    <a:lnTo>
                      <a:pt x="9953" y="31365"/>
                    </a:lnTo>
                    <a:lnTo>
                      <a:pt x="10053" y="31465"/>
                    </a:lnTo>
                    <a:lnTo>
                      <a:pt x="9903" y="31422"/>
                    </a:lnTo>
                    <a:lnTo>
                      <a:pt x="9903" y="31422"/>
                    </a:lnTo>
                    <a:lnTo>
                      <a:pt x="9903" y="31365"/>
                    </a:lnTo>
                    <a:lnTo>
                      <a:pt x="9802" y="31365"/>
                    </a:lnTo>
                    <a:lnTo>
                      <a:pt x="9864" y="31411"/>
                    </a:lnTo>
                    <a:lnTo>
                      <a:pt x="9864" y="31411"/>
                    </a:lnTo>
                    <a:lnTo>
                      <a:pt x="9702" y="31365"/>
                    </a:lnTo>
                    <a:lnTo>
                      <a:pt x="9601" y="31365"/>
                    </a:lnTo>
                    <a:lnTo>
                      <a:pt x="9551" y="31314"/>
                    </a:lnTo>
                    <a:lnTo>
                      <a:pt x="9500" y="31264"/>
                    </a:lnTo>
                    <a:lnTo>
                      <a:pt x="9651" y="31164"/>
                    </a:lnTo>
                    <a:close/>
                    <a:moveTo>
                      <a:pt x="9903" y="31440"/>
                    </a:moveTo>
                    <a:lnTo>
                      <a:pt x="10003" y="31515"/>
                    </a:lnTo>
                    <a:lnTo>
                      <a:pt x="10003" y="31566"/>
                    </a:lnTo>
                    <a:lnTo>
                      <a:pt x="9903" y="31465"/>
                    </a:lnTo>
                    <a:lnTo>
                      <a:pt x="9903" y="31440"/>
                    </a:lnTo>
                    <a:close/>
                    <a:moveTo>
                      <a:pt x="6434" y="31616"/>
                    </a:moveTo>
                    <a:lnTo>
                      <a:pt x="6535" y="31666"/>
                    </a:lnTo>
                    <a:lnTo>
                      <a:pt x="6384" y="31767"/>
                    </a:lnTo>
                    <a:lnTo>
                      <a:pt x="6284" y="31666"/>
                    </a:lnTo>
                    <a:lnTo>
                      <a:pt x="6434" y="31616"/>
                    </a:lnTo>
                    <a:close/>
                    <a:moveTo>
                      <a:pt x="10606" y="31365"/>
                    </a:moveTo>
                    <a:lnTo>
                      <a:pt x="10657" y="31415"/>
                    </a:lnTo>
                    <a:lnTo>
                      <a:pt x="10707" y="31515"/>
                    </a:lnTo>
                    <a:lnTo>
                      <a:pt x="10707" y="31767"/>
                    </a:lnTo>
                    <a:lnTo>
                      <a:pt x="10657" y="31767"/>
                    </a:lnTo>
                    <a:lnTo>
                      <a:pt x="10556" y="31716"/>
                    </a:lnTo>
                    <a:lnTo>
                      <a:pt x="10506" y="31616"/>
                    </a:lnTo>
                    <a:lnTo>
                      <a:pt x="10506" y="31566"/>
                    </a:lnTo>
                    <a:lnTo>
                      <a:pt x="10556" y="31465"/>
                    </a:lnTo>
                    <a:lnTo>
                      <a:pt x="10606" y="31365"/>
                    </a:lnTo>
                    <a:close/>
                    <a:moveTo>
                      <a:pt x="16085" y="32219"/>
                    </a:moveTo>
                    <a:lnTo>
                      <a:pt x="16186" y="32269"/>
                    </a:lnTo>
                    <a:lnTo>
                      <a:pt x="16135" y="32370"/>
                    </a:lnTo>
                    <a:lnTo>
                      <a:pt x="16085" y="32420"/>
                    </a:lnTo>
                    <a:lnTo>
                      <a:pt x="15884" y="32420"/>
                    </a:lnTo>
                    <a:lnTo>
                      <a:pt x="15834" y="32370"/>
                    </a:lnTo>
                    <a:lnTo>
                      <a:pt x="15834" y="32269"/>
                    </a:lnTo>
                    <a:lnTo>
                      <a:pt x="15884" y="32219"/>
                    </a:lnTo>
                    <a:close/>
                    <a:moveTo>
                      <a:pt x="18347" y="32420"/>
                    </a:moveTo>
                    <a:lnTo>
                      <a:pt x="18498" y="32470"/>
                    </a:lnTo>
                    <a:lnTo>
                      <a:pt x="18498" y="32521"/>
                    </a:lnTo>
                    <a:lnTo>
                      <a:pt x="18498" y="32621"/>
                    </a:lnTo>
                    <a:lnTo>
                      <a:pt x="18498" y="32722"/>
                    </a:lnTo>
                    <a:lnTo>
                      <a:pt x="18447" y="32772"/>
                    </a:lnTo>
                    <a:lnTo>
                      <a:pt x="18297" y="32822"/>
                    </a:lnTo>
                    <a:lnTo>
                      <a:pt x="18146" y="32873"/>
                    </a:lnTo>
                    <a:lnTo>
                      <a:pt x="17945" y="33023"/>
                    </a:lnTo>
                    <a:lnTo>
                      <a:pt x="17844" y="33074"/>
                    </a:lnTo>
                    <a:lnTo>
                      <a:pt x="17744" y="33023"/>
                    </a:lnTo>
                    <a:lnTo>
                      <a:pt x="17693" y="32923"/>
                    </a:lnTo>
                    <a:lnTo>
                      <a:pt x="17643" y="32822"/>
                    </a:lnTo>
                    <a:lnTo>
                      <a:pt x="17643" y="32621"/>
                    </a:lnTo>
                    <a:lnTo>
                      <a:pt x="17693" y="32521"/>
                    </a:lnTo>
                    <a:lnTo>
                      <a:pt x="17693" y="32470"/>
                    </a:lnTo>
                    <a:lnTo>
                      <a:pt x="17844" y="32420"/>
                    </a:lnTo>
                    <a:close/>
                    <a:moveTo>
                      <a:pt x="64539" y="0"/>
                    </a:moveTo>
                    <a:lnTo>
                      <a:pt x="64439" y="50"/>
                    </a:lnTo>
                    <a:lnTo>
                      <a:pt x="64389" y="101"/>
                    </a:lnTo>
                    <a:lnTo>
                      <a:pt x="64389" y="151"/>
                    </a:lnTo>
                    <a:lnTo>
                      <a:pt x="64389" y="251"/>
                    </a:lnTo>
                    <a:lnTo>
                      <a:pt x="64389" y="402"/>
                    </a:lnTo>
                    <a:lnTo>
                      <a:pt x="64389" y="553"/>
                    </a:lnTo>
                    <a:lnTo>
                      <a:pt x="64389" y="654"/>
                    </a:lnTo>
                    <a:lnTo>
                      <a:pt x="64389" y="704"/>
                    </a:lnTo>
                    <a:lnTo>
                      <a:pt x="64288" y="855"/>
                    </a:lnTo>
                    <a:lnTo>
                      <a:pt x="64137" y="1005"/>
                    </a:lnTo>
                    <a:lnTo>
                      <a:pt x="64137" y="1106"/>
                    </a:lnTo>
                    <a:lnTo>
                      <a:pt x="64137" y="1206"/>
                    </a:lnTo>
                    <a:lnTo>
                      <a:pt x="63936" y="1307"/>
                    </a:lnTo>
                    <a:lnTo>
                      <a:pt x="63735" y="1408"/>
                    </a:lnTo>
                    <a:lnTo>
                      <a:pt x="63635" y="1458"/>
                    </a:lnTo>
                    <a:lnTo>
                      <a:pt x="63534" y="1508"/>
                    </a:lnTo>
                    <a:lnTo>
                      <a:pt x="62931" y="1508"/>
                    </a:lnTo>
                    <a:lnTo>
                      <a:pt x="62730" y="1558"/>
                    </a:lnTo>
                    <a:lnTo>
                      <a:pt x="62579" y="1709"/>
                    </a:lnTo>
                    <a:lnTo>
                      <a:pt x="62278" y="1709"/>
                    </a:lnTo>
                    <a:lnTo>
                      <a:pt x="62177" y="1659"/>
                    </a:lnTo>
                    <a:lnTo>
                      <a:pt x="62076" y="1609"/>
                    </a:lnTo>
                    <a:lnTo>
                      <a:pt x="62026" y="1508"/>
                    </a:lnTo>
                    <a:lnTo>
                      <a:pt x="61976" y="1508"/>
                    </a:lnTo>
                    <a:lnTo>
                      <a:pt x="61775" y="1659"/>
                    </a:lnTo>
                    <a:lnTo>
                      <a:pt x="61624" y="1709"/>
                    </a:lnTo>
                    <a:lnTo>
                      <a:pt x="60870" y="1709"/>
                    </a:lnTo>
                    <a:lnTo>
                      <a:pt x="60820" y="1810"/>
                    </a:lnTo>
                    <a:lnTo>
                      <a:pt x="60820" y="1910"/>
                    </a:lnTo>
                    <a:lnTo>
                      <a:pt x="60870" y="2061"/>
                    </a:lnTo>
                    <a:lnTo>
                      <a:pt x="61021" y="2161"/>
                    </a:lnTo>
                    <a:lnTo>
                      <a:pt x="61165" y="2269"/>
                    </a:lnTo>
                    <a:lnTo>
                      <a:pt x="61165" y="2269"/>
                    </a:lnTo>
                    <a:lnTo>
                      <a:pt x="61172" y="2262"/>
                    </a:lnTo>
                    <a:lnTo>
                      <a:pt x="61323" y="2111"/>
                    </a:lnTo>
                    <a:lnTo>
                      <a:pt x="61323" y="2161"/>
                    </a:lnTo>
                    <a:lnTo>
                      <a:pt x="61323" y="2212"/>
                    </a:lnTo>
                    <a:lnTo>
                      <a:pt x="61222" y="2312"/>
                    </a:lnTo>
                    <a:lnTo>
                      <a:pt x="61323" y="2413"/>
                    </a:lnTo>
                    <a:lnTo>
                      <a:pt x="61373" y="2463"/>
                    </a:lnTo>
                    <a:lnTo>
                      <a:pt x="61323" y="2513"/>
                    </a:lnTo>
                    <a:lnTo>
                      <a:pt x="61121" y="2513"/>
                    </a:lnTo>
                    <a:lnTo>
                      <a:pt x="61021" y="2413"/>
                    </a:lnTo>
                    <a:lnTo>
                      <a:pt x="61021" y="2346"/>
                    </a:lnTo>
                    <a:lnTo>
                      <a:pt x="61021" y="2346"/>
                    </a:lnTo>
                    <a:lnTo>
                      <a:pt x="60920" y="2363"/>
                    </a:lnTo>
                    <a:lnTo>
                      <a:pt x="60820" y="2413"/>
                    </a:lnTo>
                    <a:lnTo>
                      <a:pt x="60820" y="2564"/>
                    </a:lnTo>
                    <a:lnTo>
                      <a:pt x="60770" y="2664"/>
                    </a:lnTo>
                    <a:lnTo>
                      <a:pt x="60669" y="2765"/>
                    </a:lnTo>
                    <a:lnTo>
                      <a:pt x="60267" y="2765"/>
                    </a:lnTo>
                    <a:lnTo>
                      <a:pt x="60066" y="2714"/>
                    </a:lnTo>
                    <a:lnTo>
                      <a:pt x="59915" y="2614"/>
                    </a:lnTo>
                    <a:lnTo>
                      <a:pt x="59815" y="2463"/>
                    </a:lnTo>
                    <a:lnTo>
                      <a:pt x="59764" y="2212"/>
                    </a:lnTo>
                    <a:lnTo>
                      <a:pt x="59764" y="2111"/>
                    </a:lnTo>
                    <a:lnTo>
                      <a:pt x="59764" y="2011"/>
                    </a:lnTo>
                    <a:lnTo>
                      <a:pt x="59614" y="1960"/>
                    </a:lnTo>
                    <a:lnTo>
                      <a:pt x="59513" y="1910"/>
                    </a:lnTo>
                    <a:lnTo>
                      <a:pt x="59412" y="1910"/>
                    </a:lnTo>
                    <a:lnTo>
                      <a:pt x="59362" y="1960"/>
                    </a:lnTo>
                    <a:lnTo>
                      <a:pt x="59312" y="2061"/>
                    </a:lnTo>
                    <a:lnTo>
                      <a:pt x="59312" y="2111"/>
                    </a:lnTo>
                    <a:lnTo>
                      <a:pt x="59412" y="2262"/>
                    </a:lnTo>
                    <a:lnTo>
                      <a:pt x="59463" y="2363"/>
                    </a:lnTo>
                    <a:lnTo>
                      <a:pt x="59513" y="2463"/>
                    </a:lnTo>
                    <a:lnTo>
                      <a:pt x="59463" y="2513"/>
                    </a:lnTo>
                    <a:lnTo>
                      <a:pt x="59362" y="2564"/>
                    </a:lnTo>
                    <a:lnTo>
                      <a:pt x="59211" y="2513"/>
                    </a:lnTo>
                    <a:lnTo>
                      <a:pt x="59161" y="2463"/>
                    </a:lnTo>
                    <a:lnTo>
                      <a:pt x="59111" y="2413"/>
                    </a:lnTo>
                    <a:lnTo>
                      <a:pt x="59111" y="2111"/>
                    </a:lnTo>
                    <a:lnTo>
                      <a:pt x="59010" y="1910"/>
                    </a:lnTo>
                    <a:lnTo>
                      <a:pt x="58860" y="1759"/>
                    </a:lnTo>
                    <a:lnTo>
                      <a:pt x="58608" y="1659"/>
                    </a:lnTo>
                    <a:lnTo>
                      <a:pt x="58508" y="1558"/>
                    </a:lnTo>
                    <a:lnTo>
                      <a:pt x="58508" y="1408"/>
                    </a:lnTo>
                    <a:lnTo>
                      <a:pt x="58558" y="1357"/>
                    </a:lnTo>
                    <a:lnTo>
                      <a:pt x="58608" y="1307"/>
                    </a:lnTo>
                    <a:lnTo>
                      <a:pt x="59161" y="1257"/>
                    </a:lnTo>
                    <a:lnTo>
                      <a:pt x="59362" y="1257"/>
                    </a:lnTo>
                    <a:lnTo>
                      <a:pt x="59513" y="1206"/>
                    </a:lnTo>
                    <a:lnTo>
                      <a:pt x="59664" y="1056"/>
                    </a:lnTo>
                    <a:lnTo>
                      <a:pt x="59764" y="855"/>
                    </a:lnTo>
                    <a:lnTo>
                      <a:pt x="59463" y="855"/>
                    </a:lnTo>
                    <a:lnTo>
                      <a:pt x="59362" y="754"/>
                    </a:lnTo>
                    <a:lnTo>
                      <a:pt x="59312" y="603"/>
                    </a:lnTo>
                    <a:lnTo>
                      <a:pt x="59312" y="503"/>
                    </a:lnTo>
                    <a:lnTo>
                      <a:pt x="59262" y="453"/>
                    </a:lnTo>
                    <a:lnTo>
                      <a:pt x="59111" y="453"/>
                    </a:lnTo>
                    <a:lnTo>
                      <a:pt x="59010" y="402"/>
                    </a:lnTo>
                    <a:lnTo>
                      <a:pt x="58910" y="352"/>
                    </a:lnTo>
                    <a:lnTo>
                      <a:pt x="58910" y="151"/>
                    </a:lnTo>
                    <a:lnTo>
                      <a:pt x="58860" y="101"/>
                    </a:lnTo>
                    <a:lnTo>
                      <a:pt x="58809" y="50"/>
                    </a:lnTo>
                    <a:lnTo>
                      <a:pt x="58558" y="251"/>
                    </a:lnTo>
                    <a:lnTo>
                      <a:pt x="58457" y="352"/>
                    </a:lnTo>
                    <a:lnTo>
                      <a:pt x="58307" y="453"/>
                    </a:lnTo>
                    <a:lnTo>
                      <a:pt x="58206" y="402"/>
                    </a:lnTo>
                    <a:lnTo>
                      <a:pt x="58055" y="302"/>
                    </a:lnTo>
                    <a:lnTo>
                      <a:pt x="57905" y="251"/>
                    </a:lnTo>
                    <a:lnTo>
                      <a:pt x="57754" y="251"/>
                    </a:lnTo>
                    <a:lnTo>
                      <a:pt x="56296" y="201"/>
                    </a:lnTo>
                    <a:lnTo>
                      <a:pt x="55944" y="251"/>
                    </a:lnTo>
                    <a:lnTo>
                      <a:pt x="55793" y="302"/>
                    </a:lnTo>
                    <a:lnTo>
                      <a:pt x="55643" y="453"/>
                    </a:lnTo>
                    <a:lnTo>
                      <a:pt x="55341" y="453"/>
                    </a:lnTo>
                    <a:lnTo>
                      <a:pt x="55190" y="402"/>
                    </a:lnTo>
                    <a:lnTo>
                      <a:pt x="55090" y="302"/>
                    </a:lnTo>
                    <a:lnTo>
                      <a:pt x="54939" y="251"/>
                    </a:lnTo>
                    <a:lnTo>
                      <a:pt x="54788" y="251"/>
                    </a:lnTo>
                    <a:lnTo>
                      <a:pt x="54738" y="352"/>
                    </a:lnTo>
                    <a:lnTo>
                      <a:pt x="54637" y="402"/>
                    </a:lnTo>
                    <a:lnTo>
                      <a:pt x="54386" y="453"/>
                    </a:lnTo>
                    <a:lnTo>
                      <a:pt x="54135" y="503"/>
                    </a:lnTo>
                    <a:lnTo>
                      <a:pt x="53984" y="553"/>
                    </a:lnTo>
                    <a:lnTo>
                      <a:pt x="53934" y="654"/>
                    </a:lnTo>
                    <a:lnTo>
                      <a:pt x="53783" y="654"/>
                    </a:lnTo>
                    <a:lnTo>
                      <a:pt x="53682" y="553"/>
                    </a:lnTo>
                    <a:lnTo>
                      <a:pt x="53632" y="453"/>
                    </a:lnTo>
                    <a:lnTo>
                      <a:pt x="53582" y="251"/>
                    </a:lnTo>
                    <a:lnTo>
                      <a:pt x="53532" y="251"/>
                    </a:lnTo>
                    <a:lnTo>
                      <a:pt x="53431" y="352"/>
                    </a:lnTo>
                    <a:lnTo>
                      <a:pt x="53230" y="553"/>
                    </a:lnTo>
                    <a:lnTo>
                      <a:pt x="53180" y="603"/>
                    </a:lnTo>
                    <a:lnTo>
                      <a:pt x="53029" y="654"/>
                    </a:lnTo>
                    <a:lnTo>
                      <a:pt x="52828" y="654"/>
                    </a:lnTo>
                    <a:lnTo>
                      <a:pt x="52677" y="704"/>
                    </a:lnTo>
                    <a:lnTo>
                      <a:pt x="52341" y="992"/>
                    </a:lnTo>
                    <a:lnTo>
                      <a:pt x="52341" y="992"/>
                    </a:lnTo>
                    <a:lnTo>
                      <a:pt x="52325" y="1056"/>
                    </a:lnTo>
                    <a:lnTo>
                      <a:pt x="52303" y="1056"/>
                    </a:lnTo>
                    <a:lnTo>
                      <a:pt x="52124" y="1458"/>
                    </a:lnTo>
                    <a:lnTo>
                      <a:pt x="51973" y="1609"/>
                    </a:lnTo>
                    <a:lnTo>
                      <a:pt x="51772" y="1709"/>
                    </a:lnTo>
                    <a:lnTo>
                      <a:pt x="51622" y="1759"/>
                    </a:lnTo>
                    <a:lnTo>
                      <a:pt x="51471" y="1860"/>
                    </a:lnTo>
                    <a:lnTo>
                      <a:pt x="51320" y="1910"/>
                    </a:lnTo>
                    <a:lnTo>
                      <a:pt x="51119" y="1910"/>
                    </a:lnTo>
                    <a:lnTo>
                      <a:pt x="51018" y="1960"/>
                    </a:lnTo>
                    <a:lnTo>
                      <a:pt x="50868" y="2061"/>
                    </a:lnTo>
                    <a:lnTo>
                      <a:pt x="50667" y="2111"/>
                    </a:lnTo>
                    <a:lnTo>
                      <a:pt x="50616" y="2111"/>
                    </a:lnTo>
                    <a:lnTo>
                      <a:pt x="50516" y="2061"/>
                    </a:lnTo>
                    <a:lnTo>
                      <a:pt x="50365" y="1960"/>
                    </a:lnTo>
                    <a:lnTo>
                      <a:pt x="50315" y="1960"/>
                    </a:lnTo>
                    <a:lnTo>
                      <a:pt x="50264" y="2212"/>
                    </a:lnTo>
                    <a:lnTo>
                      <a:pt x="50214" y="2262"/>
                    </a:lnTo>
                    <a:lnTo>
                      <a:pt x="50164" y="2312"/>
                    </a:lnTo>
                    <a:lnTo>
                      <a:pt x="50063" y="2212"/>
                    </a:lnTo>
                    <a:lnTo>
                      <a:pt x="50063" y="2011"/>
                    </a:lnTo>
                    <a:lnTo>
                      <a:pt x="50013" y="1960"/>
                    </a:lnTo>
                    <a:lnTo>
                      <a:pt x="49913" y="1860"/>
                    </a:lnTo>
                    <a:lnTo>
                      <a:pt x="49862" y="1810"/>
                    </a:lnTo>
                    <a:lnTo>
                      <a:pt x="49913" y="1709"/>
                    </a:lnTo>
                    <a:lnTo>
                      <a:pt x="50566" y="1709"/>
                    </a:lnTo>
                    <a:lnTo>
                      <a:pt x="50817" y="1558"/>
                    </a:lnTo>
                    <a:lnTo>
                      <a:pt x="50918" y="1508"/>
                    </a:lnTo>
                    <a:lnTo>
                      <a:pt x="51270" y="1508"/>
                    </a:lnTo>
                    <a:lnTo>
                      <a:pt x="51421" y="1458"/>
                    </a:lnTo>
                    <a:lnTo>
                      <a:pt x="51571" y="1357"/>
                    </a:lnTo>
                    <a:lnTo>
                      <a:pt x="51722" y="1206"/>
                    </a:lnTo>
                    <a:lnTo>
                      <a:pt x="51873" y="1005"/>
                    </a:lnTo>
                    <a:lnTo>
                      <a:pt x="52074" y="855"/>
                    </a:lnTo>
                    <a:lnTo>
                      <a:pt x="52355" y="855"/>
                    </a:lnTo>
                    <a:lnTo>
                      <a:pt x="52376" y="754"/>
                    </a:lnTo>
                    <a:lnTo>
                      <a:pt x="52376" y="654"/>
                    </a:lnTo>
                    <a:lnTo>
                      <a:pt x="52376" y="503"/>
                    </a:lnTo>
                    <a:lnTo>
                      <a:pt x="52325" y="453"/>
                    </a:lnTo>
                    <a:lnTo>
                      <a:pt x="52225" y="503"/>
                    </a:lnTo>
                    <a:lnTo>
                      <a:pt x="52124" y="603"/>
                    </a:lnTo>
                    <a:lnTo>
                      <a:pt x="51973" y="654"/>
                    </a:lnTo>
                    <a:lnTo>
                      <a:pt x="51873" y="603"/>
                    </a:lnTo>
                    <a:lnTo>
                      <a:pt x="51722" y="503"/>
                    </a:lnTo>
                    <a:lnTo>
                      <a:pt x="51571" y="453"/>
                    </a:lnTo>
                    <a:lnTo>
                      <a:pt x="51370" y="402"/>
                    </a:lnTo>
                    <a:lnTo>
                      <a:pt x="51219" y="453"/>
                    </a:lnTo>
                    <a:lnTo>
                      <a:pt x="51018" y="453"/>
                    </a:lnTo>
                    <a:lnTo>
                      <a:pt x="50918" y="553"/>
                    </a:lnTo>
                    <a:lnTo>
                      <a:pt x="50817" y="603"/>
                    </a:lnTo>
                    <a:lnTo>
                      <a:pt x="50566" y="654"/>
                    </a:lnTo>
                    <a:lnTo>
                      <a:pt x="49762" y="654"/>
                    </a:lnTo>
                    <a:lnTo>
                      <a:pt x="49511" y="704"/>
                    </a:lnTo>
                    <a:lnTo>
                      <a:pt x="49058" y="955"/>
                    </a:lnTo>
                    <a:lnTo>
                      <a:pt x="48958" y="1005"/>
                    </a:lnTo>
                    <a:lnTo>
                      <a:pt x="48857" y="1005"/>
                    </a:lnTo>
                    <a:lnTo>
                      <a:pt x="48807" y="855"/>
                    </a:lnTo>
                    <a:lnTo>
                      <a:pt x="48757" y="704"/>
                    </a:lnTo>
                    <a:lnTo>
                      <a:pt x="48656" y="654"/>
                    </a:lnTo>
                    <a:lnTo>
                      <a:pt x="48555" y="654"/>
                    </a:lnTo>
                    <a:lnTo>
                      <a:pt x="48455" y="704"/>
                    </a:lnTo>
                    <a:lnTo>
                      <a:pt x="48354" y="804"/>
                    </a:lnTo>
                    <a:lnTo>
                      <a:pt x="48204" y="855"/>
                    </a:lnTo>
                    <a:lnTo>
                      <a:pt x="48103" y="855"/>
                    </a:lnTo>
                    <a:lnTo>
                      <a:pt x="47952" y="704"/>
                    </a:lnTo>
                    <a:lnTo>
                      <a:pt x="47852" y="654"/>
                    </a:lnTo>
                    <a:lnTo>
                      <a:pt x="47802" y="704"/>
                    </a:lnTo>
                    <a:lnTo>
                      <a:pt x="47751" y="804"/>
                    </a:lnTo>
                    <a:lnTo>
                      <a:pt x="47701" y="1056"/>
                    </a:lnTo>
                    <a:lnTo>
                      <a:pt x="47651" y="1206"/>
                    </a:lnTo>
                    <a:lnTo>
                      <a:pt x="47550" y="1257"/>
                    </a:lnTo>
                    <a:lnTo>
                      <a:pt x="47349" y="1257"/>
                    </a:lnTo>
                    <a:lnTo>
                      <a:pt x="46997" y="1307"/>
                    </a:lnTo>
                    <a:lnTo>
                      <a:pt x="46997" y="1357"/>
                    </a:lnTo>
                    <a:lnTo>
                      <a:pt x="46947" y="1408"/>
                    </a:lnTo>
                    <a:lnTo>
                      <a:pt x="47048" y="1508"/>
                    </a:lnTo>
                    <a:lnTo>
                      <a:pt x="47048" y="1609"/>
                    </a:lnTo>
                    <a:lnTo>
                      <a:pt x="46947" y="1810"/>
                    </a:lnTo>
                    <a:lnTo>
                      <a:pt x="46947" y="1910"/>
                    </a:lnTo>
                    <a:lnTo>
                      <a:pt x="46997" y="2061"/>
                    </a:lnTo>
                    <a:lnTo>
                      <a:pt x="47098" y="2111"/>
                    </a:lnTo>
                    <a:lnTo>
                      <a:pt x="47198" y="2111"/>
                    </a:lnTo>
                    <a:lnTo>
                      <a:pt x="47299" y="2061"/>
                    </a:lnTo>
                    <a:lnTo>
                      <a:pt x="47299" y="2011"/>
                    </a:lnTo>
                    <a:lnTo>
                      <a:pt x="47349" y="1860"/>
                    </a:lnTo>
                    <a:lnTo>
                      <a:pt x="47399" y="1759"/>
                    </a:lnTo>
                    <a:lnTo>
                      <a:pt x="47550" y="1558"/>
                    </a:lnTo>
                    <a:lnTo>
                      <a:pt x="47651" y="1508"/>
                    </a:lnTo>
                    <a:lnTo>
                      <a:pt x="47701" y="1558"/>
                    </a:lnTo>
                    <a:lnTo>
                      <a:pt x="47852" y="1659"/>
                    </a:lnTo>
                    <a:lnTo>
                      <a:pt x="47952" y="1709"/>
                    </a:lnTo>
                    <a:lnTo>
                      <a:pt x="48254" y="1709"/>
                    </a:lnTo>
                    <a:lnTo>
                      <a:pt x="48304" y="1759"/>
                    </a:lnTo>
                    <a:lnTo>
                      <a:pt x="48354" y="1860"/>
                    </a:lnTo>
                    <a:lnTo>
                      <a:pt x="48254" y="1910"/>
                    </a:lnTo>
                    <a:lnTo>
                      <a:pt x="48204" y="2011"/>
                    </a:lnTo>
                    <a:lnTo>
                      <a:pt x="48204" y="2161"/>
                    </a:lnTo>
                    <a:lnTo>
                      <a:pt x="48103" y="2262"/>
                    </a:lnTo>
                    <a:lnTo>
                      <a:pt x="48003" y="2312"/>
                    </a:lnTo>
                    <a:lnTo>
                      <a:pt x="47550" y="2312"/>
                    </a:lnTo>
                    <a:lnTo>
                      <a:pt x="47399" y="2363"/>
                    </a:lnTo>
                    <a:lnTo>
                      <a:pt x="47249" y="2513"/>
                    </a:lnTo>
                    <a:lnTo>
                      <a:pt x="47198" y="2564"/>
                    </a:lnTo>
                    <a:lnTo>
                      <a:pt x="47098" y="2564"/>
                    </a:lnTo>
                    <a:lnTo>
                      <a:pt x="46997" y="2513"/>
                    </a:lnTo>
                    <a:lnTo>
                      <a:pt x="46897" y="2413"/>
                    </a:lnTo>
                    <a:lnTo>
                      <a:pt x="46595" y="2111"/>
                    </a:lnTo>
                    <a:lnTo>
                      <a:pt x="46444" y="2111"/>
                    </a:lnTo>
                    <a:lnTo>
                      <a:pt x="46344" y="2161"/>
                    </a:lnTo>
                    <a:lnTo>
                      <a:pt x="46294" y="2262"/>
                    </a:lnTo>
                    <a:lnTo>
                      <a:pt x="46243" y="2463"/>
                    </a:lnTo>
                    <a:lnTo>
                      <a:pt x="46193" y="2513"/>
                    </a:lnTo>
                    <a:lnTo>
                      <a:pt x="46093" y="2564"/>
                    </a:lnTo>
                    <a:lnTo>
                      <a:pt x="44836" y="2513"/>
                    </a:lnTo>
                    <a:lnTo>
                      <a:pt x="44735" y="2513"/>
                    </a:lnTo>
                    <a:lnTo>
                      <a:pt x="44635" y="2463"/>
                    </a:lnTo>
                    <a:lnTo>
                      <a:pt x="44534" y="2363"/>
                    </a:lnTo>
                    <a:lnTo>
                      <a:pt x="44434" y="2363"/>
                    </a:lnTo>
                    <a:lnTo>
                      <a:pt x="44283" y="2564"/>
                    </a:lnTo>
                    <a:lnTo>
                      <a:pt x="44183" y="2614"/>
                    </a:lnTo>
                    <a:lnTo>
                      <a:pt x="44233" y="2664"/>
                    </a:lnTo>
                    <a:lnTo>
                      <a:pt x="44333" y="2765"/>
                    </a:lnTo>
                    <a:lnTo>
                      <a:pt x="44434" y="2915"/>
                    </a:lnTo>
                    <a:lnTo>
                      <a:pt x="44478" y="2951"/>
                    </a:lnTo>
                    <a:lnTo>
                      <a:pt x="44478" y="2951"/>
                    </a:lnTo>
                    <a:lnTo>
                      <a:pt x="44585" y="2915"/>
                    </a:lnTo>
                    <a:lnTo>
                      <a:pt x="44685" y="2815"/>
                    </a:lnTo>
                    <a:lnTo>
                      <a:pt x="44786" y="2815"/>
                    </a:lnTo>
                    <a:lnTo>
                      <a:pt x="44886" y="2915"/>
                    </a:lnTo>
                    <a:lnTo>
                      <a:pt x="44936" y="2966"/>
                    </a:lnTo>
                    <a:lnTo>
                      <a:pt x="45188" y="3016"/>
                    </a:lnTo>
                    <a:lnTo>
                      <a:pt x="45288" y="3066"/>
                    </a:lnTo>
                    <a:lnTo>
                      <a:pt x="45288" y="3167"/>
                    </a:lnTo>
                    <a:lnTo>
                      <a:pt x="45288" y="3217"/>
                    </a:lnTo>
                    <a:lnTo>
                      <a:pt x="45238" y="3267"/>
                    </a:lnTo>
                    <a:lnTo>
                      <a:pt x="45087" y="3318"/>
                    </a:lnTo>
                    <a:lnTo>
                      <a:pt x="44962" y="3318"/>
                    </a:lnTo>
                    <a:lnTo>
                      <a:pt x="44936" y="3217"/>
                    </a:lnTo>
                    <a:lnTo>
                      <a:pt x="44886" y="3167"/>
                    </a:lnTo>
                    <a:lnTo>
                      <a:pt x="44786" y="3167"/>
                    </a:lnTo>
                    <a:lnTo>
                      <a:pt x="44763" y="3178"/>
                    </a:lnTo>
                    <a:lnTo>
                      <a:pt x="44763" y="3178"/>
                    </a:lnTo>
                    <a:lnTo>
                      <a:pt x="44936" y="3318"/>
                    </a:lnTo>
                    <a:lnTo>
                      <a:pt x="44697" y="3211"/>
                    </a:lnTo>
                    <a:lnTo>
                      <a:pt x="44697" y="3211"/>
                    </a:lnTo>
                    <a:lnTo>
                      <a:pt x="44585" y="3267"/>
                    </a:lnTo>
                    <a:lnTo>
                      <a:pt x="44434" y="3368"/>
                    </a:lnTo>
                    <a:lnTo>
                      <a:pt x="44387" y="3084"/>
                    </a:lnTo>
                    <a:lnTo>
                      <a:pt x="44387" y="3084"/>
                    </a:lnTo>
                    <a:lnTo>
                      <a:pt x="44183" y="3016"/>
                    </a:lnTo>
                    <a:lnTo>
                      <a:pt x="44032" y="2915"/>
                    </a:lnTo>
                    <a:lnTo>
                      <a:pt x="43981" y="2815"/>
                    </a:lnTo>
                    <a:lnTo>
                      <a:pt x="43931" y="2714"/>
                    </a:lnTo>
                    <a:lnTo>
                      <a:pt x="43931" y="2614"/>
                    </a:lnTo>
                    <a:lnTo>
                      <a:pt x="43881" y="2564"/>
                    </a:lnTo>
                    <a:lnTo>
                      <a:pt x="43730" y="2413"/>
                    </a:lnTo>
                    <a:lnTo>
                      <a:pt x="43630" y="2363"/>
                    </a:lnTo>
                    <a:lnTo>
                      <a:pt x="43579" y="2413"/>
                    </a:lnTo>
                    <a:lnTo>
                      <a:pt x="43328" y="2513"/>
                    </a:lnTo>
                    <a:lnTo>
                      <a:pt x="43077" y="2664"/>
                    </a:lnTo>
                    <a:lnTo>
                      <a:pt x="43479" y="3016"/>
                    </a:lnTo>
                    <a:lnTo>
                      <a:pt x="43529" y="3066"/>
                    </a:lnTo>
                    <a:lnTo>
                      <a:pt x="43479" y="3167"/>
                    </a:lnTo>
                    <a:lnTo>
                      <a:pt x="43378" y="3267"/>
                    </a:lnTo>
                    <a:lnTo>
                      <a:pt x="43328" y="3368"/>
                    </a:lnTo>
                    <a:lnTo>
                      <a:pt x="43328" y="3619"/>
                    </a:lnTo>
                    <a:lnTo>
                      <a:pt x="43328" y="3720"/>
                    </a:lnTo>
                    <a:lnTo>
                      <a:pt x="43228" y="3770"/>
                    </a:lnTo>
                    <a:lnTo>
                      <a:pt x="43177" y="3770"/>
                    </a:lnTo>
                    <a:lnTo>
                      <a:pt x="43127" y="3669"/>
                    </a:lnTo>
                    <a:lnTo>
                      <a:pt x="43026" y="3619"/>
                    </a:lnTo>
                    <a:lnTo>
                      <a:pt x="42825" y="3569"/>
                    </a:lnTo>
                    <a:lnTo>
                      <a:pt x="42725" y="3519"/>
                    </a:lnTo>
                    <a:lnTo>
                      <a:pt x="42624" y="3468"/>
                    </a:lnTo>
                    <a:lnTo>
                      <a:pt x="42524" y="3368"/>
                    </a:lnTo>
                    <a:lnTo>
                      <a:pt x="42373" y="3368"/>
                    </a:lnTo>
                    <a:lnTo>
                      <a:pt x="42323" y="3267"/>
                    </a:lnTo>
                    <a:lnTo>
                      <a:pt x="42273" y="3116"/>
                    </a:lnTo>
                    <a:lnTo>
                      <a:pt x="42323" y="3066"/>
                    </a:lnTo>
                    <a:lnTo>
                      <a:pt x="42373" y="3016"/>
                    </a:lnTo>
                    <a:lnTo>
                      <a:pt x="42423" y="2966"/>
                    </a:lnTo>
                    <a:lnTo>
                      <a:pt x="42725" y="2966"/>
                    </a:lnTo>
                    <a:lnTo>
                      <a:pt x="42725" y="2815"/>
                    </a:lnTo>
                    <a:lnTo>
                      <a:pt x="42675" y="2714"/>
                    </a:lnTo>
                    <a:lnTo>
                      <a:pt x="42574" y="2513"/>
                    </a:lnTo>
                    <a:lnTo>
                      <a:pt x="42474" y="2312"/>
                    </a:lnTo>
                    <a:lnTo>
                      <a:pt x="42373" y="2111"/>
                    </a:lnTo>
                    <a:lnTo>
                      <a:pt x="42273" y="2111"/>
                    </a:lnTo>
                    <a:lnTo>
                      <a:pt x="42273" y="2212"/>
                    </a:lnTo>
                    <a:lnTo>
                      <a:pt x="42222" y="2312"/>
                    </a:lnTo>
                    <a:lnTo>
                      <a:pt x="41971" y="2312"/>
                    </a:lnTo>
                    <a:lnTo>
                      <a:pt x="41921" y="2262"/>
                    </a:lnTo>
                    <a:lnTo>
                      <a:pt x="41870" y="2161"/>
                    </a:lnTo>
                    <a:lnTo>
                      <a:pt x="41870" y="2061"/>
                    </a:lnTo>
                    <a:lnTo>
                      <a:pt x="41669" y="2212"/>
                    </a:lnTo>
                    <a:lnTo>
                      <a:pt x="41368" y="2463"/>
                    </a:lnTo>
                    <a:lnTo>
                      <a:pt x="41066" y="2765"/>
                    </a:lnTo>
                    <a:lnTo>
                      <a:pt x="41016" y="2765"/>
                    </a:lnTo>
                    <a:lnTo>
                      <a:pt x="40915" y="2714"/>
                    </a:lnTo>
                    <a:lnTo>
                      <a:pt x="40815" y="2664"/>
                    </a:lnTo>
                    <a:lnTo>
                      <a:pt x="40966" y="2463"/>
                    </a:lnTo>
                    <a:lnTo>
                      <a:pt x="41016" y="2363"/>
                    </a:lnTo>
                    <a:lnTo>
                      <a:pt x="41016" y="2212"/>
                    </a:lnTo>
                    <a:lnTo>
                      <a:pt x="41267" y="2111"/>
                    </a:lnTo>
                    <a:lnTo>
                      <a:pt x="41418" y="2061"/>
                    </a:lnTo>
                    <a:lnTo>
                      <a:pt x="41418" y="2011"/>
                    </a:lnTo>
                    <a:lnTo>
                      <a:pt x="41468" y="1910"/>
                    </a:lnTo>
                    <a:lnTo>
                      <a:pt x="41468" y="1709"/>
                    </a:lnTo>
                    <a:lnTo>
                      <a:pt x="41468" y="1609"/>
                    </a:lnTo>
                    <a:lnTo>
                      <a:pt x="41519" y="1508"/>
                    </a:lnTo>
                    <a:lnTo>
                      <a:pt x="41720" y="1508"/>
                    </a:lnTo>
                    <a:lnTo>
                      <a:pt x="41820" y="1558"/>
                    </a:lnTo>
                    <a:lnTo>
                      <a:pt x="41870" y="1609"/>
                    </a:lnTo>
                    <a:lnTo>
                      <a:pt x="41870" y="1709"/>
                    </a:lnTo>
                    <a:lnTo>
                      <a:pt x="41870" y="1960"/>
                    </a:lnTo>
                    <a:lnTo>
                      <a:pt x="41971" y="2061"/>
                    </a:lnTo>
                    <a:lnTo>
                      <a:pt x="42071" y="2111"/>
                    </a:lnTo>
                    <a:lnTo>
                      <a:pt x="42273" y="2111"/>
                    </a:lnTo>
                    <a:lnTo>
                      <a:pt x="42273" y="1709"/>
                    </a:lnTo>
                    <a:lnTo>
                      <a:pt x="42273" y="1609"/>
                    </a:lnTo>
                    <a:lnTo>
                      <a:pt x="42323" y="1558"/>
                    </a:lnTo>
                    <a:lnTo>
                      <a:pt x="42474" y="1508"/>
                    </a:lnTo>
                    <a:lnTo>
                      <a:pt x="42675" y="1508"/>
                    </a:lnTo>
                    <a:lnTo>
                      <a:pt x="42876" y="1558"/>
                    </a:lnTo>
                    <a:lnTo>
                      <a:pt x="42926" y="1609"/>
                    </a:lnTo>
                    <a:lnTo>
                      <a:pt x="42825" y="1659"/>
                    </a:lnTo>
                    <a:lnTo>
                      <a:pt x="42725" y="1810"/>
                    </a:lnTo>
                    <a:lnTo>
                      <a:pt x="42926" y="1910"/>
                    </a:lnTo>
                    <a:lnTo>
                      <a:pt x="43228" y="1910"/>
                    </a:lnTo>
                    <a:lnTo>
                      <a:pt x="43278" y="1860"/>
                    </a:lnTo>
                    <a:lnTo>
                      <a:pt x="43177" y="1609"/>
                    </a:lnTo>
                    <a:lnTo>
                      <a:pt x="43228" y="1508"/>
                    </a:lnTo>
                    <a:lnTo>
                      <a:pt x="43328" y="1408"/>
                    </a:lnTo>
                    <a:lnTo>
                      <a:pt x="43278" y="1307"/>
                    </a:lnTo>
                    <a:lnTo>
                      <a:pt x="43077" y="1156"/>
                    </a:lnTo>
                    <a:lnTo>
                      <a:pt x="42976" y="1106"/>
                    </a:lnTo>
                    <a:lnTo>
                      <a:pt x="42876" y="1056"/>
                    </a:lnTo>
                    <a:lnTo>
                      <a:pt x="42474" y="1056"/>
                    </a:lnTo>
                    <a:lnTo>
                      <a:pt x="42122" y="1005"/>
                    </a:lnTo>
                    <a:lnTo>
                      <a:pt x="41971" y="905"/>
                    </a:lnTo>
                    <a:lnTo>
                      <a:pt x="41820" y="855"/>
                    </a:lnTo>
                    <a:lnTo>
                      <a:pt x="41468" y="855"/>
                    </a:lnTo>
                    <a:lnTo>
                      <a:pt x="41267" y="905"/>
                    </a:lnTo>
                    <a:lnTo>
                      <a:pt x="41167" y="1005"/>
                    </a:lnTo>
                    <a:lnTo>
                      <a:pt x="41066" y="1156"/>
                    </a:lnTo>
                    <a:lnTo>
                      <a:pt x="40915" y="1257"/>
                    </a:lnTo>
                    <a:lnTo>
                      <a:pt x="40664" y="1056"/>
                    </a:lnTo>
                    <a:lnTo>
                      <a:pt x="40513" y="905"/>
                    </a:lnTo>
                    <a:lnTo>
                      <a:pt x="40413" y="855"/>
                    </a:lnTo>
                    <a:lnTo>
                      <a:pt x="40262" y="905"/>
                    </a:lnTo>
                    <a:lnTo>
                      <a:pt x="40111" y="1056"/>
                    </a:lnTo>
                    <a:lnTo>
                      <a:pt x="40011" y="1156"/>
                    </a:lnTo>
                    <a:lnTo>
                      <a:pt x="39910" y="1206"/>
                    </a:lnTo>
                    <a:lnTo>
                      <a:pt x="39759" y="1206"/>
                    </a:lnTo>
                    <a:lnTo>
                      <a:pt x="39659" y="1056"/>
                    </a:lnTo>
                    <a:lnTo>
                      <a:pt x="39357" y="1106"/>
                    </a:lnTo>
                    <a:lnTo>
                      <a:pt x="39156" y="1106"/>
                    </a:lnTo>
                    <a:lnTo>
                      <a:pt x="39056" y="1056"/>
                    </a:lnTo>
                    <a:lnTo>
                      <a:pt x="38905" y="1056"/>
                    </a:lnTo>
                    <a:lnTo>
                      <a:pt x="38754" y="1156"/>
                    </a:lnTo>
                    <a:lnTo>
                      <a:pt x="38654" y="1206"/>
                    </a:lnTo>
                    <a:lnTo>
                      <a:pt x="38503" y="1206"/>
                    </a:lnTo>
                    <a:lnTo>
                      <a:pt x="38402" y="1106"/>
                    </a:lnTo>
                    <a:lnTo>
                      <a:pt x="38251" y="1056"/>
                    </a:lnTo>
                    <a:lnTo>
                      <a:pt x="37849" y="1056"/>
                    </a:lnTo>
                    <a:lnTo>
                      <a:pt x="37749" y="1106"/>
                    </a:lnTo>
                    <a:lnTo>
                      <a:pt x="37598" y="1257"/>
                    </a:lnTo>
                    <a:lnTo>
                      <a:pt x="37296" y="1257"/>
                    </a:lnTo>
                    <a:lnTo>
                      <a:pt x="37246" y="1156"/>
                    </a:lnTo>
                    <a:lnTo>
                      <a:pt x="37095" y="1056"/>
                    </a:lnTo>
                    <a:lnTo>
                      <a:pt x="36995" y="1056"/>
                    </a:lnTo>
                    <a:lnTo>
                      <a:pt x="36894" y="1106"/>
                    </a:lnTo>
                    <a:lnTo>
                      <a:pt x="36794" y="1206"/>
                    </a:lnTo>
                    <a:lnTo>
                      <a:pt x="36593" y="1408"/>
                    </a:lnTo>
                    <a:lnTo>
                      <a:pt x="36492" y="1458"/>
                    </a:lnTo>
                    <a:lnTo>
                      <a:pt x="36442" y="1458"/>
                    </a:lnTo>
                    <a:lnTo>
                      <a:pt x="36341" y="1357"/>
                    </a:lnTo>
                    <a:lnTo>
                      <a:pt x="36241" y="1307"/>
                    </a:lnTo>
                    <a:lnTo>
                      <a:pt x="36090" y="1307"/>
                    </a:lnTo>
                    <a:lnTo>
                      <a:pt x="36040" y="1357"/>
                    </a:lnTo>
                    <a:lnTo>
                      <a:pt x="35990" y="1458"/>
                    </a:lnTo>
                    <a:lnTo>
                      <a:pt x="35939" y="1558"/>
                    </a:lnTo>
                    <a:lnTo>
                      <a:pt x="35889" y="1659"/>
                    </a:lnTo>
                    <a:lnTo>
                      <a:pt x="35839" y="1709"/>
                    </a:lnTo>
                    <a:lnTo>
                      <a:pt x="35738" y="1709"/>
                    </a:lnTo>
                    <a:lnTo>
                      <a:pt x="35587" y="1659"/>
                    </a:lnTo>
                    <a:lnTo>
                      <a:pt x="35537" y="1558"/>
                    </a:lnTo>
                    <a:lnTo>
                      <a:pt x="35537" y="1508"/>
                    </a:lnTo>
                    <a:lnTo>
                      <a:pt x="35537" y="1357"/>
                    </a:lnTo>
                    <a:lnTo>
                      <a:pt x="35487" y="1307"/>
                    </a:lnTo>
                    <a:lnTo>
                      <a:pt x="35437" y="1307"/>
                    </a:lnTo>
                    <a:lnTo>
                      <a:pt x="35336" y="1408"/>
                    </a:lnTo>
                    <a:lnTo>
                      <a:pt x="35185" y="1458"/>
                    </a:lnTo>
                    <a:lnTo>
                      <a:pt x="34984" y="1508"/>
                    </a:lnTo>
                    <a:lnTo>
                      <a:pt x="34733" y="1458"/>
                    </a:lnTo>
                    <a:lnTo>
                      <a:pt x="34532" y="1508"/>
                    </a:lnTo>
                    <a:lnTo>
                      <a:pt x="34431" y="1458"/>
                    </a:lnTo>
                    <a:lnTo>
                      <a:pt x="34331" y="1408"/>
                    </a:lnTo>
                    <a:lnTo>
                      <a:pt x="34180" y="1307"/>
                    </a:lnTo>
                    <a:lnTo>
                      <a:pt x="34029" y="1609"/>
                    </a:lnTo>
                    <a:lnTo>
                      <a:pt x="33979" y="1659"/>
                    </a:lnTo>
                    <a:lnTo>
                      <a:pt x="33878" y="1709"/>
                    </a:lnTo>
                    <a:lnTo>
                      <a:pt x="33627" y="1709"/>
                    </a:lnTo>
                    <a:lnTo>
                      <a:pt x="33476" y="1759"/>
                    </a:lnTo>
                    <a:lnTo>
                      <a:pt x="33376" y="1860"/>
                    </a:lnTo>
                    <a:lnTo>
                      <a:pt x="33275" y="1910"/>
                    </a:lnTo>
                    <a:lnTo>
                      <a:pt x="33124" y="1910"/>
                    </a:lnTo>
                    <a:lnTo>
                      <a:pt x="33024" y="1759"/>
                    </a:lnTo>
                    <a:lnTo>
                      <a:pt x="32873" y="1709"/>
                    </a:lnTo>
                    <a:lnTo>
                      <a:pt x="32572" y="1709"/>
                    </a:lnTo>
                    <a:lnTo>
                      <a:pt x="31868" y="1659"/>
                    </a:lnTo>
                    <a:lnTo>
                      <a:pt x="31767" y="1659"/>
                    </a:lnTo>
                    <a:lnTo>
                      <a:pt x="31767" y="1609"/>
                    </a:lnTo>
                    <a:lnTo>
                      <a:pt x="31818" y="1508"/>
                    </a:lnTo>
                    <a:lnTo>
                      <a:pt x="31968" y="1357"/>
                    </a:lnTo>
                    <a:lnTo>
                      <a:pt x="31818" y="1307"/>
                    </a:lnTo>
                    <a:lnTo>
                      <a:pt x="31717" y="1307"/>
                    </a:lnTo>
                    <a:lnTo>
                      <a:pt x="31466" y="1458"/>
                    </a:lnTo>
                    <a:lnTo>
                      <a:pt x="31164" y="1508"/>
                    </a:lnTo>
                    <a:lnTo>
                      <a:pt x="30662" y="1458"/>
                    </a:lnTo>
                    <a:lnTo>
                      <a:pt x="30410" y="1508"/>
                    </a:lnTo>
                    <a:lnTo>
                      <a:pt x="30310" y="1609"/>
                    </a:lnTo>
                    <a:lnTo>
                      <a:pt x="30159" y="1709"/>
                    </a:lnTo>
                    <a:lnTo>
                      <a:pt x="30109" y="1609"/>
                    </a:lnTo>
                    <a:lnTo>
                      <a:pt x="30008" y="1558"/>
                    </a:lnTo>
                    <a:lnTo>
                      <a:pt x="29908" y="1558"/>
                    </a:lnTo>
                    <a:lnTo>
                      <a:pt x="29807" y="1659"/>
                    </a:lnTo>
                    <a:lnTo>
                      <a:pt x="29505" y="1709"/>
                    </a:lnTo>
                    <a:lnTo>
                      <a:pt x="29154" y="1709"/>
                    </a:lnTo>
                    <a:lnTo>
                      <a:pt x="28802" y="1609"/>
                    </a:lnTo>
                    <a:lnTo>
                      <a:pt x="28349" y="1508"/>
                    </a:lnTo>
                    <a:lnTo>
                      <a:pt x="28249" y="1558"/>
                    </a:lnTo>
                    <a:lnTo>
                      <a:pt x="28199" y="1609"/>
                    </a:lnTo>
                    <a:lnTo>
                      <a:pt x="28098" y="1659"/>
                    </a:lnTo>
                    <a:lnTo>
                      <a:pt x="28048" y="1659"/>
                    </a:lnTo>
                    <a:lnTo>
                      <a:pt x="27797" y="1508"/>
                    </a:lnTo>
                    <a:lnTo>
                      <a:pt x="27595" y="1458"/>
                    </a:lnTo>
                    <a:lnTo>
                      <a:pt x="27394" y="1558"/>
                    </a:lnTo>
                    <a:lnTo>
                      <a:pt x="27244" y="1709"/>
                    </a:lnTo>
                    <a:lnTo>
                      <a:pt x="27093" y="1860"/>
                    </a:lnTo>
                    <a:lnTo>
                      <a:pt x="26942" y="1910"/>
                    </a:lnTo>
                    <a:lnTo>
                      <a:pt x="26791" y="1860"/>
                    </a:lnTo>
                    <a:lnTo>
                      <a:pt x="26640" y="1759"/>
                    </a:lnTo>
                    <a:lnTo>
                      <a:pt x="26490" y="1709"/>
                    </a:lnTo>
                    <a:lnTo>
                      <a:pt x="26389" y="1759"/>
                    </a:lnTo>
                    <a:lnTo>
                      <a:pt x="26289" y="1810"/>
                    </a:lnTo>
                    <a:lnTo>
                      <a:pt x="26188" y="1860"/>
                    </a:lnTo>
                    <a:lnTo>
                      <a:pt x="25937" y="1910"/>
                    </a:lnTo>
                    <a:lnTo>
                      <a:pt x="24328" y="1910"/>
                    </a:lnTo>
                    <a:lnTo>
                      <a:pt x="24278" y="1960"/>
                    </a:lnTo>
                    <a:lnTo>
                      <a:pt x="24178" y="2011"/>
                    </a:lnTo>
                    <a:lnTo>
                      <a:pt x="24077" y="2111"/>
                    </a:lnTo>
                    <a:lnTo>
                      <a:pt x="23976" y="2111"/>
                    </a:lnTo>
                    <a:lnTo>
                      <a:pt x="23826" y="2061"/>
                    </a:lnTo>
                    <a:lnTo>
                      <a:pt x="23725" y="2011"/>
                    </a:lnTo>
                    <a:lnTo>
                      <a:pt x="23625" y="1810"/>
                    </a:lnTo>
                    <a:lnTo>
                      <a:pt x="23424" y="1709"/>
                    </a:lnTo>
                    <a:lnTo>
                      <a:pt x="23323" y="1709"/>
                    </a:lnTo>
                    <a:lnTo>
                      <a:pt x="23223" y="1759"/>
                    </a:lnTo>
                    <a:lnTo>
                      <a:pt x="23122" y="1860"/>
                    </a:lnTo>
                    <a:lnTo>
                      <a:pt x="23021" y="1910"/>
                    </a:lnTo>
                    <a:lnTo>
                      <a:pt x="22820" y="1960"/>
                    </a:lnTo>
                    <a:lnTo>
                      <a:pt x="22670" y="2061"/>
                    </a:lnTo>
                    <a:lnTo>
                      <a:pt x="22519" y="2111"/>
                    </a:lnTo>
                    <a:lnTo>
                      <a:pt x="22217" y="2111"/>
                    </a:lnTo>
                    <a:lnTo>
                      <a:pt x="22066" y="2011"/>
                    </a:lnTo>
                    <a:lnTo>
                      <a:pt x="22016" y="1960"/>
                    </a:lnTo>
                    <a:lnTo>
                      <a:pt x="21966" y="1960"/>
                    </a:lnTo>
                    <a:lnTo>
                      <a:pt x="21865" y="2161"/>
                    </a:lnTo>
                    <a:lnTo>
                      <a:pt x="21865" y="2262"/>
                    </a:lnTo>
                    <a:lnTo>
                      <a:pt x="21815" y="2312"/>
                    </a:lnTo>
                    <a:lnTo>
                      <a:pt x="21715" y="2262"/>
                    </a:lnTo>
                    <a:lnTo>
                      <a:pt x="21564" y="2111"/>
                    </a:lnTo>
                    <a:lnTo>
                      <a:pt x="21413" y="1960"/>
                    </a:lnTo>
                    <a:lnTo>
                      <a:pt x="21312" y="1910"/>
                    </a:lnTo>
                    <a:lnTo>
                      <a:pt x="21162" y="1910"/>
                    </a:lnTo>
                    <a:lnTo>
                      <a:pt x="21061" y="2011"/>
                    </a:lnTo>
                    <a:lnTo>
                      <a:pt x="20860" y="2111"/>
                    </a:lnTo>
                    <a:lnTo>
                      <a:pt x="20709" y="2111"/>
                    </a:lnTo>
                    <a:lnTo>
                      <a:pt x="20609" y="2011"/>
                    </a:lnTo>
                    <a:lnTo>
                      <a:pt x="20508" y="1960"/>
                    </a:lnTo>
                    <a:lnTo>
                      <a:pt x="20408" y="2011"/>
                    </a:lnTo>
                    <a:lnTo>
                      <a:pt x="20307" y="2111"/>
                    </a:lnTo>
                    <a:lnTo>
                      <a:pt x="20257" y="2061"/>
                    </a:lnTo>
                    <a:lnTo>
                      <a:pt x="20106" y="1960"/>
                    </a:lnTo>
                    <a:lnTo>
                      <a:pt x="20006" y="1910"/>
                    </a:lnTo>
                    <a:lnTo>
                      <a:pt x="19855" y="1910"/>
                    </a:lnTo>
                    <a:lnTo>
                      <a:pt x="19754" y="2061"/>
                    </a:lnTo>
                    <a:lnTo>
                      <a:pt x="19553" y="2212"/>
                    </a:lnTo>
                    <a:lnTo>
                      <a:pt x="19402" y="2312"/>
                    </a:lnTo>
                    <a:lnTo>
                      <a:pt x="19201" y="2312"/>
                    </a:lnTo>
                    <a:lnTo>
                      <a:pt x="19000" y="2111"/>
                    </a:lnTo>
                    <a:lnTo>
                      <a:pt x="18699" y="2111"/>
                    </a:lnTo>
                    <a:lnTo>
                      <a:pt x="18447" y="2262"/>
                    </a:lnTo>
                    <a:lnTo>
                      <a:pt x="18196" y="2312"/>
                    </a:lnTo>
                    <a:lnTo>
                      <a:pt x="17945" y="2262"/>
                    </a:lnTo>
                    <a:lnTo>
                      <a:pt x="17693" y="2111"/>
                    </a:lnTo>
                    <a:lnTo>
                      <a:pt x="17593" y="2161"/>
                    </a:lnTo>
                    <a:lnTo>
                      <a:pt x="17442" y="2262"/>
                    </a:lnTo>
                    <a:lnTo>
                      <a:pt x="17442" y="2363"/>
                    </a:lnTo>
                    <a:lnTo>
                      <a:pt x="17442" y="2463"/>
                    </a:lnTo>
                    <a:lnTo>
                      <a:pt x="17342" y="2714"/>
                    </a:lnTo>
                    <a:lnTo>
                      <a:pt x="17241" y="2614"/>
                    </a:lnTo>
                    <a:lnTo>
                      <a:pt x="16990" y="2312"/>
                    </a:lnTo>
                    <a:lnTo>
                      <a:pt x="16537" y="2714"/>
                    </a:lnTo>
                    <a:lnTo>
                      <a:pt x="16387" y="2614"/>
                    </a:lnTo>
                    <a:lnTo>
                      <a:pt x="16236" y="2614"/>
                    </a:lnTo>
                    <a:lnTo>
                      <a:pt x="16186" y="2664"/>
                    </a:lnTo>
                    <a:lnTo>
                      <a:pt x="16135" y="2714"/>
                    </a:lnTo>
                    <a:lnTo>
                      <a:pt x="16035" y="2664"/>
                    </a:lnTo>
                    <a:lnTo>
                      <a:pt x="15934" y="2614"/>
                    </a:lnTo>
                    <a:lnTo>
                      <a:pt x="15834" y="2513"/>
                    </a:lnTo>
                    <a:lnTo>
                      <a:pt x="15683" y="2513"/>
                    </a:lnTo>
                    <a:lnTo>
                      <a:pt x="15532" y="2564"/>
                    </a:lnTo>
                    <a:lnTo>
                      <a:pt x="15381" y="2614"/>
                    </a:lnTo>
                    <a:lnTo>
                      <a:pt x="15231" y="2714"/>
                    </a:lnTo>
                    <a:lnTo>
                      <a:pt x="15080" y="2614"/>
                    </a:lnTo>
                    <a:lnTo>
                      <a:pt x="14929" y="2513"/>
                    </a:lnTo>
                    <a:lnTo>
                      <a:pt x="14577" y="2564"/>
                    </a:lnTo>
                    <a:lnTo>
                      <a:pt x="14024" y="2513"/>
                    </a:lnTo>
                    <a:lnTo>
                      <a:pt x="13773" y="2614"/>
                    </a:lnTo>
                    <a:lnTo>
                      <a:pt x="13471" y="2714"/>
                    </a:lnTo>
                    <a:lnTo>
                      <a:pt x="13421" y="2765"/>
                    </a:lnTo>
                    <a:lnTo>
                      <a:pt x="13270" y="2765"/>
                    </a:lnTo>
                    <a:lnTo>
                      <a:pt x="13119" y="2714"/>
                    </a:lnTo>
                    <a:lnTo>
                      <a:pt x="13019" y="2614"/>
                    </a:lnTo>
                    <a:lnTo>
                      <a:pt x="12969" y="2564"/>
                    </a:lnTo>
                    <a:lnTo>
                      <a:pt x="12918" y="2564"/>
                    </a:lnTo>
                    <a:lnTo>
                      <a:pt x="12818" y="2664"/>
                    </a:lnTo>
                    <a:lnTo>
                      <a:pt x="12717" y="2714"/>
                    </a:lnTo>
                    <a:lnTo>
                      <a:pt x="12667" y="2664"/>
                    </a:lnTo>
                    <a:lnTo>
                      <a:pt x="12416" y="2564"/>
                    </a:lnTo>
                    <a:lnTo>
                      <a:pt x="12114" y="2513"/>
                    </a:lnTo>
                    <a:lnTo>
                      <a:pt x="11863" y="2513"/>
                    </a:lnTo>
                    <a:lnTo>
                      <a:pt x="11612" y="2614"/>
                    </a:lnTo>
                    <a:lnTo>
                      <a:pt x="11461" y="2714"/>
                    </a:lnTo>
                    <a:lnTo>
                      <a:pt x="11310" y="2714"/>
                    </a:lnTo>
                    <a:lnTo>
                      <a:pt x="11209" y="2664"/>
                    </a:lnTo>
                    <a:lnTo>
                      <a:pt x="11059" y="2614"/>
                    </a:lnTo>
                    <a:lnTo>
                      <a:pt x="10958" y="2513"/>
                    </a:lnTo>
                    <a:lnTo>
                      <a:pt x="10908" y="2564"/>
                    </a:lnTo>
                    <a:lnTo>
                      <a:pt x="10858" y="2614"/>
                    </a:lnTo>
                    <a:lnTo>
                      <a:pt x="10817" y="2775"/>
                    </a:lnTo>
                    <a:lnTo>
                      <a:pt x="10817" y="2775"/>
                    </a:lnTo>
                    <a:lnTo>
                      <a:pt x="10858" y="2815"/>
                    </a:lnTo>
                    <a:lnTo>
                      <a:pt x="10807" y="2815"/>
                    </a:lnTo>
                    <a:lnTo>
                      <a:pt x="10858" y="2915"/>
                    </a:lnTo>
                    <a:lnTo>
                      <a:pt x="10707" y="2865"/>
                    </a:lnTo>
                    <a:lnTo>
                      <a:pt x="10707" y="2795"/>
                    </a:lnTo>
                    <a:lnTo>
                      <a:pt x="10707" y="2795"/>
                    </a:lnTo>
                    <a:lnTo>
                      <a:pt x="10556" y="2765"/>
                    </a:lnTo>
                    <a:lnTo>
                      <a:pt x="10355" y="2765"/>
                    </a:lnTo>
                    <a:lnTo>
                      <a:pt x="10154" y="2815"/>
                    </a:lnTo>
                    <a:lnTo>
                      <a:pt x="9953" y="2966"/>
                    </a:lnTo>
                    <a:lnTo>
                      <a:pt x="9852" y="2966"/>
                    </a:lnTo>
                    <a:lnTo>
                      <a:pt x="9702" y="2865"/>
                    </a:lnTo>
                    <a:lnTo>
                      <a:pt x="9500" y="2765"/>
                    </a:lnTo>
                    <a:lnTo>
                      <a:pt x="9400" y="2714"/>
                    </a:lnTo>
                    <a:lnTo>
                      <a:pt x="9350" y="2765"/>
                    </a:lnTo>
                    <a:lnTo>
                      <a:pt x="9249" y="2865"/>
                    </a:lnTo>
                    <a:lnTo>
                      <a:pt x="9149" y="2915"/>
                    </a:lnTo>
                    <a:lnTo>
                      <a:pt x="8948" y="2966"/>
                    </a:lnTo>
                    <a:lnTo>
                      <a:pt x="8696" y="2966"/>
                    </a:lnTo>
                    <a:lnTo>
                      <a:pt x="8596" y="3066"/>
                    </a:lnTo>
                    <a:lnTo>
                      <a:pt x="8545" y="3167"/>
                    </a:lnTo>
                    <a:lnTo>
                      <a:pt x="8395" y="3066"/>
                    </a:lnTo>
                    <a:lnTo>
                      <a:pt x="8294" y="2966"/>
                    </a:lnTo>
                    <a:lnTo>
                      <a:pt x="8244" y="3016"/>
                    </a:lnTo>
                    <a:lnTo>
                      <a:pt x="8194" y="3116"/>
                    </a:lnTo>
                    <a:lnTo>
                      <a:pt x="8093" y="3116"/>
                    </a:lnTo>
                    <a:lnTo>
                      <a:pt x="7942" y="3016"/>
                    </a:lnTo>
                    <a:lnTo>
                      <a:pt x="7691" y="2966"/>
                    </a:lnTo>
                    <a:lnTo>
                      <a:pt x="7440" y="2915"/>
                    </a:lnTo>
                    <a:lnTo>
                      <a:pt x="7188" y="2966"/>
                    </a:lnTo>
                    <a:lnTo>
                      <a:pt x="6987" y="3066"/>
                    </a:lnTo>
                    <a:lnTo>
                      <a:pt x="6786" y="3116"/>
                    </a:lnTo>
                    <a:lnTo>
                      <a:pt x="6686" y="3167"/>
                    </a:lnTo>
                    <a:lnTo>
                      <a:pt x="6585" y="3116"/>
                    </a:lnTo>
                    <a:lnTo>
                      <a:pt x="6434" y="3016"/>
                    </a:lnTo>
                    <a:lnTo>
                      <a:pt x="6334" y="2966"/>
                    </a:lnTo>
                    <a:lnTo>
                      <a:pt x="6233" y="2966"/>
                    </a:lnTo>
                    <a:lnTo>
                      <a:pt x="6133" y="3016"/>
                    </a:lnTo>
                    <a:lnTo>
                      <a:pt x="6083" y="3066"/>
                    </a:lnTo>
                    <a:lnTo>
                      <a:pt x="6083" y="3167"/>
                    </a:lnTo>
                    <a:lnTo>
                      <a:pt x="6133" y="3267"/>
                    </a:lnTo>
                    <a:lnTo>
                      <a:pt x="6183" y="3318"/>
                    </a:lnTo>
                    <a:lnTo>
                      <a:pt x="6284" y="3368"/>
                    </a:lnTo>
                    <a:lnTo>
                      <a:pt x="6434" y="3418"/>
                    </a:lnTo>
                    <a:lnTo>
                      <a:pt x="6485" y="3468"/>
                    </a:lnTo>
                    <a:lnTo>
                      <a:pt x="6434" y="3569"/>
                    </a:lnTo>
                    <a:lnTo>
                      <a:pt x="6334" y="3669"/>
                    </a:lnTo>
                    <a:lnTo>
                      <a:pt x="6284" y="3770"/>
                    </a:lnTo>
                    <a:lnTo>
                      <a:pt x="6284" y="3870"/>
                    </a:lnTo>
                    <a:lnTo>
                      <a:pt x="6384" y="3921"/>
                    </a:lnTo>
                    <a:lnTo>
                      <a:pt x="6535" y="4021"/>
                    </a:lnTo>
                    <a:lnTo>
                      <a:pt x="6635" y="4021"/>
                    </a:lnTo>
                    <a:lnTo>
                      <a:pt x="6686" y="4122"/>
                    </a:lnTo>
                    <a:lnTo>
                      <a:pt x="6836" y="4222"/>
                    </a:lnTo>
                    <a:lnTo>
                      <a:pt x="6937" y="4323"/>
                    </a:lnTo>
                    <a:lnTo>
                      <a:pt x="6887" y="4373"/>
                    </a:lnTo>
                    <a:lnTo>
                      <a:pt x="6786" y="4423"/>
                    </a:lnTo>
                    <a:lnTo>
                      <a:pt x="6686" y="4423"/>
                    </a:lnTo>
                    <a:lnTo>
                      <a:pt x="6535" y="4323"/>
                    </a:lnTo>
                    <a:lnTo>
                      <a:pt x="6284" y="4323"/>
                    </a:lnTo>
                    <a:lnTo>
                      <a:pt x="6133" y="4423"/>
                    </a:lnTo>
                    <a:lnTo>
                      <a:pt x="5932" y="4574"/>
                    </a:lnTo>
                    <a:lnTo>
                      <a:pt x="5680" y="4624"/>
                    </a:lnTo>
                    <a:lnTo>
                      <a:pt x="5530" y="4675"/>
                    </a:lnTo>
                    <a:lnTo>
                      <a:pt x="5479" y="4775"/>
                    </a:lnTo>
                    <a:lnTo>
                      <a:pt x="5479" y="4876"/>
                    </a:lnTo>
                    <a:lnTo>
                      <a:pt x="5429" y="4976"/>
                    </a:lnTo>
                    <a:lnTo>
                      <a:pt x="5329" y="5027"/>
                    </a:lnTo>
                    <a:lnTo>
                      <a:pt x="5228" y="5077"/>
                    </a:lnTo>
                    <a:lnTo>
                      <a:pt x="3971" y="5077"/>
                    </a:lnTo>
                    <a:lnTo>
                      <a:pt x="3971" y="5127"/>
                    </a:lnTo>
                    <a:lnTo>
                      <a:pt x="3971" y="5228"/>
                    </a:lnTo>
                    <a:lnTo>
                      <a:pt x="3821" y="5278"/>
                    </a:lnTo>
                    <a:lnTo>
                      <a:pt x="3720" y="5278"/>
                    </a:lnTo>
                    <a:lnTo>
                      <a:pt x="3620" y="5228"/>
                    </a:lnTo>
                    <a:lnTo>
                      <a:pt x="3469" y="5077"/>
                    </a:lnTo>
                    <a:lnTo>
                      <a:pt x="3318" y="5077"/>
                    </a:lnTo>
                    <a:lnTo>
                      <a:pt x="3217" y="5127"/>
                    </a:lnTo>
                    <a:lnTo>
                      <a:pt x="3167" y="5177"/>
                    </a:lnTo>
                    <a:lnTo>
                      <a:pt x="3117" y="5378"/>
                    </a:lnTo>
                    <a:lnTo>
                      <a:pt x="3067" y="5429"/>
                    </a:lnTo>
                    <a:lnTo>
                      <a:pt x="3067" y="5479"/>
                    </a:lnTo>
                    <a:lnTo>
                      <a:pt x="2665" y="5479"/>
                    </a:lnTo>
                    <a:lnTo>
                      <a:pt x="2564" y="5378"/>
                    </a:lnTo>
                    <a:lnTo>
                      <a:pt x="2514" y="5228"/>
                    </a:lnTo>
                    <a:lnTo>
                      <a:pt x="2514" y="4976"/>
                    </a:lnTo>
                    <a:lnTo>
                      <a:pt x="2464" y="4876"/>
                    </a:lnTo>
                    <a:lnTo>
                      <a:pt x="2313" y="4876"/>
                    </a:lnTo>
                    <a:lnTo>
                      <a:pt x="2313" y="4976"/>
                    </a:lnTo>
                    <a:lnTo>
                      <a:pt x="2262" y="5027"/>
                    </a:lnTo>
                    <a:lnTo>
                      <a:pt x="2162" y="5027"/>
                    </a:lnTo>
                    <a:lnTo>
                      <a:pt x="2112" y="4976"/>
                    </a:lnTo>
                    <a:lnTo>
                      <a:pt x="2112" y="4876"/>
                    </a:lnTo>
                    <a:lnTo>
                      <a:pt x="2011" y="4876"/>
                    </a:lnTo>
                    <a:lnTo>
                      <a:pt x="1961" y="4825"/>
                    </a:lnTo>
                    <a:lnTo>
                      <a:pt x="1911" y="4775"/>
                    </a:lnTo>
                    <a:lnTo>
                      <a:pt x="1911" y="4675"/>
                    </a:lnTo>
                    <a:lnTo>
                      <a:pt x="1961" y="4524"/>
                    </a:lnTo>
                    <a:lnTo>
                      <a:pt x="2011" y="4423"/>
                    </a:lnTo>
                    <a:lnTo>
                      <a:pt x="2162" y="4423"/>
                    </a:lnTo>
                    <a:lnTo>
                      <a:pt x="2262" y="4373"/>
                    </a:lnTo>
                    <a:lnTo>
                      <a:pt x="2313" y="4273"/>
                    </a:lnTo>
                    <a:lnTo>
                      <a:pt x="2313" y="4122"/>
                    </a:lnTo>
                    <a:lnTo>
                      <a:pt x="2313" y="3921"/>
                    </a:lnTo>
                    <a:lnTo>
                      <a:pt x="2363" y="3870"/>
                    </a:lnTo>
                    <a:lnTo>
                      <a:pt x="2413" y="3820"/>
                    </a:lnTo>
                    <a:lnTo>
                      <a:pt x="2514" y="3921"/>
                    </a:lnTo>
                    <a:lnTo>
                      <a:pt x="2514" y="4071"/>
                    </a:lnTo>
                    <a:lnTo>
                      <a:pt x="2614" y="4222"/>
                    </a:lnTo>
                    <a:lnTo>
                      <a:pt x="2765" y="4323"/>
                    </a:lnTo>
                    <a:lnTo>
                      <a:pt x="2916" y="4423"/>
                    </a:lnTo>
                    <a:lnTo>
                      <a:pt x="3016" y="4423"/>
                    </a:lnTo>
                    <a:lnTo>
                      <a:pt x="3117" y="4373"/>
                    </a:lnTo>
                    <a:lnTo>
                      <a:pt x="3217" y="4222"/>
                    </a:lnTo>
                    <a:lnTo>
                      <a:pt x="3368" y="3971"/>
                    </a:lnTo>
                    <a:lnTo>
                      <a:pt x="3368" y="3870"/>
                    </a:lnTo>
                    <a:lnTo>
                      <a:pt x="3469" y="3669"/>
                    </a:lnTo>
                    <a:lnTo>
                      <a:pt x="3469" y="3569"/>
                    </a:lnTo>
                    <a:lnTo>
                      <a:pt x="3368" y="3519"/>
                    </a:lnTo>
                    <a:lnTo>
                      <a:pt x="3167" y="3267"/>
                    </a:lnTo>
                    <a:lnTo>
                      <a:pt x="3067" y="3217"/>
                    </a:lnTo>
                    <a:lnTo>
                      <a:pt x="2966" y="3167"/>
                    </a:lnTo>
                    <a:lnTo>
                      <a:pt x="2866" y="3167"/>
                    </a:lnTo>
                    <a:lnTo>
                      <a:pt x="2715" y="3267"/>
                    </a:lnTo>
                    <a:lnTo>
                      <a:pt x="2564" y="3418"/>
                    </a:lnTo>
                    <a:lnTo>
                      <a:pt x="2514" y="3519"/>
                    </a:lnTo>
                    <a:lnTo>
                      <a:pt x="2413" y="3569"/>
                    </a:lnTo>
                    <a:lnTo>
                      <a:pt x="2363" y="3519"/>
                    </a:lnTo>
                    <a:lnTo>
                      <a:pt x="2262" y="3468"/>
                    </a:lnTo>
                    <a:lnTo>
                      <a:pt x="2212" y="3418"/>
                    </a:lnTo>
                    <a:lnTo>
                      <a:pt x="2112" y="3368"/>
                    </a:lnTo>
                    <a:lnTo>
                      <a:pt x="1860" y="3368"/>
                    </a:lnTo>
                    <a:lnTo>
                      <a:pt x="1659" y="3418"/>
                    </a:lnTo>
                    <a:lnTo>
                      <a:pt x="1458" y="3468"/>
                    </a:lnTo>
                    <a:lnTo>
                      <a:pt x="1257" y="3669"/>
                    </a:lnTo>
                    <a:lnTo>
                      <a:pt x="1207" y="3820"/>
                    </a:lnTo>
                    <a:lnTo>
                      <a:pt x="1257" y="4122"/>
                    </a:lnTo>
                    <a:lnTo>
                      <a:pt x="1257" y="4423"/>
                    </a:lnTo>
                    <a:lnTo>
                      <a:pt x="1207" y="4574"/>
                    </a:lnTo>
                    <a:lnTo>
                      <a:pt x="1106" y="4675"/>
                    </a:lnTo>
                    <a:lnTo>
                      <a:pt x="905" y="4876"/>
                    </a:lnTo>
                    <a:lnTo>
                      <a:pt x="855" y="4976"/>
                    </a:lnTo>
                    <a:lnTo>
                      <a:pt x="855" y="5077"/>
                    </a:lnTo>
                    <a:lnTo>
                      <a:pt x="855" y="5328"/>
                    </a:lnTo>
                    <a:lnTo>
                      <a:pt x="805" y="5529"/>
                    </a:lnTo>
                    <a:lnTo>
                      <a:pt x="704" y="5730"/>
                    </a:lnTo>
                    <a:lnTo>
                      <a:pt x="503" y="5931"/>
                    </a:lnTo>
                    <a:lnTo>
                      <a:pt x="453" y="6032"/>
                    </a:lnTo>
                    <a:lnTo>
                      <a:pt x="403" y="6183"/>
                    </a:lnTo>
                    <a:lnTo>
                      <a:pt x="403" y="6534"/>
                    </a:lnTo>
                    <a:lnTo>
                      <a:pt x="453" y="6685"/>
                    </a:lnTo>
                    <a:lnTo>
                      <a:pt x="604" y="6836"/>
                    </a:lnTo>
                    <a:lnTo>
                      <a:pt x="604" y="6987"/>
                    </a:lnTo>
                    <a:lnTo>
                      <a:pt x="554" y="7138"/>
                    </a:lnTo>
                    <a:lnTo>
                      <a:pt x="453" y="7288"/>
                    </a:lnTo>
                    <a:lnTo>
                      <a:pt x="403" y="7489"/>
                    </a:lnTo>
                    <a:lnTo>
                      <a:pt x="403" y="8947"/>
                    </a:lnTo>
                    <a:lnTo>
                      <a:pt x="302" y="9098"/>
                    </a:lnTo>
                    <a:lnTo>
                      <a:pt x="202" y="9249"/>
                    </a:lnTo>
                    <a:lnTo>
                      <a:pt x="202" y="9399"/>
                    </a:lnTo>
                    <a:lnTo>
                      <a:pt x="202" y="9550"/>
                    </a:lnTo>
                    <a:lnTo>
                      <a:pt x="202" y="9902"/>
                    </a:lnTo>
                    <a:lnTo>
                      <a:pt x="202" y="10204"/>
                    </a:lnTo>
                    <a:lnTo>
                      <a:pt x="202" y="10656"/>
                    </a:lnTo>
                    <a:lnTo>
                      <a:pt x="202" y="11058"/>
                    </a:lnTo>
                    <a:lnTo>
                      <a:pt x="202" y="11209"/>
                    </a:lnTo>
                    <a:lnTo>
                      <a:pt x="151" y="11309"/>
                    </a:lnTo>
                    <a:lnTo>
                      <a:pt x="1" y="11511"/>
                    </a:lnTo>
                    <a:lnTo>
                      <a:pt x="101" y="11611"/>
                    </a:lnTo>
                    <a:lnTo>
                      <a:pt x="151" y="11712"/>
                    </a:lnTo>
                    <a:lnTo>
                      <a:pt x="202" y="11812"/>
                    </a:lnTo>
                    <a:lnTo>
                      <a:pt x="202" y="11963"/>
                    </a:lnTo>
                    <a:lnTo>
                      <a:pt x="202" y="12566"/>
                    </a:lnTo>
                    <a:lnTo>
                      <a:pt x="202" y="12868"/>
                    </a:lnTo>
                    <a:lnTo>
                      <a:pt x="252" y="13018"/>
                    </a:lnTo>
                    <a:lnTo>
                      <a:pt x="403" y="13119"/>
                    </a:lnTo>
                    <a:lnTo>
                      <a:pt x="252" y="13370"/>
                    </a:lnTo>
                    <a:lnTo>
                      <a:pt x="202" y="13521"/>
                    </a:lnTo>
                    <a:lnTo>
                      <a:pt x="202" y="13672"/>
                    </a:lnTo>
                    <a:lnTo>
                      <a:pt x="202" y="13923"/>
                    </a:lnTo>
                    <a:lnTo>
                      <a:pt x="252" y="14024"/>
                    </a:lnTo>
                    <a:lnTo>
                      <a:pt x="352" y="14124"/>
                    </a:lnTo>
                    <a:lnTo>
                      <a:pt x="503" y="14275"/>
                    </a:lnTo>
                    <a:lnTo>
                      <a:pt x="604" y="14526"/>
                    </a:lnTo>
                    <a:lnTo>
                      <a:pt x="694" y="14979"/>
                    </a:lnTo>
                    <a:lnTo>
                      <a:pt x="704" y="14979"/>
                    </a:lnTo>
                    <a:lnTo>
                      <a:pt x="755" y="15029"/>
                    </a:lnTo>
                    <a:lnTo>
                      <a:pt x="704" y="15029"/>
                    </a:lnTo>
                    <a:lnTo>
                      <a:pt x="755" y="15129"/>
                    </a:lnTo>
                    <a:lnTo>
                      <a:pt x="604" y="15029"/>
                    </a:lnTo>
                    <a:lnTo>
                      <a:pt x="604" y="14995"/>
                    </a:lnTo>
                    <a:lnTo>
                      <a:pt x="604" y="14995"/>
                    </a:lnTo>
                    <a:lnTo>
                      <a:pt x="554" y="14979"/>
                    </a:lnTo>
                    <a:lnTo>
                      <a:pt x="453" y="15029"/>
                    </a:lnTo>
                    <a:lnTo>
                      <a:pt x="403" y="15129"/>
                    </a:lnTo>
                    <a:lnTo>
                      <a:pt x="403" y="15230"/>
                    </a:lnTo>
                    <a:lnTo>
                      <a:pt x="554" y="15381"/>
                    </a:lnTo>
                    <a:lnTo>
                      <a:pt x="704" y="15532"/>
                    </a:lnTo>
                    <a:lnTo>
                      <a:pt x="805" y="15682"/>
                    </a:lnTo>
                    <a:lnTo>
                      <a:pt x="855" y="15783"/>
                    </a:lnTo>
                    <a:lnTo>
                      <a:pt x="805" y="15934"/>
                    </a:lnTo>
                    <a:lnTo>
                      <a:pt x="704" y="16034"/>
                    </a:lnTo>
                    <a:lnTo>
                      <a:pt x="654" y="16135"/>
                    </a:lnTo>
                    <a:lnTo>
                      <a:pt x="704" y="16185"/>
                    </a:lnTo>
                    <a:lnTo>
                      <a:pt x="805" y="16286"/>
                    </a:lnTo>
                    <a:lnTo>
                      <a:pt x="855" y="16386"/>
                    </a:lnTo>
                    <a:lnTo>
                      <a:pt x="855" y="16688"/>
                    </a:lnTo>
                    <a:lnTo>
                      <a:pt x="905" y="16788"/>
                    </a:lnTo>
                    <a:lnTo>
                      <a:pt x="1006" y="16939"/>
                    </a:lnTo>
                    <a:lnTo>
                      <a:pt x="1056" y="17040"/>
                    </a:lnTo>
                    <a:lnTo>
                      <a:pt x="1056" y="17190"/>
                    </a:lnTo>
                    <a:lnTo>
                      <a:pt x="1056" y="17291"/>
                    </a:lnTo>
                    <a:lnTo>
                      <a:pt x="1106" y="17643"/>
                    </a:lnTo>
                    <a:lnTo>
                      <a:pt x="1056" y="17743"/>
                    </a:lnTo>
                    <a:lnTo>
                      <a:pt x="1006" y="17844"/>
                    </a:lnTo>
                    <a:lnTo>
                      <a:pt x="905" y="17944"/>
                    </a:lnTo>
                    <a:lnTo>
                      <a:pt x="1006" y="18145"/>
                    </a:lnTo>
                    <a:lnTo>
                      <a:pt x="1056" y="18296"/>
                    </a:lnTo>
                    <a:lnTo>
                      <a:pt x="1056" y="18497"/>
                    </a:lnTo>
                    <a:lnTo>
                      <a:pt x="1056" y="18648"/>
                    </a:lnTo>
                    <a:lnTo>
                      <a:pt x="1106" y="18748"/>
                    </a:lnTo>
                    <a:lnTo>
                      <a:pt x="1207" y="18799"/>
                    </a:lnTo>
                    <a:lnTo>
                      <a:pt x="1157" y="18950"/>
                    </a:lnTo>
                    <a:lnTo>
                      <a:pt x="1006" y="19100"/>
                    </a:lnTo>
                    <a:lnTo>
                      <a:pt x="905" y="19201"/>
                    </a:lnTo>
                    <a:lnTo>
                      <a:pt x="805" y="19352"/>
                    </a:lnTo>
                    <a:lnTo>
                      <a:pt x="805" y="19502"/>
                    </a:lnTo>
                    <a:lnTo>
                      <a:pt x="855" y="19653"/>
                    </a:lnTo>
                    <a:lnTo>
                      <a:pt x="905" y="19754"/>
                    </a:lnTo>
                    <a:lnTo>
                      <a:pt x="1006" y="19804"/>
                    </a:lnTo>
                    <a:lnTo>
                      <a:pt x="1408" y="19804"/>
                    </a:lnTo>
                    <a:lnTo>
                      <a:pt x="1458" y="19854"/>
                    </a:lnTo>
                    <a:lnTo>
                      <a:pt x="1408" y="19955"/>
                    </a:lnTo>
                    <a:lnTo>
                      <a:pt x="1358" y="20055"/>
                    </a:lnTo>
                    <a:lnTo>
                      <a:pt x="1257" y="20106"/>
                    </a:lnTo>
                    <a:lnTo>
                      <a:pt x="1257" y="20206"/>
                    </a:lnTo>
                    <a:lnTo>
                      <a:pt x="1257" y="20558"/>
                    </a:lnTo>
                    <a:lnTo>
                      <a:pt x="1257" y="20960"/>
                    </a:lnTo>
                    <a:lnTo>
                      <a:pt x="1257" y="21161"/>
                    </a:lnTo>
                    <a:lnTo>
                      <a:pt x="1307" y="21362"/>
                    </a:lnTo>
                    <a:lnTo>
                      <a:pt x="1408" y="21513"/>
                    </a:lnTo>
                    <a:lnTo>
                      <a:pt x="1559" y="21664"/>
                    </a:lnTo>
                    <a:lnTo>
                      <a:pt x="1659" y="21815"/>
                    </a:lnTo>
                    <a:lnTo>
                      <a:pt x="1710" y="21915"/>
                    </a:lnTo>
                    <a:lnTo>
                      <a:pt x="1659" y="22066"/>
                    </a:lnTo>
                    <a:lnTo>
                      <a:pt x="1559" y="22317"/>
                    </a:lnTo>
                    <a:lnTo>
                      <a:pt x="1509" y="22468"/>
                    </a:lnTo>
                    <a:lnTo>
                      <a:pt x="1659" y="22619"/>
                    </a:lnTo>
                    <a:lnTo>
                      <a:pt x="1659" y="22770"/>
                    </a:lnTo>
                    <a:lnTo>
                      <a:pt x="1609" y="22920"/>
                    </a:lnTo>
                    <a:lnTo>
                      <a:pt x="1509" y="23071"/>
                    </a:lnTo>
                    <a:lnTo>
                      <a:pt x="1458" y="23172"/>
                    </a:lnTo>
                    <a:lnTo>
                      <a:pt x="1509" y="23322"/>
                    </a:lnTo>
                    <a:lnTo>
                      <a:pt x="1659" y="23473"/>
                    </a:lnTo>
                    <a:lnTo>
                      <a:pt x="1659" y="23674"/>
                    </a:lnTo>
                    <a:lnTo>
                      <a:pt x="1659" y="24026"/>
                    </a:lnTo>
                    <a:lnTo>
                      <a:pt x="1659" y="24328"/>
                    </a:lnTo>
                    <a:lnTo>
                      <a:pt x="1659" y="24529"/>
                    </a:lnTo>
                    <a:lnTo>
                      <a:pt x="1710" y="24680"/>
                    </a:lnTo>
                    <a:lnTo>
                      <a:pt x="1760" y="24830"/>
                    </a:lnTo>
                    <a:lnTo>
                      <a:pt x="1860" y="24981"/>
                    </a:lnTo>
                    <a:lnTo>
                      <a:pt x="1911" y="25082"/>
                    </a:lnTo>
                    <a:lnTo>
                      <a:pt x="1860" y="25182"/>
                    </a:lnTo>
                    <a:lnTo>
                      <a:pt x="1760" y="25333"/>
                    </a:lnTo>
                    <a:lnTo>
                      <a:pt x="1710" y="25484"/>
                    </a:lnTo>
                    <a:lnTo>
                      <a:pt x="1659" y="25635"/>
                    </a:lnTo>
                    <a:lnTo>
                      <a:pt x="1659" y="25785"/>
                    </a:lnTo>
                    <a:lnTo>
                      <a:pt x="1710" y="25936"/>
                    </a:lnTo>
                    <a:lnTo>
                      <a:pt x="1760" y="26037"/>
                    </a:lnTo>
                    <a:lnTo>
                      <a:pt x="2011" y="26338"/>
                    </a:lnTo>
                    <a:lnTo>
                      <a:pt x="2061" y="26439"/>
                    </a:lnTo>
                    <a:lnTo>
                      <a:pt x="2112" y="26539"/>
                    </a:lnTo>
                    <a:lnTo>
                      <a:pt x="2061" y="26640"/>
                    </a:lnTo>
                    <a:lnTo>
                      <a:pt x="1961" y="26740"/>
                    </a:lnTo>
                    <a:lnTo>
                      <a:pt x="1810" y="26941"/>
                    </a:lnTo>
                    <a:lnTo>
                      <a:pt x="1710" y="27042"/>
                    </a:lnTo>
                    <a:lnTo>
                      <a:pt x="1659" y="27143"/>
                    </a:lnTo>
                    <a:lnTo>
                      <a:pt x="1659" y="27394"/>
                    </a:lnTo>
                    <a:lnTo>
                      <a:pt x="1659" y="27595"/>
                    </a:lnTo>
                    <a:lnTo>
                      <a:pt x="1710" y="27695"/>
                    </a:lnTo>
                    <a:lnTo>
                      <a:pt x="1760" y="27746"/>
                    </a:lnTo>
                    <a:lnTo>
                      <a:pt x="1860" y="27796"/>
                    </a:lnTo>
                    <a:lnTo>
                      <a:pt x="2011" y="27846"/>
                    </a:lnTo>
                    <a:lnTo>
                      <a:pt x="2061" y="27846"/>
                    </a:lnTo>
                    <a:lnTo>
                      <a:pt x="2112" y="27896"/>
                    </a:lnTo>
                    <a:lnTo>
                      <a:pt x="2011" y="27997"/>
                    </a:lnTo>
                    <a:lnTo>
                      <a:pt x="1911" y="28047"/>
                    </a:lnTo>
                    <a:lnTo>
                      <a:pt x="1911" y="28148"/>
                    </a:lnTo>
                    <a:lnTo>
                      <a:pt x="1860" y="28349"/>
                    </a:lnTo>
                    <a:lnTo>
                      <a:pt x="1860" y="30359"/>
                    </a:lnTo>
                    <a:lnTo>
                      <a:pt x="1911" y="30761"/>
                    </a:lnTo>
                    <a:lnTo>
                      <a:pt x="1961" y="30912"/>
                    </a:lnTo>
                    <a:lnTo>
                      <a:pt x="2061" y="31113"/>
                    </a:lnTo>
                    <a:lnTo>
                      <a:pt x="2112" y="31214"/>
                    </a:lnTo>
                    <a:lnTo>
                      <a:pt x="2162" y="31365"/>
                    </a:lnTo>
                    <a:lnTo>
                      <a:pt x="2162" y="31515"/>
                    </a:lnTo>
                    <a:lnTo>
                      <a:pt x="2262" y="31666"/>
                    </a:lnTo>
                    <a:lnTo>
                      <a:pt x="2313" y="31767"/>
                    </a:lnTo>
                    <a:lnTo>
                      <a:pt x="2313" y="31817"/>
                    </a:lnTo>
                    <a:lnTo>
                      <a:pt x="2262" y="31918"/>
                    </a:lnTo>
                    <a:lnTo>
                      <a:pt x="2162" y="32018"/>
                    </a:lnTo>
                    <a:lnTo>
                      <a:pt x="2112" y="32068"/>
                    </a:lnTo>
                    <a:lnTo>
                      <a:pt x="2665" y="32370"/>
                    </a:lnTo>
                    <a:lnTo>
                      <a:pt x="2765" y="32269"/>
                    </a:lnTo>
                    <a:lnTo>
                      <a:pt x="2866" y="32219"/>
                    </a:lnTo>
                    <a:lnTo>
                      <a:pt x="3067" y="32119"/>
                    </a:lnTo>
                    <a:lnTo>
                      <a:pt x="3167" y="32068"/>
                    </a:lnTo>
                    <a:lnTo>
                      <a:pt x="3268" y="32018"/>
                    </a:lnTo>
                    <a:lnTo>
                      <a:pt x="3318" y="31867"/>
                    </a:lnTo>
                    <a:lnTo>
                      <a:pt x="3368" y="31716"/>
                    </a:lnTo>
                    <a:lnTo>
                      <a:pt x="3419" y="31616"/>
                    </a:lnTo>
                    <a:lnTo>
                      <a:pt x="3469" y="31566"/>
                    </a:lnTo>
                    <a:lnTo>
                      <a:pt x="3519" y="31666"/>
                    </a:lnTo>
                    <a:lnTo>
                      <a:pt x="3720" y="31817"/>
                    </a:lnTo>
                    <a:lnTo>
                      <a:pt x="3871" y="31968"/>
                    </a:lnTo>
                    <a:lnTo>
                      <a:pt x="4122" y="32018"/>
                    </a:lnTo>
                    <a:lnTo>
                      <a:pt x="4374" y="32018"/>
                    </a:lnTo>
                    <a:lnTo>
                      <a:pt x="4524" y="31968"/>
                    </a:lnTo>
                    <a:lnTo>
                      <a:pt x="4675" y="32018"/>
                    </a:lnTo>
                    <a:lnTo>
                      <a:pt x="4776" y="32068"/>
                    </a:lnTo>
                    <a:lnTo>
                      <a:pt x="4926" y="32169"/>
                    </a:lnTo>
                    <a:lnTo>
                      <a:pt x="4977" y="32169"/>
                    </a:lnTo>
                    <a:lnTo>
                      <a:pt x="5077" y="32068"/>
                    </a:lnTo>
                    <a:lnTo>
                      <a:pt x="5228" y="32018"/>
                    </a:lnTo>
                    <a:lnTo>
                      <a:pt x="5530" y="31968"/>
                    </a:lnTo>
                    <a:lnTo>
                      <a:pt x="5781" y="32018"/>
                    </a:lnTo>
                    <a:lnTo>
                      <a:pt x="6384" y="32018"/>
                    </a:lnTo>
                    <a:lnTo>
                      <a:pt x="6434" y="32068"/>
                    </a:lnTo>
                    <a:lnTo>
                      <a:pt x="6635" y="32169"/>
                    </a:lnTo>
                    <a:lnTo>
                      <a:pt x="6836" y="32219"/>
                    </a:lnTo>
                    <a:lnTo>
                      <a:pt x="7239" y="32219"/>
                    </a:lnTo>
                    <a:lnTo>
                      <a:pt x="7389" y="32068"/>
                    </a:lnTo>
                    <a:lnTo>
                      <a:pt x="7540" y="32018"/>
                    </a:lnTo>
                    <a:lnTo>
                      <a:pt x="7892" y="32018"/>
                    </a:lnTo>
                    <a:lnTo>
                      <a:pt x="8043" y="31968"/>
                    </a:lnTo>
                    <a:lnTo>
                      <a:pt x="8143" y="31968"/>
                    </a:lnTo>
                    <a:lnTo>
                      <a:pt x="8194" y="31867"/>
                    </a:lnTo>
                    <a:lnTo>
                      <a:pt x="8194" y="31716"/>
                    </a:lnTo>
                    <a:lnTo>
                      <a:pt x="8244" y="31214"/>
                    </a:lnTo>
                    <a:lnTo>
                      <a:pt x="8395" y="31214"/>
                    </a:lnTo>
                    <a:lnTo>
                      <a:pt x="8445" y="31314"/>
                    </a:lnTo>
                    <a:lnTo>
                      <a:pt x="8545" y="31415"/>
                    </a:lnTo>
                    <a:lnTo>
                      <a:pt x="8596" y="31465"/>
                    </a:lnTo>
                    <a:lnTo>
                      <a:pt x="8998" y="31616"/>
                    </a:lnTo>
                    <a:lnTo>
                      <a:pt x="8998" y="31666"/>
                    </a:lnTo>
                    <a:lnTo>
                      <a:pt x="9048" y="31666"/>
                    </a:lnTo>
                    <a:lnTo>
                      <a:pt x="8948" y="31767"/>
                    </a:lnTo>
                    <a:lnTo>
                      <a:pt x="8948" y="31867"/>
                    </a:lnTo>
                    <a:lnTo>
                      <a:pt x="8998" y="32018"/>
                    </a:lnTo>
                    <a:lnTo>
                      <a:pt x="9048" y="32119"/>
                    </a:lnTo>
                    <a:lnTo>
                      <a:pt x="9149" y="32219"/>
                    </a:lnTo>
                    <a:lnTo>
                      <a:pt x="9249" y="32119"/>
                    </a:lnTo>
                    <a:lnTo>
                      <a:pt x="9299" y="32068"/>
                    </a:lnTo>
                    <a:lnTo>
                      <a:pt x="9400" y="31968"/>
                    </a:lnTo>
                    <a:lnTo>
                      <a:pt x="9500" y="31968"/>
                    </a:lnTo>
                    <a:lnTo>
                      <a:pt x="9601" y="32018"/>
                    </a:lnTo>
                    <a:lnTo>
                      <a:pt x="9702" y="32119"/>
                    </a:lnTo>
                    <a:lnTo>
                      <a:pt x="9852" y="32169"/>
                    </a:lnTo>
                    <a:lnTo>
                      <a:pt x="10104" y="32219"/>
                    </a:lnTo>
                    <a:lnTo>
                      <a:pt x="10657" y="32169"/>
                    </a:lnTo>
                    <a:lnTo>
                      <a:pt x="10707" y="32119"/>
                    </a:lnTo>
                    <a:lnTo>
                      <a:pt x="10707" y="32018"/>
                    </a:lnTo>
                    <a:lnTo>
                      <a:pt x="10707" y="31867"/>
                    </a:lnTo>
                    <a:lnTo>
                      <a:pt x="10657" y="31767"/>
                    </a:lnTo>
                    <a:lnTo>
                      <a:pt x="10657" y="31767"/>
                    </a:lnTo>
                    <a:lnTo>
                      <a:pt x="11109" y="31968"/>
                    </a:lnTo>
                    <a:lnTo>
                      <a:pt x="11360" y="32018"/>
                    </a:lnTo>
                    <a:lnTo>
                      <a:pt x="12114" y="32018"/>
                    </a:lnTo>
                    <a:lnTo>
                      <a:pt x="12265" y="32169"/>
                    </a:lnTo>
                    <a:lnTo>
                      <a:pt x="12366" y="32169"/>
                    </a:lnTo>
                    <a:lnTo>
                      <a:pt x="12416" y="32119"/>
                    </a:lnTo>
                    <a:lnTo>
                      <a:pt x="12466" y="32018"/>
                    </a:lnTo>
                    <a:lnTo>
                      <a:pt x="12516" y="32018"/>
                    </a:lnTo>
                    <a:lnTo>
                      <a:pt x="12717" y="32169"/>
                    </a:lnTo>
                    <a:lnTo>
                      <a:pt x="12818" y="32219"/>
                    </a:lnTo>
                    <a:lnTo>
                      <a:pt x="12969" y="32169"/>
                    </a:lnTo>
                    <a:lnTo>
                      <a:pt x="13119" y="32018"/>
                    </a:lnTo>
                    <a:lnTo>
                      <a:pt x="13220" y="31968"/>
                    </a:lnTo>
                    <a:lnTo>
                      <a:pt x="13371" y="31968"/>
                    </a:lnTo>
                    <a:lnTo>
                      <a:pt x="13622" y="32068"/>
                    </a:lnTo>
                    <a:lnTo>
                      <a:pt x="13773" y="32169"/>
                    </a:lnTo>
                    <a:lnTo>
                      <a:pt x="13873" y="32219"/>
                    </a:lnTo>
                    <a:lnTo>
                      <a:pt x="14929" y="32219"/>
                    </a:lnTo>
                    <a:lnTo>
                      <a:pt x="15080" y="32269"/>
                    </a:lnTo>
                    <a:lnTo>
                      <a:pt x="15180" y="32370"/>
                    </a:lnTo>
                    <a:lnTo>
                      <a:pt x="15281" y="32420"/>
                    </a:lnTo>
                    <a:lnTo>
                      <a:pt x="15331" y="32470"/>
                    </a:lnTo>
                    <a:lnTo>
                      <a:pt x="15281" y="32571"/>
                    </a:lnTo>
                    <a:lnTo>
                      <a:pt x="15231" y="32621"/>
                    </a:lnTo>
                    <a:lnTo>
                      <a:pt x="14979" y="32621"/>
                    </a:lnTo>
                    <a:lnTo>
                      <a:pt x="14828" y="32672"/>
                    </a:lnTo>
                    <a:lnTo>
                      <a:pt x="14728" y="32722"/>
                    </a:lnTo>
                    <a:lnTo>
                      <a:pt x="14728" y="32923"/>
                    </a:lnTo>
                    <a:lnTo>
                      <a:pt x="14678" y="32973"/>
                    </a:lnTo>
                    <a:lnTo>
                      <a:pt x="14577" y="33023"/>
                    </a:lnTo>
                    <a:lnTo>
                      <a:pt x="14074" y="32470"/>
                    </a:lnTo>
                    <a:lnTo>
                      <a:pt x="13974" y="32420"/>
                    </a:lnTo>
                    <a:lnTo>
                      <a:pt x="13924" y="32470"/>
                    </a:lnTo>
                    <a:lnTo>
                      <a:pt x="13773" y="32621"/>
                    </a:lnTo>
                    <a:lnTo>
                      <a:pt x="13321" y="32621"/>
                    </a:lnTo>
                    <a:lnTo>
                      <a:pt x="13170" y="32672"/>
                    </a:lnTo>
                    <a:lnTo>
                      <a:pt x="13069" y="32722"/>
                    </a:lnTo>
                    <a:lnTo>
                      <a:pt x="12818" y="32973"/>
                    </a:lnTo>
                    <a:lnTo>
                      <a:pt x="12667" y="33074"/>
                    </a:lnTo>
                    <a:lnTo>
                      <a:pt x="12617" y="33275"/>
                    </a:lnTo>
                    <a:lnTo>
                      <a:pt x="13019" y="33425"/>
                    </a:lnTo>
                    <a:lnTo>
                      <a:pt x="13270" y="33476"/>
                    </a:lnTo>
                    <a:lnTo>
                      <a:pt x="14627" y="33476"/>
                    </a:lnTo>
                    <a:lnTo>
                      <a:pt x="14728" y="33576"/>
                    </a:lnTo>
                    <a:lnTo>
                      <a:pt x="14778" y="33627"/>
                    </a:lnTo>
                    <a:lnTo>
                      <a:pt x="14879" y="33627"/>
                    </a:lnTo>
                    <a:lnTo>
                      <a:pt x="14979" y="33576"/>
                    </a:lnTo>
                    <a:lnTo>
                      <a:pt x="15130" y="33476"/>
                    </a:lnTo>
                    <a:lnTo>
                      <a:pt x="15231" y="33425"/>
                    </a:lnTo>
                    <a:lnTo>
                      <a:pt x="15281" y="33476"/>
                    </a:lnTo>
                    <a:lnTo>
                      <a:pt x="15582" y="33476"/>
                    </a:lnTo>
                    <a:lnTo>
                      <a:pt x="15683" y="33526"/>
                    </a:lnTo>
                    <a:lnTo>
                      <a:pt x="15834" y="33627"/>
                    </a:lnTo>
                    <a:lnTo>
                      <a:pt x="15934" y="33677"/>
                    </a:lnTo>
                    <a:lnTo>
                      <a:pt x="16236" y="33677"/>
                    </a:lnTo>
                    <a:lnTo>
                      <a:pt x="16336" y="33727"/>
                    </a:lnTo>
                    <a:lnTo>
                      <a:pt x="16437" y="33777"/>
                    </a:lnTo>
                    <a:lnTo>
                      <a:pt x="16487" y="33878"/>
                    </a:lnTo>
                    <a:lnTo>
                      <a:pt x="16588" y="33828"/>
                    </a:lnTo>
                    <a:lnTo>
                      <a:pt x="16688" y="33677"/>
                    </a:lnTo>
                    <a:lnTo>
                      <a:pt x="16839" y="33526"/>
                    </a:lnTo>
                    <a:lnTo>
                      <a:pt x="16990" y="33375"/>
                    </a:lnTo>
                    <a:lnTo>
                      <a:pt x="17040" y="33174"/>
                    </a:lnTo>
                    <a:lnTo>
                      <a:pt x="17090" y="33074"/>
                    </a:lnTo>
                    <a:lnTo>
                      <a:pt x="17191" y="33023"/>
                    </a:lnTo>
                    <a:lnTo>
                      <a:pt x="17291" y="33023"/>
                    </a:lnTo>
                    <a:lnTo>
                      <a:pt x="17342" y="33074"/>
                    </a:lnTo>
                    <a:lnTo>
                      <a:pt x="17442" y="33174"/>
                    </a:lnTo>
                    <a:lnTo>
                      <a:pt x="17492" y="33174"/>
                    </a:lnTo>
                    <a:lnTo>
                      <a:pt x="17693" y="33224"/>
                    </a:lnTo>
                    <a:lnTo>
                      <a:pt x="17844" y="33224"/>
                    </a:lnTo>
                    <a:lnTo>
                      <a:pt x="17995" y="33325"/>
                    </a:lnTo>
                    <a:lnTo>
                      <a:pt x="18196" y="33425"/>
                    </a:lnTo>
                    <a:lnTo>
                      <a:pt x="18397" y="33476"/>
                    </a:lnTo>
                    <a:lnTo>
                      <a:pt x="19805" y="33476"/>
                    </a:lnTo>
                    <a:lnTo>
                      <a:pt x="19905" y="33526"/>
                    </a:lnTo>
                    <a:lnTo>
                      <a:pt x="20006" y="33627"/>
                    </a:lnTo>
                    <a:lnTo>
                      <a:pt x="20156" y="33627"/>
                    </a:lnTo>
                    <a:lnTo>
                      <a:pt x="20207" y="33425"/>
                    </a:lnTo>
                    <a:lnTo>
                      <a:pt x="20257" y="33275"/>
                    </a:lnTo>
                    <a:lnTo>
                      <a:pt x="20609" y="33275"/>
                    </a:lnTo>
                    <a:lnTo>
                      <a:pt x="20760" y="33325"/>
                    </a:lnTo>
                    <a:lnTo>
                      <a:pt x="20961" y="33425"/>
                    </a:lnTo>
                    <a:lnTo>
                      <a:pt x="21162" y="33476"/>
                    </a:lnTo>
                    <a:lnTo>
                      <a:pt x="21312" y="33425"/>
                    </a:lnTo>
                    <a:lnTo>
                      <a:pt x="21514" y="33325"/>
                    </a:lnTo>
                    <a:lnTo>
                      <a:pt x="21564" y="33275"/>
                    </a:lnTo>
                    <a:lnTo>
                      <a:pt x="21916" y="33224"/>
                    </a:lnTo>
                    <a:lnTo>
                      <a:pt x="22066" y="33224"/>
                    </a:lnTo>
                    <a:lnTo>
                      <a:pt x="22217" y="33275"/>
                    </a:lnTo>
                    <a:lnTo>
                      <a:pt x="22368" y="33425"/>
                    </a:lnTo>
                    <a:lnTo>
                      <a:pt x="22519" y="33476"/>
                    </a:lnTo>
                    <a:lnTo>
                      <a:pt x="22619" y="33425"/>
                    </a:lnTo>
                    <a:lnTo>
                      <a:pt x="22770" y="33275"/>
                    </a:lnTo>
                    <a:lnTo>
                      <a:pt x="23625" y="33275"/>
                    </a:lnTo>
                    <a:lnTo>
                      <a:pt x="23725" y="33174"/>
                    </a:lnTo>
                    <a:lnTo>
                      <a:pt x="23876" y="33074"/>
                    </a:lnTo>
                    <a:lnTo>
                      <a:pt x="24178" y="33023"/>
                    </a:lnTo>
                    <a:lnTo>
                      <a:pt x="24781" y="33074"/>
                    </a:lnTo>
                    <a:lnTo>
                      <a:pt x="25635" y="33023"/>
                    </a:lnTo>
                    <a:lnTo>
                      <a:pt x="26037" y="33074"/>
                    </a:lnTo>
                    <a:lnTo>
                      <a:pt x="26238" y="33023"/>
                    </a:lnTo>
                    <a:lnTo>
                      <a:pt x="26289" y="32973"/>
                    </a:lnTo>
                    <a:lnTo>
                      <a:pt x="26389" y="32873"/>
                    </a:lnTo>
                    <a:lnTo>
                      <a:pt x="26439" y="32923"/>
                    </a:lnTo>
                    <a:lnTo>
                      <a:pt x="26590" y="32973"/>
                    </a:lnTo>
                    <a:lnTo>
                      <a:pt x="26691" y="33023"/>
                    </a:lnTo>
                    <a:lnTo>
                      <a:pt x="26942" y="33074"/>
                    </a:lnTo>
                    <a:lnTo>
                      <a:pt x="27193" y="33023"/>
                    </a:lnTo>
                    <a:lnTo>
                      <a:pt x="27445" y="33074"/>
                    </a:lnTo>
                    <a:lnTo>
                      <a:pt x="27595" y="32923"/>
                    </a:lnTo>
                    <a:lnTo>
                      <a:pt x="27696" y="32873"/>
                    </a:lnTo>
                    <a:lnTo>
                      <a:pt x="27847" y="32822"/>
                    </a:lnTo>
                    <a:lnTo>
                      <a:pt x="28299" y="32822"/>
                    </a:lnTo>
                    <a:lnTo>
                      <a:pt x="28601" y="32873"/>
                    </a:lnTo>
                    <a:lnTo>
                      <a:pt x="29304" y="32822"/>
                    </a:lnTo>
                    <a:lnTo>
                      <a:pt x="30310" y="32822"/>
                    </a:lnTo>
                    <a:lnTo>
                      <a:pt x="30662" y="32873"/>
                    </a:lnTo>
                    <a:lnTo>
                      <a:pt x="30963" y="32822"/>
                    </a:lnTo>
                    <a:lnTo>
                      <a:pt x="31114" y="32772"/>
                    </a:lnTo>
                    <a:lnTo>
                      <a:pt x="31265" y="32672"/>
                    </a:lnTo>
                    <a:lnTo>
                      <a:pt x="31315" y="32672"/>
                    </a:lnTo>
                    <a:lnTo>
                      <a:pt x="31365" y="32772"/>
                    </a:lnTo>
                    <a:lnTo>
                      <a:pt x="31466" y="32822"/>
                    </a:lnTo>
                    <a:lnTo>
                      <a:pt x="31516" y="32772"/>
                    </a:lnTo>
                    <a:lnTo>
                      <a:pt x="31566" y="32722"/>
                    </a:lnTo>
                    <a:lnTo>
                      <a:pt x="31667" y="32672"/>
                    </a:lnTo>
                    <a:lnTo>
                      <a:pt x="31767" y="32722"/>
                    </a:lnTo>
                    <a:lnTo>
                      <a:pt x="31818" y="32822"/>
                    </a:lnTo>
                    <a:lnTo>
                      <a:pt x="32019" y="32672"/>
                    </a:lnTo>
                    <a:lnTo>
                      <a:pt x="32270" y="32621"/>
                    </a:lnTo>
                    <a:lnTo>
                      <a:pt x="34934" y="32621"/>
                    </a:lnTo>
                    <a:lnTo>
                      <a:pt x="35085" y="32571"/>
                    </a:lnTo>
                    <a:lnTo>
                      <a:pt x="35185" y="32470"/>
                    </a:lnTo>
                    <a:lnTo>
                      <a:pt x="35286" y="32470"/>
                    </a:lnTo>
                    <a:lnTo>
                      <a:pt x="35386" y="32571"/>
                    </a:lnTo>
                    <a:lnTo>
                      <a:pt x="35537" y="32722"/>
                    </a:lnTo>
                    <a:lnTo>
                      <a:pt x="35688" y="32772"/>
                    </a:lnTo>
                    <a:lnTo>
                      <a:pt x="35839" y="32772"/>
                    </a:lnTo>
                    <a:lnTo>
                      <a:pt x="36040" y="32672"/>
                    </a:lnTo>
                    <a:lnTo>
                      <a:pt x="36844" y="32269"/>
                    </a:lnTo>
                    <a:lnTo>
                      <a:pt x="36894" y="32219"/>
                    </a:lnTo>
                    <a:lnTo>
                      <a:pt x="36995" y="32269"/>
                    </a:lnTo>
                    <a:lnTo>
                      <a:pt x="37045" y="32370"/>
                    </a:lnTo>
                    <a:lnTo>
                      <a:pt x="37146" y="32420"/>
                    </a:lnTo>
                    <a:lnTo>
                      <a:pt x="37749" y="32420"/>
                    </a:lnTo>
                    <a:lnTo>
                      <a:pt x="37799" y="32470"/>
                    </a:lnTo>
                    <a:lnTo>
                      <a:pt x="37849" y="32521"/>
                    </a:lnTo>
                    <a:lnTo>
                      <a:pt x="37749" y="32621"/>
                    </a:lnTo>
                    <a:lnTo>
                      <a:pt x="37699" y="32722"/>
                    </a:lnTo>
                    <a:lnTo>
                      <a:pt x="37699" y="32772"/>
                    </a:lnTo>
                    <a:lnTo>
                      <a:pt x="37749" y="32822"/>
                    </a:lnTo>
                    <a:lnTo>
                      <a:pt x="38101" y="32822"/>
                    </a:lnTo>
                    <a:lnTo>
                      <a:pt x="38251" y="32772"/>
                    </a:lnTo>
                    <a:lnTo>
                      <a:pt x="38352" y="32672"/>
                    </a:lnTo>
                    <a:lnTo>
                      <a:pt x="38503" y="32621"/>
                    </a:lnTo>
                    <a:lnTo>
                      <a:pt x="38654" y="32672"/>
                    </a:lnTo>
                    <a:lnTo>
                      <a:pt x="38804" y="32822"/>
                    </a:lnTo>
                    <a:lnTo>
                      <a:pt x="38855" y="32772"/>
                    </a:lnTo>
                    <a:lnTo>
                      <a:pt x="38905" y="32621"/>
                    </a:lnTo>
                    <a:lnTo>
                      <a:pt x="39005" y="32420"/>
                    </a:lnTo>
                    <a:lnTo>
                      <a:pt x="39156" y="32269"/>
                    </a:lnTo>
                    <a:lnTo>
                      <a:pt x="39307" y="32219"/>
                    </a:lnTo>
                    <a:lnTo>
                      <a:pt x="39810" y="32219"/>
                    </a:lnTo>
                    <a:lnTo>
                      <a:pt x="39910" y="32269"/>
                    </a:lnTo>
                    <a:lnTo>
                      <a:pt x="40011" y="32370"/>
                    </a:lnTo>
                    <a:lnTo>
                      <a:pt x="40111" y="32420"/>
                    </a:lnTo>
                    <a:lnTo>
                      <a:pt x="40262" y="32470"/>
                    </a:lnTo>
                    <a:lnTo>
                      <a:pt x="40413" y="32420"/>
                    </a:lnTo>
                    <a:lnTo>
                      <a:pt x="40513" y="32370"/>
                    </a:lnTo>
                    <a:lnTo>
                      <a:pt x="40614" y="32269"/>
                    </a:lnTo>
                    <a:lnTo>
                      <a:pt x="40765" y="32219"/>
                    </a:lnTo>
                    <a:lnTo>
                      <a:pt x="41217" y="32219"/>
                    </a:lnTo>
                    <a:lnTo>
                      <a:pt x="41368" y="32119"/>
                    </a:lnTo>
                    <a:lnTo>
                      <a:pt x="41519" y="32018"/>
                    </a:lnTo>
                    <a:lnTo>
                      <a:pt x="41720" y="32018"/>
                    </a:lnTo>
                    <a:lnTo>
                      <a:pt x="42273" y="31968"/>
                    </a:lnTo>
                    <a:lnTo>
                      <a:pt x="42574" y="31968"/>
                    </a:lnTo>
                    <a:lnTo>
                      <a:pt x="42876" y="32018"/>
                    </a:lnTo>
                    <a:lnTo>
                      <a:pt x="43127" y="32018"/>
                    </a:lnTo>
                    <a:lnTo>
                      <a:pt x="43378" y="31918"/>
                    </a:lnTo>
                    <a:lnTo>
                      <a:pt x="43680" y="31817"/>
                    </a:lnTo>
                    <a:lnTo>
                      <a:pt x="43931" y="31817"/>
                    </a:lnTo>
                    <a:lnTo>
                      <a:pt x="44082" y="31767"/>
                    </a:lnTo>
                    <a:lnTo>
                      <a:pt x="44283" y="31716"/>
                    </a:lnTo>
                    <a:lnTo>
                      <a:pt x="44434" y="31666"/>
                    </a:lnTo>
                    <a:lnTo>
                      <a:pt x="44534" y="31515"/>
                    </a:lnTo>
                    <a:lnTo>
                      <a:pt x="44685" y="31415"/>
                    </a:lnTo>
                    <a:lnTo>
                      <a:pt x="44786" y="31365"/>
                    </a:lnTo>
                    <a:lnTo>
                      <a:pt x="44886" y="31415"/>
                    </a:lnTo>
                    <a:lnTo>
                      <a:pt x="45037" y="31515"/>
                    </a:lnTo>
                    <a:lnTo>
                      <a:pt x="45138" y="31566"/>
                    </a:lnTo>
                    <a:lnTo>
                      <a:pt x="45339" y="31566"/>
                    </a:lnTo>
                    <a:lnTo>
                      <a:pt x="45439" y="31515"/>
                    </a:lnTo>
                    <a:lnTo>
                      <a:pt x="45540" y="31415"/>
                    </a:lnTo>
                    <a:lnTo>
                      <a:pt x="45590" y="31264"/>
                    </a:lnTo>
                    <a:lnTo>
                      <a:pt x="45640" y="31113"/>
                    </a:lnTo>
                    <a:lnTo>
                      <a:pt x="45640" y="30963"/>
                    </a:lnTo>
                    <a:lnTo>
                      <a:pt x="45640" y="30862"/>
                    </a:lnTo>
                    <a:lnTo>
                      <a:pt x="45590" y="30812"/>
                    </a:lnTo>
                    <a:lnTo>
                      <a:pt x="45489" y="30761"/>
                    </a:lnTo>
                    <a:lnTo>
                      <a:pt x="45389" y="30711"/>
                    </a:lnTo>
                    <a:lnTo>
                      <a:pt x="45288" y="30711"/>
                    </a:lnTo>
                    <a:lnTo>
                      <a:pt x="45238" y="30661"/>
                    </a:lnTo>
                    <a:lnTo>
                      <a:pt x="45389" y="30460"/>
                    </a:lnTo>
                    <a:lnTo>
                      <a:pt x="45439" y="30359"/>
                    </a:lnTo>
                    <a:lnTo>
                      <a:pt x="45489" y="30209"/>
                    </a:lnTo>
                    <a:lnTo>
                      <a:pt x="45439" y="30058"/>
                    </a:lnTo>
                    <a:lnTo>
                      <a:pt x="45339" y="29907"/>
                    </a:lnTo>
                    <a:lnTo>
                      <a:pt x="45288" y="29806"/>
                    </a:lnTo>
                    <a:lnTo>
                      <a:pt x="45288" y="29756"/>
                    </a:lnTo>
                    <a:lnTo>
                      <a:pt x="45389" y="29605"/>
                    </a:lnTo>
                    <a:lnTo>
                      <a:pt x="45389" y="29555"/>
                    </a:lnTo>
                    <a:lnTo>
                      <a:pt x="45339" y="29455"/>
                    </a:lnTo>
                    <a:lnTo>
                      <a:pt x="45188" y="29505"/>
                    </a:lnTo>
                    <a:lnTo>
                      <a:pt x="45087" y="29505"/>
                    </a:lnTo>
                    <a:lnTo>
                      <a:pt x="45037" y="29605"/>
                    </a:lnTo>
                    <a:lnTo>
                      <a:pt x="45037" y="29605"/>
                    </a:lnTo>
                    <a:lnTo>
                      <a:pt x="45087" y="29304"/>
                    </a:lnTo>
                    <a:lnTo>
                      <a:pt x="45238" y="29153"/>
                    </a:lnTo>
                    <a:lnTo>
                      <a:pt x="45439" y="29053"/>
                    </a:lnTo>
                    <a:lnTo>
                      <a:pt x="45841" y="29053"/>
                    </a:lnTo>
                    <a:lnTo>
                      <a:pt x="45841" y="28851"/>
                    </a:lnTo>
                    <a:lnTo>
                      <a:pt x="45841" y="28751"/>
                    </a:lnTo>
                    <a:lnTo>
                      <a:pt x="45791" y="28650"/>
                    </a:lnTo>
                    <a:lnTo>
                      <a:pt x="45741" y="28550"/>
                    </a:lnTo>
                    <a:lnTo>
                      <a:pt x="45690" y="28500"/>
                    </a:lnTo>
                    <a:lnTo>
                      <a:pt x="45741" y="28449"/>
                    </a:lnTo>
                    <a:lnTo>
                      <a:pt x="45841" y="28399"/>
                    </a:lnTo>
                    <a:lnTo>
                      <a:pt x="47048" y="28399"/>
                    </a:lnTo>
                    <a:lnTo>
                      <a:pt x="47098" y="28349"/>
                    </a:lnTo>
                    <a:lnTo>
                      <a:pt x="47048" y="28248"/>
                    </a:lnTo>
                    <a:lnTo>
                      <a:pt x="46997" y="28148"/>
                    </a:lnTo>
                    <a:lnTo>
                      <a:pt x="46897" y="27997"/>
                    </a:lnTo>
                    <a:lnTo>
                      <a:pt x="46193" y="27997"/>
                    </a:lnTo>
                    <a:lnTo>
                      <a:pt x="46143" y="27947"/>
                    </a:lnTo>
                    <a:lnTo>
                      <a:pt x="46093" y="27896"/>
                    </a:lnTo>
                    <a:lnTo>
                      <a:pt x="46143" y="27796"/>
                    </a:lnTo>
                    <a:lnTo>
                      <a:pt x="46193" y="27695"/>
                    </a:lnTo>
                    <a:lnTo>
                      <a:pt x="46294" y="27645"/>
                    </a:lnTo>
                    <a:lnTo>
                      <a:pt x="46394" y="27595"/>
                    </a:lnTo>
                    <a:lnTo>
                      <a:pt x="46746" y="27545"/>
                    </a:lnTo>
                    <a:lnTo>
                      <a:pt x="46947" y="27595"/>
                    </a:lnTo>
                    <a:lnTo>
                      <a:pt x="47148" y="27695"/>
                    </a:lnTo>
                    <a:lnTo>
                      <a:pt x="47148" y="27796"/>
                    </a:lnTo>
                    <a:lnTo>
                      <a:pt x="47249" y="27796"/>
                    </a:lnTo>
                    <a:lnTo>
                      <a:pt x="47299" y="27695"/>
                    </a:lnTo>
                    <a:lnTo>
                      <a:pt x="47399" y="27645"/>
                    </a:lnTo>
                    <a:lnTo>
                      <a:pt x="47450" y="27595"/>
                    </a:lnTo>
                    <a:lnTo>
                      <a:pt x="47550" y="27645"/>
                    </a:lnTo>
                    <a:lnTo>
                      <a:pt x="47600" y="27695"/>
                    </a:lnTo>
                    <a:lnTo>
                      <a:pt x="47701" y="27746"/>
                    </a:lnTo>
                    <a:lnTo>
                      <a:pt x="47802" y="27796"/>
                    </a:lnTo>
                    <a:lnTo>
                      <a:pt x="47902" y="27796"/>
                    </a:lnTo>
                    <a:lnTo>
                      <a:pt x="47952" y="27896"/>
                    </a:lnTo>
                    <a:lnTo>
                      <a:pt x="47952" y="28098"/>
                    </a:lnTo>
                    <a:lnTo>
                      <a:pt x="48053" y="28148"/>
                    </a:lnTo>
                    <a:lnTo>
                      <a:pt x="48204" y="28098"/>
                    </a:lnTo>
                    <a:lnTo>
                      <a:pt x="48354" y="27896"/>
                    </a:lnTo>
                    <a:lnTo>
                      <a:pt x="48555" y="27746"/>
                    </a:lnTo>
                    <a:lnTo>
                      <a:pt x="48606" y="27545"/>
                    </a:lnTo>
                    <a:lnTo>
                      <a:pt x="48656" y="27444"/>
                    </a:lnTo>
                    <a:lnTo>
                      <a:pt x="48706" y="27394"/>
                    </a:lnTo>
                    <a:lnTo>
                      <a:pt x="48757" y="27293"/>
                    </a:lnTo>
                    <a:lnTo>
                      <a:pt x="48757" y="27243"/>
                    </a:lnTo>
                    <a:lnTo>
                      <a:pt x="48706" y="27193"/>
                    </a:lnTo>
                    <a:lnTo>
                      <a:pt x="48656" y="27092"/>
                    </a:lnTo>
                    <a:lnTo>
                      <a:pt x="48606" y="27042"/>
                    </a:lnTo>
                    <a:lnTo>
                      <a:pt x="48656" y="26992"/>
                    </a:lnTo>
                    <a:lnTo>
                      <a:pt x="48757" y="26891"/>
                    </a:lnTo>
                    <a:lnTo>
                      <a:pt x="48757" y="26791"/>
                    </a:lnTo>
                    <a:lnTo>
                      <a:pt x="48656" y="26740"/>
                    </a:lnTo>
                    <a:lnTo>
                      <a:pt x="48405" y="26640"/>
                    </a:lnTo>
                    <a:lnTo>
                      <a:pt x="48153" y="26539"/>
                    </a:lnTo>
                    <a:lnTo>
                      <a:pt x="48003" y="26539"/>
                    </a:lnTo>
                    <a:lnTo>
                      <a:pt x="47852" y="26590"/>
                    </a:lnTo>
                    <a:lnTo>
                      <a:pt x="47651" y="26740"/>
                    </a:lnTo>
                    <a:lnTo>
                      <a:pt x="47500" y="26891"/>
                    </a:lnTo>
                    <a:lnTo>
                      <a:pt x="47450" y="26941"/>
                    </a:lnTo>
                    <a:lnTo>
                      <a:pt x="47349" y="26891"/>
                    </a:lnTo>
                    <a:lnTo>
                      <a:pt x="47249" y="26740"/>
                    </a:lnTo>
                    <a:lnTo>
                      <a:pt x="47098" y="26740"/>
                    </a:lnTo>
                    <a:lnTo>
                      <a:pt x="46997" y="26791"/>
                    </a:lnTo>
                    <a:lnTo>
                      <a:pt x="46847" y="26891"/>
                    </a:lnTo>
                    <a:lnTo>
                      <a:pt x="46746" y="26941"/>
                    </a:lnTo>
                    <a:lnTo>
                      <a:pt x="46595" y="26992"/>
                    </a:lnTo>
                    <a:lnTo>
                      <a:pt x="46495" y="27042"/>
                    </a:lnTo>
                    <a:lnTo>
                      <a:pt x="46495" y="27143"/>
                    </a:lnTo>
                    <a:lnTo>
                      <a:pt x="46495" y="27243"/>
                    </a:lnTo>
                    <a:lnTo>
                      <a:pt x="46444" y="27293"/>
                    </a:lnTo>
                    <a:lnTo>
                      <a:pt x="46344" y="27344"/>
                    </a:lnTo>
                    <a:lnTo>
                      <a:pt x="45942" y="27394"/>
                    </a:lnTo>
                    <a:lnTo>
                      <a:pt x="45741" y="27344"/>
                    </a:lnTo>
                    <a:lnTo>
                      <a:pt x="45640" y="27293"/>
                    </a:lnTo>
                    <a:lnTo>
                      <a:pt x="45590" y="27193"/>
                    </a:lnTo>
                    <a:lnTo>
                      <a:pt x="45238" y="27143"/>
                    </a:lnTo>
                    <a:lnTo>
                      <a:pt x="44936" y="27042"/>
                    </a:lnTo>
                    <a:lnTo>
                      <a:pt x="44635" y="26941"/>
                    </a:lnTo>
                    <a:lnTo>
                      <a:pt x="43077" y="26941"/>
                    </a:lnTo>
                    <a:lnTo>
                      <a:pt x="42976" y="26891"/>
                    </a:lnTo>
                    <a:lnTo>
                      <a:pt x="42926" y="26841"/>
                    </a:lnTo>
                    <a:lnTo>
                      <a:pt x="43026" y="26740"/>
                    </a:lnTo>
                    <a:lnTo>
                      <a:pt x="43177" y="26590"/>
                    </a:lnTo>
                    <a:lnTo>
                      <a:pt x="43328" y="26539"/>
                    </a:lnTo>
                    <a:lnTo>
                      <a:pt x="43780" y="26539"/>
                    </a:lnTo>
                    <a:lnTo>
                      <a:pt x="43981" y="26489"/>
                    </a:lnTo>
                    <a:lnTo>
                      <a:pt x="44132" y="26439"/>
                    </a:lnTo>
                    <a:lnTo>
                      <a:pt x="44434" y="26338"/>
                    </a:lnTo>
                    <a:lnTo>
                      <a:pt x="44635" y="26137"/>
                    </a:lnTo>
                    <a:lnTo>
                      <a:pt x="44735" y="26137"/>
                    </a:lnTo>
                    <a:lnTo>
                      <a:pt x="44836" y="26238"/>
                    </a:lnTo>
                    <a:lnTo>
                      <a:pt x="44886" y="26288"/>
                    </a:lnTo>
                    <a:lnTo>
                      <a:pt x="44987" y="26338"/>
                    </a:lnTo>
                    <a:lnTo>
                      <a:pt x="45389" y="26338"/>
                    </a:lnTo>
                    <a:lnTo>
                      <a:pt x="45590" y="26288"/>
                    </a:lnTo>
                    <a:lnTo>
                      <a:pt x="45640" y="26238"/>
                    </a:lnTo>
                    <a:lnTo>
                      <a:pt x="45741" y="26137"/>
                    </a:lnTo>
                    <a:lnTo>
                      <a:pt x="45992" y="26137"/>
                    </a:lnTo>
                    <a:lnTo>
                      <a:pt x="46143" y="26238"/>
                    </a:lnTo>
                    <a:lnTo>
                      <a:pt x="46243" y="26288"/>
                    </a:lnTo>
                    <a:lnTo>
                      <a:pt x="46495" y="26338"/>
                    </a:lnTo>
                    <a:lnTo>
                      <a:pt x="46746" y="26288"/>
                    </a:lnTo>
                    <a:lnTo>
                      <a:pt x="46997" y="26338"/>
                    </a:lnTo>
                    <a:lnTo>
                      <a:pt x="47249" y="25886"/>
                    </a:lnTo>
                    <a:lnTo>
                      <a:pt x="47349" y="25785"/>
                    </a:lnTo>
                    <a:lnTo>
                      <a:pt x="47450" y="25685"/>
                    </a:lnTo>
                    <a:lnTo>
                      <a:pt x="47651" y="25685"/>
                    </a:lnTo>
                    <a:lnTo>
                      <a:pt x="47701" y="25785"/>
                    </a:lnTo>
                    <a:lnTo>
                      <a:pt x="47701" y="25836"/>
                    </a:lnTo>
                    <a:lnTo>
                      <a:pt x="47651" y="25936"/>
                    </a:lnTo>
                    <a:lnTo>
                      <a:pt x="47550" y="25986"/>
                    </a:lnTo>
                    <a:lnTo>
                      <a:pt x="47600" y="26087"/>
                    </a:lnTo>
                    <a:lnTo>
                      <a:pt x="47802" y="26087"/>
                    </a:lnTo>
                    <a:lnTo>
                      <a:pt x="48153" y="26037"/>
                    </a:lnTo>
                    <a:lnTo>
                      <a:pt x="48254" y="26087"/>
                    </a:lnTo>
                    <a:lnTo>
                      <a:pt x="48354" y="26187"/>
                    </a:lnTo>
                    <a:lnTo>
                      <a:pt x="48505" y="26288"/>
                    </a:lnTo>
                    <a:lnTo>
                      <a:pt x="48555" y="26238"/>
                    </a:lnTo>
                    <a:lnTo>
                      <a:pt x="48606" y="26187"/>
                    </a:lnTo>
                    <a:lnTo>
                      <a:pt x="48706" y="26137"/>
                    </a:lnTo>
                    <a:lnTo>
                      <a:pt x="49008" y="26137"/>
                    </a:lnTo>
                    <a:lnTo>
                      <a:pt x="49108" y="26087"/>
                    </a:lnTo>
                    <a:lnTo>
                      <a:pt x="49259" y="25986"/>
                    </a:lnTo>
                    <a:lnTo>
                      <a:pt x="49410" y="25936"/>
                    </a:lnTo>
                    <a:lnTo>
                      <a:pt x="49661" y="25886"/>
                    </a:lnTo>
                    <a:lnTo>
                      <a:pt x="49762" y="25886"/>
                    </a:lnTo>
                    <a:lnTo>
                      <a:pt x="49812" y="25836"/>
                    </a:lnTo>
                    <a:lnTo>
                      <a:pt x="49862" y="25685"/>
                    </a:lnTo>
                    <a:lnTo>
                      <a:pt x="49963" y="25534"/>
                    </a:lnTo>
                    <a:lnTo>
                      <a:pt x="50013" y="25534"/>
                    </a:lnTo>
                    <a:lnTo>
                      <a:pt x="50063" y="25584"/>
                    </a:lnTo>
                    <a:lnTo>
                      <a:pt x="50214" y="25735"/>
                    </a:lnTo>
                    <a:lnTo>
                      <a:pt x="50365" y="25836"/>
                    </a:lnTo>
                    <a:lnTo>
                      <a:pt x="50566" y="25936"/>
                    </a:lnTo>
                    <a:lnTo>
                      <a:pt x="50767" y="25886"/>
                    </a:lnTo>
                    <a:lnTo>
                      <a:pt x="50868" y="25986"/>
                    </a:lnTo>
                    <a:lnTo>
                      <a:pt x="50918" y="26137"/>
                    </a:lnTo>
                    <a:lnTo>
                      <a:pt x="51018" y="26288"/>
                    </a:lnTo>
                    <a:lnTo>
                      <a:pt x="51069" y="26238"/>
                    </a:lnTo>
                    <a:lnTo>
                      <a:pt x="51270" y="26087"/>
                    </a:lnTo>
                    <a:lnTo>
                      <a:pt x="51421" y="25936"/>
                    </a:lnTo>
                    <a:lnTo>
                      <a:pt x="51622" y="25886"/>
                    </a:lnTo>
                    <a:lnTo>
                      <a:pt x="52325" y="25886"/>
                    </a:lnTo>
                    <a:lnTo>
                      <a:pt x="52577" y="25836"/>
                    </a:lnTo>
                    <a:lnTo>
                      <a:pt x="52727" y="25685"/>
                    </a:lnTo>
                    <a:lnTo>
                      <a:pt x="53079" y="25685"/>
                    </a:lnTo>
                    <a:lnTo>
                      <a:pt x="53180" y="25735"/>
                    </a:lnTo>
                    <a:lnTo>
                      <a:pt x="53230" y="25836"/>
                    </a:lnTo>
                    <a:lnTo>
                      <a:pt x="53230" y="25986"/>
                    </a:lnTo>
                    <a:lnTo>
                      <a:pt x="53180" y="26187"/>
                    </a:lnTo>
                    <a:lnTo>
                      <a:pt x="53079" y="26338"/>
                    </a:lnTo>
                    <a:lnTo>
                      <a:pt x="52928" y="26489"/>
                    </a:lnTo>
                    <a:lnTo>
                      <a:pt x="52727" y="26539"/>
                    </a:lnTo>
                    <a:lnTo>
                      <a:pt x="52627" y="26590"/>
                    </a:lnTo>
                    <a:lnTo>
                      <a:pt x="52577" y="26740"/>
                    </a:lnTo>
                    <a:lnTo>
                      <a:pt x="52577" y="26992"/>
                    </a:lnTo>
                    <a:lnTo>
                      <a:pt x="52627" y="27092"/>
                    </a:lnTo>
                    <a:lnTo>
                      <a:pt x="52677" y="27143"/>
                    </a:lnTo>
                    <a:lnTo>
                      <a:pt x="52878" y="27143"/>
                    </a:lnTo>
                    <a:lnTo>
                      <a:pt x="53029" y="27042"/>
                    </a:lnTo>
                    <a:lnTo>
                      <a:pt x="53180" y="26891"/>
                    </a:lnTo>
                    <a:lnTo>
                      <a:pt x="53230" y="26791"/>
                    </a:lnTo>
                    <a:lnTo>
                      <a:pt x="53230" y="26690"/>
                    </a:lnTo>
                    <a:lnTo>
                      <a:pt x="53280" y="26590"/>
                    </a:lnTo>
                    <a:lnTo>
                      <a:pt x="53331" y="26539"/>
                    </a:lnTo>
                    <a:lnTo>
                      <a:pt x="53381" y="26640"/>
                    </a:lnTo>
                    <a:lnTo>
                      <a:pt x="53431" y="26690"/>
                    </a:lnTo>
                    <a:lnTo>
                      <a:pt x="53431" y="26941"/>
                    </a:lnTo>
                    <a:lnTo>
                      <a:pt x="53481" y="27092"/>
                    </a:lnTo>
                    <a:lnTo>
                      <a:pt x="53582" y="27193"/>
                    </a:lnTo>
                    <a:lnTo>
                      <a:pt x="53632" y="27293"/>
                    </a:lnTo>
                    <a:lnTo>
                      <a:pt x="53682" y="27444"/>
                    </a:lnTo>
                    <a:lnTo>
                      <a:pt x="53733" y="27545"/>
                    </a:lnTo>
                    <a:lnTo>
                      <a:pt x="53783" y="27595"/>
                    </a:lnTo>
                    <a:lnTo>
                      <a:pt x="53984" y="27595"/>
                    </a:lnTo>
                    <a:lnTo>
                      <a:pt x="54034" y="27645"/>
                    </a:lnTo>
                    <a:lnTo>
                      <a:pt x="54085" y="27746"/>
                    </a:lnTo>
                    <a:lnTo>
                      <a:pt x="54085" y="27896"/>
                    </a:lnTo>
                    <a:lnTo>
                      <a:pt x="54085" y="27947"/>
                    </a:lnTo>
                    <a:lnTo>
                      <a:pt x="54135" y="27947"/>
                    </a:lnTo>
                    <a:lnTo>
                      <a:pt x="54286" y="27997"/>
                    </a:lnTo>
                    <a:lnTo>
                      <a:pt x="54436" y="27947"/>
                    </a:lnTo>
                    <a:lnTo>
                      <a:pt x="54637" y="27896"/>
                    </a:lnTo>
                    <a:lnTo>
                      <a:pt x="54637" y="27947"/>
                    </a:lnTo>
                    <a:lnTo>
                      <a:pt x="54688" y="28047"/>
                    </a:lnTo>
                    <a:lnTo>
                      <a:pt x="54738" y="28148"/>
                    </a:lnTo>
                    <a:lnTo>
                      <a:pt x="54788" y="28198"/>
                    </a:lnTo>
                    <a:lnTo>
                      <a:pt x="54889" y="28148"/>
                    </a:lnTo>
                    <a:lnTo>
                      <a:pt x="55090" y="27896"/>
                    </a:lnTo>
                    <a:lnTo>
                      <a:pt x="55190" y="27846"/>
                    </a:lnTo>
                    <a:lnTo>
                      <a:pt x="55341" y="27896"/>
                    </a:lnTo>
                    <a:lnTo>
                      <a:pt x="55341" y="27997"/>
                    </a:lnTo>
                    <a:lnTo>
                      <a:pt x="55391" y="28148"/>
                    </a:lnTo>
                    <a:lnTo>
                      <a:pt x="55492" y="28248"/>
                    </a:lnTo>
                    <a:lnTo>
                      <a:pt x="55542" y="28349"/>
                    </a:lnTo>
                    <a:lnTo>
                      <a:pt x="55542" y="28500"/>
                    </a:lnTo>
                    <a:lnTo>
                      <a:pt x="55542" y="28650"/>
                    </a:lnTo>
                    <a:lnTo>
                      <a:pt x="55442" y="28801"/>
                    </a:lnTo>
                    <a:lnTo>
                      <a:pt x="55341" y="28952"/>
                    </a:lnTo>
                    <a:lnTo>
                      <a:pt x="55190" y="29053"/>
                    </a:lnTo>
                    <a:lnTo>
                      <a:pt x="55090" y="29053"/>
                    </a:lnTo>
                    <a:lnTo>
                      <a:pt x="54989" y="29002"/>
                    </a:lnTo>
                    <a:lnTo>
                      <a:pt x="54889" y="28902"/>
                    </a:lnTo>
                    <a:lnTo>
                      <a:pt x="54738" y="28851"/>
                    </a:lnTo>
                    <a:lnTo>
                      <a:pt x="53783" y="28851"/>
                    </a:lnTo>
                    <a:lnTo>
                      <a:pt x="53682" y="28952"/>
                    </a:lnTo>
                    <a:lnTo>
                      <a:pt x="53582" y="29002"/>
                    </a:lnTo>
                    <a:lnTo>
                      <a:pt x="53381" y="29053"/>
                    </a:lnTo>
                    <a:lnTo>
                      <a:pt x="52928" y="29053"/>
                    </a:lnTo>
                    <a:lnTo>
                      <a:pt x="52828" y="29153"/>
                    </a:lnTo>
                    <a:lnTo>
                      <a:pt x="52727" y="29203"/>
                    </a:lnTo>
                    <a:lnTo>
                      <a:pt x="52677" y="29203"/>
                    </a:lnTo>
                    <a:lnTo>
                      <a:pt x="52526" y="29103"/>
                    </a:lnTo>
                    <a:lnTo>
                      <a:pt x="52426" y="29002"/>
                    </a:lnTo>
                    <a:lnTo>
                      <a:pt x="52376" y="28902"/>
                    </a:lnTo>
                    <a:lnTo>
                      <a:pt x="52376" y="28851"/>
                    </a:lnTo>
                    <a:lnTo>
                      <a:pt x="52275" y="28851"/>
                    </a:lnTo>
                    <a:lnTo>
                      <a:pt x="52225" y="28902"/>
                    </a:lnTo>
                    <a:lnTo>
                      <a:pt x="52174" y="29153"/>
                    </a:lnTo>
                    <a:lnTo>
                      <a:pt x="52024" y="29304"/>
                    </a:lnTo>
                    <a:lnTo>
                      <a:pt x="51873" y="29455"/>
                    </a:lnTo>
                    <a:lnTo>
                      <a:pt x="51622" y="29505"/>
                    </a:lnTo>
                    <a:lnTo>
                      <a:pt x="51571" y="29555"/>
                    </a:lnTo>
                    <a:lnTo>
                      <a:pt x="51622" y="29656"/>
                    </a:lnTo>
                    <a:lnTo>
                      <a:pt x="51672" y="29656"/>
                    </a:lnTo>
                    <a:lnTo>
                      <a:pt x="52225" y="29706"/>
                    </a:lnTo>
                    <a:lnTo>
                      <a:pt x="52476" y="29706"/>
                    </a:lnTo>
                    <a:lnTo>
                      <a:pt x="52677" y="29656"/>
                    </a:lnTo>
                    <a:lnTo>
                      <a:pt x="52878" y="29555"/>
                    </a:lnTo>
                    <a:lnTo>
                      <a:pt x="53029" y="29354"/>
                    </a:lnTo>
                    <a:lnTo>
                      <a:pt x="53079" y="29304"/>
                    </a:lnTo>
                    <a:lnTo>
                      <a:pt x="53130" y="29304"/>
                    </a:lnTo>
                    <a:lnTo>
                      <a:pt x="53230" y="29404"/>
                    </a:lnTo>
                    <a:lnTo>
                      <a:pt x="53331" y="29455"/>
                    </a:lnTo>
                    <a:lnTo>
                      <a:pt x="56246" y="29455"/>
                    </a:lnTo>
                    <a:lnTo>
                      <a:pt x="56296" y="29404"/>
                    </a:lnTo>
                    <a:lnTo>
                      <a:pt x="56497" y="29304"/>
                    </a:lnTo>
                    <a:lnTo>
                      <a:pt x="56598" y="29254"/>
                    </a:lnTo>
                    <a:lnTo>
                      <a:pt x="56749" y="29304"/>
                    </a:lnTo>
                    <a:lnTo>
                      <a:pt x="56899" y="29455"/>
                    </a:lnTo>
                    <a:lnTo>
                      <a:pt x="58709" y="29455"/>
                    </a:lnTo>
                    <a:lnTo>
                      <a:pt x="58860" y="29404"/>
                    </a:lnTo>
                    <a:lnTo>
                      <a:pt x="59010" y="29304"/>
                    </a:lnTo>
                    <a:lnTo>
                      <a:pt x="59161" y="29254"/>
                    </a:lnTo>
                    <a:lnTo>
                      <a:pt x="59312" y="29203"/>
                    </a:lnTo>
                    <a:lnTo>
                      <a:pt x="59463" y="29053"/>
                    </a:lnTo>
                    <a:lnTo>
                      <a:pt x="59563" y="29053"/>
                    </a:lnTo>
                    <a:lnTo>
                      <a:pt x="59563" y="28851"/>
                    </a:lnTo>
                    <a:lnTo>
                      <a:pt x="59563" y="28751"/>
                    </a:lnTo>
                    <a:lnTo>
                      <a:pt x="59563" y="28701"/>
                    </a:lnTo>
                    <a:lnTo>
                      <a:pt x="59664" y="28701"/>
                    </a:lnTo>
                    <a:lnTo>
                      <a:pt x="59764" y="28751"/>
                    </a:lnTo>
                    <a:lnTo>
                      <a:pt x="59865" y="28801"/>
                    </a:lnTo>
                    <a:lnTo>
                      <a:pt x="60166" y="28500"/>
                    </a:lnTo>
                    <a:lnTo>
                      <a:pt x="59915" y="28399"/>
                    </a:lnTo>
                    <a:lnTo>
                      <a:pt x="59815" y="28399"/>
                    </a:lnTo>
                    <a:lnTo>
                      <a:pt x="59764" y="28349"/>
                    </a:lnTo>
                    <a:lnTo>
                      <a:pt x="59915" y="28148"/>
                    </a:lnTo>
                    <a:lnTo>
                      <a:pt x="59965" y="27997"/>
                    </a:lnTo>
                    <a:lnTo>
                      <a:pt x="59010" y="27997"/>
                    </a:lnTo>
                    <a:lnTo>
                      <a:pt x="58960" y="27896"/>
                    </a:lnTo>
                    <a:lnTo>
                      <a:pt x="58910" y="27746"/>
                    </a:lnTo>
                    <a:lnTo>
                      <a:pt x="59061" y="27545"/>
                    </a:lnTo>
                    <a:lnTo>
                      <a:pt x="59111" y="27344"/>
                    </a:lnTo>
                    <a:lnTo>
                      <a:pt x="59111" y="26891"/>
                    </a:lnTo>
                    <a:lnTo>
                      <a:pt x="59161" y="26791"/>
                    </a:lnTo>
                    <a:lnTo>
                      <a:pt x="59211" y="26740"/>
                    </a:lnTo>
                    <a:lnTo>
                      <a:pt x="59563" y="26740"/>
                    </a:lnTo>
                    <a:lnTo>
                      <a:pt x="59614" y="26539"/>
                    </a:lnTo>
                    <a:lnTo>
                      <a:pt x="59714" y="26439"/>
                    </a:lnTo>
                    <a:lnTo>
                      <a:pt x="59714" y="26389"/>
                    </a:lnTo>
                    <a:lnTo>
                      <a:pt x="59664" y="26338"/>
                    </a:lnTo>
                    <a:lnTo>
                      <a:pt x="59563" y="26338"/>
                    </a:lnTo>
                    <a:lnTo>
                      <a:pt x="59412" y="26288"/>
                    </a:lnTo>
                    <a:lnTo>
                      <a:pt x="59362" y="26238"/>
                    </a:lnTo>
                    <a:lnTo>
                      <a:pt x="59362" y="26187"/>
                    </a:lnTo>
                    <a:lnTo>
                      <a:pt x="59513" y="26037"/>
                    </a:lnTo>
                    <a:lnTo>
                      <a:pt x="59513" y="25986"/>
                    </a:lnTo>
                    <a:lnTo>
                      <a:pt x="59463" y="25936"/>
                    </a:lnTo>
                    <a:lnTo>
                      <a:pt x="59262" y="25735"/>
                    </a:lnTo>
                    <a:lnTo>
                      <a:pt x="59211" y="25685"/>
                    </a:lnTo>
                    <a:lnTo>
                      <a:pt x="59111" y="25785"/>
                    </a:lnTo>
                    <a:lnTo>
                      <a:pt x="59010" y="25886"/>
                    </a:lnTo>
                    <a:lnTo>
                      <a:pt x="58960" y="25836"/>
                    </a:lnTo>
                    <a:lnTo>
                      <a:pt x="58910" y="25785"/>
                    </a:lnTo>
                    <a:lnTo>
                      <a:pt x="58910" y="25685"/>
                    </a:lnTo>
                    <a:lnTo>
                      <a:pt x="58910" y="25584"/>
                    </a:lnTo>
                    <a:lnTo>
                      <a:pt x="58960" y="25484"/>
                    </a:lnTo>
                    <a:lnTo>
                      <a:pt x="59061" y="25434"/>
                    </a:lnTo>
                    <a:lnTo>
                      <a:pt x="59161" y="25333"/>
                    </a:lnTo>
                    <a:lnTo>
                      <a:pt x="59262" y="25283"/>
                    </a:lnTo>
                    <a:lnTo>
                      <a:pt x="59412" y="25283"/>
                    </a:lnTo>
                    <a:lnTo>
                      <a:pt x="59563" y="25383"/>
                    </a:lnTo>
                    <a:lnTo>
                      <a:pt x="59614" y="25484"/>
                    </a:lnTo>
                    <a:lnTo>
                      <a:pt x="59915" y="25383"/>
                    </a:lnTo>
                    <a:lnTo>
                      <a:pt x="59865" y="25283"/>
                    </a:lnTo>
                    <a:lnTo>
                      <a:pt x="59614" y="25031"/>
                    </a:lnTo>
                    <a:lnTo>
                      <a:pt x="59563" y="24981"/>
                    </a:lnTo>
                    <a:lnTo>
                      <a:pt x="59563" y="24881"/>
                    </a:lnTo>
                    <a:lnTo>
                      <a:pt x="59664" y="24830"/>
                    </a:lnTo>
                    <a:lnTo>
                      <a:pt x="59815" y="24830"/>
                    </a:lnTo>
                    <a:lnTo>
                      <a:pt x="59865" y="24780"/>
                    </a:lnTo>
                    <a:lnTo>
                      <a:pt x="60016" y="24680"/>
                    </a:lnTo>
                    <a:lnTo>
                      <a:pt x="60116" y="24579"/>
                    </a:lnTo>
                    <a:lnTo>
                      <a:pt x="60166" y="24529"/>
                    </a:lnTo>
                    <a:lnTo>
                      <a:pt x="59764" y="23926"/>
                    </a:lnTo>
                    <a:lnTo>
                      <a:pt x="59614" y="23825"/>
                    </a:lnTo>
                    <a:lnTo>
                      <a:pt x="59563" y="23875"/>
                    </a:lnTo>
                    <a:lnTo>
                      <a:pt x="59463" y="23976"/>
                    </a:lnTo>
                    <a:lnTo>
                      <a:pt x="59362" y="24026"/>
                    </a:lnTo>
                    <a:lnTo>
                      <a:pt x="58407" y="24026"/>
                    </a:lnTo>
                    <a:lnTo>
                      <a:pt x="58106" y="24177"/>
                    </a:lnTo>
                    <a:lnTo>
                      <a:pt x="57854" y="24227"/>
                    </a:lnTo>
                    <a:lnTo>
                      <a:pt x="57553" y="24177"/>
                    </a:lnTo>
                    <a:lnTo>
                      <a:pt x="57151" y="24026"/>
                    </a:lnTo>
                    <a:lnTo>
                      <a:pt x="57000" y="24026"/>
                    </a:lnTo>
                    <a:lnTo>
                      <a:pt x="56849" y="24076"/>
                    </a:lnTo>
                    <a:lnTo>
                      <a:pt x="56698" y="24177"/>
                    </a:lnTo>
                    <a:lnTo>
                      <a:pt x="56598" y="24227"/>
                    </a:lnTo>
                    <a:lnTo>
                      <a:pt x="56447" y="24177"/>
                    </a:lnTo>
                    <a:lnTo>
                      <a:pt x="56346" y="24076"/>
                    </a:lnTo>
                    <a:lnTo>
                      <a:pt x="56196" y="24026"/>
                    </a:lnTo>
                    <a:lnTo>
                      <a:pt x="56045" y="23976"/>
                    </a:lnTo>
                    <a:lnTo>
                      <a:pt x="55995" y="23926"/>
                    </a:lnTo>
                    <a:lnTo>
                      <a:pt x="55995" y="23825"/>
                    </a:lnTo>
                    <a:lnTo>
                      <a:pt x="56145" y="23674"/>
                    </a:lnTo>
                    <a:lnTo>
                      <a:pt x="56346" y="23574"/>
                    </a:lnTo>
                    <a:lnTo>
                      <a:pt x="56547" y="23574"/>
                    </a:lnTo>
                    <a:lnTo>
                      <a:pt x="56749" y="23624"/>
                    </a:lnTo>
                    <a:lnTo>
                      <a:pt x="56899" y="23725"/>
                    </a:lnTo>
                    <a:lnTo>
                      <a:pt x="56950" y="23725"/>
                    </a:lnTo>
                    <a:lnTo>
                      <a:pt x="57050" y="23674"/>
                    </a:lnTo>
                    <a:lnTo>
                      <a:pt x="57151" y="23574"/>
                    </a:lnTo>
                    <a:lnTo>
                      <a:pt x="57251" y="23574"/>
                    </a:lnTo>
                    <a:lnTo>
                      <a:pt x="57352" y="23524"/>
                    </a:lnTo>
                    <a:lnTo>
                      <a:pt x="57502" y="23473"/>
                    </a:lnTo>
                    <a:lnTo>
                      <a:pt x="57603" y="23373"/>
                    </a:lnTo>
                    <a:lnTo>
                      <a:pt x="58508" y="23373"/>
                    </a:lnTo>
                    <a:lnTo>
                      <a:pt x="58608" y="23423"/>
                    </a:lnTo>
                    <a:lnTo>
                      <a:pt x="58759" y="23524"/>
                    </a:lnTo>
                    <a:lnTo>
                      <a:pt x="58910" y="23574"/>
                    </a:lnTo>
                    <a:lnTo>
                      <a:pt x="59010" y="23574"/>
                    </a:lnTo>
                    <a:lnTo>
                      <a:pt x="59161" y="23423"/>
                    </a:lnTo>
                    <a:lnTo>
                      <a:pt x="59262" y="23373"/>
                    </a:lnTo>
                    <a:lnTo>
                      <a:pt x="59362" y="23373"/>
                    </a:lnTo>
                    <a:lnTo>
                      <a:pt x="59513" y="23322"/>
                    </a:lnTo>
                    <a:lnTo>
                      <a:pt x="59513" y="23272"/>
                    </a:lnTo>
                    <a:lnTo>
                      <a:pt x="59412" y="23121"/>
                    </a:lnTo>
                    <a:lnTo>
                      <a:pt x="59312" y="22971"/>
                    </a:lnTo>
                    <a:lnTo>
                      <a:pt x="59312" y="22870"/>
                    </a:lnTo>
                    <a:lnTo>
                      <a:pt x="59412" y="22770"/>
                    </a:lnTo>
                    <a:lnTo>
                      <a:pt x="59513" y="22719"/>
                    </a:lnTo>
                    <a:lnTo>
                      <a:pt x="59915" y="22719"/>
                    </a:lnTo>
                    <a:lnTo>
                      <a:pt x="59965" y="22669"/>
                    </a:lnTo>
                    <a:lnTo>
                      <a:pt x="59965" y="22569"/>
                    </a:lnTo>
                    <a:lnTo>
                      <a:pt x="59965" y="22518"/>
                    </a:lnTo>
                    <a:lnTo>
                      <a:pt x="59865" y="22317"/>
                    </a:lnTo>
                    <a:lnTo>
                      <a:pt x="59714" y="22468"/>
                    </a:lnTo>
                    <a:lnTo>
                      <a:pt x="59664" y="22518"/>
                    </a:lnTo>
                    <a:lnTo>
                      <a:pt x="59563" y="22468"/>
                    </a:lnTo>
                    <a:lnTo>
                      <a:pt x="59412" y="22367"/>
                    </a:lnTo>
                    <a:lnTo>
                      <a:pt x="59312" y="22317"/>
                    </a:lnTo>
                    <a:lnTo>
                      <a:pt x="58910" y="22518"/>
                    </a:lnTo>
                    <a:lnTo>
                      <a:pt x="58709" y="22619"/>
                    </a:lnTo>
                    <a:lnTo>
                      <a:pt x="58558" y="22770"/>
                    </a:lnTo>
                    <a:lnTo>
                      <a:pt x="58508" y="22870"/>
                    </a:lnTo>
                    <a:lnTo>
                      <a:pt x="58558" y="22920"/>
                    </a:lnTo>
                    <a:lnTo>
                      <a:pt x="58659" y="23021"/>
                    </a:lnTo>
                    <a:lnTo>
                      <a:pt x="58659" y="23071"/>
                    </a:lnTo>
                    <a:lnTo>
                      <a:pt x="58608" y="23172"/>
                    </a:lnTo>
                    <a:lnTo>
                      <a:pt x="58407" y="23172"/>
                    </a:lnTo>
                    <a:lnTo>
                      <a:pt x="58357" y="23121"/>
                    </a:lnTo>
                    <a:lnTo>
                      <a:pt x="58307" y="23071"/>
                    </a:lnTo>
                    <a:lnTo>
                      <a:pt x="58307" y="23021"/>
                    </a:lnTo>
                    <a:lnTo>
                      <a:pt x="58256" y="22770"/>
                    </a:lnTo>
                    <a:lnTo>
                      <a:pt x="58307" y="22619"/>
                    </a:lnTo>
                    <a:lnTo>
                      <a:pt x="58357" y="22518"/>
                    </a:lnTo>
                    <a:lnTo>
                      <a:pt x="58457" y="22418"/>
                    </a:lnTo>
                    <a:lnTo>
                      <a:pt x="58457" y="22367"/>
                    </a:lnTo>
                    <a:lnTo>
                      <a:pt x="58357" y="22317"/>
                    </a:lnTo>
                    <a:lnTo>
                      <a:pt x="58256" y="22317"/>
                    </a:lnTo>
                    <a:lnTo>
                      <a:pt x="58106" y="22267"/>
                    </a:lnTo>
                    <a:lnTo>
                      <a:pt x="58055" y="22116"/>
                    </a:lnTo>
                    <a:lnTo>
                      <a:pt x="58055" y="22016"/>
                    </a:lnTo>
                    <a:lnTo>
                      <a:pt x="58106" y="21965"/>
                    </a:lnTo>
                    <a:lnTo>
                      <a:pt x="58206" y="21915"/>
                    </a:lnTo>
                    <a:lnTo>
                      <a:pt x="58307" y="21915"/>
                    </a:lnTo>
                    <a:lnTo>
                      <a:pt x="58407" y="21865"/>
                    </a:lnTo>
                    <a:lnTo>
                      <a:pt x="58457" y="21815"/>
                    </a:lnTo>
                    <a:lnTo>
                      <a:pt x="58307" y="21614"/>
                    </a:lnTo>
                    <a:lnTo>
                      <a:pt x="58256" y="21513"/>
                    </a:lnTo>
                    <a:lnTo>
                      <a:pt x="58256" y="21362"/>
                    </a:lnTo>
                    <a:lnTo>
                      <a:pt x="58206" y="21312"/>
                    </a:lnTo>
                    <a:lnTo>
                      <a:pt x="58106" y="21262"/>
                    </a:lnTo>
                    <a:lnTo>
                      <a:pt x="57301" y="21211"/>
                    </a:lnTo>
                    <a:lnTo>
                      <a:pt x="57251" y="21161"/>
                    </a:lnTo>
                    <a:lnTo>
                      <a:pt x="57251" y="21010"/>
                    </a:lnTo>
                    <a:lnTo>
                      <a:pt x="57251" y="20910"/>
                    </a:lnTo>
                    <a:lnTo>
                      <a:pt x="57301" y="20860"/>
                    </a:lnTo>
                    <a:lnTo>
                      <a:pt x="57402" y="20910"/>
                    </a:lnTo>
                    <a:lnTo>
                      <a:pt x="57452" y="21010"/>
                    </a:lnTo>
                    <a:lnTo>
                      <a:pt x="57553" y="21061"/>
                    </a:lnTo>
                    <a:lnTo>
                      <a:pt x="57754" y="21061"/>
                    </a:lnTo>
                    <a:lnTo>
                      <a:pt x="57955" y="21010"/>
                    </a:lnTo>
                    <a:lnTo>
                      <a:pt x="58106" y="20910"/>
                    </a:lnTo>
                    <a:lnTo>
                      <a:pt x="58256" y="20759"/>
                    </a:lnTo>
                    <a:lnTo>
                      <a:pt x="58256" y="20608"/>
                    </a:lnTo>
                    <a:lnTo>
                      <a:pt x="58206" y="20457"/>
                    </a:lnTo>
                    <a:lnTo>
                      <a:pt x="58055" y="20357"/>
                    </a:lnTo>
                    <a:lnTo>
                      <a:pt x="57905" y="20206"/>
                    </a:lnTo>
                    <a:lnTo>
                      <a:pt x="57151" y="20005"/>
                    </a:lnTo>
                    <a:lnTo>
                      <a:pt x="56950" y="19854"/>
                    </a:lnTo>
                    <a:lnTo>
                      <a:pt x="56799" y="19854"/>
                    </a:lnTo>
                    <a:lnTo>
                      <a:pt x="56698" y="20005"/>
                    </a:lnTo>
                    <a:lnTo>
                      <a:pt x="56598" y="20106"/>
                    </a:lnTo>
                    <a:lnTo>
                      <a:pt x="56447" y="20206"/>
                    </a:lnTo>
                    <a:lnTo>
                      <a:pt x="56346" y="20206"/>
                    </a:lnTo>
                    <a:lnTo>
                      <a:pt x="56196" y="20106"/>
                    </a:lnTo>
                    <a:lnTo>
                      <a:pt x="56145" y="20055"/>
                    </a:lnTo>
                    <a:lnTo>
                      <a:pt x="56196" y="19955"/>
                    </a:lnTo>
                    <a:lnTo>
                      <a:pt x="56296" y="19804"/>
                    </a:lnTo>
                    <a:lnTo>
                      <a:pt x="56397" y="19653"/>
                    </a:lnTo>
                    <a:lnTo>
                      <a:pt x="56547" y="19603"/>
                    </a:lnTo>
                    <a:lnTo>
                      <a:pt x="56749" y="19553"/>
                    </a:lnTo>
                    <a:lnTo>
                      <a:pt x="56899" y="19553"/>
                    </a:lnTo>
                    <a:lnTo>
                      <a:pt x="57000" y="19452"/>
                    </a:lnTo>
                    <a:lnTo>
                      <a:pt x="57000" y="19301"/>
                    </a:lnTo>
                    <a:lnTo>
                      <a:pt x="57100" y="19201"/>
                    </a:lnTo>
                    <a:lnTo>
                      <a:pt x="57251" y="19151"/>
                    </a:lnTo>
                    <a:lnTo>
                      <a:pt x="57804" y="19151"/>
                    </a:lnTo>
                    <a:lnTo>
                      <a:pt x="58005" y="19100"/>
                    </a:lnTo>
                    <a:lnTo>
                      <a:pt x="58055" y="19050"/>
                    </a:lnTo>
                    <a:lnTo>
                      <a:pt x="58156" y="18950"/>
                    </a:lnTo>
                    <a:lnTo>
                      <a:pt x="58206" y="19050"/>
                    </a:lnTo>
                    <a:lnTo>
                      <a:pt x="58256" y="19100"/>
                    </a:lnTo>
                    <a:lnTo>
                      <a:pt x="58256" y="19201"/>
                    </a:lnTo>
                    <a:lnTo>
                      <a:pt x="58256" y="19301"/>
                    </a:lnTo>
                    <a:lnTo>
                      <a:pt x="58206" y="19352"/>
                    </a:lnTo>
                    <a:lnTo>
                      <a:pt x="58055" y="19402"/>
                    </a:lnTo>
                    <a:lnTo>
                      <a:pt x="57955" y="19402"/>
                    </a:lnTo>
                    <a:lnTo>
                      <a:pt x="57905" y="19452"/>
                    </a:lnTo>
                    <a:lnTo>
                      <a:pt x="57905" y="19502"/>
                    </a:lnTo>
                    <a:lnTo>
                      <a:pt x="57955" y="19603"/>
                    </a:lnTo>
                    <a:lnTo>
                      <a:pt x="58055" y="19653"/>
                    </a:lnTo>
                    <a:lnTo>
                      <a:pt x="58106" y="19703"/>
                    </a:lnTo>
                    <a:lnTo>
                      <a:pt x="58357" y="19603"/>
                    </a:lnTo>
                    <a:lnTo>
                      <a:pt x="58608" y="19603"/>
                    </a:lnTo>
                    <a:lnTo>
                      <a:pt x="58709" y="19703"/>
                    </a:lnTo>
                    <a:lnTo>
                      <a:pt x="58860" y="19754"/>
                    </a:lnTo>
                    <a:lnTo>
                      <a:pt x="58910" y="19653"/>
                    </a:lnTo>
                    <a:lnTo>
                      <a:pt x="58910" y="19553"/>
                    </a:lnTo>
                    <a:lnTo>
                      <a:pt x="58860" y="19452"/>
                    </a:lnTo>
                    <a:lnTo>
                      <a:pt x="58809" y="19402"/>
                    </a:lnTo>
                    <a:lnTo>
                      <a:pt x="58759" y="19251"/>
                    </a:lnTo>
                    <a:lnTo>
                      <a:pt x="58759" y="19201"/>
                    </a:lnTo>
                    <a:lnTo>
                      <a:pt x="58809" y="19201"/>
                    </a:lnTo>
                    <a:lnTo>
                      <a:pt x="59563" y="19151"/>
                    </a:lnTo>
                    <a:lnTo>
                      <a:pt x="60367" y="19151"/>
                    </a:lnTo>
                    <a:lnTo>
                      <a:pt x="60518" y="19201"/>
                    </a:lnTo>
                    <a:lnTo>
                      <a:pt x="60619" y="19301"/>
                    </a:lnTo>
                    <a:lnTo>
                      <a:pt x="60870" y="19502"/>
                    </a:lnTo>
                    <a:lnTo>
                      <a:pt x="60971" y="19603"/>
                    </a:lnTo>
                    <a:lnTo>
                      <a:pt x="61021" y="19603"/>
                    </a:lnTo>
                    <a:lnTo>
                      <a:pt x="61121" y="19553"/>
                    </a:lnTo>
                    <a:lnTo>
                      <a:pt x="61222" y="19502"/>
                    </a:lnTo>
                    <a:lnTo>
                      <a:pt x="61373" y="19352"/>
                    </a:lnTo>
                    <a:lnTo>
                      <a:pt x="61423" y="19251"/>
                    </a:lnTo>
                    <a:lnTo>
                      <a:pt x="61373" y="19151"/>
                    </a:lnTo>
                    <a:lnTo>
                      <a:pt x="61272" y="19100"/>
                    </a:lnTo>
                    <a:lnTo>
                      <a:pt x="61272" y="19050"/>
                    </a:lnTo>
                    <a:lnTo>
                      <a:pt x="61323" y="19000"/>
                    </a:lnTo>
                    <a:lnTo>
                      <a:pt x="61373" y="19000"/>
                    </a:lnTo>
                    <a:lnTo>
                      <a:pt x="61423" y="19050"/>
                    </a:lnTo>
                    <a:lnTo>
                      <a:pt x="61423" y="19151"/>
                    </a:lnTo>
                    <a:lnTo>
                      <a:pt x="61725" y="19151"/>
                    </a:lnTo>
                    <a:lnTo>
                      <a:pt x="61825" y="19100"/>
                    </a:lnTo>
                    <a:lnTo>
                      <a:pt x="61875" y="19000"/>
                    </a:lnTo>
                    <a:lnTo>
                      <a:pt x="61976" y="18950"/>
                    </a:lnTo>
                    <a:lnTo>
                      <a:pt x="62177" y="18950"/>
                    </a:lnTo>
                    <a:lnTo>
                      <a:pt x="62479" y="19050"/>
                    </a:lnTo>
                    <a:lnTo>
                      <a:pt x="62378" y="19100"/>
                    </a:lnTo>
                    <a:lnTo>
                      <a:pt x="62227" y="19151"/>
                    </a:lnTo>
                    <a:lnTo>
                      <a:pt x="62127" y="19201"/>
                    </a:lnTo>
                    <a:lnTo>
                      <a:pt x="62076" y="19251"/>
                    </a:lnTo>
                    <a:lnTo>
                      <a:pt x="62127" y="19352"/>
                    </a:lnTo>
                    <a:lnTo>
                      <a:pt x="62227" y="19402"/>
                    </a:lnTo>
                    <a:lnTo>
                      <a:pt x="62278" y="19502"/>
                    </a:lnTo>
                    <a:lnTo>
                      <a:pt x="62227" y="19553"/>
                    </a:lnTo>
                    <a:lnTo>
                      <a:pt x="62177" y="19553"/>
                    </a:lnTo>
                    <a:lnTo>
                      <a:pt x="62026" y="19603"/>
                    </a:lnTo>
                    <a:lnTo>
                      <a:pt x="61926" y="19653"/>
                    </a:lnTo>
                    <a:lnTo>
                      <a:pt x="61674" y="19854"/>
                    </a:lnTo>
                    <a:lnTo>
                      <a:pt x="61423" y="20106"/>
                    </a:lnTo>
                    <a:lnTo>
                      <a:pt x="61323" y="20206"/>
                    </a:lnTo>
                    <a:lnTo>
                      <a:pt x="61121" y="20256"/>
                    </a:lnTo>
                    <a:lnTo>
                      <a:pt x="61071" y="20357"/>
                    </a:lnTo>
                    <a:lnTo>
                      <a:pt x="61021" y="20508"/>
                    </a:lnTo>
                    <a:lnTo>
                      <a:pt x="61121" y="20608"/>
                    </a:lnTo>
                    <a:lnTo>
                      <a:pt x="61272" y="20608"/>
                    </a:lnTo>
                    <a:lnTo>
                      <a:pt x="61373" y="20558"/>
                    </a:lnTo>
                    <a:lnTo>
                      <a:pt x="61423" y="20508"/>
                    </a:lnTo>
                    <a:lnTo>
                      <a:pt x="61473" y="20457"/>
                    </a:lnTo>
                    <a:lnTo>
                      <a:pt x="61674" y="20558"/>
                    </a:lnTo>
                    <a:lnTo>
                      <a:pt x="61825" y="20608"/>
                    </a:lnTo>
                    <a:lnTo>
                      <a:pt x="61976" y="20608"/>
                    </a:lnTo>
                    <a:lnTo>
                      <a:pt x="62076" y="20508"/>
                    </a:lnTo>
                    <a:lnTo>
                      <a:pt x="62076" y="20357"/>
                    </a:lnTo>
                    <a:lnTo>
                      <a:pt x="62127" y="20256"/>
                    </a:lnTo>
                    <a:lnTo>
                      <a:pt x="62278" y="20106"/>
                    </a:lnTo>
                    <a:lnTo>
                      <a:pt x="62378" y="20005"/>
                    </a:lnTo>
                    <a:lnTo>
                      <a:pt x="62428" y="20055"/>
                    </a:lnTo>
                    <a:lnTo>
                      <a:pt x="62479" y="20156"/>
                    </a:lnTo>
                    <a:lnTo>
                      <a:pt x="62529" y="20307"/>
                    </a:lnTo>
                    <a:lnTo>
                      <a:pt x="62579" y="20407"/>
                    </a:lnTo>
                    <a:lnTo>
                      <a:pt x="62830" y="20457"/>
                    </a:lnTo>
                    <a:lnTo>
                      <a:pt x="62931" y="20457"/>
                    </a:lnTo>
                    <a:lnTo>
                      <a:pt x="63031" y="20407"/>
                    </a:lnTo>
                    <a:lnTo>
                      <a:pt x="63182" y="20206"/>
                    </a:lnTo>
                    <a:lnTo>
                      <a:pt x="63383" y="20106"/>
                    </a:lnTo>
                    <a:lnTo>
                      <a:pt x="63635" y="20005"/>
                    </a:lnTo>
                    <a:lnTo>
                      <a:pt x="63886" y="19955"/>
                    </a:lnTo>
                    <a:lnTo>
                      <a:pt x="63936" y="19905"/>
                    </a:lnTo>
                    <a:lnTo>
                      <a:pt x="63936" y="19804"/>
                    </a:lnTo>
                    <a:lnTo>
                      <a:pt x="63936" y="19703"/>
                    </a:lnTo>
                    <a:lnTo>
                      <a:pt x="63886" y="19603"/>
                    </a:lnTo>
                    <a:lnTo>
                      <a:pt x="63484" y="19603"/>
                    </a:lnTo>
                    <a:lnTo>
                      <a:pt x="63383" y="19553"/>
                    </a:lnTo>
                    <a:lnTo>
                      <a:pt x="63333" y="19452"/>
                    </a:lnTo>
                    <a:lnTo>
                      <a:pt x="63484" y="19301"/>
                    </a:lnTo>
                    <a:lnTo>
                      <a:pt x="63584" y="19100"/>
                    </a:lnTo>
                    <a:lnTo>
                      <a:pt x="63685" y="18899"/>
                    </a:lnTo>
                    <a:lnTo>
                      <a:pt x="63735" y="18799"/>
                    </a:lnTo>
                    <a:lnTo>
                      <a:pt x="63836" y="18748"/>
                    </a:lnTo>
                    <a:lnTo>
                      <a:pt x="64087" y="18748"/>
                    </a:lnTo>
                    <a:lnTo>
                      <a:pt x="64238" y="18899"/>
                    </a:lnTo>
                    <a:lnTo>
                      <a:pt x="64338" y="19050"/>
                    </a:lnTo>
                    <a:lnTo>
                      <a:pt x="64489" y="19251"/>
                    </a:lnTo>
                    <a:lnTo>
                      <a:pt x="64640" y="19352"/>
                    </a:lnTo>
                    <a:lnTo>
                      <a:pt x="64942" y="19352"/>
                    </a:lnTo>
                    <a:lnTo>
                      <a:pt x="64992" y="19301"/>
                    </a:lnTo>
                    <a:lnTo>
                      <a:pt x="64942" y="19201"/>
                    </a:lnTo>
                    <a:lnTo>
                      <a:pt x="64791" y="19050"/>
                    </a:lnTo>
                    <a:lnTo>
                      <a:pt x="64891" y="19000"/>
                    </a:lnTo>
                    <a:lnTo>
                      <a:pt x="64992" y="18950"/>
                    </a:lnTo>
                    <a:lnTo>
                      <a:pt x="67304" y="18950"/>
                    </a:lnTo>
                    <a:lnTo>
                      <a:pt x="67455" y="18899"/>
                    </a:lnTo>
                    <a:lnTo>
                      <a:pt x="67555" y="18849"/>
                    </a:lnTo>
                    <a:lnTo>
                      <a:pt x="67656" y="18748"/>
                    </a:lnTo>
                    <a:lnTo>
                      <a:pt x="67807" y="18748"/>
                    </a:lnTo>
                    <a:lnTo>
                      <a:pt x="67907" y="18698"/>
                    </a:lnTo>
                    <a:lnTo>
                      <a:pt x="67957" y="18598"/>
                    </a:lnTo>
                    <a:lnTo>
                      <a:pt x="67957" y="18497"/>
                    </a:lnTo>
                    <a:lnTo>
                      <a:pt x="67907" y="18397"/>
                    </a:lnTo>
                    <a:lnTo>
                      <a:pt x="67857" y="18346"/>
                    </a:lnTo>
                    <a:lnTo>
                      <a:pt x="67756" y="18397"/>
                    </a:lnTo>
                    <a:lnTo>
                      <a:pt x="67656" y="18447"/>
                    </a:lnTo>
                    <a:lnTo>
                      <a:pt x="67505" y="18547"/>
                    </a:lnTo>
                    <a:lnTo>
                      <a:pt x="67404" y="18497"/>
                    </a:lnTo>
                    <a:lnTo>
                      <a:pt x="67354" y="18397"/>
                    </a:lnTo>
                    <a:lnTo>
                      <a:pt x="67455" y="18296"/>
                    </a:lnTo>
                    <a:lnTo>
                      <a:pt x="67505" y="18196"/>
                    </a:lnTo>
                    <a:lnTo>
                      <a:pt x="67555" y="18045"/>
                    </a:lnTo>
                    <a:lnTo>
                      <a:pt x="67605" y="17944"/>
                    </a:lnTo>
                    <a:lnTo>
                      <a:pt x="67706" y="17793"/>
                    </a:lnTo>
                    <a:lnTo>
                      <a:pt x="67706" y="17743"/>
                    </a:lnTo>
                    <a:lnTo>
                      <a:pt x="67555" y="17693"/>
                    </a:lnTo>
                    <a:lnTo>
                      <a:pt x="66399" y="17693"/>
                    </a:lnTo>
                    <a:lnTo>
                      <a:pt x="66349" y="17643"/>
                    </a:lnTo>
                    <a:lnTo>
                      <a:pt x="66299" y="17592"/>
                    </a:lnTo>
                    <a:lnTo>
                      <a:pt x="66349" y="17492"/>
                    </a:lnTo>
                    <a:lnTo>
                      <a:pt x="66500" y="17391"/>
                    </a:lnTo>
                    <a:lnTo>
                      <a:pt x="66701" y="17241"/>
                    </a:lnTo>
                    <a:lnTo>
                      <a:pt x="66852" y="17190"/>
                    </a:lnTo>
                    <a:lnTo>
                      <a:pt x="66902" y="17140"/>
                    </a:lnTo>
                    <a:lnTo>
                      <a:pt x="66902" y="16989"/>
                    </a:lnTo>
                    <a:lnTo>
                      <a:pt x="66801" y="16838"/>
                    </a:lnTo>
                    <a:lnTo>
                      <a:pt x="66751" y="16738"/>
                    </a:lnTo>
                    <a:lnTo>
                      <a:pt x="66751" y="16688"/>
                    </a:lnTo>
                    <a:lnTo>
                      <a:pt x="66801" y="16637"/>
                    </a:lnTo>
                    <a:lnTo>
                      <a:pt x="67153" y="16637"/>
                    </a:lnTo>
                    <a:lnTo>
                      <a:pt x="67254" y="16587"/>
                    </a:lnTo>
                    <a:lnTo>
                      <a:pt x="67304" y="16537"/>
                    </a:lnTo>
                    <a:lnTo>
                      <a:pt x="67354" y="16034"/>
                    </a:lnTo>
                    <a:lnTo>
                      <a:pt x="67304" y="15783"/>
                    </a:lnTo>
                    <a:lnTo>
                      <a:pt x="67254" y="15682"/>
                    </a:lnTo>
                    <a:lnTo>
                      <a:pt x="67203" y="15582"/>
                    </a:lnTo>
                    <a:lnTo>
                      <a:pt x="67103" y="15431"/>
                    </a:lnTo>
                    <a:lnTo>
                      <a:pt x="67103" y="15331"/>
                    </a:lnTo>
                    <a:lnTo>
                      <a:pt x="67103" y="15079"/>
                    </a:lnTo>
                    <a:lnTo>
                      <a:pt x="67254" y="14979"/>
                    </a:lnTo>
                    <a:lnTo>
                      <a:pt x="67254" y="14828"/>
                    </a:lnTo>
                    <a:lnTo>
                      <a:pt x="67203" y="14727"/>
                    </a:lnTo>
                    <a:lnTo>
                      <a:pt x="67103" y="14627"/>
                    </a:lnTo>
                    <a:lnTo>
                      <a:pt x="67002" y="14426"/>
                    </a:lnTo>
                    <a:lnTo>
                      <a:pt x="66902" y="14325"/>
                    </a:lnTo>
                    <a:lnTo>
                      <a:pt x="66801" y="14325"/>
                    </a:lnTo>
                    <a:lnTo>
                      <a:pt x="66650" y="14476"/>
                    </a:lnTo>
                    <a:lnTo>
                      <a:pt x="66500" y="14526"/>
                    </a:lnTo>
                    <a:lnTo>
                      <a:pt x="66399" y="14727"/>
                    </a:lnTo>
                    <a:lnTo>
                      <a:pt x="66299" y="14878"/>
                    </a:lnTo>
                    <a:lnTo>
                      <a:pt x="66248" y="15029"/>
                    </a:lnTo>
                    <a:lnTo>
                      <a:pt x="66299" y="15079"/>
                    </a:lnTo>
                    <a:lnTo>
                      <a:pt x="66449" y="15129"/>
                    </a:lnTo>
                    <a:lnTo>
                      <a:pt x="66650" y="15230"/>
                    </a:lnTo>
                    <a:lnTo>
                      <a:pt x="66801" y="15381"/>
                    </a:lnTo>
                    <a:lnTo>
                      <a:pt x="66852" y="15481"/>
                    </a:lnTo>
                    <a:lnTo>
                      <a:pt x="66902" y="15632"/>
                    </a:lnTo>
                    <a:lnTo>
                      <a:pt x="66902" y="15783"/>
                    </a:lnTo>
                    <a:lnTo>
                      <a:pt x="66852" y="15934"/>
                    </a:lnTo>
                    <a:lnTo>
                      <a:pt x="66751" y="16034"/>
                    </a:lnTo>
                    <a:lnTo>
                      <a:pt x="66650" y="16135"/>
                    </a:lnTo>
                    <a:lnTo>
                      <a:pt x="66550" y="16185"/>
                    </a:lnTo>
                    <a:lnTo>
                      <a:pt x="66500" y="16185"/>
                    </a:lnTo>
                    <a:lnTo>
                      <a:pt x="66449" y="16034"/>
                    </a:lnTo>
                    <a:lnTo>
                      <a:pt x="66198" y="15833"/>
                    </a:lnTo>
                    <a:lnTo>
                      <a:pt x="65997" y="15632"/>
                    </a:lnTo>
                    <a:lnTo>
                      <a:pt x="65846" y="15582"/>
                    </a:lnTo>
                    <a:lnTo>
                      <a:pt x="65695" y="15632"/>
                    </a:lnTo>
                    <a:lnTo>
                      <a:pt x="65494" y="15833"/>
                    </a:lnTo>
                    <a:lnTo>
                      <a:pt x="65344" y="15984"/>
                    </a:lnTo>
                    <a:lnTo>
                      <a:pt x="65243" y="16085"/>
                    </a:lnTo>
                    <a:lnTo>
                      <a:pt x="65243" y="16135"/>
                    </a:lnTo>
                    <a:lnTo>
                      <a:pt x="65444" y="16235"/>
                    </a:lnTo>
                    <a:lnTo>
                      <a:pt x="65645" y="16286"/>
                    </a:lnTo>
                    <a:lnTo>
                      <a:pt x="65545" y="16436"/>
                    </a:lnTo>
                    <a:lnTo>
                      <a:pt x="65444" y="16537"/>
                    </a:lnTo>
                    <a:lnTo>
                      <a:pt x="65344" y="16788"/>
                    </a:lnTo>
                    <a:lnTo>
                      <a:pt x="65193" y="16738"/>
                    </a:lnTo>
                    <a:lnTo>
                      <a:pt x="65092" y="16637"/>
                    </a:lnTo>
                    <a:lnTo>
                      <a:pt x="64992" y="16637"/>
                    </a:lnTo>
                    <a:lnTo>
                      <a:pt x="64891" y="16688"/>
                    </a:lnTo>
                    <a:lnTo>
                      <a:pt x="64791" y="16738"/>
                    </a:lnTo>
                    <a:lnTo>
                      <a:pt x="64690" y="16838"/>
                    </a:lnTo>
                    <a:lnTo>
                      <a:pt x="64640" y="16788"/>
                    </a:lnTo>
                    <a:lnTo>
                      <a:pt x="64590" y="16688"/>
                    </a:lnTo>
                    <a:lnTo>
                      <a:pt x="64590" y="16436"/>
                    </a:lnTo>
                    <a:lnTo>
                      <a:pt x="64590" y="16286"/>
                    </a:lnTo>
                    <a:lnTo>
                      <a:pt x="64539" y="16235"/>
                    </a:lnTo>
                    <a:lnTo>
                      <a:pt x="64489" y="16235"/>
                    </a:lnTo>
                    <a:lnTo>
                      <a:pt x="64338" y="16185"/>
                    </a:lnTo>
                    <a:lnTo>
                      <a:pt x="64188" y="16135"/>
                    </a:lnTo>
                    <a:lnTo>
                      <a:pt x="64087" y="16034"/>
                    </a:lnTo>
                    <a:lnTo>
                      <a:pt x="63936" y="15984"/>
                    </a:lnTo>
                    <a:lnTo>
                      <a:pt x="63836" y="15934"/>
                    </a:lnTo>
                    <a:lnTo>
                      <a:pt x="63735" y="15883"/>
                    </a:lnTo>
                    <a:lnTo>
                      <a:pt x="63735" y="15783"/>
                    </a:lnTo>
                    <a:lnTo>
                      <a:pt x="63785" y="15632"/>
                    </a:lnTo>
                    <a:lnTo>
                      <a:pt x="63886" y="15532"/>
                    </a:lnTo>
                    <a:lnTo>
                      <a:pt x="63936" y="15381"/>
                    </a:lnTo>
                    <a:lnTo>
                      <a:pt x="63936" y="15280"/>
                    </a:lnTo>
                    <a:lnTo>
                      <a:pt x="63836" y="15129"/>
                    </a:lnTo>
                    <a:lnTo>
                      <a:pt x="63735" y="15029"/>
                    </a:lnTo>
                    <a:lnTo>
                      <a:pt x="63735" y="14928"/>
                    </a:lnTo>
                    <a:lnTo>
                      <a:pt x="63735" y="14727"/>
                    </a:lnTo>
                    <a:lnTo>
                      <a:pt x="63635" y="14727"/>
                    </a:lnTo>
                    <a:lnTo>
                      <a:pt x="63584" y="14677"/>
                    </a:lnTo>
                    <a:lnTo>
                      <a:pt x="63484" y="14426"/>
                    </a:lnTo>
                    <a:lnTo>
                      <a:pt x="63434" y="14325"/>
                    </a:lnTo>
                    <a:lnTo>
                      <a:pt x="63283" y="14325"/>
                    </a:lnTo>
                    <a:lnTo>
                      <a:pt x="63132" y="14275"/>
                    </a:lnTo>
                    <a:lnTo>
                      <a:pt x="63031" y="14174"/>
                    </a:lnTo>
                    <a:lnTo>
                      <a:pt x="62931" y="14074"/>
                    </a:lnTo>
                    <a:lnTo>
                      <a:pt x="62931" y="13923"/>
                    </a:lnTo>
                    <a:lnTo>
                      <a:pt x="62830" y="13923"/>
                    </a:lnTo>
                    <a:lnTo>
                      <a:pt x="62780" y="13873"/>
                    </a:lnTo>
                    <a:lnTo>
                      <a:pt x="62680" y="13722"/>
                    </a:lnTo>
                    <a:lnTo>
                      <a:pt x="62680" y="13571"/>
                    </a:lnTo>
                    <a:lnTo>
                      <a:pt x="62579" y="13421"/>
                    </a:lnTo>
                    <a:lnTo>
                      <a:pt x="62428" y="13320"/>
                    </a:lnTo>
                    <a:lnTo>
                      <a:pt x="62278" y="13270"/>
                    </a:lnTo>
                    <a:lnTo>
                      <a:pt x="62227" y="13421"/>
                    </a:lnTo>
                    <a:lnTo>
                      <a:pt x="62177" y="13521"/>
                    </a:lnTo>
                    <a:lnTo>
                      <a:pt x="61976" y="13672"/>
                    </a:lnTo>
                    <a:lnTo>
                      <a:pt x="61875" y="13722"/>
                    </a:lnTo>
                    <a:lnTo>
                      <a:pt x="61825" y="13672"/>
                    </a:lnTo>
                    <a:lnTo>
                      <a:pt x="61725" y="13622"/>
                    </a:lnTo>
                    <a:lnTo>
                      <a:pt x="61624" y="13571"/>
                    </a:lnTo>
                    <a:lnTo>
                      <a:pt x="61524" y="13370"/>
                    </a:lnTo>
                    <a:lnTo>
                      <a:pt x="61423" y="13270"/>
                    </a:lnTo>
                    <a:lnTo>
                      <a:pt x="61323" y="13270"/>
                    </a:lnTo>
                    <a:lnTo>
                      <a:pt x="61172" y="13421"/>
                    </a:lnTo>
                    <a:lnTo>
                      <a:pt x="61071" y="13521"/>
                    </a:lnTo>
                    <a:lnTo>
                      <a:pt x="61021" y="13622"/>
                    </a:lnTo>
                    <a:lnTo>
                      <a:pt x="61021" y="13873"/>
                    </a:lnTo>
                    <a:lnTo>
                      <a:pt x="60971" y="14024"/>
                    </a:lnTo>
                    <a:lnTo>
                      <a:pt x="60920" y="14074"/>
                    </a:lnTo>
                    <a:lnTo>
                      <a:pt x="60820" y="14124"/>
                    </a:lnTo>
                    <a:lnTo>
                      <a:pt x="60669" y="14124"/>
                    </a:lnTo>
                    <a:lnTo>
                      <a:pt x="60518" y="14074"/>
                    </a:lnTo>
                    <a:lnTo>
                      <a:pt x="60418" y="14024"/>
                    </a:lnTo>
                    <a:lnTo>
                      <a:pt x="60267" y="13923"/>
                    </a:lnTo>
                    <a:lnTo>
                      <a:pt x="60116" y="13923"/>
                    </a:lnTo>
                    <a:lnTo>
                      <a:pt x="60016" y="13973"/>
                    </a:lnTo>
                    <a:lnTo>
                      <a:pt x="59865" y="14074"/>
                    </a:lnTo>
                    <a:lnTo>
                      <a:pt x="59764" y="14124"/>
                    </a:lnTo>
                    <a:lnTo>
                      <a:pt x="59614" y="14074"/>
                    </a:lnTo>
                    <a:lnTo>
                      <a:pt x="59563" y="13973"/>
                    </a:lnTo>
                    <a:lnTo>
                      <a:pt x="59614" y="13923"/>
                    </a:lnTo>
                    <a:lnTo>
                      <a:pt x="59664" y="13873"/>
                    </a:lnTo>
                    <a:lnTo>
                      <a:pt x="59714" y="13823"/>
                    </a:lnTo>
                    <a:lnTo>
                      <a:pt x="59664" y="13722"/>
                    </a:lnTo>
                    <a:lnTo>
                      <a:pt x="59463" y="13672"/>
                    </a:lnTo>
                    <a:lnTo>
                      <a:pt x="59262" y="13722"/>
                    </a:lnTo>
                    <a:lnTo>
                      <a:pt x="59211" y="13722"/>
                    </a:lnTo>
                    <a:lnTo>
                      <a:pt x="59161" y="13823"/>
                    </a:lnTo>
                    <a:lnTo>
                      <a:pt x="59111" y="13923"/>
                    </a:lnTo>
                    <a:lnTo>
                      <a:pt x="59061" y="14024"/>
                    </a:lnTo>
                    <a:lnTo>
                      <a:pt x="59010" y="14124"/>
                    </a:lnTo>
                    <a:lnTo>
                      <a:pt x="58910" y="14124"/>
                    </a:lnTo>
                    <a:lnTo>
                      <a:pt x="58809" y="14074"/>
                    </a:lnTo>
                    <a:lnTo>
                      <a:pt x="58709" y="14024"/>
                    </a:lnTo>
                    <a:lnTo>
                      <a:pt x="58709" y="13873"/>
                    </a:lnTo>
                    <a:lnTo>
                      <a:pt x="58659" y="13772"/>
                    </a:lnTo>
                    <a:lnTo>
                      <a:pt x="58558" y="13672"/>
                    </a:lnTo>
                    <a:lnTo>
                      <a:pt x="58357" y="13672"/>
                    </a:lnTo>
                    <a:lnTo>
                      <a:pt x="58307" y="13622"/>
                    </a:lnTo>
                    <a:lnTo>
                      <a:pt x="58206" y="13521"/>
                    </a:lnTo>
                    <a:lnTo>
                      <a:pt x="58106" y="13421"/>
                    </a:lnTo>
                    <a:lnTo>
                      <a:pt x="58055" y="13370"/>
                    </a:lnTo>
                    <a:lnTo>
                      <a:pt x="58156" y="13320"/>
                    </a:lnTo>
                    <a:lnTo>
                      <a:pt x="58307" y="13119"/>
                    </a:lnTo>
                    <a:lnTo>
                      <a:pt x="58357" y="13069"/>
                    </a:lnTo>
                    <a:lnTo>
                      <a:pt x="58508" y="13169"/>
                    </a:lnTo>
                    <a:lnTo>
                      <a:pt x="58608" y="13270"/>
                    </a:lnTo>
                    <a:lnTo>
                      <a:pt x="58960" y="13270"/>
                    </a:lnTo>
                    <a:lnTo>
                      <a:pt x="59061" y="13219"/>
                    </a:lnTo>
                    <a:lnTo>
                      <a:pt x="59111" y="13169"/>
                    </a:lnTo>
                    <a:lnTo>
                      <a:pt x="59111" y="13018"/>
                    </a:lnTo>
                    <a:lnTo>
                      <a:pt x="59111" y="12817"/>
                    </a:lnTo>
                    <a:lnTo>
                      <a:pt x="59061" y="12717"/>
                    </a:lnTo>
                    <a:lnTo>
                      <a:pt x="59010" y="12667"/>
                    </a:lnTo>
                    <a:lnTo>
                      <a:pt x="58910" y="12667"/>
                    </a:lnTo>
                    <a:lnTo>
                      <a:pt x="58558" y="12616"/>
                    </a:lnTo>
                    <a:lnTo>
                      <a:pt x="58357" y="12667"/>
                    </a:lnTo>
                    <a:lnTo>
                      <a:pt x="58206" y="12767"/>
                    </a:lnTo>
                    <a:lnTo>
                      <a:pt x="58156" y="12817"/>
                    </a:lnTo>
                    <a:lnTo>
                      <a:pt x="58106" y="12767"/>
                    </a:lnTo>
                    <a:lnTo>
                      <a:pt x="58055" y="12717"/>
                    </a:lnTo>
                    <a:lnTo>
                      <a:pt x="57955" y="12667"/>
                    </a:lnTo>
                    <a:lnTo>
                      <a:pt x="57804" y="12616"/>
                    </a:lnTo>
                    <a:lnTo>
                      <a:pt x="57704" y="12616"/>
                    </a:lnTo>
                    <a:lnTo>
                      <a:pt x="57653" y="12516"/>
                    </a:lnTo>
                    <a:lnTo>
                      <a:pt x="57603" y="12466"/>
                    </a:lnTo>
                    <a:lnTo>
                      <a:pt x="57653" y="12315"/>
                    </a:lnTo>
                    <a:lnTo>
                      <a:pt x="57603" y="12264"/>
                    </a:lnTo>
                    <a:lnTo>
                      <a:pt x="57502" y="12214"/>
                    </a:lnTo>
                    <a:lnTo>
                      <a:pt x="57251" y="12214"/>
                    </a:lnTo>
                    <a:lnTo>
                      <a:pt x="57050" y="12114"/>
                    </a:lnTo>
                    <a:lnTo>
                      <a:pt x="56849" y="12013"/>
                    </a:lnTo>
                    <a:lnTo>
                      <a:pt x="56648" y="11963"/>
                    </a:lnTo>
                    <a:lnTo>
                      <a:pt x="56547" y="11862"/>
                    </a:lnTo>
                    <a:lnTo>
                      <a:pt x="56447" y="11862"/>
                    </a:lnTo>
                    <a:lnTo>
                      <a:pt x="56246" y="12013"/>
                    </a:lnTo>
                    <a:lnTo>
                      <a:pt x="56145" y="11963"/>
                    </a:lnTo>
                    <a:lnTo>
                      <a:pt x="55995" y="11913"/>
                    </a:lnTo>
                    <a:lnTo>
                      <a:pt x="56095" y="11762"/>
                    </a:lnTo>
                    <a:lnTo>
                      <a:pt x="56246" y="11661"/>
                    </a:lnTo>
                    <a:lnTo>
                      <a:pt x="56296" y="11611"/>
                    </a:lnTo>
                    <a:lnTo>
                      <a:pt x="56447" y="11561"/>
                    </a:lnTo>
                    <a:lnTo>
                      <a:pt x="56950" y="11561"/>
                    </a:lnTo>
                    <a:lnTo>
                      <a:pt x="57000" y="11460"/>
                    </a:lnTo>
                    <a:lnTo>
                      <a:pt x="57050" y="11259"/>
                    </a:lnTo>
                    <a:lnTo>
                      <a:pt x="57000" y="11058"/>
                    </a:lnTo>
                    <a:lnTo>
                      <a:pt x="56950" y="10958"/>
                    </a:lnTo>
                    <a:lnTo>
                      <a:pt x="56648" y="10958"/>
                    </a:lnTo>
                    <a:lnTo>
                      <a:pt x="56196" y="11108"/>
                    </a:lnTo>
                    <a:lnTo>
                      <a:pt x="55944" y="11159"/>
                    </a:lnTo>
                    <a:lnTo>
                      <a:pt x="55241" y="11159"/>
                    </a:lnTo>
                    <a:lnTo>
                      <a:pt x="54989" y="11108"/>
                    </a:lnTo>
                    <a:lnTo>
                      <a:pt x="54889" y="11058"/>
                    </a:lnTo>
                    <a:lnTo>
                      <a:pt x="54838" y="10958"/>
                    </a:lnTo>
                    <a:lnTo>
                      <a:pt x="54738" y="11008"/>
                    </a:lnTo>
                    <a:lnTo>
                      <a:pt x="54587" y="11159"/>
                    </a:lnTo>
                    <a:lnTo>
                      <a:pt x="54085" y="11159"/>
                    </a:lnTo>
                    <a:lnTo>
                      <a:pt x="54085" y="11259"/>
                    </a:lnTo>
                    <a:lnTo>
                      <a:pt x="54135" y="11360"/>
                    </a:lnTo>
                    <a:lnTo>
                      <a:pt x="54286" y="11511"/>
                    </a:lnTo>
                    <a:lnTo>
                      <a:pt x="54386" y="11561"/>
                    </a:lnTo>
                    <a:lnTo>
                      <a:pt x="54537" y="11611"/>
                    </a:lnTo>
                    <a:lnTo>
                      <a:pt x="54637" y="11561"/>
                    </a:lnTo>
                    <a:lnTo>
                      <a:pt x="54738" y="11460"/>
                    </a:lnTo>
                    <a:lnTo>
                      <a:pt x="54788" y="11410"/>
                    </a:lnTo>
                    <a:lnTo>
                      <a:pt x="54889" y="11460"/>
                    </a:lnTo>
                    <a:lnTo>
                      <a:pt x="54889" y="11511"/>
                    </a:lnTo>
                    <a:lnTo>
                      <a:pt x="54889" y="11661"/>
                    </a:lnTo>
                    <a:lnTo>
                      <a:pt x="54838" y="11762"/>
                    </a:lnTo>
                    <a:lnTo>
                      <a:pt x="54637" y="11963"/>
                    </a:lnTo>
                    <a:lnTo>
                      <a:pt x="54386" y="12013"/>
                    </a:lnTo>
                    <a:lnTo>
                      <a:pt x="54286" y="12013"/>
                    </a:lnTo>
                    <a:lnTo>
                      <a:pt x="54185" y="11963"/>
                    </a:lnTo>
                    <a:lnTo>
                      <a:pt x="54135" y="11963"/>
                    </a:lnTo>
                    <a:lnTo>
                      <a:pt x="54085" y="11862"/>
                    </a:lnTo>
                    <a:lnTo>
                      <a:pt x="54085" y="11712"/>
                    </a:lnTo>
                    <a:lnTo>
                      <a:pt x="53984" y="11661"/>
                    </a:lnTo>
                    <a:lnTo>
                      <a:pt x="53934" y="11611"/>
                    </a:lnTo>
                    <a:lnTo>
                      <a:pt x="53431" y="11913"/>
                    </a:lnTo>
                    <a:lnTo>
                      <a:pt x="53431" y="12013"/>
                    </a:lnTo>
                    <a:lnTo>
                      <a:pt x="53481" y="12114"/>
                    </a:lnTo>
                    <a:lnTo>
                      <a:pt x="53532" y="12164"/>
                    </a:lnTo>
                    <a:lnTo>
                      <a:pt x="54788" y="12214"/>
                    </a:lnTo>
                    <a:lnTo>
                      <a:pt x="55140" y="12214"/>
                    </a:lnTo>
                    <a:lnTo>
                      <a:pt x="55291" y="12264"/>
                    </a:lnTo>
                    <a:lnTo>
                      <a:pt x="55442" y="12415"/>
                    </a:lnTo>
                    <a:lnTo>
                      <a:pt x="55844" y="12415"/>
                    </a:lnTo>
                    <a:lnTo>
                      <a:pt x="55995" y="12315"/>
                    </a:lnTo>
                    <a:lnTo>
                      <a:pt x="56145" y="12214"/>
                    </a:lnTo>
                    <a:lnTo>
                      <a:pt x="56698" y="12214"/>
                    </a:lnTo>
                    <a:lnTo>
                      <a:pt x="56749" y="12264"/>
                    </a:lnTo>
                    <a:lnTo>
                      <a:pt x="56799" y="12365"/>
                    </a:lnTo>
                    <a:lnTo>
                      <a:pt x="56799" y="12616"/>
                    </a:lnTo>
                    <a:lnTo>
                      <a:pt x="56849" y="12767"/>
                    </a:lnTo>
                    <a:lnTo>
                      <a:pt x="56899" y="12868"/>
                    </a:lnTo>
                    <a:lnTo>
                      <a:pt x="57000" y="12918"/>
                    </a:lnTo>
                    <a:lnTo>
                      <a:pt x="57000" y="12968"/>
                    </a:lnTo>
                    <a:lnTo>
                      <a:pt x="56950" y="13018"/>
                    </a:lnTo>
                    <a:lnTo>
                      <a:pt x="56899" y="13069"/>
                    </a:lnTo>
                    <a:lnTo>
                      <a:pt x="56698" y="13018"/>
                    </a:lnTo>
                    <a:lnTo>
                      <a:pt x="56598" y="12968"/>
                    </a:lnTo>
                    <a:lnTo>
                      <a:pt x="56598" y="12817"/>
                    </a:lnTo>
                    <a:lnTo>
                      <a:pt x="56598" y="12767"/>
                    </a:lnTo>
                    <a:lnTo>
                      <a:pt x="56547" y="12667"/>
                    </a:lnTo>
                    <a:lnTo>
                      <a:pt x="56497" y="12667"/>
                    </a:lnTo>
                    <a:lnTo>
                      <a:pt x="56296" y="12616"/>
                    </a:lnTo>
                    <a:lnTo>
                      <a:pt x="56145" y="12667"/>
                    </a:lnTo>
                    <a:lnTo>
                      <a:pt x="55995" y="12667"/>
                    </a:lnTo>
                    <a:lnTo>
                      <a:pt x="55995" y="12717"/>
                    </a:lnTo>
                    <a:lnTo>
                      <a:pt x="56045" y="12817"/>
                    </a:lnTo>
                    <a:lnTo>
                      <a:pt x="56095" y="12918"/>
                    </a:lnTo>
                    <a:lnTo>
                      <a:pt x="56145" y="13069"/>
                    </a:lnTo>
                    <a:lnTo>
                      <a:pt x="56196" y="13320"/>
                    </a:lnTo>
                    <a:lnTo>
                      <a:pt x="56246" y="13421"/>
                    </a:lnTo>
                    <a:lnTo>
                      <a:pt x="56346" y="13521"/>
                    </a:lnTo>
                    <a:lnTo>
                      <a:pt x="56397" y="13622"/>
                    </a:lnTo>
                    <a:lnTo>
                      <a:pt x="56397" y="13722"/>
                    </a:lnTo>
                    <a:lnTo>
                      <a:pt x="56296" y="13873"/>
                    </a:lnTo>
                    <a:lnTo>
                      <a:pt x="56246" y="14024"/>
                    </a:lnTo>
                    <a:lnTo>
                      <a:pt x="56196" y="14074"/>
                    </a:lnTo>
                    <a:lnTo>
                      <a:pt x="56246" y="14074"/>
                    </a:lnTo>
                    <a:lnTo>
                      <a:pt x="56397" y="14124"/>
                    </a:lnTo>
                    <a:lnTo>
                      <a:pt x="56497" y="14124"/>
                    </a:lnTo>
                    <a:lnTo>
                      <a:pt x="56598" y="14057"/>
                    </a:lnTo>
                    <a:lnTo>
                      <a:pt x="56598" y="14057"/>
                    </a:lnTo>
                    <a:lnTo>
                      <a:pt x="56598" y="14024"/>
                    </a:lnTo>
                    <a:lnTo>
                      <a:pt x="56648" y="13973"/>
                    </a:lnTo>
                    <a:lnTo>
                      <a:pt x="56648" y="14024"/>
                    </a:lnTo>
                    <a:lnTo>
                      <a:pt x="56749" y="13973"/>
                    </a:lnTo>
                    <a:lnTo>
                      <a:pt x="56799" y="13973"/>
                    </a:lnTo>
                    <a:lnTo>
                      <a:pt x="56698" y="14124"/>
                    </a:lnTo>
                    <a:lnTo>
                      <a:pt x="56628" y="14124"/>
                    </a:lnTo>
                    <a:lnTo>
                      <a:pt x="56598" y="14275"/>
                    </a:lnTo>
                    <a:lnTo>
                      <a:pt x="56598" y="14426"/>
                    </a:lnTo>
                    <a:lnTo>
                      <a:pt x="56648" y="14677"/>
                    </a:lnTo>
                    <a:lnTo>
                      <a:pt x="56799" y="14878"/>
                    </a:lnTo>
                    <a:lnTo>
                      <a:pt x="57050" y="14979"/>
                    </a:lnTo>
                    <a:lnTo>
                      <a:pt x="57301" y="14979"/>
                    </a:lnTo>
                    <a:lnTo>
                      <a:pt x="57352" y="14928"/>
                    </a:lnTo>
                    <a:lnTo>
                      <a:pt x="57452" y="14828"/>
                    </a:lnTo>
                    <a:lnTo>
                      <a:pt x="57502" y="14778"/>
                    </a:lnTo>
                    <a:lnTo>
                      <a:pt x="57603" y="14828"/>
                    </a:lnTo>
                    <a:lnTo>
                      <a:pt x="57704" y="14928"/>
                    </a:lnTo>
                    <a:lnTo>
                      <a:pt x="57804" y="15029"/>
                    </a:lnTo>
                    <a:lnTo>
                      <a:pt x="57854" y="15180"/>
                    </a:lnTo>
                    <a:lnTo>
                      <a:pt x="57854" y="15331"/>
                    </a:lnTo>
                    <a:lnTo>
                      <a:pt x="57804" y="15532"/>
                    </a:lnTo>
                    <a:lnTo>
                      <a:pt x="57754" y="15582"/>
                    </a:lnTo>
                    <a:lnTo>
                      <a:pt x="56698" y="15582"/>
                    </a:lnTo>
                    <a:lnTo>
                      <a:pt x="56648" y="15532"/>
                    </a:lnTo>
                    <a:lnTo>
                      <a:pt x="56648" y="15431"/>
                    </a:lnTo>
                    <a:lnTo>
                      <a:pt x="56648" y="15280"/>
                    </a:lnTo>
                    <a:lnTo>
                      <a:pt x="56648" y="15180"/>
                    </a:lnTo>
                    <a:lnTo>
                      <a:pt x="56598" y="15029"/>
                    </a:lnTo>
                    <a:lnTo>
                      <a:pt x="56497" y="14979"/>
                    </a:lnTo>
                    <a:lnTo>
                      <a:pt x="56447" y="15029"/>
                    </a:lnTo>
                    <a:lnTo>
                      <a:pt x="56397" y="15079"/>
                    </a:lnTo>
                    <a:lnTo>
                      <a:pt x="56397" y="15180"/>
                    </a:lnTo>
                    <a:lnTo>
                      <a:pt x="56346" y="15280"/>
                    </a:lnTo>
                    <a:lnTo>
                      <a:pt x="56296" y="15381"/>
                    </a:lnTo>
                    <a:lnTo>
                      <a:pt x="56095" y="15381"/>
                    </a:lnTo>
                    <a:lnTo>
                      <a:pt x="55793" y="15280"/>
                    </a:lnTo>
                    <a:lnTo>
                      <a:pt x="55693" y="15331"/>
                    </a:lnTo>
                    <a:lnTo>
                      <a:pt x="55643" y="15381"/>
                    </a:lnTo>
                    <a:lnTo>
                      <a:pt x="55442" y="15582"/>
                    </a:lnTo>
                    <a:lnTo>
                      <a:pt x="55090" y="15280"/>
                    </a:lnTo>
                    <a:lnTo>
                      <a:pt x="55341" y="15079"/>
                    </a:lnTo>
                    <a:lnTo>
                      <a:pt x="55542" y="14828"/>
                    </a:lnTo>
                    <a:lnTo>
                      <a:pt x="55743" y="14627"/>
                    </a:lnTo>
                    <a:lnTo>
                      <a:pt x="55894" y="14577"/>
                    </a:lnTo>
                    <a:lnTo>
                      <a:pt x="56045" y="14526"/>
                    </a:lnTo>
                    <a:lnTo>
                      <a:pt x="56095" y="14476"/>
                    </a:lnTo>
                    <a:lnTo>
                      <a:pt x="56145" y="14376"/>
                    </a:lnTo>
                    <a:lnTo>
                      <a:pt x="55995" y="14225"/>
                    </a:lnTo>
                    <a:lnTo>
                      <a:pt x="55944" y="14024"/>
                    </a:lnTo>
                    <a:lnTo>
                      <a:pt x="55944" y="13973"/>
                    </a:lnTo>
                    <a:lnTo>
                      <a:pt x="55894" y="13923"/>
                    </a:lnTo>
                    <a:lnTo>
                      <a:pt x="55844" y="13923"/>
                    </a:lnTo>
                    <a:lnTo>
                      <a:pt x="55743" y="13973"/>
                    </a:lnTo>
                    <a:lnTo>
                      <a:pt x="55592" y="14074"/>
                    </a:lnTo>
                    <a:lnTo>
                      <a:pt x="55492" y="14124"/>
                    </a:lnTo>
                    <a:lnTo>
                      <a:pt x="55391" y="14174"/>
                    </a:lnTo>
                    <a:lnTo>
                      <a:pt x="55291" y="14225"/>
                    </a:lnTo>
                    <a:lnTo>
                      <a:pt x="55190" y="14275"/>
                    </a:lnTo>
                    <a:lnTo>
                      <a:pt x="55140" y="14225"/>
                    </a:lnTo>
                    <a:lnTo>
                      <a:pt x="55040" y="14124"/>
                    </a:lnTo>
                    <a:lnTo>
                      <a:pt x="54637" y="14124"/>
                    </a:lnTo>
                    <a:lnTo>
                      <a:pt x="54587" y="14074"/>
                    </a:lnTo>
                    <a:lnTo>
                      <a:pt x="54537" y="13973"/>
                    </a:lnTo>
                    <a:lnTo>
                      <a:pt x="54587" y="13923"/>
                    </a:lnTo>
                    <a:lnTo>
                      <a:pt x="55090" y="13923"/>
                    </a:lnTo>
                    <a:lnTo>
                      <a:pt x="55241" y="13873"/>
                    </a:lnTo>
                    <a:lnTo>
                      <a:pt x="55291" y="13823"/>
                    </a:lnTo>
                    <a:lnTo>
                      <a:pt x="55341" y="13772"/>
                    </a:lnTo>
                    <a:lnTo>
                      <a:pt x="55341" y="13421"/>
                    </a:lnTo>
                    <a:lnTo>
                      <a:pt x="55391" y="13320"/>
                    </a:lnTo>
                    <a:lnTo>
                      <a:pt x="55492" y="13219"/>
                    </a:lnTo>
                    <a:lnTo>
                      <a:pt x="55442" y="13119"/>
                    </a:lnTo>
                    <a:lnTo>
                      <a:pt x="55442" y="13069"/>
                    </a:lnTo>
                    <a:lnTo>
                      <a:pt x="55241" y="13069"/>
                    </a:lnTo>
                    <a:lnTo>
                      <a:pt x="55090" y="13018"/>
                    </a:lnTo>
                    <a:lnTo>
                      <a:pt x="54889" y="12968"/>
                    </a:lnTo>
                    <a:lnTo>
                      <a:pt x="54788" y="12868"/>
                    </a:lnTo>
                    <a:lnTo>
                      <a:pt x="54688" y="12868"/>
                    </a:lnTo>
                    <a:lnTo>
                      <a:pt x="54436" y="12968"/>
                    </a:lnTo>
                    <a:lnTo>
                      <a:pt x="54235" y="13069"/>
                    </a:lnTo>
                    <a:lnTo>
                      <a:pt x="54135" y="13018"/>
                    </a:lnTo>
                    <a:lnTo>
                      <a:pt x="54034" y="12918"/>
                    </a:lnTo>
                    <a:lnTo>
                      <a:pt x="53934" y="12868"/>
                    </a:lnTo>
                    <a:lnTo>
                      <a:pt x="53582" y="12868"/>
                    </a:lnTo>
                    <a:lnTo>
                      <a:pt x="53532" y="12918"/>
                    </a:lnTo>
                    <a:lnTo>
                      <a:pt x="53431" y="12968"/>
                    </a:lnTo>
                    <a:lnTo>
                      <a:pt x="53280" y="13018"/>
                    </a:lnTo>
                    <a:lnTo>
                      <a:pt x="53180" y="13069"/>
                    </a:lnTo>
                    <a:lnTo>
                      <a:pt x="52979" y="12918"/>
                    </a:lnTo>
                    <a:lnTo>
                      <a:pt x="52778" y="12868"/>
                    </a:lnTo>
                    <a:lnTo>
                      <a:pt x="51571" y="12868"/>
                    </a:lnTo>
                    <a:lnTo>
                      <a:pt x="51421" y="12817"/>
                    </a:lnTo>
                    <a:lnTo>
                      <a:pt x="51370" y="12767"/>
                    </a:lnTo>
                    <a:lnTo>
                      <a:pt x="51320" y="12717"/>
                    </a:lnTo>
                    <a:lnTo>
                      <a:pt x="51370" y="12566"/>
                    </a:lnTo>
                    <a:lnTo>
                      <a:pt x="51421" y="12415"/>
                    </a:lnTo>
                    <a:lnTo>
                      <a:pt x="51521" y="12315"/>
                    </a:lnTo>
                    <a:lnTo>
                      <a:pt x="51672" y="12264"/>
                    </a:lnTo>
                    <a:lnTo>
                      <a:pt x="51772" y="12315"/>
                    </a:lnTo>
                    <a:lnTo>
                      <a:pt x="51873" y="12415"/>
                    </a:lnTo>
                    <a:lnTo>
                      <a:pt x="51973" y="12315"/>
                    </a:lnTo>
                    <a:lnTo>
                      <a:pt x="52074" y="12264"/>
                    </a:lnTo>
                    <a:lnTo>
                      <a:pt x="52275" y="12214"/>
                    </a:lnTo>
                    <a:lnTo>
                      <a:pt x="53130" y="12214"/>
                    </a:lnTo>
                    <a:lnTo>
                      <a:pt x="53230" y="12114"/>
                    </a:lnTo>
                    <a:lnTo>
                      <a:pt x="52928" y="11812"/>
                    </a:lnTo>
                    <a:lnTo>
                      <a:pt x="52828" y="11661"/>
                    </a:lnTo>
                    <a:lnTo>
                      <a:pt x="53029" y="11611"/>
                    </a:lnTo>
                    <a:lnTo>
                      <a:pt x="53431" y="11611"/>
                    </a:lnTo>
                    <a:lnTo>
                      <a:pt x="53582" y="11561"/>
                    </a:lnTo>
                    <a:lnTo>
                      <a:pt x="53632" y="11511"/>
                    </a:lnTo>
                    <a:lnTo>
                      <a:pt x="53632" y="11460"/>
                    </a:lnTo>
                    <a:lnTo>
                      <a:pt x="53682" y="11259"/>
                    </a:lnTo>
                    <a:lnTo>
                      <a:pt x="53783" y="11159"/>
                    </a:lnTo>
                    <a:lnTo>
                      <a:pt x="54085" y="11159"/>
                    </a:lnTo>
                    <a:lnTo>
                      <a:pt x="54085" y="11058"/>
                    </a:lnTo>
                    <a:lnTo>
                      <a:pt x="53934" y="10907"/>
                    </a:lnTo>
                    <a:lnTo>
                      <a:pt x="53733" y="10757"/>
                    </a:lnTo>
                    <a:lnTo>
                      <a:pt x="53582" y="10757"/>
                    </a:lnTo>
                    <a:lnTo>
                      <a:pt x="53431" y="10807"/>
                    </a:lnTo>
                    <a:lnTo>
                      <a:pt x="53331" y="10958"/>
                    </a:lnTo>
                    <a:lnTo>
                      <a:pt x="53230" y="10958"/>
                    </a:lnTo>
                    <a:lnTo>
                      <a:pt x="53079" y="10907"/>
                    </a:lnTo>
                    <a:lnTo>
                      <a:pt x="52979" y="10807"/>
                    </a:lnTo>
                    <a:lnTo>
                      <a:pt x="52828" y="10757"/>
                    </a:lnTo>
                    <a:lnTo>
                      <a:pt x="52577" y="10807"/>
                    </a:lnTo>
                    <a:lnTo>
                      <a:pt x="52526" y="10907"/>
                    </a:lnTo>
                    <a:lnTo>
                      <a:pt x="52476" y="10907"/>
                    </a:lnTo>
                    <a:lnTo>
                      <a:pt x="52426" y="10857"/>
                    </a:lnTo>
                    <a:lnTo>
                      <a:pt x="52426" y="10807"/>
                    </a:lnTo>
                    <a:lnTo>
                      <a:pt x="52526" y="10757"/>
                    </a:lnTo>
                    <a:lnTo>
                      <a:pt x="52577" y="10757"/>
                    </a:lnTo>
                    <a:lnTo>
                      <a:pt x="52577" y="10656"/>
                    </a:lnTo>
                    <a:lnTo>
                      <a:pt x="52426" y="10556"/>
                    </a:lnTo>
                    <a:lnTo>
                      <a:pt x="52225" y="10505"/>
                    </a:lnTo>
                    <a:lnTo>
                      <a:pt x="52074" y="10304"/>
                    </a:lnTo>
                    <a:lnTo>
                      <a:pt x="51873" y="10103"/>
                    </a:lnTo>
                    <a:lnTo>
                      <a:pt x="51772" y="10003"/>
                    </a:lnTo>
                    <a:lnTo>
                      <a:pt x="51823" y="9952"/>
                    </a:lnTo>
                    <a:lnTo>
                      <a:pt x="51923" y="9852"/>
                    </a:lnTo>
                    <a:lnTo>
                      <a:pt x="52074" y="9701"/>
                    </a:lnTo>
                    <a:lnTo>
                      <a:pt x="52275" y="9651"/>
                    </a:lnTo>
                    <a:lnTo>
                      <a:pt x="52426" y="9701"/>
                    </a:lnTo>
                    <a:lnTo>
                      <a:pt x="52577" y="9802"/>
                    </a:lnTo>
                    <a:lnTo>
                      <a:pt x="52677" y="9852"/>
                    </a:lnTo>
                    <a:lnTo>
                      <a:pt x="52727" y="9852"/>
                    </a:lnTo>
                    <a:lnTo>
                      <a:pt x="52778" y="9802"/>
                    </a:lnTo>
                    <a:lnTo>
                      <a:pt x="52828" y="9701"/>
                    </a:lnTo>
                    <a:lnTo>
                      <a:pt x="52828" y="9601"/>
                    </a:lnTo>
                    <a:lnTo>
                      <a:pt x="52878" y="9550"/>
                    </a:lnTo>
                    <a:lnTo>
                      <a:pt x="52979" y="9550"/>
                    </a:lnTo>
                    <a:lnTo>
                      <a:pt x="53029" y="9701"/>
                    </a:lnTo>
                    <a:lnTo>
                      <a:pt x="53029" y="9802"/>
                    </a:lnTo>
                    <a:lnTo>
                      <a:pt x="53079" y="9852"/>
                    </a:lnTo>
                    <a:lnTo>
                      <a:pt x="53180" y="9902"/>
                    </a:lnTo>
                    <a:lnTo>
                      <a:pt x="53381" y="9902"/>
                    </a:lnTo>
                    <a:lnTo>
                      <a:pt x="53532" y="9852"/>
                    </a:lnTo>
                    <a:lnTo>
                      <a:pt x="53682" y="9751"/>
                    </a:lnTo>
                    <a:lnTo>
                      <a:pt x="53833" y="9701"/>
                    </a:lnTo>
                    <a:lnTo>
                      <a:pt x="53984" y="9701"/>
                    </a:lnTo>
                    <a:lnTo>
                      <a:pt x="54034" y="9751"/>
                    </a:lnTo>
                    <a:lnTo>
                      <a:pt x="54085" y="9852"/>
                    </a:lnTo>
                    <a:lnTo>
                      <a:pt x="54034" y="10003"/>
                    </a:lnTo>
                    <a:lnTo>
                      <a:pt x="53984" y="10103"/>
                    </a:lnTo>
                    <a:lnTo>
                      <a:pt x="53532" y="10103"/>
                    </a:lnTo>
                    <a:lnTo>
                      <a:pt x="53481" y="10204"/>
                    </a:lnTo>
                    <a:lnTo>
                      <a:pt x="53481" y="10254"/>
                    </a:lnTo>
                    <a:lnTo>
                      <a:pt x="53632" y="10304"/>
                    </a:lnTo>
                    <a:lnTo>
                      <a:pt x="53783" y="10354"/>
                    </a:lnTo>
                    <a:lnTo>
                      <a:pt x="54085" y="10556"/>
                    </a:lnTo>
                    <a:lnTo>
                      <a:pt x="54286" y="10656"/>
                    </a:lnTo>
                    <a:lnTo>
                      <a:pt x="54436" y="10706"/>
                    </a:lnTo>
                    <a:lnTo>
                      <a:pt x="54637" y="10706"/>
                    </a:lnTo>
                    <a:lnTo>
                      <a:pt x="54838" y="10556"/>
                    </a:lnTo>
                    <a:lnTo>
                      <a:pt x="54989" y="10354"/>
                    </a:lnTo>
                    <a:lnTo>
                      <a:pt x="55140" y="10204"/>
                    </a:lnTo>
                    <a:lnTo>
                      <a:pt x="55241" y="10153"/>
                    </a:lnTo>
                    <a:lnTo>
                      <a:pt x="55291" y="10204"/>
                    </a:lnTo>
                    <a:lnTo>
                      <a:pt x="55442" y="10304"/>
                    </a:lnTo>
                    <a:lnTo>
                      <a:pt x="55492" y="10304"/>
                    </a:lnTo>
                    <a:lnTo>
                      <a:pt x="55492" y="10254"/>
                    </a:lnTo>
                    <a:lnTo>
                      <a:pt x="55542" y="10053"/>
                    </a:lnTo>
                    <a:lnTo>
                      <a:pt x="55592" y="9952"/>
                    </a:lnTo>
                    <a:lnTo>
                      <a:pt x="55693" y="9902"/>
                    </a:lnTo>
                    <a:lnTo>
                      <a:pt x="55894" y="9902"/>
                    </a:lnTo>
                    <a:lnTo>
                      <a:pt x="56045" y="9952"/>
                    </a:lnTo>
                    <a:lnTo>
                      <a:pt x="56145" y="10003"/>
                    </a:lnTo>
                    <a:lnTo>
                      <a:pt x="56246" y="9952"/>
                    </a:lnTo>
                    <a:lnTo>
                      <a:pt x="56346" y="9852"/>
                    </a:lnTo>
                    <a:lnTo>
                      <a:pt x="56397" y="9751"/>
                    </a:lnTo>
                    <a:lnTo>
                      <a:pt x="56497" y="9751"/>
                    </a:lnTo>
                    <a:lnTo>
                      <a:pt x="56598" y="9802"/>
                    </a:lnTo>
                    <a:lnTo>
                      <a:pt x="56749" y="9902"/>
                    </a:lnTo>
                    <a:lnTo>
                      <a:pt x="57100" y="9902"/>
                    </a:lnTo>
                    <a:lnTo>
                      <a:pt x="57301" y="9952"/>
                    </a:lnTo>
                    <a:lnTo>
                      <a:pt x="57452" y="10053"/>
                    </a:lnTo>
                    <a:lnTo>
                      <a:pt x="57653" y="10204"/>
                    </a:lnTo>
                    <a:lnTo>
                      <a:pt x="57804" y="10455"/>
                    </a:lnTo>
                    <a:lnTo>
                      <a:pt x="57905" y="10706"/>
                    </a:lnTo>
                    <a:lnTo>
                      <a:pt x="58005" y="10656"/>
                    </a:lnTo>
                    <a:lnTo>
                      <a:pt x="58055" y="10656"/>
                    </a:lnTo>
                    <a:lnTo>
                      <a:pt x="58055" y="10455"/>
                    </a:lnTo>
                    <a:lnTo>
                      <a:pt x="58106" y="10354"/>
                    </a:lnTo>
                    <a:lnTo>
                      <a:pt x="58206" y="10354"/>
                    </a:lnTo>
                    <a:lnTo>
                      <a:pt x="58357" y="10304"/>
                    </a:lnTo>
                    <a:lnTo>
                      <a:pt x="58457" y="10254"/>
                    </a:lnTo>
                    <a:lnTo>
                      <a:pt x="58508" y="10153"/>
                    </a:lnTo>
                    <a:lnTo>
                      <a:pt x="58508" y="10003"/>
                    </a:lnTo>
                    <a:lnTo>
                      <a:pt x="58558" y="9952"/>
                    </a:lnTo>
                    <a:lnTo>
                      <a:pt x="58659" y="9952"/>
                    </a:lnTo>
                    <a:lnTo>
                      <a:pt x="58759" y="10103"/>
                    </a:lnTo>
                    <a:lnTo>
                      <a:pt x="58860" y="10204"/>
                    </a:lnTo>
                    <a:lnTo>
                      <a:pt x="58910" y="10405"/>
                    </a:lnTo>
                    <a:lnTo>
                      <a:pt x="58910" y="10606"/>
                    </a:lnTo>
                    <a:lnTo>
                      <a:pt x="58910" y="10656"/>
                    </a:lnTo>
                    <a:lnTo>
                      <a:pt x="58960" y="10706"/>
                    </a:lnTo>
                    <a:lnTo>
                      <a:pt x="59010" y="10757"/>
                    </a:lnTo>
                    <a:lnTo>
                      <a:pt x="59111" y="10757"/>
                    </a:lnTo>
                    <a:lnTo>
                      <a:pt x="59211" y="10706"/>
                    </a:lnTo>
                    <a:lnTo>
                      <a:pt x="59312" y="10656"/>
                    </a:lnTo>
                    <a:lnTo>
                      <a:pt x="59312" y="10556"/>
                    </a:lnTo>
                    <a:lnTo>
                      <a:pt x="59312" y="10455"/>
                    </a:lnTo>
                    <a:lnTo>
                      <a:pt x="59211" y="10304"/>
                    </a:lnTo>
                    <a:lnTo>
                      <a:pt x="59161" y="10204"/>
                    </a:lnTo>
                    <a:lnTo>
                      <a:pt x="59161" y="10153"/>
                    </a:lnTo>
                    <a:lnTo>
                      <a:pt x="59262" y="10053"/>
                    </a:lnTo>
                    <a:lnTo>
                      <a:pt x="59312" y="10003"/>
                    </a:lnTo>
                    <a:lnTo>
                      <a:pt x="59362" y="9952"/>
                    </a:lnTo>
                    <a:lnTo>
                      <a:pt x="59412" y="9952"/>
                    </a:lnTo>
                    <a:lnTo>
                      <a:pt x="59563" y="10003"/>
                    </a:lnTo>
                    <a:lnTo>
                      <a:pt x="59965" y="10455"/>
                    </a:lnTo>
                    <a:lnTo>
                      <a:pt x="60066" y="10505"/>
                    </a:lnTo>
                    <a:lnTo>
                      <a:pt x="60116" y="10505"/>
                    </a:lnTo>
                    <a:lnTo>
                      <a:pt x="60166" y="10354"/>
                    </a:lnTo>
                    <a:lnTo>
                      <a:pt x="60217" y="10204"/>
                    </a:lnTo>
                    <a:lnTo>
                      <a:pt x="60317" y="10153"/>
                    </a:lnTo>
                    <a:lnTo>
                      <a:pt x="60518" y="10103"/>
                    </a:lnTo>
                    <a:lnTo>
                      <a:pt x="60870" y="10053"/>
                    </a:lnTo>
                    <a:lnTo>
                      <a:pt x="60971" y="10003"/>
                    </a:lnTo>
                    <a:lnTo>
                      <a:pt x="61071" y="9952"/>
                    </a:lnTo>
                    <a:lnTo>
                      <a:pt x="61222" y="9751"/>
                    </a:lnTo>
                    <a:lnTo>
                      <a:pt x="61222" y="9651"/>
                    </a:lnTo>
                    <a:lnTo>
                      <a:pt x="61222" y="9601"/>
                    </a:lnTo>
                    <a:lnTo>
                      <a:pt x="61071" y="9500"/>
                    </a:lnTo>
                    <a:lnTo>
                      <a:pt x="60920" y="9500"/>
                    </a:lnTo>
                    <a:lnTo>
                      <a:pt x="60770" y="9601"/>
                    </a:lnTo>
                    <a:lnTo>
                      <a:pt x="60619" y="9701"/>
                    </a:lnTo>
                    <a:lnTo>
                      <a:pt x="60267" y="9701"/>
                    </a:lnTo>
                    <a:lnTo>
                      <a:pt x="60166" y="9601"/>
                    </a:lnTo>
                    <a:lnTo>
                      <a:pt x="60066" y="9500"/>
                    </a:lnTo>
                    <a:lnTo>
                      <a:pt x="60016" y="9550"/>
                    </a:lnTo>
                    <a:lnTo>
                      <a:pt x="59915" y="9601"/>
                    </a:lnTo>
                    <a:lnTo>
                      <a:pt x="59865" y="9651"/>
                    </a:lnTo>
                    <a:lnTo>
                      <a:pt x="59764" y="9601"/>
                    </a:lnTo>
                    <a:lnTo>
                      <a:pt x="59664" y="9500"/>
                    </a:lnTo>
                    <a:lnTo>
                      <a:pt x="58759" y="9500"/>
                    </a:lnTo>
                    <a:lnTo>
                      <a:pt x="58608" y="9651"/>
                    </a:lnTo>
                    <a:lnTo>
                      <a:pt x="58558" y="9601"/>
                    </a:lnTo>
                    <a:lnTo>
                      <a:pt x="58508" y="9550"/>
                    </a:lnTo>
                    <a:lnTo>
                      <a:pt x="58457" y="9399"/>
                    </a:lnTo>
                    <a:lnTo>
                      <a:pt x="58407" y="9299"/>
                    </a:lnTo>
                    <a:lnTo>
                      <a:pt x="58307" y="9249"/>
                    </a:lnTo>
                    <a:lnTo>
                      <a:pt x="58005" y="9249"/>
                    </a:lnTo>
                    <a:lnTo>
                      <a:pt x="57704" y="9299"/>
                    </a:lnTo>
                    <a:lnTo>
                      <a:pt x="57553" y="9299"/>
                    </a:lnTo>
                    <a:lnTo>
                      <a:pt x="57402" y="9249"/>
                    </a:lnTo>
                    <a:lnTo>
                      <a:pt x="57251" y="9198"/>
                    </a:lnTo>
                    <a:lnTo>
                      <a:pt x="57151" y="9098"/>
                    </a:lnTo>
                    <a:lnTo>
                      <a:pt x="57000" y="9198"/>
                    </a:lnTo>
                    <a:lnTo>
                      <a:pt x="56849" y="9249"/>
                    </a:lnTo>
                    <a:lnTo>
                      <a:pt x="56698" y="9299"/>
                    </a:lnTo>
                    <a:lnTo>
                      <a:pt x="56497" y="9299"/>
                    </a:lnTo>
                    <a:lnTo>
                      <a:pt x="56196" y="9249"/>
                    </a:lnTo>
                    <a:lnTo>
                      <a:pt x="55844" y="9249"/>
                    </a:lnTo>
                    <a:lnTo>
                      <a:pt x="55793" y="9349"/>
                    </a:lnTo>
                    <a:lnTo>
                      <a:pt x="55743" y="9399"/>
                    </a:lnTo>
                    <a:lnTo>
                      <a:pt x="55643" y="9450"/>
                    </a:lnTo>
                    <a:lnTo>
                      <a:pt x="55542" y="9399"/>
                    </a:lnTo>
                    <a:lnTo>
                      <a:pt x="55442" y="9299"/>
                    </a:lnTo>
                    <a:lnTo>
                      <a:pt x="55341" y="9299"/>
                    </a:lnTo>
                    <a:lnTo>
                      <a:pt x="55090" y="9249"/>
                    </a:lnTo>
                    <a:lnTo>
                      <a:pt x="54889" y="9148"/>
                    </a:lnTo>
                    <a:lnTo>
                      <a:pt x="54637" y="9048"/>
                    </a:lnTo>
                    <a:lnTo>
                      <a:pt x="53280" y="9048"/>
                    </a:lnTo>
                    <a:lnTo>
                      <a:pt x="53230" y="8947"/>
                    </a:lnTo>
                    <a:lnTo>
                      <a:pt x="53230" y="8746"/>
                    </a:lnTo>
                    <a:lnTo>
                      <a:pt x="53230" y="8645"/>
                    </a:lnTo>
                    <a:lnTo>
                      <a:pt x="52979" y="8645"/>
                    </a:lnTo>
                    <a:lnTo>
                      <a:pt x="52878" y="8696"/>
                    </a:lnTo>
                    <a:lnTo>
                      <a:pt x="52778" y="8796"/>
                    </a:lnTo>
                    <a:lnTo>
                      <a:pt x="52677" y="8847"/>
                    </a:lnTo>
                    <a:lnTo>
                      <a:pt x="52627" y="8746"/>
                    </a:lnTo>
                    <a:lnTo>
                      <a:pt x="52526" y="8696"/>
                    </a:lnTo>
                    <a:lnTo>
                      <a:pt x="52476" y="8645"/>
                    </a:lnTo>
                    <a:lnTo>
                      <a:pt x="52426" y="8696"/>
                    </a:lnTo>
                    <a:lnTo>
                      <a:pt x="52376" y="8847"/>
                    </a:lnTo>
                    <a:lnTo>
                      <a:pt x="52325" y="9048"/>
                    </a:lnTo>
                    <a:lnTo>
                      <a:pt x="51973" y="8746"/>
                    </a:lnTo>
                    <a:lnTo>
                      <a:pt x="52074" y="8645"/>
                    </a:lnTo>
                    <a:lnTo>
                      <a:pt x="52124" y="8545"/>
                    </a:lnTo>
                    <a:lnTo>
                      <a:pt x="52225" y="8294"/>
                    </a:lnTo>
                    <a:lnTo>
                      <a:pt x="52325" y="8243"/>
                    </a:lnTo>
                    <a:lnTo>
                      <a:pt x="52476" y="8243"/>
                    </a:lnTo>
                    <a:lnTo>
                      <a:pt x="52677" y="8193"/>
                    </a:lnTo>
                    <a:lnTo>
                      <a:pt x="52828" y="8243"/>
                    </a:lnTo>
                    <a:lnTo>
                      <a:pt x="53029" y="8243"/>
                    </a:lnTo>
                    <a:lnTo>
                      <a:pt x="53180" y="8143"/>
                    </a:lnTo>
                    <a:lnTo>
                      <a:pt x="53381" y="8042"/>
                    </a:lnTo>
                    <a:lnTo>
                      <a:pt x="53632" y="7992"/>
                    </a:lnTo>
                    <a:lnTo>
                      <a:pt x="53783" y="8093"/>
                    </a:lnTo>
                    <a:lnTo>
                      <a:pt x="53984" y="8243"/>
                    </a:lnTo>
                    <a:lnTo>
                      <a:pt x="54336" y="8595"/>
                    </a:lnTo>
                    <a:lnTo>
                      <a:pt x="54436" y="8595"/>
                    </a:lnTo>
                    <a:lnTo>
                      <a:pt x="54487" y="8545"/>
                    </a:lnTo>
                    <a:lnTo>
                      <a:pt x="54487" y="8294"/>
                    </a:lnTo>
                    <a:lnTo>
                      <a:pt x="54487" y="8193"/>
                    </a:lnTo>
                    <a:lnTo>
                      <a:pt x="54487" y="8093"/>
                    </a:lnTo>
                    <a:lnTo>
                      <a:pt x="54587" y="8042"/>
                    </a:lnTo>
                    <a:lnTo>
                      <a:pt x="54738" y="7992"/>
                    </a:lnTo>
                    <a:lnTo>
                      <a:pt x="55894" y="7992"/>
                    </a:lnTo>
                    <a:lnTo>
                      <a:pt x="55944" y="7942"/>
                    </a:lnTo>
                    <a:lnTo>
                      <a:pt x="55944" y="7791"/>
                    </a:lnTo>
                    <a:lnTo>
                      <a:pt x="55944" y="7590"/>
                    </a:lnTo>
                    <a:lnTo>
                      <a:pt x="55995" y="7439"/>
                    </a:lnTo>
                    <a:lnTo>
                      <a:pt x="56045" y="7389"/>
                    </a:lnTo>
                    <a:lnTo>
                      <a:pt x="56095" y="7439"/>
                    </a:lnTo>
                    <a:lnTo>
                      <a:pt x="56196" y="7489"/>
                    </a:lnTo>
                    <a:lnTo>
                      <a:pt x="56296" y="7540"/>
                    </a:lnTo>
                    <a:lnTo>
                      <a:pt x="56397" y="7590"/>
                    </a:lnTo>
                    <a:lnTo>
                      <a:pt x="56698" y="7590"/>
                    </a:lnTo>
                    <a:lnTo>
                      <a:pt x="56749" y="7640"/>
                    </a:lnTo>
                    <a:lnTo>
                      <a:pt x="56749" y="7741"/>
                    </a:lnTo>
                    <a:lnTo>
                      <a:pt x="56698" y="7791"/>
                    </a:lnTo>
                    <a:lnTo>
                      <a:pt x="56547" y="7892"/>
                    </a:lnTo>
                    <a:lnTo>
                      <a:pt x="56497" y="7942"/>
                    </a:lnTo>
                    <a:lnTo>
                      <a:pt x="56497" y="7992"/>
                    </a:lnTo>
                    <a:lnTo>
                      <a:pt x="56598" y="8093"/>
                    </a:lnTo>
                    <a:lnTo>
                      <a:pt x="56749" y="8193"/>
                    </a:lnTo>
                    <a:lnTo>
                      <a:pt x="56899" y="8243"/>
                    </a:lnTo>
                    <a:lnTo>
                      <a:pt x="57000" y="8143"/>
                    </a:lnTo>
                    <a:lnTo>
                      <a:pt x="57251" y="7892"/>
                    </a:lnTo>
                    <a:lnTo>
                      <a:pt x="57352" y="7841"/>
                    </a:lnTo>
                    <a:lnTo>
                      <a:pt x="57502" y="7791"/>
                    </a:lnTo>
                    <a:lnTo>
                      <a:pt x="57603" y="7741"/>
                    </a:lnTo>
                    <a:lnTo>
                      <a:pt x="57653" y="7590"/>
                    </a:lnTo>
                    <a:lnTo>
                      <a:pt x="57653" y="7439"/>
                    </a:lnTo>
                    <a:lnTo>
                      <a:pt x="57754" y="7389"/>
                    </a:lnTo>
                    <a:lnTo>
                      <a:pt x="57905" y="7389"/>
                    </a:lnTo>
                    <a:lnTo>
                      <a:pt x="58005" y="7489"/>
                    </a:lnTo>
                    <a:lnTo>
                      <a:pt x="58055" y="7640"/>
                    </a:lnTo>
                    <a:lnTo>
                      <a:pt x="58106" y="7942"/>
                    </a:lnTo>
                    <a:lnTo>
                      <a:pt x="58156" y="7992"/>
                    </a:lnTo>
                    <a:lnTo>
                      <a:pt x="58256" y="7942"/>
                    </a:lnTo>
                    <a:lnTo>
                      <a:pt x="58256" y="7791"/>
                    </a:lnTo>
                    <a:lnTo>
                      <a:pt x="58256" y="7590"/>
                    </a:lnTo>
                    <a:lnTo>
                      <a:pt x="58307" y="7439"/>
                    </a:lnTo>
                    <a:lnTo>
                      <a:pt x="58357" y="7339"/>
                    </a:lnTo>
                    <a:lnTo>
                      <a:pt x="58457" y="7288"/>
                    </a:lnTo>
                    <a:lnTo>
                      <a:pt x="58457" y="7238"/>
                    </a:lnTo>
                    <a:lnTo>
                      <a:pt x="58156" y="6937"/>
                    </a:lnTo>
                    <a:lnTo>
                      <a:pt x="58106" y="6836"/>
                    </a:lnTo>
                    <a:lnTo>
                      <a:pt x="58055" y="6735"/>
                    </a:lnTo>
                    <a:lnTo>
                      <a:pt x="58055" y="6585"/>
                    </a:lnTo>
                    <a:lnTo>
                      <a:pt x="58005" y="6434"/>
                    </a:lnTo>
                    <a:lnTo>
                      <a:pt x="57905" y="6333"/>
                    </a:lnTo>
                    <a:lnTo>
                      <a:pt x="57704" y="6283"/>
                    </a:lnTo>
                    <a:lnTo>
                      <a:pt x="57653" y="6132"/>
                    </a:lnTo>
                    <a:lnTo>
                      <a:pt x="57653" y="6032"/>
                    </a:lnTo>
                    <a:lnTo>
                      <a:pt x="57955" y="5831"/>
                    </a:lnTo>
                    <a:lnTo>
                      <a:pt x="58256" y="5680"/>
                    </a:lnTo>
                    <a:lnTo>
                      <a:pt x="58558" y="5680"/>
                    </a:lnTo>
                    <a:lnTo>
                      <a:pt x="58709" y="5780"/>
                    </a:lnTo>
                    <a:lnTo>
                      <a:pt x="58809" y="5881"/>
                    </a:lnTo>
                    <a:lnTo>
                      <a:pt x="58910" y="5881"/>
                    </a:lnTo>
                    <a:lnTo>
                      <a:pt x="59061" y="5931"/>
                    </a:lnTo>
                    <a:lnTo>
                      <a:pt x="59211" y="6132"/>
                    </a:lnTo>
                    <a:lnTo>
                      <a:pt x="59312" y="5982"/>
                    </a:lnTo>
                    <a:lnTo>
                      <a:pt x="59463" y="5931"/>
                    </a:lnTo>
                    <a:lnTo>
                      <a:pt x="59614" y="5881"/>
                    </a:lnTo>
                    <a:lnTo>
                      <a:pt x="59714" y="5831"/>
                    </a:lnTo>
                    <a:lnTo>
                      <a:pt x="59965" y="5579"/>
                    </a:lnTo>
                    <a:lnTo>
                      <a:pt x="60066" y="5529"/>
                    </a:lnTo>
                    <a:lnTo>
                      <a:pt x="60116" y="5529"/>
                    </a:lnTo>
                    <a:lnTo>
                      <a:pt x="60267" y="5680"/>
                    </a:lnTo>
                    <a:lnTo>
                      <a:pt x="60317" y="5780"/>
                    </a:lnTo>
                    <a:lnTo>
                      <a:pt x="60367" y="5931"/>
                    </a:lnTo>
                    <a:lnTo>
                      <a:pt x="60418" y="6132"/>
                    </a:lnTo>
                    <a:lnTo>
                      <a:pt x="60468" y="6283"/>
                    </a:lnTo>
                    <a:lnTo>
                      <a:pt x="60669" y="6384"/>
                    </a:lnTo>
                    <a:lnTo>
                      <a:pt x="60820" y="6384"/>
                    </a:lnTo>
                    <a:lnTo>
                      <a:pt x="60820" y="6032"/>
                    </a:lnTo>
                    <a:lnTo>
                      <a:pt x="60870" y="5982"/>
                    </a:lnTo>
                    <a:lnTo>
                      <a:pt x="60920" y="5931"/>
                    </a:lnTo>
                    <a:lnTo>
                      <a:pt x="60971" y="5982"/>
                    </a:lnTo>
                    <a:lnTo>
                      <a:pt x="60971" y="6132"/>
                    </a:lnTo>
                    <a:lnTo>
                      <a:pt x="60920" y="6384"/>
                    </a:lnTo>
                    <a:lnTo>
                      <a:pt x="60971" y="6333"/>
                    </a:lnTo>
                    <a:lnTo>
                      <a:pt x="60971" y="6484"/>
                    </a:lnTo>
                    <a:lnTo>
                      <a:pt x="60920" y="6534"/>
                    </a:lnTo>
                    <a:lnTo>
                      <a:pt x="60845" y="6534"/>
                    </a:lnTo>
                    <a:lnTo>
                      <a:pt x="60820" y="6585"/>
                    </a:lnTo>
                    <a:lnTo>
                      <a:pt x="60820" y="6635"/>
                    </a:lnTo>
                    <a:lnTo>
                      <a:pt x="60920" y="6735"/>
                    </a:lnTo>
                    <a:lnTo>
                      <a:pt x="61071" y="6786"/>
                    </a:lnTo>
                    <a:lnTo>
                      <a:pt x="61222" y="6836"/>
                    </a:lnTo>
                    <a:lnTo>
                      <a:pt x="61323" y="6937"/>
                    </a:lnTo>
                    <a:lnTo>
                      <a:pt x="61423" y="6836"/>
                    </a:lnTo>
                    <a:lnTo>
                      <a:pt x="61423" y="6735"/>
                    </a:lnTo>
                    <a:lnTo>
                      <a:pt x="61423" y="6585"/>
                    </a:lnTo>
                    <a:lnTo>
                      <a:pt x="61473" y="6384"/>
                    </a:lnTo>
                    <a:lnTo>
                      <a:pt x="61624" y="6183"/>
                    </a:lnTo>
                    <a:lnTo>
                      <a:pt x="61674" y="5982"/>
                    </a:lnTo>
                    <a:lnTo>
                      <a:pt x="61725" y="5931"/>
                    </a:lnTo>
                    <a:lnTo>
                      <a:pt x="61825" y="5982"/>
                    </a:lnTo>
                    <a:lnTo>
                      <a:pt x="61825" y="6032"/>
                    </a:lnTo>
                    <a:lnTo>
                      <a:pt x="61875" y="6434"/>
                    </a:lnTo>
                    <a:lnTo>
                      <a:pt x="61926" y="6484"/>
                    </a:lnTo>
                    <a:lnTo>
                      <a:pt x="61926" y="6534"/>
                    </a:lnTo>
                    <a:lnTo>
                      <a:pt x="62026" y="6484"/>
                    </a:lnTo>
                    <a:lnTo>
                      <a:pt x="62127" y="6384"/>
                    </a:lnTo>
                    <a:lnTo>
                      <a:pt x="62278" y="6333"/>
                    </a:lnTo>
                    <a:lnTo>
                      <a:pt x="62378" y="6183"/>
                    </a:lnTo>
                    <a:lnTo>
                      <a:pt x="62479" y="6082"/>
                    </a:lnTo>
                    <a:lnTo>
                      <a:pt x="62780" y="6082"/>
                    </a:lnTo>
                    <a:lnTo>
                      <a:pt x="63936" y="6132"/>
                    </a:lnTo>
                    <a:lnTo>
                      <a:pt x="64037" y="6082"/>
                    </a:lnTo>
                    <a:lnTo>
                      <a:pt x="64137" y="6082"/>
                    </a:lnTo>
                    <a:lnTo>
                      <a:pt x="64137" y="5982"/>
                    </a:lnTo>
                    <a:lnTo>
                      <a:pt x="64188" y="5881"/>
                    </a:lnTo>
                    <a:lnTo>
                      <a:pt x="64137" y="5479"/>
                    </a:lnTo>
                    <a:lnTo>
                      <a:pt x="64137" y="5328"/>
                    </a:lnTo>
                    <a:lnTo>
                      <a:pt x="64188" y="5177"/>
                    </a:lnTo>
                    <a:lnTo>
                      <a:pt x="64288" y="5077"/>
                    </a:lnTo>
                    <a:lnTo>
                      <a:pt x="64338" y="5077"/>
                    </a:lnTo>
                    <a:lnTo>
                      <a:pt x="64539" y="5027"/>
                    </a:lnTo>
                    <a:lnTo>
                      <a:pt x="64791" y="5077"/>
                    </a:lnTo>
                    <a:lnTo>
                      <a:pt x="65344" y="5077"/>
                    </a:lnTo>
                    <a:lnTo>
                      <a:pt x="65494" y="5027"/>
                    </a:lnTo>
                    <a:lnTo>
                      <a:pt x="65645" y="4926"/>
                    </a:lnTo>
                    <a:lnTo>
                      <a:pt x="65796" y="4825"/>
                    </a:lnTo>
                    <a:lnTo>
                      <a:pt x="65997" y="4825"/>
                    </a:lnTo>
                    <a:lnTo>
                      <a:pt x="66349" y="4876"/>
                    </a:lnTo>
                    <a:lnTo>
                      <a:pt x="68309" y="4876"/>
                    </a:lnTo>
                    <a:lnTo>
                      <a:pt x="68460" y="4825"/>
                    </a:lnTo>
                    <a:lnTo>
                      <a:pt x="68561" y="4775"/>
                    </a:lnTo>
                    <a:lnTo>
                      <a:pt x="68561" y="4725"/>
                    </a:lnTo>
                    <a:lnTo>
                      <a:pt x="68611" y="4524"/>
                    </a:lnTo>
                    <a:lnTo>
                      <a:pt x="68611" y="4021"/>
                    </a:lnTo>
                    <a:lnTo>
                      <a:pt x="68259" y="4021"/>
                    </a:lnTo>
                    <a:lnTo>
                      <a:pt x="68058" y="4071"/>
                    </a:lnTo>
                    <a:lnTo>
                      <a:pt x="67907" y="4122"/>
                    </a:lnTo>
                    <a:lnTo>
                      <a:pt x="67756" y="4222"/>
                    </a:lnTo>
                    <a:lnTo>
                      <a:pt x="67555" y="4273"/>
                    </a:lnTo>
                    <a:lnTo>
                      <a:pt x="67354" y="4222"/>
                    </a:lnTo>
                    <a:lnTo>
                      <a:pt x="67153" y="4122"/>
                    </a:lnTo>
                    <a:lnTo>
                      <a:pt x="66952" y="4021"/>
                    </a:lnTo>
                    <a:lnTo>
                      <a:pt x="66751" y="4021"/>
                    </a:lnTo>
                    <a:lnTo>
                      <a:pt x="66600" y="4071"/>
                    </a:lnTo>
                    <a:lnTo>
                      <a:pt x="66399" y="4172"/>
                    </a:lnTo>
                    <a:lnTo>
                      <a:pt x="66299" y="4222"/>
                    </a:lnTo>
                    <a:lnTo>
                      <a:pt x="66047" y="4222"/>
                    </a:lnTo>
                    <a:lnTo>
                      <a:pt x="65947" y="4172"/>
                    </a:lnTo>
                    <a:lnTo>
                      <a:pt x="65746" y="4021"/>
                    </a:lnTo>
                    <a:lnTo>
                      <a:pt x="64740" y="4021"/>
                    </a:lnTo>
                    <a:lnTo>
                      <a:pt x="64489" y="4071"/>
                    </a:lnTo>
                    <a:lnTo>
                      <a:pt x="64288" y="4172"/>
                    </a:lnTo>
                    <a:lnTo>
                      <a:pt x="64188" y="4222"/>
                    </a:lnTo>
                    <a:lnTo>
                      <a:pt x="64037" y="4273"/>
                    </a:lnTo>
                    <a:lnTo>
                      <a:pt x="63886" y="4222"/>
                    </a:lnTo>
                    <a:lnTo>
                      <a:pt x="63735" y="4122"/>
                    </a:lnTo>
                    <a:lnTo>
                      <a:pt x="63635" y="4021"/>
                    </a:lnTo>
                    <a:lnTo>
                      <a:pt x="63484" y="4021"/>
                    </a:lnTo>
                    <a:lnTo>
                      <a:pt x="63383" y="4071"/>
                    </a:lnTo>
                    <a:lnTo>
                      <a:pt x="63233" y="4172"/>
                    </a:lnTo>
                    <a:lnTo>
                      <a:pt x="63132" y="4222"/>
                    </a:lnTo>
                    <a:lnTo>
                      <a:pt x="61674" y="4222"/>
                    </a:lnTo>
                    <a:lnTo>
                      <a:pt x="61524" y="4172"/>
                    </a:lnTo>
                    <a:lnTo>
                      <a:pt x="61423" y="4122"/>
                    </a:lnTo>
                    <a:lnTo>
                      <a:pt x="61272" y="3921"/>
                    </a:lnTo>
                    <a:lnTo>
                      <a:pt x="61222" y="3770"/>
                    </a:lnTo>
                    <a:lnTo>
                      <a:pt x="61272" y="3669"/>
                    </a:lnTo>
                    <a:lnTo>
                      <a:pt x="61423" y="3619"/>
                    </a:lnTo>
                    <a:lnTo>
                      <a:pt x="61524" y="3619"/>
                    </a:lnTo>
                    <a:lnTo>
                      <a:pt x="61674" y="3770"/>
                    </a:lnTo>
                    <a:lnTo>
                      <a:pt x="61825" y="3820"/>
                    </a:lnTo>
                    <a:lnTo>
                      <a:pt x="61976" y="3770"/>
                    </a:lnTo>
                    <a:lnTo>
                      <a:pt x="62127" y="3619"/>
                    </a:lnTo>
                    <a:lnTo>
                      <a:pt x="62227" y="3569"/>
                    </a:lnTo>
                    <a:lnTo>
                      <a:pt x="62629" y="3569"/>
                    </a:lnTo>
                    <a:lnTo>
                      <a:pt x="63132" y="3619"/>
                    </a:lnTo>
                    <a:lnTo>
                      <a:pt x="63584" y="3569"/>
                    </a:lnTo>
                    <a:lnTo>
                      <a:pt x="64037" y="3619"/>
                    </a:lnTo>
                    <a:lnTo>
                      <a:pt x="64288" y="3569"/>
                    </a:lnTo>
                    <a:lnTo>
                      <a:pt x="64389" y="3519"/>
                    </a:lnTo>
                    <a:lnTo>
                      <a:pt x="64439" y="3418"/>
                    </a:lnTo>
                    <a:lnTo>
                      <a:pt x="64590" y="3519"/>
                    </a:lnTo>
                    <a:lnTo>
                      <a:pt x="64690" y="3569"/>
                    </a:lnTo>
                    <a:lnTo>
                      <a:pt x="64791" y="3619"/>
                    </a:lnTo>
                    <a:lnTo>
                      <a:pt x="64891" y="3569"/>
                    </a:lnTo>
                    <a:lnTo>
                      <a:pt x="64942" y="3519"/>
                    </a:lnTo>
                    <a:lnTo>
                      <a:pt x="65092" y="3418"/>
                    </a:lnTo>
                    <a:lnTo>
                      <a:pt x="65193" y="3368"/>
                    </a:lnTo>
                    <a:lnTo>
                      <a:pt x="65344" y="3418"/>
                    </a:lnTo>
                    <a:lnTo>
                      <a:pt x="65494" y="3519"/>
                    </a:lnTo>
                    <a:lnTo>
                      <a:pt x="65595" y="3569"/>
                    </a:lnTo>
                    <a:lnTo>
                      <a:pt x="65645" y="3619"/>
                    </a:lnTo>
                    <a:lnTo>
                      <a:pt x="65746" y="3569"/>
                    </a:lnTo>
                    <a:lnTo>
                      <a:pt x="65846" y="3519"/>
                    </a:lnTo>
                    <a:lnTo>
                      <a:pt x="65947" y="3418"/>
                    </a:lnTo>
                    <a:lnTo>
                      <a:pt x="65997" y="3368"/>
                    </a:lnTo>
                    <a:lnTo>
                      <a:pt x="66047" y="3267"/>
                    </a:lnTo>
                    <a:lnTo>
                      <a:pt x="66047" y="3116"/>
                    </a:lnTo>
                    <a:lnTo>
                      <a:pt x="66148" y="3016"/>
                    </a:lnTo>
                    <a:lnTo>
                      <a:pt x="66349" y="2765"/>
                    </a:lnTo>
                    <a:lnTo>
                      <a:pt x="66449" y="2664"/>
                    </a:lnTo>
                    <a:lnTo>
                      <a:pt x="66449" y="2614"/>
                    </a:lnTo>
                    <a:lnTo>
                      <a:pt x="66399" y="2564"/>
                    </a:lnTo>
                    <a:lnTo>
                      <a:pt x="66248" y="2564"/>
                    </a:lnTo>
                    <a:lnTo>
                      <a:pt x="66148" y="2614"/>
                    </a:lnTo>
                    <a:lnTo>
                      <a:pt x="65997" y="2714"/>
                    </a:lnTo>
                    <a:lnTo>
                      <a:pt x="65897" y="2714"/>
                    </a:lnTo>
                    <a:lnTo>
                      <a:pt x="65645" y="2765"/>
                    </a:lnTo>
                    <a:lnTo>
                      <a:pt x="65545" y="2714"/>
                    </a:lnTo>
                    <a:lnTo>
                      <a:pt x="65444" y="2664"/>
                    </a:lnTo>
                    <a:lnTo>
                      <a:pt x="65394" y="2614"/>
                    </a:lnTo>
                    <a:lnTo>
                      <a:pt x="65344" y="2564"/>
                    </a:lnTo>
                    <a:lnTo>
                      <a:pt x="65193" y="2513"/>
                    </a:lnTo>
                    <a:lnTo>
                      <a:pt x="64942" y="2513"/>
                    </a:lnTo>
                    <a:lnTo>
                      <a:pt x="64841" y="2463"/>
                    </a:lnTo>
                    <a:lnTo>
                      <a:pt x="64539" y="2363"/>
                    </a:lnTo>
                    <a:lnTo>
                      <a:pt x="64288" y="2312"/>
                    </a:lnTo>
                    <a:lnTo>
                      <a:pt x="63986" y="2363"/>
                    </a:lnTo>
                    <a:lnTo>
                      <a:pt x="63685" y="2463"/>
                    </a:lnTo>
                    <a:lnTo>
                      <a:pt x="63534" y="2463"/>
                    </a:lnTo>
                    <a:lnTo>
                      <a:pt x="63534" y="2312"/>
                    </a:lnTo>
                    <a:lnTo>
                      <a:pt x="63534" y="2262"/>
                    </a:lnTo>
                    <a:lnTo>
                      <a:pt x="63735" y="2061"/>
                    </a:lnTo>
                    <a:lnTo>
                      <a:pt x="63836" y="1960"/>
                    </a:lnTo>
                    <a:lnTo>
                      <a:pt x="63936" y="1910"/>
                    </a:lnTo>
                    <a:lnTo>
                      <a:pt x="64137" y="1810"/>
                    </a:lnTo>
                    <a:lnTo>
                      <a:pt x="64288" y="1659"/>
                    </a:lnTo>
                    <a:lnTo>
                      <a:pt x="64389" y="1508"/>
                    </a:lnTo>
                    <a:lnTo>
                      <a:pt x="64389" y="1257"/>
                    </a:lnTo>
                    <a:lnTo>
                      <a:pt x="64389" y="1156"/>
                    </a:lnTo>
                    <a:lnTo>
                      <a:pt x="64439" y="1106"/>
                    </a:lnTo>
                    <a:lnTo>
                      <a:pt x="64590" y="1056"/>
                    </a:lnTo>
                    <a:lnTo>
                      <a:pt x="64942" y="905"/>
                    </a:lnTo>
                    <a:lnTo>
                      <a:pt x="65143" y="855"/>
                    </a:lnTo>
                    <a:lnTo>
                      <a:pt x="66751" y="855"/>
                    </a:lnTo>
                    <a:lnTo>
                      <a:pt x="66852" y="905"/>
                    </a:lnTo>
                    <a:lnTo>
                      <a:pt x="66902" y="1005"/>
                    </a:lnTo>
                    <a:lnTo>
                      <a:pt x="66902" y="1206"/>
                    </a:lnTo>
                    <a:lnTo>
                      <a:pt x="66952" y="1609"/>
                    </a:lnTo>
                    <a:lnTo>
                      <a:pt x="67002" y="1659"/>
                    </a:lnTo>
                    <a:lnTo>
                      <a:pt x="67103" y="1709"/>
                    </a:lnTo>
                    <a:lnTo>
                      <a:pt x="67203" y="1709"/>
                    </a:lnTo>
                    <a:lnTo>
                      <a:pt x="67254" y="1558"/>
                    </a:lnTo>
                    <a:lnTo>
                      <a:pt x="67153" y="1408"/>
                    </a:lnTo>
                    <a:lnTo>
                      <a:pt x="67103" y="1307"/>
                    </a:lnTo>
                    <a:lnTo>
                      <a:pt x="67153" y="1156"/>
                    </a:lnTo>
                    <a:lnTo>
                      <a:pt x="67254" y="1056"/>
                    </a:lnTo>
                    <a:lnTo>
                      <a:pt x="67304" y="955"/>
                    </a:lnTo>
                    <a:lnTo>
                      <a:pt x="67354" y="855"/>
                    </a:lnTo>
                    <a:lnTo>
                      <a:pt x="67304" y="654"/>
                    </a:lnTo>
                    <a:lnTo>
                      <a:pt x="67103" y="654"/>
                    </a:lnTo>
                    <a:lnTo>
                      <a:pt x="66952" y="603"/>
                    </a:lnTo>
                    <a:lnTo>
                      <a:pt x="66852" y="503"/>
                    </a:lnTo>
                    <a:lnTo>
                      <a:pt x="66801" y="453"/>
                    </a:lnTo>
                    <a:lnTo>
                      <a:pt x="66701" y="402"/>
                    </a:lnTo>
                    <a:lnTo>
                      <a:pt x="66500" y="503"/>
                    </a:lnTo>
                    <a:lnTo>
                      <a:pt x="66399" y="603"/>
                    </a:lnTo>
                    <a:lnTo>
                      <a:pt x="66349" y="603"/>
                    </a:lnTo>
                    <a:lnTo>
                      <a:pt x="66299" y="553"/>
                    </a:lnTo>
                    <a:lnTo>
                      <a:pt x="66198" y="503"/>
                    </a:lnTo>
                    <a:lnTo>
                      <a:pt x="66098" y="453"/>
                    </a:lnTo>
                    <a:lnTo>
                      <a:pt x="65796" y="453"/>
                    </a:lnTo>
                    <a:lnTo>
                      <a:pt x="65695" y="402"/>
                    </a:lnTo>
                    <a:lnTo>
                      <a:pt x="65645" y="352"/>
                    </a:lnTo>
                    <a:lnTo>
                      <a:pt x="65645" y="251"/>
                    </a:lnTo>
                    <a:lnTo>
                      <a:pt x="65645" y="101"/>
                    </a:lnTo>
                    <a:lnTo>
                      <a:pt x="65595" y="50"/>
                    </a:lnTo>
                    <a:lnTo>
                      <a:pt x="6549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5553;p47">
                <a:extLst>
                  <a:ext uri="{FF2B5EF4-FFF2-40B4-BE49-F238E27FC236}">
                    <a16:creationId xmlns:a16="http://schemas.microsoft.com/office/drawing/2014/main" id="{CBBC5BA0-6C82-471C-87E2-A1F05DF000A9}"/>
                  </a:ext>
                </a:extLst>
              </p:cNvPr>
              <p:cNvSpPr/>
              <p:nvPr/>
            </p:nvSpPr>
            <p:spPr>
              <a:xfrm>
                <a:off x="1818900" y="3705050"/>
                <a:ext cx="199825" cy="110600"/>
              </a:xfrm>
              <a:custGeom>
                <a:avLst/>
                <a:gdLst/>
                <a:ahLst/>
                <a:cxnLst/>
                <a:rect l="l" t="t" r="r" b="b"/>
                <a:pathLst>
                  <a:path w="7993" h="4424" extrusionOk="0">
                    <a:moveTo>
                      <a:pt x="4223" y="1709"/>
                    </a:moveTo>
                    <a:lnTo>
                      <a:pt x="4374" y="1760"/>
                    </a:lnTo>
                    <a:lnTo>
                      <a:pt x="4424" y="1810"/>
                    </a:lnTo>
                    <a:lnTo>
                      <a:pt x="4424" y="1910"/>
                    </a:lnTo>
                    <a:lnTo>
                      <a:pt x="4424" y="2111"/>
                    </a:lnTo>
                    <a:lnTo>
                      <a:pt x="4424" y="2312"/>
                    </a:lnTo>
                    <a:lnTo>
                      <a:pt x="4424" y="2564"/>
                    </a:lnTo>
                    <a:lnTo>
                      <a:pt x="4374" y="2664"/>
                    </a:lnTo>
                    <a:lnTo>
                      <a:pt x="4273" y="2715"/>
                    </a:lnTo>
                    <a:lnTo>
                      <a:pt x="4022" y="2664"/>
                    </a:lnTo>
                    <a:lnTo>
                      <a:pt x="3871" y="2564"/>
                    </a:lnTo>
                    <a:lnTo>
                      <a:pt x="3620" y="2262"/>
                    </a:lnTo>
                    <a:lnTo>
                      <a:pt x="3469" y="2162"/>
                    </a:lnTo>
                    <a:lnTo>
                      <a:pt x="3318" y="2111"/>
                    </a:lnTo>
                    <a:lnTo>
                      <a:pt x="3067" y="2111"/>
                    </a:lnTo>
                    <a:lnTo>
                      <a:pt x="3017" y="2011"/>
                    </a:lnTo>
                    <a:lnTo>
                      <a:pt x="2966" y="1961"/>
                    </a:lnTo>
                    <a:lnTo>
                      <a:pt x="3168" y="1760"/>
                    </a:lnTo>
                    <a:lnTo>
                      <a:pt x="3268" y="1709"/>
                    </a:lnTo>
                    <a:close/>
                    <a:moveTo>
                      <a:pt x="3067" y="2312"/>
                    </a:moveTo>
                    <a:lnTo>
                      <a:pt x="3168" y="2463"/>
                    </a:lnTo>
                    <a:lnTo>
                      <a:pt x="3117" y="2614"/>
                    </a:lnTo>
                    <a:lnTo>
                      <a:pt x="3067" y="2765"/>
                    </a:lnTo>
                    <a:lnTo>
                      <a:pt x="2816" y="2966"/>
                    </a:lnTo>
                    <a:lnTo>
                      <a:pt x="2765" y="2865"/>
                    </a:lnTo>
                    <a:lnTo>
                      <a:pt x="2715" y="2765"/>
                    </a:lnTo>
                    <a:lnTo>
                      <a:pt x="2765" y="2614"/>
                    </a:lnTo>
                    <a:lnTo>
                      <a:pt x="2816" y="2514"/>
                    </a:lnTo>
                    <a:lnTo>
                      <a:pt x="3067" y="2312"/>
                    </a:lnTo>
                    <a:close/>
                    <a:moveTo>
                      <a:pt x="4525" y="3167"/>
                    </a:moveTo>
                    <a:lnTo>
                      <a:pt x="4575" y="3217"/>
                    </a:lnTo>
                    <a:lnTo>
                      <a:pt x="4525" y="3368"/>
                    </a:lnTo>
                    <a:lnTo>
                      <a:pt x="4424" y="3318"/>
                    </a:lnTo>
                    <a:lnTo>
                      <a:pt x="4525" y="3167"/>
                    </a:lnTo>
                    <a:close/>
                    <a:moveTo>
                      <a:pt x="4927" y="3167"/>
                    </a:moveTo>
                    <a:lnTo>
                      <a:pt x="5027" y="3318"/>
                    </a:lnTo>
                    <a:lnTo>
                      <a:pt x="4927" y="3368"/>
                    </a:lnTo>
                    <a:lnTo>
                      <a:pt x="4877" y="3217"/>
                    </a:lnTo>
                    <a:lnTo>
                      <a:pt x="4927" y="3167"/>
                    </a:lnTo>
                    <a:close/>
                    <a:moveTo>
                      <a:pt x="5781" y="2966"/>
                    </a:moveTo>
                    <a:lnTo>
                      <a:pt x="5882" y="3117"/>
                    </a:lnTo>
                    <a:lnTo>
                      <a:pt x="5932" y="3267"/>
                    </a:lnTo>
                    <a:lnTo>
                      <a:pt x="5982" y="3368"/>
                    </a:lnTo>
                    <a:lnTo>
                      <a:pt x="6083" y="3469"/>
                    </a:lnTo>
                    <a:lnTo>
                      <a:pt x="6033" y="3569"/>
                    </a:lnTo>
                    <a:lnTo>
                      <a:pt x="5832" y="3569"/>
                    </a:lnTo>
                    <a:lnTo>
                      <a:pt x="5630" y="3418"/>
                    </a:lnTo>
                    <a:lnTo>
                      <a:pt x="5480" y="3267"/>
                    </a:lnTo>
                    <a:lnTo>
                      <a:pt x="5480" y="3117"/>
                    </a:lnTo>
                    <a:lnTo>
                      <a:pt x="5530" y="3016"/>
                    </a:lnTo>
                    <a:lnTo>
                      <a:pt x="5681" y="2966"/>
                    </a:lnTo>
                    <a:close/>
                    <a:moveTo>
                      <a:pt x="4424" y="3569"/>
                    </a:moveTo>
                    <a:lnTo>
                      <a:pt x="4625" y="3670"/>
                    </a:lnTo>
                    <a:lnTo>
                      <a:pt x="4525" y="3770"/>
                    </a:lnTo>
                    <a:lnTo>
                      <a:pt x="4474" y="3770"/>
                    </a:lnTo>
                    <a:lnTo>
                      <a:pt x="4324" y="3720"/>
                    </a:lnTo>
                    <a:lnTo>
                      <a:pt x="4223" y="3670"/>
                    </a:lnTo>
                    <a:lnTo>
                      <a:pt x="4424" y="3569"/>
                    </a:lnTo>
                    <a:close/>
                    <a:moveTo>
                      <a:pt x="5832" y="0"/>
                    </a:moveTo>
                    <a:lnTo>
                      <a:pt x="5731" y="51"/>
                    </a:lnTo>
                    <a:lnTo>
                      <a:pt x="5681" y="151"/>
                    </a:lnTo>
                    <a:lnTo>
                      <a:pt x="5681" y="252"/>
                    </a:lnTo>
                    <a:lnTo>
                      <a:pt x="5681" y="402"/>
                    </a:lnTo>
                    <a:lnTo>
                      <a:pt x="5630" y="553"/>
                    </a:lnTo>
                    <a:lnTo>
                      <a:pt x="5580" y="603"/>
                    </a:lnTo>
                    <a:lnTo>
                      <a:pt x="5379" y="654"/>
                    </a:lnTo>
                    <a:lnTo>
                      <a:pt x="5279" y="754"/>
                    </a:lnTo>
                    <a:lnTo>
                      <a:pt x="5128" y="855"/>
                    </a:lnTo>
                    <a:lnTo>
                      <a:pt x="5078" y="905"/>
                    </a:lnTo>
                    <a:lnTo>
                      <a:pt x="5078" y="955"/>
                    </a:lnTo>
                    <a:lnTo>
                      <a:pt x="5128" y="1056"/>
                    </a:lnTo>
                    <a:lnTo>
                      <a:pt x="5228" y="1156"/>
                    </a:lnTo>
                    <a:lnTo>
                      <a:pt x="5178" y="1207"/>
                    </a:lnTo>
                    <a:lnTo>
                      <a:pt x="5128" y="1307"/>
                    </a:lnTo>
                    <a:lnTo>
                      <a:pt x="5078" y="1357"/>
                    </a:lnTo>
                    <a:lnTo>
                      <a:pt x="5027" y="1458"/>
                    </a:lnTo>
                    <a:lnTo>
                      <a:pt x="5279" y="1458"/>
                    </a:lnTo>
                    <a:lnTo>
                      <a:pt x="5429" y="1508"/>
                    </a:lnTo>
                    <a:lnTo>
                      <a:pt x="5480" y="1659"/>
                    </a:lnTo>
                    <a:lnTo>
                      <a:pt x="5480" y="1910"/>
                    </a:lnTo>
                    <a:lnTo>
                      <a:pt x="5781" y="1910"/>
                    </a:lnTo>
                    <a:lnTo>
                      <a:pt x="5832" y="1961"/>
                    </a:lnTo>
                    <a:lnTo>
                      <a:pt x="5882" y="2212"/>
                    </a:lnTo>
                    <a:lnTo>
                      <a:pt x="5882" y="2413"/>
                    </a:lnTo>
                    <a:lnTo>
                      <a:pt x="5832" y="2463"/>
                    </a:lnTo>
                    <a:lnTo>
                      <a:pt x="5781" y="2514"/>
                    </a:lnTo>
                    <a:lnTo>
                      <a:pt x="4726" y="2514"/>
                    </a:lnTo>
                    <a:lnTo>
                      <a:pt x="4675" y="2463"/>
                    </a:lnTo>
                    <a:lnTo>
                      <a:pt x="4675" y="2363"/>
                    </a:lnTo>
                    <a:lnTo>
                      <a:pt x="4776" y="2262"/>
                    </a:lnTo>
                    <a:lnTo>
                      <a:pt x="4826" y="2162"/>
                    </a:lnTo>
                    <a:lnTo>
                      <a:pt x="4826" y="2111"/>
                    </a:lnTo>
                    <a:lnTo>
                      <a:pt x="4826" y="1961"/>
                    </a:lnTo>
                    <a:lnTo>
                      <a:pt x="4877" y="1760"/>
                    </a:lnTo>
                    <a:lnTo>
                      <a:pt x="4977" y="1659"/>
                    </a:lnTo>
                    <a:lnTo>
                      <a:pt x="5027" y="1458"/>
                    </a:lnTo>
                    <a:lnTo>
                      <a:pt x="4877" y="1458"/>
                    </a:lnTo>
                    <a:lnTo>
                      <a:pt x="4826" y="1307"/>
                    </a:lnTo>
                    <a:lnTo>
                      <a:pt x="4776" y="1106"/>
                    </a:lnTo>
                    <a:lnTo>
                      <a:pt x="4675" y="1056"/>
                    </a:lnTo>
                    <a:lnTo>
                      <a:pt x="4575" y="1056"/>
                    </a:lnTo>
                    <a:lnTo>
                      <a:pt x="4424" y="1156"/>
                    </a:lnTo>
                    <a:lnTo>
                      <a:pt x="4324" y="1207"/>
                    </a:lnTo>
                    <a:lnTo>
                      <a:pt x="4273" y="1207"/>
                    </a:lnTo>
                    <a:lnTo>
                      <a:pt x="4223" y="1156"/>
                    </a:lnTo>
                    <a:lnTo>
                      <a:pt x="4173" y="905"/>
                    </a:lnTo>
                    <a:lnTo>
                      <a:pt x="4072" y="855"/>
                    </a:lnTo>
                    <a:lnTo>
                      <a:pt x="3922" y="855"/>
                    </a:lnTo>
                    <a:lnTo>
                      <a:pt x="3218" y="905"/>
                    </a:lnTo>
                    <a:lnTo>
                      <a:pt x="3117" y="1006"/>
                    </a:lnTo>
                    <a:lnTo>
                      <a:pt x="3017" y="1006"/>
                    </a:lnTo>
                    <a:lnTo>
                      <a:pt x="2916" y="955"/>
                    </a:lnTo>
                    <a:lnTo>
                      <a:pt x="2816" y="855"/>
                    </a:lnTo>
                    <a:lnTo>
                      <a:pt x="2715" y="805"/>
                    </a:lnTo>
                    <a:lnTo>
                      <a:pt x="2615" y="805"/>
                    </a:lnTo>
                    <a:lnTo>
                      <a:pt x="2313" y="955"/>
                    </a:lnTo>
                    <a:lnTo>
                      <a:pt x="2162" y="1106"/>
                    </a:lnTo>
                    <a:lnTo>
                      <a:pt x="2112" y="1207"/>
                    </a:lnTo>
                    <a:lnTo>
                      <a:pt x="2112" y="1408"/>
                    </a:lnTo>
                    <a:lnTo>
                      <a:pt x="2162" y="1609"/>
                    </a:lnTo>
                    <a:lnTo>
                      <a:pt x="2213" y="1659"/>
                    </a:lnTo>
                    <a:lnTo>
                      <a:pt x="2263" y="1659"/>
                    </a:lnTo>
                    <a:lnTo>
                      <a:pt x="2414" y="1709"/>
                    </a:lnTo>
                    <a:lnTo>
                      <a:pt x="2715" y="1760"/>
                    </a:lnTo>
                    <a:lnTo>
                      <a:pt x="2464" y="1910"/>
                    </a:lnTo>
                    <a:lnTo>
                      <a:pt x="2363" y="1961"/>
                    </a:lnTo>
                    <a:lnTo>
                      <a:pt x="2313" y="2111"/>
                    </a:lnTo>
                    <a:lnTo>
                      <a:pt x="2313" y="2312"/>
                    </a:lnTo>
                    <a:lnTo>
                      <a:pt x="2313" y="2413"/>
                    </a:lnTo>
                    <a:lnTo>
                      <a:pt x="2263" y="2514"/>
                    </a:lnTo>
                    <a:lnTo>
                      <a:pt x="2162" y="2564"/>
                    </a:lnTo>
                    <a:lnTo>
                      <a:pt x="2162" y="2614"/>
                    </a:lnTo>
                    <a:lnTo>
                      <a:pt x="2213" y="2815"/>
                    </a:lnTo>
                    <a:lnTo>
                      <a:pt x="2263" y="2916"/>
                    </a:lnTo>
                    <a:lnTo>
                      <a:pt x="2313" y="3016"/>
                    </a:lnTo>
                    <a:lnTo>
                      <a:pt x="2263" y="3267"/>
                    </a:lnTo>
                    <a:lnTo>
                      <a:pt x="2263" y="3318"/>
                    </a:lnTo>
                    <a:lnTo>
                      <a:pt x="2213" y="3368"/>
                    </a:lnTo>
                    <a:lnTo>
                      <a:pt x="2112" y="3318"/>
                    </a:lnTo>
                    <a:lnTo>
                      <a:pt x="2062" y="3167"/>
                    </a:lnTo>
                    <a:lnTo>
                      <a:pt x="2011" y="3167"/>
                    </a:lnTo>
                    <a:lnTo>
                      <a:pt x="1911" y="3217"/>
                    </a:lnTo>
                    <a:lnTo>
                      <a:pt x="1810" y="3519"/>
                    </a:lnTo>
                    <a:lnTo>
                      <a:pt x="1710" y="3569"/>
                    </a:lnTo>
                    <a:lnTo>
                      <a:pt x="1006" y="3569"/>
                    </a:lnTo>
                    <a:lnTo>
                      <a:pt x="906" y="3619"/>
                    </a:lnTo>
                    <a:lnTo>
                      <a:pt x="554" y="3971"/>
                    </a:lnTo>
                    <a:lnTo>
                      <a:pt x="504" y="4021"/>
                    </a:lnTo>
                    <a:lnTo>
                      <a:pt x="403" y="4021"/>
                    </a:lnTo>
                    <a:lnTo>
                      <a:pt x="303" y="3971"/>
                    </a:lnTo>
                    <a:lnTo>
                      <a:pt x="202" y="3921"/>
                    </a:lnTo>
                    <a:lnTo>
                      <a:pt x="202" y="3820"/>
                    </a:lnTo>
                    <a:lnTo>
                      <a:pt x="202" y="3720"/>
                    </a:lnTo>
                    <a:lnTo>
                      <a:pt x="152" y="3619"/>
                    </a:lnTo>
                    <a:lnTo>
                      <a:pt x="51" y="3670"/>
                    </a:lnTo>
                    <a:lnTo>
                      <a:pt x="1" y="3670"/>
                    </a:lnTo>
                    <a:lnTo>
                      <a:pt x="1" y="4222"/>
                    </a:lnTo>
                    <a:lnTo>
                      <a:pt x="1" y="4323"/>
                    </a:lnTo>
                    <a:lnTo>
                      <a:pt x="51" y="4373"/>
                    </a:lnTo>
                    <a:lnTo>
                      <a:pt x="152" y="4424"/>
                    </a:lnTo>
                    <a:lnTo>
                      <a:pt x="453" y="4424"/>
                    </a:lnTo>
                    <a:lnTo>
                      <a:pt x="554" y="4373"/>
                    </a:lnTo>
                    <a:lnTo>
                      <a:pt x="654" y="4323"/>
                    </a:lnTo>
                    <a:lnTo>
                      <a:pt x="755" y="4222"/>
                    </a:lnTo>
                    <a:lnTo>
                      <a:pt x="855" y="4222"/>
                    </a:lnTo>
                    <a:lnTo>
                      <a:pt x="956" y="4273"/>
                    </a:lnTo>
                    <a:lnTo>
                      <a:pt x="1056" y="4373"/>
                    </a:lnTo>
                    <a:lnTo>
                      <a:pt x="1157" y="4424"/>
                    </a:lnTo>
                    <a:lnTo>
                      <a:pt x="1207" y="4373"/>
                    </a:lnTo>
                    <a:lnTo>
                      <a:pt x="1459" y="4222"/>
                    </a:lnTo>
                    <a:lnTo>
                      <a:pt x="1660" y="4122"/>
                    </a:lnTo>
                    <a:lnTo>
                      <a:pt x="1760" y="4072"/>
                    </a:lnTo>
                    <a:lnTo>
                      <a:pt x="1810" y="4072"/>
                    </a:lnTo>
                    <a:lnTo>
                      <a:pt x="1961" y="4172"/>
                    </a:lnTo>
                    <a:lnTo>
                      <a:pt x="2062" y="4222"/>
                    </a:lnTo>
                    <a:lnTo>
                      <a:pt x="2162" y="4222"/>
                    </a:lnTo>
                    <a:lnTo>
                      <a:pt x="2263" y="4122"/>
                    </a:lnTo>
                    <a:lnTo>
                      <a:pt x="2313" y="3971"/>
                    </a:lnTo>
                    <a:lnTo>
                      <a:pt x="2363" y="3871"/>
                    </a:lnTo>
                    <a:lnTo>
                      <a:pt x="2464" y="3770"/>
                    </a:lnTo>
                    <a:lnTo>
                      <a:pt x="2564" y="3770"/>
                    </a:lnTo>
                    <a:lnTo>
                      <a:pt x="2665" y="3820"/>
                    </a:lnTo>
                    <a:lnTo>
                      <a:pt x="2916" y="4072"/>
                    </a:lnTo>
                    <a:lnTo>
                      <a:pt x="3067" y="4222"/>
                    </a:lnTo>
                    <a:lnTo>
                      <a:pt x="3268" y="4222"/>
                    </a:lnTo>
                    <a:lnTo>
                      <a:pt x="3318" y="4122"/>
                    </a:lnTo>
                    <a:lnTo>
                      <a:pt x="3318" y="4021"/>
                    </a:lnTo>
                    <a:lnTo>
                      <a:pt x="3168" y="3921"/>
                    </a:lnTo>
                    <a:lnTo>
                      <a:pt x="3168" y="3820"/>
                    </a:lnTo>
                    <a:lnTo>
                      <a:pt x="3218" y="3619"/>
                    </a:lnTo>
                    <a:lnTo>
                      <a:pt x="3268" y="3670"/>
                    </a:lnTo>
                    <a:lnTo>
                      <a:pt x="3369" y="3670"/>
                    </a:lnTo>
                    <a:lnTo>
                      <a:pt x="3519" y="3871"/>
                    </a:lnTo>
                    <a:lnTo>
                      <a:pt x="3720" y="4021"/>
                    </a:lnTo>
                    <a:lnTo>
                      <a:pt x="3972" y="4122"/>
                    </a:lnTo>
                    <a:lnTo>
                      <a:pt x="4173" y="4172"/>
                    </a:lnTo>
                    <a:lnTo>
                      <a:pt x="4424" y="4222"/>
                    </a:lnTo>
                    <a:lnTo>
                      <a:pt x="4675" y="4273"/>
                    </a:lnTo>
                    <a:lnTo>
                      <a:pt x="4927" y="4172"/>
                    </a:lnTo>
                    <a:lnTo>
                      <a:pt x="5027" y="4122"/>
                    </a:lnTo>
                    <a:lnTo>
                      <a:pt x="5178" y="4021"/>
                    </a:lnTo>
                    <a:lnTo>
                      <a:pt x="5279" y="3971"/>
                    </a:lnTo>
                    <a:lnTo>
                      <a:pt x="5329" y="4021"/>
                    </a:lnTo>
                    <a:lnTo>
                      <a:pt x="5480" y="4122"/>
                    </a:lnTo>
                    <a:lnTo>
                      <a:pt x="5580" y="4122"/>
                    </a:lnTo>
                    <a:lnTo>
                      <a:pt x="5832" y="4021"/>
                    </a:lnTo>
                    <a:lnTo>
                      <a:pt x="6083" y="3971"/>
                    </a:lnTo>
                    <a:lnTo>
                      <a:pt x="6334" y="4021"/>
                    </a:lnTo>
                    <a:lnTo>
                      <a:pt x="6585" y="3971"/>
                    </a:lnTo>
                    <a:lnTo>
                      <a:pt x="6686" y="3921"/>
                    </a:lnTo>
                    <a:lnTo>
                      <a:pt x="6787" y="3820"/>
                    </a:lnTo>
                    <a:lnTo>
                      <a:pt x="6937" y="3921"/>
                    </a:lnTo>
                    <a:lnTo>
                      <a:pt x="7088" y="3971"/>
                    </a:lnTo>
                    <a:lnTo>
                      <a:pt x="7189" y="3971"/>
                    </a:lnTo>
                    <a:lnTo>
                      <a:pt x="7339" y="3871"/>
                    </a:lnTo>
                    <a:lnTo>
                      <a:pt x="7490" y="3820"/>
                    </a:lnTo>
                    <a:lnTo>
                      <a:pt x="7691" y="3770"/>
                    </a:lnTo>
                    <a:lnTo>
                      <a:pt x="7842" y="3770"/>
                    </a:lnTo>
                    <a:lnTo>
                      <a:pt x="7892" y="3720"/>
                    </a:lnTo>
                    <a:lnTo>
                      <a:pt x="7943" y="3670"/>
                    </a:lnTo>
                    <a:lnTo>
                      <a:pt x="7842" y="3569"/>
                    </a:lnTo>
                    <a:lnTo>
                      <a:pt x="7792" y="3469"/>
                    </a:lnTo>
                    <a:lnTo>
                      <a:pt x="7742" y="3217"/>
                    </a:lnTo>
                    <a:lnTo>
                      <a:pt x="7591" y="2865"/>
                    </a:lnTo>
                    <a:lnTo>
                      <a:pt x="7541" y="2614"/>
                    </a:lnTo>
                    <a:lnTo>
                      <a:pt x="7641" y="2413"/>
                    </a:lnTo>
                    <a:lnTo>
                      <a:pt x="7842" y="2162"/>
                    </a:lnTo>
                    <a:lnTo>
                      <a:pt x="7943" y="2061"/>
                    </a:lnTo>
                    <a:lnTo>
                      <a:pt x="7993" y="2011"/>
                    </a:lnTo>
                    <a:lnTo>
                      <a:pt x="7892" y="1910"/>
                    </a:lnTo>
                    <a:lnTo>
                      <a:pt x="7691" y="1709"/>
                    </a:lnTo>
                    <a:lnTo>
                      <a:pt x="7591" y="1961"/>
                    </a:lnTo>
                    <a:lnTo>
                      <a:pt x="7490" y="2061"/>
                    </a:lnTo>
                    <a:lnTo>
                      <a:pt x="7440" y="2111"/>
                    </a:lnTo>
                    <a:lnTo>
                      <a:pt x="7339" y="2111"/>
                    </a:lnTo>
                    <a:lnTo>
                      <a:pt x="7339" y="2262"/>
                    </a:lnTo>
                    <a:lnTo>
                      <a:pt x="7239" y="2262"/>
                    </a:lnTo>
                    <a:lnTo>
                      <a:pt x="7189" y="2212"/>
                    </a:lnTo>
                    <a:lnTo>
                      <a:pt x="7138" y="2111"/>
                    </a:lnTo>
                    <a:lnTo>
                      <a:pt x="7038" y="2111"/>
                    </a:lnTo>
                    <a:lnTo>
                      <a:pt x="6988" y="2011"/>
                    </a:lnTo>
                    <a:lnTo>
                      <a:pt x="6937" y="1860"/>
                    </a:lnTo>
                    <a:lnTo>
                      <a:pt x="6887" y="1709"/>
                    </a:lnTo>
                    <a:lnTo>
                      <a:pt x="6736" y="1659"/>
                    </a:lnTo>
                    <a:lnTo>
                      <a:pt x="6585" y="1709"/>
                    </a:lnTo>
                    <a:lnTo>
                      <a:pt x="6535" y="1810"/>
                    </a:lnTo>
                    <a:lnTo>
                      <a:pt x="6535" y="1860"/>
                    </a:lnTo>
                    <a:lnTo>
                      <a:pt x="6485" y="2212"/>
                    </a:lnTo>
                    <a:lnTo>
                      <a:pt x="6535" y="2363"/>
                    </a:lnTo>
                    <a:lnTo>
                      <a:pt x="6636" y="2564"/>
                    </a:lnTo>
                    <a:lnTo>
                      <a:pt x="6686" y="2664"/>
                    </a:lnTo>
                    <a:lnTo>
                      <a:pt x="6686" y="2715"/>
                    </a:lnTo>
                    <a:lnTo>
                      <a:pt x="6535" y="2815"/>
                    </a:lnTo>
                    <a:lnTo>
                      <a:pt x="6435" y="2916"/>
                    </a:lnTo>
                    <a:lnTo>
                      <a:pt x="6384" y="2916"/>
                    </a:lnTo>
                    <a:lnTo>
                      <a:pt x="6284" y="2865"/>
                    </a:lnTo>
                    <a:lnTo>
                      <a:pt x="6133" y="2664"/>
                    </a:lnTo>
                    <a:lnTo>
                      <a:pt x="6083" y="2413"/>
                    </a:lnTo>
                    <a:lnTo>
                      <a:pt x="6133" y="2162"/>
                    </a:lnTo>
                    <a:lnTo>
                      <a:pt x="6234" y="1860"/>
                    </a:lnTo>
                    <a:lnTo>
                      <a:pt x="6284" y="1760"/>
                    </a:lnTo>
                    <a:lnTo>
                      <a:pt x="6234" y="1709"/>
                    </a:lnTo>
                    <a:lnTo>
                      <a:pt x="6133" y="1609"/>
                    </a:lnTo>
                    <a:lnTo>
                      <a:pt x="6133" y="1558"/>
                    </a:lnTo>
                    <a:lnTo>
                      <a:pt x="6183" y="1508"/>
                    </a:lnTo>
                    <a:lnTo>
                      <a:pt x="6284" y="1458"/>
                    </a:lnTo>
                    <a:lnTo>
                      <a:pt x="6636" y="1458"/>
                    </a:lnTo>
                    <a:lnTo>
                      <a:pt x="6686" y="1408"/>
                    </a:lnTo>
                    <a:lnTo>
                      <a:pt x="6787" y="1156"/>
                    </a:lnTo>
                    <a:lnTo>
                      <a:pt x="6937" y="905"/>
                    </a:lnTo>
                    <a:lnTo>
                      <a:pt x="6937" y="805"/>
                    </a:lnTo>
                    <a:lnTo>
                      <a:pt x="6887" y="704"/>
                    </a:lnTo>
                    <a:lnTo>
                      <a:pt x="6837" y="654"/>
                    </a:lnTo>
                    <a:lnTo>
                      <a:pt x="6284" y="654"/>
                    </a:lnTo>
                    <a:lnTo>
                      <a:pt x="6284" y="754"/>
                    </a:lnTo>
                    <a:lnTo>
                      <a:pt x="6234" y="805"/>
                    </a:lnTo>
                    <a:lnTo>
                      <a:pt x="6183" y="805"/>
                    </a:lnTo>
                    <a:lnTo>
                      <a:pt x="6133" y="754"/>
                    </a:lnTo>
                    <a:lnTo>
                      <a:pt x="6033" y="654"/>
                    </a:lnTo>
                    <a:lnTo>
                      <a:pt x="5932" y="553"/>
                    </a:lnTo>
                    <a:lnTo>
                      <a:pt x="5932" y="503"/>
                    </a:lnTo>
                    <a:lnTo>
                      <a:pt x="5982" y="453"/>
                    </a:lnTo>
                    <a:lnTo>
                      <a:pt x="6033" y="453"/>
                    </a:lnTo>
                    <a:lnTo>
                      <a:pt x="6083" y="553"/>
                    </a:lnTo>
                    <a:lnTo>
                      <a:pt x="6083" y="654"/>
                    </a:lnTo>
                    <a:lnTo>
                      <a:pt x="6284" y="654"/>
                    </a:lnTo>
                    <a:lnTo>
                      <a:pt x="6284" y="402"/>
                    </a:lnTo>
                    <a:lnTo>
                      <a:pt x="6234" y="252"/>
                    </a:lnTo>
                    <a:lnTo>
                      <a:pt x="6083" y="101"/>
                    </a:lnTo>
                    <a:lnTo>
                      <a:pt x="593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5554;p47">
                <a:extLst>
                  <a:ext uri="{FF2B5EF4-FFF2-40B4-BE49-F238E27FC236}">
                    <a16:creationId xmlns:a16="http://schemas.microsoft.com/office/drawing/2014/main" id="{9A1E2FE2-E479-4922-A131-64B9ED541068}"/>
                  </a:ext>
                </a:extLst>
              </p:cNvPr>
              <p:cNvSpPr/>
              <p:nvPr/>
            </p:nvSpPr>
            <p:spPr>
              <a:xfrm>
                <a:off x="1602775" y="3820650"/>
                <a:ext cx="383300" cy="52800"/>
              </a:xfrm>
              <a:custGeom>
                <a:avLst/>
                <a:gdLst/>
                <a:ahLst/>
                <a:cxnLst/>
                <a:rect l="l" t="t" r="r" b="b"/>
                <a:pathLst>
                  <a:path w="15332" h="2112" extrusionOk="0">
                    <a:moveTo>
                      <a:pt x="9802" y="654"/>
                    </a:moveTo>
                    <a:lnTo>
                      <a:pt x="9852" y="755"/>
                    </a:lnTo>
                    <a:lnTo>
                      <a:pt x="9802" y="855"/>
                    </a:lnTo>
                    <a:lnTo>
                      <a:pt x="9752" y="704"/>
                    </a:lnTo>
                    <a:lnTo>
                      <a:pt x="9802" y="654"/>
                    </a:lnTo>
                    <a:close/>
                    <a:moveTo>
                      <a:pt x="7590" y="855"/>
                    </a:moveTo>
                    <a:lnTo>
                      <a:pt x="7590" y="895"/>
                    </a:lnTo>
                    <a:lnTo>
                      <a:pt x="7590" y="895"/>
                    </a:lnTo>
                    <a:lnTo>
                      <a:pt x="7691" y="905"/>
                    </a:lnTo>
                    <a:lnTo>
                      <a:pt x="7657" y="855"/>
                    </a:lnTo>
                    <a:close/>
                    <a:moveTo>
                      <a:pt x="10154" y="1"/>
                    </a:moveTo>
                    <a:lnTo>
                      <a:pt x="10053" y="51"/>
                    </a:lnTo>
                    <a:lnTo>
                      <a:pt x="9903" y="101"/>
                    </a:lnTo>
                    <a:lnTo>
                      <a:pt x="9802" y="202"/>
                    </a:lnTo>
                    <a:lnTo>
                      <a:pt x="9601" y="202"/>
                    </a:lnTo>
                    <a:lnTo>
                      <a:pt x="9500" y="101"/>
                    </a:lnTo>
                    <a:lnTo>
                      <a:pt x="9400" y="51"/>
                    </a:lnTo>
                    <a:lnTo>
                      <a:pt x="9299" y="51"/>
                    </a:lnTo>
                    <a:lnTo>
                      <a:pt x="9299" y="151"/>
                    </a:lnTo>
                    <a:lnTo>
                      <a:pt x="9249" y="302"/>
                    </a:lnTo>
                    <a:lnTo>
                      <a:pt x="9199" y="403"/>
                    </a:lnTo>
                    <a:lnTo>
                      <a:pt x="9098" y="453"/>
                    </a:lnTo>
                    <a:lnTo>
                      <a:pt x="8696" y="403"/>
                    </a:lnTo>
                    <a:lnTo>
                      <a:pt x="8495" y="503"/>
                    </a:lnTo>
                    <a:lnTo>
                      <a:pt x="8395" y="553"/>
                    </a:lnTo>
                    <a:lnTo>
                      <a:pt x="8344" y="654"/>
                    </a:lnTo>
                    <a:lnTo>
                      <a:pt x="8244" y="553"/>
                    </a:lnTo>
                    <a:lnTo>
                      <a:pt x="8194" y="503"/>
                    </a:lnTo>
                    <a:lnTo>
                      <a:pt x="8093" y="453"/>
                    </a:lnTo>
                    <a:lnTo>
                      <a:pt x="8043" y="503"/>
                    </a:lnTo>
                    <a:lnTo>
                      <a:pt x="7942" y="604"/>
                    </a:lnTo>
                    <a:lnTo>
                      <a:pt x="7892" y="604"/>
                    </a:lnTo>
                    <a:lnTo>
                      <a:pt x="7791" y="553"/>
                    </a:lnTo>
                    <a:lnTo>
                      <a:pt x="7691" y="503"/>
                    </a:lnTo>
                    <a:lnTo>
                      <a:pt x="7641" y="453"/>
                    </a:lnTo>
                    <a:lnTo>
                      <a:pt x="7590" y="503"/>
                    </a:lnTo>
                    <a:lnTo>
                      <a:pt x="7590" y="654"/>
                    </a:lnTo>
                    <a:lnTo>
                      <a:pt x="7590" y="755"/>
                    </a:lnTo>
                    <a:lnTo>
                      <a:pt x="7657" y="855"/>
                    </a:lnTo>
                    <a:lnTo>
                      <a:pt x="7691" y="855"/>
                    </a:lnTo>
                    <a:lnTo>
                      <a:pt x="7741" y="905"/>
                    </a:lnTo>
                    <a:lnTo>
                      <a:pt x="7691" y="905"/>
                    </a:lnTo>
                    <a:lnTo>
                      <a:pt x="7741" y="1006"/>
                    </a:lnTo>
                    <a:lnTo>
                      <a:pt x="7691" y="1056"/>
                    </a:lnTo>
                    <a:lnTo>
                      <a:pt x="7590" y="956"/>
                    </a:lnTo>
                    <a:lnTo>
                      <a:pt x="7590" y="895"/>
                    </a:lnTo>
                    <a:lnTo>
                      <a:pt x="7590" y="895"/>
                    </a:lnTo>
                    <a:lnTo>
                      <a:pt x="7188" y="855"/>
                    </a:lnTo>
                    <a:lnTo>
                      <a:pt x="7088" y="805"/>
                    </a:lnTo>
                    <a:lnTo>
                      <a:pt x="6987" y="755"/>
                    </a:lnTo>
                    <a:lnTo>
                      <a:pt x="6937" y="654"/>
                    </a:lnTo>
                    <a:lnTo>
                      <a:pt x="6887" y="503"/>
                    </a:lnTo>
                    <a:lnTo>
                      <a:pt x="6836" y="453"/>
                    </a:lnTo>
                    <a:lnTo>
                      <a:pt x="6485" y="553"/>
                    </a:lnTo>
                    <a:lnTo>
                      <a:pt x="6233" y="654"/>
                    </a:lnTo>
                    <a:lnTo>
                      <a:pt x="6133" y="755"/>
                    </a:lnTo>
                    <a:lnTo>
                      <a:pt x="6183" y="805"/>
                    </a:lnTo>
                    <a:lnTo>
                      <a:pt x="6233" y="855"/>
                    </a:lnTo>
                    <a:lnTo>
                      <a:pt x="6334" y="956"/>
                    </a:lnTo>
                    <a:lnTo>
                      <a:pt x="6233" y="1006"/>
                    </a:lnTo>
                    <a:lnTo>
                      <a:pt x="6133" y="1056"/>
                    </a:lnTo>
                    <a:lnTo>
                      <a:pt x="6032" y="1056"/>
                    </a:lnTo>
                    <a:lnTo>
                      <a:pt x="5982" y="1006"/>
                    </a:lnTo>
                    <a:lnTo>
                      <a:pt x="5881" y="956"/>
                    </a:lnTo>
                    <a:lnTo>
                      <a:pt x="5881" y="805"/>
                    </a:lnTo>
                    <a:lnTo>
                      <a:pt x="5881" y="755"/>
                    </a:lnTo>
                    <a:lnTo>
                      <a:pt x="5580" y="553"/>
                    </a:lnTo>
                    <a:lnTo>
                      <a:pt x="5429" y="503"/>
                    </a:lnTo>
                    <a:lnTo>
                      <a:pt x="5278" y="453"/>
                    </a:lnTo>
                    <a:lnTo>
                      <a:pt x="4926" y="403"/>
                    </a:lnTo>
                    <a:lnTo>
                      <a:pt x="4776" y="453"/>
                    </a:lnTo>
                    <a:lnTo>
                      <a:pt x="4625" y="553"/>
                    </a:lnTo>
                    <a:lnTo>
                      <a:pt x="4524" y="604"/>
                    </a:lnTo>
                    <a:lnTo>
                      <a:pt x="4424" y="654"/>
                    </a:lnTo>
                    <a:lnTo>
                      <a:pt x="4323" y="654"/>
                    </a:lnTo>
                    <a:lnTo>
                      <a:pt x="4273" y="704"/>
                    </a:lnTo>
                    <a:lnTo>
                      <a:pt x="4172" y="805"/>
                    </a:lnTo>
                    <a:lnTo>
                      <a:pt x="4122" y="805"/>
                    </a:lnTo>
                    <a:lnTo>
                      <a:pt x="4022" y="755"/>
                    </a:lnTo>
                    <a:lnTo>
                      <a:pt x="3971" y="704"/>
                    </a:lnTo>
                    <a:lnTo>
                      <a:pt x="3871" y="654"/>
                    </a:lnTo>
                    <a:lnTo>
                      <a:pt x="3720" y="604"/>
                    </a:lnTo>
                    <a:lnTo>
                      <a:pt x="3569" y="654"/>
                    </a:lnTo>
                    <a:lnTo>
                      <a:pt x="3318" y="805"/>
                    </a:lnTo>
                    <a:lnTo>
                      <a:pt x="3016" y="855"/>
                    </a:lnTo>
                    <a:lnTo>
                      <a:pt x="2162" y="855"/>
                    </a:lnTo>
                    <a:lnTo>
                      <a:pt x="1961" y="905"/>
                    </a:lnTo>
                    <a:lnTo>
                      <a:pt x="1810" y="1006"/>
                    </a:lnTo>
                    <a:lnTo>
                      <a:pt x="1760" y="1056"/>
                    </a:lnTo>
                    <a:lnTo>
                      <a:pt x="1659" y="1056"/>
                    </a:lnTo>
                    <a:lnTo>
                      <a:pt x="1508" y="1006"/>
                    </a:lnTo>
                    <a:lnTo>
                      <a:pt x="1358" y="855"/>
                    </a:lnTo>
                    <a:lnTo>
                      <a:pt x="956" y="855"/>
                    </a:lnTo>
                    <a:lnTo>
                      <a:pt x="905" y="905"/>
                    </a:lnTo>
                    <a:lnTo>
                      <a:pt x="805" y="1006"/>
                    </a:lnTo>
                    <a:lnTo>
                      <a:pt x="704" y="1056"/>
                    </a:lnTo>
                    <a:lnTo>
                      <a:pt x="553" y="1056"/>
                    </a:lnTo>
                    <a:lnTo>
                      <a:pt x="503" y="1106"/>
                    </a:lnTo>
                    <a:lnTo>
                      <a:pt x="403" y="1307"/>
                    </a:lnTo>
                    <a:lnTo>
                      <a:pt x="302" y="1458"/>
                    </a:lnTo>
                    <a:lnTo>
                      <a:pt x="202" y="1458"/>
                    </a:lnTo>
                    <a:lnTo>
                      <a:pt x="151" y="1659"/>
                    </a:lnTo>
                    <a:lnTo>
                      <a:pt x="1" y="1911"/>
                    </a:lnTo>
                    <a:lnTo>
                      <a:pt x="1" y="2011"/>
                    </a:lnTo>
                    <a:lnTo>
                      <a:pt x="101" y="2112"/>
                    </a:lnTo>
                    <a:lnTo>
                      <a:pt x="151" y="2112"/>
                    </a:lnTo>
                    <a:lnTo>
                      <a:pt x="151" y="2061"/>
                    </a:lnTo>
                    <a:lnTo>
                      <a:pt x="252" y="1961"/>
                    </a:lnTo>
                    <a:lnTo>
                      <a:pt x="352" y="1911"/>
                    </a:lnTo>
                    <a:lnTo>
                      <a:pt x="604" y="1911"/>
                    </a:lnTo>
                    <a:lnTo>
                      <a:pt x="805" y="1860"/>
                    </a:lnTo>
                    <a:lnTo>
                      <a:pt x="905" y="1810"/>
                    </a:lnTo>
                    <a:lnTo>
                      <a:pt x="956" y="1710"/>
                    </a:lnTo>
                    <a:lnTo>
                      <a:pt x="1056" y="1710"/>
                    </a:lnTo>
                    <a:lnTo>
                      <a:pt x="1257" y="1659"/>
                    </a:lnTo>
                    <a:lnTo>
                      <a:pt x="1358" y="1710"/>
                    </a:lnTo>
                    <a:lnTo>
                      <a:pt x="1458" y="1810"/>
                    </a:lnTo>
                    <a:lnTo>
                      <a:pt x="1508" y="1961"/>
                    </a:lnTo>
                    <a:lnTo>
                      <a:pt x="1559" y="2061"/>
                    </a:lnTo>
                    <a:lnTo>
                      <a:pt x="1609" y="2061"/>
                    </a:lnTo>
                    <a:lnTo>
                      <a:pt x="1710" y="2011"/>
                    </a:lnTo>
                    <a:lnTo>
                      <a:pt x="1810" y="1961"/>
                    </a:lnTo>
                    <a:lnTo>
                      <a:pt x="1961" y="1911"/>
                    </a:lnTo>
                    <a:lnTo>
                      <a:pt x="2463" y="1911"/>
                    </a:lnTo>
                    <a:lnTo>
                      <a:pt x="2715" y="1860"/>
                    </a:lnTo>
                    <a:lnTo>
                      <a:pt x="2916" y="1710"/>
                    </a:lnTo>
                    <a:lnTo>
                      <a:pt x="3016" y="1659"/>
                    </a:lnTo>
                    <a:lnTo>
                      <a:pt x="3117" y="1659"/>
                    </a:lnTo>
                    <a:lnTo>
                      <a:pt x="3217" y="1710"/>
                    </a:lnTo>
                    <a:lnTo>
                      <a:pt x="3318" y="1760"/>
                    </a:lnTo>
                    <a:lnTo>
                      <a:pt x="3418" y="1860"/>
                    </a:lnTo>
                    <a:lnTo>
                      <a:pt x="3519" y="1860"/>
                    </a:lnTo>
                    <a:lnTo>
                      <a:pt x="3670" y="1710"/>
                    </a:lnTo>
                    <a:lnTo>
                      <a:pt x="3770" y="1659"/>
                    </a:lnTo>
                    <a:lnTo>
                      <a:pt x="3871" y="1710"/>
                    </a:lnTo>
                    <a:lnTo>
                      <a:pt x="3971" y="1760"/>
                    </a:lnTo>
                    <a:lnTo>
                      <a:pt x="4022" y="1860"/>
                    </a:lnTo>
                    <a:lnTo>
                      <a:pt x="4022" y="1961"/>
                    </a:lnTo>
                    <a:lnTo>
                      <a:pt x="4022" y="2061"/>
                    </a:lnTo>
                    <a:lnTo>
                      <a:pt x="4122" y="2112"/>
                    </a:lnTo>
                    <a:lnTo>
                      <a:pt x="4172" y="2061"/>
                    </a:lnTo>
                    <a:lnTo>
                      <a:pt x="4273" y="1961"/>
                    </a:lnTo>
                    <a:lnTo>
                      <a:pt x="4424" y="1760"/>
                    </a:lnTo>
                    <a:lnTo>
                      <a:pt x="4524" y="1710"/>
                    </a:lnTo>
                    <a:lnTo>
                      <a:pt x="5228" y="1710"/>
                    </a:lnTo>
                    <a:lnTo>
                      <a:pt x="5429" y="1609"/>
                    </a:lnTo>
                    <a:lnTo>
                      <a:pt x="5630" y="1508"/>
                    </a:lnTo>
                    <a:lnTo>
                      <a:pt x="5731" y="1609"/>
                    </a:lnTo>
                    <a:lnTo>
                      <a:pt x="5831" y="1609"/>
                    </a:lnTo>
                    <a:lnTo>
                      <a:pt x="5982" y="1508"/>
                    </a:lnTo>
                    <a:lnTo>
                      <a:pt x="6284" y="1458"/>
                    </a:lnTo>
                    <a:lnTo>
                      <a:pt x="6535" y="1508"/>
                    </a:lnTo>
                    <a:lnTo>
                      <a:pt x="6836" y="1458"/>
                    </a:lnTo>
                    <a:lnTo>
                      <a:pt x="6937" y="1408"/>
                    </a:lnTo>
                    <a:lnTo>
                      <a:pt x="7037" y="1257"/>
                    </a:lnTo>
                    <a:lnTo>
                      <a:pt x="7289" y="1458"/>
                    </a:lnTo>
                    <a:lnTo>
                      <a:pt x="7389" y="1358"/>
                    </a:lnTo>
                    <a:lnTo>
                      <a:pt x="7440" y="1307"/>
                    </a:lnTo>
                    <a:lnTo>
                      <a:pt x="7540" y="1257"/>
                    </a:lnTo>
                    <a:lnTo>
                      <a:pt x="7641" y="1307"/>
                    </a:lnTo>
                    <a:lnTo>
                      <a:pt x="7791" y="1358"/>
                    </a:lnTo>
                    <a:lnTo>
                      <a:pt x="7942" y="1458"/>
                    </a:lnTo>
                    <a:lnTo>
                      <a:pt x="8093" y="1508"/>
                    </a:lnTo>
                    <a:lnTo>
                      <a:pt x="8194" y="1508"/>
                    </a:lnTo>
                    <a:lnTo>
                      <a:pt x="8344" y="1458"/>
                    </a:lnTo>
                    <a:lnTo>
                      <a:pt x="8445" y="1358"/>
                    </a:lnTo>
                    <a:lnTo>
                      <a:pt x="8495" y="1307"/>
                    </a:lnTo>
                    <a:lnTo>
                      <a:pt x="8596" y="1257"/>
                    </a:lnTo>
                    <a:lnTo>
                      <a:pt x="8696" y="1257"/>
                    </a:lnTo>
                    <a:lnTo>
                      <a:pt x="8847" y="1358"/>
                    </a:lnTo>
                    <a:lnTo>
                      <a:pt x="8948" y="1408"/>
                    </a:lnTo>
                    <a:lnTo>
                      <a:pt x="9048" y="1408"/>
                    </a:lnTo>
                    <a:lnTo>
                      <a:pt x="9149" y="1257"/>
                    </a:lnTo>
                    <a:lnTo>
                      <a:pt x="9299" y="1408"/>
                    </a:lnTo>
                    <a:lnTo>
                      <a:pt x="9450" y="1458"/>
                    </a:lnTo>
                    <a:lnTo>
                      <a:pt x="9802" y="1508"/>
                    </a:lnTo>
                    <a:lnTo>
                      <a:pt x="9953" y="1458"/>
                    </a:lnTo>
                    <a:lnTo>
                      <a:pt x="10053" y="1408"/>
                    </a:lnTo>
                    <a:lnTo>
                      <a:pt x="10104" y="1358"/>
                    </a:lnTo>
                    <a:lnTo>
                      <a:pt x="10104" y="1207"/>
                    </a:lnTo>
                    <a:lnTo>
                      <a:pt x="10154" y="1157"/>
                    </a:lnTo>
                    <a:lnTo>
                      <a:pt x="10254" y="1106"/>
                    </a:lnTo>
                    <a:lnTo>
                      <a:pt x="10305" y="1157"/>
                    </a:lnTo>
                    <a:lnTo>
                      <a:pt x="10355" y="1207"/>
                    </a:lnTo>
                    <a:lnTo>
                      <a:pt x="10556" y="1257"/>
                    </a:lnTo>
                    <a:lnTo>
                      <a:pt x="10707" y="1257"/>
                    </a:lnTo>
                    <a:lnTo>
                      <a:pt x="10858" y="1307"/>
                    </a:lnTo>
                    <a:lnTo>
                      <a:pt x="11008" y="1408"/>
                    </a:lnTo>
                    <a:lnTo>
                      <a:pt x="11109" y="1458"/>
                    </a:lnTo>
                    <a:lnTo>
                      <a:pt x="11159" y="1358"/>
                    </a:lnTo>
                    <a:lnTo>
                      <a:pt x="11410" y="1157"/>
                    </a:lnTo>
                    <a:lnTo>
                      <a:pt x="11461" y="1056"/>
                    </a:lnTo>
                    <a:lnTo>
                      <a:pt x="11561" y="1056"/>
                    </a:lnTo>
                    <a:lnTo>
                      <a:pt x="11762" y="1157"/>
                    </a:lnTo>
                    <a:lnTo>
                      <a:pt x="11863" y="1207"/>
                    </a:lnTo>
                    <a:lnTo>
                      <a:pt x="11913" y="1257"/>
                    </a:lnTo>
                    <a:lnTo>
                      <a:pt x="12014" y="1207"/>
                    </a:lnTo>
                    <a:lnTo>
                      <a:pt x="12114" y="1106"/>
                    </a:lnTo>
                    <a:lnTo>
                      <a:pt x="12265" y="1056"/>
                    </a:lnTo>
                    <a:lnTo>
                      <a:pt x="12868" y="1056"/>
                    </a:lnTo>
                    <a:lnTo>
                      <a:pt x="13170" y="1006"/>
                    </a:lnTo>
                    <a:lnTo>
                      <a:pt x="13270" y="956"/>
                    </a:lnTo>
                    <a:lnTo>
                      <a:pt x="13421" y="855"/>
                    </a:lnTo>
                    <a:lnTo>
                      <a:pt x="14175" y="855"/>
                    </a:lnTo>
                    <a:lnTo>
                      <a:pt x="14275" y="956"/>
                    </a:lnTo>
                    <a:lnTo>
                      <a:pt x="14426" y="1006"/>
                    </a:lnTo>
                    <a:lnTo>
                      <a:pt x="14527" y="1056"/>
                    </a:lnTo>
                    <a:lnTo>
                      <a:pt x="14678" y="1006"/>
                    </a:lnTo>
                    <a:lnTo>
                      <a:pt x="14778" y="905"/>
                    </a:lnTo>
                    <a:lnTo>
                      <a:pt x="14929" y="855"/>
                    </a:lnTo>
                    <a:lnTo>
                      <a:pt x="15230" y="855"/>
                    </a:lnTo>
                    <a:lnTo>
                      <a:pt x="15281" y="805"/>
                    </a:lnTo>
                    <a:lnTo>
                      <a:pt x="15331" y="704"/>
                    </a:lnTo>
                    <a:lnTo>
                      <a:pt x="15230" y="604"/>
                    </a:lnTo>
                    <a:lnTo>
                      <a:pt x="15180" y="503"/>
                    </a:lnTo>
                    <a:lnTo>
                      <a:pt x="15130" y="302"/>
                    </a:lnTo>
                    <a:lnTo>
                      <a:pt x="15029" y="151"/>
                    </a:lnTo>
                    <a:lnTo>
                      <a:pt x="14929" y="51"/>
                    </a:lnTo>
                    <a:lnTo>
                      <a:pt x="14778" y="1"/>
                    </a:lnTo>
                    <a:lnTo>
                      <a:pt x="14225" y="1"/>
                    </a:lnTo>
                    <a:lnTo>
                      <a:pt x="14125" y="51"/>
                    </a:lnTo>
                    <a:lnTo>
                      <a:pt x="14024" y="151"/>
                    </a:lnTo>
                    <a:lnTo>
                      <a:pt x="13823" y="403"/>
                    </a:lnTo>
                    <a:lnTo>
                      <a:pt x="13622" y="604"/>
                    </a:lnTo>
                    <a:lnTo>
                      <a:pt x="13522" y="604"/>
                    </a:lnTo>
                    <a:lnTo>
                      <a:pt x="13471" y="503"/>
                    </a:lnTo>
                    <a:lnTo>
                      <a:pt x="13572" y="252"/>
                    </a:lnTo>
                    <a:lnTo>
                      <a:pt x="13672" y="101"/>
                    </a:lnTo>
                    <a:lnTo>
                      <a:pt x="13471" y="1"/>
                    </a:lnTo>
                    <a:lnTo>
                      <a:pt x="13220" y="1"/>
                    </a:lnTo>
                    <a:lnTo>
                      <a:pt x="13119" y="51"/>
                    </a:lnTo>
                    <a:lnTo>
                      <a:pt x="13019" y="151"/>
                    </a:lnTo>
                    <a:lnTo>
                      <a:pt x="12818" y="403"/>
                    </a:lnTo>
                    <a:lnTo>
                      <a:pt x="12567" y="604"/>
                    </a:lnTo>
                    <a:lnTo>
                      <a:pt x="12466" y="654"/>
                    </a:lnTo>
                    <a:lnTo>
                      <a:pt x="12365" y="654"/>
                    </a:lnTo>
                    <a:lnTo>
                      <a:pt x="12315" y="604"/>
                    </a:lnTo>
                    <a:lnTo>
                      <a:pt x="12215" y="553"/>
                    </a:lnTo>
                    <a:lnTo>
                      <a:pt x="12315" y="453"/>
                    </a:lnTo>
                    <a:lnTo>
                      <a:pt x="12365" y="352"/>
                    </a:lnTo>
                    <a:lnTo>
                      <a:pt x="12416" y="252"/>
                    </a:lnTo>
                    <a:lnTo>
                      <a:pt x="12315" y="252"/>
                    </a:lnTo>
                    <a:lnTo>
                      <a:pt x="12164" y="202"/>
                    </a:lnTo>
                    <a:lnTo>
                      <a:pt x="12064" y="151"/>
                    </a:lnTo>
                    <a:lnTo>
                      <a:pt x="11913" y="51"/>
                    </a:lnTo>
                    <a:lnTo>
                      <a:pt x="11813" y="1"/>
                    </a:lnTo>
                    <a:lnTo>
                      <a:pt x="11662" y="1"/>
                    </a:lnTo>
                    <a:lnTo>
                      <a:pt x="11511" y="51"/>
                    </a:lnTo>
                    <a:lnTo>
                      <a:pt x="11360" y="101"/>
                    </a:lnTo>
                    <a:lnTo>
                      <a:pt x="11260" y="202"/>
                    </a:lnTo>
                    <a:lnTo>
                      <a:pt x="11159" y="252"/>
                    </a:lnTo>
                    <a:lnTo>
                      <a:pt x="11059" y="202"/>
                    </a:lnTo>
                    <a:lnTo>
                      <a:pt x="10606" y="202"/>
                    </a:lnTo>
                    <a:lnTo>
                      <a:pt x="10355" y="151"/>
                    </a:lnTo>
                    <a:lnTo>
                      <a:pt x="10154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5555;p47">
                <a:extLst>
                  <a:ext uri="{FF2B5EF4-FFF2-40B4-BE49-F238E27FC236}">
                    <a16:creationId xmlns:a16="http://schemas.microsoft.com/office/drawing/2014/main" id="{C1FB8AFF-4D14-49CB-89E9-35CA226748F4}"/>
                  </a:ext>
                </a:extLst>
              </p:cNvPr>
              <p:cNvSpPr/>
              <p:nvPr/>
            </p:nvSpPr>
            <p:spPr>
              <a:xfrm>
                <a:off x="2002375" y="3710075"/>
                <a:ext cx="199825" cy="95525"/>
              </a:xfrm>
              <a:custGeom>
                <a:avLst/>
                <a:gdLst/>
                <a:ahLst/>
                <a:cxnLst/>
                <a:rect l="l" t="t" r="r" b="b"/>
                <a:pathLst>
                  <a:path w="7993" h="3821" extrusionOk="0">
                    <a:moveTo>
                      <a:pt x="3318" y="704"/>
                    </a:moveTo>
                    <a:lnTo>
                      <a:pt x="3368" y="754"/>
                    </a:lnTo>
                    <a:lnTo>
                      <a:pt x="3268" y="805"/>
                    </a:lnTo>
                    <a:lnTo>
                      <a:pt x="3167" y="754"/>
                    </a:lnTo>
                    <a:lnTo>
                      <a:pt x="3318" y="704"/>
                    </a:lnTo>
                    <a:close/>
                    <a:moveTo>
                      <a:pt x="1157" y="654"/>
                    </a:moveTo>
                    <a:lnTo>
                      <a:pt x="1257" y="704"/>
                    </a:lnTo>
                    <a:lnTo>
                      <a:pt x="1257" y="805"/>
                    </a:lnTo>
                    <a:lnTo>
                      <a:pt x="1157" y="855"/>
                    </a:lnTo>
                    <a:lnTo>
                      <a:pt x="955" y="855"/>
                    </a:lnTo>
                    <a:lnTo>
                      <a:pt x="905" y="805"/>
                    </a:lnTo>
                    <a:lnTo>
                      <a:pt x="905" y="704"/>
                    </a:lnTo>
                    <a:lnTo>
                      <a:pt x="955" y="654"/>
                    </a:lnTo>
                    <a:close/>
                    <a:moveTo>
                      <a:pt x="3418" y="0"/>
                    </a:moveTo>
                    <a:lnTo>
                      <a:pt x="3318" y="51"/>
                    </a:lnTo>
                    <a:lnTo>
                      <a:pt x="3167" y="151"/>
                    </a:lnTo>
                    <a:lnTo>
                      <a:pt x="3016" y="201"/>
                    </a:lnTo>
                    <a:lnTo>
                      <a:pt x="2966" y="252"/>
                    </a:lnTo>
                    <a:lnTo>
                      <a:pt x="2865" y="252"/>
                    </a:lnTo>
                    <a:lnTo>
                      <a:pt x="2664" y="201"/>
                    </a:lnTo>
                    <a:lnTo>
                      <a:pt x="2011" y="201"/>
                    </a:lnTo>
                    <a:lnTo>
                      <a:pt x="1307" y="252"/>
                    </a:lnTo>
                    <a:lnTo>
                      <a:pt x="1157" y="252"/>
                    </a:lnTo>
                    <a:lnTo>
                      <a:pt x="1056" y="352"/>
                    </a:lnTo>
                    <a:lnTo>
                      <a:pt x="955" y="402"/>
                    </a:lnTo>
                    <a:lnTo>
                      <a:pt x="855" y="453"/>
                    </a:lnTo>
                    <a:lnTo>
                      <a:pt x="654" y="453"/>
                    </a:lnTo>
                    <a:lnTo>
                      <a:pt x="604" y="553"/>
                    </a:lnTo>
                    <a:lnTo>
                      <a:pt x="503" y="654"/>
                    </a:lnTo>
                    <a:lnTo>
                      <a:pt x="252" y="654"/>
                    </a:lnTo>
                    <a:lnTo>
                      <a:pt x="202" y="754"/>
                    </a:lnTo>
                    <a:lnTo>
                      <a:pt x="151" y="805"/>
                    </a:lnTo>
                    <a:lnTo>
                      <a:pt x="51" y="905"/>
                    </a:lnTo>
                    <a:lnTo>
                      <a:pt x="0" y="955"/>
                    </a:lnTo>
                    <a:lnTo>
                      <a:pt x="0" y="1106"/>
                    </a:lnTo>
                    <a:lnTo>
                      <a:pt x="51" y="1156"/>
                    </a:lnTo>
                    <a:lnTo>
                      <a:pt x="151" y="1257"/>
                    </a:lnTo>
                    <a:lnTo>
                      <a:pt x="302" y="1257"/>
                    </a:lnTo>
                    <a:lnTo>
                      <a:pt x="403" y="1207"/>
                    </a:lnTo>
                    <a:lnTo>
                      <a:pt x="503" y="1106"/>
                    </a:lnTo>
                    <a:lnTo>
                      <a:pt x="654" y="1056"/>
                    </a:lnTo>
                    <a:lnTo>
                      <a:pt x="754" y="1106"/>
                    </a:lnTo>
                    <a:lnTo>
                      <a:pt x="905" y="1207"/>
                    </a:lnTo>
                    <a:lnTo>
                      <a:pt x="1106" y="1408"/>
                    </a:lnTo>
                    <a:lnTo>
                      <a:pt x="1207" y="1508"/>
                    </a:lnTo>
                    <a:lnTo>
                      <a:pt x="1358" y="1508"/>
                    </a:lnTo>
                    <a:lnTo>
                      <a:pt x="1408" y="1408"/>
                    </a:lnTo>
                    <a:lnTo>
                      <a:pt x="1458" y="1307"/>
                    </a:lnTo>
                    <a:lnTo>
                      <a:pt x="1508" y="1156"/>
                    </a:lnTo>
                    <a:lnTo>
                      <a:pt x="1559" y="1106"/>
                    </a:lnTo>
                    <a:lnTo>
                      <a:pt x="1609" y="1056"/>
                    </a:lnTo>
                    <a:lnTo>
                      <a:pt x="2564" y="1056"/>
                    </a:lnTo>
                    <a:lnTo>
                      <a:pt x="2715" y="1156"/>
                    </a:lnTo>
                    <a:lnTo>
                      <a:pt x="2815" y="1257"/>
                    </a:lnTo>
                    <a:lnTo>
                      <a:pt x="2916" y="1357"/>
                    </a:lnTo>
                    <a:lnTo>
                      <a:pt x="2966" y="1559"/>
                    </a:lnTo>
                    <a:lnTo>
                      <a:pt x="2966" y="1709"/>
                    </a:lnTo>
                    <a:lnTo>
                      <a:pt x="2865" y="1860"/>
                    </a:lnTo>
                    <a:lnTo>
                      <a:pt x="2614" y="2162"/>
                    </a:lnTo>
                    <a:lnTo>
                      <a:pt x="2514" y="2363"/>
                    </a:lnTo>
                    <a:lnTo>
                      <a:pt x="2514" y="2564"/>
                    </a:lnTo>
                    <a:lnTo>
                      <a:pt x="2514" y="2664"/>
                    </a:lnTo>
                    <a:lnTo>
                      <a:pt x="2463" y="2715"/>
                    </a:lnTo>
                    <a:lnTo>
                      <a:pt x="2313" y="2865"/>
                    </a:lnTo>
                    <a:lnTo>
                      <a:pt x="2212" y="2966"/>
                    </a:lnTo>
                    <a:lnTo>
                      <a:pt x="2162" y="2865"/>
                    </a:lnTo>
                    <a:lnTo>
                      <a:pt x="2061" y="2765"/>
                    </a:lnTo>
                    <a:lnTo>
                      <a:pt x="1860" y="2765"/>
                    </a:lnTo>
                    <a:lnTo>
                      <a:pt x="1709" y="2815"/>
                    </a:lnTo>
                    <a:lnTo>
                      <a:pt x="1609" y="2916"/>
                    </a:lnTo>
                    <a:lnTo>
                      <a:pt x="1559" y="2916"/>
                    </a:lnTo>
                    <a:lnTo>
                      <a:pt x="1508" y="2865"/>
                    </a:lnTo>
                    <a:lnTo>
                      <a:pt x="1508" y="2715"/>
                    </a:lnTo>
                    <a:lnTo>
                      <a:pt x="1559" y="2564"/>
                    </a:lnTo>
                    <a:lnTo>
                      <a:pt x="1659" y="2463"/>
                    </a:lnTo>
                    <a:lnTo>
                      <a:pt x="1659" y="2413"/>
                    </a:lnTo>
                    <a:lnTo>
                      <a:pt x="1609" y="2363"/>
                    </a:lnTo>
                    <a:lnTo>
                      <a:pt x="1157" y="1910"/>
                    </a:lnTo>
                    <a:lnTo>
                      <a:pt x="955" y="2111"/>
                    </a:lnTo>
                    <a:lnTo>
                      <a:pt x="905" y="2212"/>
                    </a:lnTo>
                    <a:lnTo>
                      <a:pt x="905" y="2262"/>
                    </a:lnTo>
                    <a:lnTo>
                      <a:pt x="1006" y="2313"/>
                    </a:lnTo>
                    <a:lnTo>
                      <a:pt x="1106" y="2313"/>
                    </a:lnTo>
                    <a:lnTo>
                      <a:pt x="1207" y="2363"/>
                    </a:lnTo>
                    <a:lnTo>
                      <a:pt x="1257" y="2413"/>
                    </a:lnTo>
                    <a:lnTo>
                      <a:pt x="1257" y="2614"/>
                    </a:lnTo>
                    <a:lnTo>
                      <a:pt x="1257" y="2815"/>
                    </a:lnTo>
                    <a:lnTo>
                      <a:pt x="1207" y="2916"/>
                    </a:lnTo>
                    <a:lnTo>
                      <a:pt x="1106" y="2966"/>
                    </a:lnTo>
                    <a:lnTo>
                      <a:pt x="1006" y="2966"/>
                    </a:lnTo>
                    <a:lnTo>
                      <a:pt x="905" y="3016"/>
                    </a:lnTo>
                    <a:lnTo>
                      <a:pt x="855" y="3117"/>
                    </a:lnTo>
                    <a:lnTo>
                      <a:pt x="855" y="3268"/>
                    </a:lnTo>
                    <a:lnTo>
                      <a:pt x="855" y="3418"/>
                    </a:lnTo>
                    <a:lnTo>
                      <a:pt x="905" y="3519"/>
                    </a:lnTo>
                    <a:lnTo>
                      <a:pt x="1006" y="3569"/>
                    </a:lnTo>
                    <a:lnTo>
                      <a:pt x="1106" y="3619"/>
                    </a:lnTo>
                    <a:lnTo>
                      <a:pt x="1257" y="3619"/>
                    </a:lnTo>
                    <a:lnTo>
                      <a:pt x="1307" y="3720"/>
                    </a:lnTo>
                    <a:lnTo>
                      <a:pt x="1458" y="3820"/>
                    </a:lnTo>
                    <a:lnTo>
                      <a:pt x="1559" y="3820"/>
                    </a:lnTo>
                    <a:lnTo>
                      <a:pt x="1760" y="3670"/>
                    </a:lnTo>
                    <a:lnTo>
                      <a:pt x="1860" y="3569"/>
                    </a:lnTo>
                    <a:lnTo>
                      <a:pt x="2061" y="3569"/>
                    </a:lnTo>
                    <a:lnTo>
                      <a:pt x="2112" y="3469"/>
                    </a:lnTo>
                    <a:lnTo>
                      <a:pt x="2162" y="3418"/>
                    </a:lnTo>
                    <a:lnTo>
                      <a:pt x="2262" y="3418"/>
                    </a:lnTo>
                    <a:lnTo>
                      <a:pt x="2313" y="3469"/>
                    </a:lnTo>
                    <a:lnTo>
                      <a:pt x="2413" y="3519"/>
                    </a:lnTo>
                    <a:lnTo>
                      <a:pt x="2463" y="3569"/>
                    </a:lnTo>
                    <a:lnTo>
                      <a:pt x="2514" y="3519"/>
                    </a:lnTo>
                    <a:lnTo>
                      <a:pt x="2564" y="3469"/>
                    </a:lnTo>
                    <a:lnTo>
                      <a:pt x="2664" y="3418"/>
                    </a:lnTo>
                    <a:lnTo>
                      <a:pt x="2765" y="3469"/>
                    </a:lnTo>
                    <a:lnTo>
                      <a:pt x="2815" y="3569"/>
                    </a:lnTo>
                    <a:lnTo>
                      <a:pt x="2916" y="3569"/>
                    </a:lnTo>
                    <a:lnTo>
                      <a:pt x="3117" y="3619"/>
                    </a:lnTo>
                    <a:lnTo>
                      <a:pt x="3167" y="3619"/>
                    </a:lnTo>
                    <a:lnTo>
                      <a:pt x="3268" y="3569"/>
                    </a:lnTo>
                    <a:lnTo>
                      <a:pt x="3418" y="3469"/>
                    </a:lnTo>
                    <a:lnTo>
                      <a:pt x="3469" y="3418"/>
                    </a:lnTo>
                    <a:lnTo>
                      <a:pt x="3519" y="3418"/>
                    </a:lnTo>
                    <a:lnTo>
                      <a:pt x="3619" y="3469"/>
                    </a:lnTo>
                    <a:lnTo>
                      <a:pt x="3670" y="3569"/>
                    </a:lnTo>
                    <a:lnTo>
                      <a:pt x="3821" y="3469"/>
                    </a:lnTo>
                    <a:lnTo>
                      <a:pt x="3971" y="3368"/>
                    </a:lnTo>
                    <a:lnTo>
                      <a:pt x="4323" y="3368"/>
                    </a:lnTo>
                    <a:lnTo>
                      <a:pt x="4574" y="2815"/>
                    </a:lnTo>
                    <a:lnTo>
                      <a:pt x="4524" y="2765"/>
                    </a:lnTo>
                    <a:lnTo>
                      <a:pt x="4373" y="2765"/>
                    </a:lnTo>
                    <a:lnTo>
                      <a:pt x="4223" y="2865"/>
                    </a:lnTo>
                    <a:lnTo>
                      <a:pt x="4122" y="2916"/>
                    </a:lnTo>
                    <a:lnTo>
                      <a:pt x="4072" y="2916"/>
                    </a:lnTo>
                    <a:lnTo>
                      <a:pt x="4022" y="2865"/>
                    </a:lnTo>
                    <a:lnTo>
                      <a:pt x="4022" y="2765"/>
                    </a:lnTo>
                    <a:lnTo>
                      <a:pt x="3971" y="2664"/>
                    </a:lnTo>
                    <a:lnTo>
                      <a:pt x="3921" y="2564"/>
                    </a:lnTo>
                    <a:lnTo>
                      <a:pt x="3871" y="2564"/>
                    </a:lnTo>
                    <a:lnTo>
                      <a:pt x="3821" y="2614"/>
                    </a:lnTo>
                    <a:lnTo>
                      <a:pt x="3821" y="2765"/>
                    </a:lnTo>
                    <a:lnTo>
                      <a:pt x="3821" y="2865"/>
                    </a:lnTo>
                    <a:lnTo>
                      <a:pt x="3770" y="2916"/>
                    </a:lnTo>
                    <a:lnTo>
                      <a:pt x="3720" y="2966"/>
                    </a:lnTo>
                    <a:lnTo>
                      <a:pt x="3619" y="2966"/>
                    </a:lnTo>
                    <a:lnTo>
                      <a:pt x="3469" y="2916"/>
                    </a:lnTo>
                    <a:lnTo>
                      <a:pt x="3418" y="2815"/>
                    </a:lnTo>
                    <a:lnTo>
                      <a:pt x="3368" y="2715"/>
                    </a:lnTo>
                    <a:lnTo>
                      <a:pt x="3318" y="2614"/>
                    </a:lnTo>
                    <a:lnTo>
                      <a:pt x="3268" y="2514"/>
                    </a:lnTo>
                    <a:lnTo>
                      <a:pt x="3217" y="2413"/>
                    </a:lnTo>
                    <a:lnTo>
                      <a:pt x="3318" y="2313"/>
                    </a:lnTo>
                    <a:lnTo>
                      <a:pt x="3368" y="2262"/>
                    </a:lnTo>
                    <a:lnTo>
                      <a:pt x="3368" y="2212"/>
                    </a:lnTo>
                    <a:lnTo>
                      <a:pt x="3318" y="2162"/>
                    </a:lnTo>
                    <a:lnTo>
                      <a:pt x="3217" y="2061"/>
                    </a:lnTo>
                    <a:lnTo>
                      <a:pt x="3167" y="1910"/>
                    </a:lnTo>
                    <a:lnTo>
                      <a:pt x="3167" y="1709"/>
                    </a:lnTo>
                    <a:lnTo>
                      <a:pt x="3217" y="1609"/>
                    </a:lnTo>
                    <a:lnTo>
                      <a:pt x="3318" y="1508"/>
                    </a:lnTo>
                    <a:lnTo>
                      <a:pt x="3519" y="1508"/>
                    </a:lnTo>
                    <a:lnTo>
                      <a:pt x="3921" y="1458"/>
                    </a:lnTo>
                    <a:lnTo>
                      <a:pt x="4022" y="1408"/>
                    </a:lnTo>
                    <a:lnTo>
                      <a:pt x="3971" y="1307"/>
                    </a:lnTo>
                    <a:lnTo>
                      <a:pt x="3770" y="1257"/>
                    </a:lnTo>
                    <a:lnTo>
                      <a:pt x="3619" y="1207"/>
                    </a:lnTo>
                    <a:lnTo>
                      <a:pt x="3569" y="1056"/>
                    </a:lnTo>
                    <a:lnTo>
                      <a:pt x="3619" y="905"/>
                    </a:lnTo>
                    <a:lnTo>
                      <a:pt x="3770" y="855"/>
                    </a:lnTo>
                    <a:lnTo>
                      <a:pt x="4273" y="855"/>
                    </a:lnTo>
                    <a:lnTo>
                      <a:pt x="4373" y="905"/>
                    </a:lnTo>
                    <a:lnTo>
                      <a:pt x="4424" y="955"/>
                    </a:lnTo>
                    <a:lnTo>
                      <a:pt x="4424" y="1156"/>
                    </a:lnTo>
                    <a:lnTo>
                      <a:pt x="4524" y="1257"/>
                    </a:lnTo>
                    <a:lnTo>
                      <a:pt x="4675" y="1307"/>
                    </a:lnTo>
                    <a:lnTo>
                      <a:pt x="4826" y="1257"/>
                    </a:lnTo>
                    <a:lnTo>
                      <a:pt x="5027" y="1257"/>
                    </a:lnTo>
                    <a:lnTo>
                      <a:pt x="5178" y="1307"/>
                    </a:lnTo>
                    <a:lnTo>
                      <a:pt x="5328" y="1408"/>
                    </a:lnTo>
                    <a:lnTo>
                      <a:pt x="5429" y="1559"/>
                    </a:lnTo>
                    <a:lnTo>
                      <a:pt x="5529" y="1659"/>
                    </a:lnTo>
                    <a:lnTo>
                      <a:pt x="5630" y="1709"/>
                    </a:lnTo>
                    <a:lnTo>
                      <a:pt x="5680" y="1709"/>
                    </a:lnTo>
                    <a:lnTo>
                      <a:pt x="5680" y="1458"/>
                    </a:lnTo>
                    <a:lnTo>
                      <a:pt x="5731" y="1357"/>
                    </a:lnTo>
                    <a:lnTo>
                      <a:pt x="5881" y="1257"/>
                    </a:lnTo>
                    <a:lnTo>
                      <a:pt x="6133" y="1156"/>
                    </a:lnTo>
                    <a:lnTo>
                      <a:pt x="6334" y="1006"/>
                    </a:lnTo>
                    <a:lnTo>
                      <a:pt x="6434" y="905"/>
                    </a:lnTo>
                    <a:lnTo>
                      <a:pt x="6535" y="855"/>
                    </a:lnTo>
                    <a:lnTo>
                      <a:pt x="6686" y="905"/>
                    </a:lnTo>
                    <a:lnTo>
                      <a:pt x="6786" y="955"/>
                    </a:lnTo>
                    <a:lnTo>
                      <a:pt x="6987" y="1207"/>
                    </a:lnTo>
                    <a:lnTo>
                      <a:pt x="7088" y="1257"/>
                    </a:lnTo>
                    <a:lnTo>
                      <a:pt x="7138" y="1207"/>
                    </a:lnTo>
                    <a:lnTo>
                      <a:pt x="7188" y="1106"/>
                    </a:lnTo>
                    <a:lnTo>
                      <a:pt x="7188" y="1006"/>
                    </a:lnTo>
                    <a:lnTo>
                      <a:pt x="7088" y="805"/>
                    </a:lnTo>
                    <a:lnTo>
                      <a:pt x="7088" y="704"/>
                    </a:lnTo>
                    <a:lnTo>
                      <a:pt x="7188" y="654"/>
                    </a:lnTo>
                    <a:lnTo>
                      <a:pt x="7339" y="654"/>
                    </a:lnTo>
                    <a:lnTo>
                      <a:pt x="7942" y="604"/>
                    </a:lnTo>
                    <a:lnTo>
                      <a:pt x="7992" y="553"/>
                    </a:lnTo>
                    <a:lnTo>
                      <a:pt x="7942" y="453"/>
                    </a:lnTo>
                    <a:lnTo>
                      <a:pt x="7791" y="302"/>
                    </a:lnTo>
                    <a:lnTo>
                      <a:pt x="7691" y="252"/>
                    </a:lnTo>
                    <a:lnTo>
                      <a:pt x="7540" y="252"/>
                    </a:lnTo>
                    <a:lnTo>
                      <a:pt x="7389" y="352"/>
                    </a:lnTo>
                    <a:lnTo>
                      <a:pt x="7289" y="402"/>
                    </a:lnTo>
                    <a:lnTo>
                      <a:pt x="7188" y="453"/>
                    </a:lnTo>
                    <a:lnTo>
                      <a:pt x="6334" y="453"/>
                    </a:lnTo>
                    <a:lnTo>
                      <a:pt x="6233" y="402"/>
                    </a:lnTo>
                    <a:lnTo>
                      <a:pt x="6032" y="252"/>
                    </a:lnTo>
                    <a:lnTo>
                      <a:pt x="5831" y="51"/>
                    </a:lnTo>
                    <a:lnTo>
                      <a:pt x="5731" y="0"/>
                    </a:lnTo>
                    <a:lnTo>
                      <a:pt x="5580" y="0"/>
                    </a:lnTo>
                    <a:lnTo>
                      <a:pt x="4524" y="51"/>
                    </a:lnTo>
                    <a:lnTo>
                      <a:pt x="3519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" name="Google Shape;5556;p47">
                <a:extLst>
                  <a:ext uri="{FF2B5EF4-FFF2-40B4-BE49-F238E27FC236}">
                    <a16:creationId xmlns:a16="http://schemas.microsoft.com/office/drawing/2014/main" id="{2995A488-450B-439B-B660-DC9564242109}"/>
                  </a:ext>
                </a:extLst>
              </p:cNvPr>
              <p:cNvSpPr/>
              <p:nvPr/>
            </p:nvSpPr>
            <p:spPr>
              <a:xfrm>
                <a:off x="1813875" y="3647250"/>
                <a:ext cx="236275" cy="77925"/>
              </a:xfrm>
              <a:custGeom>
                <a:avLst/>
                <a:gdLst/>
                <a:ahLst/>
                <a:cxnLst/>
                <a:rect l="l" t="t" r="r" b="b"/>
                <a:pathLst>
                  <a:path w="9451" h="3117" extrusionOk="0">
                    <a:moveTo>
                      <a:pt x="8998" y="0"/>
                    </a:moveTo>
                    <a:lnTo>
                      <a:pt x="8898" y="50"/>
                    </a:lnTo>
                    <a:lnTo>
                      <a:pt x="8847" y="101"/>
                    </a:lnTo>
                    <a:lnTo>
                      <a:pt x="8797" y="201"/>
                    </a:lnTo>
                    <a:lnTo>
                      <a:pt x="8847" y="302"/>
                    </a:lnTo>
                    <a:lnTo>
                      <a:pt x="8898" y="503"/>
                    </a:lnTo>
                    <a:lnTo>
                      <a:pt x="8898" y="603"/>
                    </a:lnTo>
                    <a:lnTo>
                      <a:pt x="8898" y="704"/>
                    </a:lnTo>
                    <a:lnTo>
                      <a:pt x="8797" y="754"/>
                    </a:lnTo>
                    <a:lnTo>
                      <a:pt x="8546" y="905"/>
                    </a:lnTo>
                    <a:lnTo>
                      <a:pt x="8294" y="1005"/>
                    </a:lnTo>
                    <a:lnTo>
                      <a:pt x="8144" y="1056"/>
                    </a:lnTo>
                    <a:lnTo>
                      <a:pt x="7993" y="1056"/>
                    </a:lnTo>
                    <a:lnTo>
                      <a:pt x="7842" y="1005"/>
                    </a:lnTo>
                    <a:lnTo>
                      <a:pt x="7691" y="905"/>
                    </a:lnTo>
                    <a:lnTo>
                      <a:pt x="7591" y="855"/>
                    </a:lnTo>
                    <a:lnTo>
                      <a:pt x="6435" y="855"/>
                    </a:lnTo>
                    <a:lnTo>
                      <a:pt x="6334" y="905"/>
                    </a:lnTo>
                    <a:lnTo>
                      <a:pt x="6284" y="1005"/>
                    </a:lnTo>
                    <a:lnTo>
                      <a:pt x="6284" y="1156"/>
                    </a:lnTo>
                    <a:lnTo>
                      <a:pt x="6234" y="1207"/>
                    </a:lnTo>
                    <a:lnTo>
                      <a:pt x="5932" y="1307"/>
                    </a:lnTo>
                    <a:lnTo>
                      <a:pt x="5882" y="1408"/>
                    </a:lnTo>
                    <a:lnTo>
                      <a:pt x="5882" y="1558"/>
                    </a:lnTo>
                    <a:lnTo>
                      <a:pt x="5831" y="1609"/>
                    </a:lnTo>
                    <a:lnTo>
                      <a:pt x="5731" y="1609"/>
                    </a:lnTo>
                    <a:lnTo>
                      <a:pt x="5580" y="1558"/>
                    </a:lnTo>
                    <a:lnTo>
                      <a:pt x="5480" y="1458"/>
                    </a:lnTo>
                    <a:lnTo>
                      <a:pt x="4022" y="1458"/>
                    </a:lnTo>
                    <a:lnTo>
                      <a:pt x="3921" y="1508"/>
                    </a:lnTo>
                    <a:lnTo>
                      <a:pt x="3821" y="1558"/>
                    </a:lnTo>
                    <a:lnTo>
                      <a:pt x="3720" y="1609"/>
                    </a:lnTo>
                    <a:lnTo>
                      <a:pt x="3620" y="1659"/>
                    </a:lnTo>
                    <a:lnTo>
                      <a:pt x="3469" y="1709"/>
                    </a:lnTo>
                    <a:lnTo>
                      <a:pt x="3218" y="1659"/>
                    </a:lnTo>
                    <a:lnTo>
                      <a:pt x="3017" y="1709"/>
                    </a:lnTo>
                    <a:lnTo>
                      <a:pt x="2916" y="1558"/>
                    </a:lnTo>
                    <a:lnTo>
                      <a:pt x="2765" y="1508"/>
                    </a:lnTo>
                    <a:lnTo>
                      <a:pt x="2564" y="1458"/>
                    </a:lnTo>
                    <a:lnTo>
                      <a:pt x="2062" y="1458"/>
                    </a:lnTo>
                    <a:lnTo>
                      <a:pt x="1911" y="1408"/>
                    </a:lnTo>
                    <a:lnTo>
                      <a:pt x="1760" y="1307"/>
                    </a:lnTo>
                    <a:lnTo>
                      <a:pt x="1660" y="1357"/>
                    </a:lnTo>
                    <a:lnTo>
                      <a:pt x="1559" y="1458"/>
                    </a:lnTo>
                    <a:lnTo>
                      <a:pt x="1308" y="1508"/>
                    </a:lnTo>
                    <a:lnTo>
                      <a:pt x="1056" y="1558"/>
                    </a:lnTo>
                    <a:lnTo>
                      <a:pt x="755" y="1659"/>
                    </a:lnTo>
                    <a:lnTo>
                      <a:pt x="705" y="1659"/>
                    </a:lnTo>
                    <a:lnTo>
                      <a:pt x="604" y="1558"/>
                    </a:lnTo>
                    <a:lnTo>
                      <a:pt x="705" y="1508"/>
                    </a:lnTo>
                    <a:lnTo>
                      <a:pt x="805" y="1408"/>
                    </a:lnTo>
                    <a:lnTo>
                      <a:pt x="805" y="1307"/>
                    </a:lnTo>
                    <a:lnTo>
                      <a:pt x="705" y="1257"/>
                    </a:lnTo>
                    <a:lnTo>
                      <a:pt x="504" y="1257"/>
                    </a:lnTo>
                    <a:lnTo>
                      <a:pt x="51" y="1709"/>
                    </a:lnTo>
                    <a:lnTo>
                      <a:pt x="1" y="1860"/>
                    </a:lnTo>
                    <a:lnTo>
                      <a:pt x="1" y="1960"/>
                    </a:lnTo>
                    <a:lnTo>
                      <a:pt x="1" y="2061"/>
                    </a:lnTo>
                    <a:lnTo>
                      <a:pt x="1" y="2162"/>
                    </a:lnTo>
                    <a:lnTo>
                      <a:pt x="101" y="2363"/>
                    </a:lnTo>
                    <a:lnTo>
                      <a:pt x="202" y="2513"/>
                    </a:lnTo>
                    <a:lnTo>
                      <a:pt x="202" y="2614"/>
                    </a:lnTo>
                    <a:lnTo>
                      <a:pt x="202" y="2714"/>
                    </a:lnTo>
                    <a:lnTo>
                      <a:pt x="353" y="2664"/>
                    </a:lnTo>
                    <a:lnTo>
                      <a:pt x="504" y="2564"/>
                    </a:lnTo>
                    <a:lnTo>
                      <a:pt x="554" y="2564"/>
                    </a:lnTo>
                    <a:lnTo>
                      <a:pt x="604" y="2614"/>
                    </a:lnTo>
                    <a:lnTo>
                      <a:pt x="654" y="2865"/>
                    </a:lnTo>
                    <a:lnTo>
                      <a:pt x="805" y="3066"/>
                    </a:lnTo>
                    <a:lnTo>
                      <a:pt x="855" y="3117"/>
                    </a:lnTo>
                    <a:lnTo>
                      <a:pt x="906" y="3117"/>
                    </a:lnTo>
                    <a:lnTo>
                      <a:pt x="1056" y="3066"/>
                    </a:lnTo>
                    <a:lnTo>
                      <a:pt x="1408" y="2865"/>
                    </a:lnTo>
                    <a:lnTo>
                      <a:pt x="1710" y="2614"/>
                    </a:lnTo>
                    <a:lnTo>
                      <a:pt x="1810" y="2513"/>
                    </a:lnTo>
                    <a:lnTo>
                      <a:pt x="1911" y="2513"/>
                    </a:lnTo>
                    <a:lnTo>
                      <a:pt x="2011" y="2564"/>
                    </a:lnTo>
                    <a:lnTo>
                      <a:pt x="2112" y="2714"/>
                    </a:lnTo>
                    <a:lnTo>
                      <a:pt x="2212" y="2915"/>
                    </a:lnTo>
                    <a:lnTo>
                      <a:pt x="2514" y="2614"/>
                    </a:lnTo>
                    <a:lnTo>
                      <a:pt x="2464" y="2564"/>
                    </a:lnTo>
                    <a:lnTo>
                      <a:pt x="2363" y="2463"/>
                    </a:lnTo>
                    <a:lnTo>
                      <a:pt x="2313" y="2413"/>
                    </a:lnTo>
                    <a:lnTo>
                      <a:pt x="2363" y="2363"/>
                    </a:lnTo>
                    <a:lnTo>
                      <a:pt x="2464" y="2312"/>
                    </a:lnTo>
                    <a:lnTo>
                      <a:pt x="2715" y="2312"/>
                    </a:lnTo>
                    <a:lnTo>
                      <a:pt x="2866" y="2363"/>
                    </a:lnTo>
                    <a:lnTo>
                      <a:pt x="2966" y="2413"/>
                    </a:lnTo>
                    <a:lnTo>
                      <a:pt x="3067" y="2513"/>
                    </a:lnTo>
                    <a:lnTo>
                      <a:pt x="3218" y="2513"/>
                    </a:lnTo>
                    <a:lnTo>
                      <a:pt x="3268" y="2413"/>
                    </a:lnTo>
                    <a:lnTo>
                      <a:pt x="3369" y="2262"/>
                    </a:lnTo>
                    <a:lnTo>
                      <a:pt x="3519" y="2011"/>
                    </a:lnTo>
                    <a:lnTo>
                      <a:pt x="3620" y="1910"/>
                    </a:lnTo>
                    <a:lnTo>
                      <a:pt x="4123" y="1910"/>
                    </a:lnTo>
                    <a:lnTo>
                      <a:pt x="4173" y="2011"/>
                    </a:lnTo>
                    <a:lnTo>
                      <a:pt x="4223" y="2162"/>
                    </a:lnTo>
                    <a:lnTo>
                      <a:pt x="4273" y="2262"/>
                    </a:lnTo>
                    <a:lnTo>
                      <a:pt x="4324" y="2312"/>
                    </a:lnTo>
                    <a:lnTo>
                      <a:pt x="4424" y="2312"/>
                    </a:lnTo>
                    <a:lnTo>
                      <a:pt x="4625" y="2212"/>
                    </a:lnTo>
                    <a:lnTo>
                      <a:pt x="4726" y="2162"/>
                    </a:lnTo>
                    <a:lnTo>
                      <a:pt x="4826" y="2111"/>
                    </a:lnTo>
                    <a:lnTo>
                      <a:pt x="4927" y="2111"/>
                    </a:lnTo>
                    <a:lnTo>
                      <a:pt x="5027" y="2212"/>
                    </a:lnTo>
                    <a:lnTo>
                      <a:pt x="5128" y="2312"/>
                    </a:lnTo>
                    <a:lnTo>
                      <a:pt x="5279" y="2312"/>
                    </a:lnTo>
                    <a:lnTo>
                      <a:pt x="5379" y="2262"/>
                    </a:lnTo>
                    <a:lnTo>
                      <a:pt x="5530" y="2162"/>
                    </a:lnTo>
                    <a:lnTo>
                      <a:pt x="5630" y="2111"/>
                    </a:lnTo>
                    <a:lnTo>
                      <a:pt x="6786" y="2111"/>
                    </a:lnTo>
                    <a:lnTo>
                      <a:pt x="6887" y="2162"/>
                    </a:lnTo>
                    <a:lnTo>
                      <a:pt x="6937" y="2312"/>
                    </a:lnTo>
                    <a:lnTo>
                      <a:pt x="6937" y="2463"/>
                    </a:lnTo>
                    <a:lnTo>
                      <a:pt x="7038" y="2513"/>
                    </a:lnTo>
                    <a:lnTo>
                      <a:pt x="7088" y="2463"/>
                    </a:lnTo>
                    <a:lnTo>
                      <a:pt x="7239" y="2111"/>
                    </a:lnTo>
                    <a:lnTo>
                      <a:pt x="7540" y="2111"/>
                    </a:lnTo>
                    <a:lnTo>
                      <a:pt x="7742" y="2011"/>
                    </a:lnTo>
                    <a:lnTo>
                      <a:pt x="7943" y="1810"/>
                    </a:lnTo>
                    <a:lnTo>
                      <a:pt x="8144" y="1659"/>
                    </a:lnTo>
                    <a:lnTo>
                      <a:pt x="8294" y="1508"/>
                    </a:lnTo>
                    <a:lnTo>
                      <a:pt x="8546" y="1357"/>
                    </a:lnTo>
                    <a:lnTo>
                      <a:pt x="8747" y="1257"/>
                    </a:lnTo>
                    <a:lnTo>
                      <a:pt x="8948" y="1056"/>
                    </a:lnTo>
                    <a:lnTo>
                      <a:pt x="9350" y="1056"/>
                    </a:lnTo>
                    <a:lnTo>
                      <a:pt x="9400" y="1005"/>
                    </a:lnTo>
                    <a:lnTo>
                      <a:pt x="9400" y="905"/>
                    </a:lnTo>
                    <a:lnTo>
                      <a:pt x="9249" y="754"/>
                    </a:lnTo>
                    <a:lnTo>
                      <a:pt x="9249" y="603"/>
                    </a:lnTo>
                    <a:lnTo>
                      <a:pt x="9300" y="453"/>
                    </a:lnTo>
                    <a:lnTo>
                      <a:pt x="9450" y="302"/>
                    </a:lnTo>
                    <a:lnTo>
                      <a:pt x="9450" y="201"/>
                    </a:lnTo>
                    <a:lnTo>
                      <a:pt x="9450" y="101"/>
                    </a:lnTo>
                    <a:lnTo>
                      <a:pt x="9350" y="50"/>
                    </a:lnTo>
                    <a:lnTo>
                      <a:pt x="9199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" name="Google Shape;5557;p47">
                <a:extLst>
                  <a:ext uri="{FF2B5EF4-FFF2-40B4-BE49-F238E27FC236}">
                    <a16:creationId xmlns:a16="http://schemas.microsoft.com/office/drawing/2014/main" id="{4FC13720-49BE-4E6A-B5F3-27DAA55F5639}"/>
                  </a:ext>
                </a:extLst>
              </p:cNvPr>
              <p:cNvSpPr/>
              <p:nvPr/>
            </p:nvSpPr>
            <p:spPr>
              <a:xfrm>
                <a:off x="1759850" y="3584425"/>
                <a:ext cx="126950" cy="94250"/>
              </a:xfrm>
              <a:custGeom>
                <a:avLst/>
                <a:gdLst/>
                <a:ahLst/>
                <a:cxnLst/>
                <a:rect l="l" t="t" r="r" b="b"/>
                <a:pathLst>
                  <a:path w="5078" h="3770" extrusionOk="0">
                    <a:moveTo>
                      <a:pt x="1609" y="1257"/>
                    </a:moveTo>
                    <a:lnTo>
                      <a:pt x="1659" y="1407"/>
                    </a:lnTo>
                    <a:lnTo>
                      <a:pt x="1609" y="1458"/>
                    </a:lnTo>
                    <a:lnTo>
                      <a:pt x="1559" y="1307"/>
                    </a:lnTo>
                    <a:lnTo>
                      <a:pt x="1609" y="1257"/>
                    </a:lnTo>
                    <a:close/>
                    <a:moveTo>
                      <a:pt x="2715" y="1860"/>
                    </a:moveTo>
                    <a:lnTo>
                      <a:pt x="2916" y="1910"/>
                    </a:lnTo>
                    <a:lnTo>
                      <a:pt x="3117" y="2061"/>
                    </a:lnTo>
                    <a:lnTo>
                      <a:pt x="3318" y="2111"/>
                    </a:lnTo>
                    <a:lnTo>
                      <a:pt x="3418" y="2212"/>
                    </a:lnTo>
                    <a:lnTo>
                      <a:pt x="3318" y="2262"/>
                    </a:lnTo>
                    <a:lnTo>
                      <a:pt x="2765" y="2312"/>
                    </a:lnTo>
                    <a:lnTo>
                      <a:pt x="2212" y="2262"/>
                    </a:lnTo>
                    <a:lnTo>
                      <a:pt x="2162" y="2212"/>
                    </a:lnTo>
                    <a:lnTo>
                      <a:pt x="2212" y="2111"/>
                    </a:lnTo>
                    <a:lnTo>
                      <a:pt x="2413" y="1960"/>
                    </a:lnTo>
                    <a:lnTo>
                      <a:pt x="2564" y="1860"/>
                    </a:lnTo>
                    <a:close/>
                    <a:moveTo>
                      <a:pt x="1408" y="0"/>
                    </a:moveTo>
                    <a:lnTo>
                      <a:pt x="1358" y="101"/>
                    </a:lnTo>
                    <a:lnTo>
                      <a:pt x="1307" y="151"/>
                    </a:lnTo>
                    <a:lnTo>
                      <a:pt x="1307" y="402"/>
                    </a:lnTo>
                    <a:lnTo>
                      <a:pt x="1257" y="553"/>
                    </a:lnTo>
                    <a:lnTo>
                      <a:pt x="1106" y="653"/>
                    </a:lnTo>
                    <a:lnTo>
                      <a:pt x="754" y="653"/>
                    </a:lnTo>
                    <a:lnTo>
                      <a:pt x="654" y="704"/>
                    </a:lnTo>
                    <a:lnTo>
                      <a:pt x="403" y="804"/>
                    </a:lnTo>
                    <a:lnTo>
                      <a:pt x="302" y="905"/>
                    </a:lnTo>
                    <a:lnTo>
                      <a:pt x="252" y="955"/>
                    </a:lnTo>
                    <a:lnTo>
                      <a:pt x="252" y="1056"/>
                    </a:lnTo>
                    <a:lnTo>
                      <a:pt x="553" y="1056"/>
                    </a:lnTo>
                    <a:lnTo>
                      <a:pt x="654" y="1106"/>
                    </a:lnTo>
                    <a:lnTo>
                      <a:pt x="704" y="1307"/>
                    </a:lnTo>
                    <a:lnTo>
                      <a:pt x="654" y="1458"/>
                    </a:lnTo>
                    <a:lnTo>
                      <a:pt x="604" y="1558"/>
                    </a:lnTo>
                    <a:lnTo>
                      <a:pt x="453" y="1659"/>
                    </a:lnTo>
                    <a:lnTo>
                      <a:pt x="302" y="1709"/>
                    </a:lnTo>
                    <a:lnTo>
                      <a:pt x="202" y="1810"/>
                    </a:lnTo>
                    <a:lnTo>
                      <a:pt x="51" y="1960"/>
                    </a:lnTo>
                    <a:lnTo>
                      <a:pt x="1" y="2061"/>
                    </a:lnTo>
                    <a:lnTo>
                      <a:pt x="51" y="2161"/>
                    </a:lnTo>
                    <a:lnTo>
                      <a:pt x="151" y="2262"/>
                    </a:lnTo>
                    <a:lnTo>
                      <a:pt x="302" y="2312"/>
                    </a:lnTo>
                    <a:lnTo>
                      <a:pt x="403" y="2212"/>
                    </a:lnTo>
                    <a:lnTo>
                      <a:pt x="553" y="2161"/>
                    </a:lnTo>
                    <a:lnTo>
                      <a:pt x="704" y="2061"/>
                    </a:lnTo>
                    <a:lnTo>
                      <a:pt x="855" y="2111"/>
                    </a:lnTo>
                    <a:lnTo>
                      <a:pt x="1157" y="2212"/>
                    </a:lnTo>
                    <a:lnTo>
                      <a:pt x="1307" y="2262"/>
                    </a:lnTo>
                    <a:lnTo>
                      <a:pt x="1458" y="2362"/>
                    </a:lnTo>
                    <a:lnTo>
                      <a:pt x="1609" y="2614"/>
                    </a:lnTo>
                    <a:lnTo>
                      <a:pt x="1709" y="2865"/>
                    </a:lnTo>
                    <a:lnTo>
                      <a:pt x="1709" y="2966"/>
                    </a:lnTo>
                    <a:lnTo>
                      <a:pt x="1709" y="3066"/>
                    </a:lnTo>
                    <a:lnTo>
                      <a:pt x="1609" y="3368"/>
                    </a:lnTo>
                    <a:lnTo>
                      <a:pt x="1559" y="3518"/>
                    </a:lnTo>
                    <a:lnTo>
                      <a:pt x="1609" y="3569"/>
                    </a:lnTo>
                    <a:lnTo>
                      <a:pt x="2614" y="3569"/>
                    </a:lnTo>
                    <a:lnTo>
                      <a:pt x="2715" y="3518"/>
                    </a:lnTo>
                    <a:lnTo>
                      <a:pt x="2815" y="3418"/>
                    </a:lnTo>
                    <a:lnTo>
                      <a:pt x="2966" y="3468"/>
                    </a:lnTo>
                    <a:lnTo>
                      <a:pt x="3268" y="3770"/>
                    </a:lnTo>
                    <a:lnTo>
                      <a:pt x="3469" y="3770"/>
                    </a:lnTo>
                    <a:lnTo>
                      <a:pt x="3569" y="3720"/>
                    </a:lnTo>
                    <a:lnTo>
                      <a:pt x="3620" y="3619"/>
                    </a:lnTo>
                    <a:lnTo>
                      <a:pt x="3620" y="3468"/>
                    </a:lnTo>
                    <a:lnTo>
                      <a:pt x="3720" y="3368"/>
                    </a:lnTo>
                    <a:lnTo>
                      <a:pt x="4424" y="3368"/>
                    </a:lnTo>
                    <a:lnTo>
                      <a:pt x="4725" y="3217"/>
                    </a:lnTo>
                    <a:lnTo>
                      <a:pt x="5077" y="3066"/>
                    </a:lnTo>
                    <a:lnTo>
                      <a:pt x="5077" y="2966"/>
                    </a:lnTo>
                    <a:lnTo>
                      <a:pt x="5077" y="2865"/>
                    </a:lnTo>
                    <a:lnTo>
                      <a:pt x="5077" y="2815"/>
                    </a:lnTo>
                    <a:lnTo>
                      <a:pt x="4977" y="2714"/>
                    </a:lnTo>
                    <a:lnTo>
                      <a:pt x="4826" y="2714"/>
                    </a:lnTo>
                    <a:lnTo>
                      <a:pt x="4675" y="2664"/>
                    </a:lnTo>
                    <a:lnTo>
                      <a:pt x="4575" y="2513"/>
                    </a:lnTo>
                    <a:lnTo>
                      <a:pt x="4424" y="2362"/>
                    </a:lnTo>
                    <a:lnTo>
                      <a:pt x="4223" y="2262"/>
                    </a:lnTo>
                    <a:lnTo>
                      <a:pt x="3971" y="2312"/>
                    </a:lnTo>
                    <a:lnTo>
                      <a:pt x="3921" y="2262"/>
                    </a:lnTo>
                    <a:lnTo>
                      <a:pt x="3871" y="2262"/>
                    </a:lnTo>
                    <a:lnTo>
                      <a:pt x="3770" y="2111"/>
                    </a:lnTo>
                    <a:lnTo>
                      <a:pt x="3720" y="2061"/>
                    </a:lnTo>
                    <a:lnTo>
                      <a:pt x="3670" y="2011"/>
                    </a:lnTo>
                    <a:lnTo>
                      <a:pt x="3770" y="1810"/>
                    </a:lnTo>
                    <a:lnTo>
                      <a:pt x="3821" y="1709"/>
                    </a:lnTo>
                    <a:lnTo>
                      <a:pt x="3821" y="1558"/>
                    </a:lnTo>
                    <a:lnTo>
                      <a:pt x="3770" y="1458"/>
                    </a:lnTo>
                    <a:lnTo>
                      <a:pt x="3569" y="1458"/>
                    </a:lnTo>
                    <a:lnTo>
                      <a:pt x="3469" y="1508"/>
                    </a:lnTo>
                    <a:lnTo>
                      <a:pt x="3368" y="1608"/>
                    </a:lnTo>
                    <a:lnTo>
                      <a:pt x="3217" y="1659"/>
                    </a:lnTo>
                    <a:lnTo>
                      <a:pt x="3117" y="1659"/>
                    </a:lnTo>
                    <a:lnTo>
                      <a:pt x="3016" y="1608"/>
                    </a:lnTo>
                    <a:lnTo>
                      <a:pt x="2866" y="1458"/>
                    </a:lnTo>
                    <a:lnTo>
                      <a:pt x="2514" y="1458"/>
                    </a:lnTo>
                    <a:lnTo>
                      <a:pt x="2413" y="1407"/>
                    </a:lnTo>
                    <a:lnTo>
                      <a:pt x="2212" y="1206"/>
                    </a:lnTo>
                    <a:lnTo>
                      <a:pt x="2162" y="1056"/>
                    </a:lnTo>
                    <a:lnTo>
                      <a:pt x="2061" y="854"/>
                    </a:lnTo>
                    <a:lnTo>
                      <a:pt x="1961" y="754"/>
                    </a:lnTo>
                    <a:lnTo>
                      <a:pt x="1911" y="603"/>
                    </a:lnTo>
                    <a:lnTo>
                      <a:pt x="1961" y="503"/>
                    </a:lnTo>
                    <a:lnTo>
                      <a:pt x="2061" y="352"/>
                    </a:lnTo>
                    <a:lnTo>
                      <a:pt x="2112" y="201"/>
                    </a:lnTo>
                    <a:lnTo>
                      <a:pt x="2112" y="101"/>
                    </a:lnTo>
                    <a:lnTo>
                      <a:pt x="2061" y="0"/>
                    </a:lnTo>
                    <a:lnTo>
                      <a:pt x="2011" y="50"/>
                    </a:lnTo>
                    <a:lnTo>
                      <a:pt x="1911" y="101"/>
                    </a:lnTo>
                    <a:lnTo>
                      <a:pt x="1709" y="201"/>
                    </a:lnTo>
                    <a:lnTo>
                      <a:pt x="1559" y="151"/>
                    </a:lnTo>
                    <a:lnTo>
                      <a:pt x="1408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" name="Google Shape;5558;p47">
                <a:extLst>
                  <a:ext uri="{FF2B5EF4-FFF2-40B4-BE49-F238E27FC236}">
                    <a16:creationId xmlns:a16="http://schemas.microsoft.com/office/drawing/2014/main" id="{F3A15826-F23E-4862-B821-1F1FEEB7EE10}"/>
                  </a:ext>
                </a:extLst>
              </p:cNvPr>
              <p:cNvSpPr/>
              <p:nvPr/>
            </p:nvSpPr>
            <p:spPr>
              <a:xfrm>
                <a:off x="1998600" y="3809350"/>
                <a:ext cx="162125" cy="33950"/>
              </a:xfrm>
              <a:custGeom>
                <a:avLst/>
                <a:gdLst/>
                <a:ahLst/>
                <a:cxnLst/>
                <a:rect l="l" t="t" r="r" b="b"/>
                <a:pathLst>
                  <a:path w="6485" h="1358" extrusionOk="0">
                    <a:moveTo>
                      <a:pt x="3670" y="503"/>
                    </a:moveTo>
                    <a:lnTo>
                      <a:pt x="3770" y="553"/>
                    </a:lnTo>
                    <a:lnTo>
                      <a:pt x="3620" y="654"/>
                    </a:lnTo>
                    <a:lnTo>
                      <a:pt x="3519" y="553"/>
                    </a:lnTo>
                    <a:lnTo>
                      <a:pt x="3670" y="503"/>
                    </a:lnTo>
                    <a:close/>
                    <a:moveTo>
                      <a:pt x="1006" y="855"/>
                    </a:moveTo>
                    <a:lnTo>
                      <a:pt x="1106" y="905"/>
                    </a:lnTo>
                    <a:lnTo>
                      <a:pt x="1157" y="955"/>
                    </a:lnTo>
                    <a:lnTo>
                      <a:pt x="1207" y="1005"/>
                    </a:lnTo>
                    <a:lnTo>
                      <a:pt x="1106" y="1056"/>
                    </a:lnTo>
                    <a:lnTo>
                      <a:pt x="1006" y="1106"/>
                    </a:lnTo>
                    <a:lnTo>
                      <a:pt x="905" y="1106"/>
                    </a:lnTo>
                    <a:lnTo>
                      <a:pt x="855" y="1005"/>
                    </a:lnTo>
                    <a:lnTo>
                      <a:pt x="855" y="955"/>
                    </a:lnTo>
                    <a:lnTo>
                      <a:pt x="905" y="905"/>
                    </a:lnTo>
                    <a:lnTo>
                      <a:pt x="1006" y="855"/>
                    </a:lnTo>
                    <a:close/>
                    <a:moveTo>
                      <a:pt x="1458" y="0"/>
                    </a:moveTo>
                    <a:lnTo>
                      <a:pt x="1358" y="50"/>
                    </a:lnTo>
                    <a:lnTo>
                      <a:pt x="1308" y="101"/>
                    </a:lnTo>
                    <a:lnTo>
                      <a:pt x="1207" y="151"/>
                    </a:lnTo>
                    <a:lnTo>
                      <a:pt x="1106" y="402"/>
                    </a:lnTo>
                    <a:lnTo>
                      <a:pt x="1006" y="453"/>
                    </a:lnTo>
                    <a:lnTo>
                      <a:pt x="905" y="453"/>
                    </a:lnTo>
                    <a:lnTo>
                      <a:pt x="755" y="302"/>
                    </a:lnTo>
                    <a:lnTo>
                      <a:pt x="554" y="101"/>
                    </a:lnTo>
                    <a:lnTo>
                      <a:pt x="453" y="50"/>
                    </a:lnTo>
                    <a:lnTo>
                      <a:pt x="403" y="151"/>
                    </a:lnTo>
                    <a:lnTo>
                      <a:pt x="403" y="201"/>
                    </a:lnTo>
                    <a:lnTo>
                      <a:pt x="403" y="453"/>
                    </a:lnTo>
                    <a:lnTo>
                      <a:pt x="453" y="603"/>
                    </a:lnTo>
                    <a:lnTo>
                      <a:pt x="554" y="754"/>
                    </a:lnTo>
                    <a:lnTo>
                      <a:pt x="554" y="855"/>
                    </a:lnTo>
                    <a:lnTo>
                      <a:pt x="453" y="905"/>
                    </a:lnTo>
                    <a:lnTo>
                      <a:pt x="1" y="1257"/>
                    </a:lnTo>
                    <a:lnTo>
                      <a:pt x="805" y="1307"/>
                    </a:lnTo>
                    <a:lnTo>
                      <a:pt x="1509" y="1307"/>
                    </a:lnTo>
                    <a:lnTo>
                      <a:pt x="1559" y="1257"/>
                    </a:lnTo>
                    <a:lnTo>
                      <a:pt x="1609" y="1207"/>
                    </a:lnTo>
                    <a:lnTo>
                      <a:pt x="1659" y="1056"/>
                    </a:lnTo>
                    <a:lnTo>
                      <a:pt x="1659" y="855"/>
                    </a:lnTo>
                    <a:lnTo>
                      <a:pt x="1710" y="704"/>
                    </a:lnTo>
                    <a:lnTo>
                      <a:pt x="1860" y="804"/>
                    </a:lnTo>
                    <a:lnTo>
                      <a:pt x="2011" y="1106"/>
                    </a:lnTo>
                    <a:lnTo>
                      <a:pt x="2212" y="1307"/>
                    </a:lnTo>
                    <a:lnTo>
                      <a:pt x="2313" y="1307"/>
                    </a:lnTo>
                    <a:lnTo>
                      <a:pt x="2363" y="1357"/>
                    </a:lnTo>
                    <a:lnTo>
                      <a:pt x="2464" y="1307"/>
                    </a:lnTo>
                    <a:lnTo>
                      <a:pt x="2564" y="1257"/>
                    </a:lnTo>
                    <a:lnTo>
                      <a:pt x="2765" y="1156"/>
                    </a:lnTo>
                    <a:lnTo>
                      <a:pt x="2916" y="1106"/>
                    </a:lnTo>
                    <a:lnTo>
                      <a:pt x="5429" y="1106"/>
                    </a:lnTo>
                    <a:lnTo>
                      <a:pt x="5680" y="1056"/>
                    </a:lnTo>
                    <a:lnTo>
                      <a:pt x="5932" y="955"/>
                    </a:lnTo>
                    <a:lnTo>
                      <a:pt x="6183" y="804"/>
                    </a:lnTo>
                    <a:lnTo>
                      <a:pt x="6384" y="654"/>
                    </a:lnTo>
                    <a:lnTo>
                      <a:pt x="6434" y="553"/>
                    </a:lnTo>
                    <a:lnTo>
                      <a:pt x="6485" y="453"/>
                    </a:lnTo>
                    <a:lnTo>
                      <a:pt x="6485" y="352"/>
                    </a:lnTo>
                    <a:lnTo>
                      <a:pt x="6334" y="302"/>
                    </a:lnTo>
                    <a:lnTo>
                      <a:pt x="6233" y="402"/>
                    </a:lnTo>
                    <a:lnTo>
                      <a:pt x="6083" y="453"/>
                    </a:lnTo>
                    <a:lnTo>
                      <a:pt x="5932" y="503"/>
                    </a:lnTo>
                    <a:lnTo>
                      <a:pt x="5831" y="603"/>
                    </a:lnTo>
                    <a:lnTo>
                      <a:pt x="5731" y="654"/>
                    </a:lnTo>
                    <a:lnTo>
                      <a:pt x="5580" y="704"/>
                    </a:lnTo>
                    <a:lnTo>
                      <a:pt x="5329" y="654"/>
                    </a:lnTo>
                    <a:lnTo>
                      <a:pt x="5278" y="603"/>
                    </a:lnTo>
                    <a:lnTo>
                      <a:pt x="5228" y="553"/>
                    </a:lnTo>
                    <a:lnTo>
                      <a:pt x="5530" y="252"/>
                    </a:lnTo>
                    <a:lnTo>
                      <a:pt x="5580" y="101"/>
                    </a:lnTo>
                    <a:lnTo>
                      <a:pt x="5530" y="50"/>
                    </a:lnTo>
                    <a:lnTo>
                      <a:pt x="3368" y="50"/>
                    </a:lnTo>
                    <a:lnTo>
                      <a:pt x="3167" y="101"/>
                    </a:lnTo>
                    <a:lnTo>
                      <a:pt x="2966" y="252"/>
                    </a:lnTo>
                    <a:lnTo>
                      <a:pt x="2614" y="252"/>
                    </a:lnTo>
                    <a:lnTo>
                      <a:pt x="2514" y="151"/>
                    </a:lnTo>
                    <a:lnTo>
                      <a:pt x="2413" y="101"/>
                    </a:lnTo>
                    <a:lnTo>
                      <a:pt x="2263" y="151"/>
                    </a:lnTo>
                    <a:lnTo>
                      <a:pt x="2061" y="252"/>
                    </a:lnTo>
                    <a:lnTo>
                      <a:pt x="1911" y="252"/>
                    </a:lnTo>
                    <a:lnTo>
                      <a:pt x="1710" y="201"/>
                    </a:lnTo>
                    <a:lnTo>
                      <a:pt x="1559" y="50"/>
                    </a:lnTo>
                    <a:lnTo>
                      <a:pt x="1458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" name="Google Shape;5559;p47">
                <a:extLst>
                  <a:ext uri="{FF2B5EF4-FFF2-40B4-BE49-F238E27FC236}">
                    <a16:creationId xmlns:a16="http://schemas.microsoft.com/office/drawing/2014/main" id="{54AB498D-F709-4D6A-8B06-1DB7EA570236}"/>
                  </a:ext>
                </a:extLst>
              </p:cNvPr>
              <p:cNvSpPr/>
              <p:nvPr/>
            </p:nvSpPr>
            <p:spPr>
              <a:xfrm>
                <a:off x="1492200" y="3752800"/>
                <a:ext cx="111850" cy="89250"/>
              </a:xfrm>
              <a:custGeom>
                <a:avLst/>
                <a:gdLst/>
                <a:ahLst/>
                <a:cxnLst/>
                <a:rect l="l" t="t" r="r" b="b"/>
                <a:pathLst>
                  <a:path w="4474" h="3570" extrusionOk="0">
                    <a:moveTo>
                      <a:pt x="2463" y="855"/>
                    </a:moveTo>
                    <a:lnTo>
                      <a:pt x="2514" y="1006"/>
                    </a:lnTo>
                    <a:lnTo>
                      <a:pt x="2514" y="1156"/>
                    </a:lnTo>
                    <a:lnTo>
                      <a:pt x="2413" y="1257"/>
                    </a:lnTo>
                    <a:lnTo>
                      <a:pt x="2111" y="905"/>
                    </a:lnTo>
                    <a:lnTo>
                      <a:pt x="2212" y="855"/>
                    </a:lnTo>
                    <a:close/>
                    <a:moveTo>
                      <a:pt x="2011" y="2715"/>
                    </a:moveTo>
                    <a:lnTo>
                      <a:pt x="2111" y="2815"/>
                    </a:lnTo>
                    <a:lnTo>
                      <a:pt x="2011" y="2916"/>
                    </a:lnTo>
                    <a:lnTo>
                      <a:pt x="1961" y="2865"/>
                    </a:lnTo>
                    <a:lnTo>
                      <a:pt x="2011" y="2715"/>
                    </a:lnTo>
                    <a:close/>
                    <a:moveTo>
                      <a:pt x="1760" y="0"/>
                    </a:moveTo>
                    <a:lnTo>
                      <a:pt x="1709" y="101"/>
                    </a:lnTo>
                    <a:lnTo>
                      <a:pt x="1659" y="302"/>
                    </a:lnTo>
                    <a:lnTo>
                      <a:pt x="1508" y="503"/>
                    </a:lnTo>
                    <a:lnTo>
                      <a:pt x="1357" y="604"/>
                    </a:lnTo>
                    <a:lnTo>
                      <a:pt x="1106" y="654"/>
                    </a:lnTo>
                    <a:lnTo>
                      <a:pt x="1106" y="805"/>
                    </a:lnTo>
                    <a:lnTo>
                      <a:pt x="1106" y="955"/>
                    </a:lnTo>
                    <a:lnTo>
                      <a:pt x="1207" y="1006"/>
                    </a:lnTo>
                    <a:lnTo>
                      <a:pt x="1357" y="1056"/>
                    </a:lnTo>
                    <a:lnTo>
                      <a:pt x="1458" y="1006"/>
                    </a:lnTo>
                    <a:lnTo>
                      <a:pt x="1508" y="905"/>
                    </a:lnTo>
                    <a:lnTo>
                      <a:pt x="1609" y="855"/>
                    </a:lnTo>
                    <a:lnTo>
                      <a:pt x="1860" y="1408"/>
                    </a:lnTo>
                    <a:lnTo>
                      <a:pt x="1760" y="1508"/>
                    </a:lnTo>
                    <a:lnTo>
                      <a:pt x="1709" y="1609"/>
                    </a:lnTo>
                    <a:lnTo>
                      <a:pt x="1659" y="1810"/>
                    </a:lnTo>
                    <a:lnTo>
                      <a:pt x="1709" y="2061"/>
                    </a:lnTo>
                    <a:lnTo>
                      <a:pt x="1709" y="2312"/>
                    </a:lnTo>
                    <a:lnTo>
                      <a:pt x="1659" y="2463"/>
                    </a:lnTo>
                    <a:lnTo>
                      <a:pt x="1609" y="2514"/>
                    </a:lnTo>
                    <a:lnTo>
                      <a:pt x="1408" y="2514"/>
                    </a:lnTo>
                    <a:lnTo>
                      <a:pt x="1307" y="2614"/>
                    </a:lnTo>
                    <a:lnTo>
                      <a:pt x="1106" y="2765"/>
                    </a:lnTo>
                    <a:lnTo>
                      <a:pt x="955" y="2916"/>
                    </a:lnTo>
                    <a:lnTo>
                      <a:pt x="252" y="2916"/>
                    </a:lnTo>
                    <a:lnTo>
                      <a:pt x="101" y="2966"/>
                    </a:lnTo>
                    <a:lnTo>
                      <a:pt x="51" y="3016"/>
                    </a:lnTo>
                    <a:lnTo>
                      <a:pt x="0" y="3117"/>
                    </a:lnTo>
                    <a:lnTo>
                      <a:pt x="0" y="3267"/>
                    </a:lnTo>
                    <a:lnTo>
                      <a:pt x="51" y="3418"/>
                    </a:lnTo>
                    <a:lnTo>
                      <a:pt x="51" y="3519"/>
                    </a:lnTo>
                    <a:lnTo>
                      <a:pt x="151" y="3569"/>
                    </a:lnTo>
                    <a:lnTo>
                      <a:pt x="302" y="3569"/>
                    </a:lnTo>
                    <a:lnTo>
                      <a:pt x="503" y="3519"/>
                    </a:lnTo>
                    <a:lnTo>
                      <a:pt x="704" y="3418"/>
                    </a:lnTo>
                    <a:lnTo>
                      <a:pt x="754" y="3368"/>
                    </a:lnTo>
                    <a:lnTo>
                      <a:pt x="1006" y="3368"/>
                    </a:lnTo>
                    <a:lnTo>
                      <a:pt x="1106" y="3469"/>
                    </a:lnTo>
                    <a:lnTo>
                      <a:pt x="1156" y="3519"/>
                    </a:lnTo>
                    <a:lnTo>
                      <a:pt x="1207" y="3519"/>
                    </a:lnTo>
                    <a:lnTo>
                      <a:pt x="1257" y="3469"/>
                    </a:lnTo>
                    <a:lnTo>
                      <a:pt x="1357" y="3418"/>
                    </a:lnTo>
                    <a:lnTo>
                      <a:pt x="1961" y="3368"/>
                    </a:lnTo>
                    <a:lnTo>
                      <a:pt x="2463" y="3368"/>
                    </a:lnTo>
                    <a:lnTo>
                      <a:pt x="2614" y="3318"/>
                    </a:lnTo>
                    <a:lnTo>
                      <a:pt x="2715" y="3267"/>
                    </a:lnTo>
                    <a:lnTo>
                      <a:pt x="2916" y="3117"/>
                    </a:lnTo>
                    <a:lnTo>
                      <a:pt x="2966" y="3016"/>
                    </a:lnTo>
                    <a:lnTo>
                      <a:pt x="2916" y="2966"/>
                    </a:lnTo>
                    <a:lnTo>
                      <a:pt x="2765" y="2966"/>
                    </a:lnTo>
                    <a:lnTo>
                      <a:pt x="2664" y="2916"/>
                    </a:lnTo>
                    <a:lnTo>
                      <a:pt x="2614" y="2865"/>
                    </a:lnTo>
                    <a:lnTo>
                      <a:pt x="2564" y="2765"/>
                    </a:lnTo>
                    <a:lnTo>
                      <a:pt x="2463" y="2564"/>
                    </a:lnTo>
                    <a:lnTo>
                      <a:pt x="2463" y="2514"/>
                    </a:lnTo>
                    <a:lnTo>
                      <a:pt x="2363" y="2463"/>
                    </a:lnTo>
                    <a:lnTo>
                      <a:pt x="2413" y="2363"/>
                    </a:lnTo>
                    <a:lnTo>
                      <a:pt x="2463" y="2312"/>
                    </a:lnTo>
                    <a:lnTo>
                      <a:pt x="2664" y="2312"/>
                    </a:lnTo>
                    <a:lnTo>
                      <a:pt x="2715" y="2463"/>
                    </a:lnTo>
                    <a:lnTo>
                      <a:pt x="2765" y="2564"/>
                    </a:lnTo>
                    <a:lnTo>
                      <a:pt x="2815" y="2664"/>
                    </a:lnTo>
                    <a:lnTo>
                      <a:pt x="2865" y="2715"/>
                    </a:lnTo>
                    <a:lnTo>
                      <a:pt x="3016" y="2614"/>
                    </a:lnTo>
                    <a:lnTo>
                      <a:pt x="3117" y="2463"/>
                    </a:lnTo>
                    <a:lnTo>
                      <a:pt x="3167" y="2262"/>
                    </a:lnTo>
                    <a:lnTo>
                      <a:pt x="3167" y="2111"/>
                    </a:lnTo>
                    <a:lnTo>
                      <a:pt x="3066" y="2061"/>
                    </a:lnTo>
                    <a:lnTo>
                      <a:pt x="3016" y="2011"/>
                    </a:lnTo>
                    <a:lnTo>
                      <a:pt x="2966" y="1810"/>
                    </a:lnTo>
                    <a:lnTo>
                      <a:pt x="2916" y="1760"/>
                    </a:lnTo>
                    <a:lnTo>
                      <a:pt x="2865" y="1659"/>
                    </a:lnTo>
                    <a:lnTo>
                      <a:pt x="2765" y="1860"/>
                    </a:lnTo>
                    <a:lnTo>
                      <a:pt x="2664" y="2011"/>
                    </a:lnTo>
                    <a:lnTo>
                      <a:pt x="2564" y="2111"/>
                    </a:lnTo>
                    <a:lnTo>
                      <a:pt x="2463" y="2061"/>
                    </a:lnTo>
                    <a:lnTo>
                      <a:pt x="2312" y="2011"/>
                    </a:lnTo>
                    <a:lnTo>
                      <a:pt x="2212" y="1860"/>
                    </a:lnTo>
                    <a:lnTo>
                      <a:pt x="2111" y="1760"/>
                    </a:lnTo>
                    <a:lnTo>
                      <a:pt x="2111" y="1609"/>
                    </a:lnTo>
                    <a:lnTo>
                      <a:pt x="2212" y="1508"/>
                    </a:lnTo>
                    <a:lnTo>
                      <a:pt x="2363" y="1458"/>
                    </a:lnTo>
                    <a:lnTo>
                      <a:pt x="2514" y="1458"/>
                    </a:lnTo>
                    <a:lnTo>
                      <a:pt x="2815" y="1408"/>
                    </a:lnTo>
                    <a:lnTo>
                      <a:pt x="2865" y="1357"/>
                    </a:lnTo>
                    <a:lnTo>
                      <a:pt x="2966" y="1307"/>
                    </a:lnTo>
                    <a:lnTo>
                      <a:pt x="2966" y="1257"/>
                    </a:lnTo>
                    <a:lnTo>
                      <a:pt x="2966" y="1106"/>
                    </a:lnTo>
                    <a:lnTo>
                      <a:pt x="2865" y="855"/>
                    </a:lnTo>
                    <a:lnTo>
                      <a:pt x="2815" y="754"/>
                    </a:lnTo>
                    <a:lnTo>
                      <a:pt x="2865" y="654"/>
                    </a:lnTo>
                    <a:lnTo>
                      <a:pt x="2916" y="553"/>
                    </a:lnTo>
                    <a:lnTo>
                      <a:pt x="3016" y="453"/>
                    </a:lnTo>
                    <a:lnTo>
                      <a:pt x="3066" y="453"/>
                    </a:lnTo>
                    <a:lnTo>
                      <a:pt x="3167" y="503"/>
                    </a:lnTo>
                    <a:lnTo>
                      <a:pt x="3267" y="604"/>
                    </a:lnTo>
                    <a:lnTo>
                      <a:pt x="4122" y="604"/>
                    </a:lnTo>
                    <a:lnTo>
                      <a:pt x="4222" y="503"/>
                    </a:lnTo>
                    <a:lnTo>
                      <a:pt x="4424" y="302"/>
                    </a:lnTo>
                    <a:lnTo>
                      <a:pt x="4474" y="201"/>
                    </a:lnTo>
                    <a:lnTo>
                      <a:pt x="4424" y="101"/>
                    </a:lnTo>
                    <a:lnTo>
                      <a:pt x="4373" y="51"/>
                    </a:lnTo>
                    <a:lnTo>
                      <a:pt x="4273" y="0"/>
                    </a:lnTo>
                    <a:lnTo>
                      <a:pt x="4172" y="0"/>
                    </a:lnTo>
                    <a:lnTo>
                      <a:pt x="4072" y="51"/>
                    </a:lnTo>
                    <a:lnTo>
                      <a:pt x="3921" y="151"/>
                    </a:lnTo>
                    <a:lnTo>
                      <a:pt x="3871" y="151"/>
                    </a:lnTo>
                    <a:lnTo>
                      <a:pt x="3770" y="51"/>
                    </a:lnTo>
                    <a:lnTo>
                      <a:pt x="3619" y="0"/>
                    </a:lnTo>
                    <a:lnTo>
                      <a:pt x="3469" y="0"/>
                    </a:lnTo>
                    <a:lnTo>
                      <a:pt x="3167" y="101"/>
                    </a:lnTo>
                    <a:lnTo>
                      <a:pt x="2966" y="151"/>
                    </a:lnTo>
                    <a:lnTo>
                      <a:pt x="2765" y="151"/>
                    </a:lnTo>
                    <a:lnTo>
                      <a:pt x="2463" y="51"/>
                    </a:lnTo>
                    <a:lnTo>
                      <a:pt x="216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" name="Google Shape;5560;p47">
                <a:extLst>
                  <a:ext uri="{FF2B5EF4-FFF2-40B4-BE49-F238E27FC236}">
                    <a16:creationId xmlns:a16="http://schemas.microsoft.com/office/drawing/2014/main" id="{231383BF-A9EC-42C5-823B-AB6F506CBB75}"/>
                  </a:ext>
                </a:extLst>
              </p:cNvPr>
              <p:cNvSpPr/>
              <p:nvPr/>
            </p:nvSpPr>
            <p:spPr>
              <a:xfrm>
                <a:off x="1477125" y="3847050"/>
                <a:ext cx="120650" cy="31425"/>
              </a:xfrm>
              <a:custGeom>
                <a:avLst/>
                <a:gdLst/>
                <a:ahLst/>
                <a:cxnLst/>
                <a:rect l="l" t="t" r="r" b="b"/>
                <a:pathLst>
                  <a:path w="4826" h="1257" extrusionOk="0">
                    <a:moveTo>
                      <a:pt x="2513" y="452"/>
                    </a:moveTo>
                    <a:lnTo>
                      <a:pt x="2513" y="478"/>
                    </a:lnTo>
                    <a:lnTo>
                      <a:pt x="2513" y="478"/>
                    </a:lnTo>
                    <a:lnTo>
                      <a:pt x="2614" y="503"/>
                    </a:lnTo>
                    <a:lnTo>
                      <a:pt x="2564" y="452"/>
                    </a:lnTo>
                    <a:close/>
                    <a:moveTo>
                      <a:pt x="2011" y="402"/>
                    </a:moveTo>
                    <a:lnTo>
                      <a:pt x="2061" y="503"/>
                    </a:lnTo>
                    <a:lnTo>
                      <a:pt x="2011" y="654"/>
                    </a:lnTo>
                    <a:lnTo>
                      <a:pt x="1910" y="553"/>
                    </a:lnTo>
                    <a:lnTo>
                      <a:pt x="2011" y="402"/>
                    </a:lnTo>
                    <a:close/>
                    <a:moveTo>
                      <a:pt x="2212" y="0"/>
                    </a:moveTo>
                    <a:lnTo>
                      <a:pt x="2111" y="101"/>
                    </a:lnTo>
                    <a:lnTo>
                      <a:pt x="2061" y="151"/>
                    </a:lnTo>
                    <a:lnTo>
                      <a:pt x="1960" y="201"/>
                    </a:lnTo>
                    <a:lnTo>
                      <a:pt x="1257" y="201"/>
                    </a:lnTo>
                    <a:lnTo>
                      <a:pt x="1106" y="251"/>
                    </a:lnTo>
                    <a:lnTo>
                      <a:pt x="1005" y="352"/>
                    </a:lnTo>
                    <a:lnTo>
                      <a:pt x="855" y="452"/>
                    </a:lnTo>
                    <a:lnTo>
                      <a:pt x="654" y="452"/>
                    </a:lnTo>
                    <a:lnTo>
                      <a:pt x="553" y="402"/>
                    </a:lnTo>
                    <a:lnTo>
                      <a:pt x="302" y="251"/>
                    </a:lnTo>
                    <a:lnTo>
                      <a:pt x="201" y="201"/>
                    </a:lnTo>
                    <a:lnTo>
                      <a:pt x="0" y="201"/>
                    </a:lnTo>
                    <a:lnTo>
                      <a:pt x="151" y="503"/>
                    </a:lnTo>
                    <a:lnTo>
                      <a:pt x="402" y="754"/>
                    </a:lnTo>
                    <a:lnTo>
                      <a:pt x="654" y="955"/>
                    </a:lnTo>
                    <a:lnTo>
                      <a:pt x="905" y="1206"/>
                    </a:lnTo>
                    <a:lnTo>
                      <a:pt x="955" y="1257"/>
                    </a:lnTo>
                    <a:lnTo>
                      <a:pt x="1558" y="1257"/>
                    </a:lnTo>
                    <a:lnTo>
                      <a:pt x="1759" y="1106"/>
                    </a:lnTo>
                    <a:lnTo>
                      <a:pt x="1810" y="1056"/>
                    </a:lnTo>
                    <a:lnTo>
                      <a:pt x="1910" y="1056"/>
                    </a:lnTo>
                    <a:lnTo>
                      <a:pt x="2011" y="1106"/>
                    </a:lnTo>
                    <a:lnTo>
                      <a:pt x="2111" y="1156"/>
                    </a:lnTo>
                    <a:lnTo>
                      <a:pt x="2162" y="1257"/>
                    </a:lnTo>
                    <a:lnTo>
                      <a:pt x="2363" y="1257"/>
                    </a:lnTo>
                    <a:lnTo>
                      <a:pt x="2463" y="1206"/>
                    </a:lnTo>
                    <a:lnTo>
                      <a:pt x="2664" y="1106"/>
                    </a:lnTo>
                    <a:lnTo>
                      <a:pt x="2865" y="955"/>
                    </a:lnTo>
                    <a:lnTo>
                      <a:pt x="3318" y="804"/>
                    </a:lnTo>
                    <a:lnTo>
                      <a:pt x="3368" y="704"/>
                    </a:lnTo>
                    <a:lnTo>
                      <a:pt x="3468" y="654"/>
                    </a:lnTo>
                    <a:lnTo>
                      <a:pt x="3569" y="905"/>
                    </a:lnTo>
                    <a:lnTo>
                      <a:pt x="3619" y="1005"/>
                    </a:lnTo>
                    <a:lnTo>
                      <a:pt x="3669" y="1056"/>
                    </a:lnTo>
                    <a:lnTo>
                      <a:pt x="3770" y="955"/>
                    </a:lnTo>
                    <a:lnTo>
                      <a:pt x="3870" y="905"/>
                    </a:lnTo>
                    <a:lnTo>
                      <a:pt x="3921" y="905"/>
                    </a:lnTo>
                    <a:lnTo>
                      <a:pt x="3971" y="955"/>
                    </a:lnTo>
                    <a:lnTo>
                      <a:pt x="4122" y="1005"/>
                    </a:lnTo>
                    <a:lnTo>
                      <a:pt x="4222" y="1056"/>
                    </a:lnTo>
                    <a:lnTo>
                      <a:pt x="4474" y="905"/>
                    </a:lnTo>
                    <a:lnTo>
                      <a:pt x="4775" y="804"/>
                    </a:lnTo>
                    <a:lnTo>
                      <a:pt x="4825" y="754"/>
                    </a:lnTo>
                    <a:lnTo>
                      <a:pt x="4725" y="654"/>
                    </a:lnTo>
                    <a:lnTo>
                      <a:pt x="4574" y="452"/>
                    </a:lnTo>
                    <a:lnTo>
                      <a:pt x="4474" y="352"/>
                    </a:lnTo>
                    <a:lnTo>
                      <a:pt x="4373" y="302"/>
                    </a:lnTo>
                    <a:lnTo>
                      <a:pt x="4122" y="201"/>
                    </a:lnTo>
                    <a:lnTo>
                      <a:pt x="3921" y="50"/>
                    </a:lnTo>
                    <a:lnTo>
                      <a:pt x="3669" y="0"/>
                    </a:lnTo>
                    <a:lnTo>
                      <a:pt x="3418" y="0"/>
                    </a:lnTo>
                    <a:lnTo>
                      <a:pt x="3217" y="50"/>
                    </a:lnTo>
                    <a:lnTo>
                      <a:pt x="3016" y="151"/>
                    </a:lnTo>
                    <a:lnTo>
                      <a:pt x="2815" y="251"/>
                    </a:lnTo>
                    <a:lnTo>
                      <a:pt x="2564" y="251"/>
                    </a:lnTo>
                    <a:lnTo>
                      <a:pt x="2513" y="302"/>
                    </a:lnTo>
                    <a:lnTo>
                      <a:pt x="2513" y="402"/>
                    </a:lnTo>
                    <a:lnTo>
                      <a:pt x="2564" y="452"/>
                    </a:lnTo>
                    <a:lnTo>
                      <a:pt x="2664" y="452"/>
                    </a:lnTo>
                    <a:lnTo>
                      <a:pt x="2614" y="503"/>
                    </a:lnTo>
                    <a:lnTo>
                      <a:pt x="2664" y="603"/>
                    </a:lnTo>
                    <a:lnTo>
                      <a:pt x="2614" y="603"/>
                    </a:lnTo>
                    <a:lnTo>
                      <a:pt x="2513" y="503"/>
                    </a:lnTo>
                    <a:lnTo>
                      <a:pt x="2513" y="478"/>
                    </a:lnTo>
                    <a:lnTo>
                      <a:pt x="2513" y="478"/>
                    </a:lnTo>
                    <a:lnTo>
                      <a:pt x="2413" y="452"/>
                    </a:lnTo>
                    <a:lnTo>
                      <a:pt x="2363" y="352"/>
                    </a:lnTo>
                    <a:lnTo>
                      <a:pt x="2312" y="251"/>
                    </a:lnTo>
                    <a:lnTo>
                      <a:pt x="2312" y="151"/>
                    </a:lnTo>
                    <a:lnTo>
                      <a:pt x="2262" y="50"/>
                    </a:lnTo>
                    <a:lnTo>
                      <a:pt x="221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" name="Google Shape;5561;p47">
                <a:extLst>
                  <a:ext uri="{FF2B5EF4-FFF2-40B4-BE49-F238E27FC236}">
                    <a16:creationId xmlns:a16="http://schemas.microsoft.com/office/drawing/2014/main" id="{803364D4-EF56-4A49-B049-2967F36C2750}"/>
                  </a:ext>
                </a:extLst>
              </p:cNvPr>
              <p:cNvSpPr/>
              <p:nvPr/>
            </p:nvSpPr>
            <p:spPr>
              <a:xfrm>
                <a:off x="361250" y="3894800"/>
                <a:ext cx="74175" cy="36450"/>
              </a:xfrm>
              <a:custGeom>
                <a:avLst/>
                <a:gdLst/>
                <a:ahLst/>
                <a:cxnLst/>
                <a:rect l="l" t="t" r="r" b="b"/>
                <a:pathLst>
                  <a:path w="2967" h="1458" extrusionOk="0">
                    <a:moveTo>
                      <a:pt x="1559" y="0"/>
                    </a:moveTo>
                    <a:lnTo>
                      <a:pt x="1308" y="302"/>
                    </a:lnTo>
                    <a:lnTo>
                      <a:pt x="1207" y="352"/>
                    </a:lnTo>
                    <a:lnTo>
                      <a:pt x="1056" y="302"/>
                    </a:lnTo>
                    <a:lnTo>
                      <a:pt x="906" y="201"/>
                    </a:lnTo>
                    <a:lnTo>
                      <a:pt x="805" y="151"/>
                    </a:lnTo>
                    <a:lnTo>
                      <a:pt x="705" y="201"/>
                    </a:lnTo>
                    <a:lnTo>
                      <a:pt x="554" y="402"/>
                    </a:lnTo>
                    <a:lnTo>
                      <a:pt x="453" y="553"/>
                    </a:lnTo>
                    <a:lnTo>
                      <a:pt x="403" y="603"/>
                    </a:lnTo>
                    <a:lnTo>
                      <a:pt x="202" y="603"/>
                    </a:lnTo>
                    <a:lnTo>
                      <a:pt x="101" y="654"/>
                    </a:lnTo>
                    <a:lnTo>
                      <a:pt x="51" y="704"/>
                    </a:lnTo>
                    <a:lnTo>
                      <a:pt x="1" y="754"/>
                    </a:lnTo>
                    <a:lnTo>
                      <a:pt x="1" y="905"/>
                    </a:lnTo>
                    <a:lnTo>
                      <a:pt x="1" y="1106"/>
                    </a:lnTo>
                    <a:lnTo>
                      <a:pt x="101" y="1307"/>
                    </a:lnTo>
                    <a:lnTo>
                      <a:pt x="252" y="1408"/>
                    </a:lnTo>
                    <a:lnTo>
                      <a:pt x="453" y="1458"/>
                    </a:lnTo>
                    <a:lnTo>
                      <a:pt x="554" y="1408"/>
                    </a:lnTo>
                    <a:lnTo>
                      <a:pt x="604" y="1357"/>
                    </a:lnTo>
                    <a:lnTo>
                      <a:pt x="705" y="1307"/>
                    </a:lnTo>
                    <a:lnTo>
                      <a:pt x="855" y="1257"/>
                    </a:lnTo>
                    <a:lnTo>
                      <a:pt x="1358" y="1257"/>
                    </a:lnTo>
                    <a:lnTo>
                      <a:pt x="1459" y="1206"/>
                    </a:lnTo>
                    <a:lnTo>
                      <a:pt x="1559" y="1106"/>
                    </a:lnTo>
                    <a:lnTo>
                      <a:pt x="1609" y="1056"/>
                    </a:lnTo>
                    <a:lnTo>
                      <a:pt x="1760" y="1206"/>
                    </a:lnTo>
                    <a:lnTo>
                      <a:pt x="1911" y="1257"/>
                    </a:lnTo>
                    <a:lnTo>
                      <a:pt x="2816" y="1257"/>
                    </a:lnTo>
                    <a:lnTo>
                      <a:pt x="2916" y="1206"/>
                    </a:lnTo>
                    <a:lnTo>
                      <a:pt x="2966" y="1106"/>
                    </a:lnTo>
                    <a:lnTo>
                      <a:pt x="2966" y="1056"/>
                    </a:lnTo>
                    <a:lnTo>
                      <a:pt x="2966" y="754"/>
                    </a:lnTo>
                    <a:lnTo>
                      <a:pt x="2866" y="704"/>
                    </a:lnTo>
                    <a:lnTo>
                      <a:pt x="2816" y="654"/>
                    </a:lnTo>
                    <a:lnTo>
                      <a:pt x="2715" y="754"/>
                    </a:lnTo>
                    <a:lnTo>
                      <a:pt x="2665" y="804"/>
                    </a:lnTo>
                    <a:lnTo>
                      <a:pt x="2564" y="754"/>
                    </a:lnTo>
                    <a:lnTo>
                      <a:pt x="2514" y="603"/>
                    </a:lnTo>
                    <a:lnTo>
                      <a:pt x="2514" y="503"/>
                    </a:lnTo>
                    <a:lnTo>
                      <a:pt x="2414" y="453"/>
                    </a:lnTo>
                    <a:lnTo>
                      <a:pt x="2313" y="302"/>
                    </a:lnTo>
                    <a:lnTo>
                      <a:pt x="2212" y="201"/>
                    </a:lnTo>
                    <a:lnTo>
                      <a:pt x="2162" y="251"/>
                    </a:lnTo>
                    <a:lnTo>
                      <a:pt x="2011" y="402"/>
                    </a:lnTo>
                    <a:lnTo>
                      <a:pt x="1961" y="402"/>
                    </a:lnTo>
                    <a:lnTo>
                      <a:pt x="1961" y="352"/>
                    </a:lnTo>
                    <a:lnTo>
                      <a:pt x="1911" y="151"/>
                    </a:lnTo>
                    <a:lnTo>
                      <a:pt x="1861" y="50"/>
                    </a:lnTo>
                    <a:lnTo>
                      <a:pt x="176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" name="Google Shape;5562;p47">
                <a:extLst>
                  <a:ext uri="{FF2B5EF4-FFF2-40B4-BE49-F238E27FC236}">
                    <a16:creationId xmlns:a16="http://schemas.microsoft.com/office/drawing/2014/main" id="{401B411B-427B-44A5-B3D2-685FAF12DF45}"/>
                  </a:ext>
                </a:extLst>
              </p:cNvPr>
              <p:cNvSpPr/>
              <p:nvPr/>
            </p:nvSpPr>
            <p:spPr>
              <a:xfrm>
                <a:off x="1782475" y="3731425"/>
                <a:ext cx="56575" cy="51550"/>
              </a:xfrm>
              <a:custGeom>
                <a:avLst/>
                <a:gdLst/>
                <a:ahLst/>
                <a:cxnLst/>
                <a:rect l="l" t="t" r="r" b="b"/>
                <a:pathLst>
                  <a:path w="2263" h="2062" extrusionOk="0">
                    <a:moveTo>
                      <a:pt x="1106" y="1"/>
                    </a:moveTo>
                    <a:lnTo>
                      <a:pt x="754" y="51"/>
                    </a:lnTo>
                    <a:lnTo>
                      <a:pt x="402" y="202"/>
                    </a:lnTo>
                    <a:lnTo>
                      <a:pt x="402" y="302"/>
                    </a:lnTo>
                    <a:lnTo>
                      <a:pt x="453" y="403"/>
                    </a:lnTo>
                    <a:lnTo>
                      <a:pt x="654" y="403"/>
                    </a:lnTo>
                    <a:lnTo>
                      <a:pt x="754" y="453"/>
                    </a:lnTo>
                    <a:lnTo>
                      <a:pt x="804" y="503"/>
                    </a:lnTo>
                    <a:lnTo>
                      <a:pt x="754" y="604"/>
                    </a:lnTo>
                    <a:lnTo>
                      <a:pt x="654" y="654"/>
                    </a:lnTo>
                    <a:lnTo>
                      <a:pt x="603" y="705"/>
                    </a:lnTo>
                    <a:lnTo>
                      <a:pt x="603" y="956"/>
                    </a:lnTo>
                    <a:lnTo>
                      <a:pt x="553" y="1006"/>
                    </a:lnTo>
                    <a:lnTo>
                      <a:pt x="503" y="1056"/>
                    </a:lnTo>
                    <a:lnTo>
                      <a:pt x="0" y="1056"/>
                    </a:lnTo>
                    <a:lnTo>
                      <a:pt x="51" y="1408"/>
                    </a:lnTo>
                    <a:lnTo>
                      <a:pt x="252" y="1459"/>
                    </a:lnTo>
                    <a:lnTo>
                      <a:pt x="453" y="1609"/>
                    </a:lnTo>
                    <a:lnTo>
                      <a:pt x="603" y="1660"/>
                    </a:lnTo>
                    <a:lnTo>
                      <a:pt x="704" y="1710"/>
                    </a:lnTo>
                    <a:lnTo>
                      <a:pt x="855" y="1710"/>
                    </a:lnTo>
                    <a:lnTo>
                      <a:pt x="1156" y="1660"/>
                    </a:lnTo>
                    <a:lnTo>
                      <a:pt x="1458" y="1660"/>
                    </a:lnTo>
                    <a:lnTo>
                      <a:pt x="1408" y="1559"/>
                    </a:lnTo>
                    <a:lnTo>
                      <a:pt x="1307" y="1459"/>
                    </a:lnTo>
                    <a:lnTo>
                      <a:pt x="955" y="1459"/>
                    </a:lnTo>
                    <a:lnTo>
                      <a:pt x="855" y="1358"/>
                    </a:lnTo>
                    <a:lnTo>
                      <a:pt x="804" y="1207"/>
                    </a:lnTo>
                    <a:lnTo>
                      <a:pt x="955" y="1006"/>
                    </a:lnTo>
                    <a:lnTo>
                      <a:pt x="1156" y="855"/>
                    </a:lnTo>
                    <a:lnTo>
                      <a:pt x="1257" y="805"/>
                    </a:lnTo>
                    <a:lnTo>
                      <a:pt x="1357" y="855"/>
                    </a:lnTo>
                    <a:lnTo>
                      <a:pt x="1408" y="906"/>
                    </a:lnTo>
                    <a:lnTo>
                      <a:pt x="1408" y="956"/>
                    </a:lnTo>
                    <a:lnTo>
                      <a:pt x="1307" y="1056"/>
                    </a:lnTo>
                    <a:lnTo>
                      <a:pt x="1257" y="1157"/>
                    </a:lnTo>
                    <a:lnTo>
                      <a:pt x="1257" y="1207"/>
                    </a:lnTo>
                    <a:lnTo>
                      <a:pt x="1357" y="1308"/>
                    </a:lnTo>
                    <a:lnTo>
                      <a:pt x="1458" y="1358"/>
                    </a:lnTo>
                    <a:lnTo>
                      <a:pt x="1458" y="1459"/>
                    </a:lnTo>
                    <a:lnTo>
                      <a:pt x="1307" y="1459"/>
                    </a:lnTo>
                    <a:lnTo>
                      <a:pt x="1558" y="1509"/>
                    </a:lnTo>
                    <a:lnTo>
                      <a:pt x="1609" y="1559"/>
                    </a:lnTo>
                    <a:lnTo>
                      <a:pt x="1609" y="1609"/>
                    </a:lnTo>
                    <a:lnTo>
                      <a:pt x="1558" y="1660"/>
                    </a:lnTo>
                    <a:lnTo>
                      <a:pt x="1458" y="1660"/>
                    </a:lnTo>
                    <a:lnTo>
                      <a:pt x="1458" y="1810"/>
                    </a:lnTo>
                    <a:lnTo>
                      <a:pt x="1508" y="1861"/>
                    </a:lnTo>
                    <a:lnTo>
                      <a:pt x="1659" y="2011"/>
                    </a:lnTo>
                    <a:lnTo>
                      <a:pt x="1760" y="2062"/>
                    </a:lnTo>
                    <a:lnTo>
                      <a:pt x="1810" y="2062"/>
                    </a:lnTo>
                    <a:lnTo>
                      <a:pt x="1961" y="1911"/>
                    </a:lnTo>
                    <a:lnTo>
                      <a:pt x="2061" y="1710"/>
                    </a:lnTo>
                    <a:lnTo>
                      <a:pt x="2162" y="1559"/>
                    </a:lnTo>
                    <a:lnTo>
                      <a:pt x="2262" y="1408"/>
                    </a:lnTo>
                    <a:lnTo>
                      <a:pt x="2011" y="1107"/>
                    </a:lnTo>
                    <a:lnTo>
                      <a:pt x="1910" y="1006"/>
                    </a:lnTo>
                    <a:lnTo>
                      <a:pt x="1860" y="956"/>
                    </a:lnTo>
                    <a:lnTo>
                      <a:pt x="1961" y="855"/>
                    </a:lnTo>
                    <a:lnTo>
                      <a:pt x="2061" y="755"/>
                    </a:lnTo>
                    <a:lnTo>
                      <a:pt x="2061" y="654"/>
                    </a:lnTo>
                    <a:lnTo>
                      <a:pt x="2061" y="403"/>
                    </a:lnTo>
                    <a:lnTo>
                      <a:pt x="2061" y="252"/>
                    </a:lnTo>
                    <a:lnTo>
                      <a:pt x="1961" y="202"/>
                    </a:lnTo>
                    <a:lnTo>
                      <a:pt x="1810" y="202"/>
                    </a:lnTo>
                    <a:lnTo>
                      <a:pt x="1709" y="152"/>
                    </a:lnTo>
                    <a:lnTo>
                      <a:pt x="1408" y="51"/>
                    </a:lnTo>
                    <a:lnTo>
                      <a:pt x="1106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" name="Google Shape;5563;p47">
                <a:extLst>
                  <a:ext uri="{FF2B5EF4-FFF2-40B4-BE49-F238E27FC236}">
                    <a16:creationId xmlns:a16="http://schemas.microsoft.com/office/drawing/2014/main" id="{2A586D87-E602-40C6-A63C-DB379EED5063}"/>
                  </a:ext>
                </a:extLst>
              </p:cNvPr>
              <p:cNvSpPr/>
              <p:nvPr/>
            </p:nvSpPr>
            <p:spPr>
              <a:xfrm>
                <a:off x="493200" y="3899825"/>
                <a:ext cx="62850" cy="32700"/>
              </a:xfrm>
              <a:custGeom>
                <a:avLst/>
                <a:gdLst/>
                <a:ahLst/>
                <a:cxnLst/>
                <a:rect l="l" t="t" r="r" b="b"/>
                <a:pathLst>
                  <a:path w="2514" h="1308" extrusionOk="0">
                    <a:moveTo>
                      <a:pt x="2011" y="0"/>
                    </a:moveTo>
                    <a:lnTo>
                      <a:pt x="1911" y="101"/>
                    </a:lnTo>
                    <a:lnTo>
                      <a:pt x="1710" y="201"/>
                    </a:lnTo>
                    <a:lnTo>
                      <a:pt x="1559" y="252"/>
                    </a:lnTo>
                    <a:lnTo>
                      <a:pt x="1408" y="201"/>
                    </a:lnTo>
                    <a:lnTo>
                      <a:pt x="1257" y="101"/>
                    </a:lnTo>
                    <a:lnTo>
                      <a:pt x="1106" y="50"/>
                    </a:lnTo>
                    <a:lnTo>
                      <a:pt x="1006" y="151"/>
                    </a:lnTo>
                    <a:lnTo>
                      <a:pt x="855" y="201"/>
                    </a:lnTo>
                    <a:lnTo>
                      <a:pt x="553" y="201"/>
                    </a:lnTo>
                    <a:lnTo>
                      <a:pt x="302" y="252"/>
                    </a:lnTo>
                    <a:lnTo>
                      <a:pt x="101" y="402"/>
                    </a:lnTo>
                    <a:lnTo>
                      <a:pt x="1" y="603"/>
                    </a:lnTo>
                    <a:lnTo>
                      <a:pt x="1" y="905"/>
                    </a:lnTo>
                    <a:lnTo>
                      <a:pt x="51" y="1005"/>
                    </a:lnTo>
                    <a:lnTo>
                      <a:pt x="101" y="1056"/>
                    </a:lnTo>
                    <a:lnTo>
                      <a:pt x="704" y="1056"/>
                    </a:lnTo>
                    <a:lnTo>
                      <a:pt x="805" y="1005"/>
                    </a:lnTo>
                    <a:lnTo>
                      <a:pt x="905" y="1056"/>
                    </a:lnTo>
                    <a:lnTo>
                      <a:pt x="1056" y="1156"/>
                    </a:lnTo>
                    <a:lnTo>
                      <a:pt x="1207" y="1257"/>
                    </a:lnTo>
                    <a:lnTo>
                      <a:pt x="1257" y="1307"/>
                    </a:lnTo>
                    <a:lnTo>
                      <a:pt x="1358" y="1257"/>
                    </a:lnTo>
                    <a:lnTo>
                      <a:pt x="1609" y="1257"/>
                    </a:lnTo>
                    <a:lnTo>
                      <a:pt x="1810" y="1207"/>
                    </a:lnTo>
                    <a:lnTo>
                      <a:pt x="1961" y="1106"/>
                    </a:lnTo>
                    <a:lnTo>
                      <a:pt x="2112" y="855"/>
                    </a:lnTo>
                    <a:lnTo>
                      <a:pt x="2162" y="754"/>
                    </a:lnTo>
                    <a:lnTo>
                      <a:pt x="2212" y="654"/>
                    </a:lnTo>
                    <a:lnTo>
                      <a:pt x="2363" y="453"/>
                    </a:lnTo>
                    <a:lnTo>
                      <a:pt x="2463" y="402"/>
                    </a:lnTo>
                    <a:lnTo>
                      <a:pt x="2514" y="302"/>
                    </a:lnTo>
                    <a:lnTo>
                      <a:pt x="2514" y="201"/>
                    </a:lnTo>
                    <a:lnTo>
                      <a:pt x="2514" y="101"/>
                    </a:lnTo>
                    <a:lnTo>
                      <a:pt x="2463" y="50"/>
                    </a:lnTo>
                    <a:lnTo>
                      <a:pt x="236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" name="Google Shape;5564;p47">
                <a:extLst>
                  <a:ext uri="{FF2B5EF4-FFF2-40B4-BE49-F238E27FC236}">
                    <a16:creationId xmlns:a16="http://schemas.microsoft.com/office/drawing/2014/main" id="{C13044BD-9870-4F2F-B02B-9B94BFD88231}"/>
                  </a:ext>
                </a:extLst>
              </p:cNvPr>
              <p:cNvSpPr/>
              <p:nvPr/>
            </p:nvSpPr>
            <p:spPr>
              <a:xfrm>
                <a:off x="1823925" y="3089325"/>
                <a:ext cx="62875" cy="32675"/>
              </a:xfrm>
              <a:custGeom>
                <a:avLst/>
                <a:gdLst/>
                <a:ahLst/>
                <a:cxnLst/>
                <a:rect l="l" t="t" r="r" b="b"/>
                <a:pathLst>
                  <a:path w="2515" h="1307" extrusionOk="0">
                    <a:moveTo>
                      <a:pt x="1107" y="0"/>
                    </a:moveTo>
                    <a:lnTo>
                      <a:pt x="1107" y="50"/>
                    </a:lnTo>
                    <a:lnTo>
                      <a:pt x="51" y="50"/>
                    </a:lnTo>
                    <a:lnTo>
                      <a:pt x="51" y="101"/>
                    </a:lnTo>
                    <a:lnTo>
                      <a:pt x="1" y="201"/>
                    </a:lnTo>
                    <a:lnTo>
                      <a:pt x="102" y="251"/>
                    </a:lnTo>
                    <a:lnTo>
                      <a:pt x="152" y="302"/>
                    </a:lnTo>
                    <a:lnTo>
                      <a:pt x="202" y="402"/>
                    </a:lnTo>
                    <a:lnTo>
                      <a:pt x="202" y="553"/>
                    </a:lnTo>
                    <a:lnTo>
                      <a:pt x="202" y="704"/>
                    </a:lnTo>
                    <a:lnTo>
                      <a:pt x="353" y="855"/>
                    </a:lnTo>
                    <a:lnTo>
                      <a:pt x="403" y="754"/>
                    </a:lnTo>
                    <a:lnTo>
                      <a:pt x="554" y="603"/>
                    </a:lnTo>
                    <a:lnTo>
                      <a:pt x="654" y="503"/>
                    </a:lnTo>
                    <a:lnTo>
                      <a:pt x="805" y="503"/>
                    </a:lnTo>
                    <a:lnTo>
                      <a:pt x="906" y="603"/>
                    </a:lnTo>
                    <a:lnTo>
                      <a:pt x="1107" y="654"/>
                    </a:lnTo>
                    <a:lnTo>
                      <a:pt x="1207" y="704"/>
                    </a:lnTo>
                    <a:lnTo>
                      <a:pt x="1258" y="754"/>
                    </a:lnTo>
                    <a:lnTo>
                      <a:pt x="1258" y="905"/>
                    </a:lnTo>
                    <a:lnTo>
                      <a:pt x="1258" y="1106"/>
                    </a:lnTo>
                    <a:lnTo>
                      <a:pt x="1308" y="1206"/>
                    </a:lnTo>
                    <a:lnTo>
                      <a:pt x="1358" y="1257"/>
                    </a:lnTo>
                    <a:lnTo>
                      <a:pt x="1710" y="1307"/>
                    </a:lnTo>
                    <a:lnTo>
                      <a:pt x="1911" y="1257"/>
                    </a:lnTo>
                    <a:lnTo>
                      <a:pt x="2062" y="1206"/>
                    </a:lnTo>
                    <a:lnTo>
                      <a:pt x="2313" y="1005"/>
                    </a:lnTo>
                    <a:lnTo>
                      <a:pt x="2514" y="754"/>
                    </a:lnTo>
                    <a:lnTo>
                      <a:pt x="2514" y="654"/>
                    </a:lnTo>
                    <a:lnTo>
                      <a:pt x="2514" y="553"/>
                    </a:lnTo>
                    <a:lnTo>
                      <a:pt x="2414" y="352"/>
                    </a:lnTo>
                    <a:lnTo>
                      <a:pt x="2313" y="251"/>
                    </a:lnTo>
                    <a:lnTo>
                      <a:pt x="2313" y="151"/>
                    </a:lnTo>
                    <a:lnTo>
                      <a:pt x="2213" y="50"/>
                    </a:lnTo>
                    <a:lnTo>
                      <a:pt x="211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" name="Google Shape;5565;p47">
                <a:extLst>
                  <a:ext uri="{FF2B5EF4-FFF2-40B4-BE49-F238E27FC236}">
                    <a16:creationId xmlns:a16="http://schemas.microsoft.com/office/drawing/2014/main" id="{5F806C59-7722-4A5D-9E0A-9182147BE149}"/>
                  </a:ext>
                </a:extLst>
              </p:cNvPr>
              <p:cNvSpPr/>
              <p:nvPr/>
            </p:nvSpPr>
            <p:spPr>
              <a:xfrm>
                <a:off x="554775" y="3899825"/>
                <a:ext cx="54050" cy="42750"/>
              </a:xfrm>
              <a:custGeom>
                <a:avLst/>
                <a:gdLst/>
                <a:ahLst/>
                <a:cxnLst/>
                <a:rect l="l" t="t" r="r" b="b"/>
                <a:pathLst>
                  <a:path w="2162" h="1710" extrusionOk="0">
                    <a:moveTo>
                      <a:pt x="1508" y="0"/>
                    </a:moveTo>
                    <a:lnTo>
                      <a:pt x="1358" y="50"/>
                    </a:lnTo>
                    <a:lnTo>
                      <a:pt x="1257" y="151"/>
                    </a:lnTo>
                    <a:lnTo>
                      <a:pt x="1056" y="352"/>
                    </a:lnTo>
                    <a:lnTo>
                      <a:pt x="905" y="402"/>
                    </a:lnTo>
                    <a:lnTo>
                      <a:pt x="754" y="402"/>
                    </a:lnTo>
                    <a:lnTo>
                      <a:pt x="604" y="453"/>
                    </a:lnTo>
                    <a:lnTo>
                      <a:pt x="503" y="503"/>
                    </a:lnTo>
                    <a:lnTo>
                      <a:pt x="0" y="905"/>
                    </a:lnTo>
                    <a:lnTo>
                      <a:pt x="151" y="1005"/>
                    </a:lnTo>
                    <a:lnTo>
                      <a:pt x="302" y="1056"/>
                    </a:lnTo>
                    <a:lnTo>
                      <a:pt x="704" y="1056"/>
                    </a:lnTo>
                    <a:lnTo>
                      <a:pt x="855" y="1156"/>
                    </a:lnTo>
                    <a:lnTo>
                      <a:pt x="956" y="1207"/>
                    </a:lnTo>
                    <a:lnTo>
                      <a:pt x="1106" y="1257"/>
                    </a:lnTo>
                    <a:lnTo>
                      <a:pt x="1307" y="1257"/>
                    </a:lnTo>
                    <a:lnTo>
                      <a:pt x="1408" y="1307"/>
                    </a:lnTo>
                    <a:lnTo>
                      <a:pt x="1508" y="1408"/>
                    </a:lnTo>
                    <a:lnTo>
                      <a:pt x="1559" y="1609"/>
                    </a:lnTo>
                    <a:lnTo>
                      <a:pt x="1609" y="1659"/>
                    </a:lnTo>
                    <a:lnTo>
                      <a:pt x="1659" y="1709"/>
                    </a:lnTo>
                    <a:lnTo>
                      <a:pt x="1860" y="1659"/>
                    </a:lnTo>
                    <a:lnTo>
                      <a:pt x="1911" y="1609"/>
                    </a:lnTo>
                    <a:lnTo>
                      <a:pt x="1911" y="1558"/>
                    </a:lnTo>
                    <a:lnTo>
                      <a:pt x="1860" y="1458"/>
                    </a:lnTo>
                    <a:lnTo>
                      <a:pt x="1810" y="1408"/>
                    </a:lnTo>
                    <a:lnTo>
                      <a:pt x="1810" y="1307"/>
                    </a:lnTo>
                    <a:lnTo>
                      <a:pt x="2112" y="1005"/>
                    </a:lnTo>
                    <a:lnTo>
                      <a:pt x="2162" y="855"/>
                    </a:lnTo>
                    <a:lnTo>
                      <a:pt x="2061" y="855"/>
                    </a:lnTo>
                    <a:lnTo>
                      <a:pt x="1961" y="704"/>
                    </a:lnTo>
                    <a:lnTo>
                      <a:pt x="1961" y="503"/>
                    </a:lnTo>
                    <a:lnTo>
                      <a:pt x="1961" y="352"/>
                    </a:lnTo>
                    <a:lnTo>
                      <a:pt x="1961" y="151"/>
                    </a:lnTo>
                    <a:lnTo>
                      <a:pt x="1911" y="50"/>
                    </a:lnTo>
                    <a:lnTo>
                      <a:pt x="1709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" name="Google Shape;5566;p47">
                <a:extLst>
                  <a:ext uri="{FF2B5EF4-FFF2-40B4-BE49-F238E27FC236}">
                    <a16:creationId xmlns:a16="http://schemas.microsoft.com/office/drawing/2014/main" id="{760BA06A-023F-4959-A519-41BE8FE0F4B2}"/>
                  </a:ext>
                </a:extLst>
              </p:cNvPr>
              <p:cNvSpPr/>
              <p:nvPr/>
            </p:nvSpPr>
            <p:spPr>
              <a:xfrm>
                <a:off x="1975975" y="3642225"/>
                <a:ext cx="52800" cy="21375"/>
              </a:xfrm>
              <a:custGeom>
                <a:avLst/>
                <a:gdLst/>
                <a:ahLst/>
                <a:cxnLst/>
                <a:rect l="l" t="t" r="r" b="b"/>
                <a:pathLst>
                  <a:path w="2112" h="855" extrusionOk="0">
                    <a:moveTo>
                      <a:pt x="152" y="0"/>
                    </a:moveTo>
                    <a:lnTo>
                      <a:pt x="51" y="50"/>
                    </a:lnTo>
                    <a:lnTo>
                      <a:pt x="1" y="201"/>
                    </a:lnTo>
                    <a:lnTo>
                      <a:pt x="1" y="402"/>
                    </a:lnTo>
                    <a:lnTo>
                      <a:pt x="1" y="553"/>
                    </a:lnTo>
                    <a:lnTo>
                      <a:pt x="51" y="704"/>
                    </a:lnTo>
                    <a:lnTo>
                      <a:pt x="51" y="754"/>
                    </a:lnTo>
                    <a:lnTo>
                      <a:pt x="101" y="804"/>
                    </a:lnTo>
                    <a:lnTo>
                      <a:pt x="252" y="754"/>
                    </a:lnTo>
                    <a:lnTo>
                      <a:pt x="453" y="654"/>
                    </a:lnTo>
                    <a:lnTo>
                      <a:pt x="654" y="603"/>
                    </a:lnTo>
                    <a:lnTo>
                      <a:pt x="855" y="654"/>
                    </a:lnTo>
                    <a:lnTo>
                      <a:pt x="1056" y="754"/>
                    </a:lnTo>
                    <a:lnTo>
                      <a:pt x="1207" y="804"/>
                    </a:lnTo>
                    <a:lnTo>
                      <a:pt x="1308" y="855"/>
                    </a:lnTo>
                    <a:lnTo>
                      <a:pt x="1408" y="804"/>
                    </a:lnTo>
                    <a:lnTo>
                      <a:pt x="1509" y="704"/>
                    </a:lnTo>
                    <a:lnTo>
                      <a:pt x="1609" y="654"/>
                    </a:lnTo>
                    <a:lnTo>
                      <a:pt x="1710" y="603"/>
                    </a:lnTo>
                    <a:lnTo>
                      <a:pt x="2011" y="603"/>
                    </a:lnTo>
                    <a:lnTo>
                      <a:pt x="2112" y="553"/>
                    </a:lnTo>
                    <a:lnTo>
                      <a:pt x="2112" y="453"/>
                    </a:lnTo>
                    <a:lnTo>
                      <a:pt x="2112" y="352"/>
                    </a:lnTo>
                    <a:lnTo>
                      <a:pt x="2062" y="251"/>
                    </a:lnTo>
                    <a:lnTo>
                      <a:pt x="1911" y="201"/>
                    </a:lnTo>
                    <a:lnTo>
                      <a:pt x="1006" y="201"/>
                    </a:lnTo>
                    <a:lnTo>
                      <a:pt x="906" y="101"/>
                    </a:lnTo>
                    <a:lnTo>
                      <a:pt x="755" y="0"/>
                    </a:lnTo>
                    <a:lnTo>
                      <a:pt x="705" y="50"/>
                    </a:lnTo>
                    <a:lnTo>
                      <a:pt x="604" y="151"/>
                    </a:lnTo>
                    <a:lnTo>
                      <a:pt x="554" y="151"/>
                    </a:lnTo>
                    <a:lnTo>
                      <a:pt x="403" y="50"/>
                    </a:lnTo>
                    <a:lnTo>
                      <a:pt x="25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" name="Google Shape;5567;p47">
                <a:extLst>
                  <a:ext uri="{FF2B5EF4-FFF2-40B4-BE49-F238E27FC236}">
                    <a16:creationId xmlns:a16="http://schemas.microsoft.com/office/drawing/2014/main" id="{4F635186-6C13-4FE3-9D43-82B424D2E378}"/>
                  </a:ext>
                </a:extLst>
              </p:cNvPr>
              <p:cNvSpPr/>
              <p:nvPr/>
            </p:nvSpPr>
            <p:spPr>
              <a:xfrm>
                <a:off x="1724675" y="3363250"/>
                <a:ext cx="62850" cy="18875"/>
              </a:xfrm>
              <a:custGeom>
                <a:avLst/>
                <a:gdLst/>
                <a:ahLst/>
                <a:cxnLst/>
                <a:rect l="l" t="t" r="r" b="b"/>
                <a:pathLst>
                  <a:path w="2514" h="755" extrusionOk="0">
                    <a:moveTo>
                      <a:pt x="955" y="1"/>
                    </a:moveTo>
                    <a:lnTo>
                      <a:pt x="855" y="51"/>
                    </a:lnTo>
                    <a:lnTo>
                      <a:pt x="704" y="151"/>
                    </a:lnTo>
                    <a:lnTo>
                      <a:pt x="503" y="202"/>
                    </a:lnTo>
                    <a:lnTo>
                      <a:pt x="402" y="302"/>
                    </a:lnTo>
                    <a:lnTo>
                      <a:pt x="302" y="352"/>
                    </a:lnTo>
                    <a:lnTo>
                      <a:pt x="201" y="403"/>
                    </a:lnTo>
                    <a:lnTo>
                      <a:pt x="101" y="403"/>
                    </a:lnTo>
                    <a:lnTo>
                      <a:pt x="50" y="453"/>
                    </a:lnTo>
                    <a:lnTo>
                      <a:pt x="0" y="554"/>
                    </a:lnTo>
                    <a:lnTo>
                      <a:pt x="50" y="654"/>
                    </a:lnTo>
                    <a:lnTo>
                      <a:pt x="201" y="704"/>
                    </a:lnTo>
                    <a:lnTo>
                      <a:pt x="302" y="755"/>
                    </a:lnTo>
                    <a:lnTo>
                      <a:pt x="352" y="755"/>
                    </a:lnTo>
                    <a:lnTo>
                      <a:pt x="503" y="654"/>
                    </a:lnTo>
                    <a:lnTo>
                      <a:pt x="654" y="604"/>
                    </a:lnTo>
                    <a:lnTo>
                      <a:pt x="754" y="554"/>
                    </a:lnTo>
                    <a:lnTo>
                      <a:pt x="905" y="453"/>
                    </a:lnTo>
                    <a:lnTo>
                      <a:pt x="1156" y="453"/>
                    </a:lnTo>
                    <a:lnTo>
                      <a:pt x="1257" y="554"/>
                    </a:lnTo>
                    <a:lnTo>
                      <a:pt x="1307" y="604"/>
                    </a:lnTo>
                    <a:lnTo>
                      <a:pt x="1508" y="654"/>
                    </a:lnTo>
                    <a:lnTo>
                      <a:pt x="1910" y="654"/>
                    </a:lnTo>
                    <a:lnTo>
                      <a:pt x="2312" y="604"/>
                    </a:lnTo>
                    <a:lnTo>
                      <a:pt x="2413" y="604"/>
                    </a:lnTo>
                    <a:lnTo>
                      <a:pt x="2513" y="403"/>
                    </a:lnTo>
                    <a:lnTo>
                      <a:pt x="2463" y="302"/>
                    </a:lnTo>
                    <a:lnTo>
                      <a:pt x="2413" y="202"/>
                    </a:lnTo>
                    <a:lnTo>
                      <a:pt x="2212" y="51"/>
                    </a:lnTo>
                    <a:lnTo>
                      <a:pt x="2111" y="1"/>
                    </a:lnTo>
                    <a:lnTo>
                      <a:pt x="2011" y="1"/>
                    </a:lnTo>
                    <a:lnTo>
                      <a:pt x="1860" y="101"/>
                    </a:lnTo>
                    <a:lnTo>
                      <a:pt x="1709" y="202"/>
                    </a:lnTo>
                    <a:lnTo>
                      <a:pt x="1558" y="252"/>
                    </a:lnTo>
                    <a:lnTo>
                      <a:pt x="1357" y="202"/>
                    </a:lnTo>
                    <a:lnTo>
                      <a:pt x="1206" y="101"/>
                    </a:lnTo>
                    <a:lnTo>
                      <a:pt x="1156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" name="Google Shape;5568;p47">
                <a:extLst>
                  <a:ext uri="{FF2B5EF4-FFF2-40B4-BE49-F238E27FC236}">
                    <a16:creationId xmlns:a16="http://schemas.microsoft.com/office/drawing/2014/main" id="{4F60C129-725B-4757-885D-9024662905F6}"/>
                  </a:ext>
                </a:extLst>
              </p:cNvPr>
              <p:cNvSpPr/>
              <p:nvPr/>
            </p:nvSpPr>
            <p:spPr>
              <a:xfrm>
                <a:off x="1392925" y="3115700"/>
                <a:ext cx="41500" cy="32700"/>
              </a:xfrm>
              <a:custGeom>
                <a:avLst/>
                <a:gdLst/>
                <a:ahLst/>
                <a:cxnLst/>
                <a:rect l="l" t="t" r="r" b="b"/>
                <a:pathLst>
                  <a:path w="1660" h="1308" extrusionOk="0">
                    <a:moveTo>
                      <a:pt x="101" y="1"/>
                    </a:moveTo>
                    <a:lnTo>
                      <a:pt x="51" y="51"/>
                    </a:lnTo>
                    <a:lnTo>
                      <a:pt x="0" y="151"/>
                    </a:lnTo>
                    <a:lnTo>
                      <a:pt x="0" y="252"/>
                    </a:lnTo>
                    <a:lnTo>
                      <a:pt x="51" y="353"/>
                    </a:lnTo>
                    <a:lnTo>
                      <a:pt x="101" y="453"/>
                    </a:lnTo>
                    <a:lnTo>
                      <a:pt x="151" y="554"/>
                    </a:lnTo>
                    <a:lnTo>
                      <a:pt x="252" y="805"/>
                    </a:lnTo>
                    <a:lnTo>
                      <a:pt x="352" y="855"/>
                    </a:lnTo>
                    <a:lnTo>
                      <a:pt x="855" y="855"/>
                    </a:lnTo>
                    <a:lnTo>
                      <a:pt x="955" y="905"/>
                    </a:lnTo>
                    <a:lnTo>
                      <a:pt x="1006" y="1006"/>
                    </a:lnTo>
                    <a:lnTo>
                      <a:pt x="1056" y="1157"/>
                    </a:lnTo>
                    <a:lnTo>
                      <a:pt x="1106" y="1207"/>
                    </a:lnTo>
                    <a:lnTo>
                      <a:pt x="1207" y="1257"/>
                    </a:lnTo>
                    <a:lnTo>
                      <a:pt x="1307" y="1308"/>
                    </a:lnTo>
                    <a:lnTo>
                      <a:pt x="1358" y="1257"/>
                    </a:lnTo>
                    <a:lnTo>
                      <a:pt x="1609" y="1056"/>
                    </a:lnTo>
                    <a:lnTo>
                      <a:pt x="1659" y="905"/>
                    </a:lnTo>
                    <a:lnTo>
                      <a:pt x="1659" y="755"/>
                    </a:lnTo>
                    <a:lnTo>
                      <a:pt x="1659" y="604"/>
                    </a:lnTo>
                    <a:lnTo>
                      <a:pt x="1609" y="503"/>
                    </a:lnTo>
                    <a:lnTo>
                      <a:pt x="1559" y="453"/>
                    </a:lnTo>
                    <a:lnTo>
                      <a:pt x="1408" y="453"/>
                    </a:lnTo>
                    <a:lnTo>
                      <a:pt x="1207" y="403"/>
                    </a:lnTo>
                    <a:lnTo>
                      <a:pt x="1006" y="453"/>
                    </a:lnTo>
                    <a:lnTo>
                      <a:pt x="855" y="503"/>
                    </a:lnTo>
                    <a:lnTo>
                      <a:pt x="704" y="604"/>
                    </a:lnTo>
                    <a:lnTo>
                      <a:pt x="553" y="252"/>
                    </a:lnTo>
                    <a:lnTo>
                      <a:pt x="453" y="151"/>
                    </a:lnTo>
                    <a:lnTo>
                      <a:pt x="403" y="101"/>
                    </a:lnTo>
                    <a:lnTo>
                      <a:pt x="252" y="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" name="Google Shape;5569;p47">
                <a:extLst>
                  <a:ext uri="{FF2B5EF4-FFF2-40B4-BE49-F238E27FC236}">
                    <a16:creationId xmlns:a16="http://schemas.microsoft.com/office/drawing/2014/main" id="{72C30C87-40E9-42BE-B21E-6D15C408340C}"/>
                  </a:ext>
                </a:extLst>
              </p:cNvPr>
              <p:cNvSpPr/>
              <p:nvPr/>
            </p:nvSpPr>
            <p:spPr>
              <a:xfrm>
                <a:off x="403975" y="3169750"/>
                <a:ext cx="36475" cy="26400"/>
              </a:xfrm>
              <a:custGeom>
                <a:avLst/>
                <a:gdLst/>
                <a:ahLst/>
                <a:cxnLst/>
                <a:rect l="l" t="t" r="r" b="b"/>
                <a:pathLst>
                  <a:path w="1459" h="1056" extrusionOk="0">
                    <a:moveTo>
                      <a:pt x="1107" y="0"/>
                    </a:moveTo>
                    <a:lnTo>
                      <a:pt x="1006" y="50"/>
                    </a:lnTo>
                    <a:lnTo>
                      <a:pt x="604" y="503"/>
                    </a:lnTo>
                    <a:lnTo>
                      <a:pt x="503" y="553"/>
                    </a:lnTo>
                    <a:lnTo>
                      <a:pt x="453" y="503"/>
                    </a:lnTo>
                    <a:lnTo>
                      <a:pt x="302" y="402"/>
                    </a:lnTo>
                    <a:lnTo>
                      <a:pt x="202" y="452"/>
                    </a:lnTo>
                    <a:lnTo>
                      <a:pt x="152" y="553"/>
                    </a:lnTo>
                    <a:lnTo>
                      <a:pt x="51" y="603"/>
                    </a:lnTo>
                    <a:lnTo>
                      <a:pt x="1" y="653"/>
                    </a:lnTo>
                    <a:lnTo>
                      <a:pt x="1" y="704"/>
                    </a:lnTo>
                    <a:lnTo>
                      <a:pt x="1" y="754"/>
                    </a:lnTo>
                    <a:lnTo>
                      <a:pt x="51" y="754"/>
                    </a:lnTo>
                    <a:lnTo>
                      <a:pt x="252" y="804"/>
                    </a:lnTo>
                    <a:lnTo>
                      <a:pt x="453" y="955"/>
                    </a:lnTo>
                    <a:lnTo>
                      <a:pt x="654" y="1056"/>
                    </a:lnTo>
                    <a:lnTo>
                      <a:pt x="805" y="1056"/>
                    </a:lnTo>
                    <a:lnTo>
                      <a:pt x="906" y="1005"/>
                    </a:lnTo>
                    <a:lnTo>
                      <a:pt x="1056" y="1005"/>
                    </a:lnTo>
                    <a:lnTo>
                      <a:pt x="1207" y="955"/>
                    </a:lnTo>
                    <a:lnTo>
                      <a:pt x="1408" y="704"/>
                    </a:lnTo>
                    <a:lnTo>
                      <a:pt x="1408" y="653"/>
                    </a:lnTo>
                    <a:lnTo>
                      <a:pt x="1358" y="603"/>
                    </a:lnTo>
                    <a:lnTo>
                      <a:pt x="1157" y="553"/>
                    </a:lnTo>
                    <a:lnTo>
                      <a:pt x="1056" y="503"/>
                    </a:lnTo>
                    <a:lnTo>
                      <a:pt x="1107" y="452"/>
                    </a:lnTo>
                    <a:lnTo>
                      <a:pt x="1157" y="402"/>
                    </a:lnTo>
                    <a:lnTo>
                      <a:pt x="1257" y="352"/>
                    </a:lnTo>
                    <a:lnTo>
                      <a:pt x="1408" y="352"/>
                    </a:lnTo>
                    <a:lnTo>
                      <a:pt x="1458" y="302"/>
                    </a:lnTo>
                    <a:lnTo>
                      <a:pt x="1408" y="251"/>
                    </a:lnTo>
                    <a:lnTo>
                      <a:pt x="1308" y="151"/>
                    </a:lnTo>
                    <a:lnTo>
                      <a:pt x="1207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" name="Google Shape;5570;p47">
                <a:extLst>
                  <a:ext uri="{FF2B5EF4-FFF2-40B4-BE49-F238E27FC236}">
                    <a16:creationId xmlns:a16="http://schemas.microsoft.com/office/drawing/2014/main" id="{B2E1A9D3-8222-4D33-A3C3-676E1654BB82}"/>
                  </a:ext>
                </a:extLst>
              </p:cNvPr>
              <p:cNvSpPr/>
              <p:nvPr/>
            </p:nvSpPr>
            <p:spPr>
              <a:xfrm>
                <a:off x="377600" y="3184825"/>
                <a:ext cx="26400" cy="31425"/>
              </a:xfrm>
              <a:custGeom>
                <a:avLst/>
                <a:gdLst/>
                <a:ahLst/>
                <a:cxnLst/>
                <a:rect l="l" t="t" r="r" b="b"/>
                <a:pathLst>
                  <a:path w="1056" h="1257" extrusionOk="0">
                    <a:moveTo>
                      <a:pt x="553" y="0"/>
                    </a:moveTo>
                    <a:lnTo>
                      <a:pt x="453" y="50"/>
                    </a:lnTo>
                    <a:lnTo>
                      <a:pt x="402" y="101"/>
                    </a:lnTo>
                    <a:lnTo>
                      <a:pt x="252" y="201"/>
                    </a:lnTo>
                    <a:lnTo>
                      <a:pt x="252" y="302"/>
                    </a:lnTo>
                    <a:lnTo>
                      <a:pt x="302" y="402"/>
                    </a:lnTo>
                    <a:lnTo>
                      <a:pt x="352" y="503"/>
                    </a:lnTo>
                    <a:lnTo>
                      <a:pt x="402" y="553"/>
                    </a:lnTo>
                    <a:lnTo>
                      <a:pt x="302" y="603"/>
                    </a:lnTo>
                    <a:lnTo>
                      <a:pt x="201" y="603"/>
                    </a:lnTo>
                    <a:lnTo>
                      <a:pt x="51" y="654"/>
                    </a:lnTo>
                    <a:lnTo>
                      <a:pt x="0" y="704"/>
                    </a:lnTo>
                    <a:lnTo>
                      <a:pt x="0" y="754"/>
                    </a:lnTo>
                    <a:lnTo>
                      <a:pt x="51" y="905"/>
                    </a:lnTo>
                    <a:lnTo>
                      <a:pt x="101" y="1005"/>
                    </a:lnTo>
                    <a:lnTo>
                      <a:pt x="252" y="1005"/>
                    </a:lnTo>
                    <a:lnTo>
                      <a:pt x="352" y="1056"/>
                    </a:lnTo>
                    <a:lnTo>
                      <a:pt x="503" y="1257"/>
                    </a:lnTo>
                    <a:lnTo>
                      <a:pt x="603" y="1207"/>
                    </a:lnTo>
                    <a:lnTo>
                      <a:pt x="654" y="1156"/>
                    </a:lnTo>
                    <a:lnTo>
                      <a:pt x="704" y="1056"/>
                    </a:lnTo>
                    <a:lnTo>
                      <a:pt x="805" y="1005"/>
                    </a:lnTo>
                    <a:lnTo>
                      <a:pt x="955" y="1005"/>
                    </a:lnTo>
                    <a:lnTo>
                      <a:pt x="1056" y="905"/>
                    </a:lnTo>
                    <a:lnTo>
                      <a:pt x="1056" y="704"/>
                    </a:lnTo>
                    <a:lnTo>
                      <a:pt x="1056" y="603"/>
                    </a:lnTo>
                    <a:lnTo>
                      <a:pt x="1056" y="503"/>
                    </a:lnTo>
                    <a:lnTo>
                      <a:pt x="805" y="251"/>
                    </a:lnTo>
                    <a:lnTo>
                      <a:pt x="55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" name="Google Shape;5571;p47">
                <a:extLst>
                  <a:ext uri="{FF2B5EF4-FFF2-40B4-BE49-F238E27FC236}">
                    <a16:creationId xmlns:a16="http://schemas.microsoft.com/office/drawing/2014/main" id="{6899B44A-57C4-4EDC-8F4C-6BEC30F0078A}"/>
                  </a:ext>
                </a:extLst>
              </p:cNvPr>
              <p:cNvSpPr/>
              <p:nvPr/>
            </p:nvSpPr>
            <p:spPr>
              <a:xfrm>
                <a:off x="1913150" y="3341900"/>
                <a:ext cx="41500" cy="21375"/>
              </a:xfrm>
              <a:custGeom>
                <a:avLst/>
                <a:gdLst/>
                <a:ahLst/>
                <a:cxnLst/>
                <a:rect l="l" t="t" r="r" b="b"/>
                <a:pathLst>
                  <a:path w="1660" h="855" extrusionOk="0">
                    <a:moveTo>
                      <a:pt x="654" y="0"/>
                    </a:moveTo>
                    <a:lnTo>
                      <a:pt x="503" y="50"/>
                    </a:lnTo>
                    <a:lnTo>
                      <a:pt x="353" y="201"/>
                    </a:lnTo>
                    <a:lnTo>
                      <a:pt x="252" y="201"/>
                    </a:lnTo>
                    <a:lnTo>
                      <a:pt x="152" y="251"/>
                    </a:lnTo>
                    <a:lnTo>
                      <a:pt x="101" y="251"/>
                    </a:lnTo>
                    <a:lnTo>
                      <a:pt x="1" y="352"/>
                    </a:lnTo>
                    <a:lnTo>
                      <a:pt x="101" y="402"/>
                    </a:lnTo>
                    <a:lnTo>
                      <a:pt x="302" y="603"/>
                    </a:lnTo>
                    <a:lnTo>
                      <a:pt x="403" y="654"/>
                    </a:lnTo>
                    <a:lnTo>
                      <a:pt x="554" y="654"/>
                    </a:lnTo>
                    <a:lnTo>
                      <a:pt x="1006" y="603"/>
                    </a:lnTo>
                    <a:lnTo>
                      <a:pt x="1207" y="704"/>
                    </a:lnTo>
                    <a:lnTo>
                      <a:pt x="1308" y="754"/>
                    </a:lnTo>
                    <a:lnTo>
                      <a:pt x="1408" y="855"/>
                    </a:lnTo>
                    <a:lnTo>
                      <a:pt x="1509" y="855"/>
                    </a:lnTo>
                    <a:lnTo>
                      <a:pt x="1659" y="754"/>
                    </a:lnTo>
                    <a:lnTo>
                      <a:pt x="1659" y="603"/>
                    </a:lnTo>
                    <a:lnTo>
                      <a:pt x="1659" y="503"/>
                    </a:lnTo>
                    <a:lnTo>
                      <a:pt x="1458" y="302"/>
                    </a:lnTo>
                    <a:lnTo>
                      <a:pt x="1358" y="251"/>
                    </a:lnTo>
                    <a:lnTo>
                      <a:pt x="1207" y="201"/>
                    </a:lnTo>
                    <a:lnTo>
                      <a:pt x="956" y="201"/>
                    </a:lnTo>
                    <a:lnTo>
                      <a:pt x="755" y="50"/>
                    </a:lnTo>
                    <a:lnTo>
                      <a:pt x="65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" name="Google Shape;5572;p47">
                <a:extLst>
                  <a:ext uri="{FF2B5EF4-FFF2-40B4-BE49-F238E27FC236}">
                    <a16:creationId xmlns:a16="http://schemas.microsoft.com/office/drawing/2014/main" id="{9EB04628-1BA9-4437-9110-EE51CF6095A9}"/>
                  </a:ext>
                </a:extLst>
              </p:cNvPr>
              <p:cNvSpPr/>
              <p:nvPr/>
            </p:nvSpPr>
            <p:spPr>
              <a:xfrm>
                <a:off x="2081550" y="3647250"/>
                <a:ext cx="41475" cy="16350"/>
              </a:xfrm>
              <a:custGeom>
                <a:avLst/>
                <a:gdLst/>
                <a:ahLst/>
                <a:cxnLst/>
                <a:rect l="l" t="t" r="r" b="b"/>
                <a:pathLst>
                  <a:path w="1659" h="654" extrusionOk="0">
                    <a:moveTo>
                      <a:pt x="151" y="0"/>
                    </a:moveTo>
                    <a:lnTo>
                      <a:pt x="50" y="101"/>
                    </a:lnTo>
                    <a:lnTo>
                      <a:pt x="0" y="201"/>
                    </a:lnTo>
                    <a:lnTo>
                      <a:pt x="50" y="302"/>
                    </a:lnTo>
                    <a:lnTo>
                      <a:pt x="101" y="402"/>
                    </a:lnTo>
                    <a:lnTo>
                      <a:pt x="302" y="453"/>
                    </a:lnTo>
                    <a:lnTo>
                      <a:pt x="452" y="553"/>
                    </a:lnTo>
                    <a:lnTo>
                      <a:pt x="603" y="654"/>
                    </a:lnTo>
                    <a:lnTo>
                      <a:pt x="704" y="654"/>
                    </a:lnTo>
                    <a:lnTo>
                      <a:pt x="955" y="603"/>
                    </a:lnTo>
                    <a:lnTo>
                      <a:pt x="1106" y="503"/>
                    </a:lnTo>
                    <a:lnTo>
                      <a:pt x="1257" y="453"/>
                    </a:lnTo>
                    <a:lnTo>
                      <a:pt x="1609" y="402"/>
                    </a:lnTo>
                    <a:lnTo>
                      <a:pt x="1659" y="352"/>
                    </a:lnTo>
                    <a:lnTo>
                      <a:pt x="1609" y="252"/>
                    </a:lnTo>
                    <a:lnTo>
                      <a:pt x="1458" y="101"/>
                    </a:lnTo>
                    <a:lnTo>
                      <a:pt x="1257" y="0"/>
                    </a:lnTo>
                    <a:lnTo>
                      <a:pt x="1106" y="0"/>
                    </a:lnTo>
                    <a:lnTo>
                      <a:pt x="905" y="50"/>
                    </a:lnTo>
                    <a:lnTo>
                      <a:pt x="754" y="151"/>
                    </a:lnTo>
                    <a:lnTo>
                      <a:pt x="603" y="201"/>
                    </a:lnTo>
                    <a:lnTo>
                      <a:pt x="452" y="151"/>
                    </a:lnTo>
                    <a:lnTo>
                      <a:pt x="3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" name="Google Shape;5573;p47">
                <a:extLst>
                  <a:ext uri="{FF2B5EF4-FFF2-40B4-BE49-F238E27FC236}">
                    <a16:creationId xmlns:a16="http://schemas.microsoft.com/office/drawing/2014/main" id="{5F599C58-09EE-41E6-8438-6433FCA3D60F}"/>
                  </a:ext>
                </a:extLst>
              </p:cNvPr>
              <p:cNvSpPr/>
              <p:nvPr/>
            </p:nvSpPr>
            <p:spPr>
              <a:xfrm>
                <a:off x="2012425" y="3184825"/>
                <a:ext cx="21400" cy="30175"/>
              </a:xfrm>
              <a:custGeom>
                <a:avLst/>
                <a:gdLst/>
                <a:ahLst/>
                <a:cxnLst/>
                <a:rect l="l" t="t" r="r" b="b"/>
                <a:pathLst>
                  <a:path w="856" h="1207" extrusionOk="0">
                    <a:moveTo>
                      <a:pt x="352" y="0"/>
                    </a:moveTo>
                    <a:lnTo>
                      <a:pt x="252" y="101"/>
                    </a:lnTo>
                    <a:lnTo>
                      <a:pt x="202" y="251"/>
                    </a:lnTo>
                    <a:lnTo>
                      <a:pt x="101" y="453"/>
                    </a:lnTo>
                    <a:lnTo>
                      <a:pt x="51" y="603"/>
                    </a:lnTo>
                    <a:lnTo>
                      <a:pt x="1" y="704"/>
                    </a:lnTo>
                    <a:lnTo>
                      <a:pt x="51" y="804"/>
                    </a:lnTo>
                    <a:lnTo>
                      <a:pt x="51" y="1056"/>
                    </a:lnTo>
                    <a:lnTo>
                      <a:pt x="51" y="1156"/>
                    </a:lnTo>
                    <a:lnTo>
                      <a:pt x="101" y="1207"/>
                    </a:lnTo>
                    <a:lnTo>
                      <a:pt x="202" y="1207"/>
                    </a:lnTo>
                    <a:lnTo>
                      <a:pt x="654" y="905"/>
                    </a:lnTo>
                    <a:lnTo>
                      <a:pt x="553" y="804"/>
                    </a:lnTo>
                    <a:lnTo>
                      <a:pt x="503" y="704"/>
                    </a:lnTo>
                    <a:lnTo>
                      <a:pt x="503" y="603"/>
                    </a:lnTo>
                    <a:lnTo>
                      <a:pt x="604" y="553"/>
                    </a:lnTo>
                    <a:lnTo>
                      <a:pt x="755" y="453"/>
                    </a:lnTo>
                    <a:lnTo>
                      <a:pt x="805" y="402"/>
                    </a:lnTo>
                    <a:lnTo>
                      <a:pt x="855" y="302"/>
                    </a:lnTo>
                    <a:lnTo>
                      <a:pt x="855" y="201"/>
                    </a:lnTo>
                    <a:lnTo>
                      <a:pt x="855" y="101"/>
                    </a:lnTo>
                    <a:lnTo>
                      <a:pt x="805" y="50"/>
                    </a:lnTo>
                    <a:lnTo>
                      <a:pt x="65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" name="Google Shape;5574;p47">
                <a:extLst>
                  <a:ext uri="{FF2B5EF4-FFF2-40B4-BE49-F238E27FC236}">
                    <a16:creationId xmlns:a16="http://schemas.microsoft.com/office/drawing/2014/main" id="{39B1C1A8-1FB2-492E-887A-A49E99E054A1}"/>
                  </a:ext>
                </a:extLst>
              </p:cNvPr>
              <p:cNvSpPr/>
              <p:nvPr/>
            </p:nvSpPr>
            <p:spPr>
              <a:xfrm>
                <a:off x="1997350" y="3125750"/>
                <a:ext cx="26400" cy="21400"/>
              </a:xfrm>
              <a:custGeom>
                <a:avLst/>
                <a:gdLst/>
                <a:ahLst/>
                <a:cxnLst/>
                <a:rect l="l" t="t" r="r" b="b"/>
                <a:pathLst>
                  <a:path w="1056" h="856" extrusionOk="0">
                    <a:moveTo>
                      <a:pt x="503" y="1"/>
                    </a:moveTo>
                    <a:lnTo>
                      <a:pt x="352" y="51"/>
                    </a:lnTo>
                    <a:lnTo>
                      <a:pt x="252" y="101"/>
                    </a:lnTo>
                    <a:lnTo>
                      <a:pt x="151" y="202"/>
                    </a:lnTo>
                    <a:lnTo>
                      <a:pt x="51" y="302"/>
                    </a:lnTo>
                    <a:lnTo>
                      <a:pt x="0" y="403"/>
                    </a:lnTo>
                    <a:lnTo>
                      <a:pt x="0" y="554"/>
                    </a:lnTo>
                    <a:lnTo>
                      <a:pt x="0" y="755"/>
                    </a:lnTo>
                    <a:lnTo>
                      <a:pt x="101" y="855"/>
                    </a:lnTo>
                    <a:lnTo>
                      <a:pt x="252" y="855"/>
                    </a:lnTo>
                    <a:lnTo>
                      <a:pt x="604" y="704"/>
                    </a:lnTo>
                    <a:lnTo>
                      <a:pt x="805" y="604"/>
                    </a:lnTo>
                    <a:lnTo>
                      <a:pt x="905" y="453"/>
                    </a:lnTo>
                    <a:lnTo>
                      <a:pt x="1056" y="353"/>
                    </a:lnTo>
                    <a:lnTo>
                      <a:pt x="855" y="152"/>
                    </a:lnTo>
                    <a:lnTo>
                      <a:pt x="654" y="51"/>
                    </a:lnTo>
                    <a:lnTo>
                      <a:pt x="503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" name="Google Shape;5575;p47">
                <a:extLst>
                  <a:ext uri="{FF2B5EF4-FFF2-40B4-BE49-F238E27FC236}">
                    <a16:creationId xmlns:a16="http://schemas.microsoft.com/office/drawing/2014/main" id="{FEE9B13C-749A-4122-9FF8-391473F24492}"/>
                  </a:ext>
                </a:extLst>
              </p:cNvPr>
              <p:cNvSpPr/>
              <p:nvPr/>
            </p:nvSpPr>
            <p:spPr>
              <a:xfrm>
                <a:off x="1924475" y="3221250"/>
                <a:ext cx="40225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1609" h="604" extrusionOk="0">
                    <a:moveTo>
                      <a:pt x="101" y="1"/>
                    </a:moveTo>
                    <a:lnTo>
                      <a:pt x="0" y="51"/>
                    </a:lnTo>
                    <a:lnTo>
                      <a:pt x="0" y="152"/>
                    </a:lnTo>
                    <a:lnTo>
                      <a:pt x="0" y="252"/>
                    </a:lnTo>
                    <a:lnTo>
                      <a:pt x="0" y="453"/>
                    </a:lnTo>
                    <a:lnTo>
                      <a:pt x="101" y="604"/>
                    </a:lnTo>
                    <a:lnTo>
                      <a:pt x="151" y="554"/>
                    </a:lnTo>
                    <a:lnTo>
                      <a:pt x="201" y="453"/>
                    </a:lnTo>
                    <a:lnTo>
                      <a:pt x="201" y="353"/>
                    </a:lnTo>
                    <a:lnTo>
                      <a:pt x="251" y="252"/>
                    </a:lnTo>
                    <a:lnTo>
                      <a:pt x="302" y="252"/>
                    </a:lnTo>
                    <a:lnTo>
                      <a:pt x="452" y="353"/>
                    </a:lnTo>
                    <a:lnTo>
                      <a:pt x="603" y="403"/>
                    </a:lnTo>
                    <a:lnTo>
                      <a:pt x="905" y="503"/>
                    </a:lnTo>
                    <a:lnTo>
                      <a:pt x="1056" y="503"/>
                    </a:lnTo>
                    <a:lnTo>
                      <a:pt x="1156" y="353"/>
                    </a:lnTo>
                    <a:lnTo>
                      <a:pt x="1357" y="252"/>
                    </a:lnTo>
                    <a:lnTo>
                      <a:pt x="1458" y="202"/>
                    </a:lnTo>
                    <a:lnTo>
                      <a:pt x="1558" y="202"/>
                    </a:lnTo>
                    <a:lnTo>
                      <a:pt x="1609" y="152"/>
                    </a:lnTo>
                    <a:lnTo>
                      <a:pt x="1609" y="51"/>
                    </a:lnTo>
                    <a:lnTo>
                      <a:pt x="1558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" name="Google Shape;5576;p47">
                <a:extLst>
                  <a:ext uri="{FF2B5EF4-FFF2-40B4-BE49-F238E27FC236}">
                    <a16:creationId xmlns:a16="http://schemas.microsoft.com/office/drawing/2014/main" id="{DF5FDCCF-BB53-425A-98E6-3DBE54CFCD66}"/>
                  </a:ext>
                </a:extLst>
              </p:cNvPr>
              <p:cNvSpPr/>
              <p:nvPr/>
            </p:nvSpPr>
            <p:spPr>
              <a:xfrm>
                <a:off x="1846550" y="3736450"/>
                <a:ext cx="25175" cy="26425"/>
              </a:xfrm>
              <a:custGeom>
                <a:avLst/>
                <a:gdLst/>
                <a:ahLst/>
                <a:cxnLst/>
                <a:rect l="l" t="t" r="r" b="b"/>
                <a:pathLst>
                  <a:path w="1007" h="1057" extrusionOk="0">
                    <a:moveTo>
                      <a:pt x="302" y="1"/>
                    </a:moveTo>
                    <a:lnTo>
                      <a:pt x="202" y="51"/>
                    </a:lnTo>
                    <a:lnTo>
                      <a:pt x="152" y="152"/>
                    </a:lnTo>
                    <a:lnTo>
                      <a:pt x="51" y="453"/>
                    </a:lnTo>
                    <a:lnTo>
                      <a:pt x="1" y="554"/>
                    </a:lnTo>
                    <a:lnTo>
                      <a:pt x="1" y="604"/>
                    </a:lnTo>
                    <a:lnTo>
                      <a:pt x="51" y="604"/>
                    </a:lnTo>
                    <a:lnTo>
                      <a:pt x="152" y="654"/>
                    </a:lnTo>
                    <a:lnTo>
                      <a:pt x="453" y="654"/>
                    </a:lnTo>
                    <a:lnTo>
                      <a:pt x="554" y="755"/>
                    </a:lnTo>
                    <a:lnTo>
                      <a:pt x="554" y="906"/>
                    </a:lnTo>
                    <a:lnTo>
                      <a:pt x="604" y="1006"/>
                    </a:lnTo>
                    <a:lnTo>
                      <a:pt x="704" y="1056"/>
                    </a:lnTo>
                    <a:lnTo>
                      <a:pt x="905" y="1056"/>
                    </a:lnTo>
                    <a:lnTo>
                      <a:pt x="956" y="956"/>
                    </a:lnTo>
                    <a:lnTo>
                      <a:pt x="1006" y="855"/>
                    </a:lnTo>
                    <a:lnTo>
                      <a:pt x="1006" y="755"/>
                    </a:lnTo>
                    <a:lnTo>
                      <a:pt x="855" y="654"/>
                    </a:lnTo>
                    <a:lnTo>
                      <a:pt x="805" y="504"/>
                    </a:lnTo>
                    <a:lnTo>
                      <a:pt x="755" y="302"/>
                    </a:lnTo>
                    <a:lnTo>
                      <a:pt x="654" y="202"/>
                    </a:lnTo>
                    <a:lnTo>
                      <a:pt x="503" y="51"/>
                    </a:lnTo>
                    <a:lnTo>
                      <a:pt x="353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" name="Google Shape;5577;p47">
                <a:extLst>
                  <a:ext uri="{FF2B5EF4-FFF2-40B4-BE49-F238E27FC236}">
                    <a16:creationId xmlns:a16="http://schemas.microsoft.com/office/drawing/2014/main" id="{5CA6FD53-B7EA-47E5-B7B8-B8CFE18CD339}"/>
                  </a:ext>
                </a:extLst>
              </p:cNvPr>
              <p:cNvSpPr/>
              <p:nvPr/>
            </p:nvSpPr>
            <p:spPr>
              <a:xfrm>
                <a:off x="1871700" y="3394675"/>
                <a:ext cx="25150" cy="21375"/>
              </a:xfrm>
              <a:custGeom>
                <a:avLst/>
                <a:gdLst/>
                <a:ahLst/>
                <a:cxnLst/>
                <a:rect l="l" t="t" r="r" b="b"/>
                <a:pathLst>
                  <a:path w="1006" h="855" extrusionOk="0">
                    <a:moveTo>
                      <a:pt x="553" y="0"/>
                    </a:moveTo>
                    <a:lnTo>
                      <a:pt x="302" y="50"/>
                    </a:lnTo>
                    <a:lnTo>
                      <a:pt x="101" y="201"/>
                    </a:lnTo>
                    <a:lnTo>
                      <a:pt x="0" y="402"/>
                    </a:lnTo>
                    <a:lnTo>
                      <a:pt x="0" y="654"/>
                    </a:lnTo>
                    <a:lnTo>
                      <a:pt x="0" y="754"/>
                    </a:lnTo>
                    <a:lnTo>
                      <a:pt x="101" y="804"/>
                    </a:lnTo>
                    <a:lnTo>
                      <a:pt x="201" y="855"/>
                    </a:lnTo>
                    <a:lnTo>
                      <a:pt x="251" y="855"/>
                    </a:lnTo>
                    <a:lnTo>
                      <a:pt x="452" y="704"/>
                    </a:lnTo>
                    <a:lnTo>
                      <a:pt x="553" y="553"/>
                    </a:lnTo>
                    <a:lnTo>
                      <a:pt x="653" y="503"/>
                    </a:lnTo>
                    <a:lnTo>
                      <a:pt x="704" y="453"/>
                    </a:lnTo>
                    <a:lnTo>
                      <a:pt x="804" y="402"/>
                    </a:lnTo>
                    <a:lnTo>
                      <a:pt x="854" y="302"/>
                    </a:lnTo>
                    <a:lnTo>
                      <a:pt x="905" y="252"/>
                    </a:lnTo>
                    <a:lnTo>
                      <a:pt x="955" y="201"/>
                    </a:lnTo>
                    <a:lnTo>
                      <a:pt x="1005" y="101"/>
                    </a:lnTo>
                    <a:lnTo>
                      <a:pt x="955" y="50"/>
                    </a:lnTo>
                    <a:lnTo>
                      <a:pt x="75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578;p47">
                <a:extLst>
                  <a:ext uri="{FF2B5EF4-FFF2-40B4-BE49-F238E27FC236}">
                    <a16:creationId xmlns:a16="http://schemas.microsoft.com/office/drawing/2014/main" id="{3D83E3B1-63B7-4F89-8D1B-A1D85CC277FA}"/>
                  </a:ext>
                </a:extLst>
              </p:cNvPr>
              <p:cNvSpPr/>
              <p:nvPr/>
            </p:nvSpPr>
            <p:spPr>
              <a:xfrm>
                <a:off x="1434400" y="3815625"/>
                <a:ext cx="21375" cy="26425"/>
              </a:xfrm>
              <a:custGeom>
                <a:avLst/>
                <a:gdLst/>
                <a:ahLst/>
                <a:cxnLst/>
                <a:rect l="l" t="t" r="r" b="b"/>
                <a:pathLst>
                  <a:path w="855" h="1057" extrusionOk="0">
                    <a:moveTo>
                      <a:pt x="453" y="1"/>
                    </a:moveTo>
                    <a:lnTo>
                      <a:pt x="302" y="51"/>
                    </a:lnTo>
                    <a:lnTo>
                      <a:pt x="201" y="101"/>
                    </a:lnTo>
                    <a:lnTo>
                      <a:pt x="201" y="252"/>
                    </a:lnTo>
                    <a:lnTo>
                      <a:pt x="151" y="403"/>
                    </a:lnTo>
                    <a:lnTo>
                      <a:pt x="50" y="503"/>
                    </a:lnTo>
                    <a:lnTo>
                      <a:pt x="0" y="604"/>
                    </a:lnTo>
                    <a:lnTo>
                      <a:pt x="0" y="855"/>
                    </a:lnTo>
                    <a:lnTo>
                      <a:pt x="0" y="956"/>
                    </a:lnTo>
                    <a:lnTo>
                      <a:pt x="50" y="1006"/>
                    </a:lnTo>
                    <a:lnTo>
                      <a:pt x="201" y="1056"/>
                    </a:lnTo>
                    <a:lnTo>
                      <a:pt x="302" y="1056"/>
                    </a:lnTo>
                    <a:lnTo>
                      <a:pt x="352" y="1006"/>
                    </a:lnTo>
                    <a:lnTo>
                      <a:pt x="453" y="805"/>
                    </a:lnTo>
                    <a:lnTo>
                      <a:pt x="553" y="654"/>
                    </a:lnTo>
                    <a:lnTo>
                      <a:pt x="804" y="352"/>
                    </a:lnTo>
                    <a:lnTo>
                      <a:pt x="855" y="252"/>
                    </a:lnTo>
                    <a:lnTo>
                      <a:pt x="855" y="151"/>
                    </a:lnTo>
                    <a:lnTo>
                      <a:pt x="804" y="51"/>
                    </a:lnTo>
                    <a:lnTo>
                      <a:pt x="754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579;p47">
                <a:extLst>
                  <a:ext uri="{FF2B5EF4-FFF2-40B4-BE49-F238E27FC236}">
                    <a16:creationId xmlns:a16="http://schemas.microsoft.com/office/drawing/2014/main" id="{84975F12-C578-4FB4-92EC-67C2889FA104}"/>
                  </a:ext>
                </a:extLst>
              </p:cNvPr>
              <p:cNvSpPr/>
              <p:nvPr/>
            </p:nvSpPr>
            <p:spPr>
              <a:xfrm>
                <a:off x="2055150" y="3579375"/>
                <a:ext cx="21400" cy="20150"/>
              </a:xfrm>
              <a:custGeom>
                <a:avLst/>
                <a:gdLst/>
                <a:ahLst/>
                <a:cxnLst/>
                <a:rect l="l" t="t" r="r" b="b"/>
                <a:pathLst>
                  <a:path w="856" h="806" extrusionOk="0">
                    <a:moveTo>
                      <a:pt x="553" y="1"/>
                    </a:moveTo>
                    <a:lnTo>
                      <a:pt x="453" y="51"/>
                    </a:lnTo>
                    <a:lnTo>
                      <a:pt x="352" y="152"/>
                    </a:lnTo>
                    <a:lnTo>
                      <a:pt x="202" y="202"/>
                    </a:lnTo>
                    <a:lnTo>
                      <a:pt x="101" y="252"/>
                    </a:lnTo>
                    <a:lnTo>
                      <a:pt x="1" y="353"/>
                    </a:lnTo>
                    <a:lnTo>
                      <a:pt x="1" y="453"/>
                    </a:lnTo>
                    <a:lnTo>
                      <a:pt x="51" y="504"/>
                    </a:lnTo>
                    <a:lnTo>
                      <a:pt x="101" y="604"/>
                    </a:lnTo>
                    <a:lnTo>
                      <a:pt x="202" y="604"/>
                    </a:lnTo>
                    <a:lnTo>
                      <a:pt x="352" y="654"/>
                    </a:lnTo>
                    <a:lnTo>
                      <a:pt x="453" y="755"/>
                    </a:lnTo>
                    <a:lnTo>
                      <a:pt x="654" y="805"/>
                    </a:lnTo>
                    <a:lnTo>
                      <a:pt x="754" y="805"/>
                    </a:lnTo>
                    <a:lnTo>
                      <a:pt x="805" y="755"/>
                    </a:lnTo>
                    <a:lnTo>
                      <a:pt x="855" y="554"/>
                    </a:lnTo>
                    <a:lnTo>
                      <a:pt x="855" y="403"/>
                    </a:lnTo>
                    <a:lnTo>
                      <a:pt x="805" y="303"/>
                    </a:lnTo>
                    <a:lnTo>
                      <a:pt x="604" y="51"/>
                    </a:lnTo>
                    <a:lnTo>
                      <a:pt x="553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" name="Google Shape;5580;p47">
                <a:extLst>
                  <a:ext uri="{FF2B5EF4-FFF2-40B4-BE49-F238E27FC236}">
                    <a16:creationId xmlns:a16="http://schemas.microsoft.com/office/drawing/2014/main" id="{0B6535EC-5289-43C8-95C7-300573F7F630}"/>
                  </a:ext>
                </a:extLst>
              </p:cNvPr>
              <p:cNvSpPr/>
              <p:nvPr/>
            </p:nvSpPr>
            <p:spPr>
              <a:xfrm>
                <a:off x="2104150" y="3588175"/>
                <a:ext cx="35225" cy="11350"/>
              </a:xfrm>
              <a:custGeom>
                <a:avLst/>
                <a:gdLst/>
                <a:ahLst/>
                <a:cxnLst/>
                <a:rect l="l" t="t" r="r" b="b"/>
                <a:pathLst>
                  <a:path w="1409" h="454" extrusionOk="0">
                    <a:moveTo>
                      <a:pt x="956" y="1"/>
                    </a:moveTo>
                    <a:lnTo>
                      <a:pt x="805" y="51"/>
                    </a:lnTo>
                    <a:lnTo>
                      <a:pt x="554" y="152"/>
                    </a:lnTo>
                    <a:lnTo>
                      <a:pt x="302" y="252"/>
                    </a:lnTo>
                    <a:lnTo>
                      <a:pt x="202" y="302"/>
                    </a:lnTo>
                    <a:lnTo>
                      <a:pt x="51" y="252"/>
                    </a:lnTo>
                    <a:lnTo>
                      <a:pt x="1" y="353"/>
                    </a:lnTo>
                    <a:lnTo>
                      <a:pt x="1" y="403"/>
                    </a:lnTo>
                    <a:lnTo>
                      <a:pt x="51" y="453"/>
                    </a:lnTo>
                    <a:lnTo>
                      <a:pt x="1308" y="453"/>
                    </a:lnTo>
                    <a:lnTo>
                      <a:pt x="1358" y="403"/>
                    </a:lnTo>
                    <a:lnTo>
                      <a:pt x="1408" y="302"/>
                    </a:lnTo>
                    <a:lnTo>
                      <a:pt x="1358" y="152"/>
                    </a:lnTo>
                    <a:lnTo>
                      <a:pt x="1308" y="51"/>
                    </a:lnTo>
                    <a:lnTo>
                      <a:pt x="1107" y="51"/>
                    </a:lnTo>
                    <a:lnTo>
                      <a:pt x="956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" name="Google Shape;5581;p47">
                <a:extLst>
                  <a:ext uri="{FF2B5EF4-FFF2-40B4-BE49-F238E27FC236}">
                    <a16:creationId xmlns:a16="http://schemas.microsoft.com/office/drawing/2014/main" id="{C4B34EE6-907E-480F-8E9C-276CEBCA740F}"/>
                  </a:ext>
                </a:extLst>
              </p:cNvPr>
              <p:cNvSpPr/>
              <p:nvPr/>
            </p:nvSpPr>
            <p:spPr>
              <a:xfrm>
                <a:off x="1944575" y="3643475"/>
                <a:ext cx="21375" cy="20125"/>
              </a:xfrm>
              <a:custGeom>
                <a:avLst/>
                <a:gdLst/>
                <a:ahLst/>
                <a:cxnLst/>
                <a:rect l="l" t="t" r="r" b="b"/>
                <a:pathLst>
                  <a:path w="855" h="805" extrusionOk="0">
                    <a:moveTo>
                      <a:pt x="302" y="0"/>
                    </a:moveTo>
                    <a:lnTo>
                      <a:pt x="201" y="51"/>
                    </a:lnTo>
                    <a:lnTo>
                      <a:pt x="101" y="151"/>
                    </a:lnTo>
                    <a:lnTo>
                      <a:pt x="51" y="252"/>
                    </a:lnTo>
                    <a:lnTo>
                      <a:pt x="0" y="352"/>
                    </a:lnTo>
                    <a:lnTo>
                      <a:pt x="51" y="453"/>
                    </a:lnTo>
                    <a:lnTo>
                      <a:pt x="151" y="604"/>
                    </a:lnTo>
                    <a:lnTo>
                      <a:pt x="302" y="754"/>
                    </a:lnTo>
                    <a:lnTo>
                      <a:pt x="453" y="805"/>
                    </a:lnTo>
                    <a:lnTo>
                      <a:pt x="654" y="805"/>
                    </a:lnTo>
                    <a:lnTo>
                      <a:pt x="855" y="704"/>
                    </a:lnTo>
                    <a:lnTo>
                      <a:pt x="704" y="553"/>
                    </a:lnTo>
                    <a:lnTo>
                      <a:pt x="603" y="553"/>
                    </a:lnTo>
                    <a:lnTo>
                      <a:pt x="453" y="453"/>
                    </a:lnTo>
                    <a:lnTo>
                      <a:pt x="603" y="352"/>
                    </a:lnTo>
                    <a:lnTo>
                      <a:pt x="855" y="252"/>
                    </a:lnTo>
                    <a:lnTo>
                      <a:pt x="654" y="151"/>
                    </a:lnTo>
                    <a:lnTo>
                      <a:pt x="553" y="151"/>
                    </a:lnTo>
                    <a:lnTo>
                      <a:pt x="503" y="101"/>
                    </a:lnTo>
                    <a:lnTo>
                      <a:pt x="4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" name="Google Shape;5582;p47">
                <a:extLst>
                  <a:ext uri="{FF2B5EF4-FFF2-40B4-BE49-F238E27FC236}">
                    <a16:creationId xmlns:a16="http://schemas.microsoft.com/office/drawing/2014/main" id="{E78A43CB-78F2-459D-8E29-F22AD4ACF279}"/>
                  </a:ext>
                </a:extLst>
              </p:cNvPr>
              <p:cNvSpPr/>
              <p:nvPr/>
            </p:nvSpPr>
            <p:spPr>
              <a:xfrm>
                <a:off x="1886775" y="3441150"/>
                <a:ext cx="21375" cy="21400"/>
              </a:xfrm>
              <a:custGeom>
                <a:avLst/>
                <a:gdLst/>
                <a:ahLst/>
                <a:cxnLst/>
                <a:rect l="l" t="t" r="r" b="b"/>
                <a:pathLst>
                  <a:path w="855" h="856" extrusionOk="0">
                    <a:moveTo>
                      <a:pt x="251" y="1"/>
                    </a:moveTo>
                    <a:lnTo>
                      <a:pt x="101" y="101"/>
                    </a:lnTo>
                    <a:lnTo>
                      <a:pt x="0" y="152"/>
                    </a:lnTo>
                    <a:lnTo>
                      <a:pt x="0" y="353"/>
                    </a:lnTo>
                    <a:lnTo>
                      <a:pt x="0" y="554"/>
                    </a:lnTo>
                    <a:lnTo>
                      <a:pt x="352" y="855"/>
                    </a:lnTo>
                    <a:lnTo>
                      <a:pt x="603" y="805"/>
                    </a:lnTo>
                    <a:lnTo>
                      <a:pt x="754" y="654"/>
                    </a:lnTo>
                    <a:lnTo>
                      <a:pt x="855" y="604"/>
                    </a:lnTo>
                    <a:lnTo>
                      <a:pt x="754" y="504"/>
                    </a:lnTo>
                    <a:lnTo>
                      <a:pt x="704" y="453"/>
                    </a:lnTo>
                    <a:lnTo>
                      <a:pt x="302" y="453"/>
                    </a:lnTo>
                    <a:lnTo>
                      <a:pt x="251" y="403"/>
                    </a:lnTo>
                    <a:lnTo>
                      <a:pt x="302" y="353"/>
                    </a:lnTo>
                    <a:lnTo>
                      <a:pt x="352" y="202"/>
                    </a:lnTo>
                    <a:lnTo>
                      <a:pt x="453" y="152"/>
                    </a:lnTo>
                    <a:lnTo>
                      <a:pt x="2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" name="Google Shape;5583;p47">
                <a:extLst>
                  <a:ext uri="{FF2B5EF4-FFF2-40B4-BE49-F238E27FC236}">
                    <a16:creationId xmlns:a16="http://schemas.microsoft.com/office/drawing/2014/main" id="{7D174558-13DD-4D9A-BDBE-A29A51E337F7}"/>
                  </a:ext>
                </a:extLst>
              </p:cNvPr>
              <p:cNvSpPr/>
              <p:nvPr/>
            </p:nvSpPr>
            <p:spPr>
              <a:xfrm>
                <a:off x="1960900" y="3153400"/>
                <a:ext cx="31450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1258" h="604" extrusionOk="0">
                    <a:moveTo>
                      <a:pt x="755" y="1"/>
                    </a:moveTo>
                    <a:lnTo>
                      <a:pt x="654" y="51"/>
                    </a:lnTo>
                    <a:lnTo>
                      <a:pt x="554" y="151"/>
                    </a:lnTo>
                    <a:lnTo>
                      <a:pt x="403" y="202"/>
                    </a:lnTo>
                    <a:lnTo>
                      <a:pt x="101" y="202"/>
                    </a:lnTo>
                    <a:lnTo>
                      <a:pt x="1" y="252"/>
                    </a:lnTo>
                    <a:lnTo>
                      <a:pt x="51" y="352"/>
                    </a:lnTo>
                    <a:lnTo>
                      <a:pt x="101" y="403"/>
                    </a:lnTo>
                    <a:lnTo>
                      <a:pt x="403" y="403"/>
                    </a:lnTo>
                    <a:lnTo>
                      <a:pt x="554" y="453"/>
                    </a:lnTo>
                    <a:lnTo>
                      <a:pt x="704" y="553"/>
                    </a:lnTo>
                    <a:lnTo>
                      <a:pt x="805" y="604"/>
                    </a:lnTo>
                    <a:lnTo>
                      <a:pt x="1157" y="604"/>
                    </a:lnTo>
                    <a:lnTo>
                      <a:pt x="1257" y="503"/>
                    </a:lnTo>
                    <a:lnTo>
                      <a:pt x="755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" name="Google Shape;5584;p47">
                <a:extLst>
                  <a:ext uri="{FF2B5EF4-FFF2-40B4-BE49-F238E27FC236}">
                    <a16:creationId xmlns:a16="http://schemas.microsoft.com/office/drawing/2014/main" id="{19A8C568-4F8F-4D86-9E98-6A90B91FB6E0}"/>
                  </a:ext>
                </a:extLst>
              </p:cNvPr>
              <p:cNvSpPr/>
              <p:nvPr/>
            </p:nvSpPr>
            <p:spPr>
              <a:xfrm>
                <a:off x="1440675" y="3858350"/>
                <a:ext cx="25150" cy="20125"/>
              </a:xfrm>
              <a:custGeom>
                <a:avLst/>
                <a:gdLst/>
                <a:ahLst/>
                <a:cxnLst/>
                <a:rect l="l" t="t" r="r" b="b"/>
                <a:pathLst>
                  <a:path w="1006" h="805" extrusionOk="0">
                    <a:moveTo>
                      <a:pt x="704" y="0"/>
                    </a:moveTo>
                    <a:lnTo>
                      <a:pt x="553" y="101"/>
                    </a:lnTo>
                    <a:lnTo>
                      <a:pt x="352" y="202"/>
                    </a:lnTo>
                    <a:lnTo>
                      <a:pt x="151" y="302"/>
                    </a:lnTo>
                    <a:lnTo>
                      <a:pt x="51" y="453"/>
                    </a:lnTo>
                    <a:lnTo>
                      <a:pt x="1" y="503"/>
                    </a:lnTo>
                    <a:lnTo>
                      <a:pt x="252" y="805"/>
                    </a:lnTo>
                    <a:lnTo>
                      <a:pt x="403" y="553"/>
                    </a:lnTo>
                    <a:lnTo>
                      <a:pt x="453" y="453"/>
                    </a:lnTo>
                    <a:lnTo>
                      <a:pt x="453" y="403"/>
                    </a:lnTo>
                    <a:lnTo>
                      <a:pt x="553" y="453"/>
                    </a:lnTo>
                    <a:lnTo>
                      <a:pt x="704" y="604"/>
                    </a:lnTo>
                    <a:lnTo>
                      <a:pt x="1006" y="302"/>
                    </a:lnTo>
                    <a:lnTo>
                      <a:pt x="70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" name="Google Shape;5585;p47">
                <a:extLst>
                  <a:ext uri="{FF2B5EF4-FFF2-40B4-BE49-F238E27FC236}">
                    <a16:creationId xmlns:a16="http://schemas.microsoft.com/office/drawing/2014/main" id="{AE6FBCD8-92C4-4890-B356-3FA4BAA5B2DE}"/>
                  </a:ext>
                </a:extLst>
              </p:cNvPr>
              <p:cNvSpPr/>
              <p:nvPr/>
            </p:nvSpPr>
            <p:spPr>
              <a:xfrm>
                <a:off x="2018700" y="3500225"/>
                <a:ext cx="20150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806" h="604" extrusionOk="0">
                    <a:moveTo>
                      <a:pt x="1" y="0"/>
                    </a:moveTo>
                    <a:lnTo>
                      <a:pt x="1" y="51"/>
                    </a:lnTo>
                    <a:lnTo>
                      <a:pt x="1" y="201"/>
                    </a:lnTo>
                    <a:lnTo>
                      <a:pt x="1" y="402"/>
                    </a:lnTo>
                    <a:lnTo>
                      <a:pt x="1" y="553"/>
                    </a:lnTo>
                    <a:lnTo>
                      <a:pt x="152" y="604"/>
                    </a:lnTo>
                    <a:lnTo>
                      <a:pt x="755" y="604"/>
                    </a:lnTo>
                    <a:lnTo>
                      <a:pt x="805" y="553"/>
                    </a:lnTo>
                    <a:lnTo>
                      <a:pt x="755" y="453"/>
                    </a:lnTo>
                    <a:lnTo>
                      <a:pt x="705" y="402"/>
                    </a:lnTo>
                    <a:lnTo>
                      <a:pt x="604" y="402"/>
                    </a:lnTo>
                    <a:lnTo>
                      <a:pt x="504" y="352"/>
                    </a:lnTo>
                    <a:lnTo>
                      <a:pt x="453" y="302"/>
                    </a:lnTo>
                    <a:lnTo>
                      <a:pt x="403" y="151"/>
                    </a:lnTo>
                    <a:lnTo>
                      <a:pt x="353" y="51"/>
                    </a:lnTo>
                    <a:lnTo>
                      <a:pt x="3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" name="Google Shape;5586;p47">
                <a:extLst>
                  <a:ext uri="{FF2B5EF4-FFF2-40B4-BE49-F238E27FC236}">
                    <a16:creationId xmlns:a16="http://schemas.microsoft.com/office/drawing/2014/main" id="{B68D9ACA-DE13-4A41-A387-3DC15B20DAA9}"/>
                  </a:ext>
                </a:extLst>
              </p:cNvPr>
              <p:cNvSpPr/>
              <p:nvPr/>
            </p:nvSpPr>
            <p:spPr>
              <a:xfrm>
                <a:off x="2023725" y="3132050"/>
                <a:ext cx="21400" cy="16350"/>
              </a:xfrm>
              <a:custGeom>
                <a:avLst/>
                <a:gdLst/>
                <a:ahLst/>
                <a:cxnLst/>
                <a:rect l="l" t="t" r="r" b="b"/>
                <a:pathLst>
                  <a:path w="856" h="654" extrusionOk="0">
                    <a:moveTo>
                      <a:pt x="504" y="0"/>
                    </a:moveTo>
                    <a:lnTo>
                      <a:pt x="303" y="251"/>
                    </a:lnTo>
                    <a:lnTo>
                      <a:pt x="51" y="452"/>
                    </a:lnTo>
                    <a:lnTo>
                      <a:pt x="1" y="503"/>
                    </a:lnTo>
                    <a:lnTo>
                      <a:pt x="101" y="603"/>
                    </a:lnTo>
                    <a:lnTo>
                      <a:pt x="152" y="603"/>
                    </a:lnTo>
                    <a:lnTo>
                      <a:pt x="303" y="654"/>
                    </a:lnTo>
                    <a:lnTo>
                      <a:pt x="403" y="654"/>
                    </a:lnTo>
                    <a:lnTo>
                      <a:pt x="554" y="603"/>
                    </a:lnTo>
                    <a:lnTo>
                      <a:pt x="705" y="452"/>
                    </a:lnTo>
                    <a:lnTo>
                      <a:pt x="855" y="302"/>
                    </a:lnTo>
                    <a:lnTo>
                      <a:pt x="855" y="151"/>
                    </a:lnTo>
                    <a:lnTo>
                      <a:pt x="755" y="50"/>
                    </a:lnTo>
                    <a:lnTo>
                      <a:pt x="65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" name="Google Shape;5587;p47">
                <a:extLst>
                  <a:ext uri="{FF2B5EF4-FFF2-40B4-BE49-F238E27FC236}">
                    <a16:creationId xmlns:a16="http://schemas.microsoft.com/office/drawing/2014/main" id="{C15F4EB2-C51A-4919-85F7-68EDD9EDEAFC}"/>
                  </a:ext>
                </a:extLst>
              </p:cNvPr>
              <p:cNvSpPr/>
              <p:nvPr/>
            </p:nvSpPr>
            <p:spPr>
              <a:xfrm>
                <a:off x="1981000" y="3574350"/>
                <a:ext cx="32700" cy="10100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404" extrusionOk="0">
                    <a:moveTo>
                      <a:pt x="101" y="1"/>
                    </a:moveTo>
                    <a:lnTo>
                      <a:pt x="51" y="101"/>
                    </a:lnTo>
                    <a:lnTo>
                      <a:pt x="1" y="202"/>
                    </a:lnTo>
                    <a:lnTo>
                      <a:pt x="51" y="302"/>
                    </a:lnTo>
                    <a:lnTo>
                      <a:pt x="51" y="403"/>
                    </a:lnTo>
                    <a:lnTo>
                      <a:pt x="1207" y="403"/>
                    </a:lnTo>
                    <a:lnTo>
                      <a:pt x="1258" y="353"/>
                    </a:lnTo>
                    <a:lnTo>
                      <a:pt x="1308" y="252"/>
                    </a:lnTo>
                    <a:lnTo>
                      <a:pt x="1308" y="152"/>
                    </a:lnTo>
                    <a:lnTo>
                      <a:pt x="1258" y="51"/>
                    </a:lnTo>
                    <a:lnTo>
                      <a:pt x="1207" y="1"/>
                    </a:lnTo>
                    <a:lnTo>
                      <a:pt x="1107" y="51"/>
                    </a:lnTo>
                    <a:lnTo>
                      <a:pt x="906" y="152"/>
                    </a:lnTo>
                    <a:lnTo>
                      <a:pt x="705" y="202"/>
                    </a:lnTo>
                    <a:lnTo>
                      <a:pt x="453" y="152"/>
                    </a:lnTo>
                    <a:lnTo>
                      <a:pt x="252" y="101"/>
                    </a:lnTo>
                    <a:lnTo>
                      <a:pt x="1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" name="Google Shape;5588;p47">
                <a:extLst>
                  <a:ext uri="{FF2B5EF4-FFF2-40B4-BE49-F238E27FC236}">
                    <a16:creationId xmlns:a16="http://schemas.microsoft.com/office/drawing/2014/main" id="{897094C5-428F-4920-85A4-700FE9989CFF}"/>
                  </a:ext>
                </a:extLst>
              </p:cNvPr>
              <p:cNvSpPr/>
              <p:nvPr/>
            </p:nvSpPr>
            <p:spPr>
              <a:xfrm>
                <a:off x="1462025" y="3815625"/>
                <a:ext cx="25175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1007" h="604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1" y="101"/>
                    </a:lnTo>
                    <a:lnTo>
                      <a:pt x="51" y="151"/>
                    </a:lnTo>
                    <a:lnTo>
                      <a:pt x="152" y="302"/>
                    </a:lnTo>
                    <a:lnTo>
                      <a:pt x="152" y="503"/>
                    </a:lnTo>
                    <a:lnTo>
                      <a:pt x="303" y="604"/>
                    </a:lnTo>
                    <a:lnTo>
                      <a:pt x="353" y="503"/>
                    </a:lnTo>
                    <a:lnTo>
                      <a:pt x="453" y="453"/>
                    </a:lnTo>
                    <a:lnTo>
                      <a:pt x="604" y="403"/>
                    </a:lnTo>
                    <a:lnTo>
                      <a:pt x="956" y="403"/>
                    </a:lnTo>
                    <a:lnTo>
                      <a:pt x="1006" y="302"/>
                    </a:lnTo>
                    <a:lnTo>
                      <a:pt x="956" y="252"/>
                    </a:lnTo>
                    <a:lnTo>
                      <a:pt x="755" y="202"/>
                    </a:lnTo>
                    <a:lnTo>
                      <a:pt x="554" y="101"/>
                    </a:lnTo>
                    <a:lnTo>
                      <a:pt x="353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" name="Google Shape;5589;p47">
                <a:extLst>
                  <a:ext uri="{FF2B5EF4-FFF2-40B4-BE49-F238E27FC236}">
                    <a16:creationId xmlns:a16="http://schemas.microsoft.com/office/drawing/2014/main" id="{1048AAD8-D130-4183-82FD-8BF663BC8CDF}"/>
                  </a:ext>
                </a:extLst>
              </p:cNvPr>
              <p:cNvSpPr/>
              <p:nvPr/>
            </p:nvSpPr>
            <p:spPr>
              <a:xfrm>
                <a:off x="1619100" y="3774150"/>
                <a:ext cx="15125" cy="20150"/>
              </a:xfrm>
              <a:custGeom>
                <a:avLst/>
                <a:gdLst/>
                <a:ahLst/>
                <a:cxnLst/>
                <a:rect l="l" t="t" r="r" b="b"/>
                <a:pathLst>
                  <a:path w="605" h="806" extrusionOk="0">
                    <a:moveTo>
                      <a:pt x="102" y="1"/>
                    </a:moveTo>
                    <a:lnTo>
                      <a:pt x="1" y="51"/>
                    </a:lnTo>
                    <a:lnTo>
                      <a:pt x="1" y="353"/>
                    </a:lnTo>
                    <a:lnTo>
                      <a:pt x="1" y="503"/>
                    </a:lnTo>
                    <a:lnTo>
                      <a:pt x="102" y="604"/>
                    </a:lnTo>
                    <a:lnTo>
                      <a:pt x="252" y="755"/>
                    </a:lnTo>
                    <a:lnTo>
                      <a:pt x="303" y="805"/>
                    </a:lnTo>
                    <a:lnTo>
                      <a:pt x="453" y="654"/>
                    </a:lnTo>
                    <a:lnTo>
                      <a:pt x="604" y="503"/>
                    </a:lnTo>
                    <a:lnTo>
                      <a:pt x="554" y="453"/>
                    </a:lnTo>
                    <a:lnTo>
                      <a:pt x="453" y="353"/>
                    </a:lnTo>
                    <a:lnTo>
                      <a:pt x="403" y="252"/>
                    </a:lnTo>
                    <a:lnTo>
                      <a:pt x="403" y="101"/>
                    </a:lnTo>
                    <a:lnTo>
                      <a:pt x="353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" name="Google Shape;5590;p47">
                <a:extLst>
                  <a:ext uri="{FF2B5EF4-FFF2-40B4-BE49-F238E27FC236}">
                    <a16:creationId xmlns:a16="http://schemas.microsoft.com/office/drawing/2014/main" id="{8D229BA6-126E-4C81-B0FA-ECD9AB034F0B}"/>
                  </a:ext>
                </a:extLst>
              </p:cNvPr>
              <p:cNvSpPr/>
              <p:nvPr/>
            </p:nvSpPr>
            <p:spPr>
              <a:xfrm>
                <a:off x="1792525" y="3389650"/>
                <a:ext cx="2137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855" h="403" extrusionOk="0">
                    <a:moveTo>
                      <a:pt x="654" y="0"/>
                    </a:moveTo>
                    <a:lnTo>
                      <a:pt x="51" y="50"/>
                    </a:lnTo>
                    <a:lnTo>
                      <a:pt x="0" y="101"/>
                    </a:lnTo>
                    <a:lnTo>
                      <a:pt x="0" y="201"/>
                    </a:lnTo>
                    <a:lnTo>
                      <a:pt x="0" y="302"/>
                    </a:lnTo>
                    <a:lnTo>
                      <a:pt x="51" y="352"/>
                    </a:lnTo>
                    <a:lnTo>
                      <a:pt x="201" y="402"/>
                    </a:lnTo>
                    <a:lnTo>
                      <a:pt x="654" y="402"/>
                    </a:lnTo>
                    <a:lnTo>
                      <a:pt x="805" y="352"/>
                    </a:lnTo>
                    <a:lnTo>
                      <a:pt x="855" y="201"/>
                    </a:lnTo>
                    <a:lnTo>
                      <a:pt x="805" y="50"/>
                    </a:lnTo>
                    <a:lnTo>
                      <a:pt x="75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" name="Google Shape;5591;p47">
                <a:extLst>
                  <a:ext uri="{FF2B5EF4-FFF2-40B4-BE49-F238E27FC236}">
                    <a16:creationId xmlns:a16="http://schemas.microsoft.com/office/drawing/2014/main" id="{94F79F07-88AC-4BB1-ABDD-F66B8A3D0335}"/>
                  </a:ext>
                </a:extLst>
              </p:cNvPr>
              <p:cNvSpPr/>
              <p:nvPr/>
            </p:nvSpPr>
            <p:spPr>
              <a:xfrm>
                <a:off x="1998600" y="3153400"/>
                <a:ext cx="20125" cy="20125"/>
              </a:xfrm>
              <a:custGeom>
                <a:avLst/>
                <a:gdLst/>
                <a:ahLst/>
                <a:cxnLst/>
                <a:rect l="l" t="t" r="r" b="b"/>
                <a:pathLst>
                  <a:path w="805" h="805" extrusionOk="0">
                    <a:moveTo>
                      <a:pt x="453" y="1"/>
                    </a:moveTo>
                    <a:lnTo>
                      <a:pt x="353" y="101"/>
                    </a:lnTo>
                    <a:lnTo>
                      <a:pt x="202" y="202"/>
                    </a:lnTo>
                    <a:lnTo>
                      <a:pt x="51" y="202"/>
                    </a:lnTo>
                    <a:lnTo>
                      <a:pt x="1" y="352"/>
                    </a:lnTo>
                    <a:lnTo>
                      <a:pt x="101" y="403"/>
                    </a:lnTo>
                    <a:lnTo>
                      <a:pt x="151" y="553"/>
                    </a:lnTo>
                    <a:lnTo>
                      <a:pt x="202" y="654"/>
                    </a:lnTo>
                    <a:lnTo>
                      <a:pt x="202" y="755"/>
                    </a:lnTo>
                    <a:lnTo>
                      <a:pt x="302" y="805"/>
                    </a:lnTo>
                    <a:lnTo>
                      <a:pt x="353" y="704"/>
                    </a:lnTo>
                    <a:lnTo>
                      <a:pt x="353" y="604"/>
                    </a:lnTo>
                    <a:lnTo>
                      <a:pt x="403" y="503"/>
                    </a:lnTo>
                    <a:lnTo>
                      <a:pt x="503" y="352"/>
                    </a:lnTo>
                    <a:lnTo>
                      <a:pt x="654" y="202"/>
                    </a:lnTo>
                    <a:lnTo>
                      <a:pt x="805" y="51"/>
                    </a:lnTo>
                    <a:lnTo>
                      <a:pt x="704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" name="Google Shape;5592;p47">
                <a:extLst>
                  <a:ext uri="{FF2B5EF4-FFF2-40B4-BE49-F238E27FC236}">
                    <a16:creationId xmlns:a16="http://schemas.microsoft.com/office/drawing/2014/main" id="{ED1BAC65-895E-4B3F-BA6B-187A914171F8}"/>
                  </a:ext>
                </a:extLst>
              </p:cNvPr>
              <p:cNvSpPr/>
              <p:nvPr/>
            </p:nvSpPr>
            <p:spPr>
              <a:xfrm>
                <a:off x="1751050" y="3242625"/>
                <a:ext cx="20125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805" h="604" extrusionOk="0">
                    <a:moveTo>
                      <a:pt x="503" y="0"/>
                    </a:moveTo>
                    <a:lnTo>
                      <a:pt x="453" y="51"/>
                    </a:lnTo>
                    <a:lnTo>
                      <a:pt x="403" y="101"/>
                    </a:lnTo>
                    <a:lnTo>
                      <a:pt x="202" y="201"/>
                    </a:lnTo>
                    <a:lnTo>
                      <a:pt x="1" y="302"/>
                    </a:lnTo>
                    <a:lnTo>
                      <a:pt x="101" y="453"/>
                    </a:lnTo>
                    <a:lnTo>
                      <a:pt x="202" y="553"/>
                    </a:lnTo>
                    <a:lnTo>
                      <a:pt x="353" y="603"/>
                    </a:lnTo>
                    <a:lnTo>
                      <a:pt x="503" y="603"/>
                    </a:lnTo>
                    <a:lnTo>
                      <a:pt x="654" y="453"/>
                    </a:lnTo>
                    <a:lnTo>
                      <a:pt x="805" y="302"/>
                    </a:lnTo>
                    <a:lnTo>
                      <a:pt x="604" y="101"/>
                    </a:lnTo>
                    <a:lnTo>
                      <a:pt x="50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" name="Google Shape;5593;p47">
                <a:extLst>
                  <a:ext uri="{FF2B5EF4-FFF2-40B4-BE49-F238E27FC236}">
                    <a16:creationId xmlns:a16="http://schemas.microsoft.com/office/drawing/2014/main" id="{9C437097-1C2F-44E5-8D4E-6F71060D1470}"/>
                  </a:ext>
                </a:extLst>
              </p:cNvPr>
              <p:cNvSpPr/>
              <p:nvPr/>
            </p:nvSpPr>
            <p:spPr>
              <a:xfrm>
                <a:off x="1982275" y="3452475"/>
                <a:ext cx="15100" cy="26400"/>
              </a:xfrm>
              <a:custGeom>
                <a:avLst/>
                <a:gdLst/>
                <a:ahLst/>
                <a:cxnLst/>
                <a:rect l="l" t="t" r="r" b="b"/>
                <a:pathLst>
                  <a:path w="604" h="1056" extrusionOk="0">
                    <a:moveTo>
                      <a:pt x="503" y="0"/>
                    </a:moveTo>
                    <a:lnTo>
                      <a:pt x="402" y="101"/>
                    </a:lnTo>
                    <a:lnTo>
                      <a:pt x="302" y="201"/>
                    </a:lnTo>
                    <a:lnTo>
                      <a:pt x="201" y="453"/>
                    </a:lnTo>
                    <a:lnTo>
                      <a:pt x="151" y="704"/>
                    </a:lnTo>
                    <a:lnTo>
                      <a:pt x="101" y="855"/>
                    </a:lnTo>
                    <a:lnTo>
                      <a:pt x="0" y="955"/>
                    </a:lnTo>
                    <a:lnTo>
                      <a:pt x="50" y="1006"/>
                    </a:lnTo>
                    <a:lnTo>
                      <a:pt x="101" y="1056"/>
                    </a:lnTo>
                    <a:lnTo>
                      <a:pt x="302" y="1006"/>
                    </a:lnTo>
                    <a:lnTo>
                      <a:pt x="402" y="955"/>
                    </a:lnTo>
                    <a:lnTo>
                      <a:pt x="352" y="754"/>
                    </a:lnTo>
                    <a:lnTo>
                      <a:pt x="453" y="553"/>
                    </a:lnTo>
                    <a:lnTo>
                      <a:pt x="603" y="201"/>
                    </a:lnTo>
                    <a:lnTo>
                      <a:pt x="603" y="101"/>
                    </a:lnTo>
                    <a:lnTo>
                      <a:pt x="60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" name="Google Shape;5594;p47">
                <a:extLst>
                  <a:ext uri="{FF2B5EF4-FFF2-40B4-BE49-F238E27FC236}">
                    <a16:creationId xmlns:a16="http://schemas.microsoft.com/office/drawing/2014/main" id="{446B3C45-821B-414D-AF16-417CAA16345E}"/>
                  </a:ext>
                </a:extLst>
              </p:cNvPr>
              <p:cNvSpPr/>
              <p:nvPr/>
            </p:nvSpPr>
            <p:spPr>
              <a:xfrm>
                <a:off x="1949600" y="3584425"/>
                <a:ext cx="16350" cy="21375"/>
              </a:xfrm>
              <a:custGeom>
                <a:avLst/>
                <a:gdLst/>
                <a:ahLst/>
                <a:cxnLst/>
                <a:rect l="l" t="t" r="r" b="b"/>
                <a:pathLst>
                  <a:path w="654" h="855" extrusionOk="0">
                    <a:moveTo>
                      <a:pt x="553" y="0"/>
                    </a:moveTo>
                    <a:lnTo>
                      <a:pt x="352" y="151"/>
                    </a:lnTo>
                    <a:lnTo>
                      <a:pt x="252" y="201"/>
                    </a:lnTo>
                    <a:lnTo>
                      <a:pt x="151" y="201"/>
                    </a:lnTo>
                    <a:lnTo>
                      <a:pt x="51" y="251"/>
                    </a:lnTo>
                    <a:lnTo>
                      <a:pt x="51" y="352"/>
                    </a:lnTo>
                    <a:lnTo>
                      <a:pt x="0" y="603"/>
                    </a:lnTo>
                    <a:lnTo>
                      <a:pt x="51" y="754"/>
                    </a:lnTo>
                    <a:lnTo>
                      <a:pt x="151" y="854"/>
                    </a:lnTo>
                    <a:lnTo>
                      <a:pt x="604" y="352"/>
                    </a:lnTo>
                    <a:lnTo>
                      <a:pt x="654" y="251"/>
                    </a:lnTo>
                    <a:lnTo>
                      <a:pt x="654" y="151"/>
                    </a:lnTo>
                    <a:lnTo>
                      <a:pt x="604" y="50"/>
                    </a:lnTo>
                    <a:lnTo>
                      <a:pt x="55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" name="Google Shape;5595;p47">
                <a:extLst>
                  <a:ext uri="{FF2B5EF4-FFF2-40B4-BE49-F238E27FC236}">
                    <a16:creationId xmlns:a16="http://schemas.microsoft.com/office/drawing/2014/main" id="{43C246CE-F75D-4870-81FA-4261937B6624}"/>
                  </a:ext>
                </a:extLst>
              </p:cNvPr>
              <p:cNvSpPr/>
              <p:nvPr/>
            </p:nvSpPr>
            <p:spPr>
              <a:xfrm>
                <a:off x="2028750" y="3457500"/>
                <a:ext cx="26425" cy="11325"/>
              </a:xfrm>
              <a:custGeom>
                <a:avLst/>
                <a:gdLst/>
                <a:ahLst/>
                <a:cxnLst/>
                <a:rect l="l" t="t" r="r" b="b"/>
                <a:pathLst>
                  <a:path w="1057" h="453" extrusionOk="0">
                    <a:moveTo>
                      <a:pt x="1" y="0"/>
                    </a:moveTo>
                    <a:lnTo>
                      <a:pt x="1" y="101"/>
                    </a:lnTo>
                    <a:lnTo>
                      <a:pt x="152" y="252"/>
                    </a:lnTo>
                    <a:lnTo>
                      <a:pt x="303" y="402"/>
                    </a:lnTo>
                    <a:lnTo>
                      <a:pt x="504" y="453"/>
                    </a:lnTo>
                    <a:lnTo>
                      <a:pt x="906" y="453"/>
                    </a:lnTo>
                    <a:lnTo>
                      <a:pt x="1006" y="402"/>
                    </a:lnTo>
                    <a:lnTo>
                      <a:pt x="1057" y="302"/>
                    </a:lnTo>
                    <a:lnTo>
                      <a:pt x="956" y="252"/>
                    </a:lnTo>
                    <a:lnTo>
                      <a:pt x="604" y="201"/>
                    </a:lnTo>
                    <a:lnTo>
                      <a:pt x="453" y="151"/>
                    </a:lnTo>
                    <a:lnTo>
                      <a:pt x="30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" name="Google Shape;5596;p47">
                <a:extLst>
                  <a:ext uri="{FF2B5EF4-FFF2-40B4-BE49-F238E27FC236}">
                    <a16:creationId xmlns:a16="http://schemas.microsoft.com/office/drawing/2014/main" id="{74073AE6-46CA-4D29-A5B4-518D1BFDD4A1}"/>
                  </a:ext>
                </a:extLst>
              </p:cNvPr>
              <p:cNvSpPr/>
              <p:nvPr/>
            </p:nvSpPr>
            <p:spPr>
              <a:xfrm>
                <a:off x="1960900" y="3610800"/>
                <a:ext cx="15100" cy="13850"/>
              </a:xfrm>
              <a:custGeom>
                <a:avLst/>
                <a:gdLst/>
                <a:ahLst/>
                <a:cxnLst/>
                <a:rect l="l" t="t" r="r" b="b"/>
                <a:pathLst>
                  <a:path w="604" h="554" extrusionOk="0">
                    <a:moveTo>
                      <a:pt x="252" y="1"/>
                    </a:moveTo>
                    <a:lnTo>
                      <a:pt x="152" y="151"/>
                    </a:lnTo>
                    <a:lnTo>
                      <a:pt x="51" y="252"/>
                    </a:lnTo>
                    <a:lnTo>
                      <a:pt x="1" y="302"/>
                    </a:lnTo>
                    <a:lnTo>
                      <a:pt x="51" y="352"/>
                    </a:lnTo>
                    <a:lnTo>
                      <a:pt x="152" y="453"/>
                    </a:lnTo>
                    <a:lnTo>
                      <a:pt x="353" y="553"/>
                    </a:lnTo>
                    <a:lnTo>
                      <a:pt x="503" y="403"/>
                    </a:lnTo>
                    <a:lnTo>
                      <a:pt x="604" y="302"/>
                    </a:lnTo>
                    <a:lnTo>
                      <a:pt x="604" y="151"/>
                    </a:lnTo>
                    <a:lnTo>
                      <a:pt x="554" y="51"/>
                    </a:lnTo>
                    <a:lnTo>
                      <a:pt x="453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" name="Google Shape;5597;p47">
                <a:extLst>
                  <a:ext uri="{FF2B5EF4-FFF2-40B4-BE49-F238E27FC236}">
                    <a16:creationId xmlns:a16="http://schemas.microsoft.com/office/drawing/2014/main" id="{5CD33B9C-08B5-4327-94DF-2E9BB1197CE9}"/>
                  </a:ext>
                </a:extLst>
              </p:cNvPr>
              <p:cNvSpPr/>
              <p:nvPr/>
            </p:nvSpPr>
            <p:spPr>
              <a:xfrm>
                <a:off x="1888025" y="3336875"/>
                <a:ext cx="20125" cy="11325"/>
              </a:xfrm>
              <a:custGeom>
                <a:avLst/>
                <a:gdLst/>
                <a:ahLst/>
                <a:cxnLst/>
                <a:rect l="l" t="t" r="r" b="b"/>
                <a:pathLst>
                  <a:path w="805" h="453" extrusionOk="0">
                    <a:moveTo>
                      <a:pt x="704" y="0"/>
                    </a:moveTo>
                    <a:lnTo>
                      <a:pt x="654" y="50"/>
                    </a:lnTo>
                    <a:lnTo>
                      <a:pt x="503" y="201"/>
                    </a:lnTo>
                    <a:lnTo>
                      <a:pt x="51" y="201"/>
                    </a:lnTo>
                    <a:lnTo>
                      <a:pt x="0" y="302"/>
                    </a:lnTo>
                    <a:lnTo>
                      <a:pt x="51" y="352"/>
                    </a:lnTo>
                    <a:lnTo>
                      <a:pt x="51" y="402"/>
                    </a:lnTo>
                    <a:lnTo>
                      <a:pt x="151" y="452"/>
                    </a:lnTo>
                    <a:lnTo>
                      <a:pt x="302" y="402"/>
                    </a:lnTo>
                    <a:lnTo>
                      <a:pt x="704" y="402"/>
                    </a:lnTo>
                    <a:lnTo>
                      <a:pt x="754" y="352"/>
                    </a:lnTo>
                    <a:lnTo>
                      <a:pt x="805" y="251"/>
                    </a:lnTo>
                    <a:lnTo>
                      <a:pt x="805" y="151"/>
                    </a:lnTo>
                    <a:lnTo>
                      <a:pt x="754" y="101"/>
                    </a:lnTo>
                    <a:lnTo>
                      <a:pt x="70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" name="Google Shape;5598;p47">
                <a:extLst>
                  <a:ext uri="{FF2B5EF4-FFF2-40B4-BE49-F238E27FC236}">
                    <a16:creationId xmlns:a16="http://schemas.microsoft.com/office/drawing/2014/main" id="{DC32C43B-8C6C-4BAA-B4D4-CE10D92A35B8}"/>
                  </a:ext>
                </a:extLst>
              </p:cNvPr>
              <p:cNvSpPr/>
              <p:nvPr/>
            </p:nvSpPr>
            <p:spPr>
              <a:xfrm>
                <a:off x="1602775" y="3790500"/>
                <a:ext cx="10075" cy="20125"/>
              </a:xfrm>
              <a:custGeom>
                <a:avLst/>
                <a:gdLst/>
                <a:ahLst/>
                <a:cxnLst/>
                <a:rect l="l" t="t" r="r" b="b"/>
                <a:pathLst>
                  <a:path w="403" h="805" extrusionOk="0">
                    <a:moveTo>
                      <a:pt x="101" y="0"/>
                    </a:moveTo>
                    <a:lnTo>
                      <a:pt x="1" y="51"/>
                    </a:lnTo>
                    <a:lnTo>
                      <a:pt x="1" y="704"/>
                    </a:lnTo>
                    <a:lnTo>
                      <a:pt x="1" y="804"/>
                    </a:lnTo>
                    <a:lnTo>
                      <a:pt x="101" y="804"/>
                    </a:lnTo>
                    <a:lnTo>
                      <a:pt x="202" y="704"/>
                    </a:lnTo>
                    <a:lnTo>
                      <a:pt x="403" y="503"/>
                    </a:lnTo>
                    <a:lnTo>
                      <a:pt x="252" y="252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" name="Google Shape;5599;p47">
                <a:extLst>
                  <a:ext uri="{FF2B5EF4-FFF2-40B4-BE49-F238E27FC236}">
                    <a16:creationId xmlns:a16="http://schemas.microsoft.com/office/drawing/2014/main" id="{3F74ECDC-4113-4EE9-B893-6D7F063A35AF}"/>
                  </a:ext>
                </a:extLst>
              </p:cNvPr>
              <p:cNvSpPr/>
              <p:nvPr/>
            </p:nvSpPr>
            <p:spPr>
              <a:xfrm>
                <a:off x="1934525" y="3457500"/>
                <a:ext cx="10075" cy="16350"/>
              </a:xfrm>
              <a:custGeom>
                <a:avLst/>
                <a:gdLst/>
                <a:ahLst/>
                <a:cxnLst/>
                <a:rect l="l" t="t" r="r" b="b"/>
                <a:pathLst>
                  <a:path w="403" h="654" extrusionOk="0">
                    <a:moveTo>
                      <a:pt x="302" y="0"/>
                    </a:moveTo>
                    <a:lnTo>
                      <a:pt x="151" y="151"/>
                    </a:lnTo>
                    <a:lnTo>
                      <a:pt x="101" y="252"/>
                    </a:lnTo>
                    <a:lnTo>
                      <a:pt x="0" y="402"/>
                    </a:lnTo>
                    <a:lnTo>
                      <a:pt x="0" y="503"/>
                    </a:lnTo>
                    <a:lnTo>
                      <a:pt x="50" y="553"/>
                    </a:lnTo>
                    <a:lnTo>
                      <a:pt x="101" y="604"/>
                    </a:lnTo>
                    <a:lnTo>
                      <a:pt x="201" y="654"/>
                    </a:lnTo>
                    <a:lnTo>
                      <a:pt x="302" y="654"/>
                    </a:lnTo>
                    <a:lnTo>
                      <a:pt x="352" y="604"/>
                    </a:lnTo>
                    <a:lnTo>
                      <a:pt x="402" y="503"/>
                    </a:lnTo>
                    <a:lnTo>
                      <a:pt x="402" y="201"/>
                    </a:lnTo>
                    <a:lnTo>
                      <a:pt x="3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" name="Google Shape;5600;p47">
                <a:extLst>
                  <a:ext uri="{FF2B5EF4-FFF2-40B4-BE49-F238E27FC236}">
                    <a16:creationId xmlns:a16="http://schemas.microsoft.com/office/drawing/2014/main" id="{984EA7BF-1CF9-478E-A2F0-8A7C4E4B1451}"/>
                  </a:ext>
                </a:extLst>
              </p:cNvPr>
              <p:cNvSpPr/>
              <p:nvPr/>
            </p:nvSpPr>
            <p:spPr>
              <a:xfrm>
                <a:off x="2087825" y="3115700"/>
                <a:ext cx="1887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755" h="403" extrusionOk="0">
                    <a:moveTo>
                      <a:pt x="101" y="1"/>
                    </a:moveTo>
                    <a:lnTo>
                      <a:pt x="0" y="101"/>
                    </a:lnTo>
                    <a:lnTo>
                      <a:pt x="51" y="202"/>
                    </a:lnTo>
                    <a:lnTo>
                      <a:pt x="201" y="202"/>
                    </a:lnTo>
                    <a:lnTo>
                      <a:pt x="302" y="252"/>
                    </a:lnTo>
                    <a:lnTo>
                      <a:pt x="503" y="403"/>
                    </a:lnTo>
                    <a:lnTo>
                      <a:pt x="604" y="403"/>
                    </a:lnTo>
                    <a:lnTo>
                      <a:pt x="754" y="353"/>
                    </a:lnTo>
                    <a:lnTo>
                      <a:pt x="704" y="202"/>
                    </a:lnTo>
                    <a:lnTo>
                      <a:pt x="553" y="51"/>
                    </a:lnTo>
                    <a:lnTo>
                      <a:pt x="403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" name="Google Shape;5601;p47">
                <a:extLst>
                  <a:ext uri="{FF2B5EF4-FFF2-40B4-BE49-F238E27FC236}">
                    <a16:creationId xmlns:a16="http://schemas.microsoft.com/office/drawing/2014/main" id="{514879E5-877F-4451-BE64-2B0F710453C3}"/>
                  </a:ext>
                </a:extLst>
              </p:cNvPr>
              <p:cNvSpPr/>
              <p:nvPr/>
            </p:nvSpPr>
            <p:spPr>
              <a:xfrm>
                <a:off x="1797550" y="3715100"/>
                <a:ext cx="2137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855" h="403" extrusionOk="0">
                    <a:moveTo>
                      <a:pt x="352" y="0"/>
                    </a:moveTo>
                    <a:lnTo>
                      <a:pt x="151" y="51"/>
                    </a:lnTo>
                    <a:lnTo>
                      <a:pt x="51" y="51"/>
                    </a:lnTo>
                    <a:lnTo>
                      <a:pt x="0" y="151"/>
                    </a:lnTo>
                    <a:lnTo>
                      <a:pt x="0" y="252"/>
                    </a:lnTo>
                    <a:lnTo>
                      <a:pt x="0" y="352"/>
                    </a:lnTo>
                    <a:lnTo>
                      <a:pt x="101" y="403"/>
                    </a:lnTo>
                    <a:lnTo>
                      <a:pt x="201" y="352"/>
                    </a:lnTo>
                    <a:lnTo>
                      <a:pt x="252" y="302"/>
                    </a:lnTo>
                    <a:lnTo>
                      <a:pt x="302" y="252"/>
                    </a:lnTo>
                    <a:lnTo>
                      <a:pt x="704" y="252"/>
                    </a:lnTo>
                    <a:lnTo>
                      <a:pt x="754" y="201"/>
                    </a:lnTo>
                    <a:lnTo>
                      <a:pt x="855" y="101"/>
                    </a:lnTo>
                    <a:lnTo>
                      <a:pt x="855" y="51"/>
                    </a:lnTo>
                    <a:lnTo>
                      <a:pt x="75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" name="Google Shape;5602;p47">
                <a:extLst>
                  <a:ext uri="{FF2B5EF4-FFF2-40B4-BE49-F238E27FC236}">
                    <a16:creationId xmlns:a16="http://schemas.microsoft.com/office/drawing/2014/main" id="{104814C6-84CA-4BE5-947A-561178328E49}"/>
                  </a:ext>
                </a:extLst>
              </p:cNvPr>
              <p:cNvSpPr/>
              <p:nvPr/>
            </p:nvSpPr>
            <p:spPr>
              <a:xfrm>
                <a:off x="1945825" y="3615825"/>
                <a:ext cx="8825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353" h="604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1" y="554"/>
                    </a:lnTo>
                    <a:lnTo>
                      <a:pt x="51" y="604"/>
                    </a:lnTo>
                    <a:lnTo>
                      <a:pt x="252" y="604"/>
                    </a:lnTo>
                    <a:lnTo>
                      <a:pt x="352" y="554"/>
                    </a:lnTo>
                    <a:lnTo>
                      <a:pt x="352" y="403"/>
                    </a:lnTo>
                    <a:lnTo>
                      <a:pt x="302" y="252"/>
                    </a:lnTo>
                    <a:lnTo>
                      <a:pt x="202" y="51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" name="Google Shape;5603;p47">
                <a:extLst>
                  <a:ext uri="{FF2B5EF4-FFF2-40B4-BE49-F238E27FC236}">
                    <a16:creationId xmlns:a16="http://schemas.microsoft.com/office/drawing/2014/main" id="{13670C30-E741-4C34-9D24-A4E9A7CF251C}"/>
                  </a:ext>
                </a:extLst>
              </p:cNvPr>
              <p:cNvSpPr/>
              <p:nvPr/>
            </p:nvSpPr>
            <p:spPr>
              <a:xfrm>
                <a:off x="2170750" y="3604525"/>
                <a:ext cx="16375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655" h="604" extrusionOk="0">
                    <a:moveTo>
                      <a:pt x="202" y="0"/>
                    </a:moveTo>
                    <a:lnTo>
                      <a:pt x="101" y="50"/>
                    </a:lnTo>
                    <a:lnTo>
                      <a:pt x="1" y="151"/>
                    </a:lnTo>
                    <a:lnTo>
                      <a:pt x="503" y="603"/>
                    </a:lnTo>
                    <a:lnTo>
                      <a:pt x="654" y="553"/>
                    </a:lnTo>
                    <a:lnTo>
                      <a:pt x="654" y="453"/>
                    </a:lnTo>
                    <a:lnTo>
                      <a:pt x="604" y="302"/>
                    </a:lnTo>
                    <a:lnTo>
                      <a:pt x="503" y="151"/>
                    </a:lnTo>
                    <a:lnTo>
                      <a:pt x="353" y="50"/>
                    </a:lnTo>
                    <a:lnTo>
                      <a:pt x="2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" name="Google Shape;5604;p47">
                <a:extLst>
                  <a:ext uri="{FF2B5EF4-FFF2-40B4-BE49-F238E27FC236}">
                    <a16:creationId xmlns:a16="http://schemas.microsoft.com/office/drawing/2014/main" id="{12A45BAB-7F7F-4075-988B-4564CD5EEE0D}"/>
                  </a:ext>
                </a:extLst>
              </p:cNvPr>
              <p:cNvSpPr/>
              <p:nvPr/>
            </p:nvSpPr>
            <p:spPr>
              <a:xfrm>
                <a:off x="1982275" y="3510275"/>
                <a:ext cx="13850" cy="1132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53" extrusionOk="0">
                    <a:moveTo>
                      <a:pt x="151" y="0"/>
                    </a:moveTo>
                    <a:lnTo>
                      <a:pt x="50" y="51"/>
                    </a:lnTo>
                    <a:lnTo>
                      <a:pt x="0" y="202"/>
                    </a:lnTo>
                    <a:lnTo>
                      <a:pt x="0" y="352"/>
                    </a:lnTo>
                    <a:lnTo>
                      <a:pt x="0" y="403"/>
                    </a:lnTo>
                    <a:lnTo>
                      <a:pt x="50" y="453"/>
                    </a:lnTo>
                    <a:lnTo>
                      <a:pt x="101" y="403"/>
                    </a:lnTo>
                    <a:lnTo>
                      <a:pt x="151" y="453"/>
                    </a:lnTo>
                    <a:lnTo>
                      <a:pt x="503" y="453"/>
                    </a:lnTo>
                    <a:lnTo>
                      <a:pt x="553" y="403"/>
                    </a:lnTo>
                    <a:lnTo>
                      <a:pt x="503" y="252"/>
                    </a:lnTo>
                    <a:lnTo>
                      <a:pt x="402" y="101"/>
                    </a:lnTo>
                    <a:lnTo>
                      <a:pt x="302" y="51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" name="Google Shape;5605;p47">
                <a:extLst>
                  <a:ext uri="{FF2B5EF4-FFF2-40B4-BE49-F238E27FC236}">
                    <a16:creationId xmlns:a16="http://schemas.microsoft.com/office/drawing/2014/main" id="{9BFA3B45-A1C1-427B-9B0F-16266C7E915D}"/>
                  </a:ext>
                </a:extLst>
              </p:cNvPr>
              <p:cNvSpPr/>
              <p:nvPr/>
            </p:nvSpPr>
            <p:spPr>
              <a:xfrm>
                <a:off x="1635450" y="3084300"/>
                <a:ext cx="188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755" h="202" extrusionOk="0">
                    <a:moveTo>
                      <a:pt x="101" y="0"/>
                    </a:moveTo>
                    <a:lnTo>
                      <a:pt x="51" y="50"/>
                    </a:lnTo>
                    <a:lnTo>
                      <a:pt x="0" y="151"/>
                    </a:lnTo>
                    <a:lnTo>
                      <a:pt x="51" y="201"/>
                    </a:lnTo>
                    <a:lnTo>
                      <a:pt x="704" y="201"/>
                    </a:lnTo>
                    <a:lnTo>
                      <a:pt x="754" y="151"/>
                    </a:lnTo>
                    <a:lnTo>
                      <a:pt x="754" y="50"/>
                    </a:lnTo>
                    <a:lnTo>
                      <a:pt x="70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" name="Google Shape;5606;p47">
                <a:extLst>
                  <a:ext uri="{FF2B5EF4-FFF2-40B4-BE49-F238E27FC236}">
                    <a16:creationId xmlns:a16="http://schemas.microsoft.com/office/drawing/2014/main" id="{94A51775-6E1B-4D3C-80A1-F55FCB91858D}"/>
                  </a:ext>
                </a:extLst>
              </p:cNvPr>
              <p:cNvSpPr/>
              <p:nvPr/>
            </p:nvSpPr>
            <p:spPr>
              <a:xfrm>
                <a:off x="1250925" y="3100625"/>
                <a:ext cx="201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805" h="202" extrusionOk="0">
                    <a:moveTo>
                      <a:pt x="202" y="1"/>
                    </a:moveTo>
                    <a:lnTo>
                      <a:pt x="1" y="51"/>
                    </a:lnTo>
                    <a:lnTo>
                      <a:pt x="151" y="202"/>
                    </a:lnTo>
                    <a:lnTo>
                      <a:pt x="704" y="202"/>
                    </a:lnTo>
                    <a:lnTo>
                      <a:pt x="805" y="101"/>
                    </a:lnTo>
                    <a:lnTo>
                      <a:pt x="704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" name="Google Shape;5607;p47">
                <a:extLst>
                  <a:ext uri="{FF2B5EF4-FFF2-40B4-BE49-F238E27FC236}">
                    <a16:creationId xmlns:a16="http://schemas.microsoft.com/office/drawing/2014/main" id="{5518F9C7-9FF9-4586-B4C7-38A0965D50FA}"/>
                  </a:ext>
                </a:extLst>
              </p:cNvPr>
              <p:cNvSpPr/>
              <p:nvPr/>
            </p:nvSpPr>
            <p:spPr>
              <a:xfrm>
                <a:off x="1051125" y="3110675"/>
                <a:ext cx="201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805" h="202" extrusionOk="0">
                    <a:moveTo>
                      <a:pt x="101" y="1"/>
                    </a:moveTo>
                    <a:lnTo>
                      <a:pt x="51" y="51"/>
                    </a:lnTo>
                    <a:lnTo>
                      <a:pt x="1" y="151"/>
                    </a:lnTo>
                    <a:lnTo>
                      <a:pt x="101" y="202"/>
                    </a:lnTo>
                    <a:lnTo>
                      <a:pt x="704" y="202"/>
                    </a:lnTo>
                    <a:lnTo>
                      <a:pt x="755" y="151"/>
                    </a:lnTo>
                    <a:lnTo>
                      <a:pt x="805" y="51"/>
                    </a:lnTo>
                    <a:lnTo>
                      <a:pt x="704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608;p47">
                <a:extLst>
                  <a:ext uri="{FF2B5EF4-FFF2-40B4-BE49-F238E27FC236}">
                    <a16:creationId xmlns:a16="http://schemas.microsoft.com/office/drawing/2014/main" id="{8ADF788E-346A-4A88-89D0-F50373A04F8E}"/>
                  </a:ext>
                </a:extLst>
              </p:cNvPr>
              <p:cNvSpPr/>
              <p:nvPr/>
            </p:nvSpPr>
            <p:spPr>
              <a:xfrm>
                <a:off x="809875" y="3120725"/>
                <a:ext cx="13825" cy="1135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54" extrusionOk="0">
                    <a:moveTo>
                      <a:pt x="352" y="1"/>
                    </a:moveTo>
                    <a:lnTo>
                      <a:pt x="251" y="51"/>
                    </a:lnTo>
                    <a:lnTo>
                      <a:pt x="151" y="101"/>
                    </a:lnTo>
                    <a:lnTo>
                      <a:pt x="0" y="302"/>
                    </a:lnTo>
                    <a:lnTo>
                      <a:pt x="0" y="353"/>
                    </a:lnTo>
                    <a:lnTo>
                      <a:pt x="50" y="453"/>
                    </a:lnTo>
                    <a:lnTo>
                      <a:pt x="201" y="403"/>
                    </a:lnTo>
                    <a:lnTo>
                      <a:pt x="352" y="353"/>
                    </a:lnTo>
                    <a:lnTo>
                      <a:pt x="503" y="202"/>
                    </a:lnTo>
                    <a:lnTo>
                      <a:pt x="553" y="101"/>
                    </a:lnTo>
                    <a:lnTo>
                      <a:pt x="3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609;p47">
                <a:extLst>
                  <a:ext uri="{FF2B5EF4-FFF2-40B4-BE49-F238E27FC236}">
                    <a16:creationId xmlns:a16="http://schemas.microsoft.com/office/drawing/2014/main" id="{BAA13107-67D6-466A-A781-2146FB5197B1}"/>
                  </a:ext>
                </a:extLst>
              </p:cNvPr>
              <p:cNvSpPr/>
              <p:nvPr/>
            </p:nvSpPr>
            <p:spPr>
              <a:xfrm>
                <a:off x="2019975" y="3163450"/>
                <a:ext cx="188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755" h="202" extrusionOk="0">
                    <a:moveTo>
                      <a:pt x="50" y="1"/>
                    </a:moveTo>
                    <a:lnTo>
                      <a:pt x="0" y="51"/>
                    </a:lnTo>
                    <a:lnTo>
                      <a:pt x="0" y="151"/>
                    </a:lnTo>
                    <a:lnTo>
                      <a:pt x="50" y="202"/>
                    </a:lnTo>
                    <a:lnTo>
                      <a:pt x="654" y="202"/>
                    </a:lnTo>
                    <a:lnTo>
                      <a:pt x="704" y="151"/>
                    </a:lnTo>
                    <a:lnTo>
                      <a:pt x="754" y="51"/>
                    </a:lnTo>
                    <a:lnTo>
                      <a:pt x="704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610;p47">
                <a:extLst>
                  <a:ext uri="{FF2B5EF4-FFF2-40B4-BE49-F238E27FC236}">
                    <a16:creationId xmlns:a16="http://schemas.microsoft.com/office/drawing/2014/main" id="{BC8F75B0-08F9-451E-BE86-8B0D8DF19D3D}"/>
                  </a:ext>
                </a:extLst>
              </p:cNvPr>
              <p:cNvSpPr/>
              <p:nvPr/>
            </p:nvSpPr>
            <p:spPr>
              <a:xfrm>
                <a:off x="1919450" y="3374550"/>
                <a:ext cx="10075" cy="13850"/>
              </a:xfrm>
              <a:custGeom>
                <a:avLst/>
                <a:gdLst/>
                <a:ahLst/>
                <a:cxnLst/>
                <a:rect l="l" t="t" r="r" b="b"/>
                <a:pathLst>
                  <a:path w="403" h="554" extrusionOk="0">
                    <a:moveTo>
                      <a:pt x="251" y="1"/>
                    </a:moveTo>
                    <a:lnTo>
                      <a:pt x="101" y="152"/>
                    </a:lnTo>
                    <a:lnTo>
                      <a:pt x="0" y="303"/>
                    </a:lnTo>
                    <a:lnTo>
                      <a:pt x="50" y="353"/>
                    </a:lnTo>
                    <a:lnTo>
                      <a:pt x="201" y="504"/>
                    </a:lnTo>
                    <a:lnTo>
                      <a:pt x="302" y="554"/>
                    </a:lnTo>
                    <a:lnTo>
                      <a:pt x="402" y="403"/>
                    </a:lnTo>
                    <a:lnTo>
                      <a:pt x="402" y="303"/>
                    </a:lnTo>
                    <a:lnTo>
                      <a:pt x="402" y="102"/>
                    </a:lnTo>
                    <a:lnTo>
                      <a:pt x="302" y="51"/>
                    </a:lnTo>
                    <a:lnTo>
                      <a:pt x="2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611;p47">
                <a:extLst>
                  <a:ext uri="{FF2B5EF4-FFF2-40B4-BE49-F238E27FC236}">
                    <a16:creationId xmlns:a16="http://schemas.microsoft.com/office/drawing/2014/main" id="{EC148CC6-EBAC-4947-88EE-2D1BA66EB736}"/>
                  </a:ext>
                </a:extLst>
              </p:cNvPr>
              <p:cNvSpPr/>
              <p:nvPr/>
            </p:nvSpPr>
            <p:spPr>
              <a:xfrm>
                <a:off x="1835250" y="3389650"/>
                <a:ext cx="15100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604" h="403" extrusionOk="0">
                    <a:moveTo>
                      <a:pt x="503" y="0"/>
                    </a:moveTo>
                    <a:lnTo>
                      <a:pt x="402" y="50"/>
                    </a:lnTo>
                    <a:lnTo>
                      <a:pt x="352" y="151"/>
                    </a:lnTo>
                    <a:lnTo>
                      <a:pt x="252" y="201"/>
                    </a:lnTo>
                    <a:lnTo>
                      <a:pt x="101" y="201"/>
                    </a:lnTo>
                    <a:lnTo>
                      <a:pt x="0" y="352"/>
                    </a:lnTo>
                    <a:lnTo>
                      <a:pt x="101" y="402"/>
                    </a:lnTo>
                    <a:lnTo>
                      <a:pt x="453" y="402"/>
                    </a:lnTo>
                    <a:lnTo>
                      <a:pt x="553" y="352"/>
                    </a:lnTo>
                    <a:lnTo>
                      <a:pt x="604" y="201"/>
                    </a:lnTo>
                    <a:lnTo>
                      <a:pt x="553" y="50"/>
                    </a:lnTo>
                    <a:lnTo>
                      <a:pt x="55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612;p47">
                <a:extLst>
                  <a:ext uri="{FF2B5EF4-FFF2-40B4-BE49-F238E27FC236}">
                    <a16:creationId xmlns:a16="http://schemas.microsoft.com/office/drawing/2014/main" id="{DA573C1F-5E2E-445C-80DD-1C5498A1F888}"/>
                  </a:ext>
                </a:extLst>
              </p:cNvPr>
              <p:cNvSpPr/>
              <p:nvPr/>
            </p:nvSpPr>
            <p:spPr>
              <a:xfrm>
                <a:off x="1891800" y="3404725"/>
                <a:ext cx="2137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855" h="252" extrusionOk="0">
                    <a:moveTo>
                      <a:pt x="101" y="0"/>
                    </a:moveTo>
                    <a:lnTo>
                      <a:pt x="0" y="51"/>
                    </a:lnTo>
                    <a:lnTo>
                      <a:pt x="50" y="101"/>
                    </a:lnTo>
                    <a:lnTo>
                      <a:pt x="101" y="201"/>
                    </a:lnTo>
                    <a:lnTo>
                      <a:pt x="201" y="252"/>
                    </a:lnTo>
                    <a:lnTo>
                      <a:pt x="503" y="252"/>
                    </a:lnTo>
                    <a:lnTo>
                      <a:pt x="754" y="201"/>
                    </a:lnTo>
                    <a:lnTo>
                      <a:pt x="855" y="151"/>
                    </a:lnTo>
                    <a:lnTo>
                      <a:pt x="804" y="51"/>
                    </a:lnTo>
                    <a:lnTo>
                      <a:pt x="704" y="51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" name="Google Shape;5613;p47">
                <a:extLst>
                  <a:ext uri="{FF2B5EF4-FFF2-40B4-BE49-F238E27FC236}">
                    <a16:creationId xmlns:a16="http://schemas.microsoft.com/office/drawing/2014/main" id="{1C9C7D7B-2D98-4064-8809-984EF910A684}"/>
                  </a:ext>
                </a:extLst>
              </p:cNvPr>
              <p:cNvSpPr/>
              <p:nvPr/>
            </p:nvSpPr>
            <p:spPr>
              <a:xfrm>
                <a:off x="1866650" y="3422325"/>
                <a:ext cx="10100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404" h="604" extrusionOk="0">
                    <a:moveTo>
                      <a:pt x="353" y="0"/>
                    </a:moveTo>
                    <a:lnTo>
                      <a:pt x="202" y="50"/>
                    </a:lnTo>
                    <a:lnTo>
                      <a:pt x="202" y="151"/>
                    </a:lnTo>
                    <a:lnTo>
                      <a:pt x="202" y="201"/>
                    </a:lnTo>
                    <a:lnTo>
                      <a:pt x="101" y="352"/>
                    </a:lnTo>
                    <a:lnTo>
                      <a:pt x="1" y="452"/>
                    </a:lnTo>
                    <a:lnTo>
                      <a:pt x="1" y="603"/>
                    </a:lnTo>
                    <a:lnTo>
                      <a:pt x="403" y="603"/>
                    </a:lnTo>
                    <a:lnTo>
                      <a:pt x="403" y="50"/>
                    </a:lnTo>
                    <a:lnTo>
                      <a:pt x="35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" name="Google Shape;5614;p47">
                <a:extLst>
                  <a:ext uri="{FF2B5EF4-FFF2-40B4-BE49-F238E27FC236}">
                    <a16:creationId xmlns:a16="http://schemas.microsoft.com/office/drawing/2014/main" id="{239411FD-47E2-4FE5-A7F5-A901F15312D7}"/>
                  </a:ext>
                </a:extLst>
              </p:cNvPr>
              <p:cNvSpPr/>
              <p:nvPr/>
            </p:nvSpPr>
            <p:spPr>
              <a:xfrm>
                <a:off x="1913150" y="3442425"/>
                <a:ext cx="11350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454" h="604" extrusionOk="0">
                    <a:moveTo>
                      <a:pt x="101" y="0"/>
                    </a:moveTo>
                    <a:lnTo>
                      <a:pt x="51" y="101"/>
                    </a:lnTo>
                    <a:lnTo>
                      <a:pt x="1" y="302"/>
                    </a:lnTo>
                    <a:lnTo>
                      <a:pt x="1" y="453"/>
                    </a:lnTo>
                    <a:lnTo>
                      <a:pt x="101" y="603"/>
                    </a:lnTo>
                    <a:lnTo>
                      <a:pt x="202" y="553"/>
                    </a:lnTo>
                    <a:lnTo>
                      <a:pt x="252" y="302"/>
                    </a:lnTo>
                    <a:lnTo>
                      <a:pt x="302" y="252"/>
                    </a:lnTo>
                    <a:lnTo>
                      <a:pt x="453" y="201"/>
                    </a:lnTo>
                    <a:lnTo>
                      <a:pt x="403" y="101"/>
                    </a:lnTo>
                    <a:lnTo>
                      <a:pt x="353" y="50"/>
                    </a:lnTo>
                    <a:lnTo>
                      <a:pt x="2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" name="Google Shape;5615;p47">
                <a:extLst>
                  <a:ext uri="{FF2B5EF4-FFF2-40B4-BE49-F238E27FC236}">
                    <a16:creationId xmlns:a16="http://schemas.microsoft.com/office/drawing/2014/main" id="{AA754419-3029-46C6-8FD4-84409994B083}"/>
                  </a:ext>
                </a:extLst>
              </p:cNvPr>
              <p:cNvSpPr/>
              <p:nvPr/>
            </p:nvSpPr>
            <p:spPr>
              <a:xfrm>
                <a:off x="2003625" y="3488900"/>
                <a:ext cx="15100" cy="11350"/>
              </a:xfrm>
              <a:custGeom>
                <a:avLst/>
                <a:gdLst/>
                <a:ahLst/>
                <a:cxnLst/>
                <a:rect l="l" t="t" r="r" b="b"/>
                <a:pathLst>
                  <a:path w="604" h="454" extrusionOk="0">
                    <a:moveTo>
                      <a:pt x="152" y="1"/>
                    </a:moveTo>
                    <a:lnTo>
                      <a:pt x="1" y="102"/>
                    </a:lnTo>
                    <a:lnTo>
                      <a:pt x="101" y="202"/>
                    </a:lnTo>
                    <a:lnTo>
                      <a:pt x="202" y="252"/>
                    </a:lnTo>
                    <a:lnTo>
                      <a:pt x="302" y="303"/>
                    </a:lnTo>
                    <a:lnTo>
                      <a:pt x="503" y="453"/>
                    </a:lnTo>
                    <a:lnTo>
                      <a:pt x="604" y="453"/>
                    </a:lnTo>
                    <a:lnTo>
                      <a:pt x="604" y="353"/>
                    </a:lnTo>
                    <a:lnTo>
                      <a:pt x="604" y="202"/>
                    </a:lnTo>
                    <a:lnTo>
                      <a:pt x="554" y="102"/>
                    </a:lnTo>
                    <a:lnTo>
                      <a:pt x="453" y="51"/>
                    </a:lnTo>
                    <a:lnTo>
                      <a:pt x="2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" name="Google Shape;5616;p47">
                <a:extLst>
                  <a:ext uri="{FF2B5EF4-FFF2-40B4-BE49-F238E27FC236}">
                    <a16:creationId xmlns:a16="http://schemas.microsoft.com/office/drawing/2014/main" id="{DBE524D0-3336-4C53-94A4-F4D4F0FB9EFD}"/>
                  </a:ext>
                </a:extLst>
              </p:cNvPr>
              <p:cNvSpPr/>
              <p:nvPr/>
            </p:nvSpPr>
            <p:spPr>
              <a:xfrm>
                <a:off x="2086575" y="3585675"/>
                <a:ext cx="6300" cy="1887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755" extrusionOk="0">
                    <a:moveTo>
                      <a:pt x="101" y="0"/>
                    </a:moveTo>
                    <a:lnTo>
                      <a:pt x="0" y="51"/>
                    </a:lnTo>
                    <a:lnTo>
                      <a:pt x="0" y="654"/>
                    </a:lnTo>
                    <a:lnTo>
                      <a:pt x="50" y="704"/>
                    </a:lnTo>
                    <a:lnTo>
                      <a:pt x="151" y="754"/>
                    </a:lnTo>
                    <a:lnTo>
                      <a:pt x="201" y="654"/>
                    </a:lnTo>
                    <a:lnTo>
                      <a:pt x="251" y="453"/>
                    </a:lnTo>
                    <a:lnTo>
                      <a:pt x="201" y="51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" name="Google Shape;5617;p47">
                <a:extLst>
                  <a:ext uri="{FF2B5EF4-FFF2-40B4-BE49-F238E27FC236}">
                    <a16:creationId xmlns:a16="http://schemas.microsoft.com/office/drawing/2014/main" id="{27C988EF-2A04-42F8-998B-D2994E4533F0}"/>
                  </a:ext>
                </a:extLst>
              </p:cNvPr>
              <p:cNvSpPr/>
              <p:nvPr/>
            </p:nvSpPr>
            <p:spPr>
              <a:xfrm>
                <a:off x="2144375" y="3625875"/>
                <a:ext cx="11325" cy="11350"/>
              </a:xfrm>
              <a:custGeom>
                <a:avLst/>
                <a:gdLst/>
                <a:ahLst/>
                <a:cxnLst/>
                <a:rect l="l" t="t" r="r" b="b"/>
                <a:pathLst>
                  <a:path w="453" h="454" extrusionOk="0">
                    <a:moveTo>
                      <a:pt x="151" y="1"/>
                    </a:moveTo>
                    <a:lnTo>
                      <a:pt x="101" y="51"/>
                    </a:lnTo>
                    <a:lnTo>
                      <a:pt x="51" y="101"/>
                    </a:lnTo>
                    <a:lnTo>
                      <a:pt x="0" y="252"/>
                    </a:lnTo>
                    <a:lnTo>
                      <a:pt x="0" y="302"/>
                    </a:lnTo>
                    <a:lnTo>
                      <a:pt x="51" y="353"/>
                    </a:lnTo>
                    <a:lnTo>
                      <a:pt x="201" y="453"/>
                    </a:lnTo>
                    <a:lnTo>
                      <a:pt x="302" y="453"/>
                    </a:lnTo>
                    <a:lnTo>
                      <a:pt x="352" y="403"/>
                    </a:lnTo>
                    <a:lnTo>
                      <a:pt x="402" y="302"/>
                    </a:lnTo>
                    <a:lnTo>
                      <a:pt x="453" y="152"/>
                    </a:lnTo>
                    <a:lnTo>
                      <a:pt x="352" y="101"/>
                    </a:lnTo>
                    <a:lnTo>
                      <a:pt x="2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" name="Google Shape;5618;p47">
                <a:extLst>
                  <a:ext uri="{FF2B5EF4-FFF2-40B4-BE49-F238E27FC236}">
                    <a16:creationId xmlns:a16="http://schemas.microsoft.com/office/drawing/2014/main" id="{9F07C918-2B3D-4295-A727-01C3DA142901}"/>
                  </a:ext>
                </a:extLst>
              </p:cNvPr>
              <p:cNvSpPr/>
              <p:nvPr/>
            </p:nvSpPr>
            <p:spPr>
              <a:xfrm>
                <a:off x="2033800" y="3684950"/>
                <a:ext cx="16350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654" h="403" extrusionOk="0">
                    <a:moveTo>
                      <a:pt x="151" y="0"/>
                    </a:moveTo>
                    <a:lnTo>
                      <a:pt x="101" y="50"/>
                    </a:lnTo>
                    <a:lnTo>
                      <a:pt x="50" y="101"/>
                    </a:lnTo>
                    <a:lnTo>
                      <a:pt x="0" y="302"/>
                    </a:lnTo>
                    <a:lnTo>
                      <a:pt x="50" y="402"/>
                    </a:lnTo>
                    <a:lnTo>
                      <a:pt x="503" y="402"/>
                    </a:lnTo>
                    <a:lnTo>
                      <a:pt x="603" y="352"/>
                    </a:lnTo>
                    <a:lnTo>
                      <a:pt x="653" y="251"/>
                    </a:lnTo>
                    <a:lnTo>
                      <a:pt x="553" y="201"/>
                    </a:lnTo>
                    <a:lnTo>
                      <a:pt x="352" y="151"/>
                    </a:lnTo>
                    <a:lnTo>
                      <a:pt x="251" y="101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" name="Google Shape;5619;p47">
                <a:extLst>
                  <a:ext uri="{FF2B5EF4-FFF2-40B4-BE49-F238E27FC236}">
                    <a16:creationId xmlns:a16="http://schemas.microsoft.com/office/drawing/2014/main" id="{9E5375FA-5CC6-4661-A2F6-B902017E84FB}"/>
                  </a:ext>
                </a:extLst>
              </p:cNvPr>
              <p:cNvSpPr/>
              <p:nvPr/>
            </p:nvSpPr>
            <p:spPr>
              <a:xfrm>
                <a:off x="1929500" y="3710075"/>
                <a:ext cx="201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805" h="202" extrusionOk="0">
                    <a:moveTo>
                      <a:pt x="201" y="0"/>
                    </a:moveTo>
                    <a:lnTo>
                      <a:pt x="0" y="101"/>
                    </a:lnTo>
                    <a:lnTo>
                      <a:pt x="151" y="201"/>
                    </a:lnTo>
                    <a:lnTo>
                      <a:pt x="704" y="201"/>
                    </a:lnTo>
                    <a:lnTo>
                      <a:pt x="804" y="151"/>
                    </a:lnTo>
                    <a:lnTo>
                      <a:pt x="70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" name="Google Shape;5620;p47">
                <a:extLst>
                  <a:ext uri="{FF2B5EF4-FFF2-40B4-BE49-F238E27FC236}">
                    <a16:creationId xmlns:a16="http://schemas.microsoft.com/office/drawing/2014/main" id="{D9C113CB-D966-49E4-A84A-817BC86C077E}"/>
                  </a:ext>
                </a:extLst>
              </p:cNvPr>
              <p:cNvSpPr/>
              <p:nvPr/>
            </p:nvSpPr>
            <p:spPr>
              <a:xfrm>
                <a:off x="1792525" y="3779175"/>
                <a:ext cx="15100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604" h="403" extrusionOk="0">
                    <a:moveTo>
                      <a:pt x="302" y="1"/>
                    </a:moveTo>
                    <a:lnTo>
                      <a:pt x="201" y="101"/>
                    </a:lnTo>
                    <a:lnTo>
                      <a:pt x="151" y="152"/>
                    </a:lnTo>
                    <a:lnTo>
                      <a:pt x="51" y="252"/>
                    </a:lnTo>
                    <a:lnTo>
                      <a:pt x="0" y="302"/>
                    </a:lnTo>
                    <a:lnTo>
                      <a:pt x="0" y="403"/>
                    </a:lnTo>
                    <a:lnTo>
                      <a:pt x="503" y="403"/>
                    </a:lnTo>
                    <a:lnTo>
                      <a:pt x="604" y="353"/>
                    </a:lnTo>
                    <a:lnTo>
                      <a:pt x="453" y="101"/>
                    </a:lnTo>
                    <a:lnTo>
                      <a:pt x="3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" name="Google Shape;5621;p47">
                <a:extLst>
                  <a:ext uri="{FF2B5EF4-FFF2-40B4-BE49-F238E27FC236}">
                    <a16:creationId xmlns:a16="http://schemas.microsoft.com/office/drawing/2014/main" id="{C12ECFA0-C2C8-4B1C-A37A-9DAA61C44F17}"/>
                  </a:ext>
                </a:extLst>
              </p:cNvPr>
              <p:cNvSpPr/>
              <p:nvPr/>
            </p:nvSpPr>
            <p:spPr>
              <a:xfrm>
                <a:off x="2150650" y="3784200"/>
                <a:ext cx="15100" cy="10100"/>
              </a:xfrm>
              <a:custGeom>
                <a:avLst/>
                <a:gdLst/>
                <a:ahLst/>
                <a:cxnLst/>
                <a:rect l="l" t="t" r="r" b="b"/>
                <a:pathLst>
                  <a:path w="604" h="404" extrusionOk="0">
                    <a:moveTo>
                      <a:pt x="302" y="1"/>
                    </a:moveTo>
                    <a:lnTo>
                      <a:pt x="202" y="101"/>
                    </a:lnTo>
                    <a:lnTo>
                      <a:pt x="1" y="303"/>
                    </a:lnTo>
                    <a:lnTo>
                      <a:pt x="151" y="403"/>
                    </a:lnTo>
                    <a:lnTo>
                      <a:pt x="302" y="403"/>
                    </a:lnTo>
                    <a:lnTo>
                      <a:pt x="403" y="303"/>
                    </a:lnTo>
                    <a:lnTo>
                      <a:pt x="604" y="101"/>
                    </a:lnTo>
                    <a:lnTo>
                      <a:pt x="503" y="51"/>
                    </a:lnTo>
                    <a:lnTo>
                      <a:pt x="453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" name="Google Shape;5622;p47">
                <a:extLst>
                  <a:ext uri="{FF2B5EF4-FFF2-40B4-BE49-F238E27FC236}">
                    <a16:creationId xmlns:a16="http://schemas.microsoft.com/office/drawing/2014/main" id="{9611A98F-790F-441B-99E3-F5B134C3B0D0}"/>
                  </a:ext>
                </a:extLst>
              </p:cNvPr>
              <p:cNvSpPr/>
              <p:nvPr/>
            </p:nvSpPr>
            <p:spPr>
              <a:xfrm>
                <a:off x="1482150" y="3799300"/>
                <a:ext cx="11325" cy="16350"/>
              </a:xfrm>
              <a:custGeom>
                <a:avLst/>
                <a:gdLst/>
                <a:ahLst/>
                <a:cxnLst/>
                <a:rect l="l" t="t" r="r" b="b"/>
                <a:pathLst>
                  <a:path w="453" h="654" extrusionOk="0">
                    <a:moveTo>
                      <a:pt x="101" y="0"/>
                    </a:moveTo>
                    <a:lnTo>
                      <a:pt x="50" y="101"/>
                    </a:lnTo>
                    <a:lnTo>
                      <a:pt x="0" y="201"/>
                    </a:lnTo>
                    <a:lnTo>
                      <a:pt x="0" y="352"/>
                    </a:lnTo>
                    <a:lnTo>
                      <a:pt x="101" y="452"/>
                    </a:lnTo>
                    <a:lnTo>
                      <a:pt x="302" y="654"/>
                    </a:lnTo>
                    <a:lnTo>
                      <a:pt x="453" y="452"/>
                    </a:lnTo>
                    <a:lnTo>
                      <a:pt x="402" y="352"/>
                    </a:lnTo>
                    <a:lnTo>
                      <a:pt x="302" y="201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" name="Google Shape;5623;p47">
                <a:extLst>
                  <a:ext uri="{FF2B5EF4-FFF2-40B4-BE49-F238E27FC236}">
                    <a16:creationId xmlns:a16="http://schemas.microsoft.com/office/drawing/2014/main" id="{F31D0FEF-9183-47B6-81BA-88292E10F82C}"/>
                  </a:ext>
                </a:extLst>
              </p:cNvPr>
              <p:cNvSpPr/>
              <p:nvPr/>
            </p:nvSpPr>
            <p:spPr>
              <a:xfrm>
                <a:off x="857625" y="3120725"/>
                <a:ext cx="138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553" h="253" extrusionOk="0">
                    <a:moveTo>
                      <a:pt x="50" y="1"/>
                    </a:moveTo>
                    <a:lnTo>
                      <a:pt x="0" y="101"/>
                    </a:lnTo>
                    <a:lnTo>
                      <a:pt x="0" y="152"/>
                    </a:lnTo>
                    <a:lnTo>
                      <a:pt x="50" y="202"/>
                    </a:lnTo>
                    <a:lnTo>
                      <a:pt x="151" y="252"/>
                    </a:lnTo>
                    <a:lnTo>
                      <a:pt x="452" y="252"/>
                    </a:lnTo>
                    <a:lnTo>
                      <a:pt x="553" y="152"/>
                    </a:lnTo>
                    <a:lnTo>
                      <a:pt x="503" y="101"/>
                    </a:lnTo>
                    <a:lnTo>
                      <a:pt x="452" y="51"/>
                    </a:lnTo>
                    <a:lnTo>
                      <a:pt x="50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" name="Google Shape;5624;p47">
                <a:extLst>
                  <a:ext uri="{FF2B5EF4-FFF2-40B4-BE49-F238E27FC236}">
                    <a16:creationId xmlns:a16="http://schemas.microsoft.com/office/drawing/2014/main" id="{AE0CD147-5CC8-4599-8572-4ECB14188F77}"/>
                  </a:ext>
                </a:extLst>
              </p:cNvPr>
              <p:cNvSpPr/>
              <p:nvPr/>
            </p:nvSpPr>
            <p:spPr>
              <a:xfrm>
                <a:off x="1840275" y="3411000"/>
                <a:ext cx="1007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403" h="403" extrusionOk="0">
                    <a:moveTo>
                      <a:pt x="101" y="1"/>
                    </a:moveTo>
                    <a:lnTo>
                      <a:pt x="0" y="51"/>
                    </a:lnTo>
                    <a:lnTo>
                      <a:pt x="0" y="151"/>
                    </a:lnTo>
                    <a:lnTo>
                      <a:pt x="252" y="403"/>
                    </a:lnTo>
                    <a:lnTo>
                      <a:pt x="403" y="403"/>
                    </a:lnTo>
                    <a:lnTo>
                      <a:pt x="403" y="302"/>
                    </a:lnTo>
                    <a:lnTo>
                      <a:pt x="403" y="151"/>
                    </a:lnTo>
                    <a:lnTo>
                      <a:pt x="352" y="51"/>
                    </a:lnTo>
                    <a:lnTo>
                      <a:pt x="30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" name="Google Shape;5625;p47">
                <a:extLst>
                  <a:ext uri="{FF2B5EF4-FFF2-40B4-BE49-F238E27FC236}">
                    <a16:creationId xmlns:a16="http://schemas.microsoft.com/office/drawing/2014/main" id="{FC3EEA35-4CAF-4B6D-8255-285D1083BCFA}"/>
                  </a:ext>
                </a:extLst>
              </p:cNvPr>
              <p:cNvSpPr/>
              <p:nvPr/>
            </p:nvSpPr>
            <p:spPr>
              <a:xfrm>
                <a:off x="783475" y="3127025"/>
                <a:ext cx="138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554" h="202" extrusionOk="0">
                    <a:moveTo>
                      <a:pt x="51" y="0"/>
                    </a:moveTo>
                    <a:lnTo>
                      <a:pt x="1" y="50"/>
                    </a:lnTo>
                    <a:lnTo>
                      <a:pt x="51" y="151"/>
                    </a:lnTo>
                    <a:lnTo>
                      <a:pt x="101" y="201"/>
                    </a:lnTo>
                    <a:lnTo>
                      <a:pt x="503" y="201"/>
                    </a:lnTo>
                    <a:lnTo>
                      <a:pt x="553" y="101"/>
                    </a:lnTo>
                    <a:lnTo>
                      <a:pt x="503" y="50"/>
                    </a:lnTo>
                    <a:lnTo>
                      <a:pt x="45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" name="Google Shape;5626;p47">
                <a:extLst>
                  <a:ext uri="{FF2B5EF4-FFF2-40B4-BE49-F238E27FC236}">
                    <a16:creationId xmlns:a16="http://schemas.microsoft.com/office/drawing/2014/main" id="{D624BDF0-06DB-4762-8D90-C6E1BF6AD283}"/>
                  </a:ext>
                </a:extLst>
              </p:cNvPr>
              <p:cNvSpPr/>
              <p:nvPr/>
            </p:nvSpPr>
            <p:spPr>
              <a:xfrm>
                <a:off x="1914400" y="3478850"/>
                <a:ext cx="10100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404" h="403" extrusionOk="0">
                    <a:moveTo>
                      <a:pt x="152" y="1"/>
                    </a:moveTo>
                    <a:lnTo>
                      <a:pt x="1" y="101"/>
                    </a:lnTo>
                    <a:lnTo>
                      <a:pt x="1" y="202"/>
                    </a:lnTo>
                    <a:lnTo>
                      <a:pt x="1" y="353"/>
                    </a:lnTo>
                    <a:lnTo>
                      <a:pt x="51" y="403"/>
                    </a:lnTo>
                    <a:lnTo>
                      <a:pt x="403" y="101"/>
                    </a:lnTo>
                    <a:lnTo>
                      <a:pt x="2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" name="Google Shape;5627;p47">
                <a:extLst>
                  <a:ext uri="{FF2B5EF4-FFF2-40B4-BE49-F238E27FC236}">
                    <a16:creationId xmlns:a16="http://schemas.microsoft.com/office/drawing/2014/main" id="{16D3F28B-865E-4891-B69C-1589EA9D0AA7}"/>
                  </a:ext>
                </a:extLst>
              </p:cNvPr>
              <p:cNvSpPr/>
              <p:nvPr/>
            </p:nvSpPr>
            <p:spPr>
              <a:xfrm>
                <a:off x="1851575" y="3079275"/>
                <a:ext cx="138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554" h="202" extrusionOk="0">
                    <a:moveTo>
                      <a:pt x="51" y="0"/>
                    </a:moveTo>
                    <a:lnTo>
                      <a:pt x="1" y="50"/>
                    </a:lnTo>
                    <a:lnTo>
                      <a:pt x="1" y="151"/>
                    </a:lnTo>
                    <a:lnTo>
                      <a:pt x="51" y="201"/>
                    </a:lnTo>
                    <a:lnTo>
                      <a:pt x="453" y="201"/>
                    </a:lnTo>
                    <a:lnTo>
                      <a:pt x="503" y="151"/>
                    </a:lnTo>
                    <a:lnTo>
                      <a:pt x="554" y="50"/>
                    </a:lnTo>
                    <a:lnTo>
                      <a:pt x="45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" name="Google Shape;5628;p47">
                <a:extLst>
                  <a:ext uri="{FF2B5EF4-FFF2-40B4-BE49-F238E27FC236}">
                    <a16:creationId xmlns:a16="http://schemas.microsoft.com/office/drawing/2014/main" id="{4807B597-8556-4BA3-8DDA-AB811C3B106E}"/>
                  </a:ext>
                </a:extLst>
              </p:cNvPr>
              <p:cNvSpPr/>
              <p:nvPr/>
            </p:nvSpPr>
            <p:spPr>
              <a:xfrm>
                <a:off x="1913150" y="3578125"/>
                <a:ext cx="1007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403" h="403" extrusionOk="0">
                    <a:moveTo>
                      <a:pt x="202" y="1"/>
                    </a:moveTo>
                    <a:lnTo>
                      <a:pt x="1" y="151"/>
                    </a:lnTo>
                    <a:lnTo>
                      <a:pt x="101" y="202"/>
                    </a:lnTo>
                    <a:lnTo>
                      <a:pt x="202" y="353"/>
                    </a:lnTo>
                    <a:lnTo>
                      <a:pt x="353" y="403"/>
                    </a:lnTo>
                    <a:lnTo>
                      <a:pt x="403" y="252"/>
                    </a:lnTo>
                    <a:lnTo>
                      <a:pt x="403" y="151"/>
                    </a:lnTo>
                    <a:lnTo>
                      <a:pt x="302" y="51"/>
                    </a:lnTo>
                    <a:lnTo>
                      <a:pt x="20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" name="Google Shape;5629;p47">
                <a:extLst>
                  <a:ext uri="{FF2B5EF4-FFF2-40B4-BE49-F238E27FC236}">
                    <a16:creationId xmlns:a16="http://schemas.microsoft.com/office/drawing/2014/main" id="{D2335A59-1297-433F-B5FC-BE31F7A87286}"/>
                  </a:ext>
                </a:extLst>
              </p:cNvPr>
              <p:cNvSpPr/>
              <p:nvPr/>
            </p:nvSpPr>
            <p:spPr>
              <a:xfrm>
                <a:off x="2013675" y="3615825"/>
                <a:ext cx="10075" cy="8825"/>
              </a:xfrm>
              <a:custGeom>
                <a:avLst/>
                <a:gdLst/>
                <a:ahLst/>
                <a:cxnLst/>
                <a:rect l="l" t="t" r="r" b="b"/>
                <a:pathLst>
                  <a:path w="403" h="353" extrusionOk="0">
                    <a:moveTo>
                      <a:pt x="152" y="1"/>
                    </a:moveTo>
                    <a:lnTo>
                      <a:pt x="51" y="51"/>
                    </a:lnTo>
                    <a:lnTo>
                      <a:pt x="1" y="101"/>
                    </a:lnTo>
                    <a:lnTo>
                      <a:pt x="51" y="151"/>
                    </a:lnTo>
                    <a:lnTo>
                      <a:pt x="202" y="302"/>
                    </a:lnTo>
                    <a:lnTo>
                      <a:pt x="353" y="352"/>
                    </a:lnTo>
                    <a:lnTo>
                      <a:pt x="403" y="202"/>
                    </a:lnTo>
                    <a:lnTo>
                      <a:pt x="403" y="101"/>
                    </a:lnTo>
                    <a:lnTo>
                      <a:pt x="353" y="51"/>
                    </a:lnTo>
                    <a:lnTo>
                      <a:pt x="2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" name="Google Shape;5630;p47">
                <a:extLst>
                  <a:ext uri="{FF2B5EF4-FFF2-40B4-BE49-F238E27FC236}">
                    <a16:creationId xmlns:a16="http://schemas.microsoft.com/office/drawing/2014/main" id="{4E6FA6EF-641F-4595-9A80-26F8F47CA1E4}"/>
                  </a:ext>
                </a:extLst>
              </p:cNvPr>
              <p:cNvSpPr/>
              <p:nvPr/>
            </p:nvSpPr>
            <p:spPr>
              <a:xfrm>
                <a:off x="1982275" y="3089325"/>
                <a:ext cx="8825" cy="11325"/>
              </a:xfrm>
              <a:custGeom>
                <a:avLst/>
                <a:gdLst/>
                <a:ahLst/>
                <a:cxnLst/>
                <a:rect l="l" t="t" r="r" b="b"/>
                <a:pathLst>
                  <a:path w="353" h="453" extrusionOk="0">
                    <a:moveTo>
                      <a:pt x="201" y="0"/>
                    </a:moveTo>
                    <a:lnTo>
                      <a:pt x="101" y="50"/>
                    </a:lnTo>
                    <a:lnTo>
                      <a:pt x="0" y="50"/>
                    </a:lnTo>
                    <a:lnTo>
                      <a:pt x="0" y="151"/>
                    </a:lnTo>
                    <a:lnTo>
                      <a:pt x="0" y="352"/>
                    </a:lnTo>
                    <a:lnTo>
                      <a:pt x="0" y="453"/>
                    </a:lnTo>
                    <a:lnTo>
                      <a:pt x="101" y="453"/>
                    </a:lnTo>
                    <a:lnTo>
                      <a:pt x="352" y="151"/>
                    </a:lnTo>
                    <a:lnTo>
                      <a:pt x="352" y="101"/>
                    </a:lnTo>
                    <a:lnTo>
                      <a:pt x="2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" name="Google Shape;5631;p47">
                <a:extLst>
                  <a:ext uri="{FF2B5EF4-FFF2-40B4-BE49-F238E27FC236}">
                    <a16:creationId xmlns:a16="http://schemas.microsoft.com/office/drawing/2014/main" id="{61C703E6-71DD-4834-B225-B5B47DB00571}"/>
                  </a:ext>
                </a:extLst>
              </p:cNvPr>
              <p:cNvSpPr/>
              <p:nvPr/>
            </p:nvSpPr>
            <p:spPr>
              <a:xfrm>
                <a:off x="2023725" y="3689975"/>
                <a:ext cx="10100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404" h="403" extrusionOk="0">
                    <a:moveTo>
                      <a:pt x="152" y="0"/>
                    </a:moveTo>
                    <a:lnTo>
                      <a:pt x="51" y="50"/>
                    </a:lnTo>
                    <a:lnTo>
                      <a:pt x="1" y="151"/>
                    </a:lnTo>
                    <a:lnTo>
                      <a:pt x="51" y="302"/>
                    </a:lnTo>
                    <a:lnTo>
                      <a:pt x="152" y="352"/>
                    </a:lnTo>
                    <a:lnTo>
                      <a:pt x="303" y="402"/>
                    </a:lnTo>
                    <a:lnTo>
                      <a:pt x="353" y="352"/>
                    </a:lnTo>
                    <a:lnTo>
                      <a:pt x="403" y="302"/>
                    </a:lnTo>
                    <a:lnTo>
                      <a:pt x="403" y="201"/>
                    </a:lnTo>
                    <a:lnTo>
                      <a:pt x="353" y="151"/>
                    </a:lnTo>
                    <a:lnTo>
                      <a:pt x="252" y="151"/>
                    </a:lnTo>
                    <a:lnTo>
                      <a:pt x="2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" name="Google Shape;5632;p47">
                <a:extLst>
                  <a:ext uri="{FF2B5EF4-FFF2-40B4-BE49-F238E27FC236}">
                    <a16:creationId xmlns:a16="http://schemas.microsoft.com/office/drawing/2014/main" id="{13EC019B-ABEF-4A40-A506-87AE4148CBCD}"/>
                  </a:ext>
                </a:extLst>
              </p:cNvPr>
              <p:cNvSpPr/>
              <p:nvPr/>
            </p:nvSpPr>
            <p:spPr>
              <a:xfrm>
                <a:off x="593725" y="3137075"/>
                <a:ext cx="882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353" h="403" extrusionOk="0">
                    <a:moveTo>
                      <a:pt x="151" y="0"/>
                    </a:moveTo>
                    <a:lnTo>
                      <a:pt x="1" y="101"/>
                    </a:lnTo>
                    <a:lnTo>
                      <a:pt x="1" y="201"/>
                    </a:lnTo>
                    <a:lnTo>
                      <a:pt x="1" y="352"/>
                    </a:lnTo>
                    <a:lnTo>
                      <a:pt x="101" y="402"/>
                    </a:lnTo>
                    <a:lnTo>
                      <a:pt x="252" y="251"/>
                    </a:lnTo>
                    <a:lnTo>
                      <a:pt x="353" y="50"/>
                    </a:lnTo>
                    <a:lnTo>
                      <a:pt x="3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" name="Google Shape;5633;p47">
                <a:extLst>
                  <a:ext uri="{FF2B5EF4-FFF2-40B4-BE49-F238E27FC236}">
                    <a16:creationId xmlns:a16="http://schemas.microsoft.com/office/drawing/2014/main" id="{651D2E48-2443-4C1E-95A7-87B43176742A}"/>
                  </a:ext>
                </a:extLst>
              </p:cNvPr>
              <p:cNvSpPr/>
              <p:nvPr/>
            </p:nvSpPr>
            <p:spPr>
              <a:xfrm>
                <a:off x="1776175" y="3252675"/>
                <a:ext cx="11350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454" h="403" extrusionOk="0">
                    <a:moveTo>
                      <a:pt x="202" y="0"/>
                    </a:moveTo>
                    <a:lnTo>
                      <a:pt x="101" y="51"/>
                    </a:lnTo>
                    <a:lnTo>
                      <a:pt x="51" y="151"/>
                    </a:lnTo>
                    <a:lnTo>
                      <a:pt x="1" y="302"/>
                    </a:lnTo>
                    <a:lnTo>
                      <a:pt x="101" y="403"/>
                    </a:lnTo>
                    <a:lnTo>
                      <a:pt x="252" y="252"/>
                    </a:lnTo>
                    <a:lnTo>
                      <a:pt x="453" y="101"/>
                    </a:lnTo>
                    <a:lnTo>
                      <a:pt x="353" y="51"/>
                    </a:lnTo>
                    <a:lnTo>
                      <a:pt x="2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" name="Google Shape;5634;p47">
                <a:extLst>
                  <a:ext uri="{FF2B5EF4-FFF2-40B4-BE49-F238E27FC236}">
                    <a16:creationId xmlns:a16="http://schemas.microsoft.com/office/drawing/2014/main" id="{A503784B-DED8-48B4-B811-BE8F8E1F9D62}"/>
                  </a:ext>
                </a:extLst>
              </p:cNvPr>
              <p:cNvSpPr/>
              <p:nvPr/>
            </p:nvSpPr>
            <p:spPr>
              <a:xfrm>
                <a:off x="1645500" y="3795525"/>
                <a:ext cx="1007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403" h="403" extrusionOk="0">
                    <a:moveTo>
                      <a:pt x="352" y="0"/>
                    </a:moveTo>
                    <a:lnTo>
                      <a:pt x="202" y="51"/>
                    </a:lnTo>
                    <a:lnTo>
                      <a:pt x="51" y="201"/>
                    </a:lnTo>
                    <a:lnTo>
                      <a:pt x="1" y="302"/>
                    </a:lnTo>
                    <a:lnTo>
                      <a:pt x="51" y="352"/>
                    </a:lnTo>
                    <a:lnTo>
                      <a:pt x="151" y="402"/>
                    </a:lnTo>
                    <a:lnTo>
                      <a:pt x="252" y="402"/>
                    </a:lnTo>
                    <a:lnTo>
                      <a:pt x="352" y="352"/>
                    </a:lnTo>
                    <a:lnTo>
                      <a:pt x="403" y="302"/>
                    </a:lnTo>
                    <a:lnTo>
                      <a:pt x="403" y="151"/>
                    </a:lnTo>
                    <a:lnTo>
                      <a:pt x="35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" name="Google Shape;5635;p47">
                <a:extLst>
                  <a:ext uri="{FF2B5EF4-FFF2-40B4-BE49-F238E27FC236}">
                    <a16:creationId xmlns:a16="http://schemas.microsoft.com/office/drawing/2014/main" id="{C8D17E85-5980-422C-96CE-C2CD592D183B}"/>
                  </a:ext>
                </a:extLst>
              </p:cNvPr>
              <p:cNvSpPr/>
              <p:nvPr/>
            </p:nvSpPr>
            <p:spPr>
              <a:xfrm>
                <a:off x="1825200" y="3079275"/>
                <a:ext cx="88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02" extrusionOk="0">
                    <a:moveTo>
                      <a:pt x="51" y="0"/>
                    </a:moveTo>
                    <a:lnTo>
                      <a:pt x="0" y="50"/>
                    </a:lnTo>
                    <a:lnTo>
                      <a:pt x="0" y="151"/>
                    </a:lnTo>
                    <a:lnTo>
                      <a:pt x="51" y="201"/>
                    </a:lnTo>
                    <a:lnTo>
                      <a:pt x="252" y="201"/>
                    </a:lnTo>
                    <a:lnTo>
                      <a:pt x="352" y="151"/>
                    </a:lnTo>
                    <a:lnTo>
                      <a:pt x="352" y="50"/>
                    </a:lnTo>
                    <a:lnTo>
                      <a:pt x="25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" name="Google Shape;5636;p47">
                <a:extLst>
                  <a:ext uri="{FF2B5EF4-FFF2-40B4-BE49-F238E27FC236}">
                    <a16:creationId xmlns:a16="http://schemas.microsoft.com/office/drawing/2014/main" id="{5CB371FE-312E-429F-AF05-6A5C7DEB735A}"/>
                  </a:ext>
                </a:extLst>
              </p:cNvPr>
              <p:cNvSpPr/>
              <p:nvPr/>
            </p:nvSpPr>
            <p:spPr>
              <a:xfrm>
                <a:off x="1678175" y="3084300"/>
                <a:ext cx="7550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52" extrusionOk="0">
                    <a:moveTo>
                      <a:pt x="51" y="0"/>
                    </a:moveTo>
                    <a:lnTo>
                      <a:pt x="0" y="101"/>
                    </a:lnTo>
                    <a:lnTo>
                      <a:pt x="51" y="151"/>
                    </a:lnTo>
                    <a:lnTo>
                      <a:pt x="101" y="251"/>
                    </a:lnTo>
                    <a:lnTo>
                      <a:pt x="302" y="151"/>
                    </a:lnTo>
                    <a:lnTo>
                      <a:pt x="302" y="50"/>
                    </a:lnTo>
                    <a:lnTo>
                      <a:pt x="25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" name="Google Shape;5637;p47">
                <a:extLst>
                  <a:ext uri="{FF2B5EF4-FFF2-40B4-BE49-F238E27FC236}">
                    <a16:creationId xmlns:a16="http://schemas.microsoft.com/office/drawing/2014/main" id="{EDF9505A-6681-41D1-8D36-78F6ADD04BFB}"/>
                  </a:ext>
                </a:extLst>
              </p:cNvPr>
              <p:cNvSpPr/>
              <p:nvPr/>
            </p:nvSpPr>
            <p:spPr>
              <a:xfrm>
                <a:off x="1813875" y="3095600"/>
                <a:ext cx="100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403" h="202" extrusionOk="0">
                    <a:moveTo>
                      <a:pt x="51" y="0"/>
                    </a:moveTo>
                    <a:lnTo>
                      <a:pt x="1" y="101"/>
                    </a:lnTo>
                    <a:lnTo>
                      <a:pt x="51" y="151"/>
                    </a:lnTo>
                    <a:lnTo>
                      <a:pt x="252" y="202"/>
                    </a:lnTo>
                    <a:lnTo>
                      <a:pt x="353" y="151"/>
                    </a:lnTo>
                    <a:lnTo>
                      <a:pt x="403" y="51"/>
                    </a:lnTo>
                    <a:lnTo>
                      <a:pt x="40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" name="Google Shape;5638;p47">
                <a:extLst>
                  <a:ext uri="{FF2B5EF4-FFF2-40B4-BE49-F238E27FC236}">
                    <a16:creationId xmlns:a16="http://schemas.microsoft.com/office/drawing/2014/main" id="{A8E0A2B2-A2EB-457B-8EEB-34D6B7CA86F5}"/>
                  </a:ext>
                </a:extLst>
              </p:cNvPr>
              <p:cNvSpPr/>
              <p:nvPr/>
            </p:nvSpPr>
            <p:spPr>
              <a:xfrm>
                <a:off x="2030025" y="3105650"/>
                <a:ext cx="88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02" extrusionOk="0">
                    <a:moveTo>
                      <a:pt x="151" y="1"/>
                    </a:moveTo>
                    <a:lnTo>
                      <a:pt x="51" y="51"/>
                    </a:lnTo>
                    <a:lnTo>
                      <a:pt x="0" y="151"/>
                    </a:lnTo>
                    <a:lnTo>
                      <a:pt x="51" y="202"/>
                    </a:lnTo>
                    <a:lnTo>
                      <a:pt x="252" y="202"/>
                    </a:lnTo>
                    <a:lnTo>
                      <a:pt x="352" y="151"/>
                    </a:lnTo>
                    <a:lnTo>
                      <a:pt x="352" y="51"/>
                    </a:lnTo>
                    <a:lnTo>
                      <a:pt x="1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" name="Google Shape;5639;p47">
                <a:extLst>
                  <a:ext uri="{FF2B5EF4-FFF2-40B4-BE49-F238E27FC236}">
                    <a16:creationId xmlns:a16="http://schemas.microsoft.com/office/drawing/2014/main" id="{53868F5E-E240-42B0-8CB2-BD70713FAB17}"/>
                  </a:ext>
                </a:extLst>
              </p:cNvPr>
              <p:cNvSpPr/>
              <p:nvPr/>
            </p:nvSpPr>
            <p:spPr>
              <a:xfrm>
                <a:off x="1088825" y="3110675"/>
                <a:ext cx="882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52" extrusionOk="0">
                    <a:moveTo>
                      <a:pt x="51" y="1"/>
                    </a:moveTo>
                    <a:lnTo>
                      <a:pt x="1" y="101"/>
                    </a:lnTo>
                    <a:lnTo>
                      <a:pt x="51" y="151"/>
                    </a:lnTo>
                    <a:lnTo>
                      <a:pt x="151" y="252"/>
                    </a:lnTo>
                    <a:lnTo>
                      <a:pt x="352" y="151"/>
                    </a:lnTo>
                    <a:lnTo>
                      <a:pt x="352" y="51"/>
                    </a:lnTo>
                    <a:lnTo>
                      <a:pt x="2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" name="Google Shape;5640;p47">
                <a:extLst>
                  <a:ext uri="{FF2B5EF4-FFF2-40B4-BE49-F238E27FC236}">
                    <a16:creationId xmlns:a16="http://schemas.microsoft.com/office/drawing/2014/main" id="{190B9675-DCCC-4D0E-920F-CD41E872CA17}"/>
                  </a:ext>
                </a:extLst>
              </p:cNvPr>
              <p:cNvSpPr/>
              <p:nvPr/>
            </p:nvSpPr>
            <p:spPr>
              <a:xfrm>
                <a:off x="877725" y="3120725"/>
                <a:ext cx="88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53" extrusionOk="0">
                    <a:moveTo>
                      <a:pt x="151" y="1"/>
                    </a:moveTo>
                    <a:lnTo>
                      <a:pt x="101" y="51"/>
                    </a:lnTo>
                    <a:lnTo>
                      <a:pt x="0" y="101"/>
                    </a:lnTo>
                    <a:lnTo>
                      <a:pt x="0" y="152"/>
                    </a:lnTo>
                    <a:lnTo>
                      <a:pt x="101" y="202"/>
                    </a:lnTo>
                    <a:lnTo>
                      <a:pt x="201" y="252"/>
                    </a:lnTo>
                    <a:lnTo>
                      <a:pt x="302" y="202"/>
                    </a:lnTo>
                    <a:lnTo>
                      <a:pt x="352" y="152"/>
                    </a:lnTo>
                    <a:lnTo>
                      <a:pt x="352" y="101"/>
                    </a:lnTo>
                    <a:lnTo>
                      <a:pt x="302" y="51"/>
                    </a:lnTo>
                    <a:lnTo>
                      <a:pt x="1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" name="Google Shape;5641;p47">
                <a:extLst>
                  <a:ext uri="{FF2B5EF4-FFF2-40B4-BE49-F238E27FC236}">
                    <a16:creationId xmlns:a16="http://schemas.microsoft.com/office/drawing/2014/main" id="{F534DD84-7585-4321-BFB5-ACABD43126A6}"/>
                  </a:ext>
                </a:extLst>
              </p:cNvPr>
              <p:cNvSpPr/>
              <p:nvPr/>
            </p:nvSpPr>
            <p:spPr>
              <a:xfrm>
                <a:off x="2114200" y="3120725"/>
                <a:ext cx="88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53" extrusionOk="0">
                    <a:moveTo>
                      <a:pt x="202" y="1"/>
                    </a:moveTo>
                    <a:lnTo>
                      <a:pt x="101" y="51"/>
                    </a:lnTo>
                    <a:lnTo>
                      <a:pt x="1" y="101"/>
                    </a:lnTo>
                    <a:lnTo>
                      <a:pt x="1" y="152"/>
                    </a:lnTo>
                    <a:lnTo>
                      <a:pt x="51" y="202"/>
                    </a:lnTo>
                    <a:lnTo>
                      <a:pt x="152" y="252"/>
                    </a:lnTo>
                    <a:lnTo>
                      <a:pt x="252" y="202"/>
                    </a:lnTo>
                    <a:lnTo>
                      <a:pt x="353" y="152"/>
                    </a:lnTo>
                    <a:lnTo>
                      <a:pt x="353" y="101"/>
                    </a:lnTo>
                    <a:lnTo>
                      <a:pt x="303" y="51"/>
                    </a:lnTo>
                    <a:lnTo>
                      <a:pt x="20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" name="Google Shape;5642;p47">
                <a:extLst>
                  <a:ext uri="{FF2B5EF4-FFF2-40B4-BE49-F238E27FC236}">
                    <a16:creationId xmlns:a16="http://schemas.microsoft.com/office/drawing/2014/main" id="{AFCAC65B-1557-4C74-861A-105FF3EEC900}"/>
                  </a:ext>
                </a:extLst>
              </p:cNvPr>
              <p:cNvSpPr/>
              <p:nvPr/>
            </p:nvSpPr>
            <p:spPr>
              <a:xfrm>
                <a:off x="755825" y="3127025"/>
                <a:ext cx="126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504" h="202" extrusionOk="0">
                    <a:moveTo>
                      <a:pt x="101" y="0"/>
                    </a:moveTo>
                    <a:lnTo>
                      <a:pt x="1" y="101"/>
                    </a:lnTo>
                    <a:lnTo>
                      <a:pt x="101" y="151"/>
                    </a:lnTo>
                    <a:lnTo>
                      <a:pt x="151" y="201"/>
                    </a:lnTo>
                    <a:lnTo>
                      <a:pt x="302" y="151"/>
                    </a:lnTo>
                    <a:lnTo>
                      <a:pt x="503" y="101"/>
                    </a:lnTo>
                    <a:lnTo>
                      <a:pt x="3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" name="Google Shape;5643;p47">
                <a:extLst>
                  <a:ext uri="{FF2B5EF4-FFF2-40B4-BE49-F238E27FC236}">
                    <a16:creationId xmlns:a16="http://schemas.microsoft.com/office/drawing/2014/main" id="{E5E44D7D-A14F-4478-9C25-DFD5B88856EF}"/>
                  </a:ext>
                </a:extLst>
              </p:cNvPr>
              <p:cNvSpPr/>
              <p:nvPr/>
            </p:nvSpPr>
            <p:spPr>
              <a:xfrm>
                <a:off x="724425" y="3132050"/>
                <a:ext cx="100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403" h="202" extrusionOk="0">
                    <a:moveTo>
                      <a:pt x="151" y="0"/>
                    </a:moveTo>
                    <a:lnTo>
                      <a:pt x="0" y="101"/>
                    </a:lnTo>
                    <a:lnTo>
                      <a:pt x="101" y="151"/>
                    </a:lnTo>
                    <a:lnTo>
                      <a:pt x="151" y="201"/>
                    </a:lnTo>
                    <a:lnTo>
                      <a:pt x="302" y="151"/>
                    </a:lnTo>
                    <a:lnTo>
                      <a:pt x="402" y="101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" name="Google Shape;5644;p47">
                <a:extLst>
                  <a:ext uri="{FF2B5EF4-FFF2-40B4-BE49-F238E27FC236}">
                    <a16:creationId xmlns:a16="http://schemas.microsoft.com/office/drawing/2014/main" id="{ACD79401-DAAC-4CFC-9EA2-1B1897B14713}"/>
                  </a:ext>
                </a:extLst>
              </p:cNvPr>
              <p:cNvSpPr/>
              <p:nvPr/>
            </p:nvSpPr>
            <p:spPr>
              <a:xfrm>
                <a:off x="387650" y="3147125"/>
                <a:ext cx="113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453" h="202" extrusionOk="0">
                    <a:moveTo>
                      <a:pt x="151" y="0"/>
                    </a:moveTo>
                    <a:lnTo>
                      <a:pt x="101" y="51"/>
                    </a:lnTo>
                    <a:lnTo>
                      <a:pt x="0" y="101"/>
                    </a:lnTo>
                    <a:lnTo>
                      <a:pt x="101" y="201"/>
                    </a:lnTo>
                    <a:lnTo>
                      <a:pt x="302" y="201"/>
                    </a:lnTo>
                    <a:lnTo>
                      <a:pt x="453" y="101"/>
                    </a:lnTo>
                    <a:lnTo>
                      <a:pt x="302" y="51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" name="Google Shape;5645;p47">
                <a:extLst>
                  <a:ext uri="{FF2B5EF4-FFF2-40B4-BE49-F238E27FC236}">
                    <a16:creationId xmlns:a16="http://schemas.microsoft.com/office/drawing/2014/main" id="{7DF26272-CC52-4507-AEE4-56E599DC44E7}"/>
                  </a:ext>
                </a:extLst>
              </p:cNvPr>
              <p:cNvSpPr/>
              <p:nvPr/>
            </p:nvSpPr>
            <p:spPr>
              <a:xfrm>
                <a:off x="393925" y="3163450"/>
                <a:ext cx="88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02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51" y="151"/>
                    </a:lnTo>
                    <a:lnTo>
                      <a:pt x="152" y="202"/>
                    </a:lnTo>
                    <a:lnTo>
                      <a:pt x="353" y="151"/>
                    </a:lnTo>
                    <a:lnTo>
                      <a:pt x="353" y="51"/>
                    </a:lnTo>
                    <a:lnTo>
                      <a:pt x="2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" name="Google Shape;5646;p47">
                <a:extLst>
                  <a:ext uri="{FF2B5EF4-FFF2-40B4-BE49-F238E27FC236}">
                    <a16:creationId xmlns:a16="http://schemas.microsoft.com/office/drawing/2014/main" id="{8C8E6C7C-9049-4AB0-9F9A-512AF82369F1}"/>
                  </a:ext>
                </a:extLst>
              </p:cNvPr>
              <p:cNvSpPr/>
              <p:nvPr/>
            </p:nvSpPr>
            <p:spPr>
              <a:xfrm>
                <a:off x="2040075" y="3204925"/>
                <a:ext cx="1007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403" h="252" extrusionOk="0">
                    <a:moveTo>
                      <a:pt x="101" y="0"/>
                    </a:moveTo>
                    <a:lnTo>
                      <a:pt x="51" y="51"/>
                    </a:lnTo>
                    <a:lnTo>
                      <a:pt x="0" y="151"/>
                    </a:lnTo>
                    <a:lnTo>
                      <a:pt x="51" y="201"/>
                    </a:lnTo>
                    <a:lnTo>
                      <a:pt x="252" y="252"/>
                    </a:lnTo>
                    <a:lnTo>
                      <a:pt x="352" y="201"/>
                    </a:lnTo>
                    <a:lnTo>
                      <a:pt x="402" y="101"/>
                    </a:lnTo>
                    <a:lnTo>
                      <a:pt x="4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" name="Google Shape;5647;p47">
                <a:extLst>
                  <a:ext uri="{FF2B5EF4-FFF2-40B4-BE49-F238E27FC236}">
                    <a16:creationId xmlns:a16="http://schemas.microsoft.com/office/drawing/2014/main" id="{C70D8F7A-4136-4135-9066-7E713E0AE29F}"/>
                  </a:ext>
                </a:extLst>
              </p:cNvPr>
              <p:cNvSpPr/>
              <p:nvPr/>
            </p:nvSpPr>
            <p:spPr>
              <a:xfrm>
                <a:off x="1845300" y="3336875"/>
                <a:ext cx="88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02" extrusionOk="0">
                    <a:moveTo>
                      <a:pt x="101" y="0"/>
                    </a:moveTo>
                    <a:lnTo>
                      <a:pt x="0" y="50"/>
                    </a:lnTo>
                    <a:lnTo>
                      <a:pt x="51" y="151"/>
                    </a:lnTo>
                    <a:lnTo>
                      <a:pt x="101" y="201"/>
                    </a:lnTo>
                    <a:lnTo>
                      <a:pt x="302" y="201"/>
                    </a:lnTo>
                    <a:lnTo>
                      <a:pt x="352" y="151"/>
                    </a:lnTo>
                    <a:lnTo>
                      <a:pt x="352" y="50"/>
                    </a:lnTo>
                    <a:lnTo>
                      <a:pt x="3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" name="Google Shape;5648;p47">
                <a:extLst>
                  <a:ext uri="{FF2B5EF4-FFF2-40B4-BE49-F238E27FC236}">
                    <a16:creationId xmlns:a16="http://schemas.microsoft.com/office/drawing/2014/main" id="{D74A8E8D-E6B6-4722-A232-33BD909D064A}"/>
                  </a:ext>
                </a:extLst>
              </p:cNvPr>
              <p:cNvSpPr/>
              <p:nvPr/>
            </p:nvSpPr>
            <p:spPr>
              <a:xfrm>
                <a:off x="1940800" y="3368275"/>
                <a:ext cx="882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52" extrusionOk="0">
                    <a:moveTo>
                      <a:pt x="151" y="1"/>
                    </a:moveTo>
                    <a:lnTo>
                      <a:pt x="51" y="51"/>
                    </a:lnTo>
                    <a:lnTo>
                      <a:pt x="1" y="151"/>
                    </a:lnTo>
                    <a:lnTo>
                      <a:pt x="51" y="202"/>
                    </a:lnTo>
                    <a:lnTo>
                      <a:pt x="151" y="252"/>
                    </a:lnTo>
                    <a:lnTo>
                      <a:pt x="252" y="202"/>
                    </a:lnTo>
                    <a:lnTo>
                      <a:pt x="352" y="151"/>
                    </a:lnTo>
                    <a:lnTo>
                      <a:pt x="352" y="101"/>
                    </a:lnTo>
                    <a:lnTo>
                      <a:pt x="1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" name="Google Shape;5649;p47">
                <a:extLst>
                  <a:ext uri="{FF2B5EF4-FFF2-40B4-BE49-F238E27FC236}">
                    <a16:creationId xmlns:a16="http://schemas.microsoft.com/office/drawing/2014/main" id="{84A45C3E-37A5-43A4-8D0C-BC08C4A156E2}"/>
                  </a:ext>
                </a:extLst>
              </p:cNvPr>
              <p:cNvSpPr/>
              <p:nvPr/>
            </p:nvSpPr>
            <p:spPr>
              <a:xfrm>
                <a:off x="1893050" y="3373300"/>
                <a:ext cx="3800" cy="113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454" extrusionOk="0">
                    <a:moveTo>
                      <a:pt x="101" y="1"/>
                    </a:moveTo>
                    <a:lnTo>
                      <a:pt x="0" y="101"/>
                    </a:lnTo>
                    <a:lnTo>
                      <a:pt x="0" y="152"/>
                    </a:lnTo>
                    <a:lnTo>
                      <a:pt x="0" y="302"/>
                    </a:lnTo>
                    <a:lnTo>
                      <a:pt x="101" y="453"/>
                    </a:lnTo>
                    <a:lnTo>
                      <a:pt x="151" y="302"/>
                    </a:lnTo>
                    <a:lnTo>
                      <a:pt x="151" y="152"/>
                    </a:lnTo>
                    <a:lnTo>
                      <a:pt x="151" y="10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" name="Google Shape;5650;p47">
                <a:extLst>
                  <a:ext uri="{FF2B5EF4-FFF2-40B4-BE49-F238E27FC236}">
                    <a16:creationId xmlns:a16="http://schemas.microsoft.com/office/drawing/2014/main" id="{EA746F8D-68DF-4F47-A78F-526B4B8FB6BE}"/>
                  </a:ext>
                </a:extLst>
              </p:cNvPr>
              <p:cNvSpPr/>
              <p:nvPr/>
            </p:nvSpPr>
            <p:spPr>
              <a:xfrm>
                <a:off x="1945825" y="3447450"/>
                <a:ext cx="100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403" h="202" extrusionOk="0">
                    <a:moveTo>
                      <a:pt x="151" y="0"/>
                    </a:moveTo>
                    <a:lnTo>
                      <a:pt x="1" y="101"/>
                    </a:lnTo>
                    <a:lnTo>
                      <a:pt x="51" y="151"/>
                    </a:lnTo>
                    <a:lnTo>
                      <a:pt x="101" y="201"/>
                    </a:lnTo>
                    <a:lnTo>
                      <a:pt x="403" y="201"/>
                    </a:lnTo>
                    <a:lnTo>
                      <a:pt x="403" y="101"/>
                    </a:lnTo>
                    <a:lnTo>
                      <a:pt x="302" y="51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" name="Google Shape;5651;p47">
                <a:extLst>
                  <a:ext uri="{FF2B5EF4-FFF2-40B4-BE49-F238E27FC236}">
                    <a16:creationId xmlns:a16="http://schemas.microsoft.com/office/drawing/2014/main" id="{574F27C7-1A99-4DBD-B28B-BE45D49E0C56}"/>
                  </a:ext>
                </a:extLst>
              </p:cNvPr>
              <p:cNvSpPr/>
              <p:nvPr/>
            </p:nvSpPr>
            <p:spPr>
              <a:xfrm>
                <a:off x="1929500" y="3610800"/>
                <a:ext cx="5050" cy="88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353" extrusionOk="0">
                    <a:moveTo>
                      <a:pt x="101" y="1"/>
                    </a:moveTo>
                    <a:lnTo>
                      <a:pt x="50" y="51"/>
                    </a:lnTo>
                    <a:lnTo>
                      <a:pt x="0" y="101"/>
                    </a:lnTo>
                    <a:lnTo>
                      <a:pt x="0" y="202"/>
                    </a:lnTo>
                    <a:lnTo>
                      <a:pt x="0" y="302"/>
                    </a:lnTo>
                    <a:lnTo>
                      <a:pt x="50" y="352"/>
                    </a:lnTo>
                    <a:lnTo>
                      <a:pt x="151" y="302"/>
                    </a:lnTo>
                    <a:lnTo>
                      <a:pt x="201" y="202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" name="Google Shape;5652;p47">
                <a:extLst>
                  <a:ext uri="{FF2B5EF4-FFF2-40B4-BE49-F238E27FC236}">
                    <a16:creationId xmlns:a16="http://schemas.microsoft.com/office/drawing/2014/main" id="{E199992E-BFA5-4ADD-8C06-E5D51BA39869}"/>
                  </a:ext>
                </a:extLst>
              </p:cNvPr>
              <p:cNvSpPr/>
              <p:nvPr/>
            </p:nvSpPr>
            <p:spPr>
              <a:xfrm>
                <a:off x="2066450" y="3625875"/>
                <a:ext cx="88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53" extrusionOk="0">
                    <a:moveTo>
                      <a:pt x="101" y="1"/>
                    </a:moveTo>
                    <a:lnTo>
                      <a:pt x="1" y="101"/>
                    </a:lnTo>
                    <a:lnTo>
                      <a:pt x="51" y="152"/>
                    </a:lnTo>
                    <a:lnTo>
                      <a:pt x="152" y="252"/>
                    </a:lnTo>
                    <a:lnTo>
                      <a:pt x="353" y="152"/>
                    </a:lnTo>
                    <a:lnTo>
                      <a:pt x="353" y="101"/>
                    </a:lnTo>
                    <a:lnTo>
                      <a:pt x="30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" name="Google Shape;5653;p47">
                <a:extLst>
                  <a:ext uri="{FF2B5EF4-FFF2-40B4-BE49-F238E27FC236}">
                    <a16:creationId xmlns:a16="http://schemas.microsoft.com/office/drawing/2014/main" id="{D2E34E4B-D3D5-4B61-9483-05ADC1DA11A3}"/>
                  </a:ext>
                </a:extLst>
              </p:cNvPr>
              <p:cNvSpPr/>
              <p:nvPr/>
            </p:nvSpPr>
            <p:spPr>
              <a:xfrm>
                <a:off x="2087825" y="3625875"/>
                <a:ext cx="88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53" extrusionOk="0">
                    <a:moveTo>
                      <a:pt x="51" y="1"/>
                    </a:moveTo>
                    <a:lnTo>
                      <a:pt x="0" y="101"/>
                    </a:lnTo>
                    <a:lnTo>
                      <a:pt x="51" y="152"/>
                    </a:lnTo>
                    <a:lnTo>
                      <a:pt x="151" y="252"/>
                    </a:lnTo>
                    <a:lnTo>
                      <a:pt x="352" y="152"/>
                    </a:lnTo>
                    <a:lnTo>
                      <a:pt x="352" y="101"/>
                    </a:lnTo>
                    <a:lnTo>
                      <a:pt x="2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" name="Google Shape;5654;p47">
                <a:extLst>
                  <a:ext uri="{FF2B5EF4-FFF2-40B4-BE49-F238E27FC236}">
                    <a16:creationId xmlns:a16="http://schemas.microsoft.com/office/drawing/2014/main" id="{D9E561FD-8ADA-4A73-BF5B-E85B2ADD9357}"/>
                  </a:ext>
                </a:extLst>
              </p:cNvPr>
              <p:cNvSpPr/>
              <p:nvPr/>
            </p:nvSpPr>
            <p:spPr>
              <a:xfrm>
                <a:off x="1883000" y="3642225"/>
                <a:ext cx="88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02" extrusionOk="0">
                    <a:moveTo>
                      <a:pt x="51" y="0"/>
                    </a:moveTo>
                    <a:lnTo>
                      <a:pt x="0" y="50"/>
                    </a:lnTo>
                    <a:lnTo>
                      <a:pt x="0" y="151"/>
                    </a:lnTo>
                    <a:lnTo>
                      <a:pt x="51" y="201"/>
                    </a:lnTo>
                    <a:lnTo>
                      <a:pt x="252" y="201"/>
                    </a:lnTo>
                    <a:lnTo>
                      <a:pt x="352" y="151"/>
                    </a:lnTo>
                    <a:lnTo>
                      <a:pt x="352" y="50"/>
                    </a:lnTo>
                    <a:lnTo>
                      <a:pt x="25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" name="Google Shape;5655;p47">
                <a:extLst>
                  <a:ext uri="{FF2B5EF4-FFF2-40B4-BE49-F238E27FC236}">
                    <a16:creationId xmlns:a16="http://schemas.microsoft.com/office/drawing/2014/main" id="{B722E604-937E-4ED3-97F5-0A1D88673C3A}"/>
                  </a:ext>
                </a:extLst>
              </p:cNvPr>
              <p:cNvSpPr/>
              <p:nvPr/>
            </p:nvSpPr>
            <p:spPr>
              <a:xfrm>
                <a:off x="1929500" y="3643475"/>
                <a:ext cx="5050" cy="88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353" extrusionOk="0">
                    <a:moveTo>
                      <a:pt x="50" y="0"/>
                    </a:moveTo>
                    <a:lnTo>
                      <a:pt x="0" y="51"/>
                    </a:lnTo>
                    <a:lnTo>
                      <a:pt x="0" y="151"/>
                    </a:lnTo>
                    <a:lnTo>
                      <a:pt x="0" y="252"/>
                    </a:lnTo>
                    <a:lnTo>
                      <a:pt x="50" y="302"/>
                    </a:lnTo>
                    <a:lnTo>
                      <a:pt x="101" y="352"/>
                    </a:lnTo>
                    <a:lnTo>
                      <a:pt x="201" y="252"/>
                    </a:lnTo>
                    <a:lnTo>
                      <a:pt x="201" y="151"/>
                    </a:lnTo>
                    <a:lnTo>
                      <a:pt x="201" y="51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" name="Google Shape;5656;p47">
                <a:extLst>
                  <a:ext uri="{FF2B5EF4-FFF2-40B4-BE49-F238E27FC236}">
                    <a16:creationId xmlns:a16="http://schemas.microsoft.com/office/drawing/2014/main" id="{BBBB8C8C-B60C-4783-99E1-3E5BB0656493}"/>
                  </a:ext>
                </a:extLst>
              </p:cNvPr>
              <p:cNvSpPr/>
              <p:nvPr/>
            </p:nvSpPr>
            <p:spPr>
              <a:xfrm>
                <a:off x="1908125" y="3663575"/>
                <a:ext cx="5050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403" extrusionOk="0">
                    <a:moveTo>
                      <a:pt x="101" y="1"/>
                    </a:moveTo>
                    <a:lnTo>
                      <a:pt x="1" y="151"/>
                    </a:lnTo>
                    <a:lnTo>
                      <a:pt x="101" y="403"/>
                    </a:lnTo>
                    <a:lnTo>
                      <a:pt x="151" y="252"/>
                    </a:lnTo>
                    <a:lnTo>
                      <a:pt x="202" y="151"/>
                    </a:lnTo>
                    <a:lnTo>
                      <a:pt x="151" y="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" name="Google Shape;5657;p47">
                <a:extLst>
                  <a:ext uri="{FF2B5EF4-FFF2-40B4-BE49-F238E27FC236}">
                    <a16:creationId xmlns:a16="http://schemas.microsoft.com/office/drawing/2014/main" id="{8D8DF711-67CD-4E1E-BF86-CE113171BDD0}"/>
                  </a:ext>
                </a:extLst>
              </p:cNvPr>
              <p:cNvSpPr/>
              <p:nvPr/>
            </p:nvSpPr>
            <p:spPr>
              <a:xfrm>
                <a:off x="2192125" y="3752800"/>
                <a:ext cx="100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403" h="202" extrusionOk="0">
                    <a:moveTo>
                      <a:pt x="252" y="0"/>
                    </a:moveTo>
                    <a:lnTo>
                      <a:pt x="151" y="51"/>
                    </a:lnTo>
                    <a:lnTo>
                      <a:pt x="0" y="101"/>
                    </a:lnTo>
                    <a:lnTo>
                      <a:pt x="252" y="201"/>
                    </a:lnTo>
                    <a:lnTo>
                      <a:pt x="402" y="101"/>
                    </a:lnTo>
                    <a:lnTo>
                      <a:pt x="352" y="51"/>
                    </a:lnTo>
                    <a:lnTo>
                      <a:pt x="25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" name="Google Shape;5658;p47">
                <a:extLst>
                  <a:ext uri="{FF2B5EF4-FFF2-40B4-BE49-F238E27FC236}">
                    <a16:creationId xmlns:a16="http://schemas.microsoft.com/office/drawing/2014/main" id="{83D8227E-2F17-4D67-BF54-C67EA23A1FC8}"/>
                  </a:ext>
                </a:extLst>
              </p:cNvPr>
              <p:cNvSpPr/>
              <p:nvPr/>
            </p:nvSpPr>
            <p:spPr>
              <a:xfrm>
                <a:off x="2139350" y="3779175"/>
                <a:ext cx="6300" cy="882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353" extrusionOk="0">
                    <a:moveTo>
                      <a:pt x="101" y="1"/>
                    </a:moveTo>
                    <a:lnTo>
                      <a:pt x="0" y="101"/>
                    </a:lnTo>
                    <a:lnTo>
                      <a:pt x="0" y="202"/>
                    </a:lnTo>
                    <a:lnTo>
                      <a:pt x="0" y="302"/>
                    </a:lnTo>
                    <a:lnTo>
                      <a:pt x="101" y="353"/>
                    </a:lnTo>
                    <a:lnTo>
                      <a:pt x="151" y="353"/>
                    </a:lnTo>
                    <a:lnTo>
                      <a:pt x="201" y="302"/>
                    </a:lnTo>
                    <a:lnTo>
                      <a:pt x="252" y="202"/>
                    </a:lnTo>
                    <a:lnTo>
                      <a:pt x="201" y="101"/>
                    </a:lnTo>
                    <a:lnTo>
                      <a:pt x="1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" name="Google Shape;5659;p47">
                <a:extLst>
                  <a:ext uri="{FF2B5EF4-FFF2-40B4-BE49-F238E27FC236}">
                    <a16:creationId xmlns:a16="http://schemas.microsoft.com/office/drawing/2014/main" id="{13B60AD6-7D52-4A72-B640-088FAE14689F}"/>
                  </a:ext>
                </a:extLst>
              </p:cNvPr>
              <p:cNvSpPr/>
              <p:nvPr/>
            </p:nvSpPr>
            <p:spPr>
              <a:xfrm>
                <a:off x="1514825" y="3784200"/>
                <a:ext cx="8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02" extrusionOk="0">
                    <a:moveTo>
                      <a:pt x="151" y="1"/>
                    </a:moveTo>
                    <a:lnTo>
                      <a:pt x="50" y="51"/>
                    </a:lnTo>
                    <a:lnTo>
                      <a:pt x="0" y="152"/>
                    </a:lnTo>
                    <a:lnTo>
                      <a:pt x="50" y="202"/>
                    </a:lnTo>
                    <a:lnTo>
                      <a:pt x="251" y="202"/>
                    </a:lnTo>
                    <a:lnTo>
                      <a:pt x="352" y="152"/>
                    </a:lnTo>
                    <a:lnTo>
                      <a:pt x="352" y="51"/>
                    </a:lnTo>
                    <a:lnTo>
                      <a:pt x="1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" name="Google Shape;5660;p47">
                <a:extLst>
                  <a:ext uri="{FF2B5EF4-FFF2-40B4-BE49-F238E27FC236}">
                    <a16:creationId xmlns:a16="http://schemas.microsoft.com/office/drawing/2014/main" id="{A73C46EB-7033-4ED8-8219-61EE32C23A70}"/>
                  </a:ext>
                </a:extLst>
              </p:cNvPr>
              <p:cNvSpPr/>
              <p:nvPr/>
            </p:nvSpPr>
            <p:spPr>
              <a:xfrm>
                <a:off x="1782475" y="3815625"/>
                <a:ext cx="100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403" h="202" extrusionOk="0">
                    <a:moveTo>
                      <a:pt x="0" y="1"/>
                    </a:moveTo>
                    <a:lnTo>
                      <a:pt x="0" y="101"/>
                    </a:lnTo>
                    <a:lnTo>
                      <a:pt x="51" y="151"/>
                    </a:lnTo>
                    <a:lnTo>
                      <a:pt x="151" y="202"/>
                    </a:lnTo>
                    <a:lnTo>
                      <a:pt x="352" y="202"/>
                    </a:lnTo>
                    <a:lnTo>
                      <a:pt x="402" y="101"/>
                    </a:lnTo>
                    <a:lnTo>
                      <a:pt x="352" y="51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" name="Google Shape;5661;p47">
                <a:extLst>
                  <a:ext uri="{FF2B5EF4-FFF2-40B4-BE49-F238E27FC236}">
                    <a16:creationId xmlns:a16="http://schemas.microsoft.com/office/drawing/2014/main" id="{406EE852-A614-47DA-9B52-241DC63B1FE8}"/>
                  </a:ext>
                </a:extLst>
              </p:cNvPr>
              <p:cNvSpPr/>
              <p:nvPr/>
            </p:nvSpPr>
            <p:spPr>
              <a:xfrm>
                <a:off x="1477125" y="3831950"/>
                <a:ext cx="5050" cy="88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353" extrusionOk="0">
                    <a:moveTo>
                      <a:pt x="50" y="1"/>
                    </a:moveTo>
                    <a:lnTo>
                      <a:pt x="0" y="101"/>
                    </a:lnTo>
                    <a:lnTo>
                      <a:pt x="0" y="202"/>
                    </a:lnTo>
                    <a:lnTo>
                      <a:pt x="0" y="303"/>
                    </a:lnTo>
                    <a:lnTo>
                      <a:pt x="50" y="353"/>
                    </a:lnTo>
                    <a:lnTo>
                      <a:pt x="151" y="303"/>
                    </a:lnTo>
                    <a:lnTo>
                      <a:pt x="201" y="202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" name="Google Shape;5662;p47">
                <a:extLst>
                  <a:ext uri="{FF2B5EF4-FFF2-40B4-BE49-F238E27FC236}">
                    <a16:creationId xmlns:a16="http://schemas.microsoft.com/office/drawing/2014/main" id="{FF4854FC-5C3A-4529-9416-81501039E7CE}"/>
                  </a:ext>
                </a:extLst>
              </p:cNvPr>
              <p:cNvSpPr/>
              <p:nvPr/>
            </p:nvSpPr>
            <p:spPr>
              <a:xfrm>
                <a:off x="1465800" y="3837000"/>
                <a:ext cx="5050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403" extrusionOk="0">
                    <a:moveTo>
                      <a:pt x="101" y="0"/>
                    </a:moveTo>
                    <a:lnTo>
                      <a:pt x="51" y="50"/>
                    </a:lnTo>
                    <a:lnTo>
                      <a:pt x="1" y="251"/>
                    </a:lnTo>
                    <a:lnTo>
                      <a:pt x="51" y="352"/>
                    </a:lnTo>
                    <a:lnTo>
                      <a:pt x="152" y="402"/>
                    </a:lnTo>
                    <a:lnTo>
                      <a:pt x="202" y="402"/>
                    </a:lnTo>
                    <a:lnTo>
                      <a:pt x="202" y="101"/>
                    </a:lnTo>
                    <a:lnTo>
                      <a:pt x="202" y="50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" name="Google Shape;5663;p47">
                <a:extLst>
                  <a:ext uri="{FF2B5EF4-FFF2-40B4-BE49-F238E27FC236}">
                    <a16:creationId xmlns:a16="http://schemas.microsoft.com/office/drawing/2014/main" id="{255FD61D-7CD5-453F-B213-879B6E4874D9}"/>
                  </a:ext>
                </a:extLst>
              </p:cNvPr>
              <p:cNvSpPr/>
              <p:nvPr/>
            </p:nvSpPr>
            <p:spPr>
              <a:xfrm>
                <a:off x="440425" y="3911125"/>
                <a:ext cx="6300" cy="882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353" extrusionOk="0">
                    <a:moveTo>
                      <a:pt x="101" y="1"/>
                    </a:moveTo>
                    <a:lnTo>
                      <a:pt x="0" y="51"/>
                    </a:lnTo>
                    <a:lnTo>
                      <a:pt x="0" y="151"/>
                    </a:lnTo>
                    <a:lnTo>
                      <a:pt x="0" y="252"/>
                    </a:lnTo>
                    <a:lnTo>
                      <a:pt x="51" y="352"/>
                    </a:lnTo>
                    <a:lnTo>
                      <a:pt x="151" y="352"/>
                    </a:lnTo>
                    <a:lnTo>
                      <a:pt x="252" y="151"/>
                    </a:lnTo>
                    <a:lnTo>
                      <a:pt x="151" y="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" name="Google Shape;5664;p47">
                <a:extLst>
                  <a:ext uri="{FF2B5EF4-FFF2-40B4-BE49-F238E27FC236}">
                    <a16:creationId xmlns:a16="http://schemas.microsoft.com/office/drawing/2014/main" id="{AD18967E-08F7-42FE-9D8E-96AEC8A6C770}"/>
                  </a:ext>
                </a:extLst>
              </p:cNvPr>
              <p:cNvSpPr/>
              <p:nvPr/>
            </p:nvSpPr>
            <p:spPr>
              <a:xfrm>
                <a:off x="1602775" y="308555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151" y="0"/>
                    </a:moveTo>
                    <a:lnTo>
                      <a:pt x="1" y="51"/>
                    </a:lnTo>
                    <a:lnTo>
                      <a:pt x="101" y="151"/>
                    </a:lnTo>
                    <a:lnTo>
                      <a:pt x="202" y="51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" name="Google Shape;5665;p47">
                <a:extLst>
                  <a:ext uri="{FF2B5EF4-FFF2-40B4-BE49-F238E27FC236}">
                    <a16:creationId xmlns:a16="http://schemas.microsoft.com/office/drawing/2014/main" id="{E1F20632-FAA4-42E6-9442-71D38BDFC5A0}"/>
                  </a:ext>
                </a:extLst>
              </p:cNvPr>
              <p:cNvSpPr/>
              <p:nvPr/>
            </p:nvSpPr>
            <p:spPr>
              <a:xfrm>
                <a:off x="1229575" y="3100625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50" y="1"/>
                    </a:moveTo>
                    <a:lnTo>
                      <a:pt x="0" y="101"/>
                    </a:lnTo>
                    <a:lnTo>
                      <a:pt x="151" y="151"/>
                    </a:lnTo>
                    <a:lnTo>
                      <a:pt x="201" y="101"/>
                    </a:lnTo>
                    <a:lnTo>
                      <a:pt x="50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" name="Google Shape;5666;p47">
                <a:extLst>
                  <a:ext uri="{FF2B5EF4-FFF2-40B4-BE49-F238E27FC236}">
                    <a16:creationId xmlns:a16="http://schemas.microsoft.com/office/drawing/2014/main" id="{091BE3C3-FA13-4ADE-BAF0-2EAFDC3827E9}"/>
                  </a:ext>
                </a:extLst>
              </p:cNvPr>
              <p:cNvSpPr/>
              <p:nvPr/>
            </p:nvSpPr>
            <p:spPr>
              <a:xfrm>
                <a:off x="1975975" y="3100625"/>
                <a:ext cx="63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53" h="202" extrusionOk="0">
                    <a:moveTo>
                      <a:pt x="152" y="1"/>
                    </a:moveTo>
                    <a:lnTo>
                      <a:pt x="51" y="51"/>
                    </a:lnTo>
                    <a:lnTo>
                      <a:pt x="51" y="101"/>
                    </a:lnTo>
                    <a:lnTo>
                      <a:pt x="1" y="202"/>
                    </a:lnTo>
                    <a:lnTo>
                      <a:pt x="101" y="202"/>
                    </a:lnTo>
                    <a:lnTo>
                      <a:pt x="202" y="151"/>
                    </a:lnTo>
                    <a:lnTo>
                      <a:pt x="202" y="101"/>
                    </a:lnTo>
                    <a:lnTo>
                      <a:pt x="2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" name="Google Shape;5667;p47">
                <a:extLst>
                  <a:ext uri="{FF2B5EF4-FFF2-40B4-BE49-F238E27FC236}">
                    <a16:creationId xmlns:a16="http://schemas.microsoft.com/office/drawing/2014/main" id="{AB64CD51-01D2-4C11-B5BF-08B9FADAE016}"/>
                  </a:ext>
                </a:extLst>
              </p:cNvPr>
              <p:cNvSpPr/>
              <p:nvPr/>
            </p:nvSpPr>
            <p:spPr>
              <a:xfrm>
                <a:off x="1183075" y="3105650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51" y="1"/>
                    </a:moveTo>
                    <a:lnTo>
                      <a:pt x="0" y="151"/>
                    </a:lnTo>
                    <a:lnTo>
                      <a:pt x="51" y="202"/>
                    </a:lnTo>
                    <a:lnTo>
                      <a:pt x="151" y="51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" name="Google Shape;5668;p47">
                <a:extLst>
                  <a:ext uri="{FF2B5EF4-FFF2-40B4-BE49-F238E27FC236}">
                    <a16:creationId xmlns:a16="http://schemas.microsoft.com/office/drawing/2014/main" id="{4D935014-EE19-4A8E-943E-239CF86A91FB}"/>
                  </a:ext>
                </a:extLst>
              </p:cNvPr>
              <p:cNvSpPr/>
              <p:nvPr/>
            </p:nvSpPr>
            <p:spPr>
              <a:xfrm>
                <a:off x="1787500" y="3105650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101" y="1"/>
                    </a:moveTo>
                    <a:lnTo>
                      <a:pt x="0" y="101"/>
                    </a:lnTo>
                    <a:lnTo>
                      <a:pt x="0" y="202"/>
                    </a:lnTo>
                    <a:lnTo>
                      <a:pt x="101" y="202"/>
                    </a:lnTo>
                    <a:lnTo>
                      <a:pt x="151" y="10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" name="Google Shape;5669;p47">
                <a:extLst>
                  <a:ext uri="{FF2B5EF4-FFF2-40B4-BE49-F238E27FC236}">
                    <a16:creationId xmlns:a16="http://schemas.microsoft.com/office/drawing/2014/main" id="{C87ECF04-6DF5-4EBB-ADD4-D9B84611FB9F}"/>
                  </a:ext>
                </a:extLst>
              </p:cNvPr>
              <p:cNvSpPr/>
              <p:nvPr/>
            </p:nvSpPr>
            <p:spPr>
              <a:xfrm>
                <a:off x="2092850" y="3105650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101" y="1"/>
                    </a:moveTo>
                    <a:lnTo>
                      <a:pt x="0" y="51"/>
                    </a:lnTo>
                    <a:lnTo>
                      <a:pt x="101" y="202"/>
                    </a:lnTo>
                    <a:lnTo>
                      <a:pt x="151" y="1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" name="Google Shape;5670;p47">
                <a:extLst>
                  <a:ext uri="{FF2B5EF4-FFF2-40B4-BE49-F238E27FC236}">
                    <a16:creationId xmlns:a16="http://schemas.microsoft.com/office/drawing/2014/main" id="{BC24D7EC-A1FC-437A-8BD3-CE848E7C7B57}"/>
                  </a:ext>
                </a:extLst>
              </p:cNvPr>
              <p:cNvSpPr/>
              <p:nvPr/>
            </p:nvSpPr>
            <p:spPr>
              <a:xfrm>
                <a:off x="831225" y="3120725"/>
                <a:ext cx="2550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102" h="253" extrusionOk="0">
                    <a:moveTo>
                      <a:pt x="51" y="1"/>
                    </a:moveTo>
                    <a:lnTo>
                      <a:pt x="1" y="101"/>
                    </a:lnTo>
                    <a:lnTo>
                      <a:pt x="51" y="252"/>
                    </a:lnTo>
                    <a:lnTo>
                      <a:pt x="101" y="152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" name="Google Shape;5671;p47">
                <a:extLst>
                  <a:ext uri="{FF2B5EF4-FFF2-40B4-BE49-F238E27FC236}">
                    <a16:creationId xmlns:a16="http://schemas.microsoft.com/office/drawing/2014/main" id="{40D070E5-984C-49AE-9E99-2E326189871B}"/>
                  </a:ext>
                </a:extLst>
              </p:cNvPr>
              <p:cNvSpPr/>
              <p:nvPr/>
            </p:nvSpPr>
            <p:spPr>
              <a:xfrm>
                <a:off x="577400" y="3138325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51" y="0"/>
                    </a:moveTo>
                    <a:lnTo>
                      <a:pt x="0" y="51"/>
                    </a:lnTo>
                    <a:lnTo>
                      <a:pt x="151" y="151"/>
                    </a:lnTo>
                    <a:lnTo>
                      <a:pt x="201" y="51"/>
                    </a:lnTo>
                    <a:lnTo>
                      <a:pt x="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" name="Google Shape;5672;p47">
                <a:extLst>
                  <a:ext uri="{FF2B5EF4-FFF2-40B4-BE49-F238E27FC236}">
                    <a16:creationId xmlns:a16="http://schemas.microsoft.com/office/drawing/2014/main" id="{AAF9BFA8-379B-4035-8EBE-11D52BE28A93}"/>
                  </a:ext>
                </a:extLst>
              </p:cNvPr>
              <p:cNvSpPr/>
              <p:nvPr/>
            </p:nvSpPr>
            <p:spPr>
              <a:xfrm>
                <a:off x="1945825" y="3137075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51" y="0"/>
                    </a:moveTo>
                    <a:lnTo>
                      <a:pt x="1" y="151"/>
                    </a:lnTo>
                    <a:lnTo>
                      <a:pt x="51" y="201"/>
                    </a:lnTo>
                    <a:lnTo>
                      <a:pt x="151" y="50"/>
                    </a:lnTo>
                    <a:lnTo>
                      <a:pt x="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" name="Google Shape;5673;p47">
                <a:extLst>
                  <a:ext uri="{FF2B5EF4-FFF2-40B4-BE49-F238E27FC236}">
                    <a16:creationId xmlns:a16="http://schemas.microsoft.com/office/drawing/2014/main" id="{E65C7182-715F-48A4-8B01-A94CEEEC2FB6}"/>
                  </a:ext>
                </a:extLst>
              </p:cNvPr>
              <p:cNvSpPr/>
              <p:nvPr/>
            </p:nvSpPr>
            <p:spPr>
              <a:xfrm>
                <a:off x="415300" y="3163450"/>
                <a:ext cx="37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1" h="202" extrusionOk="0">
                    <a:moveTo>
                      <a:pt x="50" y="1"/>
                    </a:moveTo>
                    <a:lnTo>
                      <a:pt x="0" y="51"/>
                    </a:lnTo>
                    <a:lnTo>
                      <a:pt x="50" y="202"/>
                    </a:lnTo>
                    <a:lnTo>
                      <a:pt x="151" y="151"/>
                    </a:lnTo>
                    <a:lnTo>
                      <a:pt x="50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" name="Google Shape;5674;p47">
                <a:extLst>
                  <a:ext uri="{FF2B5EF4-FFF2-40B4-BE49-F238E27FC236}">
                    <a16:creationId xmlns:a16="http://schemas.microsoft.com/office/drawing/2014/main" id="{7AC25690-8359-4F85-8DEB-398BB38FECBD}"/>
                  </a:ext>
                </a:extLst>
              </p:cNvPr>
              <p:cNvSpPr/>
              <p:nvPr/>
            </p:nvSpPr>
            <p:spPr>
              <a:xfrm>
                <a:off x="1361500" y="3163450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1" y="1"/>
                    </a:moveTo>
                    <a:lnTo>
                      <a:pt x="1" y="101"/>
                    </a:lnTo>
                    <a:lnTo>
                      <a:pt x="101" y="202"/>
                    </a:lnTo>
                    <a:lnTo>
                      <a:pt x="152" y="101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" name="Google Shape;5675;p47">
                <a:extLst>
                  <a:ext uri="{FF2B5EF4-FFF2-40B4-BE49-F238E27FC236}">
                    <a16:creationId xmlns:a16="http://schemas.microsoft.com/office/drawing/2014/main" id="{6700EA2A-7D47-41F6-A5DE-E252298660D1}"/>
                  </a:ext>
                </a:extLst>
              </p:cNvPr>
              <p:cNvSpPr/>
              <p:nvPr/>
            </p:nvSpPr>
            <p:spPr>
              <a:xfrm>
                <a:off x="2081550" y="3169750"/>
                <a:ext cx="505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01" extrusionOk="0">
                    <a:moveTo>
                      <a:pt x="151" y="0"/>
                    </a:moveTo>
                    <a:lnTo>
                      <a:pt x="0" y="50"/>
                    </a:lnTo>
                    <a:lnTo>
                      <a:pt x="101" y="101"/>
                    </a:lnTo>
                    <a:lnTo>
                      <a:pt x="201" y="50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" name="Google Shape;5676;p47">
                <a:extLst>
                  <a:ext uri="{FF2B5EF4-FFF2-40B4-BE49-F238E27FC236}">
                    <a16:creationId xmlns:a16="http://schemas.microsoft.com/office/drawing/2014/main" id="{FAA0D25D-8A10-4975-8EEB-F0468156F4AA}"/>
                  </a:ext>
                </a:extLst>
              </p:cNvPr>
              <p:cNvSpPr/>
              <p:nvPr/>
            </p:nvSpPr>
            <p:spPr>
              <a:xfrm>
                <a:off x="2008650" y="3184825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101" y="0"/>
                    </a:moveTo>
                    <a:lnTo>
                      <a:pt x="1" y="101"/>
                    </a:lnTo>
                    <a:lnTo>
                      <a:pt x="1" y="201"/>
                    </a:lnTo>
                    <a:lnTo>
                      <a:pt x="51" y="201"/>
                    </a:lnTo>
                    <a:lnTo>
                      <a:pt x="152" y="50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" name="Google Shape;5677;p47">
                <a:extLst>
                  <a:ext uri="{FF2B5EF4-FFF2-40B4-BE49-F238E27FC236}">
                    <a16:creationId xmlns:a16="http://schemas.microsoft.com/office/drawing/2014/main" id="{9859240E-A115-4BF8-8451-42B9334862F3}"/>
                  </a:ext>
                </a:extLst>
              </p:cNvPr>
              <p:cNvSpPr/>
              <p:nvPr/>
            </p:nvSpPr>
            <p:spPr>
              <a:xfrm>
                <a:off x="2050125" y="320115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101" y="1"/>
                    </a:moveTo>
                    <a:lnTo>
                      <a:pt x="0" y="101"/>
                    </a:lnTo>
                    <a:lnTo>
                      <a:pt x="0" y="151"/>
                    </a:lnTo>
                    <a:lnTo>
                      <a:pt x="101" y="151"/>
                    </a:lnTo>
                    <a:lnTo>
                      <a:pt x="202" y="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" name="Google Shape;5678;p47">
                <a:extLst>
                  <a:ext uri="{FF2B5EF4-FFF2-40B4-BE49-F238E27FC236}">
                    <a16:creationId xmlns:a16="http://schemas.microsoft.com/office/drawing/2014/main" id="{D2C7AC61-6F0A-4466-95B2-5957BD59FF49}"/>
                  </a:ext>
                </a:extLst>
              </p:cNvPr>
              <p:cNvSpPr/>
              <p:nvPr/>
            </p:nvSpPr>
            <p:spPr>
              <a:xfrm>
                <a:off x="346175" y="3206175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1" y="202"/>
                    </a:lnTo>
                    <a:lnTo>
                      <a:pt x="202" y="202"/>
                    </a:lnTo>
                    <a:lnTo>
                      <a:pt x="151" y="10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" name="Google Shape;5679;p47">
                <a:extLst>
                  <a:ext uri="{FF2B5EF4-FFF2-40B4-BE49-F238E27FC236}">
                    <a16:creationId xmlns:a16="http://schemas.microsoft.com/office/drawing/2014/main" id="{C5F3940E-2E9A-49AD-A05E-4FF147167C6A}"/>
                  </a:ext>
                </a:extLst>
              </p:cNvPr>
              <p:cNvSpPr/>
              <p:nvPr/>
            </p:nvSpPr>
            <p:spPr>
              <a:xfrm>
                <a:off x="1903100" y="3227550"/>
                <a:ext cx="5050" cy="37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1" extrusionOk="0">
                    <a:moveTo>
                      <a:pt x="151" y="0"/>
                    </a:moveTo>
                    <a:lnTo>
                      <a:pt x="1" y="50"/>
                    </a:lnTo>
                    <a:lnTo>
                      <a:pt x="51" y="151"/>
                    </a:lnTo>
                    <a:lnTo>
                      <a:pt x="202" y="50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" name="Google Shape;5680;p47">
                <a:extLst>
                  <a:ext uri="{FF2B5EF4-FFF2-40B4-BE49-F238E27FC236}">
                    <a16:creationId xmlns:a16="http://schemas.microsoft.com/office/drawing/2014/main" id="{C60D7194-6C8A-4B68-A6CC-136D73D972F4}"/>
                  </a:ext>
                </a:extLst>
              </p:cNvPr>
              <p:cNvSpPr/>
              <p:nvPr/>
            </p:nvSpPr>
            <p:spPr>
              <a:xfrm>
                <a:off x="1850325" y="3247650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1" y="0"/>
                    </a:moveTo>
                    <a:lnTo>
                      <a:pt x="1" y="101"/>
                    </a:lnTo>
                    <a:lnTo>
                      <a:pt x="101" y="201"/>
                    </a:lnTo>
                    <a:lnTo>
                      <a:pt x="202" y="101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" name="Google Shape;5681;p47">
                <a:extLst>
                  <a:ext uri="{FF2B5EF4-FFF2-40B4-BE49-F238E27FC236}">
                    <a16:creationId xmlns:a16="http://schemas.microsoft.com/office/drawing/2014/main" id="{A79AEE07-C0F1-4B34-859D-3DCA741D392F}"/>
                  </a:ext>
                </a:extLst>
              </p:cNvPr>
              <p:cNvSpPr/>
              <p:nvPr/>
            </p:nvSpPr>
            <p:spPr>
              <a:xfrm>
                <a:off x="1624150" y="3300425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101" y="0"/>
                    </a:moveTo>
                    <a:lnTo>
                      <a:pt x="0" y="101"/>
                    </a:lnTo>
                    <a:lnTo>
                      <a:pt x="0" y="201"/>
                    </a:lnTo>
                    <a:lnTo>
                      <a:pt x="101" y="201"/>
                    </a:lnTo>
                    <a:lnTo>
                      <a:pt x="201" y="51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" name="Google Shape;5682;p47">
                <a:extLst>
                  <a:ext uri="{FF2B5EF4-FFF2-40B4-BE49-F238E27FC236}">
                    <a16:creationId xmlns:a16="http://schemas.microsoft.com/office/drawing/2014/main" id="{3A01C51F-830F-4A73-8684-24906B8397E7}"/>
                  </a:ext>
                </a:extLst>
              </p:cNvPr>
              <p:cNvSpPr/>
              <p:nvPr/>
            </p:nvSpPr>
            <p:spPr>
              <a:xfrm>
                <a:off x="1828975" y="3331850"/>
                <a:ext cx="5050" cy="37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1" extrusionOk="0">
                    <a:moveTo>
                      <a:pt x="101" y="0"/>
                    </a:moveTo>
                    <a:lnTo>
                      <a:pt x="0" y="101"/>
                    </a:lnTo>
                    <a:lnTo>
                      <a:pt x="151" y="151"/>
                    </a:lnTo>
                    <a:lnTo>
                      <a:pt x="201" y="101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" name="Google Shape;5683;p47">
                <a:extLst>
                  <a:ext uri="{FF2B5EF4-FFF2-40B4-BE49-F238E27FC236}">
                    <a16:creationId xmlns:a16="http://schemas.microsoft.com/office/drawing/2014/main" id="{15342638-9EA4-4B67-B41D-03B5D505333A}"/>
                  </a:ext>
                </a:extLst>
              </p:cNvPr>
              <p:cNvSpPr/>
              <p:nvPr/>
            </p:nvSpPr>
            <p:spPr>
              <a:xfrm>
                <a:off x="1914400" y="3363250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51" y="202"/>
                    </a:lnTo>
                    <a:lnTo>
                      <a:pt x="152" y="151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" name="Google Shape;5684;p47">
                <a:extLst>
                  <a:ext uri="{FF2B5EF4-FFF2-40B4-BE49-F238E27FC236}">
                    <a16:creationId xmlns:a16="http://schemas.microsoft.com/office/drawing/2014/main" id="{0A88642E-B17F-4131-997C-7F16F2F70A8C}"/>
                  </a:ext>
                </a:extLst>
              </p:cNvPr>
              <p:cNvSpPr/>
              <p:nvPr/>
            </p:nvSpPr>
            <p:spPr>
              <a:xfrm>
                <a:off x="1987300" y="336450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51" y="1"/>
                    </a:moveTo>
                    <a:lnTo>
                      <a:pt x="0" y="51"/>
                    </a:lnTo>
                    <a:lnTo>
                      <a:pt x="101" y="152"/>
                    </a:lnTo>
                    <a:lnTo>
                      <a:pt x="201" y="152"/>
                    </a:lnTo>
                    <a:lnTo>
                      <a:pt x="201" y="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" name="Google Shape;5685;p47">
                <a:extLst>
                  <a:ext uri="{FF2B5EF4-FFF2-40B4-BE49-F238E27FC236}">
                    <a16:creationId xmlns:a16="http://schemas.microsoft.com/office/drawing/2014/main" id="{82A37A26-A927-4576-A49F-8BB2E659DBC1}"/>
                  </a:ext>
                </a:extLst>
              </p:cNvPr>
              <p:cNvSpPr/>
              <p:nvPr/>
            </p:nvSpPr>
            <p:spPr>
              <a:xfrm>
                <a:off x="1818900" y="3368275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101" y="1"/>
                    </a:moveTo>
                    <a:lnTo>
                      <a:pt x="1" y="151"/>
                    </a:lnTo>
                    <a:lnTo>
                      <a:pt x="101" y="202"/>
                    </a:lnTo>
                    <a:lnTo>
                      <a:pt x="152" y="10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" name="Google Shape;5686;p47">
                <a:extLst>
                  <a:ext uri="{FF2B5EF4-FFF2-40B4-BE49-F238E27FC236}">
                    <a16:creationId xmlns:a16="http://schemas.microsoft.com/office/drawing/2014/main" id="{4A64D6AB-9092-471A-8626-4CD7DC789CF3}"/>
                  </a:ext>
                </a:extLst>
              </p:cNvPr>
              <p:cNvSpPr/>
              <p:nvPr/>
            </p:nvSpPr>
            <p:spPr>
              <a:xfrm>
                <a:off x="1992325" y="3368275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0" y="1"/>
                    </a:moveTo>
                    <a:lnTo>
                      <a:pt x="0" y="101"/>
                    </a:lnTo>
                    <a:lnTo>
                      <a:pt x="101" y="202"/>
                    </a:lnTo>
                    <a:lnTo>
                      <a:pt x="201" y="1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" name="Google Shape;5687;p47">
                <a:extLst>
                  <a:ext uri="{FF2B5EF4-FFF2-40B4-BE49-F238E27FC236}">
                    <a16:creationId xmlns:a16="http://schemas.microsoft.com/office/drawing/2014/main" id="{097499EC-227C-4889-9D21-81516D9870D7}"/>
                  </a:ext>
                </a:extLst>
              </p:cNvPr>
              <p:cNvSpPr/>
              <p:nvPr/>
            </p:nvSpPr>
            <p:spPr>
              <a:xfrm>
                <a:off x="1797550" y="337455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101" y="1"/>
                    </a:moveTo>
                    <a:lnTo>
                      <a:pt x="0" y="51"/>
                    </a:lnTo>
                    <a:lnTo>
                      <a:pt x="151" y="152"/>
                    </a:lnTo>
                    <a:lnTo>
                      <a:pt x="201" y="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" name="Google Shape;5688;p47">
                <a:extLst>
                  <a:ext uri="{FF2B5EF4-FFF2-40B4-BE49-F238E27FC236}">
                    <a16:creationId xmlns:a16="http://schemas.microsoft.com/office/drawing/2014/main" id="{DF1F1D6A-9EF3-4966-B082-1929E7E21BE6}"/>
                  </a:ext>
                </a:extLst>
              </p:cNvPr>
              <p:cNvSpPr/>
              <p:nvPr/>
            </p:nvSpPr>
            <p:spPr>
              <a:xfrm>
                <a:off x="1777450" y="3416025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50" y="1"/>
                    </a:moveTo>
                    <a:lnTo>
                      <a:pt x="0" y="151"/>
                    </a:lnTo>
                    <a:lnTo>
                      <a:pt x="50" y="202"/>
                    </a:lnTo>
                    <a:lnTo>
                      <a:pt x="151" y="51"/>
                    </a:lnTo>
                    <a:lnTo>
                      <a:pt x="50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" name="Google Shape;5689;p47">
                <a:extLst>
                  <a:ext uri="{FF2B5EF4-FFF2-40B4-BE49-F238E27FC236}">
                    <a16:creationId xmlns:a16="http://schemas.microsoft.com/office/drawing/2014/main" id="{D9108C38-991F-4AEE-B43A-603BAC79A9D9}"/>
                  </a:ext>
                </a:extLst>
              </p:cNvPr>
              <p:cNvSpPr/>
              <p:nvPr/>
            </p:nvSpPr>
            <p:spPr>
              <a:xfrm>
                <a:off x="1793775" y="3416025"/>
                <a:ext cx="25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02" h="202" extrusionOk="0">
                    <a:moveTo>
                      <a:pt x="51" y="1"/>
                    </a:moveTo>
                    <a:lnTo>
                      <a:pt x="1" y="151"/>
                    </a:lnTo>
                    <a:lnTo>
                      <a:pt x="51" y="202"/>
                    </a:lnTo>
                    <a:lnTo>
                      <a:pt x="101" y="51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" name="Google Shape;5690;p47">
                <a:extLst>
                  <a:ext uri="{FF2B5EF4-FFF2-40B4-BE49-F238E27FC236}">
                    <a16:creationId xmlns:a16="http://schemas.microsoft.com/office/drawing/2014/main" id="{DD68DAEC-11D3-42C6-B2A7-51E8E3BDDB25}"/>
                  </a:ext>
                </a:extLst>
              </p:cNvPr>
              <p:cNvSpPr/>
              <p:nvPr/>
            </p:nvSpPr>
            <p:spPr>
              <a:xfrm>
                <a:off x="1808850" y="3416025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101" y="1"/>
                    </a:moveTo>
                    <a:lnTo>
                      <a:pt x="1" y="151"/>
                    </a:lnTo>
                    <a:lnTo>
                      <a:pt x="101" y="202"/>
                    </a:lnTo>
                    <a:lnTo>
                      <a:pt x="152" y="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" name="Google Shape;5691;p47">
                <a:extLst>
                  <a:ext uri="{FF2B5EF4-FFF2-40B4-BE49-F238E27FC236}">
                    <a16:creationId xmlns:a16="http://schemas.microsoft.com/office/drawing/2014/main" id="{AC05DABB-9460-4B60-AA88-A83730BE1CC8}"/>
                  </a:ext>
                </a:extLst>
              </p:cNvPr>
              <p:cNvSpPr/>
              <p:nvPr/>
            </p:nvSpPr>
            <p:spPr>
              <a:xfrm>
                <a:off x="1876725" y="3437400"/>
                <a:ext cx="5050" cy="37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1" extrusionOk="0">
                    <a:moveTo>
                      <a:pt x="0" y="0"/>
                    </a:moveTo>
                    <a:lnTo>
                      <a:pt x="0" y="50"/>
                    </a:lnTo>
                    <a:lnTo>
                      <a:pt x="101" y="151"/>
                    </a:lnTo>
                    <a:lnTo>
                      <a:pt x="201" y="101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" name="Google Shape;5692;p47">
                <a:extLst>
                  <a:ext uri="{FF2B5EF4-FFF2-40B4-BE49-F238E27FC236}">
                    <a16:creationId xmlns:a16="http://schemas.microsoft.com/office/drawing/2014/main" id="{8EB7839D-A902-4691-9434-8450A636C4CA}"/>
                  </a:ext>
                </a:extLst>
              </p:cNvPr>
              <p:cNvSpPr/>
              <p:nvPr/>
            </p:nvSpPr>
            <p:spPr>
              <a:xfrm>
                <a:off x="1924475" y="3447450"/>
                <a:ext cx="37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1" h="202" extrusionOk="0">
                    <a:moveTo>
                      <a:pt x="0" y="0"/>
                    </a:moveTo>
                    <a:lnTo>
                      <a:pt x="0" y="101"/>
                    </a:lnTo>
                    <a:lnTo>
                      <a:pt x="101" y="201"/>
                    </a:lnTo>
                    <a:lnTo>
                      <a:pt x="151" y="101"/>
                    </a:lnTo>
                    <a:lnTo>
                      <a:pt x="5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" name="Google Shape;5693;p47">
                <a:extLst>
                  <a:ext uri="{FF2B5EF4-FFF2-40B4-BE49-F238E27FC236}">
                    <a16:creationId xmlns:a16="http://schemas.microsoft.com/office/drawing/2014/main" id="{514E5350-3324-4F30-9BC7-E07DAF6C4BD0}"/>
                  </a:ext>
                </a:extLst>
              </p:cNvPr>
              <p:cNvSpPr/>
              <p:nvPr/>
            </p:nvSpPr>
            <p:spPr>
              <a:xfrm>
                <a:off x="1997350" y="3447450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151" y="0"/>
                    </a:moveTo>
                    <a:lnTo>
                      <a:pt x="0" y="101"/>
                    </a:lnTo>
                    <a:lnTo>
                      <a:pt x="0" y="201"/>
                    </a:lnTo>
                    <a:lnTo>
                      <a:pt x="101" y="201"/>
                    </a:lnTo>
                    <a:lnTo>
                      <a:pt x="201" y="101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" name="Google Shape;5694;p47">
                <a:extLst>
                  <a:ext uri="{FF2B5EF4-FFF2-40B4-BE49-F238E27FC236}">
                    <a16:creationId xmlns:a16="http://schemas.microsoft.com/office/drawing/2014/main" id="{029D7829-BBA0-4E90-AC2D-8EA558FD3D6D}"/>
                  </a:ext>
                </a:extLst>
              </p:cNvPr>
              <p:cNvSpPr/>
              <p:nvPr/>
            </p:nvSpPr>
            <p:spPr>
              <a:xfrm>
                <a:off x="2025000" y="3453725"/>
                <a:ext cx="3775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151" h="152" extrusionOk="0">
                    <a:moveTo>
                      <a:pt x="50" y="1"/>
                    </a:moveTo>
                    <a:lnTo>
                      <a:pt x="0" y="51"/>
                    </a:lnTo>
                    <a:lnTo>
                      <a:pt x="50" y="151"/>
                    </a:lnTo>
                    <a:lnTo>
                      <a:pt x="151" y="151"/>
                    </a:lnTo>
                    <a:lnTo>
                      <a:pt x="151" y="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" name="Google Shape;5695;p47">
                <a:extLst>
                  <a:ext uri="{FF2B5EF4-FFF2-40B4-BE49-F238E27FC236}">
                    <a16:creationId xmlns:a16="http://schemas.microsoft.com/office/drawing/2014/main" id="{FA30981C-56E0-4E88-BAD7-0DF935A3713C}"/>
                  </a:ext>
                </a:extLst>
              </p:cNvPr>
              <p:cNvSpPr/>
              <p:nvPr/>
            </p:nvSpPr>
            <p:spPr>
              <a:xfrm>
                <a:off x="2008650" y="345875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101" y="151"/>
                    </a:lnTo>
                    <a:lnTo>
                      <a:pt x="202" y="51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" name="Google Shape;5696;p47">
                <a:extLst>
                  <a:ext uri="{FF2B5EF4-FFF2-40B4-BE49-F238E27FC236}">
                    <a16:creationId xmlns:a16="http://schemas.microsoft.com/office/drawing/2014/main" id="{93B9FDF9-B105-4F75-B367-9F80495A4BDA}"/>
                  </a:ext>
                </a:extLst>
              </p:cNvPr>
              <p:cNvSpPr/>
              <p:nvPr/>
            </p:nvSpPr>
            <p:spPr>
              <a:xfrm>
                <a:off x="2087825" y="3510275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51" y="0"/>
                    </a:moveTo>
                    <a:lnTo>
                      <a:pt x="0" y="101"/>
                    </a:lnTo>
                    <a:lnTo>
                      <a:pt x="51" y="202"/>
                    </a:lnTo>
                    <a:lnTo>
                      <a:pt x="151" y="151"/>
                    </a:lnTo>
                    <a:lnTo>
                      <a:pt x="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" name="Google Shape;5697;p47">
                <a:extLst>
                  <a:ext uri="{FF2B5EF4-FFF2-40B4-BE49-F238E27FC236}">
                    <a16:creationId xmlns:a16="http://schemas.microsoft.com/office/drawing/2014/main" id="{ABA1B962-3471-48C7-87FE-87DFD4C0666C}"/>
                  </a:ext>
                </a:extLst>
              </p:cNvPr>
              <p:cNvSpPr/>
              <p:nvPr/>
            </p:nvSpPr>
            <p:spPr>
              <a:xfrm>
                <a:off x="2003625" y="3515300"/>
                <a:ext cx="3800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52" extrusionOk="0">
                    <a:moveTo>
                      <a:pt x="51" y="1"/>
                    </a:moveTo>
                    <a:lnTo>
                      <a:pt x="1" y="151"/>
                    </a:lnTo>
                    <a:lnTo>
                      <a:pt x="51" y="252"/>
                    </a:lnTo>
                    <a:lnTo>
                      <a:pt x="152" y="101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" name="Google Shape;5698;p47">
                <a:extLst>
                  <a:ext uri="{FF2B5EF4-FFF2-40B4-BE49-F238E27FC236}">
                    <a16:creationId xmlns:a16="http://schemas.microsoft.com/office/drawing/2014/main" id="{437EF650-FCFC-49D1-8024-3609CD9A08FA}"/>
                  </a:ext>
                </a:extLst>
              </p:cNvPr>
              <p:cNvSpPr/>
              <p:nvPr/>
            </p:nvSpPr>
            <p:spPr>
              <a:xfrm>
                <a:off x="1977250" y="3521575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101" y="1"/>
                    </a:moveTo>
                    <a:lnTo>
                      <a:pt x="0" y="51"/>
                    </a:lnTo>
                    <a:lnTo>
                      <a:pt x="0" y="101"/>
                    </a:lnTo>
                    <a:lnTo>
                      <a:pt x="50" y="152"/>
                    </a:lnTo>
                    <a:lnTo>
                      <a:pt x="201" y="51"/>
                    </a:lnTo>
                    <a:lnTo>
                      <a:pt x="2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" name="Google Shape;5699;p47">
                <a:extLst>
                  <a:ext uri="{FF2B5EF4-FFF2-40B4-BE49-F238E27FC236}">
                    <a16:creationId xmlns:a16="http://schemas.microsoft.com/office/drawing/2014/main" id="{0343C1CA-5EDD-4F3F-94D1-9749191EE852}"/>
                  </a:ext>
                </a:extLst>
              </p:cNvPr>
              <p:cNvSpPr/>
              <p:nvPr/>
            </p:nvSpPr>
            <p:spPr>
              <a:xfrm>
                <a:off x="1924475" y="3568075"/>
                <a:ext cx="37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1" h="202" extrusionOk="0">
                    <a:moveTo>
                      <a:pt x="101" y="1"/>
                    </a:moveTo>
                    <a:lnTo>
                      <a:pt x="0" y="101"/>
                    </a:lnTo>
                    <a:lnTo>
                      <a:pt x="101" y="202"/>
                    </a:lnTo>
                    <a:lnTo>
                      <a:pt x="151" y="1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" name="Google Shape;5700;p47">
                <a:extLst>
                  <a:ext uri="{FF2B5EF4-FFF2-40B4-BE49-F238E27FC236}">
                    <a16:creationId xmlns:a16="http://schemas.microsoft.com/office/drawing/2014/main" id="{FEA97FC3-50A1-4464-AAD7-80667DEC9D07}"/>
                  </a:ext>
                </a:extLst>
              </p:cNvPr>
              <p:cNvSpPr/>
              <p:nvPr/>
            </p:nvSpPr>
            <p:spPr>
              <a:xfrm>
                <a:off x="1782475" y="357435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101" y="1"/>
                    </a:moveTo>
                    <a:lnTo>
                      <a:pt x="0" y="101"/>
                    </a:lnTo>
                    <a:lnTo>
                      <a:pt x="51" y="152"/>
                    </a:lnTo>
                    <a:lnTo>
                      <a:pt x="201" y="10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" name="Google Shape;5701;p47">
                <a:extLst>
                  <a:ext uri="{FF2B5EF4-FFF2-40B4-BE49-F238E27FC236}">
                    <a16:creationId xmlns:a16="http://schemas.microsoft.com/office/drawing/2014/main" id="{94ACF0F1-C31D-41DC-9126-D6F910FEA445}"/>
                  </a:ext>
                </a:extLst>
              </p:cNvPr>
              <p:cNvSpPr/>
              <p:nvPr/>
            </p:nvSpPr>
            <p:spPr>
              <a:xfrm>
                <a:off x="1975975" y="3584425"/>
                <a:ext cx="63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53" h="202" extrusionOk="0">
                    <a:moveTo>
                      <a:pt x="152" y="0"/>
                    </a:moveTo>
                    <a:lnTo>
                      <a:pt x="51" y="50"/>
                    </a:lnTo>
                    <a:lnTo>
                      <a:pt x="51" y="101"/>
                    </a:lnTo>
                    <a:lnTo>
                      <a:pt x="1" y="201"/>
                    </a:lnTo>
                    <a:lnTo>
                      <a:pt x="101" y="201"/>
                    </a:lnTo>
                    <a:lnTo>
                      <a:pt x="202" y="151"/>
                    </a:lnTo>
                    <a:lnTo>
                      <a:pt x="202" y="101"/>
                    </a:lnTo>
                    <a:lnTo>
                      <a:pt x="25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" name="Google Shape;5702;p47">
                <a:extLst>
                  <a:ext uri="{FF2B5EF4-FFF2-40B4-BE49-F238E27FC236}">
                    <a16:creationId xmlns:a16="http://schemas.microsoft.com/office/drawing/2014/main" id="{34A449D1-2089-44DF-B392-F91E0597B3CF}"/>
                  </a:ext>
                </a:extLst>
              </p:cNvPr>
              <p:cNvSpPr/>
              <p:nvPr/>
            </p:nvSpPr>
            <p:spPr>
              <a:xfrm>
                <a:off x="1972225" y="3589450"/>
                <a:ext cx="37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1" h="202" extrusionOk="0">
                    <a:moveTo>
                      <a:pt x="101" y="0"/>
                    </a:moveTo>
                    <a:lnTo>
                      <a:pt x="0" y="101"/>
                    </a:lnTo>
                    <a:lnTo>
                      <a:pt x="0" y="151"/>
                    </a:lnTo>
                    <a:lnTo>
                      <a:pt x="50" y="201"/>
                    </a:lnTo>
                    <a:lnTo>
                      <a:pt x="151" y="101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" name="Google Shape;5703;p47">
                <a:extLst>
                  <a:ext uri="{FF2B5EF4-FFF2-40B4-BE49-F238E27FC236}">
                    <a16:creationId xmlns:a16="http://schemas.microsoft.com/office/drawing/2014/main" id="{F42A811B-F577-4B01-9C1F-80D2CE1B4199}"/>
                  </a:ext>
                </a:extLst>
              </p:cNvPr>
              <p:cNvSpPr/>
              <p:nvPr/>
            </p:nvSpPr>
            <p:spPr>
              <a:xfrm>
                <a:off x="1935775" y="3594475"/>
                <a:ext cx="25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202" extrusionOk="0">
                    <a:moveTo>
                      <a:pt x="51" y="0"/>
                    </a:moveTo>
                    <a:lnTo>
                      <a:pt x="0" y="151"/>
                    </a:lnTo>
                    <a:lnTo>
                      <a:pt x="51" y="201"/>
                    </a:lnTo>
                    <a:lnTo>
                      <a:pt x="101" y="101"/>
                    </a:lnTo>
                    <a:lnTo>
                      <a:pt x="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" name="Google Shape;5704;p47">
                <a:extLst>
                  <a:ext uri="{FF2B5EF4-FFF2-40B4-BE49-F238E27FC236}">
                    <a16:creationId xmlns:a16="http://schemas.microsoft.com/office/drawing/2014/main" id="{ED0276A6-44B4-4810-87D6-D935EE660800}"/>
                  </a:ext>
                </a:extLst>
              </p:cNvPr>
              <p:cNvSpPr/>
              <p:nvPr/>
            </p:nvSpPr>
            <p:spPr>
              <a:xfrm>
                <a:off x="1761100" y="361080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101" y="1"/>
                    </a:moveTo>
                    <a:lnTo>
                      <a:pt x="1" y="51"/>
                    </a:lnTo>
                    <a:lnTo>
                      <a:pt x="1" y="101"/>
                    </a:lnTo>
                    <a:lnTo>
                      <a:pt x="101" y="151"/>
                    </a:lnTo>
                    <a:lnTo>
                      <a:pt x="202" y="101"/>
                    </a:lnTo>
                    <a:lnTo>
                      <a:pt x="20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" name="Google Shape;5705;p47">
                <a:extLst>
                  <a:ext uri="{FF2B5EF4-FFF2-40B4-BE49-F238E27FC236}">
                    <a16:creationId xmlns:a16="http://schemas.microsoft.com/office/drawing/2014/main" id="{B9C44482-8FA7-4896-883D-0D94E3CE7FF6}"/>
                  </a:ext>
                </a:extLst>
              </p:cNvPr>
              <p:cNvSpPr/>
              <p:nvPr/>
            </p:nvSpPr>
            <p:spPr>
              <a:xfrm>
                <a:off x="2192125" y="3617075"/>
                <a:ext cx="5050" cy="25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02" extrusionOk="0">
                    <a:moveTo>
                      <a:pt x="151" y="1"/>
                    </a:moveTo>
                    <a:lnTo>
                      <a:pt x="0" y="51"/>
                    </a:lnTo>
                    <a:lnTo>
                      <a:pt x="51" y="101"/>
                    </a:lnTo>
                    <a:lnTo>
                      <a:pt x="201" y="51"/>
                    </a:lnTo>
                    <a:lnTo>
                      <a:pt x="1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" name="Google Shape;5706;p47">
                <a:extLst>
                  <a:ext uri="{FF2B5EF4-FFF2-40B4-BE49-F238E27FC236}">
                    <a16:creationId xmlns:a16="http://schemas.microsoft.com/office/drawing/2014/main" id="{0DCC16BA-7BA0-4FC5-9ACE-3B23ED381450}"/>
                  </a:ext>
                </a:extLst>
              </p:cNvPr>
              <p:cNvSpPr/>
              <p:nvPr/>
            </p:nvSpPr>
            <p:spPr>
              <a:xfrm>
                <a:off x="2107925" y="3627125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101" y="1"/>
                    </a:moveTo>
                    <a:lnTo>
                      <a:pt x="1" y="51"/>
                    </a:lnTo>
                    <a:lnTo>
                      <a:pt x="151" y="152"/>
                    </a:lnTo>
                    <a:lnTo>
                      <a:pt x="202" y="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" name="Google Shape;5707;p47">
                <a:extLst>
                  <a:ext uri="{FF2B5EF4-FFF2-40B4-BE49-F238E27FC236}">
                    <a16:creationId xmlns:a16="http://schemas.microsoft.com/office/drawing/2014/main" id="{5A2964C8-4B86-459F-955A-6600DBA4EAE8}"/>
                  </a:ext>
                </a:extLst>
              </p:cNvPr>
              <p:cNvSpPr/>
              <p:nvPr/>
            </p:nvSpPr>
            <p:spPr>
              <a:xfrm>
                <a:off x="2139350" y="3642225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151" y="0"/>
                    </a:moveTo>
                    <a:lnTo>
                      <a:pt x="0" y="101"/>
                    </a:lnTo>
                    <a:lnTo>
                      <a:pt x="0" y="201"/>
                    </a:lnTo>
                    <a:lnTo>
                      <a:pt x="101" y="201"/>
                    </a:lnTo>
                    <a:lnTo>
                      <a:pt x="201" y="50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" name="Google Shape;5708;p47">
                <a:extLst>
                  <a:ext uri="{FF2B5EF4-FFF2-40B4-BE49-F238E27FC236}">
                    <a16:creationId xmlns:a16="http://schemas.microsoft.com/office/drawing/2014/main" id="{13817607-AF60-4985-BC70-A2E68185C263}"/>
                  </a:ext>
                </a:extLst>
              </p:cNvPr>
              <p:cNvSpPr/>
              <p:nvPr/>
            </p:nvSpPr>
            <p:spPr>
              <a:xfrm>
                <a:off x="2172025" y="3642225"/>
                <a:ext cx="37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1" h="202" extrusionOk="0">
                    <a:moveTo>
                      <a:pt x="50" y="0"/>
                    </a:moveTo>
                    <a:lnTo>
                      <a:pt x="0" y="50"/>
                    </a:lnTo>
                    <a:lnTo>
                      <a:pt x="50" y="201"/>
                    </a:lnTo>
                    <a:lnTo>
                      <a:pt x="151" y="151"/>
                    </a:lnTo>
                    <a:lnTo>
                      <a:pt x="5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" name="Google Shape;5709;p47">
                <a:extLst>
                  <a:ext uri="{FF2B5EF4-FFF2-40B4-BE49-F238E27FC236}">
                    <a16:creationId xmlns:a16="http://schemas.microsoft.com/office/drawing/2014/main" id="{80D4F6E5-F9AC-45B3-B066-56E403CE374B}"/>
                  </a:ext>
                </a:extLst>
              </p:cNvPr>
              <p:cNvSpPr/>
              <p:nvPr/>
            </p:nvSpPr>
            <p:spPr>
              <a:xfrm>
                <a:off x="2135575" y="3647250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51" y="0"/>
                    </a:moveTo>
                    <a:lnTo>
                      <a:pt x="0" y="101"/>
                    </a:lnTo>
                    <a:lnTo>
                      <a:pt x="0" y="151"/>
                    </a:lnTo>
                    <a:lnTo>
                      <a:pt x="51" y="201"/>
                    </a:lnTo>
                    <a:lnTo>
                      <a:pt x="151" y="101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" name="Google Shape;5710;p47">
                <a:extLst>
                  <a:ext uri="{FF2B5EF4-FFF2-40B4-BE49-F238E27FC236}">
                    <a16:creationId xmlns:a16="http://schemas.microsoft.com/office/drawing/2014/main" id="{B64A89B1-4B88-4132-861B-F36BD5A03655}"/>
                  </a:ext>
                </a:extLst>
              </p:cNvPr>
              <p:cNvSpPr/>
              <p:nvPr/>
            </p:nvSpPr>
            <p:spPr>
              <a:xfrm>
                <a:off x="1908125" y="3653525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151" y="151"/>
                    </a:lnTo>
                    <a:lnTo>
                      <a:pt x="202" y="51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" name="Google Shape;5711;p47">
                <a:extLst>
                  <a:ext uri="{FF2B5EF4-FFF2-40B4-BE49-F238E27FC236}">
                    <a16:creationId xmlns:a16="http://schemas.microsoft.com/office/drawing/2014/main" id="{6669697A-7423-4387-A927-0EAC19B6CCFB}"/>
                  </a:ext>
                </a:extLst>
              </p:cNvPr>
              <p:cNvSpPr/>
              <p:nvPr/>
            </p:nvSpPr>
            <p:spPr>
              <a:xfrm>
                <a:off x="1787500" y="3668600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101" y="1"/>
                    </a:moveTo>
                    <a:lnTo>
                      <a:pt x="0" y="51"/>
                    </a:lnTo>
                    <a:lnTo>
                      <a:pt x="101" y="202"/>
                    </a:lnTo>
                    <a:lnTo>
                      <a:pt x="151" y="1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" name="Google Shape;5712;p47">
                <a:extLst>
                  <a:ext uri="{FF2B5EF4-FFF2-40B4-BE49-F238E27FC236}">
                    <a16:creationId xmlns:a16="http://schemas.microsoft.com/office/drawing/2014/main" id="{764DBD05-A2A3-4AF8-9CFF-61D5788C6F7F}"/>
                  </a:ext>
                </a:extLst>
              </p:cNvPr>
              <p:cNvSpPr/>
              <p:nvPr/>
            </p:nvSpPr>
            <p:spPr>
              <a:xfrm>
                <a:off x="1960900" y="3669850"/>
                <a:ext cx="5050" cy="25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02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152" y="101"/>
                    </a:lnTo>
                    <a:lnTo>
                      <a:pt x="202" y="51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" name="Google Shape;5713;p47">
                <a:extLst>
                  <a:ext uri="{FF2B5EF4-FFF2-40B4-BE49-F238E27FC236}">
                    <a16:creationId xmlns:a16="http://schemas.microsoft.com/office/drawing/2014/main" id="{2905A58F-9FA8-4BF6-BF3E-351950E7F63C}"/>
                  </a:ext>
                </a:extLst>
              </p:cNvPr>
              <p:cNvSpPr/>
              <p:nvPr/>
            </p:nvSpPr>
            <p:spPr>
              <a:xfrm>
                <a:off x="1803825" y="3689975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51" y="0"/>
                    </a:moveTo>
                    <a:lnTo>
                      <a:pt x="1" y="101"/>
                    </a:lnTo>
                    <a:lnTo>
                      <a:pt x="51" y="201"/>
                    </a:lnTo>
                    <a:lnTo>
                      <a:pt x="152" y="50"/>
                    </a:lnTo>
                    <a:lnTo>
                      <a:pt x="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" name="Google Shape;5714;p47">
                <a:extLst>
                  <a:ext uri="{FF2B5EF4-FFF2-40B4-BE49-F238E27FC236}">
                    <a16:creationId xmlns:a16="http://schemas.microsoft.com/office/drawing/2014/main" id="{62FBFE67-F779-46F6-A0E0-D522DA376DBD}"/>
                  </a:ext>
                </a:extLst>
              </p:cNvPr>
              <p:cNvSpPr/>
              <p:nvPr/>
            </p:nvSpPr>
            <p:spPr>
              <a:xfrm>
                <a:off x="2013675" y="3716350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101" y="202"/>
                    </a:lnTo>
                    <a:lnTo>
                      <a:pt x="202" y="202"/>
                    </a:lnTo>
                    <a:lnTo>
                      <a:pt x="202" y="10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" name="Google Shape;5715;p47">
                <a:extLst>
                  <a:ext uri="{FF2B5EF4-FFF2-40B4-BE49-F238E27FC236}">
                    <a16:creationId xmlns:a16="http://schemas.microsoft.com/office/drawing/2014/main" id="{22B355A0-68DF-412F-BAB7-19CD42F7D71A}"/>
                  </a:ext>
                </a:extLst>
              </p:cNvPr>
              <p:cNvSpPr/>
              <p:nvPr/>
            </p:nvSpPr>
            <p:spPr>
              <a:xfrm>
                <a:off x="2003625" y="3721375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101" y="202"/>
                    </a:lnTo>
                    <a:lnTo>
                      <a:pt x="152" y="202"/>
                    </a:lnTo>
                    <a:lnTo>
                      <a:pt x="152" y="10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" name="Google Shape;5716;p47">
                <a:extLst>
                  <a:ext uri="{FF2B5EF4-FFF2-40B4-BE49-F238E27FC236}">
                    <a16:creationId xmlns:a16="http://schemas.microsoft.com/office/drawing/2014/main" id="{41EE0F77-6913-4B17-83E3-994CBE9B8543}"/>
                  </a:ext>
                </a:extLst>
              </p:cNvPr>
              <p:cNvSpPr/>
              <p:nvPr/>
            </p:nvSpPr>
            <p:spPr>
              <a:xfrm>
                <a:off x="1787500" y="3732700"/>
                <a:ext cx="5050" cy="37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1" extrusionOk="0">
                    <a:moveTo>
                      <a:pt x="51" y="0"/>
                    </a:moveTo>
                    <a:lnTo>
                      <a:pt x="0" y="50"/>
                    </a:lnTo>
                    <a:lnTo>
                      <a:pt x="101" y="151"/>
                    </a:lnTo>
                    <a:lnTo>
                      <a:pt x="201" y="151"/>
                    </a:lnTo>
                    <a:lnTo>
                      <a:pt x="201" y="50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" name="Google Shape;5717;p47">
                <a:extLst>
                  <a:ext uri="{FF2B5EF4-FFF2-40B4-BE49-F238E27FC236}">
                    <a16:creationId xmlns:a16="http://schemas.microsoft.com/office/drawing/2014/main" id="{D0BE9E1A-938A-4178-8848-54F0A5131320}"/>
                  </a:ext>
                </a:extLst>
              </p:cNvPr>
              <p:cNvSpPr/>
              <p:nvPr/>
            </p:nvSpPr>
            <p:spPr>
              <a:xfrm>
                <a:off x="1860375" y="3731425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151" y="1"/>
                    </a:moveTo>
                    <a:lnTo>
                      <a:pt x="1" y="101"/>
                    </a:lnTo>
                    <a:lnTo>
                      <a:pt x="1" y="202"/>
                    </a:lnTo>
                    <a:lnTo>
                      <a:pt x="101" y="202"/>
                    </a:lnTo>
                    <a:lnTo>
                      <a:pt x="202" y="101"/>
                    </a:lnTo>
                    <a:lnTo>
                      <a:pt x="1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" name="Google Shape;5718;p47">
                <a:extLst>
                  <a:ext uri="{FF2B5EF4-FFF2-40B4-BE49-F238E27FC236}">
                    <a16:creationId xmlns:a16="http://schemas.microsoft.com/office/drawing/2014/main" id="{04CFED3E-F19C-41B9-8326-3E5C6D2FBC77}"/>
                  </a:ext>
                </a:extLst>
              </p:cNvPr>
              <p:cNvSpPr/>
              <p:nvPr/>
            </p:nvSpPr>
            <p:spPr>
              <a:xfrm>
                <a:off x="1997350" y="375405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51" y="1"/>
                    </a:moveTo>
                    <a:lnTo>
                      <a:pt x="0" y="151"/>
                    </a:lnTo>
                    <a:lnTo>
                      <a:pt x="201" y="151"/>
                    </a:lnTo>
                    <a:lnTo>
                      <a:pt x="201" y="51"/>
                    </a:lnTo>
                    <a:lnTo>
                      <a:pt x="1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" name="Google Shape;5719;p47">
                <a:extLst>
                  <a:ext uri="{FF2B5EF4-FFF2-40B4-BE49-F238E27FC236}">
                    <a16:creationId xmlns:a16="http://schemas.microsoft.com/office/drawing/2014/main" id="{FDF70C47-6D7A-497A-8AE4-B423B68AA604}"/>
                  </a:ext>
                </a:extLst>
              </p:cNvPr>
              <p:cNvSpPr/>
              <p:nvPr/>
            </p:nvSpPr>
            <p:spPr>
              <a:xfrm>
                <a:off x="2050125" y="3754050"/>
                <a:ext cx="5050" cy="25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02" extrusionOk="0">
                    <a:moveTo>
                      <a:pt x="151" y="1"/>
                    </a:moveTo>
                    <a:lnTo>
                      <a:pt x="0" y="51"/>
                    </a:lnTo>
                    <a:lnTo>
                      <a:pt x="101" y="101"/>
                    </a:lnTo>
                    <a:lnTo>
                      <a:pt x="202" y="51"/>
                    </a:lnTo>
                    <a:lnTo>
                      <a:pt x="1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" name="Google Shape;5720;p47">
                <a:extLst>
                  <a:ext uri="{FF2B5EF4-FFF2-40B4-BE49-F238E27FC236}">
                    <a16:creationId xmlns:a16="http://schemas.microsoft.com/office/drawing/2014/main" id="{867EC0F1-F610-4203-858C-1E2BDFE6A2C4}"/>
                  </a:ext>
                </a:extLst>
              </p:cNvPr>
              <p:cNvSpPr/>
              <p:nvPr/>
            </p:nvSpPr>
            <p:spPr>
              <a:xfrm>
                <a:off x="2144375" y="375280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0" y="0"/>
                    </a:moveTo>
                    <a:lnTo>
                      <a:pt x="0" y="101"/>
                    </a:lnTo>
                    <a:lnTo>
                      <a:pt x="151" y="151"/>
                    </a:lnTo>
                    <a:lnTo>
                      <a:pt x="201" y="101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" name="Google Shape;5721;p47">
                <a:extLst>
                  <a:ext uri="{FF2B5EF4-FFF2-40B4-BE49-F238E27FC236}">
                    <a16:creationId xmlns:a16="http://schemas.microsoft.com/office/drawing/2014/main" id="{D4E45661-C61D-4FDB-ADEB-80AAAAEC02D2}"/>
                  </a:ext>
                </a:extLst>
              </p:cNvPr>
              <p:cNvSpPr/>
              <p:nvPr/>
            </p:nvSpPr>
            <p:spPr>
              <a:xfrm>
                <a:off x="2109175" y="3764100"/>
                <a:ext cx="380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152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51" y="152"/>
                    </a:lnTo>
                    <a:lnTo>
                      <a:pt x="152" y="152"/>
                    </a:lnTo>
                    <a:lnTo>
                      <a:pt x="152" y="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" name="Google Shape;5722;p47">
                <a:extLst>
                  <a:ext uri="{FF2B5EF4-FFF2-40B4-BE49-F238E27FC236}">
                    <a16:creationId xmlns:a16="http://schemas.microsoft.com/office/drawing/2014/main" id="{B5228CD3-8837-4E57-B5B1-265EBE335C09}"/>
                  </a:ext>
                </a:extLst>
              </p:cNvPr>
              <p:cNvSpPr/>
              <p:nvPr/>
            </p:nvSpPr>
            <p:spPr>
              <a:xfrm>
                <a:off x="2112950" y="3767875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1" y="1"/>
                    </a:moveTo>
                    <a:lnTo>
                      <a:pt x="1" y="101"/>
                    </a:lnTo>
                    <a:lnTo>
                      <a:pt x="151" y="202"/>
                    </a:lnTo>
                    <a:lnTo>
                      <a:pt x="202" y="1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5723;p47">
                <a:extLst>
                  <a:ext uri="{FF2B5EF4-FFF2-40B4-BE49-F238E27FC236}">
                    <a16:creationId xmlns:a16="http://schemas.microsoft.com/office/drawing/2014/main" id="{0B7B3D74-70D0-4DD1-BAA2-B3374AC65217}"/>
                  </a:ext>
                </a:extLst>
              </p:cNvPr>
              <p:cNvSpPr/>
              <p:nvPr/>
            </p:nvSpPr>
            <p:spPr>
              <a:xfrm>
                <a:off x="2167000" y="3767875"/>
                <a:ext cx="37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1" h="202" extrusionOk="0">
                    <a:moveTo>
                      <a:pt x="50" y="1"/>
                    </a:moveTo>
                    <a:lnTo>
                      <a:pt x="0" y="101"/>
                    </a:lnTo>
                    <a:lnTo>
                      <a:pt x="50" y="202"/>
                    </a:lnTo>
                    <a:lnTo>
                      <a:pt x="151" y="151"/>
                    </a:lnTo>
                    <a:lnTo>
                      <a:pt x="50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" name="Google Shape;5724;p47">
                <a:extLst>
                  <a:ext uri="{FF2B5EF4-FFF2-40B4-BE49-F238E27FC236}">
                    <a16:creationId xmlns:a16="http://schemas.microsoft.com/office/drawing/2014/main" id="{81506678-87CA-4BA0-B878-EA5FF0679CEF}"/>
                  </a:ext>
                </a:extLst>
              </p:cNvPr>
              <p:cNvSpPr/>
              <p:nvPr/>
            </p:nvSpPr>
            <p:spPr>
              <a:xfrm>
                <a:off x="1582675" y="3772900"/>
                <a:ext cx="3800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52" extrusionOk="0">
                    <a:moveTo>
                      <a:pt x="101" y="1"/>
                    </a:moveTo>
                    <a:lnTo>
                      <a:pt x="0" y="101"/>
                    </a:lnTo>
                    <a:lnTo>
                      <a:pt x="101" y="252"/>
                    </a:lnTo>
                    <a:lnTo>
                      <a:pt x="151" y="1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5725;p47">
                <a:extLst>
                  <a:ext uri="{FF2B5EF4-FFF2-40B4-BE49-F238E27FC236}">
                    <a16:creationId xmlns:a16="http://schemas.microsoft.com/office/drawing/2014/main" id="{77FC380F-A5E9-47FE-84E6-5FCAD4B6D08F}"/>
                  </a:ext>
                </a:extLst>
              </p:cNvPr>
              <p:cNvSpPr/>
              <p:nvPr/>
            </p:nvSpPr>
            <p:spPr>
              <a:xfrm>
                <a:off x="1465800" y="3784200"/>
                <a:ext cx="63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53" h="202" extrusionOk="0">
                    <a:moveTo>
                      <a:pt x="152" y="1"/>
                    </a:moveTo>
                    <a:lnTo>
                      <a:pt x="51" y="51"/>
                    </a:lnTo>
                    <a:lnTo>
                      <a:pt x="51" y="101"/>
                    </a:lnTo>
                    <a:lnTo>
                      <a:pt x="1" y="202"/>
                    </a:lnTo>
                    <a:lnTo>
                      <a:pt x="101" y="202"/>
                    </a:lnTo>
                    <a:lnTo>
                      <a:pt x="202" y="152"/>
                    </a:lnTo>
                    <a:lnTo>
                      <a:pt x="202" y="101"/>
                    </a:lnTo>
                    <a:lnTo>
                      <a:pt x="2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" name="Google Shape;5726;p47">
                <a:extLst>
                  <a:ext uri="{FF2B5EF4-FFF2-40B4-BE49-F238E27FC236}">
                    <a16:creationId xmlns:a16="http://schemas.microsoft.com/office/drawing/2014/main" id="{E2524C25-2A9D-4DCA-B110-286BF45A78E9}"/>
                  </a:ext>
                </a:extLst>
              </p:cNvPr>
              <p:cNvSpPr/>
              <p:nvPr/>
            </p:nvSpPr>
            <p:spPr>
              <a:xfrm>
                <a:off x="2130550" y="3789225"/>
                <a:ext cx="2525" cy="507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203" extrusionOk="0">
                    <a:moveTo>
                      <a:pt x="51" y="1"/>
                    </a:moveTo>
                    <a:lnTo>
                      <a:pt x="0" y="51"/>
                    </a:lnTo>
                    <a:lnTo>
                      <a:pt x="51" y="202"/>
                    </a:lnTo>
                    <a:lnTo>
                      <a:pt x="101" y="152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" name="Google Shape;5727;p47">
                <a:extLst>
                  <a:ext uri="{FF2B5EF4-FFF2-40B4-BE49-F238E27FC236}">
                    <a16:creationId xmlns:a16="http://schemas.microsoft.com/office/drawing/2014/main" id="{3C3BB0EC-F03D-475E-9B47-4F7B0660FC2B}"/>
                  </a:ext>
                </a:extLst>
              </p:cNvPr>
              <p:cNvSpPr/>
              <p:nvPr/>
            </p:nvSpPr>
            <p:spPr>
              <a:xfrm>
                <a:off x="1571350" y="3800550"/>
                <a:ext cx="50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3" h="202" extrusionOk="0">
                    <a:moveTo>
                      <a:pt x="152" y="0"/>
                    </a:moveTo>
                    <a:lnTo>
                      <a:pt x="1" y="101"/>
                    </a:lnTo>
                    <a:lnTo>
                      <a:pt x="1" y="201"/>
                    </a:lnTo>
                    <a:lnTo>
                      <a:pt x="101" y="201"/>
                    </a:lnTo>
                    <a:lnTo>
                      <a:pt x="202" y="51"/>
                    </a:lnTo>
                    <a:lnTo>
                      <a:pt x="15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" name="Google Shape;5728;p47">
                <a:extLst>
                  <a:ext uri="{FF2B5EF4-FFF2-40B4-BE49-F238E27FC236}">
                    <a16:creationId xmlns:a16="http://schemas.microsoft.com/office/drawing/2014/main" id="{1EF210D8-EEA1-45ED-9488-3E062CEB0504}"/>
                  </a:ext>
                </a:extLst>
              </p:cNvPr>
              <p:cNvSpPr/>
              <p:nvPr/>
            </p:nvSpPr>
            <p:spPr>
              <a:xfrm>
                <a:off x="1582675" y="3805575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101" y="0"/>
                    </a:moveTo>
                    <a:lnTo>
                      <a:pt x="0" y="51"/>
                    </a:lnTo>
                    <a:lnTo>
                      <a:pt x="101" y="201"/>
                    </a:lnTo>
                    <a:lnTo>
                      <a:pt x="151" y="101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" name="Google Shape;5729;p47">
                <a:extLst>
                  <a:ext uri="{FF2B5EF4-FFF2-40B4-BE49-F238E27FC236}">
                    <a16:creationId xmlns:a16="http://schemas.microsoft.com/office/drawing/2014/main" id="{6F4BCA5C-5DD2-4DBF-B71A-94A949E44B8C}"/>
                  </a:ext>
                </a:extLst>
              </p:cNvPr>
              <p:cNvSpPr/>
              <p:nvPr/>
            </p:nvSpPr>
            <p:spPr>
              <a:xfrm>
                <a:off x="1997350" y="382190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151" y="1"/>
                    </a:moveTo>
                    <a:lnTo>
                      <a:pt x="0" y="51"/>
                    </a:lnTo>
                    <a:lnTo>
                      <a:pt x="101" y="152"/>
                    </a:lnTo>
                    <a:lnTo>
                      <a:pt x="201" y="51"/>
                    </a:lnTo>
                    <a:lnTo>
                      <a:pt x="1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" name="Google Shape;5730;p47">
                <a:extLst>
                  <a:ext uri="{FF2B5EF4-FFF2-40B4-BE49-F238E27FC236}">
                    <a16:creationId xmlns:a16="http://schemas.microsoft.com/office/drawing/2014/main" id="{1C022D60-A0BB-4E95-9307-3AE6D5A8EFD6}"/>
                  </a:ext>
                </a:extLst>
              </p:cNvPr>
              <p:cNvSpPr/>
              <p:nvPr/>
            </p:nvSpPr>
            <p:spPr>
              <a:xfrm>
                <a:off x="1472100" y="3847050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0" y="0"/>
                    </a:moveTo>
                    <a:lnTo>
                      <a:pt x="0" y="101"/>
                    </a:lnTo>
                    <a:lnTo>
                      <a:pt x="50" y="151"/>
                    </a:lnTo>
                    <a:lnTo>
                      <a:pt x="101" y="201"/>
                    </a:lnTo>
                    <a:lnTo>
                      <a:pt x="201" y="201"/>
                    </a:lnTo>
                    <a:lnTo>
                      <a:pt x="201" y="101"/>
                    </a:lnTo>
                    <a:lnTo>
                      <a:pt x="151" y="50"/>
                    </a:lnTo>
                    <a:lnTo>
                      <a:pt x="5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5731;p47">
                <a:extLst>
                  <a:ext uri="{FF2B5EF4-FFF2-40B4-BE49-F238E27FC236}">
                    <a16:creationId xmlns:a16="http://schemas.microsoft.com/office/drawing/2014/main" id="{9C6C7673-1C81-4D5D-8F91-456D56DC2090}"/>
                  </a:ext>
                </a:extLst>
              </p:cNvPr>
              <p:cNvSpPr/>
              <p:nvPr/>
            </p:nvSpPr>
            <p:spPr>
              <a:xfrm>
                <a:off x="2040075" y="384830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51" y="0"/>
                    </a:moveTo>
                    <a:lnTo>
                      <a:pt x="0" y="51"/>
                    </a:lnTo>
                    <a:lnTo>
                      <a:pt x="101" y="151"/>
                    </a:lnTo>
                    <a:lnTo>
                      <a:pt x="201" y="51"/>
                    </a:lnTo>
                    <a:lnTo>
                      <a:pt x="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5732;p47">
                <a:extLst>
                  <a:ext uri="{FF2B5EF4-FFF2-40B4-BE49-F238E27FC236}">
                    <a16:creationId xmlns:a16="http://schemas.microsoft.com/office/drawing/2014/main" id="{20A59B1B-F5C5-4528-81F8-2A5F35B7E15C}"/>
                  </a:ext>
                </a:extLst>
              </p:cNvPr>
              <p:cNvSpPr/>
              <p:nvPr/>
            </p:nvSpPr>
            <p:spPr>
              <a:xfrm>
                <a:off x="1604025" y="3853325"/>
                <a:ext cx="380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152" extrusionOk="0">
                    <a:moveTo>
                      <a:pt x="51" y="0"/>
                    </a:moveTo>
                    <a:lnTo>
                      <a:pt x="1" y="51"/>
                    </a:lnTo>
                    <a:lnTo>
                      <a:pt x="101" y="151"/>
                    </a:lnTo>
                    <a:lnTo>
                      <a:pt x="152" y="151"/>
                    </a:lnTo>
                    <a:lnTo>
                      <a:pt x="152" y="101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5733;p47">
                <a:extLst>
                  <a:ext uri="{FF2B5EF4-FFF2-40B4-BE49-F238E27FC236}">
                    <a16:creationId xmlns:a16="http://schemas.microsoft.com/office/drawing/2014/main" id="{BC1832A5-B7AB-4F51-8FAA-78194FF77F80}"/>
                  </a:ext>
                </a:extLst>
              </p:cNvPr>
              <p:cNvSpPr/>
              <p:nvPr/>
            </p:nvSpPr>
            <p:spPr>
              <a:xfrm>
                <a:off x="468075" y="3899825"/>
                <a:ext cx="25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202" extrusionOk="0">
                    <a:moveTo>
                      <a:pt x="51" y="0"/>
                    </a:moveTo>
                    <a:lnTo>
                      <a:pt x="0" y="151"/>
                    </a:lnTo>
                    <a:lnTo>
                      <a:pt x="51" y="201"/>
                    </a:lnTo>
                    <a:lnTo>
                      <a:pt x="101" y="50"/>
                    </a:lnTo>
                    <a:lnTo>
                      <a:pt x="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5734;p47">
                <a:extLst>
                  <a:ext uri="{FF2B5EF4-FFF2-40B4-BE49-F238E27FC236}">
                    <a16:creationId xmlns:a16="http://schemas.microsoft.com/office/drawing/2014/main" id="{C7F6C95D-52D1-4C21-8F56-94BDC375E24B}"/>
                  </a:ext>
                </a:extLst>
              </p:cNvPr>
              <p:cNvSpPr/>
              <p:nvPr/>
            </p:nvSpPr>
            <p:spPr>
              <a:xfrm>
                <a:off x="463050" y="3909875"/>
                <a:ext cx="252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252" extrusionOk="0">
                    <a:moveTo>
                      <a:pt x="50" y="0"/>
                    </a:moveTo>
                    <a:lnTo>
                      <a:pt x="0" y="101"/>
                    </a:lnTo>
                    <a:lnTo>
                      <a:pt x="50" y="252"/>
                    </a:lnTo>
                    <a:lnTo>
                      <a:pt x="101" y="151"/>
                    </a:lnTo>
                    <a:lnTo>
                      <a:pt x="5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" name="Google Shape;5735;p47">
                <a:extLst>
                  <a:ext uri="{FF2B5EF4-FFF2-40B4-BE49-F238E27FC236}">
                    <a16:creationId xmlns:a16="http://schemas.microsoft.com/office/drawing/2014/main" id="{78BE7F9D-EA87-48A3-9A27-B0C5468B3EF8}"/>
                  </a:ext>
                </a:extLst>
              </p:cNvPr>
              <p:cNvSpPr/>
              <p:nvPr/>
            </p:nvSpPr>
            <p:spPr>
              <a:xfrm>
                <a:off x="1634200" y="3257700"/>
                <a:ext cx="1132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453" h="252" extrusionOk="0">
                    <a:moveTo>
                      <a:pt x="0" y="0"/>
                    </a:moveTo>
                    <a:lnTo>
                      <a:pt x="101" y="151"/>
                    </a:lnTo>
                    <a:lnTo>
                      <a:pt x="151" y="202"/>
                    </a:lnTo>
                    <a:lnTo>
                      <a:pt x="302" y="252"/>
                    </a:lnTo>
                    <a:lnTo>
                      <a:pt x="453" y="202"/>
                    </a:lnTo>
                    <a:lnTo>
                      <a:pt x="352" y="101"/>
                    </a:lnTo>
                    <a:lnTo>
                      <a:pt x="3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" name="Google Shape;5736;p47">
                <a:extLst>
                  <a:ext uri="{FF2B5EF4-FFF2-40B4-BE49-F238E27FC236}">
                    <a16:creationId xmlns:a16="http://schemas.microsoft.com/office/drawing/2014/main" id="{19C3B232-B95C-41C3-8C4B-8C671EF78031}"/>
                  </a:ext>
                </a:extLst>
              </p:cNvPr>
              <p:cNvSpPr/>
              <p:nvPr/>
            </p:nvSpPr>
            <p:spPr>
              <a:xfrm>
                <a:off x="1693250" y="3726400"/>
                <a:ext cx="88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02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1" y="152"/>
                    </a:lnTo>
                    <a:lnTo>
                      <a:pt x="101" y="202"/>
                    </a:lnTo>
                    <a:lnTo>
                      <a:pt x="302" y="202"/>
                    </a:lnTo>
                    <a:lnTo>
                      <a:pt x="352" y="152"/>
                    </a:lnTo>
                    <a:lnTo>
                      <a:pt x="352" y="51"/>
                    </a:lnTo>
                    <a:lnTo>
                      <a:pt x="2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" name="Google Shape;5737;p47">
                <a:extLst>
                  <a:ext uri="{FF2B5EF4-FFF2-40B4-BE49-F238E27FC236}">
                    <a16:creationId xmlns:a16="http://schemas.microsoft.com/office/drawing/2014/main" id="{936943DF-3907-4F6E-9D80-4267CE335356}"/>
                  </a:ext>
                </a:extLst>
              </p:cNvPr>
              <p:cNvSpPr/>
              <p:nvPr/>
            </p:nvSpPr>
            <p:spPr>
              <a:xfrm>
                <a:off x="1708325" y="3721375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51" y="1"/>
                    </a:moveTo>
                    <a:lnTo>
                      <a:pt x="1" y="101"/>
                    </a:lnTo>
                    <a:lnTo>
                      <a:pt x="152" y="152"/>
                    </a:lnTo>
                    <a:lnTo>
                      <a:pt x="202" y="101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" name="Google Shape;5738;p47">
                <a:extLst>
                  <a:ext uri="{FF2B5EF4-FFF2-40B4-BE49-F238E27FC236}">
                    <a16:creationId xmlns:a16="http://schemas.microsoft.com/office/drawing/2014/main" id="{0F33BB5B-4DD2-4A78-A4CA-16BCE8B3397A}"/>
                  </a:ext>
                </a:extLst>
              </p:cNvPr>
              <p:cNvSpPr/>
              <p:nvPr/>
            </p:nvSpPr>
            <p:spPr>
              <a:xfrm>
                <a:off x="1213225" y="3143350"/>
                <a:ext cx="6325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53" h="152" extrusionOk="0">
                    <a:moveTo>
                      <a:pt x="101" y="0"/>
                    </a:moveTo>
                    <a:lnTo>
                      <a:pt x="1" y="51"/>
                    </a:lnTo>
                    <a:lnTo>
                      <a:pt x="152" y="151"/>
                    </a:lnTo>
                    <a:lnTo>
                      <a:pt x="252" y="51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" name="Google Shape;5739;p47">
                <a:extLst>
                  <a:ext uri="{FF2B5EF4-FFF2-40B4-BE49-F238E27FC236}">
                    <a16:creationId xmlns:a16="http://schemas.microsoft.com/office/drawing/2014/main" id="{1CB7DA66-CFC0-4494-9379-7E3B271B8A09}"/>
                  </a:ext>
                </a:extLst>
              </p:cNvPr>
              <p:cNvSpPr/>
              <p:nvPr/>
            </p:nvSpPr>
            <p:spPr>
              <a:xfrm>
                <a:off x="1229575" y="314335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50" y="0"/>
                    </a:moveTo>
                    <a:lnTo>
                      <a:pt x="0" y="51"/>
                    </a:lnTo>
                    <a:lnTo>
                      <a:pt x="151" y="151"/>
                    </a:lnTo>
                    <a:lnTo>
                      <a:pt x="201" y="51"/>
                    </a:lnTo>
                    <a:lnTo>
                      <a:pt x="5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" name="Google Shape;5740;p47">
                <a:extLst>
                  <a:ext uri="{FF2B5EF4-FFF2-40B4-BE49-F238E27FC236}">
                    <a16:creationId xmlns:a16="http://schemas.microsoft.com/office/drawing/2014/main" id="{DCA4DEED-9340-48D3-93E3-E1982CBDA512}"/>
                  </a:ext>
                </a:extLst>
              </p:cNvPr>
              <p:cNvSpPr/>
              <p:nvPr/>
            </p:nvSpPr>
            <p:spPr>
              <a:xfrm>
                <a:off x="1629175" y="3463775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151" y="1"/>
                    </a:moveTo>
                    <a:lnTo>
                      <a:pt x="0" y="101"/>
                    </a:lnTo>
                    <a:lnTo>
                      <a:pt x="0" y="202"/>
                    </a:lnTo>
                    <a:lnTo>
                      <a:pt x="101" y="202"/>
                    </a:lnTo>
                    <a:lnTo>
                      <a:pt x="201" y="51"/>
                    </a:lnTo>
                    <a:lnTo>
                      <a:pt x="1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" name="Google Shape;5741;p47">
                <a:extLst>
                  <a:ext uri="{FF2B5EF4-FFF2-40B4-BE49-F238E27FC236}">
                    <a16:creationId xmlns:a16="http://schemas.microsoft.com/office/drawing/2014/main" id="{FAF5CFA8-42E6-4FBB-B905-AA5E02144FA8}"/>
                  </a:ext>
                </a:extLst>
              </p:cNvPr>
              <p:cNvSpPr/>
              <p:nvPr/>
            </p:nvSpPr>
            <p:spPr>
              <a:xfrm>
                <a:off x="1625400" y="3468800"/>
                <a:ext cx="380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152" extrusionOk="0">
                    <a:moveTo>
                      <a:pt x="51" y="1"/>
                    </a:moveTo>
                    <a:lnTo>
                      <a:pt x="0" y="51"/>
                    </a:lnTo>
                    <a:lnTo>
                      <a:pt x="0" y="101"/>
                    </a:lnTo>
                    <a:lnTo>
                      <a:pt x="51" y="152"/>
                    </a:lnTo>
                    <a:lnTo>
                      <a:pt x="151" y="101"/>
                    </a:lnTo>
                    <a:lnTo>
                      <a:pt x="1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" name="Google Shape;5742;p47">
                <a:extLst>
                  <a:ext uri="{FF2B5EF4-FFF2-40B4-BE49-F238E27FC236}">
                    <a16:creationId xmlns:a16="http://schemas.microsoft.com/office/drawing/2014/main" id="{A2EDFE18-B6C3-4EC0-BB28-E231F5F6FB41}"/>
                  </a:ext>
                </a:extLst>
              </p:cNvPr>
              <p:cNvSpPr/>
              <p:nvPr/>
            </p:nvSpPr>
            <p:spPr>
              <a:xfrm>
                <a:off x="902850" y="3505250"/>
                <a:ext cx="6300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403" extrusionOk="0">
                    <a:moveTo>
                      <a:pt x="1" y="0"/>
                    </a:moveTo>
                    <a:lnTo>
                      <a:pt x="1" y="51"/>
                    </a:lnTo>
                    <a:lnTo>
                      <a:pt x="51" y="201"/>
                    </a:lnTo>
                    <a:lnTo>
                      <a:pt x="51" y="302"/>
                    </a:lnTo>
                    <a:lnTo>
                      <a:pt x="151" y="403"/>
                    </a:lnTo>
                    <a:lnTo>
                      <a:pt x="252" y="252"/>
                    </a:lnTo>
                    <a:lnTo>
                      <a:pt x="252" y="151"/>
                    </a:lnTo>
                    <a:lnTo>
                      <a:pt x="202" y="51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" name="Google Shape;5743;p47">
                <a:extLst>
                  <a:ext uri="{FF2B5EF4-FFF2-40B4-BE49-F238E27FC236}">
                    <a16:creationId xmlns:a16="http://schemas.microsoft.com/office/drawing/2014/main" id="{26EA4243-037C-4070-A52C-87F914655DC7}"/>
                  </a:ext>
                </a:extLst>
              </p:cNvPr>
              <p:cNvSpPr/>
              <p:nvPr/>
            </p:nvSpPr>
            <p:spPr>
              <a:xfrm>
                <a:off x="1945825" y="3752800"/>
                <a:ext cx="100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403" h="202" extrusionOk="0">
                    <a:moveTo>
                      <a:pt x="101" y="0"/>
                    </a:moveTo>
                    <a:lnTo>
                      <a:pt x="51" y="51"/>
                    </a:lnTo>
                    <a:lnTo>
                      <a:pt x="1" y="101"/>
                    </a:lnTo>
                    <a:lnTo>
                      <a:pt x="51" y="201"/>
                    </a:lnTo>
                    <a:lnTo>
                      <a:pt x="252" y="201"/>
                    </a:lnTo>
                    <a:lnTo>
                      <a:pt x="302" y="151"/>
                    </a:lnTo>
                    <a:lnTo>
                      <a:pt x="403" y="101"/>
                    </a:lnTo>
                    <a:lnTo>
                      <a:pt x="40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7" name="Google Shape;5744;p47">
              <a:extLst>
                <a:ext uri="{FF2B5EF4-FFF2-40B4-BE49-F238E27FC236}">
                  <a16:creationId xmlns:a16="http://schemas.microsoft.com/office/drawing/2014/main" id="{A52A08CF-40CB-4D26-A198-C6ED1FB89EBD}"/>
                </a:ext>
              </a:extLst>
            </p:cNvPr>
            <p:cNvGrpSpPr/>
            <p:nvPr/>
          </p:nvGrpSpPr>
          <p:grpSpPr>
            <a:xfrm rot="-182285" flipH="1">
              <a:off x="2392934" y="2021941"/>
              <a:ext cx="1908809" cy="863305"/>
              <a:chOff x="293401" y="3079275"/>
              <a:chExt cx="1908799" cy="863300"/>
            </a:xfrm>
            <a:grpFill/>
          </p:grpSpPr>
          <p:sp>
            <p:nvSpPr>
              <p:cNvPr id="39" name="Google Shape;5745;p47">
                <a:extLst>
                  <a:ext uri="{FF2B5EF4-FFF2-40B4-BE49-F238E27FC236}">
                    <a16:creationId xmlns:a16="http://schemas.microsoft.com/office/drawing/2014/main" id="{48BE2C6E-5FEF-4AD1-922C-5F44C80F3BD0}"/>
                  </a:ext>
                </a:extLst>
              </p:cNvPr>
              <p:cNvSpPr/>
              <p:nvPr/>
            </p:nvSpPr>
            <p:spPr>
              <a:xfrm>
                <a:off x="293401" y="3089325"/>
                <a:ext cx="1715275" cy="846950"/>
              </a:xfrm>
              <a:custGeom>
                <a:avLst/>
                <a:gdLst/>
                <a:ahLst/>
                <a:cxnLst/>
                <a:rect l="l" t="t" r="r" b="b"/>
                <a:pathLst>
                  <a:path w="68611" h="33878" extrusionOk="0">
                    <a:moveTo>
                      <a:pt x="52355" y="855"/>
                    </a:moveTo>
                    <a:lnTo>
                      <a:pt x="52325" y="1005"/>
                    </a:lnTo>
                    <a:lnTo>
                      <a:pt x="52341" y="992"/>
                    </a:lnTo>
                    <a:lnTo>
                      <a:pt x="52341" y="992"/>
                    </a:lnTo>
                    <a:lnTo>
                      <a:pt x="52376" y="855"/>
                    </a:lnTo>
                    <a:close/>
                    <a:moveTo>
                      <a:pt x="52325" y="1005"/>
                    </a:moveTo>
                    <a:lnTo>
                      <a:pt x="52275" y="1056"/>
                    </a:lnTo>
                    <a:lnTo>
                      <a:pt x="52303" y="1056"/>
                    </a:lnTo>
                    <a:lnTo>
                      <a:pt x="52325" y="1005"/>
                    </a:lnTo>
                    <a:close/>
                    <a:moveTo>
                      <a:pt x="56397" y="1136"/>
                    </a:moveTo>
                    <a:lnTo>
                      <a:pt x="56547" y="1257"/>
                    </a:lnTo>
                    <a:lnTo>
                      <a:pt x="56447" y="1257"/>
                    </a:lnTo>
                    <a:lnTo>
                      <a:pt x="56397" y="1156"/>
                    </a:lnTo>
                    <a:lnTo>
                      <a:pt x="56397" y="1136"/>
                    </a:lnTo>
                    <a:close/>
                    <a:moveTo>
                      <a:pt x="56246" y="654"/>
                    </a:moveTo>
                    <a:lnTo>
                      <a:pt x="56346" y="704"/>
                    </a:lnTo>
                    <a:lnTo>
                      <a:pt x="56397" y="754"/>
                    </a:lnTo>
                    <a:lnTo>
                      <a:pt x="56397" y="1056"/>
                    </a:lnTo>
                    <a:lnTo>
                      <a:pt x="56899" y="1056"/>
                    </a:lnTo>
                    <a:lnTo>
                      <a:pt x="56950" y="1106"/>
                    </a:lnTo>
                    <a:lnTo>
                      <a:pt x="57000" y="1206"/>
                    </a:lnTo>
                    <a:lnTo>
                      <a:pt x="56950" y="1257"/>
                    </a:lnTo>
                    <a:lnTo>
                      <a:pt x="56698" y="1257"/>
                    </a:lnTo>
                    <a:lnTo>
                      <a:pt x="56397" y="1106"/>
                    </a:lnTo>
                    <a:lnTo>
                      <a:pt x="56397" y="1056"/>
                    </a:lnTo>
                    <a:lnTo>
                      <a:pt x="56346" y="1056"/>
                    </a:lnTo>
                    <a:lnTo>
                      <a:pt x="56246" y="955"/>
                    </a:lnTo>
                    <a:lnTo>
                      <a:pt x="56196" y="855"/>
                    </a:lnTo>
                    <a:lnTo>
                      <a:pt x="56196" y="754"/>
                    </a:lnTo>
                    <a:lnTo>
                      <a:pt x="56246" y="654"/>
                    </a:lnTo>
                    <a:close/>
                    <a:moveTo>
                      <a:pt x="55291" y="1558"/>
                    </a:moveTo>
                    <a:lnTo>
                      <a:pt x="55190" y="1709"/>
                    </a:lnTo>
                    <a:lnTo>
                      <a:pt x="55140" y="1709"/>
                    </a:lnTo>
                    <a:lnTo>
                      <a:pt x="55140" y="1650"/>
                    </a:lnTo>
                    <a:lnTo>
                      <a:pt x="55190" y="1609"/>
                    </a:lnTo>
                    <a:lnTo>
                      <a:pt x="55291" y="1558"/>
                    </a:lnTo>
                    <a:close/>
                    <a:moveTo>
                      <a:pt x="55844" y="1508"/>
                    </a:moveTo>
                    <a:lnTo>
                      <a:pt x="55944" y="1558"/>
                    </a:lnTo>
                    <a:lnTo>
                      <a:pt x="55844" y="1709"/>
                    </a:lnTo>
                    <a:lnTo>
                      <a:pt x="55793" y="1609"/>
                    </a:lnTo>
                    <a:lnTo>
                      <a:pt x="55844" y="1508"/>
                    </a:lnTo>
                    <a:close/>
                    <a:moveTo>
                      <a:pt x="53582" y="1759"/>
                    </a:moveTo>
                    <a:lnTo>
                      <a:pt x="53632" y="1810"/>
                    </a:lnTo>
                    <a:lnTo>
                      <a:pt x="53532" y="1860"/>
                    </a:lnTo>
                    <a:lnTo>
                      <a:pt x="53431" y="1810"/>
                    </a:lnTo>
                    <a:lnTo>
                      <a:pt x="53582" y="1759"/>
                    </a:lnTo>
                    <a:close/>
                    <a:moveTo>
                      <a:pt x="48706" y="1709"/>
                    </a:moveTo>
                    <a:lnTo>
                      <a:pt x="48757" y="1860"/>
                    </a:lnTo>
                    <a:lnTo>
                      <a:pt x="48706" y="1910"/>
                    </a:lnTo>
                    <a:lnTo>
                      <a:pt x="48656" y="1759"/>
                    </a:lnTo>
                    <a:lnTo>
                      <a:pt x="48706" y="1709"/>
                    </a:lnTo>
                    <a:close/>
                    <a:moveTo>
                      <a:pt x="49561" y="1709"/>
                    </a:moveTo>
                    <a:lnTo>
                      <a:pt x="49611" y="1759"/>
                    </a:lnTo>
                    <a:lnTo>
                      <a:pt x="49561" y="1910"/>
                    </a:lnTo>
                    <a:lnTo>
                      <a:pt x="49460" y="1860"/>
                    </a:lnTo>
                    <a:lnTo>
                      <a:pt x="49561" y="1709"/>
                    </a:lnTo>
                    <a:close/>
                    <a:moveTo>
                      <a:pt x="56698" y="1508"/>
                    </a:moveTo>
                    <a:lnTo>
                      <a:pt x="56749" y="1558"/>
                    </a:lnTo>
                    <a:lnTo>
                      <a:pt x="56648" y="1759"/>
                    </a:lnTo>
                    <a:lnTo>
                      <a:pt x="56497" y="1910"/>
                    </a:lnTo>
                    <a:lnTo>
                      <a:pt x="56397" y="1810"/>
                    </a:lnTo>
                    <a:lnTo>
                      <a:pt x="56397" y="1709"/>
                    </a:lnTo>
                    <a:lnTo>
                      <a:pt x="56447" y="1558"/>
                    </a:lnTo>
                    <a:lnTo>
                      <a:pt x="56547" y="1508"/>
                    </a:lnTo>
                    <a:close/>
                    <a:moveTo>
                      <a:pt x="52024" y="1960"/>
                    </a:moveTo>
                    <a:lnTo>
                      <a:pt x="52174" y="2011"/>
                    </a:lnTo>
                    <a:lnTo>
                      <a:pt x="52124" y="2061"/>
                    </a:lnTo>
                    <a:lnTo>
                      <a:pt x="51973" y="2011"/>
                    </a:lnTo>
                    <a:lnTo>
                      <a:pt x="52024" y="1960"/>
                    </a:lnTo>
                    <a:close/>
                    <a:moveTo>
                      <a:pt x="54788" y="1508"/>
                    </a:moveTo>
                    <a:lnTo>
                      <a:pt x="54939" y="1609"/>
                    </a:lnTo>
                    <a:lnTo>
                      <a:pt x="55026" y="1696"/>
                    </a:lnTo>
                    <a:lnTo>
                      <a:pt x="55026" y="1696"/>
                    </a:lnTo>
                    <a:lnTo>
                      <a:pt x="54838" y="1860"/>
                    </a:lnTo>
                    <a:lnTo>
                      <a:pt x="54587" y="2011"/>
                    </a:lnTo>
                    <a:lnTo>
                      <a:pt x="54436" y="2061"/>
                    </a:lnTo>
                    <a:lnTo>
                      <a:pt x="54336" y="2061"/>
                    </a:lnTo>
                    <a:lnTo>
                      <a:pt x="54286" y="2011"/>
                    </a:lnTo>
                    <a:lnTo>
                      <a:pt x="54286" y="1910"/>
                    </a:lnTo>
                    <a:lnTo>
                      <a:pt x="54336" y="1759"/>
                    </a:lnTo>
                    <a:lnTo>
                      <a:pt x="54436" y="1659"/>
                    </a:lnTo>
                    <a:lnTo>
                      <a:pt x="54537" y="1558"/>
                    </a:lnTo>
                    <a:lnTo>
                      <a:pt x="54688" y="1508"/>
                    </a:lnTo>
                    <a:close/>
                    <a:moveTo>
                      <a:pt x="55053" y="1723"/>
                    </a:moveTo>
                    <a:lnTo>
                      <a:pt x="55140" y="1810"/>
                    </a:lnTo>
                    <a:lnTo>
                      <a:pt x="55140" y="1910"/>
                    </a:lnTo>
                    <a:lnTo>
                      <a:pt x="55090" y="2011"/>
                    </a:lnTo>
                    <a:lnTo>
                      <a:pt x="55040" y="2111"/>
                    </a:lnTo>
                    <a:lnTo>
                      <a:pt x="54587" y="2111"/>
                    </a:lnTo>
                    <a:lnTo>
                      <a:pt x="55053" y="1723"/>
                    </a:lnTo>
                    <a:close/>
                    <a:moveTo>
                      <a:pt x="31667" y="1910"/>
                    </a:moveTo>
                    <a:lnTo>
                      <a:pt x="31767" y="2111"/>
                    </a:lnTo>
                    <a:lnTo>
                      <a:pt x="31717" y="2212"/>
                    </a:lnTo>
                    <a:lnTo>
                      <a:pt x="31667" y="2312"/>
                    </a:lnTo>
                    <a:lnTo>
                      <a:pt x="31516" y="2312"/>
                    </a:lnTo>
                    <a:lnTo>
                      <a:pt x="31365" y="2262"/>
                    </a:lnTo>
                    <a:lnTo>
                      <a:pt x="31466" y="2111"/>
                    </a:lnTo>
                    <a:lnTo>
                      <a:pt x="31617" y="1960"/>
                    </a:lnTo>
                    <a:lnTo>
                      <a:pt x="31667" y="1910"/>
                    </a:lnTo>
                    <a:close/>
                    <a:moveTo>
                      <a:pt x="36291" y="1709"/>
                    </a:moveTo>
                    <a:lnTo>
                      <a:pt x="36392" y="1860"/>
                    </a:lnTo>
                    <a:lnTo>
                      <a:pt x="36392" y="2061"/>
                    </a:lnTo>
                    <a:lnTo>
                      <a:pt x="36341" y="2262"/>
                    </a:lnTo>
                    <a:lnTo>
                      <a:pt x="36291" y="2312"/>
                    </a:lnTo>
                    <a:lnTo>
                      <a:pt x="36241" y="2262"/>
                    </a:lnTo>
                    <a:lnTo>
                      <a:pt x="36191" y="1860"/>
                    </a:lnTo>
                    <a:lnTo>
                      <a:pt x="36241" y="1759"/>
                    </a:lnTo>
                    <a:lnTo>
                      <a:pt x="36291" y="1709"/>
                    </a:lnTo>
                    <a:close/>
                    <a:moveTo>
                      <a:pt x="40061" y="2111"/>
                    </a:moveTo>
                    <a:lnTo>
                      <a:pt x="40161" y="2262"/>
                    </a:lnTo>
                    <a:lnTo>
                      <a:pt x="40061" y="2312"/>
                    </a:lnTo>
                    <a:lnTo>
                      <a:pt x="40011" y="2212"/>
                    </a:lnTo>
                    <a:lnTo>
                      <a:pt x="40061" y="2111"/>
                    </a:lnTo>
                    <a:close/>
                    <a:moveTo>
                      <a:pt x="49712" y="2161"/>
                    </a:moveTo>
                    <a:lnTo>
                      <a:pt x="49862" y="2212"/>
                    </a:lnTo>
                    <a:lnTo>
                      <a:pt x="49812" y="2312"/>
                    </a:lnTo>
                    <a:lnTo>
                      <a:pt x="49661" y="2212"/>
                    </a:lnTo>
                    <a:lnTo>
                      <a:pt x="49712" y="2161"/>
                    </a:lnTo>
                    <a:close/>
                    <a:moveTo>
                      <a:pt x="61165" y="2269"/>
                    </a:moveTo>
                    <a:lnTo>
                      <a:pt x="61121" y="2312"/>
                    </a:lnTo>
                    <a:lnTo>
                      <a:pt x="61021" y="2312"/>
                    </a:lnTo>
                    <a:lnTo>
                      <a:pt x="61021" y="2346"/>
                    </a:lnTo>
                    <a:lnTo>
                      <a:pt x="61021" y="2346"/>
                    </a:lnTo>
                    <a:lnTo>
                      <a:pt x="61222" y="2312"/>
                    </a:lnTo>
                    <a:lnTo>
                      <a:pt x="61165" y="2269"/>
                    </a:lnTo>
                    <a:close/>
                    <a:moveTo>
                      <a:pt x="58206" y="1960"/>
                    </a:moveTo>
                    <a:lnTo>
                      <a:pt x="58256" y="2011"/>
                    </a:lnTo>
                    <a:lnTo>
                      <a:pt x="58256" y="2111"/>
                    </a:lnTo>
                    <a:lnTo>
                      <a:pt x="58357" y="2111"/>
                    </a:lnTo>
                    <a:lnTo>
                      <a:pt x="58709" y="2413"/>
                    </a:lnTo>
                    <a:lnTo>
                      <a:pt x="58709" y="2413"/>
                    </a:lnTo>
                    <a:lnTo>
                      <a:pt x="58256" y="2141"/>
                    </a:lnTo>
                    <a:lnTo>
                      <a:pt x="58256" y="2111"/>
                    </a:lnTo>
                    <a:lnTo>
                      <a:pt x="58206" y="2111"/>
                    </a:lnTo>
                    <a:lnTo>
                      <a:pt x="58106" y="2011"/>
                    </a:lnTo>
                    <a:lnTo>
                      <a:pt x="58156" y="1960"/>
                    </a:lnTo>
                    <a:close/>
                    <a:moveTo>
                      <a:pt x="61976" y="2161"/>
                    </a:moveTo>
                    <a:lnTo>
                      <a:pt x="62076" y="2212"/>
                    </a:lnTo>
                    <a:lnTo>
                      <a:pt x="62076" y="2312"/>
                    </a:lnTo>
                    <a:lnTo>
                      <a:pt x="62177" y="2312"/>
                    </a:lnTo>
                    <a:lnTo>
                      <a:pt x="62278" y="2463"/>
                    </a:lnTo>
                    <a:lnTo>
                      <a:pt x="62278" y="2463"/>
                    </a:lnTo>
                    <a:lnTo>
                      <a:pt x="62076" y="2348"/>
                    </a:lnTo>
                    <a:lnTo>
                      <a:pt x="62076" y="2312"/>
                    </a:lnTo>
                    <a:lnTo>
                      <a:pt x="62014" y="2312"/>
                    </a:lnTo>
                    <a:lnTo>
                      <a:pt x="61926" y="2262"/>
                    </a:lnTo>
                    <a:lnTo>
                      <a:pt x="61875" y="2212"/>
                    </a:lnTo>
                    <a:lnTo>
                      <a:pt x="61926" y="2161"/>
                    </a:lnTo>
                    <a:close/>
                    <a:moveTo>
                      <a:pt x="62076" y="2388"/>
                    </a:moveTo>
                    <a:lnTo>
                      <a:pt x="62177" y="2463"/>
                    </a:lnTo>
                    <a:lnTo>
                      <a:pt x="62177" y="2513"/>
                    </a:lnTo>
                    <a:lnTo>
                      <a:pt x="62076" y="2413"/>
                    </a:lnTo>
                    <a:lnTo>
                      <a:pt x="62076" y="2388"/>
                    </a:lnTo>
                    <a:close/>
                    <a:moveTo>
                      <a:pt x="58256" y="2161"/>
                    </a:moveTo>
                    <a:lnTo>
                      <a:pt x="58558" y="2463"/>
                    </a:lnTo>
                    <a:lnTo>
                      <a:pt x="58608" y="2513"/>
                    </a:lnTo>
                    <a:lnTo>
                      <a:pt x="58457" y="2564"/>
                    </a:lnTo>
                    <a:lnTo>
                      <a:pt x="58357" y="2513"/>
                    </a:lnTo>
                    <a:lnTo>
                      <a:pt x="58307" y="2413"/>
                    </a:lnTo>
                    <a:lnTo>
                      <a:pt x="58256" y="2212"/>
                    </a:lnTo>
                    <a:lnTo>
                      <a:pt x="58256" y="2161"/>
                    </a:lnTo>
                    <a:close/>
                    <a:moveTo>
                      <a:pt x="63031" y="1960"/>
                    </a:moveTo>
                    <a:lnTo>
                      <a:pt x="63333" y="2161"/>
                    </a:lnTo>
                    <a:lnTo>
                      <a:pt x="63283" y="2312"/>
                    </a:lnTo>
                    <a:lnTo>
                      <a:pt x="63132" y="2413"/>
                    </a:lnTo>
                    <a:lnTo>
                      <a:pt x="62981" y="2513"/>
                    </a:lnTo>
                    <a:lnTo>
                      <a:pt x="62830" y="2564"/>
                    </a:lnTo>
                    <a:lnTo>
                      <a:pt x="62780" y="2513"/>
                    </a:lnTo>
                    <a:lnTo>
                      <a:pt x="62680" y="2413"/>
                    </a:lnTo>
                    <a:lnTo>
                      <a:pt x="62680" y="2312"/>
                    </a:lnTo>
                    <a:lnTo>
                      <a:pt x="62680" y="2212"/>
                    </a:lnTo>
                    <a:lnTo>
                      <a:pt x="62931" y="2011"/>
                    </a:lnTo>
                    <a:lnTo>
                      <a:pt x="62981" y="1960"/>
                    </a:lnTo>
                    <a:close/>
                    <a:moveTo>
                      <a:pt x="30410" y="2564"/>
                    </a:moveTo>
                    <a:lnTo>
                      <a:pt x="30310" y="2724"/>
                    </a:lnTo>
                    <a:lnTo>
                      <a:pt x="30310" y="2724"/>
                    </a:lnTo>
                    <a:lnTo>
                      <a:pt x="30310" y="2664"/>
                    </a:lnTo>
                    <a:lnTo>
                      <a:pt x="30410" y="2564"/>
                    </a:lnTo>
                    <a:close/>
                    <a:moveTo>
                      <a:pt x="55643" y="2564"/>
                    </a:moveTo>
                    <a:lnTo>
                      <a:pt x="55743" y="2614"/>
                    </a:lnTo>
                    <a:lnTo>
                      <a:pt x="55643" y="2765"/>
                    </a:lnTo>
                    <a:lnTo>
                      <a:pt x="55592" y="2664"/>
                    </a:lnTo>
                    <a:lnTo>
                      <a:pt x="55643" y="2564"/>
                    </a:lnTo>
                    <a:close/>
                    <a:moveTo>
                      <a:pt x="57050" y="2363"/>
                    </a:moveTo>
                    <a:lnTo>
                      <a:pt x="57201" y="2413"/>
                    </a:lnTo>
                    <a:lnTo>
                      <a:pt x="57100" y="2513"/>
                    </a:lnTo>
                    <a:lnTo>
                      <a:pt x="57000" y="2664"/>
                    </a:lnTo>
                    <a:lnTo>
                      <a:pt x="56899" y="2765"/>
                    </a:lnTo>
                    <a:lnTo>
                      <a:pt x="56799" y="2564"/>
                    </a:lnTo>
                    <a:lnTo>
                      <a:pt x="56849" y="2463"/>
                    </a:lnTo>
                    <a:lnTo>
                      <a:pt x="56899" y="2363"/>
                    </a:lnTo>
                    <a:close/>
                    <a:moveTo>
                      <a:pt x="10707" y="2765"/>
                    </a:moveTo>
                    <a:lnTo>
                      <a:pt x="10707" y="2795"/>
                    </a:lnTo>
                    <a:lnTo>
                      <a:pt x="10707" y="2795"/>
                    </a:lnTo>
                    <a:lnTo>
                      <a:pt x="10807" y="2815"/>
                    </a:lnTo>
                    <a:lnTo>
                      <a:pt x="10817" y="2775"/>
                    </a:lnTo>
                    <a:lnTo>
                      <a:pt x="10817" y="2775"/>
                    </a:lnTo>
                    <a:lnTo>
                      <a:pt x="10807" y="2765"/>
                    </a:lnTo>
                    <a:close/>
                    <a:moveTo>
                      <a:pt x="31868" y="2564"/>
                    </a:moveTo>
                    <a:lnTo>
                      <a:pt x="31968" y="2664"/>
                    </a:lnTo>
                    <a:lnTo>
                      <a:pt x="31667" y="2966"/>
                    </a:lnTo>
                    <a:lnTo>
                      <a:pt x="31566" y="2865"/>
                    </a:lnTo>
                    <a:lnTo>
                      <a:pt x="31566" y="2714"/>
                    </a:lnTo>
                    <a:lnTo>
                      <a:pt x="31617" y="2614"/>
                    </a:lnTo>
                    <a:lnTo>
                      <a:pt x="31717" y="2564"/>
                    </a:lnTo>
                    <a:close/>
                    <a:moveTo>
                      <a:pt x="33878" y="2564"/>
                    </a:moveTo>
                    <a:lnTo>
                      <a:pt x="33979" y="2614"/>
                    </a:lnTo>
                    <a:lnTo>
                      <a:pt x="34130" y="2664"/>
                    </a:lnTo>
                    <a:lnTo>
                      <a:pt x="34180" y="2765"/>
                    </a:lnTo>
                    <a:lnTo>
                      <a:pt x="34230" y="2915"/>
                    </a:lnTo>
                    <a:lnTo>
                      <a:pt x="34080" y="2966"/>
                    </a:lnTo>
                    <a:lnTo>
                      <a:pt x="33728" y="2966"/>
                    </a:lnTo>
                    <a:lnTo>
                      <a:pt x="33577" y="2915"/>
                    </a:lnTo>
                    <a:lnTo>
                      <a:pt x="33426" y="2865"/>
                    </a:lnTo>
                    <a:lnTo>
                      <a:pt x="33326" y="2765"/>
                    </a:lnTo>
                    <a:lnTo>
                      <a:pt x="33275" y="2614"/>
                    </a:lnTo>
                    <a:lnTo>
                      <a:pt x="33326" y="2564"/>
                    </a:lnTo>
                    <a:close/>
                    <a:moveTo>
                      <a:pt x="38101" y="1508"/>
                    </a:moveTo>
                    <a:lnTo>
                      <a:pt x="38251" y="1558"/>
                    </a:lnTo>
                    <a:lnTo>
                      <a:pt x="38352" y="1609"/>
                    </a:lnTo>
                    <a:lnTo>
                      <a:pt x="38503" y="1810"/>
                    </a:lnTo>
                    <a:lnTo>
                      <a:pt x="38704" y="2011"/>
                    </a:lnTo>
                    <a:lnTo>
                      <a:pt x="38754" y="2061"/>
                    </a:lnTo>
                    <a:lnTo>
                      <a:pt x="38855" y="2111"/>
                    </a:lnTo>
                    <a:lnTo>
                      <a:pt x="39458" y="2111"/>
                    </a:lnTo>
                    <a:lnTo>
                      <a:pt x="39558" y="2212"/>
                    </a:lnTo>
                    <a:lnTo>
                      <a:pt x="39609" y="2413"/>
                    </a:lnTo>
                    <a:lnTo>
                      <a:pt x="39609" y="2513"/>
                    </a:lnTo>
                    <a:lnTo>
                      <a:pt x="39709" y="2564"/>
                    </a:lnTo>
                    <a:lnTo>
                      <a:pt x="39759" y="2664"/>
                    </a:lnTo>
                    <a:lnTo>
                      <a:pt x="39609" y="2815"/>
                    </a:lnTo>
                    <a:lnTo>
                      <a:pt x="39458" y="2966"/>
                    </a:lnTo>
                    <a:lnTo>
                      <a:pt x="39307" y="2966"/>
                    </a:lnTo>
                    <a:lnTo>
                      <a:pt x="39156" y="2915"/>
                    </a:lnTo>
                    <a:lnTo>
                      <a:pt x="39056" y="2815"/>
                    </a:lnTo>
                    <a:lnTo>
                      <a:pt x="38955" y="2765"/>
                    </a:lnTo>
                    <a:lnTo>
                      <a:pt x="38704" y="2765"/>
                    </a:lnTo>
                    <a:lnTo>
                      <a:pt x="38553" y="2714"/>
                    </a:lnTo>
                    <a:lnTo>
                      <a:pt x="38503" y="2614"/>
                    </a:lnTo>
                    <a:lnTo>
                      <a:pt x="38402" y="2513"/>
                    </a:lnTo>
                    <a:lnTo>
                      <a:pt x="38302" y="2463"/>
                    </a:lnTo>
                    <a:lnTo>
                      <a:pt x="38503" y="2262"/>
                    </a:lnTo>
                    <a:lnTo>
                      <a:pt x="38101" y="1910"/>
                    </a:lnTo>
                    <a:lnTo>
                      <a:pt x="38000" y="1910"/>
                    </a:lnTo>
                    <a:lnTo>
                      <a:pt x="37950" y="1960"/>
                    </a:lnTo>
                    <a:lnTo>
                      <a:pt x="37900" y="2061"/>
                    </a:lnTo>
                    <a:lnTo>
                      <a:pt x="37849" y="2161"/>
                    </a:lnTo>
                    <a:lnTo>
                      <a:pt x="38000" y="2312"/>
                    </a:lnTo>
                    <a:lnTo>
                      <a:pt x="38050" y="2463"/>
                    </a:lnTo>
                    <a:lnTo>
                      <a:pt x="38050" y="2614"/>
                    </a:lnTo>
                    <a:lnTo>
                      <a:pt x="38000" y="2765"/>
                    </a:lnTo>
                    <a:lnTo>
                      <a:pt x="37849" y="2614"/>
                    </a:lnTo>
                    <a:lnTo>
                      <a:pt x="37749" y="2564"/>
                    </a:lnTo>
                    <a:lnTo>
                      <a:pt x="37699" y="2564"/>
                    </a:lnTo>
                    <a:lnTo>
                      <a:pt x="37648" y="2714"/>
                    </a:lnTo>
                    <a:lnTo>
                      <a:pt x="37598" y="2865"/>
                    </a:lnTo>
                    <a:lnTo>
                      <a:pt x="37497" y="2966"/>
                    </a:lnTo>
                    <a:lnTo>
                      <a:pt x="37397" y="2966"/>
                    </a:lnTo>
                    <a:lnTo>
                      <a:pt x="37246" y="2865"/>
                    </a:lnTo>
                    <a:lnTo>
                      <a:pt x="36995" y="2614"/>
                    </a:lnTo>
                    <a:lnTo>
                      <a:pt x="36844" y="2564"/>
                    </a:lnTo>
                    <a:lnTo>
                      <a:pt x="36693" y="2463"/>
                    </a:lnTo>
                    <a:lnTo>
                      <a:pt x="36643" y="2463"/>
                    </a:lnTo>
                    <a:lnTo>
                      <a:pt x="36593" y="2413"/>
                    </a:lnTo>
                    <a:lnTo>
                      <a:pt x="36593" y="2212"/>
                    </a:lnTo>
                    <a:lnTo>
                      <a:pt x="36643" y="2061"/>
                    </a:lnTo>
                    <a:lnTo>
                      <a:pt x="36693" y="1960"/>
                    </a:lnTo>
                    <a:lnTo>
                      <a:pt x="36894" y="1860"/>
                    </a:lnTo>
                    <a:lnTo>
                      <a:pt x="37095" y="1759"/>
                    </a:lnTo>
                    <a:lnTo>
                      <a:pt x="37497" y="1558"/>
                    </a:lnTo>
                    <a:lnTo>
                      <a:pt x="37548" y="1508"/>
                    </a:lnTo>
                    <a:close/>
                    <a:moveTo>
                      <a:pt x="29556" y="2966"/>
                    </a:moveTo>
                    <a:lnTo>
                      <a:pt x="29606" y="3016"/>
                    </a:lnTo>
                    <a:lnTo>
                      <a:pt x="29556" y="3167"/>
                    </a:lnTo>
                    <a:lnTo>
                      <a:pt x="29505" y="3116"/>
                    </a:lnTo>
                    <a:lnTo>
                      <a:pt x="29556" y="2966"/>
                    </a:lnTo>
                    <a:close/>
                    <a:moveTo>
                      <a:pt x="30285" y="2765"/>
                    </a:moveTo>
                    <a:lnTo>
                      <a:pt x="30159" y="2966"/>
                    </a:lnTo>
                    <a:lnTo>
                      <a:pt x="30008" y="3116"/>
                    </a:lnTo>
                    <a:lnTo>
                      <a:pt x="29958" y="3167"/>
                    </a:lnTo>
                    <a:lnTo>
                      <a:pt x="29908" y="3066"/>
                    </a:lnTo>
                    <a:lnTo>
                      <a:pt x="29857" y="2966"/>
                    </a:lnTo>
                    <a:lnTo>
                      <a:pt x="29908" y="2865"/>
                    </a:lnTo>
                    <a:lnTo>
                      <a:pt x="29908" y="2765"/>
                    </a:lnTo>
                    <a:close/>
                    <a:moveTo>
                      <a:pt x="44478" y="2951"/>
                    </a:moveTo>
                    <a:lnTo>
                      <a:pt x="44434" y="2966"/>
                    </a:lnTo>
                    <a:lnTo>
                      <a:pt x="44384" y="3066"/>
                    </a:lnTo>
                    <a:lnTo>
                      <a:pt x="44387" y="3084"/>
                    </a:lnTo>
                    <a:lnTo>
                      <a:pt x="44387" y="3084"/>
                    </a:lnTo>
                    <a:lnTo>
                      <a:pt x="44484" y="3116"/>
                    </a:lnTo>
                    <a:lnTo>
                      <a:pt x="44697" y="3211"/>
                    </a:lnTo>
                    <a:lnTo>
                      <a:pt x="44697" y="3211"/>
                    </a:lnTo>
                    <a:lnTo>
                      <a:pt x="44763" y="3178"/>
                    </a:lnTo>
                    <a:lnTo>
                      <a:pt x="44763" y="3178"/>
                    </a:lnTo>
                    <a:lnTo>
                      <a:pt x="44478" y="2951"/>
                    </a:lnTo>
                    <a:close/>
                    <a:moveTo>
                      <a:pt x="21815" y="3217"/>
                    </a:moveTo>
                    <a:lnTo>
                      <a:pt x="21725" y="3368"/>
                    </a:lnTo>
                    <a:lnTo>
                      <a:pt x="21765" y="3368"/>
                    </a:lnTo>
                    <a:lnTo>
                      <a:pt x="21815" y="3217"/>
                    </a:lnTo>
                    <a:close/>
                    <a:moveTo>
                      <a:pt x="22167" y="3167"/>
                    </a:moveTo>
                    <a:lnTo>
                      <a:pt x="22267" y="3318"/>
                    </a:lnTo>
                    <a:lnTo>
                      <a:pt x="22167" y="3368"/>
                    </a:lnTo>
                    <a:lnTo>
                      <a:pt x="22117" y="3217"/>
                    </a:lnTo>
                    <a:lnTo>
                      <a:pt x="22167" y="3167"/>
                    </a:lnTo>
                    <a:close/>
                    <a:moveTo>
                      <a:pt x="37749" y="3217"/>
                    </a:moveTo>
                    <a:lnTo>
                      <a:pt x="37849" y="3267"/>
                    </a:lnTo>
                    <a:lnTo>
                      <a:pt x="37799" y="3368"/>
                    </a:lnTo>
                    <a:lnTo>
                      <a:pt x="37648" y="3267"/>
                    </a:lnTo>
                    <a:lnTo>
                      <a:pt x="37749" y="3217"/>
                    </a:lnTo>
                    <a:close/>
                    <a:moveTo>
                      <a:pt x="36475" y="3376"/>
                    </a:moveTo>
                    <a:lnTo>
                      <a:pt x="36459" y="3385"/>
                    </a:lnTo>
                    <a:lnTo>
                      <a:pt x="36459" y="3385"/>
                    </a:lnTo>
                    <a:lnTo>
                      <a:pt x="36492" y="3418"/>
                    </a:lnTo>
                    <a:lnTo>
                      <a:pt x="36475" y="3376"/>
                    </a:lnTo>
                    <a:close/>
                    <a:moveTo>
                      <a:pt x="21664" y="3368"/>
                    </a:moveTo>
                    <a:lnTo>
                      <a:pt x="21664" y="3468"/>
                    </a:lnTo>
                    <a:lnTo>
                      <a:pt x="21725" y="3368"/>
                    </a:lnTo>
                    <a:close/>
                    <a:moveTo>
                      <a:pt x="22871" y="3167"/>
                    </a:moveTo>
                    <a:lnTo>
                      <a:pt x="22971" y="3217"/>
                    </a:lnTo>
                    <a:lnTo>
                      <a:pt x="23172" y="3318"/>
                    </a:lnTo>
                    <a:lnTo>
                      <a:pt x="23323" y="3368"/>
                    </a:lnTo>
                    <a:lnTo>
                      <a:pt x="23474" y="3368"/>
                    </a:lnTo>
                    <a:lnTo>
                      <a:pt x="23474" y="3468"/>
                    </a:lnTo>
                    <a:lnTo>
                      <a:pt x="23524" y="3519"/>
                    </a:lnTo>
                    <a:lnTo>
                      <a:pt x="23424" y="3569"/>
                    </a:lnTo>
                    <a:lnTo>
                      <a:pt x="22619" y="3569"/>
                    </a:lnTo>
                    <a:lnTo>
                      <a:pt x="22569" y="3519"/>
                    </a:lnTo>
                    <a:lnTo>
                      <a:pt x="22619" y="3368"/>
                    </a:lnTo>
                    <a:lnTo>
                      <a:pt x="22770" y="3217"/>
                    </a:lnTo>
                    <a:lnTo>
                      <a:pt x="22871" y="3167"/>
                    </a:lnTo>
                    <a:close/>
                    <a:moveTo>
                      <a:pt x="25535" y="2966"/>
                    </a:moveTo>
                    <a:lnTo>
                      <a:pt x="25685" y="3066"/>
                    </a:lnTo>
                    <a:lnTo>
                      <a:pt x="25786" y="3217"/>
                    </a:lnTo>
                    <a:lnTo>
                      <a:pt x="25886" y="3368"/>
                    </a:lnTo>
                    <a:lnTo>
                      <a:pt x="25886" y="3468"/>
                    </a:lnTo>
                    <a:lnTo>
                      <a:pt x="25736" y="3569"/>
                    </a:lnTo>
                    <a:lnTo>
                      <a:pt x="25635" y="3468"/>
                    </a:lnTo>
                    <a:lnTo>
                      <a:pt x="25535" y="3418"/>
                    </a:lnTo>
                    <a:lnTo>
                      <a:pt x="25334" y="3318"/>
                    </a:lnTo>
                    <a:lnTo>
                      <a:pt x="25283" y="3217"/>
                    </a:lnTo>
                    <a:lnTo>
                      <a:pt x="25233" y="3066"/>
                    </a:lnTo>
                    <a:lnTo>
                      <a:pt x="25283" y="3016"/>
                    </a:lnTo>
                    <a:lnTo>
                      <a:pt x="25384" y="2966"/>
                    </a:lnTo>
                    <a:close/>
                    <a:moveTo>
                      <a:pt x="28852" y="2765"/>
                    </a:moveTo>
                    <a:lnTo>
                      <a:pt x="28953" y="2815"/>
                    </a:lnTo>
                    <a:lnTo>
                      <a:pt x="29003" y="2865"/>
                    </a:lnTo>
                    <a:lnTo>
                      <a:pt x="29053" y="3016"/>
                    </a:lnTo>
                    <a:lnTo>
                      <a:pt x="28953" y="3116"/>
                    </a:lnTo>
                    <a:lnTo>
                      <a:pt x="28852" y="3167"/>
                    </a:lnTo>
                    <a:lnTo>
                      <a:pt x="28701" y="3217"/>
                    </a:lnTo>
                    <a:lnTo>
                      <a:pt x="28651" y="3267"/>
                    </a:lnTo>
                    <a:lnTo>
                      <a:pt x="28651" y="3318"/>
                    </a:lnTo>
                    <a:lnTo>
                      <a:pt x="28752" y="3468"/>
                    </a:lnTo>
                    <a:lnTo>
                      <a:pt x="28802" y="3519"/>
                    </a:lnTo>
                    <a:lnTo>
                      <a:pt x="28601" y="3569"/>
                    </a:lnTo>
                    <a:lnTo>
                      <a:pt x="28500" y="3569"/>
                    </a:lnTo>
                    <a:lnTo>
                      <a:pt x="28400" y="3519"/>
                    </a:lnTo>
                    <a:lnTo>
                      <a:pt x="28299" y="3368"/>
                    </a:lnTo>
                    <a:lnTo>
                      <a:pt x="28249" y="3318"/>
                    </a:lnTo>
                    <a:lnTo>
                      <a:pt x="28249" y="3217"/>
                    </a:lnTo>
                    <a:lnTo>
                      <a:pt x="28802" y="2765"/>
                    </a:lnTo>
                    <a:close/>
                    <a:moveTo>
                      <a:pt x="35386" y="2312"/>
                    </a:moveTo>
                    <a:lnTo>
                      <a:pt x="35537" y="2413"/>
                    </a:lnTo>
                    <a:lnTo>
                      <a:pt x="35688" y="2513"/>
                    </a:lnTo>
                    <a:lnTo>
                      <a:pt x="35889" y="2564"/>
                    </a:lnTo>
                    <a:lnTo>
                      <a:pt x="36140" y="2614"/>
                    </a:lnTo>
                    <a:lnTo>
                      <a:pt x="36291" y="2714"/>
                    </a:lnTo>
                    <a:lnTo>
                      <a:pt x="36341" y="2915"/>
                    </a:lnTo>
                    <a:lnTo>
                      <a:pt x="36392" y="3167"/>
                    </a:lnTo>
                    <a:lnTo>
                      <a:pt x="36475" y="3376"/>
                    </a:lnTo>
                    <a:lnTo>
                      <a:pt x="36475" y="3376"/>
                    </a:lnTo>
                    <a:lnTo>
                      <a:pt x="36492" y="3368"/>
                    </a:lnTo>
                    <a:lnTo>
                      <a:pt x="36542" y="3318"/>
                    </a:lnTo>
                    <a:lnTo>
                      <a:pt x="36593" y="3217"/>
                    </a:lnTo>
                    <a:lnTo>
                      <a:pt x="36593" y="2966"/>
                    </a:lnTo>
                    <a:lnTo>
                      <a:pt x="36643" y="2865"/>
                    </a:lnTo>
                    <a:lnTo>
                      <a:pt x="36743" y="2765"/>
                    </a:lnTo>
                    <a:lnTo>
                      <a:pt x="36945" y="3217"/>
                    </a:lnTo>
                    <a:lnTo>
                      <a:pt x="37045" y="3368"/>
                    </a:lnTo>
                    <a:lnTo>
                      <a:pt x="37045" y="3468"/>
                    </a:lnTo>
                    <a:lnTo>
                      <a:pt x="36995" y="3519"/>
                    </a:lnTo>
                    <a:lnTo>
                      <a:pt x="36894" y="3569"/>
                    </a:lnTo>
                    <a:lnTo>
                      <a:pt x="36643" y="3569"/>
                    </a:lnTo>
                    <a:lnTo>
                      <a:pt x="36492" y="3418"/>
                    </a:lnTo>
                    <a:lnTo>
                      <a:pt x="36542" y="3519"/>
                    </a:lnTo>
                    <a:lnTo>
                      <a:pt x="36492" y="3569"/>
                    </a:lnTo>
                    <a:lnTo>
                      <a:pt x="36392" y="3468"/>
                    </a:lnTo>
                    <a:lnTo>
                      <a:pt x="36392" y="3418"/>
                    </a:lnTo>
                    <a:lnTo>
                      <a:pt x="36459" y="3385"/>
                    </a:lnTo>
                    <a:lnTo>
                      <a:pt x="36459" y="3385"/>
                    </a:lnTo>
                    <a:lnTo>
                      <a:pt x="36442" y="3368"/>
                    </a:lnTo>
                    <a:lnTo>
                      <a:pt x="36241" y="3368"/>
                    </a:lnTo>
                    <a:lnTo>
                      <a:pt x="36140" y="3217"/>
                    </a:lnTo>
                    <a:lnTo>
                      <a:pt x="36040" y="3167"/>
                    </a:lnTo>
                    <a:lnTo>
                      <a:pt x="35990" y="3267"/>
                    </a:lnTo>
                    <a:lnTo>
                      <a:pt x="35990" y="3368"/>
                    </a:lnTo>
                    <a:lnTo>
                      <a:pt x="35990" y="3468"/>
                    </a:lnTo>
                    <a:lnTo>
                      <a:pt x="35839" y="3519"/>
                    </a:lnTo>
                    <a:lnTo>
                      <a:pt x="35738" y="3569"/>
                    </a:lnTo>
                    <a:lnTo>
                      <a:pt x="35638" y="3569"/>
                    </a:lnTo>
                    <a:lnTo>
                      <a:pt x="35537" y="3519"/>
                    </a:lnTo>
                    <a:lnTo>
                      <a:pt x="35638" y="3418"/>
                    </a:lnTo>
                    <a:lnTo>
                      <a:pt x="35688" y="3368"/>
                    </a:lnTo>
                    <a:lnTo>
                      <a:pt x="35738" y="3267"/>
                    </a:lnTo>
                    <a:lnTo>
                      <a:pt x="35788" y="3167"/>
                    </a:lnTo>
                    <a:lnTo>
                      <a:pt x="35738" y="3066"/>
                    </a:lnTo>
                    <a:lnTo>
                      <a:pt x="35638" y="3016"/>
                    </a:lnTo>
                    <a:lnTo>
                      <a:pt x="35487" y="2966"/>
                    </a:lnTo>
                    <a:lnTo>
                      <a:pt x="34833" y="2966"/>
                    </a:lnTo>
                    <a:lnTo>
                      <a:pt x="34783" y="2915"/>
                    </a:lnTo>
                    <a:lnTo>
                      <a:pt x="34733" y="2865"/>
                    </a:lnTo>
                    <a:lnTo>
                      <a:pt x="34783" y="2765"/>
                    </a:lnTo>
                    <a:lnTo>
                      <a:pt x="35185" y="2413"/>
                    </a:lnTo>
                    <a:lnTo>
                      <a:pt x="35236" y="2312"/>
                    </a:lnTo>
                    <a:close/>
                    <a:moveTo>
                      <a:pt x="45942" y="3418"/>
                    </a:moveTo>
                    <a:lnTo>
                      <a:pt x="46093" y="3468"/>
                    </a:lnTo>
                    <a:lnTo>
                      <a:pt x="45992" y="3569"/>
                    </a:lnTo>
                    <a:lnTo>
                      <a:pt x="45841" y="3468"/>
                    </a:lnTo>
                    <a:lnTo>
                      <a:pt x="45942" y="3418"/>
                    </a:lnTo>
                    <a:close/>
                    <a:moveTo>
                      <a:pt x="57804" y="3016"/>
                    </a:moveTo>
                    <a:lnTo>
                      <a:pt x="57854" y="3167"/>
                    </a:lnTo>
                    <a:lnTo>
                      <a:pt x="57854" y="3267"/>
                    </a:lnTo>
                    <a:lnTo>
                      <a:pt x="57854" y="3368"/>
                    </a:lnTo>
                    <a:lnTo>
                      <a:pt x="57955" y="3368"/>
                    </a:lnTo>
                    <a:lnTo>
                      <a:pt x="58055" y="3519"/>
                    </a:lnTo>
                    <a:lnTo>
                      <a:pt x="57942" y="3527"/>
                    </a:lnTo>
                    <a:lnTo>
                      <a:pt x="57942" y="3527"/>
                    </a:lnTo>
                    <a:lnTo>
                      <a:pt x="57854" y="3468"/>
                    </a:lnTo>
                    <a:lnTo>
                      <a:pt x="57854" y="3368"/>
                    </a:lnTo>
                    <a:lnTo>
                      <a:pt x="57469" y="3560"/>
                    </a:lnTo>
                    <a:lnTo>
                      <a:pt x="57469" y="3560"/>
                    </a:lnTo>
                    <a:lnTo>
                      <a:pt x="57352" y="3569"/>
                    </a:lnTo>
                    <a:lnTo>
                      <a:pt x="57301" y="3519"/>
                    </a:lnTo>
                    <a:lnTo>
                      <a:pt x="57301" y="3418"/>
                    </a:lnTo>
                    <a:lnTo>
                      <a:pt x="57704" y="3016"/>
                    </a:lnTo>
                    <a:close/>
                    <a:moveTo>
                      <a:pt x="21815" y="2765"/>
                    </a:moveTo>
                    <a:lnTo>
                      <a:pt x="21865" y="2815"/>
                    </a:lnTo>
                    <a:lnTo>
                      <a:pt x="21865" y="3066"/>
                    </a:lnTo>
                    <a:lnTo>
                      <a:pt x="21815" y="3217"/>
                    </a:lnTo>
                    <a:lnTo>
                      <a:pt x="21815" y="3318"/>
                    </a:lnTo>
                    <a:lnTo>
                      <a:pt x="21765" y="3368"/>
                    </a:lnTo>
                    <a:lnTo>
                      <a:pt x="21715" y="3519"/>
                    </a:lnTo>
                    <a:lnTo>
                      <a:pt x="21664" y="3669"/>
                    </a:lnTo>
                    <a:lnTo>
                      <a:pt x="21614" y="3720"/>
                    </a:lnTo>
                    <a:lnTo>
                      <a:pt x="21564" y="3770"/>
                    </a:lnTo>
                    <a:lnTo>
                      <a:pt x="21463" y="3619"/>
                    </a:lnTo>
                    <a:lnTo>
                      <a:pt x="21514" y="3468"/>
                    </a:lnTo>
                    <a:lnTo>
                      <a:pt x="21564" y="3368"/>
                    </a:lnTo>
                    <a:lnTo>
                      <a:pt x="21664" y="3368"/>
                    </a:lnTo>
                    <a:lnTo>
                      <a:pt x="21664" y="3267"/>
                    </a:lnTo>
                    <a:lnTo>
                      <a:pt x="21664" y="2865"/>
                    </a:lnTo>
                    <a:lnTo>
                      <a:pt x="21715" y="2815"/>
                    </a:lnTo>
                    <a:lnTo>
                      <a:pt x="21815" y="2765"/>
                    </a:lnTo>
                    <a:close/>
                    <a:moveTo>
                      <a:pt x="26389" y="3619"/>
                    </a:moveTo>
                    <a:lnTo>
                      <a:pt x="26490" y="3720"/>
                    </a:lnTo>
                    <a:lnTo>
                      <a:pt x="26439" y="3770"/>
                    </a:lnTo>
                    <a:lnTo>
                      <a:pt x="26289" y="3720"/>
                    </a:lnTo>
                    <a:lnTo>
                      <a:pt x="26389" y="3619"/>
                    </a:lnTo>
                    <a:close/>
                    <a:moveTo>
                      <a:pt x="46796" y="2765"/>
                    </a:moveTo>
                    <a:lnTo>
                      <a:pt x="47048" y="2815"/>
                    </a:lnTo>
                    <a:lnTo>
                      <a:pt x="47098" y="2915"/>
                    </a:lnTo>
                    <a:lnTo>
                      <a:pt x="47148" y="3066"/>
                    </a:lnTo>
                    <a:lnTo>
                      <a:pt x="47148" y="3167"/>
                    </a:lnTo>
                    <a:lnTo>
                      <a:pt x="47148" y="3267"/>
                    </a:lnTo>
                    <a:lnTo>
                      <a:pt x="46997" y="3368"/>
                    </a:lnTo>
                    <a:lnTo>
                      <a:pt x="46897" y="3519"/>
                    </a:lnTo>
                    <a:lnTo>
                      <a:pt x="46897" y="3619"/>
                    </a:lnTo>
                    <a:lnTo>
                      <a:pt x="46897" y="3720"/>
                    </a:lnTo>
                    <a:lnTo>
                      <a:pt x="46796" y="3770"/>
                    </a:lnTo>
                    <a:lnTo>
                      <a:pt x="46645" y="3619"/>
                    </a:lnTo>
                    <a:lnTo>
                      <a:pt x="46495" y="3468"/>
                    </a:lnTo>
                    <a:lnTo>
                      <a:pt x="46495" y="3318"/>
                    </a:lnTo>
                    <a:lnTo>
                      <a:pt x="46495" y="3066"/>
                    </a:lnTo>
                    <a:lnTo>
                      <a:pt x="46495" y="2915"/>
                    </a:lnTo>
                    <a:lnTo>
                      <a:pt x="46545" y="2865"/>
                    </a:lnTo>
                    <a:lnTo>
                      <a:pt x="46595" y="2815"/>
                    </a:lnTo>
                    <a:lnTo>
                      <a:pt x="46796" y="2765"/>
                    </a:lnTo>
                    <a:close/>
                    <a:moveTo>
                      <a:pt x="15683" y="3569"/>
                    </a:moveTo>
                    <a:lnTo>
                      <a:pt x="15733" y="3720"/>
                    </a:lnTo>
                    <a:lnTo>
                      <a:pt x="15683" y="3820"/>
                    </a:lnTo>
                    <a:lnTo>
                      <a:pt x="15582" y="3669"/>
                    </a:lnTo>
                    <a:lnTo>
                      <a:pt x="15683" y="3569"/>
                    </a:lnTo>
                    <a:close/>
                    <a:moveTo>
                      <a:pt x="16940" y="3368"/>
                    </a:moveTo>
                    <a:lnTo>
                      <a:pt x="16990" y="3468"/>
                    </a:lnTo>
                    <a:lnTo>
                      <a:pt x="16889" y="3619"/>
                    </a:lnTo>
                    <a:lnTo>
                      <a:pt x="16738" y="3820"/>
                    </a:lnTo>
                    <a:lnTo>
                      <a:pt x="16638" y="3720"/>
                    </a:lnTo>
                    <a:lnTo>
                      <a:pt x="16638" y="3569"/>
                    </a:lnTo>
                    <a:lnTo>
                      <a:pt x="16638" y="3468"/>
                    </a:lnTo>
                    <a:lnTo>
                      <a:pt x="16789" y="3418"/>
                    </a:lnTo>
                    <a:lnTo>
                      <a:pt x="16940" y="3368"/>
                    </a:lnTo>
                    <a:close/>
                    <a:moveTo>
                      <a:pt x="20910" y="3368"/>
                    </a:moveTo>
                    <a:lnTo>
                      <a:pt x="21011" y="3468"/>
                    </a:lnTo>
                    <a:lnTo>
                      <a:pt x="21011" y="3519"/>
                    </a:lnTo>
                    <a:lnTo>
                      <a:pt x="21011" y="3669"/>
                    </a:lnTo>
                    <a:lnTo>
                      <a:pt x="20910" y="3770"/>
                    </a:lnTo>
                    <a:lnTo>
                      <a:pt x="20860" y="3820"/>
                    </a:lnTo>
                    <a:lnTo>
                      <a:pt x="20709" y="3820"/>
                    </a:lnTo>
                    <a:lnTo>
                      <a:pt x="20609" y="3720"/>
                    </a:lnTo>
                    <a:lnTo>
                      <a:pt x="20508" y="3569"/>
                    </a:lnTo>
                    <a:lnTo>
                      <a:pt x="20458" y="3468"/>
                    </a:lnTo>
                    <a:lnTo>
                      <a:pt x="20609" y="3368"/>
                    </a:lnTo>
                    <a:close/>
                    <a:moveTo>
                      <a:pt x="27696" y="2513"/>
                    </a:moveTo>
                    <a:lnTo>
                      <a:pt x="27847" y="2564"/>
                    </a:lnTo>
                    <a:lnTo>
                      <a:pt x="27947" y="2664"/>
                    </a:lnTo>
                    <a:lnTo>
                      <a:pt x="27998" y="2765"/>
                    </a:lnTo>
                    <a:lnTo>
                      <a:pt x="27947" y="2865"/>
                    </a:lnTo>
                    <a:lnTo>
                      <a:pt x="27847" y="3016"/>
                    </a:lnTo>
                    <a:lnTo>
                      <a:pt x="27847" y="3116"/>
                    </a:lnTo>
                    <a:lnTo>
                      <a:pt x="27947" y="3217"/>
                    </a:lnTo>
                    <a:lnTo>
                      <a:pt x="27947" y="3368"/>
                    </a:lnTo>
                    <a:lnTo>
                      <a:pt x="27998" y="3519"/>
                    </a:lnTo>
                    <a:lnTo>
                      <a:pt x="28098" y="3669"/>
                    </a:lnTo>
                    <a:lnTo>
                      <a:pt x="28098" y="3770"/>
                    </a:lnTo>
                    <a:lnTo>
                      <a:pt x="28048" y="3820"/>
                    </a:lnTo>
                    <a:lnTo>
                      <a:pt x="27696" y="3820"/>
                    </a:lnTo>
                    <a:lnTo>
                      <a:pt x="27646" y="3770"/>
                    </a:lnTo>
                    <a:lnTo>
                      <a:pt x="27595" y="3669"/>
                    </a:lnTo>
                    <a:lnTo>
                      <a:pt x="27545" y="3519"/>
                    </a:lnTo>
                    <a:lnTo>
                      <a:pt x="27545" y="3418"/>
                    </a:lnTo>
                    <a:lnTo>
                      <a:pt x="27545" y="3267"/>
                    </a:lnTo>
                    <a:lnTo>
                      <a:pt x="27495" y="3217"/>
                    </a:lnTo>
                    <a:lnTo>
                      <a:pt x="27445" y="3217"/>
                    </a:lnTo>
                    <a:lnTo>
                      <a:pt x="27294" y="3318"/>
                    </a:lnTo>
                    <a:lnTo>
                      <a:pt x="27244" y="3318"/>
                    </a:lnTo>
                    <a:lnTo>
                      <a:pt x="27093" y="3267"/>
                    </a:lnTo>
                    <a:lnTo>
                      <a:pt x="26992" y="3167"/>
                    </a:lnTo>
                    <a:lnTo>
                      <a:pt x="26942" y="3066"/>
                    </a:lnTo>
                    <a:lnTo>
                      <a:pt x="26942" y="2915"/>
                    </a:lnTo>
                    <a:lnTo>
                      <a:pt x="26992" y="2815"/>
                    </a:lnTo>
                    <a:lnTo>
                      <a:pt x="27193" y="2765"/>
                    </a:lnTo>
                    <a:lnTo>
                      <a:pt x="27344" y="2664"/>
                    </a:lnTo>
                    <a:lnTo>
                      <a:pt x="27495" y="2564"/>
                    </a:lnTo>
                    <a:lnTo>
                      <a:pt x="27595" y="2513"/>
                    </a:lnTo>
                    <a:close/>
                    <a:moveTo>
                      <a:pt x="18498" y="3368"/>
                    </a:moveTo>
                    <a:lnTo>
                      <a:pt x="18462" y="3873"/>
                    </a:lnTo>
                    <a:lnTo>
                      <a:pt x="18462" y="3873"/>
                    </a:lnTo>
                    <a:lnTo>
                      <a:pt x="18347" y="3720"/>
                    </a:lnTo>
                    <a:lnTo>
                      <a:pt x="18297" y="3619"/>
                    </a:lnTo>
                    <a:lnTo>
                      <a:pt x="18297" y="3468"/>
                    </a:lnTo>
                    <a:lnTo>
                      <a:pt x="18397" y="3418"/>
                    </a:lnTo>
                    <a:lnTo>
                      <a:pt x="18498" y="3368"/>
                    </a:lnTo>
                    <a:close/>
                    <a:moveTo>
                      <a:pt x="44969" y="3346"/>
                    </a:moveTo>
                    <a:lnTo>
                      <a:pt x="45389" y="3720"/>
                    </a:lnTo>
                    <a:lnTo>
                      <a:pt x="45439" y="3820"/>
                    </a:lnTo>
                    <a:lnTo>
                      <a:pt x="45439" y="3870"/>
                    </a:lnTo>
                    <a:lnTo>
                      <a:pt x="45389" y="3921"/>
                    </a:lnTo>
                    <a:lnTo>
                      <a:pt x="45339" y="3971"/>
                    </a:lnTo>
                    <a:lnTo>
                      <a:pt x="45238" y="3921"/>
                    </a:lnTo>
                    <a:lnTo>
                      <a:pt x="45238" y="3770"/>
                    </a:lnTo>
                    <a:lnTo>
                      <a:pt x="45188" y="3619"/>
                    </a:lnTo>
                    <a:lnTo>
                      <a:pt x="45087" y="3519"/>
                    </a:lnTo>
                    <a:lnTo>
                      <a:pt x="44987" y="3418"/>
                    </a:lnTo>
                    <a:lnTo>
                      <a:pt x="44969" y="3346"/>
                    </a:lnTo>
                    <a:close/>
                    <a:moveTo>
                      <a:pt x="2815" y="3820"/>
                    </a:moveTo>
                    <a:lnTo>
                      <a:pt x="2916" y="3921"/>
                    </a:lnTo>
                    <a:lnTo>
                      <a:pt x="2815" y="4021"/>
                    </a:lnTo>
                    <a:lnTo>
                      <a:pt x="2765" y="3870"/>
                    </a:lnTo>
                    <a:lnTo>
                      <a:pt x="2815" y="3820"/>
                    </a:lnTo>
                    <a:close/>
                    <a:moveTo>
                      <a:pt x="17291" y="3418"/>
                    </a:moveTo>
                    <a:lnTo>
                      <a:pt x="17744" y="3619"/>
                    </a:lnTo>
                    <a:lnTo>
                      <a:pt x="17945" y="3720"/>
                    </a:lnTo>
                    <a:lnTo>
                      <a:pt x="18096" y="3921"/>
                    </a:lnTo>
                    <a:lnTo>
                      <a:pt x="17995" y="3971"/>
                    </a:lnTo>
                    <a:lnTo>
                      <a:pt x="17945" y="4021"/>
                    </a:lnTo>
                    <a:lnTo>
                      <a:pt x="17241" y="3669"/>
                    </a:lnTo>
                    <a:lnTo>
                      <a:pt x="17241" y="3619"/>
                    </a:lnTo>
                    <a:lnTo>
                      <a:pt x="17241" y="3519"/>
                    </a:lnTo>
                    <a:lnTo>
                      <a:pt x="17291" y="3418"/>
                    </a:lnTo>
                    <a:close/>
                    <a:moveTo>
                      <a:pt x="18648" y="3418"/>
                    </a:moveTo>
                    <a:lnTo>
                      <a:pt x="18699" y="3569"/>
                    </a:lnTo>
                    <a:lnTo>
                      <a:pt x="18749" y="3669"/>
                    </a:lnTo>
                    <a:lnTo>
                      <a:pt x="18799" y="3770"/>
                    </a:lnTo>
                    <a:lnTo>
                      <a:pt x="18900" y="3870"/>
                    </a:lnTo>
                    <a:lnTo>
                      <a:pt x="18850" y="3921"/>
                    </a:lnTo>
                    <a:lnTo>
                      <a:pt x="18799" y="4021"/>
                    </a:lnTo>
                    <a:lnTo>
                      <a:pt x="18648" y="4021"/>
                    </a:lnTo>
                    <a:lnTo>
                      <a:pt x="18521" y="3936"/>
                    </a:lnTo>
                    <a:lnTo>
                      <a:pt x="18521" y="3936"/>
                    </a:lnTo>
                    <a:lnTo>
                      <a:pt x="18548" y="3720"/>
                    </a:lnTo>
                    <a:lnTo>
                      <a:pt x="18598" y="3468"/>
                    </a:lnTo>
                    <a:lnTo>
                      <a:pt x="18648" y="3418"/>
                    </a:lnTo>
                    <a:close/>
                    <a:moveTo>
                      <a:pt x="58457" y="3770"/>
                    </a:moveTo>
                    <a:lnTo>
                      <a:pt x="58558" y="3820"/>
                    </a:lnTo>
                    <a:lnTo>
                      <a:pt x="58659" y="3870"/>
                    </a:lnTo>
                    <a:lnTo>
                      <a:pt x="58659" y="3921"/>
                    </a:lnTo>
                    <a:lnTo>
                      <a:pt x="58457" y="4021"/>
                    </a:lnTo>
                    <a:lnTo>
                      <a:pt x="58357" y="3971"/>
                    </a:lnTo>
                    <a:lnTo>
                      <a:pt x="58307" y="3870"/>
                    </a:lnTo>
                    <a:lnTo>
                      <a:pt x="58357" y="3820"/>
                    </a:lnTo>
                    <a:lnTo>
                      <a:pt x="58457" y="3770"/>
                    </a:lnTo>
                    <a:close/>
                    <a:moveTo>
                      <a:pt x="8344" y="4021"/>
                    </a:moveTo>
                    <a:lnTo>
                      <a:pt x="8395" y="4122"/>
                    </a:lnTo>
                    <a:lnTo>
                      <a:pt x="8244" y="4172"/>
                    </a:lnTo>
                    <a:lnTo>
                      <a:pt x="8194" y="4122"/>
                    </a:lnTo>
                    <a:lnTo>
                      <a:pt x="8344" y="4021"/>
                    </a:lnTo>
                    <a:close/>
                    <a:moveTo>
                      <a:pt x="11913" y="3820"/>
                    </a:moveTo>
                    <a:lnTo>
                      <a:pt x="12014" y="4021"/>
                    </a:lnTo>
                    <a:lnTo>
                      <a:pt x="11913" y="4122"/>
                    </a:lnTo>
                    <a:lnTo>
                      <a:pt x="11863" y="4172"/>
                    </a:lnTo>
                    <a:lnTo>
                      <a:pt x="11762" y="4122"/>
                    </a:lnTo>
                    <a:lnTo>
                      <a:pt x="11762" y="4021"/>
                    </a:lnTo>
                    <a:lnTo>
                      <a:pt x="11762" y="3921"/>
                    </a:lnTo>
                    <a:lnTo>
                      <a:pt x="11863" y="3820"/>
                    </a:lnTo>
                    <a:close/>
                    <a:moveTo>
                      <a:pt x="20910" y="4071"/>
                    </a:moveTo>
                    <a:lnTo>
                      <a:pt x="21011" y="4122"/>
                    </a:lnTo>
                    <a:lnTo>
                      <a:pt x="20961" y="4172"/>
                    </a:lnTo>
                    <a:lnTo>
                      <a:pt x="20810" y="4122"/>
                    </a:lnTo>
                    <a:lnTo>
                      <a:pt x="20910" y="4071"/>
                    </a:lnTo>
                    <a:close/>
                    <a:moveTo>
                      <a:pt x="56296" y="4021"/>
                    </a:moveTo>
                    <a:lnTo>
                      <a:pt x="56397" y="4122"/>
                    </a:lnTo>
                    <a:lnTo>
                      <a:pt x="56246" y="4172"/>
                    </a:lnTo>
                    <a:lnTo>
                      <a:pt x="56196" y="4122"/>
                    </a:lnTo>
                    <a:lnTo>
                      <a:pt x="56296" y="4021"/>
                    </a:lnTo>
                    <a:close/>
                    <a:moveTo>
                      <a:pt x="13572" y="3569"/>
                    </a:moveTo>
                    <a:lnTo>
                      <a:pt x="13065" y="4214"/>
                    </a:lnTo>
                    <a:lnTo>
                      <a:pt x="13065" y="4214"/>
                    </a:lnTo>
                    <a:lnTo>
                      <a:pt x="13019" y="4122"/>
                    </a:lnTo>
                    <a:lnTo>
                      <a:pt x="13019" y="3971"/>
                    </a:lnTo>
                    <a:lnTo>
                      <a:pt x="13069" y="3870"/>
                    </a:lnTo>
                    <a:lnTo>
                      <a:pt x="13270" y="3669"/>
                    </a:lnTo>
                    <a:lnTo>
                      <a:pt x="13371" y="3619"/>
                    </a:lnTo>
                    <a:lnTo>
                      <a:pt x="13572" y="3569"/>
                    </a:lnTo>
                    <a:close/>
                    <a:moveTo>
                      <a:pt x="13672" y="3770"/>
                    </a:moveTo>
                    <a:lnTo>
                      <a:pt x="13672" y="3820"/>
                    </a:lnTo>
                    <a:lnTo>
                      <a:pt x="13572" y="4021"/>
                    </a:lnTo>
                    <a:lnTo>
                      <a:pt x="13421" y="4122"/>
                    </a:lnTo>
                    <a:lnTo>
                      <a:pt x="13270" y="4172"/>
                    </a:lnTo>
                    <a:lnTo>
                      <a:pt x="13119" y="4222"/>
                    </a:lnTo>
                    <a:lnTo>
                      <a:pt x="13371" y="3971"/>
                    </a:lnTo>
                    <a:lnTo>
                      <a:pt x="13572" y="3820"/>
                    </a:lnTo>
                    <a:lnTo>
                      <a:pt x="13672" y="3770"/>
                    </a:lnTo>
                    <a:close/>
                    <a:moveTo>
                      <a:pt x="18451" y="4021"/>
                    </a:moveTo>
                    <a:lnTo>
                      <a:pt x="18447" y="4071"/>
                    </a:lnTo>
                    <a:lnTo>
                      <a:pt x="18397" y="4172"/>
                    </a:lnTo>
                    <a:lnTo>
                      <a:pt x="18397" y="4222"/>
                    </a:lnTo>
                    <a:lnTo>
                      <a:pt x="18347" y="4122"/>
                    </a:lnTo>
                    <a:lnTo>
                      <a:pt x="18347" y="4071"/>
                    </a:lnTo>
                    <a:lnTo>
                      <a:pt x="18397" y="4021"/>
                    </a:lnTo>
                    <a:close/>
                    <a:moveTo>
                      <a:pt x="60719" y="3619"/>
                    </a:moveTo>
                    <a:lnTo>
                      <a:pt x="60770" y="3669"/>
                    </a:lnTo>
                    <a:lnTo>
                      <a:pt x="60770" y="3820"/>
                    </a:lnTo>
                    <a:lnTo>
                      <a:pt x="60719" y="3971"/>
                    </a:lnTo>
                    <a:lnTo>
                      <a:pt x="60569" y="4122"/>
                    </a:lnTo>
                    <a:lnTo>
                      <a:pt x="60418" y="4222"/>
                    </a:lnTo>
                    <a:lnTo>
                      <a:pt x="60217" y="4273"/>
                    </a:lnTo>
                    <a:lnTo>
                      <a:pt x="60066" y="4172"/>
                    </a:lnTo>
                    <a:lnTo>
                      <a:pt x="59865" y="4071"/>
                    </a:lnTo>
                    <a:lnTo>
                      <a:pt x="59714" y="4021"/>
                    </a:lnTo>
                    <a:lnTo>
                      <a:pt x="59362" y="4021"/>
                    </a:lnTo>
                    <a:lnTo>
                      <a:pt x="59262" y="3971"/>
                    </a:lnTo>
                    <a:lnTo>
                      <a:pt x="59111" y="3921"/>
                    </a:lnTo>
                    <a:lnTo>
                      <a:pt x="59362" y="3669"/>
                    </a:lnTo>
                    <a:lnTo>
                      <a:pt x="59463" y="3619"/>
                    </a:lnTo>
                    <a:lnTo>
                      <a:pt x="60066" y="3619"/>
                    </a:lnTo>
                    <a:lnTo>
                      <a:pt x="60267" y="3770"/>
                    </a:lnTo>
                    <a:lnTo>
                      <a:pt x="60418" y="3820"/>
                    </a:lnTo>
                    <a:lnTo>
                      <a:pt x="60518" y="3770"/>
                    </a:lnTo>
                    <a:lnTo>
                      <a:pt x="60569" y="3720"/>
                    </a:lnTo>
                    <a:lnTo>
                      <a:pt x="60669" y="3619"/>
                    </a:lnTo>
                    <a:close/>
                    <a:moveTo>
                      <a:pt x="11260" y="4273"/>
                    </a:moveTo>
                    <a:lnTo>
                      <a:pt x="11360" y="4323"/>
                    </a:lnTo>
                    <a:lnTo>
                      <a:pt x="11209" y="4373"/>
                    </a:lnTo>
                    <a:lnTo>
                      <a:pt x="11159" y="4323"/>
                    </a:lnTo>
                    <a:lnTo>
                      <a:pt x="11260" y="4273"/>
                    </a:lnTo>
                    <a:close/>
                    <a:moveTo>
                      <a:pt x="16738" y="4021"/>
                    </a:moveTo>
                    <a:lnTo>
                      <a:pt x="16839" y="4122"/>
                    </a:lnTo>
                    <a:lnTo>
                      <a:pt x="16839" y="4222"/>
                    </a:lnTo>
                    <a:lnTo>
                      <a:pt x="16839" y="4323"/>
                    </a:lnTo>
                    <a:lnTo>
                      <a:pt x="16738" y="4373"/>
                    </a:lnTo>
                    <a:lnTo>
                      <a:pt x="16688" y="4373"/>
                    </a:lnTo>
                    <a:lnTo>
                      <a:pt x="16638" y="4323"/>
                    </a:lnTo>
                    <a:lnTo>
                      <a:pt x="16588" y="4222"/>
                    </a:lnTo>
                    <a:lnTo>
                      <a:pt x="16638" y="4122"/>
                    </a:lnTo>
                    <a:lnTo>
                      <a:pt x="16688" y="4071"/>
                    </a:lnTo>
                    <a:lnTo>
                      <a:pt x="16738" y="4021"/>
                    </a:lnTo>
                    <a:close/>
                    <a:moveTo>
                      <a:pt x="13019" y="4222"/>
                    </a:moveTo>
                    <a:lnTo>
                      <a:pt x="13019" y="4273"/>
                    </a:lnTo>
                    <a:lnTo>
                      <a:pt x="12918" y="4423"/>
                    </a:lnTo>
                    <a:lnTo>
                      <a:pt x="12868" y="4373"/>
                    </a:lnTo>
                    <a:lnTo>
                      <a:pt x="12868" y="4323"/>
                    </a:lnTo>
                    <a:lnTo>
                      <a:pt x="12969" y="4222"/>
                    </a:lnTo>
                    <a:close/>
                    <a:moveTo>
                      <a:pt x="50164" y="4222"/>
                    </a:moveTo>
                    <a:lnTo>
                      <a:pt x="50264" y="4373"/>
                    </a:lnTo>
                    <a:lnTo>
                      <a:pt x="50164" y="4423"/>
                    </a:lnTo>
                    <a:lnTo>
                      <a:pt x="50114" y="4273"/>
                    </a:lnTo>
                    <a:lnTo>
                      <a:pt x="50164" y="4222"/>
                    </a:lnTo>
                    <a:close/>
                    <a:moveTo>
                      <a:pt x="54185" y="4021"/>
                    </a:moveTo>
                    <a:lnTo>
                      <a:pt x="54235" y="4122"/>
                    </a:lnTo>
                    <a:lnTo>
                      <a:pt x="54286" y="4273"/>
                    </a:lnTo>
                    <a:lnTo>
                      <a:pt x="54235" y="4373"/>
                    </a:lnTo>
                    <a:lnTo>
                      <a:pt x="54185" y="4423"/>
                    </a:lnTo>
                    <a:lnTo>
                      <a:pt x="53733" y="4423"/>
                    </a:lnTo>
                    <a:lnTo>
                      <a:pt x="53682" y="4373"/>
                    </a:lnTo>
                    <a:lnTo>
                      <a:pt x="53682" y="4273"/>
                    </a:lnTo>
                    <a:lnTo>
                      <a:pt x="53783" y="4172"/>
                    </a:lnTo>
                    <a:lnTo>
                      <a:pt x="53883" y="4071"/>
                    </a:lnTo>
                    <a:lnTo>
                      <a:pt x="54034" y="4021"/>
                    </a:lnTo>
                    <a:close/>
                    <a:moveTo>
                      <a:pt x="58809" y="4222"/>
                    </a:moveTo>
                    <a:lnTo>
                      <a:pt x="58860" y="4273"/>
                    </a:lnTo>
                    <a:lnTo>
                      <a:pt x="58860" y="4373"/>
                    </a:lnTo>
                    <a:lnTo>
                      <a:pt x="58809" y="4423"/>
                    </a:lnTo>
                    <a:lnTo>
                      <a:pt x="58407" y="4423"/>
                    </a:lnTo>
                    <a:lnTo>
                      <a:pt x="58357" y="4373"/>
                    </a:lnTo>
                    <a:lnTo>
                      <a:pt x="58307" y="4273"/>
                    </a:lnTo>
                    <a:lnTo>
                      <a:pt x="58407" y="4222"/>
                    </a:lnTo>
                    <a:close/>
                    <a:moveTo>
                      <a:pt x="59664" y="4222"/>
                    </a:moveTo>
                    <a:lnTo>
                      <a:pt x="59714" y="4273"/>
                    </a:lnTo>
                    <a:lnTo>
                      <a:pt x="59714" y="4373"/>
                    </a:lnTo>
                    <a:lnTo>
                      <a:pt x="59614" y="4423"/>
                    </a:lnTo>
                    <a:lnTo>
                      <a:pt x="59412" y="4423"/>
                    </a:lnTo>
                    <a:lnTo>
                      <a:pt x="59362" y="4373"/>
                    </a:lnTo>
                    <a:lnTo>
                      <a:pt x="59362" y="4273"/>
                    </a:lnTo>
                    <a:lnTo>
                      <a:pt x="59463" y="4222"/>
                    </a:lnTo>
                    <a:close/>
                    <a:moveTo>
                      <a:pt x="49268" y="4337"/>
                    </a:moveTo>
                    <a:lnTo>
                      <a:pt x="49008" y="4423"/>
                    </a:lnTo>
                    <a:lnTo>
                      <a:pt x="49108" y="4423"/>
                    </a:lnTo>
                    <a:lnTo>
                      <a:pt x="49159" y="4474"/>
                    </a:lnTo>
                    <a:lnTo>
                      <a:pt x="49159" y="4474"/>
                    </a:lnTo>
                    <a:lnTo>
                      <a:pt x="49268" y="4337"/>
                    </a:lnTo>
                    <a:close/>
                    <a:moveTo>
                      <a:pt x="28450" y="4222"/>
                    </a:moveTo>
                    <a:lnTo>
                      <a:pt x="28550" y="4273"/>
                    </a:lnTo>
                    <a:lnTo>
                      <a:pt x="28601" y="4373"/>
                    </a:lnTo>
                    <a:lnTo>
                      <a:pt x="28601" y="4474"/>
                    </a:lnTo>
                    <a:lnTo>
                      <a:pt x="28550" y="4574"/>
                    </a:lnTo>
                    <a:lnTo>
                      <a:pt x="28450" y="4624"/>
                    </a:lnTo>
                    <a:lnTo>
                      <a:pt x="28249" y="4624"/>
                    </a:lnTo>
                    <a:lnTo>
                      <a:pt x="28199" y="4524"/>
                    </a:lnTo>
                    <a:lnTo>
                      <a:pt x="28199" y="4423"/>
                    </a:lnTo>
                    <a:lnTo>
                      <a:pt x="28199" y="4323"/>
                    </a:lnTo>
                    <a:lnTo>
                      <a:pt x="28249" y="4273"/>
                    </a:lnTo>
                    <a:lnTo>
                      <a:pt x="28349" y="4222"/>
                    </a:lnTo>
                    <a:close/>
                    <a:moveTo>
                      <a:pt x="48361" y="4561"/>
                    </a:moveTo>
                    <a:lnTo>
                      <a:pt x="48354" y="4574"/>
                    </a:lnTo>
                    <a:lnTo>
                      <a:pt x="48254" y="4624"/>
                    </a:lnTo>
                    <a:lnTo>
                      <a:pt x="48147" y="4624"/>
                    </a:lnTo>
                    <a:lnTo>
                      <a:pt x="48361" y="4561"/>
                    </a:lnTo>
                    <a:close/>
                    <a:moveTo>
                      <a:pt x="49360" y="4222"/>
                    </a:moveTo>
                    <a:lnTo>
                      <a:pt x="49268" y="4337"/>
                    </a:lnTo>
                    <a:lnTo>
                      <a:pt x="49268" y="4337"/>
                    </a:lnTo>
                    <a:lnTo>
                      <a:pt x="49309" y="4323"/>
                    </a:lnTo>
                    <a:lnTo>
                      <a:pt x="49511" y="4273"/>
                    </a:lnTo>
                    <a:lnTo>
                      <a:pt x="49611" y="4323"/>
                    </a:lnTo>
                    <a:lnTo>
                      <a:pt x="49661" y="4423"/>
                    </a:lnTo>
                    <a:lnTo>
                      <a:pt x="49661" y="4524"/>
                    </a:lnTo>
                    <a:lnTo>
                      <a:pt x="49611" y="4574"/>
                    </a:lnTo>
                    <a:lnTo>
                      <a:pt x="49460" y="4624"/>
                    </a:lnTo>
                    <a:lnTo>
                      <a:pt x="49360" y="4624"/>
                    </a:lnTo>
                    <a:lnTo>
                      <a:pt x="49209" y="4524"/>
                    </a:lnTo>
                    <a:lnTo>
                      <a:pt x="49159" y="4474"/>
                    </a:lnTo>
                    <a:lnTo>
                      <a:pt x="49159" y="4474"/>
                    </a:lnTo>
                    <a:lnTo>
                      <a:pt x="49008" y="4574"/>
                    </a:lnTo>
                    <a:lnTo>
                      <a:pt x="48857" y="4624"/>
                    </a:lnTo>
                    <a:lnTo>
                      <a:pt x="48757" y="4624"/>
                    </a:lnTo>
                    <a:lnTo>
                      <a:pt x="48606" y="4574"/>
                    </a:lnTo>
                    <a:lnTo>
                      <a:pt x="48606" y="4524"/>
                    </a:lnTo>
                    <a:lnTo>
                      <a:pt x="48606" y="4488"/>
                    </a:lnTo>
                    <a:lnTo>
                      <a:pt x="48606" y="4488"/>
                    </a:lnTo>
                    <a:lnTo>
                      <a:pt x="48656" y="4474"/>
                    </a:lnTo>
                    <a:lnTo>
                      <a:pt x="49008" y="4423"/>
                    </a:lnTo>
                    <a:lnTo>
                      <a:pt x="49008" y="4373"/>
                    </a:lnTo>
                    <a:lnTo>
                      <a:pt x="49008" y="4323"/>
                    </a:lnTo>
                    <a:lnTo>
                      <a:pt x="49108" y="4273"/>
                    </a:lnTo>
                    <a:lnTo>
                      <a:pt x="49159" y="4222"/>
                    </a:lnTo>
                    <a:close/>
                    <a:moveTo>
                      <a:pt x="57653" y="3820"/>
                    </a:moveTo>
                    <a:lnTo>
                      <a:pt x="57854" y="3870"/>
                    </a:lnTo>
                    <a:lnTo>
                      <a:pt x="57955" y="4021"/>
                    </a:lnTo>
                    <a:lnTo>
                      <a:pt x="58055" y="4172"/>
                    </a:lnTo>
                    <a:lnTo>
                      <a:pt x="58055" y="4273"/>
                    </a:lnTo>
                    <a:lnTo>
                      <a:pt x="58005" y="4373"/>
                    </a:lnTo>
                    <a:lnTo>
                      <a:pt x="57754" y="4474"/>
                    </a:lnTo>
                    <a:lnTo>
                      <a:pt x="57653" y="4524"/>
                    </a:lnTo>
                    <a:lnTo>
                      <a:pt x="57502" y="4624"/>
                    </a:lnTo>
                    <a:lnTo>
                      <a:pt x="57452" y="4675"/>
                    </a:lnTo>
                    <a:lnTo>
                      <a:pt x="57352" y="4624"/>
                    </a:lnTo>
                    <a:lnTo>
                      <a:pt x="57251" y="4574"/>
                    </a:lnTo>
                    <a:lnTo>
                      <a:pt x="57201" y="4474"/>
                    </a:lnTo>
                    <a:lnTo>
                      <a:pt x="57201" y="4273"/>
                    </a:lnTo>
                    <a:lnTo>
                      <a:pt x="57251" y="3971"/>
                    </a:lnTo>
                    <a:lnTo>
                      <a:pt x="57301" y="3820"/>
                    </a:lnTo>
                    <a:close/>
                    <a:moveTo>
                      <a:pt x="10305" y="3971"/>
                    </a:moveTo>
                    <a:lnTo>
                      <a:pt x="10405" y="4021"/>
                    </a:lnTo>
                    <a:lnTo>
                      <a:pt x="10506" y="4122"/>
                    </a:lnTo>
                    <a:lnTo>
                      <a:pt x="10707" y="4323"/>
                    </a:lnTo>
                    <a:lnTo>
                      <a:pt x="10657" y="4373"/>
                    </a:lnTo>
                    <a:lnTo>
                      <a:pt x="10556" y="4423"/>
                    </a:lnTo>
                    <a:lnTo>
                      <a:pt x="10305" y="4323"/>
                    </a:lnTo>
                    <a:lnTo>
                      <a:pt x="10154" y="4273"/>
                    </a:lnTo>
                    <a:lnTo>
                      <a:pt x="10053" y="4222"/>
                    </a:lnTo>
                    <a:lnTo>
                      <a:pt x="9953" y="4273"/>
                    </a:lnTo>
                    <a:lnTo>
                      <a:pt x="9852" y="4323"/>
                    </a:lnTo>
                    <a:lnTo>
                      <a:pt x="9752" y="4423"/>
                    </a:lnTo>
                    <a:lnTo>
                      <a:pt x="9400" y="4423"/>
                    </a:lnTo>
                    <a:lnTo>
                      <a:pt x="9299" y="4474"/>
                    </a:lnTo>
                    <a:lnTo>
                      <a:pt x="9249" y="4624"/>
                    </a:lnTo>
                    <a:lnTo>
                      <a:pt x="9350" y="4624"/>
                    </a:lnTo>
                    <a:lnTo>
                      <a:pt x="9450" y="4775"/>
                    </a:lnTo>
                    <a:lnTo>
                      <a:pt x="9249" y="4660"/>
                    </a:lnTo>
                    <a:lnTo>
                      <a:pt x="9249" y="4660"/>
                    </a:lnTo>
                    <a:lnTo>
                      <a:pt x="9249" y="4624"/>
                    </a:lnTo>
                    <a:lnTo>
                      <a:pt x="9186" y="4624"/>
                    </a:lnTo>
                    <a:lnTo>
                      <a:pt x="9098" y="4574"/>
                    </a:lnTo>
                    <a:lnTo>
                      <a:pt x="9048" y="4524"/>
                    </a:lnTo>
                    <a:lnTo>
                      <a:pt x="9048" y="4474"/>
                    </a:lnTo>
                    <a:lnTo>
                      <a:pt x="9098" y="4323"/>
                    </a:lnTo>
                    <a:lnTo>
                      <a:pt x="9149" y="4222"/>
                    </a:lnTo>
                    <a:lnTo>
                      <a:pt x="9350" y="4222"/>
                    </a:lnTo>
                    <a:lnTo>
                      <a:pt x="9500" y="4122"/>
                    </a:lnTo>
                    <a:lnTo>
                      <a:pt x="9702" y="4021"/>
                    </a:lnTo>
                    <a:lnTo>
                      <a:pt x="9903" y="3971"/>
                    </a:lnTo>
                    <a:close/>
                    <a:moveTo>
                      <a:pt x="1609" y="4675"/>
                    </a:moveTo>
                    <a:lnTo>
                      <a:pt x="1659" y="4725"/>
                    </a:lnTo>
                    <a:lnTo>
                      <a:pt x="1559" y="4825"/>
                    </a:lnTo>
                    <a:lnTo>
                      <a:pt x="1458" y="4725"/>
                    </a:lnTo>
                    <a:lnTo>
                      <a:pt x="1609" y="4675"/>
                    </a:lnTo>
                    <a:close/>
                    <a:moveTo>
                      <a:pt x="9249" y="4700"/>
                    </a:moveTo>
                    <a:lnTo>
                      <a:pt x="9350" y="4775"/>
                    </a:lnTo>
                    <a:lnTo>
                      <a:pt x="9400" y="4825"/>
                    </a:lnTo>
                    <a:lnTo>
                      <a:pt x="9249" y="4725"/>
                    </a:lnTo>
                    <a:lnTo>
                      <a:pt x="9249" y="4700"/>
                    </a:lnTo>
                    <a:close/>
                    <a:moveTo>
                      <a:pt x="40111" y="4675"/>
                    </a:moveTo>
                    <a:lnTo>
                      <a:pt x="40161" y="4725"/>
                    </a:lnTo>
                    <a:lnTo>
                      <a:pt x="40061" y="4825"/>
                    </a:lnTo>
                    <a:lnTo>
                      <a:pt x="39960" y="4725"/>
                    </a:lnTo>
                    <a:lnTo>
                      <a:pt x="40111" y="4675"/>
                    </a:lnTo>
                    <a:close/>
                    <a:moveTo>
                      <a:pt x="48455" y="4222"/>
                    </a:moveTo>
                    <a:lnTo>
                      <a:pt x="48505" y="4273"/>
                    </a:lnTo>
                    <a:lnTo>
                      <a:pt x="48606" y="4323"/>
                    </a:lnTo>
                    <a:lnTo>
                      <a:pt x="48606" y="4373"/>
                    </a:lnTo>
                    <a:lnTo>
                      <a:pt x="48606" y="4423"/>
                    </a:lnTo>
                    <a:lnTo>
                      <a:pt x="48505" y="4423"/>
                    </a:lnTo>
                    <a:lnTo>
                      <a:pt x="48405" y="4474"/>
                    </a:lnTo>
                    <a:lnTo>
                      <a:pt x="48393" y="4497"/>
                    </a:lnTo>
                    <a:lnTo>
                      <a:pt x="48393" y="4497"/>
                    </a:lnTo>
                    <a:lnTo>
                      <a:pt x="48028" y="4624"/>
                    </a:lnTo>
                    <a:lnTo>
                      <a:pt x="47751" y="4624"/>
                    </a:lnTo>
                    <a:lnTo>
                      <a:pt x="47600" y="4675"/>
                    </a:lnTo>
                    <a:lnTo>
                      <a:pt x="47450" y="4825"/>
                    </a:lnTo>
                    <a:lnTo>
                      <a:pt x="47249" y="4825"/>
                    </a:lnTo>
                    <a:lnTo>
                      <a:pt x="47098" y="4725"/>
                    </a:lnTo>
                    <a:lnTo>
                      <a:pt x="46947" y="4675"/>
                    </a:lnTo>
                    <a:lnTo>
                      <a:pt x="46595" y="4624"/>
                    </a:lnTo>
                    <a:lnTo>
                      <a:pt x="46545" y="4574"/>
                    </a:lnTo>
                    <a:lnTo>
                      <a:pt x="46545" y="4474"/>
                    </a:lnTo>
                    <a:lnTo>
                      <a:pt x="46696" y="4323"/>
                    </a:lnTo>
                    <a:lnTo>
                      <a:pt x="46796" y="4273"/>
                    </a:lnTo>
                    <a:lnTo>
                      <a:pt x="46947" y="4273"/>
                    </a:lnTo>
                    <a:lnTo>
                      <a:pt x="47098" y="4323"/>
                    </a:lnTo>
                    <a:lnTo>
                      <a:pt x="47349" y="4423"/>
                    </a:lnTo>
                    <a:lnTo>
                      <a:pt x="47550" y="4474"/>
                    </a:lnTo>
                    <a:lnTo>
                      <a:pt x="47751" y="4423"/>
                    </a:lnTo>
                    <a:lnTo>
                      <a:pt x="47952" y="4323"/>
                    </a:lnTo>
                    <a:lnTo>
                      <a:pt x="48103" y="4273"/>
                    </a:lnTo>
                    <a:lnTo>
                      <a:pt x="48204" y="4222"/>
                    </a:lnTo>
                    <a:close/>
                    <a:moveTo>
                      <a:pt x="59815" y="4675"/>
                    </a:moveTo>
                    <a:lnTo>
                      <a:pt x="59965" y="4725"/>
                    </a:lnTo>
                    <a:lnTo>
                      <a:pt x="59865" y="4825"/>
                    </a:lnTo>
                    <a:lnTo>
                      <a:pt x="59764" y="4725"/>
                    </a:lnTo>
                    <a:lnTo>
                      <a:pt x="59815" y="4675"/>
                    </a:lnTo>
                    <a:close/>
                    <a:moveTo>
                      <a:pt x="42675" y="4624"/>
                    </a:moveTo>
                    <a:lnTo>
                      <a:pt x="42876" y="4725"/>
                    </a:lnTo>
                    <a:lnTo>
                      <a:pt x="42876" y="4775"/>
                    </a:lnTo>
                    <a:lnTo>
                      <a:pt x="42775" y="4825"/>
                    </a:lnTo>
                    <a:lnTo>
                      <a:pt x="42675" y="4876"/>
                    </a:lnTo>
                    <a:lnTo>
                      <a:pt x="42574" y="4825"/>
                    </a:lnTo>
                    <a:lnTo>
                      <a:pt x="42524" y="4775"/>
                    </a:lnTo>
                    <a:lnTo>
                      <a:pt x="42574" y="4725"/>
                    </a:lnTo>
                    <a:lnTo>
                      <a:pt x="42675" y="4624"/>
                    </a:lnTo>
                    <a:close/>
                    <a:moveTo>
                      <a:pt x="43730" y="3971"/>
                    </a:moveTo>
                    <a:lnTo>
                      <a:pt x="44082" y="4021"/>
                    </a:lnTo>
                    <a:lnTo>
                      <a:pt x="44132" y="4071"/>
                    </a:lnTo>
                    <a:lnTo>
                      <a:pt x="44132" y="4172"/>
                    </a:lnTo>
                    <a:lnTo>
                      <a:pt x="43831" y="4474"/>
                    </a:lnTo>
                    <a:lnTo>
                      <a:pt x="43780" y="4524"/>
                    </a:lnTo>
                    <a:lnTo>
                      <a:pt x="43831" y="4624"/>
                    </a:lnTo>
                    <a:lnTo>
                      <a:pt x="43881" y="4675"/>
                    </a:lnTo>
                    <a:lnTo>
                      <a:pt x="43931" y="4725"/>
                    </a:lnTo>
                    <a:lnTo>
                      <a:pt x="43931" y="4825"/>
                    </a:lnTo>
                    <a:lnTo>
                      <a:pt x="43780" y="4876"/>
                    </a:lnTo>
                    <a:lnTo>
                      <a:pt x="43378" y="4876"/>
                    </a:lnTo>
                    <a:lnTo>
                      <a:pt x="43278" y="4825"/>
                    </a:lnTo>
                    <a:lnTo>
                      <a:pt x="43177" y="4775"/>
                    </a:lnTo>
                    <a:lnTo>
                      <a:pt x="43177" y="4725"/>
                    </a:lnTo>
                    <a:lnTo>
                      <a:pt x="43228" y="4675"/>
                    </a:lnTo>
                    <a:lnTo>
                      <a:pt x="43278" y="4574"/>
                    </a:lnTo>
                    <a:lnTo>
                      <a:pt x="43328" y="4423"/>
                    </a:lnTo>
                    <a:lnTo>
                      <a:pt x="43328" y="4273"/>
                    </a:lnTo>
                    <a:lnTo>
                      <a:pt x="43328" y="4122"/>
                    </a:lnTo>
                    <a:lnTo>
                      <a:pt x="43378" y="4071"/>
                    </a:lnTo>
                    <a:lnTo>
                      <a:pt x="43429" y="4021"/>
                    </a:lnTo>
                    <a:lnTo>
                      <a:pt x="43579" y="3971"/>
                    </a:lnTo>
                    <a:close/>
                    <a:moveTo>
                      <a:pt x="47442" y="4833"/>
                    </a:moveTo>
                    <a:lnTo>
                      <a:pt x="47399" y="4876"/>
                    </a:lnTo>
                    <a:lnTo>
                      <a:pt x="47299" y="4876"/>
                    </a:lnTo>
                    <a:lnTo>
                      <a:pt x="47442" y="4833"/>
                    </a:lnTo>
                    <a:close/>
                    <a:moveTo>
                      <a:pt x="35185" y="4876"/>
                    </a:moveTo>
                    <a:lnTo>
                      <a:pt x="35336" y="4976"/>
                    </a:lnTo>
                    <a:lnTo>
                      <a:pt x="35286" y="5027"/>
                    </a:lnTo>
                    <a:lnTo>
                      <a:pt x="35135" y="4976"/>
                    </a:lnTo>
                    <a:lnTo>
                      <a:pt x="35185" y="4876"/>
                    </a:lnTo>
                    <a:close/>
                    <a:moveTo>
                      <a:pt x="38804" y="4876"/>
                    </a:moveTo>
                    <a:lnTo>
                      <a:pt x="38905" y="4976"/>
                    </a:lnTo>
                    <a:lnTo>
                      <a:pt x="38855" y="5027"/>
                    </a:lnTo>
                    <a:lnTo>
                      <a:pt x="38704" y="4976"/>
                    </a:lnTo>
                    <a:lnTo>
                      <a:pt x="38804" y="4876"/>
                    </a:lnTo>
                    <a:close/>
                    <a:moveTo>
                      <a:pt x="29958" y="5077"/>
                    </a:moveTo>
                    <a:lnTo>
                      <a:pt x="30058" y="5177"/>
                    </a:lnTo>
                    <a:lnTo>
                      <a:pt x="29958" y="5278"/>
                    </a:lnTo>
                    <a:lnTo>
                      <a:pt x="29908" y="5127"/>
                    </a:lnTo>
                    <a:lnTo>
                      <a:pt x="29958" y="5077"/>
                    </a:lnTo>
                    <a:close/>
                    <a:moveTo>
                      <a:pt x="38201" y="4725"/>
                    </a:moveTo>
                    <a:lnTo>
                      <a:pt x="38302" y="4775"/>
                    </a:lnTo>
                    <a:lnTo>
                      <a:pt x="38452" y="4876"/>
                    </a:lnTo>
                    <a:lnTo>
                      <a:pt x="38503" y="4976"/>
                    </a:lnTo>
                    <a:lnTo>
                      <a:pt x="38402" y="5027"/>
                    </a:lnTo>
                    <a:lnTo>
                      <a:pt x="38251" y="5177"/>
                    </a:lnTo>
                    <a:lnTo>
                      <a:pt x="38101" y="5278"/>
                    </a:lnTo>
                    <a:lnTo>
                      <a:pt x="38000" y="5278"/>
                    </a:lnTo>
                    <a:lnTo>
                      <a:pt x="37749" y="5127"/>
                    </a:lnTo>
                    <a:lnTo>
                      <a:pt x="37497" y="4976"/>
                    </a:lnTo>
                    <a:lnTo>
                      <a:pt x="37497" y="4926"/>
                    </a:lnTo>
                    <a:lnTo>
                      <a:pt x="37548" y="4876"/>
                    </a:lnTo>
                    <a:lnTo>
                      <a:pt x="37849" y="4876"/>
                    </a:lnTo>
                    <a:lnTo>
                      <a:pt x="38000" y="4825"/>
                    </a:lnTo>
                    <a:lnTo>
                      <a:pt x="38101" y="4725"/>
                    </a:lnTo>
                    <a:close/>
                    <a:moveTo>
                      <a:pt x="46093" y="4423"/>
                    </a:moveTo>
                    <a:lnTo>
                      <a:pt x="46193" y="4474"/>
                    </a:lnTo>
                    <a:lnTo>
                      <a:pt x="46294" y="4524"/>
                    </a:lnTo>
                    <a:lnTo>
                      <a:pt x="46143" y="4624"/>
                    </a:lnTo>
                    <a:lnTo>
                      <a:pt x="45942" y="4725"/>
                    </a:lnTo>
                    <a:lnTo>
                      <a:pt x="45841" y="4775"/>
                    </a:lnTo>
                    <a:lnTo>
                      <a:pt x="45892" y="4926"/>
                    </a:lnTo>
                    <a:lnTo>
                      <a:pt x="45992" y="5127"/>
                    </a:lnTo>
                    <a:lnTo>
                      <a:pt x="46042" y="5177"/>
                    </a:lnTo>
                    <a:lnTo>
                      <a:pt x="45992" y="5228"/>
                    </a:lnTo>
                    <a:lnTo>
                      <a:pt x="45892" y="5278"/>
                    </a:lnTo>
                    <a:lnTo>
                      <a:pt x="45741" y="5278"/>
                    </a:lnTo>
                    <a:lnTo>
                      <a:pt x="45640" y="5177"/>
                    </a:lnTo>
                    <a:lnTo>
                      <a:pt x="45489" y="5027"/>
                    </a:lnTo>
                    <a:lnTo>
                      <a:pt x="45339" y="4876"/>
                    </a:lnTo>
                    <a:lnTo>
                      <a:pt x="45188" y="4876"/>
                    </a:lnTo>
                    <a:lnTo>
                      <a:pt x="45138" y="4926"/>
                    </a:lnTo>
                    <a:lnTo>
                      <a:pt x="45037" y="5127"/>
                    </a:lnTo>
                    <a:lnTo>
                      <a:pt x="44987" y="5177"/>
                    </a:lnTo>
                    <a:lnTo>
                      <a:pt x="44836" y="5278"/>
                    </a:lnTo>
                    <a:lnTo>
                      <a:pt x="44685" y="5278"/>
                    </a:lnTo>
                    <a:lnTo>
                      <a:pt x="44635" y="5228"/>
                    </a:lnTo>
                    <a:lnTo>
                      <a:pt x="44635" y="5177"/>
                    </a:lnTo>
                    <a:lnTo>
                      <a:pt x="44735" y="5077"/>
                    </a:lnTo>
                    <a:lnTo>
                      <a:pt x="44786" y="4976"/>
                    </a:lnTo>
                    <a:lnTo>
                      <a:pt x="44786" y="4926"/>
                    </a:lnTo>
                    <a:lnTo>
                      <a:pt x="44685" y="4825"/>
                    </a:lnTo>
                    <a:lnTo>
                      <a:pt x="44635" y="4775"/>
                    </a:lnTo>
                    <a:lnTo>
                      <a:pt x="44635" y="4675"/>
                    </a:lnTo>
                    <a:lnTo>
                      <a:pt x="44836" y="4524"/>
                    </a:lnTo>
                    <a:lnTo>
                      <a:pt x="44936" y="4423"/>
                    </a:lnTo>
                    <a:close/>
                    <a:moveTo>
                      <a:pt x="28500" y="5278"/>
                    </a:moveTo>
                    <a:lnTo>
                      <a:pt x="28550" y="5328"/>
                    </a:lnTo>
                    <a:lnTo>
                      <a:pt x="28500" y="5479"/>
                    </a:lnTo>
                    <a:lnTo>
                      <a:pt x="28450" y="5429"/>
                    </a:lnTo>
                    <a:lnTo>
                      <a:pt x="28500" y="5278"/>
                    </a:lnTo>
                    <a:close/>
                    <a:moveTo>
                      <a:pt x="24529" y="5529"/>
                    </a:moveTo>
                    <a:lnTo>
                      <a:pt x="24630" y="5579"/>
                    </a:lnTo>
                    <a:lnTo>
                      <a:pt x="24479" y="5680"/>
                    </a:lnTo>
                    <a:lnTo>
                      <a:pt x="24379" y="5579"/>
                    </a:lnTo>
                    <a:lnTo>
                      <a:pt x="24529" y="5529"/>
                    </a:lnTo>
                    <a:close/>
                    <a:moveTo>
                      <a:pt x="27696" y="5328"/>
                    </a:moveTo>
                    <a:lnTo>
                      <a:pt x="27746" y="5378"/>
                    </a:lnTo>
                    <a:lnTo>
                      <a:pt x="27797" y="5479"/>
                    </a:lnTo>
                    <a:lnTo>
                      <a:pt x="27746" y="5579"/>
                    </a:lnTo>
                    <a:lnTo>
                      <a:pt x="27696" y="5680"/>
                    </a:lnTo>
                    <a:lnTo>
                      <a:pt x="27646" y="5680"/>
                    </a:lnTo>
                    <a:lnTo>
                      <a:pt x="27545" y="5579"/>
                    </a:lnTo>
                    <a:lnTo>
                      <a:pt x="27545" y="5479"/>
                    </a:lnTo>
                    <a:lnTo>
                      <a:pt x="27545" y="5378"/>
                    </a:lnTo>
                    <a:lnTo>
                      <a:pt x="27646" y="5328"/>
                    </a:lnTo>
                    <a:close/>
                    <a:moveTo>
                      <a:pt x="23976" y="5579"/>
                    </a:moveTo>
                    <a:lnTo>
                      <a:pt x="23876" y="5630"/>
                    </a:lnTo>
                    <a:lnTo>
                      <a:pt x="23775" y="5680"/>
                    </a:lnTo>
                    <a:lnTo>
                      <a:pt x="23675" y="5713"/>
                    </a:lnTo>
                    <a:lnTo>
                      <a:pt x="23675" y="5713"/>
                    </a:lnTo>
                    <a:lnTo>
                      <a:pt x="23876" y="5579"/>
                    </a:lnTo>
                    <a:close/>
                    <a:moveTo>
                      <a:pt x="2262" y="5529"/>
                    </a:moveTo>
                    <a:lnTo>
                      <a:pt x="2313" y="5579"/>
                    </a:lnTo>
                    <a:lnTo>
                      <a:pt x="2313" y="5730"/>
                    </a:lnTo>
                    <a:lnTo>
                      <a:pt x="2313" y="5780"/>
                    </a:lnTo>
                    <a:lnTo>
                      <a:pt x="2212" y="5881"/>
                    </a:lnTo>
                    <a:lnTo>
                      <a:pt x="2162" y="5881"/>
                    </a:lnTo>
                    <a:lnTo>
                      <a:pt x="2112" y="5780"/>
                    </a:lnTo>
                    <a:lnTo>
                      <a:pt x="2112" y="5680"/>
                    </a:lnTo>
                    <a:lnTo>
                      <a:pt x="2112" y="5579"/>
                    </a:lnTo>
                    <a:lnTo>
                      <a:pt x="2162" y="5529"/>
                    </a:lnTo>
                    <a:close/>
                    <a:moveTo>
                      <a:pt x="5580" y="5730"/>
                    </a:moveTo>
                    <a:lnTo>
                      <a:pt x="5680" y="5780"/>
                    </a:lnTo>
                    <a:lnTo>
                      <a:pt x="5530" y="5881"/>
                    </a:lnTo>
                    <a:lnTo>
                      <a:pt x="5479" y="5780"/>
                    </a:lnTo>
                    <a:lnTo>
                      <a:pt x="5580" y="5730"/>
                    </a:lnTo>
                    <a:close/>
                    <a:moveTo>
                      <a:pt x="23826" y="5479"/>
                    </a:moveTo>
                    <a:lnTo>
                      <a:pt x="23599" y="5705"/>
                    </a:lnTo>
                    <a:lnTo>
                      <a:pt x="23599" y="5705"/>
                    </a:lnTo>
                    <a:lnTo>
                      <a:pt x="23574" y="5680"/>
                    </a:lnTo>
                    <a:lnTo>
                      <a:pt x="23574" y="5730"/>
                    </a:lnTo>
                    <a:lnTo>
                      <a:pt x="23574" y="5730"/>
                    </a:lnTo>
                    <a:lnTo>
                      <a:pt x="23424" y="5881"/>
                    </a:lnTo>
                    <a:lnTo>
                      <a:pt x="23373" y="5831"/>
                    </a:lnTo>
                    <a:lnTo>
                      <a:pt x="23373" y="5780"/>
                    </a:lnTo>
                    <a:lnTo>
                      <a:pt x="23474" y="5680"/>
                    </a:lnTo>
                    <a:lnTo>
                      <a:pt x="23574" y="5680"/>
                    </a:lnTo>
                    <a:lnTo>
                      <a:pt x="23574" y="5579"/>
                    </a:lnTo>
                    <a:lnTo>
                      <a:pt x="23625" y="5529"/>
                    </a:lnTo>
                    <a:lnTo>
                      <a:pt x="23725" y="5479"/>
                    </a:lnTo>
                    <a:close/>
                    <a:moveTo>
                      <a:pt x="43579" y="5278"/>
                    </a:moveTo>
                    <a:lnTo>
                      <a:pt x="43730" y="5328"/>
                    </a:lnTo>
                    <a:lnTo>
                      <a:pt x="43780" y="5378"/>
                    </a:lnTo>
                    <a:lnTo>
                      <a:pt x="43780" y="5479"/>
                    </a:lnTo>
                    <a:lnTo>
                      <a:pt x="43780" y="5579"/>
                    </a:lnTo>
                    <a:lnTo>
                      <a:pt x="43780" y="5680"/>
                    </a:lnTo>
                    <a:lnTo>
                      <a:pt x="43730" y="5780"/>
                    </a:lnTo>
                    <a:lnTo>
                      <a:pt x="43630" y="5881"/>
                    </a:lnTo>
                    <a:lnTo>
                      <a:pt x="43429" y="5881"/>
                    </a:lnTo>
                    <a:lnTo>
                      <a:pt x="43328" y="5780"/>
                    </a:lnTo>
                    <a:lnTo>
                      <a:pt x="43328" y="5630"/>
                    </a:lnTo>
                    <a:lnTo>
                      <a:pt x="43328" y="5479"/>
                    </a:lnTo>
                    <a:lnTo>
                      <a:pt x="43378" y="5378"/>
                    </a:lnTo>
                    <a:lnTo>
                      <a:pt x="43429" y="5328"/>
                    </a:lnTo>
                    <a:lnTo>
                      <a:pt x="43479" y="5278"/>
                    </a:lnTo>
                    <a:close/>
                    <a:moveTo>
                      <a:pt x="50164" y="5680"/>
                    </a:moveTo>
                    <a:lnTo>
                      <a:pt x="50264" y="5831"/>
                    </a:lnTo>
                    <a:lnTo>
                      <a:pt x="50164" y="5881"/>
                    </a:lnTo>
                    <a:lnTo>
                      <a:pt x="50114" y="5780"/>
                    </a:lnTo>
                    <a:lnTo>
                      <a:pt x="50164" y="5680"/>
                    </a:lnTo>
                    <a:close/>
                    <a:moveTo>
                      <a:pt x="4926" y="5680"/>
                    </a:moveTo>
                    <a:lnTo>
                      <a:pt x="5027" y="5780"/>
                    </a:lnTo>
                    <a:lnTo>
                      <a:pt x="5027" y="5881"/>
                    </a:lnTo>
                    <a:lnTo>
                      <a:pt x="5027" y="5982"/>
                    </a:lnTo>
                    <a:lnTo>
                      <a:pt x="4977" y="6032"/>
                    </a:lnTo>
                    <a:lnTo>
                      <a:pt x="4926" y="6132"/>
                    </a:lnTo>
                    <a:lnTo>
                      <a:pt x="4524" y="6132"/>
                    </a:lnTo>
                    <a:lnTo>
                      <a:pt x="4474" y="6032"/>
                    </a:lnTo>
                    <a:lnTo>
                      <a:pt x="4524" y="5931"/>
                    </a:lnTo>
                    <a:lnTo>
                      <a:pt x="4725" y="5881"/>
                    </a:lnTo>
                    <a:lnTo>
                      <a:pt x="4776" y="5831"/>
                    </a:lnTo>
                    <a:lnTo>
                      <a:pt x="4876" y="5780"/>
                    </a:lnTo>
                    <a:lnTo>
                      <a:pt x="4926" y="5680"/>
                    </a:lnTo>
                    <a:close/>
                    <a:moveTo>
                      <a:pt x="45238" y="5680"/>
                    </a:moveTo>
                    <a:lnTo>
                      <a:pt x="45339" y="5730"/>
                    </a:lnTo>
                    <a:lnTo>
                      <a:pt x="45389" y="5780"/>
                    </a:lnTo>
                    <a:lnTo>
                      <a:pt x="45439" y="5831"/>
                    </a:lnTo>
                    <a:lnTo>
                      <a:pt x="45439" y="5982"/>
                    </a:lnTo>
                    <a:lnTo>
                      <a:pt x="45389" y="6082"/>
                    </a:lnTo>
                    <a:lnTo>
                      <a:pt x="45288" y="6132"/>
                    </a:lnTo>
                    <a:lnTo>
                      <a:pt x="45037" y="6132"/>
                    </a:lnTo>
                    <a:lnTo>
                      <a:pt x="44936" y="6082"/>
                    </a:lnTo>
                    <a:lnTo>
                      <a:pt x="44836" y="6032"/>
                    </a:lnTo>
                    <a:lnTo>
                      <a:pt x="44786" y="5982"/>
                    </a:lnTo>
                    <a:lnTo>
                      <a:pt x="44836" y="5831"/>
                    </a:lnTo>
                    <a:lnTo>
                      <a:pt x="44886" y="5730"/>
                    </a:lnTo>
                    <a:lnTo>
                      <a:pt x="44936" y="5680"/>
                    </a:lnTo>
                    <a:close/>
                    <a:moveTo>
                      <a:pt x="45791" y="6132"/>
                    </a:moveTo>
                    <a:lnTo>
                      <a:pt x="45841" y="6233"/>
                    </a:lnTo>
                    <a:lnTo>
                      <a:pt x="45841" y="6306"/>
                    </a:lnTo>
                    <a:lnTo>
                      <a:pt x="45841" y="6306"/>
                    </a:lnTo>
                    <a:lnTo>
                      <a:pt x="45791" y="6283"/>
                    </a:lnTo>
                    <a:lnTo>
                      <a:pt x="45690" y="6183"/>
                    </a:lnTo>
                    <a:lnTo>
                      <a:pt x="45741" y="6132"/>
                    </a:lnTo>
                    <a:close/>
                    <a:moveTo>
                      <a:pt x="3821" y="5881"/>
                    </a:moveTo>
                    <a:lnTo>
                      <a:pt x="3921" y="5982"/>
                    </a:lnTo>
                    <a:lnTo>
                      <a:pt x="3971" y="6082"/>
                    </a:lnTo>
                    <a:lnTo>
                      <a:pt x="3971" y="6183"/>
                    </a:lnTo>
                    <a:lnTo>
                      <a:pt x="3971" y="6233"/>
                    </a:lnTo>
                    <a:lnTo>
                      <a:pt x="3871" y="6283"/>
                    </a:lnTo>
                    <a:lnTo>
                      <a:pt x="3770" y="6333"/>
                    </a:lnTo>
                    <a:lnTo>
                      <a:pt x="3670" y="6333"/>
                    </a:lnTo>
                    <a:lnTo>
                      <a:pt x="3620" y="6283"/>
                    </a:lnTo>
                    <a:lnTo>
                      <a:pt x="3569" y="6183"/>
                    </a:lnTo>
                    <a:lnTo>
                      <a:pt x="3569" y="6032"/>
                    </a:lnTo>
                    <a:lnTo>
                      <a:pt x="3620" y="5982"/>
                    </a:lnTo>
                    <a:lnTo>
                      <a:pt x="3720" y="5931"/>
                    </a:lnTo>
                    <a:lnTo>
                      <a:pt x="3821" y="5881"/>
                    </a:lnTo>
                    <a:close/>
                    <a:moveTo>
                      <a:pt x="45858" y="6367"/>
                    </a:moveTo>
                    <a:lnTo>
                      <a:pt x="45992" y="6434"/>
                    </a:lnTo>
                    <a:lnTo>
                      <a:pt x="46042" y="6484"/>
                    </a:lnTo>
                    <a:lnTo>
                      <a:pt x="46042" y="6534"/>
                    </a:lnTo>
                    <a:lnTo>
                      <a:pt x="45942" y="6484"/>
                    </a:lnTo>
                    <a:lnTo>
                      <a:pt x="45841" y="6434"/>
                    </a:lnTo>
                    <a:lnTo>
                      <a:pt x="45841" y="6384"/>
                    </a:lnTo>
                    <a:lnTo>
                      <a:pt x="45858" y="6367"/>
                    </a:lnTo>
                    <a:close/>
                    <a:moveTo>
                      <a:pt x="46243" y="6183"/>
                    </a:moveTo>
                    <a:lnTo>
                      <a:pt x="46344" y="6283"/>
                    </a:lnTo>
                    <a:lnTo>
                      <a:pt x="46444" y="6333"/>
                    </a:lnTo>
                    <a:lnTo>
                      <a:pt x="46847" y="6333"/>
                    </a:lnTo>
                    <a:lnTo>
                      <a:pt x="46897" y="6434"/>
                    </a:lnTo>
                    <a:lnTo>
                      <a:pt x="46847" y="6484"/>
                    </a:lnTo>
                    <a:lnTo>
                      <a:pt x="46344" y="6534"/>
                    </a:lnTo>
                    <a:lnTo>
                      <a:pt x="45902" y="6333"/>
                    </a:lnTo>
                    <a:lnTo>
                      <a:pt x="45942" y="6333"/>
                    </a:lnTo>
                    <a:lnTo>
                      <a:pt x="46143" y="6183"/>
                    </a:lnTo>
                    <a:close/>
                    <a:moveTo>
                      <a:pt x="60820" y="6384"/>
                    </a:moveTo>
                    <a:lnTo>
                      <a:pt x="60820" y="6434"/>
                    </a:lnTo>
                    <a:lnTo>
                      <a:pt x="60820" y="6534"/>
                    </a:lnTo>
                    <a:lnTo>
                      <a:pt x="60845" y="6534"/>
                    </a:lnTo>
                    <a:lnTo>
                      <a:pt x="60920" y="6384"/>
                    </a:lnTo>
                    <a:close/>
                    <a:moveTo>
                      <a:pt x="39056" y="7188"/>
                    </a:moveTo>
                    <a:lnTo>
                      <a:pt x="39106" y="7288"/>
                    </a:lnTo>
                    <a:lnTo>
                      <a:pt x="39005" y="7339"/>
                    </a:lnTo>
                    <a:lnTo>
                      <a:pt x="38905" y="7288"/>
                    </a:lnTo>
                    <a:lnTo>
                      <a:pt x="39056" y="7188"/>
                    </a:lnTo>
                    <a:close/>
                    <a:moveTo>
                      <a:pt x="42423" y="7188"/>
                    </a:moveTo>
                    <a:lnTo>
                      <a:pt x="42524" y="7288"/>
                    </a:lnTo>
                    <a:lnTo>
                      <a:pt x="42624" y="7339"/>
                    </a:lnTo>
                    <a:lnTo>
                      <a:pt x="42876" y="7439"/>
                    </a:lnTo>
                    <a:lnTo>
                      <a:pt x="42926" y="7489"/>
                    </a:lnTo>
                    <a:lnTo>
                      <a:pt x="42825" y="7590"/>
                    </a:lnTo>
                    <a:lnTo>
                      <a:pt x="42222" y="7590"/>
                    </a:lnTo>
                    <a:lnTo>
                      <a:pt x="41921" y="7540"/>
                    </a:lnTo>
                    <a:lnTo>
                      <a:pt x="41870" y="7489"/>
                    </a:lnTo>
                    <a:lnTo>
                      <a:pt x="41921" y="7389"/>
                    </a:lnTo>
                    <a:lnTo>
                      <a:pt x="42021" y="7389"/>
                    </a:lnTo>
                    <a:lnTo>
                      <a:pt x="42423" y="7188"/>
                    </a:lnTo>
                    <a:close/>
                    <a:moveTo>
                      <a:pt x="52526" y="6132"/>
                    </a:moveTo>
                    <a:lnTo>
                      <a:pt x="52577" y="6183"/>
                    </a:lnTo>
                    <a:lnTo>
                      <a:pt x="52577" y="6233"/>
                    </a:lnTo>
                    <a:lnTo>
                      <a:pt x="52627" y="6384"/>
                    </a:lnTo>
                    <a:lnTo>
                      <a:pt x="52677" y="6484"/>
                    </a:lnTo>
                    <a:lnTo>
                      <a:pt x="52778" y="6534"/>
                    </a:lnTo>
                    <a:lnTo>
                      <a:pt x="53079" y="6534"/>
                    </a:lnTo>
                    <a:lnTo>
                      <a:pt x="53280" y="6585"/>
                    </a:lnTo>
                    <a:lnTo>
                      <a:pt x="53632" y="6735"/>
                    </a:lnTo>
                    <a:lnTo>
                      <a:pt x="53632" y="6635"/>
                    </a:lnTo>
                    <a:lnTo>
                      <a:pt x="53682" y="6585"/>
                    </a:lnTo>
                    <a:lnTo>
                      <a:pt x="53733" y="6534"/>
                    </a:lnTo>
                    <a:lnTo>
                      <a:pt x="56196" y="6534"/>
                    </a:lnTo>
                    <a:lnTo>
                      <a:pt x="56296" y="6585"/>
                    </a:lnTo>
                    <a:lnTo>
                      <a:pt x="56397" y="6534"/>
                    </a:lnTo>
                    <a:lnTo>
                      <a:pt x="56547" y="6434"/>
                    </a:lnTo>
                    <a:lnTo>
                      <a:pt x="56648" y="6384"/>
                    </a:lnTo>
                    <a:lnTo>
                      <a:pt x="56749" y="6384"/>
                    </a:lnTo>
                    <a:lnTo>
                      <a:pt x="56799" y="6434"/>
                    </a:lnTo>
                    <a:lnTo>
                      <a:pt x="57000" y="6534"/>
                    </a:lnTo>
                    <a:lnTo>
                      <a:pt x="57502" y="6534"/>
                    </a:lnTo>
                    <a:lnTo>
                      <a:pt x="57553" y="6585"/>
                    </a:lnTo>
                    <a:lnTo>
                      <a:pt x="57603" y="6685"/>
                    </a:lnTo>
                    <a:lnTo>
                      <a:pt x="57553" y="6735"/>
                    </a:lnTo>
                    <a:lnTo>
                      <a:pt x="57402" y="6886"/>
                    </a:lnTo>
                    <a:lnTo>
                      <a:pt x="57301" y="6937"/>
                    </a:lnTo>
                    <a:lnTo>
                      <a:pt x="57251" y="6886"/>
                    </a:lnTo>
                    <a:lnTo>
                      <a:pt x="57151" y="6786"/>
                    </a:lnTo>
                    <a:lnTo>
                      <a:pt x="57100" y="6735"/>
                    </a:lnTo>
                    <a:lnTo>
                      <a:pt x="57000" y="6735"/>
                    </a:lnTo>
                    <a:lnTo>
                      <a:pt x="56899" y="6786"/>
                    </a:lnTo>
                    <a:lnTo>
                      <a:pt x="56497" y="6937"/>
                    </a:lnTo>
                    <a:lnTo>
                      <a:pt x="56045" y="6937"/>
                    </a:lnTo>
                    <a:lnTo>
                      <a:pt x="55693" y="6786"/>
                    </a:lnTo>
                    <a:lnTo>
                      <a:pt x="55391" y="6786"/>
                    </a:lnTo>
                    <a:lnTo>
                      <a:pt x="55241" y="6937"/>
                    </a:lnTo>
                    <a:lnTo>
                      <a:pt x="55090" y="7087"/>
                    </a:lnTo>
                    <a:lnTo>
                      <a:pt x="54939" y="7138"/>
                    </a:lnTo>
                    <a:lnTo>
                      <a:pt x="54838" y="7138"/>
                    </a:lnTo>
                    <a:lnTo>
                      <a:pt x="54637" y="7037"/>
                    </a:lnTo>
                    <a:lnTo>
                      <a:pt x="54487" y="6937"/>
                    </a:lnTo>
                    <a:lnTo>
                      <a:pt x="54085" y="6937"/>
                    </a:lnTo>
                    <a:lnTo>
                      <a:pt x="54034" y="7087"/>
                    </a:lnTo>
                    <a:lnTo>
                      <a:pt x="53984" y="7138"/>
                    </a:lnTo>
                    <a:lnTo>
                      <a:pt x="53582" y="7188"/>
                    </a:lnTo>
                    <a:lnTo>
                      <a:pt x="53532" y="7138"/>
                    </a:lnTo>
                    <a:lnTo>
                      <a:pt x="53431" y="7037"/>
                    </a:lnTo>
                    <a:lnTo>
                      <a:pt x="53381" y="6987"/>
                    </a:lnTo>
                    <a:lnTo>
                      <a:pt x="53280" y="7037"/>
                    </a:lnTo>
                    <a:lnTo>
                      <a:pt x="53029" y="7188"/>
                    </a:lnTo>
                    <a:lnTo>
                      <a:pt x="52677" y="7339"/>
                    </a:lnTo>
                    <a:lnTo>
                      <a:pt x="52476" y="7389"/>
                    </a:lnTo>
                    <a:lnTo>
                      <a:pt x="51521" y="7389"/>
                    </a:lnTo>
                    <a:lnTo>
                      <a:pt x="51370" y="7339"/>
                    </a:lnTo>
                    <a:lnTo>
                      <a:pt x="51270" y="7238"/>
                    </a:lnTo>
                    <a:lnTo>
                      <a:pt x="51219" y="7188"/>
                    </a:lnTo>
                    <a:lnTo>
                      <a:pt x="51119" y="7238"/>
                    </a:lnTo>
                    <a:lnTo>
                      <a:pt x="51018" y="7339"/>
                    </a:lnTo>
                    <a:lnTo>
                      <a:pt x="50868" y="7389"/>
                    </a:lnTo>
                    <a:lnTo>
                      <a:pt x="50717" y="7439"/>
                    </a:lnTo>
                    <a:lnTo>
                      <a:pt x="50616" y="7540"/>
                    </a:lnTo>
                    <a:lnTo>
                      <a:pt x="50516" y="7590"/>
                    </a:lnTo>
                    <a:lnTo>
                      <a:pt x="50466" y="7590"/>
                    </a:lnTo>
                    <a:lnTo>
                      <a:pt x="50365" y="7540"/>
                    </a:lnTo>
                    <a:lnTo>
                      <a:pt x="50264" y="7489"/>
                    </a:lnTo>
                    <a:lnTo>
                      <a:pt x="50214" y="7389"/>
                    </a:lnTo>
                    <a:lnTo>
                      <a:pt x="50114" y="7439"/>
                    </a:lnTo>
                    <a:lnTo>
                      <a:pt x="50063" y="7540"/>
                    </a:lnTo>
                    <a:lnTo>
                      <a:pt x="49913" y="7540"/>
                    </a:lnTo>
                    <a:lnTo>
                      <a:pt x="49812" y="7439"/>
                    </a:lnTo>
                    <a:lnTo>
                      <a:pt x="49661" y="7389"/>
                    </a:lnTo>
                    <a:lnTo>
                      <a:pt x="49561" y="7339"/>
                    </a:lnTo>
                    <a:lnTo>
                      <a:pt x="49410" y="7389"/>
                    </a:lnTo>
                    <a:lnTo>
                      <a:pt x="49259" y="7489"/>
                    </a:lnTo>
                    <a:lnTo>
                      <a:pt x="49159" y="7540"/>
                    </a:lnTo>
                    <a:lnTo>
                      <a:pt x="49058" y="7590"/>
                    </a:lnTo>
                    <a:lnTo>
                      <a:pt x="48958" y="7540"/>
                    </a:lnTo>
                    <a:lnTo>
                      <a:pt x="48807" y="7489"/>
                    </a:lnTo>
                    <a:lnTo>
                      <a:pt x="48555" y="7389"/>
                    </a:lnTo>
                    <a:lnTo>
                      <a:pt x="48405" y="7339"/>
                    </a:lnTo>
                    <a:lnTo>
                      <a:pt x="48304" y="7389"/>
                    </a:lnTo>
                    <a:lnTo>
                      <a:pt x="48204" y="7439"/>
                    </a:lnTo>
                    <a:lnTo>
                      <a:pt x="48153" y="7540"/>
                    </a:lnTo>
                    <a:lnTo>
                      <a:pt x="47952" y="7841"/>
                    </a:lnTo>
                    <a:lnTo>
                      <a:pt x="47902" y="7942"/>
                    </a:lnTo>
                    <a:lnTo>
                      <a:pt x="47852" y="7992"/>
                    </a:lnTo>
                    <a:lnTo>
                      <a:pt x="47802" y="7942"/>
                    </a:lnTo>
                    <a:lnTo>
                      <a:pt x="47751" y="7892"/>
                    </a:lnTo>
                    <a:lnTo>
                      <a:pt x="47500" y="7640"/>
                    </a:lnTo>
                    <a:lnTo>
                      <a:pt x="47399" y="7590"/>
                    </a:lnTo>
                    <a:lnTo>
                      <a:pt x="47299" y="7590"/>
                    </a:lnTo>
                    <a:lnTo>
                      <a:pt x="47198" y="7640"/>
                    </a:lnTo>
                    <a:lnTo>
                      <a:pt x="47148" y="7791"/>
                    </a:lnTo>
                    <a:lnTo>
                      <a:pt x="47048" y="7942"/>
                    </a:lnTo>
                    <a:lnTo>
                      <a:pt x="46947" y="8042"/>
                    </a:lnTo>
                    <a:lnTo>
                      <a:pt x="46847" y="7992"/>
                    </a:lnTo>
                    <a:lnTo>
                      <a:pt x="46696" y="7892"/>
                    </a:lnTo>
                    <a:lnTo>
                      <a:pt x="46545" y="7741"/>
                    </a:lnTo>
                    <a:lnTo>
                      <a:pt x="46344" y="7640"/>
                    </a:lnTo>
                    <a:lnTo>
                      <a:pt x="46143" y="7590"/>
                    </a:lnTo>
                    <a:lnTo>
                      <a:pt x="44936" y="7590"/>
                    </a:lnTo>
                    <a:lnTo>
                      <a:pt x="44836" y="7540"/>
                    </a:lnTo>
                    <a:lnTo>
                      <a:pt x="44735" y="7439"/>
                    </a:lnTo>
                    <a:lnTo>
                      <a:pt x="44635" y="7339"/>
                    </a:lnTo>
                    <a:lnTo>
                      <a:pt x="44585" y="7339"/>
                    </a:lnTo>
                    <a:lnTo>
                      <a:pt x="44534" y="7389"/>
                    </a:lnTo>
                    <a:lnTo>
                      <a:pt x="44384" y="7489"/>
                    </a:lnTo>
                    <a:lnTo>
                      <a:pt x="44283" y="7540"/>
                    </a:lnTo>
                    <a:lnTo>
                      <a:pt x="43981" y="7590"/>
                    </a:lnTo>
                    <a:lnTo>
                      <a:pt x="43429" y="7590"/>
                    </a:lnTo>
                    <a:lnTo>
                      <a:pt x="43378" y="7439"/>
                    </a:lnTo>
                    <a:lnTo>
                      <a:pt x="43479" y="7389"/>
                    </a:lnTo>
                    <a:lnTo>
                      <a:pt x="43630" y="7339"/>
                    </a:lnTo>
                    <a:lnTo>
                      <a:pt x="43730" y="7288"/>
                    </a:lnTo>
                    <a:lnTo>
                      <a:pt x="43780" y="7188"/>
                    </a:lnTo>
                    <a:lnTo>
                      <a:pt x="43831" y="7037"/>
                    </a:lnTo>
                    <a:lnTo>
                      <a:pt x="43881" y="6987"/>
                    </a:lnTo>
                    <a:lnTo>
                      <a:pt x="45238" y="6987"/>
                    </a:lnTo>
                    <a:lnTo>
                      <a:pt x="45389" y="7037"/>
                    </a:lnTo>
                    <a:lnTo>
                      <a:pt x="45489" y="7138"/>
                    </a:lnTo>
                    <a:lnTo>
                      <a:pt x="45791" y="7138"/>
                    </a:lnTo>
                    <a:lnTo>
                      <a:pt x="45892" y="7037"/>
                    </a:lnTo>
                    <a:lnTo>
                      <a:pt x="45992" y="6987"/>
                    </a:lnTo>
                    <a:lnTo>
                      <a:pt x="46243" y="6937"/>
                    </a:lnTo>
                    <a:lnTo>
                      <a:pt x="47198" y="6937"/>
                    </a:lnTo>
                    <a:lnTo>
                      <a:pt x="47249" y="6886"/>
                    </a:lnTo>
                    <a:lnTo>
                      <a:pt x="47399" y="6786"/>
                    </a:lnTo>
                    <a:lnTo>
                      <a:pt x="47500" y="6836"/>
                    </a:lnTo>
                    <a:lnTo>
                      <a:pt x="47651" y="6937"/>
                    </a:lnTo>
                    <a:lnTo>
                      <a:pt x="47751" y="6987"/>
                    </a:lnTo>
                    <a:lnTo>
                      <a:pt x="47852" y="6987"/>
                    </a:lnTo>
                    <a:lnTo>
                      <a:pt x="48053" y="6937"/>
                    </a:lnTo>
                    <a:lnTo>
                      <a:pt x="48254" y="6937"/>
                    </a:lnTo>
                    <a:lnTo>
                      <a:pt x="48455" y="6836"/>
                    </a:lnTo>
                    <a:lnTo>
                      <a:pt x="48505" y="6786"/>
                    </a:lnTo>
                    <a:lnTo>
                      <a:pt x="48606" y="6735"/>
                    </a:lnTo>
                    <a:lnTo>
                      <a:pt x="48706" y="6786"/>
                    </a:lnTo>
                    <a:lnTo>
                      <a:pt x="48757" y="6786"/>
                    </a:lnTo>
                    <a:lnTo>
                      <a:pt x="48907" y="6937"/>
                    </a:lnTo>
                    <a:lnTo>
                      <a:pt x="48958" y="6987"/>
                    </a:lnTo>
                    <a:lnTo>
                      <a:pt x="49058" y="6987"/>
                    </a:lnTo>
                    <a:lnTo>
                      <a:pt x="49108" y="6937"/>
                    </a:lnTo>
                    <a:lnTo>
                      <a:pt x="49209" y="6886"/>
                    </a:lnTo>
                    <a:lnTo>
                      <a:pt x="49360" y="6735"/>
                    </a:lnTo>
                    <a:lnTo>
                      <a:pt x="50114" y="6735"/>
                    </a:lnTo>
                    <a:lnTo>
                      <a:pt x="50214" y="6685"/>
                    </a:lnTo>
                    <a:lnTo>
                      <a:pt x="50264" y="6585"/>
                    </a:lnTo>
                    <a:lnTo>
                      <a:pt x="50264" y="6333"/>
                    </a:lnTo>
                    <a:lnTo>
                      <a:pt x="50365" y="6132"/>
                    </a:lnTo>
                    <a:lnTo>
                      <a:pt x="50466" y="6183"/>
                    </a:lnTo>
                    <a:lnTo>
                      <a:pt x="50516" y="6233"/>
                    </a:lnTo>
                    <a:lnTo>
                      <a:pt x="50616" y="6384"/>
                    </a:lnTo>
                    <a:lnTo>
                      <a:pt x="50767" y="6484"/>
                    </a:lnTo>
                    <a:lnTo>
                      <a:pt x="51069" y="6635"/>
                    </a:lnTo>
                    <a:lnTo>
                      <a:pt x="51169" y="6685"/>
                    </a:lnTo>
                    <a:lnTo>
                      <a:pt x="51270" y="6685"/>
                    </a:lnTo>
                    <a:lnTo>
                      <a:pt x="51370" y="6585"/>
                    </a:lnTo>
                    <a:lnTo>
                      <a:pt x="51521" y="6534"/>
                    </a:lnTo>
                    <a:lnTo>
                      <a:pt x="51923" y="6534"/>
                    </a:lnTo>
                    <a:lnTo>
                      <a:pt x="52074" y="6484"/>
                    </a:lnTo>
                    <a:lnTo>
                      <a:pt x="52225" y="6384"/>
                    </a:lnTo>
                    <a:lnTo>
                      <a:pt x="52376" y="6233"/>
                    </a:lnTo>
                    <a:lnTo>
                      <a:pt x="52476" y="6132"/>
                    </a:lnTo>
                    <a:close/>
                    <a:moveTo>
                      <a:pt x="50616" y="8495"/>
                    </a:moveTo>
                    <a:lnTo>
                      <a:pt x="50717" y="8545"/>
                    </a:lnTo>
                    <a:lnTo>
                      <a:pt x="50566" y="8595"/>
                    </a:lnTo>
                    <a:lnTo>
                      <a:pt x="50516" y="8545"/>
                    </a:lnTo>
                    <a:lnTo>
                      <a:pt x="50616" y="8495"/>
                    </a:lnTo>
                    <a:close/>
                    <a:moveTo>
                      <a:pt x="44484" y="8444"/>
                    </a:moveTo>
                    <a:lnTo>
                      <a:pt x="44585" y="8495"/>
                    </a:lnTo>
                    <a:lnTo>
                      <a:pt x="44484" y="8645"/>
                    </a:lnTo>
                    <a:lnTo>
                      <a:pt x="44434" y="8595"/>
                    </a:lnTo>
                    <a:lnTo>
                      <a:pt x="44484" y="8444"/>
                    </a:lnTo>
                    <a:close/>
                    <a:moveTo>
                      <a:pt x="46897" y="8193"/>
                    </a:moveTo>
                    <a:lnTo>
                      <a:pt x="46997" y="8243"/>
                    </a:lnTo>
                    <a:lnTo>
                      <a:pt x="47098" y="8294"/>
                    </a:lnTo>
                    <a:lnTo>
                      <a:pt x="47148" y="8394"/>
                    </a:lnTo>
                    <a:lnTo>
                      <a:pt x="47098" y="8495"/>
                    </a:lnTo>
                    <a:lnTo>
                      <a:pt x="47048" y="8595"/>
                    </a:lnTo>
                    <a:lnTo>
                      <a:pt x="46997" y="8645"/>
                    </a:lnTo>
                    <a:lnTo>
                      <a:pt x="46847" y="8645"/>
                    </a:lnTo>
                    <a:lnTo>
                      <a:pt x="46746" y="8595"/>
                    </a:lnTo>
                    <a:lnTo>
                      <a:pt x="46696" y="8495"/>
                    </a:lnTo>
                    <a:lnTo>
                      <a:pt x="46696" y="8394"/>
                    </a:lnTo>
                    <a:lnTo>
                      <a:pt x="46746" y="8243"/>
                    </a:lnTo>
                    <a:lnTo>
                      <a:pt x="46847" y="8243"/>
                    </a:lnTo>
                    <a:lnTo>
                      <a:pt x="46897" y="8193"/>
                    </a:lnTo>
                    <a:close/>
                    <a:moveTo>
                      <a:pt x="41116" y="8696"/>
                    </a:moveTo>
                    <a:lnTo>
                      <a:pt x="41217" y="8746"/>
                    </a:lnTo>
                    <a:lnTo>
                      <a:pt x="41167" y="8796"/>
                    </a:lnTo>
                    <a:lnTo>
                      <a:pt x="41016" y="8746"/>
                    </a:lnTo>
                    <a:lnTo>
                      <a:pt x="41116" y="8696"/>
                    </a:lnTo>
                    <a:close/>
                    <a:moveTo>
                      <a:pt x="46193" y="7992"/>
                    </a:moveTo>
                    <a:lnTo>
                      <a:pt x="46243" y="8093"/>
                    </a:lnTo>
                    <a:lnTo>
                      <a:pt x="46294" y="8143"/>
                    </a:lnTo>
                    <a:lnTo>
                      <a:pt x="46294" y="8344"/>
                    </a:lnTo>
                    <a:lnTo>
                      <a:pt x="46294" y="8495"/>
                    </a:lnTo>
                    <a:lnTo>
                      <a:pt x="46193" y="8595"/>
                    </a:lnTo>
                    <a:lnTo>
                      <a:pt x="46143" y="8696"/>
                    </a:lnTo>
                    <a:lnTo>
                      <a:pt x="46042" y="8796"/>
                    </a:lnTo>
                    <a:lnTo>
                      <a:pt x="45942" y="8847"/>
                    </a:lnTo>
                    <a:lnTo>
                      <a:pt x="45540" y="8847"/>
                    </a:lnTo>
                    <a:lnTo>
                      <a:pt x="45489" y="8746"/>
                    </a:lnTo>
                    <a:lnTo>
                      <a:pt x="45339" y="8645"/>
                    </a:lnTo>
                    <a:lnTo>
                      <a:pt x="45288" y="8495"/>
                    </a:lnTo>
                    <a:lnTo>
                      <a:pt x="45389" y="8394"/>
                    </a:lnTo>
                    <a:lnTo>
                      <a:pt x="45389" y="8294"/>
                    </a:lnTo>
                    <a:lnTo>
                      <a:pt x="45439" y="8193"/>
                    </a:lnTo>
                    <a:lnTo>
                      <a:pt x="45489" y="8093"/>
                    </a:lnTo>
                    <a:lnTo>
                      <a:pt x="45540" y="8042"/>
                    </a:lnTo>
                    <a:lnTo>
                      <a:pt x="45640" y="8042"/>
                    </a:lnTo>
                    <a:lnTo>
                      <a:pt x="45741" y="7992"/>
                    </a:lnTo>
                    <a:close/>
                    <a:moveTo>
                      <a:pt x="50013" y="8243"/>
                    </a:moveTo>
                    <a:lnTo>
                      <a:pt x="50063" y="8344"/>
                    </a:lnTo>
                    <a:lnTo>
                      <a:pt x="50063" y="8444"/>
                    </a:lnTo>
                    <a:lnTo>
                      <a:pt x="50063" y="8545"/>
                    </a:lnTo>
                    <a:lnTo>
                      <a:pt x="50063" y="8645"/>
                    </a:lnTo>
                    <a:lnTo>
                      <a:pt x="50063" y="8746"/>
                    </a:lnTo>
                    <a:lnTo>
                      <a:pt x="49963" y="8796"/>
                    </a:lnTo>
                    <a:lnTo>
                      <a:pt x="49913" y="8847"/>
                    </a:lnTo>
                    <a:lnTo>
                      <a:pt x="49812" y="8847"/>
                    </a:lnTo>
                    <a:lnTo>
                      <a:pt x="49561" y="8696"/>
                    </a:lnTo>
                    <a:lnTo>
                      <a:pt x="49460" y="8645"/>
                    </a:lnTo>
                    <a:lnTo>
                      <a:pt x="49309" y="8595"/>
                    </a:lnTo>
                    <a:lnTo>
                      <a:pt x="49259" y="8495"/>
                    </a:lnTo>
                    <a:lnTo>
                      <a:pt x="49259" y="8344"/>
                    </a:lnTo>
                    <a:lnTo>
                      <a:pt x="49259" y="8294"/>
                    </a:lnTo>
                    <a:lnTo>
                      <a:pt x="49309" y="8243"/>
                    </a:lnTo>
                    <a:lnTo>
                      <a:pt x="49460" y="8344"/>
                    </a:lnTo>
                    <a:lnTo>
                      <a:pt x="49561" y="8394"/>
                    </a:lnTo>
                    <a:lnTo>
                      <a:pt x="49661" y="8444"/>
                    </a:lnTo>
                    <a:lnTo>
                      <a:pt x="49762" y="8394"/>
                    </a:lnTo>
                    <a:lnTo>
                      <a:pt x="49862" y="8344"/>
                    </a:lnTo>
                    <a:lnTo>
                      <a:pt x="49963" y="8243"/>
                    </a:lnTo>
                    <a:close/>
                    <a:moveTo>
                      <a:pt x="26992" y="9500"/>
                    </a:moveTo>
                    <a:lnTo>
                      <a:pt x="27143" y="9601"/>
                    </a:lnTo>
                    <a:lnTo>
                      <a:pt x="27043" y="9651"/>
                    </a:lnTo>
                    <a:lnTo>
                      <a:pt x="26942" y="9601"/>
                    </a:lnTo>
                    <a:lnTo>
                      <a:pt x="26992" y="9500"/>
                    </a:lnTo>
                    <a:close/>
                    <a:moveTo>
                      <a:pt x="25535" y="9500"/>
                    </a:moveTo>
                    <a:lnTo>
                      <a:pt x="25685" y="9601"/>
                    </a:lnTo>
                    <a:lnTo>
                      <a:pt x="25786" y="9701"/>
                    </a:lnTo>
                    <a:lnTo>
                      <a:pt x="25886" y="9802"/>
                    </a:lnTo>
                    <a:lnTo>
                      <a:pt x="25786" y="9852"/>
                    </a:lnTo>
                    <a:lnTo>
                      <a:pt x="25736" y="9902"/>
                    </a:lnTo>
                    <a:lnTo>
                      <a:pt x="25535" y="9902"/>
                    </a:lnTo>
                    <a:lnTo>
                      <a:pt x="25434" y="9802"/>
                    </a:lnTo>
                    <a:lnTo>
                      <a:pt x="25233" y="9601"/>
                    </a:lnTo>
                    <a:lnTo>
                      <a:pt x="25384" y="9500"/>
                    </a:lnTo>
                    <a:close/>
                    <a:moveTo>
                      <a:pt x="19051" y="9952"/>
                    </a:moveTo>
                    <a:lnTo>
                      <a:pt x="19151" y="10003"/>
                    </a:lnTo>
                    <a:lnTo>
                      <a:pt x="19000" y="10103"/>
                    </a:lnTo>
                    <a:lnTo>
                      <a:pt x="18950" y="10003"/>
                    </a:lnTo>
                    <a:lnTo>
                      <a:pt x="19051" y="9952"/>
                    </a:lnTo>
                    <a:close/>
                    <a:moveTo>
                      <a:pt x="48706" y="9902"/>
                    </a:moveTo>
                    <a:lnTo>
                      <a:pt x="48807" y="10003"/>
                    </a:lnTo>
                    <a:lnTo>
                      <a:pt x="48757" y="10053"/>
                    </a:lnTo>
                    <a:lnTo>
                      <a:pt x="48656" y="10103"/>
                    </a:lnTo>
                    <a:lnTo>
                      <a:pt x="48354" y="10103"/>
                    </a:lnTo>
                    <a:lnTo>
                      <a:pt x="48053" y="10304"/>
                    </a:lnTo>
                    <a:lnTo>
                      <a:pt x="48003" y="10254"/>
                    </a:lnTo>
                    <a:lnTo>
                      <a:pt x="48003" y="10204"/>
                    </a:lnTo>
                    <a:lnTo>
                      <a:pt x="48103" y="10103"/>
                    </a:lnTo>
                    <a:lnTo>
                      <a:pt x="48153" y="10103"/>
                    </a:lnTo>
                    <a:lnTo>
                      <a:pt x="48153" y="10204"/>
                    </a:lnTo>
                    <a:lnTo>
                      <a:pt x="48254" y="10153"/>
                    </a:lnTo>
                    <a:lnTo>
                      <a:pt x="48204" y="10153"/>
                    </a:lnTo>
                    <a:lnTo>
                      <a:pt x="48204" y="10103"/>
                    </a:lnTo>
                    <a:lnTo>
                      <a:pt x="48204" y="10003"/>
                    </a:lnTo>
                    <a:lnTo>
                      <a:pt x="48254" y="9952"/>
                    </a:lnTo>
                    <a:lnTo>
                      <a:pt x="48304" y="9902"/>
                    </a:lnTo>
                    <a:close/>
                    <a:moveTo>
                      <a:pt x="49561" y="10103"/>
                    </a:moveTo>
                    <a:lnTo>
                      <a:pt x="49611" y="10204"/>
                    </a:lnTo>
                    <a:lnTo>
                      <a:pt x="49561" y="10304"/>
                    </a:lnTo>
                    <a:lnTo>
                      <a:pt x="49460" y="10254"/>
                    </a:lnTo>
                    <a:lnTo>
                      <a:pt x="49561" y="10103"/>
                    </a:lnTo>
                    <a:close/>
                    <a:moveTo>
                      <a:pt x="50365" y="10103"/>
                    </a:moveTo>
                    <a:lnTo>
                      <a:pt x="50466" y="10204"/>
                    </a:lnTo>
                    <a:lnTo>
                      <a:pt x="50365" y="10304"/>
                    </a:lnTo>
                    <a:lnTo>
                      <a:pt x="50315" y="10254"/>
                    </a:lnTo>
                    <a:lnTo>
                      <a:pt x="50365" y="10103"/>
                    </a:lnTo>
                    <a:close/>
                    <a:moveTo>
                      <a:pt x="45188" y="10053"/>
                    </a:moveTo>
                    <a:lnTo>
                      <a:pt x="45389" y="10103"/>
                    </a:lnTo>
                    <a:lnTo>
                      <a:pt x="45791" y="10153"/>
                    </a:lnTo>
                    <a:lnTo>
                      <a:pt x="45841" y="10204"/>
                    </a:lnTo>
                    <a:lnTo>
                      <a:pt x="45841" y="10304"/>
                    </a:lnTo>
                    <a:lnTo>
                      <a:pt x="45841" y="10405"/>
                    </a:lnTo>
                    <a:lnTo>
                      <a:pt x="45791" y="10505"/>
                    </a:lnTo>
                    <a:lnTo>
                      <a:pt x="45288" y="10706"/>
                    </a:lnTo>
                    <a:lnTo>
                      <a:pt x="45138" y="10606"/>
                    </a:lnTo>
                    <a:lnTo>
                      <a:pt x="45087" y="10556"/>
                    </a:lnTo>
                    <a:lnTo>
                      <a:pt x="44936" y="10505"/>
                    </a:lnTo>
                    <a:lnTo>
                      <a:pt x="44886" y="10505"/>
                    </a:lnTo>
                    <a:lnTo>
                      <a:pt x="44836" y="10405"/>
                    </a:lnTo>
                    <a:lnTo>
                      <a:pt x="44786" y="10304"/>
                    </a:lnTo>
                    <a:lnTo>
                      <a:pt x="44836" y="10204"/>
                    </a:lnTo>
                    <a:lnTo>
                      <a:pt x="44936" y="10103"/>
                    </a:lnTo>
                    <a:lnTo>
                      <a:pt x="45037" y="10053"/>
                    </a:lnTo>
                    <a:close/>
                    <a:moveTo>
                      <a:pt x="48757" y="10556"/>
                    </a:moveTo>
                    <a:lnTo>
                      <a:pt x="48807" y="10656"/>
                    </a:lnTo>
                    <a:lnTo>
                      <a:pt x="48656" y="10706"/>
                    </a:lnTo>
                    <a:lnTo>
                      <a:pt x="48606" y="10656"/>
                    </a:lnTo>
                    <a:lnTo>
                      <a:pt x="48757" y="10556"/>
                    </a:lnTo>
                    <a:close/>
                    <a:moveTo>
                      <a:pt x="21514" y="9450"/>
                    </a:moveTo>
                    <a:lnTo>
                      <a:pt x="21564" y="9500"/>
                    </a:lnTo>
                    <a:lnTo>
                      <a:pt x="21765" y="9651"/>
                    </a:lnTo>
                    <a:lnTo>
                      <a:pt x="22016" y="9701"/>
                    </a:lnTo>
                    <a:lnTo>
                      <a:pt x="22066" y="9751"/>
                    </a:lnTo>
                    <a:lnTo>
                      <a:pt x="22066" y="9802"/>
                    </a:lnTo>
                    <a:lnTo>
                      <a:pt x="22066" y="9852"/>
                    </a:lnTo>
                    <a:lnTo>
                      <a:pt x="22016" y="9852"/>
                    </a:lnTo>
                    <a:lnTo>
                      <a:pt x="21815" y="9902"/>
                    </a:lnTo>
                    <a:lnTo>
                      <a:pt x="21664" y="10003"/>
                    </a:lnTo>
                    <a:lnTo>
                      <a:pt x="21413" y="10254"/>
                    </a:lnTo>
                    <a:lnTo>
                      <a:pt x="21312" y="10354"/>
                    </a:lnTo>
                    <a:lnTo>
                      <a:pt x="21312" y="10405"/>
                    </a:lnTo>
                    <a:lnTo>
                      <a:pt x="21312" y="10505"/>
                    </a:lnTo>
                    <a:lnTo>
                      <a:pt x="21413" y="10606"/>
                    </a:lnTo>
                    <a:lnTo>
                      <a:pt x="21363" y="10706"/>
                    </a:lnTo>
                    <a:lnTo>
                      <a:pt x="21312" y="10757"/>
                    </a:lnTo>
                    <a:lnTo>
                      <a:pt x="20709" y="10757"/>
                    </a:lnTo>
                    <a:lnTo>
                      <a:pt x="20659" y="10706"/>
                    </a:lnTo>
                    <a:lnTo>
                      <a:pt x="20659" y="10656"/>
                    </a:lnTo>
                    <a:lnTo>
                      <a:pt x="20760" y="10505"/>
                    </a:lnTo>
                    <a:lnTo>
                      <a:pt x="20810" y="10455"/>
                    </a:lnTo>
                    <a:lnTo>
                      <a:pt x="20810" y="10354"/>
                    </a:lnTo>
                    <a:lnTo>
                      <a:pt x="20810" y="10204"/>
                    </a:lnTo>
                    <a:lnTo>
                      <a:pt x="20760" y="10153"/>
                    </a:lnTo>
                    <a:lnTo>
                      <a:pt x="20659" y="10103"/>
                    </a:lnTo>
                    <a:lnTo>
                      <a:pt x="20408" y="10103"/>
                    </a:lnTo>
                    <a:lnTo>
                      <a:pt x="20307" y="10153"/>
                    </a:lnTo>
                    <a:lnTo>
                      <a:pt x="20207" y="10204"/>
                    </a:lnTo>
                    <a:lnTo>
                      <a:pt x="20106" y="10304"/>
                    </a:lnTo>
                    <a:lnTo>
                      <a:pt x="20056" y="10304"/>
                    </a:lnTo>
                    <a:lnTo>
                      <a:pt x="20006" y="10254"/>
                    </a:lnTo>
                    <a:lnTo>
                      <a:pt x="20006" y="10204"/>
                    </a:lnTo>
                    <a:lnTo>
                      <a:pt x="20006" y="10053"/>
                    </a:lnTo>
                    <a:lnTo>
                      <a:pt x="20056" y="9952"/>
                    </a:lnTo>
                    <a:lnTo>
                      <a:pt x="20408" y="9902"/>
                    </a:lnTo>
                    <a:lnTo>
                      <a:pt x="20559" y="9852"/>
                    </a:lnTo>
                    <a:lnTo>
                      <a:pt x="20709" y="9701"/>
                    </a:lnTo>
                    <a:lnTo>
                      <a:pt x="20760" y="9751"/>
                    </a:lnTo>
                    <a:lnTo>
                      <a:pt x="20860" y="9852"/>
                    </a:lnTo>
                    <a:lnTo>
                      <a:pt x="20961" y="9902"/>
                    </a:lnTo>
                    <a:lnTo>
                      <a:pt x="21162" y="9902"/>
                    </a:lnTo>
                    <a:lnTo>
                      <a:pt x="21212" y="9802"/>
                    </a:lnTo>
                    <a:lnTo>
                      <a:pt x="21262" y="9651"/>
                    </a:lnTo>
                    <a:lnTo>
                      <a:pt x="21312" y="9550"/>
                    </a:lnTo>
                    <a:lnTo>
                      <a:pt x="21413" y="9500"/>
                    </a:lnTo>
                    <a:lnTo>
                      <a:pt x="21514" y="9450"/>
                    </a:lnTo>
                    <a:close/>
                    <a:moveTo>
                      <a:pt x="27244" y="10556"/>
                    </a:moveTo>
                    <a:lnTo>
                      <a:pt x="27294" y="10656"/>
                    </a:lnTo>
                    <a:lnTo>
                      <a:pt x="27244" y="10757"/>
                    </a:lnTo>
                    <a:lnTo>
                      <a:pt x="27193" y="10606"/>
                    </a:lnTo>
                    <a:lnTo>
                      <a:pt x="27244" y="10556"/>
                    </a:lnTo>
                    <a:close/>
                    <a:moveTo>
                      <a:pt x="53180" y="11209"/>
                    </a:moveTo>
                    <a:lnTo>
                      <a:pt x="53230" y="11259"/>
                    </a:lnTo>
                    <a:lnTo>
                      <a:pt x="53079" y="11360"/>
                    </a:lnTo>
                    <a:lnTo>
                      <a:pt x="53029" y="11259"/>
                    </a:lnTo>
                    <a:lnTo>
                      <a:pt x="53180" y="11209"/>
                    </a:lnTo>
                    <a:close/>
                    <a:moveTo>
                      <a:pt x="44886" y="11410"/>
                    </a:moveTo>
                    <a:lnTo>
                      <a:pt x="45037" y="11460"/>
                    </a:lnTo>
                    <a:lnTo>
                      <a:pt x="44936" y="11561"/>
                    </a:lnTo>
                    <a:lnTo>
                      <a:pt x="44786" y="11460"/>
                    </a:lnTo>
                    <a:lnTo>
                      <a:pt x="44886" y="11410"/>
                    </a:lnTo>
                    <a:close/>
                    <a:moveTo>
                      <a:pt x="51672" y="10556"/>
                    </a:moveTo>
                    <a:lnTo>
                      <a:pt x="51823" y="10706"/>
                    </a:lnTo>
                    <a:lnTo>
                      <a:pt x="51973" y="10857"/>
                    </a:lnTo>
                    <a:lnTo>
                      <a:pt x="51873" y="10958"/>
                    </a:lnTo>
                    <a:lnTo>
                      <a:pt x="51823" y="11008"/>
                    </a:lnTo>
                    <a:lnTo>
                      <a:pt x="51772" y="11108"/>
                    </a:lnTo>
                    <a:lnTo>
                      <a:pt x="51823" y="11159"/>
                    </a:lnTo>
                    <a:lnTo>
                      <a:pt x="51973" y="11159"/>
                    </a:lnTo>
                    <a:lnTo>
                      <a:pt x="52074" y="11209"/>
                    </a:lnTo>
                    <a:lnTo>
                      <a:pt x="52124" y="11209"/>
                    </a:lnTo>
                    <a:lnTo>
                      <a:pt x="52124" y="11309"/>
                    </a:lnTo>
                    <a:lnTo>
                      <a:pt x="52124" y="11360"/>
                    </a:lnTo>
                    <a:lnTo>
                      <a:pt x="51973" y="11360"/>
                    </a:lnTo>
                    <a:lnTo>
                      <a:pt x="51823" y="11410"/>
                    </a:lnTo>
                    <a:lnTo>
                      <a:pt x="51722" y="11511"/>
                    </a:lnTo>
                    <a:lnTo>
                      <a:pt x="51521" y="11762"/>
                    </a:lnTo>
                    <a:lnTo>
                      <a:pt x="51421" y="11762"/>
                    </a:lnTo>
                    <a:lnTo>
                      <a:pt x="51370" y="11712"/>
                    </a:lnTo>
                    <a:lnTo>
                      <a:pt x="51219" y="11561"/>
                    </a:lnTo>
                    <a:lnTo>
                      <a:pt x="51119" y="11410"/>
                    </a:lnTo>
                    <a:lnTo>
                      <a:pt x="51169" y="11259"/>
                    </a:lnTo>
                    <a:lnTo>
                      <a:pt x="51270" y="11108"/>
                    </a:lnTo>
                    <a:lnTo>
                      <a:pt x="51320" y="10857"/>
                    </a:lnTo>
                    <a:lnTo>
                      <a:pt x="51320" y="10656"/>
                    </a:lnTo>
                    <a:lnTo>
                      <a:pt x="51370" y="10606"/>
                    </a:lnTo>
                    <a:lnTo>
                      <a:pt x="51471" y="10556"/>
                    </a:lnTo>
                    <a:close/>
                    <a:moveTo>
                      <a:pt x="46595" y="11159"/>
                    </a:moveTo>
                    <a:lnTo>
                      <a:pt x="46696" y="11309"/>
                    </a:lnTo>
                    <a:lnTo>
                      <a:pt x="46696" y="11460"/>
                    </a:lnTo>
                    <a:lnTo>
                      <a:pt x="46595" y="11611"/>
                    </a:lnTo>
                    <a:lnTo>
                      <a:pt x="46495" y="11712"/>
                    </a:lnTo>
                    <a:lnTo>
                      <a:pt x="46394" y="11812"/>
                    </a:lnTo>
                    <a:lnTo>
                      <a:pt x="46344" y="11712"/>
                    </a:lnTo>
                    <a:lnTo>
                      <a:pt x="46294" y="11661"/>
                    </a:lnTo>
                    <a:lnTo>
                      <a:pt x="46294" y="11460"/>
                    </a:lnTo>
                    <a:lnTo>
                      <a:pt x="46394" y="11360"/>
                    </a:lnTo>
                    <a:lnTo>
                      <a:pt x="46595" y="11159"/>
                    </a:lnTo>
                    <a:close/>
                    <a:moveTo>
                      <a:pt x="55391" y="11611"/>
                    </a:moveTo>
                    <a:lnTo>
                      <a:pt x="55492" y="11661"/>
                    </a:lnTo>
                    <a:lnTo>
                      <a:pt x="55542" y="11712"/>
                    </a:lnTo>
                    <a:lnTo>
                      <a:pt x="55542" y="12013"/>
                    </a:lnTo>
                    <a:lnTo>
                      <a:pt x="55643" y="12013"/>
                    </a:lnTo>
                    <a:lnTo>
                      <a:pt x="55743" y="12114"/>
                    </a:lnTo>
                    <a:lnTo>
                      <a:pt x="55542" y="12033"/>
                    </a:lnTo>
                    <a:lnTo>
                      <a:pt x="55542" y="12013"/>
                    </a:lnTo>
                    <a:lnTo>
                      <a:pt x="55492" y="12013"/>
                    </a:lnTo>
                    <a:lnTo>
                      <a:pt x="55391" y="11862"/>
                    </a:lnTo>
                    <a:lnTo>
                      <a:pt x="55341" y="11762"/>
                    </a:lnTo>
                    <a:lnTo>
                      <a:pt x="55341" y="11661"/>
                    </a:lnTo>
                    <a:lnTo>
                      <a:pt x="55391" y="11611"/>
                    </a:lnTo>
                    <a:close/>
                    <a:moveTo>
                      <a:pt x="55542" y="12089"/>
                    </a:moveTo>
                    <a:lnTo>
                      <a:pt x="55643" y="12164"/>
                    </a:lnTo>
                    <a:lnTo>
                      <a:pt x="55693" y="12214"/>
                    </a:lnTo>
                    <a:lnTo>
                      <a:pt x="55693" y="12214"/>
                    </a:lnTo>
                    <a:lnTo>
                      <a:pt x="55542" y="12114"/>
                    </a:lnTo>
                    <a:lnTo>
                      <a:pt x="55542" y="12089"/>
                    </a:lnTo>
                    <a:close/>
                    <a:moveTo>
                      <a:pt x="33979" y="12013"/>
                    </a:moveTo>
                    <a:lnTo>
                      <a:pt x="34029" y="12063"/>
                    </a:lnTo>
                    <a:lnTo>
                      <a:pt x="33979" y="12214"/>
                    </a:lnTo>
                    <a:lnTo>
                      <a:pt x="33878" y="12164"/>
                    </a:lnTo>
                    <a:lnTo>
                      <a:pt x="33979" y="12013"/>
                    </a:lnTo>
                    <a:close/>
                    <a:moveTo>
                      <a:pt x="30209" y="12264"/>
                    </a:moveTo>
                    <a:lnTo>
                      <a:pt x="30310" y="12315"/>
                    </a:lnTo>
                    <a:lnTo>
                      <a:pt x="30159" y="12365"/>
                    </a:lnTo>
                    <a:lnTo>
                      <a:pt x="30058" y="12315"/>
                    </a:lnTo>
                    <a:lnTo>
                      <a:pt x="30209" y="12264"/>
                    </a:lnTo>
                    <a:close/>
                    <a:moveTo>
                      <a:pt x="50415" y="12667"/>
                    </a:moveTo>
                    <a:lnTo>
                      <a:pt x="50516" y="12767"/>
                    </a:lnTo>
                    <a:lnTo>
                      <a:pt x="50365" y="12817"/>
                    </a:lnTo>
                    <a:lnTo>
                      <a:pt x="50264" y="12767"/>
                    </a:lnTo>
                    <a:lnTo>
                      <a:pt x="50415" y="12667"/>
                    </a:lnTo>
                    <a:close/>
                    <a:moveTo>
                      <a:pt x="51069" y="12466"/>
                    </a:moveTo>
                    <a:lnTo>
                      <a:pt x="51119" y="12516"/>
                    </a:lnTo>
                    <a:lnTo>
                      <a:pt x="51119" y="12616"/>
                    </a:lnTo>
                    <a:lnTo>
                      <a:pt x="51119" y="12717"/>
                    </a:lnTo>
                    <a:lnTo>
                      <a:pt x="51069" y="12817"/>
                    </a:lnTo>
                    <a:lnTo>
                      <a:pt x="50968" y="12817"/>
                    </a:lnTo>
                    <a:lnTo>
                      <a:pt x="50918" y="12767"/>
                    </a:lnTo>
                    <a:lnTo>
                      <a:pt x="50918" y="12667"/>
                    </a:lnTo>
                    <a:lnTo>
                      <a:pt x="50918" y="12566"/>
                    </a:lnTo>
                    <a:lnTo>
                      <a:pt x="50968" y="12466"/>
                    </a:lnTo>
                    <a:close/>
                    <a:moveTo>
                      <a:pt x="39407" y="12868"/>
                    </a:moveTo>
                    <a:lnTo>
                      <a:pt x="39558" y="12968"/>
                    </a:lnTo>
                    <a:lnTo>
                      <a:pt x="39458" y="13018"/>
                    </a:lnTo>
                    <a:lnTo>
                      <a:pt x="39357" y="12968"/>
                    </a:lnTo>
                    <a:lnTo>
                      <a:pt x="39407" y="12868"/>
                    </a:lnTo>
                    <a:close/>
                    <a:moveTo>
                      <a:pt x="48003" y="12415"/>
                    </a:moveTo>
                    <a:lnTo>
                      <a:pt x="48103" y="12466"/>
                    </a:lnTo>
                    <a:lnTo>
                      <a:pt x="48153" y="12566"/>
                    </a:lnTo>
                    <a:lnTo>
                      <a:pt x="48204" y="12667"/>
                    </a:lnTo>
                    <a:lnTo>
                      <a:pt x="48153" y="12767"/>
                    </a:lnTo>
                    <a:lnTo>
                      <a:pt x="47952" y="12968"/>
                    </a:lnTo>
                    <a:lnTo>
                      <a:pt x="47902" y="13018"/>
                    </a:lnTo>
                    <a:lnTo>
                      <a:pt x="47852" y="13018"/>
                    </a:lnTo>
                    <a:lnTo>
                      <a:pt x="47751" y="12968"/>
                    </a:lnTo>
                    <a:lnTo>
                      <a:pt x="47550" y="12717"/>
                    </a:lnTo>
                    <a:lnTo>
                      <a:pt x="47550" y="12616"/>
                    </a:lnTo>
                    <a:lnTo>
                      <a:pt x="47550" y="12566"/>
                    </a:lnTo>
                    <a:lnTo>
                      <a:pt x="47651" y="12466"/>
                    </a:lnTo>
                    <a:lnTo>
                      <a:pt x="47701" y="12415"/>
                    </a:lnTo>
                    <a:close/>
                    <a:moveTo>
                      <a:pt x="48958" y="12013"/>
                    </a:moveTo>
                    <a:lnTo>
                      <a:pt x="48958" y="12063"/>
                    </a:lnTo>
                    <a:lnTo>
                      <a:pt x="49008" y="12315"/>
                    </a:lnTo>
                    <a:lnTo>
                      <a:pt x="49159" y="12415"/>
                    </a:lnTo>
                    <a:lnTo>
                      <a:pt x="49561" y="12415"/>
                    </a:lnTo>
                    <a:lnTo>
                      <a:pt x="49611" y="12516"/>
                    </a:lnTo>
                    <a:lnTo>
                      <a:pt x="49611" y="12566"/>
                    </a:lnTo>
                    <a:lnTo>
                      <a:pt x="49511" y="12667"/>
                    </a:lnTo>
                    <a:lnTo>
                      <a:pt x="49460" y="12767"/>
                    </a:lnTo>
                    <a:lnTo>
                      <a:pt x="49410" y="12918"/>
                    </a:lnTo>
                    <a:lnTo>
                      <a:pt x="49360" y="13018"/>
                    </a:lnTo>
                    <a:lnTo>
                      <a:pt x="49259" y="12968"/>
                    </a:lnTo>
                    <a:lnTo>
                      <a:pt x="49259" y="12817"/>
                    </a:lnTo>
                    <a:lnTo>
                      <a:pt x="49209" y="12717"/>
                    </a:lnTo>
                    <a:lnTo>
                      <a:pt x="49108" y="12667"/>
                    </a:lnTo>
                    <a:lnTo>
                      <a:pt x="48958" y="12616"/>
                    </a:lnTo>
                    <a:lnTo>
                      <a:pt x="48656" y="12616"/>
                    </a:lnTo>
                    <a:lnTo>
                      <a:pt x="48606" y="12516"/>
                    </a:lnTo>
                    <a:lnTo>
                      <a:pt x="48606" y="12415"/>
                    </a:lnTo>
                    <a:lnTo>
                      <a:pt x="48606" y="12315"/>
                    </a:lnTo>
                    <a:lnTo>
                      <a:pt x="48807" y="12114"/>
                    </a:lnTo>
                    <a:lnTo>
                      <a:pt x="48907" y="12013"/>
                    </a:lnTo>
                    <a:close/>
                    <a:moveTo>
                      <a:pt x="47198" y="12667"/>
                    </a:moveTo>
                    <a:lnTo>
                      <a:pt x="47299" y="12717"/>
                    </a:lnTo>
                    <a:lnTo>
                      <a:pt x="47198" y="12918"/>
                    </a:lnTo>
                    <a:lnTo>
                      <a:pt x="46997" y="13069"/>
                    </a:lnTo>
                    <a:lnTo>
                      <a:pt x="46947" y="12968"/>
                    </a:lnTo>
                    <a:lnTo>
                      <a:pt x="46947" y="12817"/>
                    </a:lnTo>
                    <a:lnTo>
                      <a:pt x="46947" y="12717"/>
                    </a:lnTo>
                    <a:lnTo>
                      <a:pt x="47098" y="12667"/>
                    </a:lnTo>
                    <a:close/>
                    <a:moveTo>
                      <a:pt x="45791" y="12415"/>
                    </a:moveTo>
                    <a:lnTo>
                      <a:pt x="45992" y="12466"/>
                    </a:lnTo>
                    <a:lnTo>
                      <a:pt x="46193" y="12616"/>
                    </a:lnTo>
                    <a:lnTo>
                      <a:pt x="46294" y="12868"/>
                    </a:lnTo>
                    <a:lnTo>
                      <a:pt x="46294" y="13169"/>
                    </a:lnTo>
                    <a:lnTo>
                      <a:pt x="46243" y="13219"/>
                    </a:lnTo>
                    <a:lnTo>
                      <a:pt x="46143" y="13219"/>
                    </a:lnTo>
                    <a:lnTo>
                      <a:pt x="45841" y="12918"/>
                    </a:lnTo>
                    <a:lnTo>
                      <a:pt x="45690" y="12767"/>
                    </a:lnTo>
                    <a:lnTo>
                      <a:pt x="45540" y="12667"/>
                    </a:lnTo>
                    <a:lnTo>
                      <a:pt x="45339" y="12616"/>
                    </a:lnTo>
                    <a:lnTo>
                      <a:pt x="45138" y="12616"/>
                    </a:lnTo>
                    <a:lnTo>
                      <a:pt x="45087" y="12566"/>
                    </a:lnTo>
                    <a:lnTo>
                      <a:pt x="45087" y="12466"/>
                    </a:lnTo>
                    <a:lnTo>
                      <a:pt x="45138" y="12415"/>
                    </a:lnTo>
                    <a:close/>
                    <a:moveTo>
                      <a:pt x="40915" y="12868"/>
                    </a:moveTo>
                    <a:lnTo>
                      <a:pt x="40966" y="12918"/>
                    </a:lnTo>
                    <a:lnTo>
                      <a:pt x="40966" y="12968"/>
                    </a:lnTo>
                    <a:lnTo>
                      <a:pt x="40865" y="13119"/>
                    </a:lnTo>
                    <a:lnTo>
                      <a:pt x="40765" y="13219"/>
                    </a:lnTo>
                    <a:lnTo>
                      <a:pt x="40614" y="13270"/>
                    </a:lnTo>
                    <a:lnTo>
                      <a:pt x="40513" y="13270"/>
                    </a:lnTo>
                    <a:lnTo>
                      <a:pt x="40413" y="13169"/>
                    </a:lnTo>
                    <a:lnTo>
                      <a:pt x="40413" y="13018"/>
                    </a:lnTo>
                    <a:lnTo>
                      <a:pt x="40463" y="12868"/>
                    </a:lnTo>
                    <a:close/>
                    <a:moveTo>
                      <a:pt x="44685" y="12868"/>
                    </a:moveTo>
                    <a:lnTo>
                      <a:pt x="44735" y="12968"/>
                    </a:lnTo>
                    <a:lnTo>
                      <a:pt x="44786" y="13069"/>
                    </a:lnTo>
                    <a:lnTo>
                      <a:pt x="44786" y="13169"/>
                    </a:lnTo>
                    <a:lnTo>
                      <a:pt x="44735" y="13219"/>
                    </a:lnTo>
                    <a:lnTo>
                      <a:pt x="44685" y="13270"/>
                    </a:lnTo>
                    <a:lnTo>
                      <a:pt x="44534" y="13270"/>
                    </a:lnTo>
                    <a:lnTo>
                      <a:pt x="44434" y="13219"/>
                    </a:lnTo>
                    <a:lnTo>
                      <a:pt x="44384" y="13169"/>
                    </a:lnTo>
                    <a:lnTo>
                      <a:pt x="44384" y="13069"/>
                    </a:lnTo>
                    <a:lnTo>
                      <a:pt x="44434" y="12968"/>
                    </a:lnTo>
                    <a:lnTo>
                      <a:pt x="44484" y="12868"/>
                    </a:lnTo>
                    <a:close/>
                    <a:moveTo>
                      <a:pt x="53582" y="13320"/>
                    </a:moveTo>
                    <a:lnTo>
                      <a:pt x="53632" y="13370"/>
                    </a:lnTo>
                    <a:lnTo>
                      <a:pt x="53532" y="13421"/>
                    </a:lnTo>
                    <a:lnTo>
                      <a:pt x="53431" y="13370"/>
                    </a:lnTo>
                    <a:lnTo>
                      <a:pt x="53582" y="13320"/>
                    </a:lnTo>
                    <a:close/>
                    <a:moveTo>
                      <a:pt x="31918" y="13521"/>
                    </a:moveTo>
                    <a:lnTo>
                      <a:pt x="31968" y="13571"/>
                    </a:lnTo>
                    <a:lnTo>
                      <a:pt x="31818" y="13672"/>
                    </a:lnTo>
                    <a:lnTo>
                      <a:pt x="31767" y="13571"/>
                    </a:lnTo>
                    <a:lnTo>
                      <a:pt x="31918" y="13521"/>
                    </a:lnTo>
                    <a:close/>
                    <a:moveTo>
                      <a:pt x="32873" y="13270"/>
                    </a:moveTo>
                    <a:lnTo>
                      <a:pt x="32974" y="13320"/>
                    </a:lnTo>
                    <a:lnTo>
                      <a:pt x="33024" y="13421"/>
                    </a:lnTo>
                    <a:lnTo>
                      <a:pt x="33024" y="13471"/>
                    </a:lnTo>
                    <a:lnTo>
                      <a:pt x="33024" y="13571"/>
                    </a:lnTo>
                    <a:lnTo>
                      <a:pt x="32974" y="13672"/>
                    </a:lnTo>
                    <a:lnTo>
                      <a:pt x="32672" y="13672"/>
                    </a:lnTo>
                    <a:lnTo>
                      <a:pt x="32622" y="13571"/>
                    </a:lnTo>
                    <a:lnTo>
                      <a:pt x="32421" y="13370"/>
                    </a:lnTo>
                    <a:lnTo>
                      <a:pt x="32622" y="13270"/>
                    </a:lnTo>
                    <a:close/>
                    <a:moveTo>
                      <a:pt x="54286" y="13270"/>
                    </a:moveTo>
                    <a:lnTo>
                      <a:pt x="54487" y="13370"/>
                    </a:lnTo>
                    <a:lnTo>
                      <a:pt x="54436" y="13421"/>
                    </a:lnTo>
                    <a:lnTo>
                      <a:pt x="54286" y="13571"/>
                    </a:lnTo>
                    <a:lnTo>
                      <a:pt x="54185" y="13672"/>
                    </a:lnTo>
                    <a:lnTo>
                      <a:pt x="54135" y="13622"/>
                    </a:lnTo>
                    <a:lnTo>
                      <a:pt x="54085" y="13571"/>
                    </a:lnTo>
                    <a:lnTo>
                      <a:pt x="54034" y="13471"/>
                    </a:lnTo>
                    <a:lnTo>
                      <a:pt x="54085" y="13370"/>
                    </a:lnTo>
                    <a:lnTo>
                      <a:pt x="54185" y="13320"/>
                    </a:lnTo>
                    <a:lnTo>
                      <a:pt x="54286" y="13270"/>
                    </a:lnTo>
                    <a:close/>
                    <a:moveTo>
                      <a:pt x="57720" y="13722"/>
                    </a:moveTo>
                    <a:lnTo>
                      <a:pt x="57769" y="13796"/>
                    </a:lnTo>
                    <a:lnTo>
                      <a:pt x="57749" y="13722"/>
                    </a:lnTo>
                    <a:close/>
                    <a:moveTo>
                      <a:pt x="28500" y="13672"/>
                    </a:moveTo>
                    <a:lnTo>
                      <a:pt x="28550" y="13823"/>
                    </a:lnTo>
                    <a:lnTo>
                      <a:pt x="28500" y="13923"/>
                    </a:lnTo>
                    <a:lnTo>
                      <a:pt x="28450" y="13772"/>
                    </a:lnTo>
                    <a:lnTo>
                      <a:pt x="28500" y="13672"/>
                    </a:lnTo>
                    <a:close/>
                    <a:moveTo>
                      <a:pt x="29355" y="13471"/>
                    </a:moveTo>
                    <a:lnTo>
                      <a:pt x="29405" y="13622"/>
                    </a:lnTo>
                    <a:lnTo>
                      <a:pt x="29455" y="13722"/>
                    </a:lnTo>
                    <a:lnTo>
                      <a:pt x="29405" y="13823"/>
                    </a:lnTo>
                    <a:lnTo>
                      <a:pt x="29355" y="13923"/>
                    </a:lnTo>
                    <a:lnTo>
                      <a:pt x="29304" y="13823"/>
                    </a:lnTo>
                    <a:lnTo>
                      <a:pt x="29254" y="13722"/>
                    </a:lnTo>
                    <a:lnTo>
                      <a:pt x="29304" y="13622"/>
                    </a:lnTo>
                    <a:lnTo>
                      <a:pt x="29355" y="13471"/>
                    </a:lnTo>
                    <a:close/>
                    <a:moveTo>
                      <a:pt x="30662" y="13219"/>
                    </a:moveTo>
                    <a:lnTo>
                      <a:pt x="30762" y="13270"/>
                    </a:lnTo>
                    <a:lnTo>
                      <a:pt x="31164" y="13270"/>
                    </a:lnTo>
                    <a:lnTo>
                      <a:pt x="31265" y="13320"/>
                    </a:lnTo>
                    <a:lnTo>
                      <a:pt x="31315" y="13370"/>
                    </a:lnTo>
                    <a:lnTo>
                      <a:pt x="31315" y="13521"/>
                    </a:lnTo>
                    <a:lnTo>
                      <a:pt x="31265" y="13672"/>
                    </a:lnTo>
                    <a:lnTo>
                      <a:pt x="31164" y="13772"/>
                    </a:lnTo>
                    <a:lnTo>
                      <a:pt x="31064" y="13873"/>
                    </a:lnTo>
                    <a:lnTo>
                      <a:pt x="30963" y="13873"/>
                    </a:lnTo>
                    <a:lnTo>
                      <a:pt x="30913" y="13772"/>
                    </a:lnTo>
                    <a:lnTo>
                      <a:pt x="30863" y="13722"/>
                    </a:lnTo>
                    <a:lnTo>
                      <a:pt x="30762" y="13772"/>
                    </a:lnTo>
                    <a:lnTo>
                      <a:pt x="30611" y="13873"/>
                    </a:lnTo>
                    <a:lnTo>
                      <a:pt x="30410" y="13923"/>
                    </a:lnTo>
                    <a:lnTo>
                      <a:pt x="29958" y="13873"/>
                    </a:lnTo>
                    <a:lnTo>
                      <a:pt x="29908" y="13823"/>
                    </a:lnTo>
                    <a:lnTo>
                      <a:pt x="29857" y="13722"/>
                    </a:lnTo>
                    <a:lnTo>
                      <a:pt x="29908" y="13622"/>
                    </a:lnTo>
                    <a:lnTo>
                      <a:pt x="29908" y="13571"/>
                    </a:lnTo>
                    <a:lnTo>
                      <a:pt x="30159" y="13471"/>
                    </a:lnTo>
                    <a:lnTo>
                      <a:pt x="30360" y="13320"/>
                    </a:lnTo>
                    <a:lnTo>
                      <a:pt x="30561" y="13219"/>
                    </a:lnTo>
                    <a:close/>
                    <a:moveTo>
                      <a:pt x="52275" y="13672"/>
                    </a:moveTo>
                    <a:lnTo>
                      <a:pt x="52376" y="13823"/>
                    </a:lnTo>
                    <a:lnTo>
                      <a:pt x="52275" y="13923"/>
                    </a:lnTo>
                    <a:lnTo>
                      <a:pt x="52225" y="13772"/>
                    </a:lnTo>
                    <a:lnTo>
                      <a:pt x="52275" y="13672"/>
                    </a:lnTo>
                    <a:close/>
                    <a:moveTo>
                      <a:pt x="27193" y="13672"/>
                    </a:moveTo>
                    <a:lnTo>
                      <a:pt x="27495" y="13722"/>
                    </a:lnTo>
                    <a:lnTo>
                      <a:pt x="27545" y="13772"/>
                    </a:lnTo>
                    <a:lnTo>
                      <a:pt x="27495" y="13873"/>
                    </a:lnTo>
                    <a:lnTo>
                      <a:pt x="27244" y="13923"/>
                    </a:lnTo>
                    <a:lnTo>
                      <a:pt x="27143" y="13973"/>
                    </a:lnTo>
                    <a:lnTo>
                      <a:pt x="27043" y="14074"/>
                    </a:lnTo>
                    <a:lnTo>
                      <a:pt x="26741" y="13772"/>
                    </a:lnTo>
                    <a:lnTo>
                      <a:pt x="26791" y="13722"/>
                    </a:lnTo>
                    <a:lnTo>
                      <a:pt x="27193" y="13672"/>
                    </a:lnTo>
                    <a:close/>
                    <a:moveTo>
                      <a:pt x="57502" y="12868"/>
                    </a:moveTo>
                    <a:lnTo>
                      <a:pt x="57603" y="12918"/>
                    </a:lnTo>
                    <a:lnTo>
                      <a:pt x="57653" y="12968"/>
                    </a:lnTo>
                    <a:lnTo>
                      <a:pt x="57653" y="13370"/>
                    </a:lnTo>
                    <a:lnTo>
                      <a:pt x="57749" y="13722"/>
                    </a:lnTo>
                    <a:lnTo>
                      <a:pt x="57754" y="13722"/>
                    </a:lnTo>
                    <a:lnTo>
                      <a:pt x="57804" y="13772"/>
                    </a:lnTo>
                    <a:lnTo>
                      <a:pt x="57854" y="13823"/>
                    </a:lnTo>
                    <a:lnTo>
                      <a:pt x="57854" y="13923"/>
                    </a:lnTo>
                    <a:lnTo>
                      <a:pt x="57769" y="13796"/>
                    </a:lnTo>
                    <a:lnTo>
                      <a:pt x="57804" y="13923"/>
                    </a:lnTo>
                    <a:lnTo>
                      <a:pt x="57804" y="14024"/>
                    </a:lnTo>
                    <a:lnTo>
                      <a:pt x="57754" y="14074"/>
                    </a:lnTo>
                    <a:lnTo>
                      <a:pt x="57704" y="13973"/>
                    </a:lnTo>
                    <a:lnTo>
                      <a:pt x="57653" y="13873"/>
                    </a:lnTo>
                    <a:lnTo>
                      <a:pt x="57603" y="13772"/>
                    </a:lnTo>
                    <a:lnTo>
                      <a:pt x="57653" y="13722"/>
                    </a:lnTo>
                    <a:lnTo>
                      <a:pt x="57720" y="13722"/>
                    </a:lnTo>
                    <a:lnTo>
                      <a:pt x="57653" y="13622"/>
                    </a:lnTo>
                    <a:lnTo>
                      <a:pt x="57603" y="13622"/>
                    </a:lnTo>
                    <a:lnTo>
                      <a:pt x="57553" y="13672"/>
                    </a:lnTo>
                    <a:lnTo>
                      <a:pt x="57402" y="13873"/>
                    </a:lnTo>
                    <a:lnTo>
                      <a:pt x="57301" y="13873"/>
                    </a:lnTo>
                    <a:lnTo>
                      <a:pt x="57151" y="13772"/>
                    </a:lnTo>
                    <a:lnTo>
                      <a:pt x="57050" y="13722"/>
                    </a:lnTo>
                    <a:lnTo>
                      <a:pt x="56899" y="13672"/>
                    </a:lnTo>
                    <a:lnTo>
                      <a:pt x="56849" y="13622"/>
                    </a:lnTo>
                    <a:lnTo>
                      <a:pt x="56849" y="13521"/>
                    </a:lnTo>
                    <a:lnTo>
                      <a:pt x="57050" y="13320"/>
                    </a:lnTo>
                    <a:lnTo>
                      <a:pt x="57201" y="13270"/>
                    </a:lnTo>
                    <a:lnTo>
                      <a:pt x="57352" y="13219"/>
                    </a:lnTo>
                    <a:lnTo>
                      <a:pt x="57402" y="13219"/>
                    </a:lnTo>
                    <a:lnTo>
                      <a:pt x="57402" y="13169"/>
                    </a:lnTo>
                    <a:lnTo>
                      <a:pt x="57352" y="13069"/>
                    </a:lnTo>
                    <a:lnTo>
                      <a:pt x="57251" y="13018"/>
                    </a:lnTo>
                    <a:lnTo>
                      <a:pt x="57251" y="12968"/>
                    </a:lnTo>
                    <a:lnTo>
                      <a:pt x="57301" y="12868"/>
                    </a:lnTo>
                    <a:close/>
                    <a:moveTo>
                      <a:pt x="62328" y="13923"/>
                    </a:moveTo>
                    <a:lnTo>
                      <a:pt x="62479" y="14024"/>
                    </a:lnTo>
                    <a:lnTo>
                      <a:pt x="62428" y="14074"/>
                    </a:lnTo>
                    <a:lnTo>
                      <a:pt x="62278" y="14024"/>
                    </a:lnTo>
                    <a:lnTo>
                      <a:pt x="62328" y="13923"/>
                    </a:lnTo>
                    <a:close/>
                    <a:moveTo>
                      <a:pt x="50315" y="13722"/>
                    </a:moveTo>
                    <a:lnTo>
                      <a:pt x="50466" y="13772"/>
                    </a:lnTo>
                    <a:lnTo>
                      <a:pt x="50616" y="13873"/>
                    </a:lnTo>
                    <a:lnTo>
                      <a:pt x="50817" y="13923"/>
                    </a:lnTo>
                    <a:lnTo>
                      <a:pt x="50868" y="14024"/>
                    </a:lnTo>
                    <a:lnTo>
                      <a:pt x="50817" y="14124"/>
                    </a:lnTo>
                    <a:lnTo>
                      <a:pt x="49963" y="14124"/>
                    </a:lnTo>
                    <a:lnTo>
                      <a:pt x="49913" y="14024"/>
                    </a:lnTo>
                    <a:lnTo>
                      <a:pt x="49913" y="13973"/>
                    </a:lnTo>
                    <a:lnTo>
                      <a:pt x="50013" y="13823"/>
                    </a:lnTo>
                    <a:lnTo>
                      <a:pt x="50164" y="13722"/>
                    </a:lnTo>
                    <a:close/>
                    <a:moveTo>
                      <a:pt x="51823" y="13672"/>
                    </a:moveTo>
                    <a:lnTo>
                      <a:pt x="51873" y="13722"/>
                    </a:lnTo>
                    <a:lnTo>
                      <a:pt x="51923" y="13823"/>
                    </a:lnTo>
                    <a:lnTo>
                      <a:pt x="51973" y="13973"/>
                    </a:lnTo>
                    <a:lnTo>
                      <a:pt x="51873" y="14024"/>
                    </a:lnTo>
                    <a:lnTo>
                      <a:pt x="51823" y="14124"/>
                    </a:lnTo>
                    <a:lnTo>
                      <a:pt x="51672" y="14124"/>
                    </a:lnTo>
                    <a:lnTo>
                      <a:pt x="51622" y="14074"/>
                    </a:lnTo>
                    <a:lnTo>
                      <a:pt x="51571" y="14024"/>
                    </a:lnTo>
                    <a:lnTo>
                      <a:pt x="51521" y="13923"/>
                    </a:lnTo>
                    <a:lnTo>
                      <a:pt x="51571" y="13823"/>
                    </a:lnTo>
                    <a:lnTo>
                      <a:pt x="51571" y="13772"/>
                    </a:lnTo>
                    <a:lnTo>
                      <a:pt x="51722" y="13672"/>
                    </a:lnTo>
                    <a:close/>
                    <a:moveTo>
                      <a:pt x="56648" y="14024"/>
                    </a:moveTo>
                    <a:lnTo>
                      <a:pt x="56598" y="14057"/>
                    </a:lnTo>
                    <a:lnTo>
                      <a:pt x="56598" y="14057"/>
                    </a:lnTo>
                    <a:lnTo>
                      <a:pt x="56598" y="14124"/>
                    </a:lnTo>
                    <a:lnTo>
                      <a:pt x="56628" y="14124"/>
                    </a:lnTo>
                    <a:lnTo>
                      <a:pt x="56648" y="14024"/>
                    </a:lnTo>
                    <a:close/>
                    <a:moveTo>
                      <a:pt x="58156" y="13923"/>
                    </a:moveTo>
                    <a:lnTo>
                      <a:pt x="58256" y="14024"/>
                    </a:lnTo>
                    <a:lnTo>
                      <a:pt x="58156" y="14124"/>
                    </a:lnTo>
                    <a:lnTo>
                      <a:pt x="58106" y="13973"/>
                    </a:lnTo>
                    <a:lnTo>
                      <a:pt x="58156" y="13923"/>
                    </a:lnTo>
                    <a:close/>
                    <a:moveTo>
                      <a:pt x="22871" y="13923"/>
                    </a:moveTo>
                    <a:lnTo>
                      <a:pt x="22921" y="14024"/>
                    </a:lnTo>
                    <a:lnTo>
                      <a:pt x="22921" y="14124"/>
                    </a:lnTo>
                    <a:lnTo>
                      <a:pt x="22921" y="14225"/>
                    </a:lnTo>
                    <a:lnTo>
                      <a:pt x="22871" y="14275"/>
                    </a:lnTo>
                    <a:lnTo>
                      <a:pt x="22770" y="14275"/>
                    </a:lnTo>
                    <a:lnTo>
                      <a:pt x="22720" y="14225"/>
                    </a:lnTo>
                    <a:lnTo>
                      <a:pt x="22720" y="14124"/>
                    </a:lnTo>
                    <a:lnTo>
                      <a:pt x="22720" y="14024"/>
                    </a:lnTo>
                    <a:lnTo>
                      <a:pt x="22770" y="13923"/>
                    </a:lnTo>
                    <a:close/>
                    <a:moveTo>
                      <a:pt x="24027" y="13471"/>
                    </a:moveTo>
                    <a:lnTo>
                      <a:pt x="24127" y="13521"/>
                    </a:lnTo>
                    <a:lnTo>
                      <a:pt x="24178" y="13571"/>
                    </a:lnTo>
                    <a:lnTo>
                      <a:pt x="24178" y="13672"/>
                    </a:lnTo>
                    <a:lnTo>
                      <a:pt x="24178" y="13873"/>
                    </a:lnTo>
                    <a:lnTo>
                      <a:pt x="24178" y="13973"/>
                    </a:lnTo>
                    <a:lnTo>
                      <a:pt x="24077" y="14124"/>
                    </a:lnTo>
                    <a:lnTo>
                      <a:pt x="23976" y="14225"/>
                    </a:lnTo>
                    <a:lnTo>
                      <a:pt x="23826" y="14275"/>
                    </a:lnTo>
                    <a:lnTo>
                      <a:pt x="23775" y="14225"/>
                    </a:lnTo>
                    <a:lnTo>
                      <a:pt x="23775" y="13873"/>
                    </a:lnTo>
                    <a:lnTo>
                      <a:pt x="23775" y="13672"/>
                    </a:lnTo>
                    <a:lnTo>
                      <a:pt x="23775" y="13622"/>
                    </a:lnTo>
                    <a:lnTo>
                      <a:pt x="23826" y="13521"/>
                    </a:lnTo>
                    <a:lnTo>
                      <a:pt x="23926" y="13471"/>
                    </a:lnTo>
                    <a:close/>
                    <a:moveTo>
                      <a:pt x="20106" y="14124"/>
                    </a:moveTo>
                    <a:lnTo>
                      <a:pt x="20207" y="14225"/>
                    </a:lnTo>
                    <a:lnTo>
                      <a:pt x="20106" y="14275"/>
                    </a:lnTo>
                    <a:lnTo>
                      <a:pt x="20006" y="14325"/>
                    </a:lnTo>
                    <a:lnTo>
                      <a:pt x="19955" y="14325"/>
                    </a:lnTo>
                    <a:lnTo>
                      <a:pt x="19855" y="14275"/>
                    </a:lnTo>
                    <a:lnTo>
                      <a:pt x="19754" y="14225"/>
                    </a:lnTo>
                    <a:lnTo>
                      <a:pt x="19855" y="14174"/>
                    </a:lnTo>
                    <a:lnTo>
                      <a:pt x="19955" y="14124"/>
                    </a:lnTo>
                    <a:close/>
                    <a:moveTo>
                      <a:pt x="21765" y="13923"/>
                    </a:moveTo>
                    <a:lnTo>
                      <a:pt x="21865" y="13973"/>
                    </a:lnTo>
                    <a:lnTo>
                      <a:pt x="22016" y="14174"/>
                    </a:lnTo>
                    <a:lnTo>
                      <a:pt x="22066" y="14225"/>
                    </a:lnTo>
                    <a:lnTo>
                      <a:pt x="22016" y="14275"/>
                    </a:lnTo>
                    <a:lnTo>
                      <a:pt x="21514" y="14325"/>
                    </a:lnTo>
                    <a:lnTo>
                      <a:pt x="20810" y="14325"/>
                    </a:lnTo>
                    <a:lnTo>
                      <a:pt x="20659" y="14275"/>
                    </a:lnTo>
                    <a:lnTo>
                      <a:pt x="20609" y="14225"/>
                    </a:lnTo>
                    <a:lnTo>
                      <a:pt x="20609" y="14124"/>
                    </a:lnTo>
                    <a:lnTo>
                      <a:pt x="20609" y="14024"/>
                    </a:lnTo>
                    <a:lnTo>
                      <a:pt x="20709" y="13973"/>
                    </a:lnTo>
                    <a:lnTo>
                      <a:pt x="20810" y="13973"/>
                    </a:lnTo>
                    <a:lnTo>
                      <a:pt x="21011" y="14074"/>
                    </a:lnTo>
                    <a:lnTo>
                      <a:pt x="21162" y="14124"/>
                    </a:lnTo>
                    <a:lnTo>
                      <a:pt x="21262" y="14074"/>
                    </a:lnTo>
                    <a:lnTo>
                      <a:pt x="21463" y="14024"/>
                    </a:lnTo>
                    <a:lnTo>
                      <a:pt x="21614" y="13923"/>
                    </a:lnTo>
                    <a:close/>
                    <a:moveTo>
                      <a:pt x="26138" y="13722"/>
                    </a:moveTo>
                    <a:lnTo>
                      <a:pt x="26289" y="13772"/>
                    </a:lnTo>
                    <a:lnTo>
                      <a:pt x="26389" y="13923"/>
                    </a:lnTo>
                    <a:lnTo>
                      <a:pt x="26490" y="14074"/>
                    </a:lnTo>
                    <a:lnTo>
                      <a:pt x="26490" y="14174"/>
                    </a:lnTo>
                    <a:lnTo>
                      <a:pt x="26490" y="14225"/>
                    </a:lnTo>
                    <a:lnTo>
                      <a:pt x="26339" y="14275"/>
                    </a:lnTo>
                    <a:lnTo>
                      <a:pt x="26238" y="14325"/>
                    </a:lnTo>
                    <a:lnTo>
                      <a:pt x="26037" y="14174"/>
                    </a:lnTo>
                    <a:lnTo>
                      <a:pt x="25836" y="14124"/>
                    </a:lnTo>
                    <a:lnTo>
                      <a:pt x="25384" y="14124"/>
                    </a:lnTo>
                    <a:lnTo>
                      <a:pt x="25334" y="14074"/>
                    </a:lnTo>
                    <a:lnTo>
                      <a:pt x="25233" y="14024"/>
                    </a:lnTo>
                    <a:lnTo>
                      <a:pt x="25334" y="13923"/>
                    </a:lnTo>
                    <a:lnTo>
                      <a:pt x="25434" y="13923"/>
                    </a:lnTo>
                    <a:lnTo>
                      <a:pt x="25535" y="13873"/>
                    </a:lnTo>
                    <a:lnTo>
                      <a:pt x="25736" y="13923"/>
                    </a:lnTo>
                    <a:lnTo>
                      <a:pt x="25937" y="13873"/>
                    </a:lnTo>
                    <a:lnTo>
                      <a:pt x="26037" y="13823"/>
                    </a:lnTo>
                    <a:lnTo>
                      <a:pt x="26138" y="13722"/>
                    </a:lnTo>
                    <a:close/>
                    <a:moveTo>
                      <a:pt x="43228" y="14124"/>
                    </a:moveTo>
                    <a:lnTo>
                      <a:pt x="43328" y="14174"/>
                    </a:lnTo>
                    <a:lnTo>
                      <a:pt x="43328" y="14275"/>
                    </a:lnTo>
                    <a:lnTo>
                      <a:pt x="43328" y="14376"/>
                    </a:lnTo>
                    <a:lnTo>
                      <a:pt x="43278" y="14476"/>
                    </a:lnTo>
                    <a:lnTo>
                      <a:pt x="43177" y="14526"/>
                    </a:lnTo>
                    <a:lnTo>
                      <a:pt x="43026" y="14526"/>
                    </a:lnTo>
                    <a:lnTo>
                      <a:pt x="42976" y="14476"/>
                    </a:lnTo>
                    <a:lnTo>
                      <a:pt x="42926" y="14376"/>
                    </a:lnTo>
                    <a:lnTo>
                      <a:pt x="42926" y="14275"/>
                    </a:lnTo>
                    <a:lnTo>
                      <a:pt x="42976" y="14124"/>
                    </a:lnTo>
                    <a:close/>
                    <a:moveTo>
                      <a:pt x="44082" y="14124"/>
                    </a:moveTo>
                    <a:lnTo>
                      <a:pt x="44183" y="14225"/>
                    </a:lnTo>
                    <a:lnTo>
                      <a:pt x="44183" y="14325"/>
                    </a:lnTo>
                    <a:lnTo>
                      <a:pt x="44434" y="14325"/>
                    </a:lnTo>
                    <a:lnTo>
                      <a:pt x="44534" y="14376"/>
                    </a:lnTo>
                    <a:lnTo>
                      <a:pt x="44585" y="14426"/>
                    </a:lnTo>
                    <a:lnTo>
                      <a:pt x="44585" y="14577"/>
                    </a:lnTo>
                    <a:lnTo>
                      <a:pt x="44183" y="14335"/>
                    </a:lnTo>
                    <a:lnTo>
                      <a:pt x="44183" y="14335"/>
                    </a:lnTo>
                    <a:lnTo>
                      <a:pt x="44183" y="14325"/>
                    </a:lnTo>
                    <a:lnTo>
                      <a:pt x="44166" y="14325"/>
                    </a:lnTo>
                    <a:lnTo>
                      <a:pt x="44082" y="14275"/>
                    </a:lnTo>
                    <a:lnTo>
                      <a:pt x="43981" y="14225"/>
                    </a:lnTo>
                    <a:lnTo>
                      <a:pt x="44032" y="14124"/>
                    </a:lnTo>
                    <a:close/>
                    <a:moveTo>
                      <a:pt x="44183" y="14376"/>
                    </a:moveTo>
                    <a:lnTo>
                      <a:pt x="44384" y="14476"/>
                    </a:lnTo>
                    <a:lnTo>
                      <a:pt x="44484" y="14627"/>
                    </a:lnTo>
                    <a:lnTo>
                      <a:pt x="44534" y="14677"/>
                    </a:lnTo>
                    <a:lnTo>
                      <a:pt x="44534" y="14727"/>
                    </a:lnTo>
                    <a:lnTo>
                      <a:pt x="44434" y="14677"/>
                    </a:lnTo>
                    <a:lnTo>
                      <a:pt x="44183" y="14426"/>
                    </a:lnTo>
                    <a:lnTo>
                      <a:pt x="44183" y="14376"/>
                    </a:lnTo>
                    <a:close/>
                    <a:moveTo>
                      <a:pt x="45942" y="13873"/>
                    </a:moveTo>
                    <a:lnTo>
                      <a:pt x="46042" y="13923"/>
                    </a:lnTo>
                    <a:lnTo>
                      <a:pt x="46243" y="13973"/>
                    </a:lnTo>
                    <a:lnTo>
                      <a:pt x="46394" y="14074"/>
                    </a:lnTo>
                    <a:lnTo>
                      <a:pt x="46495" y="14124"/>
                    </a:lnTo>
                    <a:lnTo>
                      <a:pt x="46595" y="14124"/>
                    </a:lnTo>
                    <a:lnTo>
                      <a:pt x="46645" y="14275"/>
                    </a:lnTo>
                    <a:lnTo>
                      <a:pt x="46595" y="14325"/>
                    </a:lnTo>
                    <a:lnTo>
                      <a:pt x="46294" y="14325"/>
                    </a:lnTo>
                    <a:lnTo>
                      <a:pt x="46143" y="14376"/>
                    </a:lnTo>
                    <a:lnTo>
                      <a:pt x="45992" y="14476"/>
                    </a:lnTo>
                    <a:lnTo>
                      <a:pt x="45942" y="14476"/>
                    </a:lnTo>
                    <a:lnTo>
                      <a:pt x="45892" y="14426"/>
                    </a:lnTo>
                    <a:lnTo>
                      <a:pt x="45791" y="14376"/>
                    </a:lnTo>
                    <a:lnTo>
                      <a:pt x="45690" y="14325"/>
                    </a:lnTo>
                    <a:lnTo>
                      <a:pt x="45640" y="14325"/>
                    </a:lnTo>
                    <a:lnTo>
                      <a:pt x="45540" y="14376"/>
                    </a:lnTo>
                    <a:lnTo>
                      <a:pt x="45489" y="14426"/>
                    </a:lnTo>
                    <a:lnTo>
                      <a:pt x="45489" y="14476"/>
                    </a:lnTo>
                    <a:lnTo>
                      <a:pt x="45439" y="14627"/>
                    </a:lnTo>
                    <a:lnTo>
                      <a:pt x="45288" y="14727"/>
                    </a:lnTo>
                    <a:lnTo>
                      <a:pt x="45188" y="14727"/>
                    </a:lnTo>
                    <a:lnTo>
                      <a:pt x="44987" y="14577"/>
                    </a:lnTo>
                    <a:lnTo>
                      <a:pt x="44836" y="14376"/>
                    </a:lnTo>
                    <a:lnTo>
                      <a:pt x="44836" y="14275"/>
                    </a:lnTo>
                    <a:lnTo>
                      <a:pt x="44886" y="14124"/>
                    </a:lnTo>
                    <a:lnTo>
                      <a:pt x="45087" y="14074"/>
                    </a:lnTo>
                    <a:lnTo>
                      <a:pt x="45288" y="13973"/>
                    </a:lnTo>
                    <a:lnTo>
                      <a:pt x="45489" y="13873"/>
                    </a:lnTo>
                    <a:lnTo>
                      <a:pt x="45640" y="13873"/>
                    </a:lnTo>
                    <a:lnTo>
                      <a:pt x="45741" y="13923"/>
                    </a:lnTo>
                    <a:lnTo>
                      <a:pt x="45841" y="13923"/>
                    </a:lnTo>
                    <a:lnTo>
                      <a:pt x="45942" y="13873"/>
                    </a:lnTo>
                    <a:close/>
                    <a:moveTo>
                      <a:pt x="49108" y="14577"/>
                    </a:moveTo>
                    <a:lnTo>
                      <a:pt x="49209" y="14627"/>
                    </a:lnTo>
                    <a:lnTo>
                      <a:pt x="49159" y="14727"/>
                    </a:lnTo>
                    <a:lnTo>
                      <a:pt x="49008" y="14627"/>
                    </a:lnTo>
                    <a:lnTo>
                      <a:pt x="49108" y="14577"/>
                    </a:lnTo>
                    <a:close/>
                    <a:moveTo>
                      <a:pt x="52024" y="14325"/>
                    </a:moveTo>
                    <a:lnTo>
                      <a:pt x="52325" y="14376"/>
                    </a:lnTo>
                    <a:lnTo>
                      <a:pt x="52376" y="14426"/>
                    </a:lnTo>
                    <a:lnTo>
                      <a:pt x="52325" y="14476"/>
                    </a:lnTo>
                    <a:lnTo>
                      <a:pt x="52024" y="14627"/>
                    </a:lnTo>
                    <a:lnTo>
                      <a:pt x="51672" y="14727"/>
                    </a:lnTo>
                    <a:lnTo>
                      <a:pt x="51622" y="14727"/>
                    </a:lnTo>
                    <a:lnTo>
                      <a:pt x="51571" y="14677"/>
                    </a:lnTo>
                    <a:lnTo>
                      <a:pt x="51521" y="14627"/>
                    </a:lnTo>
                    <a:lnTo>
                      <a:pt x="51521" y="14526"/>
                    </a:lnTo>
                    <a:lnTo>
                      <a:pt x="51571" y="14426"/>
                    </a:lnTo>
                    <a:lnTo>
                      <a:pt x="51622" y="14376"/>
                    </a:lnTo>
                    <a:lnTo>
                      <a:pt x="52024" y="14325"/>
                    </a:lnTo>
                    <a:close/>
                    <a:moveTo>
                      <a:pt x="54537" y="14727"/>
                    </a:moveTo>
                    <a:lnTo>
                      <a:pt x="54637" y="14778"/>
                    </a:lnTo>
                    <a:lnTo>
                      <a:pt x="54688" y="14828"/>
                    </a:lnTo>
                    <a:lnTo>
                      <a:pt x="54637" y="14928"/>
                    </a:lnTo>
                    <a:lnTo>
                      <a:pt x="54336" y="14928"/>
                    </a:lnTo>
                    <a:lnTo>
                      <a:pt x="54286" y="14828"/>
                    </a:lnTo>
                    <a:lnTo>
                      <a:pt x="54336" y="14778"/>
                    </a:lnTo>
                    <a:lnTo>
                      <a:pt x="54436" y="14727"/>
                    </a:lnTo>
                    <a:close/>
                    <a:moveTo>
                      <a:pt x="48053" y="14727"/>
                    </a:moveTo>
                    <a:lnTo>
                      <a:pt x="48153" y="14828"/>
                    </a:lnTo>
                    <a:lnTo>
                      <a:pt x="48153" y="14878"/>
                    </a:lnTo>
                    <a:lnTo>
                      <a:pt x="48053" y="14928"/>
                    </a:lnTo>
                    <a:lnTo>
                      <a:pt x="47952" y="14979"/>
                    </a:lnTo>
                    <a:lnTo>
                      <a:pt x="47852" y="14928"/>
                    </a:lnTo>
                    <a:lnTo>
                      <a:pt x="47802" y="14878"/>
                    </a:lnTo>
                    <a:lnTo>
                      <a:pt x="47802" y="14828"/>
                    </a:lnTo>
                    <a:lnTo>
                      <a:pt x="47852" y="14778"/>
                    </a:lnTo>
                    <a:lnTo>
                      <a:pt x="47952" y="14727"/>
                    </a:lnTo>
                    <a:close/>
                    <a:moveTo>
                      <a:pt x="604" y="14979"/>
                    </a:moveTo>
                    <a:lnTo>
                      <a:pt x="604" y="14995"/>
                    </a:lnTo>
                    <a:lnTo>
                      <a:pt x="604" y="14995"/>
                    </a:lnTo>
                    <a:lnTo>
                      <a:pt x="704" y="15029"/>
                    </a:lnTo>
                    <a:lnTo>
                      <a:pt x="694" y="14979"/>
                    </a:lnTo>
                    <a:close/>
                    <a:moveTo>
                      <a:pt x="34180" y="14979"/>
                    </a:moveTo>
                    <a:lnTo>
                      <a:pt x="34123" y="15065"/>
                    </a:lnTo>
                    <a:lnTo>
                      <a:pt x="34123" y="15065"/>
                    </a:lnTo>
                    <a:lnTo>
                      <a:pt x="34130" y="15029"/>
                    </a:lnTo>
                    <a:lnTo>
                      <a:pt x="34180" y="14979"/>
                    </a:lnTo>
                    <a:close/>
                    <a:moveTo>
                      <a:pt x="35889" y="14979"/>
                    </a:moveTo>
                    <a:lnTo>
                      <a:pt x="35990" y="15079"/>
                    </a:lnTo>
                    <a:lnTo>
                      <a:pt x="35839" y="15129"/>
                    </a:lnTo>
                    <a:lnTo>
                      <a:pt x="35738" y="15079"/>
                    </a:lnTo>
                    <a:lnTo>
                      <a:pt x="35889" y="14979"/>
                    </a:lnTo>
                    <a:close/>
                    <a:moveTo>
                      <a:pt x="58206" y="14979"/>
                    </a:moveTo>
                    <a:lnTo>
                      <a:pt x="58256" y="15079"/>
                    </a:lnTo>
                    <a:lnTo>
                      <a:pt x="58307" y="15180"/>
                    </a:lnTo>
                    <a:lnTo>
                      <a:pt x="58256" y="15280"/>
                    </a:lnTo>
                    <a:lnTo>
                      <a:pt x="58206" y="15331"/>
                    </a:lnTo>
                    <a:lnTo>
                      <a:pt x="58156" y="15331"/>
                    </a:lnTo>
                    <a:lnTo>
                      <a:pt x="58055" y="15280"/>
                    </a:lnTo>
                    <a:lnTo>
                      <a:pt x="58055" y="15129"/>
                    </a:lnTo>
                    <a:lnTo>
                      <a:pt x="58055" y="15079"/>
                    </a:lnTo>
                    <a:lnTo>
                      <a:pt x="58156" y="14979"/>
                    </a:lnTo>
                    <a:close/>
                    <a:moveTo>
                      <a:pt x="63283" y="14979"/>
                    </a:moveTo>
                    <a:lnTo>
                      <a:pt x="63333" y="15079"/>
                    </a:lnTo>
                    <a:lnTo>
                      <a:pt x="63333" y="15180"/>
                    </a:lnTo>
                    <a:lnTo>
                      <a:pt x="63333" y="15280"/>
                    </a:lnTo>
                    <a:lnTo>
                      <a:pt x="63233" y="15331"/>
                    </a:lnTo>
                    <a:lnTo>
                      <a:pt x="63182" y="15331"/>
                    </a:lnTo>
                    <a:lnTo>
                      <a:pt x="63132" y="15280"/>
                    </a:lnTo>
                    <a:lnTo>
                      <a:pt x="63132" y="15129"/>
                    </a:lnTo>
                    <a:lnTo>
                      <a:pt x="63132" y="15079"/>
                    </a:lnTo>
                    <a:lnTo>
                      <a:pt x="63182" y="14979"/>
                    </a:lnTo>
                    <a:close/>
                    <a:moveTo>
                      <a:pt x="34281" y="15180"/>
                    </a:moveTo>
                    <a:lnTo>
                      <a:pt x="34281" y="15230"/>
                    </a:lnTo>
                    <a:lnTo>
                      <a:pt x="34230" y="15331"/>
                    </a:lnTo>
                    <a:lnTo>
                      <a:pt x="34180" y="15381"/>
                    </a:lnTo>
                    <a:lnTo>
                      <a:pt x="34117" y="15381"/>
                    </a:lnTo>
                    <a:lnTo>
                      <a:pt x="34230" y="15230"/>
                    </a:lnTo>
                    <a:lnTo>
                      <a:pt x="34281" y="15180"/>
                    </a:lnTo>
                    <a:close/>
                    <a:moveTo>
                      <a:pt x="59010" y="15180"/>
                    </a:moveTo>
                    <a:lnTo>
                      <a:pt x="59061" y="15230"/>
                    </a:lnTo>
                    <a:lnTo>
                      <a:pt x="59061" y="15331"/>
                    </a:lnTo>
                    <a:lnTo>
                      <a:pt x="59010" y="15381"/>
                    </a:lnTo>
                    <a:lnTo>
                      <a:pt x="58608" y="15381"/>
                    </a:lnTo>
                    <a:lnTo>
                      <a:pt x="58508" y="15280"/>
                    </a:lnTo>
                    <a:lnTo>
                      <a:pt x="58558" y="15230"/>
                    </a:lnTo>
                    <a:lnTo>
                      <a:pt x="58608" y="15180"/>
                    </a:lnTo>
                    <a:close/>
                    <a:moveTo>
                      <a:pt x="60267" y="15180"/>
                    </a:moveTo>
                    <a:lnTo>
                      <a:pt x="60367" y="15230"/>
                    </a:lnTo>
                    <a:lnTo>
                      <a:pt x="60317" y="15331"/>
                    </a:lnTo>
                    <a:lnTo>
                      <a:pt x="60267" y="15381"/>
                    </a:lnTo>
                    <a:lnTo>
                      <a:pt x="60066" y="15381"/>
                    </a:lnTo>
                    <a:lnTo>
                      <a:pt x="60016" y="15280"/>
                    </a:lnTo>
                    <a:lnTo>
                      <a:pt x="60016" y="15230"/>
                    </a:lnTo>
                    <a:lnTo>
                      <a:pt x="60066" y="15180"/>
                    </a:lnTo>
                    <a:close/>
                    <a:moveTo>
                      <a:pt x="61574" y="14928"/>
                    </a:moveTo>
                    <a:lnTo>
                      <a:pt x="61725" y="14979"/>
                    </a:lnTo>
                    <a:lnTo>
                      <a:pt x="61875" y="15079"/>
                    </a:lnTo>
                    <a:lnTo>
                      <a:pt x="61976" y="15180"/>
                    </a:lnTo>
                    <a:lnTo>
                      <a:pt x="62026" y="15230"/>
                    </a:lnTo>
                    <a:lnTo>
                      <a:pt x="62026" y="15331"/>
                    </a:lnTo>
                    <a:lnTo>
                      <a:pt x="61926" y="15381"/>
                    </a:lnTo>
                    <a:lnTo>
                      <a:pt x="60820" y="15381"/>
                    </a:lnTo>
                    <a:lnTo>
                      <a:pt x="60669" y="15331"/>
                    </a:lnTo>
                    <a:lnTo>
                      <a:pt x="60619" y="15280"/>
                    </a:lnTo>
                    <a:lnTo>
                      <a:pt x="60619" y="15230"/>
                    </a:lnTo>
                    <a:lnTo>
                      <a:pt x="60619" y="15079"/>
                    </a:lnTo>
                    <a:lnTo>
                      <a:pt x="60719" y="14979"/>
                    </a:lnTo>
                    <a:lnTo>
                      <a:pt x="60820" y="14979"/>
                    </a:lnTo>
                    <a:lnTo>
                      <a:pt x="60971" y="15029"/>
                    </a:lnTo>
                    <a:lnTo>
                      <a:pt x="61021" y="15079"/>
                    </a:lnTo>
                    <a:lnTo>
                      <a:pt x="61121" y="15129"/>
                    </a:lnTo>
                    <a:lnTo>
                      <a:pt x="61172" y="15079"/>
                    </a:lnTo>
                    <a:lnTo>
                      <a:pt x="61423" y="14979"/>
                    </a:lnTo>
                    <a:lnTo>
                      <a:pt x="61574" y="14928"/>
                    </a:lnTo>
                    <a:close/>
                    <a:moveTo>
                      <a:pt x="62378" y="15180"/>
                    </a:moveTo>
                    <a:lnTo>
                      <a:pt x="62428" y="15280"/>
                    </a:lnTo>
                    <a:lnTo>
                      <a:pt x="62378" y="15381"/>
                    </a:lnTo>
                    <a:lnTo>
                      <a:pt x="62328" y="15230"/>
                    </a:lnTo>
                    <a:lnTo>
                      <a:pt x="62378" y="15180"/>
                    </a:lnTo>
                    <a:close/>
                    <a:moveTo>
                      <a:pt x="34036" y="15510"/>
                    </a:moveTo>
                    <a:lnTo>
                      <a:pt x="34029" y="15532"/>
                    </a:lnTo>
                    <a:lnTo>
                      <a:pt x="34019" y="15542"/>
                    </a:lnTo>
                    <a:lnTo>
                      <a:pt x="34019" y="15542"/>
                    </a:lnTo>
                    <a:lnTo>
                      <a:pt x="34036" y="15510"/>
                    </a:lnTo>
                    <a:close/>
                    <a:moveTo>
                      <a:pt x="51119" y="14778"/>
                    </a:moveTo>
                    <a:lnTo>
                      <a:pt x="51119" y="14828"/>
                    </a:lnTo>
                    <a:lnTo>
                      <a:pt x="51119" y="14928"/>
                    </a:lnTo>
                    <a:lnTo>
                      <a:pt x="51119" y="15079"/>
                    </a:lnTo>
                    <a:lnTo>
                      <a:pt x="51119" y="15180"/>
                    </a:lnTo>
                    <a:lnTo>
                      <a:pt x="51069" y="15280"/>
                    </a:lnTo>
                    <a:lnTo>
                      <a:pt x="50918" y="15481"/>
                    </a:lnTo>
                    <a:lnTo>
                      <a:pt x="50868" y="15532"/>
                    </a:lnTo>
                    <a:lnTo>
                      <a:pt x="50817" y="15582"/>
                    </a:lnTo>
                    <a:lnTo>
                      <a:pt x="50717" y="15381"/>
                    </a:lnTo>
                    <a:lnTo>
                      <a:pt x="50667" y="15230"/>
                    </a:lnTo>
                    <a:lnTo>
                      <a:pt x="50566" y="15129"/>
                    </a:lnTo>
                    <a:lnTo>
                      <a:pt x="50516" y="15079"/>
                    </a:lnTo>
                    <a:lnTo>
                      <a:pt x="50566" y="14979"/>
                    </a:lnTo>
                    <a:lnTo>
                      <a:pt x="50918" y="14828"/>
                    </a:lnTo>
                    <a:lnTo>
                      <a:pt x="51018" y="14778"/>
                    </a:lnTo>
                    <a:close/>
                    <a:moveTo>
                      <a:pt x="54788" y="15381"/>
                    </a:moveTo>
                    <a:lnTo>
                      <a:pt x="54889" y="15431"/>
                    </a:lnTo>
                    <a:lnTo>
                      <a:pt x="54889" y="15532"/>
                    </a:lnTo>
                    <a:lnTo>
                      <a:pt x="54788" y="15582"/>
                    </a:lnTo>
                    <a:lnTo>
                      <a:pt x="54587" y="15582"/>
                    </a:lnTo>
                    <a:lnTo>
                      <a:pt x="54537" y="15532"/>
                    </a:lnTo>
                    <a:lnTo>
                      <a:pt x="54537" y="15431"/>
                    </a:lnTo>
                    <a:lnTo>
                      <a:pt x="54587" y="15381"/>
                    </a:lnTo>
                    <a:close/>
                    <a:moveTo>
                      <a:pt x="48304" y="15632"/>
                    </a:moveTo>
                    <a:lnTo>
                      <a:pt x="48405" y="15682"/>
                    </a:lnTo>
                    <a:lnTo>
                      <a:pt x="48254" y="15733"/>
                    </a:lnTo>
                    <a:lnTo>
                      <a:pt x="48153" y="15682"/>
                    </a:lnTo>
                    <a:lnTo>
                      <a:pt x="48304" y="15632"/>
                    </a:lnTo>
                    <a:close/>
                    <a:moveTo>
                      <a:pt x="31265" y="15431"/>
                    </a:moveTo>
                    <a:lnTo>
                      <a:pt x="31365" y="15582"/>
                    </a:lnTo>
                    <a:lnTo>
                      <a:pt x="31315" y="15682"/>
                    </a:lnTo>
                    <a:lnTo>
                      <a:pt x="31265" y="15733"/>
                    </a:lnTo>
                    <a:lnTo>
                      <a:pt x="31214" y="15783"/>
                    </a:lnTo>
                    <a:lnTo>
                      <a:pt x="31064" y="15783"/>
                    </a:lnTo>
                    <a:lnTo>
                      <a:pt x="31013" y="15733"/>
                    </a:lnTo>
                    <a:lnTo>
                      <a:pt x="30913" y="15682"/>
                    </a:lnTo>
                    <a:lnTo>
                      <a:pt x="31013" y="15632"/>
                    </a:lnTo>
                    <a:lnTo>
                      <a:pt x="31114" y="15481"/>
                    </a:lnTo>
                    <a:lnTo>
                      <a:pt x="31265" y="15431"/>
                    </a:lnTo>
                    <a:close/>
                    <a:moveTo>
                      <a:pt x="32320" y="15230"/>
                    </a:moveTo>
                    <a:lnTo>
                      <a:pt x="32471" y="15331"/>
                    </a:lnTo>
                    <a:lnTo>
                      <a:pt x="32572" y="15481"/>
                    </a:lnTo>
                    <a:lnTo>
                      <a:pt x="32572" y="15632"/>
                    </a:lnTo>
                    <a:lnTo>
                      <a:pt x="32521" y="15783"/>
                    </a:lnTo>
                    <a:lnTo>
                      <a:pt x="31617" y="15783"/>
                    </a:lnTo>
                    <a:lnTo>
                      <a:pt x="31566" y="15682"/>
                    </a:lnTo>
                    <a:lnTo>
                      <a:pt x="31617" y="15632"/>
                    </a:lnTo>
                    <a:lnTo>
                      <a:pt x="31918" y="15582"/>
                    </a:lnTo>
                    <a:lnTo>
                      <a:pt x="32069" y="15582"/>
                    </a:lnTo>
                    <a:lnTo>
                      <a:pt x="32169" y="15532"/>
                    </a:lnTo>
                    <a:lnTo>
                      <a:pt x="32169" y="15431"/>
                    </a:lnTo>
                    <a:lnTo>
                      <a:pt x="32169" y="15280"/>
                    </a:lnTo>
                    <a:lnTo>
                      <a:pt x="32320" y="15230"/>
                    </a:lnTo>
                    <a:close/>
                    <a:moveTo>
                      <a:pt x="53230" y="13672"/>
                    </a:moveTo>
                    <a:lnTo>
                      <a:pt x="53381" y="13772"/>
                    </a:lnTo>
                    <a:lnTo>
                      <a:pt x="53532" y="13873"/>
                    </a:lnTo>
                    <a:lnTo>
                      <a:pt x="53632" y="13873"/>
                    </a:lnTo>
                    <a:lnTo>
                      <a:pt x="53883" y="13923"/>
                    </a:lnTo>
                    <a:lnTo>
                      <a:pt x="54034" y="13923"/>
                    </a:lnTo>
                    <a:lnTo>
                      <a:pt x="54085" y="14074"/>
                    </a:lnTo>
                    <a:lnTo>
                      <a:pt x="54085" y="14174"/>
                    </a:lnTo>
                    <a:lnTo>
                      <a:pt x="54034" y="14275"/>
                    </a:lnTo>
                    <a:lnTo>
                      <a:pt x="53934" y="14275"/>
                    </a:lnTo>
                    <a:lnTo>
                      <a:pt x="53833" y="14325"/>
                    </a:lnTo>
                    <a:lnTo>
                      <a:pt x="53532" y="14325"/>
                    </a:lnTo>
                    <a:lnTo>
                      <a:pt x="53431" y="14426"/>
                    </a:lnTo>
                    <a:lnTo>
                      <a:pt x="53481" y="14476"/>
                    </a:lnTo>
                    <a:lnTo>
                      <a:pt x="53984" y="14577"/>
                    </a:lnTo>
                    <a:lnTo>
                      <a:pt x="54034" y="14577"/>
                    </a:lnTo>
                    <a:lnTo>
                      <a:pt x="54085" y="14627"/>
                    </a:lnTo>
                    <a:lnTo>
                      <a:pt x="53984" y="14727"/>
                    </a:lnTo>
                    <a:lnTo>
                      <a:pt x="53883" y="14828"/>
                    </a:lnTo>
                    <a:lnTo>
                      <a:pt x="53833" y="14928"/>
                    </a:lnTo>
                    <a:lnTo>
                      <a:pt x="53883" y="15029"/>
                    </a:lnTo>
                    <a:lnTo>
                      <a:pt x="53934" y="15129"/>
                    </a:lnTo>
                    <a:lnTo>
                      <a:pt x="54034" y="15230"/>
                    </a:lnTo>
                    <a:lnTo>
                      <a:pt x="54034" y="15280"/>
                    </a:lnTo>
                    <a:lnTo>
                      <a:pt x="53984" y="15381"/>
                    </a:lnTo>
                    <a:lnTo>
                      <a:pt x="53833" y="15481"/>
                    </a:lnTo>
                    <a:lnTo>
                      <a:pt x="53682" y="15582"/>
                    </a:lnTo>
                    <a:lnTo>
                      <a:pt x="53532" y="15632"/>
                    </a:lnTo>
                    <a:lnTo>
                      <a:pt x="53381" y="15733"/>
                    </a:lnTo>
                    <a:lnTo>
                      <a:pt x="53280" y="15783"/>
                    </a:lnTo>
                    <a:lnTo>
                      <a:pt x="52928" y="15783"/>
                    </a:lnTo>
                    <a:lnTo>
                      <a:pt x="52828" y="15682"/>
                    </a:lnTo>
                    <a:lnTo>
                      <a:pt x="52828" y="15582"/>
                    </a:lnTo>
                    <a:lnTo>
                      <a:pt x="52878" y="15431"/>
                    </a:lnTo>
                    <a:lnTo>
                      <a:pt x="52979" y="15280"/>
                    </a:lnTo>
                    <a:lnTo>
                      <a:pt x="52979" y="15230"/>
                    </a:lnTo>
                    <a:lnTo>
                      <a:pt x="53029" y="15180"/>
                    </a:lnTo>
                    <a:lnTo>
                      <a:pt x="52979" y="15029"/>
                    </a:lnTo>
                    <a:lnTo>
                      <a:pt x="53029" y="14928"/>
                    </a:lnTo>
                    <a:lnTo>
                      <a:pt x="53130" y="14727"/>
                    </a:lnTo>
                    <a:lnTo>
                      <a:pt x="53230" y="14526"/>
                    </a:lnTo>
                    <a:lnTo>
                      <a:pt x="53230" y="14426"/>
                    </a:lnTo>
                    <a:lnTo>
                      <a:pt x="53230" y="14325"/>
                    </a:lnTo>
                    <a:lnTo>
                      <a:pt x="53230" y="14225"/>
                    </a:lnTo>
                    <a:lnTo>
                      <a:pt x="53180" y="14174"/>
                    </a:lnTo>
                    <a:lnTo>
                      <a:pt x="53130" y="14174"/>
                    </a:lnTo>
                    <a:lnTo>
                      <a:pt x="52979" y="14225"/>
                    </a:lnTo>
                    <a:lnTo>
                      <a:pt x="52828" y="14325"/>
                    </a:lnTo>
                    <a:lnTo>
                      <a:pt x="52677" y="14325"/>
                    </a:lnTo>
                    <a:lnTo>
                      <a:pt x="52627" y="14225"/>
                    </a:lnTo>
                    <a:lnTo>
                      <a:pt x="52577" y="14074"/>
                    </a:lnTo>
                    <a:lnTo>
                      <a:pt x="52577" y="13923"/>
                    </a:lnTo>
                    <a:lnTo>
                      <a:pt x="52627" y="13772"/>
                    </a:lnTo>
                    <a:lnTo>
                      <a:pt x="52677" y="13722"/>
                    </a:lnTo>
                    <a:lnTo>
                      <a:pt x="53079" y="13672"/>
                    </a:lnTo>
                    <a:close/>
                    <a:moveTo>
                      <a:pt x="33527" y="15180"/>
                    </a:moveTo>
                    <a:lnTo>
                      <a:pt x="33677" y="15280"/>
                    </a:lnTo>
                    <a:lnTo>
                      <a:pt x="33778" y="15331"/>
                    </a:lnTo>
                    <a:lnTo>
                      <a:pt x="33915" y="15376"/>
                    </a:lnTo>
                    <a:lnTo>
                      <a:pt x="33915" y="15376"/>
                    </a:lnTo>
                    <a:lnTo>
                      <a:pt x="33778" y="15582"/>
                    </a:lnTo>
                    <a:lnTo>
                      <a:pt x="33577" y="15833"/>
                    </a:lnTo>
                    <a:lnTo>
                      <a:pt x="33476" y="15833"/>
                    </a:lnTo>
                    <a:lnTo>
                      <a:pt x="33426" y="15682"/>
                    </a:lnTo>
                    <a:lnTo>
                      <a:pt x="33376" y="15431"/>
                    </a:lnTo>
                    <a:lnTo>
                      <a:pt x="33376" y="15331"/>
                    </a:lnTo>
                    <a:lnTo>
                      <a:pt x="33476" y="15230"/>
                    </a:lnTo>
                    <a:lnTo>
                      <a:pt x="33527" y="15180"/>
                    </a:lnTo>
                    <a:close/>
                    <a:moveTo>
                      <a:pt x="52024" y="14928"/>
                    </a:moveTo>
                    <a:lnTo>
                      <a:pt x="52074" y="14979"/>
                    </a:lnTo>
                    <a:lnTo>
                      <a:pt x="52275" y="15129"/>
                    </a:lnTo>
                    <a:lnTo>
                      <a:pt x="52526" y="15180"/>
                    </a:lnTo>
                    <a:lnTo>
                      <a:pt x="52577" y="15280"/>
                    </a:lnTo>
                    <a:lnTo>
                      <a:pt x="52577" y="15381"/>
                    </a:lnTo>
                    <a:lnTo>
                      <a:pt x="52577" y="15481"/>
                    </a:lnTo>
                    <a:lnTo>
                      <a:pt x="52577" y="15532"/>
                    </a:lnTo>
                    <a:lnTo>
                      <a:pt x="52526" y="15582"/>
                    </a:lnTo>
                    <a:lnTo>
                      <a:pt x="52275" y="15582"/>
                    </a:lnTo>
                    <a:lnTo>
                      <a:pt x="52124" y="15632"/>
                    </a:lnTo>
                    <a:lnTo>
                      <a:pt x="51823" y="15783"/>
                    </a:lnTo>
                    <a:lnTo>
                      <a:pt x="51722" y="15833"/>
                    </a:lnTo>
                    <a:lnTo>
                      <a:pt x="51622" y="15783"/>
                    </a:lnTo>
                    <a:lnTo>
                      <a:pt x="51571" y="15682"/>
                    </a:lnTo>
                    <a:lnTo>
                      <a:pt x="51521" y="15582"/>
                    </a:lnTo>
                    <a:lnTo>
                      <a:pt x="51521" y="15481"/>
                    </a:lnTo>
                    <a:lnTo>
                      <a:pt x="51521" y="15331"/>
                    </a:lnTo>
                    <a:lnTo>
                      <a:pt x="51571" y="15230"/>
                    </a:lnTo>
                    <a:lnTo>
                      <a:pt x="51772" y="15079"/>
                    </a:lnTo>
                    <a:lnTo>
                      <a:pt x="51923" y="14928"/>
                    </a:lnTo>
                    <a:close/>
                    <a:moveTo>
                      <a:pt x="33909" y="15744"/>
                    </a:moveTo>
                    <a:lnTo>
                      <a:pt x="33929" y="15783"/>
                    </a:lnTo>
                    <a:lnTo>
                      <a:pt x="34029" y="15883"/>
                    </a:lnTo>
                    <a:lnTo>
                      <a:pt x="34029" y="15934"/>
                    </a:lnTo>
                    <a:lnTo>
                      <a:pt x="33979" y="15984"/>
                    </a:lnTo>
                    <a:lnTo>
                      <a:pt x="33778" y="15984"/>
                    </a:lnTo>
                    <a:lnTo>
                      <a:pt x="33909" y="15744"/>
                    </a:lnTo>
                    <a:close/>
                    <a:moveTo>
                      <a:pt x="38804" y="15381"/>
                    </a:moveTo>
                    <a:lnTo>
                      <a:pt x="38855" y="15431"/>
                    </a:lnTo>
                    <a:lnTo>
                      <a:pt x="38855" y="15481"/>
                    </a:lnTo>
                    <a:lnTo>
                      <a:pt x="38855" y="15532"/>
                    </a:lnTo>
                    <a:lnTo>
                      <a:pt x="38754" y="15682"/>
                    </a:lnTo>
                    <a:lnTo>
                      <a:pt x="38704" y="15783"/>
                    </a:lnTo>
                    <a:lnTo>
                      <a:pt x="38704" y="15934"/>
                    </a:lnTo>
                    <a:lnTo>
                      <a:pt x="38654" y="15984"/>
                    </a:lnTo>
                    <a:lnTo>
                      <a:pt x="38553" y="15934"/>
                    </a:lnTo>
                    <a:lnTo>
                      <a:pt x="38503" y="15883"/>
                    </a:lnTo>
                    <a:lnTo>
                      <a:pt x="38503" y="15783"/>
                    </a:lnTo>
                    <a:lnTo>
                      <a:pt x="38503" y="15682"/>
                    </a:lnTo>
                    <a:lnTo>
                      <a:pt x="38503" y="15532"/>
                    </a:lnTo>
                    <a:lnTo>
                      <a:pt x="38553" y="15431"/>
                    </a:lnTo>
                    <a:lnTo>
                      <a:pt x="38654" y="15381"/>
                    </a:lnTo>
                    <a:close/>
                    <a:moveTo>
                      <a:pt x="48706" y="15833"/>
                    </a:moveTo>
                    <a:lnTo>
                      <a:pt x="48807" y="15934"/>
                    </a:lnTo>
                    <a:lnTo>
                      <a:pt x="48807" y="15984"/>
                    </a:lnTo>
                    <a:lnTo>
                      <a:pt x="48656" y="15934"/>
                    </a:lnTo>
                    <a:lnTo>
                      <a:pt x="48606" y="15883"/>
                    </a:lnTo>
                    <a:lnTo>
                      <a:pt x="48656" y="15833"/>
                    </a:lnTo>
                    <a:close/>
                    <a:moveTo>
                      <a:pt x="26992" y="15180"/>
                    </a:moveTo>
                    <a:lnTo>
                      <a:pt x="27093" y="15230"/>
                    </a:lnTo>
                    <a:lnTo>
                      <a:pt x="27143" y="15280"/>
                    </a:lnTo>
                    <a:lnTo>
                      <a:pt x="27143" y="15582"/>
                    </a:lnTo>
                    <a:lnTo>
                      <a:pt x="27646" y="15582"/>
                    </a:lnTo>
                    <a:lnTo>
                      <a:pt x="27746" y="15733"/>
                    </a:lnTo>
                    <a:lnTo>
                      <a:pt x="27696" y="15783"/>
                    </a:lnTo>
                    <a:lnTo>
                      <a:pt x="27495" y="15783"/>
                    </a:lnTo>
                    <a:lnTo>
                      <a:pt x="27394" y="15833"/>
                    </a:lnTo>
                    <a:lnTo>
                      <a:pt x="27344" y="15984"/>
                    </a:lnTo>
                    <a:lnTo>
                      <a:pt x="27344" y="16135"/>
                    </a:lnTo>
                    <a:lnTo>
                      <a:pt x="27244" y="16185"/>
                    </a:lnTo>
                    <a:lnTo>
                      <a:pt x="27193" y="16135"/>
                    </a:lnTo>
                    <a:lnTo>
                      <a:pt x="27143" y="16085"/>
                    </a:lnTo>
                    <a:lnTo>
                      <a:pt x="27143" y="15883"/>
                    </a:lnTo>
                    <a:lnTo>
                      <a:pt x="26992" y="15632"/>
                    </a:lnTo>
                    <a:lnTo>
                      <a:pt x="26942" y="15481"/>
                    </a:lnTo>
                    <a:lnTo>
                      <a:pt x="26942" y="15331"/>
                    </a:lnTo>
                    <a:lnTo>
                      <a:pt x="26942" y="15230"/>
                    </a:lnTo>
                    <a:lnTo>
                      <a:pt x="26992" y="15180"/>
                    </a:lnTo>
                    <a:close/>
                    <a:moveTo>
                      <a:pt x="32119" y="16034"/>
                    </a:moveTo>
                    <a:lnTo>
                      <a:pt x="32169" y="16135"/>
                    </a:lnTo>
                    <a:lnTo>
                      <a:pt x="32069" y="16185"/>
                    </a:lnTo>
                    <a:lnTo>
                      <a:pt x="31968" y="16135"/>
                    </a:lnTo>
                    <a:lnTo>
                      <a:pt x="32119" y="16034"/>
                    </a:lnTo>
                    <a:close/>
                    <a:moveTo>
                      <a:pt x="60267" y="15783"/>
                    </a:moveTo>
                    <a:lnTo>
                      <a:pt x="60317" y="15883"/>
                    </a:lnTo>
                    <a:lnTo>
                      <a:pt x="60418" y="16034"/>
                    </a:lnTo>
                    <a:lnTo>
                      <a:pt x="60267" y="16185"/>
                    </a:lnTo>
                    <a:lnTo>
                      <a:pt x="60217" y="16135"/>
                    </a:lnTo>
                    <a:lnTo>
                      <a:pt x="60066" y="16034"/>
                    </a:lnTo>
                    <a:lnTo>
                      <a:pt x="60016" y="15883"/>
                    </a:lnTo>
                    <a:lnTo>
                      <a:pt x="60016" y="15833"/>
                    </a:lnTo>
                    <a:lnTo>
                      <a:pt x="60066" y="15783"/>
                    </a:lnTo>
                    <a:close/>
                    <a:moveTo>
                      <a:pt x="22167" y="15381"/>
                    </a:moveTo>
                    <a:lnTo>
                      <a:pt x="22267" y="15431"/>
                    </a:lnTo>
                    <a:lnTo>
                      <a:pt x="22418" y="15582"/>
                    </a:lnTo>
                    <a:lnTo>
                      <a:pt x="22569" y="15582"/>
                    </a:lnTo>
                    <a:lnTo>
                      <a:pt x="22619" y="15632"/>
                    </a:lnTo>
                    <a:lnTo>
                      <a:pt x="22670" y="15733"/>
                    </a:lnTo>
                    <a:lnTo>
                      <a:pt x="22569" y="15783"/>
                    </a:lnTo>
                    <a:lnTo>
                      <a:pt x="22519" y="15934"/>
                    </a:lnTo>
                    <a:lnTo>
                      <a:pt x="22469" y="16135"/>
                    </a:lnTo>
                    <a:lnTo>
                      <a:pt x="22368" y="16185"/>
                    </a:lnTo>
                    <a:lnTo>
                      <a:pt x="22167" y="16235"/>
                    </a:lnTo>
                    <a:lnTo>
                      <a:pt x="20810" y="16235"/>
                    </a:lnTo>
                    <a:lnTo>
                      <a:pt x="20709" y="16185"/>
                    </a:lnTo>
                    <a:lnTo>
                      <a:pt x="20659" y="16135"/>
                    </a:lnTo>
                    <a:lnTo>
                      <a:pt x="20609" y="15934"/>
                    </a:lnTo>
                    <a:lnTo>
                      <a:pt x="20559" y="15833"/>
                    </a:lnTo>
                    <a:lnTo>
                      <a:pt x="20508" y="15783"/>
                    </a:lnTo>
                    <a:lnTo>
                      <a:pt x="20307" y="15783"/>
                    </a:lnTo>
                    <a:lnTo>
                      <a:pt x="20207" y="15733"/>
                    </a:lnTo>
                    <a:lnTo>
                      <a:pt x="20257" y="15632"/>
                    </a:lnTo>
                    <a:lnTo>
                      <a:pt x="20307" y="15582"/>
                    </a:lnTo>
                    <a:lnTo>
                      <a:pt x="20508" y="15582"/>
                    </a:lnTo>
                    <a:lnTo>
                      <a:pt x="20709" y="15632"/>
                    </a:lnTo>
                    <a:lnTo>
                      <a:pt x="20910" y="15733"/>
                    </a:lnTo>
                    <a:lnTo>
                      <a:pt x="21061" y="15783"/>
                    </a:lnTo>
                    <a:lnTo>
                      <a:pt x="21212" y="15733"/>
                    </a:lnTo>
                    <a:lnTo>
                      <a:pt x="21363" y="15632"/>
                    </a:lnTo>
                    <a:lnTo>
                      <a:pt x="21514" y="15582"/>
                    </a:lnTo>
                    <a:lnTo>
                      <a:pt x="21715" y="15582"/>
                    </a:lnTo>
                    <a:lnTo>
                      <a:pt x="21815" y="15682"/>
                    </a:lnTo>
                    <a:lnTo>
                      <a:pt x="21966" y="15733"/>
                    </a:lnTo>
                    <a:lnTo>
                      <a:pt x="22016" y="15733"/>
                    </a:lnTo>
                    <a:lnTo>
                      <a:pt x="22066" y="15682"/>
                    </a:lnTo>
                    <a:lnTo>
                      <a:pt x="22117" y="15481"/>
                    </a:lnTo>
                    <a:lnTo>
                      <a:pt x="22117" y="15431"/>
                    </a:lnTo>
                    <a:lnTo>
                      <a:pt x="22167" y="15381"/>
                    </a:lnTo>
                    <a:close/>
                    <a:moveTo>
                      <a:pt x="24931" y="15984"/>
                    </a:moveTo>
                    <a:lnTo>
                      <a:pt x="24982" y="16085"/>
                    </a:lnTo>
                    <a:lnTo>
                      <a:pt x="24931" y="16235"/>
                    </a:lnTo>
                    <a:lnTo>
                      <a:pt x="24881" y="16135"/>
                    </a:lnTo>
                    <a:lnTo>
                      <a:pt x="24931" y="15984"/>
                    </a:lnTo>
                    <a:close/>
                    <a:moveTo>
                      <a:pt x="40848" y="16202"/>
                    </a:moveTo>
                    <a:lnTo>
                      <a:pt x="40815" y="16235"/>
                    </a:lnTo>
                    <a:lnTo>
                      <a:pt x="40835" y="16235"/>
                    </a:lnTo>
                    <a:lnTo>
                      <a:pt x="40848" y="16202"/>
                    </a:lnTo>
                    <a:close/>
                    <a:moveTo>
                      <a:pt x="23072" y="15833"/>
                    </a:moveTo>
                    <a:lnTo>
                      <a:pt x="23122" y="15934"/>
                    </a:lnTo>
                    <a:lnTo>
                      <a:pt x="23122" y="16034"/>
                    </a:lnTo>
                    <a:lnTo>
                      <a:pt x="23122" y="16135"/>
                    </a:lnTo>
                    <a:lnTo>
                      <a:pt x="23122" y="16235"/>
                    </a:lnTo>
                    <a:lnTo>
                      <a:pt x="23072" y="16386"/>
                    </a:lnTo>
                    <a:lnTo>
                      <a:pt x="22921" y="16336"/>
                    </a:lnTo>
                    <a:lnTo>
                      <a:pt x="22820" y="16185"/>
                    </a:lnTo>
                    <a:lnTo>
                      <a:pt x="22720" y="16135"/>
                    </a:lnTo>
                    <a:lnTo>
                      <a:pt x="22871" y="15984"/>
                    </a:lnTo>
                    <a:lnTo>
                      <a:pt x="23021" y="15833"/>
                    </a:lnTo>
                    <a:close/>
                    <a:moveTo>
                      <a:pt x="53984" y="16034"/>
                    </a:moveTo>
                    <a:lnTo>
                      <a:pt x="54085" y="16135"/>
                    </a:lnTo>
                    <a:lnTo>
                      <a:pt x="53984" y="16185"/>
                    </a:lnTo>
                    <a:lnTo>
                      <a:pt x="53883" y="16336"/>
                    </a:lnTo>
                    <a:lnTo>
                      <a:pt x="53833" y="16386"/>
                    </a:lnTo>
                    <a:lnTo>
                      <a:pt x="53733" y="16386"/>
                    </a:lnTo>
                    <a:lnTo>
                      <a:pt x="53632" y="16286"/>
                    </a:lnTo>
                    <a:lnTo>
                      <a:pt x="53632" y="16185"/>
                    </a:lnTo>
                    <a:lnTo>
                      <a:pt x="53682" y="16085"/>
                    </a:lnTo>
                    <a:lnTo>
                      <a:pt x="53783" y="16034"/>
                    </a:lnTo>
                    <a:close/>
                    <a:moveTo>
                      <a:pt x="62780" y="16235"/>
                    </a:moveTo>
                    <a:lnTo>
                      <a:pt x="62931" y="16336"/>
                    </a:lnTo>
                    <a:lnTo>
                      <a:pt x="62830" y="16386"/>
                    </a:lnTo>
                    <a:lnTo>
                      <a:pt x="62680" y="16336"/>
                    </a:lnTo>
                    <a:lnTo>
                      <a:pt x="62780" y="16235"/>
                    </a:lnTo>
                    <a:close/>
                    <a:moveTo>
                      <a:pt x="37900" y="16185"/>
                    </a:moveTo>
                    <a:lnTo>
                      <a:pt x="38101" y="16336"/>
                    </a:lnTo>
                    <a:lnTo>
                      <a:pt x="38000" y="16386"/>
                    </a:lnTo>
                    <a:lnTo>
                      <a:pt x="37900" y="16436"/>
                    </a:lnTo>
                    <a:lnTo>
                      <a:pt x="37799" y="16386"/>
                    </a:lnTo>
                    <a:lnTo>
                      <a:pt x="37648" y="16336"/>
                    </a:lnTo>
                    <a:lnTo>
                      <a:pt x="37900" y="16185"/>
                    </a:lnTo>
                    <a:close/>
                    <a:moveTo>
                      <a:pt x="40111" y="15833"/>
                    </a:moveTo>
                    <a:lnTo>
                      <a:pt x="40161" y="15934"/>
                    </a:lnTo>
                    <a:lnTo>
                      <a:pt x="40161" y="15984"/>
                    </a:lnTo>
                    <a:lnTo>
                      <a:pt x="40312" y="15984"/>
                    </a:lnTo>
                    <a:lnTo>
                      <a:pt x="40463" y="16034"/>
                    </a:lnTo>
                    <a:lnTo>
                      <a:pt x="40614" y="16085"/>
                    </a:lnTo>
                    <a:lnTo>
                      <a:pt x="40714" y="16235"/>
                    </a:lnTo>
                    <a:lnTo>
                      <a:pt x="40815" y="16235"/>
                    </a:lnTo>
                    <a:lnTo>
                      <a:pt x="40815" y="16135"/>
                    </a:lnTo>
                    <a:lnTo>
                      <a:pt x="40915" y="16034"/>
                    </a:lnTo>
                    <a:lnTo>
                      <a:pt x="40848" y="16202"/>
                    </a:lnTo>
                    <a:lnTo>
                      <a:pt x="40966" y="16085"/>
                    </a:lnTo>
                    <a:lnTo>
                      <a:pt x="41016" y="16085"/>
                    </a:lnTo>
                    <a:lnTo>
                      <a:pt x="40915" y="16235"/>
                    </a:lnTo>
                    <a:lnTo>
                      <a:pt x="40835" y="16235"/>
                    </a:lnTo>
                    <a:lnTo>
                      <a:pt x="40815" y="16286"/>
                    </a:lnTo>
                    <a:lnTo>
                      <a:pt x="40765" y="16386"/>
                    </a:lnTo>
                    <a:lnTo>
                      <a:pt x="40161" y="16436"/>
                    </a:lnTo>
                    <a:lnTo>
                      <a:pt x="40061" y="16386"/>
                    </a:lnTo>
                    <a:lnTo>
                      <a:pt x="39960" y="16336"/>
                    </a:lnTo>
                    <a:lnTo>
                      <a:pt x="40111" y="16185"/>
                    </a:lnTo>
                    <a:lnTo>
                      <a:pt x="40161" y="15984"/>
                    </a:lnTo>
                    <a:lnTo>
                      <a:pt x="40061" y="15934"/>
                    </a:lnTo>
                    <a:lnTo>
                      <a:pt x="40011" y="15883"/>
                    </a:lnTo>
                    <a:lnTo>
                      <a:pt x="40061" y="15833"/>
                    </a:lnTo>
                    <a:close/>
                    <a:moveTo>
                      <a:pt x="60719" y="16235"/>
                    </a:moveTo>
                    <a:lnTo>
                      <a:pt x="60770" y="16336"/>
                    </a:lnTo>
                    <a:lnTo>
                      <a:pt x="60719" y="16436"/>
                    </a:lnTo>
                    <a:lnTo>
                      <a:pt x="60619" y="16286"/>
                    </a:lnTo>
                    <a:lnTo>
                      <a:pt x="60719" y="16235"/>
                    </a:lnTo>
                    <a:close/>
                    <a:moveTo>
                      <a:pt x="25786" y="15180"/>
                    </a:moveTo>
                    <a:lnTo>
                      <a:pt x="25886" y="15280"/>
                    </a:lnTo>
                    <a:lnTo>
                      <a:pt x="25987" y="15331"/>
                    </a:lnTo>
                    <a:lnTo>
                      <a:pt x="26289" y="15381"/>
                    </a:lnTo>
                    <a:lnTo>
                      <a:pt x="26540" y="15381"/>
                    </a:lnTo>
                    <a:lnTo>
                      <a:pt x="26640" y="15431"/>
                    </a:lnTo>
                    <a:lnTo>
                      <a:pt x="26691" y="15532"/>
                    </a:lnTo>
                    <a:lnTo>
                      <a:pt x="26691" y="15783"/>
                    </a:lnTo>
                    <a:lnTo>
                      <a:pt x="26741" y="15883"/>
                    </a:lnTo>
                    <a:lnTo>
                      <a:pt x="26741" y="16034"/>
                    </a:lnTo>
                    <a:lnTo>
                      <a:pt x="26640" y="16185"/>
                    </a:lnTo>
                    <a:lnTo>
                      <a:pt x="26289" y="16537"/>
                    </a:lnTo>
                    <a:lnTo>
                      <a:pt x="26138" y="16587"/>
                    </a:lnTo>
                    <a:lnTo>
                      <a:pt x="26088" y="16436"/>
                    </a:lnTo>
                    <a:lnTo>
                      <a:pt x="26088" y="16185"/>
                    </a:lnTo>
                    <a:lnTo>
                      <a:pt x="26037" y="16085"/>
                    </a:lnTo>
                    <a:lnTo>
                      <a:pt x="25937" y="15984"/>
                    </a:lnTo>
                    <a:lnTo>
                      <a:pt x="25836" y="15883"/>
                    </a:lnTo>
                    <a:lnTo>
                      <a:pt x="25736" y="15733"/>
                    </a:lnTo>
                    <a:lnTo>
                      <a:pt x="25635" y="15632"/>
                    </a:lnTo>
                    <a:lnTo>
                      <a:pt x="25484" y="15582"/>
                    </a:lnTo>
                    <a:lnTo>
                      <a:pt x="25334" y="15582"/>
                    </a:lnTo>
                    <a:lnTo>
                      <a:pt x="25283" y="15532"/>
                    </a:lnTo>
                    <a:lnTo>
                      <a:pt x="25283" y="15431"/>
                    </a:lnTo>
                    <a:lnTo>
                      <a:pt x="25334" y="15381"/>
                    </a:lnTo>
                    <a:lnTo>
                      <a:pt x="25434" y="15280"/>
                    </a:lnTo>
                    <a:lnTo>
                      <a:pt x="25685" y="15180"/>
                    </a:lnTo>
                    <a:close/>
                    <a:moveTo>
                      <a:pt x="55442" y="16436"/>
                    </a:moveTo>
                    <a:lnTo>
                      <a:pt x="55492" y="16487"/>
                    </a:lnTo>
                    <a:lnTo>
                      <a:pt x="55492" y="16587"/>
                    </a:lnTo>
                    <a:lnTo>
                      <a:pt x="55442" y="16637"/>
                    </a:lnTo>
                    <a:lnTo>
                      <a:pt x="55040" y="16637"/>
                    </a:lnTo>
                    <a:lnTo>
                      <a:pt x="54989" y="16587"/>
                    </a:lnTo>
                    <a:lnTo>
                      <a:pt x="54939" y="16487"/>
                    </a:lnTo>
                    <a:lnTo>
                      <a:pt x="55040" y="16436"/>
                    </a:lnTo>
                    <a:close/>
                    <a:moveTo>
                      <a:pt x="48505" y="16688"/>
                    </a:moveTo>
                    <a:lnTo>
                      <a:pt x="48606" y="16738"/>
                    </a:lnTo>
                    <a:lnTo>
                      <a:pt x="48455" y="16788"/>
                    </a:lnTo>
                    <a:lnTo>
                      <a:pt x="48405" y="16738"/>
                    </a:lnTo>
                    <a:lnTo>
                      <a:pt x="48505" y="16688"/>
                    </a:lnTo>
                    <a:close/>
                    <a:moveTo>
                      <a:pt x="57100" y="16487"/>
                    </a:moveTo>
                    <a:lnTo>
                      <a:pt x="57151" y="16537"/>
                    </a:lnTo>
                    <a:lnTo>
                      <a:pt x="57251" y="16587"/>
                    </a:lnTo>
                    <a:lnTo>
                      <a:pt x="57151" y="16788"/>
                    </a:lnTo>
                    <a:lnTo>
                      <a:pt x="57100" y="16788"/>
                    </a:lnTo>
                    <a:lnTo>
                      <a:pt x="57000" y="16738"/>
                    </a:lnTo>
                    <a:lnTo>
                      <a:pt x="57000" y="16637"/>
                    </a:lnTo>
                    <a:lnTo>
                      <a:pt x="57050" y="16537"/>
                    </a:lnTo>
                    <a:lnTo>
                      <a:pt x="57100" y="16487"/>
                    </a:lnTo>
                    <a:close/>
                    <a:moveTo>
                      <a:pt x="49862" y="16637"/>
                    </a:moveTo>
                    <a:lnTo>
                      <a:pt x="49963" y="16688"/>
                    </a:lnTo>
                    <a:lnTo>
                      <a:pt x="50063" y="16738"/>
                    </a:lnTo>
                    <a:lnTo>
                      <a:pt x="49594" y="16805"/>
                    </a:lnTo>
                    <a:lnTo>
                      <a:pt x="49594" y="16805"/>
                    </a:lnTo>
                    <a:lnTo>
                      <a:pt x="49611" y="16788"/>
                    </a:lnTo>
                    <a:lnTo>
                      <a:pt x="49661" y="16738"/>
                    </a:lnTo>
                    <a:lnTo>
                      <a:pt x="49762" y="16637"/>
                    </a:lnTo>
                    <a:close/>
                    <a:moveTo>
                      <a:pt x="33326" y="16637"/>
                    </a:moveTo>
                    <a:lnTo>
                      <a:pt x="33426" y="16688"/>
                    </a:lnTo>
                    <a:lnTo>
                      <a:pt x="33426" y="16788"/>
                    </a:lnTo>
                    <a:lnTo>
                      <a:pt x="33326" y="16838"/>
                    </a:lnTo>
                    <a:lnTo>
                      <a:pt x="33124" y="16838"/>
                    </a:lnTo>
                    <a:lnTo>
                      <a:pt x="33074" y="16788"/>
                    </a:lnTo>
                    <a:lnTo>
                      <a:pt x="33074" y="16688"/>
                    </a:lnTo>
                    <a:lnTo>
                      <a:pt x="33124" y="16637"/>
                    </a:lnTo>
                    <a:close/>
                    <a:moveTo>
                      <a:pt x="48907" y="16034"/>
                    </a:moveTo>
                    <a:lnTo>
                      <a:pt x="49058" y="16135"/>
                    </a:lnTo>
                    <a:lnTo>
                      <a:pt x="49159" y="16235"/>
                    </a:lnTo>
                    <a:lnTo>
                      <a:pt x="49309" y="16235"/>
                    </a:lnTo>
                    <a:lnTo>
                      <a:pt x="49360" y="16286"/>
                    </a:lnTo>
                    <a:lnTo>
                      <a:pt x="49410" y="16436"/>
                    </a:lnTo>
                    <a:lnTo>
                      <a:pt x="49458" y="16824"/>
                    </a:lnTo>
                    <a:lnTo>
                      <a:pt x="49458" y="16824"/>
                    </a:lnTo>
                    <a:lnTo>
                      <a:pt x="49360" y="16838"/>
                    </a:lnTo>
                    <a:lnTo>
                      <a:pt x="49159" y="16838"/>
                    </a:lnTo>
                    <a:lnTo>
                      <a:pt x="49058" y="16788"/>
                    </a:lnTo>
                    <a:lnTo>
                      <a:pt x="49058" y="16738"/>
                    </a:lnTo>
                    <a:lnTo>
                      <a:pt x="49108" y="16637"/>
                    </a:lnTo>
                    <a:lnTo>
                      <a:pt x="49209" y="16537"/>
                    </a:lnTo>
                    <a:lnTo>
                      <a:pt x="49209" y="16487"/>
                    </a:lnTo>
                    <a:lnTo>
                      <a:pt x="49159" y="16436"/>
                    </a:lnTo>
                    <a:lnTo>
                      <a:pt x="48958" y="16436"/>
                    </a:lnTo>
                    <a:lnTo>
                      <a:pt x="48857" y="16336"/>
                    </a:lnTo>
                    <a:lnTo>
                      <a:pt x="48807" y="16185"/>
                    </a:lnTo>
                    <a:lnTo>
                      <a:pt x="48807" y="16034"/>
                    </a:lnTo>
                    <a:close/>
                    <a:moveTo>
                      <a:pt x="56045" y="16436"/>
                    </a:moveTo>
                    <a:lnTo>
                      <a:pt x="56196" y="16537"/>
                    </a:lnTo>
                    <a:lnTo>
                      <a:pt x="55844" y="16838"/>
                    </a:lnTo>
                    <a:lnTo>
                      <a:pt x="55793" y="16788"/>
                    </a:lnTo>
                    <a:lnTo>
                      <a:pt x="55793" y="16637"/>
                    </a:lnTo>
                    <a:lnTo>
                      <a:pt x="55793" y="16487"/>
                    </a:lnTo>
                    <a:lnTo>
                      <a:pt x="55894" y="16436"/>
                    </a:lnTo>
                    <a:close/>
                    <a:moveTo>
                      <a:pt x="59463" y="16235"/>
                    </a:moveTo>
                    <a:lnTo>
                      <a:pt x="59513" y="16336"/>
                    </a:lnTo>
                    <a:lnTo>
                      <a:pt x="59563" y="16436"/>
                    </a:lnTo>
                    <a:lnTo>
                      <a:pt x="59614" y="16587"/>
                    </a:lnTo>
                    <a:lnTo>
                      <a:pt x="59764" y="16738"/>
                    </a:lnTo>
                    <a:lnTo>
                      <a:pt x="59664" y="16788"/>
                    </a:lnTo>
                    <a:lnTo>
                      <a:pt x="59563" y="16838"/>
                    </a:lnTo>
                    <a:lnTo>
                      <a:pt x="59463" y="16838"/>
                    </a:lnTo>
                    <a:lnTo>
                      <a:pt x="59412" y="16788"/>
                    </a:lnTo>
                    <a:lnTo>
                      <a:pt x="59010" y="16487"/>
                    </a:lnTo>
                    <a:lnTo>
                      <a:pt x="58960" y="16436"/>
                    </a:lnTo>
                    <a:lnTo>
                      <a:pt x="58860" y="16436"/>
                    </a:lnTo>
                    <a:lnTo>
                      <a:pt x="58759" y="16386"/>
                    </a:lnTo>
                    <a:lnTo>
                      <a:pt x="58709" y="16336"/>
                    </a:lnTo>
                    <a:lnTo>
                      <a:pt x="58860" y="16235"/>
                    </a:lnTo>
                    <a:close/>
                    <a:moveTo>
                      <a:pt x="61825" y="15783"/>
                    </a:moveTo>
                    <a:lnTo>
                      <a:pt x="61976" y="15833"/>
                    </a:lnTo>
                    <a:lnTo>
                      <a:pt x="62026" y="15883"/>
                    </a:lnTo>
                    <a:lnTo>
                      <a:pt x="62076" y="16034"/>
                    </a:lnTo>
                    <a:lnTo>
                      <a:pt x="62127" y="16135"/>
                    </a:lnTo>
                    <a:lnTo>
                      <a:pt x="62177" y="16185"/>
                    </a:lnTo>
                    <a:lnTo>
                      <a:pt x="62278" y="16185"/>
                    </a:lnTo>
                    <a:lnTo>
                      <a:pt x="62378" y="16235"/>
                    </a:lnTo>
                    <a:lnTo>
                      <a:pt x="62428" y="16286"/>
                    </a:lnTo>
                    <a:lnTo>
                      <a:pt x="62479" y="16336"/>
                    </a:lnTo>
                    <a:lnTo>
                      <a:pt x="62479" y="16487"/>
                    </a:lnTo>
                    <a:lnTo>
                      <a:pt x="62479" y="16688"/>
                    </a:lnTo>
                    <a:lnTo>
                      <a:pt x="62479" y="16788"/>
                    </a:lnTo>
                    <a:lnTo>
                      <a:pt x="62378" y="16838"/>
                    </a:lnTo>
                    <a:lnTo>
                      <a:pt x="62278" y="16889"/>
                    </a:lnTo>
                    <a:lnTo>
                      <a:pt x="62177" y="16838"/>
                    </a:lnTo>
                    <a:lnTo>
                      <a:pt x="62127" y="16788"/>
                    </a:lnTo>
                    <a:lnTo>
                      <a:pt x="61976" y="16688"/>
                    </a:lnTo>
                    <a:lnTo>
                      <a:pt x="61875" y="16637"/>
                    </a:lnTo>
                    <a:lnTo>
                      <a:pt x="61725" y="16587"/>
                    </a:lnTo>
                    <a:lnTo>
                      <a:pt x="61574" y="16487"/>
                    </a:lnTo>
                    <a:lnTo>
                      <a:pt x="61524" y="16436"/>
                    </a:lnTo>
                    <a:lnTo>
                      <a:pt x="61222" y="16436"/>
                    </a:lnTo>
                    <a:lnTo>
                      <a:pt x="61071" y="16386"/>
                    </a:lnTo>
                    <a:lnTo>
                      <a:pt x="61021" y="16235"/>
                    </a:lnTo>
                    <a:lnTo>
                      <a:pt x="61021" y="16034"/>
                    </a:lnTo>
                    <a:lnTo>
                      <a:pt x="61021" y="15883"/>
                    </a:lnTo>
                    <a:lnTo>
                      <a:pt x="61121" y="15833"/>
                    </a:lnTo>
                    <a:lnTo>
                      <a:pt x="61323" y="15783"/>
                    </a:lnTo>
                    <a:close/>
                    <a:moveTo>
                      <a:pt x="50566" y="16637"/>
                    </a:moveTo>
                    <a:lnTo>
                      <a:pt x="50817" y="16688"/>
                    </a:lnTo>
                    <a:lnTo>
                      <a:pt x="50918" y="16738"/>
                    </a:lnTo>
                    <a:lnTo>
                      <a:pt x="50868" y="16838"/>
                    </a:lnTo>
                    <a:lnTo>
                      <a:pt x="50717" y="16939"/>
                    </a:lnTo>
                    <a:lnTo>
                      <a:pt x="50616" y="16989"/>
                    </a:lnTo>
                    <a:lnTo>
                      <a:pt x="50466" y="16939"/>
                    </a:lnTo>
                    <a:lnTo>
                      <a:pt x="50365" y="16788"/>
                    </a:lnTo>
                    <a:lnTo>
                      <a:pt x="50315" y="16738"/>
                    </a:lnTo>
                    <a:lnTo>
                      <a:pt x="50365" y="16688"/>
                    </a:lnTo>
                    <a:lnTo>
                      <a:pt x="50566" y="16637"/>
                    </a:lnTo>
                    <a:close/>
                    <a:moveTo>
                      <a:pt x="27998" y="16185"/>
                    </a:moveTo>
                    <a:lnTo>
                      <a:pt x="28098" y="16286"/>
                    </a:lnTo>
                    <a:lnTo>
                      <a:pt x="28199" y="16336"/>
                    </a:lnTo>
                    <a:lnTo>
                      <a:pt x="28148" y="16487"/>
                    </a:lnTo>
                    <a:lnTo>
                      <a:pt x="28098" y="16688"/>
                    </a:lnTo>
                    <a:lnTo>
                      <a:pt x="27947" y="16838"/>
                    </a:lnTo>
                    <a:lnTo>
                      <a:pt x="27897" y="17040"/>
                    </a:lnTo>
                    <a:lnTo>
                      <a:pt x="27797" y="16939"/>
                    </a:lnTo>
                    <a:lnTo>
                      <a:pt x="27696" y="16889"/>
                    </a:lnTo>
                    <a:lnTo>
                      <a:pt x="27646" y="16788"/>
                    </a:lnTo>
                    <a:lnTo>
                      <a:pt x="27746" y="16537"/>
                    </a:lnTo>
                    <a:lnTo>
                      <a:pt x="27746" y="16436"/>
                    </a:lnTo>
                    <a:lnTo>
                      <a:pt x="27797" y="16336"/>
                    </a:lnTo>
                    <a:lnTo>
                      <a:pt x="27897" y="16235"/>
                    </a:lnTo>
                    <a:lnTo>
                      <a:pt x="27998" y="16185"/>
                    </a:lnTo>
                    <a:close/>
                    <a:moveTo>
                      <a:pt x="53612" y="16859"/>
                    </a:moveTo>
                    <a:lnTo>
                      <a:pt x="53431" y="17040"/>
                    </a:lnTo>
                    <a:lnTo>
                      <a:pt x="53513" y="17040"/>
                    </a:lnTo>
                    <a:lnTo>
                      <a:pt x="53612" y="16859"/>
                    </a:lnTo>
                    <a:close/>
                    <a:moveTo>
                      <a:pt x="36341" y="16889"/>
                    </a:moveTo>
                    <a:lnTo>
                      <a:pt x="36392" y="16939"/>
                    </a:lnTo>
                    <a:lnTo>
                      <a:pt x="36392" y="17040"/>
                    </a:lnTo>
                    <a:lnTo>
                      <a:pt x="36392" y="17140"/>
                    </a:lnTo>
                    <a:lnTo>
                      <a:pt x="36341" y="17241"/>
                    </a:lnTo>
                    <a:lnTo>
                      <a:pt x="36241" y="17241"/>
                    </a:lnTo>
                    <a:lnTo>
                      <a:pt x="36191" y="17190"/>
                    </a:lnTo>
                    <a:lnTo>
                      <a:pt x="36191" y="17090"/>
                    </a:lnTo>
                    <a:lnTo>
                      <a:pt x="36191" y="16989"/>
                    </a:lnTo>
                    <a:lnTo>
                      <a:pt x="36241" y="16889"/>
                    </a:lnTo>
                    <a:close/>
                    <a:moveTo>
                      <a:pt x="44987" y="15632"/>
                    </a:moveTo>
                    <a:lnTo>
                      <a:pt x="44987" y="15682"/>
                    </a:lnTo>
                    <a:lnTo>
                      <a:pt x="45037" y="15833"/>
                    </a:lnTo>
                    <a:lnTo>
                      <a:pt x="45087" y="15934"/>
                    </a:lnTo>
                    <a:lnTo>
                      <a:pt x="45188" y="16085"/>
                    </a:lnTo>
                    <a:lnTo>
                      <a:pt x="45288" y="16185"/>
                    </a:lnTo>
                    <a:lnTo>
                      <a:pt x="45288" y="16286"/>
                    </a:lnTo>
                    <a:lnTo>
                      <a:pt x="45288" y="16386"/>
                    </a:lnTo>
                    <a:lnTo>
                      <a:pt x="45238" y="16487"/>
                    </a:lnTo>
                    <a:lnTo>
                      <a:pt x="45238" y="16688"/>
                    </a:lnTo>
                    <a:lnTo>
                      <a:pt x="45188" y="16788"/>
                    </a:lnTo>
                    <a:lnTo>
                      <a:pt x="45087" y="16838"/>
                    </a:lnTo>
                    <a:lnTo>
                      <a:pt x="44936" y="16838"/>
                    </a:lnTo>
                    <a:lnTo>
                      <a:pt x="44886" y="16939"/>
                    </a:lnTo>
                    <a:lnTo>
                      <a:pt x="44836" y="17090"/>
                    </a:lnTo>
                    <a:lnTo>
                      <a:pt x="44786" y="17190"/>
                    </a:lnTo>
                    <a:lnTo>
                      <a:pt x="44735" y="17241"/>
                    </a:lnTo>
                    <a:lnTo>
                      <a:pt x="44585" y="17140"/>
                    </a:lnTo>
                    <a:lnTo>
                      <a:pt x="44384" y="17040"/>
                    </a:lnTo>
                    <a:lnTo>
                      <a:pt x="43881" y="17040"/>
                    </a:lnTo>
                    <a:lnTo>
                      <a:pt x="43831" y="16989"/>
                    </a:lnTo>
                    <a:lnTo>
                      <a:pt x="43780" y="16939"/>
                    </a:lnTo>
                    <a:lnTo>
                      <a:pt x="43881" y="16838"/>
                    </a:lnTo>
                    <a:lnTo>
                      <a:pt x="44032" y="16889"/>
                    </a:lnTo>
                    <a:lnTo>
                      <a:pt x="44132" y="16838"/>
                    </a:lnTo>
                    <a:lnTo>
                      <a:pt x="44384" y="16738"/>
                    </a:lnTo>
                    <a:lnTo>
                      <a:pt x="44534" y="16587"/>
                    </a:lnTo>
                    <a:lnTo>
                      <a:pt x="44735" y="16386"/>
                    </a:lnTo>
                    <a:lnTo>
                      <a:pt x="44786" y="16336"/>
                    </a:lnTo>
                    <a:lnTo>
                      <a:pt x="44585" y="16235"/>
                    </a:lnTo>
                    <a:lnTo>
                      <a:pt x="44434" y="16135"/>
                    </a:lnTo>
                    <a:lnTo>
                      <a:pt x="44384" y="16034"/>
                    </a:lnTo>
                    <a:lnTo>
                      <a:pt x="44434" y="15883"/>
                    </a:lnTo>
                    <a:lnTo>
                      <a:pt x="44534" y="15783"/>
                    </a:lnTo>
                    <a:lnTo>
                      <a:pt x="44685" y="15733"/>
                    </a:lnTo>
                    <a:lnTo>
                      <a:pt x="44786" y="15682"/>
                    </a:lnTo>
                    <a:lnTo>
                      <a:pt x="44886" y="15632"/>
                    </a:lnTo>
                    <a:close/>
                    <a:moveTo>
                      <a:pt x="26892" y="17040"/>
                    </a:moveTo>
                    <a:lnTo>
                      <a:pt x="27093" y="17140"/>
                    </a:lnTo>
                    <a:lnTo>
                      <a:pt x="27093" y="17190"/>
                    </a:lnTo>
                    <a:lnTo>
                      <a:pt x="26992" y="17241"/>
                    </a:lnTo>
                    <a:lnTo>
                      <a:pt x="26892" y="17291"/>
                    </a:lnTo>
                    <a:lnTo>
                      <a:pt x="26791" y="17241"/>
                    </a:lnTo>
                    <a:lnTo>
                      <a:pt x="26741" y="17190"/>
                    </a:lnTo>
                    <a:lnTo>
                      <a:pt x="26791" y="17140"/>
                    </a:lnTo>
                    <a:lnTo>
                      <a:pt x="26892" y="17040"/>
                    </a:lnTo>
                    <a:close/>
                    <a:moveTo>
                      <a:pt x="47651" y="16838"/>
                    </a:moveTo>
                    <a:lnTo>
                      <a:pt x="47751" y="16939"/>
                    </a:lnTo>
                    <a:lnTo>
                      <a:pt x="47751" y="17040"/>
                    </a:lnTo>
                    <a:lnTo>
                      <a:pt x="47751" y="17140"/>
                    </a:lnTo>
                    <a:lnTo>
                      <a:pt x="47651" y="17291"/>
                    </a:lnTo>
                    <a:lnTo>
                      <a:pt x="47500" y="17391"/>
                    </a:lnTo>
                    <a:lnTo>
                      <a:pt x="47450" y="17492"/>
                    </a:lnTo>
                    <a:lnTo>
                      <a:pt x="47249" y="17241"/>
                    </a:lnTo>
                    <a:lnTo>
                      <a:pt x="47148" y="17190"/>
                    </a:lnTo>
                    <a:lnTo>
                      <a:pt x="47148" y="17140"/>
                    </a:lnTo>
                    <a:lnTo>
                      <a:pt x="47249" y="17040"/>
                    </a:lnTo>
                    <a:lnTo>
                      <a:pt x="47399" y="16939"/>
                    </a:lnTo>
                    <a:lnTo>
                      <a:pt x="47550" y="16838"/>
                    </a:lnTo>
                    <a:close/>
                    <a:moveTo>
                      <a:pt x="48907" y="17291"/>
                    </a:moveTo>
                    <a:lnTo>
                      <a:pt x="49008" y="17391"/>
                    </a:lnTo>
                    <a:lnTo>
                      <a:pt x="48907" y="17492"/>
                    </a:lnTo>
                    <a:lnTo>
                      <a:pt x="48857" y="17341"/>
                    </a:lnTo>
                    <a:lnTo>
                      <a:pt x="48907" y="17291"/>
                    </a:lnTo>
                    <a:close/>
                    <a:moveTo>
                      <a:pt x="51119" y="17040"/>
                    </a:moveTo>
                    <a:lnTo>
                      <a:pt x="51219" y="17090"/>
                    </a:lnTo>
                    <a:lnTo>
                      <a:pt x="51270" y="17140"/>
                    </a:lnTo>
                    <a:lnTo>
                      <a:pt x="51320" y="17241"/>
                    </a:lnTo>
                    <a:lnTo>
                      <a:pt x="51320" y="17391"/>
                    </a:lnTo>
                    <a:lnTo>
                      <a:pt x="51219" y="17442"/>
                    </a:lnTo>
                    <a:lnTo>
                      <a:pt x="51119" y="17492"/>
                    </a:lnTo>
                    <a:lnTo>
                      <a:pt x="51018" y="17442"/>
                    </a:lnTo>
                    <a:lnTo>
                      <a:pt x="50968" y="17391"/>
                    </a:lnTo>
                    <a:lnTo>
                      <a:pt x="50918" y="17341"/>
                    </a:lnTo>
                    <a:lnTo>
                      <a:pt x="50918" y="17241"/>
                    </a:lnTo>
                    <a:lnTo>
                      <a:pt x="50968" y="17090"/>
                    </a:lnTo>
                    <a:lnTo>
                      <a:pt x="51018" y="17040"/>
                    </a:lnTo>
                    <a:close/>
                    <a:moveTo>
                      <a:pt x="53733" y="16637"/>
                    </a:moveTo>
                    <a:lnTo>
                      <a:pt x="53612" y="16859"/>
                    </a:lnTo>
                    <a:lnTo>
                      <a:pt x="53612" y="16859"/>
                    </a:lnTo>
                    <a:lnTo>
                      <a:pt x="53632" y="16838"/>
                    </a:lnTo>
                    <a:lnTo>
                      <a:pt x="53783" y="16788"/>
                    </a:lnTo>
                    <a:lnTo>
                      <a:pt x="53833" y="16788"/>
                    </a:lnTo>
                    <a:lnTo>
                      <a:pt x="53833" y="16838"/>
                    </a:lnTo>
                    <a:lnTo>
                      <a:pt x="53833" y="16939"/>
                    </a:lnTo>
                    <a:lnTo>
                      <a:pt x="53783" y="16989"/>
                    </a:lnTo>
                    <a:lnTo>
                      <a:pt x="53682" y="17040"/>
                    </a:lnTo>
                    <a:lnTo>
                      <a:pt x="53513" y="17040"/>
                    </a:lnTo>
                    <a:lnTo>
                      <a:pt x="53431" y="17190"/>
                    </a:lnTo>
                    <a:lnTo>
                      <a:pt x="53331" y="17241"/>
                    </a:lnTo>
                    <a:lnTo>
                      <a:pt x="53230" y="17291"/>
                    </a:lnTo>
                    <a:lnTo>
                      <a:pt x="53180" y="17391"/>
                    </a:lnTo>
                    <a:lnTo>
                      <a:pt x="53079" y="17442"/>
                    </a:lnTo>
                    <a:lnTo>
                      <a:pt x="52979" y="17492"/>
                    </a:lnTo>
                    <a:lnTo>
                      <a:pt x="52878" y="17442"/>
                    </a:lnTo>
                    <a:lnTo>
                      <a:pt x="52828" y="17391"/>
                    </a:lnTo>
                    <a:lnTo>
                      <a:pt x="52878" y="17341"/>
                    </a:lnTo>
                    <a:lnTo>
                      <a:pt x="52928" y="17291"/>
                    </a:lnTo>
                    <a:lnTo>
                      <a:pt x="53230" y="17291"/>
                    </a:lnTo>
                    <a:lnTo>
                      <a:pt x="53230" y="17190"/>
                    </a:lnTo>
                    <a:lnTo>
                      <a:pt x="53280" y="17140"/>
                    </a:lnTo>
                    <a:lnTo>
                      <a:pt x="53331" y="17090"/>
                    </a:lnTo>
                    <a:lnTo>
                      <a:pt x="53431" y="17040"/>
                    </a:lnTo>
                    <a:lnTo>
                      <a:pt x="53431" y="16989"/>
                    </a:lnTo>
                    <a:lnTo>
                      <a:pt x="53431" y="16838"/>
                    </a:lnTo>
                    <a:lnTo>
                      <a:pt x="53431" y="16738"/>
                    </a:lnTo>
                    <a:lnTo>
                      <a:pt x="53481" y="16688"/>
                    </a:lnTo>
                    <a:lnTo>
                      <a:pt x="53582" y="16637"/>
                    </a:lnTo>
                    <a:close/>
                    <a:moveTo>
                      <a:pt x="24730" y="16436"/>
                    </a:moveTo>
                    <a:lnTo>
                      <a:pt x="24831" y="16537"/>
                    </a:lnTo>
                    <a:lnTo>
                      <a:pt x="24982" y="16688"/>
                    </a:lnTo>
                    <a:lnTo>
                      <a:pt x="25032" y="16788"/>
                    </a:lnTo>
                    <a:lnTo>
                      <a:pt x="25032" y="16889"/>
                    </a:lnTo>
                    <a:lnTo>
                      <a:pt x="25082" y="16939"/>
                    </a:lnTo>
                    <a:lnTo>
                      <a:pt x="25133" y="17040"/>
                    </a:lnTo>
                    <a:lnTo>
                      <a:pt x="25283" y="17190"/>
                    </a:lnTo>
                    <a:lnTo>
                      <a:pt x="25334" y="17241"/>
                    </a:lnTo>
                    <a:lnTo>
                      <a:pt x="25434" y="17291"/>
                    </a:lnTo>
                    <a:lnTo>
                      <a:pt x="25635" y="17190"/>
                    </a:lnTo>
                    <a:lnTo>
                      <a:pt x="25736" y="17090"/>
                    </a:lnTo>
                    <a:lnTo>
                      <a:pt x="25786" y="17090"/>
                    </a:lnTo>
                    <a:lnTo>
                      <a:pt x="25836" y="17140"/>
                    </a:lnTo>
                    <a:lnTo>
                      <a:pt x="25886" y="17291"/>
                    </a:lnTo>
                    <a:lnTo>
                      <a:pt x="25786" y="17442"/>
                    </a:lnTo>
                    <a:lnTo>
                      <a:pt x="25635" y="17592"/>
                    </a:lnTo>
                    <a:lnTo>
                      <a:pt x="25535" y="17693"/>
                    </a:lnTo>
                    <a:lnTo>
                      <a:pt x="24379" y="17693"/>
                    </a:lnTo>
                    <a:lnTo>
                      <a:pt x="24379" y="17643"/>
                    </a:lnTo>
                    <a:lnTo>
                      <a:pt x="23223" y="17643"/>
                    </a:lnTo>
                    <a:lnTo>
                      <a:pt x="23122" y="17592"/>
                    </a:lnTo>
                    <a:lnTo>
                      <a:pt x="23223" y="17492"/>
                    </a:lnTo>
                    <a:lnTo>
                      <a:pt x="23373" y="17341"/>
                    </a:lnTo>
                    <a:lnTo>
                      <a:pt x="23474" y="17291"/>
                    </a:lnTo>
                    <a:lnTo>
                      <a:pt x="23524" y="17291"/>
                    </a:lnTo>
                    <a:lnTo>
                      <a:pt x="23826" y="17241"/>
                    </a:lnTo>
                    <a:lnTo>
                      <a:pt x="24027" y="17140"/>
                    </a:lnTo>
                    <a:lnTo>
                      <a:pt x="24178" y="16989"/>
                    </a:lnTo>
                    <a:lnTo>
                      <a:pt x="24228" y="16688"/>
                    </a:lnTo>
                    <a:lnTo>
                      <a:pt x="24278" y="16688"/>
                    </a:lnTo>
                    <a:lnTo>
                      <a:pt x="24379" y="16637"/>
                    </a:lnTo>
                    <a:lnTo>
                      <a:pt x="24529" y="16487"/>
                    </a:lnTo>
                    <a:lnTo>
                      <a:pt x="24630" y="16436"/>
                    </a:lnTo>
                    <a:close/>
                    <a:moveTo>
                      <a:pt x="50365" y="17492"/>
                    </a:moveTo>
                    <a:lnTo>
                      <a:pt x="50466" y="17542"/>
                    </a:lnTo>
                    <a:lnTo>
                      <a:pt x="50365" y="17693"/>
                    </a:lnTo>
                    <a:lnTo>
                      <a:pt x="50315" y="17643"/>
                    </a:lnTo>
                    <a:lnTo>
                      <a:pt x="50365" y="17492"/>
                    </a:lnTo>
                    <a:close/>
                    <a:moveTo>
                      <a:pt x="49524" y="16857"/>
                    </a:moveTo>
                    <a:lnTo>
                      <a:pt x="49812" y="16939"/>
                    </a:lnTo>
                    <a:lnTo>
                      <a:pt x="49963" y="16989"/>
                    </a:lnTo>
                    <a:lnTo>
                      <a:pt x="49963" y="17090"/>
                    </a:lnTo>
                    <a:lnTo>
                      <a:pt x="49862" y="17140"/>
                    </a:lnTo>
                    <a:lnTo>
                      <a:pt x="49762" y="17241"/>
                    </a:lnTo>
                    <a:lnTo>
                      <a:pt x="49661" y="17391"/>
                    </a:lnTo>
                    <a:lnTo>
                      <a:pt x="49661" y="17492"/>
                    </a:lnTo>
                    <a:lnTo>
                      <a:pt x="49661" y="17643"/>
                    </a:lnTo>
                    <a:lnTo>
                      <a:pt x="49611" y="17793"/>
                    </a:lnTo>
                    <a:lnTo>
                      <a:pt x="49611" y="17844"/>
                    </a:lnTo>
                    <a:lnTo>
                      <a:pt x="49511" y="17844"/>
                    </a:lnTo>
                    <a:lnTo>
                      <a:pt x="49410" y="17793"/>
                    </a:lnTo>
                    <a:lnTo>
                      <a:pt x="49309" y="17643"/>
                    </a:lnTo>
                    <a:lnTo>
                      <a:pt x="49259" y="17592"/>
                    </a:lnTo>
                    <a:lnTo>
                      <a:pt x="49309" y="17492"/>
                    </a:lnTo>
                    <a:lnTo>
                      <a:pt x="49410" y="17442"/>
                    </a:lnTo>
                    <a:lnTo>
                      <a:pt x="49410" y="17291"/>
                    </a:lnTo>
                    <a:lnTo>
                      <a:pt x="49460" y="17040"/>
                    </a:lnTo>
                    <a:lnTo>
                      <a:pt x="49410" y="16939"/>
                    </a:lnTo>
                    <a:lnTo>
                      <a:pt x="49460" y="16889"/>
                    </a:lnTo>
                    <a:lnTo>
                      <a:pt x="49524" y="16857"/>
                    </a:lnTo>
                    <a:close/>
                    <a:moveTo>
                      <a:pt x="33326" y="17693"/>
                    </a:moveTo>
                    <a:lnTo>
                      <a:pt x="33426" y="17844"/>
                    </a:lnTo>
                    <a:lnTo>
                      <a:pt x="33326" y="17894"/>
                    </a:lnTo>
                    <a:lnTo>
                      <a:pt x="33275" y="17743"/>
                    </a:lnTo>
                    <a:lnTo>
                      <a:pt x="33326" y="17693"/>
                    </a:lnTo>
                    <a:close/>
                    <a:moveTo>
                      <a:pt x="38553" y="17743"/>
                    </a:moveTo>
                    <a:lnTo>
                      <a:pt x="38704" y="17793"/>
                    </a:lnTo>
                    <a:lnTo>
                      <a:pt x="38654" y="17894"/>
                    </a:lnTo>
                    <a:lnTo>
                      <a:pt x="38503" y="17793"/>
                    </a:lnTo>
                    <a:lnTo>
                      <a:pt x="38553" y="17743"/>
                    </a:lnTo>
                    <a:close/>
                    <a:moveTo>
                      <a:pt x="45389" y="17442"/>
                    </a:moveTo>
                    <a:lnTo>
                      <a:pt x="45540" y="17492"/>
                    </a:lnTo>
                    <a:lnTo>
                      <a:pt x="45640" y="17592"/>
                    </a:lnTo>
                    <a:lnTo>
                      <a:pt x="45640" y="17643"/>
                    </a:lnTo>
                    <a:lnTo>
                      <a:pt x="45590" y="17693"/>
                    </a:lnTo>
                    <a:lnTo>
                      <a:pt x="45439" y="17793"/>
                    </a:lnTo>
                    <a:lnTo>
                      <a:pt x="45238" y="17894"/>
                    </a:lnTo>
                    <a:lnTo>
                      <a:pt x="45087" y="17844"/>
                    </a:lnTo>
                    <a:lnTo>
                      <a:pt x="45037" y="17793"/>
                    </a:lnTo>
                    <a:lnTo>
                      <a:pt x="45037" y="17693"/>
                    </a:lnTo>
                    <a:lnTo>
                      <a:pt x="45037" y="17592"/>
                    </a:lnTo>
                    <a:lnTo>
                      <a:pt x="45087" y="17542"/>
                    </a:lnTo>
                    <a:lnTo>
                      <a:pt x="45238" y="17492"/>
                    </a:lnTo>
                    <a:lnTo>
                      <a:pt x="45389" y="17442"/>
                    </a:lnTo>
                    <a:close/>
                    <a:moveTo>
                      <a:pt x="31013" y="17894"/>
                    </a:moveTo>
                    <a:lnTo>
                      <a:pt x="31114" y="18045"/>
                    </a:lnTo>
                    <a:lnTo>
                      <a:pt x="31013" y="18095"/>
                    </a:lnTo>
                    <a:lnTo>
                      <a:pt x="30963" y="17944"/>
                    </a:lnTo>
                    <a:lnTo>
                      <a:pt x="31013" y="17894"/>
                    </a:lnTo>
                    <a:close/>
                    <a:moveTo>
                      <a:pt x="36090" y="17492"/>
                    </a:moveTo>
                    <a:lnTo>
                      <a:pt x="36241" y="17643"/>
                    </a:lnTo>
                    <a:lnTo>
                      <a:pt x="36492" y="17542"/>
                    </a:lnTo>
                    <a:lnTo>
                      <a:pt x="36593" y="17542"/>
                    </a:lnTo>
                    <a:lnTo>
                      <a:pt x="36693" y="17693"/>
                    </a:lnTo>
                    <a:lnTo>
                      <a:pt x="36743" y="17743"/>
                    </a:lnTo>
                    <a:lnTo>
                      <a:pt x="36693" y="17894"/>
                    </a:lnTo>
                    <a:lnTo>
                      <a:pt x="36593" y="17844"/>
                    </a:lnTo>
                    <a:lnTo>
                      <a:pt x="36442" y="17894"/>
                    </a:lnTo>
                    <a:lnTo>
                      <a:pt x="36241" y="17995"/>
                    </a:lnTo>
                    <a:lnTo>
                      <a:pt x="35990" y="18095"/>
                    </a:lnTo>
                    <a:lnTo>
                      <a:pt x="35889" y="18145"/>
                    </a:lnTo>
                    <a:lnTo>
                      <a:pt x="35738" y="18095"/>
                    </a:lnTo>
                    <a:lnTo>
                      <a:pt x="35437" y="18095"/>
                    </a:lnTo>
                    <a:lnTo>
                      <a:pt x="35386" y="17995"/>
                    </a:lnTo>
                    <a:lnTo>
                      <a:pt x="35336" y="17844"/>
                    </a:lnTo>
                    <a:lnTo>
                      <a:pt x="35336" y="17643"/>
                    </a:lnTo>
                    <a:lnTo>
                      <a:pt x="35386" y="17542"/>
                    </a:lnTo>
                    <a:lnTo>
                      <a:pt x="35437" y="17492"/>
                    </a:lnTo>
                    <a:close/>
                    <a:moveTo>
                      <a:pt x="34632" y="18145"/>
                    </a:moveTo>
                    <a:lnTo>
                      <a:pt x="34733" y="18196"/>
                    </a:lnTo>
                    <a:lnTo>
                      <a:pt x="34582" y="18296"/>
                    </a:lnTo>
                    <a:lnTo>
                      <a:pt x="34482" y="18196"/>
                    </a:lnTo>
                    <a:lnTo>
                      <a:pt x="34632" y="18145"/>
                    </a:lnTo>
                    <a:close/>
                    <a:moveTo>
                      <a:pt x="44936" y="18145"/>
                    </a:moveTo>
                    <a:lnTo>
                      <a:pt x="45037" y="18196"/>
                    </a:lnTo>
                    <a:lnTo>
                      <a:pt x="44886" y="18296"/>
                    </a:lnTo>
                    <a:lnTo>
                      <a:pt x="44786" y="18196"/>
                    </a:lnTo>
                    <a:lnTo>
                      <a:pt x="44936" y="18145"/>
                    </a:lnTo>
                    <a:close/>
                    <a:moveTo>
                      <a:pt x="47048" y="17944"/>
                    </a:moveTo>
                    <a:lnTo>
                      <a:pt x="47148" y="18145"/>
                    </a:lnTo>
                    <a:lnTo>
                      <a:pt x="47048" y="18246"/>
                    </a:lnTo>
                    <a:lnTo>
                      <a:pt x="46997" y="18296"/>
                    </a:lnTo>
                    <a:lnTo>
                      <a:pt x="46947" y="18196"/>
                    </a:lnTo>
                    <a:lnTo>
                      <a:pt x="46897" y="18145"/>
                    </a:lnTo>
                    <a:lnTo>
                      <a:pt x="46947" y="18045"/>
                    </a:lnTo>
                    <a:lnTo>
                      <a:pt x="46997" y="17944"/>
                    </a:lnTo>
                    <a:close/>
                    <a:moveTo>
                      <a:pt x="46394" y="18095"/>
                    </a:moveTo>
                    <a:lnTo>
                      <a:pt x="46545" y="18145"/>
                    </a:lnTo>
                    <a:lnTo>
                      <a:pt x="46645" y="18196"/>
                    </a:lnTo>
                    <a:lnTo>
                      <a:pt x="46645" y="18246"/>
                    </a:lnTo>
                    <a:lnTo>
                      <a:pt x="46394" y="18346"/>
                    </a:lnTo>
                    <a:lnTo>
                      <a:pt x="46093" y="18246"/>
                    </a:lnTo>
                    <a:lnTo>
                      <a:pt x="46093" y="18196"/>
                    </a:lnTo>
                    <a:lnTo>
                      <a:pt x="46243" y="18145"/>
                    </a:lnTo>
                    <a:lnTo>
                      <a:pt x="46394" y="18095"/>
                    </a:lnTo>
                    <a:close/>
                    <a:moveTo>
                      <a:pt x="57905" y="17241"/>
                    </a:moveTo>
                    <a:lnTo>
                      <a:pt x="57955" y="17291"/>
                    </a:lnTo>
                    <a:lnTo>
                      <a:pt x="58256" y="17592"/>
                    </a:lnTo>
                    <a:lnTo>
                      <a:pt x="58307" y="17643"/>
                    </a:lnTo>
                    <a:lnTo>
                      <a:pt x="58407" y="17643"/>
                    </a:lnTo>
                    <a:lnTo>
                      <a:pt x="58508" y="17592"/>
                    </a:lnTo>
                    <a:lnTo>
                      <a:pt x="58608" y="17492"/>
                    </a:lnTo>
                    <a:lnTo>
                      <a:pt x="58809" y="17492"/>
                    </a:lnTo>
                    <a:lnTo>
                      <a:pt x="58910" y="17592"/>
                    </a:lnTo>
                    <a:lnTo>
                      <a:pt x="59111" y="17693"/>
                    </a:lnTo>
                    <a:lnTo>
                      <a:pt x="59211" y="17693"/>
                    </a:lnTo>
                    <a:lnTo>
                      <a:pt x="59262" y="17592"/>
                    </a:lnTo>
                    <a:lnTo>
                      <a:pt x="59362" y="17542"/>
                    </a:lnTo>
                    <a:lnTo>
                      <a:pt x="59614" y="17492"/>
                    </a:lnTo>
                    <a:lnTo>
                      <a:pt x="59815" y="17442"/>
                    </a:lnTo>
                    <a:lnTo>
                      <a:pt x="59915" y="17442"/>
                    </a:lnTo>
                    <a:lnTo>
                      <a:pt x="60016" y="17341"/>
                    </a:lnTo>
                    <a:lnTo>
                      <a:pt x="60116" y="17291"/>
                    </a:lnTo>
                    <a:lnTo>
                      <a:pt x="60267" y="17291"/>
                    </a:lnTo>
                    <a:lnTo>
                      <a:pt x="60770" y="17442"/>
                    </a:lnTo>
                    <a:lnTo>
                      <a:pt x="61172" y="17492"/>
                    </a:lnTo>
                    <a:lnTo>
                      <a:pt x="61524" y="17442"/>
                    </a:lnTo>
                    <a:lnTo>
                      <a:pt x="61926" y="17291"/>
                    </a:lnTo>
                    <a:lnTo>
                      <a:pt x="62177" y="17291"/>
                    </a:lnTo>
                    <a:lnTo>
                      <a:pt x="62328" y="17391"/>
                    </a:lnTo>
                    <a:lnTo>
                      <a:pt x="62529" y="17492"/>
                    </a:lnTo>
                    <a:lnTo>
                      <a:pt x="62830" y="17542"/>
                    </a:lnTo>
                    <a:lnTo>
                      <a:pt x="63132" y="17492"/>
                    </a:lnTo>
                    <a:lnTo>
                      <a:pt x="63484" y="17442"/>
                    </a:lnTo>
                    <a:lnTo>
                      <a:pt x="63836" y="17341"/>
                    </a:lnTo>
                    <a:lnTo>
                      <a:pt x="64137" y="17291"/>
                    </a:lnTo>
                    <a:lnTo>
                      <a:pt x="64489" y="17341"/>
                    </a:lnTo>
                    <a:lnTo>
                      <a:pt x="65092" y="17442"/>
                    </a:lnTo>
                    <a:lnTo>
                      <a:pt x="65494" y="17492"/>
                    </a:lnTo>
                    <a:lnTo>
                      <a:pt x="65947" y="17492"/>
                    </a:lnTo>
                    <a:lnTo>
                      <a:pt x="65997" y="17542"/>
                    </a:lnTo>
                    <a:lnTo>
                      <a:pt x="66047" y="17592"/>
                    </a:lnTo>
                    <a:lnTo>
                      <a:pt x="65947" y="17693"/>
                    </a:lnTo>
                    <a:lnTo>
                      <a:pt x="64087" y="17693"/>
                    </a:lnTo>
                    <a:lnTo>
                      <a:pt x="63836" y="17743"/>
                    </a:lnTo>
                    <a:lnTo>
                      <a:pt x="63735" y="17793"/>
                    </a:lnTo>
                    <a:lnTo>
                      <a:pt x="63635" y="17894"/>
                    </a:lnTo>
                    <a:lnTo>
                      <a:pt x="63534" y="17944"/>
                    </a:lnTo>
                    <a:lnTo>
                      <a:pt x="63434" y="17944"/>
                    </a:lnTo>
                    <a:lnTo>
                      <a:pt x="63182" y="17894"/>
                    </a:lnTo>
                    <a:lnTo>
                      <a:pt x="63031" y="17894"/>
                    </a:lnTo>
                    <a:lnTo>
                      <a:pt x="62881" y="17743"/>
                    </a:lnTo>
                    <a:lnTo>
                      <a:pt x="62780" y="17693"/>
                    </a:lnTo>
                    <a:lnTo>
                      <a:pt x="62730" y="17793"/>
                    </a:lnTo>
                    <a:lnTo>
                      <a:pt x="62629" y="17894"/>
                    </a:lnTo>
                    <a:lnTo>
                      <a:pt x="62378" y="17894"/>
                    </a:lnTo>
                    <a:lnTo>
                      <a:pt x="62278" y="17793"/>
                    </a:lnTo>
                    <a:lnTo>
                      <a:pt x="62127" y="17693"/>
                    </a:lnTo>
                    <a:lnTo>
                      <a:pt x="62026" y="17693"/>
                    </a:lnTo>
                    <a:lnTo>
                      <a:pt x="61875" y="17793"/>
                    </a:lnTo>
                    <a:lnTo>
                      <a:pt x="61775" y="17844"/>
                    </a:lnTo>
                    <a:lnTo>
                      <a:pt x="61473" y="17894"/>
                    </a:lnTo>
                    <a:lnTo>
                      <a:pt x="60920" y="17894"/>
                    </a:lnTo>
                    <a:lnTo>
                      <a:pt x="60669" y="17944"/>
                    </a:lnTo>
                    <a:lnTo>
                      <a:pt x="60468" y="18095"/>
                    </a:lnTo>
                    <a:lnTo>
                      <a:pt x="60367" y="18145"/>
                    </a:lnTo>
                    <a:lnTo>
                      <a:pt x="60317" y="18095"/>
                    </a:lnTo>
                    <a:lnTo>
                      <a:pt x="60217" y="17995"/>
                    </a:lnTo>
                    <a:lnTo>
                      <a:pt x="60116" y="17944"/>
                    </a:lnTo>
                    <a:lnTo>
                      <a:pt x="59865" y="17894"/>
                    </a:lnTo>
                    <a:lnTo>
                      <a:pt x="59262" y="17894"/>
                    </a:lnTo>
                    <a:lnTo>
                      <a:pt x="59111" y="17995"/>
                    </a:lnTo>
                    <a:lnTo>
                      <a:pt x="58960" y="18095"/>
                    </a:lnTo>
                    <a:lnTo>
                      <a:pt x="58860" y="18145"/>
                    </a:lnTo>
                    <a:lnTo>
                      <a:pt x="58759" y="18145"/>
                    </a:lnTo>
                    <a:lnTo>
                      <a:pt x="58659" y="18095"/>
                    </a:lnTo>
                    <a:lnTo>
                      <a:pt x="57402" y="18095"/>
                    </a:lnTo>
                    <a:lnTo>
                      <a:pt x="57201" y="18196"/>
                    </a:lnTo>
                    <a:lnTo>
                      <a:pt x="57000" y="18296"/>
                    </a:lnTo>
                    <a:lnTo>
                      <a:pt x="56749" y="18346"/>
                    </a:lnTo>
                    <a:lnTo>
                      <a:pt x="56447" y="18296"/>
                    </a:lnTo>
                    <a:lnTo>
                      <a:pt x="56246" y="18296"/>
                    </a:lnTo>
                    <a:lnTo>
                      <a:pt x="56196" y="18246"/>
                    </a:lnTo>
                    <a:lnTo>
                      <a:pt x="56196" y="18145"/>
                    </a:lnTo>
                    <a:lnTo>
                      <a:pt x="56196" y="18045"/>
                    </a:lnTo>
                    <a:lnTo>
                      <a:pt x="56246" y="17944"/>
                    </a:lnTo>
                    <a:lnTo>
                      <a:pt x="56346" y="17793"/>
                    </a:lnTo>
                    <a:lnTo>
                      <a:pt x="56397" y="17643"/>
                    </a:lnTo>
                    <a:lnTo>
                      <a:pt x="56447" y="17492"/>
                    </a:lnTo>
                    <a:lnTo>
                      <a:pt x="56598" y="17341"/>
                    </a:lnTo>
                    <a:lnTo>
                      <a:pt x="56749" y="17341"/>
                    </a:lnTo>
                    <a:lnTo>
                      <a:pt x="57050" y="17592"/>
                    </a:lnTo>
                    <a:lnTo>
                      <a:pt x="57201" y="17693"/>
                    </a:lnTo>
                    <a:lnTo>
                      <a:pt x="57352" y="17693"/>
                    </a:lnTo>
                    <a:lnTo>
                      <a:pt x="57502" y="17592"/>
                    </a:lnTo>
                    <a:lnTo>
                      <a:pt x="57653" y="17391"/>
                    </a:lnTo>
                    <a:lnTo>
                      <a:pt x="57704" y="17341"/>
                    </a:lnTo>
                    <a:lnTo>
                      <a:pt x="57804" y="17291"/>
                    </a:lnTo>
                    <a:lnTo>
                      <a:pt x="57905" y="17241"/>
                    </a:lnTo>
                    <a:close/>
                    <a:moveTo>
                      <a:pt x="55241" y="17693"/>
                    </a:moveTo>
                    <a:lnTo>
                      <a:pt x="55291" y="17743"/>
                    </a:lnTo>
                    <a:lnTo>
                      <a:pt x="55391" y="17844"/>
                    </a:lnTo>
                    <a:lnTo>
                      <a:pt x="55592" y="18045"/>
                    </a:lnTo>
                    <a:lnTo>
                      <a:pt x="55743" y="18095"/>
                    </a:lnTo>
                    <a:lnTo>
                      <a:pt x="55894" y="18145"/>
                    </a:lnTo>
                    <a:lnTo>
                      <a:pt x="55944" y="18145"/>
                    </a:lnTo>
                    <a:lnTo>
                      <a:pt x="55944" y="18196"/>
                    </a:lnTo>
                    <a:lnTo>
                      <a:pt x="55894" y="18296"/>
                    </a:lnTo>
                    <a:lnTo>
                      <a:pt x="55793" y="18346"/>
                    </a:lnTo>
                    <a:lnTo>
                      <a:pt x="55693" y="18397"/>
                    </a:lnTo>
                    <a:lnTo>
                      <a:pt x="55442" y="18346"/>
                    </a:lnTo>
                    <a:lnTo>
                      <a:pt x="55241" y="18296"/>
                    </a:lnTo>
                    <a:lnTo>
                      <a:pt x="55140" y="18246"/>
                    </a:lnTo>
                    <a:lnTo>
                      <a:pt x="55140" y="18095"/>
                    </a:lnTo>
                    <a:lnTo>
                      <a:pt x="55140" y="17944"/>
                    </a:lnTo>
                    <a:lnTo>
                      <a:pt x="55140" y="17844"/>
                    </a:lnTo>
                    <a:lnTo>
                      <a:pt x="55140" y="17743"/>
                    </a:lnTo>
                    <a:lnTo>
                      <a:pt x="55241" y="17693"/>
                    </a:lnTo>
                    <a:close/>
                    <a:moveTo>
                      <a:pt x="39307" y="18397"/>
                    </a:moveTo>
                    <a:lnTo>
                      <a:pt x="39206" y="18497"/>
                    </a:lnTo>
                    <a:lnTo>
                      <a:pt x="39190" y="18497"/>
                    </a:lnTo>
                    <a:lnTo>
                      <a:pt x="39206" y="18447"/>
                    </a:lnTo>
                    <a:lnTo>
                      <a:pt x="39257" y="18397"/>
                    </a:lnTo>
                    <a:close/>
                    <a:moveTo>
                      <a:pt x="39156" y="18296"/>
                    </a:moveTo>
                    <a:lnTo>
                      <a:pt x="38977" y="18547"/>
                    </a:lnTo>
                    <a:lnTo>
                      <a:pt x="38955" y="18547"/>
                    </a:lnTo>
                    <a:lnTo>
                      <a:pt x="38905" y="18447"/>
                    </a:lnTo>
                    <a:lnTo>
                      <a:pt x="38955" y="18397"/>
                    </a:lnTo>
                    <a:lnTo>
                      <a:pt x="39056" y="18346"/>
                    </a:lnTo>
                    <a:lnTo>
                      <a:pt x="39156" y="18296"/>
                    </a:lnTo>
                    <a:close/>
                    <a:moveTo>
                      <a:pt x="54487" y="17693"/>
                    </a:moveTo>
                    <a:lnTo>
                      <a:pt x="54738" y="17844"/>
                    </a:lnTo>
                    <a:lnTo>
                      <a:pt x="54889" y="17995"/>
                    </a:lnTo>
                    <a:lnTo>
                      <a:pt x="54939" y="18246"/>
                    </a:lnTo>
                    <a:lnTo>
                      <a:pt x="54889" y="18346"/>
                    </a:lnTo>
                    <a:lnTo>
                      <a:pt x="54838" y="18497"/>
                    </a:lnTo>
                    <a:lnTo>
                      <a:pt x="54788" y="18497"/>
                    </a:lnTo>
                    <a:lnTo>
                      <a:pt x="54738" y="18397"/>
                    </a:lnTo>
                    <a:lnTo>
                      <a:pt x="54688" y="18397"/>
                    </a:lnTo>
                    <a:lnTo>
                      <a:pt x="54587" y="18346"/>
                    </a:lnTo>
                    <a:lnTo>
                      <a:pt x="54537" y="18397"/>
                    </a:lnTo>
                    <a:lnTo>
                      <a:pt x="54436" y="18447"/>
                    </a:lnTo>
                    <a:lnTo>
                      <a:pt x="54336" y="18547"/>
                    </a:lnTo>
                    <a:lnTo>
                      <a:pt x="53783" y="18547"/>
                    </a:lnTo>
                    <a:lnTo>
                      <a:pt x="53481" y="18497"/>
                    </a:lnTo>
                    <a:lnTo>
                      <a:pt x="53431" y="18397"/>
                    </a:lnTo>
                    <a:lnTo>
                      <a:pt x="53532" y="18346"/>
                    </a:lnTo>
                    <a:lnTo>
                      <a:pt x="53682" y="18196"/>
                    </a:lnTo>
                    <a:lnTo>
                      <a:pt x="53783" y="18095"/>
                    </a:lnTo>
                    <a:lnTo>
                      <a:pt x="53934" y="18095"/>
                    </a:lnTo>
                    <a:lnTo>
                      <a:pt x="54135" y="18145"/>
                    </a:lnTo>
                    <a:lnTo>
                      <a:pt x="54336" y="18095"/>
                    </a:lnTo>
                    <a:lnTo>
                      <a:pt x="54436" y="18095"/>
                    </a:lnTo>
                    <a:lnTo>
                      <a:pt x="54436" y="18045"/>
                    </a:lnTo>
                    <a:lnTo>
                      <a:pt x="54436" y="17995"/>
                    </a:lnTo>
                    <a:lnTo>
                      <a:pt x="54386" y="17894"/>
                    </a:lnTo>
                    <a:lnTo>
                      <a:pt x="54336" y="17743"/>
                    </a:lnTo>
                    <a:lnTo>
                      <a:pt x="54386" y="17693"/>
                    </a:lnTo>
                    <a:close/>
                    <a:moveTo>
                      <a:pt x="66399" y="18296"/>
                    </a:moveTo>
                    <a:lnTo>
                      <a:pt x="66550" y="18346"/>
                    </a:lnTo>
                    <a:lnTo>
                      <a:pt x="66650" y="18397"/>
                    </a:lnTo>
                    <a:lnTo>
                      <a:pt x="66650" y="18447"/>
                    </a:lnTo>
                    <a:lnTo>
                      <a:pt x="66399" y="18547"/>
                    </a:lnTo>
                    <a:lnTo>
                      <a:pt x="66098" y="18447"/>
                    </a:lnTo>
                    <a:lnTo>
                      <a:pt x="66098" y="18397"/>
                    </a:lnTo>
                    <a:lnTo>
                      <a:pt x="66198" y="18346"/>
                    </a:lnTo>
                    <a:lnTo>
                      <a:pt x="66399" y="18296"/>
                    </a:lnTo>
                    <a:close/>
                    <a:moveTo>
                      <a:pt x="51588" y="18547"/>
                    </a:moveTo>
                    <a:lnTo>
                      <a:pt x="51569" y="18606"/>
                    </a:lnTo>
                    <a:lnTo>
                      <a:pt x="51569" y="18606"/>
                    </a:lnTo>
                    <a:lnTo>
                      <a:pt x="51772" y="18547"/>
                    </a:lnTo>
                    <a:close/>
                    <a:moveTo>
                      <a:pt x="20156" y="18296"/>
                    </a:moveTo>
                    <a:lnTo>
                      <a:pt x="20307" y="18346"/>
                    </a:lnTo>
                    <a:lnTo>
                      <a:pt x="20408" y="18447"/>
                    </a:lnTo>
                    <a:lnTo>
                      <a:pt x="20408" y="18547"/>
                    </a:lnTo>
                    <a:lnTo>
                      <a:pt x="20357" y="18698"/>
                    </a:lnTo>
                    <a:lnTo>
                      <a:pt x="20207" y="18648"/>
                    </a:lnTo>
                    <a:lnTo>
                      <a:pt x="20056" y="18497"/>
                    </a:lnTo>
                    <a:lnTo>
                      <a:pt x="20006" y="18447"/>
                    </a:lnTo>
                    <a:lnTo>
                      <a:pt x="20156" y="18296"/>
                    </a:lnTo>
                    <a:close/>
                    <a:moveTo>
                      <a:pt x="20760" y="18547"/>
                    </a:moveTo>
                    <a:lnTo>
                      <a:pt x="20810" y="18648"/>
                    </a:lnTo>
                    <a:lnTo>
                      <a:pt x="20659" y="18698"/>
                    </a:lnTo>
                    <a:lnTo>
                      <a:pt x="20609" y="18648"/>
                    </a:lnTo>
                    <a:lnTo>
                      <a:pt x="20760" y="18547"/>
                    </a:lnTo>
                    <a:close/>
                    <a:moveTo>
                      <a:pt x="42775" y="18547"/>
                    </a:moveTo>
                    <a:lnTo>
                      <a:pt x="42926" y="18648"/>
                    </a:lnTo>
                    <a:lnTo>
                      <a:pt x="42825" y="18698"/>
                    </a:lnTo>
                    <a:lnTo>
                      <a:pt x="42725" y="18648"/>
                    </a:lnTo>
                    <a:lnTo>
                      <a:pt x="42775" y="18547"/>
                    </a:lnTo>
                    <a:close/>
                    <a:moveTo>
                      <a:pt x="46847" y="18547"/>
                    </a:moveTo>
                    <a:lnTo>
                      <a:pt x="46897" y="18648"/>
                    </a:lnTo>
                    <a:lnTo>
                      <a:pt x="46796" y="18698"/>
                    </a:lnTo>
                    <a:lnTo>
                      <a:pt x="46696" y="18648"/>
                    </a:lnTo>
                    <a:lnTo>
                      <a:pt x="46847" y="18547"/>
                    </a:lnTo>
                    <a:close/>
                    <a:moveTo>
                      <a:pt x="28249" y="18296"/>
                    </a:moveTo>
                    <a:lnTo>
                      <a:pt x="28349" y="18346"/>
                    </a:lnTo>
                    <a:lnTo>
                      <a:pt x="28400" y="18447"/>
                    </a:lnTo>
                    <a:lnTo>
                      <a:pt x="28400" y="18547"/>
                    </a:lnTo>
                    <a:lnTo>
                      <a:pt x="28349" y="18648"/>
                    </a:lnTo>
                    <a:lnTo>
                      <a:pt x="28299" y="18748"/>
                    </a:lnTo>
                    <a:lnTo>
                      <a:pt x="28148" y="18748"/>
                    </a:lnTo>
                    <a:lnTo>
                      <a:pt x="28048" y="18698"/>
                    </a:lnTo>
                    <a:lnTo>
                      <a:pt x="27998" y="18648"/>
                    </a:lnTo>
                    <a:lnTo>
                      <a:pt x="27998" y="18547"/>
                    </a:lnTo>
                    <a:lnTo>
                      <a:pt x="27998" y="18447"/>
                    </a:lnTo>
                    <a:lnTo>
                      <a:pt x="27998" y="18397"/>
                    </a:lnTo>
                    <a:lnTo>
                      <a:pt x="28148" y="18346"/>
                    </a:lnTo>
                    <a:lnTo>
                      <a:pt x="28249" y="18296"/>
                    </a:lnTo>
                    <a:close/>
                    <a:moveTo>
                      <a:pt x="41217" y="18296"/>
                    </a:moveTo>
                    <a:lnTo>
                      <a:pt x="41418" y="18346"/>
                    </a:lnTo>
                    <a:lnTo>
                      <a:pt x="41921" y="18547"/>
                    </a:lnTo>
                    <a:lnTo>
                      <a:pt x="42071" y="18648"/>
                    </a:lnTo>
                    <a:lnTo>
                      <a:pt x="41971" y="18698"/>
                    </a:lnTo>
                    <a:lnTo>
                      <a:pt x="41921" y="18748"/>
                    </a:lnTo>
                    <a:lnTo>
                      <a:pt x="41468" y="18748"/>
                    </a:lnTo>
                    <a:lnTo>
                      <a:pt x="41267" y="18698"/>
                    </a:lnTo>
                    <a:lnTo>
                      <a:pt x="41066" y="18547"/>
                    </a:lnTo>
                    <a:lnTo>
                      <a:pt x="40966" y="18547"/>
                    </a:lnTo>
                    <a:lnTo>
                      <a:pt x="40815" y="18447"/>
                    </a:lnTo>
                    <a:lnTo>
                      <a:pt x="40915" y="18346"/>
                    </a:lnTo>
                    <a:lnTo>
                      <a:pt x="40966" y="18346"/>
                    </a:lnTo>
                    <a:lnTo>
                      <a:pt x="41217" y="18296"/>
                    </a:lnTo>
                    <a:close/>
                    <a:moveTo>
                      <a:pt x="44434" y="18547"/>
                    </a:moveTo>
                    <a:lnTo>
                      <a:pt x="44585" y="18598"/>
                    </a:lnTo>
                    <a:lnTo>
                      <a:pt x="44585" y="18648"/>
                    </a:lnTo>
                    <a:lnTo>
                      <a:pt x="44283" y="18748"/>
                    </a:lnTo>
                    <a:lnTo>
                      <a:pt x="43981" y="18648"/>
                    </a:lnTo>
                    <a:lnTo>
                      <a:pt x="44032" y="18598"/>
                    </a:lnTo>
                    <a:lnTo>
                      <a:pt x="44132" y="18547"/>
                    </a:lnTo>
                    <a:close/>
                    <a:moveTo>
                      <a:pt x="44987" y="18497"/>
                    </a:moveTo>
                    <a:lnTo>
                      <a:pt x="45188" y="18598"/>
                    </a:lnTo>
                    <a:lnTo>
                      <a:pt x="45188" y="18698"/>
                    </a:lnTo>
                    <a:lnTo>
                      <a:pt x="45087" y="18748"/>
                    </a:lnTo>
                    <a:lnTo>
                      <a:pt x="44886" y="18748"/>
                    </a:lnTo>
                    <a:lnTo>
                      <a:pt x="44836" y="18648"/>
                    </a:lnTo>
                    <a:lnTo>
                      <a:pt x="44886" y="18598"/>
                    </a:lnTo>
                    <a:lnTo>
                      <a:pt x="44987" y="18497"/>
                    </a:lnTo>
                    <a:close/>
                    <a:moveTo>
                      <a:pt x="47751" y="18296"/>
                    </a:moveTo>
                    <a:lnTo>
                      <a:pt x="47852" y="18346"/>
                    </a:lnTo>
                    <a:lnTo>
                      <a:pt x="47952" y="18397"/>
                    </a:lnTo>
                    <a:lnTo>
                      <a:pt x="47952" y="18497"/>
                    </a:lnTo>
                    <a:lnTo>
                      <a:pt x="47952" y="18598"/>
                    </a:lnTo>
                    <a:lnTo>
                      <a:pt x="47902" y="18698"/>
                    </a:lnTo>
                    <a:lnTo>
                      <a:pt x="47852" y="18748"/>
                    </a:lnTo>
                    <a:lnTo>
                      <a:pt x="47450" y="18748"/>
                    </a:lnTo>
                    <a:lnTo>
                      <a:pt x="47399" y="18598"/>
                    </a:lnTo>
                    <a:lnTo>
                      <a:pt x="47349" y="18497"/>
                    </a:lnTo>
                    <a:lnTo>
                      <a:pt x="47349" y="18397"/>
                    </a:lnTo>
                    <a:lnTo>
                      <a:pt x="47450" y="18346"/>
                    </a:lnTo>
                    <a:lnTo>
                      <a:pt x="47600" y="18296"/>
                    </a:lnTo>
                    <a:close/>
                    <a:moveTo>
                      <a:pt x="49511" y="18296"/>
                    </a:moveTo>
                    <a:lnTo>
                      <a:pt x="49963" y="18346"/>
                    </a:lnTo>
                    <a:lnTo>
                      <a:pt x="50013" y="18447"/>
                    </a:lnTo>
                    <a:lnTo>
                      <a:pt x="49862" y="18648"/>
                    </a:lnTo>
                    <a:lnTo>
                      <a:pt x="49762" y="18698"/>
                    </a:lnTo>
                    <a:lnTo>
                      <a:pt x="49611" y="18748"/>
                    </a:lnTo>
                    <a:lnTo>
                      <a:pt x="48304" y="18748"/>
                    </a:lnTo>
                    <a:lnTo>
                      <a:pt x="48204" y="18698"/>
                    </a:lnTo>
                    <a:lnTo>
                      <a:pt x="48204" y="18598"/>
                    </a:lnTo>
                    <a:lnTo>
                      <a:pt x="48204" y="18447"/>
                    </a:lnTo>
                    <a:lnTo>
                      <a:pt x="48304" y="18346"/>
                    </a:lnTo>
                    <a:lnTo>
                      <a:pt x="48606" y="18296"/>
                    </a:lnTo>
                    <a:lnTo>
                      <a:pt x="48706" y="18346"/>
                    </a:lnTo>
                    <a:lnTo>
                      <a:pt x="48857" y="18447"/>
                    </a:lnTo>
                    <a:lnTo>
                      <a:pt x="49008" y="18547"/>
                    </a:lnTo>
                    <a:lnTo>
                      <a:pt x="49108" y="18497"/>
                    </a:lnTo>
                    <a:lnTo>
                      <a:pt x="49209" y="18447"/>
                    </a:lnTo>
                    <a:lnTo>
                      <a:pt x="49309" y="18346"/>
                    </a:lnTo>
                    <a:lnTo>
                      <a:pt x="49511" y="18296"/>
                    </a:lnTo>
                    <a:close/>
                    <a:moveTo>
                      <a:pt x="52928" y="16436"/>
                    </a:moveTo>
                    <a:lnTo>
                      <a:pt x="52979" y="16537"/>
                    </a:lnTo>
                    <a:lnTo>
                      <a:pt x="52928" y="16587"/>
                    </a:lnTo>
                    <a:lnTo>
                      <a:pt x="52878" y="16637"/>
                    </a:lnTo>
                    <a:lnTo>
                      <a:pt x="52577" y="16637"/>
                    </a:lnTo>
                    <a:lnTo>
                      <a:pt x="52526" y="16688"/>
                    </a:lnTo>
                    <a:lnTo>
                      <a:pt x="52526" y="16788"/>
                    </a:lnTo>
                    <a:lnTo>
                      <a:pt x="52526" y="16889"/>
                    </a:lnTo>
                    <a:lnTo>
                      <a:pt x="52577" y="17040"/>
                    </a:lnTo>
                    <a:lnTo>
                      <a:pt x="52627" y="17190"/>
                    </a:lnTo>
                    <a:lnTo>
                      <a:pt x="52577" y="17391"/>
                    </a:lnTo>
                    <a:lnTo>
                      <a:pt x="52526" y="17442"/>
                    </a:lnTo>
                    <a:lnTo>
                      <a:pt x="52426" y="17492"/>
                    </a:lnTo>
                    <a:lnTo>
                      <a:pt x="52174" y="17542"/>
                    </a:lnTo>
                    <a:lnTo>
                      <a:pt x="52024" y="17693"/>
                    </a:lnTo>
                    <a:lnTo>
                      <a:pt x="51973" y="17894"/>
                    </a:lnTo>
                    <a:lnTo>
                      <a:pt x="51973" y="18145"/>
                    </a:lnTo>
                    <a:lnTo>
                      <a:pt x="51973" y="18397"/>
                    </a:lnTo>
                    <a:lnTo>
                      <a:pt x="51923" y="18497"/>
                    </a:lnTo>
                    <a:lnTo>
                      <a:pt x="51772" y="18547"/>
                    </a:lnTo>
                    <a:lnTo>
                      <a:pt x="51772" y="18648"/>
                    </a:lnTo>
                    <a:lnTo>
                      <a:pt x="51672" y="18698"/>
                    </a:lnTo>
                    <a:lnTo>
                      <a:pt x="51521" y="18748"/>
                    </a:lnTo>
                    <a:lnTo>
                      <a:pt x="51569" y="18606"/>
                    </a:lnTo>
                    <a:lnTo>
                      <a:pt x="51569" y="18606"/>
                    </a:lnTo>
                    <a:lnTo>
                      <a:pt x="51421" y="18648"/>
                    </a:lnTo>
                    <a:lnTo>
                      <a:pt x="51219" y="18698"/>
                    </a:lnTo>
                    <a:lnTo>
                      <a:pt x="51169" y="18648"/>
                    </a:lnTo>
                    <a:lnTo>
                      <a:pt x="51119" y="18598"/>
                    </a:lnTo>
                    <a:lnTo>
                      <a:pt x="51119" y="18397"/>
                    </a:lnTo>
                    <a:lnTo>
                      <a:pt x="51069" y="18346"/>
                    </a:lnTo>
                    <a:lnTo>
                      <a:pt x="51018" y="18296"/>
                    </a:lnTo>
                    <a:lnTo>
                      <a:pt x="50918" y="18196"/>
                    </a:lnTo>
                    <a:lnTo>
                      <a:pt x="50918" y="18095"/>
                    </a:lnTo>
                    <a:lnTo>
                      <a:pt x="51018" y="17894"/>
                    </a:lnTo>
                    <a:lnTo>
                      <a:pt x="51069" y="17944"/>
                    </a:lnTo>
                    <a:lnTo>
                      <a:pt x="51270" y="18145"/>
                    </a:lnTo>
                    <a:lnTo>
                      <a:pt x="51320" y="18246"/>
                    </a:lnTo>
                    <a:lnTo>
                      <a:pt x="51320" y="18346"/>
                    </a:lnTo>
                    <a:lnTo>
                      <a:pt x="51370" y="18497"/>
                    </a:lnTo>
                    <a:lnTo>
                      <a:pt x="51421" y="18547"/>
                    </a:lnTo>
                    <a:lnTo>
                      <a:pt x="51588" y="18547"/>
                    </a:lnTo>
                    <a:lnTo>
                      <a:pt x="51672" y="18296"/>
                    </a:lnTo>
                    <a:lnTo>
                      <a:pt x="51722" y="17944"/>
                    </a:lnTo>
                    <a:lnTo>
                      <a:pt x="51772" y="17592"/>
                    </a:lnTo>
                    <a:lnTo>
                      <a:pt x="51772" y="17291"/>
                    </a:lnTo>
                    <a:lnTo>
                      <a:pt x="51772" y="17140"/>
                    </a:lnTo>
                    <a:lnTo>
                      <a:pt x="51923" y="17040"/>
                    </a:lnTo>
                    <a:lnTo>
                      <a:pt x="52074" y="17040"/>
                    </a:lnTo>
                    <a:lnTo>
                      <a:pt x="52124" y="16989"/>
                    </a:lnTo>
                    <a:lnTo>
                      <a:pt x="52174" y="16939"/>
                    </a:lnTo>
                    <a:lnTo>
                      <a:pt x="52124" y="16889"/>
                    </a:lnTo>
                    <a:lnTo>
                      <a:pt x="52024" y="16788"/>
                    </a:lnTo>
                    <a:lnTo>
                      <a:pt x="51973" y="16738"/>
                    </a:lnTo>
                    <a:lnTo>
                      <a:pt x="52024" y="16587"/>
                    </a:lnTo>
                    <a:lnTo>
                      <a:pt x="52074" y="16436"/>
                    </a:lnTo>
                    <a:lnTo>
                      <a:pt x="52225" y="16587"/>
                    </a:lnTo>
                    <a:lnTo>
                      <a:pt x="52275" y="16637"/>
                    </a:lnTo>
                    <a:lnTo>
                      <a:pt x="52376" y="16637"/>
                    </a:lnTo>
                    <a:lnTo>
                      <a:pt x="52376" y="16537"/>
                    </a:lnTo>
                    <a:lnTo>
                      <a:pt x="52426" y="16487"/>
                    </a:lnTo>
                    <a:lnTo>
                      <a:pt x="52526" y="16436"/>
                    </a:lnTo>
                    <a:close/>
                    <a:moveTo>
                      <a:pt x="52677" y="18095"/>
                    </a:moveTo>
                    <a:lnTo>
                      <a:pt x="52778" y="18196"/>
                    </a:lnTo>
                    <a:lnTo>
                      <a:pt x="52928" y="18346"/>
                    </a:lnTo>
                    <a:lnTo>
                      <a:pt x="53029" y="18447"/>
                    </a:lnTo>
                    <a:lnTo>
                      <a:pt x="53029" y="18598"/>
                    </a:lnTo>
                    <a:lnTo>
                      <a:pt x="52979" y="18648"/>
                    </a:lnTo>
                    <a:lnTo>
                      <a:pt x="52928" y="18748"/>
                    </a:lnTo>
                    <a:lnTo>
                      <a:pt x="52828" y="18648"/>
                    </a:lnTo>
                    <a:lnTo>
                      <a:pt x="52778" y="18598"/>
                    </a:lnTo>
                    <a:lnTo>
                      <a:pt x="52677" y="18547"/>
                    </a:lnTo>
                    <a:lnTo>
                      <a:pt x="52476" y="18547"/>
                    </a:lnTo>
                    <a:lnTo>
                      <a:pt x="52426" y="18447"/>
                    </a:lnTo>
                    <a:lnTo>
                      <a:pt x="52627" y="18196"/>
                    </a:lnTo>
                    <a:lnTo>
                      <a:pt x="52677" y="18095"/>
                    </a:lnTo>
                    <a:close/>
                    <a:moveTo>
                      <a:pt x="38905" y="18547"/>
                    </a:moveTo>
                    <a:lnTo>
                      <a:pt x="38934" y="18607"/>
                    </a:lnTo>
                    <a:lnTo>
                      <a:pt x="38934" y="18607"/>
                    </a:lnTo>
                    <a:lnTo>
                      <a:pt x="38905" y="18648"/>
                    </a:lnTo>
                    <a:lnTo>
                      <a:pt x="38754" y="18799"/>
                    </a:lnTo>
                    <a:lnTo>
                      <a:pt x="38704" y="18748"/>
                    </a:lnTo>
                    <a:lnTo>
                      <a:pt x="38754" y="18598"/>
                    </a:lnTo>
                    <a:lnTo>
                      <a:pt x="38804" y="18547"/>
                    </a:lnTo>
                    <a:close/>
                    <a:moveTo>
                      <a:pt x="24781" y="17995"/>
                    </a:moveTo>
                    <a:lnTo>
                      <a:pt x="24680" y="18095"/>
                    </a:lnTo>
                    <a:lnTo>
                      <a:pt x="24630" y="18095"/>
                    </a:lnTo>
                    <a:lnTo>
                      <a:pt x="24630" y="18145"/>
                    </a:lnTo>
                    <a:lnTo>
                      <a:pt x="24630" y="18196"/>
                    </a:lnTo>
                    <a:lnTo>
                      <a:pt x="24529" y="18296"/>
                    </a:lnTo>
                    <a:lnTo>
                      <a:pt x="24328" y="18296"/>
                    </a:lnTo>
                    <a:lnTo>
                      <a:pt x="24178" y="18346"/>
                    </a:lnTo>
                    <a:lnTo>
                      <a:pt x="24077" y="18397"/>
                    </a:lnTo>
                    <a:lnTo>
                      <a:pt x="24027" y="18547"/>
                    </a:lnTo>
                    <a:lnTo>
                      <a:pt x="23976" y="18748"/>
                    </a:lnTo>
                    <a:lnTo>
                      <a:pt x="23976" y="18849"/>
                    </a:lnTo>
                    <a:lnTo>
                      <a:pt x="23926" y="18899"/>
                    </a:lnTo>
                    <a:lnTo>
                      <a:pt x="23826" y="18950"/>
                    </a:lnTo>
                    <a:lnTo>
                      <a:pt x="23625" y="18950"/>
                    </a:lnTo>
                    <a:lnTo>
                      <a:pt x="23625" y="18899"/>
                    </a:lnTo>
                    <a:lnTo>
                      <a:pt x="23625" y="18849"/>
                    </a:lnTo>
                    <a:lnTo>
                      <a:pt x="23625" y="18748"/>
                    </a:lnTo>
                    <a:lnTo>
                      <a:pt x="23725" y="18648"/>
                    </a:lnTo>
                    <a:lnTo>
                      <a:pt x="23725" y="18598"/>
                    </a:lnTo>
                    <a:lnTo>
                      <a:pt x="23675" y="18547"/>
                    </a:lnTo>
                    <a:lnTo>
                      <a:pt x="23625" y="18447"/>
                    </a:lnTo>
                    <a:lnTo>
                      <a:pt x="23675" y="18296"/>
                    </a:lnTo>
                    <a:lnTo>
                      <a:pt x="23775" y="18196"/>
                    </a:lnTo>
                    <a:lnTo>
                      <a:pt x="23926" y="18095"/>
                    </a:lnTo>
                    <a:lnTo>
                      <a:pt x="24278" y="18095"/>
                    </a:lnTo>
                    <a:lnTo>
                      <a:pt x="24556" y="18033"/>
                    </a:lnTo>
                    <a:lnTo>
                      <a:pt x="24556" y="18033"/>
                    </a:lnTo>
                    <a:lnTo>
                      <a:pt x="24479" y="18095"/>
                    </a:lnTo>
                    <a:lnTo>
                      <a:pt x="24630" y="18095"/>
                    </a:lnTo>
                    <a:lnTo>
                      <a:pt x="24630" y="18017"/>
                    </a:lnTo>
                    <a:lnTo>
                      <a:pt x="24630" y="18017"/>
                    </a:lnTo>
                    <a:lnTo>
                      <a:pt x="24730" y="17995"/>
                    </a:lnTo>
                    <a:close/>
                    <a:moveTo>
                      <a:pt x="36169" y="18921"/>
                    </a:moveTo>
                    <a:lnTo>
                      <a:pt x="36140" y="18950"/>
                    </a:lnTo>
                    <a:lnTo>
                      <a:pt x="36157" y="18950"/>
                    </a:lnTo>
                    <a:lnTo>
                      <a:pt x="36169" y="18921"/>
                    </a:lnTo>
                    <a:close/>
                    <a:moveTo>
                      <a:pt x="38201" y="18547"/>
                    </a:moveTo>
                    <a:lnTo>
                      <a:pt x="38302" y="18648"/>
                    </a:lnTo>
                    <a:lnTo>
                      <a:pt x="38452" y="18799"/>
                    </a:lnTo>
                    <a:lnTo>
                      <a:pt x="38452" y="18899"/>
                    </a:lnTo>
                    <a:lnTo>
                      <a:pt x="38302" y="18950"/>
                    </a:lnTo>
                    <a:lnTo>
                      <a:pt x="38151" y="18899"/>
                    </a:lnTo>
                    <a:lnTo>
                      <a:pt x="38050" y="18849"/>
                    </a:lnTo>
                    <a:lnTo>
                      <a:pt x="37900" y="18648"/>
                    </a:lnTo>
                    <a:lnTo>
                      <a:pt x="37900" y="18598"/>
                    </a:lnTo>
                    <a:lnTo>
                      <a:pt x="38101" y="18547"/>
                    </a:lnTo>
                    <a:close/>
                    <a:moveTo>
                      <a:pt x="39257" y="18748"/>
                    </a:moveTo>
                    <a:lnTo>
                      <a:pt x="39307" y="18849"/>
                    </a:lnTo>
                    <a:lnTo>
                      <a:pt x="39206" y="18950"/>
                    </a:lnTo>
                    <a:lnTo>
                      <a:pt x="39005" y="18950"/>
                    </a:lnTo>
                    <a:lnTo>
                      <a:pt x="39092" y="18748"/>
                    </a:lnTo>
                    <a:close/>
                    <a:moveTo>
                      <a:pt x="40362" y="18547"/>
                    </a:moveTo>
                    <a:lnTo>
                      <a:pt x="40362" y="18648"/>
                    </a:lnTo>
                    <a:lnTo>
                      <a:pt x="40362" y="18698"/>
                    </a:lnTo>
                    <a:lnTo>
                      <a:pt x="40362" y="18849"/>
                    </a:lnTo>
                    <a:lnTo>
                      <a:pt x="40262" y="18950"/>
                    </a:lnTo>
                    <a:lnTo>
                      <a:pt x="39659" y="18950"/>
                    </a:lnTo>
                    <a:lnTo>
                      <a:pt x="39609" y="18899"/>
                    </a:lnTo>
                    <a:lnTo>
                      <a:pt x="39558" y="18799"/>
                    </a:lnTo>
                    <a:lnTo>
                      <a:pt x="39558" y="18698"/>
                    </a:lnTo>
                    <a:lnTo>
                      <a:pt x="39609" y="18598"/>
                    </a:lnTo>
                    <a:lnTo>
                      <a:pt x="39659" y="18547"/>
                    </a:lnTo>
                    <a:lnTo>
                      <a:pt x="39709" y="18547"/>
                    </a:lnTo>
                    <a:lnTo>
                      <a:pt x="39810" y="18698"/>
                    </a:lnTo>
                    <a:lnTo>
                      <a:pt x="39860" y="18698"/>
                    </a:lnTo>
                    <a:lnTo>
                      <a:pt x="39960" y="18648"/>
                    </a:lnTo>
                    <a:lnTo>
                      <a:pt x="40061" y="18598"/>
                    </a:lnTo>
                    <a:lnTo>
                      <a:pt x="40212" y="18547"/>
                    </a:lnTo>
                    <a:close/>
                    <a:moveTo>
                      <a:pt x="32270" y="19000"/>
                    </a:moveTo>
                    <a:lnTo>
                      <a:pt x="32421" y="19050"/>
                    </a:lnTo>
                    <a:lnTo>
                      <a:pt x="32320" y="19100"/>
                    </a:lnTo>
                    <a:lnTo>
                      <a:pt x="32169" y="19050"/>
                    </a:lnTo>
                    <a:lnTo>
                      <a:pt x="32270" y="19000"/>
                    </a:lnTo>
                    <a:close/>
                    <a:moveTo>
                      <a:pt x="21765" y="18748"/>
                    </a:moveTo>
                    <a:lnTo>
                      <a:pt x="21815" y="18799"/>
                    </a:lnTo>
                    <a:lnTo>
                      <a:pt x="21865" y="18899"/>
                    </a:lnTo>
                    <a:lnTo>
                      <a:pt x="21614" y="19100"/>
                    </a:lnTo>
                    <a:lnTo>
                      <a:pt x="21564" y="19151"/>
                    </a:lnTo>
                    <a:lnTo>
                      <a:pt x="21463" y="19100"/>
                    </a:lnTo>
                    <a:lnTo>
                      <a:pt x="21262" y="18799"/>
                    </a:lnTo>
                    <a:lnTo>
                      <a:pt x="21463" y="18748"/>
                    </a:lnTo>
                    <a:close/>
                    <a:moveTo>
                      <a:pt x="37347" y="18748"/>
                    </a:moveTo>
                    <a:lnTo>
                      <a:pt x="37447" y="18849"/>
                    </a:lnTo>
                    <a:lnTo>
                      <a:pt x="37095" y="19151"/>
                    </a:lnTo>
                    <a:lnTo>
                      <a:pt x="37045" y="19100"/>
                    </a:lnTo>
                    <a:lnTo>
                      <a:pt x="37045" y="18950"/>
                    </a:lnTo>
                    <a:lnTo>
                      <a:pt x="37095" y="18799"/>
                    </a:lnTo>
                    <a:lnTo>
                      <a:pt x="37196" y="18748"/>
                    </a:lnTo>
                    <a:close/>
                    <a:moveTo>
                      <a:pt x="63082" y="18950"/>
                    </a:moveTo>
                    <a:lnTo>
                      <a:pt x="63283" y="19050"/>
                    </a:lnTo>
                    <a:lnTo>
                      <a:pt x="63283" y="19100"/>
                    </a:lnTo>
                    <a:lnTo>
                      <a:pt x="63182" y="19151"/>
                    </a:lnTo>
                    <a:lnTo>
                      <a:pt x="62981" y="19151"/>
                    </a:lnTo>
                    <a:lnTo>
                      <a:pt x="62931" y="19100"/>
                    </a:lnTo>
                    <a:lnTo>
                      <a:pt x="62981" y="19000"/>
                    </a:lnTo>
                    <a:lnTo>
                      <a:pt x="63082" y="18950"/>
                    </a:lnTo>
                    <a:close/>
                    <a:moveTo>
                      <a:pt x="20357" y="18950"/>
                    </a:moveTo>
                    <a:lnTo>
                      <a:pt x="20760" y="19000"/>
                    </a:lnTo>
                    <a:lnTo>
                      <a:pt x="20810" y="19050"/>
                    </a:lnTo>
                    <a:lnTo>
                      <a:pt x="20810" y="19151"/>
                    </a:lnTo>
                    <a:lnTo>
                      <a:pt x="20810" y="19251"/>
                    </a:lnTo>
                    <a:lnTo>
                      <a:pt x="20760" y="19352"/>
                    </a:lnTo>
                    <a:lnTo>
                      <a:pt x="20559" y="19352"/>
                    </a:lnTo>
                    <a:lnTo>
                      <a:pt x="20408" y="19251"/>
                    </a:lnTo>
                    <a:lnTo>
                      <a:pt x="20207" y="19201"/>
                    </a:lnTo>
                    <a:lnTo>
                      <a:pt x="19855" y="19151"/>
                    </a:lnTo>
                    <a:lnTo>
                      <a:pt x="19754" y="19050"/>
                    </a:lnTo>
                    <a:lnTo>
                      <a:pt x="19855" y="19000"/>
                    </a:lnTo>
                    <a:lnTo>
                      <a:pt x="20357" y="18950"/>
                    </a:lnTo>
                    <a:close/>
                    <a:moveTo>
                      <a:pt x="31013" y="19151"/>
                    </a:moveTo>
                    <a:lnTo>
                      <a:pt x="31114" y="19251"/>
                    </a:lnTo>
                    <a:lnTo>
                      <a:pt x="31064" y="19301"/>
                    </a:lnTo>
                    <a:lnTo>
                      <a:pt x="31013" y="19352"/>
                    </a:lnTo>
                    <a:lnTo>
                      <a:pt x="30611" y="19352"/>
                    </a:lnTo>
                    <a:lnTo>
                      <a:pt x="30561" y="19301"/>
                    </a:lnTo>
                    <a:lnTo>
                      <a:pt x="30561" y="19201"/>
                    </a:lnTo>
                    <a:lnTo>
                      <a:pt x="30611" y="19151"/>
                    </a:lnTo>
                    <a:close/>
                    <a:moveTo>
                      <a:pt x="55592" y="19151"/>
                    </a:moveTo>
                    <a:lnTo>
                      <a:pt x="55693" y="19201"/>
                    </a:lnTo>
                    <a:lnTo>
                      <a:pt x="55743" y="19251"/>
                    </a:lnTo>
                    <a:lnTo>
                      <a:pt x="55693" y="19352"/>
                    </a:lnTo>
                    <a:lnTo>
                      <a:pt x="55492" y="19352"/>
                    </a:lnTo>
                    <a:lnTo>
                      <a:pt x="55391" y="19301"/>
                    </a:lnTo>
                    <a:lnTo>
                      <a:pt x="55341" y="19251"/>
                    </a:lnTo>
                    <a:lnTo>
                      <a:pt x="55391" y="19201"/>
                    </a:lnTo>
                    <a:lnTo>
                      <a:pt x="55492" y="19151"/>
                    </a:lnTo>
                    <a:close/>
                    <a:moveTo>
                      <a:pt x="31667" y="19352"/>
                    </a:moveTo>
                    <a:lnTo>
                      <a:pt x="31767" y="19427"/>
                    </a:lnTo>
                    <a:lnTo>
                      <a:pt x="31767" y="19427"/>
                    </a:lnTo>
                    <a:lnTo>
                      <a:pt x="31767" y="19352"/>
                    </a:lnTo>
                    <a:close/>
                    <a:moveTo>
                      <a:pt x="31767" y="19427"/>
                    </a:moveTo>
                    <a:lnTo>
                      <a:pt x="31767" y="19445"/>
                    </a:lnTo>
                    <a:lnTo>
                      <a:pt x="31767" y="19445"/>
                    </a:lnTo>
                    <a:lnTo>
                      <a:pt x="31806" y="19456"/>
                    </a:lnTo>
                    <a:lnTo>
                      <a:pt x="31806" y="19456"/>
                    </a:lnTo>
                    <a:lnTo>
                      <a:pt x="31767" y="19427"/>
                    </a:lnTo>
                    <a:close/>
                    <a:moveTo>
                      <a:pt x="31516" y="19000"/>
                    </a:moveTo>
                    <a:lnTo>
                      <a:pt x="31767" y="19251"/>
                    </a:lnTo>
                    <a:lnTo>
                      <a:pt x="31767" y="19352"/>
                    </a:lnTo>
                    <a:lnTo>
                      <a:pt x="31868" y="19352"/>
                    </a:lnTo>
                    <a:lnTo>
                      <a:pt x="31968" y="19502"/>
                    </a:lnTo>
                    <a:lnTo>
                      <a:pt x="31806" y="19456"/>
                    </a:lnTo>
                    <a:lnTo>
                      <a:pt x="31806" y="19456"/>
                    </a:lnTo>
                    <a:lnTo>
                      <a:pt x="31868" y="19502"/>
                    </a:lnTo>
                    <a:lnTo>
                      <a:pt x="31868" y="19553"/>
                    </a:lnTo>
                    <a:lnTo>
                      <a:pt x="31767" y="19452"/>
                    </a:lnTo>
                    <a:lnTo>
                      <a:pt x="31767" y="19445"/>
                    </a:lnTo>
                    <a:lnTo>
                      <a:pt x="31767" y="19445"/>
                    </a:lnTo>
                    <a:lnTo>
                      <a:pt x="31617" y="19402"/>
                    </a:lnTo>
                    <a:lnTo>
                      <a:pt x="31416" y="19352"/>
                    </a:lnTo>
                    <a:lnTo>
                      <a:pt x="31365" y="19251"/>
                    </a:lnTo>
                    <a:lnTo>
                      <a:pt x="31365" y="19151"/>
                    </a:lnTo>
                    <a:lnTo>
                      <a:pt x="31365" y="19050"/>
                    </a:lnTo>
                    <a:lnTo>
                      <a:pt x="31416" y="19000"/>
                    </a:lnTo>
                    <a:close/>
                    <a:moveTo>
                      <a:pt x="52225" y="19151"/>
                    </a:moveTo>
                    <a:lnTo>
                      <a:pt x="52325" y="19201"/>
                    </a:lnTo>
                    <a:lnTo>
                      <a:pt x="52376" y="19251"/>
                    </a:lnTo>
                    <a:lnTo>
                      <a:pt x="52376" y="19352"/>
                    </a:lnTo>
                    <a:lnTo>
                      <a:pt x="52325" y="19553"/>
                    </a:lnTo>
                    <a:lnTo>
                      <a:pt x="52174" y="19502"/>
                    </a:lnTo>
                    <a:lnTo>
                      <a:pt x="52024" y="19352"/>
                    </a:lnTo>
                    <a:lnTo>
                      <a:pt x="51973" y="19251"/>
                    </a:lnTo>
                    <a:lnTo>
                      <a:pt x="52024" y="19201"/>
                    </a:lnTo>
                    <a:lnTo>
                      <a:pt x="52124" y="19151"/>
                    </a:lnTo>
                    <a:close/>
                    <a:moveTo>
                      <a:pt x="62830" y="19402"/>
                    </a:moveTo>
                    <a:lnTo>
                      <a:pt x="62931" y="19502"/>
                    </a:lnTo>
                    <a:lnTo>
                      <a:pt x="62780" y="19553"/>
                    </a:lnTo>
                    <a:lnTo>
                      <a:pt x="62680" y="19502"/>
                    </a:lnTo>
                    <a:lnTo>
                      <a:pt x="62830" y="19402"/>
                    </a:lnTo>
                    <a:close/>
                    <a:moveTo>
                      <a:pt x="39458" y="19352"/>
                    </a:moveTo>
                    <a:lnTo>
                      <a:pt x="39508" y="19502"/>
                    </a:lnTo>
                    <a:lnTo>
                      <a:pt x="39458" y="19603"/>
                    </a:lnTo>
                    <a:lnTo>
                      <a:pt x="39357" y="19452"/>
                    </a:lnTo>
                    <a:lnTo>
                      <a:pt x="39458" y="19352"/>
                    </a:lnTo>
                    <a:close/>
                    <a:moveTo>
                      <a:pt x="54386" y="19352"/>
                    </a:moveTo>
                    <a:lnTo>
                      <a:pt x="54436" y="19502"/>
                    </a:lnTo>
                    <a:lnTo>
                      <a:pt x="54386" y="19603"/>
                    </a:lnTo>
                    <a:lnTo>
                      <a:pt x="54336" y="19452"/>
                    </a:lnTo>
                    <a:lnTo>
                      <a:pt x="54386" y="19352"/>
                    </a:lnTo>
                    <a:close/>
                    <a:moveTo>
                      <a:pt x="29606" y="19151"/>
                    </a:moveTo>
                    <a:lnTo>
                      <a:pt x="29757" y="19201"/>
                    </a:lnTo>
                    <a:lnTo>
                      <a:pt x="29857" y="19301"/>
                    </a:lnTo>
                    <a:lnTo>
                      <a:pt x="29857" y="19352"/>
                    </a:lnTo>
                    <a:lnTo>
                      <a:pt x="29857" y="19502"/>
                    </a:lnTo>
                    <a:lnTo>
                      <a:pt x="29857" y="19653"/>
                    </a:lnTo>
                    <a:lnTo>
                      <a:pt x="29857" y="19703"/>
                    </a:lnTo>
                    <a:lnTo>
                      <a:pt x="29757" y="19703"/>
                    </a:lnTo>
                    <a:lnTo>
                      <a:pt x="29606" y="19603"/>
                    </a:lnTo>
                    <a:lnTo>
                      <a:pt x="29405" y="19603"/>
                    </a:lnTo>
                    <a:lnTo>
                      <a:pt x="29304" y="19553"/>
                    </a:lnTo>
                    <a:lnTo>
                      <a:pt x="29254" y="19502"/>
                    </a:lnTo>
                    <a:lnTo>
                      <a:pt x="29304" y="19402"/>
                    </a:lnTo>
                    <a:lnTo>
                      <a:pt x="29455" y="19301"/>
                    </a:lnTo>
                    <a:lnTo>
                      <a:pt x="29606" y="19151"/>
                    </a:lnTo>
                    <a:close/>
                    <a:moveTo>
                      <a:pt x="28349" y="19352"/>
                    </a:moveTo>
                    <a:lnTo>
                      <a:pt x="28500" y="19402"/>
                    </a:lnTo>
                    <a:lnTo>
                      <a:pt x="28601" y="19502"/>
                    </a:lnTo>
                    <a:lnTo>
                      <a:pt x="28601" y="19603"/>
                    </a:lnTo>
                    <a:lnTo>
                      <a:pt x="28550" y="19754"/>
                    </a:lnTo>
                    <a:lnTo>
                      <a:pt x="28400" y="19703"/>
                    </a:lnTo>
                    <a:lnTo>
                      <a:pt x="28249" y="19553"/>
                    </a:lnTo>
                    <a:lnTo>
                      <a:pt x="28199" y="19502"/>
                    </a:lnTo>
                    <a:lnTo>
                      <a:pt x="28349" y="19352"/>
                    </a:lnTo>
                    <a:close/>
                    <a:moveTo>
                      <a:pt x="35236" y="18547"/>
                    </a:moveTo>
                    <a:lnTo>
                      <a:pt x="35336" y="18748"/>
                    </a:lnTo>
                    <a:lnTo>
                      <a:pt x="35386" y="18899"/>
                    </a:lnTo>
                    <a:lnTo>
                      <a:pt x="35487" y="18899"/>
                    </a:lnTo>
                    <a:lnTo>
                      <a:pt x="35587" y="18799"/>
                    </a:lnTo>
                    <a:lnTo>
                      <a:pt x="35638" y="18748"/>
                    </a:lnTo>
                    <a:lnTo>
                      <a:pt x="35738" y="18799"/>
                    </a:lnTo>
                    <a:lnTo>
                      <a:pt x="35788" y="18899"/>
                    </a:lnTo>
                    <a:lnTo>
                      <a:pt x="35889" y="18950"/>
                    </a:lnTo>
                    <a:lnTo>
                      <a:pt x="35990" y="19000"/>
                    </a:lnTo>
                    <a:lnTo>
                      <a:pt x="35990" y="19151"/>
                    </a:lnTo>
                    <a:lnTo>
                      <a:pt x="36140" y="18950"/>
                    </a:lnTo>
                    <a:lnTo>
                      <a:pt x="35990" y="18950"/>
                    </a:lnTo>
                    <a:lnTo>
                      <a:pt x="35990" y="18849"/>
                    </a:lnTo>
                    <a:lnTo>
                      <a:pt x="36040" y="18799"/>
                    </a:lnTo>
                    <a:lnTo>
                      <a:pt x="36140" y="18748"/>
                    </a:lnTo>
                    <a:lnTo>
                      <a:pt x="36241" y="18748"/>
                    </a:lnTo>
                    <a:lnTo>
                      <a:pt x="36169" y="18921"/>
                    </a:lnTo>
                    <a:lnTo>
                      <a:pt x="36169" y="18921"/>
                    </a:lnTo>
                    <a:lnTo>
                      <a:pt x="36241" y="18849"/>
                    </a:lnTo>
                    <a:lnTo>
                      <a:pt x="36341" y="18799"/>
                    </a:lnTo>
                    <a:lnTo>
                      <a:pt x="36392" y="18849"/>
                    </a:lnTo>
                    <a:lnTo>
                      <a:pt x="36291" y="18899"/>
                    </a:lnTo>
                    <a:lnTo>
                      <a:pt x="36191" y="18950"/>
                    </a:lnTo>
                    <a:lnTo>
                      <a:pt x="36157" y="18950"/>
                    </a:lnTo>
                    <a:lnTo>
                      <a:pt x="35990" y="19352"/>
                    </a:lnTo>
                    <a:lnTo>
                      <a:pt x="35939" y="19502"/>
                    </a:lnTo>
                    <a:lnTo>
                      <a:pt x="35839" y="19603"/>
                    </a:lnTo>
                    <a:lnTo>
                      <a:pt x="35688" y="19754"/>
                    </a:lnTo>
                    <a:lnTo>
                      <a:pt x="35638" y="19754"/>
                    </a:lnTo>
                    <a:lnTo>
                      <a:pt x="35537" y="19653"/>
                    </a:lnTo>
                    <a:lnTo>
                      <a:pt x="35437" y="19603"/>
                    </a:lnTo>
                    <a:lnTo>
                      <a:pt x="35336" y="19603"/>
                    </a:lnTo>
                    <a:lnTo>
                      <a:pt x="35286" y="19553"/>
                    </a:lnTo>
                    <a:lnTo>
                      <a:pt x="35185" y="19502"/>
                    </a:lnTo>
                    <a:lnTo>
                      <a:pt x="35085" y="19452"/>
                    </a:lnTo>
                    <a:lnTo>
                      <a:pt x="35035" y="19402"/>
                    </a:lnTo>
                    <a:lnTo>
                      <a:pt x="34984" y="19452"/>
                    </a:lnTo>
                    <a:lnTo>
                      <a:pt x="34884" y="19502"/>
                    </a:lnTo>
                    <a:lnTo>
                      <a:pt x="34733" y="19603"/>
                    </a:lnTo>
                    <a:lnTo>
                      <a:pt x="34532" y="19603"/>
                    </a:lnTo>
                    <a:lnTo>
                      <a:pt x="34180" y="19553"/>
                    </a:lnTo>
                    <a:lnTo>
                      <a:pt x="34080" y="19502"/>
                    </a:lnTo>
                    <a:lnTo>
                      <a:pt x="34029" y="19352"/>
                    </a:lnTo>
                    <a:lnTo>
                      <a:pt x="33979" y="19201"/>
                    </a:lnTo>
                    <a:lnTo>
                      <a:pt x="33878" y="19050"/>
                    </a:lnTo>
                    <a:lnTo>
                      <a:pt x="33929" y="19000"/>
                    </a:lnTo>
                    <a:lnTo>
                      <a:pt x="34029" y="18950"/>
                    </a:lnTo>
                    <a:lnTo>
                      <a:pt x="34632" y="18950"/>
                    </a:lnTo>
                    <a:lnTo>
                      <a:pt x="34833" y="18899"/>
                    </a:lnTo>
                    <a:lnTo>
                      <a:pt x="34984" y="18799"/>
                    </a:lnTo>
                    <a:lnTo>
                      <a:pt x="35135" y="18648"/>
                    </a:lnTo>
                    <a:lnTo>
                      <a:pt x="35185" y="18547"/>
                    </a:lnTo>
                    <a:close/>
                    <a:moveTo>
                      <a:pt x="48455" y="19603"/>
                    </a:moveTo>
                    <a:lnTo>
                      <a:pt x="48606" y="19703"/>
                    </a:lnTo>
                    <a:lnTo>
                      <a:pt x="48505" y="19754"/>
                    </a:lnTo>
                    <a:lnTo>
                      <a:pt x="48405" y="19703"/>
                    </a:lnTo>
                    <a:lnTo>
                      <a:pt x="48455" y="19603"/>
                    </a:lnTo>
                    <a:close/>
                    <a:moveTo>
                      <a:pt x="19352" y="19553"/>
                    </a:moveTo>
                    <a:lnTo>
                      <a:pt x="19453" y="19603"/>
                    </a:lnTo>
                    <a:lnTo>
                      <a:pt x="19503" y="19653"/>
                    </a:lnTo>
                    <a:lnTo>
                      <a:pt x="19503" y="19703"/>
                    </a:lnTo>
                    <a:lnTo>
                      <a:pt x="19453" y="19804"/>
                    </a:lnTo>
                    <a:lnTo>
                      <a:pt x="19252" y="19804"/>
                    </a:lnTo>
                    <a:lnTo>
                      <a:pt x="19151" y="19703"/>
                    </a:lnTo>
                    <a:lnTo>
                      <a:pt x="19201" y="19653"/>
                    </a:lnTo>
                    <a:lnTo>
                      <a:pt x="19252" y="19603"/>
                    </a:lnTo>
                    <a:lnTo>
                      <a:pt x="19352" y="19553"/>
                    </a:lnTo>
                    <a:close/>
                    <a:moveTo>
                      <a:pt x="26892" y="19352"/>
                    </a:moveTo>
                    <a:lnTo>
                      <a:pt x="27244" y="19402"/>
                    </a:lnTo>
                    <a:lnTo>
                      <a:pt x="27344" y="19452"/>
                    </a:lnTo>
                    <a:lnTo>
                      <a:pt x="27294" y="19553"/>
                    </a:lnTo>
                    <a:lnTo>
                      <a:pt x="27093" y="19703"/>
                    </a:lnTo>
                    <a:lnTo>
                      <a:pt x="26992" y="19754"/>
                    </a:lnTo>
                    <a:lnTo>
                      <a:pt x="26892" y="19804"/>
                    </a:lnTo>
                    <a:lnTo>
                      <a:pt x="26339" y="19804"/>
                    </a:lnTo>
                    <a:lnTo>
                      <a:pt x="25446" y="19907"/>
                    </a:lnTo>
                    <a:lnTo>
                      <a:pt x="25446" y="19907"/>
                    </a:lnTo>
                    <a:lnTo>
                      <a:pt x="25987" y="19804"/>
                    </a:lnTo>
                    <a:lnTo>
                      <a:pt x="26037" y="19804"/>
                    </a:lnTo>
                    <a:lnTo>
                      <a:pt x="26037" y="19754"/>
                    </a:lnTo>
                    <a:lnTo>
                      <a:pt x="25937" y="19754"/>
                    </a:lnTo>
                    <a:lnTo>
                      <a:pt x="25886" y="19703"/>
                    </a:lnTo>
                    <a:lnTo>
                      <a:pt x="25886" y="19603"/>
                    </a:lnTo>
                    <a:lnTo>
                      <a:pt x="25174" y="19938"/>
                    </a:lnTo>
                    <a:lnTo>
                      <a:pt x="25174" y="19938"/>
                    </a:lnTo>
                    <a:lnTo>
                      <a:pt x="25032" y="19955"/>
                    </a:lnTo>
                    <a:lnTo>
                      <a:pt x="24881" y="19955"/>
                    </a:lnTo>
                    <a:lnTo>
                      <a:pt x="24831" y="19905"/>
                    </a:lnTo>
                    <a:lnTo>
                      <a:pt x="24881" y="19854"/>
                    </a:lnTo>
                    <a:lnTo>
                      <a:pt x="25082" y="19703"/>
                    </a:lnTo>
                    <a:lnTo>
                      <a:pt x="25283" y="19553"/>
                    </a:lnTo>
                    <a:lnTo>
                      <a:pt x="25736" y="19402"/>
                    </a:lnTo>
                    <a:lnTo>
                      <a:pt x="25786" y="19402"/>
                    </a:lnTo>
                    <a:lnTo>
                      <a:pt x="25886" y="19502"/>
                    </a:lnTo>
                    <a:lnTo>
                      <a:pt x="25886" y="19603"/>
                    </a:lnTo>
                    <a:lnTo>
                      <a:pt x="25987" y="19553"/>
                    </a:lnTo>
                    <a:lnTo>
                      <a:pt x="26289" y="19603"/>
                    </a:lnTo>
                    <a:lnTo>
                      <a:pt x="26439" y="19553"/>
                    </a:lnTo>
                    <a:lnTo>
                      <a:pt x="26540" y="19452"/>
                    </a:lnTo>
                    <a:lnTo>
                      <a:pt x="26691" y="19352"/>
                    </a:lnTo>
                    <a:close/>
                    <a:moveTo>
                      <a:pt x="23675" y="19804"/>
                    </a:moveTo>
                    <a:lnTo>
                      <a:pt x="23725" y="19854"/>
                    </a:lnTo>
                    <a:lnTo>
                      <a:pt x="23725" y="19955"/>
                    </a:lnTo>
                    <a:lnTo>
                      <a:pt x="23675" y="20005"/>
                    </a:lnTo>
                    <a:lnTo>
                      <a:pt x="23474" y="20005"/>
                    </a:lnTo>
                    <a:lnTo>
                      <a:pt x="23373" y="19955"/>
                    </a:lnTo>
                    <a:lnTo>
                      <a:pt x="23373" y="19854"/>
                    </a:lnTo>
                    <a:lnTo>
                      <a:pt x="23474" y="19804"/>
                    </a:lnTo>
                    <a:close/>
                    <a:moveTo>
                      <a:pt x="25100" y="19973"/>
                    </a:moveTo>
                    <a:lnTo>
                      <a:pt x="25032" y="20005"/>
                    </a:lnTo>
                    <a:lnTo>
                      <a:pt x="24931" y="20005"/>
                    </a:lnTo>
                    <a:lnTo>
                      <a:pt x="25100" y="19973"/>
                    </a:lnTo>
                    <a:close/>
                    <a:moveTo>
                      <a:pt x="41418" y="19754"/>
                    </a:moveTo>
                    <a:lnTo>
                      <a:pt x="41619" y="19854"/>
                    </a:lnTo>
                    <a:lnTo>
                      <a:pt x="41619" y="19955"/>
                    </a:lnTo>
                    <a:lnTo>
                      <a:pt x="41519" y="20005"/>
                    </a:lnTo>
                    <a:lnTo>
                      <a:pt x="41317" y="20005"/>
                    </a:lnTo>
                    <a:lnTo>
                      <a:pt x="41267" y="19905"/>
                    </a:lnTo>
                    <a:lnTo>
                      <a:pt x="41317" y="19854"/>
                    </a:lnTo>
                    <a:lnTo>
                      <a:pt x="41418" y="19754"/>
                    </a:lnTo>
                    <a:close/>
                    <a:moveTo>
                      <a:pt x="39257" y="20005"/>
                    </a:moveTo>
                    <a:lnTo>
                      <a:pt x="39307" y="20156"/>
                    </a:lnTo>
                    <a:lnTo>
                      <a:pt x="39257" y="20206"/>
                    </a:lnTo>
                    <a:lnTo>
                      <a:pt x="39156" y="20055"/>
                    </a:lnTo>
                    <a:lnTo>
                      <a:pt x="39257" y="20005"/>
                    </a:lnTo>
                    <a:close/>
                    <a:moveTo>
                      <a:pt x="42172" y="19804"/>
                    </a:moveTo>
                    <a:lnTo>
                      <a:pt x="42222" y="19854"/>
                    </a:lnTo>
                    <a:lnTo>
                      <a:pt x="42273" y="19905"/>
                    </a:lnTo>
                    <a:lnTo>
                      <a:pt x="42273" y="20206"/>
                    </a:lnTo>
                    <a:lnTo>
                      <a:pt x="42172" y="20156"/>
                    </a:lnTo>
                    <a:lnTo>
                      <a:pt x="42071" y="20055"/>
                    </a:lnTo>
                    <a:lnTo>
                      <a:pt x="42071" y="19955"/>
                    </a:lnTo>
                    <a:lnTo>
                      <a:pt x="42071" y="19905"/>
                    </a:lnTo>
                    <a:lnTo>
                      <a:pt x="42172" y="19804"/>
                    </a:lnTo>
                    <a:close/>
                    <a:moveTo>
                      <a:pt x="20357" y="19603"/>
                    </a:moveTo>
                    <a:lnTo>
                      <a:pt x="20207" y="20244"/>
                    </a:lnTo>
                    <a:lnTo>
                      <a:pt x="20207" y="19703"/>
                    </a:lnTo>
                    <a:lnTo>
                      <a:pt x="20257" y="19653"/>
                    </a:lnTo>
                    <a:lnTo>
                      <a:pt x="20357" y="19603"/>
                    </a:lnTo>
                    <a:close/>
                    <a:moveTo>
                      <a:pt x="20458" y="19603"/>
                    </a:moveTo>
                    <a:lnTo>
                      <a:pt x="20609" y="19703"/>
                    </a:lnTo>
                    <a:lnTo>
                      <a:pt x="20810" y="19754"/>
                    </a:lnTo>
                    <a:lnTo>
                      <a:pt x="21212" y="19804"/>
                    </a:lnTo>
                    <a:lnTo>
                      <a:pt x="21312" y="19854"/>
                    </a:lnTo>
                    <a:lnTo>
                      <a:pt x="21463" y="19905"/>
                    </a:lnTo>
                    <a:lnTo>
                      <a:pt x="21212" y="20156"/>
                    </a:lnTo>
                    <a:lnTo>
                      <a:pt x="21111" y="20206"/>
                    </a:lnTo>
                    <a:lnTo>
                      <a:pt x="20659" y="20206"/>
                    </a:lnTo>
                    <a:lnTo>
                      <a:pt x="20458" y="20256"/>
                    </a:lnTo>
                    <a:lnTo>
                      <a:pt x="20307" y="20407"/>
                    </a:lnTo>
                    <a:lnTo>
                      <a:pt x="20232" y="20407"/>
                    </a:lnTo>
                    <a:lnTo>
                      <a:pt x="20408" y="19703"/>
                    </a:lnTo>
                    <a:lnTo>
                      <a:pt x="20458" y="19603"/>
                    </a:lnTo>
                    <a:close/>
                    <a:moveTo>
                      <a:pt x="55492" y="20055"/>
                    </a:moveTo>
                    <a:lnTo>
                      <a:pt x="55542" y="20106"/>
                    </a:lnTo>
                    <a:lnTo>
                      <a:pt x="55542" y="20206"/>
                    </a:lnTo>
                    <a:lnTo>
                      <a:pt x="55542" y="20307"/>
                    </a:lnTo>
                    <a:lnTo>
                      <a:pt x="55492" y="20407"/>
                    </a:lnTo>
                    <a:lnTo>
                      <a:pt x="55391" y="20407"/>
                    </a:lnTo>
                    <a:lnTo>
                      <a:pt x="55341" y="20307"/>
                    </a:lnTo>
                    <a:lnTo>
                      <a:pt x="55341" y="20206"/>
                    </a:lnTo>
                    <a:lnTo>
                      <a:pt x="55341" y="20106"/>
                    </a:lnTo>
                    <a:lnTo>
                      <a:pt x="55391" y="20055"/>
                    </a:lnTo>
                    <a:close/>
                    <a:moveTo>
                      <a:pt x="20168" y="20407"/>
                    </a:moveTo>
                    <a:lnTo>
                      <a:pt x="20156" y="20457"/>
                    </a:lnTo>
                    <a:lnTo>
                      <a:pt x="20106" y="20608"/>
                    </a:lnTo>
                    <a:lnTo>
                      <a:pt x="20056" y="20608"/>
                    </a:lnTo>
                    <a:lnTo>
                      <a:pt x="20006" y="20558"/>
                    </a:lnTo>
                    <a:lnTo>
                      <a:pt x="20006" y="20508"/>
                    </a:lnTo>
                    <a:lnTo>
                      <a:pt x="20106" y="20407"/>
                    </a:lnTo>
                    <a:close/>
                    <a:moveTo>
                      <a:pt x="37146" y="20457"/>
                    </a:moveTo>
                    <a:lnTo>
                      <a:pt x="37045" y="20658"/>
                    </a:lnTo>
                    <a:lnTo>
                      <a:pt x="37045" y="20658"/>
                    </a:lnTo>
                    <a:lnTo>
                      <a:pt x="37045" y="20558"/>
                    </a:lnTo>
                    <a:lnTo>
                      <a:pt x="37146" y="20457"/>
                    </a:lnTo>
                    <a:close/>
                    <a:moveTo>
                      <a:pt x="35236" y="20407"/>
                    </a:moveTo>
                    <a:lnTo>
                      <a:pt x="35336" y="20508"/>
                    </a:lnTo>
                    <a:lnTo>
                      <a:pt x="35236" y="20658"/>
                    </a:lnTo>
                    <a:lnTo>
                      <a:pt x="35185" y="20558"/>
                    </a:lnTo>
                    <a:lnTo>
                      <a:pt x="35236" y="20407"/>
                    </a:lnTo>
                    <a:close/>
                    <a:moveTo>
                      <a:pt x="36140" y="20407"/>
                    </a:moveTo>
                    <a:lnTo>
                      <a:pt x="36291" y="20457"/>
                    </a:lnTo>
                    <a:lnTo>
                      <a:pt x="36392" y="20508"/>
                    </a:lnTo>
                    <a:lnTo>
                      <a:pt x="36341" y="20558"/>
                    </a:lnTo>
                    <a:lnTo>
                      <a:pt x="36341" y="20658"/>
                    </a:lnTo>
                    <a:lnTo>
                      <a:pt x="36140" y="20759"/>
                    </a:lnTo>
                    <a:lnTo>
                      <a:pt x="35990" y="20809"/>
                    </a:lnTo>
                    <a:lnTo>
                      <a:pt x="35839" y="20809"/>
                    </a:lnTo>
                    <a:lnTo>
                      <a:pt x="35788" y="20709"/>
                    </a:lnTo>
                    <a:lnTo>
                      <a:pt x="35788" y="20658"/>
                    </a:lnTo>
                    <a:lnTo>
                      <a:pt x="35788" y="20558"/>
                    </a:lnTo>
                    <a:lnTo>
                      <a:pt x="35839" y="20457"/>
                    </a:lnTo>
                    <a:lnTo>
                      <a:pt x="35990" y="20407"/>
                    </a:lnTo>
                    <a:close/>
                    <a:moveTo>
                      <a:pt x="37045" y="20658"/>
                    </a:moveTo>
                    <a:lnTo>
                      <a:pt x="36995" y="20759"/>
                    </a:lnTo>
                    <a:lnTo>
                      <a:pt x="36894" y="20809"/>
                    </a:lnTo>
                    <a:lnTo>
                      <a:pt x="36844" y="20759"/>
                    </a:lnTo>
                    <a:lnTo>
                      <a:pt x="36844" y="20709"/>
                    </a:lnTo>
                    <a:lnTo>
                      <a:pt x="36945" y="20658"/>
                    </a:lnTo>
                    <a:close/>
                    <a:moveTo>
                      <a:pt x="44082" y="20206"/>
                    </a:moveTo>
                    <a:lnTo>
                      <a:pt x="44183" y="20407"/>
                    </a:lnTo>
                    <a:lnTo>
                      <a:pt x="44183" y="20709"/>
                    </a:lnTo>
                    <a:lnTo>
                      <a:pt x="44132" y="20809"/>
                    </a:lnTo>
                    <a:lnTo>
                      <a:pt x="44032" y="20860"/>
                    </a:lnTo>
                    <a:lnTo>
                      <a:pt x="43981" y="20860"/>
                    </a:lnTo>
                    <a:lnTo>
                      <a:pt x="43881" y="20809"/>
                    </a:lnTo>
                    <a:lnTo>
                      <a:pt x="43780" y="20759"/>
                    </a:lnTo>
                    <a:lnTo>
                      <a:pt x="43780" y="20658"/>
                    </a:lnTo>
                    <a:lnTo>
                      <a:pt x="43780" y="20608"/>
                    </a:lnTo>
                    <a:lnTo>
                      <a:pt x="43780" y="20508"/>
                    </a:lnTo>
                    <a:lnTo>
                      <a:pt x="43881" y="20407"/>
                    </a:lnTo>
                    <a:lnTo>
                      <a:pt x="44082" y="20206"/>
                    </a:lnTo>
                    <a:close/>
                    <a:moveTo>
                      <a:pt x="56145" y="20608"/>
                    </a:moveTo>
                    <a:lnTo>
                      <a:pt x="56346" y="20709"/>
                    </a:lnTo>
                    <a:lnTo>
                      <a:pt x="56346" y="20759"/>
                    </a:lnTo>
                    <a:lnTo>
                      <a:pt x="56246" y="20860"/>
                    </a:lnTo>
                    <a:lnTo>
                      <a:pt x="56145" y="20860"/>
                    </a:lnTo>
                    <a:lnTo>
                      <a:pt x="56045" y="20809"/>
                    </a:lnTo>
                    <a:lnTo>
                      <a:pt x="55995" y="20759"/>
                    </a:lnTo>
                    <a:lnTo>
                      <a:pt x="56045" y="20709"/>
                    </a:lnTo>
                    <a:lnTo>
                      <a:pt x="56145" y="20608"/>
                    </a:lnTo>
                    <a:close/>
                    <a:moveTo>
                      <a:pt x="51069" y="20658"/>
                    </a:moveTo>
                    <a:lnTo>
                      <a:pt x="51119" y="20759"/>
                    </a:lnTo>
                    <a:lnTo>
                      <a:pt x="51119" y="20860"/>
                    </a:lnTo>
                    <a:lnTo>
                      <a:pt x="51219" y="20860"/>
                    </a:lnTo>
                    <a:lnTo>
                      <a:pt x="51320" y="20960"/>
                    </a:lnTo>
                    <a:lnTo>
                      <a:pt x="51119" y="20929"/>
                    </a:lnTo>
                    <a:lnTo>
                      <a:pt x="51119" y="20929"/>
                    </a:lnTo>
                    <a:lnTo>
                      <a:pt x="51119" y="20860"/>
                    </a:lnTo>
                    <a:lnTo>
                      <a:pt x="50717" y="20860"/>
                    </a:lnTo>
                    <a:lnTo>
                      <a:pt x="50770" y="20875"/>
                    </a:lnTo>
                    <a:lnTo>
                      <a:pt x="50667" y="20860"/>
                    </a:lnTo>
                    <a:lnTo>
                      <a:pt x="50415" y="20860"/>
                    </a:lnTo>
                    <a:lnTo>
                      <a:pt x="50365" y="20809"/>
                    </a:lnTo>
                    <a:lnTo>
                      <a:pt x="50315" y="20709"/>
                    </a:lnTo>
                    <a:lnTo>
                      <a:pt x="50365" y="20658"/>
                    </a:lnTo>
                    <a:close/>
                    <a:moveTo>
                      <a:pt x="42273" y="20220"/>
                    </a:moveTo>
                    <a:lnTo>
                      <a:pt x="42524" y="20256"/>
                    </a:lnTo>
                    <a:lnTo>
                      <a:pt x="42675" y="20307"/>
                    </a:lnTo>
                    <a:lnTo>
                      <a:pt x="42725" y="20407"/>
                    </a:lnTo>
                    <a:lnTo>
                      <a:pt x="42725" y="20658"/>
                    </a:lnTo>
                    <a:lnTo>
                      <a:pt x="42675" y="20759"/>
                    </a:lnTo>
                    <a:lnTo>
                      <a:pt x="42624" y="20860"/>
                    </a:lnTo>
                    <a:lnTo>
                      <a:pt x="42474" y="20709"/>
                    </a:lnTo>
                    <a:lnTo>
                      <a:pt x="42273" y="20658"/>
                    </a:lnTo>
                    <a:lnTo>
                      <a:pt x="42172" y="20860"/>
                    </a:lnTo>
                    <a:lnTo>
                      <a:pt x="42021" y="21010"/>
                    </a:lnTo>
                    <a:lnTo>
                      <a:pt x="41971" y="21010"/>
                    </a:lnTo>
                    <a:lnTo>
                      <a:pt x="41921" y="20960"/>
                    </a:lnTo>
                    <a:lnTo>
                      <a:pt x="41870" y="20860"/>
                    </a:lnTo>
                    <a:lnTo>
                      <a:pt x="41870" y="20759"/>
                    </a:lnTo>
                    <a:lnTo>
                      <a:pt x="41921" y="20658"/>
                    </a:lnTo>
                    <a:lnTo>
                      <a:pt x="42273" y="20658"/>
                    </a:lnTo>
                    <a:lnTo>
                      <a:pt x="42273" y="20220"/>
                    </a:lnTo>
                    <a:close/>
                    <a:moveTo>
                      <a:pt x="55241" y="21262"/>
                    </a:moveTo>
                    <a:lnTo>
                      <a:pt x="55291" y="21312"/>
                    </a:lnTo>
                    <a:lnTo>
                      <a:pt x="55241" y="21463"/>
                    </a:lnTo>
                    <a:lnTo>
                      <a:pt x="55140" y="21412"/>
                    </a:lnTo>
                    <a:lnTo>
                      <a:pt x="55241" y="21262"/>
                    </a:lnTo>
                    <a:close/>
                    <a:moveTo>
                      <a:pt x="56698" y="21061"/>
                    </a:moveTo>
                    <a:lnTo>
                      <a:pt x="56799" y="21161"/>
                    </a:lnTo>
                    <a:lnTo>
                      <a:pt x="56497" y="21463"/>
                    </a:lnTo>
                    <a:lnTo>
                      <a:pt x="56397" y="21412"/>
                    </a:lnTo>
                    <a:lnTo>
                      <a:pt x="56397" y="21262"/>
                    </a:lnTo>
                    <a:lnTo>
                      <a:pt x="56447" y="21111"/>
                    </a:lnTo>
                    <a:lnTo>
                      <a:pt x="56547" y="21061"/>
                    </a:lnTo>
                    <a:close/>
                    <a:moveTo>
                      <a:pt x="20106" y="21463"/>
                    </a:moveTo>
                    <a:lnTo>
                      <a:pt x="20207" y="21538"/>
                    </a:lnTo>
                    <a:lnTo>
                      <a:pt x="20207" y="21538"/>
                    </a:lnTo>
                    <a:lnTo>
                      <a:pt x="20207" y="21463"/>
                    </a:lnTo>
                    <a:close/>
                    <a:moveTo>
                      <a:pt x="20207" y="21538"/>
                    </a:moveTo>
                    <a:lnTo>
                      <a:pt x="20207" y="21556"/>
                    </a:lnTo>
                    <a:lnTo>
                      <a:pt x="20207" y="21556"/>
                    </a:lnTo>
                    <a:lnTo>
                      <a:pt x="20245" y="21567"/>
                    </a:lnTo>
                    <a:lnTo>
                      <a:pt x="20245" y="21567"/>
                    </a:lnTo>
                    <a:lnTo>
                      <a:pt x="20207" y="21538"/>
                    </a:lnTo>
                    <a:close/>
                    <a:moveTo>
                      <a:pt x="19955" y="21262"/>
                    </a:moveTo>
                    <a:lnTo>
                      <a:pt x="20106" y="21312"/>
                    </a:lnTo>
                    <a:lnTo>
                      <a:pt x="20207" y="21362"/>
                    </a:lnTo>
                    <a:lnTo>
                      <a:pt x="20207" y="21463"/>
                    </a:lnTo>
                    <a:lnTo>
                      <a:pt x="20307" y="21463"/>
                    </a:lnTo>
                    <a:lnTo>
                      <a:pt x="20408" y="21614"/>
                    </a:lnTo>
                    <a:lnTo>
                      <a:pt x="20245" y="21567"/>
                    </a:lnTo>
                    <a:lnTo>
                      <a:pt x="20245" y="21567"/>
                    </a:lnTo>
                    <a:lnTo>
                      <a:pt x="20307" y="21614"/>
                    </a:lnTo>
                    <a:lnTo>
                      <a:pt x="20307" y="21664"/>
                    </a:lnTo>
                    <a:lnTo>
                      <a:pt x="20207" y="21563"/>
                    </a:lnTo>
                    <a:lnTo>
                      <a:pt x="20207" y="21556"/>
                    </a:lnTo>
                    <a:lnTo>
                      <a:pt x="20207" y="21556"/>
                    </a:lnTo>
                    <a:lnTo>
                      <a:pt x="20056" y="21513"/>
                    </a:lnTo>
                    <a:lnTo>
                      <a:pt x="19905" y="21463"/>
                    </a:lnTo>
                    <a:lnTo>
                      <a:pt x="19855" y="21412"/>
                    </a:lnTo>
                    <a:lnTo>
                      <a:pt x="19805" y="21362"/>
                    </a:lnTo>
                    <a:lnTo>
                      <a:pt x="19955" y="21262"/>
                    </a:lnTo>
                    <a:close/>
                    <a:moveTo>
                      <a:pt x="54185" y="20658"/>
                    </a:moveTo>
                    <a:lnTo>
                      <a:pt x="54235" y="20709"/>
                    </a:lnTo>
                    <a:lnTo>
                      <a:pt x="54286" y="20860"/>
                    </a:lnTo>
                    <a:lnTo>
                      <a:pt x="54286" y="21061"/>
                    </a:lnTo>
                    <a:lnTo>
                      <a:pt x="54336" y="21211"/>
                    </a:lnTo>
                    <a:lnTo>
                      <a:pt x="54386" y="21312"/>
                    </a:lnTo>
                    <a:lnTo>
                      <a:pt x="54487" y="21362"/>
                    </a:lnTo>
                    <a:lnTo>
                      <a:pt x="54336" y="21563"/>
                    </a:lnTo>
                    <a:lnTo>
                      <a:pt x="54235" y="21614"/>
                    </a:lnTo>
                    <a:lnTo>
                      <a:pt x="54135" y="21664"/>
                    </a:lnTo>
                    <a:lnTo>
                      <a:pt x="53883" y="21714"/>
                    </a:lnTo>
                    <a:lnTo>
                      <a:pt x="53783" y="21664"/>
                    </a:lnTo>
                    <a:lnTo>
                      <a:pt x="53682" y="21614"/>
                    </a:lnTo>
                    <a:lnTo>
                      <a:pt x="53582" y="21513"/>
                    </a:lnTo>
                    <a:lnTo>
                      <a:pt x="53532" y="21513"/>
                    </a:lnTo>
                    <a:lnTo>
                      <a:pt x="53431" y="21563"/>
                    </a:lnTo>
                    <a:lnTo>
                      <a:pt x="53381" y="21664"/>
                    </a:lnTo>
                    <a:lnTo>
                      <a:pt x="53079" y="21664"/>
                    </a:lnTo>
                    <a:lnTo>
                      <a:pt x="52878" y="21714"/>
                    </a:lnTo>
                    <a:lnTo>
                      <a:pt x="52778" y="21764"/>
                    </a:lnTo>
                    <a:lnTo>
                      <a:pt x="52727" y="21865"/>
                    </a:lnTo>
                    <a:lnTo>
                      <a:pt x="52627" y="21764"/>
                    </a:lnTo>
                    <a:lnTo>
                      <a:pt x="52577" y="21664"/>
                    </a:lnTo>
                    <a:lnTo>
                      <a:pt x="52577" y="21563"/>
                    </a:lnTo>
                    <a:lnTo>
                      <a:pt x="52426" y="21412"/>
                    </a:lnTo>
                    <a:lnTo>
                      <a:pt x="52426" y="21362"/>
                    </a:lnTo>
                    <a:lnTo>
                      <a:pt x="52426" y="21312"/>
                    </a:lnTo>
                    <a:lnTo>
                      <a:pt x="52577" y="21211"/>
                    </a:lnTo>
                    <a:lnTo>
                      <a:pt x="52627" y="21111"/>
                    </a:lnTo>
                    <a:lnTo>
                      <a:pt x="52677" y="21061"/>
                    </a:lnTo>
                    <a:lnTo>
                      <a:pt x="52778" y="21111"/>
                    </a:lnTo>
                    <a:lnTo>
                      <a:pt x="52878" y="21211"/>
                    </a:lnTo>
                    <a:lnTo>
                      <a:pt x="52979" y="21262"/>
                    </a:lnTo>
                    <a:lnTo>
                      <a:pt x="53733" y="21262"/>
                    </a:lnTo>
                    <a:lnTo>
                      <a:pt x="53833" y="21211"/>
                    </a:lnTo>
                    <a:lnTo>
                      <a:pt x="53833" y="21111"/>
                    </a:lnTo>
                    <a:lnTo>
                      <a:pt x="53883" y="21010"/>
                    </a:lnTo>
                    <a:lnTo>
                      <a:pt x="53883" y="20860"/>
                    </a:lnTo>
                    <a:lnTo>
                      <a:pt x="53883" y="20709"/>
                    </a:lnTo>
                    <a:lnTo>
                      <a:pt x="53984" y="20658"/>
                    </a:lnTo>
                    <a:close/>
                    <a:moveTo>
                      <a:pt x="27797" y="21664"/>
                    </a:moveTo>
                    <a:lnTo>
                      <a:pt x="27897" y="21714"/>
                    </a:lnTo>
                    <a:lnTo>
                      <a:pt x="27947" y="21764"/>
                    </a:lnTo>
                    <a:lnTo>
                      <a:pt x="27947" y="21815"/>
                    </a:lnTo>
                    <a:lnTo>
                      <a:pt x="27847" y="21865"/>
                    </a:lnTo>
                    <a:lnTo>
                      <a:pt x="27746" y="21915"/>
                    </a:lnTo>
                    <a:lnTo>
                      <a:pt x="27646" y="21865"/>
                    </a:lnTo>
                    <a:lnTo>
                      <a:pt x="27595" y="21815"/>
                    </a:lnTo>
                    <a:lnTo>
                      <a:pt x="27595" y="21764"/>
                    </a:lnTo>
                    <a:lnTo>
                      <a:pt x="27696" y="21714"/>
                    </a:lnTo>
                    <a:lnTo>
                      <a:pt x="27797" y="21664"/>
                    </a:lnTo>
                    <a:close/>
                    <a:moveTo>
                      <a:pt x="56849" y="22166"/>
                    </a:moveTo>
                    <a:lnTo>
                      <a:pt x="57000" y="22217"/>
                    </a:lnTo>
                    <a:lnTo>
                      <a:pt x="56950" y="22267"/>
                    </a:lnTo>
                    <a:lnTo>
                      <a:pt x="56799" y="22217"/>
                    </a:lnTo>
                    <a:lnTo>
                      <a:pt x="56849" y="22166"/>
                    </a:lnTo>
                    <a:close/>
                    <a:moveTo>
                      <a:pt x="23474" y="22116"/>
                    </a:moveTo>
                    <a:lnTo>
                      <a:pt x="23524" y="22267"/>
                    </a:lnTo>
                    <a:lnTo>
                      <a:pt x="23474" y="22317"/>
                    </a:lnTo>
                    <a:lnTo>
                      <a:pt x="23373" y="22166"/>
                    </a:lnTo>
                    <a:lnTo>
                      <a:pt x="23474" y="22116"/>
                    </a:lnTo>
                    <a:close/>
                    <a:moveTo>
                      <a:pt x="37347" y="22116"/>
                    </a:moveTo>
                    <a:lnTo>
                      <a:pt x="37397" y="22166"/>
                    </a:lnTo>
                    <a:lnTo>
                      <a:pt x="37347" y="22317"/>
                    </a:lnTo>
                    <a:lnTo>
                      <a:pt x="37246" y="22267"/>
                    </a:lnTo>
                    <a:lnTo>
                      <a:pt x="37347" y="22116"/>
                    </a:lnTo>
                    <a:close/>
                    <a:moveTo>
                      <a:pt x="56296" y="21915"/>
                    </a:moveTo>
                    <a:lnTo>
                      <a:pt x="56397" y="22066"/>
                    </a:lnTo>
                    <a:lnTo>
                      <a:pt x="56346" y="22217"/>
                    </a:lnTo>
                    <a:lnTo>
                      <a:pt x="56246" y="22317"/>
                    </a:lnTo>
                    <a:lnTo>
                      <a:pt x="56145" y="22317"/>
                    </a:lnTo>
                    <a:lnTo>
                      <a:pt x="55995" y="22267"/>
                    </a:lnTo>
                    <a:lnTo>
                      <a:pt x="56045" y="22116"/>
                    </a:lnTo>
                    <a:lnTo>
                      <a:pt x="56196" y="21965"/>
                    </a:lnTo>
                    <a:lnTo>
                      <a:pt x="56296" y="21915"/>
                    </a:lnTo>
                    <a:close/>
                    <a:moveTo>
                      <a:pt x="57553" y="21915"/>
                    </a:moveTo>
                    <a:lnTo>
                      <a:pt x="57603" y="22016"/>
                    </a:lnTo>
                    <a:lnTo>
                      <a:pt x="57653" y="22166"/>
                    </a:lnTo>
                    <a:lnTo>
                      <a:pt x="57603" y="22217"/>
                    </a:lnTo>
                    <a:lnTo>
                      <a:pt x="57553" y="22317"/>
                    </a:lnTo>
                    <a:lnTo>
                      <a:pt x="57452" y="22166"/>
                    </a:lnTo>
                    <a:lnTo>
                      <a:pt x="57553" y="21915"/>
                    </a:lnTo>
                    <a:close/>
                    <a:moveTo>
                      <a:pt x="55592" y="22367"/>
                    </a:moveTo>
                    <a:lnTo>
                      <a:pt x="55743" y="22418"/>
                    </a:lnTo>
                    <a:lnTo>
                      <a:pt x="55693" y="22518"/>
                    </a:lnTo>
                    <a:lnTo>
                      <a:pt x="55542" y="22418"/>
                    </a:lnTo>
                    <a:lnTo>
                      <a:pt x="55592" y="22367"/>
                    </a:lnTo>
                    <a:close/>
                    <a:moveTo>
                      <a:pt x="4977" y="22166"/>
                    </a:moveTo>
                    <a:lnTo>
                      <a:pt x="5077" y="22418"/>
                    </a:lnTo>
                    <a:lnTo>
                      <a:pt x="4977" y="22719"/>
                    </a:lnTo>
                    <a:lnTo>
                      <a:pt x="4926" y="22719"/>
                    </a:lnTo>
                    <a:lnTo>
                      <a:pt x="4826" y="22569"/>
                    </a:lnTo>
                    <a:lnTo>
                      <a:pt x="4826" y="22418"/>
                    </a:lnTo>
                    <a:lnTo>
                      <a:pt x="4826" y="22267"/>
                    </a:lnTo>
                    <a:lnTo>
                      <a:pt x="4926" y="22166"/>
                    </a:lnTo>
                    <a:close/>
                    <a:moveTo>
                      <a:pt x="34180" y="22518"/>
                    </a:moveTo>
                    <a:lnTo>
                      <a:pt x="34230" y="22619"/>
                    </a:lnTo>
                    <a:lnTo>
                      <a:pt x="34180" y="22719"/>
                    </a:lnTo>
                    <a:lnTo>
                      <a:pt x="34130" y="22669"/>
                    </a:lnTo>
                    <a:lnTo>
                      <a:pt x="34180" y="22518"/>
                    </a:lnTo>
                    <a:close/>
                    <a:moveTo>
                      <a:pt x="55693" y="22719"/>
                    </a:moveTo>
                    <a:lnTo>
                      <a:pt x="55944" y="22820"/>
                    </a:lnTo>
                    <a:lnTo>
                      <a:pt x="55844" y="22920"/>
                    </a:lnTo>
                    <a:lnTo>
                      <a:pt x="55643" y="22920"/>
                    </a:lnTo>
                    <a:lnTo>
                      <a:pt x="55542" y="22820"/>
                    </a:lnTo>
                    <a:lnTo>
                      <a:pt x="55693" y="22719"/>
                    </a:lnTo>
                    <a:close/>
                    <a:moveTo>
                      <a:pt x="51823" y="23373"/>
                    </a:moveTo>
                    <a:lnTo>
                      <a:pt x="51923" y="23423"/>
                    </a:lnTo>
                    <a:lnTo>
                      <a:pt x="51923" y="23524"/>
                    </a:lnTo>
                    <a:lnTo>
                      <a:pt x="51873" y="23574"/>
                    </a:lnTo>
                    <a:lnTo>
                      <a:pt x="51672" y="23574"/>
                    </a:lnTo>
                    <a:lnTo>
                      <a:pt x="51571" y="23524"/>
                    </a:lnTo>
                    <a:lnTo>
                      <a:pt x="51571" y="23423"/>
                    </a:lnTo>
                    <a:lnTo>
                      <a:pt x="51622" y="23373"/>
                    </a:lnTo>
                    <a:close/>
                    <a:moveTo>
                      <a:pt x="4122" y="23825"/>
                    </a:moveTo>
                    <a:lnTo>
                      <a:pt x="4223" y="23875"/>
                    </a:lnTo>
                    <a:lnTo>
                      <a:pt x="4072" y="23976"/>
                    </a:lnTo>
                    <a:lnTo>
                      <a:pt x="3971" y="23875"/>
                    </a:lnTo>
                    <a:lnTo>
                      <a:pt x="4122" y="23825"/>
                    </a:lnTo>
                    <a:close/>
                    <a:moveTo>
                      <a:pt x="54788" y="22971"/>
                    </a:moveTo>
                    <a:lnTo>
                      <a:pt x="54939" y="23021"/>
                    </a:lnTo>
                    <a:lnTo>
                      <a:pt x="54788" y="23172"/>
                    </a:lnTo>
                    <a:lnTo>
                      <a:pt x="54738" y="23272"/>
                    </a:lnTo>
                    <a:lnTo>
                      <a:pt x="54788" y="23373"/>
                    </a:lnTo>
                    <a:lnTo>
                      <a:pt x="54838" y="23423"/>
                    </a:lnTo>
                    <a:lnTo>
                      <a:pt x="54989" y="23524"/>
                    </a:lnTo>
                    <a:lnTo>
                      <a:pt x="55090" y="23674"/>
                    </a:lnTo>
                    <a:lnTo>
                      <a:pt x="55190" y="23725"/>
                    </a:lnTo>
                    <a:lnTo>
                      <a:pt x="55241" y="23775"/>
                    </a:lnTo>
                    <a:lnTo>
                      <a:pt x="55291" y="23725"/>
                    </a:lnTo>
                    <a:lnTo>
                      <a:pt x="55391" y="23624"/>
                    </a:lnTo>
                    <a:lnTo>
                      <a:pt x="55442" y="23624"/>
                    </a:lnTo>
                    <a:lnTo>
                      <a:pt x="55643" y="23775"/>
                    </a:lnTo>
                    <a:lnTo>
                      <a:pt x="55743" y="23875"/>
                    </a:lnTo>
                    <a:lnTo>
                      <a:pt x="55743" y="23976"/>
                    </a:lnTo>
                    <a:lnTo>
                      <a:pt x="55693" y="24177"/>
                    </a:lnTo>
                    <a:lnTo>
                      <a:pt x="55542" y="24127"/>
                    </a:lnTo>
                    <a:lnTo>
                      <a:pt x="55442" y="24076"/>
                    </a:lnTo>
                    <a:lnTo>
                      <a:pt x="55391" y="24076"/>
                    </a:lnTo>
                    <a:lnTo>
                      <a:pt x="55241" y="24177"/>
                    </a:lnTo>
                    <a:lnTo>
                      <a:pt x="55190" y="24177"/>
                    </a:lnTo>
                    <a:lnTo>
                      <a:pt x="55090" y="24076"/>
                    </a:lnTo>
                    <a:lnTo>
                      <a:pt x="54889" y="23926"/>
                    </a:lnTo>
                    <a:lnTo>
                      <a:pt x="54738" y="23725"/>
                    </a:lnTo>
                    <a:lnTo>
                      <a:pt x="54587" y="23524"/>
                    </a:lnTo>
                    <a:lnTo>
                      <a:pt x="54386" y="23423"/>
                    </a:lnTo>
                    <a:lnTo>
                      <a:pt x="54185" y="23322"/>
                    </a:lnTo>
                    <a:lnTo>
                      <a:pt x="54034" y="23222"/>
                    </a:lnTo>
                    <a:lnTo>
                      <a:pt x="53883" y="23121"/>
                    </a:lnTo>
                    <a:lnTo>
                      <a:pt x="53883" y="23071"/>
                    </a:lnTo>
                    <a:lnTo>
                      <a:pt x="53934" y="22971"/>
                    </a:lnTo>
                    <a:lnTo>
                      <a:pt x="54135" y="22971"/>
                    </a:lnTo>
                    <a:lnTo>
                      <a:pt x="54286" y="23021"/>
                    </a:lnTo>
                    <a:lnTo>
                      <a:pt x="54436" y="23121"/>
                    </a:lnTo>
                    <a:lnTo>
                      <a:pt x="54487" y="23071"/>
                    </a:lnTo>
                    <a:lnTo>
                      <a:pt x="54537" y="23021"/>
                    </a:lnTo>
                    <a:lnTo>
                      <a:pt x="54688" y="22971"/>
                    </a:lnTo>
                    <a:close/>
                    <a:moveTo>
                      <a:pt x="54185" y="24026"/>
                    </a:moveTo>
                    <a:lnTo>
                      <a:pt x="54235" y="24127"/>
                    </a:lnTo>
                    <a:lnTo>
                      <a:pt x="54185" y="24227"/>
                    </a:lnTo>
                    <a:lnTo>
                      <a:pt x="54085" y="24076"/>
                    </a:lnTo>
                    <a:lnTo>
                      <a:pt x="54185" y="24026"/>
                    </a:lnTo>
                    <a:close/>
                    <a:moveTo>
                      <a:pt x="54587" y="24026"/>
                    </a:moveTo>
                    <a:lnTo>
                      <a:pt x="54688" y="24076"/>
                    </a:lnTo>
                    <a:lnTo>
                      <a:pt x="54587" y="24227"/>
                    </a:lnTo>
                    <a:lnTo>
                      <a:pt x="54537" y="24127"/>
                    </a:lnTo>
                    <a:lnTo>
                      <a:pt x="54587" y="24026"/>
                    </a:lnTo>
                    <a:close/>
                    <a:moveTo>
                      <a:pt x="4122" y="24428"/>
                    </a:moveTo>
                    <a:lnTo>
                      <a:pt x="4223" y="24529"/>
                    </a:lnTo>
                    <a:lnTo>
                      <a:pt x="4072" y="24579"/>
                    </a:lnTo>
                    <a:lnTo>
                      <a:pt x="3971" y="24529"/>
                    </a:lnTo>
                    <a:lnTo>
                      <a:pt x="4122" y="24428"/>
                    </a:lnTo>
                    <a:close/>
                    <a:moveTo>
                      <a:pt x="54386" y="24428"/>
                    </a:moveTo>
                    <a:lnTo>
                      <a:pt x="54688" y="24730"/>
                    </a:lnTo>
                    <a:lnTo>
                      <a:pt x="54637" y="24780"/>
                    </a:lnTo>
                    <a:lnTo>
                      <a:pt x="54587" y="24830"/>
                    </a:lnTo>
                    <a:lnTo>
                      <a:pt x="54436" y="24830"/>
                    </a:lnTo>
                    <a:lnTo>
                      <a:pt x="54336" y="24780"/>
                    </a:lnTo>
                    <a:lnTo>
                      <a:pt x="54286" y="24629"/>
                    </a:lnTo>
                    <a:lnTo>
                      <a:pt x="54336" y="24479"/>
                    </a:lnTo>
                    <a:lnTo>
                      <a:pt x="54386" y="24428"/>
                    </a:lnTo>
                    <a:close/>
                    <a:moveTo>
                      <a:pt x="4122" y="25082"/>
                    </a:moveTo>
                    <a:lnTo>
                      <a:pt x="4223" y="25182"/>
                    </a:lnTo>
                    <a:lnTo>
                      <a:pt x="4072" y="25232"/>
                    </a:lnTo>
                    <a:lnTo>
                      <a:pt x="3971" y="25182"/>
                    </a:lnTo>
                    <a:lnTo>
                      <a:pt x="4122" y="25082"/>
                    </a:lnTo>
                    <a:close/>
                    <a:moveTo>
                      <a:pt x="53130" y="25283"/>
                    </a:moveTo>
                    <a:lnTo>
                      <a:pt x="53180" y="25333"/>
                    </a:lnTo>
                    <a:lnTo>
                      <a:pt x="53130" y="25484"/>
                    </a:lnTo>
                    <a:lnTo>
                      <a:pt x="53029" y="25383"/>
                    </a:lnTo>
                    <a:lnTo>
                      <a:pt x="53130" y="25283"/>
                    </a:lnTo>
                    <a:close/>
                    <a:moveTo>
                      <a:pt x="48103" y="25484"/>
                    </a:moveTo>
                    <a:lnTo>
                      <a:pt x="48153" y="25584"/>
                    </a:lnTo>
                    <a:lnTo>
                      <a:pt x="48053" y="25635"/>
                    </a:lnTo>
                    <a:lnTo>
                      <a:pt x="47952" y="25584"/>
                    </a:lnTo>
                    <a:lnTo>
                      <a:pt x="48103" y="25484"/>
                    </a:lnTo>
                    <a:close/>
                    <a:moveTo>
                      <a:pt x="57804" y="24830"/>
                    </a:moveTo>
                    <a:lnTo>
                      <a:pt x="57905" y="24881"/>
                    </a:lnTo>
                    <a:lnTo>
                      <a:pt x="58055" y="24931"/>
                    </a:lnTo>
                    <a:lnTo>
                      <a:pt x="58055" y="25031"/>
                    </a:lnTo>
                    <a:lnTo>
                      <a:pt x="58055" y="25132"/>
                    </a:lnTo>
                    <a:lnTo>
                      <a:pt x="58005" y="25232"/>
                    </a:lnTo>
                    <a:lnTo>
                      <a:pt x="57905" y="25283"/>
                    </a:lnTo>
                    <a:lnTo>
                      <a:pt x="57100" y="25283"/>
                    </a:lnTo>
                    <a:lnTo>
                      <a:pt x="57050" y="25383"/>
                    </a:lnTo>
                    <a:lnTo>
                      <a:pt x="57100" y="25434"/>
                    </a:lnTo>
                    <a:lnTo>
                      <a:pt x="57251" y="25584"/>
                    </a:lnTo>
                    <a:lnTo>
                      <a:pt x="57402" y="25685"/>
                    </a:lnTo>
                    <a:lnTo>
                      <a:pt x="57603" y="25685"/>
                    </a:lnTo>
                    <a:lnTo>
                      <a:pt x="57804" y="25635"/>
                    </a:lnTo>
                    <a:lnTo>
                      <a:pt x="57905" y="25534"/>
                    </a:lnTo>
                    <a:lnTo>
                      <a:pt x="58005" y="25534"/>
                    </a:lnTo>
                    <a:lnTo>
                      <a:pt x="58106" y="25584"/>
                    </a:lnTo>
                    <a:lnTo>
                      <a:pt x="58156" y="25685"/>
                    </a:lnTo>
                    <a:lnTo>
                      <a:pt x="58256" y="25836"/>
                    </a:lnTo>
                    <a:lnTo>
                      <a:pt x="58156" y="25886"/>
                    </a:lnTo>
                    <a:lnTo>
                      <a:pt x="57000" y="25886"/>
                    </a:lnTo>
                    <a:lnTo>
                      <a:pt x="56799" y="25986"/>
                    </a:lnTo>
                    <a:lnTo>
                      <a:pt x="56698" y="26087"/>
                    </a:lnTo>
                    <a:lnTo>
                      <a:pt x="56598" y="25986"/>
                    </a:lnTo>
                    <a:lnTo>
                      <a:pt x="56497" y="25936"/>
                    </a:lnTo>
                    <a:lnTo>
                      <a:pt x="56447" y="25936"/>
                    </a:lnTo>
                    <a:lnTo>
                      <a:pt x="56346" y="25986"/>
                    </a:lnTo>
                    <a:lnTo>
                      <a:pt x="56196" y="26087"/>
                    </a:lnTo>
                    <a:lnTo>
                      <a:pt x="56095" y="26137"/>
                    </a:lnTo>
                    <a:lnTo>
                      <a:pt x="55995" y="26137"/>
                    </a:lnTo>
                    <a:lnTo>
                      <a:pt x="55844" y="26087"/>
                    </a:lnTo>
                    <a:lnTo>
                      <a:pt x="55040" y="26087"/>
                    </a:lnTo>
                    <a:lnTo>
                      <a:pt x="54939" y="26037"/>
                    </a:lnTo>
                    <a:lnTo>
                      <a:pt x="54788" y="25836"/>
                    </a:lnTo>
                    <a:lnTo>
                      <a:pt x="54738" y="25785"/>
                    </a:lnTo>
                    <a:lnTo>
                      <a:pt x="54788" y="25685"/>
                    </a:lnTo>
                    <a:lnTo>
                      <a:pt x="55391" y="25685"/>
                    </a:lnTo>
                    <a:lnTo>
                      <a:pt x="55442" y="25635"/>
                    </a:lnTo>
                    <a:lnTo>
                      <a:pt x="55542" y="25584"/>
                    </a:lnTo>
                    <a:lnTo>
                      <a:pt x="55341" y="25484"/>
                    </a:lnTo>
                    <a:lnTo>
                      <a:pt x="55140" y="25383"/>
                    </a:lnTo>
                    <a:lnTo>
                      <a:pt x="55140" y="25333"/>
                    </a:lnTo>
                    <a:lnTo>
                      <a:pt x="55241" y="25283"/>
                    </a:lnTo>
                    <a:lnTo>
                      <a:pt x="55341" y="25132"/>
                    </a:lnTo>
                    <a:lnTo>
                      <a:pt x="55442" y="25082"/>
                    </a:lnTo>
                    <a:lnTo>
                      <a:pt x="55542" y="25031"/>
                    </a:lnTo>
                    <a:lnTo>
                      <a:pt x="56497" y="25031"/>
                    </a:lnTo>
                    <a:lnTo>
                      <a:pt x="57251" y="25082"/>
                    </a:lnTo>
                    <a:lnTo>
                      <a:pt x="57402" y="25031"/>
                    </a:lnTo>
                    <a:lnTo>
                      <a:pt x="57553" y="25031"/>
                    </a:lnTo>
                    <a:lnTo>
                      <a:pt x="57804" y="24830"/>
                    </a:lnTo>
                    <a:close/>
                    <a:moveTo>
                      <a:pt x="53582" y="25735"/>
                    </a:moveTo>
                    <a:lnTo>
                      <a:pt x="53733" y="25886"/>
                    </a:lnTo>
                    <a:lnTo>
                      <a:pt x="53833" y="25986"/>
                    </a:lnTo>
                    <a:lnTo>
                      <a:pt x="53883" y="26087"/>
                    </a:lnTo>
                    <a:lnTo>
                      <a:pt x="53833" y="26238"/>
                    </a:lnTo>
                    <a:lnTo>
                      <a:pt x="53783" y="26288"/>
                    </a:lnTo>
                    <a:lnTo>
                      <a:pt x="53532" y="26288"/>
                    </a:lnTo>
                    <a:lnTo>
                      <a:pt x="53431" y="26187"/>
                    </a:lnTo>
                    <a:lnTo>
                      <a:pt x="53431" y="25986"/>
                    </a:lnTo>
                    <a:lnTo>
                      <a:pt x="53431" y="25785"/>
                    </a:lnTo>
                    <a:lnTo>
                      <a:pt x="53481" y="25735"/>
                    </a:lnTo>
                    <a:close/>
                    <a:moveTo>
                      <a:pt x="54185" y="26137"/>
                    </a:moveTo>
                    <a:lnTo>
                      <a:pt x="54286" y="26187"/>
                    </a:lnTo>
                    <a:lnTo>
                      <a:pt x="54135" y="26288"/>
                    </a:lnTo>
                    <a:lnTo>
                      <a:pt x="54085" y="26187"/>
                    </a:lnTo>
                    <a:lnTo>
                      <a:pt x="54185" y="26137"/>
                    </a:lnTo>
                    <a:close/>
                    <a:moveTo>
                      <a:pt x="42222" y="26590"/>
                    </a:moveTo>
                    <a:lnTo>
                      <a:pt x="42273" y="26640"/>
                    </a:lnTo>
                    <a:lnTo>
                      <a:pt x="42172" y="26690"/>
                    </a:lnTo>
                    <a:lnTo>
                      <a:pt x="42071" y="26640"/>
                    </a:lnTo>
                    <a:lnTo>
                      <a:pt x="42222" y="26590"/>
                    </a:lnTo>
                    <a:close/>
                    <a:moveTo>
                      <a:pt x="4173" y="26288"/>
                    </a:moveTo>
                    <a:lnTo>
                      <a:pt x="4273" y="26338"/>
                    </a:lnTo>
                    <a:lnTo>
                      <a:pt x="4424" y="26439"/>
                    </a:lnTo>
                    <a:lnTo>
                      <a:pt x="4524" y="26539"/>
                    </a:lnTo>
                    <a:lnTo>
                      <a:pt x="4575" y="26690"/>
                    </a:lnTo>
                    <a:lnTo>
                      <a:pt x="4424" y="26740"/>
                    </a:lnTo>
                    <a:lnTo>
                      <a:pt x="4122" y="26740"/>
                    </a:lnTo>
                    <a:lnTo>
                      <a:pt x="4022" y="26690"/>
                    </a:lnTo>
                    <a:lnTo>
                      <a:pt x="4022" y="26590"/>
                    </a:lnTo>
                    <a:lnTo>
                      <a:pt x="4022" y="26439"/>
                    </a:lnTo>
                    <a:lnTo>
                      <a:pt x="4122" y="26338"/>
                    </a:lnTo>
                    <a:lnTo>
                      <a:pt x="4173" y="26288"/>
                    </a:lnTo>
                    <a:close/>
                    <a:moveTo>
                      <a:pt x="40714" y="26539"/>
                    </a:moveTo>
                    <a:lnTo>
                      <a:pt x="40765" y="26690"/>
                    </a:lnTo>
                    <a:lnTo>
                      <a:pt x="40714" y="26740"/>
                    </a:lnTo>
                    <a:lnTo>
                      <a:pt x="40664" y="26590"/>
                    </a:lnTo>
                    <a:lnTo>
                      <a:pt x="40714" y="26539"/>
                    </a:lnTo>
                    <a:close/>
                    <a:moveTo>
                      <a:pt x="41569" y="26539"/>
                    </a:moveTo>
                    <a:lnTo>
                      <a:pt x="41619" y="26640"/>
                    </a:lnTo>
                    <a:lnTo>
                      <a:pt x="41569" y="26740"/>
                    </a:lnTo>
                    <a:lnTo>
                      <a:pt x="41468" y="26590"/>
                    </a:lnTo>
                    <a:lnTo>
                      <a:pt x="41569" y="26539"/>
                    </a:lnTo>
                    <a:close/>
                    <a:moveTo>
                      <a:pt x="2363" y="26791"/>
                    </a:moveTo>
                    <a:lnTo>
                      <a:pt x="2514" y="26841"/>
                    </a:lnTo>
                    <a:lnTo>
                      <a:pt x="2464" y="26941"/>
                    </a:lnTo>
                    <a:lnTo>
                      <a:pt x="2313" y="26841"/>
                    </a:lnTo>
                    <a:lnTo>
                      <a:pt x="2363" y="26791"/>
                    </a:lnTo>
                    <a:close/>
                    <a:moveTo>
                      <a:pt x="54537" y="26539"/>
                    </a:moveTo>
                    <a:lnTo>
                      <a:pt x="54637" y="26590"/>
                    </a:lnTo>
                    <a:lnTo>
                      <a:pt x="54688" y="26640"/>
                    </a:lnTo>
                    <a:lnTo>
                      <a:pt x="54688" y="26791"/>
                    </a:lnTo>
                    <a:lnTo>
                      <a:pt x="54688" y="26941"/>
                    </a:lnTo>
                    <a:lnTo>
                      <a:pt x="54688" y="27243"/>
                    </a:lnTo>
                    <a:lnTo>
                      <a:pt x="54637" y="27293"/>
                    </a:lnTo>
                    <a:lnTo>
                      <a:pt x="54587" y="27344"/>
                    </a:lnTo>
                    <a:lnTo>
                      <a:pt x="54436" y="27193"/>
                    </a:lnTo>
                    <a:lnTo>
                      <a:pt x="54336" y="27042"/>
                    </a:lnTo>
                    <a:lnTo>
                      <a:pt x="54286" y="26841"/>
                    </a:lnTo>
                    <a:lnTo>
                      <a:pt x="54286" y="26640"/>
                    </a:lnTo>
                    <a:lnTo>
                      <a:pt x="54386" y="26590"/>
                    </a:lnTo>
                    <a:lnTo>
                      <a:pt x="54537" y="26539"/>
                    </a:lnTo>
                    <a:close/>
                    <a:moveTo>
                      <a:pt x="56296" y="26941"/>
                    </a:moveTo>
                    <a:lnTo>
                      <a:pt x="56447" y="27092"/>
                    </a:lnTo>
                    <a:lnTo>
                      <a:pt x="56547" y="27143"/>
                    </a:lnTo>
                    <a:lnTo>
                      <a:pt x="56698" y="27193"/>
                    </a:lnTo>
                    <a:lnTo>
                      <a:pt x="56749" y="27193"/>
                    </a:lnTo>
                    <a:lnTo>
                      <a:pt x="56799" y="27293"/>
                    </a:lnTo>
                    <a:lnTo>
                      <a:pt x="56799" y="27394"/>
                    </a:lnTo>
                    <a:lnTo>
                      <a:pt x="56749" y="27494"/>
                    </a:lnTo>
                    <a:lnTo>
                      <a:pt x="56698" y="27545"/>
                    </a:lnTo>
                    <a:lnTo>
                      <a:pt x="56648" y="27545"/>
                    </a:lnTo>
                    <a:lnTo>
                      <a:pt x="56598" y="27494"/>
                    </a:lnTo>
                    <a:lnTo>
                      <a:pt x="56547" y="27444"/>
                    </a:lnTo>
                    <a:lnTo>
                      <a:pt x="56397" y="27394"/>
                    </a:lnTo>
                    <a:lnTo>
                      <a:pt x="56296" y="27344"/>
                    </a:lnTo>
                    <a:lnTo>
                      <a:pt x="56196" y="27243"/>
                    </a:lnTo>
                    <a:lnTo>
                      <a:pt x="56196" y="27092"/>
                    </a:lnTo>
                    <a:lnTo>
                      <a:pt x="56196" y="27042"/>
                    </a:lnTo>
                    <a:lnTo>
                      <a:pt x="56296" y="26941"/>
                    </a:lnTo>
                    <a:close/>
                    <a:moveTo>
                      <a:pt x="55492" y="26992"/>
                    </a:moveTo>
                    <a:lnTo>
                      <a:pt x="55542" y="27042"/>
                    </a:lnTo>
                    <a:lnTo>
                      <a:pt x="55743" y="27293"/>
                    </a:lnTo>
                    <a:lnTo>
                      <a:pt x="55793" y="27344"/>
                    </a:lnTo>
                    <a:lnTo>
                      <a:pt x="55743" y="27444"/>
                    </a:lnTo>
                    <a:lnTo>
                      <a:pt x="55693" y="27545"/>
                    </a:lnTo>
                    <a:lnTo>
                      <a:pt x="55592" y="27595"/>
                    </a:lnTo>
                    <a:lnTo>
                      <a:pt x="55291" y="27595"/>
                    </a:lnTo>
                    <a:lnTo>
                      <a:pt x="55190" y="27545"/>
                    </a:lnTo>
                    <a:lnTo>
                      <a:pt x="55140" y="27444"/>
                    </a:lnTo>
                    <a:lnTo>
                      <a:pt x="55090" y="27344"/>
                    </a:lnTo>
                    <a:lnTo>
                      <a:pt x="55140" y="27293"/>
                    </a:lnTo>
                    <a:lnTo>
                      <a:pt x="55341" y="27042"/>
                    </a:lnTo>
                    <a:lnTo>
                      <a:pt x="55442" y="26992"/>
                    </a:lnTo>
                    <a:close/>
                    <a:moveTo>
                      <a:pt x="4524" y="27344"/>
                    </a:moveTo>
                    <a:lnTo>
                      <a:pt x="4575" y="27494"/>
                    </a:lnTo>
                    <a:lnTo>
                      <a:pt x="4625" y="27645"/>
                    </a:lnTo>
                    <a:lnTo>
                      <a:pt x="4575" y="27695"/>
                    </a:lnTo>
                    <a:lnTo>
                      <a:pt x="4524" y="27796"/>
                    </a:lnTo>
                    <a:lnTo>
                      <a:pt x="4374" y="27595"/>
                    </a:lnTo>
                    <a:lnTo>
                      <a:pt x="4524" y="27344"/>
                    </a:lnTo>
                    <a:close/>
                    <a:moveTo>
                      <a:pt x="42825" y="27796"/>
                    </a:moveTo>
                    <a:lnTo>
                      <a:pt x="42876" y="27846"/>
                    </a:lnTo>
                    <a:lnTo>
                      <a:pt x="42825" y="27997"/>
                    </a:lnTo>
                    <a:lnTo>
                      <a:pt x="42725" y="27947"/>
                    </a:lnTo>
                    <a:lnTo>
                      <a:pt x="42825" y="27796"/>
                    </a:lnTo>
                    <a:close/>
                    <a:moveTo>
                      <a:pt x="57704" y="26539"/>
                    </a:moveTo>
                    <a:lnTo>
                      <a:pt x="57905" y="26640"/>
                    </a:lnTo>
                    <a:lnTo>
                      <a:pt x="58005" y="26791"/>
                    </a:lnTo>
                    <a:lnTo>
                      <a:pt x="58055" y="26891"/>
                    </a:lnTo>
                    <a:lnTo>
                      <a:pt x="58106" y="27092"/>
                    </a:lnTo>
                    <a:lnTo>
                      <a:pt x="58206" y="27143"/>
                    </a:lnTo>
                    <a:lnTo>
                      <a:pt x="58508" y="27143"/>
                    </a:lnTo>
                    <a:lnTo>
                      <a:pt x="58659" y="27243"/>
                    </a:lnTo>
                    <a:lnTo>
                      <a:pt x="58659" y="27293"/>
                    </a:lnTo>
                    <a:lnTo>
                      <a:pt x="58457" y="27545"/>
                    </a:lnTo>
                    <a:lnTo>
                      <a:pt x="58357" y="27645"/>
                    </a:lnTo>
                    <a:lnTo>
                      <a:pt x="58307" y="27695"/>
                    </a:lnTo>
                    <a:lnTo>
                      <a:pt x="58357" y="27746"/>
                    </a:lnTo>
                    <a:lnTo>
                      <a:pt x="58508" y="27796"/>
                    </a:lnTo>
                    <a:lnTo>
                      <a:pt x="58709" y="27896"/>
                    </a:lnTo>
                    <a:lnTo>
                      <a:pt x="58558" y="27997"/>
                    </a:lnTo>
                    <a:lnTo>
                      <a:pt x="58457" y="27997"/>
                    </a:lnTo>
                    <a:lnTo>
                      <a:pt x="58206" y="27947"/>
                    </a:lnTo>
                    <a:lnTo>
                      <a:pt x="58005" y="27846"/>
                    </a:lnTo>
                    <a:lnTo>
                      <a:pt x="57854" y="27695"/>
                    </a:lnTo>
                    <a:lnTo>
                      <a:pt x="57653" y="27494"/>
                    </a:lnTo>
                    <a:lnTo>
                      <a:pt x="57452" y="27293"/>
                    </a:lnTo>
                    <a:lnTo>
                      <a:pt x="57251" y="27143"/>
                    </a:lnTo>
                    <a:lnTo>
                      <a:pt x="57050" y="27042"/>
                    </a:lnTo>
                    <a:lnTo>
                      <a:pt x="57000" y="26941"/>
                    </a:lnTo>
                    <a:lnTo>
                      <a:pt x="57050" y="26841"/>
                    </a:lnTo>
                    <a:lnTo>
                      <a:pt x="57201" y="26690"/>
                    </a:lnTo>
                    <a:lnTo>
                      <a:pt x="57352" y="26539"/>
                    </a:lnTo>
                    <a:close/>
                    <a:moveTo>
                      <a:pt x="43881" y="28047"/>
                    </a:moveTo>
                    <a:lnTo>
                      <a:pt x="43931" y="28098"/>
                    </a:lnTo>
                    <a:lnTo>
                      <a:pt x="43951" y="28138"/>
                    </a:lnTo>
                    <a:lnTo>
                      <a:pt x="43951" y="28138"/>
                    </a:lnTo>
                    <a:lnTo>
                      <a:pt x="43831" y="28047"/>
                    </a:lnTo>
                    <a:close/>
                    <a:moveTo>
                      <a:pt x="4474" y="28047"/>
                    </a:moveTo>
                    <a:lnTo>
                      <a:pt x="4625" y="28098"/>
                    </a:lnTo>
                    <a:lnTo>
                      <a:pt x="4524" y="28198"/>
                    </a:lnTo>
                    <a:lnTo>
                      <a:pt x="4424" y="28098"/>
                    </a:lnTo>
                    <a:lnTo>
                      <a:pt x="4474" y="28047"/>
                    </a:lnTo>
                    <a:close/>
                    <a:moveTo>
                      <a:pt x="45389" y="28047"/>
                    </a:moveTo>
                    <a:lnTo>
                      <a:pt x="45439" y="28098"/>
                    </a:lnTo>
                    <a:lnTo>
                      <a:pt x="45288" y="28198"/>
                    </a:lnTo>
                    <a:lnTo>
                      <a:pt x="45238" y="28098"/>
                    </a:lnTo>
                    <a:lnTo>
                      <a:pt x="45389" y="28047"/>
                    </a:lnTo>
                    <a:close/>
                    <a:moveTo>
                      <a:pt x="43579" y="27997"/>
                    </a:moveTo>
                    <a:lnTo>
                      <a:pt x="43896" y="28241"/>
                    </a:lnTo>
                    <a:lnTo>
                      <a:pt x="43896" y="28241"/>
                    </a:lnTo>
                    <a:lnTo>
                      <a:pt x="43881" y="28248"/>
                    </a:lnTo>
                    <a:lnTo>
                      <a:pt x="43780" y="28299"/>
                    </a:lnTo>
                    <a:lnTo>
                      <a:pt x="43730" y="28349"/>
                    </a:lnTo>
                    <a:lnTo>
                      <a:pt x="43630" y="28399"/>
                    </a:lnTo>
                    <a:lnTo>
                      <a:pt x="43579" y="28349"/>
                    </a:lnTo>
                    <a:lnTo>
                      <a:pt x="43479" y="28299"/>
                    </a:lnTo>
                    <a:lnTo>
                      <a:pt x="43328" y="28098"/>
                    </a:lnTo>
                    <a:lnTo>
                      <a:pt x="43579" y="27997"/>
                    </a:lnTo>
                    <a:close/>
                    <a:moveTo>
                      <a:pt x="44082" y="28198"/>
                    </a:moveTo>
                    <a:lnTo>
                      <a:pt x="44384" y="28500"/>
                    </a:lnTo>
                    <a:lnTo>
                      <a:pt x="44032" y="28198"/>
                    </a:lnTo>
                    <a:close/>
                    <a:moveTo>
                      <a:pt x="45087" y="28449"/>
                    </a:moveTo>
                    <a:lnTo>
                      <a:pt x="45238" y="28550"/>
                    </a:lnTo>
                    <a:lnTo>
                      <a:pt x="45138" y="28600"/>
                    </a:lnTo>
                    <a:lnTo>
                      <a:pt x="45037" y="28550"/>
                    </a:lnTo>
                    <a:lnTo>
                      <a:pt x="45087" y="28449"/>
                    </a:lnTo>
                    <a:close/>
                    <a:moveTo>
                      <a:pt x="57100" y="28449"/>
                    </a:moveTo>
                    <a:lnTo>
                      <a:pt x="57201" y="28550"/>
                    </a:lnTo>
                    <a:lnTo>
                      <a:pt x="57151" y="28600"/>
                    </a:lnTo>
                    <a:lnTo>
                      <a:pt x="57000" y="28550"/>
                    </a:lnTo>
                    <a:lnTo>
                      <a:pt x="57100" y="28449"/>
                    </a:lnTo>
                    <a:close/>
                    <a:moveTo>
                      <a:pt x="43981" y="28306"/>
                    </a:moveTo>
                    <a:lnTo>
                      <a:pt x="44233" y="28500"/>
                    </a:lnTo>
                    <a:lnTo>
                      <a:pt x="44283" y="28600"/>
                    </a:lnTo>
                    <a:lnTo>
                      <a:pt x="44132" y="28650"/>
                    </a:lnTo>
                    <a:lnTo>
                      <a:pt x="44032" y="28600"/>
                    </a:lnTo>
                    <a:lnTo>
                      <a:pt x="43981" y="28500"/>
                    </a:lnTo>
                    <a:lnTo>
                      <a:pt x="43981" y="28306"/>
                    </a:lnTo>
                    <a:close/>
                    <a:moveTo>
                      <a:pt x="56749" y="28902"/>
                    </a:moveTo>
                    <a:lnTo>
                      <a:pt x="56799" y="28952"/>
                    </a:lnTo>
                    <a:lnTo>
                      <a:pt x="56648" y="29002"/>
                    </a:lnTo>
                    <a:lnTo>
                      <a:pt x="56598" y="28952"/>
                    </a:lnTo>
                    <a:lnTo>
                      <a:pt x="56749" y="28902"/>
                    </a:lnTo>
                    <a:close/>
                    <a:moveTo>
                      <a:pt x="44534" y="29103"/>
                    </a:moveTo>
                    <a:lnTo>
                      <a:pt x="44936" y="29455"/>
                    </a:lnTo>
                    <a:lnTo>
                      <a:pt x="45037" y="29555"/>
                    </a:lnTo>
                    <a:lnTo>
                      <a:pt x="45037" y="29605"/>
                    </a:lnTo>
                    <a:lnTo>
                      <a:pt x="44936" y="29806"/>
                    </a:lnTo>
                    <a:lnTo>
                      <a:pt x="44836" y="29907"/>
                    </a:lnTo>
                    <a:lnTo>
                      <a:pt x="44735" y="29907"/>
                    </a:lnTo>
                    <a:lnTo>
                      <a:pt x="44685" y="29857"/>
                    </a:lnTo>
                    <a:lnTo>
                      <a:pt x="44384" y="29254"/>
                    </a:lnTo>
                    <a:lnTo>
                      <a:pt x="44384" y="29153"/>
                    </a:lnTo>
                    <a:lnTo>
                      <a:pt x="44484" y="29103"/>
                    </a:lnTo>
                    <a:close/>
                    <a:moveTo>
                      <a:pt x="8948" y="30158"/>
                    </a:moveTo>
                    <a:lnTo>
                      <a:pt x="9048" y="30209"/>
                    </a:lnTo>
                    <a:lnTo>
                      <a:pt x="8897" y="30259"/>
                    </a:lnTo>
                    <a:lnTo>
                      <a:pt x="8847" y="30209"/>
                    </a:lnTo>
                    <a:lnTo>
                      <a:pt x="8948" y="30158"/>
                    </a:lnTo>
                    <a:close/>
                    <a:moveTo>
                      <a:pt x="6635" y="30309"/>
                    </a:moveTo>
                    <a:lnTo>
                      <a:pt x="6686" y="30460"/>
                    </a:lnTo>
                    <a:lnTo>
                      <a:pt x="6635" y="30510"/>
                    </a:lnTo>
                    <a:lnTo>
                      <a:pt x="6535" y="30410"/>
                    </a:lnTo>
                    <a:lnTo>
                      <a:pt x="6635" y="30309"/>
                    </a:lnTo>
                    <a:close/>
                    <a:moveTo>
                      <a:pt x="43228" y="30309"/>
                    </a:moveTo>
                    <a:lnTo>
                      <a:pt x="43278" y="30460"/>
                    </a:lnTo>
                    <a:lnTo>
                      <a:pt x="43228" y="30510"/>
                    </a:lnTo>
                    <a:lnTo>
                      <a:pt x="43177" y="30410"/>
                    </a:lnTo>
                    <a:lnTo>
                      <a:pt x="43228" y="30309"/>
                    </a:lnTo>
                    <a:close/>
                    <a:moveTo>
                      <a:pt x="3720" y="30359"/>
                    </a:moveTo>
                    <a:lnTo>
                      <a:pt x="3770" y="30410"/>
                    </a:lnTo>
                    <a:lnTo>
                      <a:pt x="3770" y="30510"/>
                    </a:lnTo>
                    <a:lnTo>
                      <a:pt x="3770" y="30611"/>
                    </a:lnTo>
                    <a:lnTo>
                      <a:pt x="3720" y="30711"/>
                    </a:lnTo>
                    <a:lnTo>
                      <a:pt x="3620" y="30711"/>
                    </a:lnTo>
                    <a:lnTo>
                      <a:pt x="3569" y="30611"/>
                    </a:lnTo>
                    <a:lnTo>
                      <a:pt x="3569" y="30510"/>
                    </a:lnTo>
                    <a:lnTo>
                      <a:pt x="3569" y="30410"/>
                    </a:lnTo>
                    <a:lnTo>
                      <a:pt x="3620" y="30359"/>
                    </a:lnTo>
                    <a:close/>
                    <a:moveTo>
                      <a:pt x="7892" y="31164"/>
                    </a:moveTo>
                    <a:lnTo>
                      <a:pt x="7942" y="31314"/>
                    </a:lnTo>
                    <a:lnTo>
                      <a:pt x="7892" y="31365"/>
                    </a:lnTo>
                    <a:lnTo>
                      <a:pt x="7842" y="31214"/>
                    </a:lnTo>
                    <a:lnTo>
                      <a:pt x="7892" y="31164"/>
                    </a:lnTo>
                    <a:close/>
                    <a:moveTo>
                      <a:pt x="9651" y="31164"/>
                    </a:moveTo>
                    <a:lnTo>
                      <a:pt x="9802" y="31214"/>
                    </a:lnTo>
                    <a:lnTo>
                      <a:pt x="9903" y="31264"/>
                    </a:lnTo>
                    <a:lnTo>
                      <a:pt x="9903" y="31365"/>
                    </a:lnTo>
                    <a:lnTo>
                      <a:pt x="9953" y="31365"/>
                    </a:lnTo>
                    <a:lnTo>
                      <a:pt x="10053" y="31465"/>
                    </a:lnTo>
                    <a:lnTo>
                      <a:pt x="9903" y="31422"/>
                    </a:lnTo>
                    <a:lnTo>
                      <a:pt x="9903" y="31422"/>
                    </a:lnTo>
                    <a:lnTo>
                      <a:pt x="9903" y="31365"/>
                    </a:lnTo>
                    <a:lnTo>
                      <a:pt x="9802" y="31365"/>
                    </a:lnTo>
                    <a:lnTo>
                      <a:pt x="9864" y="31411"/>
                    </a:lnTo>
                    <a:lnTo>
                      <a:pt x="9864" y="31411"/>
                    </a:lnTo>
                    <a:lnTo>
                      <a:pt x="9702" y="31365"/>
                    </a:lnTo>
                    <a:lnTo>
                      <a:pt x="9601" y="31365"/>
                    </a:lnTo>
                    <a:lnTo>
                      <a:pt x="9551" y="31314"/>
                    </a:lnTo>
                    <a:lnTo>
                      <a:pt x="9500" y="31264"/>
                    </a:lnTo>
                    <a:lnTo>
                      <a:pt x="9651" y="31164"/>
                    </a:lnTo>
                    <a:close/>
                    <a:moveTo>
                      <a:pt x="9903" y="31440"/>
                    </a:moveTo>
                    <a:lnTo>
                      <a:pt x="10003" y="31515"/>
                    </a:lnTo>
                    <a:lnTo>
                      <a:pt x="10003" y="31566"/>
                    </a:lnTo>
                    <a:lnTo>
                      <a:pt x="9903" y="31465"/>
                    </a:lnTo>
                    <a:lnTo>
                      <a:pt x="9903" y="31440"/>
                    </a:lnTo>
                    <a:close/>
                    <a:moveTo>
                      <a:pt x="6434" y="31616"/>
                    </a:moveTo>
                    <a:lnTo>
                      <a:pt x="6535" y="31666"/>
                    </a:lnTo>
                    <a:lnTo>
                      <a:pt x="6384" y="31767"/>
                    </a:lnTo>
                    <a:lnTo>
                      <a:pt x="6284" y="31666"/>
                    </a:lnTo>
                    <a:lnTo>
                      <a:pt x="6434" y="31616"/>
                    </a:lnTo>
                    <a:close/>
                    <a:moveTo>
                      <a:pt x="10606" y="31365"/>
                    </a:moveTo>
                    <a:lnTo>
                      <a:pt x="10657" y="31415"/>
                    </a:lnTo>
                    <a:lnTo>
                      <a:pt x="10707" y="31515"/>
                    </a:lnTo>
                    <a:lnTo>
                      <a:pt x="10707" y="31767"/>
                    </a:lnTo>
                    <a:lnTo>
                      <a:pt x="10657" y="31767"/>
                    </a:lnTo>
                    <a:lnTo>
                      <a:pt x="10556" y="31716"/>
                    </a:lnTo>
                    <a:lnTo>
                      <a:pt x="10506" y="31616"/>
                    </a:lnTo>
                    <a:lnTo>
                      <a:pt x="10506" y="31566"/>
                    </a:lnTo>
                    <a:lnTo>
                      <a:pt x="10556" y="31465"/>
                    </a:lnTo>
                    <a:lnTo>
                      <a:pt x="10606" y="31365"/>
                    </a:lnTo>
                    <a:close/>
                    <a:moveTo>
                      <a:pt x="16085" y="32219"/>
                    </a:moveTo>
                    <a:lnTo>
                      <a:pt x="16186" y="32269"/>
                    </a:lnTo>
                    <a:lnTo>
                      <a:pt x="16135" y="32370"/>
                    </a:lnTo>
                    <a:lnTo>
                      <a:pt x="16085" y="32420"/>
                    </a:lnTo>
                    <a:lnTo>
                      <a:pt x="15884" y="32420"/>
                    </a:lnTo>
                    <a:lnTo>
                      <a:pt x="15834" y="32370"/>
                    </a:lnTo>
                    <a:lnTo>
                      <a:pt x="15834" y="32269"/>
                    </a:lnTo>
                    <a:lnTo>
                      <a:pt x="15884" y="32219"/>
                    </a:lnTo>
                    <a:close/>
                    <a:moveTo>
                      <a:pt x="18347" y="32420"/>
                    </a:moveTo>
                    <a:lnTo>
                      <a:pt x="18498" y="32470"/>
                    </a:lnTo>
                    <a:lnTo>
                      <a:pt x="18498" y="32521"/>
                    </a:lnTo>
                    <a:lnTo>
                      <a:pt x="18498" y="32621"/>
                    </a:lnTo>
                    <a:lnTo>
                      <a:pt x="18498" y="32722"/>
                    </a:lnTo>
                    <a:lnTo>
                      <a:pt x="18447" y="32772"/>
                    </a:lnTo>
                    <a:lnTo>
                      <a:pt x="18297" y="32822"/>
                    </a:lnTo>
                    <a:lnTo>
                      <a:pt x="18146" y="32873"/>
                    </a:lnTo>
                    <a:lnTo>
                      <a:pt x="17945" y="33023"/>
                    </a:lnTo>
                    <a:lnTo>
                      <a:pt x="17844" y="33074"/>
                    </a:lnTo>
                    <a:lnTo>
                      <a:pt x="17744" y="33023"/>
                    </a:lnTo>
                    <a:lnTo>
                      <a:pt x="17693" y="32923"/>
                    </a:lnTo>
                    <a:lnTo>
                      <a:pt x="17643" y="32822"/>
                    </a:lnTo>
                    <a:lnTo>
                      <a:pt x="17643" y="32621"/>
                    </a:lnTo>
                    <a:lnTo>
                      <a:pt x="17693" y="32521"/>
                    </a:lnTo>
                    <a:lnTo>
                      <a:pt x="17693" y="32470"/>
                    </a:lnTo>
                    <a:lnTo>
                      <a:pt x="17844" y="32420"/>
                    </a:lnTo>
                    <a:close/>
                    <a:moveTo>
                      <a:pt x="64539" y="0"/>
                    </a:moveTo>
                    <a:lnTo>
                      <a:pt x="64439" y="50"/>
                    </a:lnTo>
                    <a:lnTo>
                      <a:pt x="64389" y="101"/>
                    </a:lnTo>
                    <a:lnTo>
                      <a:pt x="64389" y="151"/>
                    </a:lnTo>
                    <a:lnTo>
                      <a:pt x="64389" y="251"/>
                    </a:lnTo>
                    <a:lnTo>
                      <a:pt x="64389" y="402"/>
                    </a:lnTo>
                    <a:lnTo>
                      <a:pt x="64389" y="553"/>
                    </a:lnTo>
                    <a:lnTo>
                      <a:pt x="64389" y="654"/>
                    </a:lnTo>
                    <a:lnTo>
                      <a:pt x="64389" y="704"/>
                    </a:lnTo>
                    <a:lnTo>
                      <a:pt x="64288" y="855"/>
                    </a:lnTo>
                    <a:lnTo>
                      <a:pt x="64137" y="1005"/>
                    </a:lnTo>
                    <a:lnTo>
                      <a:pt x="64137" y="1106"/>
                    </a:lnTo>
                    <a:lnTo>
                      <a:pt x="64137" y="1206"/>
                    </a:lnTo>
                    <a:lnTo>
                      <a:pt x="63936" y="1307"/>
                    </a:lnTo>
                    <a:lnTo>
                      <a:pt x="63735" y="1408"/>
                    </a:lnTo>
                    <a:lnTo>
                      <a:pt x="63635" y="1458"/>
                    </a:lnTo>
                    <a:lnTo>
                      <a:pt x="63534" y="1508"/>
                    </a:lnTo>
                    <a:lnTo>
                      <a:pt x="62931" y="1508"/>
                    </a:lnTo>
                    <a:lnTo>
                      <a:pt x="62730" y="1558"/>
                    </a:lnTo>
                    <a:lnTo>
                      <a:pt x="62579" y="1709"/>
                    </a:lnTo>
                    <a:lnTo>
                      <a:pt x="62278" y="1709"/>
                    </a:lnTo>
                    <a:lnTo>
                      <a:pt x="62177" y="1659"/>
                    </a:lnTo>
                    <a:lnTo>
                      <a:pt x="62076" y="1609"/>
                    </a:lnTo>
                    <a:lnTo>
                      <a:pt x="62026" y="1508"/>
                    </a:lnTo>
                    <a:lnTo>
                      <a:pt x="61976" y="1508"/>
                    </a:lnTo>
                    <a:lnTo>
                      <a:pt x="61775" y="1659"/>
                    </a:lnTo>
                    <a:lnTo>
                      <a:pt x="61624" y="1709"/>
                    </a:lnTo>
                    <a:lnTo>
                      <a:pt x="60870" y="1709"/>
                    </a:lnTo>
                    <a:lnTo>
                      <a:pt x="60820" y="1810"/>
                    </a:lnTo>
                    <a:lnTo>
                      <a:pt x="60820" y="1910"/>
                    </a:lnTo>
                    <a:lnTo>
                      <a:pt x="60870" y="2061"/>
                    </a:lnTo>
                    <a:lnTo>
                      <a:pt x="61021" y="2161"/>
                    </a:lnTo>
                    <a:lnTo>
                      <a:pt x="61165" y="2269"/>
                    </a:lnTo>
                    <a:lnTo>
                      <a:pt x="61165" y="2269"/>
                    </a:lnTo>
                    <a:lnTo>
                      <a:pt x="61172" y="2262"/>
                    </a:lnTo>
                    <a:lnTo>
                      <a:pt x="61323" y="2111"/>
                    </a:lnTo>
                    <a:lnTo>
                      <a:pt x="61323" y="2161"/>
                    </a:lnTo>
                    <a:lnTo>
                      <a:pt x="61323" y="2212"/>
                    </a:lnTo>
                    <a:lnTo>
                      <a:pt x="61222" y="2312"/>
                    </a:lnTo>
                    <a:lnTo>
                      <a:pt x="61323" y="2413"/>
                    </a:lnTo>
                    <a:lnTo>
                      <a:pt x="61373" y="2463"/>
                    </a:lnTo>
                    <a:lnTo>
                      <a:pt x="61323" y="2513"/>
                    </a:lnTo>
                    <a:lnTo>
                      <a:pt x="61121" y="2513"/>
                    </a:lnTo>
                    <a:lnTo>
                      <a:pt x="61021" y="2413"/>
                    </a:lnTo>
                    <a:lnTo>
                      <a:pt x="61021" y="2346"/>
                    </a:lnTo>
                    <a:lnTo>
                      <a:pt x="61021" y="2346"/>
                    </a:lnTo>
                    <a:lnTo>
                      <a:pt x="60920" y="2363"/>
                    </a:lnTo>
                    <a:lnTo>
                      <a:pt x="60820" y="2413"/>
                    </a:lnTo>
                    <a:lnTo>
                      <a:pt x="60820" y="2564"/>
                    </a:lnTo>
                    <a:lnTo>
                      <a:pt x="60770" y="2664"/>
                    </a:lnTo>
                    <a:lnTo>
                      <a:pt x="60669" y="2765"/>
                    </a:lnTo>
                    <a:lnTo>
                      <a:pt x="60267" y="2765"/>
                    </a:lnTo>
                    <a:lnTo>
                      <a:pt x="60066" y="2714"/>
                    </a:lnTo>
                    <a:lnTo>
                      <a:pt x="59915" y="2614"/>
                    </a:lnTo>
                    <a:lnTo>
                      <a:pt x="59815" y="2463"/>
                    </a:lnTo>
                    <a:lnTo>
                      <a:pt x="59764" y="2212"/>
                    </a:lnTo>
                    <a:lnTo>
                      <a:pt x="59764" y="2111"/>
                    </a:lnTo>
                    <a:lnTo>
                      <a:pt x="59764" y="2011"/>
                    </a:lnTo>
                    <a:lnTo>
                      <a:pt x="59614" y="1960"/>
                    </a:lnTo>
                    <a:lnTo>
                      <a:pt x="59513" y="1910"/>
                    </a:lnTo>
                    <a:lnTo>
                      <a:pt x="59412" y="1910"/>
                    </a:lnTo>
                    <a:lnTo>
                      <a:pt x="59362" y="1960"/>
                    </a:lnTo>
                    <a:lnTo>
                      <a:pt x="59312" y="2061"/>
                    </a:lnTo>
                    <a:lnTo>
                      <a:pt x="59312" y="2111"/>
                    </a:lnTo>
                    <a:lnTo>
                      <a:pt x="59412" y="2262"/>
                    </a:lnTo>
                    <a:lnTo>
                      <a:pt x="59463" y="2363"/>
                    </a:lnTo>
                    <a:lnTo>
                      <a:pt x="59513" y="2463"/>
                    </a:lnTo>
                    <a:lnTo>
                      <a:pt x="59463" y="2513"/>
                    </a:lnTo>
                    <a:lnTo>
                      <a:pt x="59362" y="2564"/>
                    </a:lnTo>
                    <a:lnTo>
                      <a:pt x="59211" y="2513"/>
                    </a:lnTo>
                    <a:lnTo>
                      <a:pt x="59161" y="2463"/>
                    </a:lnTo>
                    <a:lnTo>
                      <a:pt x="59111" y="2413"/>
                    </a:lnTo>
                    <a:lnTo>
                      <a:pt x="59111" y="2111"/>
                    </a:lnTo>
                    <a:lnTo>
                      <a:pt x="59010" y="1910"/>
                    </a:lnTo>
                    <a:lnTo>
                      <a:pt x="58860" y="1759"/>
                    </a:lnTo>
                    <a:lnTo>
                      <a:pt x="58608" y="1659"/>
                    </a:lnTo>
                    <a:lnTo>
                      <a:pt x="58508" y="1558"/>
                    </a:lnTo>
                    <a:lnTo>
                      <a:pt x="58508" y="1408"/>
                    </a:lnTo>
                    <a:lnTo>
                      <a:pt x="58558" y="1357"/>
                    </a:lnTo>
                    <a:lnTo>
                      <a:pt x="58608" y="1307"/>
                    </a:lnTo>
                    <a:lnTo>
                      <a:pt x="59161" y="1257"/>
                    </a:lnTo>
                    <a:lnTo>
                      <a:pt x="59362" y="1257"/>
                    </a:lnTo>
                    <a:lnTo>
                      <a:pt x="59513" y="1206"/>
                    </a:lnTo>
                    <a:lnTo>
                      <a:pt x="59664" y="1056"/>
                    </a:lnTo>
                    <a:lnTo>
                      <a:pt x="59764" y="855"/>
                    </a:lnTo>
                    <a:lnTo>
                      <a:pt x="59463" y="855"/>
                    </a:lnTo>
                    <a:lnTo>
                      <a:pt x="59362" y="754"/>
                    </a:lnTo>
                    <a:lnTo>
                      <a:pt x="59312" y="603"/>
                    </a:lnTo>
                    <a:lnTo>
                      <a:pt x="59312" y="503"/>
                    </a:lnTo>
                    <a:lnTo>
                      <a:pt x="59262" y="453"/>
                    </a:lnTo>
                    <a:lnTo>
                      <a:pt x="59111" y="453"/>
                    </a:lnTo>
                    <a:lnTo>
                      <a:pt x="59010" y="402"/>
                    </a:lnTo>
                    <a:lnTo>
                      <a:pt x="58910" y="352"/>
                    </a:lnTo>
                    <a:lnTo>
                      <a:pt x="58910" y="151"/>
                    </a:lnTo>
                    <a:lnTo>
                      <a:pt x="58860" y="101"/>
                    </a:lnTo>
                    <a:lnTo>
                      <a:pt x="58809" y="50"/>
                    </a:lnTo>
                    <a:lnTo>
                      <a:pt x="58558" y="251"/>
                    </a:lnTo>
                    <a:lnTo>
                      <a:pt x="58457" y="352"/>
                    </a:lnTo>
                    <a:lnTo>
                      <a:pt x="58307" y="453"/>
                    </a:lnTo>
                    <a:lnTo>
                      <a:pt x="58206" y="402"/>
                    </a:lnTo>
                    <a:lnTo>
                      <a:pt x="58055" y="302"/>
                    </a:lnTo>
                    <a:lnTo>
                      <a:pt x="57905" y="251"/>
                    </a:lnTo>
                    <a:lnTo>
                      <a:pt x="57754" y="251"/>
                    </a:lnTo>
                    <a:lnTo>
                      <a:pt x="56296" y="201"/>
                    </a:lnTo>
                    <a:lnTo>
                      <a:pt x="55944" y="251"/>
                    </a:lnTo>
                    <a:lnTo>
                      <a:pt x="55793" y="302"/>
                    </a:lnTo>
                    <a:lnTo>
                      <a:pt x="55643" y="453"/>
                    </a:lnTo>
                    <a:lnTo>
                      <a:pt x="55341" y="453"/>
                    </a:lnTo>
                    <a:lnTo>
                      <a:pt x="55190" y="402"/>
                    </a:lnTo>
                    <a:lnTo>
                      <a:pt x="55090" y="302"/>
                    </a:lnTo>
                    <a:lnTo>
                      <a:pt x="54939" y="251"/>
                    </a:lnTo>
                    <a:lnTo>
                      <a:pt x="54788" y="251"/>
                    </a:lnTo>
                    <a:lnTo>
                      <a:pt x="54738" y="352"/>
                    </a:lnTo>
                    <a:lnTo>
                      <a:pt x="54637" y="402"/>
                    </a:lnTo>
                    <a:lnTo>
                      <a:pt x="54386" y="453"/>
                    </a:lnTo>
                    <a:lnTo>
                      <a:pt x="54135" y="503"/>
                    </a:lnTo>
                    <a:lnTo>
                      <a:pt x="53984" y="553"/>
                    </a:lnTo>
                    <a:lnTo>
                      <a:pt x="53934" y="654"/>
                    </a:lnTo>
                    <a:lnTo>
                      <a:pt x="53783" y="654"/>
                    </a:lnTo>
                    <a:lnTo>
                      <a:pt x="53682" y="553"/>
                    </a:lnTo>
                    <a:lnTo>
                      <a:pt x="53632" y="453"/>
                    </a:lnTo>
                    <a:lnTo>
                      <a:pt x="53582" y="251"/>
                    </a:lnTo>
                    <a:lnTo>
                      <a:pt x="53532" y="251"/>
                    </a:lnTo>
                    <a:lnTo>
                      <a:pt x="53431" y="352"/>
                    </a:lnTo>
                    <a:lnTo>
                      <a:pt x="53230" y="553"/>
                    </a:lnTo>
                    <a:lnTo>
                      <a:pt x="53180" y="603"/>
                    </a:lnTo>
                    <a:lnTo>
                      <a:pt x="53029" y="654"/>
                    </a:lnTo>
                    <a:lnTo>
                      <a:pt x="52828" y="654"/>
                    </a:lnTo>
                    <a:lnTo>
                      <a:pt x="52677" y="704"/>
                    </a:lnTo>
                    <a:lnTo>
                      <a:pt x="52341" y="992"/>
                    </a:lnTo>
                    <a:lnTo>
                      <a:pt x="52341" y="992"/>
                    </a:lnTo>
                    <a:lnTo>
                      <a:pt x="52325" y="1056"/>
                    </a:lnTo>
                    <a:lnTo>
                      <a:pt x="52303" y="1056"/>
                    </a:lnTo>
                    <a:lnTo>
                      <a:pt x="52124" y="1458"/>
                    </a:lnTo>
                    <a:lnTo>
                      <a:pt x="51973" y="1609"/>
                    </a:lnTo>
                    <a:lnTo>
                      <a:pt x="51772" y="1709"/>
                    </a:lnTo>
                    <a:lnTo>
                      <a:pt x="51622" y="1759"/>
                    </a:lnTo>
                    <a:lnTo>
                      <a:pt x="51471" y="1860"/>
                    </a:lnTo>
                    <a:lnTo>
                      <a:pt x="51320" y="1910"/>
                    </a:lnTo>
                    <a:lnTo>
                      <a:pt x="51119" y="1910"/>
                    </a:lnTo>
                    <a:lnTo>
                      <a:pt x="51018" y="1960"/>
                    </a:lnTo>
                    <a:lnTo>
                      <a:pt x="50868" y="2061"/>
                    </a:lnTo>
                    <a:lnTo>
                      <a:pt x="50667" y="2111"/>
                    </a:lnTo>
                    <a:lnTo>
                      <a:pt x="50616" y="2111"/>
                    </a:lnTo>
                    <a:lnTo>
                      <a:pt x="50516" y="2061"/>
                    </a:lnTo>
                    <a:lnTo>
                      <a:pt x="50365" y="1960"/>
                    </a:lnTo>
                    <a:lnTo>
                      <a:pt x="50315" y="1960"/>
                    </a:lnTo>
                    <a:lnTo>
                      <a:pt x="50264" y="2212"/>
                    </a:lnTo>
                    <a:lnTo>
                      <a:pt x="50214" y="2262"/>
                    </a:lnTo>
                    <a:lnTo>
                      <a:pt x="50164" y="2312"/>
                    </a:lnTo>
                    <a:lnTo>
                      <a:pt x="50063" y="2212"/>
                    </a:lnTo>
                    <a:lnTo>
                      <a:pt x="50063" y="2011"/>
                    </a:lnTo>
                    <a:lnTo>
                      <a:pt x="50013" y="1960"/>
                    </a:lnTo>
                    <a:lnTo>
                      <a:pt x="49913" y="1860"/>
                    </a:lnTo>
                    <a:lnTo>
                      <a:pt x="49862" y="1810"/>
                    </a:lnTo>
                    <a:lnTo>
                      <a:pt x="49913" y="1709"/>
                    </a:lnTo>
                    <a:lnTo>
                      <a:pt x="50566" y="1709"/>
                    </a:lnTo>
                    <a:lnTo>
                      <a:pt x="50817" y="1558"/>
                    </a:lnTo>
                    <a:lnTo>
                      <a:pt x="50918" y="1508"/>
                    </a:lnTo>
                    <a:lnTo>
                      <a:pt x="51270" y="1508"/>
                    </a:lnTo>
                    <a:lnTo>
                      <a:pt x="51421" y="1458"/>
                    </a:lnTo>
                    <a:lnTo>
                      <a:pt x="51571" y="1357"/>
                    </a:lnTo>
                    <a:lnTo>
                      <a:pt x="51722" y="1206"/>
                    </a:lnTo>
                    <a:lnTo>
                      <a:pt x="51873" y="1005"/>
                    </a:lnTo>
                    <a:lnTo>
                      <a:pt x="52074" y="855"/>
                    </a:lnTo>
                    <a:lnTo>
                      <a:pt x="52355" y="855"/>
                    </a:lnTo>
                    <a:lnTo>
                      <a:pt x="52376" y="754"/>
                    </a:lnTo>
                    <a:lnTo>
                      <a:pt x="52376" y="654"/>
                    </a:lnTo>
                    <a:lnTo>
                      <a:pt x="52376" y="503"/>
                    </a:lnTo>
                    <a:lnTo>
                      <a:pt x="52325" y="453"/>
                    </a:lnTo>
                    <a:lnTo>
                      <a:pt x="52225" y="503"/>
                    </a:lnTo>
                    <a:lnTo>
                      <a:pt x="52124" y="603"/>
                    </a:lnTo>
                    <a:lnTo>
                      <a:pt x="51973" y="654"/>
                    </a:lnTo>
                    <a:lnTo>
                      <a:pt x="51873" y="603"/>
                    </a:lnTo>
                    <a:lnTo>
                      <a:pt x="51722" y="503"/>
                    </a:lnTo>
                    <a:lnTo>
                      <a:pt x="51571" y="453"/>
                    </a:lnTo>
                    <a:lnTo>
                      <a:pt x="51370" y="402"/>
                    </a:lnTo>
                    <a:lnTo>
                      <a:pt x="51219" y="453"/>
                    </a:lnTo>
                    <a:lnTo>
                      <a:pt x="51018" y="453"/>
                    </a:lnTo>
                    <a:lnTo>
                      <a:pt x="50918" y="553"/>
                    </a:lnTo>
                    <a:lnTo>
                      <a:pt x="50817" y="603"/>
                    </a:lnTo>
                    <a:lnTo>
                      <a:pt x="50566" y="654"/>
                    </a:lnTo>
                    <a:lnTo>
                      <a:pt x="49762" y="654"/>
                    </a:lnTo>
                    <a:lnTo>
                      <a:pt x="49511" y="704"/>
                    </a:lnTo>
                    <a:lnTo>
                      <a:pt x="49058" y="955"/>
                    </a:lnTo>
                    <a:lnTo>
                      <a:pt x="48958" y="1005"/>
                    </a:lnTo>
                    <a:lnTo>
                      <a:pt x="48857" y="1005"/>
                    </a:lnTo>
                    <a:lnTo>
                      <a:pt x="48807" y="855"/>
                    </a:lnTo>
                    <a:lnTo>
                      <a:pt x="48757" y="704"/>
                    </a:lnTo>
                    <a:lnTo>
                      <a:pt x="48656" y="654"/>
                    </a:lnTo>
                    <a:lnTo>
                      <a:pt x="48555" y="654"/>
                    </a:lnTo>
                    <a:lnTo>
                      <a:pt x="48455" y="704"/>
                    </a:lnTo>
                    <a:lnTo>
                      <a:pt x="48354" y="804"/>
                    </a:lnTo>
                    <a:lnTo>
                      <a:pt x="48204" y="855"/>
                    </a:lnTo>
                    <a:lnTo>
                      <a:pt x="48103" y="855"/>
                    </a:lnTo>
                    <a:lnTo>
                      <a:pt x="47952" y="704"/>
                    </a:lnTo>
                    <a:lnTo>
                      <a:pt x="47852" y="654"/>
                    </a:lnTo>
                    <a:lnTo>
                      <a:pt x="47802" y="704"/>
                    </a:lnTo>
                    <a:lnTo>
                      <a:pt x="47751" y="804"/>
                    </a:lnTo>
                    <a:lnTo>
                      <a:pt x="47701" y="1056"/>
                    </a:lnTo>
                    <a:lnTo>
                      <a:pt x="47651" y="1206"/>
                    </a:lnTo>
                    <a:lnTo>
                      <a:pt x="47550" y="1257"/>
                    </a:lnTo>
                    <a:lnTo>
                      <a:pt x="47349" y="1257"/>
                    </a:lnTo>
                    <a:lnTo>
                      <a:pt x="46997" y="1307"/>
                    </a:lnTo>
                    <a:lnTo>
                      <a:pt x="46997" y="1357"/>
                    </a:lnTo>
                    <a:lnTo>
                      <a:pt x="46947" y="1408"/>
                    </a:lnTo>
                    <a:lnTo>
                      <a:pt x="47048" y="1508"/>
                    </a:lnTo>
                    <a:lnTo>
                      <a:pt x="47048" y="1609"/>
                    </a:lnTo>
                    <a:lnTo>
                      <a:pt x="46947" y="1810"/>
                    </a:lnTo>
                    <a:lnTo>
                      <a:pt x="46947" y="1910"/>
                    </a:lnTo>
                    <a:lnTo>
                      <a:pt x="46997" y="2061"/>
                    </a:lnTo>
                    <a:lnTo>
                      <a:pt x="47098" y="2111"/>
                    </a:lnTo>
                    <a:lnTo>
                      <a:pt x="47198" y="2111"/>
                    </a:lnTo>
                    <a:lnTo>
                      <a:pt x="47299" y="2061"/>
                    </a:lnTo>
                    <a:lnTo>
                      <a:pt x="47299" y="2011"/>
                    </a:lnTo>
                    <a:lnTo>
                      <a:pt x="47349" y="1860"/>
                    </a:lnTo>
                    <a:lnTo>
                      <a:pt x="47399" y="1759"/>
                    </a:lnTo>
                    <a:lnTo>
                      <a:pt x="47550" y="1558"/>
                    </a:lnTo>
                    <a:lnTo>
                      <a:pt x="47651" y="1508"/>
                    </a:lnTo>
                    <a:lnTo>
                      <a:pt x="47701" y="1558"/>
                    </a:lnTo>
                    <a:lnTo>
                      <a:pt x="47852" y="1659"/>
                    </a:lnTo>
                    <a:lnTo>
                      <a:pt x="47952" y="1709"/>
                    </a:lnTo>
                    <a:lnTo>
                      <a:pt x="48254" y="1709"/>
                    </a:lnTo>
                    <a:lnTo>
                      <a:pt x="48304" y="1759"/>
                    </a:lnTo>
                    <a:lnTo>
                      <a:pt x="48354" y="1860"/>
                    </a:lnTo>
                    <a:lnTo>
                      <a:pt x="48254" y="1910"/>
                    </a:lnTo>
                    <a:lnTo>
                      <a:pt x="48204" y="2011"/>
                    </a:lnTo>
                    <a:lnTo>
                      <a:pt x="48204" y="2161"/>
                    </a:lnTo>
                    <a:lnTo>
                      <a:pt x="48103" y="2262"/>
                    </a:lnTo>
                    <a:lnTo>
                      <a:pt x="48003" y="2312"/>
                    </a:lnTo>
                    <a:lnTo>
                      <a:pt x="47550" y="2312"/>
                    </a:lnTo>
                    <a:lnTo>
                      <a:pt x="47399" y="2363"/>
                    </a:lnTo>
                    <a:lnTo>
                      <a:pt x="47249" y="2513"/>
                    </a:lnTo>
                    <a:lnTo>
                      <a:pt x="47198" y="2564"/>
                    </a:lnTo>
                    <a:lnTo>
                      <a:pt x="47098" y="2564"/>
                    </a:lnTo>
                    <a:lnTo>
                      <a:pt x="46997" y="2513"/>
                    </a:lnTo>
                    <a:lnTo>
                      <a:pt x="46897" y="2413"/>
                    </a:lnTo>
                    <a:lnTo>
                      <a:pt x="46595" y="2111"/>
                    </a:lnTo>
                    <a:lnTo>
                      <a:pt x="46444" y="2111"/>
                    </a:lnTo>
                    <a:lnTo>
                      <a:pt x="46344" y="2161"/>
                    </a:lnTo>
                    <a:lnTo>
                      <a:pt x="46294" y="2262"/>
                    </a:lnTo>
                    <a:lnTo>
                      <a:pt x="46243" y="2463"/>
                    </a:lnTo>
                    <a:lnTo>
                      <a:pt x="46193" y="2513"/>
                    </a:lnTo>
                    <a:lnTo>
                      <a:pt x="46093" y="2564"/>
                    </a:lnTo>
                    <a:lnTo>
                      <a:pt x="44836" y="2513"/>
                    </a:lnTo>
                    <a:lnTo>
                      <a:pt x="44735" y="2513"/>
                    </a:lnTo>
                    <a:lnTo>
                      <a:pt x="44635" y="2463"/>
                    </a:lnTo>
                    <a:lnTo>
                      <a:pt x="44534" y="2363"/>
                    </a:lnTo>
                    <a:lnTo>
                      <a:pt x="44434" y="2363"/>
                    </a:lnTo>
                    <a:lnTo>
                      <a:pt x="44283" y="2564"/>
                    </a:lnTo>
                    <a:lnTo>
                      <a:pt x="44183" y="2614"/>
                    </a:lnTo>
                    <a:lnTo>
                      <a:pt x="44233" y="2664"/>
                    </a:lnTo>
                    <a:lnTo>
                      <a:pt x="44333" y="2765"/>
                    </a:lnTo>
                    <a:lnTo>
                      <a:pt x="44434" y="2915"/>
                    </a:lnTo>
                    <a:lnTo>
                      <a:pt x="44478" y="2951"/>
                    </a:lnTo>
                    <a:lnTo>
                      <a:pt x="44478" y="2951"/>
                    </a:lnTo>
                    <a:lnTo>
                      <a:pt x="44585" y="2915"/>
                    </a:lnTo>
                    <a:lnTo>
                      <a:pt x="44685" y="2815"/>
                    </a:lnTo>
                    <a:lnTo>
                      <a:pt x="44786" y="2815"/>
                    </a:lnTo>
                    <a:lnTo>
                      <a:pt x="44886" y="2915"/>
                    </a:lnTo>
                    <a:lnTo>
                      <a:pt x="44936" y="2966"/>
                    </a:lnTo>
                    <a:lnTo>
                      <a:pt x="45188" y="3016"/>
                    </a:lnTo>
                    <a:lnTo>
                      <a:pt x="45288" y="3066"/>
                    </a:lnTo>
                    <a:lnTo>
                      <a:pt x="45288" y="3167"/>
                    </a:lnTo>
                    <a:lnTo>
                      <a:pt x="45288" y="3217"/>
                    </a:lnTo>
                    <a:lnTo>
                      <a:pt x="45238" y="3267"/>
                    </a:lnTo>
                    <a:lnTo>
                      <a:pt x="45087" y="3318"/>
                    </a:lnTo>
                    <a:lnTo>
                      <a:pt x="44962" y="3318"/>
                    </a:lnTo>
                    <a:lnTo>
                      <a:pt x="44936" y="3217"/>
                    </a:lnTo>
                    <a:lnTo>
                      <a:pt x="44886" y="3167"/>
                    </a:lnTo>
                    <a:lnTo>
                      <a:pt x="44786" y="3167"/>
                    </a:lnTo>
                    <a:lnTo>
                      <a:pt x="44763" y="3178"/>
                    </a:lnTo>
                    <a:lnTo>
                      <a:pt x="44763" y="3178"/>
                    </a:lnTo>
                    <a:lnTo>
                      <a:pt x="44936" y="3318"/>
                    </a:lnTo>
                    <a:lnTo>
                      <a:pt x="44697" y="3211"/>
                    </a:lnTo>
                    <a:lnTo>
                      <a:pt x="44697" y="3211"/>
                    </a:lnTo>
                    <a:lnTo>
                      <a:pt x="44585" y="3267"/>
                    </a:lnTo>
                    <a:lnTo>
                      <a:pt x="44434" y="3368"/>
                    </a:lnTo>
                    <a:lnTo>
                      <a:pt x="44387" y="3084"/>
                    </a:lnTo>
                    <a:lnTo>
                      <a:pt x="44387" y="3084"/>
                    </a:lnTo>
                    <a:lnTo>
                      <a:pt x="44183" y="3016"/>
                    </a:lnTo>
                    <a:lnTo>
                      <a:pt x="44032" y="2915"/>
                    </a:lnTo>
                    <a:lnTo>
                      <a:pt x="43981" y="2815"/>
                    </a:lnTo>
                    <a:lnTo>
                      <a:pt x="43931" y="2714"/>
                    </a:lnTo>
                    <a:lnTo>
                      <a:pt x="43931" y="2614"/>
                    </a:lnTo>
                    <a:lnTo>
                      <a:pt x="43881" y="2564"/>
                    </a:lnTo>
                    <a:lnTo>
                      <a:pt x="43730" y="2413"/>
                    </a:lnTo>
                    <a:lnTo>
                      <a:pt x="43630" y="2363"/>
                    </a:lnTo>
                    <a:lnTo>
                      <a:pt x="43579" y="2413"/>
                    </a:lnTo>
                    <a:lnTo>
                      <a:pt x="43328" y="2513"/>
                    </a:lnTo>
                    <a:lnTo>
                      <a:pt x="43077" y="2664"/>
                    </a:lnTo>
                    <a:lnTo>
                      <a:pt x="43479" y="3016"/>
                    </a:lnTo>
                    <a:lnTo>
                      <a:pt x="43529" y="3066"/>
                    </a:lnTo>
                    <a:lnTo>
                      <a:pt x="43479" y="3167"/>
                    </a:lnTo>
                    <a:lnTo>
                      <a:pt x="43378" y="3267"/>
                    </a:lnTo>
                    <a:lnTo>
                      <a:pt x="43328" y="3368"/>
                    </a:lnTo>
                    <a:lnTo>
                      <a:pt x="43328" y="3619"/>
                    </a:lnTo>
                    <a:lnTo>
                      <a:pt x="43328" y="3720"/>
                    </a:lnTo>
                    <a:lnTo>
                      <a:pt x="43228" y="3770"/>
                    </a:lnTo>
                    <a:lnTo>
                      <a:pt x="43177" y="3770"/>
                    </a:lnTo>
                    <a:lnTo>
                      <a:pt x="43127" y="3669"/>
                    </a:lnTo>
                    <a:lnTo>
                      <a:pt x="43026" y="3619"/>
                    </a:lnTo>
                    <a:lnTo>
                      <a:pt x="42825" y="3569"/>
                    </a:lnTo>
                    <a:lnTo>
                      <a:pt x="42725" y="3519"/>
                    </a:lnTo>
                    <a:lnTo>
                      <a:pt x="42624" y="3468"/>
                    </a:lnTo>
                    <a:lnTo>
                      <a:pt x="42524" y="3368"/>
                    </a:lnTo>
                    <a:lnTo>
                      <a:pt x="42373" y="3368"/>
                    </a:lnTo>
                    <a:lnTo>
                      <a:pt x="42323" y="3267"/>
                    </a:lnTo>
                    <a:lnTo>
                      <a:pt x="42273" y="3116"/>
                    </a:lnTo>
                    <a:lnTo>
                      <a:pt x="42323" y="3066"/>
                    </a:lnTo>
                    <a:lnTo>
                      <a:pt x="42373" y="3016"/>
                    </a:lnTo>
                    <a:lnTo>
                      <a:pt x="42423" y="2966"/>
                    </a:lnTo>
                    <a:lnTo>
                      <a:pt x="42725" y="2966"/>
                    </a:lnTo>
                    <a:lnTo>
                      <a:pt x="42725" y="2815"/>
                    </a:lnTo>
                    <a:lnTo>
                      <a:pt x="42675" y="2714"/>
                    </a:lnTo>
                    <a:lnTo>
                      <a:pt x="42574" y="2513"/>
                    </a:lnTo>
                    <a:lnTo>
                      <a:pt x="42474" y="2312"/>
                    </a:lnTo>
                    <a:lnTo>
                      <a:pt x="42373" y="2111"/>
                    </a:lnTo>
                    <a:lnTo>
                      <a:pt x="42273" y="2111"/>
                    </a:lnTo>
                    <a:lnTo>
                      <a:pt x="42273" y="2212"/>
                    </a:lnTo>
                    <a:lnTo>
                      <a:pt x="42222" y="2312"/>
                    </a:lnTo>
                    <a:lnTo>
                      <a:pt x="41971" y="2312"/>
                    </a:lnTo>
                    <a:lnTo>
                      <a:pt x="41921" y="2262"/>
                    </a:lnTo>
                    <a:lnTo>
                      <a:pt x="41870" y="2161"/>
                    </a:lnTo>
                    <a:lnTo>
                      <a:pt x="41870" y="2061"/>
                    </a:lnTo>
                    <a:lnTo>
                      <a:pt x="41669" y="2212"/>
                    </a:lnTo>
                    <a:lnTo>
                      <a:pt x="41368" y="2463"/>
                    </a:lnTo>
                    <a:lnTo>
                      <a:pt x="41066" y="2765"/>
                    </a:lnTo>
                    <a:lnTo>
                      <a:pt x="41016" y="2765"/>
                    </a:lnTo>
                    <a:lnTo>
                      <a:pt x="40915" y="2714"/>
                    </a:lnTo>
                    <a:lnTo>
                      <a:pt x="40815" y="2664"/>
                    </a:lnTo>
                    <a:lnTo>
                      <a:pt x="40966" y="2463"/>
                    </a:lnTo>
                    <a:lnTo>
                      <a:pt x="41016" y="2363"/>
                    </a:lnTo>
                    <a:lnTo>
                      <a:pt x="41016" y="2212"/>
                    </a:lnTo>
                    <a:lnTo>
                      <a:pt x="41267" y="2111"/>
                    </a:lnTo>
                    <a:lnTo>
                      <a:pt x="41418" y="2061"/>
                    </a:lnTo>
                    <a:lnTo>
                      <a:pt x="41418" y="2011"/>
                    </a:lnTo>
                    <a:lnTo>
                      <a:pt x="41468" y="1910"/>
                    </a:lnTo>
                    <a:lnTo>
                      <a:pt x="41468" y="1709"/>
                    </a:lnTo>
                    <a:lnTo>
                      <a:pt x="41468" y="1609"/>
                    </a:lnTo>
                    <a:lnTo>
                      <a:pt x="41519" y="1508"/>
                    </a:lnTo>
                    <a:lnTo>
                      <a:pt x="41720" y="1508"/>
                    </a:lnTo>
                    <a:lnTo>
                      <a:pt x="41820" y="1558"/>
                    </a:lnTo>
                    <a:lnTo>
                      <a:pt x="41870" y="1609"/>
                    </a:lnTo>
                    <a:lnTo>
                      <a:pt x="41870" y="1709"/>
                    </a:lnTo>
                    <a:lnTo>
                      <a:pt x="41870" y="1960"/>
                    </a:lnTo>
                    <a:lnTo>
                      <a:pt x="41971" y="2061"/>
                    </a:lnTo>
                    <a:lnTo>
                      <a:pt x="42071" y="2111"/>
                    </a:lnTo>
                    <a:lnTo>
                      <a:pt x="42273" y="2111"/>
                    </a:lnTo>
                    <a:lnTo>
                      <a:pt x="42273" y="1709"/>
                    </a:lnTo>
                    <a:lnTo>
                      <a:pt x="42273" y="1609"/>
                    </a:lnTo>
                    <a:lnTo>
                      <a:pt x="42323" y="1558"/>
                    </a:lnTo>
                    <a:lnTo>
                      <a:pt x="42474" y="1508"/>
                    </a:lnTo>
                    <a:lnTo>
                      <a:pt x="42675" y="1508"/>
                    </a:lnTo>
                    <a:lnTo>
                      <a:pt x="42876" y="1558"/>
                    </a:lnTo>
                    <a:lnTo>
                      <a:pt x="42926" y="1609"/>
                    </a:lnTo>
                    <a:lnTo>
                      <a:pt x="42825" y="1659"/>
                    </a:lnTo>
                    <a:lnTo>
                      <a:pt x="42725" y="1810"/>
                    </a:lnTo>
                    <a:lnTo>
                      <a:pt x="42926" y="1910"/>
                    </a:lnTo>
                    <a:lnTo>
                      <a:pt x="43228" y="1910"/>
                    </a:lnTo>
                    <a:lnTo>
                      <a:pt x="43278" y="1860"/>
                    </a:lnTo>
                    <a:lnTo>
                      <a:pt x="43177" y="1609"/>
                    </a:lnTo>
                    <a:lnTo>
                      <a:pt x="43228" y="1508"/>
                    </a:lnTo>
                    <a:lnTo>
                      <a:pt x="43328" y="1408"/>
                    </a:lnTo>
                    <a:lnTo>
                      <a:pt x="43278" y="1307"/>
                    </a:lnTo>
                    <a:lnTo>
                      <a:pt x="43077" y="1156"/>
                    </a:lnTo>
                    <a:lnTo>
                      <a:pt x="42976" y="1106"/>
                    </a:lnTo>
                    <a:lnTo>
                      <a:pt x="42876" y="1056"/>
                    </a:lnTo>
                    <a:lnTo>
                      <a:pt x="42474" y="1056"/>
                    </a:lnTo>
                    <a:lnTo>
                      <a:pt x="42122" y="1005"/>
                    </a:lnTo>
                    <a:lnTo>
                      <a:pt x="41971" y="905"/>
                    </a:lnTo>
                    <a:lnTo>
                      <a:pt x="41820" y="855"/>
                    </a:lnTo>
                    <a:lnTo>
                      <a:pt x="41468" y="855"/>
                    </a:lnTo>
                    <a:lnTo>
                      <a:pt x="41267" y="905"/>
                    </a:lnTo>
                    <a:lnTo>
                      <a:pt x="41167" y="1005"/>
                    </a:lnTo>
                    <a:lnTo>
                      <a:pt x="41066" y="1156"/>
                    </a:lnTo>
                    <a:lnTo>
                      <a:pt x="40915" y="1257"/>
                    </a:lnTo>
                    <a:lnTo>
                      <a:pt x="40664" y="1056"/>
                    </a:lnTo>
                    <a:lnTo>
                      <a:pt x="40513" y="905"/>
                    </a:lnTo>
                    <a:lnTo>
                      <a:pt x="40413" y="855"/>
                    </a:lnTo>
                    <a:lnTo>
                      <a:pt x="40262" y="905"/>
                    </a:lnTo>
                    <a:lnTo>
                      <a:pt x="40111" y="1056"/>
                    </a:lnTo>
                    <a:lnTo>
                      <a:pt x="40011" y="1156"/>
                    </a:lnTo>
                    <a:lnTo>
                      <a:pt x="39910" y="1206"/>
                    </a:lnTo>
                    <a:lnTo>
                      <a:pt x="39759" y="1206"/>
                    </a:lnTo>
                    <a:lnTo>
                      <a:pt x="39659" y="1056"/>
                    </a:lnTo>
                    <a:lnTo>
                      <a:pt x="39357" y="1106"/>
                    </a:lnTo>
                    <a:lnTo>
                      <a:pt x="39156" y="1106"/>
                    </a:lnTo>
                    <a:lnTo>
                      <a:pt x="39056" y="1056"/>
                    </a:lnTo>
                    <a:lnTo>
                      <a:pt x="38905" y="1056"/>
                    </a:lnTo>
                    <a:lnTo>
                      <a:pt x="38754" y="1156"/>
                    </a:lnTo>
                    <a:lnTo>
                      <a:pt x="38654" y="1206"/>
                    </a:lnTo>
                    <a:lnTo>
                      <a:pt x="38503" y="1206"/>
                    </a:lnTo>
                    <a:lnTo>
                      <a:pt x="38402" y="1106"/>
                    </a:lnTo>
                    <a:lnTo>
                      <a:pt x="38251" y="1056"/>
                    </a:lnTo>
                    <a:lnTo>
                      <a:pt x="37849" y="1056"/>
                    </a:lnTo>
                    <a:lnTo>
                      <a:pt x="37749" y="1106"/>
                    </a:lnTo>
                    <a:lnTo>
                      <a:pt x="37598" y="1257"/>
                    </a:lnTo>
                    <a:lnTo>
                      <a:pt x="37296" y="1257"/>
                    </a:lnTo>
                    <a:lnTo>
                      <a:pt x="37246" y="1156"/>
                    </a:lnTo>
                    <a:lnTo>
                      <a:pt x="37095" y="1056"/>
                    </a:lnTo>
                    <a:lnTo>
                      <a:pt x="36995" y="1056"/>
                    </a:lnTo>
                    <a:lnTo>
                      <a:pt x="36894" y="1106"/>
                    </a:lnTo>
                    <a:lnTo>
                      <a:pt x="36794" y="1206"/>
                    </a:lnTo>
                    <a:lnTo>
                      <a:pt x="36593" y="1408"/>
                    </a:lnTo>
                    <a:lnTo>
                      <a:pt x="36492" y="1458"/>
                    </a:lnTo>
                    <a:lnTo>
                      <a:pt x="36442" y="1458"/>
                    </a:lnTo>
                    <a:lnTo>
                      <a:pt x="36341" y="1357"/>
                    </a:lnTo>
                    <a:lnTo>
                      <a:pt x="36241" y="1307"/>
                    </a:lnTo>
                    <a:lnTo>
                      <a:pt x="36090" y="1307"/>
                    </a:lnTo>
                    <a:lnTo>
                      <a:pt x="36040" y="1357"/>
                    </a:lnTo>
                    <a:lnTo>
                      <a:pt x="35990" y="1458"/>
                    </a:lnTo>
                    <a:lnTo>
                      <a:pt x="35939" y="1558"/>
                    </a:lnTo>
                    <a:lnTo>
                      <a:pt x="35889" y="1659"/>
                    </a:lnTo>
                    <a:lnTo>
                      <a:pt x="35839" y="1709"/>
                    </a:lnTo>
                    <a:lnTo>
                      <a:pt x="35738" y="1709"/>
                    </a:lnTo>
                    <a:lnTo>
                      <a:pt x="35587" y="1659"/>
                    </a:lnTo>
                    <a:lnTo>
                      <a:pt x="35537" y="1558"/>
                    </a:lnTo>
                    <a:lnTo>
                      <a:pt x="35537" y="1508"/>
                    </a:lnTo>
                    <a:lnTo>
                      <a:pt x="35537" y="1357"/>
                    </a:lnTo>
                    <a:lnTo>
                      <a:pt x="35487" y="1307"/>
                    </a:lnTo>
                    <a:lnTo>
                      <a:pt x="35437" y="1307"/>
                    </a:lnTo>
                    <a:lnTo>
                      <a:pt x="35336" y="1408"/>
                    </a:lnTo>
                    <a:lnTo>
                      <a:pt x="35185" y="1458"/>
                    </a:lnTo>
                    <a:lnTo>
                      <a:pt x="34984" y="1508"/>
                    </a:lnTo>
                    <a:lnTo>
                      <a:pt x="34733" y="1458"/>
                    </a:lnTo>
                    <a:lnTo>
                      <a:pt x="34532" y="1508"/>
                    </a:lnTo>
                    <a:lnTo>
                      <a:pt x="34431" y="1458"/>
                    </a:lnTo>
                    <a:lnTo>
                      <a:pt x="34331" y="1408"/>
                    </a:lnTo>
                    <a:lnTo>
                      <a:pt x="34180" y="1307"/>
                    </a:lnTo>
                    <a:lnTo>
                      <a:pt x="34029" y="1609"/>
                    </a:lnTo>
                    <a:lnTo>
                      <a:pt x="33979" y="1659"/>
                    </a:lnTo>
                    <a:lnTo>
                      <a:pt x="33878" y="1709"/>
                    </a:lnTo>
                    <a:lnTo>
                      <a:pt x="33627" y="1709"/>
                    </a:lnTo>
                    <a:lnTo>
                      <a:pt x="33476" y="1759"/>
                    </a:lnTo>
                    <a:lnTo>
                      <a:pt x="33376" y="1860"/>
                    </a:lnTo>
                    <a:lnTo>
                      <a:pt x="33275" y="1910"/>
                    </a:lnTo>
                    <a:lnTo>
                      <a:pt x="33124" y="1910"/>
                    </a:lnTo>
                    <a:lnTo>
                      <a:pt x="33024" y="1759"/>
                    </a:lnTo>
                    <a:lnTo>
                      <a:pt x="32873" y="1709"/>
                    </a:lnTo>
                    <a:lnTo>
                      <a:pt x="32572" y="1709"/>
                    </a:lnTo>
                    <a:lnTo>
                      <a:pt x="31868" y="1659"/>
                    </a:lnTo>
                    <a:lnTo>
                      <a:pt x="31767" y="1659"/>
                    </a:lnTo>
                    <a:lnTo>
                      <a:pt x="31767" y="1609"/>
                    </a:lnTo>
                    <a:lnTo>
                      <a:pt x="31818" y="1508"/>
                    </a:lnTo>
                    <a:lnTo>
                      <a:pt x="31968" y="1357"/>
                    </a:lnTo>
                    <a:lnTo>
                      <a:pt x="31818" y="1307"/>
                    </a:lnTo>
                    <a:lnTo>
                      <a:pt x="31717" y="1307"/>
                    </a:lnTo>
                    <a:lnTo>
                      <a:pt x="31466" y="1458"/>
                    </a:lnTo>
                    <a:lnTo>
                      <a:pt x="31164" y="1508"/>
                    </a:lnTo>
                    <a:lnTo>
                      <a:pt x="30662" y="1458"/>
                    </a:lnTo>
                    <a:lnTo>
                      <a:pt x="30410" y="1508"/>
                    </a:lnTo>
                    <a:lnTo>
                      <a:pt x="30310" y="1609"/>
                    </a:lnTo>
                    <a:lnTo>
                      <a:pt x="30159" y="1709"/>
                    </a:lnTo>
                    <a:lnTo>
                      <a:pt x="30109" y="1609"/>
                    </a:lnTo>
                    <a:lnTo>
                      <a:pt x="30008" y="1558"/>
                    </a:lnTo>
                    <a:lnTo>
                      <a:pt x="29908" y="1558"/>
                    </a:lnTo>
                    <a:lnTo>
                      <a:pt x="29807" y="1659"/>
                    </a:lnTo>
                    <a:lnTo>
                      <a:pt x="29505" y="1709"/>
                    </a:lnTo>
                    <a:lnTo>
                      <a:pt x="29154" y="1709"/>
                    </a:lnTo>
                    <a:lnTo>
                      <a:pt x="28802" y="1609"/>
                    </a:lnTo>
                    <a:lnTo>
                      <a:pt x="28349" y="1508"/>
                    </a:lnTo>
                    <a:lnTo>
                      <a:pt x="28249" y="1558"/>
                    </a:lnTo>
                    <a:lnTo>
                      <a:pt x="28199" y="1609"/>
                    </a:lnTo>
                    <a:lnTo>
                      <a:pt x="28098" y="1659"/>
                    </a:lnTo>
                    <a:lnTo>
                      <a:pt x="28048" y="1659"/>
                    </a:lnTo>
                    <a:lnTo>
                      <a:pt x="27797" y="1508"/>
                    </a:lnTo>
                    <a:lnTo>
                      <a:pt x="27595" y="1458"/>
                    </a:lnTo>
                    <a:lnTo>
                      <a:pt x="27394" y="1558"/>
                    </a:lnTo>
                    <a:lnTo>
                      <a:pt x="27244" y="1709"/>
                    </a:lnTo>
                    <a:lnTo>
                      <a:pt x="27093" y="1860"/>
                    </a:lnTo>
                    <a:lnTo>
                      <a:pt x="26942" y="1910"/>
                    </a:lnTo>
                    <a:lnTo>
                      <a:pt x="26791" y="1860"/>
                    </a:lnTo>
                    <a:lnTo>
                      <a:pt x="26640" y="1759"/>
                    </a:lnTo>
                    <a:lnTo>
                      <a:pt x="26490" y="1709"/>
                    </a:lnTo>
                    <a:lnTo>
                      <a:pt x="26389" y="1759"/>
                    </a:lnTo>
                    <a:lnTo>
                      <a:pt x="26289" y="1810"/>
                    </a:lnTo>
                    <a:lnTo>
                      <a:pt x="26188" y="1860"/>
                    </a:lnTo>
                    <a:lnTo>
                      <a:pt x="25937" y="1910"/>
                    </a:lnTo>
                    <a:lnTo>
                      <a:pt x="24328" y="1910"/>
                    </a:lnTo>
                    <a:lnTo>
                      <a:pt x="24278" y="1960"/>
                    </a:lnTo>
                    <a:lnTo>
                      <a:pt x="24178" y="2011"/>
                    </a:lnTo>
                    <a:lnTo>
                      <a:pt x="24077" y="2111"/>
                    </a:lnTo>
                    <a:lnTo>
                      <a:pt x="23976" y="2111"/>
                    </a:lnTo>
                    <a:lnTo>
                      <a:pt x="23826" y="2061"/>
                    </a:lnTo>
                    <a:lnTo>
                      <a:pt x="23725" y="2011"/>
                    </a:lnTo>
                    <a:lnTo>
                      <a:pt x="23625" y="1810"/>
                    </a:lnTo>
                    <a:lnTo>
                      <a:pt x="23424" y="1709"/>
                    </a:lnTo>
                    <a:lnTo>
                      <a:pt x="23323" y="1709"/>
                    </a:lnTo>
                    <a:lnTo>
                      <a:pt x="23223" y="1759"/>
                    </a:lnTo>
                    <a:lnTo>
                      <a:pt x="23122" y="1860"/>
                    </a:lnTo>
                    <a:lnTo>
                      <a:pt x="23021" y="1910"/>
                    </a:lnTo>
                    <a:lnTo>
                      <a:pt x="22820" y="1960"/>
                    </a:lnTo>
                    <a:lnTo>
                      <a:pt x="22670" y="2061"/>
                    </a:lnTo>
                    <a:lnTo>
                      <a:pt x="22519" y="2111"/>
                    </a:lnTo>
                    <a:lnTo>
                      <a:pt x="22217" y="2111"/>
                    </a:lnTo>
                    <a:lnTo>
                      <a:pt x="22066" y="2011"/>
                    </a:lnTo>
                    <a:lnTo>
                      <a:pt x="22016" y="1960"/>
                    </a:lnTo>
                    <a:lnTo>
                      <a:pt x="21966" y="1960"/>
                    </a:lnTo>
                    <a:lnTo>
                      <a:pt x="21865" y="2161"/>
                    </a:lnTo>
                    <a:lnTo>
                      <a:pt x="21865" y="2262"/>
                    </a:lnTo>
                    <a:lnTo>
                      <a:pt x="21815" y="2312"/>
                    </a:lnTo>
                    <a:lnTo>
                      <a:pt x="21715" y="2262"/>
                    </a:lnTo>
                    <a:lnTo>
                      <a:pt x="21564" y="2111"/>
                    </a:lnTo>
                    <a:lnTo>
                      <a:pt x="21413" y="1960"/>
                    </a:lnTo>
                    <a:lnTo>
                      <a:pt x="21312" y="1910"/>
                    </a:lnTo>
                    <a:lnTo>
                      <a:pt x="21162" y="1910"/>
                    </a:lnTo>
                    <a:lnTo>
                      <a:pt x="21061" y="2011"/>
                    </a:lnTo>
                    <a:lnTo>
                      <a:pt x="20860" y="2111"/>
                    </a:lnTo>
                    <a:lnTo>
                      <a:pt x="20709" y="2111"/>
                    </a:lnTo>
                    <a:lnTo>
                      <a:pt x="20609" y="2011"/>
                    </a:lnTo>
                    <a:lnTo>
                      <a:pt x="20508" y="1960"/>
                    </a:lnTo>
                    <a:lnTo>
                      <a:pt x="20408" y="2011"/>
                    </a:lnTo>
                    <a:lnTo>
                      <a:pt x="20307" y="2111"/>
                    </a:lnTo>
                    <a:lnTo>
                      <a:pt x="20257" y="2061"/>
                    </a:lnTo>
                    <a:lnTo>
                      <a:pt x="20106" y="1960"/>
                    </a:lnTo>
                    <a:lnTo>
                      <a:pt x="20006" y="1910"/>
                    </a:lnTo>
                    <a:lnTo>
                      <a:pt x="19855" y="1910"/>
                    </a:lnTo>
                    <a:lnTo>
                      <a:pt x="19754" y="2061"/>
                    </a:lnTo>
                    <a:lnTo>
                      <a:pt x="19553" y="2212"/>
                    </a:lnTo>
                    <a:lnTo>
                      <a:pt x="19402" y="2312"/>
                    </a:lnTo>
                    <a:lnTo>
                      <a:pt x="19201" y="2312"/>
                    </a:lnTo>
                    <a:lnTo>
                      <a:pt x="19000" y="2111"/>
                    </a:lnTo>
                    <a:lnTo>
                      <a:pt x="18699" y="2111"/>
                    </a:lnTo>
                    <a:lnTo>
                      <a:pt x="18447" y="2262"/>
                    </a:lnTo>
                    <a:lnTo>
                      <a:pt x="18196" y="2312"/>
                    </a:lnTo>
                    <a:lnTo>
                      <a:pt x="17945" y="2262"/>
                    </a:lnTo>
                    <a:lnTo>
                      <a:pt x="17693" y="2111"/>
                    </a:lnTo>
                    <a:lnTo>
                      <a:pt x="17593" y="2161"/>
                    </a:lnTo>
                    <a:lnTo>
                      <a:pt x="17442" y="2262"/>
                    </a:lnTo>
                    <a:lnTo>
                      <a:pt x="17442" y="2363"/>
                    </a:lnTo>
                    <a:lnTo>
                      <a:pt x="17442" y="2463"/>
                    </a:lnTo>
                    <a:lnTo>
                      <a:pt x="17342" y="2714"/>
                    </a:lnTo>
                    <a:lnTo>
                      <a:pt x="17241" y="2614"/>
                    </a:lnTo>
                    <a:lnTo>
                      <a:pt x="16990" y="2312"/>
                    </a:lnTo>
                    <a:lnTo>
                      <a:pt x="16537" y="2714"/>
                    </a:lnTo>
                    <a:lnTo>
                      <a:pt x="16387" y="2614"/>
                    </a:lnTo>
                    <a:lnTo>
                      <a:pt x="16236" y="2614"/>
                    </a:lnTo>
                    <a:lnTo>
                      <a:pt x="16186" y="2664"/>
                    </a:lnTo>
                    <a:lnTo>
                      <a:pt x="16135" y="2714"/>
                    </a:lnTo>
                    <a:lnTo>
                      <a:pt x="16035" y="2664"/>
                    </a:lnTo>
                    <a:lnTo>
                      <a:pt x="15934" y="2614"/>
                    </a:lnTo>
                    <a:lnTo>
                      <a:pt x="15834" y="2513"/>
                    </a:lnTo>
                    <a:lnTo>
                      <a:pt x="15683" y="2513"/>
                    </a:lnTo>
                    <a:lnTo>
                      <a:pt x="15532" y="2564"/>
                    </a:lnTo>
                    <a:lnTo>
                      <a:pt x="15381" y="2614"/>
                    </a:lnTo>
                    <a:lnTo>
                      <a:pt x="15231" y="2714"/>
                    </a:lnTo>
                    <a:lnTo>
                      <a:pt x="15080" y="2614"/>
                    </a:lnTo>
                    <a:lnTo>
                      <a:pt x="14929" y="2513"/>
                    </a:lnTo>
                    <a:lnTo>
                      <a:pt x="14577" y="2564"/>
                    </a:lnTo>
                    <a:lnTo>
                      <a:pt x="14024" y="2513"/>
                    </a:lnTo>
                    <a:lnTo>
                      <a:pt x="13773" y="2614"/>
                    </a:lnTo>
                    <a:lnTo>
                      <a:pt x="13471" y="2714"/>
                    </a:lnTo>
                    <a:lnTo>
                      <a:pt x="13421" y="2765"/>
                    </a:lnTo>
                    <a:lnTo>
                      <a:pt x="13270" y="2765"/>
                    </a:lnTo>
                    <a:lnTo>
                      <a:pt x="13119" y="2714"/>
                    </a:lnTo>
                    <a:lnTo>
                      <a:pt x="13019" y="2614"/>
                    </a:lnTo>
                    <a:lnTo>
                      <a:pt x="12969" y="2564"/>
                    </a:lnTo>
                    <a:lnTo>
                      <a:pt x="12918" y="2564"/>
                    </a:lnTo>
                    <a:lnTo>
                      <a:pt x="12818" y="2664"/>
                    </a:lnTo>
                    <a:lnTo>
                      <a:pt x="12717" y="2714"/>
                    </a:lnTo>
                    <a:lnTo>
                      <a:pt x="12667" y="2664"/>
                    </a:lnTo>
                    <a:lnTo>
                      <a:pt x="12416" y="2564"/>
                    </a:lnTo>
                    <a:lnTo>
                      <a:pt x="12114" y="2513"/>
                    </a:lnTo>
                    <a:lnTo>
                      <a:pt x="11863" y="2513"/>
                    </a:lnTo>
                    <a:lnTo>
                      <a:pt x="11612" y="2614"/>
                    </a:lnTo>
                    <a:lnTo>
                      <a:pt x="11461" y="2714"/>
                    </a:lnTo>
                    <a:lnTo>
                      <a:pt x="11310" y="2714"/>
                    </a:lnTo>
                    <a:lnTo>
                      <a:pt x="11209" y="2664"/>
                    </a:lnTo>
                    <a:lnTo>
                      <a:pt x="11059" y="2614"/>
                    </a:lnTo>
                    <a:lnTo>
                      <a:pt x="10958" y="2513"/>
                    </a:lnTo>
                    <a:lnTo>
                      <a:pt x="10908" y="2564"/>
                    </a:lnTo>
                    <a:lnTo>
                      <a:pt x="10858" y="2614"/>
                    </a:lnTo>
                    <a:lnTo>
                      <a:pt x="10817" y="2775"/>
                    </a:lnTo>
                    <a:lnTo>
                      <a:pt x="10817" y="2775"/>
                    </a:lnTo>
                    <a:lnTo>
                      <a:pt x="10858" y="2815"/>
                    </a:lnTo>
                    <a:lnTo>
                      <a:pt x="10807" y="2815"/>
                    </a:lnTo>
                    <a:lnTo>
                      <a:pt x="10858" y="2915"/>
                    </a:lnTo>
                    <a:lnTo>
                      <a:pt x="10707" y="2865"/>
                    </a:lnTo>
                    <a:lnTo>
                      <a:pt x="10707" y="2795"/>
                    </a:lnTo>
                    <a:lnTo>
                      <a:pt x="10707" y="2795"/>
                    </a:lnTo>
                    <a:lnTo>
                      <a:pt x="10556" y="2765"/>
                    </a:lnTo>
                    <a:lnTo>
                      <a:pt x="10355" y="2765"/>
                    </a:lnTo>
                    <a:lnTo>
                      <a:pt x="10154" y="2815"/>
                    </a:lnTo>
                    <a:lnTo>
                      <a:pt x="9953" y="2966"/>
                    </a:lnTo>
                    <a:lnTo>
                      <a:pt x="9852" y="2966"/>
                    </a:lnTo>
                    <a:lnTo>
                      <a:pt x="9702" y="2865"/>
                    </a:lnTo>
                    <a:lnTo>
                      <a:pt x="9500" y="2765"/>
                    </a:lnTo>
                    <a:lnTo>
                      <a:pt x="9400" y="2714"/>
                    </a:lnTo>
                    <a:lnTo>
                      <a:pt x="9350" y="2765"/>
                    </a:lnTo>
                    <a:lnTo>
                      <a:pt x="9249" y="2865"/>
                    </a:lnTo>
                    <a:lnTo>
                      <a:pt x="9149" y="2915"/>
                    </a:lnTo>
                    <a:lnTo>
                      <a:pt x="8948" y="2966"/>
                    </a:lnTo>
                    <a:lnTo>
                      <a:pt x="8696" y="2966"/>
                    </a:lnTo>
                    <a:lnTo>
                      <a:pt x="8596" y="3066"/>
                    </a:lnTo>
                    <a:lnTo>
                      <a:pt x="8545" y="3167"/>
                    </a:lnTo>
                    <a:lnTo>
                      <a:pt x="8395" y="3066"/>
                    </a:lnTo>
                    <a:lnTo>
                      <a:pt x="8294" y="2966"/>
                    </a:lnTo>
                    <a:lnTo>
                      <a:pt x="8244" y="3016"/>
                    </a:lnTo>
                    <a:lnTo>
                      <a:pt x="8194" y="3116"/>
                    </a:lnTo>
                    <a:lnTo>
                      <a:pt x="8093" y="3116"/>
                    </a:lnTo>
                    <a:lnTo>
                      <a:pt x="7942" y="3016"/>
                    </a:lnTo>
                    <a:lnTo>
                      <a:pt x="7691" y="2966"/>
                    </a:lnTo>
                    <a:lnTo>
                      <a:pt x="7440" y="2915"/>
                    </a:lnTo>
                    <a:lnTo>
                      <a:pt x="7188" y="2966"/>
                    </a:lnTo>
                    <a:lnTo>
                      <a:pt x="6987" y="3066"/>
                    </a:lnTo>
                    <a:lnTo>
                      <a:pt x="6786" y="3116"/>
                    </a:lnTo>
                    <a:lnTo>
                      <a:pt x="6686" y="3167"/>
                    </a:lnTo>
                    <a:lnTo>
                      <a:pt x="6585" y="3116"/>
                    </a:lnTo>
                    <a:lnTo>
                      <a:pt x="6434" y="3016"/>
                    </a:lnTo>
                    <a:lnTo>
                      <a:pt x="6334" y="2966"/>
                    </a:lnTo>
                    <a:lnTo>
                      <a:pt x="6233" y="2966"/>
                    </a:lnTo>
                    <a:lnTo>
                      <a:pt x="6133" y="3016"/>
                    </a:lnTo>
                    <a:lnTo>
                      <a:pt x="6083" y="3066"/>
                    </a:lnTo>
                    <a:lnTo>
                      <a:pt x="6083" y="3167"/>
                    </a:lnTo>
                    <a:lnTo>
                      <a:pt x="6133" y="3267"/>
                    </a:lnTo>
                    <a:lnTo>
                      <a:pt x="6183" y="3318"/>
                    </a:lnTo>
                    <a:lnTo>
                      <a:pt x="6284" y="3368"/>
                    </a:lnTo>
                    <a:lnTo>
                      <a:pt x="6434" y="3418"/>
                    </a:lnTo>
                    <a:lnTo>
                      <a:pt x="6485" y="3468"/>
                    </a:lnTo>
                    <a:lnTo>
                      <a:pt x="6434" y="3569"/>
                    </a:lnTo>
                    <a:lnTo>
                      <a:pt x="6334" y="3669"/>
                    </a:lnTo>
                    <a:lnTo>
                      <a:pt x="6284" y="3770"/>
                    </a:lnTo>
                    <a:lnTo>
                      <a:pt x="6284" y="3870"/>
                    </a:lnTo>
                    <a:lnTo>
                      <a:pt x="6384" y="3921"/>
                    </a:lnTo>
                    <a:lnTo>
                      <a:pt x="6535" y="4021"/>
                    </a:lnTo>
                    <a:lnTo>
                      <a:pt x="6635" y="4021"/>
                    </a:lnTo>
                    <a:lnTo>
                      <a:pt x="6686" y="4122"/>
                    </a:lnTo>
                    <a:lnTo>
                      <a:pt x="6836" y="4222"/>
                    </a:lnTo>
                    <a:lnTo>
                      <a:pt x="6937" y="4323"/>
                    </a:lnTo>
                    <a:lnTo>
                      <a:pt x="6887" y="4373"/>
                    </a:lnTo>
                    <a:lnTo>
                      <a:pt x="6786" y="4423"/>
                    </a:lnTo>
                    <a:lnTo>
                      <a:pt x="6686" y="4423"/>
                    </a:lnTo>
                    <a:lnTo>
                      <a:pt x="6535" y="4323"/>
                    </a:lnTo>
                    <a:lnTo>
                      <a:pt x="6284" y="4323"/>
                    </a:lnTo>
                    <a:lnTo>
                      <a:pt x="6133" y="4423"/>
                    </a:lnTo>
                    <a:lnTo>
                      <a:pt x="5932" y="4574"/>
                    </a:lnTo>
                    <a:lnTo>
                      <a:pt x="5680" y="4624"/>
                    </a:lnTo>
                    <a:lnTo>
                      <a:pt x="5530" y="4675"/>
                    </a:lnTo>
                    <a:lnTo>
                      <a:pt x="5479" y="4775"/>
                    </a:lnTo>
                    <a:lnTo>
                      <a:pt x="5479" y="4876"/>
                    </a:lnTo>
                    <a:lnTo>
                      <a:pt x="5429" y="4976"/>
                    </a:lnTo>
                    <a:lnTo>
                      <a:pt x="5329" y="5027"/>
                    </a:lnTo>
                    <a:lnTo>
                      <a:pt x="5228" y="5077"/>
                    </a:lnTo>
                    <a:lnTo>
                      <a:pt x="3971" y="5077"/>
                    </a:lnTo>
                    <a:lnTo>
                      <a:pt x="3971" y="5127"/>
                    </a:lnTo>
                    <a:lnTo>
                      <a:pt x="3971" y="5228"/>
                    </a:lnTo>
                    <a:lnTo>
                      <a:pt x="3821" y="5278"/>
                    </a:lnTo>
                    <a:lnTo>
                      <a:pt x="3720" y="5278"/>
                    </a:lnTo>
                    <a:lnTo>
                      <a:pt x="3620" y="5228"/>
                    </a:lnTo>
                    <a:lnTo>
                      <a:pt x="3469" y="5077"/>
                    </a:lnTo>
                    <a:lnTo>
                      <a:pt x="3318" y="5077"/>
                    </a:lnTo>
                    <a:lnTo>
                      <a:pt x="3217" y="5127"/>
                    </a:lnTo>
                    <a:lnTo>
                      <a:pt x="3167" y="5177"/>
                    </a:lnTo>
                    <a:lnTo>
                      <a:pt x="3117" y="5378"/>
                    </a:lnTo>
                    <a:lnTo>
                      <a:pt x="3067" y="5429"/>
                    </a:lnTo>
                    <a:lnTo>
                      <a:pt x="3067" y="5479"/>
                    </a:lnTo>
                    <a:lnTo>
                      <a:pt x="2665" y="5479"/>
                    </a:lnTo>
                    <a:lnTo>
                      <a:pt x="2564" y="5378"/>
                    </a:lnTo>
                    <a:lnTo>
                      <a:pt x="2514" y="5228"/>
                    </a:lnTo>
                    <a:lnTo>
                      <a:pt x="2514" y="4976"/>
                    </a:lnTo>
                    <a:lnTo>
                      <a:pt x="2464" y="4876"/>
                    </a:lnTo>
                    <a:lnTo>
                      <a:pt x="2313" y="4876"/>
                    </a:lnTo>
                    <a:lnTo>
                      <a:pt x="2313" y="4976"/>
                    </a:lnTo>
                    <a:lnTo>
                      <a:pt x="2262" y="5027"/>
                    </a:lnTo>
                    <a:lnTo>
                      <a:pt x="2162" y="5027"/>
                    </a:lnTo>
                    <a:lnTo>
                      <a:pt x="2112" y="4976"/>
                    </a:lnTo>
                    <a:lnTo>
                      <a:pt x="2112" y="4876"/>
                    </a:lnTo>
                    <a:lnTo>
                      <a:pt x="2011" y="4876"/>
                    </a:lnTo>
                    <a:lnTo>
                      <a:pt x="1961" y="4825"/>
                    </a:lnTo>
                    <a:lnTo>
                      <a:pt x="1911" y="4775"/>
                    </a:lnTo>
                    <a:lnTo>
                      <a:pt x="1911" y="4675"/>
                    </a:lnTo>
                    <a:lnTo>
                      <a:pt x="1961" y="4524"/>
                    </a:lnTo>
                    <a:lnTo>
                      <a:pt x="2011" y="4423"/>
                    </a:lnTo>
                    <a:lnTo>
                      <a:pt x="2162" y="4423"/>
                    </a:lnTo>
                    <a:lnTo>
                      <a:pt x="2262" y="4373"/>
                    </a:lnTo>
                    <a:lnTo>
                      <a:pt x="2313" y="4273"/>
                    </a:lnTo>
                    <a:lnTo>
                      <a:pt x="2313" y="4122"/>
                    </a:lnTo>
                    <a:lnTo>
                      <a:pt x="2313" y="3921"/>
                    </a:lnTo>
                    <a:lnTo>
                      <a:pt x="2363" y="3870"/>
                    </a:lnTo>
                    <a:lnTo>
                      <a:pt x="2413" y="3820"/>
                    </a:lnTo>
                    <a:lnTo>
                      <a:pt x="2514" y="3921"/>
                    </a:lnTo>
                    <a:lnTo>
                      <a:pt x="2514" y="4071"/>
                    </a:lnTo>
                    <a:lnTo>
                      <a:pt x="2614" y="4222"/>
                    </a:lnTo>
                    <a:lnTo>
                      <a:pt x="2765" y="4323"/>
                    </a:lnTo>
                    <a:lnTo>
                      <a:pt x="2916" y="4423"/>
                    </a:lnTo>
                    <a:lnTo>
                      <a:pt x="3016" y="4423"/>
                    </a:lnTo>
                    <a:lnTo>
                      <a:pt x="3117" y="4373"/>
                    </a:lnTo>
                    <a:lnTo>
                      <a:pt x="3217" y="4222"/>
                    </a:lnTo>
                    <a:lnTo>
                      <a:pt x="3368" y="3971"/>
                    </a:lnTo>
                    <a:lnTo>
                      <a:pt x="3368" y="3870"/>
                    </a:lnTo>
                    <a:lnTo>
                      <a:pt x="3469" y="3669"/>
                    </a:lnTo>
                    <a:lnTo>
                      <a:pt x="3469" y="3569"/>
                    </a:lnTo>
                    <a:lnTo>
                      <a:pt x="3368" y="3519"/>
                    </a:lnTo>
                    <a:lnTo>
                      <a:pt x="3167" y="3267"/>
                    </a:lnTo>
                    <a:lnTo>
                      <a:pt x="3067" y="3217"/>
                    </a:lnTo>
                    <a:lnTo>
                      <a:pt x="2966" y="3167"/>
                    </a:lnTo>
                    <a:lnTo>
                      <a:pt x="2866" y="3167"/>
                    </a:lnTo>
                    <a:lnTo>
                      <a:pt x="2715" y="3267"/>
                    </a:lnTo>
                    <a:lnTo>
                      <a:pt x="2564" y="3418"/>
                    </a:lnTo>
                    <a:lnTo>
                      <a:pt x="2514" y="3519"/>
                    </a:lnTo>
                    <a:lnTo>
                      <a:pt x="2413" y="3569"/>
                    </a:lnTo>
                    <a:lnTo>
                      <a:pt x="2363" y="3519"/>
                    </a:lnTo>
                    <a:lnTo>
                      <a:pt x="2262" y="3468"/>
                    </a:lnTo>
                    <a:lnTo>
                      <a:pt x="2212" y="3418"/>
                    </a:lnTo>
                    <a:lnTo>
                      <a:pt x="2112" y="3368"/>
                    </a:lnTo>
                    <a:lnTo>
                      <a:pt x="1860" y="3368"/>
                    </a:lnTo>
                    <a:lnTo>
                      <a:pt x="1659" y="3418"/>
                    </a:lnTo>
                    <a:lnTo>
                      <a:pt x="1458" y="3468"/>
                    </a:lnTo>
                    <a:lnTo>
                      <a:pt x="1257" y="3669"/>
                    </a:lnTo>
                    <a:lnTo>
                      <a:pt x="1207" y="3820"/>
                    </a:lnTo>
                    <a:lnTo>
                      <a:pt x="1257" y="4122"/>
                    </a:lnTo>
                    <a:lnTo>
                      <a:pt x="1257" y="4423"/>
                    </a:lnTo>
                    <a:lnTo>
                      <a:pt x="1207" y="4574"/>
                    </a:lnTo>
                    <a:lnTo>
                      <a:pt x="1106" y="4675"/>
                    </a:lnTo>
                    <a:lnTo>
                      <a:pt x="905" y="4876"/>
                    </a:lnTo>
                    <a:lnTo>
                      <a:pt x="855" y="4976"/>
                    </a:lnTo>
                    <a:lnTo>
                      <a:pt x="855" y="5077"/>
                    </a:lnTo>
                    <a:lnTo>
                      <a:pt x="855" y="5328"/>
                    </a:lnTo>
                    <a:lnTo>
                      <a:pt x="805" y="5529"/>
                    </a:lnTo>
                    <a:lnTo>
                      <a:pt x="704" y="5730"/>
                    </a:lnTo>
                    <a:lnTo>
                      <a:pt x="503" y="5931"/>
                    </a:lnTo>
                    <a:lnTo>
                      <a:pt x="453" y="6032"/>
                    </a:lnTo>
                    <a:lnTo>
                      <a:pt x="403" y="6183"/>
                    </a:lnTo>
                    <a:lnTo>
                      <a:pt x="403" y="6534"/>
                    </a:lnTo>
                    <a:lnTo>
                      <a:pt x="453" y="6685"/>
                    </a:lnTo>
                    <a:lnTo>
                      <a:pt x="604" y="6836"/>
                    </a:lnTo>
                    <a:lnTo>
                      <a:pt x="604" y="6987"/>
                    </a:lnTo>
                    <a:lnTo>
                      <a:pt x="554" y="7138"/>
                    </a:lnTo>
                    <a:lnTo>
                      <a:pt x="453" y="7288"/>
                    </a:lnTo>
                    <a:lnTo>
                      <a:pt x="403" y="7489"/>
                    </a:lnTo>
                    <a:lnTo>
                      <a:pt x="403" y="8947"/>
                    </a:lnTo>
                    <a:lnTo>
                      <a:pt x="302" y="9098"/>
                    </a:lnTo>
                    <a:lnTo>
                      <a:pt x="202" y="9249"/>
                    </a:lnTo>
                    <a:lnTo>
                      <a:pt x="202" y="9399"/>
                    </a:lnTo>
                    <a:lnTo>
                      <a:pt x="202" y="9550"/>
                    </a:lnTo>
                    <a:lnTo>
                      <a:pt x="202" y="9902"/>
                    </a:lnTo>
                    <a:lnTo>
                      <a:pt x="202" y="10204"/>
                    </a:lnTo>
                    <a:lnTo>
                      <a:pt x="202" y="10656"/>
                    </a:lnTo>
                    <a:lnTo>
                      <a:pt x="202" y="11058"/>
                    </a:lnTo>
                    <a:lnTo>
                      <a:pt x="202" y="11209"/>
                    </a:lnTo>
                    <a:lnTo>
                      <a:pt x="151" y="11309"/>
                    </a:lnTo>
                    <a:lnTo>
                      <a:pt x="1" y="11511"/>
                    </a:lnTo>
                    <a:lnTo>
                      <a:pt x="101" y="11611"/>
                    </a:lnTo>
                    <a:lnTo>
                      <a:pt x="151" y="11712"/>
                    </a:lnTo>
                    <a:lnTo>
                      <a:pt x="202" y="11812"/>
                    </a:lnTo>
                    <a:lnTo>
                      <a:pt x="202" y="11963"/>
                    </a:lnTo>
                    <a:lnTo>
                      <a:pt x="202" y="12566"/>
                    </a:lnTo>
                    <a:lnTo>
                      <a:pt x="202" y="12868"/>
                    </a:lnTo>
                    <a:lnTo>
                      <a:pt x="252" y="13018"/>
                    </a:lnTo>
                    <a:lnTo>
                      <a:pt x="403" y="13119"/>
                    </a:lnTo>
                    <a:lnTo>
                      <a:pt x="252" y="13370"/>
                    </a:lnTo>
                    <a:lnTo>
                      <a:pt x="202" y="13521"/>
                    </a:lnTo>
                    <a:lnTo>
                      <a:pt x="202" y="13672"/>
                    </a:lnTo>
                    <a:lnTo>
                      <a:pt x="202" y="13923"/>
                    </a:lnTo>
                    <a:lnTo>
                      <a:pt x="252" y="14024"/>
                    </a:lnTo>
                    <a:lnTo>
                      <a:pt x="352" y="14124"/>
                    </a:lnTo>
                    <a:lnTo>
                      <a:pt x="503" y="14275"/>
                    </a:lnTo>
                    <a:lnTo>
                      <a:pt x="604" y="14526"/>
                    </a:lnTo>
                    <a:lnTo>
                      <a:pt x="694" y="14979"/>
                    </a:lnTo>
                    <a:lnTo>
                      <a:pt x="704" y="14979"/>
                    </a:lnTo>
                    <a:lnTo>
                      <a:pt x="755" y="15029"/>
                    </a:lnTo>
                    <a:lnTo>
                      <a:pt x="704" y="15029"/>
                    </a:lnTo>
                    <a:lnTo>
                      <a:pt x="755" y="15129"/>
                    </a:lnTo>
                    <a:lnTo>
                      <a:pt x="604" y="15029"/>
                    </a:lnTo>
                    <a:lnTo>
                      <a:pt x="604" y="14995"/>
                    </a:lnTo>
                    <a:lnTo>
                      <a:pt x="604" y="14995"/>
                    </a:lnTo>
                    <a:lnTo>
                      <a:pt x="554" y="14979"/>
                    </a:lnTo>
                    <a:lnTo>
                      <a:pt x="453" y="15029"/>
                    </a:lnTo>
                    <a:lnTo>
                      <a:pt x="403" y="15129"/>
                    </a:lnTo>
                    <a:lnTo>
                      <a:pt x="403" y="15230"/>
                    </a:lnTo>
                    <a:lnTo>
                      <a:pt x="554" y="15381"/>
                    </a:lnTo>
                    <a:lnTo>
                      <a:pt x="704" y="15532"/>
                    </a:lnTo>
                    <a:lnTo>
                      <a:pt x="805" y="15682"/>
                    </a:lnTo>
                    <a:lnTo>
                      <a:pt x="855" y="15783"/>
                    </a:lnTo>
                    <a:lnTo>
                      <a:pt x="805" y="15934"/>
                    </a:lnTo>
                    <a:lnTo>
                      <a:pt x="704" y="16034"/>
                    </a:lnTo>
                    <a:lnTo>
                      <a:pt x="654" y="16135"/>
                    </a:lnTo>
                    <a:lnTo>
                      <a:pt x="704" y="16185"/>
                    </a:lnTo>
                    <a:lnTo>
                      <a:pt x="805" y="16286"/>
                    </a:lnTo>
                    <a:lnTo>
                      <a:pt x="855" y="16386"/>
                    </a:lnTo>
                    <a:lnTo>
                      <a:pt x="855" y="16688"/>
                    </a:lnTo>
                    <a:lnTo>
                      <a:pt x="905" y="16788"/>
                    </a:lnTo>
                    <a:lnTo>
                      <a:pt x="1006" y="16939"/>
                    </a:lnTo>
                    <a:lnTo>
                      <a:pt x="1056" y="17040"/>
                    </a:lnTo>
                    <a:lnTo>
                      <a:pt x="1056" y="17190"/>
                    </a:lnTo>
                    <a:lnTo>
                      <a:pt x="1056" y="17291"/>
                    </a:lnTo>
                    <a:lnTo>
                      <a:pt x="1106" y="17643"/>
                    </a:lnTo>
                    <a:lnTo>
                      <a:pt x="1056" y="17743"/>
                    </a:lnTo>
                    <a:lnTo>
                      <a:pt x="1006" y="17844"/>
                    </a:lnTo>
                    <a:lnTo>
                      <a:pt x="905" y="17944"/>
                    </a:lnTo>
                    <a:lnTo>
                      <a:pt x="1006" y="18145"/>
                    </a:lnTo>
                    <a:lnTo>
                      <a:pt x="1056" y="18296"/>
                    </a:lnTo>
                    <a:lnTo>
                      <a:pt x="1056" y="18497"/>
                    </a:lnTo>
                    <a:lnTo>
                      <a:pt x="1056" y="18648"/>
                    </a:lnTo>
                    <a:lnTo>
                      <a:pt x="1106" y="18748"/>
                    </a:lnTo>
                    <a:lnTo>
                      <a:pt x="1207" y="18799"/>
                    </a:lnTo>
                    <a:lnTo>
                      <a:pt x="1157" y="18950"/>
                    </a:lnTo>
                    <a:lnTo>
                      <a:pt x="1006" y="19100"/>
                    </a:lnTo>
                    <a:lnTo>
                      <a:pt x="905" y="19201"/>
                    </a:lnTo>
                    <a:lnTo>
                      <a:pt x="805" y="19352"/>
                    </a:lnTo>
                    <a:lnTo>
                      <a:pt x="805" y="19502"/>
                    </a:lnTo>
                    <a:lnTo>
                      <a:pt x="855" y="19653"/>
                    </a:lnTo>
                    <a:lnTo>
                      <a:pt x="905" y="19754"/>
                    </a:lnTo>
                    <a:lnTo>
                      <a:pt x="1006" y="19804"/>
                    </a:lnTo>
                    <a:lnTo>
                      <a:pt x="1408" y="19804"/>
                    </a:lnTo>
                    <a:lnTo>
                      <a:pt x="1458" y="19854"/>
                    </a:lnTo>
                    <a:lnTo>
                      <a:pt x="1408" y="19955"/>
                    </a:lnTo>
                    <a:lnTo>
                      <a:pt x="1358" y="20055"/>
                    </a:lnTo>
                    <a:lnTo>
                      <a:pt x="1257" y="20106"/>
                    </a:lnTo>
                    <a:lnTo>
                      <a:pt x="1257" y="20206"/>
                    </a:lnTo>
                    <a:lnTo>
                      <a:pt x="1257" y="20558"/>
                    </a:lnTo>
                    <a:lnTo>
                      <a:pt x="1257" y="20960"/>
                    </a:lnTo>
                    <a:lnTo>
                      <a:pt x="1257" y="21161"/>
                    </a:lnTo>
                    <a:lnTo>
                      <a:pt x="1307" y="21362"/>
                    </a:lnTo>
                    <a:lnTo>
                      <a:pt x="1408" y="21513"/>
                    </a:lnTo>
                    <a:lnTo>
                      <a:pt x="1559" y="21664"/>
                    </a:lnTo>
                    <a:lnTo>
                      <a:pt x="1659" y="21815"/>
                    </a:lnTo>
                    <a:lnTo>
                      <a:pt x="1710" y="21915"/>
                    </a:lnTo>
                    <a:lnTo>
                      <a:pt x="1659" y="22066"/>
                    </a:lnTo>
                    <a:lnTo>
                      <a:pt x="1559" y="22317"/>
                    </a:lnTo>
                    <a:lnTo>
                      <a:pt x="1509" y="22468"/>
                    </a:lnTo>
                    <a:lnTo>
                      <a:pt x="1659" y="22619"/>
                    </a:lnTo>
                    <a:lnTo>
                      <a:pt x="1659" y="22770"/>
                    </a:lnTo>
                    <a:lnTo>
                      <a:pt x="1609" y="22920"/>
                    </a:lnTo>
                    <a:lnTo>
                      <a:pt x="1509" y="23071"/>
                    </a:lnTo>
                    <a:lnTo>
                      <a:pt x="1458" y="23172"/>
                    </a:lnTo>
                    <a:lnTo>
                      <a:pt x="1509" y="23322"/>
                    </a:lnTo>
                    <a:lnTo>
                      <a:pt x="1659" y="23473"/>
                    </a:lnTo>
                    <a:lnTo>
                      <a:pt x="1659" y="23674"/>
                    </a:lnTo>
                    <a:lnTo>
                      <a:pt x="1659" y="24026"/>
                    </a:lnTo>
                    <a:lnTo>
                      <a:pt x="1659" y="24328"/>
                    </a:lnTo>
                    <a:lnTo>
                      <a:pt x="1659" y="24529"/>
                    </a:lnTo>
                    <a:lnTo>
                      <a:pt x="1710" y="24680"/>
                    </a:lnTo>
                    <a:lnTo>
                      <a:pt x="1760" y="24830"/>
                    </a:lnTo>
                    <a:lnTo>
                      <a:pt x="1860" y="24981"/>
                    </a:lnTo>
                    <a:lnTo>
                      <a:pt x="1911" y="25082"/>
                    </a:lnTo>
                    <a:lnTo>
                      <a:pt x="1860" y="25182"/>
                    </a:lnTo>
                    <a:lnTo>
                      <a:pt x="1760" y="25333"/>
                    </a:lnTo>
                    <a:lnTo>
                      <a:pt x="1710" y="25484"/>
                    </a:lnTo>
                    <a:lnTo>
                      <a:pt x="1659" y="25635"/>
                    </a:lnTo>
                    <a:lnTo>
                      <a:pt x="1659" y="25785"/>
                    </a:lnTo>
                    <a:lnTo>
                      <a:pt x="1710" y="25936"/>
                    </a:lnTo>
                    <a:lnTo>
                      <a:pt x="1760" y="26037"/>
                    </a:lnTo>
                    <a:lnTo>
                      <a:pt x="2011" y="26338"/>
                    </a:lnTo>
                    <a:lnTo>
                      <a:pt x="2061" y="26439"/>
                    </a:lnTo>
                    <a:lnTo>
                      <a:pt x="2112" y="26539"/>
                    </a:lnTo>
                    <a:lnTo>
                      <a:pt x="2061" y="26640"/>
                    </a:lnTo>
                    <a:lnTo>
                      <a:pt x="1961" y="26740"/>
                    </a:lnTo>
                    <a:lnTo>
                      <a:pt x="1810" y="26941"/>
                    </a:lnTo>
                    <a:lnTo>
                      <a:pt x="1710" y="27042"/>
                    </a:lnTo>
                    <a:lnTo>
                      <a:pt x="1659" y="27143"/>
                    </a:lnTo>
                    <a:lnTo>
                      <a:pt x="1659" y="27394"/>
                    </a:lnTo>
                    <a:lnTo>
                      <a:pt x="1659" y="27595"/>
                    </a:lnTo>
                    <a:lnTo>
                      <a:pt x="1710" y="27695"/>
                    </a:lnTo>
                    <a:lnTo>
                      <a:pt x="1760" y="27746"/>
                    </a:lnTo>
                    <a:lnTo>
                      <a:pt x="1860" y="27796"/>
                    </a:lnTo>
                    <a:lnTo>
                      <a:pt x="2011" y="27846"/>
                    </a:lnTo>
                    <a:lnTo>
                      <a:pt x="2061" y="27846"/>
                    </a:lnTo>
                    <a:lnTo>
                      <a:pt x="2112" y="27896"/>
                    </a:lnTo>
                    <a:lnTo>
                      <a:pt x="2011" y="27997"/>
                    </a:lnTo>
                    <a:lnTo>
                      <a:pt x="1911" y="28047"/>
                    </a:lnTo>
                    <a:lnTo>
                      <a:pt x="1911" y="28148"/>
                    </a:lnTo>
                    <a:lnTo>
                      <a:pt x="1860" y="28349"/>
                    </a:lnTo>
                    <a:lnTo>
                      <a:pt x="1860" y="30359"/>
                    </a:lnTo>
                    <a:lnTo>
                      <a:pt x="1911" y="30761"/>
                    </a:lnTo>
                    <a:lnTo>
                      <a:pt x="1961" y="30912"/>
                    </a:lnTo>
                    <a:lnTo>
                      <a:pt x="2061" y="31113"/>
                    </a:lnTo>
                    <a:lnTo>
                      <a:pt x="2112" y="31214"/>
                    </a:lnTo>
                    <a:lnTo>
                      <a:pt x="2162" y="31365"/>
                    </a:lnTo>
                    <a:lnTo>
                      <a:pt x="2162" y="31515"/>
                    </a:lnTo>
                    <a:lnTo>
                      <a:pt x="2262" y="31666"/>
                    </a:lnTo>
                    <a:lnTo>
                      <a:pt x="2313" y="31767"/>
                    </a:lnTo>
                    <a:lnTo>
                      <a:pt x="2313" y="31817"/>
                    </a:lnTo>
                    <a:lnTo>
                      <a:pt x="2262" y="31918"/>
                    </a:lnTo>
                    <a:lnTo>
                      <a:pt x="2162" y="32018"/>
                    </a:lnTo>
                    <a:lnTo>
                      <a:pt x="2112" y="32068"/>
                    </a:lnTo>
                    <a:lnTo>
                      <a:pt x="2665" y="32370"/>
                    </a:lnTo>
                    <a:lnTo>
                      <a:pt x="2765" y="32269"/>
                    </a:lnTo>
                    <a:lnTo>
                      <a:pt x="2866" y="32219"/>
                    </a:lnTo>
                    <a:lnTo>
                      <a:pt x="3067" y="32119"/>
                    </a:lnTo>
                    <a:lnTo>
                      <a:pt x="3167" y="32068"/>
                    </a:lnTo>
                    <a:lnTo>
                      <a:pt x="3268" y="32018"/>
                    </a:lnTo>
                    <a:lnTo>
                      <a:pt x="3318" y="31867"/>
                    </a:lnTo>
                    <a:lnTo>
                      <a:pt x="3368" y="31716"/>
                    </a:lnTo>
                    <a:lnTo>
                      <a:pt x="3419" y="31616"/>
                    </a:lnTo>
                    <a:lnTo>
                      <a:pt x="3469" y="31566"/>
                    </a:lnTo>
                    <a:lnTo>
                      <a:pt x="3519" y="31666"/>
                    </a:lnTo>
                    <a:lnTo>
                      <a:pt x="3720" y="31817"/>
                    </a:lnTo>
                    <a:lnTo>
                      <a:pt x="3871" y="31968"/>
                    </a:lnTo>
                    <a:lnTo>
                      <a:pt x="4122" y="32018"/>
                    </a:lnTo>
                    <a:lnTo>
                      <a:pt x="4374" y="32018"/>
                    </a:lnTo>
                    <a:lnTo>
                      <a:pt x="4524" y="31968"/>
                    </a:lnTo>
                    <a:lnTo>
                      <a:pt x="4675" y="32018"/>
                    </a:lnTo>
                    <a:lnTo>
                      <a:pt x="4776" y="32068"/>
                    </a:lnTo>
                    <a:lnTo>
                      <a:pt x="4926" y="32169"/>
                    </a:lnTo>
                    <a:lnTo>
                      <a:pt x="4977" y="32169"/>
                    </a:lnTo>
                    <a:lnTo>
                      <a:pt x="5077" y="32068"/>
                    </a:lnTo>
                    <a:lnTo>
                      <a:pt x="5228" y="32018"/>
                    </a:lnTo>
                    <a:lnTo>
                      <a:pt x="5530" y="31968"/>
                    </a:lnTo>
                    <a:lnTo>
                      <a:pt x="5781" y="32018"/>
                    </a:lnTo>
                    <a:lnTo>
                      <a:pt x="6384" y="32018"/>
                    </a:lnTo>
                    <a:lnTo>
                      <a:pt x="6434" y="32068"/>
                    </a:lnTo>
                    <a:lnTo>
                      <a:pt x="6635" y="32169"/>
                    </a:lnTo>
                    <a:lnTo>
                      <a:pt x="6836" y="32219"/>
                    </a:lnTo>
                    <a:lnTo>
                      <a:pt x="7239" y="32219"/>
                    </a:lnTo>
                    <a:lnTo>
                      <a:pt x="7389" y="32068"/>
                    </a:lnTo>
                    <a:lnTo>
                      <a:pt x="7540" y="32018"/>
                    </a:lnTo>
                    <a:lnTo>
                      <a:pt x="7892" y="32018"/>
                    </a:lnTo>
                    <a:lnTo>
                      <a:pt x="8043" y="31968"/>
                    </a:lnTo>
                    <a:lnTo>
                      <a:pt x="8143" y="31968"/>
                    </a:lnTo>
                    <a:lnTo>
                      <a:pt x="8194" y="31867"/>
                    </a:lnTo>
                    <a:lnTo>
                      <a:pt x="8194" y="31716"/>
                    </a:lnTo>
                    <a:lnTo>
                      <a:pt x="8244" y="31214"/>
                    </a:lnTo>
                    <a:lnTo>
                      <a:pt x="8395" y="31214"/>
                    </a:lnTo>
                    <a:lnTo>
                      <a:pt x="8445" y="31314"/>
                    </a:lnTo>
                    <a:lnTo>
                      <a:pt x="8545" y="31415"/>
                    </a:lnTo>
                    <a:lnTo>
                      <a:pt x="8596" y="31465"/>
                    </a:lnTo>
                    <a:lnTo>
                      <a:pt x="8998" y="31616"/>
                    </a:lnTo>
                    <a:lnTo>
                      <a:pt x="8998" y="31666"/>
                    </a:lnTo>
                    <a:lnTo>
                      <a:pt x="9048" y="31666"/>
                    </a:lnTo>
                    <a:lnTo>
                      <a:pt x="8948" y="31767"/>
                    </a:lnTo>
                    <a:lnTo>
                      <a:pt x="8948" y="31867"/>
                    </a:lnTo>
                    <a:lnTo>
                      <a:pt x="8998" y="32018"/>
                    </a:lnTo>
                    <a:lnTo>
                      <a:pt x="9048" y="32119"/>
                    </a:lnTo>
                    <a:lnTo>
                      <a:pt x="9149" y="32219"/>
                    </a:lnTo>
                    <a:lnTo>
                      <a:pt x="9249" y="32119"/>
                    </a:lnTo>
                    <a:lnTo>
                      <a:pt x="9299" y="32068"/>
                    </a:lnTo>
                    <a:lnTo>
                      <a:pt x="9400" y="31968"/>
                    </a:lnTo>
                    <a:lnTo>
                      <a:pt x="9500" y="31968"/>
                    </a:lnTo>
                    <a:lnTo>
                      <a:pt x="9601" y="32018"/>
                    </a:lnTo>
                    <a:lnTo>
                      <a:pt x="9702" y="32119"/>
                    </a:lnTo>
                    <a:lnTo>
                      <a:pt x="9852" y="32169"/>
                    </a:lnTo>
                    <a:lnTo>
                      <a:pt x="10104" y="32219"/>
                    </a:lnTo>
                    <a:lnTo>
                      <a:pt x="10657" y="32169"/>
                    </a:lnTo>
                    <a:lnTo>
                      <a:pt x="10707" y="32119"/>
                    </a:lnTo>
                    <a:lnTo>
                      <a:pt x="10707" y="32018"/>
                    </a:lnTo>
                    <a:lnTo>
                      <a:pt x="10707" y="31867"/>
                    </a:lnTo>
                    <a:lnTo>
                      <a:pt x="10657" y="31767"/>
                    </a:lnTo>
                    <a:lnTo>
                      <a:pt x="10657" y="31767"/>
                    </a:lnTo>
                    <a:lnTo>
                      <a:pt x="11109" y="31968"/>
                    </a:lnTo>
                    <a:lnTo>
                      <a:pt x="11360" y="32018"/>
                    </a:lnTo>
                    <a:lnTo>
                      <a:pt x="12114" y="32018"/>
                    </a:lnTo>
                    <a:lnTo>
                      <a:pt x="12265" y="32169"/>
                    </a:lnTo>
                    <a:lnTo>
                      <a:pt x="12366" y="32169"/>
                    </a:lnTo>
                    <a:lnTo>
                      <a:pt x="12416" y="32119"/>
                    </a:lnTo>
                    <a:lnTo>
                      <a:pt x="12466" y="32018"/>
                    </a:lnTo>
                    <a:lnTo>
                      <a:pt x="12516" y="32018"/>
                    </a:lnTo>
                    <a:lnTo>
                      <a:pt x="12717" y="32169"/>
                    </a:lnTo>
                    <a:lnTo>
                      <a:pt x="12818" y="32219"/>
                    </a:lnTo>
                    <a:lnTo>
                      <a:pt x="12969" y="32169"/>
                    </a:lnTo>
                    <a:lnTo>
                      <a:pt x="13119" y="32018"/>
                    </a:lnTo>
                    <a:lnTo>
                      <a:pt x="13220" y="31968"/>
                    </a:lnTo>
                    <a:lnTo>
                      <a:pt x="13371" y="31968"/>
                    </a:lnTo>
                    <a:lnTo>
                      <a:pt x="13622" y="32068"/>
                    </a:lnTo>
                    <a:lnTo>
                      <a:pt x="13773" y="32169"/>
                    </a:lnTo>
                    <a:lnTo>
                      <a:pt x="13873" y="32219"/>
                    </a:lnTo>
                    <a:lnTo>
                      <a:pt x="14929" y="32219"/>
                    </a:lnTo>
                    <a:lnTo>
                      <a:pt x="15080" y="32269"/>
                    </a:lnTo>
                    <a:lnTo>
                      <a:pt x="15180" y="32370"/>
                    </a:lnTo>
                    <a:lnTo>
                      <a:pt x="15281" y="32420"/>
                    </a:lnTo>
                    <a:lnTo>
                      <a:pt x="15331" y="32470"/>
                    </a:lnTo>
                    <a:lnTo>
                      <a:pt x="15281" y="32571"/>
                    </a:lnTo>
                    <a:lnTo>
                      <a:pt x="15231" y="32621"/>
                    </a:lnTo>
                    <a:lnTo>
                      <a:pt x="14979" y="32621"/>
                    </a:lnTo>
                    <a:lnTo>
                      <a:pt x="14828" y="32672"/>
                    </a:lnTo>
                    <a:lnTo>
                      <a:pt x="14728" y="32722"/>
                    </a:lnTo>
                    <a:lnTo>
                      <a:pt x="14728" y="32923"/>
                    </a:lnTo>
                    <a:lnTo>
                      <a:pt x="14678" y="32973"/>
                    </a:lnTo>
                    <a:lnTo>
                      <a:pt x="14577" y="33023"/>
                    </a:lnTo>
                    <a:lnTo>
                      <a:pt x="14074" y="32470"/>
                    </a:lnTo>
                    <a:lnTo>
                      <a:pt x="13974" y="32420"/>
                    </a:lnTo>
                    <a:lnTo>
                      <a:pt x="13924" y="32470"/>
                    </a:lnTo>
                    <a:lnTo>
                      <a:pt x="13773" y="32621"/>
                    </a:lnTo>
                    <a:lnTo>
                      <a:pt x="13321" y="32621"/>
                    </a:lnTo>
                    <a:lnTo>
                      <a:pt x="13170" y="32672"/>
                    </a:lnTo>
                    <a:lnTo>
                      <a:pt x="13069" y="32722"/>
                    </a:lnTo>
                    <a:lnTo>
                      <a:pt x="12818" y="32973"/>
                    </a:lnTo>
                    <a:lnTo>
                      <a:pt x="12667" y="33074"/>
                    </a:lnTo>
                    <a:lnTo>
                      <a:pt x="12617" y="33275"/>
                    </a:lnTo>
                    <a:lnTo>
                      <a:pt x="13019" y="33425"/>
                    </a:lnTo>
                    <a:lnTo>
                      <a:pt x="13270" y="33476"/>
                    </a:lnTo>
                    <a:lnTo>
                      <a:pt x="14627" y="33476"/>
                    </a:lnTo>
                    <a:lnTo>
                      <a:pt x="14728" y="33576"/>
                    </a:lnTo>
                    <a:lnTo>
                      <a:pt x="14778" y="33627"/>
                    </a:lnTo>
                    <a:lnTo>
                      <a:pt x="14879" y="33627"/>
                    </a:lnTo>
                    <a:lnTo>
                      <a:pt x="14979" y="33576"/>
                    </a:lnTo>
                    <a:lnTo>
                      <a:pt x="15130" y="33476"/>
                    </a:lnTo>
                    <a:lnTo>
                      <a:pt x="15231" y="33425"/>
                    </a:lnTo>
                    <a:lnTo>
                      <a:pt x="15281" y="33476"/>
                    </a:lnTo>
                    <a:lnTo>
                      <a:pt x="15582" y="33476"/>
                    </a:lnTo>
                    <a:lnTo>
                      <a:pt x="15683" y="33526"/>
                    </a:lnTo>
                    <a:lnTo>
                      <a:pt x="15834" y="33627"/>
                    </a:lnTo>
                    <a:lnTo>
                      <a:pt x="15934" y="33677"/>
                    </a:lnTo>
                    <a:lnTo>
                      <a:pt x="16236" y="33677"/>
                    </a:lnTo>
                    <a:lnTo>
                      <a:pt x="16336" y="33727"/>
                    </a:lnTo>
                    <a:lnTo>
                      <a:pt x="16437" y="33777"/>
                    </a:lnTo>
                    <a:lnTo>
                      <a:pt x="16487" y="33878"/>
                    </a:lnTo>
                    <a:lnTo>
                      <a:pt x="16588" y="33828"/>
                    </a:lnTo>
                    <a:lnTo>
                      <a:pt x="16688" y="33677"/>
                    </a:lnTo>
                    <a:lnTo>
                      <a:pt x="16839" y="33526"/>
                    </a:lnTo>
                    <a:lnTo>
                      <a:pt x="16990" y="33375"/>
                    </a:lnTo>
                    <a:lnTo>
                      <a:pt x="17040" y="33174"/>
                    </a:lnTo>
                    <a:lnTo>
                      <a:pt x="17090" y="33074"/>
                    </a:lnTo>
                    <a:lnTo>
                      <a:pt x="17191" y="33023"/>
                    </a:lnTo>
                    <a:lnTo>
                      <a:pt x="17291" y="33023"/>
                    </a:lnTo>
                    <a:lnTo>
                      <a:pt x="17342" y="33074"/>
                    </a:lnTo>
                    <a:lnTo>
                      <a:pt x="17442" y="33174"/>
                    </a:lnTo>
                    <a:lnTo>
                      <a:pt x="17492" y="33174"/>
                    </a:lnTo>
                    <a:lnTo>
                      <a:pt x="17693" y="33224"/>
                    </a:lnTo>
                    <a:lnTo>
                      <a:pt x="17844" y="33224"/>
                    </a:lnTo>
                    <a:lnTo>
                      <a:pt x="17995" y="33325"/>
                    </a:lnTo>
                    <a:lnTo>
                      <a:pt x="18196" y="33425"/>
                    </a:lnTo>
                    <a:lnTo>
                      <a:pt x="18397" y="33476"/>
                    </a:lnTo>
                    <a:lnTo>
                      <a:pt x="19805" y="33476"/>
                    </a:lnTo>
                    <a:lnTo>
                      <a:pt x="19905" y="33526"/>
                    </a:lnTo>
                    <a:lnTo>
                      <a:pt x="20006" y="33627"/>
                    </a:lnTo>
                    <a:lnTo>
                      <a:pt x="20156" y="33627"/>
                    </a:lnTo>
                    <a:lnTo>
                      <a:pt x="20207" y="33425"/>
                    </a:lnTo>
                    <a:lnTo>
                      <a:pt x="20257" y="33275"/>
                    </a:lnTo>
                    <a:lnTo>
                      <a:pt x="20609" y="33275"/>
                    </a:lnTo>
                    <a:lnTo>
                      <a:pt x="20760" y="33325"/>
                    </a:lnTo>
                    <a:lnTo>
                      <a:pt x="20961" y="33425"/>
                    </a:lnTo>
                    <a:lnTo>
                      <a:pt x="21162" y="33476"/>
                    </a:lnTo>
                    <a:lnTo>
                      <a:pt x="21312" y="33425"/>
                    </a:lnTo>
                    <a:lnTo>
                      <a:pt x="21514" y="33325"/>
                    </a:lnTo>
                    <a:lnTo>
                      <a:pt x="21564" y="33275"/>
                    </a:lnTo>
                    <a:lnTo>
                      <a:pt x="21916" y="33224"/>
                    </a:lnTo>
                    <a:lnTo>
                      <a:pt x="22066" y="33224"/>
                    </a:lnTo>
                    <a:lnTo>
                      <a:pt x="22217" y="33275"/>
                    </a:lnTo>
                    <a:lnTo>
                      <a:pt x="22368" y="33425"/>
                    </a:lnTo>
                    <a:lnTo>
                      <a:pt x="22519" y="33476"/>
                    </a:lnTo>
                    <a:lnTo>
                      <a:pt x="22619" y="33425"/>
                    </a:lnTo>
                    <a:lnTo>
                      <a:pt x="22770" y="33275"/>
                    </a:lnTo>
                    <a:lnTo>
                      <a:pt x="23625" y="33275"/>
                    </a:lnTo>
                    <a:lnTo>
                      <a:pt x="23725" y="33174"/>
                    </a:lnTo>
                    <a:lnTo>
                      <a:pt x="23876" y="33074"/>
                    </a:lnTo>
                    <a:lnTo>
                      <a:pt x="24178" y="33023"/>
                    </a:lnTo>
                    <a:lnTo>
                      <a:pt x="24781" y="33074"/>
                    </a:lnTo>
                    <a:lnTo>
                      <a:pt x="25635" y="33023"/>
                    </a:lnTo>
                    <a:lnTo>
                      <a:pt x="26037" y="33074"/>
                    </a:lnTo>
                    <a:lnTo>
                      <a:pt x="26238" y="33023"/>
                    </a:lnTo>
                    <a:lnTo>
                      <a:pt x="26289" y="32973"/>
                    </a:lnTo>
                    <a:lnTo>
                      <a:pt x="26389" y="32873"/>
                    </a:lnTo>
                    <a:lnTo>
                      <a:pt x="26439" y="32923"/>
                    </a:lnTo>
                    <a:lnTo>
                      <a:pt x="26590" y="32973"/>
                    </a:lnTo>
                    <a:lnTo>
                      <a:pt x="26691" y="33023"/>
                    </a:lnTo>
                    <a:lnTo>
                      <a:pt x="26942" y="33074"/>
                    </a:lnTo>
                    <a:lnTo>
                      <a:pt x="27193" y="33023"/>
                    </a:lnTo>
                    <a:lnTo>
                      <a:pt x="27445" y="33074"/>
                    </a:lnTo>
                    <a:lnTo>
                      <a:pt x="27595" y="32923"/>
                    </a:lnTo>
                    <a:lnTo>
                      <a:pt x="27696" y="32873"/>
                    </a:lnTo>
                    <a:lnTo>
                      <a:pt x="27847" y="32822"/>
                    </a:lnTo>
                    <a:lnTo>
                      <a:pt x="28299" y="32822"/>
                    </a:lnTo>
                    <a:lnTo>
                      <a:pt x="28601" y="32873"/>
                    </a:lnTo>
                    <a:lnTo>
                      <a:pt x="29304" y="32822"/>
                    </a:lnTo>
                    <a:lnTo>
                      <a:pt x="30310" y="32822"/>
                    </a:lnTo>
                    <a:lnTo>
                      <a:pt x="30662" y="32873"/>
                    </a:lnTo>
                    <a:lnTo>
                      <a:pt x="30963" y="32822"/>
                    </a:lnTo>
                    <a:lnTo>
                      <a:pt x="31114" y="32772"/>
                    </a:lnTo>
                    <a:lnTo>
                      <a:pt x="31265" y="32672"/>
                    </a:lnTo>
                    <a:lnTo>
                      <a:pt x="31315" y="32672"/>
                    </a:lnTo>
                    <a:lnTo>
                      <a:pt x="31365" y="32772"/>
                    </a:lnTo>
                    <a:lnTo>
                      <a:pt x="31466" y="32822"/>
                    </a:lnTo>
                    <a:lnTo>
                      <a:pt x="31516" y="32772"/>
                    </a:lnTo>
                    <a:lnTo>
                      <a:pt x="31566" y="32722"/>
                    </a:lnTo>
                    <a:lnTo>
                      <a:pt x="31667" y="32672"/>
                    </a:lnTo>
                    <a:lnTo>
                      <a:pt x="31767" y="32722"/>
                    </a:lnTo>
                    <a:lnTo>
                      <a:pt x="31818" y="32822"/>
                    </a:lnTo>
                    <a:lnTo>
                      <a:pt x="32019" y="32672"/>
                    </a:lnTo>
                    <a:lnTo>
                      <a:pt x="32270" y="32621"/>
                    </a:lnTo>
                    <a:lnTo>
                      <a:pt x="34934" y="32621"/>
                    </a:lnTo>
                    <a:lnTo>
                      <a:pt x="35085" y="32571"/>
                    </a:lnTo>
                    <a:lnTo>
                      <a:pt x="35185" y="32470"/>
                    </a:lnTo>
                    <a:lnTo>
                      <a:pt x="35286" y="32470"/>
                    </a:lnTo>
                    <a:lnTo>
                      <a:pt x="35386" y="32571"/>
                    </a:lnTo>
                    <a:lnTo>
                      <a:pt x="35537" y="32722"/>
                    </a:lnTo>
                    <a:lnTo>
                      <a:pt x="35688" y="32772"/>
                    </a:lnTo>
                    <a:lnTo>
                      <a:pt x="35839" y="32772"/>
                    </a:lnTo>
                    <a:lnTo>
                      <a:pt x="36040" y="32672"/>
                    </a:lnTo>
                    <a:lnTo>
                      <a:pt x="36844" y="32269"/>
                    </a:lnTo>
                    <a:lnTo>
                      <a:pt x="36894" y="32219"/>
                    </a:lnTo>
                    <a:lnTo>
                      <a:pt x="36995" y="32269"/>
                    </a:lnTo>
                    <a:lnTo>
                      <a:pt x="37045" y="32370"/>
                    </a:lnTo>
                    <a:lnTo>
                      <a:pt x="37146" y="32420"/>
                    </a:lnTo>
                    <a:lnTo>
                      <a:pt x="37749" y="32420"/>
                    </a:lnTo>
                    <a:lnTo>
                      <a:pt x="37799" y="32470"/>
                    </a:lnTo>
                    <a:lnTo>
                      <a:pt x="37849" y="32521"/>
                    </a:lnTo>
                    <a:lnTo>
                      <a:pt x="37749" y="32621"/>
                    </a:lnTo>
                    <a:lnTo>
                      <a:pt x="37699" y="32722"/>
                    </a:lnTo>
                    <a:lnTo>
                      <a:pt x="37699" y="32772"/>
                    </a:lnTo>
                    <a:lnTo>
                      <a:pt x="37749" y="32822"/>
                    </a:lnTo>
                    <a:lnTo>
                      <a:pt x="38101" y="32822"/>
                    </a:lnTo>
                    <a:lnTo>
                      <a:pt x="38251" y="32772"/>
                    </a:lnTo>
                    <a:lnTo>
                      <a:pt x="38352" y="32672"/>
                    </a:lnTo>
                    <a:lnTo>
                      <a:pt x="38503" y="32621"/>
                    </a:lnTo>
                    <a:lnTo>
                      <a:pt x="38654" y="32672"/>
                    </a:lnTo>
                    <a:lnTo>
                      <a:pt x="38804" y="32822"/>
                    </a:lnTo>
                    <a:lnTo>
                      <a:pt x="38855" y="32772"/>
                    </a:lnTo>
                    <a:lnTo>
                      <a:pt x="38905" y="32621"/>
                    </a:lnTo>
                    <a:lnTo>
                      <a:pt x="39005" y="32420"/>
                    </a:lnTo>
                    <a:lnTo>
                      <a:pt x="39156" y="32269"/>
                    </a:lnTo>
                    <a:lnTo>
                      <a:pt x="39307" y="32219"/>
                    </a:lnTo>
                    <a:lnTo>
                      <a:pt x="39810" y="32219"/>
                    </a:lnTo>
                    <a:lnTo>
                      <a:pt x="39910" y="32269"/>
                    </a:lnTo>
                    <a:lnTo>
                      <a:pt x="40011" y="32370"/>
                    </a:lnTo>
                    <a:lnTo>
                      <a:pt x="40111" y="32420"/>
                    </a:lnTo>
                    <a:lnTo>
                      <a:pt x="40262" y="32470"/>
                    </a:lnTo>
                    <a:lnTo>
                      <a:pt x="40413" y="32420"/>
                    </a:lnTo>
                    <a:lnTo>
                      <a:pt x="40513" y="32370"/>
                    </a:lnTo>
                    <a:lnTo>
                      <a:pt x="40614" y="32269"/>
                    </a:lnTo>
                    <a:lnTo>
                      <a:pt x="40765" y="32219"/>
                    </a:lnTo>
                    <a:lnTo>
                      <a:pt x="41217" y="32219"/>
                    </a:lnTo>
                    <a:lnTo>
                      <a:pt x="41368" y="32119"/>
                    </a:lnTo>
                    <a:lnTo>
                      <a:pt x="41519" y="32018"/>
                    </a:lnTo>
                    <a:lnTo>
                      <a:pt x="41720" y="32018"/>
                    </a:lnTo>
                    <a:lnTo>
                      <a:pt x="42273" y="31968"/>
                    </a:lnTo>
                    <a:lnTo>
                      <a:pt x="42574" y="31968"/>
                    </a:lnTo>
                    <a:lnTo>
                      <a:pt x="42876" y="32018"/>
                    </a:lnTo>
                    <a:lnTo>
                      <a:pt x="43127" y="32018"/>
                    </a:lnTo>
                    <a:lnTo>
                      <a:pt x="43378" y="31918"/>
                    </a:lnTo>
                    <a:lnTo>
                      <a:pt x="43680" y="31817"/>
                    </a:lnTo>
                    <a:lnTo>
                      <a:pt x="43931" y="31817"/>
                    </a:lnTo>
                    <a:lnTo>
                      <a:pt x="44082" y="31767"/>
                    </a:lnTo>
                    <a:lnTo>
                      <a:pt x="44283" y="31716"/>
                    </a:lnTo>
                    <a:lnTo>
                      <a:pt x="44434" y="31666"/>
                    </a:lnTo>
                    <a:lnTo>
                      <a:pt x="44534" y="31515"/>
                    </a:lnTo>
                    <a:lnTo>
                      <a:pt x="44685" y="31415"/>
                    </a:lnTo>
                    <a:lnTo>
                      <a:pt x="44786" y="31365"/>
                    </a:lnTo>
                    <a:lnTo>
                      <a:pt x="44886" y="31415"/>
                    </a:lnTo>
                    <a:lnTo>
                      <a:pt x="45037" y="31515"/>
                    </a:lnTo>
                    <a:lnTo>
                      <a:pt x="45138" y="31566"/>
                    </a:lnTo>
                    <a:lnTo>
                      <a:pt x="45339" y="31566"/>
                    </a:lnTo>
                    <a:lnTo>
                      <a:pt x="45439" y="31515"/>
                    </a:lnTo>
                    <a:lnTo>
                      <a:pt x="45540" y="31415"/>
                    </a:lnTo>
                    <a:lnTo>
                      <a:pt x="45590" y="31264"/>
                    </a:lnTo>
                    <a:lnTo>
                      <a:pt x="45640" y="31113"/>
                    </a:lnTo>
                    <a:lnTo>
                      <a:pt x="45640" y="30963"/>
                    </a:lnTo>
                    <a:lnTo>
                      <a:pt x="45640" y="30862"/>
                    </a:lnTo>
                    <a:lnTo>
                      <a:pt x="45590" y="30812"/>
                    </a:lnTo>
                    <a:lnTo>
                      <a:pt x="45489" y="30761"/>
                    </a:lnTo>
                    <a:lnTo>
                      <a:pt x="45389" y="30711"/>
                    </a:lnTo>
                    <a:lnTo>
                      <a:pt x="45288" y="30711"/>
                    </a:lnTo>
                    <a:lnTo>
                      <a:pt x="45238" y="30661"/>
                    </a:lnTo>
                    <a:lnTo>
                      <a:pt x="45389" y="30460"/>
                    </a:lnTo>
                    <a:lnTo>
                      <a:pt x="45439" y="30359"/>
                    </a:lnTo>
                    <a:lnTo>
                      <a:pt x="45489" y="30209"/>
                    </a:lnTo>
                    <a:lnTo>
                      <a:pt x="45439" y="30058"/>
                    </a:lnTo>
                    <a:lnTo>
                      <a:pt x="45339" y="29907"/>
                    </a:lnTo>
                    <a:lnTo>
                      <a:pt x="45288" y="29806"/>
                    </a:lnTo>
                    <a:lnTo>
                      <a:pt x="45288" y="29756"/>
                    </a:lnTo>
                    <a:lnTo>
                      <a:pt x="45389" y="29605"/>
                    </a:lnTo>
                    <a:lnTo>
                      <a:pt x="45389" y="29555"/>
                    </a:lnTo>
                    <a:lnTo>
                      <a:pt x="45339" y="29455"/>
                    </a:lnTo>
                    <a:lnTo>
                      <a:pt x="45188" y="29505"/>
                    </a:lnTo>
                    <a:lnTo>
                      <a:pt x="45087" y="29505"/>
                    </a:lnTo>
                    <a:lnTo>
                      <a:pt x="45037" y="29605"/>
                    </a:lnTo>
                    <a:lnTo>
                      <a:pt x="45037" y="29605"/>
                    </a:lnTo>
                    <a:lnTo>
                      <a:pt x="45087" y="29304"/>
                    </a:lnTo>
                    <a:lnTo>
                      <a:pt x="45238" y="29153"/>
                    </a:lnTo>
                    <a:lnTo>
                      <a:pt x="45439" y="29053"/>
                    </a:lnTo>
                    <a:lnTo>
                      <a:pt x="45841" y="29053"/>
                    </a:lnTo>
                    <a:lnTo>
                      <a:pt x="45841" y="28851"/>
                    </a:lnTo>
                    <a:lnTo>
                      <a:pt x="45841" y="28751"/>
                    </a:lnTo>
                    <a:lnTo>
                      <a:pt x="45791" y="28650"/>
                    </a:lnTo>
                    <a:lnTo>
                      <a:pt x="45741" y="28550"/>
                    </a:lnTo>
                    <a:lnTo>
                      <a:pt x="45690" y="28500"/>
                    </a:lnTo>
                    <a:lnTo>
                      <a:pt x="45741" y="28449"/>
                    </a:lnTo>
                    <a:lnTo>
                      <a:pt x="45841" y="28399"/>
                    </a:lnTo>
                    <a:lnTo>
                      <a:pt x="47048" y="28399"/>
                    </a:lnTo>
                    <a:lnTo>
                      <a:pt x="47098" y="28349"/>
                    </a:lnTo>
                    <a:lnTo>
                      <a:pt x="47048" y="28248"/>
                    </a:lnTo>
                    <a:lnTo>
                      <a:pt x="46997" y="28148"/>
                    </a:lnTo>
                    <a:lnTo>
                      <a:pt x="46897" y="27997"/>
                    </a:lnTo>
                    <a:lnTo>
                      <a:pt x="46193" y="27997"/>
                    </a:lnTo>
                    <a:lnTo>
                      <a:pt x="46143" y="27947"/>
                    </a:lnTo>
                    <a:lnTo>
                      <a:pt x="46093" y="27896"/>
                    </a:lnTo>
                    <a:lnTo>
                      <a:pt x="46143" y="27796"/>
                    </a:lnTo>
                    <a:lnTo>
                      <a:pt x="46193" y="27695"/>
                    </a:lnTo>
                    <a:lnTo>
                      <a:pt x="46294" y="27645"/>
                    </a:lnTo>
                    <a:lnTo>
                      <a:pt x="46394" y="27595"/>
                    </a:lnTo>
                    <a:lnTo>
                      <a:pt x="46746" y="27545"/>
                    </a:lnTo>
                    <a:lnTo>
                      <a:pt x="46947" y="27595"/>
                    </a:lnTo>
                    <a:lnTo>
                      <a:pt x="47148" y="27695"/>
                    </a:lnTo>
                    <a:lnTo>
                      <a:pt x="47148" y="27796"/>
                    </a:lnTo>
                    <a:lnTo>
                      <a:pt x="47249" y="27796"/>
                    </a:lnTo>
                    <a:lnTo>
                      <a:pt x="47299" y="27695"/>
                    </a:lnTo>
                    <a:lnTo>
                      <a:pt x="47399" y="27645"/>
                    </a:lnTo>
                    <a:lnTo>
                      <a:pt x="47450" y="27595"/>
                    </a:lnTo>
                    <a:lnTo>
                      <a:pt x="47550" y="27645"/>
                    </a:lnTo>
                    <a:lnTo>
                      <a:pt x="47600" y="27695"/>
                    </a:lnTo>
                    <a:lnTo>
                      <a:pt x="47701" y="27746"/>
                    </a:lnTo>
                    <a:lnTo>
                      <a:pt x="47802" y="27796"/>
                    </a:lnTo>
                    <a:lnTo>
                      <a:pt x="47902" y="27796"/>
                    </a:lnTo>
                    <a:lnTo>
                      <a:pt x="47952" y="27896"/>
                    </a:lnTo>
                    <a:lnTo>
                      <a:pt x="47952" y="28098"/>
                    </a:lnTo>
                    <a:lnTo>
                      <a:pt x="48053" y="28148"/>
                    </a:lnTo>
                    <a:lnTo>
                      <a:pt x="48204" y="28098"/>
                    </a:lnTo>
                    <a:lnTo>
                      <a:pt x="48354" y="27896"/>
                    </a:lnTo>
                    <a:lnTo>
                      <a:pt x="48555" y="27746"/>
                    </a:lnTo>
                    <a:lnTo>
                      <a:pt x="48606" y="27545"/>
                    </a:lnTo>
                    <a:lnTo>
                      <a:pt x="48656" y="27444"/>
                    </a:lnTo>
                    <a:lnTo>
                      <a:pt x="48706" y="27394"/>
                    </a:lnTo>
                    <a:lnTo>
                      <a:pt x="48757" y="27293"/>
                    </a:lnTo>
                    <a:lnTo>
                      <a:pt x="48757" y="27243"/>
                    </a:lnTo>
                    <a:lnTo>
                      <a:pt x="48706" y="27193"/>
                    </a:lnTo>
                    <a:lnTo>
                      <a:pt x="48656" y="27092"/>
                    </a:lnTo>
                    <a:lnTo>
                      <a:pt x="48606" y="27042"/>
                    </a:lnTo>
                    <a:lnTo>
                      <a:pt x="48656" y="26992"/>
                    </a:lnTo>
                    <a:lnTo>
                      <a:pt x="48757" y="26891"/>
                    </a:lnTo>
                    <a:lnTo>
                      <a:pt x="48757" y="26791"/>
                    </a:lnTo>
                    <a:lnTo>
                      <a:pt x="48656" y="26740"/>
                    </a:lnTo>
                    <a:lnTo>
                      <a:pt x="48405" y="26640"/>
                    </a:lnTo>
                    <a:lnTo>
                      <a:pt x="48153" y="26539"/>
                    </a:lnTo>
                    <a:lnTo>
                      <a:pt x="48003" y="26539"/>
                    </a:lnTo>
                    <a:lnTo>
                      <a:pt x="47852" y="26590"/>
                    </a:lnTo>
                    <a:lnTo>
                      <a:pt x="47651" y="26740"/>
                    </a:lnTo>
                    <a:lnTo>
                      <a:pt x="47500" y="26891"/>
                    </a:lnTo>
                    <a:lnTo>
                      <a:pt x="47450" y="26941"/>
                    </a:lnTo>
                    <a:lnTo>
                      <a:pt x="47349" y="26891"/>
                    </a:lnTo>
                    <a:lnTo>
                      <a:pt x="47249" y="26740"/>
                    </a:lnTo>
                    <a:lnTo>
                      <a:pt x="47098" y="26740"/>
                    </a:lnTo>
                    <a:lnTo>
                      <a:pt x="46997" y="26791"/>
                    </a:lnTo>
                    <a:lnTo>
                      <a:pt x="46847" y="26891"/>
                    </a:lnTo>
                    <a:lnTo>
                      <a:pt x="46746" y="26941"/>
                    </a:lnTo>
                    <a:lnTo>
                      <a:pt x="46595" y="26992"/>
                    </a:lnTo>
                    <a:lnTo>
                      <a:pt x="46495" y="27042"/>
                    </a:lnTo>
                    <a:lnTo>
                      <a:pt x="46495" y="27143"/>
                    </a:lnTo>
                    <a:lnTo>
                      <a:pt x="46495" y="27243"/>
                    </a:lnTo>
                    <a:lnTo>
                      <a:pt x="46444" y="27293"/>
                    </a:lnTo>
                    <a:lnTo>
                      <a:pt x="46344" y="27344"/>
                    </a:lnTo>
                    <a:lnTo>
                      <a:pt x="45942" y="27394"/>
                    </a:lnTo>
                    <a:lnTo>
                      <a:pt x="45741" y="27344"/>
                    </a:lnTo>
                    <a:lnTo>
                      <a:pt x="45640" y="27293"/>
                    </a:lnTo>
                    <a:lnTo>
                      <a:pt x="45590" y="27193"/>
                    </a:lnTo>
                    <a:lnTo>
                      <a:pt x="45238" y="27143"/>
                    </a:lnTo>
                    <a:lnTo>
                      <a:pt x="44936" y="27042"/>
                    </a:lnTo>
                    <a:lnTo>
                      <a:pt x="44635" y="26941"/>
                    </a:lnTo>
                    <a:lnTo>
                      <a:pt x="43077" y="26941"/>
                    </a:lnTo>
                    <a:lnTo>
                      <a:pt x="42976" y="26891"/>
                    </a:lnTo>
                    <a:lnTo>
                      <a:pt x="42926" y="26841"/>
                    </a:lnTo>
                    <a:lnTo>
                      <a:pt x="43026" y="26740"/>
                    </a:lnTo>
                    <a:lnTo>
                      <a:pt x="43177" y="26590"/>
                    </a:lnTo>
                    <a:lnTo>
                      <a:pt x="43328" y="26539"/>
                    </a:lnTo>
                    <a:lnTo>
                      <a:pt x="43780" y="26539"/>
                    </a:lnTo>
                    <a:lnTo>
                      <a:pt x="43981" y="26489"/>
                    </a:lnTo>
                    <a:lnTo>
                      <a:pt x="44132" y="26439"/>
                    </a:lnTo>
                    <a:lnTo>
                      <a:pt x="44434" y="26338"/>
                    </a:lnTo>
                    <a:lnTo>
                      <a:pt x="44635" y="26137"/>
                    </a:lnTo>
                    <a:lnTo>
                      <a:pt x="44735" y="26137"/>
                    </a:lnTo>
                    <a:lnTo>
                      <a:pt x="44836" y="26238"/>
                    </a:lnTo>
                    <a:lnTo>
                      <a:pt x="44886" y="26288"/>
                    </a:lnTo>
                    <a:lnTo>
                      <a:pt x="44987" y="26338"/>
                    </a:lnTo>
                    <a:lnTo>
                      <a:pt x="45389" y="26338"/>
                    </a:lnTo>
                    <a:lnTo>
                      <a:pt x="45590" y="26288"/>
                    </a:lnTo>
                    <a:lnTo>
                      <a:pt x="45640" y="26238"/>
                    </a:lnTo>
                    <a:lnTo>
                      <a:pt x="45741" y="26137"/>
                    </a:lnTo>
                    <a:lnTo>
                      <a:pt x="45992" y="26137"/>
                    </a:lnTo>
                    <a:lnTo>
                      <a:pt x="46143" y="26238"/>
                    </a:lnTo>
                    <a:lnTo>
                      <a:pt x="46243" y="26288"/>
                    </a:lnTo>
                    <a:lnTo>
                      <a:pt x="46495" y="26338"/>
                    </a:lnTo>
                    <a:lnTo>
                      <a:pt x="46746" y="26288"/>
                    </a:lnTo>
                    <a:lnTo>
                      <a:pt x="46997" y="26338"/>
                    </a:lnTo>
                    <a:lnTo>
                      <a:pt x="47249" y="25886"/>
                    </a:lnTo>
                    <a:lnTo>
                      <a:pt x="47349" y="25785"/>
                    </a:lnTo>
                    <a:lnTo>
                      <a:pt x="47450" y="25685"/>
                    </a:lnTo>
                    <a:lnTo>
                      <a:pt x="47651" y="25685"/>
                    </a:lnTo>
                    <a:lnTo>
                      <a:pt x="47701" y="25785"/>
                    </a:lnTo>
                    <a:lnTo>
                      <a:pt x="47701" y="25836"/>
                    </a:lnTo>
                    <a:lnTo>
                      <a:pt x="47651" y="25936"/>
                    </a:lnTo>
                    <a:lnTo>
                      <a:pt x="47550" y="25986"/>
                    </a:lnTo>
                    <a:lnTo>
                      <a:pt x="47600" y="26087"/>
                    </a:lnTo>
                    <a:lnTo>
                      <a:pt x="47802" y="26087"/>
                    </a:lnTo>
                    <a:lnTo>
                      <a:pt x="48153" y="26037"/>
                    </a:lnTo>
                    <a:lnTo>
                      <a:pt x="48254" y="26087"/>
                    </a:lnTo>
                    <a:lnTo>
                      <a:pt x="48354" y="26187"/>
                    </a:lnTo>
                    <a:lnTo>
                      <a:pt x="48505" y="26288"/>
                    </a:lnTo>
                    <a:lnTo>
                      <a:pt x="48555" y="26238"/>
                    </a:lnTo>
                    <a:lnTo>
                      <a:pt x="48606" y="26187"/>
                    </a:lnTo>
                    <a:lnTo>
                      <a:pt x="48706" y="26137"/>
                    </a:lnTo>
                    <a:lnTo>
                      <a:pt x="49008" y="26137"/>
                    </a:lnTo>
                    <a:lnTo>
                      <a:pt x="49108" y="26087"/>
                    </a:lnTo>
                    <a:lnTo>
                      <a:pt x="49259" y="25986"/>
                    </a:lnTo>
                    <a:lnTo>
                      <a:pt x="49410" y="25936"/>
                    </a:lnTo>
                    <a:lnTo>
                      <a:pt x="49661" y="25886"/>
                    </a:lnTo>
                    <a:lnTo>
                      <a:pt x="49762" y="25886"/>
                    </a:lnTo>
                    <a:lnTo>
                      <a:pt x="49812" y="25836"/>
                    </a:lnTo>
                    <a:lnTo>
                      <a:pt x="49862" y="25685"/>
                    </a:lnTo>
                    <a:lnTo>
                      <a:pt x="49963" y="25534"/>
                    </a:lnTo>
                    <a:lnTo>
                      <a:pt x="50013" y="25534"/>
                    </a:lnTo>
                    <a:lnTo>
                      <a:pt x="50063" y="25584"/>
                    </a:lnTo>
                    <a:lnTo>
                      <a:pt x="50214" y="25735"/>
                    </a:lnTo>
                    <a:lnTo>
                      <a:pt x="50365" y="25836"/>
                    </a:lnTo>
                    <a:lnTo>
                      <a:pt x="50566" y="25936"/>
                    </a:lnTo>
                    <a:lnTo>
                      <a:pt x="50767" y="25886"/>
                    </a:lnTo>
                    <a:lnTo>
                      <a:pt x="50868" y="25986"/>
                    </a:lnTo>
                    <a:lnTo>
                      <a:pt x="50918" y="26137"/>
                    </a:lnTo>
                    <a:lnTo>
                      <a:pt x="51018" y="26288"/>
                    </a:lnTo>
                    <a:lnTo>
                      <a:pt x="51069" y="26238"/>
                    </a:lnTo>
                    <a:lnTo>
                      <a:pt x="51270" y="26087"/>
                    </a:lnTo>
                    <a:lnTo>
                      <a:pt x="51421" y="25936"/>
                    </a:lnTo>
                    <a:lnTo>
                      <a:pt x="51622" y="25886"/>
                    </a:lnTo>
                    <a:lnTo>
                      <a:pt x="52325" y="25886"/>
                    </a:lnTo>
                    <a:lnTo>
                      <a:pt x="52577" y="25836"/>
                    </a:lnTo>
                    <a:lnTo>
                      <a:pt x="52727" y="25685"/>
                    </a:lnTo>
                    <a:lnTo>
                      <a:pt x="53079" y="25685"/>
                    </a:lnTo>
                    <a:lnTo>
                      <a:pt x="53180" y="25735"/>
                    </a:lnTo>
                    <a:lnTo>
                      <a:pt x="53230" y="25836"/>
                    </a:lnTo>
                    <a:lnTo>
                      <a:pt x="53230" y="25986"/>
                    </a:lnTo>
                    <a:lnTo>
                      <a:pt x="53180" y="26187"/>
                    </a:lnTo>
                    <a:lnTo>
                      <a:pt x="53079" y="26338"/>
                    </a:lnTo>
                    <a:lnTo>
                      <a:pt x="52928" y="26489"/>
                    </a:lnTo>
                    <a:lnTo>
                      <a:pt x="52727" y="26539"/>
                    </a:lnTo>
                    <a:lnTo>
                      <a:pt x="52627" y="26590"/>
                    </a:lnTo>
                    <a:lnTo>
                      <a:pt x="52577" y="26740"/>
                    </a:lnTo>
                    <a:lnTo>
                      <a:pt x="52577" y="26992"/>
                    </a:lnTo>
                    <a:lnTo>
                      <a:pt x="52627" y="27092"/>
                    </a:lnTo>
                    <a:lnTo>
                      <a:pt x="52677" y="27143"/>
                    </a:lnTo>
                    <a:lnTo>
                      <a:pt x="52878" y="27143"/>
                    </a:lnTo>
                    <a:lnTo>
                      <a:pt x="53029" y="27042"/>
                    </a:lnTo>
                    <a:lnTo>
                      <a:pt x="53180" y="26891"/>
                    </a:lnTo>
                    <a:lnTo>
                      <a:pt x="53230" y="26791"/>
                    </a:lnTo>
                    <a:lnTo>
                      <a:pt x="53230" y="26690"/>
                    </a:lnTo>
                    <a:lnTo>
                      <a:pt x="53280" y="26590"/>
                    </a:lnTo>
                    <a:lnTo>
                      <a:pt x="53331" y="26539"/>
                    </a:lnTo>
                    <a:lnTo>
                      <a:pt x="53381" y="26640"/>
                    </a:lnTo>
                    <a:lnTo>
                      <a:pt x="53431" y="26690"/>
                    </a:lnTo>
                    <a:lnTo>
                      <a:pt x="53431" y="26941"/>
                    </a:lnTo>
                    <a:lnTo>
                      <a:pt x="53481" y="27092"/>
                    </a:lnTo>
                    <a:lnTo>
                      <a:pt x="53582" y="27193"/>
                    </a:lnTo>
                    <a:lnTo>
                      <a:pt x="53632" y="27293"/>
                    </a:lnTo>
                    <a:lnTo>
                      <a:pt x="53682" y="27444"/>
                    </a:lnTo>
                    <a:lnTo>
                      <a:pt x="53733" y="27545"/>
                    </a:lnTo>
                    <a:lnTo>
                      <a:pt x="53783" y="27595"/>
                    </a:lnTo>
                    <a:lnTo>
                      <a:pt x="53984" y="27595"/>
                    </a:lnTo>
                    <a:lnTo>
                      <a:pt x="54034" y="27645"/>
                    </a:lnTo>
                    <a:lnTo>
                      <a:pt x="54085" y="27746"/>
                    </a:lnTo>
                    <a:lnTo>
                      <a:pt x="54085" y="27896"/>
                    </a:lnTo>
                    <a:lnTo>
                      <a:pt x="54085" y="27947"/>
                    </a:lnTo>
                    <a:lnTo>
                      <a:pt x="54135" y="27947"/>
                    </a:lnTo>
                    <a:lnTo>
                      <a:pt x="54286" y="27997"/>
                    </a:lnTo>
                    <a:lnTo>
                      <a:pt x="54436" y="27947"/>
                    </a:lnTo>
                    <a:lnTo>
                      <a:pt x="54637" y="27896"/>
                    </a:lnTo>
                    <a:lnTo>
                      <a:pt x="54637" y="27947"/>
                    </a:lnTo>
                    <a:lnTo>
                      <a:pt x="54688" y="28047"/>
                    </a:lnTo>
                    <a:lnTo>
                      <a:pt x="54738" y="28148"/>
                    </a:lnTo>
                    <a:lnTo>
                      <a:pt x="54788" y="28198"/>
                    </a:lnTo>
                    <a:lnTo>
                      <a:pt x="54889" y="28148"/>
                    </a:lnTo>
                    <a:lnTo>
                      <a:pt x="55090" y="27896"/>
                    </a:lnTo>
                    <a:lnTo>
                      <a:pt x="55190" y="27846"/>
                    </a:lnTo>
                    <a:lnTo>
                      <a:pt x="55341" y="27896"/>
                    </a:lnTo>
                    <a:lnTo>
                      <a:pt x="55341" y="27997"/>
                    </a:lnTo>
                    <a:lnTo>
                      <a:pt x="55391" y="28148"/>
                    </a:lnTo>
                    <a:lnTo>
                      <a:pt x="55492" y="28248"/>
                    </a:lnTo>
                    <a:lnTo>
                      <a:pt x="55542" y="28349"/>
                    </a:lnTo>
                    <a:lnTo>
                      <a:pt x="55542" y="28500"/>
                    </a:lnTo>
                    <a:lnTo>
                      <a:pt x="55542" y="28650"/>
                    </a:lnTo>
                    <a:lnTo>
                      <a:pt x="55442" y="28801"/>
                    </a:lnTo>
                    <a:lnTo>
                      <a:pt x="55341" y="28952"/>
                    </a:lnTo>
                    <a:lnTo>
                      <a:pt x="55190" y="29053"/>
                    </a:lnTo>
                    <a:lnTo>
                      <a:pt x="55090" y="29053"/>
                    </a:lnTo>
                    <a:lnTo>
                      <a:pt x="54989" y="29002"/>
                    </a:lnTo>
                    <a:lnTo>
                      <a:pt x="54889" y="28902"/>
                    </a:lnTo>
                    <a:lnTo>
                      <a:pt x="54738" y="28851"/>
                    </a:lnTo>
                    <a:lnTo>
                      <a:pt x="53783" y="28851"/>
                    </a:lnTo>
                    <a:lnTo>
                      <a:pt x="53682" y="28952"/>
                    </a:lnTo>
                    <a:lnTo>
                      <a:pt x="53582" y="29002"/>
                    </a:lnTo>
                    <a:lnTo>
                      <a:pt x="53381" y="29053"/>
                    </a:lnTo>
                    <a:lnTo>
                      <a:pt x="52928" y="29053"/>
                    </a:lnTo>
                    <a:lnTo>
                      <a:pt x="52828" y="29153"/>
                    </a:lnTo>
                    <a:lnTo>
                      <a:pt x="52727" y="29203"/>
                    </a:lnTo>
                    <a:lnTo>
                      <a:pt x="52677" y="29203"/>
                    </a:lnTo>
                    <a:lnTo>
                      <a:pt x="52526" y="29103"/>
                    </a:lnTo>
                    <a:lnTo>
                      <a:pt x="52426" y="29002"/>
                    </a:lnTo>
                    <a:lnTo>
                      <a:pt x="52376" y="28902"/>
                    </a:lnTo>
                    <a:lnTo>
                      <a:pt x="52376" y="28851"/>
                    </a:lnTo>
                    <a:lnTo>
                      <a:pt x="52275" y="28851"/>
                    </a:lnTo>
                    <a:lnTo>
                      <a:pt x="52225" y="28902"/>
                    </a:lnTo>
                    <a:lnTo>
                      <a:pt x="52174" y="29153"/>
                    </a:lnTo>
                    <a:lnTo>
                      <a:pt x="52024" y="29304"/>
                    </a:lnTo>
                    <a:lnTo>
                      <a:pt x="51873" y="29455"/>
                    </a:lnTo>
                    <a:lnTo>
                      <a:pt x="51622" y="29505"/>
                    </a:lnTo>
                    <a:lnTo>
                      <a:pt x="51571" y="29555"/>
                    </a:lnTo>
                    <a:lnTo>
                      <a:pt x="51622" y="29656"/>
                    </a:lnTo>
                    <a:lnTo>
                      <a:pt x="51672" y="29656"/>
                    </a:lnTo>
                    <a:lnTo>
                      <a:pt x="52225" y="29706"/>
                    </a:lnTo>
                    <a:lnTo>
                      <a:pt x="52476" y="29706"/>
                    </a:lnTo>
                    <a:lnTo>
                      <a:pt x="52677" y="29656"/>
                    </a:lnTo>
                    <a:lnTo>
                      <a:pt x="52878" y="29555"/>
                    </a:lnTo>
                    <a:lnTo>
                      <a:pt x="53029" y="29354"/>
                    </a:lnTo>
                    <a:lnTo>
                      <a:pt x="53079" y="29304"/>
                    </a:lnTo>
                    <a:lnTo>
                      <a:pt x="53130" y="29304"/>
                    </a:lnTo>
                    <a:lnTo>
                      <a:pt x="53230" y="29404"/>
                    </a:lnTo>
                    <a:lnTo>
                      <a:pt x="53331" y="29455"/>
                    </a:lnTo>
                    <a:lnTo>
                      <a:pt x="56246" y="29455"/>
                    </a:lnTo>
                    <a:lnTo>
                      <a:pt x="56296" y="29404"/>
                    </a:lnTo>
                    <a:lnTo>
                      <a:pt x="56497" y="29304"/>
                    </a:lnTo>
                    <a:lnTo>
                      <a:pt x="56598" y="29254"/>
                    </a:lnTo>
                    <a:lnTo>
                      <a:pt x="56749" y="29304"/>
                    </a:lnTo>
                    <a:lnTo>
                      <a:pt x="56899" y="29455"/>
                    </a:lnTo>
                    <a:lnTo>
                      <a:pt x="58709" y="29455"/>
                    </a:lnTo>
                    <a:lnTo>
                      <a:pt x="58860" y="29404"/>
                    </a:lnTo>
                    <a:lnTo>
                      <a:pt x="59010" y="29304"/>
                    </a:lnTo>
                    <a:lnTo>
                      <a:pt x="59161" y="29254"/>
                    </a:lnTo>
                    <a:lnTo>
                      <a:pt x="59312" y="29203"/>
                    </a:lnTo>
                    <a:lnTo>
                      <a:pt x="59463" y="29053"/>
                    </a:lnTo>
                    <a:lnTo>
                      <a:pt x="59563" y="29053"/>
                    </a:lnTo>
                    <a:lnTo>
                      <a:pt x="59563" y="28851"/>
                    </a:lnTo>
                    <a:lnTo>
                      <a:pt x="59563" y="28751"/>
                    </a:lnTo>
                    <a:lnTo>
                      <a:pt x="59563" y="28701"/>
                    </a:lnTo>
                    <a:lnTo>
                      <a:pt x="59664" y="28701"/>
                    </a:lnTo>
                    <a:lnTo>
                      <a:pt x="59764" y="28751"/>
                    </a:lnTo>
                    <a:lnTo>
                      <a:pt x="59865" y="28801"/>
                    </a:lnTo>
                    <a:lnTo>
                      <a:pt x="60166" y="28500"/>
                    </a:lnTo>
                    <a:lnTo>
                      <a:pt x="59915" y="28399"/>
                    </a:lnTo>
                    <a:lnTo>
                      <a:pt x="59815" y="28399"/>
                    </a:lnTo>
                    <a:lnTo>
                      <a:pt x="59764" y="28349"/>
                    </a:lnTo>
                    <a:lnTo>
                      <a:pt x="59915" y="28148"/>
                    </a:lnTo>
                    <a:lnTo>
                      <a:pt x="59965" y="27997"/>
                    </a:lnTo>
                    <a:lnTo>
                      <a:pt x="59010" y="27997"/>
                    </a:lnTo>
                    <a:lnTo>
                      <a:pt x="58960" y="27896"/>
                    </a:lnTo>
                    <a:lnTo>
                      <a:pt x="58910" y="27746"/>
                    </a:lnTo>
                    <a:lnTo>
                      <a:pt x="59061" y="27545"/>
                    </a:lnTo>
                    <a:lnTo>
                      <a:pt x="59111" y="27344"/>
                    </a:lnTo>
                    <a:lnTo>
                      <a:pt x="59111" y="26891"/>
                    </a:lnTo>
                    <a:lnTo>
                      <a:pt x="59161" y="26791"/>
                    </a:lnTo>
                    <a:lnTo>
                      <a:pt x="59211" y="26740"/>
                    </a:lnTo>
                    <a:lnTo>
                      <a:pt x="59563" y="26740"/>
                    </a:lnTo>
                    <a:lnTo>
                      <a:pt x="59614" y="26539"/>
                    </a:lnTo>
                    <a:lnTo>
                      <a:pt x="59714" y="26439"/>
                    </a:lnTo>
                    <a:lnTo>
                      <a:pt x="59714" y="26389"/>
                    </a:lnTo>
                    <a:lnTo>
                      <a:pt x="59664" y="26338"/>
                    </a:lnTo>
                    <a:lnTo>
                      <a:pt x="59563" y="26338"/>
                    </a:lnTo>
                    <a:lnTo>
                      <a:pt x="59412" y="26288"/>
                    </a:lnTo>
                    <a:lnTo>
                      <a:pt x="59362" y="26238"/>
                    </a:lnTo>
                    <a:lnTo>
                      <a:pt x="59362" y="26187"/>
                    </a:lnTo>
                    <a:lnTo>
                      <a:pt x="59513" y="26037"/>
                    </a:lnTo>
                    <a:lnTo>
                      <a:pt x="59513" y="25986"/>
                    </a:lnTo>
                    <a:lnTo>
                      <a:pt x="59463" y="25936"/>
                    </a:lnTo>
                    <a:lnTo>
                      <a:pt x="59262" y="25735"/>
                    </a:lnTo>
                    <a:lnTo>
                      <a:pt x="59211" y="25685"/>
                    </a:lnTo>
                    <a:lnTo>
                      <a:pt x="59111" y="25785"/>
                    </a:lnTo>
                    <a:lnTo>
                      <a:pt x="59010" y="25886"/>
                    </a:lnTo>
                    <a:lnTo>
                      <a:pt x="58960" y="25836"/>
                    </a:lnTo>
                    <a:lnTo>
                      <a:pt x="58910" y="25785"/>
                    </a:lnTo>
                    <a:lnTo>
                      <a:pt x="58910" y="25685"/>
                    </a:lnTo>
                    <a:lnTo>
                      <a:pt x="58910" y="25584"/>
                    </a:lnTo>
                    <a:lnTo>
                      <a:pt x="58960" y="25484"/>
                    </a:lnTo>
                    <a:lnTo>
                      <a:pt x="59061" y="25434"/>
                    </a:lnTo>
                    <a:lnTo>
                      <a:pt x="59161" y="25333"/>
                    </a:lnTo>
                    <a:lnTo>
                      <a:pt x="59262" y="25283"/>
                    </a:lnTo>
                    <a:lnTo>
                      <a:pt x="59412" y="25283"/>
                    </a:lnTo>
                    <a:lnTo>
                      <a:pt x="59563" y="25383"/>
                    </a:lnTo>
                    <a:lnTo>
                      <a:pt x="59614" y="25484"/>
                    </a:lnTo>
                    <a:lnTo>
                      <a:pt x="59915" y="25383"/>
                    </a:lnTo>
                    <a:lnTo>
                      <a:pt x="59865" y="25283"/>
                    </a:lnTo>
                    <a:lnTo>
                      <a:pt x="59614" y="25031"/>
                    </a:lnTo>
                    <a:lnTo>
                      <a:pt x="59563" y="24981"/>
                    </a:lnTo>
                    <a:lnTo>
                      <a:pt x="59563" y="24881"/>
                    </a:lnTo>
                    <a:lnTo>
                      <a:pt x="59664" y="24830"/>
                    </a:lnTo>
                    <a:lnTo>
                      <a:pt x="59815" y="24830"/>
                    </a:lnTo>
                    <a:lnTo>
                      <a:pt x="59865" y="24780"/>
                    </a:lnTo>
                    <a:lnTo>
                      <a:pt x="60016" y="24680"/>
                    </a:lnTo>
                    <a:lnTo>
                      <a:pt x="60116" y="24579"/>
                    </a:lnTo>
                    <a:lnTo>
                      <a:pt x="60166" y="24529"/>
                    </a:lnTo>
                    <a:lnTo>
                      <a:pt x="59764" y="23926"/>
                    </a:lnTo>
                    <a:lnTo>
                      <a:pt x="59614" y="23825"/>
                    </a:lnTo>
                    <a:lnTo>
                      <a:pt x="59563" y="23875"/>
                    </a:lnTo>
                    <a:lnTo>
                      <a:pt x="59463" y="23976"/>
                    </a:lnTo>
                    <a:lnTo>
                      <a:pt x="59362" y="24026"/>
                    </a:lnTo>
                    <a:lnTo>
                      <a:pt x="58407" y="24026"/>
                    </a:lnTo>
                    <a:lnTo>
                      <a:pt x="58106" y="24177"/>
                    </a:lnTo>
                    <a:lnTo>
                      <a:pt x="57854" y="24227"/>
                    </a:lnTo>
                    <a:lnTo>
                      <a:pt x="57553" y="24177"/>
                    </a:lnTo>
                    <a:lnTo>
                      <a:pt x="57151" y="24026"/>
                    </a:lnTo>
                    <a:lnTo>
                      <a:pt x="57000" y="24026"/>
                    </a:lnTo>
                    <a:lnTo>
                      <a:pt x="56849" y="24076"/>
                    </a:lnTo>
                    <a:lnTo>
                      <a:pt x="56698" y="24177"/>
                    </a:lnTo>
                    <a:lnTo>
                      <a:pt x="56598" y="24227"/>
                    </a:lnTo>
                    <a:lnTo>
                      <a:pt x="56447" y="24177"/>
                    </a:lnTo>
                    <a:lnTo>
                      <a:pt x="56346" y="24076"/>
                    </a:lnTo>
                    <a:lnTo>
                      <a:pt x="56196" y="24026"/>
                    </a:lnTo>
                    <a:lnTo>
                      <a:pt x="56045" y="23976"/>
                    </a:lnTo>
                    <a:lnTo>
                      <a:pt x="55995" y="23926"/>
                    </a:lnTo>
                    <a:lnTo>
                      <a:pt x="55995" y="23825"/>
                    </a:lnTo>
                    <a:lnTo>
                      <a:pt x="56145" y="23674"/>
                    </a:lnTo>
                    <a:lnTo>
                      <a:pt x="56346" y="23574"/>
                    </a:lnTo>
                    <a:lnTo>
                      <a:pt x="56547" y="23574"/>
                    </a:lnTo>
                    <a:lnTo>
                      <a:pt x="56749" y="23624"/>
                    </a:lnTo>
                    <a:lnTo>
                      <a:pt x="56899" y="23725"/>
                    </a:lnTo>
                    <a:lnTo>
                      <a:pt x="56950" y="23725"/>
                    </a:lnTo>
                    <a:lnTo>
                      <a:pt x="57050" y="23674"/>
                    </a:lnTo>
                    <a:lnTo>
                      <a:pt x="57151" y="23574"/>
                    </a:lnTo>
                    <a:lnTo>
                      <a:pt x="57251" y="23574"/>
                    </a:lnTo>
                    <a:lnTo>
                      <a:pt x="57352" y="23524"/>
                    </a:lnTo>
                    <a:lnTo>
                      <a:pt x="57502" y="23473"/>
                    </a:lnTo>
                    <a:lnTo>
                      <a:pt x="57603" y="23373"/>
                    </a:lnTo>
                    <a:lnTo>
                      <a:pt x="58508" y="23373"/>
                    </a:lnTo>
                    <a:lnTo>
                      <a:pt x="58608" y="23423"/>
                    </a:lnTo>
                    <a:lnTo>
                      <a:pt x="58759" y="23524"/>
                    </a:lnTo>
                    <a:lnTo>
                      <a:pt x="58910" y="23574"/>
                    </a:lnTo>
                    <a:lnTo>
                      <a:pt x="59010" y="23574"/>
                    </a:lnTo>
                    <a:lnTo>
                      <a:pt x="59161" y="23423"/>
                    </a:lnTo>
                    <a:lnTo>
                      <a:pt x="59262" y="23373"/>
                    </a:lnTo>
                    <a:lnTo>
                      <a:pt x="59362" y="23373"/>
                    </a:lnTo>
                    <a:lnTo>
                      <a:pt x="59513" y="23322"/>
                    </a:lnTo>
                    <a:lnTo>
                      <a:pt x="59513" y="23272"/>
                    </a:lnTo>
                    <a:lnTo>
                      <a:pt x="59412" y="23121"/>
                    </a:lnTo>
                    <a:lnTo>
                      <a:pt x="59312" y="22971"/>
                    </a:lnTo>
                    <a:lnTo>
                      <a:pt x="59312" y="22870"/>
                    </a:lnTo>
                    <a:lnTo>
                      <a:pt x="59412" y="22770"/>
                    </a:lnTo>
                    <a:lnTo>
                      <a:pt x="59513" y="22719"/>
                    </a:lnTo>
                    <a:lnTo>
                      <a:pt x="59915" y="22719"/>
                    </a:lnTo>
                    <a:lnTo>
                      <a:pt x="59965" y="22669"/>
                    </a:lnTo>
                    <a:lnTo>
                      <a:pt x="59965" y="22569"/>
                    </a:lnTo>
                    <a:lnTo>
                      <a:pt x="59965" y="22518"/>
                    </a:lnTo>
                    <a:lnTo>
                      <a:pt x="59865" y="22317"/>
                    </a:lnTo>
                    <a:lnTo>
                      <a:pt x="59714" y="22468"/>
                    </a:lnTo>
                    <a:lnTo>
                      <a:pt x="59664" y="22518"/>
                    </a:lnTo>
                    <a:lnTo>
                      <a:pt x="59563" y="22468"/>
                    </a:lnTo>
                    <a:lnTo>
                      <a:pt x="59412" y="22367"/>
                    </a:lnTo>
                    <a:lnTo>
                      <a:pt x="59312" y="22317"/>
                    </a:lnTo>
                    <a:lnTo>
                      <a:pt x="58910" y="22518"/>
                    </a:lnTo>
                    <a:lnTo>
                      <a:pt x="58709" y="22619"/>
                    </a:lnTo>
                    <a:lnTo>
                      <a:pt x="58558" y="22770"/>
                    </a:lnTo>
                    <a:lnTo>
                      <a:pt x="58508" y="22870"/>
                    </a:lnTo>
                    <a:lnTo>
                      <a:pt x="58558" y="22920"/>
                    </a:lnTo>
                    <a:lnTo>
                      <a:pt x="58659" y="23021"/>
                    </a:lnTo>
                    <a:lnTo>
                      <a:pt x="58659" y="23071"/>
                    </a:lnTo>
                    <a:lnTo>
                      <a:pt x="58608" y="23172"/>
                    </a:lnTo>
                    <a:lnTo>
                      <a:pt x="58407" y="23172"/>
                    </a:lnTo>
                    <a:lnTo>
                      <a:pt x="58357" y="23121"/>
                    </a:lnTo>
                    <a:lnTo>
                      <a:pt x="58307" y="23071"/>
                    </a:lnTo>
                    <a:lnTo>
                      <a:pt x="58307" y="23021"/>
                    </a:lnTo>
                    <a:lnTo>
                      <a:pt x="58256" y="22770"/>
                    </a:lnTo>
                    <a:lnTo>
                      <a:pt x="58307" y="22619"/>
                    </a:lnTo>
                    <a:lnTo>
                      <a:pt x="58357" y="22518"/>
                    </a:lnTo>
                    <a:lnTo>
                      <a:pt x="58457" y="22418"/>
                    </a:lnTo>
                    <a:lnTo>
                      <a:pt x="58457" y="22367"/>
                    </a:lnTo>
                    <a:lnTo>
                      <a:pt x="58357" y="22317"/>
                    </a:lnTo>
                    <a:lnTo>
                      <a:pt x="58256" y="22317"/>
                    </a:lnTo>
                    <a:lnTo>
                      <a:pt x="58106" y="22267"/>
                    </a:lnTo>
                    <a:lnTo>
                      <a:pt x="58055" y="22116"/>
                    </a:lnTo>
                    <a:lnTo>
                      <a:pt x="58055" y="22016"/>
                    </a:lnTo>
                    <a:lnTo>
                      <a:pt x="58106" y="21965"/>
                    </a:lnTo>
                    <a:lnTo>
                      <a:pt x="58206" y="21915"/>
                    </a:lnTo>
                    <a:lnTo>
                      <a:pt x="58307" y="21915"/>
                    </a:lnTo>
                    <a:lnTo>
                      <a:pt x="58407" y="21865"/>
                    </a:lnTo>
                    <a:lnTo>
                      <a:pt x="58457" y="21815"/>
                    </a:lnTo>
                    <a:lnTo>
                      <a:pt x="58307" y="21614"/>
                    </a:lnTo>
                    <a:lnTo>
                      <a:pt x="58256" y="21513"/>
                    </a:lnTo>
                    <a:lnTo>
                      <a:pt x="58256" y="21362"/>
                    </a:lnTo>
                    <a:lnTo>
                      <a:pt x="58206" y="21312"/>
                    </a:lnTo>
                    <a:lnTo>
                      <a:pt x="58106" y="21262"/>
                    </a:lnTo>
                    <a:lnTo>
                      <a:pt x="57301" y="21211"/>
                    </a:lnTo>
                    <a:lnTo>
                      <a:pt x="57251" y="21161"/>
                    </a:lnTo>
                    <a:lnTo>
                      <a:pt x="57251" y="21010"/>
                    </a:lnTo>
                    <a:lnTo>
                      <a:pt x="57251" y="20910"/>
                    </a:lnTo>
                    <a:lnTo>
                      <a:pt x="57301" y="20860"/>
                    </a:lnTo>
                    <a:lnTo>
                      <a:pt x="57402" y="20910"/>
                    </a:lnTo>
                    <a:lnTo>
                      <a:pt x="57452" y="21010"/>
                    </a:lnTo>
                    <a:lnTo>
                      <a:pt x="57553" y="21061"/>
                    </a:lnTo>
                    <a:lnTo>
                      <a:pt x="57754" y="21061"/>
                    </a:lnTo>
                    <a:lnTo>
                      <a:pt x="57955" y="21010"/>
                    </a:lnTo>
                    <a:lnTo>
                      <a:pt x="58106" y="20910"/>
                    </a:lnTo>
                    <a:lnTo>
                      <a:pt x="58256" y="20759"/>
                    </a:lnTo>
                    <a:lnTo>
                      <a:pt x="58256" y="20608"/>
                    </a:lnTo>
                    <a:lnTo>
                      <a:pt x="58206" y="20457"/>
                    </a:lnTo>
                    <a:lnTo>
                      <a:pt x="58055" y="20357"/>
                    </a:lnTo>
                    <a:lnTo>
                      <a:pt x="57905" y="20206"/>
                    </a:lnTo>
                    <a:lnTo>
                      <a:pt x="57151" y="20005"/>
                    </a:lnTo>
                    <a:lnTo>
                      <a:pt x="56950" y="19854"/>
                    </a:lnTo>
                    <a:lnTo>
                      <a:pt x="56799" y="19854"/>
                    </a:lnTo>
                    <a:lnTo>
                      <a:pt x="56698" y="20005"/>
                    </a:lnTo>
                    <a:lnTo>
                      <a:pt x="56598" y="20106"/>
                    </a:lnTo>
                    <a:lnTo>
                      <a:pt x="56447" y="20206"/>
                    </a:lnTo>
                    <a:lnTo>
                      <a:pt x="56346" y="20206"/>
                    </a:lnTo>
                    <a:lnTo>
                      <a:pt x="56196" y="20106"/>
                    </a:lnTo>
                    <a:lnTo>
                      <a:pt x="56145" y="20055"/>
                    </a:lnTo>
                    <a:lnTo>
                      <a:pt x="56196" y="19955"/>
                    </a:lnTo>
                    <a:lnTo>
                      <a:pt x="56296" y="19804"/>
                    </a:lnTo>
                    <a:lnTo>
                      <a:pt x="56397" y="19653"/>
                    </a:lnTo>
                    <a:lnTo>
                      <a:pt x="56547" y="19603"/>
                    </a:lnTo>
                    <a:lnTo>
                      <a:pt x="56749" y="19553"/>
                    </a:lnTo>
                    <a:lnTo>
                      <a:pt x="56899" y="19553"/>
                    </a:lnTo>
                    <a:lnTo>
                      <a:pt x="57000" y="19452"/>
                    </a:lnTo>
                    <a:lnTo>
                      <a:pt x="57000" y="19301"/>
                    </a:lnTo>
                    <a:lnTo>
                      <a:pt x="57100" y="19201"/>
                    </a:lnTo>
                    <a:lnTo>
                      <a:pt x="57251" y="19151"/>
                    </a:lnTo>
                    <a:lnTo>
                      <a:pt x="57804" y="19151"/>
                    </a:lnTo>
                    <a:lnTo>
                      <a:pt x="58005" y="19100"/>
                    </a:lnTo>
                    <a:lnTo>
                      <a:pt x="58055" y="19050"/>
                    </a:lnTo>
                    <a:lnTo>
                      <a:pt x="58156" y="18950"/>
                    </a:lnTo>
                    <a:lnTo>
                      <a:pt x="58206" y="19050"/>
                    </a:lnTo>
                    <a:lnTo>
                      <a:pt x="58256" y="19100"/>
                    </a:lnTo>
                    <a:lnTo>
                      <a:pt x="58256" y="19201"/>
                    </a:lnTo>
                    <a:lnTo>
                      <a:pt x="58256" y="19301"/>
                    </a:lnTo>
                    <a:lnTo>
                      <a:pt x="58206" y="19352"/>
                    </a:lnTo>
                    <a:lnTo>
                      <a:pt x="58055" y="19402"/>
                    </a:lnTo>
                    <a:lnTo>
                      <a:pt x="57955" y="19402"/>
                    </a:lnTo>
                    <a:lnTo>
                      <a:pt x="57905" y="19452"/>
                    </a:lnTo>
                    <a:lnTo>
                      <a:pt x="57905" y="19502"/>
                    </a:lnTo>
                    <a:lnTo>
                      <a:pt x="57955" y="19603"/>
                    </a:lnTo>
                    <a:lnTo>
                      <a:pt x="58055" y="19653"/>
                    </a:lnTo>
                    <a:lnTo>
                      <a:pt x="58106" y="19703"/>
                    </a:lnTo>
                    <a:lnTo>
                      <a:pt x="58357" y="19603"/>
                    </a:lnTo>
                    <a:lnTo>
                      <a:pt x="58608" y="19603"/>
                    </a:lnTo>
                    <a:lnTo>
                      <a:pt x="58709" y="19703"/>
                    </a:lnTo>
                    <a:lnTo>
                      <a:pt x="58860" y="19754"/>
                    </a:lnTo>
                    <a:lnTo>
                      <a:pt x="58910" y="19653"/>
                    </a:lnTo>
                    <a:lnTo>
                      <a:pt x="58910" y="19553"/>
                    </a:lnTo>
                    <a:lnTo>
                      <a:pt x="58860" y="19452"/>
                    </a:lnTo>
                    <a:lnTo>
                      <a:pt x="58809" y="19402"/>
                    </a:lnTo>
                    <a:lnTo>
                      <a:pt x="58759" y="19251"/>
                    </a:lnTo>
                    <a:lnTo>
                      <a:pt x="58759" y="19201"/>
                    </a:lnTo>
                    <a:lnTo>
                      <a:pt x="58809" y="19201"/>
                    </a:lnTo>
                    <a:lnTo>
                      <a:pt x="59563" y="19151"/>
                    </a:lnTo>
                    <a:lnTo>
                      <a:pt x="60367" y="19151"/>
                    </a:lnTo>
                    <a:lnTo>
                      <a:pt x="60518" y="19201"/>
                    </a:lnTo>
                    <a:lnTo>
                      <a:pt x="60619" y="19301"/>
                    </a:lnTo>
                    <a:lnTo>
                      <a:pt x="60870" y="19502"/>
                    </a:lnTo>
                    <a:lnTo>
                      <a:pt x="60971" y="19603"/>
                    </a:lnTo>
                    <a:lnTo>
                      <a:pt x="61021" y="19603"/>
                    </a:lnTo>
                    <a:lnTo>
                      <a:pt x="61121" y="19553"/>
                    </a:lnTo>
                    <a:lnTo>
                      <a:pt x="61222" y="19502"/>
                    </a:lnTo>
                    <a:lnTo>
                      <a:pt x="61373" y="19352"/>
                    </a:lnTo>
                    <a:lnTo>
                      <a:pt x="61423" y="19251"/>
                    </a:lnTo>
                    <a:lnTo>
                      <a:pt x="61373" y="19151"/>
                    </a:lnTo>
                    <a:lnTo>
                      <a:pt x="61272" y="19100"/>
                    </a:lnTo>
                    <a:lnTo>
                      <a:pt x="61272" y="19050"/>
                    </a:lnTo>
                    <a:lnTo>
                      <a:pt x="61323" y="19000"/>
                    </a:lnTo>
                    <a:lnTo>
                      <a:pt x="61373" y="19000"/>
                    </a:lnTo>
                    <a:lnTo>
                      <a:pt x="61423" y="19050"/>
                    </a:lnTo>
                    <a:lnTo>
                      <a:pt x="61423" y="19151"/>
                    </a:lnTo>
                    <a:lnTo>
                      <a:pt x="61725" y="19151"/>
                    </a:lnTo>
                    <a:lnTo>
                      <a:pt x="61825" y="19100"/>
                    </a:lnTo>
                    <a:lnTo>
                      <a:pt x="61875" y="19000"/>
                    </a:lnTo>
                    <a:lnTo>
                      <a:pt x="61976" y="18950"/>
                    </a:lnTo>
                    <a:lnTo>
                      <a:pt x="62177" y="18950"/>
                    </a:lnTo>
                    <a:lnTo>
                      <a:pt x="62479" y="19050"/>
                    </a:lnTo>
                    <a:lnTo>
                      <a:pt x="62378" y="19100"/>
                    </a:lnTo>
                    <a:lnTo>
                      <a:pt x="62227" y="19151"/>
                    </a:lnTo>
                    <a:lnTo>
                      <a:pt x="62127" y="19201"/>
                    </a:lnTo>
                    <a:lnTo>
                      <a:pt x="62076" y="19251"/>
                    </a:lnTo>
                    <a:lnTo>
                      <a:pt x="62127" y="19352"/>
                    </a:lnTo>
                    <a:lnTo>
                      <a:pt x="62227" y="19402"/>
                    </a:lnTo>
                    <a:lnTo>
                      <a:pt x="62278" y="19502"/>
                    </a:lnTo>
                    <a:lnTo>
                      <a:pt x="62227" y="19553"/>
                    </a:lnTo>
                    <a:lnTo>
                      <a:pt x="62177" y="19553"/>
                    </a:lnTo>
                    <a:lnTo>
                      <a:pt x="62026" y="19603"/>
                    </a:lnTo>
                    <a:lnTo>
                      <a:pt x="61926" y="19653"/>
                    </a:lnTo>
                    <a:lnTo>
                      <a:pt x="61674" y="19854"/>
                    </a:lnTo>
                    <a:lnTo>
                      <a:pt x="61423" y="20106"/>
                    </a:lnTo>
                    <a:lnTo>
                      <a:pt x="61323" y="20206"/>
                    </a:lnTo>
                    <a:lnTo>
                      <a:pt x="61121" y="20256"/>
                    </a:lnTo>
                    <a:lnTo>
                      <a:pt x="61071" y="20357"/>
                    </a:lnTo>
                    <a:lnTo>
                      <a:pt x="61021" y="20508"/>
                    </a:lnTo>
                    <a:lnTo>
                      <a:pt x="61121" y="20608"/>
                    </a:lnTo>
                    <a:lnTo>
                      <a:pt x="61272" y="20608"/>
                    </a:lnTo>
                    <a:lnTo>
                      <a:pt x="61373" y="20558"/>
                    </a:lnTo>
                    <a:lnTo>
                      <a:pt x="61423" y="20508"/>
                    </a:lnTo>
                    <a:lnTo>
                      <a:pt x="61473" y="20457"/>
                    </a:lnTo>
                    <a:lnTo>
                      <a:pt x="61674" y="20558"/>
                    </a:lnTo>
                    <a:lnTo>
                      <a:pt x="61825" y="20608"/>
                    </a:lnTo>
                    <a:lnTo>
                      <a:pt x="61976" y="20608"/>
                    </a:lnTo>
                    <a:lnTo>
                      <a:pt x="62076" y="20508"/>
                    </a:lnTo>
                    <a:lnTo>
                      <a:pt x="62076" y="20357"/>
                    </a:lnTo>
                    <a:lnTo>
                      <a:pt x="62127" y="20256"/>
                    </a:lnTo>
                    <a:lnTo>
                      <a:pt x="62278" y="20106"/>
                    </a:lnTo>
                    <a:lnTo>
                      <a:pt x="62378" y="20005"/>
                    </a:lnTo>
                    <a:lnTo>
                      <a:pt x="62428" y="20055"/>
                    </a:lnTo>
                    <a:lnTo>
                      <a:pt x="62479" y="20156"/>
                    </a:lnTo>
                    <a:lnTo>
                      <a:pt x="62529" y="20307"/>
                    </a:lnTo>
                    <a:lnTo>
                      <a:pt x="62579" y="20407"/>
                    </a:lnTo>
                    <a:lnTo>
                      <a:pt x="62830" y="20457"/>
                    </a:lnTo>
                    <a:lnTo>
                      <a:pt x="62931" y="20457"/>
                    </a:lnTo>
                    <a:lnTo>
                      <a:pt x="63031" y="20407"/>
                    </a:lnTo>
                    <a:lnTo>
                      <a:pt x="63182" y="20206"/>
                    </a:lnTo>
                    <a:lnTo>
                      <a:pt x="63383" y="20106"/>
                    </a:lnTo>
                    <a:lnTo>
                      <a:pt x="63635" y="20005"/>
                    </a:lnTo>
                    <a:lnTo>
                      <a:pt x="63886" y="19955"/>
                    </a:lnTo>
                    <a:lnTo>
                      <a:pt x="63936" y="19905"/>
                    </a:lnTo>
                    <a:lnTo>
                      <a:pt x="63936" y="19804"/>
                    </a:lnTo>
                    <a:lnTo>
                      <a:pt x="63936" y="19703"/>
                    </a:lnTo>
                    <a:lnTo>
                      <a:pt x="63886" y="19603"/>
                    </a:lnTo>
                    <a:lnTo>
                      <a:pt x="63484" y="19603"/>
                    </a:lnTo>
                    <a:lnTo>
                      <a:pt x="63383" y="19553"/>
                    </a:lnTo>
                    <a:lnTo>
                      <a:pt x="63333" y="19452"/>
                    </a:lnTo>
                    <a:lnTo>
                      <a:pt x="63484" y="19301"/>
                    </a:lnTo>
                    <a:lnTo>
                      <a:pt x="63584" y="19100"/>
                    </a:lnTo>
                    <a:lnTo>
                      <a:pt x="63685" y="18899"/>
                    </a:lnTo>
                    <a:lnTo>
                      <a:pt x="63735" y="18799"/>
                    </a:lnTo>
                    <a:lnTo>
                      <a:pt x="63836" y="18748"/>
                    </a:lnTo>
                    <a:lnTo>
                      <a:pt x="64087" y="18748"/>
                    </a:lnTo>
                    <a:lnTo>
                      <a:pt x="64238" y="18899"/>
                    </a:lnTo>
                    <a:lnTo>
                      <a:pt x="64338" y="19050"/>
                    </a:lnTo>
                    <a:lnTo>
                      <a:pt x="64489" y="19251"/>
                    </a:lnTo>
                    <a:lnTo>
                      <a:pt x="64640" y="19352"/>
                    </a:lnTo>
                    <a:lnTo>
                      <a:pt x="64942" y="19352"/>
                    </a:lnTo>
                    <a:lnTo>
                      <a:pt x="64992" y="19301"/>
                    </a:lnTo>
                    <a:lnTo>
                      <a:pt x="64942" y="19201"/>
                    </a:lnTo>
                    <a:lnTo>
                      <a:pt x="64791" y="19050"/>
                    </a:lnTo>
                    <a:lnTo>
                      <a:pt x="64891" y="19000"/>
                    </a:lnTo>
                    <a:lnTo>
                      <a:pt x="64992" y="18950"/>
                    </a:lnTo>
                    <a:lnTo>
                      <a:pt x="67304" y="18950"/>
                    </a:lnTo>
                    <a:lnTo>
                      <a:pt x="67455" y="18899"/>
                    </a:lnTo>
                    <a:lnTo>
                      <a:pt x="67555" y="18849"/>
                    </a:lnTo>
                    <a:lnTo>
                      <a:pt x="67656" y="18748"/>
                    </a:lnTo>
                    <a:lnTo>
                      <a:pt x="67807" y="18748"/>
                    </a:lnTo>
                    <a:lnTo>
                      <a:pt x="67907" y="18698"/>
                    </a:lnTo>
                    <a:lnTo>
                      <a:pt x="67957" y="18598"/>
                    </a:lnTo>
                    <a:lnTo>
                      <a:pt x="67957" y="18497"/>
                    </a:lnTo>
                    <a:lnTo>
                      <a:pt x="67907" y="18397"/>
                    </a:lnTo>
                    <a:lnTo>
                      <a:pt x="67857" y="18346"/>
                    </a:lnTo>
                    <a:lnTo>
                      <a:pt x="67756" y="18397"/>
                    </a:lnTo>
                    <a:lnTo>
                      <a:pt x="67656" y="18447"/>
                    </a:lnTo>
                    <a:lnTo>
                      <a:pt x="67505" y="18547"/>
                    </a:lnTo>
                    <a:lnTo>
                      <a:pt x="67404" y="18497"/>
                    </a:lnTo>
                    <a:lnTo>
                      <a:pt x="67354" y="18397"/>
                    </a:lnTo>
                    <a:lnTo>
                      <a:pt x="67455" y="18296"/>
                    </a:lnTo>
                    <a:lnTo>
                      <a:pt x="67505" y="18196"/>
                    </a:lnTo>
                    <a:lnTo>
                      <a:pt x="67555" y="18045"/>
                    </a:lnTo>
                    <a:lnTo>
                      <a:pt x="67605" y="17944"/>
                    </a:lnTo>
                    <a:lnTo>
                      <a:pt x="67706" y="17793"/>
                    </a:lnTo>
                    <a:lnTo>
                      <a:pt x="67706" y="17743"/>
                    </a:lnTo>
                    <a:lnTo>
                      <a:pt x="67555" y="17693"/>
                    </a:lnTo>
                    <a:lnTo>
                      <a:pt x="66399" y="17693"/>
                    </a:lnTo>
                    <a:lnTo>
                      <a:pt x="66349" y="17643"/>
                    </a:lnTo>
                    <a:lnTo>
                      <a:pt x="66299" y="17592"/>
                    </a:lnTo>
                    <a:lnTo>
                      <a:pt x="66349" y="17492"/>
                    </a:lnTo>
                    <a:lnTo>
                      <a:pt x="66500" y="17391"/>
                    </a:lnTo>
                    <a:lnTo>
                      <a:pt x="66701" y="17241"/>
                    </a:lnTo>
                    <a:lnTo>
                      <a:pt x="66852" y="17190"/>
                    </a:lnTo>
                    <a:lnTo>
                      <a:pt x="66902" y="17140"/>
                    </a:lnTo>
                    <a:lnTo>
                      <a:pt x="66902" y="16989"/>
                    </a:lnTo>
                    <a:lnTo>
                      <a:pt x="66801" y="16838"/>
                    </a:lnTo>
                    <a:lnTo>
                      <a:pt x="66751" y="16738"/>
                    </a:lnTo>
                    <a:lnTo>
                      <a:pt x="66751" y="16688"/>
                    </a:lnTo>
                    <a:lnTo>
                      <a:pt x="66801" y="16637"/>
                    </a:lnTo>
                    <a:lnTo>
                      <a:pt x="67153" y="16637"/>
                    </a:lnTo>
                    <a:lnTo>
                      <a:pt x="67254" y="16587"/>
                    </a:lnTo>
                    <a:lnTo>
                      <a:pt x="67304" y="16537"/>
                    </a:lnTo>
                    <a:lnTo>
                      <a:pt x="67354" y="16034"/>
                    </a:lnTo>
                    <a:lnTo>
                      <a:pt x="67304" y="15783"/>
                    </a:lnTo>
                    <a:lnTo>
                      <a:pt x="67254" y="15682"/>
                    </a:lnTo>
                    <a:lnTo>
                      <a:pt x="67203" y="15582"/>
                    </a:lnTo>
                    <a:lnTo>
                      <a:pt x="67103" y="15431"/>
                    </a:lnTo>
                    <a:lnTo>
                      <a:pt x="67103" y="15331"/>
                    </a:lnTo>
                    <a:lnTo>
                      <a:pt x="67103" y="15079"/>
                    </a:lnTo>
                    <a:lnTo>
                      <a:pt x="67254" y="14979"/>
                    </a:lnTo>
                    <a:lnTo>
                      <a:pt x="67254" y="14828"/>
                    </a:lnTo>
                    <a:lnTo>
                      <a:pt x="67203" y="14727"/>
                    </a:lnTo>
                    <a:lnTo>
                      <a:pt x="67103" y="14627"/>
                    </a:lnTo>
                    <a:lnTo>
                      <a:pt x="67002" y="14426"/>
                    </a:lnTo>
                    <a:lnTo>
                      <a:pt x="66902" y="14325"/>
                    </a:lnTo>
                    <a:lnTo>
                      <a:pt x="66801" y="14325"/>
                    </a:lnTo>
                    <a:lnTo>
                      <a:pt x="66650" y="14476"/>
                    </a:lnTo>
                    <a:lnTo>
                      <a:pt x="66500" y="14526"/>
                    </a:lnTo>
                    <a:lnTo>
                      <a:pt x="66399" y="14727"/>
                    </a:lnTo>
                    <a:lnTo>
                      <a:pt x="66299" y="14878"/>
                    </a:lnTo>
                    <a:lnTo>
                      <a:pt x="66248" y="15029"/>
                    </a:lnTo>
                    <a:lnTo>
                      <a:pt x="66299" y="15079"/>
                    </a:lnTo>
                    <a:lnTo>
                      <a:pt x="66449" y="15129"/>
                    </a:lnTo>
                    <a:lnTo>
                      <a:pt x="66650" y="15230"/>
                    </a:lnTo>
                    <a:lnTo>
                      <a:pt x="66801" y="15381"/>
                    </a:lnTo>
                    <a:lnTo>
                      <a:pt x="66852" y="15481"/>
                    </a:lnTo>
                    <a:lnTo>
                      <a:pt x="66902" y="15632"/>
                    </a:lnTo>
                    <a:lnTo>
                      <a:pt x="66902" y="15783"/>
                    </a:lnTo>
                    <a:lnTo>
                      <a:pt x="66852" y="15934"/>
                    </a:lnTo>
                    <a:lnTo>
                      <a:pt x="66751" y="16034"/>
                    </a:lnTo>
                    <a:lnTo>
                      <a:pt x="66650" y="16135"/>
                    </a:lnTo>
                    <a:lnTo>
                      <a:pt x="66550" y="16185"/>
                    </a:lnTo>
                    <a:lnTo>
                      <a:pt x="66500" y="16185"/>
                    </a:lnTo>
                    <a:lnTo>
                      <a:pt x="66449" y="16034"/>
                    </a:lnTo>
                    <a:lnTo>
                      <a:pt x="66198" y="15833"/>
                    </a:lnTo>
                    <a:lnTo>
                      <a:pt x="65997" y="15632"/>
                    </a:lnTo>
                    <a:lnTo>
                      <a:pt x="65846" y="15582"/>
                    </a:lnTo>
                    <a:lnTo>
                      <a:pt x="65695" y="15632"/>
                    </a:lnTo>
                    <a:lnTo>
                      <a:pt x="65494" y="15833"/>
                    </a:lnTo>
                    <a:lnTo>
                      <a:pt x="65344" y="15984"/>
                    </a:lnTo>
                    <a:lnTo>
                      <a:pt x="65243" y="16085"/>
                    </a:lnTo>
                    <a:lnTo>
                      <a:pt x="65243" y="16135"/>
                    </a:lnTo>
                    <a:lnTo>
                      <a:pt x="65444" y="16235"/>
                    </a:lnTo>
                    <a:lnTo>
                      <a:pt x="65645" y="16286"/>
                    </a:lnTo>
                    <a:lnTo>
                      <a:pt x="65545" y="16436"/>
                    </a:lnTo>
                    <a:lnTo>
                      <a:pt x="65444" y="16537"/>
                    </a:lnTo>
                    <a:lnTo>
                      <a:pt x="65344" y="16788"/>
                    </a:lnTo>
                    <a:lnTo>
                      <a:pt x="65193" y="16738"/>
                    </a:lnTo>
                    <a:lnTo>
                      <a:pt x="65092" y="16637"/>
                    </a:lnTo>
                    <a:lnTo>
                      <a:pt x="64992" y="16637"/>
                    </a:lnTo>
                    <a:lnTo>
                      <a:pt x="64891" y="16688"/>
                    </a:lnTo>
                    <a:lnTo>
                      <a:pt x="64791" y="16738"/>
                    </a:lnTo>
                    <a:lnTo>
                      <a:pt x="64690" y="16838"/>
                    </a:lnTo>
                    <a:lnTo>
                      <a:pt x="64640" y="16788"/>
                    </a:lnTo>
                    <a:lnTo>
                      <a:pt x="64590" y="16688"/>
                    </a:lnTo>
                    <a:lnTo>
                      <a:pt x="64590" y="16436"/>
                    </a:lnTo>
                    <a:lnTo>
                      <a:pt x="64590" y="16286"/>
                    </a:lnTo>
                    <a:lnTo>
                      <a:pt x="64539" y="16235"/>
                    </a:lnTo>
                    <a:lnTo>
                      <a:pt x="64489" y="16235"/>
                    </a:lnTo>
                    <a:lnTo>
                      <a:pt x="64338" y="16185"/>
                    </a:lnTo>
                    <a:lnTo>
                      <a:pt x="64188" y="16135"/>
                    </a:lnTo>
                    <a:lnTo>
                      <a:pt x="64087" y="16034"/>
                    </a:lnTo>
                    <a:lnTo>
                      <a:pt x="63936" y="15984"/>
                    </a:lnTo>
                    <a:lnTo>
                      <a:pt x="63836" y="15934"/>
                    </a:lnTo>
                    <a:lnTo>
                      <a:pt x="63735" y="15883"/>
                    </a:lnTo>
                    <a:lnTo>
                      <a:pt x="63735" y="15783"/>
                    </a:lnTo>
                    <a:lnTo>
                      <a:pt x="63785" y="15632"/>
                    </a:lnTo>
                    <a:lnTo>
                      <a:pt x="63886" y="15532"/>
                    </a:lnTo>
                    <a:lnTo>
                      <a:pt x="63936" y="15381"/>
                    </a:lnTo>
                    <a:lnTo>
                      <a:pt x="63936" y="15280"/>
                    </a:lnTo>
                    <a:lnTo>
                      <a:pt x="63836" y="15129"/>
                    </a:lnTo>
                    <a:lnTo>
                      <a:pt x="63735" y="15029"/>
                    </a:lnTo>
                    <a:lnTo>
                      <a:pt x="63735" y="14928"/>
                    </a:lnTo>
                    <a:lnTo>
                      <a:pt x="63735" y="14727"/>
                    </a:lnTo>
                    <a:lnTo>
                      <a:pt x="63635" y="14727"/>
                    </a:lnTo>
                    <a:lnTo>
                      <a:pt x="63584" y="14677"/>
                    </a:lnTo>
                    <a:lnTo>
                      <a:pt x="63484" y="14426"/>
                    </a:lnTo>
                    <a:lnTo>
                      <a:pt x="63434" y="14325"/>
                    </a:lnTo>
                    <a:lnTo>
                      <a:pt x="63283" y="14325"/>
                    </a:lnTo>
                    <a:lnTo>
                      <a:pt x="63132" y="14275"/>
                    </a:lnTo>
                    <a:lnTo>
                      <a:pt x="63031" y="14174"/>
                    </a:lnTo>
                    <a:lnTo>
                      <a:pt x="62931" y="14074"/>
                    </a:lnTo>
                    <a:lnTo>
                      <a:pt x="62931" y="13923"/>
                    </a:lnTo>
                    <a:lnTo>
                      <a:pt x="62830" y="13923"/>
                    </a:lnTo>
                    <a:lnTo>
                      <a:pt x="62780" y="13873"/>
                    </a:lnTo>
                    <a:lnTo>
                      <a:pt x="62680" y="13722"/>
                    </a:lnTo>
                    <a:lnTo>
                      <a:pt x="62680" y="13571"/>
                    </a:lnTo>
                    <a:lnTo>
                      <a:pt x="62579" y="13421"/>
                    </a:lnTo>
                    <a:lnTo>
                      <a:pt x="62428" y="13320"/>
                    </a:lnTo>
                    <a:lnTo>
                      <a:pt x="62278" y="13270"/>
                    </a:lnTo>
                    <a:lnTo>
                      <a:pt x="62227" y="13421"/>
                    </a:lnTo>
                    <a:lnTo>
                      <a:pt x="62177" y="13521"/>
                    </a:lnTo>
                    <a:lnTo>
                      <a:pt x="61976" y="13672"/>
                    </a:lnTo>
                    <a:lnTo>
                      <a:pt x="61875" y="13722"/>
                    </a:lnTo>
                    <a:lnTo>
                      <a:pt x="61825" y="13672"/>
                    </a:lnTo>
                    <a:lnTo>
                      <a:pt x="61725" y="13622"/>
                    </a:lnTo>
                    <a:lnTo>
                      <a:pt x="61624" y="13571"/>
                    </a:lnTo>
                    <a:lnTo>
                      <a:pt x="61524" y="13370"/>
                    </a:lnTo>
                    <a:lnTo>
                      <a:pt x="61423" y="13270"/>
                    </a:lnTo>
                    <a:lnTo>
                      <a:pt x="61323" y="13270"/>
                    </a:lnTo>
                    <a:lnTo>
                      <a:pt x="61172" y="13421"/>
                    </a:lnTo>
                    <a:lnTo>
                      <a:pt x="61071" y="13521"/>
                    </a:lnTo>
                    <a:lnTo>
                      <a:pt x="61021" y="13622"/>
                    </a:lnTo>
                    <a:lnTo>
                      <a:pt x="61021" y="13873"/>
                    </a:lnTo>
                    <a:lnTo>
                      <a:pt x="60971" y="14024"/>
                    </a:lnTo>
                    <a:lnTo>
                      <a:pt x="60920" y="14074"/>
                    </a:lnTo>
                    <a:lnTo>
                      <a:pt x="60820" y="14124"/>
                    </a:lnTo>
                    <a:lnTo>
                      <a:pt x="60669" y="14124"/>
                    </a:lnTo>
                    <a:lnTo>
                      <a:pt x="60518" y="14074"/>
                    </a:lnTo>
                    <a:lnTo>
                      <a:pt x="60418" y="14024"/>
                    </a:lnTo>
                    <a:lnTo>
                      <a:pt x="60267" y="13923"/>
                    </a:lnTo>
                    <a:lnTo>
                      <a:pt x="60116" y="13923"/>
                    </a:lnTo>
                    <a:lnTo>
                      <a:pt x="60016" y="13973"/>
                    </a:lnTo>
                    <a:lnTo>
                      <a:pt x="59865" y="14074"/>
                    </a:lnTo>
                    <a:lnTo>
                      <a:pt x="59764" y="14124"/>
                    </a:lnTo>
                    <a:lnTo>
                      <a:pt x="59614" y="14074"/>
                    </a:lnTo>
                    <a:lnTo>
                      <a:pt x="59563" y="13973"/>
                    </a:lnTo>
                    <a:lnTo>
                      <a:pt x="59614" y="13923"/>
                    </a:lnTo>
                    <a:lnTo>
                      <a:pt x="59664" y="13873"/>
                    </a:lnTo>
                    <a:lnTo>
                      <a:pt x="59714" y="13823"/>
                    </a:lnTo>
                    <a:lnTo>
                      <a:pt x="59664" y="13722"/>
                    </a:lnTo>
                    <a:lnTo>
                      <a:pt x="59463" y="13672"/>
                    </a:lnTo>
                    <a:lnTo>
                      <a:pt x="59262" y="13722"/>
                    </a:lnTo>
                    <a:lnTo>
                      <a:pt x="59211" y="13722"/>
                    </a:lnTo>
                    <a:lnTo>
                      <a:pt x="59161" y="13823"/>
                    </a:lnTo>
                    <a:lnTo>
                      <a:pt x="59111" y="13923"/>
                    </a:lnTo>
                    <a:lnTo>
                      <a:pt x="59061" y="14024"/>
                    </a:lnTo>
                    <a:lnTo>
                      <a:pt x="59010" y="14124"/>
                    </a:lnTo>
                    <a:lnTo>
                      <a:pt x="58910" y="14124"/>
                    </a:lnTo>
                    <a:lnTo>
                      <a:pt x="58809" y="14074"/>
                    </a:lnTo>
                    <a:lnTo>
                      <a:pt x="58709" y="14024"/>
                    </a:lnTo>
                    <a:lnTo>
                      <a:pt x="58709" y="13873"/>
                    </a:lnTo>
                    <a:lnTo>
                      <a:pt x="58659" y="13772"/>
                    </a:lnTo>
                    <a:lnTo>
                      <a:pt x="58558" y="13672"/>
                    </a:lnTo>
                    <a:lnTo>
                      <a:pt x="58357" y="13672"/>
                    </a:lnTo>
                    <a:lnTo>
                      <a:pt x="58307" y="13622"/>
                    </a:lnTo>
                    <a:lnTo>
                      <a:pt x="58206" y="13521"/>
                    </a:lnTo>
                    <a:lnTo>
                      <a:pt x="58106" y="13421"/>
                    </a:lnTo>
                    <a:lnTo>
                      <a:pt x="58055" y="13370"/>
                    </a:lnTo>
                    <a:lnTo>
                      <a:pt x="58156" y="13320"/>
                    </a:lnTo>
                    <a:lnTo>
                      <a:pt x="58307" y="13119"/>
                    </a:lnTo>
                    <a:lnTo>
                      <a:pt x="58357" y="13069"/>
                    </a:lnTo>
                    <a:lnTo>
                      <a:pt x="58508" y="13169"/>
                    </a:lnTo>
                    <a:lnTo>
                      <a:pt x="58608" y="13270"/>
                    </a:lnTo>
                    <a:lnTo>
                      <a:pt x="58960" y="13270"/>
                    </a:lnTo>
                    <a:lnTo>
                      <a:pt x="59061" y="13219"/>
                    </a:lnTo>
                    <a:lnTo>
                      <a:pt x="59111" y="13169"/>
                    </a:lnTo>
                    <a:lnTo>
                      <a:pt x="59111" y="13018"/>
                    </a:lnTo>
                    <a:lnTo>
                      <a:pt x="59111" y="12817"/>
                    </a:lnTo>
                    <a:lnTo>
                      <a:pt x="59061" y="12717"/>
                    </a:lnTo>
                    <a:lnTo>
                      <a:pt x="59010" y="12667"/>
                    </a:lnTo>
                    <a:lnTo>
                      <a:pt x="58910" y="12667"/>
                    </a:lnTo>
                    <a:lnTo>
                      <a:pt x="58558" y="12616"/>
                    </a:lnTo>
                    <a:lnTo>
                      <a:pt x="58357" y="12667"/>
                    </a:lnTo>
                    <a:lnTo>
                      <a:pt x="58206" y="12767"/>
                    </a:lnTo>
                    <a:lnTo>
                      <a:pt x="58156" y="12817"/>
                    </a:lnTo>
                    <a:lnTo>
                      <a:pt x="58106" y="12767"/>
                    </a:lnTo>
                    <a:lnTo>
                      <a:pt x="58055" y="12717"/>
                    </a:lnTo>
                    <a:lnTo>
                      <a:pt x="57955" y="12667"/>
                    </a:lnTo>
                    <a:lnTo>
                      <a:pt x="57804" y="12616"/>
                    </a:lnTo>
                    <a:lnTo>
                      <a:pt x="57704" y="12616"/>
                    </a:lnTo>
                    <a:lnTo>
                      <a:pt x="57653" y="12516"/>
                    </a:lnTo>
                    <a:lnTo>
                      <a:pt x="57603" y="12466"/>
                    </a:lnTo>
                    <a:lnTo>
                      <a:pt x="57653" y="12315"/>
                    </a:lnTo>
                    <a:lnTo>
                      <a:pt x="57603" y="12264"/>
                    </a:lnTo>
                    <a:lnTo>
                      <a:pt x="57502" y="12214"/>
                    </a:lnTo>
                    <a:lnTo>
                      <a:pt x="57251" y="12214"/>
                    </a:lnTo>
                    <a:lnTo>
                      <a:pt x="57050" y="12114"/>
                    </a:lnTo>
                    <a:lnTo>
                      <a:pt x="56849" y="12013"/>
                    </a:lnTo>
                    <a:lnTo>
                      <a:pt x="56648" y="11963"/>
                    </a:lnTo>
                    <a:lnTo>
                      <a:pt x="56547" y="11862"/>
                    </a:lnTo>
                    <a:lnTo>
                      <a:pt x="56447" y="11862"/>
                    </a:lnTo>
                    <a:lnTo>
                      <a:pt x="56246" y="12013"/>
                    </a:lnTo>
                    <a:lnTo>
                      <a:pt x="56145" y="11963"/>
                    </a:lnTo>
                    <a:lnTo>
                      <a:pt x="55995" y="11913"/>
                    </a:lnTo>
                    <a:lnTo>
                      <a:pt x="56095" y="11762"/>
                    </a:lnTo>
                    <a:lnTo>
                      <a:pt x="56246" y="11661"/>
                    </a:lnTo>
                    <a:lnTo>
                      <a:pt x="56296" y="11611"/>
                    </a:lnTo>
                    <a:lnTo>
                      <a:pt x="56447" y="11561"/>
                    </a:lnTo>
                    <a:lnTo>
                      <a:pt x="56950" y="11561"/>
                    </a:lnTo>
                    <a:lnTo>
                      <a:pt x="57000" y="11460"/>
                    </a:lnTo>
                    <a:lnTo>
                      <a:pt x="57050" y="11259"/>
                    </a:lnTo>
                    <a:lnTo>
                      <a:pt x="57000" y="11058"/>
                    </a:lnTo>
                    <a:lnTo>
                      <a:pt x="56950" y="10958"/>
                    </a:lnTo>
                    <a:lnTo>
                      <a:pt x="56648" y="10958"/>
                    </a:lnTo>
                    <a:lnTo>
                      <a:pt x="56196" y="11108"/>
                    </a:lnTo>
                    <a:lnTo>
                      <a:pt x="55944" y="11159"/>
                    </a:lnTo>
                    <a:lnTo>
                      <a:pt x="55241" y="11159"/>
                    </a:lnTo>
                    <a:lnTo>
                      <a:pt x="54989" y="11108"/>
                    </a:lnTo>
                    <a:lnTo>
                      <a:pt x="54889" y="11058"/>
                    </a:lnTo>
                    <a:lnTo>
                      <a:pt x="54838" y="10958"/>
                    </a:lnTo>
                    <a:lnTo>
                      <a:pt x="54738" y="11008"/>
                    </a:lnTo>
                    <a:lnTo>
                      <a:pt x="54587" y="11159"/>
                    </a:lnTo>
                    <a:lnTo>
                      <a:pt x="54085" y="11159"/>
                    </a:lnTo>
                    <a:lnTo>
                      <a:pt x="54085" y="11259"/>
                    </a:lnTo>
                    <a:lnTo>
                      <a:pt x="54135" y="11360"/>
                    </a:lnTo>
                    <a:lnTo>
                      <a:pt x="54286" y="11511"/>
                    </a:lnTo>
                    <a:lnTo>
                      <a:pt x="54386" y="11561"/>
                    </a:lnTo>
                    <a:lnTo>
                      <a:pt x="54537" y="11611"/>
                    </a:lnTo>
                    <a:lnTo>
                      <a:pt x="54637" y="11561"/>
                    </a:lnTo>
                    <a:lnTo>
                      <a:pt x="54738" y="11460"/>
                    </a:lnTo>
                    <a:lnTo>
                      <a:pt x="54788" y="11410"/>
                    </a:lnTo>
                    <a:lnTo>
                      <a:pt x="54889" y="11460"/>
                    </a:lnTo>
                    <a:lnTo>
                      <a:pt x="54889" y="11511"/>
                    </a:lnTo>
                    <a:lnTo>
                      <a:pt x="54889" y="11661"/>
                    </a:lnTo>
                    <a:lnTo>
                      <a:pt x="54838" y="11762"/>
                    </a:lnTo>
                    <a:lnTo>
                      <a:pt x="54637" y="11963"/>
                    </a:lnTo>
                    <a:lnTo>
                      <a:pt x="54386" y="12013"/>
                    </a:lnTo>
                    <a:lnTo>
                      <a:pt x="54286" y="12013"/>
                    </a:lnTo>
                    <a:lnTo>
                      <a:pt x="54185" y="11963"/>
                    </a:lnTo>
                    <a:lnTo>
                      <a:pt x="54135" y="11963"/>
                    </a:lnTo>
                    <a:lnTo>
                      <a:pt x="54085" y="11862"/>
                    </a:lnTo>
                    <a:lnTo>
                      <a:pt x="54085" y="11712"/>
                    </a:lnTo>
                    <a:lnTo>
                      <a:pt x="53984" y="11661"/>
                    </a:lnTo>
                    <a:lnTo>
                      <a:pt x="53934" y="11611"/>
                    </a:lnTo>
                    <a:lnTo>
                      <a:pt x="53431" y="11913"/>
                    </a:lnTo>
                    <a:lnTo>
                      <a:pt x="53431" y="12013"/>
                    </a:lnTo>
                    <a:lnTo>
                      <a:pt x="53481" y="12114"/>
                    </a:lnTo>
                    <a:lnTo>
                      <a:pt x="53532" y="12164"/>
                    </a:lnTo>
                    <a:lnTo>
                      <a:pt x="54788" y="12214"/>
                    </a:lnTo>
                    <a:lnTo>
                      <a:pt x="55140" y="12214"/>
                    </a:lnTo>
                    <a:lnTo>
                      <a:pt x="55291" y="12264"/>
                    </a:lnTo>
                    <a:lnTo>
                      <a:pt x="55442" y="12415"/>
                    </a:lnTo>
                    <a:lnTo>
                      <a:pt x="55844" y="12415"/>
                    </a:lnTo>
                    <a:lnTo>
                      <a:pt x="55995" y="12315"/>
                    </a:lnTo>
                    <a:lnTo>
                      <a:pt x="56145" y="12214"/>
                    </a:lnTo>
                    <a:lnTo>
                      <a:pt x="56698" y="12214"/>
                    </a:lnTo>
                    <a:lnTo>
                      <a:pt x="56749" y="12264"/>
                    </a:lnTo>
                    <a:lnTo>
                      <a:pt x="56799" y="12365"/>
                    </a:lnTo>
                    <a:lnTo>
                      <a:pt x="56799" y="12616"/>
                    </a:lnTo>
                    <a:lnTo>
                      <a:pt x="56849" y="12767"/>
                    </a:lnTo>
                    <a:lnTo>
                      <a:pt x="56899" y="12868"/>
                    </a:lnTo>
                    <a:lnTo>
                      <a:pt x="57000" y="12918"/>
                    </a:lnTo>
                    <a:lnTo>
                      <a:pt x="57000" y="12968"/>
                    </a:lnTo>
                    <a:lnTo>
                      <a:pt x="56950" y="13018"/>
                    </a:lnTo>
                    <a:lnTo>
                      <a:pt x="56899" y="13069"/>
                    </a:lnTo>
                    <a:lnTo>
                      <a:pt x="56698" y="13018"/>
                    </a:lnTo>
                    <a:lnTo>
                      <a:pt x="56598" y="12968"/>
                    </a:lnTo>
                    <a:lnTo>
                      <a:pt x="56598" y="12817"/>
                    </a:lnTo>
                    <a:lnTo>
                      <a:pt x="56598" y="12767"/>
                    </a:lnTo>
                    <a:lnTo>
                      <a:pt x="56547" y="12667"/>
                    </a:lnTo>
                    <a:lnTo>
                      <a:pt x="56497" y="12667"/>
                    </a:lnTo>
                    <a:lnTo>
                      <a:pt x="56296" y="12616"/>
                    </a:lnTo>
                    <a:lnTo>
                      <a:pt x="56145" y="12667"/>
                    </a:lnTo>
                    <a:lnTo>
                      <a:pt x="55995" y="12667"/>
                    </a:lnTo>
                    <a:lnTo>
                      <a:pt x="55995" y="12717"/>
                    </a:lnTo>
                    <a:lnTo>
                      <a:pt x="56045" y="12817"/>
                    </a:lnTo>
                    <a:lnTo>
                      <a:pt x="56095" y="12918"/>
                    </a:lnTo>
                    <a:lnTo>
                      <a:pt x="56145" y="13069"/>
                    </a:lnTo>
                    <a:lnTo>
                      <a:pt x="56196" y="13320"/>
                    </a:lnTo>
                    <a:lnTo>
                      <a:pt x="56246" y="13421"/>
                    </a:lnTo>
                    <a:lnTo>
                      <a:pt x="56346" y="13521"/>
                    </a:lnTo>
                    <a:lnTo>
                      <a:pt x="56397" y="13622"/>
                    </a:lnTo>
                    <a:lnTo>
                      <a:pt x="56397" y="13722"/>
                    </a:lnTo>
                    <a:lnTo>
                      <a:pt x="56296" y="13873"/>
                    </a:lnTo>
                    <a:lnTo>
                      <a:pt x="56246" y="14024"/>
                    </a:lnTo>
                    <a:lnTo>
                      <a:pt x="56196" y="14074"/>
                    </a:lnTo>
                    <a:lnTo>
                      <a:pt x="56246" y="14074"/>
                    </a:lnTo>
                    <a:lnTo>
                      <a:pt x="56397" y="14124"/>
                    </a:lnTo>
                    <a:lnTo>
                      <a:pt x="56497" y="14124"/>
                    </a:lnTo>
                    <a:lnTo>
                      <a:pt x="56598" y="14057"/>
                    </a:lnTo>
                    <a:lnTo>
                      <a:pt x="56598" y="14057"/>
                    </a:lnTo>
                    <a:lnTo>
                      <a:pt x="56598" y="14024"/>
                    </a:lnTo>
                    <a:lnTo>
                      <a:pt x="56648" y="13973"/>
                    </a:lnTo>
                    <a:lnTo>
                      <a:pt x="56648" y="14024"/>
                    </a:lnTo>
                    <a:lnTo>
                      <a:pt x="56749" y="13973"/>
                    </a:lnTo>
                    <a:lnTo>
                      <a:pt x="56799" y="13973"/>
                    </a:lnTo>
                    <a:lnTo>
                      <a:pt x="56698" y="14124"/>
                    </a:lnTo>
                    <a:lnTo>
                      <a:pt x="56628" y="14124"/>
                    </a:lnTo>
                    <a:lnTo>
                      <a:pt x="56598" y="14275"/>
                    </a:lnTo>
                    <a:lnTo>
                      <a:pt x="56598" y="14426"/>
                    </a:lnTo>
                    <a:lnTo>
                      <a:pt x="56648" y="14677"/>
                    </a:lnTo>
                    <a:lnTo>
                      <a:pt x="56799" y="14878"/>
                    </a:lnTo>
                    <a:lnTo>
                      <a:pt x="57050" y="14979"/>
                    </a:lnTo>
                    <a:lnTo>
                      <a:pt x="57301" y="14979"/>
                    </a:lnTo>
                    <a:lnTo>
                      <a:pt x="57352" y="14928"/>
                    </a:lnTo>
                    <a:lnTo>
                      <a:pt x="57452" y="14828"/>
                    </a:lnTo>
                    <a:lnTo>
                      <a:pt x="57502" y="14778"/>
                    </a:lnTo>
                    <a:lnTo>
                      <a:pt x="57603" y="14828"/>
                    </a:lnTo>
                    <a:lnTo>
                      <a:pt x="57704" y="14928"/>
                    </a:lnTo>
                    <a:lnTo>
                      <a:pt x="57804" y="15029"/>
                    </a:lnTo>
                    <a:lnTo>
                      <a:pt x="57854" y="15180"/>
                    </a:lnTo>
                    <a:lnTo>
                      <a:pt x="57854" y="15331"/>
                    </a:lnTo>
                    <a:lnTo>
                      <a:pt x="57804" y="15532"/>
                    </a:lnTo>
                    <a:lnTo>
                      <a:pt x="57754" y="15582"/>
                    </a:lnTo>
                    <a:lnTo>
                      <a:pt x="56698" y="15582"/>
                    </a:lnTo>
                    <a:lnTo>
                      <a:pt x="56648" y="15532"/>
                    </a:lnTo>
                    <a:lnTo>
                      <a:pt x="56648" y="15431"/>
                    </a:lnTo>
                    <a:lnTo>
                      <a:pt x="56648" y="15280"/>
                    </a:lnTo>
                    <a:lnTo>
                      <a:pt x="56648" y="15180"/>
                    </a:lnTo>
                    <a:lnTo>
                      <a:pt x="56598" y="15029"/>
                    </a:lnTo>
                    <a:lnTo>
                      <a:pt x="56497" y="14979"/>
                    </a:lnTo>
                    <a:lnTo>
                      <a:pt x="56447" y="15029"/>
                    </a:lnTo>
                    <a:lnTo>
                      <a:pt x="56397" y="15079"/>
                    </a:lnTo>
                    <a:lnTo>
                      <a:pt x="56397" y="15180"/>
                    </a:lnTo>
                    <a:lnTo>
                      <a:pt x="56346" y="15280"/>
                    </a:lnTo>
                    <a:lnTo>
                      <a:pt x="56296" y="15381"/>
                    </a:lnTo>
                    <a:lnTo>
                      <a:pt x="56095" y="15381"/>
                    </a:lnTo>
                    <a:lnTo>
                      <a:pt x="55793" y="15280"/>
                    </a:lnTo>
                    <a:lnTo>
                      <a:pt x="55693" y="15331"/>
                    </a:lnTo>
                    <a:lnTo>
                      <a:pt x="55643" y="15381"/>
                    </a:lnTo>
                    <a:lnTo>
                      <a:pt x="55442" y="15582"/>
                    </a:lnTo>
                    <a:lnTo>
                      <a:pt x="55090" y="15280"/>
                    </a:lnTo>
                    <a:lnTo>
                      <a:pt x="55341" y="15079"/>
                    </a:lnTo>
                    <a:lnTo>
                      <a:pt x="55542" y="14828"/>
                    </a:lnTo>
                    <a:lnTo>
                      <a:pt x="55743" y="14627"/>
                    </a:lnTo>
                    <a:lnTo>
                      <a:pt x="55894" y="14577"/>
                    </a:lnTo>
                    <a:lnTo>
                      <a:pt x="56045" y="14526"/>
                    </a:lnTo>
                    <a:lnTo>
                      <a:pt x="56095" y="14476"/>
                    </a:lnTo>
                    <a:lnTo>
                      <a:pt x="56145" y="14376"/>
                    </a:lnTo>
                    <a:lnTo>
                      <a:pt x="55995" y="14225"/>
                    </a:lnTo>
                    <a:lnTo>
                      <a:pt x="55944" y="14024"/>
                    </a:lnTo>
                    <a:lnTo>
                      <a:pt x="55944" y="13973"/>
                    </a:lnTo>
                    <a:lnTo>
                      <a:pt x="55894" y="13923"/>
                    </a:lnTo>
                    <a:lnTo>
                      <a:pt x="55844" y="13923"/>
                    </a:lnTo>
                    <a:lnTo>
                      <a:pt x="55743" y="13973"/>
                    </a:lnTo>
                    <a:lnTo>
                      <a:pt x="55592" y="14074"/>
                    </a:lnTo>
                    <a:lnTo>
                      <a:pt x="55492" y="14124"/>
                    </a:lnTo>
                    <a:lnTo>
                      <a:pt x="55391" y="14174"/>
                    </a:lnTo>
                    <a:lnTo>
                      <a:pt x="55291" y="14225"/>
                    </a:lnTo>
                    <a:lnTo>
                      <a:pt x="55190" y="14275"/>
                    </a:lnTo>
                    <a:lnTo>
                      <a:pt x="55140" y="14225"/>
                    </a:lnTo>
                    <a:lnTo>
                      <a:pt x="55040" y="14124"/>
                    </a:lnTo>
                    <a:lnTo>
                      <a:pt x="54637" y="14124"/>
                    </a:lnTo>
                    <a:lnTo>
                      <a:pt x="54587" y="14074"/>
                    </a:lnTo>
                    <a:lnTo>
                      <a:pt x="54537" y="13973"/>
                    </a:lnTo>
                    <a:lnTo>
                      <a:pt x="54587" y="13923"/>
                    </a:lnTo>
                    <a:lnTo>
                      <a:pt x="55090" y="13923"/>
                    </a:lnTo>
                    <a:lnTo>
                      <a:pt x="55241" y="13873"/>
                    </a:lnTo>
                    <a:lnTo>
                      <a:pt x="55291" y="13823"/>
                    </a:lnTo>
                    <a:lnTo>
                      <a:pt x="55341" y="13772"/>
                    </a:lnTo>
                    <a:lnTo>
                      <a:pt x="55341" y="13421"/>
                    </a:lnTo>
                    <a:lnTo>
                      <a:pt x="55391" y="13320"/>
                    </a:lnTo>
                    <a:lnTo>
                      <a:pt x="55492" y="13219"/>
                    </a:lnTo>
                    <a:lnTo>
                      <a:pt x="55442" y="13119"/>
                    </a:lnTo>
                    <a:lnTo>
                      <a:pt x="55442" y="13069"/>
                    </a:lnTo>
                    <a:lnTo>
                      <a:pt x="55241" y="13069"/>
                    </a:lnTo>
                    <a:lnTo>
                      <a:pt x="55090" y="13018"/>
                    </a:lnTo>
                    <a:lnTo>
                      <a:pt x="54889" y="12968"/>
                    </a:lnTo>
                    <a:lnTo>
                      <a:pt x="54788" y="12868"/>
                    </a:lnTo>
                    <a:lnTo>
                      <a:pt x="54688" y="12868"/>
                    </a:lnTo>
                    <a:lnTo>
                      <a:pt x="54436" y="12968"/>
                    </a:lnTo>
                    <a:lnTo>
                      <a:pt x="54235" y="13069"/>
                    </a:lnTo>
                    <a:lnTo>
                      <a:pt x="54135" y="13018"/>
                    </a:lnTo>
                    <a:lnTo>
                      <a:pt x="54034" y="12918"/>
                    </a:lnTo>
                    <a:lnTo>
                      <a:pt x="53934" y="12868"/>
                    </a:lnTo>
                    <a:lnTo>
                      <a:pt x="53582" y="12868"/>
                    </a:lnTo>
                    <a:lnTo>
                      <a:pt x="53532" y="12918"/>
                    </a:lnTo>
                    <a:lnTo>
                      <a:pt x="53431" y="12968"/>
                    </a:lnTo>
                    <a:lnTo>
                      <a:pt x="53280" y="13018"/>
                    </a:lnTo>
                    <a:lnTo>
                      <a:pt x="53180" y="13069"/>
                    </a:lnTo>
                    <a:lnTo>
                      <a:pt x="52979" y="12918"/>
                    </a:lnTo>
                    <a:lnTo>
                      <a:pt x="52778" y="12868"/>
                    </a:lnTo>
                    <a:lnTo>
                      <a:pt x="51571" y="12868"/>
                    </a:lnTo>
                    <a:lnTo>
                      <a:pt x="51421" y="12817"/>
                    </a:lnTo>
                    <a:lnTo>
                      <a:pt x="51370" y="12767"/>
                    </a:lnTo>
                    <a:lnTo>
                      <a:pt x="51320" y="12717"/>
                    </a:lnTo>
                    <a:lnTo>
                      <a:pt x="51370" y="12566"/>
                    </a:lnTo>
                    <a:lnTo>
                      <a:pt x="51421" y="12415"/>
                    </a:lnTo>
                    <a:lnTo>
                      <a:pt x="51521" y="12315"/>
                    </a:lnTo>
                    <a:lnTo>
                      <a:pt x="51672" y="12264"/>
                    </a:lnTo>
                    <a:lnTo>
                      <a:pt x="51772" y="12315"/>
                    </a:lnTo>
                    <a:lnTo>
                      <a:pt x="51873" y="12415"/>
                    </a:lnTo>
                    <a:lnTo>
                      <a:pt x="51973" y="12315"/>
                    </a:lnTo>
                    <a:lnTo>
                      <a:pt x="52074" y="12264"/>
                    </a:lnTo>
                    <a:lnTo>
                      <a:pt x="52275" y="12214"/>
                    </a:lnTo>
                    <a:lnTo>
                      <a:pt x="53130" y="12214"/>
                    </a:lnTo>
                    <a:lnTo>
                      <a:pt x="53230" y="12114"/>
                    </a:lnTo>
                    <a:lnTo>
                      <a:pt x="52928" y="11812"/>
                    </a:lnTo>
                    <a:lnTo>
                      <a:pt x="52828" y="11661"/>
                    </a:lnTo>
                    <a:lnTo>
                      <a:pt x="53029" y="11611"/>
                    </a:lnTo>
                    <a:lnTo>
                      <a:pt x="53431" y="11611"/>
                    </a:lnTo>
                    <a:lnTo>
                      <a:pt x="53582" y="11561"/>
                    </a:lnTo>
                    <a:lnTo>
                      <a:pt x="53632" y="11511"/>
                    </a:lnTo>
                    <a:lnTo>
                      <a:pt x="53632" y="11460"/>
                    </a:lnTo>
                    <a:lnTo>
                      <a:pt x="53682" y="11259"/>
                    </a:lnTo>
                    <a:lnTo>
                      <a:pt x="53783" y="11159"/>
                    </a:lnTo>
                    <a:lnTo>
                      <a:pt x="54085" y="11159"/>
                    </a:lnTo>
                    <a:lnTo>
                      <a:pt x="54085" y="11058"/>
                    </a:lnTo>
                    <a:lnTo>
                      <a:pt x="53934" y="10907"/>
                    </a:lnTo>
                    <a:lnTo>
                      <a:pt x="53733" y="10757"/>
                    </a:lnTo>
                    <a:lnTo>
                      <a:pt x="53582" y="10757"/>
                    </a:lnTo>
                    <a:lnTo>
                      <a:pt x="53431" y="10807"/>
                    </a:lnTo>
                    <a:lnTo>
                      <a:pt x="53331" y="10958"/>
                    </a:lnTo>
                    <a:lnTo>
                      <a:pt x="53230" y="10958"/>
                    </a:lnTo>
                    <a:lnTo>
                      <a:pt x="53079" y="10907"/>
                    </a:lnTo>
                    <a:lnTo>
                      <a:pt x="52979" y="10807"/>
                    </a:lnTo>
                    <a:lnTo>
                      <a:pt x="52828" y="10757"/>
                    </a:lnTo>
                    <a:lnTo>
                      <a:pt x="52577" y="10807"/>
                    </a:lnTo>
                    <a:lnTo>
                      <a:pt x="52526" y="10907"/>
                    </a:lnTo>
                    <a:lnTo>
                      <a:pt x="52476" y="10907"/>
                    </a:lnTo>
                    <a:lnTo>
                      <a:pt x="52426" y="10857"/>
                    </a:lnTo>
                    <a:lnTo>
                      <a:pt x="52426" y="10807"/>
                    </a:lnTo>
                    <a:lnTo>
                      <a:pt x="52526" y="10757"/>
                    </a:lnTo>
                    <a:lnTo>
                      <a:pt x="52577" y="10757"/>
                    </a:lnTo>
                    <a:lnTo>
                      <a:pt x="52577" y="10656"/>
                    </a:lnTo>
                    <a:lnTo>
                      <a:pt x="52426" y="10556"/>
                    </a:lnTo>
                    <a:lnTo>
                      <a:pt x="52225" y="10505"/>
                    </a:lnTo>
                    <a:lnTo>
                      <a:pt x="52074" y="10304"/>
                    </a:lnTo>
                    <a:lnTo>
                      <a:pt x="51873" y="10103"/>
                    </a:lnTo>
                    <a:lnTo>
                      <a:pt x="51772" y="10003"/>
                    </a:lnTo>
                    <a:lnTo>
                      <a:pt x="51823" y="9952"/>
                    </a:lnTo>
                    <a:lnTo>
                      <a:pt x="51923" y="9852"/>
                    </a:lnTo>
                    <a:lnTo>
                      <a:pt x="52074" y="9701"/>
                    </a:lnTo>
                    <a:lnTo>
                      <a:pt x="52275" y="9651"/>
                    </a:lnTo>
                    <a:lnTo>
                      <a:pt x="52426" y="9701"/>
                    </a:lnTo>
                    <a:lnTo>
                      <a:pt x="52577" y="9802"/>
                    </a:lnTo>
                    <a:lnTo>
                      <a:pt x="52677" y="9852"/>
                    </a:lnTo>
                    <a:lnTo>
                      <a:pt x="52727" y="9852"/>
                    </a:lnTo>
                    <a:lnTo>
                      <a:pt x="52778" y="9802"/>
                    </a:lnTo>
                    <a:lnTo>
                      <a:pt x="52828" y="9701"/>
                    </a:lnTo>
                    <a:lnTo>
                      <a:pt x="52828" y="9601"/>
                    </a:lnTo>
                    <a:lnTo>
                      <a:pt x="52878" y="9550"/>
                    </a:lnTo>
                    <a:lnTo>
                      <a:pt x="52979" y="9550"/>
                    </a:lnTo>
                    <a:lnTo>
                      <a:pt x="53029" y="9701"/>
                    </a:lnTo>
                    <a:lnTo>
                      <a:pt x="53029" y="9802"/>
                    </a:lnTo>
                    <a:lnTo>
                      <a:pt x="53079" y="9852"/>
                    </a:lnTo>
                    <a:lnTo>
                      <a:pt x="53180" y="9902"/>
                    </a:lnTo>
                    <a:lnTo>
                      <a:pt x="53381" y="9902"/>
                    </a:lnTo>
                    <a:lnTo>
                      <a:pt x="53532" y="9852"/>
                    </a:lnTo>
                    <a:lnTo>
                      <a:pt x="53682" y="9751"/>
                    </a:lnTo>
                    <a:lnTo>
                      <a:pt x="53833" y="9701"/>
                    </a:lnTo>
                    <a:lnTo>
                      <a:pt x="53984" y="9701"/>
                    </a:lnTo>
                    <a:lnTo>
                      <a:pt x="54034" y="9751"/>
                    </a:lnTo>
                    <a:lnTo>
                      <a:pt x="54085" y="9852"/>
                    </a:lnTo>
                    <a:lnTo>
                      <a:pt x="54034" y="10003"/>
                    </a:lnTo>
                    <a:lnTo>
                      <a:pt x="53984" y="10103"/>
                    </a:lnTo>
                    <a:lnTo>
                      <a:pt x="53532" y="10103"/>
                    </a:lnTo>
                    <a:lnTo>
                      <a:pt x="53481" y="10204"/>
                    </a:lnTo>
                    <a:lnTo>
                      <a:pt x="53481" y="10254"/>
                    </a:lnTo>
                    <a:lnTo>
                      <a:pt x="53632" y="10304"/>
                    </a:lnTo>
                    <a:lnTo>
                      <a:pt x="53783" y="10354"/>
                    </a:lnTo>
                    <a:lnTo>
                      <a:pt x="54085" y="10556"/>
                    </a:lnTo>
                    <a:lnTo>
                      <a:pt x="54286" y="10656"/>
                    </a:lnTo>
                    <a:lnTo>
                      <a:pt x="54436" y="10706"/>
                    </a:lnTo>
                    <a:lnTo>
                      <a:pt x="54637" y="10706"/>
                    </a:lnTo>
                    <a:lnTo>
                      <a:pt x="54838" y="10556"/>
                    </a:lnTo>
                    <a:lnTo>
                      <a:pt x="54989" y="10354"/>
                    </a:lnTo>
                    <a:lnTo>
                      <a:pt x="55140" y="10204"/>
                    </a:lnTo>
                    <a:lnTo>
                      <a:pt x="55241" y="10153"/>
                    </a:lnTo>
                    <a:lnTo>
                      <a:pt x="55291" y="10204"/>
                    </a:lnTo>
                    <a:lnTo>
                      <a:pt x="55442" y="10304"/>
                    </a:lnTo>
                    <a:lnTo>
                      <a:pt x="55492" y="10304"/>
                    </a:lnTo>
                    <a:lnTo>
                      <a:pt x="55492" y="10254"/>
                    </a:lnTo>
                    <a:lnTo>
                      <a:pt x="55542" y="10053"/>
                    </a:lnTo>
                    <a:lnTo>
                      <a:pt x="55592" y="9952"/>
                    </a:lnTo>
                    <a:lnTo>
                      <a:pt x="55693" y="9902"/>
                    </a:lnTo>
                    <a:lnTo>
                      <a:pt x="55894" y="9902"/>
                    </a:lnTo>
                    <a:lnTo>
                      <a:pt x="56045" y="9952"/>
                    </a:lnTo>
                    <a:lnTo>
                      <a:pt x="56145" y="10003"/>
                    </a:lnTo>
                    <a:lnTo>
                      <a:pt x="56246" y="9952"/>
                    </a:lnTo>
                    <a:lnTo>
                      <a:pt x="56346" y="9852"/>
                    </a:lnTo>
                    <a:lnTo>
                      <a:pt x="56397" y="9751"/>
                    </a:lnTo>
                    <a:lnTo>
                      <a:pt x="56497" y="9751"/>
                    </a:lnTo>
                    <a:lnTo>
                      <a:pt x="56598" y="9802"/>
                    </a:lnTo>
                    <a:lnTo>
                      <a:pt x="56749" y="9902"/>
                    </a:lnTo>
                    <a:lnTo>
                      <a:pt x="57100" y="9902"/>
                    </a:lnTo>
                    <a:lnTo>
                      <a:pt x="57301" y="9952"/>
                    </a:lnTo>
                    <a:lnTo>
                      <a:pt x="57452" y="10053"/>
                    </a:lnTo>
                    <a:lnTo>
                      <a:pt x="57653" y="10204"/>
                    </a:lnTo>
                    <a:lnTo>
                      <a:pt x="57804" y="10455"/>
                    </a:lnTo>
                    <a:lnTo>
                      <a:pt x="57905" y="10706"/>
                    </a:lnTo>
                    <a:lnTo>
                      <a:pt x="58005" y="10656"/>
                    </a:lnTo>
                    <a:lnTo>
                      <a:pt x="58055" y="10656"/>
                    </a:lnTo>
                    <a:lnTo>
                      <a:pt x="58055" y="10455"/>
                    </a:lnTo>
                    <a:lnTo>
                      <a:pt x="58106" y="10354"/>
                    </a:lnTo>
                    <a:lnTo>
                      <a:pt x="58206" y="10354"/>
                    </a:lnTo>
                    <a:lnTo>
                      <a:pt x="58357" y="10304"/>
                    </a:lnTo>
                    <a:lnTo>
                      <a:pt x="58457" y="10254"/>
                    </a:lnTo>
                    <a:lnTo>
                      <a:pt x="58508" y="10153"/>
                    </a:lnTo>
                    <a:lnTo>
                      <a:pt x="58508" y="10003"/>
                    </a:lnTo>
                    <a:lnTo>
                      <a:pt x="58558" y="9952"/>
                    </a:lnTo>
                    <a:lnTo>
                      <a:pt x="58659" y="9952"/>
                    </a:lnTo>
                    <a:lnTo>
                      <a:pt x="58759" y="10103"/>
                    </a:lnTo>
                    <a:lnTo>
                      <a:pt x="58860" y="10204"/>
                    </a:lnTo>
                    <a:lnTo>
                      <a:pt x="58910" y="10405"/>
                    </a:lnTo>
                    <a:lnTo>
                      <a:pt x="58910" y="10606"/>
                    </a:lnTo>
                    <a:lnTo>
                      <a:pt x="58910" y="10656"/>
                    </a:lnTo>
                    <a:lnTo>
                      <a:pt x="58960" y="10706"/>
                    </a:lnTo>
                    <a:lnTo>
                      <a:pt x="59010" y="10757"/>
                    </a:lnTo>
                    <a:lnTo>
                      <a:pt x="59111" y="10757"/>
                    </a:lnTo>
                    <a:lnTo>
                      <a:pt x="59211" y="10706"/>
                    </a:lnTo>
                    <a:lnTo>
                      <a:pt x="59312" y="10656"/>
                    </a:lnTo>
                    <a:lnTo>
                      <a:pt x="59312" y="10556"/>
                    </a:lnTo>
                    <a:lnTo>
                      <a:pt x="59312" y="10455"/>
                    </a:lnTo>
                    <a:lnTo>
                      <a:pt x="59211" y="10304"/>
                    </a:lnTo>
                    <a:lnTo>
                      <a:pt x="59161" y="10204"/>
                    </a:lnTo>
                    <a:lnTo>
                      <a:pt x="59161" y="10153"/>
                    </a:lnTo>
                    <a:lnTo>
                      <a:pt x="59262" y="10053"/>
                    </a:lnTo>
                    <a:lnTo>
                      <a:pt x="59312" y="10003"/>
                    </a:lnTo>
                    <a:lnTo>
                      <a:pt x="59362" y="9952"/>
                    </a:lnTo>
                    <a:lnTo>
                      <a:pt x="59412" y="9952"/>
                    </a:lnTo>
                    <a:lnTo>
                      <a:pt x="59563" y="10003"/>
                    </a:lnTo>
                    <a:lnTo>
                      <a:pt x="59965" y="10455"/>
                    </a:lnTo>
                    <a:lnTo>
                      <a:pt x="60066" y="10505"/>
                    </a:lnTo>
                    <a:lnTo>
                      <a:pt x="60116" y="10505"/>
                    </a:lnTo>
                    <a:lnTo>
                      <a:pt x="60166" y="10354"/>
                    </a:lnTo>
                    <a:lnTo>
                      <a:pt x="60217" y="10204"/>
                    </a:lnTo>
                    <a:lnTo>
                      <a:pt x="60317" y="10153"/>
                    </a:lnTo>
                    <a:lnTo>
                      <a:pt x="60518" y="10103"/>
                    </a:lnTo>
                    <a:lnTo>
                      <a:pt x="60870" y="10053"/>
                    </a:lnTo>
                    <a:lnTo>
                      <a:pt x="60971" y="10003"/>
                    </a:lnTo>
                    <a:lnTo>
                      <a:pt x="61071" y="9952"/>
                    </a:lnTo>
                    <a:lnTo>
                      <a:pt x="61222" y="9751"/>
                    </a:lnTo>
                    <a:lnTo>
                      <a:pt x="61222" y="9651"/>
                    </a:lnTo>
                    <a:lnTo>
                      <a:pt x="61222" y="9601"/>
                    </a:lnTo>
                    <a:lnTo>
                      <a:pt x="61071" y="9500"/>
                    </a:lnTo>
                    <a:lnTo>
                      <a:pt x="60920" y="9500"/>
                    </a:lnTo>
                    <a:lnTo>
                      <a:pt x="60770" y="9601"/>
                    </a:lnTo>
                    <a:lnTo>
                      <a:pt x="60619" y="9701"/>
                    </a:lnTo>
                    <a:lnTo>
                      <a:pt x="60267" y="9701"/>
                    </a:lnTo>
                    <a:lnTo>
                      <a:pt x="60166" y="9601"/>
                    </a:lnTo>
                    <a:lnTo>
                      <a:pt x="60066" y="9500"/>
                    </a:lnTo>
                    <a:lnTo>
                      <a:pt x="60016" y="9550"/>
                    </a:lnTo>
                    <a:lnTo>
                      <a:pt x="59915" y="9601"/>
                    </a:lnTo>
                    <a:lnTo>
                      <a:pt x="59865" y="9651"/>
                    </a:lnTo>
                    <a:lnTo>
                      <a:pt x="59764" y="9601"/>
                    </a:lnTo>
                    <a:lnTo>
                      <a:pt x="59664" y="9500"/>
                    </a:lnTo>
                    <a:lnTo>
                      <a:pt x="58759" y="9500"/>
                    </a:lnTo>
                    <a:lnTo>
                      <a:pt x="58608" y="9651"/>
                    </a:lnTo>
                    <a:lnTo>
                      <a:pt x="58558" y="9601"/>
                    </a:lnTo>
                    <a:lnTo>
                      <a:pt x="58508" y="9550"/>
                    </a:lnTo>
                    <a:lnTo>
                      <a:pt x="58457" y="9399"/>
                    </a:lnTo>
                    <a:lnTo>
                      <a:pt x="58407" y="9299"/>
                    </a:lnTo>
                    <a:lnTo>
                      <a:pt x="58307" y="9249"/>
                    </a:lnTo>
                    <a:lnTo>
                      <a:pt x="58005" y="9249"/>
                    </a:lnTo>
                    <a:lnTo>
                      <a:pt x="57704" y="9299"/>
                    </a:lnTo>
                    <a:lnTo>
                      <a:pt x="57553" y="9299"/>
                    </a:lnTo>
                    <a:lnTo>
                      <a:pt x="57402" y="9249"/>
                    </a:lnTo>
                    <a:lnTo>
                      <a:pt x="57251" y="9198"/>
                    </a:lnTo>
                    <a:lnTo>
                      <a:pt x="57151" y="9098"/>
                    </a:lnTo>
                    <a:lnTo>
                      <a:pt x="57000" y="9198"/>
                    </a:lnTo>
                    <a:lnTo>
                      <a:pt x="56849" y="9249"/>
                    </a:lnTo>
                    <a:lnTo>
                      <a:pt x="56698" y="9299"/>
                    </a:lnTo>
                    <a:lnTo>
                      <a:pt x="56497" y="9299"/>
                    </a:lnTo>
                    <a:lnTo>
                      <a:pt x="56196" y="9249"/>
                    </a:lnTo>
                    <a:lnTo>
                      <a:pt x="55844" y="9249"/>
                    </a:lnTo>
                    <a:lnTo>
                      <a:pt x="55793" y="9349"/>
                    </a:lnTo>
                    <a:lnTo>
                      <a:pt x="55743" y="9399"/>
                    </a:lnTo>
                    <a:lnTo>
                      <a:pt x="55643" y="9450"/>
                    </a:lnTo>
                    <a:lnTo>
                      <a:pt x="55542" y="9399"/>
                    </a:lnTo>
                    <a:lnTo>
                      <a:pt x="55442" y="9299"/>
                    </a:lnTo>
                    <a:lnTo>
                      <a:pt x="55341" y="9299"/>
                    </a:lnTo>
                    <a:lnTo>
                      <a:pt x="55090" y="9249"/>
                    </a:lnTo>
                    <a:lnTo>
                      <a:pt x="54889" y="9148"/>
                    </a:lnTo>
                    <a:lnTo>
                      <a:pt x="54637" y="9048"/>
                    </a:lnTo>
                    <a:lnTo>
                      <a:pt x="53280" y="9048"/>
                    </a:lnTo>
                    <a:lnTo>
                      <a:pt x="53230" y="8947"/>
                    </a:lnTo>
                    <a:lnTo>
                      <a:pt x="53230" y="8746"/>
                    </a:lnTo>
                    <a:lnTo>
                      <a:pt x="53230" y="8645"/>
                    </a:lnTo>
                    <a:lnTo>
                      <a:pt x="52979" y="8645"/>
                    </a:lnTo>
                    <a:lnTo>
                      <a:pt x="52878" y="8696"/>
                    </a:lnTo>
                    <a:lnTo>
                      <a:pt x="52778" y="8796"/>
                    </a:lnTo>
                    <a:lnTo>
                      <a:pt x="52677" y="8847"/>
                    </a:lnTo>
                    <a:lnTo>
                      <a:pt x="52627" y="8746"/>
                    </a:lnTo>
                    <a:lnTo>
                      <a:pt x="52526" y="8696"/>
                    </a:lnTo>
                    <a:lnTo>
                      <a:pt x="52476" y="8645"/>
                    </a:lnTo>
                    <a:lnTo>
                      <a:pt x="52426" y="8696"/>
                    </a:lnTo>
                    <a:lnTo>
                      <a:pt x="52376" y="8847"/>
                    </a:lnTo>
                    <a:lnTo>
                      <a:pt x="52325" y="9048"/>
                    </a:lnTo>
                    <a:lnTo>
                      <a:pt x="51973" y="8746"/>
                    </a:lnTo>
                    <a:lnTo>
                      <a:pt x="52074" y="8645"/>
                    </a:lnTo>
                    <a:lnTo>
                      <a:pt x="52124" y="8545"/>
                    </a:lnTo>
                    <a:lnTo>
                      <a:pt x="52225" y="8294"/>
                    </a:lnTo>
                    <a:lnTo>
                      <a:pt x="52325" y="8243"/>
                    </a:lnTo>
                    <a:lnTo>
                      <a:pt x="52476" y="8243"/>
                    </a:lnTo>
                    <a:lnTo>
                      <a:pt x="52677" y="8193"/>
                    </a:lnTo>
                    <a:lnTo>
                      <a:pt x="52828" y="8243"/>
                    </a:lnTo>
                    <a:lnTo>
                      <a:pt x="53029" y="8243"/>
                    </a:lnTo>
                    <a:lnTo>
                      <a:pt x="53180" y="8143"/>
                    </a:lnTo>
                    <a:lnTo>
                      <a:pt x="53381" y="8042"/>
                    </a:lnTo>
                    <a:lnTo>
                      <a:pt x="53632" y="7992"/>
                    </a:lnTo>
                    <a:lnTo>
                      <a:pt x="53783" y="8093"/>
                    </a:lnTo>
                    <a:lnTo>
                      <a:pt x="53984" y="8243"/>
                    </a:lnTo>
                    <a:lnTo>
                      <a:pt x="54336" y="8595"/>
                    </a:lnTo>
                    <a:lnTo>
                      <a:pt x="54436" y="8595"/>
                    </a:lnTo>
                    <a:lnTo>
                      <a:pt x="54487" y="8545"/>
                    </a:lnTo>
                    <a:lnTo>
                      <a:pt x="54487" y="8294"/>
                    </a:lnTo>
                    <a:lnTo>
                      <a:pt x="54487" y="8193"/>
                    </a:lnTo>
                    <a:lnTo>
                      <a:pt x="54487" y="8093"/>
                    </a:lnTo>
                    <a:lnTo>
                      <a:pt x="54587" y="8042"/>
                    </a:lnTo>
                    <a:lnTo>
                      <a:pt x="54738" y="7992"/>
                    </a:lnTo>
                    <a:lnTo>
                      <a:pt x="55894" y="7992"/>
                    </a:lnTo>
                    <a:lnTo>
                      <a:pt x="55944" y="7942"/>
                    </a:lnTo>
                    <a:lnTo>
                      <a:pt x="55944" y="7791"/>
                    </a:lnTo>
                    <a:lnTo>
                      <a:pt x="55944" y="7590"/>
                    </a:lnTo>
                    <a:lnTo>
                      <a:pt x="55995" y="7439"/>
                    </a:lnTo>
                    <a:lnTo>
                      <a:pt x="56045" y="7389"/>
                    </a:lnTo>
                    <a:lnTo>
                      <a:pt x="56095" y="7439"/>
                    </a:lnTo>
                    <a:lnTo>
                      <a:pt x="56196" y="7489"/>
                    </a:lnTo>
                    <a:lnTo>
                      <a:pt x="56296" y="7540"/>
                    </a:lnTo>
                    <a:lnTo>
                      <a:pt x="56397" y="7590"/>
                    </a:lnTo>
                    <a:lnTo>
                      <a:pt x="56698" y="7590"/>
                    </a:lnTo>
                    <a:lnTo>
                      <a:pt x="56749" y="7640"/>
                    </a:lnTo>
                    <a:lnTo>
                      <a:pt x="56749" y="7741"/>
                    </a:lnTo>
                    <a:lnTo>
                      <a:pt x="56698" y="7791"/>
                    </a:lnTo>
                    <a:lnTo>
                      <a:pt x="56547" y="7892"/>
                    </a:lnTo>
                    <a:lnTo>
                      <a:pt x="56497" y="7942"/>
                    </a:lnTo>
                    <a:lnTo>
                      <a:pt x="56497" y="7992"/>
                    </a:lnTo>
                    <a:lnTo>
                      <a:pt x="56598" y="8093"/>
                    </a:lnTo>
                    <a:lnTo>
                      <a:pt x="56749" y="8193"/>
                    </a:lnTo>
                    <a:lnTo>
                      <a:pt x="56899" y="8243"/>
                    </a:lnTo>
                    <a:lnTo>
                      <a:pt x="57000" y="8143"/>
                    </a:lnTo>
                    <a:lnTo>
                      <a:pt x="57251" y="7892"/>
                    </a:lnTo>
                    <a:lnTo>
                      <a:pt x="57352" y="7841"/>
                    </a:lnTo>
                    <a:lnTo>
                      <a:pt x="57502" y="7791"/>
                    </a:lnTo>
                    <a:lnTo>
                      <a:pt x="57603" y="7741"/>
                    </a:lnTo>
                    <a:lnTo>
                      <a:pt x="57653" y="7590"/>
                    </a:lnTo>
                    <a:lnTo>
                      <a:pt x="57653" y="7439"/>
                    </a:lnTo>
                    <a:lnTo>
                      <a:pt x="57754" y="7389"/>
                    </a:lnTo>
                    <a:lnTo>
                      <a:pt x="57905" y="7389"/>
                    </a:lnTo>
                    <a:lnTo>
                      <a:pt x="58005" y="7489"/>
                    </a:lnTo>
                    <a:lnTo>
                      <a:pt x="58055" y="7640"/>
                    </a:lnTo>
                    <a:lnTo>
                      <a:pt x="58106" y="7942"/>
                    </a:lnTo>
                    <a:lnTo>
                      <a:pt x="58156" y="7992"/>
                    </a:lnTo>
                    <a:lnTo>
                      <a:pt x="58256" y="7942"/>
                    </a:lnTo>
                    <a:lnTo>
                      <a:pt x="58256" y="7791"/>
                    </a:lnTo>
                    <a:lnTo>
                      <a:pt x="58256" y="7590"/>
                    </a:lnTo>
                    <a:lnTo>
                      <a:pt x="58307" y="7439"/>
                    </a:lnTo>
                    <a:lnTo>
                      <a:pt x="58357" y="7339"/>
                    </a:lnTo>
                    <a:lnTo>
                      <a:pt x="58457" y="7288"/>
                    </a:lnTo>
                    <a:lnTo>
                      <a:pt x="58457" y="7238"/>
                    </a:lnTo>
                    <a:lnTo>
                      <a:pt x="58156" y="6937"/>
                    </a:lnTo>
                    <a:lnTo>
                      <a:pt x="58106" y="6836"/>
                    </a:lnTo>
                    <a:lnTo>
                      <a:pt x="58055" y="6735"/>
                    </a:lnTo>
                    <a:lnTo>
                      <a:pt x="58055" y="6585"/>
                    </a:lnTo>
                    <a:lnTo>
                      <a:pt x="58005" y="6434"/>
                    </a:lnTo>
                    <a:lnTo>
                      <a:pt x="57905" y="6333"/>
                    </a:lnTo>
                    <a:lnTo>
                      <a:pt x="57704" y="6283"/>
                    </a:lnTo>
                    <a:lnTo>
                      <a:pt x="57653" y="6132"/>
                    </a:lnTo>
                    <a:lnTo>
                      <a:pt x="57653" y="6032"/>
                    </a:lnTo>
                    <a:lnTo>
                      <a:pt x="57955" y="5831"/>
                    </a:lnTo>
                    <a:lnTo>
                      <a:pt x="58256" y="5680"/>
                    </a:lnTo>
                    <a:lnTo>
                      <a:pt x="58558" y="5680"/>
                    </a:lnTo>
                    <a:lnTo>
                      <a:pt x="58709" y="5780"/>
                    </a:lnTo>
                    <a:lnTo>
                      <a:pt x="58809" y="5881"/>
                    </a:lnTo>
                    <a:lnTo>
                      <a:pt x="58910" y="5881"/>
                    </a:lnTo>
                    <a:lnTo>
                      <a:pt x="59061" y="5931"/>
                    </a:lnTo>
                    <a:lnTo>
                      <a:pt x="59211" y="6132"/>
                    </a:lnTo>
                    <a:lnTo>
                      <a:pt x="59312" y="5982"/>
                    </a:lnTo>
                    <a:lnTo>
                      <a:pt x="59463" y="5931"/>
                    </a:lnTo>
                    <a:lnTo>
                      <a:pt x="59614" y="5881"/>
                    </a:lnTo>
                    <a:lnTo>
                      <a:pt x="59714" y="5831"/>
                    </a:lnTo>
                    <a:lnTo>
                      <a:pt x="59965" y="5579"/>
                    </a:lnTo>
                    <a:lnTo>
                      <a:pt x="60066" y="5529"/>
                    </a:lnTo>
                    <a:lnTo>
                      <a:pt x="60116" y="5529"/>
                    </a:lnTo>
                    <a:lnTo>
                      <a:pt x="60267" y="5680"/>
                    </a:lnTo>
                    <a:lnTo>
                      <a:pt x="60317" y="5780"/>
                    </a:lnTo>
                    <a:lnTo>
                      <a:pt x="60367" y="5931"/>
                    </a:lnTo>
                    <a:lnTo>
                      <a:pt x="60418" y="6132"/>
                    </a:lnTo>
                    <a:lnTo>
                      <a:pt x="60468" y="6283"/>
                    </a:lnTo>
                    <a:lnTo>
                      <a:pt x="60669" y="6384"/>
                    </a:lnTo>
                    <a:lnTo>
                      <a:pt x="60820" y="6384"/>
                    </a:lnTo>
                    <a:lnTo>
                      <a:pt x="60820" y="6032"/>
                    </a:lnTo>
                    <a:lnTo>
                      <a:pt x="60870" y="5982"/>
                    </a:lnTo>
                    <a:lnTo>
                      <a:pt x="60920" y="5931"/>
                    </a:lnTo>
                    <a:lnTo>
                      <a:pt x="60971" y="5982"/>
                    </a:lnTo>
                    <a:lnTo>
                      <a:pt x="60971" y="6132"/>
                    </a:lnTo>
                    <a:lnTo>
                      <a:pt x="60920" y="6384"/>
                    </a:lnTo>
                    <a:lnTo>
                      <a:pt x="60971" y="6333"/>
                    </a:lnTo>
                    <a:lnTo>
                      <a:pt x="60971" y="6484"/>
                    </a:lnTo>
                    <a:lnTo>
                      <a:pt x="60920" y="6534"/>
                    </a:lnTo>
                    <a:lnTo>
                      <a:pt x="60845" y="6534"/>
                    </a:lnTo>
                    <a:lnTo>
                      <a:pt x="60820" y="6585"/>
                    </a:lnTo>
                    <a:lnTo>
                      <a:pt x="60820" y="6635"/>
                    </a:lnTo>
                    <a:lnTo>
                      <a:pt x="60920" y="6735"/>
                    </a:lnTo>
                    <a:lnTo>
                      <a:pt x="61071" y="6786"/>
                    </a:lnTo>
                    <a:lnTo>
                      <a:pt x="61222" y="6836"/>
                    </a:lnTo>
                    <a:lnTo>
                      <a:pt x="61323" y="6937"/>
                    </a:lnTo>
                    <a:lnTo>
                      <a:pt x="61423" y="6836"/>
                    </a:lnTo>
                    <a:lnTo>
                      <a:pt x="61423" y="6735"/>
                    </a:lnTo>
                    <a:lnTo>
                      <a:pt x="61423" y="6585"/>
                    </a:lnTo>
                    <a:lnTo>
                      <a:pt x="61473" y="6384"/>
                    </a:lnTo>
                    <a:lnTo>
                      <a:pt x="61624" y="6183"/>
                    </a:lnTo>
                    <a:lnTo>
                      <a:pt x="61674" y="5982"/>
                    </a:lnTo>
                    <a:lnTo>
                      <a:pt x="61725" y="5931"/>
                    </a:lnTo>
                    <a:lnTo>
                      <a:pt x="61825" y="5982"/>
                    </a:lnTo>
                    <a:lnTo>
                      <a:pt x="61825" y="6032"/>
                    </a:lnTo>
                    <a:lnTo>
                      <a:pt x="61875" y="6434"/>
                    </a:lnTo>
                    <a:lnTo>
                      <a:pt x="61926" y="6484"/>
                    </a:lnTo>
                    <a:lnTo>
                      <a:pt x="61926" y="6534"/>
                    </a:lnTo>
                    <a:lnTo>
                      <a:pt x="62026" y="6484"/>
                    </a:lnTo>
                    <a:lnTo>
                      <a:pt x="62127" y="6384"/>
                    </a:lnTo>
                    <a:lnTo>
                      <a:pt x="62278" y="6333"/>
                    </a:lnTo>
                    <a:lnTo>
                      <a:pt x="62378" y="6183"/>
                    </a:lnTo>
                    <a:lnTo>
                      <a:pt x="62479" y="6082"/>
                    </a:lnTo>
                    <a:lnTo>
                      <a:pt x="62780" y="6082"/>
                    </a:lnTo>
                    <a:lnTo>
                      <a:pt x="63936" y="6132"/>
                    </a:lnTo>
                    <a:lnTo>
                      <a:pt x="64037" y="6082"/>
                    </a:lnTo>
                    <a:lnTo>
                      <a:pt x="64137" y="6082"/>
                    </a:lnTo>
                    <a:lnTo>
                      <a:pt x="64137" y="5982"/>
                    </a:lnTo>
                    <a:lnTo>
                      <a:pt x="64188" y="5881"/>
                    </a:lnTo>
                    <a:lnTo>
                      <a:pt x="64137" y="5479"/>
                    </a:lnTo>
                    <a:lnTo>
                      <a:pt x="64137" y="5328"/>
                    </a:lnTo>
                    <a:lnTo>
                      <a:pt x="64188" y="5177"/>
                    </a:lnTo>
                    <a:lnTo>
                      <a:pt x="64288" y="5077"/>
                    </a:lnTo>
                    <a:lnTo>
                      <a:pt x="64338" y="5077"/>
                    </a:lnTo>
                    <a:lnTo>
                      <a:pt x="64539" y="5027"/>
                    </a:lnTo>
                    <a:lnTo>
                      <a:pt x="64791" y="5077"/>
                    </a:lnTo>
                    <a:lnTo>
                      <a:pt x="65344" y="5077"/>
                    </a:lnTo>
                    <a:lnTo>
                      <a:pt x="65494" y="5027"/>
                    </a:lnTo>
                    <a:lnTo>
                      <a:pt x="65645" y="4926"/>
                    </a:lnTo>
                    <a:lnTo>
                      <a:pt x="65796" y="4825"/>
                    </a:lnTo>
                    <a:lnTo>
                      <a:pt x="65997" y="4825"/>
                    </a:lnTo>
                    <a:lnTo>
                      <a:pt x="66349" y="4876"/>
                    </a:lnTo>
                    <a:lnTo>
                      <a:pt x="68309" y="4876"/>
                    </a:lnTo>
                    <a:lnTo>
                      <a:pt x="68460" y="4825"/>
                    </a:lnTo>
                    <a:lnTo>
                      <a:pt x="68561" y="4775"/>
                    </a:lnTo>
                    <a:lnTo>
                      <a:pt x="68561" y="4725"/>
                    </a:lnTo>
                    <a:lnTo>
                      <a:pt x="68611" y="4524"/>
                    </a:lnTo>
                    <a:lnTo>
                      <a:pt x="68611" y="4021"/>
                    </a:lnTo>
                    <a:lnTo>
                      <a:pt x="68259" y="4021"/>
                    </a:lnTo>
                    <a:lnTo>
                      <a:pt x="68058" y="4071"/>
                    </a:lnTo>
                    <a:lnTo>
                      <a:pt x="67907" y="4122"/>
                    </a:lnTo>
                    <a:lnTo>
                      <a:pt x="67756" y="4222"/>
                    </a:lnTo>
                    <a:lnTo>
                      <a:pt x="67555" y="4273"/>
                    </a:lnTo>
                    <a:lnTo>
                      <a:pt x="67354" y="4222"/>
                    </a:lnTo>
                    <a:lnTo>
                      <a:pt x="67153" y="4122"/>
                    </a:lnTo>
                    <a:lnTo>
                      <a:pt x="66952" y="4021"/>
                    </a:lnTo>
                    <a:lnTo>
                      <a:pt x="66751" y="4021"/>
                    </a:lnTo>
                    <a:lnTo>
                      <a:pt x="66600" y="4071"/>
                    </a:lnTo>
                    <a:lnTo>
                      <a:pt x="66399" y="4172"/>
                    </a:lnTo>
                    <a:lnTo>
                      <a:pt x="66299" y="4222"/>
                    </a:lnTo>
                    <a:lnTo>
                      <a:pt x="66047" y="4222"/>
                    </a:lnTo>
                    <a:lnTo>
                      <a:pt x="65947" y="4172"/>
                    </a:lnTo>
                    <a:lnTo>
                      <a:pt x="65746" y="4021"/>
                    </a:lnTo>
                    <a:lnTo>
                      <a:pt x="64740" y="4021"/>
                    </a:lnTo>
                    <a:lnTo>
                      <a:pt x="64489" y="4071"/>
                    </a:lnTo>
                    <a:lnTo>
                      <a:pt x="64288" y="4172"/>
                    </a:lnTo>
                    <a:lnTo>
                      <a:pt x="64188" y="4222"/>
                    </a:lnTo>
                    <a:lnTo>
                      <a:pt x="64037" y="4273"/>
                    </a:lnTo>
                    <a:lnTo>
                      <a:pt x="63886" y="4222"/>
                    </a:lnTo>
                    <a:lnTo>
                      <a:pt x="63735" y="4122"/>
                    </a:lnTo>
                    <a:lnTo>
                      <a:pt x="63635" y="4021"/>
                    </a:lnTo>
                    <a:lnTo>
                      <a:pt x="63484" y="4021"/>
                    </a:lnTo>
                    <a:lnTo>
                      <a:pt x="63383" y="4071"/>
                    </a:lnTo>
                    <a:lnTo>
                      <a:pt x="63233" y="4172"/>
                    </a:lnTo>
                    <a:lnTo>
                      <a:pt x="63132" y="4222"/>
                    </a:lnTo>
                    <a:lnTo>
                      <a:pt x="61674" y="4222"/>
                    </a:lnTo>
                    <a:lnTo>
                      <a:pt x="61524" y="4172"/>
                    </a:lnTo>
                    <a:lnTo>
                      <a:pt x="61423" y="4122"/>
                    </a:lnTo>
                    <a:lnTo>
                      <a:pt x="61272" y="3921"/>
                    </a:lnTo>
                    <a:lnTo>
                      <a:pt x="61222" y="3770"/>
                    </a:lnTo>
                    <a:lnTo>
                      <a:pt x="61272" y="3669"/>
                    </a:lnTo>
                    <a:lnTo>
                      <a:pt x="61423" y="3619"/>
                    </a:lnTo>
                    <a:lnTo>
                      <a:pt x="61524" y="3619"/>
                    </a:lnTo>
                    <a:lnTo>
                      <a:pt x="61674" y="3770"/>
                    </a:lnTo>
                    <a:lnTo>
                      <a:pt x="61825" y="3820"/>
                    </a:lnTo>
                    <a:lnTo>
                      <a:pt x="61976" y="3770"/>
                    </a:lnTo>
                    <a:lnTo>
                      <a:pt x="62127" y="3619"/>
                    </a:lnTo>
                    <a:lnTo>
                      <a:pt x="62227" y="3569"/>
                    </a:lnTo>
                    <a:lnTo>
                      <a:pt x="62629" y="3569"/>
                    </a:lnTo>
                    <a:lnTo>
                      <a:pt x="63132" y="3619"/>
                    </a:lnTo>
                    <a:lnTo>
                      <a:pt x="63584" y="3569"/>
                    </a:lnTo>
                    <a:lnTo>
                      <a:pt x="64037" y="3619"/>
                    </a:lnTo>
                    <a:lnTo>
                      <a:pt x="64288" y="3569"/>
                    </a:lnTo>
                    <a:lnTo>
                      <a:pt x="64389" y="3519"/>
                    </a:lnTo>
                    <a:lnTo>
                      <a:pt x="64439" y="3418"/>
                    </a:lnTo>
                    <a:lnTo>
                      <a:pt x="64590" y="3519"/>
                    </a:lnTo>
                    <a:lnTo>
                      <a:pt x="64690" y="3569"/>
                    </a:lnTo>
                    <a:lnTo>
                      <a:pt x="64791" y="3619"/>
                    </a:lnTo>
                    <a:lnTo>
                      <a:pt x="64891" y="3569"/>
                    </a:lnTo>
                    <a:lnTo>
                      <a:pt x="64942" y="3519"/>
                    </a:lnTo>
                    <a:lnTo>
                      <a:pt x="65092" y="3418"/>
                    </a:lnTo>
                    <a:lnTo>
                      <a:pt x="65193" y="3368"/>
                    </a:lnTo>
                    <a:lnTo>
                      <a:pt x="65344" y="3418"/>
                    </a:lnTo>
                    <a:lnTo>
                      <a:pt x="65494" y="3519"/>
                    </a:lnTo>
                    <a:lnTo>
                      <a:pt x="65595" y="3569"/>
                    </a:lnTo>
                    <a:lnTo>
                      <a:pt x="65645" y="3619"/>
                    </a:lnTo>
                    <a:lnTo>
                      <a:pt x="65746" y="3569"/>
                    </a:lnTo>
                    <a:lnTo>
                      <a:pt x="65846" y="3519"/>
                    </a:lnTo>
                    <a:lnTo>
                      <a:pt x="65947" y="3418"/>
                    </a:lnTo>
                    <a:lnTo>
                      <a:pt x="65997" y="3368"/>
                    </a:lnTo>
                    <a:lnTo>
                      <a:pt x="66047" y="3267"/>
                    </a:lnTo>
                    <a:lnTo>
                      <a:pt x="66047" y="3116"/>
                    </a:lnTo>
                    <a:lnTo>
                      <a:pt x="66148" y="3016"/>
                    </a:lnTo>
                    <a:lnTo>
                      <a:pt x="66349" y="2765"/>
                    </a:lnTo>
                    <a:lnTo>
                      <a:pt x="66449" y="2664"/>
                    </a:lnTo>
                    <a:lnTo>
                      <a:pt x="66449" y="2614"/>
                    </a:lnTo>
                    <a:lnTo>
                      <a:pt x="66399" y="2564"/>
                    </a:lnTo>
                    <a:lnTo>
                      <a:pt x="66248" y="2564"/>
                    </a:lnTo>
                    <a:lnTo>
                      <a:pt x="66148" y="2614"/>
                    </a:lnTo>
                    <a:lnTo>
                      <a:pt x="65997" y="2714"/>
                    </a:lnTo>
                    <a:lnTo>
                      <a:pt x="65897" y="2714"/>
                    </a:lnTo>
                    <a:lnTo>
                      <a:pt x="65645" y="2765"/>
                    </a:lnTo>
                    <a:lnTo>
                      <a:pt x="65545" y="2714"/>
                    </a:lnTo>
                    <a:lnTo>
                      <a:pt x="65444" y="2664"/>
                    </a:lnTo>
                    <a:lnTo>
                      <a:pt x="65394" y="2614"/>
                    </a:lnTo>
                    <a:lnTo>
                      <a:pt x="65344" y="2564"/>
                    </a:lnTo>
                    <a:lnTo>
                      <a:pt x="65193" y="2513"/>
                    </a:lnTo>
                    <a:lnTo>
                      <a:pt x="64942" y="2513"/>
                    </a:lnTo>
                    <a:lnTo>
                      <a:pt x="64841" y="2463"/>
                    </a:lnTo>
                    <a:lnTo>
                      <a:pt x="64539" y="2363"/>
                    </a:lnTo>
                    <a:lnTo>
                      <a:pt x="64288" y="2312"/>
                    </a:lnTo>
                    <a:lnTo>
                      <a:pt x="63986" y="2363"/>
                    </a:lnTo>
                    <a:lnTo>
                      <a:pt x="63685" y="2463"/>
                    </a:lnTo>
                    <a:lnTo>
                      <a:pt x="63534" y="2463"/>
                    </a:lnTo>
                    <a:lnTo>
                      <a:pt x="63534" y="2312"/>
                    </a:lnTo>
                    <a:lnTo>
                      <a:pt x="63534" y="2262"/>
                    </a:lnTo>
                    <a:lnTo>
                      <a:pt x="63735" y="2061"/>
                    </a:lnTo>
                    <a:lnTo>
                      <a:pt x="63836" y="1960"/>
                    </a:lnTo>
                    <a:lnTo>
                      <a:pt x="63936" y="1910"/>
                    </a:lnTo>
                    <a:lnTo>
                      <a:pt x="64137" y="1810"/>
                    </a:lnTo>
                    <a:lnTo>
                      <a:pt x="64288" y="1659"/>
                    </a:lnTo>
                    <a:lnTo>
                      <a:pt x="64389" y="1508"/>
                    </a:lnTo>
                    <a:lnTo>
                      <a:pt x="64389" y="1257"/>
                    </a:lnTo>
                    <a:lnTo>
                      <a:pt x="64389" y="1156"/>
                    </a:lnTo>
                    <a:lnTo>
                      <a:pt x="64439" y="1106"/>
                    </a:lnTo>
                    <a:lnTo>
                      <a:pt x="64590" y="1056"/>
                    </a:lnTo>
                    <a:lnTo>
                      <a:pt x="64942" y="905"/>
                    </a:lnTo>
                    <a:lnTo>
                      <a:pt x="65143" y="855"/>
                    </a:lnTo>
                    <a:lnTo>
                      <a:pt x="66751" y="855"/>
                    </a:lnTo>
                    <a:lnTo>
                      <a:pt x="66852" y="905"/>
                    </a:lnTo>
                    <a:lnTo>
                      <a:pt x="66902" y="1005"/>
                    </a:lnTo>
                    <a:lnTo>
                      <a:pt x="66902" y="1206"/>
                    </a:lnTo>
                    <a:lnTo>
                      <a:pt x="66952" y="1609"/>
                    </a:lnTo>
                    <a:lnTo>
                      <a:pt x="67002" y="1659"/>
                    </a:lnTo>
                    <a:lnTo>
                      <a:pt x="67103" y="1709"/>
                    </a:lnTo>
                    <a:lnTo>
                      <a:pt x="67203" y="1709"/>
                    </a:lnTo>
                    <a:lnTo>
                      <a:pt x="67254" y="1558"/>
                    </a:lnTo>
                    <a:lnTo>
                      <a:pt x="67153" y="1408"/>
                    </a:lnTo>
                    <a:lnTo>
                      <a:pt x="67103" y="1307"/>
                    </a:lnTo>
                    <a:lnTo>
                      <a:pt x="67153" y="1156"/>
                    </a:lnTo>
                    <a:lnTo>
                      <a:pt x="67254" y="1056"/>
                    </a:lnTo>
                    <a:lnTo>
                      <a:pt x="67304" y="955"/>
                    </a:lnTo>
                    <a:lnTo>
                      <a:pt x="67354" y="855"/>
                    </a:lnTo>
                    <a:lnTo>
                      <a:pt x="67304" y="654"/>
                    </a:lnTo>
                    <a:lnTo>
                      <a:pt x="67103" y="654"/>
                    </a:lnTo>
                    <a:lnTo>
                      <a:pt x="66952" y="603"/>
                    </a:lnTo>
                    <a:lnTo>
                      <a:pt x="66852" y="503"/>
                    </a:lnTo>
                    <a:lnTo>
                      <a:pt x="66801" y="453"/>
                    </a:lnTo>
                    <a:lnTo>
                      <a:pt x="66701" y="402"/>
                    </a:lnTo>
                    <a:lnTo>
                      <a:pt x="66500" y="503"/>
                    </a:lnTo>
                    <a:lnTo>
                      <a:pt x="66399" y="603"/>
                    </a:lnTo>
                    <a:lnTo>
                      <a:pt x="66349" y="603"/>
                    </a:lnTo>
                    <a:lnTo>
                      <a:pt x="66299" y="553"/>
                    </a:lnTo>
                    <a:lnTo>
                      <a:pt x="66198" y="503"/>
                    </a:lnTo>
                    <a:lnTo>
                      <a:pt x="66098" y="453"/>
                    </a:lnTo>
                    <a:lnTo>
                      <a:pt x="65796" y="453"/>
                    </a:lnTo>
                    <a:lnTo>
                      <a:pt x="65695" y="402"/>
                    </a:lnTo>
                    <a:lnTo>
                      <a:pt x="65645" y="352"/>
                    </a:lnTo>
                    <a:lnTo>
                      <a:pt x="65645" y="251"/>
                    </a:lnTo>
                    <a:lnTo>
                      <a:pt x="65645" y="101"/>
                    </a:lnTo>
                    <a:lnTo>
                      <a:pt x="65595" y="50"/>
                    </a:lnTo>
                    <a:lnTo>
                      <a:pt x="6549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" name="Google Shape;5746;p47">
                <a:extLst>
                  <a:ext uri="{FF2B5EF4-FFF2-40B4-BE49-F238E27FC236}">
                    <a16:creationId xmlns:a16="http://schemas.microsoft.com/office/drawing/2014/main" id="{5585325B-09EB-4769-8317-5401C01F74CD}"/>
                  </a:ext>
                </a:extLst>
              </p:cNvPr>
              <p:cNvSpPr/>
              <p:nvPr/>
            </p:nvSpPr>
            <p:spPr>
              <a:xfrm>
                <a:off x="1818900" y="3705050"/>
                <a:ext cx="199825" cy="110600"/>
              </a:xfrm>
              <a:custGeom>
                <a:avLst/>
                <a:gdLst/>
                <a:ahLst/>
                <a:cxnLst/>
                <a:rect l="l" t="t" r="r" b="b"/>
                <a:pathLst>
                  <a:path w="7993" h="4424" extrusionOk="0">
                    <a:moveTo>
                      <a:pt x="4223" y="1709"/>
                    </a:moveTo>
                    <a:lnTo>
                      <a:pt x="4374" y="1760"/>
                    </a:lnTo>
                    <a:lnTo>
                      <a:pt x="4424" y="1810"/>
                    </a:lnTo>
                    <a:lnTo>
                      <a:pt x="4424" y="1910"/>
                    </a:lnTo>
                    <a:lnTo>
                      <a:pt x="4424" y="2111"/>
                    </a:lnTo>
                    <a:lnTo>
                      <a:pt x="4424" y="2312"/>
                    </a:lnTo>
                    <a:lnTo>
                      <a:pt x="4424" y="2564"/>
                    </a:lnTo>
                    <a:lnTo>
                      <a:pt x="4374" y="2664"/>
                    </a:lnTo>
                    <a:lnTo>
                      <a:pt x="4273" y="2715"/>
                    </a:lnTo>
                    <a:lnTo>
                      <a:pt x="4022" y="2664"/>
                    </a:lnTo>
                    <a:lnTo>
                      <a:pt x="3871" y="2564"/>
                    </a:lnTo>
                    <a:lnTo>
                      <a:pt x="3620" y="2262"/>
                    </a:lnTo>
                    <a:lnTo>
                      <a:pt x="3469" y="2162"/>
                    </a:lnTo>
                    <a:lnTo>
                      <a:pt x="3318" y="2111"/>
                    </a:lnTo>
                    <a:lnTo>
                      <a:pt x="3067" y="2111"/>
                    </a:lnTo>
                    <a:lnTo>
                      <a:pt x="3017" y="2011"/>
                    </a:lnTo>
                    <a:lnTo>
                      <a:pt x="2966" y="1961"/>
                    </a:lnTo>
                    <a:lnTo>
                      <a:pt x="3168" y="1760"/>
                    </a:lnTo>
                    <a:lnTo>
                      <a:pt x="3268" y="1709"/>
                    </a:lnTo>
                    <a:close/>
                    <a:moveTo>
                      <a:pt x="3067" y="2312"/>
                    </a:moveTo>
                    <a:lnTo>
                      <a:pt x="3168" y="2463"/>
                    </a:lnTo>
                    <a:lnTo>
                      <a:pt x="3117" y="2614"/>
                    </a:lnTo>
                    <a:lnTo>
                      <a:pt x="3067" y="2765"/>
                    </a:lnTo>
                    <a:lnTo>
                      <a:pt x="2816" y="2966"/>
                    </a:lnTo>
                    <a:lnTo>
                      <a:pt x="2765" y="2865"/>
                    </a:lnTo>
                    <a:lnTo>
                      <a:pt x="2715" y="2765"/>
                    </a:lnTo>
                    <a:lnTo>
                      <a:pt x="2765" y="2614"/>
                    </a:lnTo>
                    <a:lnTo>
                      <a:pt x="2816" y="2514"/>
                    </a:lnTo>
                    <a:lnTo>
                      <a:pt x="3067" y="2312"/>
                    </a:lnTo>
                    <a:close/>
                    <a:moveTo>
                      <a:pt x="4525" y="3167"/>
                    </a:moveTo>
                    <a:lnTo>
                      <a:pt x="4575" y="3217"/>
                    </a:lnTo>
                    <a:lnTo>
                      <a:pt x="4525" y="3368"/>
                    </a:lnTo>
                    <a:lnTo>
                      <a:pt x="4424" y="3318"/>
                    </a:lnTo>
                    <a:lnTo>
                      <a:pt x="4525" y="3167"/>
                    </a:lnTo>
                    <a:close/>
                    <a:moveTo>
                      <a:pt x="4927" y="3167"/>
                    </a:moveTo>
                    <a:lnTo>
                      <a:pt x="5027" y="3318"/>
                    </a:lnTo>
                    <a:lnTo>
                      <a:pt x="4927" y="3368"/>
                    </a:lnTo>
                    <a:lnTo>
                      <a:pt x="4877" y="3217"/>
                    </a:lnTo>
                    <a:lnTo>
                      <a:pt x="4927" y="3167"/>
                    </a:lnTo>
                    <a:close/>
                    <a:moveTo>
                      <a:pt x="5781" y="2966"/>
                    </a:moveTo>
                    <a:lnTo>
                      <a:pt x="5882" y="3117"/>
                    </a:lnTo>
                    <a:lnTo>
                      <a:pt x="5932" y="3267"/>
                    </a:lnTo>
                    <a:lnTo>
                      <a:pt x="5982" y="3368"/>
                    </a:lnTo>
                    <a:lnTo>
                      <a:pt x="6083" y="3469"/>
                    </a:lnTo>
                    <a:lnTo>
                      <a:pt x="6033" y="3569"/>
                    </a:lnTo>
                    <a:lnTo>
                      <a:pt x="5832" y="3569"/>
                    </a:lnTo>
                    <a:lnTo>
                      <a:pt x="5630" y="3418"/>
                    </a:lnTo>
                    <a:lnTo>
                      <a:pt x="5480" y="3267"/>
                    </a:lnTo>
                    <a:lnTo>
                      <a:pt x="5480" y="3117"/>
                    </a:lnTo>
                    <a:lnTo>
                      <a:pt x="5530" y="3016"/>
                    </a:lnTo>
                    <a:lnTo>
                      <a:pt x="5681" y="2966"/>
                    </a:lnTo>
                    <a:close/>
                    <a:moveTo>
                      <a:pt x="4424" y="3569"/>
                    </a:moveTo>
                    <a:lnTo>
                      <a:pt x="4625" y="3670"/>
                    </a:lnTo>
                    <a:lnTo>
                      <a:pt x="4525" y="3770"/>
                    </a:lnTo>
                    <a:lnTo>
                      <a:pt x="4474" y="3770"/>
                    </a:lnTo>
                    <a:lnTo>
                      <a:pt x="4324" y="3720"/>
                    </a:lnTo>
                    <a:lnTo>
                      <a:pt x="4223" y="3670"/>
                    </a:lnTo>
                    <a:lnTo>
                      <a:pt x="4424" y="3569"/>
                    </a:lnTo>
                    <a:close/>
                    <a:moveTo>
                      <a:pt x="5832" y="0"/>
                    </a:moveTo>
                    <a:lnTo>
                      <a:pt x="5731" y="51"/>
                    </a:lnTo>
                    <a:lnTo>
                      <a:pt x="5681" y="151"/>
                    </a:lnTo>
                    <a:lnTo>
                      <a:pt x="5681" y="252"/>
                    </a:lnTo>
                    <a:lnTo>
                      <a:pt x="5681" y="402"/>
                    </a:lnTo>
                    <a:lnTo>
                      <a:pt x="5630" y="553"/>
                    </a:lnTo>
                    <a:lnTo>
                      <a:pt x="5580" y="603"/>
                    </a:lnTo>
                    <a:lnTo>
                      <a:pt x="5379" y="654"/>
                    </a:lnTo>
                    <a:lnTo>
                      <a:pt x="5279" y="754"/>
                    </a:lnTo>
                    <a:lnTo>
                      <a:pt x="5128" y="855"/>
                    </a:lnTo>
                    <a:lnTo>
                      <a:pt x="5078" y="905"/>
                    </a:lnTo>
                    <a:lnTo>
                      <a:pt x="5078" y="955"/>
                    </a:lnTo>
                    <a:lnTo>
                      <a:pt x="5128" y="1056"/>
                    </a:lnTo>
                    <a:lnTo>
                      <a:pt x="5228" y="1156"/>
                    </a:lnTo>
                    <a:lnTo>
                      <a:pt x="5178" y="1207"/>
                    </a:lnTo>
                    <a:lnTo>
                      <a:pt x="5128" y="1307"/>
                    </a:lnTo>
                    <a:lnTo>
                      <a:pt x="5078" y="1357"/>
                    </a:lnTo>
                    <a:lnTo>
                      <a:pt x="5027" y="1458"/>
                    </a:lnTo>
                    <a:lnTo>
                      <a:pt x="5279" y="1458"/>
                    </a:lnTo>
                    <a:lnTo>
                      <a:pt x="5429" y="1508"/>
                    </a:lnTo>
                    <a:lnTo>
                      <a:pt x="5480" y="1659"/>
                    </a:lnTo>
                    <a:lnTo>
                      <a:pt x="5480" y="1910"/>
                    </a:lnTo>
                    <a:lnTo>
                      <a:pt x="5781" y="1910"/>
                    </a:lnTo>
                    <a:lnTo>
                      <a:pt x="5832" y="1961"/>
                    </a:lnTo>
                    <a:lnTo>
                      <a:pt x="5882" y="2212"/>
                    </a:lnTo>
                    <a:lnTo>
                      <a:pt x="5882" y="2413"/>
                    </a:lnTo>
                    <a:lnTo>
                      <a:pt x="5832" y="2463"/>
                    </a:lnTo>
                    <a:lnTo>
                      <a:pt x="5781" y="2514"/>
                    </a:lnTo>
                    <a:lnTo>
                      <a:pt x="4726" y="2514"/>
                    </a:lnTo>
                    <a:lnTo>
                      <a:pt x="4675" y="2463"/>
                    </a:lnTo>
                    <a:lnTo>
                      <a:pt x="4675" y="2363"/>
                    </a:lnTo>
                    <a:lnTo>
                      <a:pt x="4776" y="2262"/>
                    </a:lnTo>
                    <a:lnTo>
                      <a:pt x="4826" y="2162"/>
                    </a:lnTo>
                    <a:lnTo>
                      <a:pt x="4826" y="2111"/>
                    </a:lnTo>
                    <a:lnTo>
                      <a:pt x="4826" y="1961"/>
                    </a:lnTo>
                    <a:lnTo>
                      <a:pt x="4877" y="1760"/>
                    </a:lnTo>
                    <a:lnTo>
                      <a:pt x="4977" y="1659"/>
                    </a:lnTo>
                    <a:lnTo>
                      <a:pt x="5027" y="1458"/>
                    </a:lnTo>
                    <a:lnTo>
                      <a:pt x="4877" y="1458"/>
                    </a:lnTo>
                    <a:lnTo>
                      <a:pt x="4826" y="1307"/>
                    </a:lnTo>
                    <a:lnTo>
                      <a:pt x="4776" y="1106"/>
                    </a:lnTo>
                    <a:lnTo>
                      <a:pt x="4675" y="1056"/>
                    </a:lnTo>
                    <a:lnTo>
                      <a:pt x="4575" y="1056"/>
                    </a:lnTo>
                    <a:lnTo>
                      <a:pt x="4424" y="1156"/>
                    </a:lnTo>
                    <a:lnTo>
                      <a:pt x="4324" y="1207"/>
                    </a:lnTo>
                    <a:lnTo>
                      <a:pt x="4273" y="1207"/>
                    </a:lnTo>
                    <a:lnTo>
                      <a:pt x="4223" y="1156"/>
                    </a:lnTo>
                    <a:lnTo>
                      <a:pt x="4173" y="905"/>
                    </a:lnTo>
                    <a:lnTo>
                      <a:pt x="4072" y="855"/>
                    </a:lnTo>
                    <a:lnTo>
                      <a:pt x="3922" y="855"/>
                    </a:lnTo>
                    <a:lnTo>
                      <a:pt x="3218" y="905"/>
                    </a:lnTo>
                    <a:lnTo>
                      <a:pt x="3117" y="1006"/>
                    </a:lnTo>
                    <a:lnTo>
                      <a:pt x="3017" y="1006"/>
                    </a:lnTo>
                    <a:lnTo>
                      <a:pt x="2916" y="955"/>
                    </a:lnTo>
                    <a:lnTo>
                      <a:pt x="2816" y="855"/>
                    </a:lnTo>
                    <a:lnTo>
                      <a:pt x="2715" y="805"/>
                    </a:lnTo>
                    <a:lnTo>
                      <a:pt x="2615" y="805"/>
                    </a:lnTo>
                    <a:lnTo>
                      <a:pt x="2313" y="955"/>
                    </a:lnTo>
                    <a:lnTo>
                      <a:pt x="2162" y="1106"/>
                    </a:lnTo>
                    <a:lnTo>
                      <a:pt x="2112" y="1207"/>
                    </a:lnTo>
                    <a:lnTo>
                      <a:pt x="2112" y="1408"/>
                    </a:lnTo>
                    <a:lnTo>
                      <a:pt x="2162" y="1609"/>
                    </a:lnTo>
                    <a:lnTo>
                      <a:pt x="2213" y="1659"/>
                    </a:lnTo>
                    <a:lnTo>
                      <a:pt x="2263" y="1659"/>
                    </a:lnTo>
                    <a:lnTo>
                      <a:pt x="2414" y="1709"/>
                    </a:lnTo>
                    <a:lnTo>
                      <a:pt x="2715" y="1760"/>
                    </a:lnTo>
                    <a:lnTo>
                      <a:pt x="2464" y="1910"/>
                    </a:lnTo>
                    <a:lnTo>
                      <a:pt x="2363" y="1961"/>
                    </a:lnTo>
                    <a:lnTo>
                      <a:pt x="2313" y="2111"/>
                    </a:lnTo>
                    <a:lnTo>
                      <a:pt x="2313" y="2312"/>
                    </a:lnTo>
                    <a:lnTo>
                      <a:pt x="2313" y="2413"/>
                    </a:lnTo>
                    <a:lnTo>
                      <a:pt x="2263" y="2514"/>
                    </a:lnTo>
                    <a:lnTo>
                      <a:pt x="2162" y="2564"/>
                    </a:lnTo>
                    <a:lnTo>
                      <a:pt x="2162" y="2614"/>
                    </a:lnTo>
                    <a:lnTo>
                      <a:pt x="2213" y="2815"/>
                    </a:lnTo>
                    <a:lnTo>
                      <a:pt x="2263" y="2916"/>
                    </a:lnTo>
                    <a:lnTo>
                      <a:pt x="2313" y="3016"/>
                    </a:lnTo>
                    <a:lnTo>
                      <a:pt x="2263" y="3267"/>
                    </a:lnTo>
                    <a:lnTo>
                      <a:pt x="2263" y="3318"/>
                    </a:lnTo>
                    <a:lnTo>
                      <a:pt x="2213" y="3368"/>
                    </a:lnTo>
                    <a:lnTo>
                      <a:pt x="2112" y="3318"/>
                    </a:lnTo>
                    <a:lnTo>
                      <a:pt x="2062" y="3167"/>
                    </a:lnTo>
                    <a:lnTo>
                      <a:pt x="2011" y="3167"/>
                    </a:lnTo>
                    <a:lnTo>
                      <a:pt x="1911" y="3217"/>
                    </a:lnTo>
                    <a:lnTo>
                      <a:pt x="1810" y="3519"/>
                    </a:lnTo>
                    <a:lnTo>
                      <a:pt x="1710" y="3569"/>
                    </a:lnTo>
                    <a:lnTo>
                      <a:pt x="1006" y="3569"/>
                    </a:lnTo>
                    <a:lnTo>
                      <a:pt x="906" y="3619"/>
                    </a:lnTo>
                    <a:lnTo>
                      <a:pt x="554" y="3971"/>
                    </a:lnTo>
                    <a:lnTo>
                      <a:pt x="504" y="4021"/>
                    </a:lnTo>
                    <a:lnTo>
                      <a:pt x="403" y="4021"/>
                    </a:lnTo>
                    <a:lnTo>
                      <a:pt x="303" y="3971"/>
                    </a:lnTo>
                    <a:lnTo>
                      <a:pt x="202" y="3921"/>
                    </a:lnTo>
                    <a:lnTo>
                      <a:pt x="202" y="3820"/>
                    </a:lnTo>
                    <a:lnTo>
                      <a:pt x="202" y="3720"/>
                    </a:lnTo>
                    <a:lnTo>
                      <a:pt x="152" y="3619"/>
                    </a:lnTo>
                    <a:lnTo>
                      <a:pt x="51" y="3670"/>
                    </a:lnTo>
                    <a:lnTo>
                      <a:pt x="1" y="3670"/>
                    </a:lnTo>
                    <a:lnTo>
                      <a:pt x="1" y="4222"/>
                    </a:lnTo>
                    <a:lnTo>
                      <a:pt x="1" y="4323"/>
                    </a:lnTo>
                    <a:lnTo>
                      <a:pt x="51" y="4373"/>
                    </a:lnTo>
                    <a:lnTo>
                      <a:pt x="152" y="4424"/>
                    </a:lnTo>
                    <a:lnTo>
                      <a:pt x="453" y="4424"/>
                    </a:lnTo>
                    <a:lnTo>
                      <a:pt x="554" y="4373"/>
                    </a:lnTo>
                    <a:lnTo>
                      <a:pt x="654" y="4323"/>
                    </a:lnTo>
                    <a:lnTo>
                      <a:pt x="755" y="4222"/>
                    </a:lnTo>
                    <a:lnTo>
                      <a:pt x="855" y="4222"/>
                    </a:lnTo>
                    <a:lnTo>
                      <a:pt x="956" y="4273"/>
                    </a:lnTo>
                    <a:lnTo>
                      <a:pt x="1056" y="4373"/>
                    </a:lnTo>
                    <a:lnTo>
                      <a:pt x="1157" y="4424"/>
                    </a:lnTo>
                    <a:lnTo>
                      <a:pt x="1207" y="4373"/>
                    </a:lnTo>
                    <a:lnTo>
                      <a:pt x="1459" y="4222"/>
                    </a:lnTo>
                    <a:lnTo>
                      <a:pt x="1660" y="4122"/>
                    </a:lnTo>
                    <a:lnTo>
                      <a:pt x="1760" y="4072"/>
                    </a:lnTo>
                    <a:lnTo>
                      <a:pt x="1810" y="4072"/>
                    </a:lnTo>
                    <a:lnTo>
                      <a:pt x="1961" y="4172"/>
                    </a:lnTo>
                    <a:lnTo>
                      <a:pt x="2062" y="4222"/>
                    </a:lnTo>
                    <a:lnTo>
                      <a:pt x="2162" y="4222"/>
                    </a:lnTo>
                    <a:lnTo>
                      <a:pt x="2263" y="4122"/>
                    </a:lnTo>
                    <a:lnTo>
                      <a:pt x="2313" y="3971"/>
                    </a:lnTo>
                    <a:lnTo>
                      <a:pt x="2363" y="3871"/>
                    </a:lnTo>
                    <a:lnTo>
                      <a:pt x="2464" y="3770"/>
                    </a:lnTo>
                    <a:lnTo>
                      <a:pt x="2564" y="3770"/>
                    </a:lnTo>
                    <a:lnTo>
                      <a:pt x="2665" y="3820"/>
                    </a:lnTo>
                    <a:lnTo>
                      <a:pt x="2916" y="4072"/>
                    </a:lnTo>
                    <a:lnTo>
                      <a:pt x="3067" y="4222"/>
                    </a:lnTo>
                    <a:lnTo>
                      <a:pt x="3268" y="4222"/>
                    </a:lnTo>
                    <a:lnTo>
                      <a:pt x="3318" y="4122"/>
                    </a:lnTo>
                    <a:lnTo>
                      <a:pt x="3318" y="4021"/>
                    </a:lnTo>
                    <a:lnTo>
                      <a:pt x="3168" y="3921"/>
                    </a:lnTo>
                    <a:lnTo>
                      <a:pt x="3168" y="3820"/>
                    </a:lnTo>
                    <a:lnTo>
                      <a:pt x="3218" y="3619"/>
                    </a:lnTo>
                    <a:lnTo>
                      <a:pt x="3268" y="3670"/>
                    </a:lnTo>
                    <a:lnTo>
                      <a:pt x="3369" y="3670"/>
                    </a:lnTo>
                    <a:lnTo>
                      <a:pt x="3519" y="3871"/>
                    </a:lnTo>
                    <a:lnTo>
                      <a:pt x="3720" y="4021"/>
                    </a:lnTo>
                    <a:lnTo>
                      <a:pt x="3972" y="4122"/>
                    </a:lnTo>
                    <a:lnTo>
                      <a:pt x="4173" y="4172"/>
                    </a:lnTo>
                    <a:lnTo>
                      <a:pt x="4424" y="4222"/>
                    </a:lnTo>
                    <a:lnTo>
                      <a:pt x="4675" y="4273"/>
                    </a:lnTo>
                    <a:lnTo>
                      <a:pt x="4927" y="4172"/>
                    </a:lnTo>
                    <a:lnTo>
                      <a:pt x="5027" y="4122"/>
                    </a:lnTo>
                    <a:lnTo>
                      <a:pt x="5178" y="4021"/>
                    </a:lnTo>
                    <a:lnTo>
                      <a:pt x="5279" y="3971"/>
                    </a:lnTo>
                    <a:lnTo>
                      <a:pt x="5329" y="4021"/>
                    </a:lnTo>
                    <a:lnTo>
                      <a:pt x="5480" y="4122"/>
                    </a:lnTo>
                    <a:lnTo>
                      <a:pt x="5580" y="4122"/>
                    </a:lnTo>
                    <a:lnTo>
                      <a:pt x="5832" y="4021"/>
                    </a:lnTo>
                    <a:lnTo>
                      <a:pt x="6083" y="3971"/>
                    </a:lnTo>
                    <a:lnTo>
                      <a:pt x="6334" y="4021"/>
                    </a:lnTo>
                    <a:lnTo>
                      <a:pt x="6585" y="3971"/>
                    </a:lnTo>
                    <a:lnTo>
                      <a:pt x="6686" y="3921"/>
                    </a:lnTo>
                    <a:lnTo>
                      <a:pt x="6787" y="3820"/>
                    </a:lnTo>
                    <a:lnTo>
                      <a:pt x="6937" y="3921"/>
                    </a:lnTo>
                    <a:lnTo>
                      <a:pt x="7088" y="3971"/>
                    </a:lnTo>
                    <a:lnTo>
                      <a:pt x="7189" y="3971"/>
                    </a:lnTo>
                    <a:lnTo>
                      <a:pt x="7339" y="3871"/>
                    </a:lnTo>
                    <a:lnTo>
                      <a:pt x="7490" y="3820"/>
                    </a:lnTo>
                    <a:lnTo>
                      <a:pt x="7691" y="3770"/>
                    </a:lnTo>
                    <a:lnTo>
                      <a:pt x="7842" y="3770"/>
                    </a:lnTo>
                    <a:lnTo>
                      <a:pt x="7892" y="3720"/>
                    </a:lnTo>
                    <a:lnTo>
                      <a:pt x="7943" y="3670"/>
                    </a:lnTo>
                    <a:lnTo>
                      <a:pt x="7842" y="3569"/>
                    </a:lnTo>
                    <a:lnTo>
                      <a:pt x="7792" y="3469"/>
                    </a:lnTo>
                    <a:lnTo>
                      <a:pt x="7742" y="3217"/>
                    </a:lnTo>
                    <a:lnTo>
                      <a:pt x="7591" y="2865"/>
                    </a:lnTo>
                    <a:lnTo>
                      <a:pt x="7541" y="2614"/>
                    </a:lnTo>
                    <a:lnTo>
                      <a:pt x="7641" y="2413"/>
                    </a:lnTo>
                    <a:lnTo>
                      <a:pt x="7842" y="2162"/>
                    </a:lnTo>
                    <a:lnTo>
                      <a:pt x="7943" y="2061"/>
                    </a:lnTo>
                    <a:lnTo>
                      <a:pt x="7993" y="2011"/>
                    </a:lnTo>
                    <a:lnTo>
                      <a:pt x="7892" y="1910"/>
                    </a:lnTo>
                    <a:lnTo>
                      <a:pt x="7691" y="1709"/>
                    </a:lnTo>
                    <a:lnTo>
                      <a:pt x="7591" y="1961"/>
                    </a:lnTo>
                    <a:lnTo>
                      <a:pt x="7490" y="2061"/>
                    </a:lnTo>
                    <a:lnTo>
                      <a:pt x="7440" y="2111"/>
                    </a:lnTo>
                    <a:lnTo>
                      <a:pt x="7339" y="2111"/>
                    </a:lnTo>
                    <a:lnTo>
                      <a:pt x="7339" y="2262"/>
                    </a:lnTo>
                    <a:lnTo>
                      <a:pt x="7239" y="2262"/>
                    </a:lnTo>
                    <a:lnTo>
                      <a:pt x="7189" y="2212"/>
                    </a:lnTo>
                    <a:lnTo>
                      <a:pt x="7138" y="2111"/>
                    </a:lnTo>
                    <a:lnTo>
                      <a:pt x="7038" y="2111"/>
                    </a:lnTo>
                    <a:lnTo>
                      <a:pt x="6988" y="2011"/>
                    </a:lnTo>
                    <a:lnTo>
                      <a:pt x="6937" y="1860"/>
                    </a:lnTo>
                    <a:lnTo>
                      <a:pt x="6887" y="1709"/>
                    </a:lnTo>
                    <a:lnTo>
                      <a:pt x="6736" y="1659"/>
                    </a:lnTo>
                    <a:lnTo>
                      <a:pt x="6585" y="1709"/>
                    </a:lnTo>
                    <a:lnTo>
                      <a:pt x="6535" y="1810"/>
                    </a:lnTo>
                    <a:lnTo>
                      <a:pt x="6535" y="1860"/>
                    </a:lnTo>
                    <a:lnTo>
                      <a:pt x="6485" y="2212"/>
                    </a:lnTo>
                    <a:lnTo>
                      <a:pt x="6535" y="2363"/>
                    </a:lnTo>
                    <a:lnTo>
                      <a:pt x="6636" y="2564"/>
                    </a:lnTo>
                    <a:lnTo>
                      <a:pt x="6686" y="2664"/>
                    </a:lnTo>
                    <a:lnTo>
                      <a:pt x="6686" y="2715"/>
                    </a:lnTo>
                    <a:lnTo>
                      <a:pt x="6535" y="2815"/>
                    </a:lnTo>
                    <a:lnTo>
                      <a:pt x="6435" y="2916"/>
                    </a:lnTo>
                    <a:lnTo>
                      <a:pt x="6384" y="2916"/>
                    </a:lnTo>
                    <a:lnTo>
                      <a:pt x="6284" y="2865"/>
                    </a:lnTo>
                    <a:lnTo>
                      <a:pt x="6133" y="2664"/>
                    </a:lnTo>
                    <a:lnTo>
                      <a:pt x="6083" y="2413"/>
                    </a:lnTo>
                    <a:lnTo>
                      <a:pt x="6133" y="2162"/>
                    </a:lnTo>
                    <a:lnTo>
                      <a:pt x="6234" y="1860"/>
                    </a:lnTo>
                    <a:lnTo>
                      <a:pt x="6284" y="1760"/>
                    </a:lnTo>
                    <a:lnTo>
                      <a:pt x="6234" y="1709"/>
                    </a:lnTo>
                    <a:lnTo>
                      <a:pt x="6133" y="1609"/>
                    </a:lnTo>
                    <a:lnTo>
                      <a:pt x="6133" y="1558"/>
                    </a:lnTo>
                    <a:lnTo>
                      <a:pt x="6183" y="1508"/>
                    </a:lnTo>
                    <a:lnTo>
                      <a:pt x="6284" y="1458"/>
                    </a:lnTo>
                    <a:lnTo>
                      <a:pt x="6636" y="1458"/>
                    </a:lnTo>
                    <a:lnTo>
                      <a:pt x="6686" y="1408"/>
                    </a:lnTo>
                    <a:lnTo>
                      <a:pt x="6787" y="1156"/>
                    </a:lnTo>
                    <a:lnTo>
                      <a:pt x="6937" y="905"/>
                    </a:lnTo>
                    <a:lnTo>
                      <a:pt x="6937" y="805"/>
                    </a:lnTo>
                    <a:lnTo>
                      <a:pt x="6887" y="704"/>
                    </a:lnTo>
                    <a:lnTo>
                      <a:pt x="6837" y="654"/>
                    </a:lnTo>
                    <a:lnTo>
                      <a:pt x="6284" y="654"/>
                    </a:lnTo>
                    <a:lnTo>
                      <a:pt x="6284" y="754"/>
                    </a:lnTo>
                    <a:lnTo>
                      <a:pt x="6234" y="805"/>
                    </a:lnTo>
                    <a:lnTo>
                      <a:pt x="6183" y="805"/>
                    </a:lnTo>
                    <a:lnTo>
                      <a:pt x="6133" y="754"/>
                    </a:lnTo>
                    <a:lnTo>
                      <a:pt x="6033" y="654"/>
                    </a:lnTo>
                    <a:lnTo>
                      <a:pt x="5932" y="553"/>
                    </a:lnTo>
                    <a:lnTo>
                      <a:pt x="5932" y="503"/>
                    </a:lnTo>
                    <a:lnTo>
                      <a:pt x="5982" y="453"/>
                    </a:lnTo>
                    <a:lnTo>
                      <a:pt x="6033" y="453"/>
                    </a:lnTo>
                    <a:lnTo>
                      <a:pt x="6083" y="553"/>
                    </a:lnTo>
                    <a:lnTo>
                      <a:pt x="6083" y="654"/>
                    </a:lnTo>
                    <a:lnTo>
                      <a:pt x="6284" y="654"/>
                    </a:lnTo>
                    <a:lnTo>
                      <a:pt x="6284" y="402"/>
                    </a:lnTo>
                    <a:lnTo>
                      <a:pt x="6234" y="252"/>
                    </a:lnTo>
                    <a:lnTo>
                      <a:pt x="6083" y="101"/>
                    </a:lnTo>
                    <a:lnTo>
                      <a:pt x="593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5747;p47">
                <a:extLst>
                  <a:ext uri="{FF2B5EF4-FFF2-40B4-BE49-F238E27FC236}">
                    <a16:creationId xmlns:a16="http://schemas.microsoft.com/office/drawing/2014/main" id="{B33087CB-21B8-4654-9D91-070A7B95A901}"/>
                  </a:ext>
                </a:extLst>
              </p:cNvPr>
              <p:cNvSpPr/>
              <p:nvPr/>
            </p:nvSpPr>
            <p:spPr>
              <a:xfrm>
                <a:off x="1602775" y="3820650"/>
                <a:ext cx="383300" cy="52800"/>
              </a:xfrm>
              <a:custGeom>
                <a:avLst/>
                <a:gdLst/>
                <a:ahLst/>
                <a:cxnLst/>
                <a:rect l="l" t="t" r="r" b="b"/>
                <a:pathLst>
                  <a:path w="15332" h="2112" extrusionOk="0">
                    <a:moveTo>
                      <a:pt x="9802" y="654"/>
                    </a:moveTo>
                    <a:lnTo>
                      <a:pt x="9852" y="755"/>
                    </a:lnTo>
                    <a:lnTo>
                      <a:pt x="9802" y="855"/>
                    </a:lnTo>
                    <a:lnTo>
                      <a:pt x="9752" y="704"/>
                    </a:lnTo>
                    <a:lnTo>
                      <a:pt x="9802" y="654"/>
                    </a:lnTo>
                    <a:close/>
                    <a:moveTo>
                      <a:pt x="7590" y="855"/>
                    </a:moveTo>
                    <a:lnTo>
                      <a:pt x="7590" y="895"/>
                    </a:lnTo>
                    <a:lnTo>
                      <a:pt x="7590" y="895"/>
                    </a:lnTo>
                    <a:lnTo>
                      <a:pt x="7691" y="905"/>
                    </a:lnTo>
                    <a:lnTo>
                      <a:pt x="7657" y="855"/>
                    </a:lnTo>
                    <a:close/>
                    <a:moveTo>
                      <a:pt x="10154" y="1"/>
                    </a:moveTo>
                    <a:lnTo>
                      <a:pt x="10053" y="51"/>
                    </a:lnTo>
                    <a:lnTo>
                      <a:pt x="9903" y="101"/>
                    </a:lnTo>
                    <a:lnTo>
                      <a:pt x="9802" y="202"/>
                    </a:lnTo>
                    <a:lnTo>
                      <a:pt x="9601" y="202"/>
                    </a:lnTo>
                    <a:lnTo>
                      <a:pt x="9500" y="101"/>
                    </a:lnTo>
                    <a:lnTo>
                      <a:pt x="9400" y="51"/>
                    </a:lnTo>
                    <a:lnTo>
                      <a:pt x="9299" y="51"/>
                    </a:lnTo>
                    <a:lnTo>
                      <a:pt x="9299" y="151"/>
                    </a:lnTo>
                    <a:lnTo>
                      <a:pt x="9249" y="302"/>
                    </a:lnTo>
                    <a:lnTo>
                      <a:pt x="9199" y="403"/>
                    </a:lnTo>
                    <a:lnTo>
                      <a:pt x="9098" y="453"/>
                    </a:lnTo>
                    <a:lnTo>
                      <a:pt x="8696" y="403"/>
                    </a:lnTo>
                    <a:lnTo>
                      <a:pt x="8495" y="503"/>
                    </a:lnTo>
                    <a:lnTo>
                      <a:pt x="8395" y="553"/>
                    </a:lnTo>
                    <a:lnTo>
                      <a:pt x="8344" y="654"/>
                    </a:lnTo>
                    <a:lnTo>
                      <a:pt x="8244" y="553"/>
                    </a:lnTo>
                    <a:lnTo>
                      <a:pt x="8194" y="503"/>
                    </a:lnTo>
                    <a:lnTo>
                      <a:pt x="8093" y="453"/>
                    </a:lnTo>
                    <a:lnTo>
                      <a:pt x="8043" y="503"/>
                    </a:lnTo>
                    <a:lnTo>
                      <a:pt x="7942" y="604"/>
                    </a:lnTo>
                    <a:lnTo>
                      <a:pt x="7892" y="604"/>
                    </a:lnTo>
                    <a:lnTo>
                      <a:pt x="7791" y="553"/>
                    </a:lnTo>
                    <a:lnTo>
                      <a:pt x="7691" y="503"/>
                    </a:lnTo>
                    <a:lnTo>
                      <a:pt x="7641" y="453"/>
                    </a:lnTo>
                    <a:lnTo>
                      <a:pt x="7590" y="503"/>
                    </a:lnTo>
                    <a:lnTo>
                      <a:pt x="7590" y="654"/>
                    </a:lnTo>
                    <a:lnTo>
                      <a:pt x="7590" y="755"/>
                    </a:lnTo>
                    <a:lnTo>
                      <a:pt x="7657" y="855"/>
                    </a:lnTo>
                    <a:lnTo>
                      <a:pt x="7691" y="855"/>
                    </a:lnTo>
                    <a:lnTo>
                      <a:pt x="7741" y="905"/>
                    </a:lnTo>
                    <a:lnTo>
                      <a:pt x="7691" y="905"/>
                    </a:lnTo>
                    <a:lnTo>
                      <a:pt x="7741" y="1006"/>
                    </a:lnTo>
                    <a:lnTo>
                      <a:pt x="7691" y="1056"/>
                    </a:lnTo>
                    <a:lnTo>
                      <a:pt x="7590" y="956"/>
                    </a:lnTo>
                    <a:lnTo>
                      <a:pt x="7590" y="895"/>
                    </a:lnTo>
                    <a:lnTo>
                      <a:pt x="7590" y="895"/>
                    </a:lnTo>
                    <a:lnTo>
                      <a:pt x="7188" y="855"/>
                    </a:lnTo>
                    <a:lnTo>
                      <a:pt x="7088" y="805"/>
                    </a:lnTo>
                    <a:lnTo>
                      <a:pt x="6987" y="755"/>
                    </a:lnTo>
                    <a:lnTo>
                      <a:pt x="6937" y="654"/>
                    </a:lnTo>
                    <a:lnTo>
                      <a:pt x="6887" y="503"/>
                    </a:lnTo>
                    <a:lnTo>
                      <a:pt x="6836" y="453"/>
                    </a:lnTo>
                    <a:lnTo>
                      <a:pt x="6485" y="553"/>
                    </a:lnTo>
                    <a:lnTo>
                      <a:pt x="6233" y="654"/>
                    </a:lnTo>
                    <a:lnTo>
                      <a:pt x="6133" y="755"/>
                    </a:lnTo>
                    <a:lnTo>
                      <a:pt x="6183" y="805"/>
                    </a:lnTo>
                    <a:lnTo>
                      <a:pt x="6233" y="855"/>
                    </a:lnTo>
                    <a:lnTo>
                      <a:pt x="6334" y="956"/>
                    </a:lnTo>
                    <a:lnTo>
                      <a:pt x="6233" y="1006"/>
                    </a:lnTo>
                    <a:lnTo>
                      <a:pt x="6133" y="1056"/>
                    </a:lnTo>
                    <a:lnTo>
                      <a:pt x="6032" y="1056"/>
                    </a:lnTo>
                    <a:lnTo>
                      <a:pt x="5982" y="1006"/>
                    </a:lnTo>
                    <a:lnTo>
                      <a:pt x="5881" y="956"/>
                    </a:lnTo>
                    <a:lnTo>
                      <a:pt x="5881" y="805"/>
                    </a:lnTo>
                    <a:lnTo>
                      <a:pt x="5881" y="755"/>
                    </a:lnTo>
                    <a:lnTo>
                      <a:pt x="5580" y="553"/>
                    </a:lnTo>
                    <a:lnTo>
                      <a:pt x="5429" y="503"/>
                    </a:lnTo>
                    <a:lnTo>
                      <a:pt x="5278" y="453"/>
                    </a:lnTo>
                    <a:lnTo>
                      <a:pt x="4926" y="403"/>
                    </a:lnTo>
                    <a:lnTo>
                      <a:pt x="4776" y="453"/>
                    </a:lnTo>
                    <a:lnTo>
                      <a:pt x="4625" y="553"/>
                    </a:lnTo>
                    <a:lnTo>
                      <a:pt x="4524" y="604"/>
                    </a:lnTo>
                    <a:lnTo>
                      <a:pt x="4424" y="654"/>
                    </a:lnTo>
                    <a:lnTo>
                      <a:pt x="4323" y="654"/>
                    </a:lnTo>
                    <a:lnTo>
                      <a:pt x="4273" y="704"/>
                    </a:lnTo>
                    <a:lnTo>
                      <a:pt x="4172" y="805"/>
                    </a:lnTo>
                    <a:lnTo>
                      <a:pt x="4122" y="805"/>
                    </a:lnTo>
                    <a:lnTo>
                      <a:pt x="4022" y="755"/>
                    </a:lnTo>
                    <a:lnTo>
                      <a:pt x="3971" y="704"/>
                    </a:lnTo>
                    <a:lnTo>
                      <a:pt x="3871" y="654"/>
                    </a:lnTo>
                    <a:lnTo>
                      <a:pt x="3720" y="604"/>
                    </a:lnTo>
                    <a:lnTo>
                      <a:pt x="3569" y="654"/>
                    </a:lnTo>
                    <a:lnTo>
                      <a:pt x="3318" y="805"/>
                    </a:lnTo>
                    <a:lnTo>
                      <a:pt x="3016" y="855"/>
                    </a:lnTo>
                    <a:lnTo>
                      <a:pt x="2162" y="855"/>
                    </a:lnTo>
                    <a:lnTo>
                      <a:pt x="1961" y="905"/>
                    </a:lnTo>
                    <a:lnTo>
                      <a:pt x="1810" y="1006"/>
                    </a:lnTo>
                    <a:lnTo>
                      <a:pt x="1760" y="1056"/>
                    </a:lnTo>
                    <a:lnTo>
                      <a:pt x="1659" y="1056"/>
                    </a:lnTo>
                    <a:lnTo>
                      <a:pt x="1508" y="1006"/>
                    </a:lnTo>
                    <a:lnTo>
                      <a:pt x="1358" y="855"/>
                    </a:lnTo>
                    <a:lnTo>
                      <a:pt x="956" y="855"/>
                    </a:lnTo>
                    <a:lnTo>
                      <a:pt x="905" y="905"/>
                    </a:lnTo>
                    <a:lnTo>
                      <a:pt x="805" y="1006"/>
                    </a:lnTo>
                    <a:lnTo>
                      <a:pt x="704" y="1056"/>
                    </a:lnTo>
                    <a:lnTo>
                      <a:pt x="553" y="1056"/>
                    </a:lnTo>
                    <a:lnTo>
                      <a:pt x="503" y="1106"/>
                    </a:lnTo>
                    <a:lnTo>
                      <a:pt x="403" y="1307"/>
                    </a:lnTo>
                    <a:lnTo>
                      <a:pt x="302" y="1458"/>
                    </a:lnTo>
                    <a:lnTo>
                      <a:pt x="202" y="1458"/>
                    </a:lnTo>
                    <a:lnTo>
                      <a:pt x="151" y="1659"/>
                    </a:lnTo>
                    <a:lnTo>
                      <a:pt x="1" y="1911"/>
                    </a:lnTo>
                    <a:lnTo>
                      <a:pt x="1" y="2011"/>
                    </a:lnTo>
                    <a:lnTo>
                      <a:pt x="101" y="2112"/>
                    </a:lnTo>
                    <a:lnTo>
                      <a:pt x="151" y="2112"/>
                    </a:lnTo>
                    <a:lnTo>
                      <a:pt x="151" y="2061"/>
                    </a:lnTo>
                    <a:lnTo>
                      <a:pt x="252" y="1961"/>
                    </a:lnTo>
                    <a:lnTo>
                      <a:pt x="352" y="1911"/>
                    </a:lnTo>
                    <a:lnTo>
                      <a:pt x="604" y="1911"/>
                    </a:lnTo>
                    <a:lnTo>
                      <a:pt x="805" y="1860"/>
                    </a:lnTo>
                    <a:lnTo>
                      <a:pt x="905" y="1810"/>
                    </a:lnTo>
                    <a:lnTo>
                      <a:pt x="956" y="1710"/>
                    </a:lnTo>
                    <a:lnTo>
                      <a:pt x="1056" y="1710"/>
                    </a:lnTo>
                    <a:lnTo>
                      <a:pt x="1257" y="1659"/>
                    </a:lnTo>
                    <a:lnTo>
                      <a:pt x="1358" y="1710"/>
                    </a:lnTo>
                    <a:lnTo>
                      <a:pt x="1458" y="1810"/>
                    </a:lnTo>
                    <a:lnTo>
                      <a:pt x="1508" y="1961"/>
                    </a:lnTo>
                    <a:lnTo>
                      <a:pt x="1559" y="2061"/>
                    </a:lnTo>
                    <a:lnTo>
                      <a:pt x="1609" y="2061"/>
                    </a:lnTo>
                    <a:lnTo>
                      <a:pt x="1710" y="2011"/>
                    </a:lnTo>
                    <a:lnTo>
                      <a:pt x="1810" y="1961"/>
                    </a:lnTo>
                    <a:lnTo>
                      <a:pt x="1961" y="1911"/>
                    </a:lnTo>
                    <a:lnTo>
                      <a:pt x="2463" y="1911"/>
                    </a:lnTo>
                    <a:lnTo>
                      <a:pt x="2715" y="1860"/>
                    </a:lnTo>
                    <a:lnTo>
                      <a:pt x="2916" y="1710"/>
                    </a:lnTo>
                    <a:lnTo>
                      <a:pt x="3016" y="1659"/>
                    </a:lnTo>
                    <a:lnTo>
                      <a:pt x="3117" y="1659"/>
                    </a:lnTo>
                    <a:lnTo>
                      <a:pt x="3217" y="1710"/>
                    </a:lnTo>
                    <a:lnTo>
                      <a:pt x="3318" y="1760"/>
                    </a:lnTo>
                    <a:lnTo>
                      <a:pt x="3418" y="1860"/>
                    </a:lnTo>
                    <a:lnTo>
                      <a:pt x="3519" y="1860"/>
                    </a:lnTo>
                    <a:lnTo>
                      <a:pt x="3670" y="1710"/>
                    </a:lnTo>
                    <a:lnTo>
                      <a:pt x="3770" y="1659"/>
                    </a:lnTo>
                    <a:lnTo>
                      <a:pt x="3871" y="1710"/>
                    </a:lnTo>
                    <a:lnTo>
                      <a:pt x="3971" y="1760"/>
                    </a:lnTo>
                    <a:lnTo>
                      <a:pt x="4022" y="1860"/>
                    </a:lnTo>
                    <a:lnTo>
                      <a:pt x="4022" y="1961"/>
                    </a:lnTo>
                    <a:lnTo>
                      <a:pt x="4022" y="2061"/>
                    </a:lnTo>
                    <a:lnTo>
                      <a:pt x="4122" y="2112"/>
                    </a:lnTo>
                    <a:lnTo>
                      <a:pt x="4172" y="2061"/>
                    </a:lnTo>
                    <a:lnTo>
                      <a:pt x="4273" y="1961"/>
                    </a:lnTo>
                    <a:lnTo>
                      <a:pt x="4424" y="1760"/>
                    </a:lnTo>
                    <a:lnTo>
                      <a:pt x="4524" y="1710"/>
                    </a:lnTo>
                    <a:lnTo>
                      <a:pt x="5228" y="1710"/>
                    </a:lnTo>
                    <a:lnTo>
                      <a:pt x="5429" y="1609"/>
                    </a:lnTo>
                    <a:lnTo>
                      <a:pt x="5630" y="1508"/>
                    </a:lnTo>
                    <a:lnTo>
                      <a:pt x="5731" y="1609"/>
                    </a:lnTo>
                    <a:lnTo>
                      <a:pt x="5831" y="1609"/>
                    </a:lnTo>
                    <a:lnTo>
                      <a:pt x="5982" y="1508"/>
                    </a:lnTo>
                    <a:lnTo>
                      <a:pt x="6284" y="1458"/>
                    </a:lnTo>
                    <a:lnTo>
                      <a:pt x="6535" y="1508"/>
                    </a:lnTo>
                    <a:lnTo>
                      <a:pt x="6836" y="1458"/>
                    </a:lnTo>
                    <a:lnTo>
                      <a:pt x="6937" y="1408"/>
                    </a:lnTo>
                    <a:lnTo>
                      <a:pt x="7037" y="1257"/>
                    </a:lnTo>
                    <a:lnTo>
                      <a:pt x="7289" y="1458"/>
                    </a:lnTo>
                    <a:lnTo>
                      <a:pt x="7389" y="1358"/>
                    </a:lnTo>
                    <a:lnTo>
                      <a:pt x="7440" y="1307"/>
                    </a:lnTo>
                    <a:lnTo>
                      <a:pt x="7540" y="1257"/>
                    </a:lnTo>
                    <a:lnTo>
                      <a:pt x="7641" y="1307"/>
                    </a:lnTo>
                    <a:lnTo>
                      <a:pt x="7791" y="1358"/>
                    </a:lnTo>
                    <a:lnTo>
                      <a:pt x="7942" y="1458"/>
                    </a:lnTo>
                    <a:lnTo>
                      <a:pt x="8093" y="1508"/>
                    </a:lnTo>
                    <a:lnTo>
                      <a:pt x="8194" y="1508"/>
                    </a:lnTo>
                    <a:lnTo>
                      <a:pt x="8344" y="1458"/>
                    </a:lnTo>
                    <a:lnTo>
                      <a:pt x="8445" y="1358"/>
                    </a:lnTo>
                    <a:lnTo>
                      <a:pt x="8495" y="1307"/>
                    </a:lnTo>
                    <a:lnTo>
                      <a:pt x="8596" y="1257"/>
                    </a:lnTo>
                    <a:lnTo>
                      <a:pt x="8696" y="1257"/>
                    </a:lnTo>
                    <a:lnTo>
                      <a:pt x="8847" y="1358"/>
                    </a:lnTo>
                    <a:lnTo>
                      <a:pt x="8948" y="1408"/>
                    </a:lnTo>
                    <a:lnTo>
                      <a:pt x="9048" y="1408"/>
                    </a:lnTo>
                    <a:lnTo>
                      <a:pt x="9149" y="1257"/>
                    </a:lnTo>
                    <a:lnTo>
                      <a:pt x="9299" y="1408"/>
                    </a:lnTo>
                    <a:lnTo>
                      <a:pt x="9450" y="1458"/>
                    </a:lnTo>
                    <a:lnTo>
                      <a:pt x="9802" y="1508"/>
                    </a:lnTo>
                    <a:lnTo>
                      <a:pt x="9953" y="1458"/>
                    </a:lnTo>
                    <a:lnTo>
                      <a:pt x="10053" y="1408"/>
                    </a:lnTo>
                    <a:lnTo>
                      <a:pt x="10104" y="1358"/>
                    </a:lnTo>
                    <a:lnTo>
                      <a:pt x="10104" y="1207"/>
                    </a:lnTo>
                    <a:lnTo>
                      <a:pt x="10154" y="1157"/>
                    </a:lnTo>
                    <a:lnTo>
                      <a:pt x="10254" y="1106"/>
                    </a:lnTo>
                    <a:lnTo>
                      <a:pt x="10305" y="1157"/>
                    </a:lnTo>
                    <a:lnTo>
                      <a:pt x="10355" y="1207"/>
                    </a:lnTo>
                    <a:lnTo>
                      <a:pt x="10556" y="1257"/>
                    </a:lnTo>
                    <a:lnTo>
                      <a:pt x="10707" y="1257"/>
                    </a:lnTo>
                    <a:lnTo>
                      <a:pt x="10858" y="1307"/>
                    </a:lnTo>
                    <a:lnTo>
                      <a:pt x="11008" y="1408"/>
                    </a:lnTo>
                    <a:lnTo>
                      <a:pt x="11109" y="1458"/>
                    </a:lnTo>
                    <a:lnTo>
                      <a:pt x="11159" y="1358"/>
                    </a:lnTo>
                    <a:lnTo>
                      <a:pt x="11410" y="1157"/>
                    </a:lnTo>
                    <a:lnTo>
                      <a:pt x="11461" y="1056"/>
                    </a:lnTo>
                    <a:lnTo>
                      <a:pt x="11561" y="1056"/>
                    </a:lnTo>
                    <a:lnTo>
                      <a:pt x="11762" y="1157"/>
                    </a:lnTo>
                    <a:lnTo>
                      <a:pt x="11863" y="1207"/>
                    </a:lnTo>
                    <a:lnTo>
                      <a:pt x="11913" y="1257"/>
                    </a:lnTo>
                    <a:lnTo>
                      <a:pt x="12014" y="1207"/>
                    </a:lnTo>
                    <a:lnTo>
                      <a:pt x="12114" y="1106"/>
                    </a:lnTo>
                    <a:lnTo>
                      <a:pt x="12265" y="1056"/>
                    </a:lnTo>
                    <a:lnTo>
                      <a:pt x="12868" y="1056"/>
                    </a:lnTo>
                    <a:lnTo>
                      <a:pt x="13170" y="1006"/>
                    </a:lnTo>
                    <a:lnTo>
                      <a:pt x="13270" y="956"/>
                    </a:lnTo>
                    <a:lnTo>
                      <a:pt x="13421" y="855"/>
                    </a:lnTo>
                    <a:lnTo>
                      <a:pt x="14175" y="855"/>
                    </a:lnTo>
                    <a:lnTo>
                      <a:pt x="14275" y="956"/>
                    </a:lnTo>
                    <a:lnTo>
                      <a:pt x="14426" y="1006"/>
                    </a:lnTo>
                    <a:lnTo>
                      <a:pt x="14527" y="1056"/>
                    </a:lnTo>
                    <a:lnTo>
                      <a:pt x="14678" y="1006"/>
                    </a:lnTo>
                    <a:lnTo>
                      <a:pt x="14778" y="905"/>
                    </a:lnTo>
                    <a:lnTo>
                      <a:pt x="14929" y="855"/>
                    </a:lnTo>
                    <a:lnTo>
                      <a:pt x="15230" y="855"/>
                    </a:lnTo>
                    <a:lnTo>
                      <a:pt x="15281" y="805"/>
                    </a:lnTo>
                    <a:lnTo>
                      <a:pt x="15331" y="704"/>
                    </a:lnTo>
                    <a:lnTo>
                      <a:pt x="15230" y="604"/>
                    </a:lnTo>
                    <a:lnTo>
                      <a:pt x="15180" y="503"/>
                    </a:lnTo>
                    <a:lnTo>
                      <a:pt x="15130" y="302"/>
                    </a:lnTo>
                    <a:lnTo>
                      <a:pt x="15029" y="151"/>
                    </a:lnTo>
                    <a:lnTo>
                      <a:pt x="14929" y="51"/>
                    </a:lnTo>
                    <a:lnTo>
                      <a:pt x="14778" y="1"/>
                    </a:lnTo>
                    <a:lnTo>
                      <a:pt x="14225" y="1"/>
                    </a:lnTo>
                    <a:lnTo>
                      <a:pt x="14125" y="51"/>
                    </a:lnTo>
                    <a:lnTo>
                      <a:pt x="14024" y="151"/>
                    </a:lnTo>
                    <a:lnTo>
                      <a:pt x="13823" y="403"/>
                    </a:lnTo>
                    <a:lnTo>
                      <a:pt x="13622" y="604"/>
                    </a:lnTo>
                    <a:lnTo>
                      <a:pt x="13522" y="604"/>
                    </a:lnTo>
                    <a:lnTo>
                      <a:pt x="13471" y="503"/>
                    </a:lnTo>
                    <a:lnTo>
                      <a:pt x="13572" y="252"/>
                    </a:lnTo>
                    <a:lnTo>
                      <a:pt x="13672" y="101"/>
                    </a:lnTo>
                    <a:lnTo>
                      <a:pt x="13471" y="1"/>
                    </a:lnTo>
                    <a:lnTo>
                      <a:pt x="13220" y="1"/>
                    </a:lnTo>
                    <a:lnTo>
                      <a:pt x="13119" y="51"/>
                    </a:lnTo>
                    <a:lnTo>
                      <a:pt x="13019" y="151"/>
                    </a:lnTo>
                    <a:lnTo>
                      <a:pt x="12818" y="403"/>
                    </a:lnTo>
                    <a:lnTo>
                      <a:pt x="12567" y="604"/>
                    </a:lnTo>
                    <a:lnTo>
                      <a:pt x="12466" y="654"/>
                    </a:lnTo>
                    <a:lnTo>
                      <a:pt x="12365" y="654"/>
                    </a:lnTo>
                    <a:lnTo>
                      <a:pt x="12315" y="604"/>
                    </a:lnTo>
                    <a:lnTo>
                      <a:pt x="12215" y="553"/>
                    </a:lnTo>
                    <a:lnTo>
                      <a:pt x="12315" y="453"/>
                    </a:lnTo>
                    <a:lnTo>
                      <a:pt x="12365" y="352"/>
                    </a:lnTo>
                    <a:lnTo>
                      <a:pt x="12416" y="252"/>
                    </a:lnTo>
                    <a:lnTo>
                      <a:pt x="12315" y="252"/>
                    </a:lnTo>
                    <a:lnTo>
                      <a:pt x="12164" y="202"/>
                    </a:lnTo>
                    <a:lnTo>
                      <a:pt x="12064" y="151"/>
                    </a:lnTo>
                    <a:lnTo>
                      <a:pt x="11913" y="51"/>
                    </a:lnTo>
                    <a:lnTo>
                      <a:pt x="11813" y="1"/>
                    </a:lnTo>
                    <a:lnTo>
                      <a:pt x="11662" y="1"/>
                    </a:lnTo>
                    <a:lnTo>
                      <a:pt x="11511" y="51"/>
                    </a:lnTo>
                    <a:lnTo>
                      <a:pt x="11360" y="101"/>
                    </a:lnTo>
                    <a:lnTo>
                      <a:pt x="11260" y="202"/>
                    </a:lnTo>
                    <a:lnTo>
                      <a:pt x="11159" y="252"/>
                    </a:lnTo>
                    <a:lnTo>
                      <a:pt x="11059" y="202"/>
                    </a:lnTo>
                    <a:lnTo>
                      <a:pt x="10606" y="202"/>
                    </a:lnTo>
                    <a:lnTo>
                      <a:pt x="10355" y="151"/>
                    </a:lnTo>
                    <a:lnTo>
                      <a:pt x="10154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5748;p47">
                <a:extLst>
                  <a:ext uri="{FF2B5EF4-FFF2-40B4-BE49-F238E27FC236}">
                    <a16:creationId xmlns:a16="http://schemas.microsoft.com/office/drawing/2014/main" id="{B6FB6E34-DFED-4A5D-A6E7-D903109F9715}"/>
                  </a:ext>
                </a:extLst>
              </p:cNvPr>
              <p:cNvSpPr/>
              <p:nvPr/>
            </p:nvSpPr>
            <p:spPr>
              <a:xfrm>
                <a:off x="2002375" y="3710075"/>
                <a:ext cx="199825" cy="95525"/>
              </a:xfrm>
              <a:custGeom>
                <a:avLst/>
                <a:gdLst/>
                <a:ahLst/>
                <a:cxnLst/>
                <a:rect l="l" t="t" r="r" b="b"/>
                <a:pathLst>
                  <a:path w="7993" h="3821" extrusionOk="0">
                    <a:moveTo>
                      <a:pt x="3318" y="704"/>
                    </a:moveTo>
                    <a:lnTo>
                      <a:pt x="3368" y="754"/>
                    </a:lnTo>
                    <a:lnTo>
                      <a:pt x="3268" y="805"/>
                    </a:lnTo>
                    <a:lnTo>
                      <a:pt x="3167" y="754"/>
                    </a:lnTo>
                    <a:lnTo>
                      <a:pt x="3318" y="704"/>
                    </a:lnTo>
                    <a:close/>
                    <a:moveTo>
                      <a:pt x="1157" y="654"/>
                    </a:moveTo>
                    <a:lnTo>
                      <a:pt x="1257" y="704"/>
                    </a:lnTo>
                    <a:lnTo>
                      <a:pt x="1257" y="805"/>
                    </a:lnTo>
                    <a:lnTo>
                      <a:pt x="1157" y="855"/>
                    </a:lnTo>
                    <a:lnTo>
                      <a:pt x="955" y="855"/>
                    </a:lnTo>
                    <a:lnTo>
                      <a:pt x="905" y="805"/>
                    </a:lnTo>
                    <a:lnTo>
                      <a:pt x="905" y="704"/>
                    </a:lnTo>
                    <a:lnTo>
                      <a:pt x="955" y="654"/>
                    </a:lnTo>
                    <a:close/>
                    <a:moveTo>
                      <a:pt x="3418" y="0"/>
                    </a:moveTo>
                    <a:lnTo>
                      <a:pt x="3318" y="51"/>
                    </a:lnTo>
                    <a:lnTo>
                      <a:pt x="3167" y="151"/>
                    </a:lnTo>
                    <a:lnTo>
                      <a:pt x="3016" y="201"/>
                    </a:lnTo>
                    <a:lnTo>
                      <a:pt x="2966" y="252"/>
                    </a:lnTo>
                    <a:lnTo>
                      <a:pt x="2865" y="252"/>
                    </a:lnTo>
                    <a:lnTo>
                      <a:pt x="2664" y="201"/>
                    </a:lnTo>
                    <a:lnTo>
                      <a:pt x="2011" y="201"/>
                    </a:lnTo>
                    <a:lnTo>
                      <a:pt x="1307" y="252"/>
                    </a:lnTo>
                    <a:lnTo>
                      <a:pt x="1157" y="252"/>
                    </a:lnTo>
                    <a:lnTo>
                      <a:pt x="1056" y="352"/>
                    </a:lnTo>
                    <a:lnTo>
                      <a:pt x="955" y="402"/>
                    </a:lnTo>
                    <a:lnTo>
                      <a:pt x="855" y="453"/>
                    </a:lnTo>
                    <a:lnTo>
                      <a:pt x="654" y="453"/>
                    </a:lnTo>
                    <a:lnTo>
                      <a:pt x="604" y="553"/>
                    </a:lnTo>
                    <a:lnTo>
                      <a:pt x="503" y="654"/>
                    </a:lnTo>
                    <a:lnTo>
                      <a:pt x="252" y="654"/>
                    </a:lnTo>
                    <a:lnTo>
                      <a:pt x="202" y="754"/>
                    </a:lnTo>
                    <a:lnTo>
                      <a:pt x="151" y="805"/>
                    </a:lnTo>
                    <a:lnTo>
                      <a:pt x="51" y="905"/>
                    </a:lnTo>
                    <a:lnTo>
                      <a:pt x="0" y="955"/>
                    </a:lnTo>
                    <a:lnTo>
                      <a:pt x="0" y="1106"/>
                    </a:lnTo>
                    <a:lnTo>
                      <a:pt x="51" y="1156"/>
                    </a:lnTo>
                    <a:lnTo>
                      <a:pt x="151" y="1257"/>
                    </a:lnTo>
                    <a:lnTo>
                      <a:pt x="302" y="1257"/>
                    </a:lnTo>
                    <a:lnTo>
                      <a:pt x="403" y="1207"/>
                    </a:lnTo>
                    <a:lnTo>
                      <a:pt x="503" y="1106"/>
                    </a:lnTo>
                    <a:lnTo>
                      <a:pt x="654" y="1056"/>
                    </a:lnTo>
                    <a:lnTo>
                      <a:pt x="754" y="1106"/>
                    </a:lnTo>
                    <a:lnTo>
                      <a:pt x="905" y="1207"/>
                    </a:lnTo>
                    <a:lnTo>
                      <a:pt x="1106" y="1408"/>
                    </a:lnTo>
                    <a:lnTo>
                      <a:pt x="1207" y="1508"/>
                    </a:lnTo>
                    <a:lnTo>
                      <a:pt x="1358" y="1508"/>
                    </a:lnTo>
                    <a:lnTo>
                      <a:pt x="1408" y="1408"/>
                    </a:lnTo>
                    <a:lnTo>
                      <a:pt x="1458" y="1307"/>
                    </a:lnTo>
                    <a:lnTo>
                      <a:pt x="1508" y="1156"/>
                    </a:lnTo>
                    <a:lnTo>
                      <a:pt x="1559" y="1106"/>
                    </a:lnTo>
                    <a:lnTo>
                      <a:pt x="1609" y="1056"/>
                    </a:lnTo>
                    <a:lnTo>
                      <a:pt x="2564" y="1056"/>
                    </a:lnTo>
                    <a:lnTo>
                      <a:pt x="2715" y="1156"/>
                    </a:lnTo>
                    <a:lnTo>
                      <a:pt x="2815" y="1257"/>
                    </a:lnTo>
                    <a:lnTo>
                      <a:pt x="2916" y="1357"/>
                    </a:lnTo>
                    <a:lnTo>
                      <a:pt x="2966" y="1559"/>
                    </a:lnTo>
                    <a:lnTo>
                      <a:pt x="2966" y="1709"/>
                    </a:lnTo>
                    <a:lnTo>
                      <a:pt x="2865" y="1860"/>
                    </a:lnTo>
                    <a:lnTo>
                      <a:pt x="2614" y="2162"/>
                    </a:lnTo>
                    <a:lnTo>
                      <a:pt x="2514" y="2363"/>
                    </a:lnTo>
                    <a:lnTo>
                      <a:pt x="2514" y="2564"/>
                    </a:lnTo>
                    <a:lnTo>
                      <a:pt x="2514" y="2664"/>
                    </a:lnTo>
                    <a:lnTo>
                      <a:pt x="2463" y="2715"/>
                    </a:lnTo>
                    <a:lnTo>
                      <a:pt x="2313" y="2865"/>
                    </a:lnTo>
                    <a:lnTo>
                      <a:pt x="2212" y="2966"/>
                    </a:lnTo>
                    <a:lnTo>
                      <a:pt x="2162" y="2865"/>
                    </a:lnTo>
                    <a:lnTo>
                      <a:pt x="2061" y="2765"/>
                    </a:lnTo>
                    <a:lnTo>
                      <a:pt x="1860" y="2765"/>
                    </a:lnTo>
                    <a:lnTo>
                      <a:pt x="1709" y="2815"/>
                    </a:lnTo>
                    <a:lnTo>
                      <a:pt x="1609" y="2916"/>
                    </a:lnTo>
                    <a:lnTo>
                      <a:pt x="1559" y="2916"/>
                    </a:lnTo>
                    <a:lnTo>
                      <a:pt x="1508" y="2865"/>
                    </a:lnTo>
                    <a:lnTo>
                      <a:pt x="1508" y="2715"/>
                    </a:lnTo>
                    <a:lnTo>
                      <a:pt x="1559" y="2564"/>
                    </a:lnTo>
                    <a:lnTo>
                      <a:pt x="1659" y="2463"/>
                    </a:lnTo>
                    <a:lnTo>
                      <a:pt x="1659" y="2413"/>
                    </a:lnTo>
                    <a:lnTo>
                      <a:pt x="1609" y="2363"/>
                    </a:lnTo>
                    <a:lnTo>
                      <a:pt x="1157" y="1910"/>
                    </a:lnTo>
                    <a:lnTo>
                      <a:pt x="955" y="2111"/>
                    </a:lnTo>
                    <a:lnTo>
                      <a:pt x="905" y="2212"/>
                    </a:lnTo>
                    <a:lnTo>
                      <a:pt x="905" y="2262"/>
                    </a:lnTo>
                    <a:lnTo>
                      <a:pt x="1006" y="2313"/>
                    </a:lnTo>
                    <a:lnTo>
                      <a:pt x="1106" y="2313"/>
                    </a:lnTo>
                    <a:lnTo>
                      <a:pt x="1207" y="2363"/>
                    </a:lnTo>
                    <a:lnTo>
                      <a:pt x="1257" y="2413"/>
                    </a:lnTo>
                    <a:lnTo>
                      <a:pt x="1257" y="2614"/>
                    </a:lnTo>
                    <a:lnTo>
                      <a:pt x="1257" y="2815"/>
                    </a:lnTo>
                    <a:lnTo>
                      <a:pt x="1207" y="2916"/>
                    </a:lnTo>
                    <a:lnTo>
                      <a:pt x="1106" y="2966"/>
                    </a:lnTo>
                    <a:lnTo>
                      <a:pt x="1006" y="2966"/>
                    </a:lnTo>
                    <a:lnTo>
                      <a:pt x="905" y="3016"/>
                    </a:lnTo>
                    <a:lnTo>
                      <a:pt x="855" y="3117"/>
                    </a:lnTo>
                    <a:lnTo>
                      <a:pt x="855" y="3268"/>
                    </a:lnTo>
                    <a:lnTo>
                      <a:pt x="855" y="3418"/>
                    </a:lnTo>
                    <a:lnTo>
                      <a:pt x="905" y="3519"/>
                    </a:lnTo>
                    <a:lnTo>
                      <a:pt x="1006" y="3569"/>
                    </a:lnTo>
                    <a:lnTo>
                      <a:pt x="1106" y="3619"/>
                    </a:lnTo>
                    <a:lnTo>
                      <a:pt x="1257" y="3619"/>
                    </a:lnTo>
                    <a:lnTo>
                      <a:pt x="1307" y="3720"/>
                    </a:lnTo>
                    <a:lnTo>
                      <a:pt x="1458" y="3820"/>
                    </a:lnTo>
                    <a:lnTo>
                      <a:pt x="1559" y="3820"/>
                    </a:lnTo>
                    <a:lnTo>
                      <a:pt x="1760" y="3670"/>
                    </a:lnTo>
                    <a:lnTo>
                      <a:pt x="1860" y="3569"/>
                    </a:lnTo>
                    <a:lnTo>
                      <a:pt x="2061" y="3569"/>
                    </a:lnTo>
                    <a:lnTo>
                      <a:pt x="2112" y="3469"/>
                    </a:lnTo>
                    <a:lnTo>
                      <a:pt x="2162" y="3418"/>
                    </a:lnTo>
                    <a:lnTo>
                      <a:pt x="2262" y="3418"/>
                    </a:lnTo>
                    <a:lnTo>
                      <a:pt x="2313" y="3469"/>
                    </a:lnTo>
                    <a:lnTo>
                      <a:pt x="2413" y="3519"/>
                    </a:lnTo>
                    <a:lnTo>
                      <a:pt x="2463" y="3569"/>
                    </a:lnTo>
                    <a:lnTo>
                      <a:pt x="2514" y="3519"/>
                    </a:lnTo>
                    <a:lnTo>
                      <a:pt x="2564" y="3469"/>
                    </a:lnTo>
                    <a:lnTo>
                      <a:pt x="2664" y="3418"/>
                    </a:lnTo>
                    <a:lnTo>
                      <a:pt x="2765" y="3469"/>
                    </a:lnTo>
                    <a:lnTo>
                      <a:pt x="2815" y="3569"/>
                    </a:lnTo>
                    <a:lnTo>
                      <a:pt x="2916" y="3569"/>
                    </a:lnTo>
                    <a:lnTo>
                      <a:pt x="3117" y="3619"/>
                    </a:lnTo>
                    <a:lnTo>
                      <a:pt x="3167" y="3619"/>
                    </a:lnTo>
                    <a:lnTo>
                      <a:pt x="3268" y="3569"/>
                    </a:lnTo>
                    <a:lnTo>
                      <a:pt x="3418" y="3469"/>
                    </a:lnTo>
                    <a:lnTo>
                      <a:pt x="3469" y="3418"/>
                    </a:lnTo>
                    <a:lnTo>
                      <a:pt x="3519" y="3418"/>
                    </a:lnTo>
                    <a:lnTo>
                      <a:pt x="3619" y="3469"/>
                    </a:lnTo>
                    <a:lnTo>
                      <a:pt x="3670" y="3569"/>
                    </a:lnTo>
                    <a:lnTo>
                      <a:pt x="3821" y="3469"/>
                    </a:lnTo>
                    <a:lnTo>
                      <a:pt x="3971" y="3368"/>
                    </a:lnTo>
                    <a:lnTo>
                      <a:pt x="4323" y="3368"/>
                    </a:lnTo>
                    <a:lnTo>
                      <a:pt x="4574" y="2815"/>
                    </a:lnTo>
                    <a:lnTo>
                      <a:pt x="4524" y="2765"/>
                    </a:lnTo>
                    <a:lnTo>
                      <a:pt x="4373" y="2765"/>
                    </a:lnTo>
                    <a:lnTo>
                      <a:pt x="4223" y="2865"/>
                    </a:lnTo>
                    <a:lnTo>
                      <a:pt x="4122" y="2916"/>
                    </a:lnTo>
                    <a:lnTo>
                      <a:pt x="4072" y="2916"/>
                    </a:lnTo>
                    <a:lnTo>
                      <a:pt x="4022" y="2865"/>
                    </a:lnTo>
                    <a:lnTo>
                      <a:pt x="4022" y="2765"/>
                    </a:lnTo>
                    <a:lnTo>
                      <a:pt x="3971" y="2664"/>
                    </a:lnTo>
                    <a:lnTo>
                      <a:pt x="3921" y="2564"/>
                    </a:lnTo>
                    <a:lnTo>
                      <a:pt x="3871" y="2564"/>
                    </a:lnTo>
                    <a:lnTo>
                      <a:pt x="3821" y="2614"/>
                    </a:lnTo>
                    <a:lnTo>
                      <a:pt x="3821" y="2765"/>
                    </a:lnTo>
                    <a:lnTo>
                      <a:pt x="3821" y="2865"/>
                    </a:lnTo>
                    <a:lnTo>
                      <a:pt x="3770" y="2916"/>
                    </a:lnTo>
                    <a:lnTo>
                      <a:pt x="3720" y="2966"/>
                    </a:lnTo>
                    <a:lnTo>
                      <a:pt x="3619" y="2966"/>
                    </a:lnTo>
                    <a:lnTo>
                      <a:pt x="3469" y="2916"/>
                    </a:lnTo>
                    <a:lnTo>
                      <a:pt x="3418" y="2815"/>
                    </a:lnTo>
                    <a:lnTo>
                      <a:pt x="3368" y="2715"/>
                    </a:lnTo>
                    <a:lnTo>
                      <a:pt x="3318" y="2614"/>
                    </a:lnTo>
                    <a:lnTo>
                      <a:pt x="3268" y="2514"/>
                    </a:lnTo>
                    <a:lnTo>
                      <a:pt x="3217" y="2413"/>
                    </a:lnTo>
                    <a:lnTo>
                      <a:pt x="3318" y="2313"/>
                    </a:lnTo>
                    <a:lnTo>
                      <a:pt x="3368" y="2262"/>
                    </a:lnTo>
                    <a:lnTo>
                      <a:pt x="3368" y="2212"/>
                    </a:lnTo>
                    <a:lnTo>
                      <a:pt x="3318" y="2162"/>
                    </a:lnTo>
                    <a:lnTo>
                      <a:pt x="3217" y="2061"/>
                    </a:lnTo>
                    <a:lnTo>
                      <a:pt x="3167" y="1910"/>
                    </a:lnTo>
                    <a:lnTo>
                      <a:pt x="3167" y="1709"/>
                    </a:lnTo>
                    <a:lnTo>
                      <a:pt x="3217" y="1609"/>
                    </a:lnTo>
                    <a:lnTo>
                      <a:pt x="3318" y="1508"/>
                    </a:lnTo>
                    <a:lnTo>
                      <a:pt x="3519" y="1508"/>
                    </a:lnTo>
                    <a:lnTo>
                      <a:pt x="3921" y="1458"/>
                    </a:lnTo>
                    <a:lnTo>
                      <a:pt x="4022" y="1408"/>
                    </a:lnTo>
                    <a:lnTo>
                      <a:pt x="3971" y="1307"/>
                    </a:lnTo>
                    <a:lnTo>
                      <a:pt x="3770" y="1257"/>
                    </a:lnTo>
                    <a:lnTo>
                      <a:pt x="3619" y="1207"/>
                    </a:lnTo>
                    <a:lnTo>
                      <a:pt x="3569" y="1056"/>
                    </a:lnTo>
                    <a:lnTo>
                      <a:pt x="3619" y="905"/>
                    </a:lnTo>
                    <a:lnTo>
                      <a:pt x="3770" y="855"/>
                    </a:lnTo>
                    <a:lnTo>
                      <a:pt x="4273" y="855"/>
                    </a:lnTo>
                    <a:lnTo>
                      <a:pt x="4373" y="905"/>
                    </a:lnTo>
                    <a:lnTo>
                      <a:pt x="4424" y="955"/>
                    </a:lnTo>
                    <a:lnTo>
                      <a:pt x="4424" y="1156"/>
                    </a:lnTo>
                    <a:lnTo>
                      <a:pt x="4524" y="1257"/>
                    </a:lnTo>
                    <a:lnTo>
                      <a:pt x="4675" y="1307"/>
                    </a:lnTo>
                    <a:lnTo>
                      <a:pt x="4826" y="1257"/>
                    </a:lnTo>
                    <a:lnTo>
                      <a:pt x="5027" y="1257"/>
                    </a:lnTo>
                    <a:lnTo>
                      <a:pt x="5178" y="1307"/>
                    </a:lnTo>
                    <a:lnTo>
                      <a:pt x="5328" y="1408"/>
                    </a:lnTo>
                    <a:lnTo>
                      <a:pt x="5429" y="1559"/>
                    </a:lnTo>
                    <a:lnTo>
                      <a:pt x="5529" y="1659"/>
                    </a:lnTo>
                    <a:lnTo>
                      <a:pt x="5630" y="1709"/>
                    </a:lnTo>
                    <a:lnTo>
                      <a:pt x="5680" y="1709"/>
                    </a:lnTo>
                    <a:lnTo>
                      <a:pt x="5680" y="1458"/>
                    </a:lnTo>
                    <a:lnTo>
                      <a:pt x="5731" y="1357"/>
                    </a:lnTo>
                    <a:lnTo>
                      <a:pt x="5881" y="1257"/>
                    </a:lnTo>
                    <a:lnTo>
                      <a:pt x="6133" y="1156"/>
                    </a:lnTo>
                    <a:lnTo>
                      <a:pt x="6334" y="1006"/>
                    </a:lnTo>
                    <a:lnTo>
                      <a:pt x="6434" y="905"/>
                    </a:lnTo>
                    <a:lnTo>
                      <a:pt x="6535" y="855"/>
                    </a:lnTo>
                    <a:lnTo>
                      <a:pt x="6686" y="905"/>
                    </a:lnTo>
                    <a:lnTo>
                      <a:pt x="6786" y="955"/>
                    </a:lnTo>
                    <a:lnTo>
                      <a:pt x="6987" y="1207"/>
                    </a:lnTo>
                    <a:lnTo>
                      <a:pt x="7088" y="1257"/>
                    </a:lnTo>
                    <a:lnTo>
                      <a:pt x="7138" y="1207"/>
                    </a:lnTo>
                    <a:lnTo>
                      <a:pt x="7188" y="1106"/>
                    </a:lnTo>
                    <a:lnTo>
                      <a:pt x="7188" y="1006"/>
                    </a:lnTo>
                    <a:lnTo>
                      <a:pt x="7088" y="805"/>
                    </a:lnTo>
                    <a:lnTo>
                      <a:pt x="7088" y="704"/>
                    </a:lnTo>
                    <a:lnTo>
                      <a:pt x="7188" y="654"/>
                    </a:lnTo>
                    <a:lnTo>
                      <a:pt x="7339" y="654"/>
                    </a:lnTo>
                    <a:lnTo>
                      <a:pt x="7942" y="604"/>
                    </a:lnTo>
                    <a:lnTo>
                      <a:pt x="7992" y="553"/>
                    </a:lnTo>
                    <a:lnTo>
                      <a:pt x="7942" y="453"/>
                    </a:lnTo>
                    <a:lnTo>
                      <a:pt x="7791" y="302"/>
                    </a:lnTo>
                    <a:lnTo>
                      <a:pt x="7691" y="252"/>
                    </a:lnTo>
                    <a:lnTo>
                      <a:pt x="7540" y="252"/>
                    </a:lnTo>
                    <a:lnTo>
                      <a:pt x="7389" y="352"/>
                    </a:lnTo>
                    <a:lnTo>
                      <a:pt x="7289" y="402"/>
                    </a:lnTo>
                    <a:lnTo>
                      <a:pt x="7188" y="453"/>
                    </a:lnTo>
                    <a:lnTo>
                      <a:pt x="6334" y="453"/>
                    </a:lnTo>
                    <a:lnTo>
                      <a:pt x="6233" y="402"/>
                    </a:lnTo>
                    <a:lnTo>
                      <a:pt x="6032" y="252"/>
                    </a:lnTo>
                    <a:lnTo>
                      <a:pt x="5831" y="51"/>
                    </a:lnTo>
                    <a:lnTo>
                      <a:pt x="5731" y="0"/>
                    </a:lnTo>
                    <a:lnTo>
                      <a:pt x="5580" y="0"/>
                    </a:lnTo>
                    <a:lnTo>
                      <a:pt x="4524" y="51"/>
                    </a:lnTo>
                    <a:lnTo>
                      <a:pt x="3519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5749;p47">
                <a:extLst>
                  <a:ext uri="{FF2B5EF4-FFF2-40B4-BE49-F238E27FC236}">
                    <a16:creationId xmlns:a16="http://schemas.microsoft.com/office/drawing/2014/main" id="{88368D45-09EA-4CCC-A88A-1D228EDD0588}"/>
                  </a:ext>
                </a:extLst>
              </p:cNvPr>
              <p:cNvSpPr/>
              <p:nvPr/>
            </p:nvSpPr>
            <p:spPr>
              <a:xfrm>
                <a:off x="1813875" y="3647250"/>
                <a:ext cx="236275" cy="77925"/>
              </a:xfrm>
              <a:custGeom>
                <a:avLst/>
                <a:gdLst/>
                <a:ahLst/>
                <a:cxnLst/>
                <a:rect l="l" t="t" r="r" b="b"/>
                <a:pathLst>
                  <a:path w="9451" h="3117" extrusionOk="0">
                    <a:moveTo>
                      <a:pt x="8998" y="0"/>
                    </a:moveTo>
                    <a:lnTo>
                      <a:pt x="8898" y="50"/>
                    </a:lnTo>
                    <a:lnTo>
                      <a:pt x="8847" y="101"/>
                    </a:lnTo>
                    <a:lnTo>
                      <a:pt x="8797" y="201"/>
                    </a:lnTo>
                    <a:lnTo>
                      <a:pt x="8847" y="302"/>
                    </a:lnTo>
                    <a:lnTo>
                      <a:pt x="8898" y="503"/>
                    </a:lnTo>
                    <a:lnTo>
                      <a:pt x="8898" y="603"/>
                    </a:lnTo>
                    <a:lnTo>
                      <a:pt x="8898" y="704"/>
                    </a:lnTo>
                    <a:lnTo>
                      <a:pt x="8797" y="754"/>
                    </a:lnTo>
                    <a:lnTo>
                      <a:pt x="8546" y="905"/>
                    </a:lnTo>
                    <a:lnTo>
                      <a:pt x="8294" y="1005"/>
                    </a:lnTo>
                    <a:lnTo>
                      <a:pt x="8144" y="1056"/>
                    </a:lnTo>
                    <a:lnTo>
                      <a:pt x="7993" y="1056"/>
                    </a:lnTo>
                    <a:lnTo>
                      <a:pt x="7842" y="1005"/>
                    </a:lnTo>
                    <a:lnTo>
                      <a:pt x="7691" y="905"/>
                    </a:lnTo>
                    <a:lnTo>
                      <a:pt x="7591" y="855"/>
                    </a:lnTo>
                    <a:lnTo>
                      <a:pt x="6435" y="855"/>
                    </a:lnTo>
                    <a:lnTo>
                      <a:pt x="6334" y="905"/>
                    </a:lnTo>
                    <a:lnTo>
                      <a:pt x="6284" y="1005"/>
                    </a:lnTo>
                    <a:lnTo>
                      <a:pt x="6284" y="1156"/>
                    </a:lnTo>
                    <a:lnTo>
                      <a:pt x="6234" y="1207"/>
                    </a:lnTo>
                    <a:lnTo>
                      <a:pt x="5932" y="1307"/>
                    </a:lnTo>
                    <a:lnTo>
                      <a:pt x="5882" y="1408"/>
                    </a:lnTo>
                    <a:lnTo>
                      <a:pt x="5882" y="1558"/>
                    </a:lnTo>
                    <a:lnTo>
                      <a:pt x="5831" y="1609"/>
                    </a:lnTo>
                    <a:lnTo>
                      <a:pt x="5731" y="1609"/>
                    </a:lnTo>
                    <a:lnTo>
                      <a:pt x="5580" y="1558"/>
                    </a:lnTo>
                    <a:lnTo>
                      <a:pt x="5480" y="1458"/>
                    </a:lnTo>
                    <a:lnTo>
                      <a:pt x="4022" y="1458"/>
                    </a:lnTo>
                    <a:lnTo>
                      <a:pt x="3921" y="1508"/>
                    </a:lnTo>
                    <a:lnTo>
                      <a:pt x="3821" y="1558"/>
                    </a:lnTo>
                    <a:lnTo>
                      <a:pt x="3720" y="1609"/>
                    </a:lnTo>
                    <a:lnTo>
                      <a:pt x="3620" y="1659"/>
                    </a:lnTo>
                    <a:lnTo>
                      <a:pt x="3469" y="1709"/>
                    </a:lnTo>
                    <a:lnTo>
                      <a:pt x="3218" y="1659"/>
                    </a:lnTo>
                    <a:lnTo>
                      <a:pt x="3017" y="1709"/>
                    </a:lnTo>
                    <a:lnTo>
                      <a:pt x="2916" y="1558"/>
                    </a:lnTo>
                    <a:lnTo>
                      <a:pt x="2765" y="1508"/>
                    </a:lnTo>
                    <a:lnTo>
                      <a:pt x="2564" y="1458"/>
                    </a:lnTo>
                    <a:lnTo>
                      <a:pt x="2062" y="1458"/>
                    </a:lnTo>
                    <a:lnTo>
                      <a:pt x="1911" y="1408"/>
                    </a:lnTo>
                    <a:lnTo>
                      <a:pt x="1760" y="1307"/>
                    </a:lnTo>
                    <a:lnTo>
                      <a:pt x="1660" y="1357"/>
                    </a:lnTo>
                    <a:lnTo>
                      <a:pt x="1559" y="1458"/>
                    </a:lnTo>
                    <a:lnTo>
                      <a:pt x="1308" y="1508"/>
                    </a:lnTo>
                    <a:lnTo>
                      <a:pt x="1056" y="1558"/>
                    </a:lnTo>
                    <a:lnTo>
                      <a:pt x="755" y="1659"/>
                    </a:lnTo>
                    <a:lnTo>
                      <a:pt x="705" y="1659"/>
                    </a:lnTo>
                    <a:lnTo>
                      <a:pt x="604" y="1558"/>
                    </a:lnTo>
                    <a:lnTo>
                      <a:pt x="705" y="1508"/>
                    </a:lnTo>
                    <a:lnTo>
                      <a:pt x="805" y="1408"/>
                    </a:lnTo>
                    <a:lnTo>
                      <a:pt x="805" y="1307"/>
                    </a:lnTo>
                    <a:lnTo>
                      <a:pt x="705" y="1257"/>
                    </a:lnTo>
                    <a:lnTo>
                      <a:pt x="504" y="1257"/>
                    </a:lnTo>
                    <a:lnTo>
                      <a:pt x="51" y="1709"/>
                    </a:lnTo>
                    <a:lnTo>
                      <a:pt x="1" y="1860"/>
                    </a:lnTo>
                    <a:lnTo>
                      <a:pt x="1" y="1960"/>
                    </a:lnTo>
                    <a:lnTo>
                      <a:pt x="1" y="2061"/>
                    </a:lnTo>
                    <a:lnTo>
                      <a:pt x="1" y="2162"/>
                    </a:lnTo>
                    <a:lnTo>
                      <a:pt x="101" y="2363"/>
                    </a:lnTo>
                    <a:lnTo>
                      <a:pt x="202" y="2513"/>
                    </a:lnTo>
                    <a:lnTo>
                      <a:pt x="202" y="2614"/>
                    </a:lnTo>
                    <a:lnTo>
                      <a:pt x="202" y="2714"/>
                    </a:lnTo>
                    <a:lnTo>
                      <a:pt x="353" y="2664"/>
                    </a:lnTo>
                    <a:lnTo>
                      <a:pt x="504" y="2564"/>
                    </a:lnTo>
                    <a:lnTo>
                      <a:pt x="554" y="2564"/>
                    </a:lnTo>
                    <a:lnTo>
                      <a:pt x="604" y="2614"/>
                    </a:lnTo>
                    <a:lnTo>
                      <a:pt x="654" y="2865"/>
                    </a:lnTo>
                    <a:lnTo>
                      <a:pt x="805" y="3066"/>
                    </a:lnTo>
                    <a:lnTo>
                      <a:pt x="855" y="3117"/>
                    </a:lnTo>
                    <a:lnTo>
                      <a:pt x="906" y="3117"/>
                    </a:lnTo>
                    <a:lnTo>
                      <a:pt x="1056" y="3066"/>
                    </a:lnTo>
                    <a:lnTo>
                      <a:pt x="1408" y="2865"/>
                    </a:lnTo>
                    <a:lnTo>
                      <a:pt x="1710" y="2614"/>
                    </a:lnTo>
                    <a:lnTo>
                      <a:pt x="1810" y="2513"/>
                    </a:lnTo>
                    <a:lnTo>
                      <a:pt x="1911" y="2513"/>
                    </a:lnTo>
                    <a:lnTo>
                      <a:pt x="2011" y="2564"/>
                    </a:lnTo>
                    <a:lnTo>
                      <a:pt x="2112" y="2714"/>
                    </a:lnTo>
                    <a:lnTo>
                      <a:pt x="2212" y="2915"/>
                    </a:lnTo>
                    <a:lnTo>
                      <a:pt x="2514" y="2614"/>
                    </a:lnTo>
                    <a:lnTo>
                      <a:pt x="2464" y="2564"/>
                    </a:lnTo>
                    <a:lnTo>
                      <a:pt x="2363" y="2463"/>
                    </a:lnTo>
                    <a:lnTo>
                      <a:pt x="2313" y="2413"/>
                    </a:lnTo>
                    <a:lnTo>
                      <a:pt x="2363" y="2363"/>
                    </a:lnTo>
                    <a:lnTo>
                      <a:pt x="2464" y="2312"/>
                    </a:lnTo>
                    <a:lnTo>
                      <a:pt x="2715" y="2312"/>
                    </a:lnTo>
                    <a:lnTo>
                      <a:pt x="2866" y="2363"/>
                    </a:lnTo>
                    <a:lnTo>
                      <a:pt x="2966" y="2413"/>
                    </a:lnTo>
                    <a:lnTo>
                      <a:pt x="3067" y="2513"/>
                    </a:lnTo>
                    <a:lnTo>
                      <a:pt x="3218" y="2513"/>
                    </a:lnTo>
                    <a:lnTo>
                      <a:pt x="3268" y="2413"/>
                    </a:lnTo>
                    <a:lnTo>
                      <a:pt x="3369" y="2262"/>
                    </a:lnTo>
                    <a:lnTo>
                      <a:pt x="3519" y="2011"/>
                    </a:lnTo>
                    <a:lnTo>
                      <a:pt x="3620" y="1910"/>
                    </a:lnTo>
                    <a:lnTo>
                      <a:pt x="4123" y="1910"/>
                    </a:lnTo>
                    <a:lnTo>
                      <a:pt x="4173" y="2011"/>
                    </a:lnTo>
                    <a:lnTo>
                      <a:pt x="4223" y="2162"/>
                    </a:lnTo>
                    <a:lnTo>
                      <a:pt x="4273" y="2262"/>
                    </a:lnTo>
                    <a:lnTo>
                      <a:pt x="4324" y="2312"/>
                    </a:lnTo>
                    <a:lnTo>
                      <a:pt x="4424" y="2312"/>
                    </a:lnTo>
                    <a:lnTo>
                      <a:pt x="4625" y="2212"/>
                    </a:lnTo>
                    <a:lnTo>
                      <a:pt x="4726" y="2162"/>
                    </a:lnTo>
                    <a:lnTo>
                      <a:pt x="4826" y="2111"/>
                    </a:lnTo>
                    <a:lnTo>
                      <a:pt x="4927" y="2111"/>
                    </a:lnTo>
                    <a:lnTo>
                      <a:pt x="5027" y="2212"/>
                    </a:lnTo>
                    <a:lnTo>
                      <a:pt x="5128" y="2312"/>
                    </a:lnTo>
                    <a:lnTo>
                      <a:pt x="5279" y="2312"/>
                    </a:lnTo>
                    <a:lnTo>
                      <a:pt x="5379" y="2262"/>
                    </a:lnTo>
                    <a:lnTo>
                      <a:pt x="5530" y="2162"/>
                    </a:lnTo>
                    <a:lnTo>
                      <a:pt x="5630" y="2111"/>
                    </a:lnTo>
                    <a:lnTo>
                      <a:pt x="6786" y="2111"/>
                    </a:lnTo>
                    <a:lnTo>
                      <a:pt x="6887" y="2162"/>
                    </a:lnTo>
                    <a:lnTo>
                      <a:pt x="6937" y="2312"/>
                    </a:lnTo>
                    <a:lnTo>
                      <a:pt x="6937" y="2463"/>
                    </a:lnTo>
                    <a:lnTo>
                      <a:pt x="7038" y="2513"/>
                    </a:lnTo>
                    <a:lnTo>
                      <a:pt x="7088" y="2463"/>
                    </a:lnTo>
                    <a:lnTo>
                      <a:pt x="7239" y="2111"/>
                    </a:lnTo>
                    <a:lnTo>
                      <a:pt x="7540" y="2111"/>
                    </a:lnTo>
                    <a:lnTo>
                      <a:pt x="7742" y="2011"/>
                    </a:lnTo>
                    <a:lnTo>
                      <a:pt x="7943" y="1810"/>
                    </a:lnTo>
                    <a:lnTo>
                      <a:pt x="8144" y="1659"/>
                    </a:lnTo>
                    <a:lnTo>
                      <a:pt x="8294" y="1508"/>
                    </a:lnTo>
                    <a:lnTo>
                      <a:pt x="8546" y="1357"/>
                    </a:lnTo>
                    <a:lnTo>
                      <a:pt x="8747" y="1257"/>
                    </a:lnTo>
                    <a:lnTo>
                      <a:pt x="8948" y="1056"/>
                    </a:lnTo>
                    <a:lnTo>
                      <a:pt x="9350" y="1056"/>
                    </a:lnTo>
                    <a:lnTo>
                      <a:pt x="9400" y="1005"/>
                    </a:lnTo>
                    <a:lnTo>
                      <a:pt x="9400" y="905"/>
                    </a:lnTo>
                    <a:lnTo>
                      <a:pt x="9249" y="754"/>
                    </a:lnTo>
                    <a:lnTo>
                      <a:pt x="9249" y="603"/>
                    </a:lnTo>
                    <a:lnTo>
                      <a:pt x="9300" y="453"/>
                    </a:lnTo>
                    <a:lnTo>
                      <a:pt x="9450" y="302"/>
                    </a:lnTo>
                    <a:lnTo>
                      <a:pt x="9450" y="201"/>
                    </a:lnTo>
                    <a:lnTo>
                      <a:pt x="9450" y="101"/>
                    </a:lnTo>
                    <a:lnTo>
                      <a:pt x="9350" y="50"/>
                    </a:lnTo>
                    <a:lnTo>
                      <a:pt x="9199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5750;p47">
                <a:extLst>
                  <a:ext uri="{FF2B5EF4-FFF2-40B4-BE49-F238E27FC236}">
                    <a16:creationId xmlns:a16="http://schemas.microsoft.com/office/drawing/2014/main" id="{0F19DB94-34A7-4082-8A51-6DB3CAA463E0}"/>
                  </a:ext>
                </a:extLst>
              </p:cNvPr>
              <p:cNvSpPr/>
              <p:nvPr/>
            </p:nvSpPr>
            <p:spPr>
              <a:xfrm>
                <a:off x="1759850" y="3584425"/>
                <a:ext cx="126950" cy="94250"/>
              </a:xfrm>
              <a:custGeom>
                <a:avLst/>
                <a:gdLst/>
                <a:ahLst/>
                <a:cxnLst/>
                <a:rect l="l" t="t" r="r" b="b"/>
                <a:pathLst>
                  <a:path w="5078" h="3770" extrusionOk="0">
                    <a:moveTo>
                      <a:pt x="1609" y="1257"/>
                    </a:moveTo>
                    <a:lnTo>
                      <a:pt x="1659" y="1407"/>
                    </a:lnTo>
                    <a:lnTo>
                      <a:pt x="1609" y="1458"/>
                    </a:lnTo>
                    <a:lnTo>
                      <a:pt x="1559" y="1307"/>
                    </a:lnTo>
                    <a:lnTo>
                      <a:pt x="1609" y="1257"/>
                    </a:lnTo>
                    <a:close/>
                    <a:moveTo>
                      <a:pt x="2715" y="1860"/>
                    </a:moveTo>
                    <a:lnTo>
                      <a:pt x="2916" y="1910"/>
                    </a:lnTo>
                    <a:lnTo>
                      <a:pt x="3117" y="2061"/>
                    </a:lnTo>
                    <a:lnTo>
                      <a:pt x="3318" y="2111"/>
                    </a:lnTo>
                    <a:lnTo>
                      <a:pt x="3418" y="2212"/>
                    </a:lnTo>
                    <a:lnTo>
                      <a:pt x="3318" y="2262"/>
                    </a:lnTo>
                    <a:lnTo>
                      <a:pt x="2765" y="2312"/>
                    </a:lnTo>
                    <a:lnTo>
                      <a:pt x="2212" y="2262"/>
                    </a:lnTo>
                    <a:lnTo>
                      <a:pt x="2162" y="2212"/>
                    </a:lnTo>
                    <a:lnTo>
                      <a:pt x="2212" y="2111"/>
                    </a:lnTo>
                    <a:lnTo>
                      <a:pt x="2413" y="1960"/>
                    </a:lnTo>
                    <a:lnTo>
                      <a:pt x="2564" y="1860"/>
                    </a:lnTo>
                    <a:close/>
                    <a:moveTo>
                      <a:pt x="1408" y="0"/>
                    </a:moveTo>
                    <a:lnTo>
                      <a:pt x="1358" y="101"/>
                    </a:lnTo>
                    <a:lnTo>
                      <a:pt x="1307" y="151"/>
                    </a:lnTo>
                    <a:lnTo>
                      <a:pt x="1307" y="402"/>
                    </a:lnTo>
                    <a:lnTo>
                      <a:pt x="1257" y="553"/>
                    </a:lnTo>
                    <a:lnTo>
                      <a:pt x="1106" y="653"/>
                    </a:lnTo>
                    <a:lnTo>
                      <a:pt x="754" y="653"/>
                    </a:lnTo>
                    <a:lnTo>
                      <a:pt x="654" y="704"/>
                    </a:lnTo>
                    <a:lnTo>
                      <a:pt x="403" y="804"/>
                    </a:lnTo>
                    <a:lnTo>
                      <a:pt x="302" y="905"/>
                    </a:lnTo>
                    <a:lnTo>
                      <a:pt x="252" y="955"/>
                    </a:lnTo>
                    <a:lnTo>
                      <a:pt x="252" y="1056"/>
                    </a:lnTo>
                    <a:lnTo>
                      <a:pt x="553" y="1056"/>
                    </a:lnTo>
                    <a:lnTo>
                      <a:pt x="654" y="1106"/>
                    </a:lnTo>
                    <a:lnTo>
                      <a:pt x="704" y="1307"/>
                    </a:lnTo>
                    <a:lnTo>
                      <a:pt x="654" y="1458"/>
                    </a:lnTo>
                    <a:lnTo>
                      <a:pt x="604" y="1558"/>
                    </a:lnTo>
                    <a:lnTo>
                      <a:pt x="453" y="1659"/>
                    </a:lnTo>
                    <a:lnTo>
                      <a:pt x="302" y="1709"/>
                    </a:lnTo>
                    <a:lnTo>
                      <a:pt x="202" y="1810"/>
                    </a:lnTo>
                    <a:lnTo>
                      <a:pt x="51" y="1960"/>
                    </a:lnTo>
                    <a:lnTo>
                      <a:pt x="1" y="2061"/>
                    </a:lnTo>
                    <a:lnTo>
                      <a:pt x="51" y="2161"/>
                    </a:lnTo>
                    <a:lnTo>
                      <a:pt x="151" y="2262"/>
                    </a:lnTo>
                    <a:lnTo>
                      <a:pt x="302" y="2312"/>
                    </a:lnTo>
                    <a:lnTo>
                      <a:pt x="403" y="2212"/>
                    </a:lnTo>
                    <a:lnTo>
                      <a:pt x="553" y="2161"/>
                    </a:lnTo>
                    <a:lnTo>
                      <a:pt x="704" y="2061"/>
                    </a:lnTo>
                    <a:lnTo>
                      <a:pt x="855" y="2111"/>
                    </a:lnTo>
                    <a:lnTo>
                      <a:pt x="1157" y="2212"/>
                    </a:lnTo>
                    <a:lnTo>
                      <a:pt x="1307" y="2262"/>
                    </a:lnTo>
                    <a:lnTo>
                      <a:pt x="1458" y="2362"/>
                    </a:lnTo>
                    <a:lnTo>
                      <a:pt x="1609" y="2614"/>
                    </a:lnTo>
                    <a:lnTo>
                      <a:pt x="1709" y="2865"/>
                    </a:lnTo>
                    <a:lnTo>
                      <a:pt x="1709" y="2966"/>
                    </a:lnTo>
                    <a:lnTo>
                      <a:pt x="1709" y="3066"/>
                    </a:lnTo>
                    <a:lnTo>
                      <a:pt x="1609" y="3368"/>
                    </a:lnTo>
                    <a:lnTo>
                      <a:pt x="1559" y="3518"/>
                    </a:lnTo>
                    <a:lnTo>
                      <a:pt x="1609" y="3569"/>
                    </a:lnTo>
                    <a:lnTo>
                      <a:pt x="2614" y="3569"/>
                    </a:lnTo>
                    <a:lnTo>
                      <a:pt x="2715" y="3518"/>
                    </a:lnTo>
                    <a:lnTo>
                      <a:pt x="2815" y="3418"/>
                    </a:lnTo>
                    <a:lnTo>
                      <a:pt x="2966" y="3468"/>
                    </a:lnTo>
                    <a:lnTo>
                      <a:pt x="3268" y="3770"/>
                    </a:lnTo>
                    <a:lnTo>
                      <a:pt x="3469" y="3770"/>
                    </a:lnTo>
                    <a:lnTo>
                      <a:pt x="3569" y="3720"/>
                    </a:lnTo>
                    <a:lnTo>
                      <a:pt x="3620" y="3619"/>
                    </a:lnTo>
                    <a:lnTo>
                      <a:pt x="3620" y="3468"/>
                    </a:lnTo>
                    <a:lnTo>
                      <a:pt x="3720" y="3368"/>
                    </a:lnTo>
                    <a:lnTo>
                      <a:pt x="4424" y="3368"/>
                    </a:lnTo>
                    <a:lnTo>
                      <a:pt x="4725" y="3217"/>
                    </a:lnTo>
                    <a:lnTo>
                      <a:pt x="5077" y="3066"/>
                    </a:lnTo>
                    <a:lnTo>
                      <a:pt x="5077" y="2966"/>
                    </a:lnTo>
                    <a:lnTo>
                      <a:pt x="5077" y="2865"/>
                    </a:lnTo>
                    <a:lnTo>
                      <a:pt x="5077" y="2815"/>
                    </a:lnTo>
                    <a:lnTo>
                      <a:pt x="4977" y="2714"/>
                    </a:lnTo>
                    <a:lnTo>
                      <a:pt x="4826" y="2714"/>
                    </a:lnTo>
                    <a:lnTo>
                      <a:pt x="4675" y="2664"/>
                    </a:lnTo>
                    <a:lnTo>
                      <a:pt x="4575" y="2513"/>
                    </a:lnTo>
                    <a:lnTo>
                      <a:pt x="4424" y="2362"/>
                    </a:lnTo>
                    <a:lnTo>
                      <a:pt x="4223" y="2262"/>
                    </a:lnTo>
                    <a:lnTo>
                      <a:pt x="3971" y="2312"/>
                    </a:lnTo>
                    <a:lnTo>
                      <a:pt x="3921" y="2262"/>
                    </a:lnTo>
                    <a:lnTo>
                      <a:pt x="3871" y="2262"/>
                    </a:lnTo>
                    <a:lnTo>
                      <a:pt x="3770" y="2111"/>
                    </a:lnTo>
                    <a:lnTo>
                      <a:pt x="3720" y="2061"/>
                    </a:lnTo>
                    <a:lnTo>
                      <a:pt x="3670" y="2011"/>
                    </a:lnTo>
                    <a:lnTo>
                      <a:pt x="3770" y="1810"/>
                    </a:lnTo>
                    <a:lnTo>
                      <a:pt x="3821" y="1709"/>
                    </a:lnTo>
                    <a:lnTo>
                      <a:pt x="3821" y="1558"/>
                    </a:lnTo>
                    <a:lnTo>
                      <a:pt x="3770" y="1458"/>
                    </a:lnTo>
                    <a:lnTo>
                      <a:pt x="3569" y="1458"/>
                    </a:lnTo>
                    <a:lnTo>
                      <a:pt x="3469" y="1508"/>
                    </a:lnTo>
                    <a:lnTo>
                      <a:pt x="3368" y="1608"/>
                    </a:lnTo>
                    <a:lnTo>
                      <a:pt x="3217" y="1659"/>
                    </a:lnTo>
                    <a:lnTo>
                      <a:pt x="3117" y="1659"/>
                    </a:lnTo>
                    <a:lnTo>
                      <a:pt x="3016" y="1608"/>
                    </a:lnTo>
                    <a:lnTo>
                      <a:pt x="2866" y="1458"/>
                    </a:lnTo>
                    <a:lnTo>
                      <a:pt x="2514" y="1458"/>
                    </a:lnTo>
                    <a:lnTo>
                      <a:pt x="2413" y="1407"/>
                    </a:lnTo>
                    <a:lnTo>
                      <a:pt x="2212" y="1206"/>
                    </a:lnTo>
                    <a:lnTo>
                      <a:pt x="2162" y="1056"/>
                    </a:lnTo>
                    <a:lnTo>
                      <a:pt x="2061" y="854"/>
                    </a:lnTo>
                    <a:lnTo>
                      <a:pt x="1961" y="754"/>
                    </a:lnTo>
                    <a:lnTo>
                      <a:pt x="1911" y="603"/>
                    </a:lnTo>
                    <a:lnTo>
                      <a:pt x="1961" y="503"/>
                    </a:lnTo>
                    <a:lnTo>
                      <a:pt x="2061" y="352"/>
                    </a:lnTo>
                    <a:lnTo>
                      <a:pt x="2112" y="201"/>
                    </a:lnTo>
                    <a:lnTo>
                      <a:pt x="2112" y="101"/>
                    </a:lnTo>
                    <a:lnTo>
                      <a:pt x="2061" y="0"/>
                    </a:lnTo>
                    <a:lnTo>
                      <a:pt x="2011" y="50"/>
                    </a:lnTo>
                    <a:lnTo>
                      <a:pt x="1911" y="101"/>
                    </a:lnTo>
                    <a:lnTo>
                      <a:pt x="1709" y="201"/>
                    </a:lnTo>
                    <a:lnTo>
                      <a:pt x="1559" y="151"/>
                    </a:lnTo>
                    <a:lnTo>
                      <a:pt x="1408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5751;p47">
                <a:extLst>
                  <a:ext uri="{FF2B5EF4-FFF2-40B4-BE49-F238E27FC236}">
                    <a16:creationId xmlns:a16="http://schemas.microsoft.com/office/drawing/2014/main" id="{AE9676F7-F426-4234-AFC2-CDDD34B267AB}"/>
                  </a:ext>
                </a:extLst>
              </p:cNvPr>
              <p:cNvSpPr/>
              <p:nvPr/>
            </p:nvSpPr>
            <p:spPr>
              <a:xfrm>
                <a:off x="1998600" y="3809350"/>
                <a:ext cx="162125" cy="33950"/>
              </a:xfrm>
              <a:custGeom>
                <a:avLst/>
                <a:gdLst/>
                <a:ahLst/>
                <a:cxnLst/>
                <a:rect l="l" t="t" r="r" b="b"/>
                <a:pathLst>
                  <a:path w="6485" h="1358" extrusionOk="0">
                    <a:moveTo>
                      <a:pt x="3670" y="503"/>
                    </a:moveTo>
                    <a:lnTo>
                      <a:pt x="3770" y="553"/>
                    </a:lnTo>
                    <a:lnTo>
                      <a:pt x="3620" y="654"/>
                    </a:lnTo>
                    <a:lnTo>
                      <a:pt x="3519" y="553"/>
                    </a:lnTo>
                    <a:lnTo>
                      <a:pt x="3670" y="503"/>
                    </a:lnTo>
                    <a:close/>
                    <a:moveTo>
                      <a:pt x="1006" y="855"/>
                    </a:moveTo>
                    <a:lnTo>
                      <a:pt x="1106" y="905"/>
                    </a:lnTo>
                    <a:lnTo>
                      <a:pt x="1157" y="955"/>
                    </a:lnTo>
                    <a:lnTo>
                      <a:pt x="1207" y="1005"/>
                    </a:lnTo>
                    <a:lnTo>
                      <a:pt x="1106" y="1056"/>
                    </a:lnTo>
                    <a:lnTo>
                      <a:pt x="1006" y="1106"/>
                    </a:lnTo>
                    <a:lnTo>
                      <a:pt x="905" y="1106"/>
                    </a:lnTo>
                    <a:lnTo>
                      <a:pt x="855" y="1005"/>
                    </a:lnTo>
                    <a:lnTo>
                      <a:pt x="855" y="955"/>
                    </a:lnTo>
                    <a:lnTo>
                      <a:pt x="905" y="905"/>
                    </a:lnTo>
                    <a:lnTo>
                      <a:pt x="1006" y="855"/>
                    </a:lnTo>
                    <a:close/>
                    <a:moveTo>
                      <a:pt x="1458" y="0"/>
                    </a:moveTo>
                    <a:lnTo>
                      <a:pt x="1358" y="50"/>
                    </a:lnTo>
                    <a:lnTo>
                      <a:pt x="1308" y="101"/>
                    </a:lnTo>
                    <a:lnTo>
                      <a:pt x="1207" y="151"/>
                    </a:lnTo>
                    <a:lnTo>
                      <a:pt x="1106" y="402"/>
                    </a:lnTo>
                    <a:lnTo>
                      <a:pt x="1006" y="453"/>
                    </a:lnTo>
                    <a:lnTo>
                      <a:pt x="905" y="453"/>
                    </a:lnTo>
                    <a:lnTo>
                      <a:pt x="755" y="302"/>
                    </a:lnTo>
                    <a:lnTo>
                      <a:pt x="554" y="101"/>
                    </a:lnTo>
                    <a:lnTo>
                      <a:pt x="453" y="50"/>
                    </a:lnTo>
                    <a:lnTo>
                      <a:pt x="403" y="151"/>
                    </a:lnTo>
                    <a:lnTo>
                      <a:pt x="403" y="201"/>
                    </a:lnTo>
                    <a:lnTo>
                      <a:pt x="403" y="453"/>
                    </a:lnTo>
                    <a:lnTo>
                      <a:pt x="453" y="603"/>
                    </a:lnTo>
                    <a:lnTo>
                      <a:pt x="554" y="754"/>
                    </a:lnTo>
                    <a:lnTo>
                      <a:pt x="554" y="855"/>
                    </a:lnTo>
                    <a:lnTo>
                      <a:pt x="453" y="905"/>
                    </a:lnTo>
                    <a:lnTo>
                      <a:pt x="1" y="1257"/>
                    </a:lnTo>
                    <a:lnTo>
                      <a:pt x="805" y="1307"/>
                    </a:lnTo>
                    <a:lnTo>
                      <a:pt x="1509" y="1307"/>
                    </a:lnTo>
                    <a:lnTo>
                      <a:pt x="1559" y="1257"/>
                    </a:lnTo>
                    <a:lnTo>
                      <a:pt x="1609" y="1207"/>
                    </a:lnTo>
                    <a:lnTo>
                      <a:pt x="1659" y="1056"/>
                    </a:lnTo>
                    <a:lnTo>
                      <a:pt x="1659" y="855"/>
                    </a:lnTo>
                    <a:lnTo>
                      <a:pt x="1710" y="704"/>
                    </a:lnTo>
                    <a:lnTo>
                      <a:pt x="1860" y="804"/>
                    </a:lnTo>
                    <a:lnTo>
                      <a:pt x="2011" y="1106"/>
                    </a:lnTo>
                    <a:lnTo>
                      <a:pt x="2212" y="1307"/>
                    </a:lnTo>
                    <a:lnTo>
                      <a:pt x="2313" y="1307"/>
                    </a:lnTo>
                    <a:lnTo>
                      <a:pt x="2363" y="1357"/>
                    </a:lnTo>
                    <a:lnTo>
                      <a:pt x="2464" y="1307"/>
                    </a:lnTo>
                    <a:lnTo>
                      <a:pt x="2564" y="1257"/>
                    </a:lnTo>
                    <a:lnTo>
                      <a:pt x="2765" y="1156"/>
                    </a:lnTo>
                    <a:lnTo>
                      <a:pt x="2916" y="1106"/>
                    </a:lnTo>
                    <a:lnTo>
                      <a:pt x="5429" y="1106"/>
                    </a:lnTo>
                    <a:lnTo>
                      <a:pt x="5680" y="1056"/>
                    </a:lnTo>
                    <a:lnTo>
                      <a:pt x="5932" y="955"/>
                    </a:lnTo>
                    <a:lnTo>
                      <a:pt x="6183" y="804"/>
                    </a:lnTo>
                    <a:lnTo>
                      <a:pt x="6384" y="654"/>
                    </a:lnTo>
                    <a:lnTo>
                      <a:pt x="6434" y="553"/>
                    </a:lnTo>
                    <a:lnTo>
                      <a:pt x="6485" y="453"/>
                    </a:lnTo>
                    <a:lnTo>
                      <a:pt x="6485" y="352"/>
                    </a:lnTo>
                    <a:lnTo>
                      <a:pt x="6334" y="302"/>
                    </a:lnTo>
                    <a:lnTo>
                      <a:pt x="6233" y="402"/>
                    </a:lnTo>
                    <a:lnTo>
                      <a:pt x="6083" y="453"/>
                    </a:lnTo>
                    <a:lnTo>
                      <a:pt x="5932" y="503"/>
                    </a:lnTo>
                    <a:lnTo>
                      <a:pt x="5831" y="603"/>
                    </a:lnTo>
                    <a:lnTo>
                      <a:pt x="5731" y="654"/>
                    </a:lnTo>
                    <a:lnTo>
                      <a:pt x="5580" y="704"/>
                    </a:lnTo>
                    <a:lnTo>
                      <a:pt x="5329" y="654"/>
                    </a:lnTo>
                    <a:lnTo>
                      <a:pt x="5278" y="603"/>
                    </a:lnTo>
                    <a:lnTo>
                      <a:pt x="5228" y="553"/>
                    </a:lnTo>
                    <a:lnTo>
                      <a:pt x="5530" y="252"/>
                    </a:lnTo>
                    <a:lnTo>
                      <a:pt x="5580" y="101"/>
                    </a:lnTo>
                    <a:lnTo>
                      <a:pt x="5530" y="50"/>
                    </a:lnTo>
                    <a:lnTo>
                      <a:pt x="3368" y="50"/>
                    </a:lnTo>
                    <a:lnTo>
                      <a:pt x="3167" y="101"/>
                    </a:lnTo>
                    <a:lnTo>
                      <a:pt x="2966" y="252"/>
                    </a:lnTo>
                    <a:lnTo>
                      <a:pt x="2614" y="252"/>
                    </a:lnTo>
                    <a:lnTo>
                      <a:pt x="2514" y="151"/>
                    </a:lnTo>
                    <a:lnTo>
                      <a:pt x="2413" y="101"/>
                    </a:lnTo>
                    <a:lnTo>
                      <a:pt x="2263" y="151"/>
                    </a:lnTo>
                    <a:lnTo>
                      <a:pt x="2061" y="252"/>
                    </a:lnTo>
                    <a:lnTo>
                      <a:pt x="1911" y="252"/>
                    </a:lnTo>
                    <a:lnTo>
                      <a:pt x="1710" y="201"/>
                    </a:lnTo>
                    <a:lnTo>
                      <a:pt x="1559" y="50"/>
                    </a:lnTo>
                    <a:lnTo>
                      <a:pt x="1458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5752;p47">
                <a:extLst>
                  <a:ext uri="{FF2B5EF4-FFF2-40B4-BE49-F238E27FC236}">
                    <a16:creationId xmlns:a16="http://schemas.microsoft.com/office/drawing/2014/main" id="{2B620192-3895-44A3-B1F0-1EC937DB5434}"/>
                  </a:ext>
                </a:extLst>
              </p:cNvPr>
              <p:cNvSpPr/>
              <p:nvPr/>
            </p:nvSpPr>
            <p:spPr>
              <a:xfrm>
                <a:off x="1492200" y="3752800"/>
                <a:ext cx="111850" cy="89250"/>
              </a:xfrm>
              <a:custGeom>
                <a:avLst/>
                <a:gdLst/>
                <a:ahLst/>
                <a:cxnLst/>
                <a:rect l="l" t="t" r="r" b="b"/>
                <a:pathLst>
                  <a:path w="4474" h="3570" extrusionOk="0">
                    <a:moveTo>
                      <a:pt x="2463" y="855"/>
                    </a:moveTo>
                    <a:lnTo>
                      <a:pt x="2514" y="1006"/>
                    </a:lnTo>
                    <a:lnTo>
                      <a:pt x="2514" y="1156"/>
                    </a:lnTo>
                    <a:lnTo>
                      <a:pt x="2413" y="1257"/>
                    </a:lnTo>
                    <a:lnTo>
                      <a:pt x="2111" y="905"/>
                    </a:lnTo>
                    <a:lnTo>
                      <a:pt x="2212" y="855"/>
                    </a:lnTo>
                    <a:close/>
                    <a:moveTo>
                      <a:pt x="2011" y="2715"/>
                    </a:moveTo>
                    <a:lnTo>
                      <a:pt x="2111" y="2815"/>
                    </a:lnTo>
                    <a:lnTo>
                      <a:pt x="2011" y="2916"/>
                    </a:lnTo>
                    <a:lnTo>
                      <a:pt x="1961" y="2865"/>
                    </a:lnTo>
                    <a:lnTo>
                      <a:pt x="2011" y="2715"/>
                    </a:lnTo>
                    <a:close/>
                    <a:moveTo>
                      <a:pt x="1760" y="0"/>
                    </a:moveTo>
                    <a:lnTo>
                      <a:pt x="1709" y="101"/>
                    </a:lnTo>
                    <a:lnTo>
                      <a:pt x="1659" y="302"/>
                    </a:lnTo>
                    <a:lnTo>
                      <a:pt x="1508" y="503"/>
                    </a:lnTo>
                    <a:lnTo>
                      <a:pt x="1357" y="604"/>
                    </a:lnTo>
                    <a:lnTo>
                      <a:pt x="1106" y="654"/>
                    </a:lnTo>
                    <a:lnTo>
                      <a:pt x="1106" y="805"/>
                    </a:lnTo>
                    <a:lnTo>
                      <a:pt x="1106" y="955"/>
                    </a:lnTo>
                    <a:lnTo>
                      <a:pt x="1207" y="1006"/>
                    </a:lnTo>
                    <a:lnTo>
                      <a:pt x="1357" y="1056"/>
                    </a:lnTo>
                    <a:lnTo>
                      <a:pt x="1458" y="1006"/>
                    </a:lnTo>
                    <a:lnTo>
                      <a:pt x="1508" y="905"/>
                    </a:lnTo>
                    <a:lnTo>
                      <a:pt x="1609" y="855"/>
                    </a:lnTo>
                    <a:lnTo>
                      <a:pt x="1860" y="1408"/>
                    </a:lnTo>
                    <a:lnTo>
                      <a:pt x="1760" y="1508"/>
                    </a:lnTo>
                    <a:lnTo>
                      <a:pt x="1709" y="1609"/>
                    </a:lnTo>
                    <a:lnTo>
                      <a:pt x="1659" y="1810"/>
                    </a:lnTo>
                    <a:lnTo>
                      <a:pt x="1709" y="2061"/>
                    </a:lnTo>
                    <a:lnTo>
                      <a:pt x="1709" y="2312"/>
                    </a:lnTo>
                    <a:lnTo>
                      <a:pt x="1659" y="2463"/>
                    </a:lnTo>
                    <a:lnTo>
                      <a:pt x="1609" y="2514"/>
                    </a:lnTo>
                    <a:lnTo>
                      <a:pt x="1408" y="2514"/>
                    </a:lnTo>
                    <a:lnTo>
                      <a:pt x="1307" y="2614"/>
                    </a:lnTo>
                    <a:lnTo>
                      <a:pt x="1106" y="2765"/>
                    </a:lnTo>
                    <a:lnTo>
                      <a:pt x="955" y="2916"/>
                    </a:lnTo>
                    <a:lnTo>
                      <a:pt x="252" y="2916"/>
                    </a:lnTo>
                    <a:lnTo>
                      <a:pt x="101" y="2966"/>
                    </a:lnTo>
                    <a:lnTo>
                      <a:pt x="51" y="3016"/>
                    </a:lnTo>
                    <a:lnTo>
                      <a:pt x="0" y="3117"/>
                    </a:lnTo>
                    <a:lnTo>
                      <a:pt x="0" y="3267"/>
                    </a:lnTo>
                    <a:lnTo>
                      <a:pt x="51" y="3418"/>
                    </a:lnTo>
                    <a:lnTo>
                      <a:pt x="51" y="3519"/>
                    </a:lnTo>
                    <a:lnTo>
                      <a:pt x="151" y="3569"/>
                    </a:lnTo>
                    <a:lnTo>
                      <a:pt x="302" y="3569"/>
                    </a:lnTo>
                    <a:lnTo>
                      <a:pt x="503" y="3519"/>
                    </a:lnTo>
                    <a:lnTo>
                      <a:pt x="704" y="3418"/>
                    </a:lnTo>
                    <a:lnTo>
                      <a:pt x="754" y="3368"/>
                    </a:lnTo>
                    <a:lnTo>
                      <a:pt x="1006" y="3368"/>
                    </a:lnTo>
                    <a:lnTo>
                      <a:pt x="1106" y="3469"/>
                    </a:lnTo>
                    <a:lnTo>
                      <a:pt x="1156" y="3519"/>
                    </a:lnTo>
                    <a:lnTo>
                      <a:pt x="1207" y="3519"/>
                    </a:lnTo>
                    <a:lnTo>
                      <a:pt x="1257" y="3469"/>
                    </a:lnTo>
                    <a:lnTo>
                      <a:pt x="1357" y="3418"/>
                    </a:lnTo>
                    <a:lnTo>
                      <a:pt x="1961" y="3368"/>
                    </a:lnTo>
                    <a:lnTo>
                      <a:pt x="2463" y="3368"/>
                    </a:lnTo>
                    <a:lnTo>
                      <a:pt x="2614" y="3318"/>
                    </a:lnTo>
                    <a:lnTo>
                      <a:pt x="2715" y="3267"/>
                    </a:lnTo>
                    <a:lnTo>
                      <a:pt x="2916" y="3117"/>
                    </a:lnTo>
                    <a:lnTo>
                      <a:pt x="2966" y="3016"/>
                    </a:lnTo>
                    <a:lnTo>
                      <a:pt x="2916" y="2966"/>
                    </a:lnTo>
                    <a:lnTo>
                      <a:pt x="2765" y="2966"/>
                    </a:lnTo>
                    <a:lnTo>
                      <a:pt x="2664" y="2916"/>
                    </a:lnTo>
                    <a:lnTo>
                      <a:pt x="2614" y="2865"/>
                    </a:lnTo>
                    <a:lnTo>
                      <a:pt x="2564" y="2765"/>
                    </a:lnTo>
                    <a:lnTo>
                      <a:pt x="2463" y="2564"/>
                    </a:lnTo>
                    <a:lnTo>
                      <a:pt x="2463" y="2514"/>
                    </a:lnTo>
                    <a:lnTo>
                      <a:pt x="2363" y="2463"/>
                    </a:lnTo>
                    <a:lnTo>
                      <a:pt x="2413" y="2363"/>
                    </a:lnTo>
                    <a:lnTo>
                      <a:pt x="2463" y="2312"/>
                    </a:lnTo>
                    <a:lnTo>
                      <a:pt x="2664" y="2312"/>
                    </a:lnTo>
                    <a:lnTo>
                      <a:pt x="2715" y="2463"/>
                    </a:lnTo>
                    <a:lnTo>
                      <a:pt x="2765" y="2564"/>
                    </a:lnTo>
                    <a:lnTo>
                      <a:pt x="2815" y="2664"/>
                    </a:lnTo>
                    <a:lnTo>
                      <a:pt x="2865" y="2715"/>
                    </a:lnTo>
                    <a:lnTo>
                      <a:pt x="3016" y="2614"/>
                    </a:lnTo>
                    <a:lnTo>
                      <a:pt x="3117" y="2463"/>
                    </a:lnTo>
                    <a:lnTo>
                      <a:pt x="3167" y="2262"/>
                    </a:lnTo>
                    <a:lnTo>
                      <a:pt x="3167" y="2111"/>
                    </a:lnTo>
                    <a:lnTo>
                      <a:pt x="3066" y="2061"/>
                    </a:lnTo>
                    <a:lnTo>
                      <a:pt x="3016" y="2011"/>
                    </a:lnTo>
                    <a:lnTo>
                      <a:pt x="2966" y="1810"/>
                    </a:lnTo>
                    <a:lnTo>
                      <a:pt x="2916" y="1760"/>
                    </a:lnTo>
                    <a:lnTo>
                      <a:pt x="2865" y="1659"/>
                    </a:lnTo>
                    <a:lnTo>
                      <a:pt x="2765" y="1860"/>
                    </a:lnTo>
                    <a:lnTo>
                      <a:pt x="2664" y="2011"/>
                    </a:lnTo>
                    <a:lnTo>
                      <a:pt x="2564" y="2111"/>
                    </a:lnTo>
                    <a:lnTo>
                      <a:pt x="2463" y="2061"/>
                    </a:lnTo>
                    <a:lnTo>
                      <a:pt x="2312" y="2011"/>
                    </a:lnTo>
                    <a:lnTo>
                      <a:pt x="2212" y="1860"/>
                    </a:lnTo>
                    <a:lnTo>
                      <a:pt x="2111" y="1760"/>
                    </a:lnTo>
                    <a:lnTo>
                      <a:pt x="2111" y="1609"/>
                    </a:lnTo>
                    <a:lnTo>
                      <a:pt x="2212" y="1508"/>
                    </a:lnTo>
                    <a:lnTo>
                      <a:pt x="2363" y="1458"/>
                    </a:lnTo>
                    <a:lnTo>
                      <a:pt x="2514" y="1458"/>
                    </a:lnTo>
                    <a:lnTo>
                      <a:pt x="2815" y="1408"/>
                    </a:lnTo>
                    <a:lnTo>
                      <a:pt x="2865" y="1357"/>
                    </a:lnTo>
                    <a:lnTo>
                      <a:pt x="2966" y="1307"/>
                    </a:lnTo>
                    <a:lnTo>
                      <a:pt x="2966" y="1257"/>
                    </a:lnTo>
                    <a:lnTo>
                      <a:pt x="2966" y="1106"/>
                    </a:lnTo>
                    <a:lnTo>
                      <a:pt x="2865" y="855"/>
                    </a:lnTo>
                    <a:lnTo>
                      <a:pt x="2815" y="754"/>
                    </a:lnTo>
                    <a:lnTo>
                      <a:pt x="2865" y="654"/>
                    </a:lnTo>
                    <a:lnTo>
                      <a:pt x="2916" y="553"/>
                    </a:lnTo>
                    <a:lnTo>
                      <a:pt x="3016" y="453"/>
                    </a:lnTo>
                    <a:lnTo>
                      <a:pt x="3066" y="453"/>
                    </a:lnTo>
                    <a:lnTo>
                      <a:pt x="3167" y="503"/>
                    </a:lnTo>
                    <a:lnTo>
                      <a:pt x="3267" y="604"/>
                    </a:lnTo>
                    <a:lnTo>
                      <a:pt x="4122" y="604"/>
                    </a:lnTo>
                    <a:lnTo>
                      <a:pt x="4222" y="503"/>
                    </a:lnTo>
                    <a:lnTo>
                      <a:pt x="4424" y="302"/>
                    </a:lnTo>
                    <a:lnTo>
                      <a:pt x="4474" y="201"/>
                    </a:lnTo>
                    <a:lnTo>
                      <a:pt x="4424" y="101"/>
                    </a:lnTo>
                    <a:lnTo>
                      <a:pt x="4373" y="51"/>
                    </a:lnTo>
                    <a:lnTo>
                      <a:pt x="4273" y="0"/>
                    </a:lnTo>
                    <a:lnTo>
                      <a:pt x="4172" y="0"/>
                    </a:lnTo>
                    <a:lnTo>
                      <a:pt x="4072" y="51"/>
                    </a:lnTo>
                    <a:lnTo>
                      <a:pt x="3921" y="151"/>
                    </a:lnTo>
                    <a:lnTo>
                      <a:pt x="3871" y="151"/>
                    </a:lnTo>
                    <a:lnTo>
                      <a:pt x="3770" y="51"/>
                    </a:lnTo>
                    <a:lnTo>
                      <a:pt x="3619" y="0"/>
                    </a:lnTo>
                    <a:lnTo>
                      <a:pt x="3469" y="0"/>
                    </a:lnTo>
                    <a:lnTo>
                      <a:pt x="3167" y="101"/>
                    </a:lnTo>
                    <a:lnTo>
                      <a:pt x="2966" y="151"/>
                    </a:lnTo>
                    <a:lnTo>
                      <a:pt x="2765" y="151"/>
                    </a:lnTo>
                    <a:lnTo>
                      <a:pt x="2463" y="51"/>
                    </a:lnTo>
                    <a:lnTo>
                      <a:pt x="216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5753;p47">
                <a:extLst>
                  <a:ext uri="{FF2B5EF4-FFF2-40B4-BE49-F238E27FC236}">
                    <a16:creationId xmlns:a16="http://schemas.microsoft.com/office/drawing/2014/main" id="{DC9DD352-98AD-42D4-83DF-14F88A403F17}"/>
                  </a:ext>
                </a:extLst>
              </p:cNvPr>
              <p:cNvSpPr/>
              <p:nvPr/>
            </p:nvSpPr>
            <p:spPr>
              <a:xfrm>
                <a:off x="1477125" y="3847050"/>
                <a:ext cx="120650" cy="31425"/>
              </a:xfrm>
              <a:custGeom>
                <a:avLst/>
                <a:gdLst/>
                <a:ahLst/>
                <a:cxnLst/>
                <a:rect l="l" t="t" r="r" b="b"/>
                <a:pathLst>
                  <a:path w="4826" h="1257" extrusionOk="0">
                    <a:moveTo>
                      <a:pt x="2513" y="452"/>
                    </a:moveTo>
                    <a:lnTo>
                      <a:pt x="2513" y="478"/>
                    </a:lnTo>
                    <a:lnTo>
                      <a:pt x="2513" y="478"/>
                    </a:lnTo>
                    <a:lnTo>
                      <a:pt x="2614" y="503"/>
                    </a:lnTo>
                    <a:lnTo>
                      <a:pt x="2564" y="452"/>
                    </a:lnTo>
                    <a:close/>
                    <a:moveTo>
                      <a:pt x="2011" y="402"/>
                    </a:moveTo>
                    <a:lnTo>
                      <a:pt x="2061" y="503"/>
                    </a:lnTo>
                    <a:lnTo>
                      <a:pt x="2011" y="654"/>
                    </a:lnTo>
                    <a:lnTo>
                      <a:pt x="1910" y="553"/>
                    </a:lnTo>
                    <a:lnTo>
                      <a:pt x="2011" y="402"/>
                    </a:lnTo>
                    <a:close/>
                    <a:moveTo>
                      <a:pt x="2212" y="0"/>
                    </a:moveTo>
                    <a:lnTo>
                      <a:pt x="2111" y="101"/>
                    </a:lnTo>
                    <a:lnTo>
                      <a:pt x="2061" y="151"/>
                    </a:lnTo>
                    <a:lnTo>
                      <a:pt x="1960" y="201"/>
                    </a:lnTo>
                    <a:lnTo>
                      <a:pt x="1257" y="201"/>
                    </a:lnTo>
                    <a:lnTo>
                      <a:pt x="1106" y="251"/>
                    </a:lnTo>
                    <a:lnTo>
                      <a:pt x="1005" y="352"/>
                    </a:lnTo>
                    <a:lnTo>
                      <a:pt x="855" y="452"/>
                    </a:lnTo>
                    <a:lnTo>
                      <a:pt x="654" y="452"/>
                    </a:lnTo>
                    <a:lnTo>
                      <a:pt x="553" y="402"/>
                    </a:lnTo>
                    <a:lnTo>
                      <a:pt x="302" y="251"/>
                    </a:lnTo>
                    <a:lnTo>
                      <a:pt x="201" y="201"/>
                    </a:lnTo>
                    <a:lnTo>
                      <a:pt x="0" y="201"/>
                    </a:lnTo>
                    <a:lnTo>
                      <a:pt x="151" y="503"/>
                    </a:lnTo>
                    <a:lnTo>
                      <a:pt x="402" y="754"/>
                    </a:lnTo>
                    <a:lnTo>
                      <a:pt x="654" y="955"/>
                    </a:lnTo>
                    <a:lnTo>
                      <a:pt x="905" y="1206"/>
                    </a:lnTo>
                    <a:lnTo>
                      <a:pt x="955" y="1257"/>
                    </a:lnTo>
                    <a:lnTo>
                      <a:pt x="1558" y="1257"/>
                    </a:lnTo>
                    <a:lnTo>
                      <a:pt x="1759" y="1106"/>
                    </a:lnTo>
                    <a:lnTo>
                      <a:pt x="1810" y="1056"/>
                    </a:lnTo>
                    <a:lnTo>
                      <a:pt x="1910" y="1056"/>
                    </a:lnTo>
                    <a:lnTo>
                      <a:pt x="2011" y="1106"/>
                    </a:lnTo>
                    <a:lnTo>
                      <a:pt x="2111" y="1156"/>
                    </a:lnTo>
                    <a:lnTo>
                      <a:pt x="2162" y="1257"/>
                    </a:lnTo>
                    <a:lnTo>
                      <a:pt x="2363" y="1257"/>
                    </a:lnTo>
                    <a:lnTo>
                      <a:pt x="2463" y="1206"/>
                    </a:lnTo>
                    <a:lnTo>
                      <a:pt x="2664" y="1106"/>
                    </a:lnTo>
                    <a:lnTo>
                      <a:pt x="2865" y="955"/>
                    </a:lnTo>
                    <a:lnTo>
                      <a:pt x="3318" y="804"/>
                    </a:lnTo>
                    <a:lnTo>
                      <a:pt x="3368" y="704"/>
                    </a:lnTo>
                    <a:lnTo>
                      <a:pt x="3468" y="654"/>
                    </a:lnTo>
                    <a:lnTo>
                      <a:pt x="3569" y="905"/>
                    </a:lnTo>
                    <a:lnTo>
                      <a:pt x="3619" y="1005"/>
                    </a:lnTo>
                    <a:lnTo>
                      <a:pt x="3669" y="1056"/>
                    </a:lnTo>
                    <a:lnTo>
                      <a:pt x="3770" y="955"/>
                    </a:lnTo>
                    <a:lnTo>
                      <a:pt x="3870" y="905"/>
                    </a:lnTo>
                    <a:lnTo>
                      <a:pt x="3921" y="905"/>
                    </a:lnTo>
                    <a:lnTo>
                      <a:pt x="3971" y="955"/>
                    </a:lnTo>
                    <a:lnTo>
                      <a:pt x="4122" y="1005"/>
                    </a:lnTo>
                    <a:lnTo>
                      <a:pt x="4222" y="1056"/>
                    </a:lnTo>
                    <a:lnTo>
                      <a:pt x="4474" y="905"/>
                    </a:lnTo>
                    <a:lnTo>
                      <a:pt x="4775" y="804"/>
                    </a:lnTo>
                    <a:lnTo>
                      <a:pt x="4825" y="754"/>
                    </a:lnTo>
                    <a:lnTo>
                      <a:pt x="4725" y="654"/>
                    </a:lnTo>
                    <a:lnTo>
                      <a:pt x="4574" y="452"/>
                    </a:lnTo>
                    <a:lnTo>
                      <a:pt x="4474" y="352"/>
                    </a:lnTo>
                    <a:lnTo>
                      <a:pt x="4373" y="302"/>
                    </a:lnTo>
                    <a:lnTo>
                      <a:pt x="4122" y="201"/>
                    </a:lnTo>
                    <a:lnTo>
                      <a:pt x="3921" y="50"/>
                    </a:lnTo>
                    <a:lnTo>
                      <a:pt x="3669" y="0"/>
                    </a:lnTo>
                    <a:lnTo>
                      <a:pt x="3418" y="0"/>
                    </a:lnTo>
                    <a:lnTo>
                      <a:pt x="3217" y="50"/>
                    </a:lnTo>
                    <a:lnTo>
                      <a:pt x="3016" y="151"/>
                    </a:lnTo>
                    <a:lnTo>
                      <a:pt x="2815" y="251"/>
                    </a:lnTo>
                    <a:lnTo>
                      <a:pt x="2564" y="251"/>
                    </a:lnTo>
                    <a:lnTo>
                      <a:pt x="2513" y="302"/>
                    </a:lnTo>
                    <a:lnTo>
                      <a:pt x="2513" y="402"/>
                    </a:lnTo>
                    <a:lnTo>
                      <a:pt x="2564" y="452"/>
                    </a:lnTo>
                    <a:lnTo>
                      <a:pt x="2664" y="452"/>
                    </a:lnTo>
                    <a:lnTo>
                      <a:pt x="2614" y="503"/>
                    </a:lnTo>
                    <a:lnTo>
                      <a:pt x="2664" y="603"/>
                    </a:lnTo>
                    <a:lnTo>
                      <a:pt x="2614" y="603"/>
                    </a:lnTo>
                    <a:lnTo>
                      <a:pt x="2513" y="503"/>
                    </a:lnTo>
                    <a:lnTo>
                      <a:pt x="2513" y="478"/>
                    </a:lnTo>
                    <a:lnTo>
                      <a:pt x="2513" y="478"/>
                    </a:lnTo>
                    <a:lnTo>
                      <a:pt x="2413" y="452"/>
                    </a:lnTo>
                    <a:lnTo>
                      <a:pt x="2363" y="352"/>
                    </a:lnTo>
                    <a:lnTo>
                      <a:pt x="2312" y="251"/>
                    </a:lnTo>
                    <a:lnTo>
                      <a:pt x="2312" y="151"/>
                    </a:lnTo>
                    <a:lnTo>
                      <a:pt x="2262" y="50"/>
                    </a:lnTo>
                    <a:lnTo>
                      <a:pt x="221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5754;p47">
                <a:extLst>
                  <a:ext uri="{FF2B5EF4-FFF2-40B4-BE49-F238E27FC236}">
                    <a16:creationId xmlns:a16="http://schemas.microsoft.com/office/drawing/2014/main" id="{CF54C3CD-9F3E-4D77-ACFD-2D4F89D6A637}"/>
                  </a:ext>
                </a:extLst>
              </p:cNvPr>
              <p:cNvSpPr/>
              <p:nvPr/>
            </p:nvSpPr>
            <p:spPr>
              <a:xfrm>
                <a:off x="361250" y="3894800"/>
                <a:ext cx="74175" cy="36450"/>
              </a:xfrm>
              <a:custGeom>
                <a:avLst/>
                <a:gdLst/>
                <a:ahLst/>
                <a:cxnLst/>
                <a:rect l="l" t="t" r="r" b="b"/>
                <a:pathLst>
                  <a:path w="2967" h="1458" extrusionOk="0">
                    <a:moveTo>
                      <a:pt x="1559" y="0"/>
                    </a:moveTo>
                    <a:lnTo>
                      <a:pt x="1308" y="302"/>
                    </a:lnTo>
                    <a:lnTo>
                      <a:pt x="1207" y="352"/>
                    </a:lnTo>
                    <a:lnTo>
                      <a:pt x="1056" y="302"/>
                    </a:lnTo>
                    <a:lnTo>
                      <a:pt x="906" y="201"/>
                    </a:lnTo>
                    <a:lnTo>
                      <a:pt x="805" y="151"/>
                    </a:lnTo>
                    <a:lnTo>
                      <a:pt x="705" y="201"/>
                    </a:lnTo>
                    <a:lnTo>
                      <a:pt x="554" y="402"/>
                    </a:lnTo>
                    <a:lnTo>
                      <a:pt x="453" y="553"/>
                    </a:lnTo>
                    <a:lnTo>
                      <a:pt x="403" y="603"/>
                    </a:lnTo>
                    <a:lnTo>
                      <a:pt x="202" y="603"/>
                    </a:lnTo>
                    <a:lnTo>
                      <a:pt x="101" y="654"/>
                    </a:lnTo>
                    <a:lnTo>
                      <a:pt x="51" y="704"/>
                    </a:lnTo>
                    <a:lnTo>
                      <a:pt x="1" y="754"/>
                    </a:lnTo>
                    <a:lnTo>
                      <a:pt x="1" y="905"/>
                    </a:lnTo>
                    <a:lnTo>
                      <a:pt x="1" y="1106"/>
                    </a:lnTo>
                    <a:lnTo>
                      <a:pt x="101" y="1307"/>
                    </a:lnTo>
                    <a:lnTo>
                      <a:pt x="252" y="1408"/>
                    </a:lnTo>
                    <a:lnTo>
                      <a:pt x="453" y="1458"/>
                    </a:lnTo>
                    <a:lnTo>
                      <a:pt x="554" y="1408"/>
                    </a:lnTo>
                    <a:lnTo>
                      <a:pt x="604" y="1357"/>
                    </a:lnTo>
                    <a:lnTo>
                      <a:pt x="705" y="1307"/>
                    </a:lnTo>
                    <a:lnTo>
                      <a:pt x="855" y="1257"/>
                    </a:lnTo>
                    <a:lnTo>
                      <a:pt x="1358" y="1257"/>
                    </a:lnTo>
                    <a:lnTo>
                      <a:pt x="1459" y="1206"/>
                    </a:lnTo>
                    <a:lnTo>
                      <a:pt x="1559" y="1106"/>
                    </a:lnTo>
                    <a:lnTo>
                      <a:pt x="1609" y="1056"/>
                    </a:lnTo>
                    <a:lnTo>
                      <a:pt x="1760" y="1206"/>
                    </a:lnTo>
                    <a:lnTo>
                      <a:pt x="1911" y="1257"/>
                    </a:lnTo>
                    <a:lnTo>
                      <a:pt x="2816" y="1257"/>
                    </a:lnTo>
                    <a:lnTo>
                      <a:pt x="2916" y="1206"/>
                    </a:lnTo>
                    <a:lnTo>
                      <a:pt x="2966" y="1106"/>
                    </a:lnTo>
                    <a:lnTo>
                      <a:pt x="2966" y="1056"/>
                    </a:lnTo>
                    <a:lnTo>
                      <a:pt x="2966" y="754"/>
                    </a:lnTo>
                    <a:lnTo>
                      <a:pt x="2866" y="704"/>
                    </a:lnTo>
                    <a:lnTo>
                      <a:pt x="2816" y="654"/>
                    </a:lnTo>
                    <a:lnTo>
                      <a:pt x="2715" y="754"/>
                    </a:lnTo>
                    <a:lnTo>
                      <a:pt x="2665" y="804"/>
                    </a:lnTo>
                    <a:lnTo>
                      <a:pt x="2564" y="754"/>
                    </a:lnTo>
                    <a:lnTo>
                      <a:pt x="2514" y="603"/>
                    </a:lnTo>
                    <a:lnTo>
                      <a:pt x="2514" y="503"/>
                    </a:lnTo>
                    <a:lnTo>
                      <a:pt x="2414" y="453"/>
                    </a:lnTo>
                    <a:lnTo>
                      <a:pt x="2313" y="302"/>
                    </a:lnTo>
                    <a:lnTo>
                      <a:pt x="2212" y="201"/>
                    </a:lnTo>
                    <a:lnTo>
                      <a:pt x="2162" y="251"/>
                    </a:lnTo>
                    <a:lnTo>
                      <a:pt x="2011" y="402"/>
                    </a:lnTo>
                    <a:lnTo>
                      <a:pt x="1961" y="402"/>
                    </a:lnTo>
                    <a:lnTo>
                      <a:pt x="1961" y="352"/>
                    </a:lnTo>
                    <a:lnTo>
                      <a:pt x="1911" y="151"/>
                    </a:lnTo>
                    <a:lnTo>
                      <a:pt x="1861" y="50"/>
                    </a:lnTo>
                    <a:lnTo>
                      <a:pt x="176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5755;p47">
                <a:extLst>
                  <a:ext uri="{FF2B5EF4-FFF2-40B4-BE49-F238E27FC236}">
                    <a16:creationId xmlns:a16="http://schemas.microsoft.com/office/drawing/2014/main" id="{079316CC-171E-46C9-9447-5CD9584F9414}"/>
                  </a:ext>
                </a:extLst>
              </p:cNvPr>
              <p:cNvSpPr/>
              <p:nvPr/>
            </p:nvSpPr>
            <p:spPr>
              <a:xfrm>
                <a:off x="1782475" y="3731425"/>
                <a:ext cx="56575" cy="51550"/>
              </a:xfrm>
              <a:custGeom>
                <a:avLst/>
                <a:gdLst/>
                <a:ahLst/>
                <a:cxnLst/>
                <a:rect l="l" t="t" r="r" b="b"/>
                <a:pathLst>
                  <a:path w="2263" h="2062" extrusionOk="0">
                    <a:moveTo>
                      <a:pt x="1106" y="1"/>
                    </a:moveTo>
                    <a:lnTo>
                      <a:pt x="754" y="51"/>
                    </a:lnTo>
                    <a:lnTo>
                      <a:pt x="402" y="202"/>
                    </a:lnTo>
                    <a:lnTo>
                      <a:pt x="402" y="302"/>
                    </a:lnTo>
                    <a:lnTo>
                      <a:pt x="453" y="403"/>
                    </a:lnTo>
                    <a:lnTo>
                      <a:pt x="654" y="403"/>
                    </a:lnTo>
                    <a:lnTo>
                      <a:pt x="754" y="453"/>
                    </a:lnTo>
                    <a:lnTo>
                      <a:pt x="804" y="503"/>
                    </a:lnTo>
                    <a:lnTo>
                      <a:pt x="754" y="604"/>
                    </a:lnTo>
                    <a:lnTo>
                      <a:pt x="654" y="654"/>
                    </a:lnTo>
                    <a:lnTo>
                      <a:pt x="603" y="705"/>
                    </a:lnTo>
                    <a:lnTo>
                      <a:pt x="603" y="956"/>
                    </a:lnTo>
                    <a:lnTo>
                      <a:pt x="553" y="1006"/>
                    </a:lnTo>
                    <a:lnTo>
                      <a:pt x="503" y="1056"/>
                    </a:lnTo>
                    <a:lnTo>
                      <a:pt x="0" y="1056"/>
                    </a:lnTo>
                    <a:lnTo>
                      <a:pt x="51" y="1408"/>
                    </a:lnTo>
                    <a:lnTo>
                      <a:pt x="252" y="1459"/>
                    </a:lnTo>
                    <a:lnTo>
                      <a:pt x="453" y="1609"/>
                    </a:lnTo>
                    <a:lnTo>
                      <a:pt x="603" y="1660"/>
                    </a:lnTo>
                    <a:lnTo>
                      <a:pt x="704" y="1710"/>
                    </a:lnTo>
                    <a:lnTo>
                      <a:pt x="855" y="1710"/>
                    </a:lnTo>
                    <a:lnTo>
                      <a:pt x="1156" y="1660"/>
                    </a:lnTo>
                    <a:lnTo>
                      <a:pt x="1458" y="1660"/>
                    </a:lnTo>
                    <a:lnTo>
                      <a:pt x="1408" y="1559"/>
                    </a:lnTo>
                    <a:lnTo>
                      <a:pt x="1307" y="1459"/>
                    </a:lnTo>
                    <a:lnTo>
                      <a:pt x="955" y="1459"/>
                    </a:lnTo>
                    <a:lnTo>
                      <a:pt x="855" y="1358"/>
                    </a:lnTo>
                    <a:lnTo>
                      <a:pt x="804" y="1207"/>
                    </a:lnTo>
                    <a:lnTo>
                      <a:pt x="955" y="1006"/>
                    </a:lnTo>
                    <a:lnTo>
                      <a:pt x="1156" y="855"/>
                    </a:lnTo>
                    <a:lnTo>
                      <a:pt x="1257" y="805"/>
                    </a:lnTo>
                    <a:lnTo>
                      <a:pt x="1357" y="855"/>
                    </a:lnTo>
                    <a:lnTo>
                      <a:pt x="1408" y="906"/>
                    </a:lnTo>
                    <a:lnTo>
                      <a:pt x="1408" y="956"/>
                    </a:lnTo>
                    <a:lnTo>
                      <a:pt x="1307" y="1056"/>
                    </a:lnTo>
                    <a:lnTo>
                      <a:pt x="1257" y="1157"/>
                    </a:lnTo>
                    <a:lnTo>
                      <a:pt x="1257" y="1207"/>
                    </a:lnTo>
                    <a:lnTo>
                      <a:pt x="1357" y="1308"/>
                    </a:lnTo>
                    <a:lnTo>
                      <a:pt x="1458" y="1358"/>
                    </a:lnTo>
                    <a:lnTo>
                      <a:pt x="1458" y="1459"/>
                    </a:lnTo>
                    <a:lnTo>
                      <a:pt x="1307" y="1459"/>
                    </a:lnTo>
                    <a:lnTo>
                      <a:pt x="1558" y="1509"/>
                    </a:lnTo>
                    <a:lnTo>
                      <a:pt x="1609" y="1559"/>
                    </a:lnTo>
                    <a:lnTo>
                      <a:pt x="1609" y="1609"/>
                    </a:lnTo>
                    <a:lnTo>
                      <a:pt x="1558" y="1660"/>
                    </a:lnTo>
                    <a:lnTo>
                      <a:pt x="1458" y="1660"/>
                    </a:lnTo>
                    <a:lnTo>
                      <a:pt x="1458" y="1810"/>
                    </a:lnTo>
                    <a:lnTo>
                      <a:pt x="1508" y="1861"/>
                    </a:lnTo>
                    <a:lnTo>
                      <a:pt x="1659" y="2011"/>
                    </a:lnTo>
                    <a:lnTo>
                      <a:pt x="1760" y="2062"/>
                    </a:lnTo>
                    <a:lnTo>
                      <a:pt x="1810" y="2062"/>
                    </a:lnTo>
                    <a:lnTo>
                      <a:pt x="1961" y="1911"/>
                    </a:lnTo>
                    <a:lnTo>
                      <a:pt x="2061" y="1710"/>
                    </a:lnTo>
                    <a:lnTo>
                      <a:pt x="2162" y="1559"/>
                    </a:lnTo>
                    <a:lnTo>
                      <a:pt x="2262" y="1408"/>
                    </a:lnTo>
                    <a:lnTo>
                      <a:pt x="2011" y="1107"/>
                    </a:lnTo>
                    <a:lnTo>
                      <a:pt x="1910" y="1006"/>
                    </a:lnTo>
                    <a:lnTo>
                      <a:pt x="1860" y="956"/>
                    </a:lnTo>
                    <a:lnTo>
                      <a:pt x="1961" y="855"/>
                    </a:lnTo>
                    <a:lnTo>
                      <a:pt x="2061" y="755"/>
                    </a:lnTo>
                    <a:lnTo>
                      <a:pt x="2061" y="654"/>
                    </a:lnTo>
                    <a:lnTo>
                      <a:pt x="2061" y="403"/>
                    </a:lnTo>
                    <a:lnTo>
                      <a:pt x="2061" y="252"/>
                    </a:lnTo>
                    <a:lnTo>
                      <a:pt x="1961" y="202"/>
                    </a:lnTo>
                    <a:lnTo>
                      <a:pt x="1810" y="202"/>
                    </a:lnTo>
                    <a:lnTo>
                      <a:pt x="1709" y="152"/>
                    </a:lnTo>
                    <a:lnTo>
                      <a:pt x="1408" y="51"/>
                    </a:lnTo>
                    <a:lnTo>
                      <a:pt x="1106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756;p47">
                <a:extLst>
                  <a:ext uri="{FF2B5EF4-FFF2-40B4-BE49-F238E27FC236}">
                    <a16:creationId xmlns:a16="http://schemas.microsoft.com/office/drawing/2014/main" id="{1BA55CD1-FCED-4608-884F-D9AC12871B79}"/>
                  </a:ext>
                </a:extLst>
              </p:cNvPr>
              <p:cNvSpPr/>
              <p:nvPr/>
            </p:nvSpPr>
            <p:spPr>
              <a:xfrm>
                <a:off x="493200" y="3899825"/>
                <a:ext cx="62850" cy="32700"/>
              </a:xfrm>
              <a:custGeom>
                <a:avLst/>
                <a:gdLst/>
                <a:ahLst/>
                <a:cxnLst/>
                <a:rect l="l" t="t" r="r" b="b"/>
                <a:pathLst>
                  <a:path w="2514" h="1308" extrusionOk="0">
                    <a:moveTo>
                      <a:pt x="2011" y="0"/>
                    </a:moveTo>
                    <a:lnTo>
                      <a:pt x="1911" y="101"/>
                    </a:lnTo>
                    <a:lnTo>
                      <a:pt x="1710" y="201"/>
                    </a:lnTo>
                    <a:lnTo>
                      <a:pt x="1559" y="252"/>
                    </a:lnTo>
                    <a:lnTo>
                      <a:pt x="1408" y="201"/>
                    </a:lnTo>
                    <a:lnTo>
                      <a:pt x="1257" y="101"/>
                    </a:lnTo>
                    <a:lnTo>
                      <a:pt x="1106" y="50"/>
                    </a:lnTo>
                    <a:lnTo>
                      <a:pt x="1006" y="151"/>
                    </a:lnTo>
                    <a:lnTo>
                      <a:pt x="855" y="201"/>
                    </a:lnTo>
                    <a:lnTo>
                      <a:pt x="553" y="201"/>
                    </a:lnTo>
                    <a:lnTo>
                      <a:pt x="302" y="252"/>
                    </a:lnTo>
                    <a:lnTo>
                      <a:pt x="101" y="402"/>
                    </a:lnTo>
                    <a:lnTo>
                      <a:pt x="1" y="603"/>
                    </a:lnTo>
                    <a:lnTo>
                      <a:pt x="1" y="905"/>
                    </a:lnTo>
                    <a:lnTo>
                      <a:pt x="51" y="1005"/>
                    </a:lnTo>
                    <a:lnTo>
                      <a:pt x="101" y="1056"/>
                    </a:lnTo>
                    <a:lnTo>
                      <a:pt x="704" y="1056"/>
                    </a:lnTo>
                    <a:lnTo>
                      <a:pt x="805" y="1005"/>
                    </a:lnTo>
                    <a:lnTo>
                      <a:pt x="905" y="1056"/>
                    </a:lnTo>
                    <a:lnTo>
                      <a:pt x="1056" y="1156"/>
                    </a:lnTo>
                    <a:lnTo>
                      <a:pt x="1207" y="1257"/>
                    </a:lnTo>
                    <a:lnTo>
                      <a:pt x="1257" y="1307"/>
                    </a:lnTo>
                    <a:lnTo>
                      <a:pt x="1358" y="1257"/>
                    </a:lnTo>
                    <a:lnTo>
                      <a:pt x="1609" y="1257"/>
                    </a:lnTo>
                    <a:lnTo>
                      <a:pt x="1810" y="1207"/>
                    </a:lnTo>
                    <a:lnTo>
                      <a:pt x="1961" y="1106"/>
                    </a:lnTo>
                    <a:lnTo>
                      <a:pt x="2112" y="855"/>
                    </a:lnTo>
                    <a:lnTo>
                      <a:pt x="2162" y="754"/>
                    </a:lnTo>
                    <a:lnTo>
                      <a:pt x="2212" y="654"/>
                    </a:lnTo>
                    <a:lnTo>
                      <a:pt x="2363" y="453"/>
                    </a:lnTo>
                    <a:lnTo>
                      <a:pt x="2463" y="402"/>
                    </a:lnTo>
                    <a:lnTo>
                      <a:pt x="2514" y="302"/>
                    </a:lnTo>
                    <a:lnTo>
                      <a:pt x="2514" y="201"/>
                    </a:lnTo>
                    <a:lnTo>
                      <a:pt x="2514" y="101"/>
                    </a:lnTo>
                    <a:lnTo>
                      <a:pt x="2463" y="50"/>
                    </a:lnTo>
                    <a:lnTo>
                      <a:pt x="236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757;p47">
                <a:extLst>
                  <a:ext uri="{FF2B5EF4-FFF2-40B4-BE49-F238E27FC236}">
                    <a16:creationId xmlns:a16="http://schemas.microsoft.com/office/drawing/2014/main" id="{9C0FC459-3E62-4774-81BF-22649AA182BE}"/>
                  </a:ext>
                </a:extLst>
              </p:cNvPr>
              <p:cNvSpPr/>
              <p:nvPr/>
            </p:nvSpPr>
            <p:spPr>
              <a:xfrm>
                <a:off x="1823925" y="3089325"/>
                <a:ext cx="62875" cy="32675"/>
              </a:xfrm>
              <a:custGeom>
                <a:avLst/>
                <a:gdLst/>
                <a:ahLst/>
                <a:cxnLst/>
                <a:rect l="l" t="t" r="r" b="b"/>
                <a:pathLst>
                  <a:path w="2515" h="1307" extrusionOk="0">
                    <a:moveTo>
                      <a:pt x="1107" y="0"/>
                    </a:moveTo>
                    <a:lnTo>
                      <a:pt x="1107" y="50"/>
                    </a:lnTo>
                    <a:lnTo>
                      <a:pt x="51" y="50"/>
                    </a:lnTo>
                    <a:lnTo>
                      <a:pt x="51" y="101"/>
                    </a:lnTo>
                    <a:lnTo>
                      <a:pt x="1" y="201"/>
                    </a:lnTo>
                    <a:lnTo>
                      <a:pt x="102" y="251"/>
                    </a:lnTo>
                    <a:lnTo>
                      <a:pt x="152" y="302"/>
                    </a:lnTo>
                    <a:lnTo>
                      <a:pt x="202" y="402"/>
                    </a:lnTo>
                    <a:lnTo>
                      <a:pt x="202" y="553"/>
                    </a:lnTo>
                    <a:lnTo>
                      <a:pt x="202" y="704"/>
                    </a:lnTo>
                    <a:lnTo>
                      <a:pt x="353" y="855"/>
                    </a:lnTo>
                    <a:lnTo>
                      <a:pt x="403" y="754"/>
                    </a:lnTo>
                    <a:lnTo>
                      <a:pt x="554" y="603"/>
                    </a:lnTo>
                    <a:lnTo>
                      <a:pt x="654" y="503"/>
                    </a:lnTo>
                    <a:lnTo>
                      <a:pt x="805" y="503"/>
                    </a:lnTo>
                    <a:lnTo>
                      <a:pt x="906" y="603"/>
                    </a:lnTo>
                    <a:lnTo>
                      <a:pt x="1107" y="654"/>
                    </a:lnTo>
                    <a:lnTo>
                      <a:pt x="1207" y="704"/>
                    </a:lnTo>
                    <a:lnTo>
                      <a:pt x="1258" y="754"/>
                    </a:lnTo>
                    <a:lnTo>
                      <a:pt x="1258" y="905"/>
                    </a:lnTo>
                    <a:lnTo>
                      <a:pt x="1258" y="1106"/>
                    </a:lnTo>
                    <a:lnTo>
                      <a:pt x="1308" y="1206"/>
                    </a:lnTo>
                    <a:lnTo>
                      <a:pt x="1358" y="1257"/>
                    </a:lnTo>
                    <a:lnTo>
                      <a:pt x="1710" y="1307"/>
                    </a:lnTo>
                    <a:lnTo>
                      <a:pt x="1911" y="1257"/>
                    </a:lnTo>
                    <a:lnTo>
                      <a:pt x="2062" y="1206"/>
                    </a:lnTo>
                    <a:lnTo>
                      <a:pt x="2313" y="1005"/>
                    </a:lnTo>
                    <a:lnTo>
                      <a:pt x="2514" y="754"/>
                    </a:lnTo>
                    <a:lnTo>
                      <a:pt x="2514" y="654"/>
                    </a:lnTo>
                    <a:lnTo>
                      <a:pt x="2514" y="553"/>
                    </a:lnTo>
                    <a:lnTo>
                      <a:pt x="2414" y="352"/>
                    </a:lnTo>
                    <a:lnTo>
                      <a:pt x="2313" y="251"/>
                    </a:lnTo>
                    <a:lnTo>
                      <a:pt x="2313" y="151"/>
                    </a:lnTo>
                    <a:lnTo>
                      <a:pt x="2213" y="50"/>
                    </a:lnTo>
                    <a:lnTo>
                      <a:pt x="211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758;p47">
                <a:extLst>
                  <a:ext uri="{FF2B5EF4-FFF2-40B4-BE49-F238E27FC236}">
                    <a16:creationId xmlns:a16="http://schemas.microsoft.com/office/drawing/2014/main" id="{389D6F7C-4188-4FF7-B005-E9F04D29C5AD}"/>
                  </a:ext>
                </a:extLst>
              </p:cNvPr>
              <p:cNvSpPr/>
              <p:nvPr/>
            </p:nvSpPr>
            <p:spPr>
              <a:xfrm>
                <a:off x="554775" y="3899825"/>
                <a:ext cx="54050" cy="42750"/>
              </a:xfrm>
              <a:custGeom>
                <a:avLst/>
                <a:gdLst/>
                <a:ahLst/>
                <a:cxnLst/>
                <a:rect l="l" t="t" r="r" b="b"/>
                <a:pathLst>
                  <a:path w="2162" h="1710" extrusionOk="0">
                    <a:moveTo>
                      <a:pt x="1508" y="0"/>
                    </a:moveTo>
                    <a:lnTo>
                      <a:pt x="1358" y="50"/>
                    </a:lnTo>
                    <a:lnTo>
                      <a:pt x="1257" y="151"/>
                    </a:lnTo>
                    <a:lnTo>
                      <a:pt x="1056" y="352"/>
                    </a:lnTo>
                    <a:lnTo>
                      <a:pt x="905" y="402"/>
                    </a:lnTo>
                    <a:lnTo>
                      <a:pt x="754" y="402"/>
                    </a:lnTo>
                    <a:lnTo>
                      <a:pt x="604" y="453"/>
                    </a:lnTo>
                    <a:lnTo>
                      <a:pt x="503" y="503"/>
                    </a:lnTo>
                    <a:lnTo>
                      <a:pt x="0" y="905"/>
                    </a:lnTo>
                    <a:lnTo>
                      <a:pt x="151" y="1005"/>
                    </a:lnTo>
                    <a:lnTo>
                      <a:pt x="302" y="1056"/>
                    </a:lnTo>
                    <a:lnTo>
                      <a:pt x="704" y="1056"/>
                    </a:lnTo>
                    <a:lnTo>
                      <a:pt x="855" y="1156"/>
                    </a:lnTo>
                    <a:lnTo>
                      <a:pt x="956" y="1207"/>
                    </a:lnTo>
                    <a:lnTo>
                      <a:pt x="1106" y="1257"/>
                    </a:lnTo>
                    <a:lnTo>
                      <a:pt x="1307" y="1257"/>
                    </a:lnTo>
                    <a:lnTo>
                      <a:pt x="1408" y="1307"/>
                    </a:lnTo>
                    <a:lnTo>
                      <a:pt x="1508" y="1408"/>
                    </a:lnTo>
                    <a:lnTo>
                      <a:pt x="1559" y="1609"/>
                    </a:lnTo>
                    <a:lnTo>
                      <a:pt x="1609" y="1659"/>
                    </a:lnTo>
                    <a:lnTo>
                      <a:pt x="1659" y="1709"/>
                    </a:lnTo>
                    <a:lnTo>
                      <a:pt x="1860" y="1659"/>
                    </a:lnTo>
                    <a:lnTo>
                      <a:pt x="1911" y="1609"/>
                    </a:lnTo>
                    <a:lnTo>
                      <a:pt x="1911" y="1558"/>
                    </a:lnTo>
                    <a:lnTo>
                      <a:pt x="1860" y="1458"/>
                    </a:lnTo>
                    <a:lnTo>
                      <a:pt x="1810" y="1408"/>
                    </a:lnTo>
                    <a:lnTo>
                      <a:pt x="1810" y="1307"/>
                    </a:lnTo>
                    <a:lnTo>
                      <a:pt x="2112" y="1005"/>
                    </a:lnTo>
                    <a:lnTo>
                      <a:pt x="2162" y="855"/>
                    </a:lnTo>
                    <a:lnTo>
                      <a:pt x="2061" y="855"/>
                    </a:lnTo>
                    <a:lnTo>
                      <a:pt x="1961" y="704"/>
                    </a:lnTo>
                    <a:lnTo>
                      <a:pt x="1961" y="503"/>
                    </a:lnTo>
                    <a:lnTo>
                      <a:pt x="1961" y="352"/>
                    </a:lnTo>
                    <a:lnTo>
                      <a:pt x="1961" y="151"/>
                    </a:lnTo>
                    <a:lnTo>
                      <a:pt x="1911" y="50"/>
                    </a:lnTo>
                    <a:lnTo>
                      <a:pt x="1709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5759;p47">
                <a:extLst>
                  <a:ext uri="{FF2B5EF4-FFF2-40B4-BE49-F238E27FC236}">
                    <a16:creationId xmlns:a16="http://schemas.microsoft.com/office/drawing/2014/main" id="{C9A11F9E-DBFB-4697-BA90-D18D2647CA8D}"/>
                  </a:ext>
                </a:extLst>
              </p:cNvPr>
              <p:cNvSpPr/>
              <p:nvPr/>
            </p:nvSpPr>
            <p:spPr>
              <a:xfrm>
                <a:off x="1975975" y="3642225"/>
                <a:ext cx="52800" cy="21375"/>
              </a:xfrm>
              <a:custGeom>
                <a:avLst/>
                <a:gdLst/>
                <a:ahLst/>
                <a:cxnLst/>
                <a:rect l="l" t="t" r="r" b="b"/>
                <a:pathLst>
                  <a:path w="2112" h="855" extrusionOk="0">
                    <a:moveTo>
                      <a:pt x="152" y="0"/>
                    </a:moveTo>
                    <a:lnTo>
                      <a:pt x="51" y="50"/>
                    </a:lnTo>
                    <a:lnTo>
                      <a:pt x="1" y="201"/>
                    </a:lnTo>
                    <a:lnTo>
                      <a:pt x="1" y="402"/>
                    </a:lnTo>
                    <a:lnTo>
                      <a:pt x="1" y="553"/>
                    </a:lnTo>
                    <a:lnTo>
                      <a:pt x="51" y="704"/>
                    </a:lnTo>
                    <a:lnTo>
                      <a:pt x="51" y="754"/>
                    </a:lnTo>
                    <a:lnTo>
                      <a:pt x="101" y="804"/>
                    </a:lnTo>
                    <a:lnTo>
                      <a:pt x="252" y="754"/>
                    </a:lnTo>
                    <a:lnTo>
                      <a:pt x="453" y="654"/>
                    </a:lnTo>
                    <a:lnTo>
                      <a:pt x="654" y="603"/>
                    </a:lnTo>
                    <a:lnTo>
                      <a:pt x="855" y="654"/>
                    </a:lnTo>
                    <a:lnTo>
                      <a:pt x="1056" y="754"/>
                    </a:lnTo>
                    <a:lnTo>
                      <a:pt x="1207" y="804"/>
                    </a:lnTo>
                    <a:lnTo>
                      <a:pt x="1308" y="855"/>
                    </a:lnTo>
                    <a:lnTo>
                      <a:pt x="1408" y="804"/>
                    </a:lnTo>
                    <a:lnTo>
                      <a:pt x="1509" y="704"/>
                    </a:lnTo>
                    <a:lnTo>
                      <a:pt x="1609" y="654"/>
                    </a:lnTo>
                    <a:lnTo>
                      <a:pt x="1710" y="603"/>
                    </a:lnTo>
                    <a:lnTo>
                      <a:pt x="2011" y="603"/>
                    </a:lnTo>
                    <a:lnTo>
                      <a:pt x="2112" y="553"/>
                    </a:lnTo>
                    <a:lnTo>
                      <a:pt x="2112" y="453"/>
                    </a:lnTo>
                    <a:lnTo>
                      <a:pt x="2112" y="352"/>
                    </a:lnTo>
                    <a:lnTo>
                      <a:pt x="2062" y="251"/>
                    </a:lnTo>
                    <a:lnTo>
                      <a:pt x="1911" y="201"/>
                    </a:lnTo>
                    <a:lnTo>
                      <a:pt x="1006" y="201"/>
                    </a:lnTo>
                    <a:lnTo>
                      <a:pt x="906" y="101"/>
                    </a:lnTo>
                    <a:lnTo>
                      <a:pt x="755" y="0"/>
                    </a:lnTo>
                    <a:lnTo>
                      <a:pt x="705" y="50"/>
                    </a:lnTo>
                    <a:lnTo>
                      <a:pt x="604" y="151"/>
                    </a:lnTo>
                    <a:lnTo>
                      <a:pt x="554" y="151"/>
                    </a:lnTo>
                    <a:lnTo>
                      <a:pt x="403" y="50"/>
                    </a:lnTo>
                    <a:lnTo>
                      <a:pt x="25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5760;p47">
                <a:extLst>
                  <a:ext uri="{FF2B5EF4-FFF2-40B4-BE49-F238E27FC236}">
                    <a16:creationId xmlns:a16="http://schemas.microsoft.com/office/drawing/2014/main" id="{B9E084CA-1CDB-4468-87E3-33AFC5E24A45}"/>
                  </a:ext>
                </a:extLst>
              </p:cNvPr>
              <p:cNvSpPr/>
              <p:nvPr/>
            </p:nvSpPr>
            <p:spPr>
              <a:xfrm>
                <a:off x="1724675" y="3363250"/>
                <a:ext cx="62850" cy="18875"/>
              </a:xfrm>
              <a:custGeom>
                <a:avLst/>
                <a:gdLst/>
                <a:ahLst/>
                <a:cxnLst/>
                <a:rect l="l" t="t" r="r" b="b"/>
                <a:pathLst>
                  <a:path w="2514" h="755" extrusionOk="0">
                    <a:moveTo>
                      <a:pt x="955" y="1"/>
                    </a:moveTo>
                    <a:lnTo>
                      <a:pt x="855" y="51"/>
                    </a:lnTo>
                    <a:lnTo>
                      <a:pt x="704" y="151"/>
                    </a:lnTo>
                    <a:lnTo>
                      <a:pt x="503" y="202"/>
                    </a:lnTo>
                    <a:lnTo>
                      <a:pt x="402" y="302"/>
                    </a:lnTo>
                    <a:lnTo>
                      <a:pt x="302" y="352"/>
                    </a:lnTo>
                    <a:lnTo>
                      <a:pt x="201" y="403"/>
                    </a:lnTo>
                    <a:lnTo>
                      <a:pt x="101" y="403"/>
                    </a:lnTo>
                    <a:lnTo>
                      <a:pt x="50" y="453"/>
                    </a:lnTo>
                    <a:lnTo>
                      <a:pt x="0" y="554"/>
                    </a:lnTo>
                    <a:lnTo>
                      <a:pt x="50" y="654"/>
                    </a:lnTo>
                    <a:lnTo>
                      <a:pt x="201" y="704"/>
                    </a:lnTo>
                    <a:lnTo>
                      <a:pt x="302" y="755"/>
                    </a:lnTo>
                    <a:lnTo>
                      <a:pt x="352" y="755"/>
                    </a:lnTo>
                    <a:lnTo>
                      <a:pt x="503" y="654"/>
                    </a:lnTo>
                    <a:lnTo>
                      <a:pt x="654" y="604"/>
                    </a:lnTo>
                    <a:lnTo>
                      <a:pt x="754" y="554"/>
                    </a:lnTo>
                    <a:lnTo>
                      <a:pt x="905" y="453"/>
                    </a:lnTo>
                    <a:lnTo>
                      <a:pt x="1156" y="453"/>
                    </a:lnTo>
                    <a:lnTo>
                      <a:pt x="1257" y="554"/>
                    </a:lnTo>
                    <a:lnTo>
                      <a:pt x="1307" y="604"/>
                    </a:lnTo>
                    <a:lnTo>
                      <a:pt x="1508" y="654"/>
                    </a:lnTo>
                    <a:lnTo>
                      <a:pt x="1910" y="654"/>
                    </a:lnTo>
                    <a:lnTo>
                      <a:pt x="2312" y="604"/>
                    </a:lnTo>
                    <a:lnTo>
                      <a:pt x="2413" y="604"/>
                    </a:lnTo>
                    <a:lnTo>
                      <a:pt x="2513" y="403"/>
                    </a:lnTo>
                    <a:lnTo>
                      <a:pt x="2463" y="302"/>
                    </a:lnTo>
                    <a:lnTo>
                      <a:pt x="2413" y="202"/>
                    </a:lnTo>
                    <a:lnTo>
                      <a:pt x="2212" y="51"/>
                    </a:lnTo>
                    <a:lnTo>
                      <a:pt x="2111" y="1"/>
                    </a:lnTo>
                    <a:lnTo>
                      <a:pt x="2011" y="1"/>
                    </a:lnTo>
                    <a:lnTo>
                      <a:pt x="1860" y="101"/>
                    </a:lnTo>
                    <a:lnTo>
                      <a:pt x="1709" y="202"/>
                    </a:lnTo>
                    <a:lnTo>
                      <a:pt x="1558" y="252"/>
                    </a:lnTo>
                    <a:lnTo>
                      <a:pt x="1357" y="202"/>
                    </a:lnTo>
                    <a:lnTo>
                      <a:pt x="1206" y="101"/>
                    </a:lnTo>
                    <a:lnTo>
                      <a:pt x="1156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761;p47">
                <a:extLst>
                  <a:ext uri="{FF2B5EF4-FFF2-40B4-BE49-F238E27FC236}">
                    <a16:creationId xmlns:a16="http://schemas.microsoft.com/office/drawing/2014/main" id="{F1CE42B9-0E54-44F4-9A47-5F50DA04485D}"/>
                  </a:ext>
                </a:extLst>
              </p:cNvPr>
              <p:cNvSpPr/>
              <p:nvPr/>
            </p:nvSpPr>
            <p:spPr>
              <a:xfrm>
                <a:off x="1392925" y="3115700"/>
                <a:ext cx="41500" cy="32700"/>
              </a:xfrm>
              <a:custGeom>
                <a:avLst/>
                <a:gdLst/>
                <a:ahLst/>
                <a:cxnLst/>
                <a:rect l="l" t="t" r="r" b="b"/>
                <a:pathLst>
                  <a:path w="1660" h="1308" extrusionOk="0">
                    <a:moveTo>
                      <a:pt x="101" y="1"/>
                    </a:moveTo>
                    <a:lnTo>
                      <a:pt x="51" y="51"/>
                    </a:lnTo>
                    <a:lnTo>
                      <a:pt x="0" y="151"/>
                    </a:lnTo>
                    <a:lnTo>
                      <a:pt x="0" y="252"/>
                    </a:lnTo>
                    <a:lnTo>
                      <a:pt x="51" y="353"/>
                    </a:lnTo>
                    <a:lnTo>
                      <a:pt x="101" y="453"/>
                    </a:lnTo>
                    <a:lnTo>
                      <a:pt x="151" y="554"/>
                    </a:lnTo>
                    <a:lnTo>
                      <a:pt x="252" y="805"/>
                    </a:lnTo>
                    <a:lnTo>
                      <a:pt x="352" y="855"/>
                    </a:lnTo>
                    <a:lnTo>
                      <a:pt x="855" y="855"/>
                    </a:lnTo>
                    <a:lnTo>
                      <a:pt x="955" y="905"/>
                    </a:lnTo>
                    <a:lnTo>
                      <a:pt x="1006" y="1006"/>
                    </a:lnTo>
                    <a:lnTo>
                      <a:pt x="1056" y="1157"/>
                    </a:lnTo>
                    <a:lnTo>
                      <a:pt x="1106" y="1207"/>
                    </a:lnTo>
                    <a:lnTo>
                      <a:pt x="1207" y="1257"/>
                    </a:lnTo>
                    <a:lnTo>
                      <a:pt x="1307" y="1308"/>
                    </a:lnTo>
                    <a:lnTo>
                      <a:pt x="1358" y="1257"/>
                    </a:lnTo>
                    <a:lnTo>
                      <a:pt x="1609" y="1056"/>
                    </a:lnTo>
                    <a:lnTo>
                      <a:pt x="1659" y="905"/>
                    </a:lnTo>
                    <a:lnTo>
                      <a:pt x="1659" y="755"/>
                    </a:lnTo>
                    <a:lnTo>
                      <a:pt x="1659" y="604"/>
                    </a:lnTo>
                    <a:lnTo>
                      <a:pt x="1609" y="503"/>
                    </a:lnTo>
                    <a:lnTo>
                      <a:pt x="1559" y="453"/>
                    </a:lnTo>
                    <a:lnTo>
                      <a:pt x="1408" y="453"/>
                    </a:lnTo>
                    <a:lnTo>
                      <a:pt x="1207" y="403"/>
                    </a:lnTo>
                    <a:lnTo>
                      <a:pt x="1006" y="453"/>
                    </a:lnTo>
                    <a:lnTo>
                      <a:pt x="855" y="503"/>
                    </a:lnTo>
                    <a:lnTo>
                      <a:pt x="704" y="604"/>
                    </a:lnTo>
                    <a:lnTo>
                      <a:pt x="553" y="252"/>
                    </a:lnTo>
                    <a:lnTo>
                      <a:pt x="453" y="151"/>
                    </a:lnTo>
                    <a:lnTo>
                      <a:pt x="403" y="101"/>
                    </a:lnTo>
                    <a:lnTo>
                      <a:pt x="252" y="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762;p47">
                <a:extLst>
                  <a:ext uri="{FF2B5EF4-FFF2-40B4-BE49-F238E27FC236}">
                    <a16:creationId xmlns:a16="http://schemas.microsoft.com/office/drawing/2014/main" id="{19A1B39E-C2AC-4DE7-AEFD-492259C2FE05}"/>
                  </a:ext>
                </a:extLst>
              </p:cNvPr>
              <p:cNvSpPr/>
              <p:nvPr/>
            </p:nvSpPr>
            <p:spPr>
              <a:xfrm>
                <a:off x="403975" y="3169750"/>
                <a:ext cx="36475" cy="26400"/>
              </a:xfrm>
              <a:custGeom>
                <a:avLst/>
                <a:gdLst/>
                <a:ahLst/>
                <a:cxnLst/>
                <a:rect l="l" t="t" r="r" b="b"/>
                <a:pathLst>
                  <a:path w="1459" h="1056" extrusionOk="0">
                    <a:moveTo>
                      <a:pt x="1107" y="0"/>
                    </a:moveTo>
                    <a:lnTo>
                      <a:pt x="1006" y="50"/>
                    </a:lnTo>
                    <a:lnTo>
                      <a:pt x="604" y="503"/>
                    </a:lnTo>
                    <a:lnTo>
                      <a:pt x="503" y="553"/>
                    </a:lnTo>
                    <a:lnTo>
                      <a:pt x="453" y="503"/>
                    </a:lnTo>
                    <a:lnTo>
                      <a:pt x="302" y="402"/>
                    </a:lnTo>
                    <a:lnTo>
                      <a:pt x="202" y="452"/>
                    </a:lnTo>
                    <a:lnTo>
                      <a:pt x="152" y="553"/>
                    </a:lnTo>
                    <a:lnTo>
                      <a:pt x="51" y="603"/>
                    </a:lnTo>
                    <a:lnTo>
                      <a:pt x="1" y="653"/>
                    </a:lnTo>
                    <a:lnTo>
                      <a:pt x="1" y="704"/>
                    </a:lnTo>
                    <a:lnTo>
                      <a:pt x="1" y="754"/>
                    </a:lnTo>
                    <a:lnTo>
                      <a:pt x="51" y="754"/>
                    </a:lnTo>
                    <a:lnTo>
                      <a:pt x="252" y="804"/>
                    </a:lnTo>
                    <a:lnTo>
                      <a:pt x="453" y="955"/>
                    </a:lnTo>
                    <a:lnTo>
                      <a:pt x="654" y="1056"/>
                    </a:lnTo>
                    <a:lnTo>
                      <a:pt x="805" y="1056"/>
                    </a:lnTo>
                    <a:lnTo>
                      <a:pt x="906" y="1005"/>
                    </a:lnTo>
                    <a:lnTo>
                      <a:pt x="1056" y="1005"/>
                    </a:lnTo>
                    <a:lnTo>
                      <a:pt x="1207" y="955"/>
                    </a:lnTo>
                    <a:lnTo>
                      <a:pt x="1408" y="704"/>
                    </a:lnTo>
                    <a:lnTo>
                      <a:pt x="1408" y="653"/>
                    </a:lnTo>
                    <a:lnTo>
                      <a:pt x="1358" y="603"/>
                    </a:lnTo>
                    <a:lnTo>
                      <a:pt x="1157" y="553"/>
                    </a:lnTo>
                    <a:lnTo>
                      <a:pt x="1056" y="503"/>
                    </a:lnTo>
                    <a:lnTo>
                      <a:pt x="1107" y="452"/>
                    </a:lnTo>
                    <a:lnTo>
                      <a:pt x="1157" y="402"/>
                    </a:lnTo>
                    <a:lnTo>
                      <a:pt x="1257" y="352"/>
                    </a:lnTo>
                    <a:lnTo>
                      <a:pt x="1408" y="352"/>
                    </a:lnTo>
                    <a:lnTo>
                      <a:pt x="1458" y="302"/>
                    </a:lnTo>
                    <a:lnTo>
                      <a:pt x="1408" y="251"/>
                    </a:lnTo>
                    <a:lnTo>
                      <a:pt x="1308" y="151"/>
                    </a:lnTo>
                    <a:lnTo>
                      <a:pt x="1207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763;p47">
                <a:extLst>
                  <a:ext uri="{FF2B5EF4-FFF2-40B4-BE49-F238E27FC236}">
                    <a16:creationId xmlns:a16="http://schemas.microsoft.com/office/drawing/2014/main" id="{50D82041-649C-436F-9104-1FD33EA9655F}"/>
                  </a:ext>
                </a:extLst>
              </p:cNvPr>
              <p:cNvSpPr/>
              <p:nvPr/>
            </p:nvSpPr>
            <p:spPr>
              <a:xfrm>
                <a:off x="377600" y="3184825"/>
                <a:ext cx="26400" cy="31425"/>
              </a:xfrm>
              <a:custGeom>
                <a:avLst/>
                <a:gdLst/>
                <a:ahLst/>
                <a:cxnLst/>
                <a:rect l="l" t="t" r="r" b="b"/>
                <a:pathLst>
                  <a:path w="1056" h="1257" extrusionOk="0">
                    <a:moveTo>
                      <a:pt x="553" y="0"/>
                    </a:moveTo>
                    <a:lnTo>
                      <a:pt x="453" y="50"/>
                    </a:lnTo>
                    <a:lnTo>
                      <a:pt x="402" y="101"/>
                    </a:lnTo>
                    <a:lnTo>
                      <a:pt x="252" y="201"/>
                    </a:lnTo>
                    <a:lnTo>
                      <a:pt x="252" y="302"/>
                    </a:lnTo>
                    <a:lnTo>
                      <a:pt x="302" y="402"/>
                    </a:lnTo>
                    <a:lnTo>
                      <a:pt x="352" y="503"/>
                    </a:lnTo>
                    <a:lnTo>
                      <a:pt x="402" y="553"/>
                    </a:lnTo>
                    <a:lnTo>
                      <a:pt x="302" y="603"/>
                    </a:lnTo>
                    <a:lnTo>
                      <a:pt x="201" y="603"/>
                    </a:lnTo>
                    <a:lnTo>
                      <a:pt x="51" y="654"/>
                    </a:lnTo>
                    <a:lnTo>
                      <a:pt x="0" y="704"/>
                    </a:lnTo>
                    <a:lnTo>
                      <a:pt x="0" y="754"/>
                    </a:lnTo>
                    <a:lnTo>
                      <a:pt x="51" y="905"/>
                    </a:lnTo>
                    <a:lnTo>
                      <a:pt x="101" y="1005"/>
                    </a:lnTo>
                    <a:lnTo>
                      <a:pt x="252" y="1005"/>
                    </a:lnTo>
                    <a:lnTo>
                      <a:pt x="352" y="1056"/>
                    </a:lnTo>
                    <a:lnTo>
                      <a:pt x="503" y="1257"/>
                    </a:lnTo>
                    <a:lnTo>
                      <a:pt x="603" y="1207"/>
                    </a:lnTo>
                    <a:lnTo>
                      <a:pt x="654" y="1156"/>
                    </a:lnTo>
                    <a:lnTo>
                      <a:pt x="704" y="1056"/>
                    </a:lnTo>
                    <a:lnTo>
                      <a:pt x="805" y="1005"/>
                    </a:lnTo>
                    <a:lnTo>
                      <a:pt x="955" y="1005"/>
                    </a:lnTo>
                    <a:lnTo>
                      <a:pt x="1056" y="905"/>
                    </a:lnTo>
                    <a:lnTo>
                      <a:pt x="1056" y="704"/>
                    </a:lnTo>
                    <a:lnTo>
                      <a:pt x="1056" y="603"/>
                    </a:lnTo>
                    <a:lnTo>
                      <a:pt x="1056" y="503"/>
                    </a:lnTo>
                    <a:lnTo>
                      <a:pt x="805" y="251"/>
                    </a:lnTo>
                    <a:lnTo>
                      <a:pt x="55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5764;p47">
                <a:extLst>
                  <a:ext uri="{FF2B5EF4-FFF2-40B4-BE49-F238E27FC236}">
                    <a16:creationId xmlns:a16="http://schemas.microsoft.com/office/drawing/2014/main" id="{881F7079-1EDB-4D13-B64C-71AD6E7F572D}"/>
                  </a:ext>
                </a:extLst>
              </p:cNvPr>
              <p:cNvSpPr/>
              <p:nvPr/>
            </p:nvSpPr>
            <p:spPr>
              <a:xfrm>
                <a:off x="1913150" y="3341900"/>
                <a:ext cx="41500" cy="21375"/>
              </a:xfrm>
              <a:custGeom>
                <a:avLst/>
                <a:gdLst/>
                <a:ahLst/>
                <a:cxnLst/>
                <a:rect l="l" t="t" r="r" b="b"/>
                <a:pathLst>
                  <a:path w="1660" h="855" extrusionOk="0">
                    <a:moveTo>
                      <a:pt x="654" y="0"/>
                    </a:moveTo>
                    <a:lnTo>
                      <a:pt x="503" y="50"/>
                    </a:lnTo>
                    <a:lnTo>
                      <a:pt x="353" y="201"/>
                    </a:lnTo>
                    <a:lnTo>
                      <a:pt x="252" y="201"/>
                    </a:lnTo>
                    <a:lnTo>
                      <a:pt x="152" y="251"/>
                    </a:lnTo>
                    <a:lnTo>
                      <a:pt x="101" y="251"/>
                    </a:lnTo>
                    <a:lnTo>
                      <a:pt x="1" y="352"/>
                    </a:lnTo>
                    <a:lnTo>
                      <a:pt x="101" y="402"/>
                    </a:lnTo>
                    <a:lnTo>
                      <a:pt x="302" y="603"/>
                    </a:lnTo>
                    <a:lnTo>
                      <a:pt x="403" y="654"/>
                    </a:lnTo>
                    <a:lnTo>
                      <a:pt x="554" y="654"/>
                    </a:lnTo>
                    <a:lnTo>
                      <a:pt x="1006" y="603"/>
                    </a:lnTo>
                    <a:lnTo>
                      <a:pt x="1207" y="704"/>
                    </a:lnTo>
                    <a:lnTo>
                      <a:pt x="1308" y="754"/>
                    </a:lnTo>
                    <a:lnTo>
                      <a:pt x="1408" y="855"/>
                    </a:lnTo>
                    <a:lnTo>
                      <a:pt x="1509" y="855"/>
                    </a:lnTo>
                    <a:lnTo>
                      <a:pt x="1659" y="754"/>
                    </a:lnTo>
                    <a:lnTo>
                      <a:pt x="1659" y="603"/>
                    </a:lnTo>
                    <a:lnTo>
                      <a:pt x="1659" y="503"/>
                    </a:lnTo>
                    <a:lnTo>
                      <a:pt x="1458" y="302"/>
                    </a:lnTo>
                    <a:lnTo>
                      <a:pt x="1358" y="251"/>
                    </a:lnTo>
                    <a:lnTo>
                      <a:pt x="1207" y="201"/>
                    </a:lnTo>
                    <a:lnTo>
                      <a:pt x="956" y="201"/>
                    </a:lnTo>
                    <a:lnTo>
                      <a:pt x="755" y="50"/>
                    </a:lnTo>
                    <a:lnTo>
                      <a:pt x="65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5765;p47">
                <a:extLst>
                  <a:ext uri="{FF2B5EF4-FFF2-40B4-BE49-F238E27FC236}">
                    <a16:creationId xmlns:a16="http://schemas.microsoft.com/office/drawing/2014/main" id="{4308F542-5E3A-4851-A0F3-AD2618BB805A}"/>
                  </a:ext>
                </a:extLst>
              </p:cNvPr>
              <p:cNvSpPr/>
              <p:nvPr/>
            </p:nvSpPr>
            <p:spPr>
              <a:xfrm>
                <a:off x="2081550" y="3647250"/>
                <a:ext cx="41475" cy="16350"/>
              </a:xfrm>
              <a:custGeom>
                <a:avLst/>
                <a:gdLst/>
                <a:ahLst/>
                <a:cxnLst/>
                <a:rect l="l" t="t" r="r" b="b"/>
                <a:pathLst>
                  <a:path w="1659" h="654" extrusionOk="0">
                    <a:moveTo>
                      <a:pt x="151" y="0"/>
                    </a:moveTo>
                    <a:lnTo>
                      <a:pt x="50" y="101"/>
                    </a:lnTo>
                    <a:lnTo>
                      <a:pt x="0" y="201"/>
                    </a:lnTo>
                    <a:lnTo>
                      <a:pt x="50" y="302"/>
                    </a:lnTo>
                    <a:lnTo>
                      <a:pt x="101" y="402"/>
                    </a:lnTo>
                    <a:lnTo>
                      <a:pt x="302" y="453"/>
                    </a:lnTo>
                    <a:lnTo>
                      <a:pt x="452" y="553"/>
                    </a:lnTo>
                    <a:lnTo>
                      <a:pt x="603" y="654"/>
                    </a:lnTo>
                    <a:lnTo>
                      <a:pt x="704" y="654"/>
                    </a:lnTo>
                    <a:lnTo>
                      <a:pt x="955" y="603"/>
                    </a:lnTo>
                    <a:lnTo>
                      <a:pt x="1106" y="503"/>
                    </a:lnTo>
                    <a:lnTo>
                      <a:pt x="1257" y="453"/>
                    </a:lnTo>
                    <a:lnTo>
                      <a:pt x="1609" y="402"/>
                    </a:lnTo>
                    <a:lnTo>
                      <a:pt x="1659" y="352"/>
                    </a:lnTo>
                    <a:lnTo>
                      <a:pt x="1609" y="252"/>
                    </a:lnTo>
                    <a:lnTo>
                      <a:pt x="1458" y="101"/>
                    </a:lnTo>
                    <a:lnTo>
                      <a:pt x="1257" y="0"/>
                    </a:lnTo>
                    <a:lnTo>
                      <a:pt x="1106" y="0"/>
                    </a:lnTo>
                    <a:lnTo>
                      <a:pt x="905" y="50"/>
                    </a:lnTo>
                    <a:lnTo>
                      <a:pt x="754" y="151"/>
                    </a:lnTo>
                    <a:lnTo>
                      <a:pt x="603" y="201"/>
                    </a:lnTo>
                    <a:lnTo>
                      <a:pt x="452" y="151"/>
                    </a:lnTo>
                    <a:lnTo>
                      <a:pt x="3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5766;p47">
                <a:extLst>
                  <a:ext uri="{FF2B5EF4-FFF2-40B4-BE49-F238E27FC236}">
                    <a16:creationId xmlns:a16="http://schemas.microsoft.com/office/drawing/2014/main" id="{8DB34959-5B98-4E5E-B93C-BAFDA8E1D1E9}"/>
                  </a:ext>
                </a:extLst>
              </p:cNvPr>
              <p:cNvSpPr/>
              <p:nvPr/>
            </p:nvSpPr>
            <p:spPr>
              <a:xfrm>
                <a:off x="2012425" y="3184825"/>
                <a:ext cx="21400" cy="30175"/>
              </a:xfrm>
              <a:custGeom>
                <a:avLst/>
                <a:gdLst/>
                <a:ahLst/>
                <a:cxnLst/>
                <a:rect l="l" t="t" r="r" b="b"/>
                <a:pathLst>
                  <a:path w="856" h="1207" extrusionOk="0">
                    <a:moveTo>
                      <a:pt x="352" y="0"/>
                    </a:moveTo>
                    <a:lnTo>
                      <a:pt x="252" y="101"/>
                    </a:lnTo>
                    <a:lnTo>
                      <a:pt x="202" y="251"/>
                    </a:lnTo>
                    <a:lnTo>
                      <a:pt x="101" y="453"/>
                    </a:lnTo>
                    <a:lnTo>
                      <a:pt x="51" y="603"/>
                    </a:lnTo>
                    <a:lnTo>
                      <a:pt x="1" y="704"/>
                    </a:lnTo>
                    <a:lnTo>
                      <a:pt x="51" y="804"/>
                    </a:lnTo>
                    <a:lnTo>
                      <a:pt x="51" y="1056"/>
                    </a:lnTo>
                    <a:lnTo>
                      <a:pt x="51" y="1156"/>
                    </a:lnTo>
                    <a:lnTo>
                      <a:pt x="101" y="1207"/>
                    </a:lnTo>
                    <a:lnTo>
                      <a:pt x="202" y="1207"/>
                    </a:lnTo>
                    <a:lnTo>
                      <a:pt x="654" y="905"/>
                    </a:lnTo>
                    <a:lnTo>
                      <a:pt x="553" y="804"/>
                    </a:lnTo>
                    <a:lnTo>
                      <a:pt x="503" y="704"/>
                    </a:lnTo>
                    <a:lnTo>
                      <a:pt x="503" y="603"/>
                    </a:lnTo>
                    <a:lnTo>
                      <a:pt x="604" y="553"/>
                    </a:lnTo>
                    <a:lnTo>
                      <a:pt x="755" y="453"/>
                    </a:lnTo>
                    <a:lnTo>
                      <a:pt x="805" y="402"/>
                    </a:lnTo>
                    <a:lnTo>
                      <a:pt x="855" y="302"/>
                    </a:lnTo>
                    <a:lnTo>
                      <a:pt x="855" y="201"/>
                    </a:lnTo>
                    <a:lnTo>
                      <a:pt x="855" y="101"/>
                    </a:lnTo>
                    <a:lnTo>
                      <a:pt x="805" y="50"/>
                    </a:lnTo>
                    <a:lnTo>
                      <a:pt x="65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5767;p47">
                <a:extLst>
                  <a:ext uri="{FF2B5EF4-FFF2-40B4-BE49-F238E27FC236}">
                    <a16:creationId xmlns:a16="http://schemas.microsoft.com/office/drawing/2014/main" id="{BABB0CFE-7C56-45D7-8DA5-8EBEA0ED5C79}"/>
                  </a:ext>
                </a:extLst>
              </p:cNvPr>
              <p:cNvSpPr/>
              <p:nvPr/>
            </p:nvSpPr>
            <p:spPr>
              <a:xfrm>
                <a:off x="1997350" y="3125750"/>
                <a:ext cx="26400" cy="21400"/>
              </a:xfrm>
              <a:custGeom>
                <a:avLst/>
                <a:gdLst/>
                <a:ahLst/>
                <a:cxnLst/>
                <a:rect l="l" t="t" r="r" b="b"/>
                <a:pathLst>
                  <a:path w="1056" h="856" extrusionOk="0">
                    <a:moveTo>
                      <a:pt x="503" y="1"/>
                    </a:moveTo>
                    <a:lnTo>
                      <a:pt x="352" y="51"/>
                    </a:lnTo>
                    <a:lnTo>
                      <a:pt x="252" y="101"/>
                    </a:lnTo>
                    <a:lnTo>
                      <a:pt x="151" y="202"/>
                    </a:lnTo>
                    <a:lnTo>
                      <a:pt x="51" y="302"/>
                    </a:lnTo>
                    <a:lnTo>
                      <a:pt x="0" y="403"/>
                    </a:lnTo>
                    <a:lnTo>
                      <a:pt x="0" y="554"/>
                    </a:lnTo>
                    <a:lnTo>
                      <a:pt x="0" y="755"/>
                    </a:lnTo>
                    <a:lnTo>
                      <a:pt x="101" y="855"/>
                    </a:lnTo>
                    <a:lnTo>
                      <a:pt x="252" y="855"/>
                    </a:lnTo>
                    <a:lnTo>
                      <a:pt x="604" y="704"/>
                    </a:lnTo>
                    <a:lnTo>
                      <a:pt x="805" y="604"/>
                    </a:lnTo>
                    <a:lnTo>
                      <a:pt x="905" y="453"/>
                    </a:lnTo>
                    <a:lnTo>
                      <a:pt x="1056" y="353"/>
                    </a:lnTo>
                    <a:lnTo>
                      <a:pt x="855" y="152"/>
                    </a:lnTo>
                    <a:lnTo>
                      <a:pt x="654" y="51"/>
                    </a:lnTo>
                    <a:lnTo>
                      <a:pt x="503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5768;p47">
                <a:extLst>
                  <a:ext uri="{FF2B5EF4-FFF2-40B4-BE49-F238E27FC236}">
                    <a16:creationId xmlns:a16="http://schemas.microsoft.com/office/drawing/2014/main" id="{1E67983A-8028-4D31-A6FC-F64E094D3FA6}"/>
                  </a:ext>
                </a:extLst>
              </p:cNvPr>
              <p:cNvSpPr/>
              <p:nvPr/>
            </p:nvSpPr>
            <p:spPr>
              <a:xfrm>
                <a:off x="1924475" y="3221250"/>
                <a:ext cx="40225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1609" h="604" extrusionOk="0">
                    <a:moveTo>
                      <a:pt x="101" y="1"/>
                    </a:moveTo>
                    <a:lnTo>
                      <a:pt x="0" y="51"/>
                    </a:lnTo>
                    <a:lnTo>
                      <a:pt x="0" y="152"/>
                    </a:lnTo>
                    <a:lnTo>
                      <a:pt x="0" y="252"/>
                    </a:lnTo>
                    <a:lnTo>
                      <a:pt x="0" y="453"/>
                    </a:lnTo>
                    <a:lnTo>
                      <a:pt x="101" y="604"/>
                    </a:lnTo>
                    <a:lnTo>
                      <a:pt x="151" y="554"/>
                    </a:lnTo>
                    <a:lnTo>
                      <a:pt x="201" y="453"/>
                    </a:lnTo>
                    <a:lnTo>
                      <a:pt x="201" y="353"/>
                    </a:lnTo>
                    <a:lnTo>
                      <a:pt x="251" y="252"/>
                    </a:lnTo>
                    <a:lnTo>
                      <a:pt x="302" y="252"/>
                    </a:lnTo>
                    <a:lnTo>
                      <a:pt x="452" y="353"/>
                    </a:lnTo>
                    <a:lnTo>
                      <a:pt x="603" y="403"/>
                    </a:lnTo>
                    <a:lnTo>
                      <a:pt x="905" y="503"/>
                    </a:lnTo>
                    <a:lnTo>
                      <a:pt x="1056" y="503"/>
                    </a:lnTo>
                    <a:lnTo>
                      <a:pt x="1156" y="353"/>
                    </a:lnTo>
                    <a:lnTo>
                      <a:pt x="1357" y="252"/>
                    </a:lnTo>
                    <a:lnTo>
                      <a:pt x="1458" y="202"/>
                    </a:lnTo>
                    <a:lnTo>
                      <a:pt x="1558" y="202"/>
                    </a:lnTo>
                    <a:lnTo>
                      <a:pt x="1609" y="152"/>
                    </a:lnTo>
                    <a:lnTo>
                      <a:pt x="1609" y="51"/>
                    </a:lnTo>
                    <a:lnTo>
                      <a:pt x="1558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5769;p47">
                <a:extLst>
                  <a:ext uri="{FF2B5EF4-FFF2-40B4-BE49-F238E27FC236}">
                    <a16:creationId xmlns:a16="http://schemas.microsoft.com/office/drawing/2014/main" id="{093F9454-4669-4F51-A7D8-6EAEED958051}"/>
                  </a:ext>
                </a:extLst>
              </p:cNvPr>
              <p:cNvSpPr/>
              <p:nvPr/>
            </p:nvSpPr>
            <p:spPr>
              <a:xfrm>
                <a:off x="1846550" y="3736450"/>
                <a:ext cx="25175" cy="26425"/>
              </a:xfrm>
              <a:custGeom>
                <a:avLst/>
                <a:gdLst/>
                <a:ahLst/>
                <a:cxnLst/>
                <a:rect l="l" t="t" r="r" b="b"/>
                <a:pathLst>
                  <a:path w="1007" h="1057" extrusionOk="0">
                    <a:moveTo>
                      <a:pt x="302" y="1"/>
                    </a:moveTo>
                    <a:lnTo>
                      <a:pt x="202" y="51"/>
                    </a:lnTo>
                    <a:lnTo>
                      <a:pt x="152" y="152"/>
                    </a:lnTo>
                    <a:lnTo>
                      <a:pt x="51" y="453"/>
                    </a:lnTo>
                    <a:lnTo>
                      <a:pt x="1" y="554"/>
                    </a:lnTo>
                    <a:lnTo>
                      <a:pt x="1" y="604"/>
                    </a:lnTo>
                    <a:lnTo>
                      <a:pt x="51" y="604"/>
                    </a:lnTo>
                    <a:lnTo>
                      <a:pt x="152" y="654"/>
                    </a:lnTo>
                    <a:lnTo>
                      <a:pt x="453" y="654"/>
                    </a:lnTo>
                    <a:lnTo>
                      <a:pt x="554" y="755"/>
                    </a:lnTo>
                    <a:lnTo>
                      <a:pt x="554" y="906"/>
                    </a:lnTo>
                    <a:lnTo>
                      <a:pt x="604" y="1006"/>
                    </a:lnTo>
                    <a:lnTo>
                      <a:pt x="704" y="1056"/>
                    </a:lnTo>
                    <a:lnTo>
                      <a:pt x="905" y="1056"/>
                    </a:lnTo>
                    <a:lnTo>
                      <a:pt x="956" y="956"/>
                    </a:lnTo>
                    <a:lnTo>
                      <a:pt x="1006" y="855"/>
                    </a:lnTo>
                    <a:lnTo>
                      <a:pt x="1006" y="755"/>
                    </a:lnTo>
                    <a:lnTo>
                      <a:pt x="855" y="654"/>
                    </a:lnTo>
                    <a:lnTo>
                      <a:pt x="805" y="504"/>
                    </a:lnTo>
                    <a:lnTo>
                      <a:pt x="755" y="302"/>
                    </a:lnTo>
                    <a:lnTo>
                      <a:pt x="654" y="202"/>
                    </a:lnTo>
                    <a:lnTo>
                      <a:pt x="503" y="51"/>
                    </a:lnTo>
                    <a:lnTo>
                      <a:pt x="353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5770;p47">
                <a:extLst>
                  <a:ext uri="{FF2B5EF4-FFF2-40B4-BE49-F238E27FC236}">
                    <a16:creationId xmlns:a16="http://schemas.microsoft.com/office/drawing/2014/main" id="{35F65080-C5BD-41E2-B33B-BF82019FC415}"/>
                  </a:ext>
                </a:extLst>
              </p:cNvPr>
              <p:cNvSpPr/>
              <p:nvPr/>
            </p:nvSpPr>
            <p:spPr>
              <a:xfrm>
                <a:off x="1871700" y="3394675"/>
                <a:ext cx="25150" cy="21375"/>
              </a:xfrm>
              <a:custGeom>
                <a:avLst/>
                <a:gdLst/>
                <a:ahLst/>
                <a:cxnLst/>
                <a:rect l="l" t="t" r="r" b="b"/>
                <a:pathLst>
                  <a:path w="1006" h="855" extrusionOk="0">
                    <a:moveTo>
                      <a:pt x="553" y="0"/>
                    </a:moveTo>
                    <a:lnTo>
                      <a:pt x="302" y="50"/>
                    </a:lnTo>
                    <a:lnTo>
                      <a:pt x="101" y="201"/>
                    </a:lnTo>
                    <a:lnTo>
                      <a:pt x="0" y="402"/>
                    </a:lnTo>
                    <a:lnTo>
                      <a:pt x="0" y="654"/>
                    </a:lnTo>
                    <a:lnTo>
                      <a:pt x="0" y="754"/>
                    </a:lnTo>
                    <a:lnTo>
                      <a:pt x="101" y="804"/>
                    </a:lnTo>
                    <a:lnTo>
                      <a:pt x="201" y="855"/>
                    </a:lnTo>
                    <a:lnTo>
                      <a:pt x="251" y="855"/>
                    </a:lnTo>
                    <a:lnTo>
                      <a:pt x="452" y="704"/>
                    </a:lnTo>
                    <a:lnTo>
                      <a:pt x="553" y="553"/>
                    </a:lnTo>
                    <a:lnTo>
                      <a:pt x="653" y="503"/>
                    </a:lnTo>
                    <a:lnTo>
                      <a:pt x="704" y="453"/>
                    </a:lnTo>
                    <a:lnTo>
                      <a:pt x="804" y="402"/>
                    </a:lnTo>
                    <a:lnTo>
                      <a:pt x="854" y="302"/>
                    </a:lnTo>
                    <a:lnTo>
                      <a:pt x="905" y="252"/>
                    </a:lnTo>
                    <a:lnTo>
                      <a:pt x="955" y="201"/>
                    </a:lnTo>
                    <a:lnTo>
                      <a:pt x="1005" y="101"/>
                    </a:lnTo>
                    <a:lnTo>
                      <a:pt x="955" y="50"/>
                    </a:lnTo>
                    <a:lnTo>
                      <a:pt x="75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5771;p47">
                <a:extLst>
                  <a:ext uri="{FF2B5EF4-FFF2-40B4-BE49-F238E27FC236}">
                    <a16:creationId xmlns:a16="http://schemas.microsoft.com/office/drawing/2014/main" id="{B3786121-B9BC-4F19-98FA-14D0DEBBF5E0}"/>
                  </a:ext>
                </a:extLst>
              </p:cNvPr>
              <p:cNvSpPr/>
              <p:nvPr/>
            </p:nvSpPr>
            <p:spPr>
              <a:xfrm>
                <a:off x="1434400" y="3815625"/>
                <a:ext cx="21375" cy="26425"/>
              </a:xfrm>
              <a:custGeom>
                <a:avLst/>
                <a:gdLst/>
                <a:ahLst/>
                <a:cxnLst/>
                <a:rect l="l" t="t" r="r" b="b"/>
                <a:pathLst>
                  <a:path w="855" h="1057" extrusionOk="0">
                    <a:moveTo>
                      <a:pt x="453" y="1"/>
                    </a:moveTo>
                    <a:lnTo>
                      <a:pt x="302" y="51"/>
                    </a:lnTo>
                    <a:lnTo>
                      <a:pt x="201" y="101"/>
                    </a:lnTo>
                    <a:lnTo>
                      <a:pt x="201" y="252"/>
                    </a:lnTo>
                    <a:lnTo>
                      <a:pt x="151" y="403"/>
                    </a:lnTo>
                    <a:lnTo>
                      <a:pt x="50" y="503"/>
                    </a:lnTo>
                    <a:lnTo>
                      <a:pt x="0" y="604"/>
                    </a:lnTo>
                    <a:lnTo>
                      <a:pt x="0" y="855"/>
                    </a:lnTo>
                    <a:lnTo>
                      <a:pt x="0" y="956"/>
                    </a:lnTo>
                    <a:lnTo>
                      <a:pt x="50" y="1006"/>
                    </a:lnTo>
                    <a:lnTo>
                      <a:pt x="201" y="1056"/>
                    </a:lnTo>
                    <a:lnTo>
                      <a:pt x="302" y="1056"/>
                    </a:lnTo>
                    <a:lnTo>
                      <a:pt x="352" y="1006"/>
                    </a:lnTo>
                    <a:lnTo>
                      <a:pt x="453" y="805"/>
                    </a:lnTo>
                    <a:lnTo>
                      <a:pt x="553" y="654"/>
                    </a:lnTo>
                    <a:lnTo>
                      <a:pt x="804" y="352"/>
                    </a:lnTo>
                    <a:lnTo>
                      <a:pt x="855" y="252"/>
                    </a:lnTo>
                    <a:lnTo>
                      <a:pt x="855" y="151"/>
                    </a:lnTo>
                    <a:lnTo>
                      <a:pt x="804" y="51"/>
                    </a:lnTo>
                    <a:lnTo>
                      <a:pt x="754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5772;p47">
                <a:extLst>
                  <a:ext uri="{FF2B5EF4-FFF2-40B4-BE49-F238E27FC236}">
                    <a16:creationId xmlns:a16="http://schemas.microsoft.com/office/drawing/2014/main" id="{03D5FD1B-D4F1-4A70-ABF6-161983AF1B63}"/>
                  </a:ext>
                </a:extLst>
              </p:cNvPr>
              <p:cNvSpPr/>
              <p:nvPr/>
            </p:nvSpPr>
            <p:spPr>
              <a:xfrm>
                <a:off x="2055150" y="3579375"/>
                <a:ext cx="21400" cy="20150"/>
              </a:xfrm>
              <a:custGeom>
                <a:avLst/>
                <a:gdLst/>
                <a:ahLst/>
                <a:cxnLst/>
                <a:rect l="l" t="t" r="r" b="b"/>
                <a:pathLst>
                  <a:path w="856" h="806" extrusionOk="0">
                    <a:moveTo>
                      <a:pt x="553" y="1"/>
                    </a:moveTo>
                    <a:lnTo>
                      <a:pt x="453" y="51"/>
                    </a:lnTo>
                    <a:lnTo>
                      <a:pt x="352" y="152"/>
                    </a:lnTo>
                    <a:lnTo>
                      <a:pt x="202" y="202"/>
                    </a:lnTo>
                    <a:lnTo>
                      <a:pt x="101" y="252"/>
                    </a:lnTo>
                    <a:lnTo>
                      <a:pt x="1" y="353"/>
                    </a:lnTo>
                    <a:lnTo>
                      <a:pt x="1" y="453"/>
                    </a:lnTo>
                    <a:lnTo>
                      <a:pt x="51" y="504"/>
                    </a:lnTo>
                    <a:lnTo>
                      <a:pt x="101" y="604"/>
                    </a:lnTo>
                    <a:lnTo>
                      <a:pt x="202" y="604"/>
                    </a:lnTo>
                    <a:lnTo>
                      <a:pt x="352" y="654"/>
                    </a:lnTo>
                    <a:lnTo>
                      <a:pt x="453" y="755"/>
                    </a:lnTo>
                    <a:lnTo>
                      <a:pt x="654" y="805"/>
                    </a:lnTo>
                    <a:lnTo>
                      <a:pt x="754" y="805"/>
                    </a:lnTo>
                    <a:lnTo>
                      <a:pt x="805" y="755"/>
                    </a:lnTo>
                    <a:lnTo>
                      <a:pt x="855" y="554"/>
                    </a:lnTo>
                    <a:lnTo>
                      <a:pt x="855" y="403"/>
                    </a:lnTo>
                    <a:lnTo>
                      <a:pt x="805" y="303"/>
                    </a:lnTo>
                    <a:lnTo>
                      <a:pt x="604" y="51"/>
                    </a:lnTo>
                    <a:lnTo>
                      <a:pt x="553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5773;p47">
                <a:extLst>
                  <a:ext uri="{FF2B5EF4-FFF2-40B4-BE49-F238E27FC236}">
                    <a16:creationId xmlns:a16="http://schemas.microsoft.com/office/drawing/2014/main" id="{AFE0D46D-021E-4C5C-BC30-166214F49A30}"/>
                  </a:ext>
                </a:extLst>
              </p:cNvPr>
              <p:cNvSpPr/>
              <p:nvPr/>
            </p:nvSpPr>
            <p:spPr>
              <a:xfrm>
                <a:off x="2104150" y="3588175"/>
                <a:ext cx="35225" cy="11350"/>
              </a:xfrm>
              <a:custGeom>
                <a:avLst/>
                <a:gdLst/>
                <a:ahLst/>
                <a:cxnLst/>
                <a:rect l="l" t="t" r="r" b="b"/>
                <a:pathLst>
                  <a:path w="1409" h="454" extrusionOk="0">
                    <a:moveTo>
                      <a:pt x="956" y="1"/>
                    </a:moveTo>
                    <a:lnTo>
                      <a:pt x="805" y="51"/>
                    </a:lnTo>
                    <a:lnTo>
                      <a:pt x="554" y="152"/>
                    </a:lnTo>
                    <a:lnTo>
                      <a:pt x="302" y="252"/>
                    </a:lnTo>
                    <a:lnTo>
                      <a:pt x="202" y="302"/>
                    </a:lnTo>
                    <a:lnTo>
                      <a:pt x="51" y="252"/>
                    </a:lnTo>
                    <a:lnTo>
                      <a:pt x="1" y="353"/>
                    </a:lnTo>
                    <a:lnTo>
                      <a:pt x="1" y="403"/>
                    </a:lnTo>
                    <a:lnTo>
                      <a:pt x="51" y="453"/>
                    </a:lnTo>
                    <a:lnTo>
                      <a:pt x="1308" y="453"/>
                    </a:lnTo>
                    <a:lnTo>
                      <a:pt x="1358" y="403"/>
                    </a:lnTo>
                    <a:lnTo>
                      <a:pt x="1408" y="302"/>
                    </a:lnTo>
                    <a:lnTo>
                      <a:pt x="1358" y="152"/>
                    </a:lnTo>
                    <a:lnTo>
                      <a:pt x="1308" y="51"/>
                    </a:lnTo>
                    <a:lnTo>
                      <a:pt x="1107" y="51"/>
                    </a:lnTo>
                    <a:lnTo>
                      <a:pt x="956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5774;p47">
                <a:extLst>
                  <a:ext uri="{FF2B5EF4-FFF2-40B4-BE49-F238E27FC236}">
                    <a16:creationId xmlns:a16="http://schemas.microsoft.com/office/drawing/2014/main" id="{6EAE2DA5-52C6-4CB8-BE20-ACCA6928A8A5}"/>
                  </a:ext>
                </a:extLst>
              </p:cNvPr>
              <p:cNvSpPr/>
              <p:nvPr/>
            </p:nvSpPr>
            <p:spPr>
              <a:xfrm>
                <a:off x="1944575" y="3643475"/>
                <a:ext cx="21375" cy="20125"/>
              </a:xfrm>
              <a:custGeom>
                <a:avLst/>
                <a:gdLst/>
                <a:ahLst/>
                <a:cxnLst/>
                <a:rect l="l" t="t" r="r" b="b"/>
                <a:pathLst>
                  <a:path w="855" h="805" extrusionOk="0">
                    <a:moveTo>
                      <a:pt x="302" y="0"/>
                    </a:moveTo>
                    <a:lnTo>
                      <a:pt x="201" y="51"/>
                    </a:lnTo>
                    <a:lnTo>
                      <a:pt x="101" y="151"/>
                    </a:lnTo>
                    <a:lnTo>
                      <a:pt x="51" y="252"/>
                    </a:lnTo>
                    <a:lnTo>
                      <a:pt x="0" y="352"/>
                    </a:lnTo>
                    <a:lnTo>
                      <a:pt x="51" y="453"/>
                    </a:lnTo>
                    <a:lnTo>
                      <a:pt x="151" y="604"/>
                    </a:lnTo>
                    <a:lnTo>
                      <a:pt x="302" y="754"/>
                    </a:lnTo>
                    <a:lnTo>
                      <a:pt x="453" y="805"/>
                    </a:lnTo>
                    <a:lnTo>
                      <a:pt x="654" y="805"/>
                    </a:lnTo>
                    <a:lnTo>
                      <a:pt x="855" y="704"/>
                    </a:lnTo>
                    <a:lnTo>
                      <a:pt x="704" y="553"/>
                    </a:lnTo>
                    <a:lnTo>
                      <a:pt x="603" y="553"/>
                    </a:lnTo>
                    <a:lnTo>
                      <a:pt x="453" y="453"/>
                    </a:lnTo>
                    <a:lnTo>
                      <a:pt x="603" y="352"/>
                    </a:lnTo>
                    <a:lnTo>
                      <a:pt x="855" y="252"/>
                    </a:lnTo>
                    <a:lnTo>
                      <a:pt x="654" y="151"/>
                    </a:lnTo>
                    <a:lnTo>
                      <a:pt x="553" y="151"/>
                    </a:lnTo>
                    <a:lnTo>
                      <a:pt x="503" y="101"/>
                    </a:lnTo>
                    <a:lnTo>
                      <a:pt x="4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5775;p47">
                <a:extLst>
                  <a:ext uri="{FF2B5EF4-FFF2-40B4-BE49-F238E27FC236}">
                    <a16:creationId xmlns:a16="http://schemas.microsoft.com/office/drawing/2014/main" id="{9CFCFA63-35ED-44B7-9EF7-56D28D0B727C}"/>
                  </a:ext>
                </a:extLst>
              </p:cNvPr>
              <p:cNvSpPr/>
              <p:nvPr/>
            </p:nvSpPr>
            <p:spPr>
              <a:xfrm>
                <a:off x="1886775" y="3441150"/>
                <a:ext cx="21375" cy="21400"/>
              </a:xfrm>
              <a:custGeom>
                <a:avLst/>
                <a:gdLst/>
                <a:ahLst/>
                <a:cxnLst/>
                <a:rect l="l" t="t" r="r" b="b"/>
                <a:pathLst>
                  <a:path w="855" h="856" extrusionOk="0">
                    <a:moveTo>
                      <a:pt x="251" y="1"/>
                    </a:moveTo>
                    <a:lnTo>
                      <a:pt x="101" y="101"/>
                    </a:lnTo>
                    <a:lnTo>
                      <a:pt x="0" y="152"/>
                    </a:lnTo>
                    <a:lnTo>
                      <a:pt x="0" y="353"/>
                    </a:lnTo>
                    <a:lnTo>
                      <a:pt x="0" y="554"/>
                    </a:lnTo>
                    <a:lnTo>
                      <a:pt x="352" y="855"/>
                    </a:lnTo>
                    <a:lnTo>
                      <a:pt x="603" y="805"/>
                    </a:lnTo>
                    <a:lnTo>
                      <a:pt x="754" y="654"/>
                    </a:lnTo>
                    <a:lnTo>
                      <a:pt x="855" y="604"/>
                    </a:lnTo>
                    <a:lnTo>
                      <a:pt x="754" y="504"/>
                    </a:lnTo>
                    <a:lnTo>
                      <a:pt x="704" y="453"/>
                    </a:lnTo>
                    <a:lnTo>
                      <a:pt x="302" y="453"/>
                    </a:lnTo>
                    <a:lnTo>
                      <a:pt x="251" y="403"/>
                    </a:lnTo>
                    <a:lnTo>
                      <a:pt x="302" y="353"/>
                    </a:lnTo>
                    <a:lnTo>
                      <a:pt x="352" y="202"/>
                    </a:lnTo>
                    <a:lnTo>
                      <a:pt x="453" y="152"/>
                    </a:lnTo>
                    <a:lnTo>
                      <a:pt x="2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5776;p47">
                <a:extLst>
                  <a:ext uri="{FF2B5EF4-FFF2-40B4-BE49-F238E27FC236}">
                    <a16:creationId xmlns:a16="http://schemas.microsoft.com/office/drawing/2014/main" id="{5C3FA8E6-BA35-4855-BEF1-2C4067C77D65}"/>
                  </a:ext>
                </a:extLst>
              </p:cNvPr>
              <p:cNvSpPr/>
              <p:nvPr/>
            </p:nvSpPr>
            <p:spPr>
              <a:xfrm>
                <a:off x="1960900" y="3153400"/>
                <a:ext cx="31450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1258" h="604" extrusionOk="0">
                    <a:moveTo>
                      <a:pt x="755" y="1"/>
                    </a:moveTo>
                    <a:lnTo>
                      <a:pt x="654" y="51"/>
                    </a:lnTo>
                    <a:lnTo>
                      <a:pt x="554" y="151"/>
                    </a:lnTo>
                    <a:lnTo>
                      <a:pt x="403" y="202"/>
                    </a:lnTo>
                    <a:lnTo>
                      <a:pt x="101" y="202"/>
                    </a:lnTo>
                    <a:lnTo>
                      <a:pt x="1" y="252"/>
                    </a:lnTo>
                    <a:lnTo>
                      <a:pt x="51" y="352"/>
                    </a:lnTo>
                    <a:lnTo>
                      <a:pt x="101" y="403"/>
                    </a:lnTo>
                    <a:lnTo>
                      <a:pt x="403" y="403"/>
                    </a:lnTo>
                    <a:lnTo>
                      <a:pt x="554" y="453"/>
                    </a:lnTo>
                    <a:lnTo>
                      <a:pt x="704" y="553"/>
                    </a:lnTo>
                    <a:lnTo>
                      <a:pt x="805" y="604"/>
                    </a:lnTo>
                    <a:lnTo>
                      <a:pt x="1157" y="604"/>
                    </a:lnTo>
                    <a:lnTo>
                      <a:pt x="1257" y="503"/>
                    </a:lnTo>
                    <a:lnTo>
                      <a:pt x="755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5777;p47">
                <a:extLst>
                  <a:ext uri="{FF2B5EF4-FFF2-40B4-BE49-F238E27FC236}">
                    <a16:creationId xmlns:a16="http://schemas.microsoft.com/office/drawing/2014/main" id="{2846B1E3-0A52-47A7-A252-BC6EA43EBE92}"/>
                  </a:ext>
                </a:extLst>
              </p:cNvPr>
              <p:cNvSpPr/>
              <p:nvPr/>
            </p:nvSpPr>
            <p:spPr>
              <a:xfrm>
                <a:off x="1440675" y="3858350"/>
                <a:ext cx="25150" cy="20125"/>
              </a:xfrm>
              <a:custGeom>
                <a:avLst/>
                <a:gdLst/>
                <a:ahLst/>
                <a:cxnLst/>
                <a:rect l="l" t="t" r="r" b="b"/>
                <a:pathLst>
                  <a:path w="1006" h="805" extrusionOk="0">
                    <a:moveTo>
                      <a:pt x="704" y="0"/>
                    </a:moveTo>
                    <a:lnTo>
                      <a:pt x="553" y="101"/>
                    </a:lnTo>
                    <a:lnTo>
                      <a:pt x="352" y="202"/>
                    </a:lnTo>
                    <a:lnTo>
                      <a:pt x="151" y="302"/>
                    </a:lnTo>
                    <a:lnTo>
                      <a:pt x="51" y="453"/>
                    </a:lnTo>
                    <a:lnTo>
                      <a:pt x="1" y="503"/>
                    </a:lnTo>
                    <a:lnTo>
                      <a:pt x="252" y="805"/>
                    </a:lnTo>
                    <a:lnTo>
                      <a:pt x="403" y="553"/>
                    </a:lnTo>
                    <a:lnTo>
                      <a:pt x="453" y="453"/>
                    </a:lnTo>
                    <a:lnTo>
                      <a:pt x="453" y="403"/>
                    </a:lnTo>
                    <a:lnTo>
                      <a:pt x="553" y="453"/>
                    </a:lnTo>
                    <a:lnTo>
                      <a:pt x="704" y="604"/>
                    </a:lnTo>
                    <a:lnTo>
                      <a:pt x="1006" y="302"/>
                    </a:lnTo>
                    <a:lnTo>
                      <a:pt x="70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5778;p47">
                <a:extLst>
                  <a:ext uri="{FF2B5EF4-FFF2-40B4-BE49-F238E27FC236}">
                    <a16:creationId xmlns:a16="http://schemas.microsoft.com/office/drawing/2014/main" id="{630E83C7-7C4C-4B72-8745-FAF2FC2C9E52}"/>
                  </a:ext>
                </a:extLst>
              </p:cNvPr>
              <p:cNvSpPr/>
              <p:nvPr/>
            </p:nvSpPr>
            <p:spPr>
              <a:xfrm>
                <a:off x="2018700" y="3500225"/>
                <a:ext cx="20150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806" h="604" extrusionOk="0">
                    <a:moveTo>
                      <a:pt x="1" y="0"/>
                    </a:moveTo>
                    <a:lnTo>
                      <a:pt x="1" y="51"/>
                    </a:lnTo>
                    <a:lnTo>
                      <a:pt x="1" y="201"/>
                    </a:lnTo>
                    <a:lnTo>
                      <a:pt x="1" y="402"/>
                    </a:lnTo>
                    <a:lnTo>
                      <a:pt x="1" y="553"/>
                    </a:lnTo>
                    <a:lnTo>
                      <a:pt x="152" y="604"/>
                    </a:lnTo>
                    <a:lnTo>
                      <a:pt x="755" y="604"/>
                    </a:lnTo>
                    <a:lnTo>
                      <a:pt x="805" y="553"/>
                    </a:lnTo>
                    <a:lnTo>
                      <a:pt x="755" y="453"/>
                    </a:lnTo>
                    <a:lnTo>
                      <a:pt x="705" y="402"/>
                    </a:lnTo>
                    <a:lnTo>
                      <a:pt x="604" y="402"/>
                    </a:lnTo>
                    <a:lnTo>
                      <a:pt x="504" y="352"/>
                    </a:lnTo>
                    <a:lnTo>
                      <a:pt x="453" y="302"/>
                    </a:lnTo>
                    <a:lnTo>
                      <a:pt x="403" y="151"/>
                    </a:lnTo>
                    <a:lnTo>
                      <a:pt x="353" y="51"/>
                    </a:lnTo>
                    <a:lnTo>
                      <a:pt x="3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5779;p47">
                <a:extLst>
                  <a:ext uri="{FF2B5EF4-FFF2-40B4-BE49-F238E27FC236}">
                    <a16:creationId xmlns:a16="http://schemas.microsoft.com/office/drawing/2014/main" id="{A5044214-30C4-4D77-8BFF-61C4ABEDA405}"/>
                  </a:ext>
                </a:extLst>
              </p:cNvPr>
              <p:cNvSpPr/>
              <p:nvPr/>
            </p:nvSpPr>
            <p:spPr>
              <a:xfrm>
                <a:off x="2023725" y="3132050"/>
                <a:ext cx="21400" cy="16350"/>
              </a:xfrm>
              <a:custGeom>
                <a:avLst/>
                <a:gdLst/>
                <a:ahLst/>
                <a:cxnLst/>
                <a:rect l="l" t="t" r="r" b="b"/>
                <a:pathLst>
                  <a:path w="856" h="654" extrusionOk="0">
                    <a:moveTo>
                      <a:pt x="504" y="0"/>
                    </a:moveTo>
                    <a:lnTo>
                      <a:pt x="303" y="251"/>
                    </a:lnTo>
                    <a:lnTo>
                      <a:pt x="51" y="452"/>
                    </a:lnTo>
                    <a:lnTo>
                      <a:pt x="1" y="503"/>
                    </a:lnTo>
                    <a:lnTo>
                      <a:pt x="101" y="603"/>
                    </a:lnTo>
                    <a:lnTo>
                      <a:pt x="152" y="603"/>
                    </a:lnTo>
                    <a:lnTo>
                      <a:pt x="303" y="654"/>
                    </a:lnTo>
                    <a:lnTo>
                      <a:pt x="403" y="654"/>
                    </a:lnTo>
                    <a:lnTo>
                      <a:pt x="554" y="603"/>
                    </a:lnTo>
                    <a:lnTo>
                      <a:pt x="705" y="452"/>
                    </a:lnTo>
                    <a:lnTo>
                      <a:pt x="855" y="302"/>
                    </a:lnTo>
                    <a:lnTo>
                      <a:pt x="855" y="151"/>
                    </a:lnTo>
                    <a:lnTo>
                      <a:pt x="755" y="50"/>
                    </a:lnTo>
                    <a:lnTo>
                      <a:pt x="65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5780;p47">
                <a:extLst>
                  <a:ext uri="{FF2B5EF4-FFF2-40B4-BE49-F238E27FC236}">
                    <a16:creationId xmlns:a16="http://schemas.microsoft.com/office/drawing/2014/main" id="{902E5C96-8198-40CB-8950-E1F2C6980F94}"/>
                  </a:ext>
                </a:extLst>
              </p:cNvPr>
              <p:cNvSpPr/>
              <p:nvPr/>
            </p:nvSpPr>
            <p:spPr>
              <a:xfrm>
                <a:off x="1981000" y="3574350"/>
                <a:ext cx="32700" cy="10100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404" extrusionOk="0">
                    <a:moveTo>
                      <a:pt x="101" y="1"/>
                    </a:moveTo>
                    <a:lnTo>
                      <a:pt x="51" y="101"/>
                    </a:lnTo>
                    <a:lnTo>
                      <a:pt x="1" y="202"/>
                    </a:lnTo>
                    <a:lnTo>
                      <a:pt x="51" y="302"/>
                    </a:lnTo>
                    <a:lnTo>
                      <a:pt x="51" y="403"/>
                    </a:lnTo>
                    <a:lnTo>
                      <a:pt x="1207" y="403"/>
                    </a:lnTo>
                    <a:lnTo>
                      <a:pt x="1258" y="353"/>
                    </a:lnTo>
                    <a:lnTo>
                      <a:pt x="1308" y="252"/>
                    </a:lnTo>
                    <a:lnTo>
                      <a:pt x="1308" y="152"/>
                    </a:lnTo>
                    <a:lnTo>
                      <a:pt x="1258" y="51"/>
                    </a:lnTo>
                    <a:lnTo>
                      <a:pt x="1207" y="1"/>
                    </a:lnTo>
                    <a:lnTo>
                      <a:pt x="1107" y="51"/>
                    </a:lnTo>
                    <a:lnTo>
                      <a:pt x="906" y="152"/>
                    </a:lnTo>
                    <a:lnTo>
                      <a:pt x="705" y="202"/>
                    </a:lnTo>
                    <a:lnTo>
                      <a:pt x="453" y="152"/>
                    </a:lnTo>
                    <a:lnTo>
                      <a:pt x="252" y="101"/>
                    </a:lnTo>
                    <a:lnTo>
                      <a:pt x="1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5781;p47">
                <a:extLst>
                  <a:ext uri="{FF2B5EF4-FFF2-40B4-BE49-F238E27FC236}">
                    <a16:creationId xmlns:a16="http://schemas.microsoft.com/office/drawing/2014/main" id="{BB487A78-2377-4492-9C42-9A4D5C2C7BD3}"/>
                  </a:ext>
                </a:extLst>
              </p:cNvPr>
              <p:cNvSpPr/>
              <p:nvPr/>
            </p:nvSpPr>
            <p:spPr>
              <a:xfrm>
                <a:off x="1462025" y="3815625"/>
                <a:ext cx="25175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1007" h="604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1" y="101"/>
                    </a:lnTo>
                    <a:lnTo>
                      <a:pt x="51" y="151"/>
                    </a:lnTo>
                    <a:lnTo>
                      <a:pt x="152" y="302"/>
                    </a:lnTo>
                    <a:lnTo>
                      <a:pt x="152" y="503"/>
                    </a:lnTo>
                    <a:lnTo>
                      <a:pt x="303" y="604"/>
                    </a:lnTo>
                    <a:lnTo>
                      <a:pt x="353" y="503"/>
                    </a:lnTo>
                    <a:lnTo>
                      <a:pt x="453" y="453"/>
                    </a:lnTo>
                    <a:lnTo>
                      <a:pt x="604" y="403"/>
                    </a:lnTo>
                    <a:lnTo>
                      <a:pt x="956" y="403"/>
                    </a:lnTo>
                    <a:lnTo>
                      <a:pt x="1006" y="302"/>
                    </a:lnTo>
                    <a:lnTo>
                      <a:pt x="956" y="252"/>
                    </a:lnTo>
                    <a:lnTo>
                      <a:pt x="755" y="202"/>
                    </a:lnTo>
                    <a:lnTo>
                      <a:pt x="554" y="101"/>
                    </a:lnTo>
                    <a:lnTo>
                      <a:pt x="353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5782;p47">
                <a:extLst>
                  <a:ext uri="{FF2B5EF4-FFF2-40B4-BE49-F238E27FC236}">
                    <a16:creationId xmlns:a16="http://schemas.microsoft.com/office/drawing/2014/main" id="{EFA164D4-8D4C-476B-ADE0-EC6B50A57C27}"/>
                  </a:ext>
                </a:extLst>
              </p:cNvPr>
              <p:cNvSpPr/>
              <p:nvPr/>
            </p:nvSpPr>
            <p:spPr>
              <a:xfrm>
                <a:off x="1619100" y="3774150"/>
                <a:ext cx="15125" cy="20150"/>
              </a:xfrm>
              <a:custGeom>
                <a:avLst/>
                <a:gdLst/>
                <a:ahLst/>
                <a:cxnLst/>
                <a:rect l="l" t="t" r="r" b="b"/>
                <a:pathLst>
                  <a:path w="605" h="806" extrusionOk="0">
                    <a:moveTo>
                      <a:pt x="102" y="1"/>
                    </a:moveTo>
                    <a:lnTo>
                      <a:pt x="1" y="51"/>
                    </a:lnTo>
                    <a:lnTo>
                      <a:pt x="1" y="353"/>
                    </a:lnTo>
                    <a:lnTo>
                      <a:pt x="1" y="503"/>
                    </a:lnTo>
                    <a:lnTo>
                      <a:pt x="102" y="604"/>
                    </a:lnTo>
                    <a:lnTo>
                      <a:pt x="252" y="755"/>
                    </a:lnTo>
                    <a:lnTo>
                      <a:pt x="303" y="805"/>
                    </a:lnTo>
                    <a:lnTo>
                      <a:pt x="453" y="654"/>
                    </a:lnTo>
                    <a:lnTo>
                      <a:pt x="604" y="503"/>
                    </a:lnTo>
                    <a:lnTo>
                      <a:pt x="554" y="453"/>
                    </a:lnTo>
                    <a:lnTo>
                      <a:pt x="453" y="353"/>
                    </a:lnTo>
                    <a:lnTo>
                      <a:pt x="403" y="252"/>
                    </a:lnTo>
                    <a:lnTo>
                      <a:pt x="403" y="101"/>
                    </a:lnTo>
                    <a:lnTo>
                      <a:pt x="353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5783;p47">
                <a:extLst>
                  <a:ext uri="{FF2B5EF4-FFF2-40B4-BE49-F238E27FC236}">
                    <a16:creationId xmlns:a16="http://schemas.microsoft.com/office/drawing/2014/main" id="{198E7776-2562-4592-93FC-D79CC2FA2C14}"/>
                  </a:ext>
                </a:extLst>
              </p:cNvPr>
              <p:cNvSpPr/>
              <p:nvPr/>
            </p:nvSpPr>
            <p:spPr>
              <a:xfrm>
                <a:off x="1792525" y="3389650"/>
                <a:ext cx="2137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855" h="403" extrusionOk="0">
                    <a:moveTo>
                      <a:pt x="654" y="0"/>
                    </a:moveTo>
                    <a:lnTo>
                      <a:pt x="51" y="50"/>
                    </a:lnTo>
                    <a:lnTo>
                      <a:pt x="0" y="101"/>
                    </a:lnTo>
                    <a:lnTo>
                      <a:pt x="0" y="201"/>
                    </a:lnTo>
                    <a:lnTo>
                      <a:pt x="0" y="302"/>
                    </a:lnTo>
                    <a:lnTo>
                      <a:pt x="51" y="352"/>
                    </a:lnTo>
                    <a:lnTo>
                      <a:pt x="201" y="402"/>
                    </a:lnTo>
                    <a:lnTo>
                      <a:pt x="654" y="402"/>
                    </a:lnTo>
                    <a:lnTo>
                      <a:pt x="805" y="352"/>
                    </a:lnTo>
                    <a:lnTo>
                      <a:pt x="855" y="201"/>
                    </a:lnTo>
                    <a:lnTo>
                      <a:pt x="805" y="50"/>
                    </a:lnTo>
                    <a:lnTo>
                      <a:pt x="75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5784;p47">
                <a:extLst>
                  <a:ext uri="{FF2B5EF4-FFF2-40B4-BE49-F238E27FC236}">
                    <a16:creationId xmlns:a16="http://schemas.microsoft.com/office/drawing/2014/main" id="{51366959-5401-479F-B162-62D372907402}"/>
                  </a:ext>
                </a:extLst>
              </p:cNvPr>
              <p:cNvSpPr/>
              <p:nvPr/>
            </p:nvSpPr>
            <p:spPr>
              <a:xfrm>
                <a:off x="1998600" y="3153400"/>
                <a:ext cx="20125" cy="20125"/>
              </a:xfrm>
              <a:custGeom>
                <a:avLst/>
                <a:gdLst/>
                <a:ahLst/>
                <a:cxnLst/>
                <a:rect l="l" t="t" r="r" b="b"/>
                <a:pathLst>
                  <a:path w="805" h="805" extrusionOk="0">
                    <a:moveTo>
                      <a:pt x="453" y="1"/>
                    </a:moveTo>
                    <a:lnTo>
                      <a:pt x="353" y="101"/>
                    </a:lnTo>
                    <a:lnTo>
                      <a:pt x="202" y="202"/>
                    </a:lnTo>
                    <a:lnTo>
                      <a:pt x="51" y="202"/>
                    </a:lnTo>
                    <a:lnTo>
                      <a:pt x="1" y="352"/>
                    </a:lnTo>
                    <a:lnTo>
                      <a:pt x="101" y="403"/>
                    </a:lnTo>
                    <a:lnTo>
                      <a:pt x="151" y="553"/>
                    </a:lnTo>
                    <a:lnTo>
                      <a:pt x="202" y="654"/>
                    </a:lnTo>
                    <a:lnTo>
                      <a:pt x="202" y="755"/>
                    </a:lnTo>
                    <a:lnTo>
                      <a:pt x="302" y="805"/>
                    </a:lnTo>
                    <a:lnTo>
                      <a:pt x="353" y="704"/>
                    </a:lnTo>
                    <a:lnTo>
                      <a:pt x="353" y="604"/>
                    </a:lnTo>
                    <a:lnTo>
                      <a:pt x="403" y="503"/>
                    </a:lnTo>
                    <a:lnTo>
                      <a:pt x="503" y="352"/>
                    </a:lnTo>
                    <a:lnTo>
                      <a:pt x="654" y="202"/>
                    </a:lnTo>
                    <a:lnTo>
                      <a:pt x="805" y="51"/>
                    </a:lnTo>
                    <a:lnTo>
                      <a:pt x="704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5785;p47">
                <a:extLst>
                  <a:ext uri="{FF2B5EF4-FFF2-40B4-BE49-F238E27FC236}">
                    <a16:creationId xmlns:a16="http://schemas.microsoft.com/office/drawing/2014/main" id="{BF11C291-0A45-46D0-8DF8-050725F926E2}"/>
                  </a:ext>
                </a:extLst>
              </p:cNvPr>
              <p:cNvSpPr/>
              <p:nvPr/>
            </p:nvSpPr>
            <p:spPr>
              <a:xfrm>
                <a:off x="1751050" y="3242625"/>
                <a:ext cx="20125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805" h="604" extrusionOk="0">
                    <a:moveTo>
                      <a:pt x="503" y="0"/>
                    </a:moveTo>
                    <a:lnTo>
                      <a:pt x="453" y="51"/>
                    </a:lnTo>
                    <a:lnTo>
                      <a:pt x="403" y="101"/>
                    </a:lnTo>
                    <a:lnTo>
                      <a:pt x="202" y="201"/>
                    </a:lnTo>
                    <a:lnTo>
                      <a:pt x="1" y="302"/>
                    </a:lnTo>
                    <a:lnTo>
                      <a:pt x="101" y="453"/>
                    </a:lnTo>
                    <a:lnTo>
                      <a:pt x="202" y="553"/>
                    </a:lnTo>
                    <a:lnTo>
                      <a:pt x="353" y="603"/>
                    </a:lnTo>
                    <a:lnTo>
                      <a:pt x="503" y="603"/>
                    </a:lnTo>
                    <a:lnTo>
                      <a:pt x="654" y="453"/>
                    </a:lnTo>
                    <a:lnTo>
                      <a:pt x="805" y="302"/>
                    </a:lnTo>
                    <a:lnTo>
                      <a:pt x="604" y="101"/>
                    </a:lnTo>
                    <a:lnTo>
                      <a:pt x="50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5786;p47">
                <a:extLst>
                  <a:ext uri="{FF2B5EF4-FFF2-40B4-BE49-F238E27FC236}">
                    <a16:creationId xmlns:a16="http://schemas.microsoft.com/office/drawing/2014/main" id="{B9FE1B3D-45A9-447B-92E5-8826D8C9D60A}"/>
                  </a:ext>
                </a:extLst>
              </p:cNvPr>
              <p:cNvSpPr/>
              <p:nvPr/>
            </p:nvSpPr>
            <p:spPr>
              <a:xfrm>
                <a:off x="1982275" y="3452475"/>
                <a:ext cx="15100" cy="26400"/>
              </a:xfrm>
              <a:custGeom>
                <a:avLst/>
                <a:gdLst/>
                <a:ahLst/>
                <a:cxnLst/>
                <a:rect l="l" t="t" r="r" b="b"/>
                <a:pathLst>
                  <a:path w="604" h="1056" extrusionOk="0">
                    <a:moveTo>
                      <a:pt x="503" y="0"/>
                    </a:moveTo>
                    <a:lnTo>
                      <a:pt x="402" y="101"/>
                    </a:lnTo>
                    <a:lnTo>
                      <a:pt x="302" y="201"/>
                    </a:lnTo>
                    <a:lnTo>
                      <a:pt x="201" y="453"/>
                    </a:lnTo>
                    <a:lnTo>
                      <a:pt x="151" y="704"/>
                    </a:lnTo>
                    <a:lnTo>
                      <a:pt x="101" y="855"/>
                    </a:lnTo>
                    <a:lnTo>
                      <a:pt x="0" y="955"/>
                    </a:lnTo>
                    <a:lnTo>
                      <a:pt x="50" y="1006"/>
                    </a:lnTo>
                    <a:lnTo>
                      <a:pt x="101" y="1056"/>
                    </a:lnTo>
                    <a:lnTo>
                      <a:pt x="302" y="1006"/>
                    </a:lnTo>
                    <a:lnTo>
                      <a:pt x="402" y="955"/>
                    </a:lnTo>
                    <a:lnTo>
                      <a:pt x="352" y="754"/>
                    </a:lnTo>
                    <a:lnTo>
                      <a:pt x="453" y="553"/>
                    </a:lnTo>
                    <a:lnTo>
                      <a:pt x="603" y="201"/>
                    </a:lnTo>
                    <a:lnTo>
                      <a:pt x="603" y="101"/>
                    </a:lnTo>
                    <a:lnTo>
                      <a:pt x="60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5787;p47">
                <a:extLst>
                  <a:ext uri="{FF2B5EF4-FFF2-40B4-BE49-F238E27FC236}">
                    <a16:creationId xmlns:a16="http://schemas.microsoft.com/office/drawing/2014/main" id="{41914A65-362C-4476-9DD8-CEF52EB34D35}"/>
                  </a:ext>
                </a:extLst>
              </p:cNvPr>
              <p:cNvSpPr/>
              <p:nvPr/>
            </p:nvSpPr>
            <p:spPr>
              <a:xfrm>
                <a:off x="1949600" y="3584425"/>
                <a:ext cx="16350" cy="21375"/>
              </a:xfrm>
              <a:custGeom>
                <a:avLst/>
                <a:gdLst/>
                <a:ahLst/>
                <a:cxnLst/>
                <a:rect l="l" t="t" r="r" b="b"/>
                <a:pathLst>
                  <a:path w="654" h="855" extrusionOk="0">
                    <a:moveTo>
                      <a:pt x="553" y="0"/>
                    </a:moveTo>
                    <a:lnTo>
                      <a:pt x="352" y="151"/>
                    </a:lnTo>
                    <a:lnTo>
                      <a:pt x="252" y="201"/>
                    </a:lnTo>
                    <a:lnTo>
                      <a:pt x="151" y="201"/>
                    </a:lnTo>
                    <a:lnTo>
                      <a:pt x="51" y="251"/>
                    </a:lnTo>
                    <a:lnTo>
                      <a:pt x="51" y="352"/>
                    </a:lnTo>
                    <a:lnTo>
                      <a:pt x="0" y="603"/>
                    </a:lnTo>
                    <a:lnTo>
                      <a:pt x="51" y="754"/>
                    </a:lnTo>
                    <a:lnTo>
                      <a:pt x="151" y="854"/>
                    </a:lnTo>
                    <a:lnTo>
                      <a:pt x="604" y="352"/>
                    </a:lnTo>
                    <a:lnTo>
                      <a:pt x="654" y="251"/>
                    </a:lnTo>
                    <a:lnTo>
                      <a:pt x="654" y="151"/>
                    </a:lnTo>
                    <a:lnTo>
                      <a:pt x="604" y="50"/>
                    </a:lnTo>
                    <a:lnTo>
                      <a:pt x="55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5788;p47">
                <a:extLst>
                  <a:ext uri="{FF2B5EF4-FFF2-40B4-BE49-F238E27FC236}">
                    <a16:creationId xmlns:a16="http://schemas.microsoft.com/office/drawing/2014/main" id="{764E93B7-9291-4E92-AF36-922258014E0B}"/>
                  </a:ext>
                </a:extLst>
              </p:cNvPr>
              <p:cNvSpPr/>
              <p:nvPr/>
            </p:nvSpPr>
            <p:spPr>
              <a:xfrm>
                <a:off x="2028750" y="3457500"/>
                <a:ext cx="26425" cy="11325"/>
              </a:xfrm>
              <a:custGeom>
                <a:avLst/>
                <a:gdLst/>
                <a:ahLst/>
                <a:cxnLst/>
                <a:rect l="l" t="t" r="r" b="b"/>
                <a:pathLst>
                  <a:path w="1057" h="453" extrusionOk="0">
                    <a:moveTo>
                      <a:pt x="1" y="0"/>
                    </a:moveTo>
                    <a:lnTo>
                      <a:pt x="1" y="101"/>
                    </a:lnTo>
                    <a:lnTo>
                      <a:pt x="152" y="252"/>
                    </a:lnTo>
                    <a:lnTo>
                      <a:pt x="303" y="402"/>
                    </a:lnTo>
                    <a:lnTo>
                      <a:pt x="504" y="453"/>
                    </a:lnTo>
                    <a:lnTo>
                      <a:pt x="906" y="453"/>
                    </a:lnTo>
                    <a:lnTo>
                      <a:pt x="1006" y="402"/>
                    </a:lnTo>
                    <a:lnTo>
                      <a:pt x="1057" y="302"/>
                    </a:lnTo>
                    <a:lnTo>
                      <a:pt x="956" y="252"/>
                    </a:lnTo>
                    <a:lnTo>
                      <a:pt x="604" y="201"/>
                    </a:lnTo>
                    <a:lnTo>
                      <a:pt x="453" y="151"/>
                    </a:lnTo>
                    <a:lnTo>
                      <a:pt x="30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5789;p47">
                <a:extLst>
                  <a:ext uri="{FF2B5EF4-FFF2-40B4-BE49-F238E27FC236}">
                    <a16:creationId xmlns:a16="http://schemas.microsoft.com/office/drawing/2014/main" id="{C783F50C-6DC9-4718-824C-4D96EDACC130}"/>
                  </a:ext>
                </a:extLst>
              </p:cNvPr>
              <p:cNvSpPr/>
              <p:nvPr/>
            </p:nvSpPr>
            <p:spPr>
              <a:xfrm>
                <a:off x="1960900" y="3610800"/>
                <a:ext cx="15100" cy="13850"/>
              </a:xfrm>
              <a:custGeom>
                <a:avLst/>
                <a:gdLst/>
                <a:ahLst/>
                <a:cxnLst/>
                <a:rect l="l" t="t" r="r" b="b"/>
                <a:pathLst>
                  <a:path w="604" h="554" extrusionOk="0">
                    <a:moveTo>
                      <a:pt x="252" y="1"/>
                    </a:moveTo>
                    <a:lnTo>
                      <a:pt x="152" y="151"/>
                    </a:lnTo>
                    <a:lnTo>
                      <a:pt x="51" y="252"/>
                    </a:lnTo>
                    <a:lnTo>
                      <a:pt x="1" y="302"/>
                    </a:lnTo>
                    <a:lnTo>
                      <a:pt x="51" y="352"/>
                    </a:lnTo>
                    <a:lnTo>
                      <a:pt x="152" y="453"/>
                    </a:lnTo>
                    <a:lnTo>
                      <a:pt x="353" y="553"/>
                    </a:lnTo>
                    <a:lnTo>
                      <a:pt x="503" y="403"/>
                    </a:lnTo>
                    <a:lnTo>
                      <a:pt x="604" y="302"/>
                    </a:lnTo>
                    <a:lnTo>
                      <a:pt x="604" y="151"/>
                    </a:lnTo>
                    <a:lnTo>
                      <a:pt x="554" y="51"/>
                    </a:lnTo>
                    <a:lnTo>
                      <a:pt x="453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5790;p47">
                <a:extLst>
                  <a:ext uri="{FF2B5EF4-FFF2-40B4-BE49-F238E27FC236}">
                    <a16:creationId xmlns:a16="http://schemas.microsoft.com/office/drawing/2014/main" id="{41E43DC8-2114-45F5-9FB7-738A7983E230}"/>
                  </a:ext>
                </a:extLst>
              </p:cNvPr>
              <p:cNvSpPr/>
              <p:nvPr/>
            </p:nvSpPr>
            <p:spPr>
              <a:xfrm>
                <a:off x="1888025" y="3336875"/>
                <a:ext cx="20125" cy="11325"/>
              </a:xfrm>
              <a:custGeom>
                <a:avLst/>
                <a:gdLst/>
                <a:ahLst/>
                <a:cxnLst/>
                <a:rect l="l" t="t" r="r" b="b"/>
                <a:pathLst>
                  <a:path w="805" h="453" extrusionOk="0">
                    <a:moveTo>
                      <a:pt x="704" y="0"/>
                    </a:moveTo>
                    <a:lnTo>
                      <a:pt x="654" y="50"/>
                    </a:lnTo>
                    <a:lnTo>
                      <a:pt x="503" y="201"/>
                    </a:lnTo>
                    <a:lnTo>
                      <a:pt x="51" y="201"/>
                    </a:lnTo>
                    <a:lnTo>
                      <a:pt x="0" y="302"/>
                    </a:lnTo>
                    <a:lnTo>
                      <a:pt x="51" y="352"/>
                    </a:lnTo>
                    <a:lnTo>
                      <a:pt x="51" y="402"/>
                    </a:lnTo>
                    <a:lnTo>
                      <a:pt x="151" y="452"/>
                    </a:lnTo>
                    <a:lnTo>
                      <a:pt x="302" y="402"/>
                    </a:lnTo>
                    <a:lnTo>
                      <a:pt x="704" y="402"/>
                    </a:lnTo>
                    <a:lnTo>
                      <a:pt x="754" y="352"/>
                    </a:lnTo>
                    <a:lnTo>
                      <a:pt x="805" y="251"/>
                    </a:lnTo>
                    <a:lnTo>
                      <a:pt x="805" y="151"/>
                    </a:lnTo>
                    <a:lnTo>
                      <a:pt x="754" y="101"/>
                    </a:lnTo>
                    <a:lnTo>
                      <a:pt x="70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5791;p47">
                <a:extLst>
                  <a:ext uri="{FF2B5EF4-FFF2-40B4-BE49-F238E27FC236}">
                    <a16:creationId xmlns:a16="http://schemas.microsoft.com/office/drawing/2014/main" id="{E2B512B8-7CD0-4262-997B-D35ABD8DBABA}"/>
                  </a:ext>
                </a:extLst>
              </p:cNvPr>
              <p:cNvSpPr/>
              <p:nvPr/>
            </p:nvSpPr>
            <p:spPr>
              <a:xfrm>
                <a:off x="1602775" y="3790500"/>
                <a:ext cx="10075" cy="20125"/>
              </a:xfrm>
              <a:custGeom>
                <a:avLst/>
                <a:gdLst/>
                <a:ahLst/>
                <a:cxnLst/>
                <a:rect l="l" t="t" r="r" b="b"/>
                <a:pathLst>
                  <a:path w="403" h="805" extrusionOk="0">
                    <a:moveTo>
                      <a:pt x="101" y="0"/>
                    </a:moveTo>
                    <a:lnTo>
                      <a:pt x="1" y="51"/>
                    </a:lnTo>
                    <a:lnTo>
                      <a:pt x="1" y="704"/>
                    </a:lnTo>
                    <a:lnTo>
                      <a:pt x="1" y="804"/>
                    </a:lnTo>
                    <a:lnTo>
                      <a:pt x="101" y="804"/>
                    </a:lnTo>
                    <a:lnTo>
                      <a:pt x="202" y="704"/>
                    </a:lnTo>
                    <a:lnTo>
                      <a:pt x="403" y="503"/>
                    </a:lnTo>
                    <a:lnTo>
                      <a:pt x="252" y="252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5792;p47">
                <a:extLst>
                  <a:ext uri="{FF2B5EF4-FFF2-40B4-BE49-F238E27FC236}">
                    <a16:creationId xmlns:a16="http://schemas.microsoft.com/office/drawing/2014/main" id="{E2B1B21F-5ECB-4C80-9271-3E70D58DA3F1}"/>
                  </a:ext>
                </a:extLst>
              </p:cNvPr>
              <p:cNvSpPr/>
              <p:nvPr/>
            </p:nvSpPr>
            <p:spPr>
              <a:xfrm>
                <a:off x="1934525" y="3457500"/>
                <a:ext cx="10075" cy="16350"/>
              </a:xfrm>
              <a:custGeom>
                <a:avLst/>
                <a:gdLst/>
                <a:ahLst/>
                <a:cxnLst/>
                <a:rect l="l" t="t" r="r" b="b"/>
                <a:pathLst>
                  <a:path w="403" h="654" extrusionOk="0">
                    <a:moveTo>
                      <a:pt x="302" y="0"/>
                    </a:moveTo>
                    <a:lnTo>
                      <a:pt x="151" y="151"/>
                    </a:lnTo>
                    <a:lnTo>
                      <a:pt x="101" y="252"/>
                    </a:lnTo>
                    <a:lnTo>
                      <a:pt x="0" y="402"/>
                    </a:lnTo>
                    <a:lnTo>
                      <a:pt x="0" y="503"/>
                    </a:lnTo>
                    <a:lnTo>
                      <a:pt x="50" y="553"/>
                    </a:lnTo>
                    <a:lnTo>
                      <a:pt x="101" y="604"/>
                    </a:lnTo>
                    <a:lnTo>
                      <a:pt x="201" y="654"/>
                    </a:lnTo>
                    <a:lnTo>
                      <a:pt x="302" y="654"/>
                    </a:lnTo>
                    <a:lnTo>
                      <a:pt x="352" y="604"/>
                    </a:lnTo>
                    <a:lnTo>
                      <a:pt x="402" y="503"/>
                    </a:lnTo>
                    <a:lnTo>
                      <a:pt x="402" y="201"/>
                    </a:lnTo>
                    <a:lnTo>
                      <a:pt x="3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5793;p47">
                <a:extLst>
                  <a:ext uri="{FF2B5EF4-FFF2-40B4-BE49-F238E27FC236}">
                    <a16:creationId xmlns:a16="http://schemas.microsoft.com/office/drawing/2014/main" id="{219AE539-FE24-4C7E-996A-FBD1E20EBB6B}"/>
                  </a:ext>
                </a:extLst>
              </p:cNvPr>
              <p:cNvSpPr/>
              <p:nvPr/>
            </p:nvSpPr>
            <p:spPr>
              <a:xfrm>
                <a:off x="2087825" y="3115700"/>
                <a:ext cx="1887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755" h="403" extrusionOk="0">
                    <a:moveTo>
                      <a:pt x="101" y="1"/>
                    </a:moveTo>
                    <a:lnTo>
                      <a:pt x="0" y="101"/>
                    </a:lnTo>
                    <a:lnTo>
                      <a:pt x="51" y="202"/>
                    </a:lnTo>
                    <a:lnTo>
                      <a:pt x="201" y="202"/>
                    </a:lnTo>
                    <a:lnTo>
                      <a:pt x="302" y="252"/>
                    </a:lnTo>
                    <a:lnTo>
                      <a:pt x="503" y="403"/>
                    </a:lnTo>
                    <a:lnTo>
                      <a:pt x="604" y="403"/>
                    </a:lnTo>
                    <a:lnTo>
                      <a:pt x="754" y="353"/>
                    </a:lnTo>
                    <a:lnTo>
                      <a:pt x="704" y="202"/>
                    </a:lnTo>
                    <a:lnTo>
                      <a:pt x="553" y="51"/>
                    </a:lnTo>
                    <a:lnTo>
                      <a:pt x="403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5794;p47">
                <a:extLst>
                  <a:ext uri="{FF2B5EF4-FFF2-40B4-BE49-F238E27FC236}">
                    <a16:creationId xmlns:a16="http://schemas.microsoft.com/office/drawing/2014/main" id="{977480A7-2051-47CF-8C53-99B58D72F576}"/>
                  </a:ext>
                </a:extLst>
              </p:cNvPr>
              <p:cNvSpPr/>
              <p:nvPr/>
            </p:nvSpPr>
            <p:spPr>
              <a:xfrm>
                <a:off x="1797550" y="3715100"/>
                <a:ext cx="2137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855" h="403" extrusionOk="0">
                    <a:moveTo>
                      <a:pt x="352" y="0"/>
                    </a:moveTo>
                    <a:lnTo>
                      <a:pt x="151" y="51"/>
                    </a:lnTo>
                    <a:lnTo>
                      <a:pt x="51" y="51"/>
                    </a:lnTo>
                    <a:lnTo>
                      <a:pt x="0" y="151"/>
                    </a:lnTo>
                    <a:lnTo>
                      <a:pt x="0" y="252"/>
                    </a:lnTo>
                    <a:lnTo>
                      <a:pt x="0" y="352"/>
                    </a:lnTo>
                    <a:lnTo>
                      <a:pt x="101" y="403"/>
                    </a:lnTo>
                    <a:lnTo>
                      <a:pt x="201" y="352"/>
                    </a:lnTo>
                    <a:lnTo>
                      <a:pt x="252" y="302"/>
                    </a:lnTo>
                    <a:lnTo>
                      <a:pt x="302" y="252"/>
                    </a:lnTo>
                    <a:lnTo>
                      <a:pt x="704" y="252"/>
                    </a:lnTo>
                    <a:lnTo>
                      <a:pt x="754" y="201"/>
                    </a:lnTo>
                    <a:lnTo>
                      <a:pt x="855" y="101"/>
                    </a:lnTo>
                    <a:lnTo>
                      <a:pt x="855" y="51"/>
                    </a:lnTo>
                    <a:lnTo>
                      <a:pt x="75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5795;p47">
                <a:extLst>
                  <a:ext uri="{FF2B5EF4-FFF2-40B4-BE49-F238E27FC236}">
                    <a16:creationId xmlns:a16="http://schemas.microsoft.com/office/drawing/2014/main" id="{7CCDB146-4173-4467-B2A6-1E184BEBC922}"/>
                  </a:ext>
                </a:extLst>
              </p:cNvPr>
              <p:cNvSpPr/>
              <p:nvPr/>
            </p:nvSpPr>
            <p:spPr>
              <a:xfrm>
                <a:off x="1945825" y="3615825"/>
                <a:ext cx="8825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353" h="604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1" y="554"/>
                    </a:lnTo>
                    <a:lnTo>
                      <a:pt x="51" y="604"/>
                    </a:lnTo>
                    <a:lnTo>
                      <a:pt x="252" y="604"/>
                    </a:lnTo>
                    <a:lnTo>
                      <a:pt x="352" y="554"/>
                    </a:lnTo>
                    <a:lnTo>
                      <a:pt x="352" y="403"/>
                    </a:lnTo>
                    <a:lnTo>
                      <a:pt x="302" y="252"/>
                    </a:lnTo>
                    <a:lnTo>
                      <a:pt x="202" y="51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5796;p47">
                <a:extLst>
                  <a:ext uri="{FF2B5EF4-FFF2-40B4-BE49-F238E27FC236}">
                    <a16:creationId xmlns:a16="http://schemas.microsoft.com/office/drawing/2014/main" id="{625ECDED-BC45-40A2-B6AE-7D836B08BAD5}"/>
                  </a:ext>
                </a:extLst>
              </p:cNvPr>
              <p:cNvSpPr/>
              <p:nvPr/>
            </p:nvSpPr>
            <p:spPr>
              <a:xfrm>
                <a:off x="2170750" y="3604525"/>
                <a:ext cx="16375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655" h="604" extrusionOk="0">
                    <a:moveTo>
                      <a:pt x="202" y="0"/>
                    </a:moveTo>
                    <a:lnTo>
                      <a:pt x="101" y="50"/>
                    </a:lnTo>
                    <a:lnTo>
                      <a:pt x="1" y="151"/>
                    </a:lnTo>
                    <a:lnTo>
                      <a:pt x="503" y="603"/>
                    </a:lnTo>
                    <a:lnTo>
                      <a:pt x="654" y="553"/>
                    </a:lnTo>
                    <a:lnTo>
                      <a:pt x="654" y="453"/>
                    </a:lnTo>
                    <a:lnTo>
                      <a:pt x="604" y="302"/>
                    </a:lnTo>
                    <a:lnTo>
                      <a:pt x="503" y="151"/>
                    </a:lnTo>
                    <a:lnTo>
                      <a:pt x="353" y="50"/>
                    </a:lnTo>
                    <a:lnTo>
                      <a:pt x="2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5797;p47">
                <a:extLst>
                  <a:ext uri="{FF2B5EF4-FFF2-40B4-BE49-F238E27FC236}">
                    <a16:creationId xmlns:a16="http://schemas.microsoft.com/office/drawing/2014/main" id="{5F783A65-FC0E-4DD6-925F-6CEB241FE52C}"/>
                  </a:ext>
                </a:extLst>
              </p:cNvPr>
              <p:cNvSpPr/>
              <p:nvPr/>
            </p:nvSpPr>
            <p:spPr>
              <a:xfrm>
                <a:off x="1982275" y="3510275"/>
                <a:ext cx="13850" cy="1132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53" extrusionOk="0">
                    <a:moveTo>
                      <a:pt x="151" y="0"/>
                    </a:moveTo>
                    <a:lnTo>
                      <a:pt x="50" y="51"/>
                    </a:lnTo>
                    <a:lnTo>
                      <a:pt x="0" y="202"/>
                    </a:lnTo>
                    <a:lnTo>
                      <a:pt x="0" y="352"/>
                    </a:lnTo>
                    <a:lnTo>
                      <a:pt x="0" y="403"/>
                    </a:lnTo>
                    <a:lnTo>
                      <a:pt x="50" y="453"/>
                    </a:lnTo>
                    <a:lnTo>
                      <a:pt x="101" y="403"/>
                    </a:lnTo>
                    <a:lnTo>
                      <a:pt x="151" y="453"/>
                    </a:lnTo>
                    <a:lnTo>
                      <a:pt x="503" y="453"/>
                    </a:lnTo>
                    <a:lnTo>
                      <a:pt x="553" y="403"/>
                    </a:lnTo>
                    <a:lnTo>
                      <a:pt x="503" y="252"/>
                    </a:lnTo>
                    <a:lnTo>
                      <a:pt x="402" y="101"/>
                    </a:lnTo>
                    <a:lnTo>
                      <a:pt x="302" y="51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5798;p47">
                <a:extLst>
                  <a:ext uri="{FF2B5EF4-FFF2-40B4-BE49-F238E27FC236}">
                    <a16:creationId xmlns:a16="http://schemas.microsoft.com/office/drawing/2014/main" id="{6FA9A170-C1CA-48B8-B1F1-5E264C3B1253}"/>
                  </a:ext>
                </a:extLst>
              </p:cNvPr>
              <p:cNvSpPr/>
              <p:nvPr/>
            </p:nvSpPr>
            <p:spPr>
              <a:xfrm>
                <a:off x="1635450" y="3084300"/>
                <a:ext cx="188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755" h="202" extrusionOk="0">
                    <a:moveTo>
                      <a:pt x="101" y="0"/>
                    </a:moveTo>
                    <a:lnTo>
                      <a:pt x="51" y="50"/>
                    </a:lnTo>
                    <a:lnTo>
                      <a:pt x="0" y="151"/>
                    </a:lnTo>
                    <a:lnTo>
                      <a:pt x="51" y="201"/>
                    </a:lnTo>
                    <a:lnTo>
                      <a:pt x="704" y="201"/>
                    </a:lnTo>
                    <a:lnTo>
                      <a:pt x="754" y="151"/>
                    </a:lnTo>
                    <a:lnTo>
                      <a:pt x="754" y="50"/>
                    </a:lnTo>
                    <a:lnTo>
                      <a:pt x="70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5799;p47">
                <a:extLst>
                  <a:ext uri="{FF2B5EF4-FFF2-40B4-BE49-F238E27FC236}">
                    <a16:creationId xmlns:a16="http://schemas.microsoft.com/office/drawing/2014/main" id="{4758C361-96D8-4799-8748-18918046D257}"/>
                  </a:ext>
                </a:extLst>
              </p:cNvPr>
              <p:cNvSpPr/>
              <p:nvPr/>
            </p:nvSpPr>
            <p:spPr>
              <a:xfrm>
                <a:off x="1250925" y="3100625"/>
                <a:ext cx="201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805" h="202" extrusionOk="0">
                    <a:moveTo>
                      <a:pt x="202" y="1"/>
                    </a:moveTo>
                    <a:lnTo>
                      <a:pt x="1" y="51"/>
                    </a:lnTo>
                    <a:lnTo>
                      <a:pt x="151" y="202"/>
                    </a:lnTo>
                    <a:lnTo>
                      <a:pt x="704" y="202"/>
                    </a:lnTo>
                    <a:lnTo>
                      <a:pt x="805" y="101"/>
                    </a:lnTo>
                    <a:lnTo>
                      <a:pt x="704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5800;p47">
                <a:extLst>
                  <a:ext uri="{FF2B5EF4-FFF2-40B4-BE49-F238E27FC236}">
                    <a16:creationId xmlns:a16="http://schemas.microsoft.com/office/drawing/2014/main" id="{C57E0C98-AAC5-4BB3-9A2E-8D6866043DBB}"/>
                  </a:ext>
                </a:extLst>
              </p:cNvPr>
              <p:cNvSpPr/>
              <p:nvPr/>
            </p:nvSpPr>
            <p:spPr>
              <a:xfrm>
                <a:off x="1051125" y="3110675"/>
                <a:ext cx="201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805" h="202" extrusionOk="0">
                    <a:moveTo>
                      <a:pt x="101" y="1"/>
                    </a:moveTo>
                    <a:lnTo>
                      <a:pt x="51" y="51"/>
                    </a:lnTo>
                    <a:lnTo>
                      <a:pt x="1" y="151"/>
                    </a:lnTo>
                    <a:lnTo>
                      <a:pt x="101" y="202"/>
                    </a:lnTo>
                    <a:lnTo>
                      <a:pt x="704" y="202"/>
                    </a:lnTo>
                    <a:lnTo>
                      <a:pt x="755" y="151"/>
                    </a:lnTo>
                    <a:lnTo>
                      <a:pt x="805" y="51"/>
                    </a:lnTo>
                    <a:lnTo>
                      <a:pt x="704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5801;p47">
                <a:extLst>
                  <a:ext uri="{FF2B5EF4-FFF2-40B4-BE49-F238E27FC236}">
                    <a16:creationId xmlns:a16="http://schemas.microsoft.com/office/drawing/2014/main" id="{2343B893-6661-4414-A183-2AB881AEBF11}"/>
                  </a:ext>
                </a:extLst>
              </p:cNvPr>
              <p:cNvSpPr/>
              <p:nvPr/>
            </p:nvSpPr>
            <p:spPr>
              <a:xfrm>
                <a:off x="809875" y="3120725"/>
                <a:ext cx="13825" cy="1135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54" extrusionOk="0">
                    <a:moveTo>
                      <a:pt x="352" y="1"/>
                    </a:moveTo>
                    <a:lnTo>
                      <a:pt x="251" y="51"/>
                    </a:lnTo>
                    <a:lnTo>
                      <a:pt x="151" y="101"/>
                    </a:lnTo>
                    <a:lnTo>
                      <a:pt x="0" y="302"/>
                    </a:lnTo>
                    <a:lnTo>
                      <a:pt x="0" y="353"/>
                    </a:lnTo>
                    <a:lnTo>
                      <a:pt x="50" y="453"/>
                    </a:lnTo>
                    <a:lnTo>
                      <a:pt x="201" y="403"/>
                    </a:lnTo>
                    <a:lnTo>
                      <a:pt x="352" y="353"/>
                    </a:lnTo>
                    <a:lnTo>
                      <a:pt x="503" y="202"/>
                    </a:lnTo>
                    <a:lnTo>
                      <a:pt x="553" y="101"/>
                    </a:lnTo>
                    <a:lnTo>
                      <a:pt x="3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5802;p47">
                <a:extLst>
                  <a:ext uri="{FF2B5EF4-FFF2-40B4-BE49-F238E27FC236}">
                    <a16:creationId xmlns:a16="http://schemas.microsoft.com/office/drawing/2014/main" id="{A80D533B-E578-4DC3-8A0C-8CF063144D4C}"/>
                  </a:ext>
                </a:extLst>
              </p:cNvPr>
              <p:cNvSpPr/>
              <p:nvPr/>
            </p:nvSpPr>
            <p:spPr>
              <a:xfrm>
                <a:off x="2019975" y="3163450"/>
                <a:ext cx="188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755" h="202" extrusionOk="0">
                    <a:moveTo>
                      <a:pt x="50" y="1"/>
                    </a:moveTo>
                    <a:lnTo>
                      <a:pt x="0" y="51"/>
                    </a:lnTo>
                    <a:lnTo>
                      <a:pt x="0" y="151"/>
                    </a:lnTo>
                    <a:lnTo>
                      <a:pt x="50" y="202"/>
                    </a:lnTo>
                    <a:lnTo>
                      <a:pt x="654" y="202"/>
                    </a:lnTo>
                    <a:lnTo>
                      <a:pt x="704" y="151"/>
                    </a:lnTo>
                    <a:lnTo>
                      <a:pt x="754" y="51"/>
                    </a:lnTo>
                    <a:lnTo>
                      <a:pt x="704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5803;p47">
                <a:extLst>
                  <a:ext uri="{FF2B5EF4-FFF2-40B4-BE49-F238E27FC236}">
                    <a16:creationId xmlns:a16="http://schemas.microsoft.com/office/drawing/2014/main" id="{E7AF72C7-DA9F-4FAC-B0D3-542F3A42C023}"/>
                  </a:ext>
                </a:extLst>
              </p:cNvPr>
              <p:cNvSpPr/>
              <p:nvPr/>
            </p:nvSpPr>
            <p:spPr>
              <a:xfrm>
                <a:off x="1919450" y="3374550"/>
                <a:ext cx="10075" cy="13850"/>
              </a:xfrm>
              <a:custGeom>
                <a:avLst/>
                <a:gdLst/>
                <a:ahLst/>
                <a:cxnLst/>
                <a:rect l="l" t="t" r="r" b="b"/>
                <a:pathLst>
                  <a:path w="403" h="554" extrusionOk="0">
                    <a:moveTo>
                      <a:pt x="251" y="1"/>
                    </a:moveTo>
                    <a:lnTo>
                      <a:pt x="101" y="152"/>
                    </a:lnTo>
                    <a:lnTo>
                      <a:pt x="0" y="303"/>
                    </a:lnTo>
                    <a:lnTo>
                      <a:pt x="50" y="353"/>
                    </a:lnTo>
                    <a:lnTo>
                      <a:pt x="201" y="504"/>
                    </a:lnTo>
                    <a:lnTo>
                      <a:pt x="302" y="554"/>
                    </a:lnTo>
                    <a:lnTo>
                      <a:pt x="402" y="403"/>
                    </a:lnTo>
                    <a:lnTo>
                      <a:pt x="402" y="303"/>
                    </a:lnTo>
                    <a:lnTo>
                      <a:pt x="402" y="102"/>
                    </a:lnTo>
                    <a:lnTo>
                      <a:pt x="302" y="51"/>
                    </a:lnTo>
                    <a:lnTo>
                      <a:pt x="2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5804;p47">
                <a:extLst>
                  <a:ext uri="{FF2B5EF4-FFF2-40B4-BE49-F238E27FC236}">
                    <a16:creationId xmlns:a16="http://schemas.microsoft.com/office/drawing/2014/main" id="{D38EE0B9-57E4-4B91-B440-066D9CEAFDBB}"/>
                  </a:ext>
                </a:extLst>
              </p:cNvPr>
              <p:cNvSpPr/>
              <p:nvPr/>
            </p:nvSpPr>
            <p:spPr>
              <a:xfrm>
                <a:off x="1835250" y="3389650"/>
                <a:ext cx="15100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604" h="403" extrusionOk="0">
                    <a:moveTo>
                      <a:pt x="503" y="0"/>
                    </a:moveTo>
                    <a:lnTo>
                      <a:pt x="402" y="50"/>
                    </a:lnTo>
                    <a:lnTo>
                      <a:pt x="352" y="151"/>
                    </a:lnTo>
                    <a:lnTo>
                      <a:pt x="252" y="201"/>
                    </a:lnTo>
                    <a:lnTo>
                      <a:pt x="101" y="201"/>
                    </a:lnTo>
                    <a:lnTo>
                      <a:pt x="0" y="352"/>
                    </a:lnTo>
                    <a:lnTo>
                      <a:pt x="101" y="402"/>
                    </a:lnTo>
                    <a:lnTo>
                      <a:pt x="453" y="402"/>
                    </a:lnTo>
                    <a:lnTo>
                      <a:pt x="553" y="352"/>
                    </a:lnTo>
                    <a:lnTo>
                      <a:pt x="604" y="201"/>
                    </a:lnTo>
                    <a:lnTo>
                      <a:pt x="553" y="50"/>
                    </a:lnTo>
                    <a:lnTo>
                      <a:pt x="55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5805;p47">
                <a:extLst>
                  <a:ext uri="{FF2B5EF4-FFF2-40B4-BE49-F238E27FC236}">
                    <a16:creationId xmlns:a16="http://schemas.microsoft.com/office/drawing/2014/main" id="{D5112CD6-00D4-4DB1-B466-B73EE85ACEAD}"/>
                  </a:ext>
                </a:extLst>
              </p:cNvPr>
              <p:cNvSpPr/>
              <p:nvPr/>
            </p:nvSpPr>
            <p:spPr>
              <a:xfrm>
                <a:off x="1891800" y="3404725"/>
                <a:ext cx="2137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855" h="252" extrusionOk="0">
                    <a:moveTo>
                      <a:pt x="101" y="0"/>
                    </a:moveTo>
                    <a:lnTo>
                      <a:pt x="0" y="51"/>
                    </a:lnTo>
                    <a:lnTo>
                      <a:pt x="50" y="101"/>
                    </a:lnTo>
                    <a:lnTo>
                      <a:pt x="101" y="201"/>
                    </a:lnTo>
                    <a:lnTo>
                      <a:pt x="201" y="252"/>
                    </a:lnTo>
                    <a:lnTo>
                      <a:pt x="503" y="252"/>
                    </a:lnTo>
                    <a:lnTo>
                      <a:pt x="754" y="201"/>
                    </a:lnTo>
                    <a:lnTo>
                      <a:pt x="855" y="151"/>
                    </a:lnTo>
                    <a:lnTo>
                      <a:pt x="804" y="51"/>
                    </a:lnTo>
                    <a:lnTo>
                      <a:pt x="704" y="51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5806;p47">
                <a:extLst>
                  <a:ext uri="{FF2B5EF4-FFF2-40B4-BE49-F238E27FC236}">
                    <a16:creationId xmlns:a16="http://schemas.microsoft.com/office/drawing/2014/main" id="{9D93A6D3-6AE2-4D26-BA99-34A6A1250856}"/>
                  </a:ext>
                </a:extLst>
              </p:cNvPr>
              <p:cNvSpPr/>
              <p:nvPr/>
            </p:nvSpPr>
            <p:spPr>
              <a:xfrm>
                <a:off x="1866650" y="3422325"/>
                <a:ext cx="10100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404" h="604" extrusionOk="0">
                    <a:moveTo>
                      <a:pt x="353" y="0"/>
                    </a:moveTo>
                    <a:lnTo>
                      <a:pt x="202" y="50"/>
                    </a:lnTo>
                    <a:lnTo>
                      <a:pt x="202" y="151"/>
                    </a:lnTo>
                    <a:lnTo>
                      <a:pt x="202" y="201"/>
                    </a:lnTo>
                    <a:lnTo>
                      <a:pt x="101" y="352"/>
                    </a:lnTo>
                    <a:lnTo>
                      <a:pt x="1" y="452"/>
                    </a:lnTo>
                    <a:lnTo>
                      <a:pt x="1" y="603"/>
                    </a:lnTo>
                    <a:lnTo>
                      <a:pt x="403" y="603"/>
                    </a:lnTo>
                    <a:lnTo>
                      <a:pt x="403" y="50"/>
                    </a:lnTo>
                    <a:lnTo>
                      <a:pt x="35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5807;p47">
                <a:extLst>
                  <a:ext uri="{FF2B5EF4-FFF2-40B4-BE49-F238E27FC236}">
                    <a16:creationId xmlns:a16="http://schemas.microsoft.com/office/drawing/2014/main" id="{77BE9F08-3CD4-4516-8497-DD3ADB1F0579}"/>
                  </a:ext>
                </a:extLst>
              </p:cNvPr>
              <p:cNvSpPr/>
              <p:nvPr/>
            </p:nvSpPr>
            <p:spPr>
              <a:xfrm>
                <a:off x="1913150" y="3442425"/>
                <a:ext cx="11350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454" h="604" extrusionOk="0">
                    <a:moveTo>
                      <a:pt x="101" y="0"/>
                    </a:moveTo>
                    <a:lnTo>
                      <a:pt x="51" y="101"/>
                    </a:lnTo>
                    <a:lnTo>
                      <a:pt x="1" y="302"/>
                    </a:lnTo>
                    <a:lnTo>
                      <a:pt x="1" y="453"/>
                    </a:lnTo>
                    <a:lnTo>
                      <a:pt x="101" y="603"/>
                    </a:lnTo>
                    <a:lnTo>
                      <a:pt x="202" y="553"/>
                    </a:lnTo>
                    <a:lnTo>
                      <a:pt x="252" y="302"/>
                    </a:lnTo>
                    <a:lnTo>
                      <a:pt x="302" y="252"/>
                    </a:lnTo>
                    <a:lnTo>
                      <a:pt x="453" y="201"/>
                    </a:lnTo>
                    <a:lnTo>
                      <a:pt x="403" y="101"/>
                    </a:lnTo>
                    <a:lnTo>
                      <a:pt x="353" y="50"/>
                    </a:lnTo>
                    <a:lnTo>
                      <a:pt x="2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5808;p47">
                <a:extLst>
                  <a:ext uri="{FF2B5EF4-FFF2-40B4-BE49-F238E27FC236}">
                    <a16:creationId xmlns:a16="http://schemas.microsoft.com/office/drawing/2014/main" id="{28A18E04-87D8-49E3-B3EA-2136B2E9B1C0}"/>
                  </a:ext>
                </a:extLst>
              </p:cNvPr>
              <p:cNvSpPr/>
              <p:nvPr/>
            </p:nvSpPr>
            <p:spPr>
              <a:xfrm>
                <a:off x="2003625" y="3488900"/>
                <a:ext cx="15100" cy="11350"/>
              </a:xfrm>
              <a:custGeom>
                <a:avLst/>
                <a:gdLst/>
                <a:ahLst/>
                <a:cxnLst/>
                <a:rect l="l" t="t" r="r" b="b"/>
                <a:pathLst>
                  <a:path w="604" h="454" extrusionOk="0">
                    <a:moveTo>
                      <a:pt x="152" y="1"/>
                    </a:moveTo>
                    <a:lnTo>
                      <a:pt x="1" y="102"/>
                    </a:lnTo>
                    <a:lnTo>
                      <a:pt x="101" y="202"/>
                    </a:lnTo>
                    <a:lnTo>
                      <a:pt x="202" y="252"/>
                    </a:lnTo>
                    <a:lnTo>
                      <a:pt x="302" y="303"/>
                    </a:lnTo>
                    <a:lnTo>
                      <a:pt x="503" y="453"/>
                    </a:lnTo>
                    <a:lnTo>
                      <a:pt x="604" y="453"/>
                    </a:lnTo>
                    <a:lnTo>
                      <a:pt x="604" y="353"/>
                    </a:lnTo>
                    <a:lnTo>
                      <a:pt x="604" y="202"/>
                    </a:lnTo>
                    <a:lnTo>
                      <a:pt x="554" y="102"/>
                    </a:lnTo>
                    <a:lnTo>
                      <a:pt x="453" y="51"/>
                    </a:lnTo>
                    <a:lnTo>
                      <a:pt x="2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5809;p47">
                <a:extLst>
                  <a:ext uri="{FF2B5EF4-FFF2-40B4-BE49-F238E27FC236}">
                    <a16:creationId xmlns:a16="http://schemas.microsoft.com/office/drawing/2014/main" id="{B2F8C7A4-8935-45F4-803F-D07EB8A9EAB0}"/>
                  </a:ext>
                </a:extLst>
              </p:cNvPr>
              <p:cNvSpPr/>
              <p:nvPr/>
            </p:nvSpPr>
            <p:spPr>
              <a:xfrm>
                <a:off x="2086575" y="3585675"/>
                <a:ext cx="6300" cy="1887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755" extrusionOk="0">
                    <a:moveTo>
                      <a:pt x="101" y="0"/>
                    </a:moveTo>
                    <a:lnTo>
                      <a:pt x="0" y="51"/>
                    </a:lnTo>
                    <a:lnTo>
                      <a:pt x="0" y="654"/>
                    </a:lnTo>
                    <a:lnTo>
                      <a:pt x="50" y="704"/>
                    </a:lnTo>
                    <a:lnTo>
                      <a:pt x="151" y="754"/>
                    </a:lnTo>
                    <a:lnTo>
                      <a:pt x="201" y="654"/>
                    </a:lnTo>
                    <a:lnTo>
                      <a:pt x="251" y="453"/>
                    </a:lnTo>
                    <a:lnTo>
                      <a:pt x="201" y="51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5810;p47">
                <a:extLst>
                  <a:ext uri="{FF2B5EF4-FFF2-40B4-BE49-F238E27FC236}">
                    <a16:creationId xmlns:a16="http://schemas.microsoft.com/office/drawing/2014/main" id="{CFC4C5FE-278A-42C8-9B7D-BAD7AEAAF792}"/>
                  </a:ext>
                </a:extLst>
              </p:cNvPr>
              <p:cNvSpPr/>
              <p:nvPr/>
            </p:nvSpPr>
            <p:spPr>
              <a:xfrm>
                <a:off x="2144375" y="3625875"/>
                <a:ext cx="11325" cy="11350"/>
              </a:xfrm>
              <a:custGeom>
                <a:avLst/>
                <a:gdLst/>
                <a:ahLst/>
                <a:cxnLst/>
                <a:rect l="l" t="t" r="r" b="b"/>
                <a:pathLst>
                  <a:path w="453" h="454" extrusionOk="0">
                    <a:moveTo>
                      <a:pt x="151" y="1"/>
                    </a:moveTo>
                    <a:lnTo>
                      <a:pt x="101" y="51"/>
                    </a:lnTo>
                    <a:lnTo>
                      <a:pt x="51" y="101"/>
                    </a:lnTo>
                    <a:lnTo>
                      <a:pt x="0" y="252"/>
                    </a:lnTo>
                    <a:lnTo>
                      <a:pt x="0" y="302"/>
                    </a:lnTo>
                    <a:lnTo>
                      <a:pt x="51" y="353"/>
                    </a:lnTo>
                    <a:lnTo>
                      <a:pt x="201" y="453"/>
                    </a:lnTo>
                    <a:lnTo>
                      <a:pt x="302" y="453"/>
                    </a:lnTo>
                    <a:lnTo>
                      <a:pt x="352" y="403"/>
                    </a:lnTo>
                    <a:lnTo>
                      <a:pt x="402" y="302"/>
                    </a:lnTo>
                    <a:lnTo>
                      <a:pt x="453" y="152"/>
                    </a:lnTo>
                    <a:lnTo>
                      <a:pt x="352" y="101"/>
                    </a:lnTo>
                    <a:lnTo>
                      <a:pt x="2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5811;p47">
                <a:extLst>
                  <a:ext uri="{FF2B5EF4-FFF2-40B4-BE49-F238E27FC236}">
                    <a16:creationId xmlns:a16="http://schemas.microsoft.com/office/drawing/2014/main" id="{1BB6ACD2-2783-43F0-AC29-9BED1ED85B88}"/>
                  </a:ext>
                </a:extLst>
              </p:cNvPr>
              <p:cNvSpPr/>
              <p:nvPr/>
            </p:nvSpPr>
            <p:spPr>
              <a:xfrm>
                <a:off x="2033800" y="3684950"/>
                <a:ext cx="16350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654" h="403" extrusionOk="0">
                    <a:moveTo>
                      <a:pt x="151" y="0"/>
                    </a:moveTo>
                    <a:lnTo>
                      <a:pt x="101" y="50"/>
                    </a:lnTo>
                    <a:lnTo>
                      <a:pt x="50" y="101"/>
                    </a:lnTo>
                    <a:lnTo>
                      <a:pt x="0" y="302"/>
                    </a:lnTo>
                    <a:lnTo>
                      <a:pt x="50" y="402"/>
                    </a:lnTo>
                    <a:lnTo>
                      <a:pt x="503" y="402"/>
                    </a:lnTo>
                    <a:lnTo>
                      <a:pt x="603" y="352"/>
                    </a:lnTo>
                    <a:lnTo>
                      <a:pt x="653" y="251"/>
                    </a:lnTo>
                    <a:lnTo>
                      <a:pt x="553" y="201"/>
                    </a:lnTo>
                    <a:lnTo>
                      <a:pt x="352" y="151"/>
                    </a:lnTo>
                    <a:lnTo>
                      <a:pt x="251" y="101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5812;p47">
                <a:extLst>
                  <a:ext uri="{FF2B5EF4-FFF2-40B4-BE49-F238E27FC236}">
                    <a16:creationId xmlns:a16="http://schemas.microsoft.com/office/drawing/2014/main" id="{B244064C-5C8D-452E-A024-36E5907755AC}"/>
                  </a:ext>
                </a:extLst>
              </p:cNvPr>
              <p:cNvSpPr/>
              <p:nvPr/>
            </p:nvSpPr>
            <p:spPr>
              <a:xfrm>
                <a:off x="1929500" y="3710075"/>
                <a:ext cx="201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805" h="202" extrusionOk="0">
                    <a:moveTo>
                      <a:pt x="201" y="0"/>
                    </a:moveTo>
                    <a:lnTo>
                      <a:pt x="0" y="101"/>
                    </a:lnTo>
                    <a:lnTo>
                      <a:pt x="151" y="201"/>
                    </a:lnTo>
                    <a:lnTo>
                      <a:pt x="704" y="201"/>
                    </a:lnTo>
                    <a:lnTo>
                      <a:pt x="804" y="151"/>
                    </a:lnTo>
                    <a:lnTo>
                      <a:pt x="70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5813;p47">
                <a:extLst>
                  <a:ext uri="{FF2B5EF4-FFF2-40B4-BE49-F238E27FC236}">
                    <a16:creationId xmlns:a16="http://schemas.microsoft.com/office/drawing/2014/main" id="{4E6A9ECD-7D3F-406F-9607-47FE1893EA21}"/>
                  </a:ext>
                </a:extLst>
              </p:cNvPr>
              <p:cNvSpPr/>
              <p:nvPr/>
            </p:nvSpPr>
            <p:spPr>
              <a:xfrm>
                <a:off x="1792525" y="3779175"/>
                <a:ext cx="15100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604" h="403" extrusionOk="0">
                    <a:moveTo>
                      <a:pt x="302" y="1"/>
                    </a:moveTo>
                    <a:lnTo>
                      <a:pt x="201" y="101"/>
                    </a:lnTo>
                    <a:lnTo>
                      <a:pt x="151" y="152"/>
                    </a:lnTo>
                    <a:lnTo>
                      <a:pt x="51" y="252"/>
                    </a:lnTo>
                    <a:lnTo>
                      <a:pt x="0" y="302"/>
                    </a:lnTo>
                    <a:lnTo>
                      <a:pt x="0" y="403"/>
                    </a:lnTo>
                    <a:lnTo>
                      <a:pt x="503" y="403"/>
                    </a:lnTo>
                    <a:lnTo>
                      <a:pt x="604" y="353"/>
                    </a:lnTo>
                    <a:lnTo>
                      <a:pt x="453" y="101"/>
                    </a:lnTo>
                    <a:lnTo>
                      <a:pt x="3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5814;p47">
                <a:extLst>
                  <a:ext uri="{FF2B5EF4-FFF2-40B4-BE49-F238E27FC236}">
                    <a16:creationId xmlns:a16="http://schemas.microsoft.com/office/drawing/2014/main" id="{66F89368-3260-4B25-A36A-FE8291899ACB}"/>
                  </a:ext>
                </a:extLst>
              </p:cNvPr>
              <p:cNvSpPr/>
              <p:nvPr/>
            </p:nvSpPr>
            <p:spPr>
              <a:xfrm>
                <a:off x="2150650" y="3784200"/>
                <a:ext cx="15100" cy="10100"/>
              </a:xfrm>
              <a:custGeom>
                <a:avLst/>
                <a:gdLst/>
                <a:ahLst/>
                <a:cxnLst/>
                <a:rect l="l" t="t" r="r" b="b"/>
                <a:pathLst>
                  <a:path w="604" h="404" extrusionOk="0">
                    <a:moveTo>
                      <a:pt x="302" y="1"/>
                    </a:moveTo>
                    <a:lnTo>
                      <a:pt x="202" y="101"/>
                    </a:lnTo>
                    <a:lnTo>
                      <a:pt x="1" y="303"/>
                    </a:lnTo>
                    <a:lnTo>
                      <a:pt x="151" y="403"/>
                    </a:lnTo>
                    <a:lnTo>
                      <a:pt x="302" y="403"/>
                    </a:lnTo>
                    <a:lnTo>
                      <a:pt x="403" y="303"/>
                    </a:lnTo>
                    <a:lnTo>
                      <a:pt x="604" y="101"/>
                    </a:lnTo>
                    <a:lnTo>
                      <a:pt x="503" y="51"/>
                    </a:lnTo>
                    <a:lnTo>
                      <a:pt x="453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5815;p47">
                <a:extLst>
                  <a:ext uri="{FF2B5EF4-FFF2-40B4-BE49-F238E27FC236}">
                    <a16:creationId xmlns:a16="http://schemas.microsoft.com/office/drawing/2014/main" id="{353BFE95-9A31-4B26-AD1E-A3D221ADF608}"/>
                  </a:ext>
                </a:extLst>
              </p:cNvPr>
              <p:cNvSpPr/>
              <p:nvPr/>
            </p:nvSpPr>
            <p:spPr>
              <a:xfrm>
                <a:off x="1482150" y="3799300"/>
                <a:ext cx="11325" cy="16350"/>
              </a:xfrm>
              <a:custGeom>
                <a:avLst/>
                <a:gdLst/>
                <a:ahLst/>
                <a:cxnLst/>
                <a:rect l="l" t="t" r="r" b="b"/>
                <a:pathLst>
                  <a:path w="453" h="654" extrusionOk="0">
                    <a:moveTo>
                      <a:pt x="101" y="0"/>
                    </a:moveTo>
                    <a:lnTo>
                      <a:pt x="50" y="101"/>
                    </a:lnTo>
                    <a:lnTo>
                      <a:pt x="0" y="201"/>
                    </a:lnTo>
                    <a:lnTo>
                      <a:pt x="0" y="352"/>
                    </a:lnTo>
                    <a:lnTo>
                      <a:pt x="101" y="452"/>
                    </a:lnTo>
                    <a:lnTo>
                      <a:pt x="302" y="654"/>
                    </a:lnTo>
                    <a:lnTo>
                      <a:pt x="453" y="452"/>
                    </a:lnTo>
                    <a:lnTo>
                      <a:pt x="402" y="352"/>
                    </a:lnTo>
                    <a:lnTo>
                      <a:pt x="302" y="201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5816;p47">
                <a:extLst>
                  <a:ext uri="{FF2B5EF4-FFF2-40B4-BE49-F238E27FC236}">
                    <a16:creationId xmlns:a16="http://schemas.microsoft.com/office/drawing/2014/main" id="{993BA345-5D74-4875-9E27-2C5892BB894C}"/>
                  </a:ext>
                </a:extLst>
              </p:cNvPr>
              <p:cNvSpPr/>
              <p:nvPr/>
            </p:nvSpPr>
            <p:spPr>
              <a:xfrm>
                <a:off x="857625" y="3120725"/>
                <a:ext cx="138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553" h="253" extrusionOk="0">
                    <a:moveTo>
                      <a:pt x="50" y="1"/>
                    </a:moveTo>
                    <a:lnTo>
                      <a:pt x="0" y="101"/>
                    </a:lnTo>
                    <a:lnTo>
                      <a:pt x="0" y="152"/>
                    </a:lnTo>
                    <a:lnTo>
                      <a:pt x="50" y="202"/>
                    </a:lnTo>
                    <a:lnTo>
                      <a:pt x="151" y="252"/>
                    </a:lnTo>
                    <a:lnTo>
                      <a:pt x="452" y="252"/>
                    </a:lnTo>
                    <a:lnTo>
                      <a:pt x="553" y="152"/>
                    </a:lnTo>
                    <a:lnTo>
                      <a:pt x="503" y="101"/>
                    </a:lnTo>
                    <a:lnTo>
                      <a:pt x="452" y="51"/>
                    </a:lnTo>
                    <a:lnTo>
                      <a:pt x="50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5817;p47">
                <a:extLst>
                  <a:ext uri="{FF2B5EF4-FFF2-40B4-BE49-F238E27FC236}">
                    <a16:creationId xmlns:a16="http://schemas.microsoft.com/office/drawing/2014/main" id="{BD65562E-A60F-4E1C-B7DA-1A09A7E11856}"/>
                  </a:ext>
                </a:extLst>
              </p:cNvPr>
              <p:cNvSpPr/>
              <p:nvPr/>
            </p:nvSpPr>
            <p:spPr>
              <a:xfrm>
                <a:off x="1840275" y="3411000"/>
                <a:ext cx="1007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403" h="403" extrusionOk="0">
                    <a:moveTo>
                      <a:pt x="101" y="1"/>
                    </a:moveTo>
                    <a:lnTo>
                      <a:pt x="0" y="51"/>
                    </a:lnTo>
                    <a:lnTo>
                      <a:pt x="0" y="151"/>
                    </a:lnTo>
                    <a:lnTo>
                      <a:pt x="252" y="403"/>
                    </a:lnTo>
                    <a:lnTo>
                      <a:pt x="403" y="403"/>
                    </a:lnTo>
                    <a:lnTo>
                      <a:pt x="403" y="302"/>
                    </a:lnTo>
                    <a:lnTo>
                      <a:pt x="403" y="151"/>
                    </a:lnTo>
                    <a:lnTo>
                      <a:pt x="352" y="51"/>
                    </a:lnTo>
                    <a:lnTo>
                      <a:pt x="30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5818;p47">
                <a:extLst>
                  <a:ext uri="{FF2B5EF4-FFF2-40B4-BE49-F238E27FC236}">
                    <a16:creationId xmlns:a16="http://schemas.microsoft.com/office/drawing/2014/main" id="{B103A421-518D-49F7-AA91-E4BD068D6ACE}"/>
                  </a:ext>
                </a:extLst>
              </p:cNvPr>
              <p:cNvSpPr/>
              <p:nvPr/>
            </p:nvSpPr>
            <p:spPr>
              <a:xfrm>
                <a:off x="783475" y="3127025"/>
                <a:ext cx="138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554" h="202" extrusionOk="0">
                    <a:moveTo>
                      <a:pt x="51" y="0"/>
                    </a:moveTo>
                    <a:lnTo>
                      <a:pt x="1" y="50"/>
                    </a:lnTo>
                    <a:lnTo>
                      <a:pt x="51" y="151"/>
                    </a:lnTo>
                    <a:lnTo>
                      <a:pt x="101" y="201"/>
                    </a:lnTo>
                    <a:lnTo>
                      <a:pt x="503" y="201"/>
                    </a:lnTo>
                    <a:lnTo>
                      <a:pt x="553" y="101"/>
                    </a:lnTo>
                    <a:lnTo>
                      <a:pt x="503" y="50"/>
                    </a:lnTo>
                    <a:lnTo>
                      <a:pt x="45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5819;p47">
                <a:extLst>
                  <a:ext uri="{FF2B5EF4-FFF2-40B4-BE49-F238E27FC236}">
                    <a16:creationId xmlns:a16="http://schemas.microsoft.com/office/drawing/2014/main" id="{2253AA05-55D1-46DE-B5EE-69298CC6968A}"/>
                  </a:ext>
                </a:extLst>
              </p:cNvPr>
              <p:cNvSpPr/>
              <p:nvPr/>
            </p:nvSpPr>
            <p:spPr>
              <a:xfrm>
                <a:off x="1914400" y="3478850"/>
                <a:ext cx="10100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404" h="403" extrusionOk="0">
                    <a:moveTo>
                      <a:pt x="152" y="1"/>
                    </a:moveTo>
                    <a:lnTo>
                      <a:pt x="1" y="101"/>
                    </a:lnTo>
                    <a:lnTo>
                      <a:pt x="1" y="202"/>
                    </a:lnTo>
                    <a:lnTo>
                      <a:pt x="1" y="353"/>
                    </a:lnTo>
                    <a:lnTo>
                      <a:pt x="51" y="403"/>
                    </a:lnTo>
                    <a:lnTo>
                      <a:pt x="403" y="101"/>
                    </a:lnTo>
                    <a:lnTo>
                      <a:pt x="2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5820;p47">
                <a:extLst>
                  <a:ext uri="{FF2B5EF4-FFF2-40B4-BE49-F238E27FC236}">
                    <a16:creationId xmlns:a16="http://schemas.microsoft.com/office/drawing/2014/main" id="{D604D45B-BE31-4A3A-8338-ADB1B6762158}"/>
                  </a:ext>
                </a:extLst>
              </p:cNvPr>
              <p:cNvSpPr/>
              <p:nvPr/>
            </p:nvSpPr>
            <p:spPr>
              <a:xfrm>
                <a:off x="1851575" y="3079275"/>
                <a:ext cx="138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554" h="202" extrusionOk="0">
                    <a:moveTo>
                      <a:pt x="51" y="0"/>
                    </a:moveTo>
                    <a:lnTo>
                      <a:pt x="1" y="50"/>
                    </a:lnTo>
                    <a:lnTo>
                      <a:pt x="1" y="151"/>
                    </a:lnTo>
                    <a:lnTo>
                      <a:pt x="51" y="201"/>
                    </a:lnTo>
                    <a:lnTo>
                      <a:pt x="453" y="201"/>
                    </a:lnTo>
                    <a:lnTo>
                      <a:pt x="503" y="151"/>
                    </a:lnTo>
                    <a:lnTo>
                      <a:pt x="554" y="50"/>
                    </a:lnTo>
                    <a:lnTo>
                      <a:pt x="45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5821;p47">
                <a:extLst>
                  <a:ext uri="{FF2B5EF4-FFF2-40B4-BE49-F238E27FC236}">
                    <a16:creationId xmlns:a16="http://schemas.microsoft.com/office/drawing/2014/main" id="{A76B633A-EF22-46EC-A7DE-EF08FC983AEE}"/>
                  </a:ext>
                </a:extLst>
              </p:cNvPr>
              <p:cNvSpPr/>
              <p:nvPr/>
            </p:nvSpPr>
            <p:spPr>
              <a:xfrm>
                <a:off x="1913150" y="3578125"/>
                <a:ext cx="1007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403" h="403" extrusionOk="0">
                    <a:moveTo>
                      <a:pt x="202" y="1"/>
                    </a:moveTo>
                    <a:lnTo>
                      <a:pt x="1" y="151"/>
                    </a:lnTo>
                    <a:lnTo>
                      <a:pt x="101" y="202"/>
                    </a:lnTo>
                    <a:lnTo>
                      <a:pt x="202" y="353"/>
                    </a:lnTo>
                    <a:lnTo>
                      <a:pt x="353" y="403"/>
                    </a:lnTo>
                    <a:lnTo>
                      <a:pt x="403" y="252"/>
                    </a:lnTo>
                    <a:lnTo>
                      <a:pt x="403" y="151"/>
                    </a:lnTo>
                    <a:lnTo>
                      <a:pt x="302" y="51"/>
                    </a:lnTo>
                    <a:lnTo>
                      <a:pt x="20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5822;p47">
                <a:extLst>
                  <a:ext uri="{FF2B5EF4-FFF2-40B4-BE49-F238E27FC236}">
                    <a16:creationId xmlns:a16="http://schemas.microsoft.com/office/drawing/2014/main" id="{0FFE126D-B9BC-4478-BE76-AA76EEEB4AAC}"/>
                  </a:ext>
                </a:extLst>
              </p:cNvPr>
              <p:cNvSpPr/>
              <p:nvPr/>
            </p:nvSpPr>
            <p:spPr>
              <a:xfrm>
                <a:off x="2013675" y="3615825"/>
                <a:ext cx="10075" cy="8825"/>
              </a:xfrm>
              <a:custGeom>
                <a:avLst/>
                <a:gdLst/>
                <a:ahLst/>
                <a:cxnLst/>
                <a:rect l="l" t="t" r="r" b="b"/>
                <a:pathLst>
                  <a:path w="403" h="353" extrusionOk="0">
                    <a:moveTo>
                      <a:pt x="152" y="1"/>
                    </a:moveTo>
                    <a:lnTo>
                      <a:pt x="51" y="51"/>
                    </a:lnTo>
                    <a:lnTo>
                      <a:pt x="1" y="101"/>
                    </a:lnTo>
                    <a:lnTo>
                      <a:pt x="51" y="151"/>
                    </a:lnTo>
                    <a:lnTo>
                      <a:pt x="202" y="302"/>
                    </a:lnTo>
                    <a:lnTo>
                      <a:pt x="353" y="352"/>
                    </a:lnTo>
                    <a:lnTo>
                      <a:pt x="403" y="202"/>
                    </a:lnTo>
                    <a:lnTo>
                      <a:pt x="403" y="101"/>
                    </a:lnTo>
                    <a:lnTo>
                      <a:pt x="353" y="51"/>
                    </a:lnTo>
                    <a:lnTo>
                      <a:pt x="2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5823;p47">
                <a:extLst>
                  <a:ext uri="{FF2B5EF4-FFF2-40B4-BE49-F238E27FC236}">
                    <a16:creationId xmlns:a16="http://schemas.microsoft.com/office/drawing/2014/main" id="{68DB7F68-0139-4BA4-A9D9-14FFDFA41972}"/>
                  </a:ext>
                </a:extLst>
              </p:cNvPr>
              <p:cNvSpPr/>
              <p:nvPr/>
            </p:nvSpPr>
            <p:spPr>
              <a:xfrm>
                <a:off x="1982275" y="3089325"/>
                <a:ext cx="8825" cy="11325"/>
              </a:xfrm>
              <a:custGeom>
                <a:avLst/>
                <a:gdLst/>
                <a:ahLst/>
                <a:cxnLst/>
                <a:rect l="l" t="t" r="r" b="b"/>
                <a:pathLst>
                  <a:path w="353" h="453" extrusionOk="0">
                    <a:moveTo>
                      <a:pt x="201" y="0"/>
                    </a:moveTo>
                    <a:lnTo>
                      <a:pt x="101" y="50"/>
                    </a:lnTo>
                    <a:lnTo>
                      <a:pt x="0" y="50"/>
                    </a:lnTo>
                    <a:lnTo>
                      <a:pt x="0" y="151"/>
                    </a:lnTo>
                    <a:lnTo>
                      <a:pt x="0" y="352"/>
                    </a:lnTo>
                    <a:lnTo>
                      <a:pt x="0" y="453"/>
                    </a:lnTo>
                    <a:lnTo>
                      <a:pt x="101" y="453"/>
                    </a:lnTo>
                    <a:lnTo>
                      <a:pt x="352" y="151"/>
                    </a:lnTo>
                    <a:lnTo>
                      <a:pt x="352" y="101"/>
                    </a:lnTo>
                    <a:lnTo>
                      <a:pt x="2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5824;p47">
                <a:extLst>
                  <a:ext uri="{FF2B5EF4-FFF2-40B4-BE49-F238E27FC236}">
                    <a16:creationId xmlns:a16="http://schemas.microsoft.com/office/drawing/2014/main" id="{C8357F59-7249-4C12-8464-9FB6E54072F0}"/>
                  </a:ext>
                </a:extLst>
              </p:cNvPr>
              <p:cNvSpPr/>
              <p:nvPr/>
            </p:nvSpPr>
            <p:spPr>
              <a:xfrm>
                <a:off x="2023725" y="3689975"/>
                <a:ext cx="10100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404" h="403" extrusionOk="0">
                    <a:moveTo>
                      <a:pt x="152" y="0"/>
                    </a:moveTo>
                    <a:lnTo>
                      <a:pt x="51" y="50"/>
                    </a:lnTo>
                    <a:lnTo>
                      <a:pt x="1" y="151"/>
                    </a:lnTo>
                    <a:lnTo>
                      <a:pt x="51" y="302"/>
                    </a:lnTo>
                    <a:lnTo>
                      <a:pt x="152" y="352"/>
                    </a:lnTo>
                    <a:lnTo>
                      <a:pt x="303" y="402"/>
                    </a:lnTo>
                    <a:lnTo>
                      <a:pt x="353" y="352"/>
                    </a:lnTo>
                    <a:lnTo>
                      <a:pt x="403" y="302"/>
                    </a:lnTo>
                    <a:lnTo>
                      <a:pt x="403" y="201"/>
                    </a:lnTo>
                    <a:lnTo>
                      <a:pt x="353" y="151"/>
                    </a:lnTo>
                    <a:lnTo>
                      <a:pt x="252" y="151"/>
                    </a:lnTo>
                    <a:lnTo>
                      <a:pt x="2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5825;p47">
                <a:extLst>
                  <a:ext uri="{FF2B5EF4-FFF2-40B4-BE49-F238E27FC236}">
                    <a16:creationId xmlns:a16="http://schemas.microsoft.com/office/drawing/2014/main" id="{04CD4C1C-D257-49E7-A174-9C4CCB76B00D}"/>
                  </a:ext>
                </a:extLst>
              </p:cNvPr>
              <p:cNvSpPr/>
              <p:nvPr/>
            </p:nvSpPr>
            <p:spPr>
              <a:xfrm>
                <a:off x="593725" y="3137075"/>
                <a:ext cx="882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353" h="403" extrusionOk="0">
                    <a:moveTo>
                      <a:pt x="151" y="0"/>
                    </a:moveTo>
                    <a:lnTo>
                      <a:pt x="1" y="101"/>
                    </a:lnTo>
                    <a:lnTo>
                      <a:pt x="1" y="201"/>
                    </a:lnTo>
                    <a:lnTo>
                      <a:pt x="1" y="352"/>
                    </a:lnTo>
                    <a:lnTo>
                      <a:pt x="101" y="402"/>
                    </a:lnTo>
                    <a:lnTo>
                      <a:pt x="252" y="251"/>
                    </a:lnTo>
                    <a:lnTo>
                      <a:pt x="353" y="50"/>
                    </a:lnTo>
                    <a:lnTo>
                      <a:pt x="3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5826;p47">
                <a:extLst>
                  <a:ext uri="{FF2B5EF4-FFF2-40B4-BE49-F238E27FC236}">
                    <a16:creationId xmlns:a16="http://schemas.microsoft.com/office/drawing/2014/main" id="{112C6250-4D48-475B-BA4E-774BD0542EFF}"/>
                  </a:ext>
                </a:extLst>
              </p:cNvPr>
              <p:cNvSpPr/>
              <p:nvPr/>
            </p:nvSpPr>
            <p:spPr>
              <a:xfrm>
                <a:off x="1776175" y="3252675"/>
                <a:ext cx="11350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454" h="403" extrusionOk="0">
                    <a:moveTo>
                      <a:pt x="202" y="0"/>
                    </a:moveTo>
                    <a:lnTo>
                      <a:pt x="101" y="51"/>
                    </a:lnTo>
                    <a:lnTo>
                      <a:pt x="51" y="151"/>
                    </a:lnTo>
                    <a:lnTo>
                      <a:pt x="1" y="302"/>
                    </a:lnTo>
                    <a:lnTo>
                      <a:pt x="101" y="403"/>
                    </a:lnTo>
                    <a:lnTo>
                      <a:pt x="252" y="252"/>
                    </a:lnTo>
                    <a:lnTo>
                      <a:pt x="453" y="101"/>
                    </a:lnTo>
                    <a:lnTo>
                      <a:pt x="353" y="51"/>
                    </a:lnTo>
                    <a:lnTo>
                      <a:pt x="2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5827;p47">
                <a:extLst>
                  <a:ext uri="{FF2B5EF4-FFF2-40B4-BE49-F238E27FC236}">
                    <a16:creationId xmlns:a16="http://schemas.microsoft.com/office/drawing/2014/main" id="{5982D304-241D-4E3D-9E81-D845B64225F5}"/>
                  </a:ext>
                </a:extLst>
              </p:cNvPr>
              <p:cNvSpPr/>
              <p:nvPr/>
            </p:nvSpPr>
            <p:spPr>
              <a:xfrm>
                <a:off x="1645500" y="3795525"/>
                <a:ext cx="1007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403" h="403" extrusionOk="0">
                    <a:moveTo>
                      <a:pt x="352" y="0"/>
                    </a:moveTo>
                    <a:lnTo>
                      <a:pt x="202" y="51"/>
                    </a:lnTo>
                    <a:lnTo>
                      <a:pt x="51" y="201"/>
                    </a:lnTo>
                    <a:lnTo>
                      <a:pt x="1" y="302"/>
                    </a:lnTo>
                    <a:lnTo>
                      <a:pt x="51" y="352"/>
                    </a:lnTo>
                    <a:lnTo>
                      <a:pt x="151" y="402"/>
                    </a:lnTo>
                    <a:lnTo>
                      <a:pt x="252" y="402"/>
                    </a:lnTo>
                    <a:lnTo>
                      <a:pt x="352" y="352"/>
                    </a:lnTo>
                    <a:lnTo>
                      <a:pt x="403" y="302"/>
                    </a:lnTo>
                    <a:lnTo>
                      <a:pt x="403" y="151"/>
                    </a:lnTo>
                    <a:lnTo>
                      <a:pt x="35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5828;p47">
                <a:extLst>
                  <a:ext uri="{FF2B5EF4-FFF2-40B4-BE49-F238E27FC236}">
                    <a16:creationId xmlns:a16="http://schemas.microsoft.com/office/drawing/2014/main" id="{AEAF46C2-F35D-4738-B71B-050AA34E0CE2}"/>
                  </a:ext>
                </a:extLst>
              </p:cNvPr>
              <p:cNvSpPr/>
              <p:nvPr/>
            </p:nvSpPr>
            <p:spPr>
              <a:xfrm>
                <a:off x="1825200" y="3079275"/>
                <a:ext cx="88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02" extrusionOk="0">
                    <a:moveTo>
                      <a:pt x="51" y="0"/>
                    </a:moveTo>
                    <a:lnTo>
                      <a:pt x="0" y="50"/>
                    </a:lnTo>
                    <a:lnTo>
                      <a:pt x="0" y="151"/>
                    </a:lnTo>
                    <a:lnTo>
                      <a:pt x="51" y="201"/>
                    </a:lnTo>
                    <a:lnTo>
                      <a:pt x="252" y="201"/>
                    </a:lnTo>
                    <a:lnTo>
                      <a:pt x="352" y="151"/>
                    </a:lnTo>
                    <a:lnTo>
                      <a:pt x="352" y="50"/>
                    </a:lnTo>
                    <a:lnTo>
                      <a:pt x="25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5829;p47">
                <a:extLst>
                  <a:ext uri="{FF2B5EF4-FFF2-40B4-BE49-F238E27FC236}">
                    <a16:creationId xmlns:a16="http://schemas.microsoft.com/office/drawing/2014/main" id="{49F1694F-3DA9-42B5-ACC8-33033B663E19}"/>
                  </a:ext>
                </a:extLst>
              </p:cNvPr>
              <p:cNvSpPr/>
              <p:nvPr/>
            </p:nvSpPr>
            <p:spPr>
              <a:xfrm>
                <a:off x="1678175" y="3084300"/>
                <a:ext cx="7550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52" extrusionOk="0">
                    <a:moveTo>
                      <a:pt x="51" y="0"/>
                    </a:moveTo>
                    <a:lnTo>
                      <a:pt x="0" y="101"/>
                    </a:lnTo>
                    <a:lnTo>
                      <a:pt x="51" y="151"/>
                    </a:lnTo>
                    <a:lnTo>
                      <a:pt x="101" y="251"/>
                    </a:lnTo>
                    <a:lnTo>
                      <a:pt x="302" y="151"/>
                    </a:lnTo>
                    <a:lnTo>
                      <a:pt x="302" y="50"/>
                    </a:lnTo>
                    <a:lnTo>
                      <a:pt x="25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5830;p47">
                <a:extLst>
                  <a:ext uri="{FF2B5EF4-FFF2-40B4-BE49-F238E27FC236}">
                    <a16:creationId xmlns:a16="http://schemas.microsoft.com/office/drawing/2014/main" id="{40335BC3-79C0-40A0-98E7-F60E4274F827}"/>
                  </a:ext>
                </a:extLst>
              </p:cNvPr>
              <p:cNvSpPr/>
              <p:nvPr/>
            </p:nvSpPr>
            <p:spPr>
              <a:xfrm>
                <a:off x="1813875" y="3095600"/>
                <a:ext cx="100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403" h="202" extrusionOk="0">
                    <a:moveTo>
                      <a:pt x="51" y="0"/>
                    </a:moveTo>
                    <a:lnTo>
                      <a:pt x="1" y="101"/>
                    </a:lnTo>
                    <a:lnTo>
                      <a:pt x="51" y="151"/>
                    </a:lnTo>
                    <a:lnTo>
                      <a:pt x="252" y="202"/>
                    </a:lnTo>
                    <a:lnTo>
                      <a:pt x="353" y="151"/>
                    </a:lnTo>
                    <a:lnTo>
                      <a:pt x="403" y="51"/>
                    </a:lnTo>
                    <a:lnTo>
                      <a:pt x="40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5831;p47">
                <a:extLst>
                  <a:ext uri="{FF2B5EF4-FFF2-40B4-BE49-F238E27FC236}">
                    <a16:creationId xmlns:a16="http://schemas.microsoft.com/office/drawing/2014/main" id="{026A9BB4-CCB4-46F3-8771-C3CAF369B6C7}"/>
                  </a:ext>
                </a:extLst>
              </p:cNvPr>
              <p:cNvSpPr/>
              <p:nvPr/>
            </p:nvSpPr>
            <p:spPr>
              <a:xfrm>
                <a:off x="2030025" y="3105650"/>
                <a:ext cx="88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02" extrusionOk="0">
                    <a:moveTo>
                      <a:pt x="151" y="1"/>
                    </a:moveTo>
                    <a:lnTo>
                      <a:pt x="51" y="51"/>
                    </a:lnTo>
                    <a:lnTo>
                      <a:pt x="0" y="151"/>
                    </a:lnTo>
                    <a:lnTo>
                      <a:pt x="51" y="202"/>
                    </a:lnTo>
                    <a:lnTo>
                      <a:pt x="252" y="202"/>
                    </a:lnTo>
                    <a:lnTo>
                      <a:pt x="352" y="151"/>
                    </a:lnTo>
                    <a:lnTo>
                      <a:pt x="352" y="51"/>
                    </a:lnTo>
                    <a:lnTo>
                      <a:pt x="1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5832;p47">
                <a:extLst>
                  <a:ext uri="{FF2B5EF4-FFF2-40B4-BE49-F238E27FC236}">
                    <a16:creationId xmlns:a16="http://schemas.microsoft.com/office/drawing/2014/main" id="{8FD53DC6-AA5B-427D-A91C-FCBDCD35F5E0}"/>
                  </a:ext>
                </a:extLst>
              </p:cNvPr>
              <p:cNvSpPr/>
              <p:nvPr/>
            </p:nvSpPr>
            <p:spPr>
              <a:xfrm>
                <a:off x="1088825" y="3110675"/>
                <a:ext cx="882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52" extrusionOk="0">
                    <a:moveTo>
                      <a:pt x="51" y="1"/>
                    </a:moveTo>
                    <a:lnTo>
                      <a:pt x="1" y="101"/>
                    </a:lnTo>
                    <a:lnTo>
                      <a:pt x="51" y="151"/>
                    </a:lnTo>
                    <a:lnTo>
                      <a:pt x="151" y="252"/>
                    </a:lnTo>
                    <a:lnTo>
                      <a:pt x="352" y="151"/>
                    </a:lnTo>
                    <a:lnTo>
                      <a:pt x="352" y="51"/>
                    </a:lnTo>
                    <a:lnTo>
                      <a:pt x="2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5833;p47">
                <a:extLst>
                  <a:ext uri="{FF2B5EF4-FFF2-40B4-BE49-F238E27FC236}">
                    <a16:creationId xmlns:a16="http://schemas.microsoft.com/office/drawing/2014/main" id="{72050E57-3C50-46D8-B2AF-DDF4559CA828}"/>
                  </a:ext>
                </a:extLst>
              </p:cNvPr>
              <p:cNvSpPr/>
              <p:nvPr/>
            </p:nvSpPr>
            <p:spPr>
              <a:xfrm>
                <a:off x="877725" y="3120725"/>
                <a:ext cx="88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53" extrusionOk="0">
                    <a:moveTo>
                      <a:pt x="151" y="1"/>
                    </a:moveTo>
                    <a:lnTo>
                      <a:pt x="101" y="51"/>
                    </a:lnTo>
                    <a:lnTo>
                      <a:pt x="0" y="101"/>
                    </a:lnTo>
                    <a:lnTo>
                      <a:pt x="0" y="152"/>
                    </a:lnTo>
                    <a:lnTo>
                      <a:pt x="101" y="202"/>
                    </a:lnTo>
                    <a:lnTo>
                      <a:pt x="201" y="252"/>
                    </a:lnTo>
                    <a:lnTo>
                      <a:pt x="302" y="202"/>
                    </a:lnTo>
                    <a:lnTo>
                      <a:pt x="352" y="152"/>
                    </a:lnTo>
                    <a:lnTo>
                      <a:pt x="352" y="101"/>
                    </a:lnTo>
                    <a:lnTo>
                      <a:pt x="302" y="51"/>
                    </a:lnTo>
                    <a:lnTo>
                      <a:pt x="1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5834;p47">
                <a:extLst>
                  <a:ext uri="{FF2B5EF4-FFF2-40B4-BE49-F238E27FC236}">
                    <a16:creationId xmlns:a16="http://schemas.microsoft.com/office/drawing/2014/main" id="{39CCE7B3-A296-4F7A-87C6-90B0C2D3177B}"/>
                  </a:ext>
                </a:extLst>
              </p:cNvPr>
              <p:cNvSpPr/>
              <p:nvPr/>
            </p:nvSpPr>
            <p:spPr>
              <a:xfrm>
                <a:off x="2114200" y="3120725"/>
                <a:ext cx="88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53" extrusionOk="0">
                    <a:moveTo>
                      <a:pt x="202" y="1"/>
                    </a:moveTo>
                    <a:lnTo>
                      <a:pt x="101" y="51"/>
                    </a:lnTo>
                    <a:lnTo>
                      <a:pt x="1" y="101"/>
                    </a:lnTo>
                    <a:lnTo>
                      <a:pt x="1" y="152"/>
                    </a:lnTo>
                    <a:lnTo>
                      <a:pt x="51" y="202"/>
                    </a:lnTo>
                    <a:lnTo>
                      <a:pt x="152" y="252"/>
                    </a:lnTo>
                    <a:lnTo>
                      <a:pt x="252" y="202"/>
                    </a:lnTo>
                    <a:lnTo>
                      <a:pt x="353" y="152"/>
                    </a:lnTo>
                    <a:lnTo>
                      <a:pt x="353" y="101"/>
                    </a:lnTo>
                    <a:lnTo>
                      <a:pt x="303" y="51"/>
                    </a:lnTo>
                    <a:lnTo>
                      <a:pt x="20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5835;p47">
                <a:extLst>
                  <a:ext uri="{FF2B5EF4-FFF2-40B4-BE49-F238E27FC236}">
                    <a16:creationId xmlns:a16="http://schemas.microsoft.com/office/drawing/2014/main" id="{CA5FBF11-5F85-4706-9E0C-4F86F5CA471B}"/>
                  </a:ext>
                </a:extLst>
              </p:cNvPr>
              <p:cNvSpPr/>
              <p:nvPr/>
            </p:nvSpPr>
            <p:spPr>
              <a:xfrm>
                <a:off x="755825" y="3127025"/>
                <a:ext cx="126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504" h="202" extrusionOk="0">
                    <a:moveTo>
                      <a:pt x="101" y="0"/>
                    </a:moveTo>
                    <a:lnTo>
                      <a:pt x="1" y="101"/>
                    </a:lnTo>
                    <a:lnTo>
                      <a:pt x="101" y="151"/>
                    </a:lnTo>
                    <a:lnTo>
                      <a:pt x="151" y="201"/>
                    </a:lnTo>
                    <a:lnTo>
                      <a:pt x="302" y="151"/>
                    </a:lnTo>
                    <a:lnTo>
                      <a:pt x="503" y="101"/>
                    </a:lnTo>
                    <a:lnTo>
                      <a:pt x="3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5836;p47">
                <a:extLst>
                  <a:ext uri="{FF2B5EF4-FFF2-40B4-BE49-F238E27FC236}">
                    <a16:creationId xmlns:a16="http://schemas.microsoft.com/office/drawing/2014/main" id="{95F762AF-6C97-4A83-8AA7-44771405D576}"/>
                  </a:ext>
                </a:extLst>
              </p:cNvPr>
              <p:cNvSpPr/>
              <p:nvPr/>
            </p:nvSpPr>
            <p:spPr>
              <a:xfrm>
                <a:off x="724425" y="3132050"/>
                <a:ext cx="100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403" h="202" extrusionOk="0">
                    <a:moveTo>
                      <a:pt x="151" y="0"/>
                    </a:moveTo>
                    <a:lnTo>
                      <a:pt x="0" y="101"/>
                    </a:lnTo>
                    <a:lnTo>
                      <a:pt x="101" y="151"/>
                    </a:lnTo>
                    <a:lnTo>
                      <a:pt x="151" y="201"/>
                    </a:lnTo>
                    <a:lnTo>
                      <a:pt x="302" y="151"/>
                    </a:lnTo>
                    <a:lnTo>
                      <a:pt x="402" y="101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5837;p47">
                <a:extLst>
                  <a:ext uri="{FF2B5EF4-FFF2-40B4-BE49-F238E27FC236}">
                    <a16:creationId xmlns:a16="http://schemas.microsoft.com/office/drawing/2014/main" id="{BBCB69AD-FA83-45A7-AD91-311070575410}"/>
                  </a:ext>
                </a:extLst>
              </p:cNvPr>
              <p:cNvSpPr/>
              <p:nvPr/>
            </p:nvSpPr>
            <p:spPr>
              <a:xfrm>
                <a:off x="387650" y="3147125"/>
                <a:ext cx="113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453" h="202" extrusionOk="0">
                    <a:moveTo>
                      <a:pt x="151" y="0"/>
                    </a:moveTo>
                    <a:lnTo>
                      <a:pt x="101" y="51"/>
                    </a:lnTo>
                    <a:lnTo>
                      <a:pt x="0" y="101"/>
                    </a:lnTo>
                    <a:lnTo>
                      <a:pt x="101" y="201"/>
                    </a:lnTo>
                    <a:lnTo>
                      <a:pt x="302" y="201"/>
                    </a:lnTo>
                    <a:lnTo>
                      <a:pt x="453" y="101"/>
                    </a:lnTo>
                    <a:lnTo>
                      <a:pt x="302" y="51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5838;p47">
                <a:extLst>
                  <a:ext uri="{FF2B5EF4-FFF2-40B4-BE49-F238E27FC236}">
                    <a16:creationId xmlns:a16="http://schemas.microsoft.com/office/drawing/2014/main" id="{7446F7FC-412B-4332-ADE0-967BC7810C61}"/>
                  </a:ext>
                </a:extLst>
              </p:cNvPr>
              <p:cNvSpPr/>
              <p:nvPr/>
            </p:nvSpPr>
            <p:spPr>
              <a:xfrm>
                <a:off x="393925" y="3163450"/>
                <a:ext cx="88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02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51" y="151"/>
                    </a:lnTo>
                    <a:lnTo>
                      <a:pt x="152" y="202"/>
                    </a:lnTo>
                    <a:lnTo>
                      <a:pt x="353" y="151"/>
                    </a:lnTo>
                    <a:lnTo>
                      <a:pt x="353" y="51"/>
                    </a:lnTo>
                    <a:lnTo>
                      <a:pt x="2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5839;p47">
                <a:extLst>
                  <a:ext uri="{FF2B5EF4-FFF2-40B4-BE49-F238E27FC236}">
                    <a16:creationId xmlns:a16="http://schemas.microsoft.com/office/drawing/2014/main" id="{91BC553E-2362-44F0-9D18-E750856BF224}"/>
                  </a:ext>
                </a:extLst>
              </p:cNvPr>
              <p:cNvSpPr/>
              <p:nvPr/>
            </p:nvSpPr>
            <p:spPr>
              <a:xfrm>
                <a:off x="2040075" y="3204925"/>
                <a:ext cx="1007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403" h="252" extrusionOk="0">
                    <a:moveTo>
                      <a:pt x="101" y="0"/>
                    </a:moveTo>
                    <a:lnTo>
                      <a:pt x="51" y="51"/>
                    </a:lnTo>
                    <a:lnTo>
                      <a:pt x="0" y="151"/>
                    </a:lnTo>
                    <a:lnTo>
                      <a:pt x="51" y="201"/>
                    </a:lnTo>
                    <a:lnTo>
                      <a:pt x="252" y="252"/>
                    </a:lnTo>
                    <a:lnTo>
                      <a:pt x="352" y="201"/>
                    </a:lnTo>
                    <a:lnTo>
                      <a:pt x="402" y="101"/>
                    </a:lnTo>
                    <a:lnTo>
                      <a:pt x="4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5840;p47">
                <a:extLst>
                  <a:ext uri="{FF2B5EF4-FFF2-40B4-BE49-F238E27FC236}">
                    <a16:creationId xmlns:a16="http://schemas.microsoft.com/office/drawing/2014/main" id="{EA35A47B-A114-4F7D-8579-8FBE24F17EF5}"/>
                  </a:ext>
                </a:extLst>
              </p:cNvPr>
              <p:cNvSpPr/>
              <p:nvPr/>
            </p:nvSpPr>
            <p:spPr>
              <a:xfrm>
                <a:off x="1845300" y="3336875"/>
                <a:ext cx="88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02" extrusionOk="0">
                    <a:moveTo>
                      <a:pt x="101" y="0"/>
                    </a:moveTo>
                    <a:lnTo>
                      <a:pt x="0" y="50"/>
                    </a:lnTo>
                    <a:lnTo>
                      <a:pt x="51" y="151"/>
                    </a:lnTo>
                    <a:lnTo>
                      <a:pt x="101" y="201"/>
                    </a:lnTo>
                    <a:lnTo>
                      <a:pt x="302" y="201"/>
                    </a:lnTo>
                    <a:lnTo>
                      <a:pt x="352" y="151"/>
                    </a:lnTo>
                    <a:lnTo>
                      <a:pt x="352" y="50"/>
                    </a:lnTo>
                    <a:lnTo>
                      <a:pt x="3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5841;p47">
                <a:extLst>
                  <a:ext uri="{FF2B5EF4-FFF2-40B4-BE49-F238E27FC236}">
                    <a16:creationId xmlns:a16="http://schemas.microsoft.com/office/drawing/2014/main" id="{8CDD4BC7-1A2F-4539-9489-EDCF3FC08979}"/>
                  </a:ext>
                </a:extLst>
              </p:cNvPr>
              <p:cNvSpPr/>
              <p:nvPr/>
            </p:nvSpPr>
            <p:spPr>
              <a:xfrm>
                <a:off x="1940800" y="3368275"/>
                <a:ext cx="882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52" extrusionOk="0">
                    <a:moveTo>
                      <a:pt x="151" y="1"/>
                    </a:moveTo>
                    <a:lnTo>
                      <a:pt x="51" y="51"/>
                    </a:lnTo>
                    <a:lnTo>
                      <a:pt x="1" y="151"/>
                    </a:lnTo>
                    <a:lnTo>
                      <a:pt x="51" y="202"/>
                    </a:lnTo>
                    <a:lnTo>
                      <a:pt x="151" y="252"/>
                    </a:lnTo>
                    <a:lnTo>
                      <a:pt x="252" y="202"/>
                    </a:lnTo>
                    <a:lnTo>
                      <a:pt x="352" y="151"/>
                    </a:lnTo>
                    <a:lnTo>
                      <a:pt x="352" y="101"/>
                    </a:lnTo>
                    <a:lnTo>
                      <a:pt x="1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5842;p47">
                <a:extLst>
                  <a:ext uri="{FF2B5EF4-FFF2-40B4-BE49-F238E27FC236}">
                    <a16:creationId xmlns:a16="http://schemas.microsoft.com/office/drawing/2014/main" id="{5B1759D2-8978-4CB5-81AD-F67E19E1F1B2}"/>
                  </a:ext>
                </a:extLst>
              </p:cNvPr>
              <p:cNvSpPr/>
              <p:nvPr/>
            </p:nvSpPr>
            <p:spPr>
              <a:xfrm>
                <a:off x="1893050" y="3373300"/>
                <a:ext cx="3800" cy="113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454" extrusionOk="0">
                    <a:moveTo>
                      <a:pt x="101" y="1"/>
                    </a:moveTo>
                    <a:lnTo>
                      <a:pt x="0" y="101"/>
                    </a:lnTo>
                    <a:lnTo>
                      <a:pt x="0" y="152"/>
                    </a:lnTo>
                    <a:lnTo>
                      <a:pt x="0" y="302"/>
                    </a:lnTo>
                    <a:lnTo>
                      <a:pt x="101" y="453"/>
                    </a:lnTo>
                    <a:lnTo>
                      <a:pt x="151" y="302"/>
                    </a:lnTo>
                    <a:lnTo>
                      <a:pt x="151" y="152"/>
                    </a:lnTo>
                    <a:lnTo>
                      <a:pt x="151" y="10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5843;p47">
                <a:extLst>
                  <a:ext uri="{FF2B5EF4-FFF2-40B4-BE49-F238E27FC236}">
                    <a16:creationId xmlns:a16="http://schemas.microsoft.com/office/drawing/2014/main" id="{6E0B9FCF-E29E-4AB5-87F8-CCB12C61A152}"/>
                  </a:ext>
                </a:extLst>
              </p:cNvPr>
              <p:cNvSpPr/>
              <p:nvPr/>
            </p:nvSpPr>
            <p:spPr>
              <a:xfrm>
                <a:off x="1945825" y="3447450"/>
                <a:ext cx="100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403" h="202" extrusionOk="0">
                    <a:moveTo>
                      <a:pt x="151" y="0"/>
                    </a:moveTo>
                    <a:lnTo>
                      <a:pt x="1" y="101"/>
                    </a:lnTo>
                    <a:lnTo>
                      <a:pt x="51" y="151"/>
                    </a:lnTo>
                    <a:lnTo>
                      <a:pt x="101" y="201"/>
                    </a:lnTo>
                    <a:lnTo>
                      <a:pt x="403" y="201"/>
                    </a:lnTo>
                    <a:lnTo>
                      <a:pt x="403" y="101"/>
                    </a:lnTo>
                    <a:lnTo>
                      <a:pt x="302" y="51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5844;p47">
                <a:extLst>
                  <a:ext uri="{FF2B5EF4-FFF2-40B4-BE49-F238E27FC236}">
                    <a16:creationId xmlns:a16="http://schemas.microsoft.com/office/drawing/2014/main" id="{BECDCE35-47E8-4B71-8EA7-E77021720CC5}"/>
                  </a:ext>
                </a:extLst>
              </p:cNvPr>
              <p:cNvSpPr/>
              <p:nvPr/>
            </p:nvSpPr>
            <p:spPr>
              <a:xfrm>
                <a:off x="1929500" y="3610800"/>
                <a:ext cx="5050" cy="88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353" extrusionOk="0">
                    <a:moveTo>
                      <a:pt x="101" y="1"/>
                    </a:moveTo>
                    <a:lnTo>
                      <a:pt x="50" y="51"/>
                    </a:lnTo>
                    <a:lnTo>
                      <a:pt x="0" y="101"/>
                    </a:lnTo>
                    <a:lnTo>
                      <a:pt x="0" y="202"/>
                    </a:lnTo>
                    <a:lnTo>
                      <a:pt x="0" y="302"/>
                    </a:lnTo>
                    <a:lnTo>
                      <a:pt x="50" y="352"/>
                    </a:lnTo>
                    <a:lnTo>
                      <a:pt x="151" y="302"/>
                    </a:lnTo>
                    <a:lnTo>
                      <a:pt x="201" y="202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5845;p47">
                <a:extLst>
                  <a:ext uri="{FF2B5EF4-FFF2-40B4-BE49-F238E27FC236}">
                    <a16:creationId xmlns:a16="http://schemas.microsoft.com/office/drawing/2014/main" id="{490965A0-EDB6-4E64-9E5E-F0A09BE05499}"/>
                  </a:ext>
                </a:extLst>
              </p:cNvPr>
              <p:cNvSpPr/>
              <p:nvPr/>
            </p:nvSpPr>
            <p:spPr>
              <a:xfrm>
                <a:off x="2066450" y="3625875"/>
                <a:ext cx="88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53" extrusionOk="0">
                    <a:moveTo>
                      <a:pt x="101" y="1"/>
                    </a:moveTo>
                    <a:lnTo>
                      <a:pt x="1" y="101"/>
                    </a:lnTo>
                    <a:lnTo>
                      <a:pt x="51" y="152"/>
                    </a:lnTo>
                    <a:lnTo>
                      <a:pt x="152" y="252"/>
                    </a:lnTo>
                    <a:lnTo>
                      <a:pt x="353" y="152"/>
                    </a:lnTo>
                    <a:lnTo>
                      <a:pt x="353" y="101"/>
                    </a:lnTo>
                    <a:lnTo>
                      <a:pt x="30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5846;p47">
                <a:extLst>
                  <a:ext uri="{FF2B5EF4-FFF2-40B4-BE49-F238E27FC236}">
                    <a16:creationId xmlns:a16="http://schemas.microsoft.com/office/drawing/2014/main" id="{F2F4E1D7-25EB-44AC-9695-E6697E7F8E14}"/>
                  </a:ext>
                </a:extLst>
              </p:cNvPr>
              <p:cNvSpPr/>
              <p:nvPr/>
            </p:nvSpPr>
            <p:spPr>
              <a:xfrm>
                <a:off x="2087825" y="3625875"/>
                <a:ext cx="88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53" extrusionOk="0">
                    <a:moveTo>
                      <a:pt x="51" y="1"/>
                    </a:moveTo>
                    <a:lnTo>
                      <a:pt x="0" y="101"/>
                    </a:lnTo>
                    <a:lnTo>
                      <a:pt x="51" y="152"/>
                    </a:lnTo>
                    <a:lnTo>
                      <a:pt x="151" y="252"/>
                    </a:lnTo>
                    <a:lnTo>
                      <a:pt x="352" y="152"/>
                    </a:lnTo>
                    <a:lnTo>
                      <a:pt x="352" y="101"/>
                    </a:lnTo>
                    <a:lnTo>
                      <a:pt x="2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5847;p47">
                <a:extLst>
                  <a:ext uri="{FF2B5EF4-FFF2-40B4-BE49-F238E27FC236}">
                    <a16:creationId xmlns:a16="http://schemas.microsoft.com/office/drawing/2014/main" id="{0FF95E81-08A9-456C-828C-54621E9BD3BC}"/>
                  </a:ext>
                </a:extLst>
              </p:cNvPr>
              <p:cNvSpPr/>
              <p:nvPr/>
            </p:nvSpPr>
            <p:spPr>
              <a:xfrm>
                <a:off x="1883000" y="3642225"/>
                <a:ext cx="88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02" extrusionOk="0">
                    <a:moveTo>
                      <a:pt x="51" y="0"/>
                    </a:moveTo>
                    <a:lnTo>
                      <a:pt x="0" y="50"/>
                    </a:lnTo>
                    <a:lnTo>
                      <a:pt x="0" y="151"/>
                    </a:lnTo>
                    <a:lnTo>
                      <a:pt x="51" y="201"/>
                    </a:lnTo>
                    <a:lnTo>
                      <a:pt x="252" y="201"/>
                    </a:lnTo>
                    <a:lnTo>
                      <a:pt x="352" y="151"/>
                    </a:lnTo>
                    <a:lnTo>
                      <a:pt x="352" y="50"/>
                    </a:lnTo>
                    <a:lnTo>
                      <a:pt x="25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5848;p47">
                <a:extLst>
                  <a:ext uri="{FF2B5EF4-FFF2-40B4-BE49-F238E27FC236}">
                    <a16:creationId xmlns:a16="http://schemas.microsoft.com/office/drawing/2014/main" id="{D9228C19-BBBC-4EFA-A30F-AF09CC14C79B}"/>
                  </a:ext>
                </a:extLst>
              </p:cNvPr>
              <p:cNvSpPr/>
              <p:nvPr/>
            </p:nvSpPr>
            <p:spPr>
              <a:xfrm>
                <a:off x="1929500" y="3643475"/>
                <a:ext cx="5050" cy="88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353" extrusionOk="0">
                    <a:moveTo>
                      <a:pt x="50" y="0"/>
                    </a:moveTo>
                    <a:lnTo>
                      <a:pt x="0" y="51"/>
                    </a:lnTo>
                    <a:lnTo>
                      <a:pt x="0" y="151"/>
                    </a:lnTo>
                    <a:lnTo>
                      <a:pt x="0" y="252"/>
                    </a:lnTo>
                    <a:lnTo>
                      <a:pt x="50" y="302"/>
                    </a:lnTo>
                    <a:lnTo>
                      <a:pt x="101" y="352"/>
                    </a:lnTo>
                    <a:lnTo>
                      <a:pt x="201" y="252"/>
                    </a:lnTo>
                    <a:lnTo>
                      <a:pt x="201" y="151"/>
                    </a:lnTo>
                    <a:lnTo>
                      <a:pt x="201" y="51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5849;p47">
                <a:extLst>
                  <a:ext uri="{FF2B5EF4-FFF2-40B4-BE49-F238E27FC236}">
                    <a16:creationId xmlns:a16="http://schemas.microsoft.com/office/drawing/2014/main" id="{0A1A8C48-2BD1-4697-B47C-993047D998C0}"/>
                  </a:ext>
                </a:extLst>
              </p:cNvPr>
              <p:cNvSpPr/>
              <p:nvPr/>
            </p:nvSpPr>
            <p:spPr>
              <a:xfrm>
                <a:off x="1908125" y="3663575"/>
                <a:ext cx="5050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403" extrusionOk="0">
                    <a:moveTo>
                      <a:pt x="101" y="1"/>
                    </a:moveTo>
                    <a:lnTo>
                      <a:pt x="1" y="151"/>
                    </a:lnTo>
                    <a:lnTo>
                      <a:pt x="101" y="403"/>
                    </a:lnTo>
                    <a:lnTo>
                      <a:pt x="151" y="252"/>
                    </a:lnTo>
                    <a:lnTo>
                      <a:pt x="202" y="151"/>
                    </a:lnTo>
                    <a:lnTo>
                      <a:pt x="151" y="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5850;p47">
                <a:extLst>
                  <a:ext uri="{FF2B5EF4-FFF2-40B4-BE49-F238E27FC236}">
                    <a16:creationId xmlns:a16="http://schemas.microsoft.com/office/drawing/2014/main" id="{914C08FB-74EE-4CF9-89C9-4F0A50FC1F96}"/>
                  </a:ext>
                </a:extLst>
              </p:cNvPr>
              <p:cNvSpPr/>
              <p:nvPr/>
            </p:nvSpPr>
            <p:spPr>
              <a:xfrm>
                <a:off x="2192125" y="3752800"/>
                <a:ext cx="100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403" h="202" extrusionOk="0">
                    <a:moveTo>
                      <a:pt x="252" y="0"/>
                    </a:moveTo>
                    <a:lnTo>
                      <a:pt x="151" y="51"/>
                    </a:lnTo>
                    <a:lnTo>
                      <a:pt x="0" y="101"/>
                    </a:lnTo>
                    <a:lnTo>
                      <a:pt x="252" y="201"/>
                    </a:lnTo>
                    <a:lnTo>
                      <a:pt x="402" y="101"/>
                    </a:lnTo>
                    <a:lnTo>
                      <a:pt x="352" y="51"/>
                    </a:lnTo>
                    <a:lnTo>
                      <a:pt x="25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5851;p47">
                <a:extLst>
                  <a:ext uri="{FF2B5EF4-FFF2-40B4-BE49-F238E27FC236}">
                    <a16:creationId xmlns:a16="http://schemas.microsoft.com/office/drawing/2014/main" id="{A6C9DA6C-8012-4338-B654-0C697B8CEE8B}"/>
                  </a:ext>
                </a:extLst>
              </p:cNvPr>
              <p:cNvSpPr/>
              <p:nvPr/>
            </p:nvSpPr>
            <p:spPr>
              <a:xfrm>
                <a:off x="2139350" y="3779175"/>
                <a:ext cx="6300" cy="882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353" extrusionOk="0">
                    <a:moveTo>
                      <a:pt x="101" y="1"/>
                    </a:moveTo>
                    <a:lnTo>
                      <a:pt x="0" y="101"/>
                    </a:lnTo>
                    <a:lnTo>
                      <a:pt x="0" y="202"/>
                    </a:lnTo>
                    <a:lnTo>
                      <a:pt x="0" y="302"/>
                    </a:lnTo>
                    <a:lnTo>
                      <a:pt x="101" y="353"/>
                    </a:lnTo>
                    <a:lnTo>
                      <a:pt x="151" y="353"/>
                    </a:lnTo>
                    <a:lnTo>
                      <a:pt x="201" y="302"/>
                    </a:lnTo>
                    <a:lnTo>
                      <a:pt x="252" y="202"/>
                    </a:lnTo>
                    <a:lnTo>
                      <a:pt x="201" y="101"/>
                    </a:lnTo>
                    <a:lnTo>
                      <a:pt x="1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5852;p47">
                <a:extLst>
                  <a:ext uri="{FF2B5EF4-FFF2-40B4-BE49-F238E27FC236}">
                    <a16:creationId xmlns:a16="http://schemas.microsoft.com/office/drawing/2014/main" id="{9E710859-8266-44B4-9564-499C492CD3E7}"/>
                  </a:ext>
                </a:extLst>
              </p:cNvPr>
              <p:cNvSpPr/>
              <p:nvPr/>
            </p:nvSpPr>
            <p:spPr>
              <a:xfrm>
                <a:off x="1514825" y="3784200"/>
                <a:ext cx="8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02" extrusionOk="0">
                    <a:moveTo>
                      <a:pt x="151" y="1"/>
                    </a:moveTo>
                    <a:lnTo>
                      <a:pt x="50" y="51"/>
                    </a:lnTo>
                    <a:lnTo>
                      <a:pt x="0" y="152"/>
                    </a:lnTo>
                    <a:lnTo>
                      <a:pt x="50" y="202"/>
                    </a:lnTo>
                    <a:lnTo>
                      <a:pt x="251" y="202"/>
                    </a:lnTo>
                    <a:lnTo>
                      <a:pt x="352" y="152"/>
                    </a:lnTo>
                    <a:lnTo>
                      <a:pt x="352" y="51"/>
                    </a:lnTo>
                    <a:lnTo>
                      <a:pt x="1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5853;p47">
                <a:extLst>
                  <a:ext uri="{FF2B5EF4-FFF2-40B4-BE49-F238E27FC236}">
                    <a16:creationId xmlns:a16="http://schemas.microsoft.com/office/drawing/2014/main" id="{9340266A-A325-4EF6-B6F7-225692526051}"/>
                  </a:ext>
                </a:extLst>
              </p:cNvPr>
              <p:cNvSpPr/>
              <p:nvPr/>
            </p:nvSpPr>
            <p:spPr>
              <a:xfrm>
                <a:off x="1782475" y="3815625"/>
                <a:ext cx="100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403" h="202" extrusionOk="0">
                    <a:moveTo>
                      <a:pt x="0" y="1"/>
                    </a:moveTo>
                    <a:lnTo>
                      <a:pt x="0" y="101"/>
                    </a:lnTo>
                    <a:lnTo>
                      <a:pt x="51" y="151"/>
                    </a:lnTo>
                    <a:lnTo>
                      <a:pt x="151" y="202"/>
                    </a:lnTo>
                    <a:lnTo>
                      <a:pt x="352" y="202"/>
                    </a:lnTo>
                    <a:lnTo>
                      <a:pt x="402" y="101"/>
                    </a:lnTo>
                    <a:lnTo>
                      <a:pt x="352" y="51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5854;p47">
                <a:extLst>
                  <a:ext uri="{FF2B5EF4-FFF2-40B4-BE49-F238E27FC236}">
                    <a16:creationId xmlns:a16="http://schemas.microsoft.com/office/drawing/2014/main" id="{F1ADEBD6-2F98-4642-9367-217A68BE17BF}"/>
                  </a:ext>
                </a:extLst>
              </p:cNvPr>
              <p:cNvSpPr/>
              <p:nvPr/>
            </p:nvSpPr>
            <p:spPr>
              <a:xfrm>
                <a:off x="1477125" y="3831950"/>
                <a:ext cx="5050" cy="88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353" extrusionOk="0">
                    <a:moveTo>
                      <a:pt x="50" y="1"/>
                    </a:moveTo>
                    <a:lnTo>
                      <a:pt x="0" y="101"/>
                    </a:lnTo>
                    <a:lnTo>
                      <a:pt x="0" y="202"/>
                    </a:lnTo>
                    <a:lnTo>
                      <a:pt x="0" y="303"/>
                    </a:lnTo>
                    <a:lnTo>
                      <a:pt x="50" y="353"/>
                    </a:lnTo>
                    <a:lnTo>
                      <a:pt x="151" y="303"/>
                    </a:lnTo>
                    <a:lnTo>
                      <a:pt x="201" y="202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5855;p47">
                <a:extLst>
                  <a:ext uri="{FF2B5EF4-FFF2-40B4-BE49-F238E27FC236}">
                    <a16:creationId xmlns:a16="http://schemas.microsoft.com/office/drawing/2014/main" id="{0FCC1B99-2A66-48C7-AB57-5F57CAC33D2A}"/>
                  </a:ext>
                </a:extLst>
              </p:cNvPr>
              <p:cNvSpPr/>
              <p:nvPr/>
            </p:nvSpPr>
            <p:spPr>
              <a:xfrm>
                <a:off x="1465800" y="3837000"/>
                <a:ext cx="5050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403" extrusionOk="0">
                    <a:moveTo>
                      <a:pt x="101" y="0"/>
                    </a:moveTo>
                    <a:lnTo>
                      <a:pt x="51" y="50"/>
                    </a:lnTo>
                    <a:lnTo>
                      <a:pt x="1" y="251"/>
                    </a:lnTo>
                    <a:lnTo>
                      <a:pt x="51" y="352"/>
                    </a:lnTo>
                    <a:lnTo>
                      <a:pt x="152" y="402"/>
                    </a:lnTo>
                    <a:lnTo>
                      <a:pt x="202" y="402"/>
                    </a:lnTo>
                    <a:lnTo>
                      <a:pt x="202" y="101"/>
                    </a:lnTo>
                    <a:lnTo>
                      <a:pt x="202" y="50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5856;p47">
                <a:extLst>
                  <a:ext uri="{FF2B5EF4-FFF2-40B4-BE49-F238E27FC236}">
                    <a16:creationId xmlns:a16="http://schemas.microsoft.com/office/drawing/2014/main" id="{F2D692C2-8820-4B56-B93E-9994F45EBC70}"/>
                  </a:ext>
                </a:extLst>
              </p:cNvPr>
              <p:cNvSpPr/>
              <p:nvPr/>
            </p:nvSpPr>
            <p:spPr>
              <a:xfrm>
                <a:off x="440425" y="3911125"/>
                <a:ext cx="6300" cy="882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353" extrusionOk="0">
                    <a:moveTo>
                      <a:pt x="101" y="1"/>
                    </a:moveTo>
                    <a:lnTo>
                      <a:pt x="0" y="51"/>
                    </a:lnTo>
                    <a:lnTo>
                      <a:pt x="0" y="151"/>
                    </a:lnTo>
                    <a:lnTo>
                      <a:pt x="0" y="252"/>
                    </a:lnTo>
                    <a:lnTo>
                      <a:pt x="51" y="352"/>
                    </a:lnTo>
                    <a:lnTo>
                      <a:pt x="151" y="352"/>
                    </a:lnTo>
                    <a:lnTo>
                      <a:pt x="252" y="151"/>
                    </a:lnTo>
                    <a:lnTo>
                      <a:pt x="151" y="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5857;p47">
                <a:extLst>
                  <a:ext uri="{FF2B5EF4-FFF2-40B4-BE49-F238E27FC236}">
                    <a16:creationId xmlns:a16="http://schemas.microsoft.com/office/drawing/2014/main" id="{E846DDFA-0A0B-438A-B229-FC9D8F423A7B}"/>
                  </a:ext>
                </a:extLst>
              </p:cNvPr>
              <p:cNvSpPr/>
              <p:nvPr/>
            </p:nvSpPr>
            <p:spPr>
              <a:xfrm>
                <a:off x="1602775" y="308555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151" y="0"/>
                    </a:moveTo>
                    <a:lnTo>
                      <a:pt x="1" y="51"/>
                    </a:lnTo>
                    <a:lnTo>
                      <a:pt x="101" y="151"/>
                    </a:lnTo>
                    <a:lnTo>
                      <a:pt x="202" y="51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5858;p47">
                <a:extLst>
                  <a:ext uri="{FF2B5EF4-FFF2-40B4-BE49-F238E27FC236}">
                    <a16:creationId xmlns:a16="http://schemas.microsoft.com/office/drawing/2014/main" id="{811C54A5-2F0A-4F13-A232-06756846005D}"/>
                  </a:ext>
                </a:extLst>
              </p:cNvPr>
              <p:cNvSpPr/>
              <p:nvPr/>
            </p:nvSpPr>
            <p:spPr>
              <a:xfrm>
                <a:off x="1229575" y="3100625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50" y="1"/>
                    </a:moveTo>
                    <a:lnTo>
                      <a:pt x="0" y="101"/>
                    </a:lnTo>
                    <a:lnTo>
                      <a:pt x="151" y="151"/>
                    </a:lnTo>
                    <a:lnTo>
                      <a:pt x="201" y="101"/>
                    </a:lnTo>
                    <a:lnTo>
                      <a:pt x="50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5859;p47">
                <a:extLst>
                  <a:ext uri="{FF2B5EF4-FFF2-40B4-BE49-F238E27FC236}">
                    <a16:creationId xmlns:a16="http://schemas.microsoft.com/office/drawing/2014/main" id="{871686B0-57EE-4118-9C6C-38BCD51827D2}"/>
                  </a:ext>
                </a:extLst>
              </p:cNvPr>
              <p:cNvSpPr/>
              <p:nvPr/>
            </p:nvSpPr>
            <p:spPr>
              <a:xfrm>
                <a:off x="1975975" y="3100625"/>
                <a:ext cx="63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53" h="202" extrusionOk="0">
                    <a:moveTo>
                      <a:pt x="152" y="1"/>
                    </a:moveTo>
                    <a:lnTo>
                      <a:pt x="51" y="51"/>
                    </a:lnTo>
                    <a:lnTo>
                      <a:pt x="51" y="101"/>
                    </a:lnTo>
                    <a:lnTo>
                      <a:pt x="1" y="202"/>
                    </a:lnTo>
                    <a:lnTo>
                      <a:pt x="101" y="202"/>
                    </a:lnTo>
                    <a:lnTo>
                      <a:pt x="202" y="151"/>
                    </a:lnTo>
                    <a:lnTo>
                      <a:pt x="202" y="101"/>
                    </a:lnTo>
                    <a:lnTo>
                      <a:pt x="2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5860;p47">
                <a:extLst>
                  <a:ext uri="{FF2B5EF4-FFF2-40B4-BE49-F238E27FC236}">
                    <a16:creationId xmlns:a16="http://schemas.microsoft.com/office/drawing/2014/main" id="{40FECCEE-25E0-40C5-A75C-ABC157490400}"/>
                  </a:ext>
                </a:extLst>
              </p:cNvPr>
              <p:cNvSpPr/>
              <p:nvPr/>
            </p:nvSpPr>
            <p:spPr>
              <a:xfrm>
                <a:off x="1183075" y="3105650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51" y="1"/>
                    </a:moveTo>
                    <a:lnTo>
                      <a:pt x="0" y="151"/>
                    </a:lnTo>
                    <a:lnTo>
                      <a:pt x="51" y="202"/>
                    </a:lnTo>
                    <a:lnTo>
                      <a:pt x="151" y="51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5861;p47">
                <a:extLst>
                  <a:ext uri="{FF2B5EF4-FFF2-40B4-BE49-F238E27FC236}">
                    <a16:creationId xmlns:a16="http://schemas.microsoft.com/office/drawing/2014/main" id="{3BF9A0CB-3E9C-4AFC-8EE7-F6F6EEDEF498}"/>
                  </a:ext>
                </a:extLst>
              </p:cNvPr>
              <p:cNvSpPr/>
              <p:nvPr/>
            </p:nvSpPr>
            <p:spPr>
              <a:xfrm>
                <a:off x="1787500" y="3105650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101" y="1"/>
                    </a:moveTo>
                    <a:lnTo>
                      <a:pt x="0" y="101"/>
                    </a:lnTo>
                    <a:lnTo>
                      <a:pt x="0" y="202"/>
                    </a:lnTo>
                    <a:lnTo>
                      <a:pt x="101" y="202"/>
                    </a:lnTo>
                    <a:lnTo>
                      <a:pt x="151" y="10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5862;p47">
                <a:extLst>
                  <a:ext uri="{FF2B5EF4-FFF2-40B4-BE49-F238E27FC236}">
                    <a16:creationId xmlns:a16="http://schemas.microsoft.com/office/drawing/2014/main" id="{26559A49-9F91-4F55-9295-6E8B31736806}"/>
                  </a:ext>
                </a:extLst>
              </p:cNvPr>
              <p:cNvSpPr/>
              <p:nvPr/>
            </p:nvSpPr>
            <p:spPr>
              <a:xfrm>
                <a:off x="2092850" y="3105650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101" y="1"/>
                    </a:moveTo>
                    <a:lnTo>
                      <a:pt x="0" y="51"/>
                    </a:lnTo>
                    <a:lnTo>
                      <a:pt x="101" y="202"/>
                    </a:lnTo>
                    <a:lnTo>
                      <a:pt x="151" y="1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5863;p47">
                <a:extLst>
                  <a:ext uri="{FF2B5EF4-FFF2-40B4-BE49-F238E27FC236}">
                    <a16:creationId xmlns:a16="http://schemas.microsoft.com/office/drawing/2014/main" id="{C8CA97A8-94AB-46BF-8FC6-E2EAEFD233BD}"/>
                  </a:ext>
                </a:extLst>
              </p:cNvPr>
              <p:cNvSpPr/>
              <p:nvPr/>
            </p:nvSpPr>
            <p:spPr>
              <a:xfrm>
                <a:off x="831225" y="3120725"/>
                <a:ext cx="2550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102" h="253" extrusionOk="0">
                    <a:moveTo>
                      <a:pt x="51" y="1"/>
                    </a:moveTo>
                    <a:lnTo>
                      <a:pt x="1" y="101"/>
                    </a:lnTo>
                    <a:lnTo>
                      <a:pt x="51" y="252"/>
                    </a:lnTo>
                    <a:lnTo>
                      <a:pt x="101" y="152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5864;p47">
                <a:extLst>
                  <a:ext uri="{FF2B5EF4-FFF2-40B4-BE49-F238E27FC236}">
                    <a16:creationId xmlns:a16="http://schemas.microsoft.com/office/drawing/2014/main" id="{F7715A64-2E9F-45C6-B013-A4D6FC0D1A58}"/>
                  </a:ext>
                </a:extLst>
              </p:cNvPr>
              <p:cNvSpPr/>
              <p:nvPr/>
            </p:nvSpPr>
            <p:spPr>
              <a:xfrm>
                <a:off x="577400" y="3138325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51" y="0"/>
                    </a:moveTo>
                    <a:lnTo>
                      <a:pt x="0" y="51"/>
                    </a:lnTo>
                    <a:lnTo>
                      <a:pt x="151" y="151"/>
                    </a:lnTo>
                    <a:lnTo>
                      <a:pt x="201" y="51"/>
                    </a:lnTo>
                    <a:lnTo>
                      <a:pt x="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5865;p47">
                <a:extLst>
                  <a:ext uri="{FF2B5EF4-FFF2-40B4-BE49-F238E27FC236}">
                    <a16:creationId xmlns:a16="http://schemas.microsoft.com/office/drawing/2014/main" id="{56E8F844-2A2B-419A-8310-42CF22BBA510}"/>
                  </a:ext>
                </a:extLst>
              </p:cNvPr>
              <p:cNvSpPr/>
              <p:nvPr/>
            </p:nvSpPr>
            <p:spPr>
              <a:xfrm>
                <a:off x="1945825" y="3137075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51" y="0"/>
                    </a:moveTo>
                    <a:lnTo>
                      <a:pt x="1" y="151"/>
                    </a:lnTo>
                    <a:lnTo>
                      <a:pt x="51" y="201"/>
                    </a:lnTo>
                    <a:lnTo>
                      <a:pt x="151" y="50"/>
                    </a:lnTo>
                    <a:lnTo>
                      <a:pt x="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5866;p47">
                <a:extLst>
                  <a:ext uri="{FF2B5EF4-FFF2-40B4-BE49-F238E27FC236}">
                    <a16:creationId xmlns:a16="http://schemas.microsoft.com/office/drawing/2014/main" id="{8A3D7743-833F-445E-BE46-7B73CE3C414A}"/>
                  </a:ext>
                </a:extLst>
              </p:cNvPr>
              <p:cNvSpPr/>
              <p:nvPr/>
            </p:nvSpPr>
            <p:spPr>
              <a:xfrm>
                <a:off x="415300" y="3163450"/>
                <a:ext cx="37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1" h="202" extrusionOk="0">
                    <a:moveTo>
                      <a:pt x="50" y="1"/>
                    </a:moveTo>
                    <a:lnTo>
                      <a:pt x="0" y="51"/>
                    </a:lnTo>
                    <a:lnTo>
                      <a:pt x="50" y="202"/>
                    </a:lnTo>
                    <a:lnTo>
                      <a:pt x="151" y="151"/>
                    </a:lnTo>
                    <a:lnTo>
                      <a:pt x="50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5867;p47">
                <a:extLst>
                  <a:ext uri="{FF2B5EF4-FFF2-40B4-BE49-F238E27FC236}">
                    <a16:creationId xmlns:a16="http://schemas.microsoft.com/office/drawing/2014/main" id="{5B7A2250-6CE4-447D-B62B-0302BFCC4C34}"/>
                  </a:ext>
                </a:extLst>
              </p:cNvPr>
              <p:cNvSpPr/>
              <p:nvPr/>
            </p:nvSpPr>
            <p:spPr>
              <a:xfrm>
                <a:off x="1361500" y="3163450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1" y="1"/>
                    </a:moveTo>
                    <a:lnTo>
                      <a:pt x="1" y="101"/>
                    </a:lnTo>
                    <a:lnTo>
                      <a:pt x="101" y="202"/>
                    </a:lnTo>
                    <a:lnTo>
                      <a:pt x="152" y="101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5868;p47">
                <a:extLst>
                  <a:ext uri="{FF2B5EF4-FFF2-40B4-BE49-F238E27FC236}">
                    <a16:creationId xmlns:a16="http://schemas.microsoft.com/office/drawing/2014/main" id="{487CE40C-3BF3-4D12-866F-94C0B76A3774}"/>
                  </a:ext>
                </a:extLst>
              </p:cNvPr>
              <p:cNvSpPr/>
              <p:nvPr/>
            </p:nvSpPr>
            <p:spPr>
              <a:xfrm>
                <a:off x="2081550" y="3169750"/>
                <a:ext cx="505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01" extrusionOk="0">
                    <a:moveTo>
                      <a:pt x="151" y="0"/>
                    </a:moveTo>
                    <a:lnTo>
                      <a:pt x="0" y="50"/>
                    </a:lnTo>
                    <a:lnTo>
                      <a:pt x="101" y="101"/>
                    </a:lnTo>
                    <a:lnTo>
                      <a:pt x="201" y="50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5869;p47">
                <a:extLst>
                  <a:ext uri="{FF2B5EF4-FFF2-40B4-BE49-F238E27FC236}">
                    <a16:creationId xmlns:a16="http://schemas.microsoft.com/office/drawing/2014/main" id="{24B59F4B-0E01-43FF-8AFD-80BF2393EDDC}"/>
                  </a:ext>
                </a:extLst>
              </p:cNvPr>
              <p:cNvSpPr/>
              <p:nvPr/>
            </p:nvSpPr>
            <p:spPr>
              <a:xfrm>
                <a:off x="2008650" y="3184825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101" y="0"/>
                    </a:moveTo>
                    <a:lnTo>
                      <a:pt x="1" y="101"/>
                    </a:lnTo>
                    <a:lnTo>
                      <a:pt x="1" y="201"/>
                    </a:lnTo>
                    <a:lnTo>
                      <a:pt x="51" y="201"/>
                    </a:lnTo>
                    <a:lnTo>
                      <a:pt x="152" y="50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5870;p47">
                <a:extLst>
                  <a:ext uri="{FF2B5EF4-FFF2-40B4-BE49-F238E27FC236}">
                    <a16:creationId xmlns:a16="http://schemas.microsoft.com/office/drawing/2014/main" id="{776B0C3D-7684-4570-97BF-481781520CFE}"/>
                  </a:ext>
                </a:extLst>
              </p:cNvPr>
              <p:cNvSpPr/>
              <p:nvPr/>
            </p:nvSpPr>
            <p:spPr>
              <a:xfrm>
                <a:off x="2050125" y="320115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101" y="1"/>
                    </a:moveTo>
                    <a:lnTo>
                      <a:pt x="0" y="101"/>
                    </a:lnTo>
                    <a:lnTo>
                      <a:pt x="0" y="151"/>
                    </a:lnTo>
                    <a:lnTo>
                      <a:pt x="101" y="151"/>
                    </a:lnTo>
                    <a:lnTo>
                      <a:pt x="202" y="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5871;p47">
                <a:extLst>
                  <a:ext uri="{FF2B5EF4-FFF2-40B4-BE49-F238E27FC236}">
                    <a16:creationId xmlns:a16="http://schemas.microsoft.com/office/drawing/2014/main" id="{6078FA22-2227-443D-965D-C9DC6E155D21}"/>
                  </a:ext>
                </a:extLst>
              </p:cNvPr>
              <p:cNvSpPr/>
              <p:nvPr/>
            </p:nvSpPr>
            <p:spPr>
              <a:xfrm>
                <a:off x="346175" y="3206175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1" y="202"/>
                    </a:lnTo>
                    <a:lnTo>
                      <a:pt x="202" y="202"/>
                    </a:lnTo>
                    <a:lnTo>
                      <a:pt x="151" y="10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5872;p47">
                <a:extLst>
                  <a:ext uri="{FF2B5EF4-FFF2-40B4-BE49-F238E27FC236}">
                    <a16:creationId xmlns:a16="http://schemas.microsoft.com/office/drawing/2014/main" id="{4D47CEA3-3AB3-47E4-B4A2-88DF3657E908}"/>
                  </a:ext>
                </a:extLst>
              </p:cNvPr>
              <p:cNvSpPr/>
              <p:nvPr/>
            </p:nvSpPr>
            <p:spPr>
              <a:xfrm>
                <a:off x="1903100" y="3227550"/>
                <a:ext cx="5050" cy="37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1" extrusionOk="0">
                    <a:moveTo>
                      <a:pt x="151" y="0"/>
                    </a:moveTo>
                    <a:lnTo>
                      <a:pt x="1" y="50"/>
                    </a:lnTo>
                    <a:lnTo>
                      <a:pt x="51" y="151"/>
                    </a:lnTo>
                    <a:lnTo>
                      <a:pt x="202" y="50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5873;p47">
                <a:extLst>
                  <a:ext uri="{FF2B5EF4-FFF2-40B4-BE49-F238E27FC236}">
                    <a16:creationId xmlns:a16="http://schemas.microsoft.com/office/drawing/2014/main" id="{ADBE1265-CB8D-43A6-A795-6992B60BB82C}"/>
                  </a:ext>
                </a:extLst>
              </p:cNvPr>
              <p:cNvSpPr/>
              <p:nvPr/>
            </p:nvSpPr>
            <p:spPr>
              <a:xfrm>
                <a:off x="1850325" y="3247650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1" y="0"/>
                    </a:moveTo>
                    <a:lnTo>
                      <a:pt x="1" y="101"/>
                    </a:lnTo>
                    <a:lnTo>
                      <a:pt x="101" y="201"/>
                    </a:lnTo>
                    <a:lnTo>
                      <a:pt x="202" y="101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5874;p47">
                <a:extLst>
                  <a:ext uri="{FF2B5EF4-FFF2-40B4-BE49-F238E27FC236}">
                    <a16:creationId xmlns:a16="http://schemas.microsoft.com/office/drawing/2014/main" id="{05CCA2DA-B623-43B5-BB5F-BE99A765869C}"/>
                  </a:ext>
                </a:extLst>
              </p:cNvPr>
              <p:cNvSpPr/>
              <p:nvPr/>
            </p:nvSpPr>
            <p:spPr>
              <a:xfrm>
                <a:off x="1624150" y="3300425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101" y="0"/>
                    </a:moveTo>
                    <a:lnTo>
                      <a:pt x="0" y="101"/>
                    </a:lnTo>
                    <a:lnTo>
                      <a:pt x="0" y="201"/>
                    </a:lnTo>
                    <a:lnTo>
                      <a:pt x="101" y="201"/>
                    </a:lnTo>
                    <a:lnTo>
                      <a:pt x="201" y="51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5875;p47">
                <a:extLst>
                  <a:ext uri="{FF2B5EF4-FFF2-40B4-BE49-F238E27FC236}">
                    <a16:creationId xmlns:a16="http://schemas.microsoft.com/office/drawing/2014/main" id="{B7600E44-D55C-47B4-92E9-6C38186447CC}"/>
                  </a:ext>
                </a:extLst>
              </p:cNvPr>
              <p:cNvSpPr/>
              <p:nvPr/>
            </p:nvSpPr>
            <p:spPr>
              <a:xfrm>
                <a:off x="1828975" y="3331850"/>
                <a:ext cx="5050" cy="37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1" extrusionOk="0">
                    <a:moveTo>
                      <a:pt x="101" y="0"/>
                    </a:moveTo>
                    <a:lnTo>
                      <a:pt x="0" y="101"/>
                    </a:lnTo>
                    <a:lnTo>
                      <a:pt x="151" y="151"/>
                    </a:lnTo>
                    <a:lnTo>
                      <a:pt x="201" y="101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5876;p47">
                <a:extLst>
                  <a:ext uri="{FF2B5EF4-FFF2-40B4-BE49-F238E27FC236}">
                    <a16:creationId xmlns:a16="http://schemas.microsoft.com/office/drawing/2014/main" id="{F2D6D3B2-B536-4529-8CB0-42B568961FDE}"/>
                  </a:ext>
                </a:extLst>
              </p:cNvPr>
              <p:cNvSpPr/>
              <p:nvPr/>
            </p:nvSpPr>
            <p:spPr>
              <a:xfrm>
                <a:off x="1914400" y="3363250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51" y="202"/>
                    </a:lnTo>
                    <a:lnTo>
                      <a:pt x="152" y="151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5877;p47">
                <a:extLst>
                  <a:ext uri="{FF2B5EF4-FFF2-40B4-BE49-F238E27FC236}">
                    <a16:creationId xmlns:a16="http://schemas.microsoft.com/office/drawing/2014/main" id="{823BED6F-4C1F-43E2-BC17-A5FCC41CD3DA}"/>
                  </a:ext>
                </a:extLst>
              </p:cNvPr>
              <p:cNvSpPr/>
              <p:nvPr/>
            </p:nvSpPr>
            <p:spPr>
              <a:xfrm>
                <a:off x="1987300" y="336450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51" y="1"/>
                    </a:moveTo>
                    <a:lnTo>
                      <a:pt x="0" y="51"/>
                    </a:lnTo>
                    <a:lnTo>
                      <a:pt x="101" y="152"/>
                    </a:lnTo>
                    <a:lnTo>
                      <a:pt x="201" y="152"/>
                    </a:lnTo>
                    <a:lnTo>
                      <a:pt x="201" y="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5878;p47">
                <a:extLst>
                  <a:ext uri="{FF2B5EF4-FFF2-40B4-BE49-F238E27FC236}">
                    <a16:creationId xmlns:a16="http://schemas.microsoft.com/office/drawing/2014/main" id="{C995A548-F1EE-4033-BB25-D09ACEDE6FB5}"/>
                  </a:ext>
                </a:extLst>
              </p:cNvPr>
              <p:cNvSpPr/>
              <p:nvPr/>
            </p:nvSpPr>
            <p:spPr>
              <a:xfrm>
                <a:off x="1818900" y="3368275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101" y="1"/>
                    </a:moveTo>
                    <a:lnTo>
                      <a:pt x="1" y="151"/>
                    </a:lnTo>
                    <a:lnTo>
                      <a:pt x="101" y="202"/>
                    </a:lnTo>
                    <a:lnTo>
                      <a:pt x="152" y="10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5879;p47">
                <a:extLst>
                  <a:ext uri="{FF2B5EF4-FFF2-40B4-BE49-F238E27FC236}">
                    <a16:creationId xmlns:a16="http://schemas.microsoft.com/office/drawing/2014/main" id="{7F62FD49-9BFB-4A81-9317-7BFA462C7053}"/>
                  </a:ext>
                </a:extLst>
              </p:cNvPr>
              <p:cNvSpPr/>
              <p:nvPr/>
            </p:nvSpPr>
            <p:spPr>
              <a:xfrm>
                <a:off x="1992325" y="3368275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0" y="1"/>
                    </a:moveTo>
                    <a:lnTo>
                      <a:pt x="0" y="101"/>
                    </a:lnTo>
                    <a:lnTo>
                      <a:pt x="101" y="202"/>
                    </a:lnTo>
                    <a:lnTo>
                      <a:pt x="201" y="1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5880;p47">
                <a:extLst>
                  <a:ext uri="{FF2B5EF4-FFF2-40B4-BE49-F238E27FC236}">
                    <a16:creationId xmlns:a16="http://schemas.microsoft.com/office/drawing/2014/main" id="{C74411B0-5ED9-4826-BA4D-A3FAA41D909F}"/>
                  </a:ext>
                </a:extLst>
              </p:cNvPr>
              <p:cNvSpPr/>
              <p:nvPr/>
            </p:nvSpPr>
            <p:spPr>
              <a:xfrm>
                <a:off x="1797550" y="337455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101" y="1"/>
                    </a:moveTo>
                    <a:lnTo>
                      <a:pt x="0" y="51"/>
                    </a:lnTo>
                    <a:lnTo>
                      <a:pt x="151" y="152"/>
                    </a:lnTo>
                    <a:lnTo>
                      <a:pt x="201" y="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5881;p47">
                <a:extLst>
                  <a:ext uri="{FF2B5EF4-FFF2-40B4-BE49-F238E27FC236}">
                    <a16:creationId xmlns:a16="http://schemas.microsoft.com/office/drawing/2014/main" id="{6362CA22-CBDE-4633-9596-424FF625F891}"/>
                  </a:ext>
                </a:extLst>
              </p:cNvPr>
              <p:cNvSpPr/>
              <p:nvPr/>
            </p:nvSpPr>
            <p:spPr>
              <a:xfrm>
                <a:off x="1777450" y="3416025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50" y="1"/>
                    </a:moveTo>
                    <a:lnTo>
                      <a:pt x="0" y="151"/>
                    </a:lnTo>
                    <a:lnTo>
                      <a:pt x="50" y="202"/>
                    </a:lnTo>
                    <a:lnTo>
                      <a:pt x="151" y="51"/>
                    </a:lnTo>
                    <a:lnTo>
                      <a:pt x="50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5882;p47">
                <a:extLst>
                  <a:ext uri="{FF2B5EF4-FFF2-40B4-BE49-F238E27FC236}">
                    <a16:creationId xmlns:a16="http://schemas.microsoft.com/office/drawing/2014/main" id="{821CCAA1-5CF0-43B0-9620-F9AA40AE1FAF}"/>
                  </a:ext>
                </a:extLst>
              </p:cNvPr>
              <p:cNvSpPr/>
              <p:nvPr/>
            </p:nvSpPr>
            <p:spPr>
              <a:xfrm>
                <a:off x="1793775" y="3416025"/>
                <a:ext cx="25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02" h="202" extrusionOk="0">
                    <a:moveTo>
                      <a:pt x="51" y="1"/>
                    </a:moveTo>
                    <a:lnTo>
                      <a:pt x="1" y="151"/>
                    </a:lnTo>
                    <a:lnTo>
                      <a:pt x="51" y="202"/>
                    </a:lnTo>
                    <a:lnTo>
                      <a:pt x="101" y="51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5883;p47">
                <a:extLst>
                  <a:ext uri="{FF2B5EF4-FFF2-40B4-BE49-F238E27FC236}">
                    <a16:creationId xmlns:a16="http://schemas.microsoft.com/office/drawing/2014/main" id="{700E319C-C3DE-4030-B0A9-82E58AEAE2EB}"/>
                  </a:ext>
                </a:extLst>
              </p:cNvPr>
              <p:cNvSpPr/>
              <p:nvPr/>
            </p:nvSpPr>
            <p:spPr>
              <a:xfrm>
                <a:off x="1808850" y="3416025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101" y="1"/>
                    </a:moveTo>
                    <a:lnTo>
                      <a:pt x="1" y="151"/>
                    </a:lnTo>
                    <a:lnTo>
                      <a:pt x="101" y="202"/>
                    </a:lnTo>
                    <a:lnTo>
                      <a:pt x="152" y="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5884;p47">
                <a:extLst>
                  <a:ext uri="{FF2B5EF4-FFF2-40B4-BE49-F238E27FC236}">
                    <a16:creationId xmlns:a16="http://schemas.microsoft.com/office/drawing/2014/main" id="{1381C2B9-C129-4277-A9A9-47AF5FB57096}"/>
                  </a:ext>
                </a:extLst>
              </p:cNvPr>
              <p:cNvSpPr/>
              <p:nvPr/>
            </p:nvSpPr>
            <p:spPr>
              <a:xfrm>
                <a:off x="1876725" y="3437400"/>
                <a:ext cx="5050" cy="37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1" extrusionOk="0">
                    <a:moveTo>
                      <a:pt x="0" y="0"/>
                    </a:moveTo>
                    <a:lnTo>
                      <a:pt x="0" y="50"/>
                    </a:lnTo>
                    <a:lnTo>
                      <a:pt x="101" y="151"/>
                    </a:lnTo>
                    <a:lnTo>
                      <a:pt x="201" y="101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Google Shape;5885;p47">
                <a:extLst>
                  <a:ext uri="{FF2B5EF4-FFF2-40B4-BE49-F238E27FC236}">
                    <a16:creationId xmlns:a16="http://schemas.microsoft.com/office/drawing/2014/main" id="{D9379EE7-015A-44C0-95D6-5029BA338881}"/>
                  </a:ext>
                </a:extLst>
              </p:cNvPr>
              <p:cNvSpPr/>
              <p:nvPr/>
            </p:nvSpPr>
            <p:spPr>
              <a:xfrm>
                <a:off x="1924475" y="3447450"/>
                <a:ext cx="37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1" h="202" extrusionOk="0">
                    <a:moveTo>
                      <a:pt x="0" y="0"/>
                    </a:moveTo>
                    <a:lnTo>
                      <a:pt x="0" y="101"/>
                    </a:lnTo>
                    <a:lnTo>
                      <a:pt x="101" y="201"/>
                    </a:lnTo>
                    <a:lnTo>
                      <a:pt x="151" y="101"/>
                    </a:lnTo>
                    <a:lnTo>
                      <a:pt x="5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5886;p47">
                <a:extLst>
                  <a:ext uri="{FF2B5EF4-FFF2-40B4-BE49-F238E27FC236}">
                    <a16:creationId xmlns:a16="http://schemas.microsoft.com/office/drawing/2014/main" id="{6889F381-7C83-44EB-91BA-AAF2AE938CDC}"/>
                  </a:ext>
                </a:extLst>
              </p:cNvPr>
              <p:cNvSpPr/>
              <p:nvPr/>
            </p:nvSpPr>
            <p:spPr>
              <a:xfrm>
                <a:off x="1997350" y="3447450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151" y="0"/>
                    </a:moveTo>
                    <a:lnTo>
                      <a:pt x="0" y="101"/>
                    </a:lnTo>
                    <a:lnTo>
                      <a:pt x="0" y="201"/>
                    </a:lnTo>
                    <a:lnTo>
                      <a:pt x="101" y="201"/>
                    </a:lnTo>
                    <a:lnTo>
                      <a:pt x="201" y="101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5887;p47">
                <a:extLst>
                  <a:ext uri="{FF2B5EF4-FFF2-40B4-BE49-F238E27FC236}">
                    <a16:creationId xmlns:a16="http://schemas.microsoft.com/office/drawing/2014/main" id="{DEDE1BD2-9559-41B0-9244-247D80FD4510}"/>
                  </a:ext>
                </a:extLst>
              </p:cNvPr>
              <p:cNvSpPr/>
              <p:nvPr/>
            </p:nvSpPr>
            <p:spPr>
              <a:xfrm>
                <a:off x="2025000" y="3453725"/>
                <a:ext cx="3775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151" h="152" extrusionOk="0">
                    <a:moveTo>
                      <a:pt x="50" y="1"/>
                    </a:moveTo>
                    <a:lnTo>
                      <a:pt x="0" y="51"/>
                    </a:lnTo>
                    <a:lnTo>
                      <a:pt x="50" y="151"/>
                    </a:lnTo>
                    <a:lnTo>
                      <a:pt x="151" y="151"/>
                    </a:lnTo>
                    <a:lnTo>
                      <a:pt x="151" y="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5888;p47">
                <a:extLst>
                  <a:ext uri="{FF2B5EF4-FFF2-40B4-BE49-F238E27FC236}">
                    <a16:creationId xmlns:a16="http://schemas.microsoft.com/office/drawing/2014/main" id="{7A0A3DB2-2D96-4B4E-977A-CC8CAEC0BCDE}"/>
                  </a:ext>
                </a:extLst>
              </p:cNvPr>
              <p:cNvSpPr/>
              <p:nvPr/>
            </p:nvSpPr>
            <p:spPr>
              <a:xfrm>
                <a:off x="2008650" y="345875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101" y="151"/>
                    </a:lnTo>
                    <a:lnTo>
                      <a:pt x="202" y="51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5889;p47">
                <a:extLst>
                  <a:ext uri="{FF2B5EF4-FFF2-40B4-BE49-F238E27FC236}">
                    <a16:creationId xmlns:a16="http://schemas.microsoft.com/office/drawing/2014/main" id="{B254A994-19C1-4F0F-810F-89F2442CAFF4}"/>
                  </a:ext>
                </a:extLst>
              </p:cNvPr>
              <p:cNvSpPr/>
              <p:nvPr/>
            </p:nvSpPr>
            <p:spPr>
              <a:xfrm>
                <a:off x="2087825" y="3510275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51" y="0"/>
                    </a:moveTo>
                    <a:lnTo>
                      <a:pt x="0" y="101"/>
                    </a:lnTo>
                    <a:lnTo>
                      <a:pt x="51" y="202"/>
                    </a:lnTo>
                    <a:lnTo>
                      <a:pt x="151" y="151"/>
                    </a:lnTo>
                    <a:lnTo>
                      <a:pt x="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5890;p47">
                <a:extLst>
                  <a:ext uri="{FF2B5EF4-FFF2-40B4-BE49-F238E27FC236}">
                    <a16:creationId xmlns:a16="http://schemas.microsoft.com/office/drawing/2014/main" id="{D6BB12D2-4928-4FB1-81AA-A74EE5902384}"/>
                  </a:ext>
                </a:extLst>
              </p:cNvPr>
              <p:cNvSpPr/>
              <p:nvPr/>
            </p:nvSpPr>
            <p:spPr>
              <a:xfrm>
                <a:off x="2003625" y="3515300"/>
                <a:ext cx="3800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52" extrusionOk="0">
                    <a:moveTo>
                      <a:pt x="51" y="1"/>
                    </a:moveTo>
                    <a:lnTo>
                      <a:pt x="1" y="151"/>
                    </a:lnTo>
                    <a:lnTo>
                      <a:pt x="51" y="252"/>
                    </a:lnTo>
                    <a:lnTo>
                      <a:pt x="152" y="101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5891;p47">
                <a:extLst>
                  <a:ext uri="{FF2B5EF4-FFF2-40B4-BE49-F238E27FC236}">
                    <a16:creationId xmlns:a16="http://schemas.microsoft.com/office/drawing/2014/main" id="{5F65DE27-F728-4543-8675-01FC111F59E7}"/>
                  </a:ext>
                </a:extLst>
              </p:cNvPr>
              <p:cNvSpPr/>
              <p:nvPr/>
            </p:nvSpPr>
            <p:spPr>
              <a:xfrm>
                <a:off x="1977250" y="3521575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101" y="1"/>
                    </a:moveTo>
                    <a:lnTo>
                      <a:pt x="0" y="51"/>
                    </a:lnTo>
                    <a:lnTo>
                      <a:pt x="0" y="101"/>
                    </a:lnTo>
                    <a:lnTo>
                      <a:pt x="50" y="152"/>
                    </a:lnTo>
                    <a:lnTo>
                      <a:pt x="201" y="51"/>
                    </a:lnTo>
                    <a:lnTo>
                      <a:pt x="2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5892;p47">
                <a:extLst>
                  <a:ext uri="{FF2B5EF4-FFF2-40B4-BE49-F238E27FC236}">
                    <a16:creationId xmlns:a16="http://schemas.microsoft.com/office/drawing/2014/main" id="{FA6CBCF0-84E8-4B9B-B10A-F2083A785B29}"/>
                  </a:ext>
                </a:extLst>
              </p:cNvPr>
              <p:cNvSpPr/>
              <p:nvPr/>
            </p:nvSpPr>
            <p:spPr>
              <a:xfrm>
                <a:off x="1924475" y="3568075"/>
                <a:ext cx="37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1" h="202" extrusionOk="0">
                    <a:moveTo>
                      <a:pt x="101" y="1"/>
                    </a:moveTo>
                    <a:lnTo>
                      <a:pt x="0" y="101"/>
                    </a:lnTo>
                    <a:lnTo>
                      <a:pt x="101" y="202"/>
                    </a:lnTo>
                    <a:lnTo>
                      <a:pt x="151" y="1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5893;p47">
                <a:extLst>
                  <a:ext uri="{FF2B5EF4-FFF2-40B4-BE49-F238E27FC236}">
                    <a16:creationId xmlns:a16="http://schemas.microsoft.com/office/drawing/2014/main" id="{9DE08A90-C9EB-443A-9CD4-AE8BA2EA0E15}"/>
                  </a:ext>
                </a:extLst>
              </p:cNvPr>
              <p:cNvSpPr/>
              <p:nvPr/>
            </p:nvSpPr>
            <p:spPr>
              <a:xfrm>
                <a:off x="1782475" y="357435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101" y="1"/>
                    </a:moveTo>
                    <a:lnTo>
                      <a:pt x="0" y="101"/>
                    </a:lnTo>
                    <a:lnTo>
                      <a:pt x="51" y="152"/>
                    </a:lnTo>
                    <a:lnTo>
                      <a:pt x="201" y="10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5894;p47">
                <a:extLst>
                  <a:ext uri="{FF2B5EF4-FFF2-40B4-BE49-F238E27FC236}">
                    <a16:creationId xmlns:a16="http://schemas.microsoft.com/office/drawing/2014/main" id="{880BFC20-55BE-45FD-B448-F88A9BA6F597}"/>
                  </a:ext>
                </a:extLst>
              </p:cNvPr>
              <p:cNvSpPr/>
              <p:nvPr/>
            </p:nvSpPr>
            <p:spPr>
              <a:xfrm>
                <a:off x="1975975" y="3584425"/>
                <a:ext cx="63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53" h="202" extrusionOk="0">
                    <a:moveTo>
                      <a:pt x="152" y="0"/>
                    </a:moveTo>
                    <a:lnTo>
                      <a:pt x="51" y="50"/>
                    </a:lnTo>
                    <a:lnTo>
                      <a:pt x="51" y="101"/>
                    </a:lnTo>
                    <a:lnTo>
                      <a:pt x="1" y="201"/>
                    </a:lnTo>
                    <a:lnTo>
                      <a:pt x="101" y="201"/>
                    </a:lnTo>
                    <a:lnTo>
                      <a:pt x="202" y="151"/>
                    </a:lnTo>
                    <a:lnTo>
                      <a:pt x="202" y="101"/>
                    </a:lnTo>
                    <a:lnTo>
                      <a:pt x="25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5895;p47">
                <a:extLst>
                  <a:ext uri="{FF2B5EF4-FFF2-40B4-BE49-F238E27FC236}">
                    <a16:creationId xmlns:a16="http://schemas.microsoft.com/office/drawing/2014/main" id="{2F6EF56B-DA51-4C98-B84C-710173ECBDCA}"/>
                  </a:ext>
                </a:extLst>
              </p:cNvPr>
              <p:cNvSpPr/>
              <p:nvPr/>
            </p:nvSpPr>
            <p:spPr>
              <a:xfrm>
                <a:off x="1972225" y="3589450"/>
                <a:ext cx="37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1" h="202" extrusionOk="0">
                    <a:moveTo>
                      <a:pt x="101" y="0"/>
                    </a:moveTo>
                    <a:lnTo>
                      <a:pt x="0" y="101"/>
                    </a:lnTo>
                    <a:lnTo>
                      <a:pt x="0" y="151"/>
                    </a:lnTo>
                    <a:lnTo>
                      <a:pt x="50" y="201"/>
                    </a:lnTo>
                    <a:lnTo>
                      <a:pt x="151" y="101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5896;p47">
                <a:extLst>
                  <a:ext uri="{FF2B5EF4-FFF2-40B4-BE49-F238E27FC236}">
                    <a16:creationId xmlns:a16="http://schemas.microsoft.com/office/drawing/2014/main" id="{BB8A7F03-36AE-44CF-A8D1-8F6582E732A4}"/>
                  </a:ext>
                </a:extLst>
              </p:cNvPr>
              <p:cNvSpPr/>
              <p:nvPr/>
            </p:nvSpPr>
            <p:spPr>
              <a:xfrm>
                <a:off x="1935775" y="3594475"/>
                <a:ext cx="25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202" extrusionOk="0">
                    <a:moveTo>
                      <a:pt x="51" y="0"/>
                    </a:moveTo>
                    <a:lnTo>
                      <a:pt x="0" y="151"/>
                    </a:lnTo>
                    <a:lnTo>
                      <a:pt x="51" y="201"/>
                    </a:lnTo>
                    <a:lnTo>
                      <a:pt x="101" y="101"/>
                    </a:lnTo>
                    <a:lnTo>
                      <a:pt x="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5897;p47">
                <a:extLst>
                  <a:ext uri="{FF2B5EF4-FFF2-40B4-BE49-F238E27FC236}">
                    <a16:creationId xmlns:a16="http://schemas.microsoft.com/office/drawing/2014/main" id="{F6531ABF-BECD-47F9-BC07-826CB20A1C58}"/>
                  </a:ext>
                </a:extLst>
              </p:cNvPr>
              <p:cNvSpPr/>
              <p:nvPr/>
            </p:nvSpPr>
            <p:spPr>
              <a:xfrm>
                <a:off x="1761100" y="361080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101" y="1"/>
                    </a:moveTo>
                    <a:lnTo>
                      <a:pt x="1" y="51"/>
                    </a:lnTo>
                    <a:lnTo>
                      <a:pt x="1" y="101"/>
                    </a:lnTo>
                    <a:lnTo>
                      <a:pt x="101" y="151"/>
                    </a:lnTo>
                    <a:lnTo>
                      <a:pt x="202" y="101"/>
                    </a:lnTo>
                    <a:lnTo>
                      <a:pt x="20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5898;p47">
                <a:extLst>
                  <a:ext uri="{FF2B5EF4-FFF2-40B4-BE49-F238E27FC236}">
                    <a16:creationId xmlns:a16="http://schemas.microsoft.com/office/drawing/2014/main" id="{1D4848B2-80D0-4052-9B4A-FEDDA8B4722D}"/>
                  </a:ext>
                </a:extLst>
              </p:cNvPr>
              <p:cNvSpPr/>
              <p:nvPr/>
            </p:nvSpPr>
            <p:spPr>
              <a:xfrm>
                <a:off x="2192125" y="3617075"/>
                <a:ext cx="5050" cy="25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02" extrusionOk="0">
                    <a:moveTo>
                      <a:pt x="151" y="1"/>
                    </a:moveTo>
                    <a:lnTo>
                      <a:pt x="0" y="51"/>
                    </a:lnTo>
                    <a:lnTo>
                      <a:pt x="51" y="101"/>
                    </a:lnTo>
                    <a:lnTo>
                      <a:pt x="201" y="51"/>
                    </a:lnTo>
                    <a:lnTo>
                      <a:pt x="1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5899;p47">
                <a:extLst>
                  <a:ext uri="{FF2B5EF4-FFF2-40B4-BE49-F238E27FC236}">
                    <a16:creationId xmlns:a16="http://schemas.microsoft.com/office/drawing/2014/main" id="{12537D94-42C8-4762-970C-1D63319A9621}"/>
                  </a:ext>
                </a:extLst>
              </p:cNvPr>
              <p:cNvSpPr/>
              <p:nvPr/>
            </p:nvSpPr>
            <p:spPr>
              <a:xfrm>
                <a:off x="2107925" y="3627125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101" y="1"/>
                    </a:moveTo>
                    <a:lnTo>
                      <a:pt x="1" y="51"/>
                    </a:lnTo>
                    <a:lnTo>
                      <a:pt x="151" y="152"/>
                    </a:lnTo>
                    <a:lnTo>
                      <a:pt x="202" y="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5900;p47">
                <a:extLst>
                  <a:ext uri="{FF2B5EF4-FFF2-40B4-BE49-F238E27FC236}">
                    <a16:creationId xmlns:a16="http://schemas.microsoft.com/office/drawing/2014/main" id="{E6651281-1C58-4A0D-9955-32BE80D44C6C}"/>
                  </a:ext>
                </a:extLst>
              </p:cNvPr>
              <p:cNvSpPr/>
              <p:nvPr/>
            </p:nvSpPr>
            <p:spPr>
              <a:xfrm>
                <a:off x="2139350" y="3642225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151" y="0"/>
                    </a:moveTo>
                    <a:lnTo>
                      <a:pt x="0" y="101"/>
                    </a:lnTo>
                    <a:lnTo>
                      <a:pt x="0" y="201"/>
                    </a:lnTo>
                    <a:lnTo>
                      <a:pt x="101" y="201"/>
                    </a:lnTo>
                    <a:lnTo>
                      <a:pt x="201" y="50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5901;p47">
                <a:extLst>
                  <a:ext uri="{FF2B5EF4-FFF2-40B4-BE49-F238E27FC236}">
                    <a16:creationId xmlns:a16="http://schemas.microsoft.com/office/drawing/2014/main" id="{288B6A28-2176-4DF6-B54F-18B71BDBD97A}"/>
                  </a:ext>
                </a:extLst>
              </p:cNvPr>
              <p:cNvSpPr/>
              <p:nvPr/>
            </p:nvSpPr>
            <p:spPr>
              <a:xfrm>
                <a:off x="2172025" y="3642225"/>
                <a:ext cx="37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1" h="202" extrusionOk="0">
                    <a:moveTo>
                      <a:pt x="50" y="0"/>
                    </a:moveTo>
                    <a:lnTo>
                      <a:pt x="0" y="50"/>
                    </a:lnTo>
                    <a:lnTo>
                      <a:pt x="50" y="201"/>
                    </a:lnTo>
                    <a:lnTo>
                      <a:pt x="151" y="151"/>
                    </a:lnTo>
                    <a:lnTo>
                      <a:pt x="5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5902;p47">
                <a:extLst>
                  <a:ext uri="{FF2B5EF4-FFF2-40B4-BE49-F238E27FC236}">
                    <a16:creationId xmlns:a16="http://schemas.microsoft.com/office/drawing/2014/main" id="{94DA7C86-5A90-411D-AF5E-C00B33007486}"/>
                  </a:ext>
                </a:extLst>
              </p:cNvPr>
              <p:cNvSpPr/>
              <p:nvPr/>
            </p:nvSpPr>
            <p:spPr>
              <a:xfrm>
                <a:off x="2135575" y="3647250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51" y="0"/>
                    </a:moveTo>
                    <a:lnTo>
                      <a:pt x="0" y="101"/>
                    </a:lnTo>
                    <a:lnTo>
                      <a:pt x="0" y="151"/>
                    </a:lnTo>
                    <a:lnTo>
                      <a:pt x="51" y="201"/>
                    </a:lnTo>
                    <a:lnTo>
                      <a:pt x="151" y="101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5903;p47">
                <a:extLst>
                  <a:ext uri="{FF2B5EF4-FFF2-40B4-BE49-F238E27FC236}">
                    <a16:creationId xmlns:a16="http://schemas.microsoft.com/office/drawing/2014/main" id="{26F5BB43-8DEC-4D0B-9788-29A68188182F}"/>
                  </a:ext>
                </a:extLst>
              </p:cNvPr>
              <p:cNvSpPr/>
              <p:nvPr/>
            </p:nvSpPr>
            <p:spPr>
              <a:xfrm>
                <a:off x="1908125" y="3653525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151" y="151"/>
                    </a:lnTo>
                    <a:lnTo>
                      <a:pt x="202" y="51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5904;p47">
                <a:extLst>
                  <a:ext uri="{FF2B5EF4-FFF2-40B4-BE49-F238E27FC236}">
                    <a16:creationId xmlns:a16="http://schemas.microsoft.com/office/drawing/2014/main" id="{7EC91205-F45F-4ACA-B6C0-119452DB07A8}"/>
                  </a:ext>
                </a:extLst>
              </p:cNvPr>
              <p:cNvSpPr/>
              <p:nvPr/>
            </p:nvSpPr>
            <p:spPr>
              <a:xfrm>
                <a:off x="1787500" y="3668600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101" y="1"/>
                    </a:moveTo>
                    <a:lnTo>
                      <a:pt x="0" y="51"/>
                    </a:lnTo>
                    <a:lnTo>
                      <a:pt x="101" y="202"/>
                    </a:lnTo>
                    <a:lnTo>
                      <a:pt x="151" y="1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5905;p47">
                <a:extLst>
                  <a:ext uri="{FF2B5EF4-FFF2-40B4-BE49-F238E27FC236}">
                    <a16:creationId xmlns:a16="http://schemas.microsoft.com/office/drawing/2014/main" id="{8ED9302F-242F-4435-A002-571D1FA16A6F}"/>
                  </a:ext>
                </a:extLst>
              </p:cNvPr>
              <p:cNvSpPr/>
              <p:nvPr/>
            </p:nvSpPr>
            <p:spPr>
              <a:xfrm>
                <a:off x="1960900" y="3669850"/>
                <a:ext cx="5050" cy="25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02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152" y="101"/>
                    </a:lnTo>
                    <a:lnTo>
                      <a:pt x="202" y="51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5906;p47">
                <a:extLst>
                  <a:ext uri="{FF2B5EF4-FFF2-40B4-BE49-F238E27FC236}">
                    <a16:creationId xmlns:a16="http://schemas.microsoft.com/office/drawing/2014/main" id="{675F7718-44D2-4176-941B-3D30343B8005}"/>
                  </a:ext>
                </a:extLst>
              </p:cNvPr>
              <p:cNvSpPr/>
              <p:nvPr/>
            </p:nvSpPr>
            <p:spPr>
              <a:xfrm>
                <a:off x="1803825" y="3689975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51" y="0"/>
                    </a:moveTo>
                    <a:lnTo>
                      <a:pt x="1" y="101"/>
                    </a:lnTo>
                    <a:lnTo>
                      <a:pt x="51" y="201"/>
                    </a:lnTo>
                    <a:lnTo>
                      <a:pt x="152" y="50"/>
                    </a:lnTo>
                    <a:lnTo>
                      <a:pt x="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5907;p47">
                <a:extLst>
                  <a:ext uri="{FF2B5EF4-FFF2-40B4-BE49-F238E27FC236}">
                    <a16:creationId xmlns:a16="http://schemas.microsoft.com/office/drawing/2014/main" id="{164E9AF3-68E6-40AB-B2E8-29574E2F5DBB}"/>
                  </a:ext>
                </a:extLst>
              </p:cNvPr>
              <p:cNvSpPr/>
              <p:nvPr/>
            </p:nvSpPr>
            <p:spPr>
              <a:xfrm>
                <a:off x="2013675" y="3716350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101" y="202"/>
                    </a:lnTo>
                    <a:lnTo>
                      <a:pt x="202" y="202"/>
                    </a:lnTo>
                    <a:lnTo>
                      <a:pt x="202" y="10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5908;p47">
                <a:extLst>
                  <a:ext uri="{FF2B5EF4-FFF2-40B4-BE49-F238E27FC236}">
                    <a16:creationId xmlns:a16="http://schemas.microsoft.com/office/drawing/2014/main" id="{6237CBF8-9EC3-4D4E-A493-076CBE882B63}"/>
                  </a:ext>
                </a:extLst>
              </p:cNvPr>
              <p:cNvSpPr/>
              <p:nvPr/>
            </p:nvSpPr>
            <p:spPr>
              <a:xfrm>
                <a:off x="2003625" y="3721375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101" y="202"/>
                    </a:lnTo>
                    <a:lnTo>
                      <a:pt x="152" y="202"/>
                    </a:lnTo>
                    <a:lnTo>
                      <a:pt x="152" y="10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5909;p47">
                <a:extLst>
                  <a:ext uri="{FF2B5EF4-FFF2-40B4-BE49-F238E27FC236}">
                    <a16:creationId xmlns:a16="http://schemas.microsoft.com/office/drawing/2014/main" id="{5AF01BA7-B9F9-4EAC-8F7B-897AC8540354}"/>
                  </a:ext>
                </a:extLst>
              </p:cNvPr>
              <p:cNvSpPr/>
              <p:nvPr/>
            </p:nvSpPr>
            <p:spPr>
              <a:xfrm>
                <a:off x="1787500" y="3732700"/>
                <a:ext cx="5050" cy="37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1" extrusionOk="0">
                    <a:moveTo>
                      <a:pt x="51" y="0"/>
                    </a:moveTo>
                    <a:lnTo>
                      <a:pt x="0" y="50"/>
                    </a:lnTo>
                    <a:lnTo>
                      <a:pt x="101" y="151"/>
                    </a:lnTo>
                    <a:lnTo>
                      <a:pt x="201" y="151"/>
                    </a:lnTo>
                    <a:lnTo>
                      <a:pt x="201" y="50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5910;p47">
                <a:extLst>
                  <a:ext uri="{FF2B5EF4-FFF2-40B4-BE49-F238E27FC236}">
                    <a16:creationId xmlns:a16="http://schemas.microsoft.com/office/drawing/2014/main" id="{79BCBB4C-DBF7-4E2E-BF1D-85FF7DAE42F7}"/>
                  </a:ext>
                </a:extLst>
              </p:cNvPr>
              <p:cNvSpPr/>
              <p:nvPr/>
            </p:nvSpPr>
            <p:spPr>
              <a:xfrm>
                <a:off x="1860375" y="3731425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151" y="1"/>
                    </a:moveTo>
                    <a:lnTo>
                      <a:pt x="1" y="101"/>
                    </a:lnTo>
                    <a:lnTo>
                      <a:pt x="1" y="202"/>
                    </a:lnTo>
                    <a:lnTo>
                      <a:pt x="101" y="202"/>
                    </a:lnTo>
                    <a:lnTo>
                      <a:pt x="202" y="101"/>
                    </a:lnTo>
                    <a:lnTo>
                      <a:pt x="1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5911;p47">
                <a:extLst>
                  <a:ext uri="{FF2B5EF4-FFF2-40B4-BE49-F238E27FC236}">
                    <a16:creationId xmlns:a16="http://schemas.microsoft.com/office/drawing/2014/main" id="{5350F171-DB94-4884-80D6-AFDF8E1AFD14}"/>
                  </a:ext>
                </a:extLst>
              </p:cNvPr>
              <p:cNvSpPr/>
              <p:nvPr/>
            </p:nvSpPr>
            <p:spPr>
              <a:xfrm>
                <a:off x="1997350" y="375405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51" y="1"/>
                    </a:moveTo>
                    <a:lnTo>
                      <a:pt x="0" y="151"/>
                    </a:lnTo>
                    <a:lnTo>
                      <a:pt x="201" y="151"/>
                    </a:lnTo>
                    <a:lnTo>
                      <a:pt x="201" y="51"/>
                    </a:lnTo>
                    <a:lnTo>
                      <a:pt x="1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5912;p47">
                <a:extLst>
                  <a:ext uri="{FF2B5EF4-FFF2-40B4-BE49-F238E27FC236}">
                    <a16:creationId xmlns:a16="http://schemas.microsoft.com/office/drawing/2014/main" id="{E3BC3E70-432B-4696-B205-203E9A58F740}"/>
                  </a:ext>
                </a:extLst>
              </p:cNvPr>
              <p:cNvSpPr/>
              <p:nvPr/>
            </p:nvSpPr>
            <p:spPr>
              <a:xfrm>
                <a:off x="2050125" y="3754050"/>
                <a:ext cx="5050" cy="25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02" extrusionOk="0">
                    <a:moveTo>
                      <a:pt x="151" y="1"/>
                    </a:moveTo>
                    <a:lnTo>
                      <a:pt x="0" y="51"/>
                    </a:lnTo>
                    <a:lnTo>
                      <a:pt x="101" y="101"/>
                    </a:lnTo>
                    <a:lnTo>
                      <a:pt x="202" y="51"/>
                    </a:lnTo>
                    <a:lnTo>
                      <a:pt x="1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5913;p47">
                <a:extLst>
                  <a:ext uri="{FF2B5EF4-FFF2-40B4-BE49-F238E27FC236}">
                    <a16:creationId xmlns:a16="http://schemas.microsoft.com/office/drawing/2014/main" id="{B05DBCDC-5A9B-4407-983B-CF85FB46F1AA}"/>
                  </a:ext>
                </a:extLst>
              </p:cNvPr>
              <p:cNvSpPr/>
              <p:nvPr/>
            </p:nvSpPr>
            <p:spPr>
              <a:xfrm>
                <a:off x="2144375" y="375280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0" y="0"/>
                    </a:moveTo>
                    <a:lnTo>
                      <a:pt x="0" y="101"/>
                    </a:lnTo>
                    <a:lnTo>
                      <a:pt x="151" y="151"/>
                    </a:lnTo>
                    <a:lnTo>
                      <a:pt x="201" y="101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5914;p47">
                <a:extLst>
                  <a:ext uri="{FF2B5EF4-FFF2-40B4-BE49-F238E27FC236}">
                    <a16:creationId xmlns:a16="http://schemas.microsoft.com/office/drawing/2014/main" id="{CF15EC9E-2D30-407D-B6B8-81A288FA1690}"/>
                  </a:ext>
                </a:extLst>
              </p:cNvPr>
              <p:cNvSpPr/>
              <p:nvPr/>
            </p:nvSpPr>
            <p:spPr>
              <a:xfrm>
                <a:off x="2109175" y="3764100"/>
                <a:ext cx="380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152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51" y="152"/>
                    </a:lnTo>
                    <a:lnTo>
                      <a:pt x="152" y="152"/>
                    </a:lnTo>
                    <a:lnTo>
                      <a:pt x="152" y="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5915;p47">
                <a:extLst>
                  <a:ext uri="{FF2B5EF4-FFF2-40B4-BE49-F238E27FC236}">
                    <a16:creationId xmlns:a16="http://schemas.microsoft.com/office/drawing/2014/main" id="{40DF7E9D-917D-4497-A7A3-EF8DB9EB2285}"/>
                  </a:ext>
                </a:extLst>
              </p:cNvPr>
              <p:cNvSpPr/>
              <p:nvPr/>
            </p:nvSpPr>
            <p:spPr>
              <a:xfrm>
                <a:off x="2112950" y="3767875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1" y="1"/>
                    </a:moveTo>
                    <a:lnTo>
                      <a:pt x="1" y="101"/>
                    </a:lnTo>
                    <a:lnTo>
                      <a:pt x="151" y="202"/>
                    </a:lnTo>
                    <a:lnTo>
                      <a:pt x="202" y="1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5916;p47">
                <a:extLst>
                  <a:ext uri="{FF2B5EF4-FFF2-40B4-BE49-F238E27FC236}">
                    <a16:creationId xmlns:a16="http://schemas.microsoft.com/office/drawing/2014/main" id="{C62D3CD1-E30D-4C4B-A3BB-E87EEC7D851E}"/>
                  </a:ext>
                </a:extLst>
              </p:cNvPr>
              <p:cNvSpPr/>
              <p:nvPr/>
            </p:nvSpPr>
            <p:spPr>
              <a:xfrm>
                <a:off x="2167000" y="3767875"/>
                <a:ext cx="37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1" h="202" extrusionOk="0">
                    <a:moveTo>
                      <a:pt x="50" y="1"/>
                    </a:moveTo>
                    <a:lnTo>
                      <a:pt x="0" y="101"/>
                    </a:lnTo>
                    <a:lnTo>
                      <a:pt x="50" y="202"/>
                    </a:lnTo>
                    <a:lnTo>
                      <a:pt x="151" y="151"/>
                    </a:lnTo>
                    <a:lnTo>
                      <a:pt x="50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5917;p47">
                <a:extLst>
                  <a:ext uri="{FF2B5EF4-FFF2-40B4-BE49-F238E27FC236}">
                    <a16:creationId xmlns:a16="http://schemas.microsoft.com/office/drawing/2014/main" id="{6683BC8C-C31A-44B3-8C9C-6FEA691EEA5B}"/>
                  </a:ext>
                </a:extLst>
              </p:cNvPr>
              <p:cNvSpPr/>
              <p:nvPr/>
            </p:nvSpPr>
            <p:spPr>
              <a:xfrm>
                <a:off x="1582675" y="3772900"/>
                <a:ext cx="3800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52" extrusionOk="0">
                    <a:moveTo>
                      <a:pt x="101" y="1"/>
                    </a:moveTo>
                    <a:lnTo>
                      <a:pt x="0" y="101"/>
                    </a:lnTo>
                    <a:lnTo>
                      <a:pt x="101" y="252"/>
                    </a:lnTo>
                    <a:lnTo>
                      <a:pt x="151" y="1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5918;p47">
                <a:extLst>
                  <a:ext uri="{FF2B5EF4-FFF2-40B4-BE49-F238E27FC236}">
                    <a16:creationId xmlns:a16="http://schemas.microsoft.com/office/drawing/2014/main" id="{DF6007D0-934E-44BC-9166-4E3DA9252CA9}"/>
                  </a:ext>
                </a:extLst>
              </p:cNvPr>
              <p:cNvSpPr/>
              <p:nvPr/>
            </p:nvSpPr>
            <p:spPr>
              <a:xfrm>
                <a:off x="1465800" y="3784200"/>
                <a:ext cx="63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53" h="202" extrusionOk="0">
                    <a:moveTo>
                      <a:pt x="152" y="1"/>
                    </a:moveTo>
                    <a:lnTo>
                      <a:pt x="51" y="51"/>
                    </a:lnTo>
                    <a:lnTo>
                      <a:pt x="51" y="101"/>
                    </a:lnTo>
                    <a:lnTo>
                      <a:pt x="1" y="202"/>
                    </a:lnTo>
                    <a:lnTo>
                      <a:pt x="101" y="202"/>
                    </a:lnTo>
                    <a:lnTo>
                      <a:pt x="202" y="152"/>
                    </a:lnTo>
                    <a:lnTo>
                      <a:pt x="202" y="101"/>
                    </a:lnTo>
                    <a:lnTo>
                      <a:pt x="2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5919;p47">
                <a:extLst>
                  <a:ext uri="{FF2B5EF4-FFF2-40B4-BE49-F238E27FC236}">
                    <a16:creationId xmlns:a16="http://schemas.microsoft.com/office/drawing/2014/main" id="{E1648B17-D903-432A-90B7-4C1FB9612676}"/>
                  </a:ext>
                </a:extLst>
              </p:cNvPr>
              <p:cNvSpPr/>
              <p:nvPr/>
            </p:nvSpPr>
            <p:spPr>
              <a:xfrm>
                <a:off x="2130550" y="3789225"/>
                <a:ext cx="2525" cy="507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203" extrusionOk="0">
                    <a:moveTo>
                      <a:pt x="51" y="1"/>
                    </a:moveTo>
                    <a:lnTo>
                      <a:pt x="0" y="51"/>
                    </a:lnTo>
                    <a:lnTo>
                      <a:pt x="51" y="202"/>
                    </a:lnTo>
                    <a:lnTo>
                      <a:pt x="101" y="152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5920;p47">
                <a:extLst>
                  <a:ext uri="{FF2B5EF4-FFF2-40B4-BE49-F238E27FC236}">
                    <a16:creationId xmlns:a16="http://schemas.microsoft.com/office/drawing/2014/main" id="{25D93F18-45F0-4984-8935-1E52E7BD6A7F}"/>
                  </a:ext>
                </a:extLst>
              </p:cNvPr>
              <p:cNvSpPr/>
              <p:nvPr/>
            </p:nvSpPr>
            <p:spPr>
              <a:xfrm>
                <a:off x="1571350" y="3800550"/>
                <a:ext cx="50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3" h="202" extrusionOk="0">
                    <a:moveTo>
                      <a:pt x="152" y="0"/>
                    </a:moveTo>
                    <a:lnTo>
                      <a:pt x="1" y="101"/>
                    </a:lnTo>
                    <a:lnTo>
                      <a:pt x="1" y="201"/>
                    </a:lnTo>
                    <a:lnTo>
                      <a:pt x="101" y="201"/>
                    </a:lnTo>
                    <a:lnTo>
                      <a:pt x="202" y="51"/>
                    </a:lnTo>
                    <a:lnTo>
                      <a:pt x="15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5921;p47">
                <a:extLst>
                  <a:ext uri="{FF2B5EF4-FFF2-40B4-BE49-F238E27FC236}">
                    <a16:creationId xmlns:a16="http://schemas.microsoft.com/office/drawing/2014/main" id="{BCAB55CC-080C-4078-BCD0-AE7D0497C55C}"/>
                  </a:ext>
                </a:extLst>
              </p:cNvPr>
              <p:cNvSpPr/>
              <p:nvPr/>
            </p:nvSpPr>
            <p:spPr>
              <a:xfrm>
                <a:off x="1582675" y="3805575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101" y="0"/>
                    </a:moveTo>
                    <a:lnTo>
                      <a:pt x="0" y="51"/>
                    </a:lnTo>
                    <a:lnTo>
                      <a:pt x="101" y="201"/>
                    </a:lnTo>
                    <a:lnTo>
                      <a:pt x="151" y="101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5922;p47">
                <a:extLst>
                  <a:ext uri="{FF2B5EF4-FFF2-40B4-BE49-F238E27FC236}">
                    <a16:creationId xmlns:a16="http://schemas.microsoft.com/office/drawing/2014/main" id="{7BAB4522-49B2-47BE-8C15-616D619F83C2}"/>
                  </a:ext>
                </a:extLst>
              </p:cNvPr>
              <p:cNvSpPr/>
              <p:nvPr/>
            </p:nvSpPr>
            <p:spPr>
              <a:xfrm>
                <a:off x="1997350" y="382190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151" y="1"/>
                    </a:moveTo>
                    <a:lnTo>
                      <a:pt x="0" y="51"/>
                    </a:lnTo>
                    <a:lnTo>
                      <a:pt x="101" y="152"/>
                    </a:lnTo>
                    <a:lnTo>
                      <a:pt x="201" y="51"/>
                    </a:lnTo>
                    <a:lnTo>
                      <a:pt x="1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5923;p47">
                <a:extLst>
                  <a:ext uri="{FF2B5EF4-FFF2-40B4-BE49-F238E27FC236}">
                    <a16:creationId xmlns:a16="http://schemas.microsoft.com/office/drawing/2014/main" id="{12AAC477-4AE8-441A-AF1B-78B54254A727}"/>
                  </a:ext>
                </a:extLst>
              </p:cNvPr>
              <p:cNvSpPr/>
              <p:nvPr/>
            </p:nvSpPr>
            <p:spPr>
              <a:xfrm>
                <a:off x="1472100" y="3847050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0" y="0"/>
                    </a:moveTo>
                    <a:lnTo>
                      <a:pt x="0" y="101"/>
                    </a:lnTo>
                    <a:lnTo>
                      <a:pt x="50" y="151"/>
                    </a:lnTo>
                    <a:lnTo>
                      <a:pt x="101" y="201"/>
                    </a:lnTo>
                    <a:lnTo>
                      <a:pt x="201" y="201"/>
                    </a:lnTo>
                    <a:lnTo>
                      <a:pt x="201" y="101"/>
                    </a:lnTo>
                    <a:lnTo>
                      <a:pt x="151" y="50"/>
                    </a:lnTo>
                    <a:lnTo>
                      <a:pt x="5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5924;p47">
                <a:extLst>
                  <a:ext uri="{FF2B5EF4-FFF2-40B4-BE49-F238E27FC236}">
                    <a16:creationId xmlns:a16="http://schemas.microsoft.com/office/drawing/2014/main" id="{E54D0F3F-C79C-4090-84A1-FFCB873EAD4F}"/>
                  </a:ext>
                </a:extLst>
              </p:cNvPr>
              <p:cNvSpPr/>
              <p:nvPr/>
            </p:nvSpPr>
            <p:spPr>
              <a:xfrm>
                <a:off x="2040075" y="384830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51" y="0"/>
                    </a:moveTo>
                    <a:lnTo>
                      <a:pt x="0" y="51"/>
                    </a:lnTo>
                    <a:lnTo>
                      <a:pt x="101" y="151"/>
                    </a:lnTo>
                    <a:lnTo>
                      <a:pt x="201" y="51"/>
                    </a:lnTo>
                    <a:lnTo>
                      <a:pt x="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5925;p47">
                <a:extLst>
                  <a:ext uri="{FF2B5EF4-FFF2-40B4-BE49-F238E27FC236}">
                    <a16:creationId xmlns:a16="http://schemas.microsoft.com/office/drawing/2014/main" id="{16952952-7AAE-4D2C-B679-A9FF31398F28}"/>
                  </a:ext>
                </a:extLst>
              </p:cNvPr>
              <p:cNvSpPr/>
              <p:nvPr/>
            </p:nvSpPr>
            <p:spPr>
              <a:xfrm>
                <a:off x="1604025" y="3853325"/>
                <a:ext cx="380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152" extrusionOk="0">
                    <a:moveTo>
                      <a:pt x="51" y="0"/>
                    </a:moveTo>
                    <a:lnTo>
                      <a:pt x="1" y="51"/>
                    </a:lnTo>
                    <a:lnTo>
                      <a:pt x="101" y="151"/>
                    </a:lnTo>
                    <a:lnTo>
                      <a:pt x="152" y="151"/>
                    </a:lnTo>
                    <a:lnTo>
                      <a:pt x="152" y="101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5926;p47">
                <a:extLst>
                  <a:ext uri="{FF2B5EF4-FFF2-40B4-BE49-F238E27FC236}">
                    <a16:creationId xmlns:a16="http://schemas.microsoft.com/office/drawing/2014/main" id="{6EA9ADF8-837B-4B99-A343-1BEB3F71EF00}"/>
                  </a:ext>
                </a:extLst>
              </p:cNvPr>
              <p:cNvSpPr/>
              <p:nvPr/>
            </p:nvSpPr>
            <p:spPr>
              <a:xfrm>
                <a:off x="468075" y="3899825"/>
                <a:ext cx="25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202" extrusionOk="0">
                    <a:moveTo>
                      <a:pt x="51" y="0"/>
                    </a:moveTo>
                    <a:lnTo>
                      <a:pt x="0" y="151"/>
                    </a:lnTo>
                    <a:lnTo>
                      <a:pt x="51" y="201"/>
                    </a:lnTo>
                    <a:lnTo>
                      <a:pt x="101" y="50"/>
                    </a:lnTo>
                    <a:lnTo>
                      <a:pt x="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5927;p47">
                <a:extLst>
                  <a:ext uri="{FF2B5EF4-FFF2-40B4-BE49-F238E27FC236}">
                    <a16:creationId xmlns:a16="http://schemas.microsoft.com/office/drawing/2014/main" id="{E69D766F-68FA-4D29-8C64-C549998A0382}"/>
                  </a:ext>
                </a:extLst>
              </p:cNvPr>
              <p:cNvSpPr/>
              <p:nvPr/>
            </p:nvSpPr>
            <p:spPr>
              <a:xfrm>
                <a:off x="463050" y="3909875"/>
                <a:ext cx="252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252" extrusionOk="0">
                    <a:moveTo>
                      <a:pt x="50" y="0"/>
                    </a:moveTo>
                    <a:lnTo>
                      <a:pt x="0" y="101"/>
                    </a:lnTo>
                    <a:lnTo>
                      <a:pt x="50" y="252"/>
                    </a:lnTo>
                    <a:lnTo>
                      <a:pt x="101" y="151"/>
                    </a:lnTo>
                    <a:lnTo>
                      <a:pt x="5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5928;p47">
                <a:extLst>
                  <a:ext uri="{FF2B5EF4-FFF2-40B4-BE49-F238E27FC236}">
                    <a16:creationId xmlns:a16="http://schemas.microsoft.com/office/drawing/2014/main" id="{6593AEE8-8641-404E-A1E0-62C470476DEC}"/>
                  </a:ext>
                </a:extLst>
              </p:cNvPr>
              <p:cNvSpPr/>
              <p:nvPr/>
            </p:nvSpPr>
            <p:spPr>
              <a:xfrm>
                <a:off x="1634200" y="3257700"/>
                <a:ext cx="1132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453" h="252" extrusionOk="0">
                    <a:moveTo>
                      <a:pt x="0" y="0"/>
                    </a:moveTo>
                    <a:lnTo>
                      <a:pt x="101" y="151"/>
                    </a:lnTo>
                    <a:lnTo>
                      <a:pt x="151" y="202"/>
                    </a:lnTo>
                    <a:lnTo>
                      <a:pt x="302" y="252"/>
                    </a:lnTo>
                    <a:lnTo>
                      <a:pt x="453" y="202"/>
                    </a:lnTo>
                    <a:lnTo>
                      <a:pt x="352" y="101"/>
                    </a:lnTo>
                    <a:lnTo>
                      <a:pt x="3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5929;p47">
                <a:extLst>
                  <a:ext uri="{FF2B5EF4-FFF2-40B4-BE49-F238E27FC236}">
                    <a16:creationId xmlns:a16="http://schemas.microsoft.com/office/drawing/2014/main" id="{1C9A48C0-F873-4903-95DC-A448A3B5CD42}"/>
                  </a:ext>
                </a:extLst>
              </p:cNvPr>
              <p:cNvSpPr/>
              <p:nvPr/>
            </p:nvSpPr>
            <p:spPr>
              <a:xfrm>
                <a:off x="1693250" y="3726400"/>
                <a:ext cx="88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02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1" y="152"/>
                    </a:lnTo>
                    <a:lnTo>
                      <a:pt x="101" y="202"/>
                    </a:lnTo>
                    <a:lnTo>
                      <a:pt x="302" y="202"/>
                    </a:lnTo>
                    <a:lnTo>
                      <a:pt x="352" y="152"/>
                    </a:lnTo>
                    <a:lnTo>
                      <a:pt x="352" y="51"/>
                    </a:lnTo>
                    <a:lnTo>
                      <a:pt x="2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5930;p47">
                <a:extLst>
                  <a:ext uri="{FF2B5EF4-FFF2-40B4-BE49-F238E27FC236}">
                    <a16:creationId xmlns:a16="http://schemas.microsoft.com/office/drawing/2014/main" id="{1BFF6DFC-CAA2-4E02-B12C-CD7FAD44A0FB}"/>
                  </a:ext>
                </a:extLst>
              </p:cNvPr>
              <p:cNvSpPr/>
              <p:nvPr/>
            </p:nvSpPr>
            <p:spPr>
              <a:xfrm>
                <a:off x="1708325" y="3721375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51" y="1"/>
                    </a:moveTo>
                    <a:lnTo>
                      <a:pt x="1" y="101"/>
                    </a:lnTo>
                    <a:lnTo>
                      <a:pt x="152" y="152"/>
                    </a:lnTo>
                    <a:lnTo>
                      <a:pt x="202" y="101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5931;p47">
                <a:extLst>
                  <a:ext uri="{FF2B5EF4-FFF2-40B4-BE49-F238E27FC236}">
                    <a16:creationId xmlns:a16="http://schemas.microsoft.com/office/drawing/2014/main" id="{CCF32B53-3F25-46D6-95AA-573BD525288B}"/>
                  </a:ext>
                </a:extLst>
              </p:cNvPr>
              <p:cNvSpPr/>
              <p:nvPr/>
            </p:nvSpPr>
            <p:spPr>
              <a:xfrm>
                <a:off x="1213225" y="3143350"/>
                <a:ext cx="6325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53" h="152" extrusionOk="0">
                    <a:moveTo>
                      <a:pt x="101" y="0"/>
                    </a:moveTo>
                    <a:lnTo>
                      <a:pt x="1" y="51"/>
                    </a:lnTo>
                    <a:lnTo>
                      <a:pt x="152" y="151"/>
                    </a:lnTo>
                    <a:lnTo>
                      <a:pt x="252" y="51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5932;p47">
                <a:extLst>
                  <a:ext uri="{FF2B5EF4-FFF2-40B4-BE49-F238E27FC236}">
                    <a16:creationId xmlns:a16="http://schemas.microsoft.com/office/drawing/2014/main" id="{85688FF0-CC21-4049-9226-E08E57F47EE5}"/>
                  </a:ext>
                </a:extLst>
              </p:cNvPr>
              <p:cNvSpPr/>
              <p:nvPr/>
            </p:nvSpPr>
            <p:spPr>
              <a:xfrm>
                <a:off x="1229575" y="314335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50" y="0"/>
                    </a:moveTo>
                    <a:lnTo>
                      <a:pt x="0" y="51"/>
                    </a:lnTo>
                    <a:lnTo>
                      <a:pt x="151" y="151"/>
                    </a:lnTo>
                    <a:lnTo>
                      <a:pt x="201" y="51"/>
                    </a:lnTo>
                    <a:lnTo>
                      <a:pt x="5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5933;p47">
                <a:extLst>
                  <a:ext uri="{FF2B5EF4-FFF2-40B4-BE49-F238E27FC236}">
                    <a16:creationId xmlns:a16="http://schemas.microsoft.com/office/drawing/2014/main" id="{CD1280A7-F30A-41C5-B39D-C0599B450E58}"/>
                  </a:ext>
                </a:extLst>
              </p:cNvPr>
              <p:cNvSpPr/>
              <p:nvPr/>
            </p:nvSpPr>
            <p:spPr>
              <a:xfrm>
                <a:off x="1629175" y="3463775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151" y="1"/>
                    </a:moveTo>
                    <a:lnTo>
                      <a:pt x="0" y="101"/>
                    </a:lnTo>
                    <a:lnTo>
                      <a:pt x="0" y="202"/>
                    </a:lnTo>
                    <a:lnTo>
                      <a:pt x="101" y="202"/>
                    </a:lnTo>
                    <a:lnTo>
                      <a:pt x="201" y="51"/>
                    </a:lnTo>
                    <a:lnTo>
                      <a:pt x="1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5934;p47">
                <a:extLst>
                  <a:ext uri="{FF2B5EF4-FFF2-40B4-BE49-F238E27FC236}">
                    <a16:creationId xmlns:a16="http://schemas.microsoft.com/office/drawing/2014/main" id="{048E6D87-C674-411B-B8A4-7F99F36D6829}"/>
                  </a:ext>
                </a:extLst>
              </p:cNvPr>
              <p:cNvSpPr/>
              <p:nvPr/>
            </p:nvSpPr>
            <p:spPr>
              <a:xfrm>
                <a:off x="1625400" y="3468800"/>
                <a:ext cx="380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152" extrusionOk="0">
                    <a:moveTo>
                      <a:pt x="51" y="1"/>
                    </a:moveTo>
                    <a:lnTo>
                      <a:pt x="0" y="51"/>
                    </a:lnTo>
                    <a:lnTo>
                      <a:pt x="0" y="101"/>
                    </a:lnTo>
                    <a:lnTo>
                      <a:pt x="51" y="152"/>
                    </a:lnTo>
                    <a:lnTo>
                      <a:pt x="151" y="101"/>
                    </a:lnTo>
                    <a:lnTo>
                      <a:pt x="1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5935;p47">
                <a:extLst>
                  <a:ext uri="{FF2B5EF4-FFF2-40B4-BE49-F238E27FC236}">
                    <a16:creationId xmlns:a16="http://schemas.microsoft.com/office/drawing/2014/main" id="{506F4DE1-272F-4569-B58C-EA6DCC5AB346}"/>
                  </a:ext>
                </a:extLst>
              </p:cNvPr>
              <p:cNvSpPr/>
              <p:nvPr/>
            </p:nvSpPr>
            <p:spPr>
              <a:xfrm>
                <a:off x="902850" y="3505250"/>
                <a:ext cx="6300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403" extrusionOk="0">
                    <a:moveTo>
                      <a:pt x="1" y="0"/>
                    </a:moveTo>
                    <a:lnTo>
                      <a:pt x="1" y="51"/>
                    </a:lnTo>
                    <a:lnTo>
                      <a:pt x="51" y="201"/>
                    </a:lnTo>
                    <a:lnTo>
                      <a:pt x="51" y="302"/>
                    </a:lnTo>
                    <a:lnTo>
                      <a:pt x="151" y="403"/>
                    </a:lnTo>
                    <a:lnTo>
                      <a:pt x="252" y="252"/>
                    </a:lnTo>
                    <a:lnTo>
                      <a:pt x="252" y="151"/>
                    </a:lnTo>
                    <a:lnTo>
                      <a:pt x="202" y="51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5936;p47">
                <a:extLst>
                  <a:ext uri="{FF2B5EF4-FFF2-40B4-BE49-F238E27FC236}">
                    <a16:creationId xmlns:a16="http://schemas.microsoft.com/office/drawing/2014/main" id="{FD5A0C68-B65B-4665-85A7-5BD477FFF14D}"/>
                  </a:ext>
                </a:extLst>
              </p:cNvPr>
              <p:cNvSpPr/>
              <p:nvPr/>
            </p:nvSpPr>
            <p:spPr>
              <a:xfrm>
                <a:off x="1945825" y="3752800"/>
                <a:ext cx="100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403" h="202" extrusionOk="0">
                    <a:moveTo>
                      <a:pt x="101" y="0"/>
                    </a:moveTo>
                    <a:lnTo>
                      <a:pt x="51" y="51"/>
                    </a:lnTo>
                    <a:lnTo>
                      <a:pt x="1" y="101"/>
                    </a:lnTo>
                    <a:lnTo>
                      <a:pt x="51" y="201"/>
                    </a:lnTo>
                    <a:lnTo>
                      <a:pt x="252" y="201"/>
                    </a:lnTo>
                    <a:lnTo>
                      <a:pt x="302" y="151"/>
                    </a:lnTo>
                    <a:lnTo>
                      <a:pt x="403" y="101"/>
                    </a:lnTo>
                    <a:lnTo>
                      <a:pt x="40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8" name="Google Shape;5937;p47">
              <a:extLst>
                <a:ext uri="{FF2B5EF4-FFF2-40B4-BE49-F238E27FC236}">
                  <a16:creationId xmlns:a16="http://schemas.microsoft.com/office/drawing/2014/main" id="{3C49BF44-4E08-4894-BA8B-EBC9A472A539}"/>
                </a:ext>
              </a:extLst>
            </p:cNvPr>
            <p:cNvSpPr/>
            <p:nvPr/>
          </p:nvSpPr>
          <p:spPr>
            <a:xfrm>
              <a:off x="3366475" y="2083400"/>
              <a:ext cx="2201400" cy="7404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23" name="مربع نص 422">
            <a:extLst>
              <a:ext uri="{FF2B5EF4-FFF2-40B4-BE49-F238E27FC236}">
                <a16:creationId xmlns:a16="http://schemas.microsoft.com/office/drawing/2014/main" id="{41E1F5A8-0CFB-4E87-A004-73F4242A75B4}"/>
              </a:ext>
            </a:extLst>
          </p:cNvPr>
          <p:cNvSpPr txBox="1"/>
          <p:nvPr/>
        </p:nvSpPr>
        <p:spPr>
          <a:xfrm>
            <a:off x="2579630" y="3273048"/>
            <a:ext cx="528661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 dirty="0">
                <a:solidFill>
                  <a:schemeClr val="bg1"/>
                </a:solidFill>
                <a:latin typeface="Selawik Semibold" panose="020B0702040204020203" pitchFamily="34" charset="0"/>
              </a:rPr>
              <a:t>Read along as you listen</a:t>
            </a:r>
          </a:p>
        </p:txBody>
      </p:sp>
      <p:sp>
        <p:nvSpPr>
          <p:cNvPr id="425" name="Google Shape;185;p17">
            <a:extLst>
              <a:ext uri="{FF2B5EF4-FFF2-40B4-BE49-F238E27FC236}">
                <a16:creationId xmlns:a16="http://schemas.microsoft.com/office/drawing/2014/main" id="{5FB891BC-F299-4768-8427-EDE4F416D2CB}"/>
              </a:ext>
            </a:extLst>
          </p:cNvPr>
          <p:cNvSpPr txBox="1">
            <a:spLocks/>
          </p:cNvSpPr>
          <p:nvPr/>
        </p:nvSpPr>
        <p:spPr>
          <a:xfrm>
            <a:off x="2858105" y="4195500"/>
            <a:ext cx="2924849" cy="40856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chemeClr val="dk1"/>
              </a:buClr>
              <a:buSzPts val="1100"/>
            </a:pPr>
            <a:r>
              <a:rPr lang="en-US" sz="1800" b="1" dirty="0">
                <a:solidFill>
                  <a:srgbClr val="434343"/>
                </a:solidFill>
              </a:rPr>
              <a:t>pages</a:t>
            </a:r>
            <a:r>
              <a:rPr lang="en-US" sz="1800" b="1" dirty="0">
                <a:solidFill>
                  <a:srgbClr val="FFC000"/>
                </a:solidFill>
              </a:rPr>
              <a:t>.( 48 - 49 )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57" name="Google Shape;5557;p65"/>
          <p:cNvGrpSpPr/>
          <p:nvPr/>
        </p:nvGrpSpPr>
        <p:grpSpPr>
          <a:xfrm>
            <a:off x="6813838" y="2865484"/>
            <a:ext cx="1770665" cy="1741507"/>
            <a:chOff x="6339704" y="2679218"/>
            <a:chExt cx="1770665" cy="1741507"/>
          </a:xfrm>
        </p:grpSpPr>
        <p:sp>
          <p:nvSpPr>
            <p:cNvPr id="5558" name="Google Shape;5558;p65"/>
            <p:cNvSpPr/>
            <p:nvPr/>
          </p:nvSpPr>
          <p:spPr>
            <a:xfrm>
              <a:off x="7094533" y="3164926"/>
              <a:ext cx="498382" cy="730801"/>
            </a:xfrm>
            <a:custGeom>
              <a:avLst/>
              <a:gdLst/>
              <a:ahLst/>
              <a:cxnLst/>
              <a:rect l="l" t="t" r="r" b="b"/>
              <a:pathLst>
                <a:path w="7180" h="10528" extrusionOk="0">
                  <a:moveTo>
                    <a:pt x="757" y="0"/>
                  </a:moveTo>
                  <a:cubicBezTo>
                    <a:pt x="721" y="0"/>
                    <a:pt x="721" y="37"/>
                    <a:pt x="757" y="37"/>
                  </a:cubicBezTo>
                  <a:cubicBezTo>
                    <a:pt x="867" y="265"/>
                    <a:pt x="986" y="456"/>
                    <a:pt x="1141" y="684"/>
                  </a:cubicBezTo>
                  <a:lnTo>
                    <a:pt x="1177" y="803"/>
                  </a:lnTo>
                  <a:cubicBezTo>
                    <a:pt x="1250" y="876"/>
                    <a:pt x="1287" y="949"/>
                    <a:pt x="1323" y="1031"/>
                  </a:cubicBezTo>
                  <a:cubicBezTo>
                    <a:pt x="1287" y="1031"/>
                    <a:pt x="1287" y="1031"/>
                    <a:pt x="1250" y="985"/>
                  </a:cubicBezTo>
                  <a:cubicBezTo>
                    <a:pt x="1095" y="912"/>
                    <a:pt x="949" y="839"/>
                    <a:pt x="794" y="721"/>
                  </a:cubicBezTo>
                  <a:cubicBezTo>
                    <a:pt x="685" y="648"/>
                    <a:pt x="529" y="529"/>
                    <a:pt x="411" y="420"/>
                  </a:cubicBezTo>
                  <a:lnTo>
                    <a:pt x="338" y="420"/>
                  </a:lnTo>
                  <a:lnTo>
                    <a:pt x="338" y="456"/>
                  </a:lnTo>
                  <a:lnTo>
                    <a:pt x="374" y="493"/>
                  </a:lnTo>
                  <a:cubicBezTo>
                    <a:pt x="493" y="575"/>
                    <a:pt x="685" y="721"/>
                    <a:pt x="867" y="839"/>
                  </a:cubicBezTo>
                  <a:cubicBezTo>
                    <a:pt x="949" y="912"/>
                    <a:pt x="1059" y="949"/>
                    <a:pt x="1141" y="1031"/>
                  </a:cubicBezTo>
                  <a:cubicBezTo>
                    <a:pt x="1214" y="1068"/>
                    <a:pt x="1287" y="1104"/>
                    <a:pt x="1369" y="1140"/>
                  </a:cubicBezTo>
                  <a:lnTo>
                    <a:pt x="1405" y="1140"/>
                  </a:lnTo>
                  <a:lnTo>
                    <a:pt x="1597" y="1487"/>
                  </a:lnTo>
                  <a:lnTo>
                    <a:pt x="1743" y="1715"/>
                  </a:lnTo>
                  <a:cubicBezTo>
                    <a:pt x="1861" y="1861"/>
                    <a:pt x="1971" y="2053"/>
                    <a:pt x="2053" y="2208"/>
                  </a:cubicBezTo>
                  <a:cubicBezTo>
                    <a:pt x="2162" y="2399"/>
                    <a:pt x="2281" y="2545"/>
                    <a:pt x="2390" y="2737"/>
                  </a:cubicBezTo>
                  <a:cubicBezTo>
                    <a:pt x="2509" y="2965"/>
                    <a:pt x="2655" y="3193"/>
                    <a:pt x="2774" y="3385"/>
                  </a:cubicBezTo>
                  <a:lnTo>
                    <a:pt x="2655" y="3385"/>
                  </a:lnTo>
                  <a:cubicBezTo>
                    <a:pt x="2546" y="3348"/>
                    <a:pt x="2427" y="3312"/>
                    <a:pt x="2317" y="3312"/>
                  </a:cubicBezTo>
                  <a:cubicBezTo>
                    <a:pt x="2089" y="3230"/>
                    <a:pt x="1898" y="3193"/>
                    <a:pt x="1706" y="3120"/>
                  </a:cubicBezTo>
                  <a:cubicBezTo>
                    <a:pt x="1478" y="3038"/>
                    <a:pt x="1287" y="2965"/>
                    <a:pt x="1095" y="2892"/>
                  </a:cubicBezTo>
                  <a:cubicBezTo>
                    <a:pt x="949" y="2810"/>
                    <a:pt x="757" y="2737"/>
                    <a:pt x="566" y="2664"/>
                  </a:cubicBezTo>
                  <a:cubicBezTo>
                    <a:pt x="374" y="2545"/>
                    <a:pt x="228" y="2436"/>
                    <a:pt x="37" y="2354"/>
                  </a:cubicBezTo>
                  <a:lnTo>
                    <a:pt x="37" y="2317"/>
                  </a:lnTo>
                  <a:lnTo>
                    <a:pt x="0" y="2354"/>
                  </a:lnTo>
                  <a:lnTo>
                    <a:pt x="0" y="2399"/>
                  </a:lnTo>
                  <a:cubicBezTo>
                    <a:pt x="228" y="2545"/>
                    <a:pt x="456" y="2664"/>
                    <a:pt x="685" y="2773"/>
                  </a:cubicBezTo>
                  <a:cubicBezTo>
                    <a:pt x="794" y="2856"/>
                    <a:pt x="913" y="2892"/>
                    <a:pt x="1022" y="2965"/>
                  </a:cubicBezTo>
                  <a:cubicBezTo>
                    <a:pt x="1177" y="3002"/>
                    <a:pt x="1287" y="3084"/>
                    <a:pt x="1405" y="3120"/>
                  </a:cubicBezTo>
                  <a:cubicBezTo>
                    <a:pt x="1670" y="3230"/>
                    <a:pt x="1898" y="3312"/>
                    <a:pt x="2162" y="3385"/>
                  </a:cubicBezTo>
                  <a:cubicBezTo>
                    <a:pt x="2317" y="3421"/>
                    <a:pt x="2427" y="3458"/>
                    <a:pt x="2546" y="3494"/>
                  </a:cubicBezTo>
                  <a:cubicBezTo>
                    <a:pt x="2655" y="3540"/>
                    <a:pt x="2774" y="3540"/>
                    <a:pt x="2883" y="3576"/>
                  </a:cubicBezTo>
                  <a:cubicBezTo>
                    <a:pt x="3193" y="4069"/>
                    <a:pt x="3421" y="4452"/>
                    <a:pt x="3649" y="4826"/>
                  </a:cubicBezTo>
                  <a:lnTo>
                    <a:pt x="3649" y="4863"/>
                  </a:lnTo>
                  <a:cubicBezTo>
                    <a:pt x="3686" y="4945"/>
                    <a:pt x="3759" y="5018"/>
                    <a:pt x="3795" y="5091"/>
                  </a:cubicBezTo>
                  <a:cubicBezTo>
                    <a:pt x="3987" y="5474"/>
                    <a:pt x="4178" y="5820"/>
                    <a:pt x="4334" y="6121"/>
                  </a:cubicBezTo>
                  <a:cubicBezTo>
                    <a:pt x="4142" y="6085"/>
                    <a:pt x="3950" y="6003"/>
                    <a:pt x="3759" y="5966"/>
                  </a:cubicBezTo>
                  <a:lnTo>
                    <a:pt x="3722" y="5930"/>
                  </a:lnTo>
                  <a:cubicBezTo>
                    <a:pt x="3494" y="5857"/>
                    <a:pt x="3266" y="5775"/>
                    <a:pt x="3002" y="5702"/>
                  </a:cubicBezTo>
                  <a:cubicBezTo>
                    <a:pt x="2737" y="5629"/>
                    <a:pt x="2546" y="5547"/>
                    <a:pt x="2317" y="5474"/>
                  </a:cubicBezTo>
                  <a:cubicBezTo>
                    <a:pt x="2089" y="5401"/>
                    <a:pt x="1898" y="5282"/>
                    <a:pt x="1706" y="5209"/>
                  </a:cubicBezTo>
                  <a:cubicBezTo>
                    <a:pt x="1551" y="5136"/>
                    <a:pt x="1405" y="5054"/>
                    <a:pt x="1287" y="4945"/>
                  </a:cubicBezTo>
                  <a:cubicBezTo>
                    <a:pt x="1141" y="4863"/>
                    <a:pt x="1022" y="4790"/>
                    <a:pt x="913" y="4717"/>
                  </a:cubicBezTo>
                  <a:lnTo>
                    <a:pt x="867" y="4680"/>
                  </a:lnTo>
                  <a:lnTo>
                    <a:pt x="830" y="4717"/>
                  </a:lnTo>
                  <a:cubicBezTo>
                    <a:pt x="830" y="4717"/>
                    <a:pt x="830" y="4753"/>
                    <a:pt x="867" y="4753"/>
                  </a:cubicBezTo>
                  <a:cubicBezTo>
                    <a:pt x="1095" y="4945"/>
                    <a:pt x="1405" y="5136"/>
                    <a:pt x="1706" y="5246"/>
                  </a:cubicBezTo>
                  <a:cubicBezTo>
                    <a:pt x="1971" y="5401"/>
                    <a:pt x="2235" y="5510"/>
                    <a:pt x="2582" y="5629"/>
                  </a:cubicBezTo>
                  <a:cubicBezTo>
                    <a:pt x="2883" y="5775"/>
                    <a:pt x="3230" y="5857"/>
                    <a:pt x="3458" y="5966"/>
                  </a:cubicBezTo>
                  <a:lnTo>
                    <a:pt x="3604" y="6003"/>
                  </a:lnTo>
                  <a:lnTo>
                    <a:pt x="3914" y="6085"/>
                  </a:lnTo>
                  <a:cubicBezTo>
                    <a:pt x="4023" y="6121"/>
                    <a:pt x="4142" y="6158"/>
                    <a:pt x="4251" y="6194"/>
                  </a:cubicBezTo>
                  <a:lnTo>
                    <a:pt x="4407" y="6231"/>
                  </a:lnTo>
                  <a:cubicBezTo>
                    <a:pt x="4562" y="6614"/>
                    <a:pt x="4744" y="6961"/>
                    <a:pt x="4863" y="7298"/>
                  </a:cubicBezTo>
                  <a:cubicBezTo>
                    <a:pt x="5054" y="7718"/>
                    <a:pt x="5200" y="8138"/>
                    <a:pt x="5355" y="8512"/>
                  </a:cubicBezTo>
                  <a:lnTo>
                    <a:pt x="5246" y="8512"/>
                  </a:lnTo>
                  <a:lnTo>
                    <a:pt x="5091" y="8475"/>
                  </a:lnTo>
                  <a:lnTo>
                    <a:pt x="5054" y="8439"/>
                  </a:lnTo>
                  <a:lnTo>
                    <a:pt x="4972" y="8439"/>
                  </a:lnTo>
                  <a:cubicBezTo>
                    <a:pt x="4863" y="8402"/>
                    <a:pt x="4744" y="8366"/>
                    <a:pt x="4671" y="8366"/>
                  </a:cubicBezTo>
                  <a:cubicBezTo>
                    <a:pt x="4407" y="8284"/>
                    <a:pt x="4142" y="8211"/>
                    <a:pt x="3877" y="8138"/>
                  </a:cubicBezTo>
                  <a:cubicBezTo>
                    <a:pt x="3604" y="8019"/>
                    <a:pt x="3339" y="7946"/>
                    <a:pt x="3148" y="7873"/>
                  </a:cubicBezTo>
                  <a:cubicBezTo>
                    <a:pt x="2883" y="7754"/>
                    <a:pt x="2619" y="7645"/>
                    <a:pt x="2390" y="7526"/>
                  </a:cubicBezTo>
                  <a:cubicBezTo>
                    <a:pt x="2199" y="7417"/>
                    <a:pt x="2007" y="7335"/>
                    <a:pt x="1825" y="7225"/>
                  </a:cubicBezTo>
                  <a:lnTo>
                    <a:pt x="1779" y="7225"/>
                  </a:lnTo>
                  <a:lnTo>
                    <a:pt x="1779" y="7262"/>
                  </a:lnTo>
                  <a:cubicBezTo>
                    <a:pt x="2089" y="7453"/>
                    <a:pt x="2354" y="7599"/>
                    <a:pt x="2655" y="7754"/>
                  </a:cubicBezTo>
                  <a:cubicBezTo>
                    <a:pt x="2965" y="7873"/>
                    <a:pt x="3266" y="7982"/>
                    <a:pt x="3567" y="8138"/>
                  </a:cubicBezTo>
                  <a:cubicBezTo>
                    <a:pt x="3832" y="8211"/>
                    <a:pt x="4142" y="8329"/>
                    <a:pt x="4480" y="8439"/>
                  </a:cubicBezTo>
                  <a:cubicBezTo>
                    <a:pt x="4635" y="8475"/>
                    <a:pt x="4790" y="8512"/>
                    <a:pt x="4972" y="8594"/>
                  </a:cubicBezTo>
                  <a:cubicBezTo>
                    <a:pt x="5054" y="8594"/>
                    <a:pt x="5127" y="8630"/>
                    <a:pt x="5200" y="8630"/>
                  </a:cubicBezTo>
                  <a:cubicBezTo>
                    <a:pt x="5282" y="8667"/>
                    <a:pt x="5319" y="8667"/>
                    <a:pt x="5392" y="8667"/>
                  </a:cubicBezTo>
                  <a:cubicBezTo>
                    <a:pt x="5510" y="8968"/>
                    <a:pt x="5583" y="9278"/>
                    <a:pt x="5656" y="9542"/>
                  </a:cubicBezTo>
                  <a:cubicBezTo>
                    <a:pt x="5702" y="9698"/>
                    <a:pt x="5738" y="9807"/>
                    <a:pt x="5738" y="9962"/>
                  </a:cubicBezTo>
                  <a:lnTo>
                    <a:pt x="5656" y="9926"/>
                  </a:lnTo>
                  <a:lnTo>
                    <a:pt x="5547" y="9926"/>
                  </a:lnTo>
                  <a:cubicBezTo>
                    <a:pt x="5510" y="9926"/>
                    <a:pt x="5428" y="9926"/>
                    <a:pt x="5392" y="9880"/>
                  </a:cubicBezTo>
                  <a:cubicBezTo>
                    <a:pt x="5200" y="9843"/>
                    <a:pt x="5054" y="9843"/>
                    <a:pt x="4899" y="9807"/>
                  </a:cubicBezTo>
                  <a:cubicBezTo>
                    <a:pt x="4671" y="9771"/>
                    <a:pt x="4480" y="9698"/>
                    <a:pt x="4288" y="9652"/>
                  </a:cubicBezTo>
                  <a:cubicBezTo>
                    <a:pt x="4060" y="9579"/>
                    <a:pt x="3914" y="9506"/>
                    <a:pt x="3722" y="9424"/>
                  </a:cubicBezTo>
                  <a:cubicBezTo>
                    <a:pt x="3686" y="9387"/>
                    <a:pt x="3604" y="9351"/>
                    <a:pt x="3567" y="9314"/>
                  </a:cubicBezTo>
                  <a:lnTo>
                    <a:pt x="3494" y="9314"/>
                  </a:lnTo>
                  <a:lnTo>
                    <a:pt x="3494" y="9351"/>
                  </a:lnTo>
                  <a:lnTo>
                    <a:pt x="3531" y="9387"/>
                  </a:lnTo>
                  <a:cubicBezTo>
                    <a:pt x="3832" y="9579"/>
                    <a:pt x="4215" y="9734"/>
                    <a:pt x="4635" y="9843"/>
                  </a:cubicBezTo>
                  <a:cubicBezTo>
                    <a:pt x="4863" y="9926"/>
                    <a:pt x="5054" y="9962"/>
                    <a:pt x="5246" y="9999"/>
                  </a:cubicBezTo>
                  <a:cubicBezTo>
                    <a:pt x="5355" y="9999"/>
                    <a:pt x="5474" y="10035"/>
                    <a:pt x="5583" y="10035"/>
                  </a:cubicBezTo>
                  <a:cubicBezTo>
                    <a:pt x="5620" y="10035"/>
                    <a:pt x="5702" y="10072"/>
                    <a:pt x="5775" y="10072"/>
                  </a:cubicBezTo>
                  <a:cubicBezTo>
                    <a:pt x="5775" y="10108"/>
                    <a:pt x="5811" y="10190"/>
                    <a:pt x="5811" y="10227"/>
                  </a:cubicBezTo>
                  <a:cubicBezTo>
                    <a:pt x="5811" y="10300"/>
                    <a:pt x="5848" y="10382"/>
                    <a:pt x="5848" y="10491"/>
                  </a:cubicBezTo>
                  <a:cubicBezTo>
                    <a:pt x="5930" y="10491"/>
                    <a:pt x="6003" y="10491"/>
                    <a:pt x="6076" y="10528"/>
                  </a:cubicBezTo>
                  <a:cubicBezTo>
                    <a:pt x="6040" y="10418"/>
                    <a:pt x="6040" y="10336"/>
                    <a:pt x="6040" y="10263"/>
                  </a:cubicBezTo>
                  <a:cubicBezTo>
                    <a:pt x="6003" y="10072"/>
                    <a:pt x="5967" y="9843"/>
                    <a:pt x="5884" y="9652"/>
                  </a:cubicBezTo>
                  <a:lnTo>
                    <a:pt x="5848" y="9506"/>
                  </a:lnTo>
                  <a:lnTo>
                    <a:pt x="5848" y="9424"/>
                  </a:lnTo>
                  <a:cubicBezTo>
                    <a:pt x="5930" y="9351"/>
                    <a:pt x="5967" y="9278"/>
                    <a:pt x="6076" y="9159"/>
                  </a:cubicBezTo>
                  <a:cubicBezTo>
                    <a:pt x="6158" y="9050"/>
                    <a:pt x="6231" y="8968"/>
                    <a:pt x="6268" y="8858"/>
                  </a:cubicBezTo>
                  <a:cubicBezTo>
                    <a:pt x="6423" y="8667"/>
                    <a:pt x="6532" y="8475"/>
                    <a:pt x="6651" y="8247"/>
                  </a:cubicBezTo>
                  <a:cubicBezTo>
                    <a:pt x="6797" y="8019"/>
                    <a:pt x="6879" y="7791"/>
                    <a:pt x="6952" y="7563"/>
                  </a:cubicBezTo>
                  <a:cubicBezTo>
                    <a:pt x="7070" y="7335"/>
                    <a:pt x="7107" y="7107"/>
                    <a:pt x="7180" y="6879"/>
                  </a:cubicBezTo>
                  <a:lnTo>
                    <a:pt x="7143" y="6842"/>
                  </a:lnTo>
                  <a:cubicBezTo>
                    <a:pt x="7107" y="6842"/>
                    <a:pt x="7107" y="6842"/>
                    <a:pt x="7107" y="6879"/>
                  </a:cubicBezTo>
                  <a:cubicBezTo>
                    <a:pt x="7107" y="6961"/>
                    <a:pt x="7070" y="7070"/>
                    <a:pt x="7025" y="7143"/>
                  </a:cubicBezTo>
                  <a:cubicBezTo>
                    <a:pt x="6952" y="7490"/>
                    <a:pt x="6760" y="7873"/>
                    <a:pt x="6569" y="8247"/>
                  </a:cubicBezTo>
                  <a:cubicBezTo>
                    <a:pt x="6459" y="8439"/>
                    <a:pt x="6304" y="8630"/>
                    <a:pt x="6158" y="8822"/>
                  </a:cubicBezTo>
                  <a:cubicBezTo>
                    <a:pt x="6076" y="8931"/>
                    <a:pt x="6003" y="9013"/>
                    <a:pt x="5930" y="9123"/>
                  </a:cubicBezTo>
                  <a:lnTo>
                    <a:pt x="5884" y="9159"/>
                  </a:lnTo>
                  <a:lnTo>
                    <a:pt x="5811" y="9278"/>
                  </a:lnTo>
                  <a:cubicBezTo>
                    <a:pt x="5738" y="8968"/>
                    <a:pt x="5620" y="8703"/>
                    <a:pt x="5547" y="8439"/>
                  </a:cubicBezTo>
                  <a:cubicBezTo>
                    <a:pt x="5355" y="7909"/>
                    <a:pt x="5127" y="7371"/>
                    <a:pt x="4863" y="6806"/>
                  </a:cubicBezTo>
                  <a:cubicBezTo>
                    <a:pt x="5018" y="6578"/>
                    <a:pt x="5127" y="6350"/>
                    <a:pt x="5246" y="6048"/>
                  </a:cubicBezTo>
                  <a:cubicBezTo>
                    <a:pt x="5355" y="5775"/>
                    <a:pt x="5474" y="5510"/>
                    <a:pt x="5510" y="5246"/>
                  </a:cubicBezTo>
                  <a:cubicBezTo>
                    <a:pt x="5583" y="4945"/>
                    <a:pt x="5656" y="4680"/>
                    <a:pt x="5656" y="4370"/>
                  </a:cubicBezTo>
                  <a:cubicBezTo>
                    <a:pt x="5702" y="4105"/>
                    <a:pt x="5702" y="3804"/>
                    <a:pt x="5702" y="3540"/>
                  </a:cubicBezTo>
                  <a:cubicBezTo>
                    <a:pt x="5702" y="3494"/>
                    <a:pt x="5656" y="3494"/>
                    <a:pt x="5656" y="3494"/>
                  </a:cubicBezTo>
                  <a:cubicBezTo>
                    <a:pt x="5620" y="3494"/>
                    <a:pt x="5620" y="3540"/>
                    <a:pt x="5620" y="3540"/>
                  </a:cubicBezTo>
                  <a:lnTo>
                    <a:pt x="5620" y="3841"/>
                  </a:lnTo>
                  <a:cubicBezTo>
                    <a:pt x="5620" y="4105"/>
                    <a:pt x="5583" y="4333"/>
                    <a:pt x="5583" y="4561"/>
                  </a:cubicBezTo>
                  <a:cubicBezTo>
                    <a:pt x="5547" y="4826"/>
                    <a:pt x="5474" y="5054"/>
                    <a:pt x="5428" y="5319"/>
                  </a:cubicBezTo>
                  <a:cubicBezTo>
                    <a:pt x="5355" y="5547"/>
                    <a:pt x="5282" y="5775"/>
                    <a:pt x="5200" y="5930"/>
                  </a:cubicBezTo>
                  <a:cubicBezTo>
                    <a:pt x="5091" y="6121"/>
                    <a:pt x="5018" y="6313"/>
                    <a:pt x="4899" y="6541"/>
                  </a:cubicBezTo>
                  <a:cubicBezTo>
                    <a:pt x="4863" y="6578"/>
                    <a:pt x="4826" y="6651"/>
                    <a:pt x="4790" y="6687"/>
                  </a:cubicBezTo>
                  <a:cubicBezTo>
                    <a:pt x="4708" y="6541"/>
                    <a:pt x="4635" y="6350"/>
                    <a:pt x="4562" y="6194"/>
                  </a:cubicBezTo>
                  <a:cubicBezTo>
                    <a:pt x="4215" y="5547"/>
                    <a:pt x="3832" y="4826"/>
                    <a:pt x="3339" y="4069"/>
                  </a:cubicBezTo>
                  <a:cubicBezTo>
                    <a:pt x="3303" y="3996"/>
                    <a:pt x="3266" y="3914"/>
                    <a:pt x="3230" y="3804"/>
                  </a:cubicBezTo>
                  <a:cubicBezTo>
                    <a:pt x="3266" y="3768"/>
                    <a:pt x="3303" y="3722"/>
                    <a:pt x="3303" y="3649"/>
                  </a:cubicBezTo>
                  <a:cubicBezTo>
                    <a:pt x="3339" y="3613"/>
                    <a:pt x="3376" y="3540"/>
                    <a:pt x="3376" y="3494"/>
                  </a:cubicBezTo>
                  <a:cubicBezTo>
                    <a:pt x="3458" y="3385"/>
                    <a:pt x="3494" y="3230"/>
                    <a:pt x="3494" y="3120"/>
                  </a:cubicBezTo>
                  <a:cubicBezTo>
                    <a:pt x="3567" y="2856"/>
                    <a:pt x="3604" y="2582"/>
                    <a:pt x="3649" y="2354"/>
                  </a:cubicBezTo>
                  <a:cubicBezTo>
                    <a:pt x="3686" y="1825"/>
                    <a:pt x="3686" y="1296"/>
                    <a:pt x="3604" y="757"/>
                  </a:cubicBezTo>
                  <a:lnTo>
                    <a:pt x="3531" y="757"/>
                  </a:lnTo>
                  <a:lnTo>
                    <a:pt x="3531" y="803"/>
                  </a:lnTo>
                  <a:cubicBezTo>
                    <a:pt x="3567" y="1140"/>
                    <a:pt x="3604" y="1487"/>
                    <a:pt x="3604" y="1825"/>
                  </a:cubicBezTo>
                  <a:cubicBezTo>
                    <a:pt x="3567" y="2016"/>
                    <a:pt x="3567" y="2244"/>
                    <a:pt x="3531" y="2436"/>
                  </a:cubicBezTo>
                  <a:cubicBezTo>
                    <a:pt x="3531" y="2545"/>
                    <a:pt x="3531" y="2627"/>
                    <a:pt x="3494" y="2737"/>
                  </a:cubicBezTo>
                  <a:cubicBezTo>
                    <a:pt x="3458" y="2810"/>
                    <a:pt x="3458" y="2929"/>
                    <a:pt x="3421" y="3002"/>
                  </a:cubicBezTo>
                  <a:cubicBezTo>
                    <a:pt x="3376" y="3157"/>
                    <a:pt x="3339" y="3312"/>
                    <a:pt x="3303" y="3421"/>
                  </a:cubicBezTo>
                  <a:cubicBezTo>
                    <a:pt x="3266" y="3458"/>
                    <a:pt x="3266" y="3494"/>
                    <a:pt x="3230" y="3540"/>
                  </a:cubicBezTo>
                  <a:lnTo>
                    <a:pt x="3193" y="3613"/>
                  </a:lnTo>
                  <a:lnTo>
                    <a:pt x="3193" y="3649"/>
                  </a:lnTo>
                  <a:lnTo>
                    <a:pt x="3148" y="3722"/>
                  </a:lnTo>
                  <a:cubicBezTo>
                    <a:pt x="3002" y="3494"/>
                    <a:pt x="2847" y="3266"/>
                    <a:pt x="2691" y="3038"/>
                  </a:cubicBezTo>
                  <a:cubicBezTo>
                    <a:pt x="2655" y="2965"/>
                    <a:pt x="2619" y="2929"/>
                    <a:pt x="2582" y="2856"/>
                  </a:cubicBezTo>
                  <a:lnTo>
                    <a:pt x="2546" y="2773"/>
                  </a:lnTo>
                  <a:lnTo>
                    <a:pt x="2390" y="2509"/>
                  </a:lnTo>
                  <a:lnTo>
                    <a:pt x="2354" y="2472"/>
                  </a:lnTo>
                  <a:cubicBezTo>
                    <a:pt x="2235" y="2317"/>
                    <a:pt x="2126" y="2171"/>
                    <a:pt x="2053" y="2016"/>
                  </a:cubicBezTo>
                  <a:lnTo>
                    <a:pt x="1971" y="1898"/>
                  </a:lnTo>
                  <a:lnTo>
                    <a:pt x="1779" y="1597"/>
                  </a:lnTo>
                  <a:cubicBezTo>
                    <a:pt x="1861" y="1369"/>
                    <a:pt x="1861" y="1177"/>
                    <a:pt x="1898" y="1031"/>
                  </a:cubicBezTo>
                  <a:lnTo>
                    <a:pt x="1898" y="757"/>
                  </a:lnTo>
                  <a:cubicBezTo>
                    <a:pt x="1898" y="721"/>
                    <a:pt x="1861" y="684"/>
                    <a:pt x="1861" y="648"/>
                  </a:cubicBezTo>
                  <a:lnTo>
                    <a:pt x="1861" y="493"/>
                  </a:lnTo>
                  <a:lnTo>
                    <a:pt x="1825" y="456"/>
                  </a:lnTo>
                  <a:lnTo>
                    <a:pt x="1779" y="456"/>
                  </a:lnTo>
                  <a:lnTo>
                    <a:pt x="1779" y="493"/>
                  </a:lnTo>
                  <a:cubicBezTo>
                    <a:pt x="1779" y="575"/>
                    <a:pt x="1825" y="648"/>
                    <a:pt x="1825" y="721"/>
                  </a:cubicBezTo>
                  <a:lnTo>
                    <a:pt x="1825" y="949"/>
                  </a:lnTo>
                  <a:cubicBezTo>
                    <a:pt x="1825" y="1068"/>
                    <a:pt x="1825" y="1177"/>
                    <a:pt x="1779" y="1259"/>
                  </a:cubicBezTo>
                  <a:cubicBezTo>
                    <a:pt x="1779" y="1369"/>
                    <a:pt x="1743" y="1442"/>
                    <a:pt x="1743" y="1524"/>
                  </a:cubicBezTo>
                  <a:cubicBezTo>
                    <a:pt x="1633" y="1332"/>
                    <a:pt x="1515" y="1177"/>
                    <a:pt x="1405" y="985"/>
                  </a:cubicBezTo>
                  <a:cubicBezTo>
                    <a:pt x="1250" y="721"/>
                    <a:pt x="1022" y="383"/>
                    <a:pt x="794" y="0"/>
                  </a:cubicBezTo>
                  <a:close/>
                </a:path>
              </a:pathLst>
            </a:custGeom>
            <a:solidFill>
              <a:srgbClr val="006B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9" name="Google Shape;5559;p65"/>
            <p:cNvSpPr/>
            <p:nvPr/>
          </p:nvSpPr>
          <p:spPr>
            <a:xfrm>
              <a:off x="7506170" y="3903935"/>
              <a:ext cx="15895" cy="18395"/>
            </a:xfrm>
            <a:custGeom>
              <a:avLst/>
              <a:gdLst/>
              <a:ahLst/>
              <a:cxnLst/>
              <a:rect l="l" t="t" r="r" b="b"/>
              <a:pathLst>
                <a:path w="229" h="265" extrusionOk="0">
                  <a:moveTo>
                    <a:pt x="146" y="0"/>
                  </a:moveTo>
                  <a:cubicBezTo>
                    <a:pt x="110" y="73"/>
                    <a:pt x="73" y="110"/>
                    <a:pt x="0" y="192"/>
                  </a:cubicBezTo>
                  <a:lnTo>
                    <a:pt x="0" y="265"/>
                  </a:lnTo>
                  <a:lnTo>
                    <a:pt x="73" y="265"/>
                  </a:lnTo>
                  <a:cubicBezTo>
                    <a:pt x="110" y="192"/>
                    <a:pt x="146" y="146"/>
                    <a:pt x="228" y="110"/>
                  </a:cubicBezTo>
                  <a:cubicBezTo>
                    <a:pt x="183" y="110"/>
                    <a:pt x="183" y="110"/>
                    <a:pt x="146" y="146"/>
                  </a:cubicBezTo>
                  <a:lnTo>
                    <a:pt x="146" y="73"/>
                  </a:lnTo>
                  <a:lnTo>
                    <a:pt x="146" y="37"/>
                  </a:lnTo>
                  <a:lnTo>
                    <a:pt x="146" y="0"/>
                  </a:lnTo>
                  <a:close/>
                </a:path>
              </a:pathLst>
            </a:custGeom>
            <a:solidFill>
              <a:srgbClr val="006B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0" name="Google Shape;5560;p65"/>
            <p:cNvSpPr/>
            <p:nvPr/>
          </p:nvSpPr>
          <p:spPr>
            <a:xfrm>
              <a:off x="7144513" y="3164926"/>
              <a:ext cx="374342" cy="762454"/>
            </a:xfrm>
            <a:custGeom>
              <a:avLst/>
              <a:gdLst/>
              <a:ahLst/>
              <a:cxnLst/>
              <a:rect l="l" t="t" r="r" b="b"/>
              <a:pathLst>
                <a:path w="5393" h="10984" extrusionOk="0">
                  <a:moveTo>
                    <a:pt x="37" y="0"/>
                  </a:moveTo>
                  <a:cubicBezTo>
                    <a:pt x="1" y="0"/>
                    <a:pt x="1" y="37"/>
                    <a:pt x="37" y="37"/>
                  </a:cubicBezTo>
                  <a:cubicBezTo>
                    <a:pt x="147" y="265"/>
                    <a:pt x="266" y="456"/>
                    <a:pt x="421" y="684"/>
                  </a:cubicBezTo>
                  <a:lnTo>
                    <a:pt x="457" y="803"/>
                  </a:lnTo>
                  <a:cubicBezTo>
                    <a:pt x="494" y="839"/>
                    <a:pt x="530" y="912"/>
                    <a:pt x="567" y="985"/>
                  </a:cubicBezTo>
                  <a:cubicBezTo>
                    <a:pt x="603" y="1031"/>
                    <a:pt x="649" y="1068"/>
                    <a:pt x="685" y="1140"/>
                  </a:cubicBezTo>
                  <a:lnTo>
                    <a:pt x="877" y="1487"/>
                  </a:lnTo>
                  <a:lnTo>
                    <a:pt x="1023" y="1715"/>
                  </a:lnTo>
                  <a:cubicBezTo>
                    <a:pt x="1141" y="1861"/>
                    <a:pt x="1251" y="2053"/>
                    <a:pt x="1333" y="2208"/>
                  </a:cubicBezTo>
                  <a:cubicBezTo>
                    <a:pt x="1442" y="2399"/>
                    <a:pt x="1561" y="2545"/>
                    <a:pt x="1670" y="2737"/>
                  </a:cubicBezTo>
                  <a:cubicBezTo>
                    <a:pt x="1789" y="2929"/>
                    <a:pt x="1899" y="3084"/>
                    <a:pt x="1971" y="3266"/>
                  </a:cubicBezTo>
                  <a:cubicBezTo>
                    <a:pt x="2054" y="3385"/>
                    <a:pt x="2090" y="3458"/>
                    <a:pt x="2163" y="3576"/>
                  </a:cubicBezTo>
                  <a:cubicBezTo>
                    <a:pt x="2473" y="4069"/>
                    <a:pt x="2701" y="4452"/>
                    <a:pt x="2929" y="4826"/>
                  </a:cubicBezTo>
                  <a:lnTo>
                    <a:pt x="2929" y="4863"/>
                  </a:lnTo>
                  <a:cubicBezTo>
                    <a:pt x="2966" y="4945"/>
                    <a:pt x="3039" y="5018"/>
                    <a:pt x="3075" y="5091"/>
                  </a:cubicBezTo>
                  <a:cubicBezTo>
                    <a:pt x="3230" y="5437"/>
                    <a:pt x="3386" y="5702"/>
                    <a:pt x="3531" y="5966"/>
                  </a:cubicBezTo>
                  <a:cubicBezTo>
                    <a:pt x="3568" y="6048"/>
                    <a:pt x="3614" y="6158"/>
                    <a:pt x="3650" y="6231"/>
                  </a:cubicBezTo>
                  <a:lnTo>
                    <a:pt x="3687" y="6231"/>
                  </a:lnTo>
                  <a:cubicBezTo>
                    <a:pt x="3842" y="6614"/>
                    <a:pt x="4024" y="6961"/>
                    <a:pt x="4143" y="7298"/>
                  </a:cubicBezTo>
                  <a:cubicBezTo>
                    <a:pt x="4298" y="7681"/>
                    <a:pt x="4444" y="8019"/>
                    <a:pt x="4562" y="8366"/>
                  </a:cubicBezTo>
                  <a:cubicBezTo>
                    <a:pt x="4599" y="8475"/>
                    <a:pt x="4635" y="8594"/>
                    <a:pt x="4672" y="8667"/>
                  </a:cubicBezTo>
                  <a:cubicBezTo>
                    <a:pt x="4790" y="8968"/>
                    <a:pt x="4863" y="9278"/>
                    <a:pt x="4936" y="9542"/>
                  </a:cubicBezTo>
                  <a:cubicBezTo>
                    <a:pt x="4982" y="9698"/>
                    <a:pt x="4982" y="9807"/>
                    <a:pt x="5018" y="9926"/>
                  </a:cubicBezTo>
                  <a:cubicBezTo>
                    <a:pt x="5018" y="9962"/>
                    <a:pt x="5055" y="10035"/>
                    <a:pt x="5055" y="10072"/>
                  </a:cubicBezTo>
                  <a:cubicBezTo>
                    <a:pt x="5055" y="10108"/>
                    <a:pt x="5091" y="10190"/>
                    <a:pt x="5091" y="10227"/>
                  </a:cubicBezTo>
                  <a:cubicBezTo>
                    <a:pt x="5091" y="10300"/>
                    <a:pt x="5128" y="10382"/>
                    <a:pt x="5128" y="10455"/>
                  </a:cubicBezTo>
                  <a:cubicBezTo>
                    <a:pt x="5128" y="10491"/>
                    <a:pt x="5128" y="10528"/>
                    <a:pt x="5164" y="10564"/>
                  </a:cubicBezTo>
                  <a:lnTo>
                    <a:pt x="5164" y="10756"/>
                  </a:lnTo>
                  <a:cubicBezTo>
                    <a:pt x="5210" y="10792"/>
                    <a:pt x="5210" y="10874"/>
                    <a:pt x="5210" y="10911"/>
                  </a:cubicBezTo>
                  <a:cubicBezTo>
                    <a:pt x="5210" y="10947"/>
                    <a:pt x="5247" y="10984"/>
                    <a:pt x="5320" y="10984"/>
                  </a:cubicBezTo>
                  <a:cubicBezTo>
                    <a:pt x="5356" y="10984"/>
                    <a:pt x="5393" y="10947"/>
                    <a:pt x="5393" y="10911"/>
                  </a:cubicBezTo>
                  <a:lnTo>
                    <a:pt x="5393" y="10792"/>
                  </a:lnTo>
                  <a:lnTo>
                    <a:pt x="5356" y="10792"/>
                  </a:lnTo>
                  <a:lnTo>
                    <a:pt x="5356" y="10719"/>
                  </a:lnTo>
                  <a:lnTo>
                    <a:pt x="5356" y="10683"/>
                  </a:lnTo>
                  <a:lnTo>
                    <a:pt x="5356" y="10646"/>
                  </a:lnTo>
                  <a:lnTo>
                    <a:pt x="5356" y="10564"/>
                  </a:lnTo>
                  <a:lnTo>
                    <a:pt x="5356" y="10528"/>
                  </a:lnTo>
                  <a:cubicBezTo>
                    <a:pt x="5320" y="10418"/>
                    <a:pt x="5320" y="10336"/>
                    <a:pt x="5320" y="10263"/>
                  </a:cubicBezTo>
                  <a:cubicBezTo>
                    <a:pt x="5283" y="10072"/>
                    <a:pt x="5247" y="9843"/>
                    <a:pt x="5164" y="9652"/>
                  </a:cubicBezTo>
                  <a:lnTo>
                    <a:pt x="5128" y="9506"/>
                  </a:lnTo>
                  <a:lnTo>
                    <a:pt x="5128" y="9424"/>
                  </a:lnTo>
                  <a:cubicBezTo>
                    <a:pt x="5091" y="9351"/>
                    <a:pt x="5091" y="9314"/>
                    <a:pt x="5091" y="9278"/>
                  </a:cubicBezTo>
                  <a:cubicBezTo>
                    <a:pt x="5018" y="8968"/>
                    <a:pt x="4900" y="8703"/>
                    <a:pt x="4827" y="8439"/>
                  </a:cubicBezTo>
                  <a:cubicBezTo>
                    <a:pt x="4635" y="7909"/>
                    <a:pt x="4407" y="7371"/>
                    <a:pt x="4143" y="6806"/>
                  </a:cubicBezTo>
                  <a:cubicBezTo>
                    <a:pt x="4106" y="6769"/>
                    <a:pt x="4106" y="6733"/>
                    <a:pt x="4070" y="6687"/>
                  </a:cubicBezTo>
                  <a:cubicBezTo>
                    <a:pt x="3988" y="6541"/>
                    <a:pt x="3915" y="6350"/>
                    <a:pt x="3842" y="6194"/>
                  </a:cubicBezTo>
                  <a:cubicBezTo>
                    <a:pt x="3495" y="5547"/>
                    <a:pt x="3112" y="4826"/>
                    <a:pt x="2619" y="4069"/>
                  </a:cubicBezTo>
                  <a:cubicBezTo>
                    <a:pt x="2619" y="4032"/>
                    <a:pt x="2583" y="3996"/>
                    <a:pt x="2546" y="3950"/>
                  </a:cubicBezTo>
                  <a:cubicBezTo>
                    <a:pt x="2510" y="3877"/>
                    <a:pt x="2473" y="3804"/>
                    <a:pt x="2428" y="3722"/>
                  </a:cubicBezTo>
                  <a:cubicBezTo>
                    <a:pt x="2282" y="3494"/>
                    <a:pt x="2127" y="3266"/>
                    <a:pt x="1971" y="3038"/>
                  </a:cubicBezTo>
                  <a:cubicBezTo>
                    <a:pt x="1935" y="2965"/>
                    <a:pt x="1899" y="2929"/>
                    <a:pt x="1862" y="2856"/>
                  </a:cubicBezTo>
                  <a:lnTo>
                    <a:pt x="1826" y="2773"/>
                  </a:lnTo>
                  <a:lnTo>
                    <a:pt x="1670" y="2509"/>
                  </a:lnTo>
                  <a:lnTo>
                    <a:pt x="1634" y="2472"/>
                  </a:lnTo>
                  <a:cubicBezTo>
                    <a:pt x="1515" y="2317"/>
                    <a:pt x="1406" y="2171"/>
                    <a:pt x="1333" y="2016"/>
                  </a:cubicBezTo>
                  <a:lnTo>
                    <a:pt x="1251" y="1898"/>
                  </a:lnTo>
                  <a:lnTo>
                    <a:pt x="1059" y="1597"/>
                  </a:lnTo>
                  <a:cubicBezTo>
                    <a:pt x="1059" y="1560"/>
                    <a:pt x="1023" y="1560"/>
                    <a:pt x="1023" y="1524"/>
                  </a:cubicBezTo>
                  <a:cubicBezTo>
                    <a:pt x="913" y="1332"/>
                    <a:pt x="795" y="1177"/>
                    <a:pt x="685" y="985"/>
                  </a:cubicBezTo>
                  <a:cubicBezTo>
                    <a:pt x="530" y="721"/>
                    <a:pt x="302" y="383"/>
                    <a:pt x="74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1" name="Google Shape;5561;p65"/>
            <p:cNvSpPr/>
            <p:nvPr/>
          </p:nvSpPr>
          <p:spPr>
            <a:xfrm>
              <a:off x="7423842" y="3407467"/>
              <a:ext cx="66497" cy="231846"/>
            </a:xfrm>
            <a:custGeom>
              <a:avLst/>
              <a:gdLst/>
              <a:ahLst/>
              <a:cxnLst/>
              <a:rect l="l" t="t" r="r" b="b"/>
              <a:pathLst>
                <a:path w="958" h="3340" extrusionOk="0">
                  <a:moveTo>
                    <a:pt x="912" y="0"/>
                  </a:moveTo>
                  <a:cubicBezTo>
                    <a:pt x="876" y="0"/>
                    <a:pt x="876" y="46"/>
                    <a:pt x="876" y="46"/>
                  </a:cubicBezTo>
                  <a:lnTo>
                    <a:pt x="876" y="347"/>
                  </a:lnTo>
                  <a:cubicBezTo>
                    <a:pt x="876" y="611"/>
                    <a:pt x="839" y="839"/>
                    <a:pt x="839" y="1067"/>
                  </a:cubicBezTo>
                  <a:cubicBezTo>
                    <a:pt x="803" y="1332"/>
                    <a:pt x="730" y="1560"/>
                    <a:pt x="684" y="1825"/>
                  </a:cubicBezTo>
                  <a:cubicBezTo>
                    <a:pt x="611" y="2053"/>
                    <a:pt x="538" y="2281"/>
                    <a:pt x="456" y="2436"/>
                  </a:cubicBezTo>
                  <a:cubicBezTo>
                    <a:pt x="347" y="2627"/>
                    <a:pt x="274" y="2819"/>
                    <a:pt x="155" y="3047"/>
                  </a:cubicBezTo>
                  <a:cubicBezTo>
                    <a:pt x="119" y="3084"/>
                    <a:pt x="82" y="3120"/>
                    <a:pt x="82" y="3157"/>
                  </a:cubicBezTo>
                  <a:cubicBezTo>
                    <a:pt x="46" y="3193"/>
                    <a:pt x="46" y="3239"/>
                    <a:pt x="0" y="3239"/>
                  </a:cubicBezTo>
                  <a:lnTo>
                    <a:pt x="0" y="3275"/>
                  </a:lnTo>
                  <a:cubicBezTo>
                    <a:pt x="0" y="3312"/>
                    <a:pt x="0" y="3312"/>
                    <a:pt x="46" y="3312"/>
                  </a:cubicBezTo>
                  <a:cubicBezTo>
                    <a:pt x="46" y="3330"/>
                    <a:pt x="55" y="3339"/>
                    <a:pt x="69" y="3339"/>
                  </a:cubicBezTo>
                  <a:cubicBezTo>
                    <a:pt x="82" y="3339"/>
                    <a:pt x="100" y="3330"/>
                    <a:pt x="119" y="3312"/>
                  </a:cubicBezTo>
                  <a:cubicBezTo>
                    <a:pt x="274" y="3084"/>
                    <a:pt x="383" y="2856"/>
                    <a:pt x="502" y="2554"/>
                  </a:cubicBezTo>
                  <a:cubicBezTo>
                    <a:pt x="611" y="2281"/>
                    <a:pt x="730" y="2016"/>
                    <a:pt x="766" y="1752"/>
                  </a:cubicBezTo>
                  <a:cubicBezTo>
                    <a:pt x="839" y="1451"/>
                    <a:pt x="912" y="1186"/>
                    <a:pt x="912" y="876"/>
                  </a:cubicBezTo>
                  <a:cubicBezTo>
                    <a:pt x="958" y="611"/>
                    <a:pt x="958" y="310"/>
                    <a:pt x="958" y="46"/>
                  </a:cubicBezTo>
                  <a:cubicBezTo>
                    <a:pt x="958" y="0"/>
                    <a:pt x="912" y="0"/>
                    <a:pt x="912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2" name="Google Shape;5562;p65"/>
            <p:cNvSpPr/>
            <p:nvPr/>
          </p:nvSpPr>
          <p:spPr>
            <a:xfrm>
              <a:off x="7490273" y="3639874"/>
              <a:ext cx="102661" cy="182423"/>
            </a:xfrm>
            <a:custGeom>
              <a:avLst/>
              <a:gdLst/>
              <a:ahLst/>
              <a:cxnLst/>
              <a:rect l="l" t="t" r="r" b="b"/>
              <a:pathLst>
                <a:path w="1479" h="2628" extrusionOk="0">
                  <a:moveTo>
                    <a:pt x="1442" y="0"/>
                  </a:moveTo>
                  <a:cubicBezTo>
                    <a:pt x="1406" y="0"/>
                    <a:pt x="1406" y="0"/>
                    <a:pt x="1406" y="37"/>
                  </a:cubicBezTo>
                  <a:cubicBezTo>
                    <a:pt x="1406" y="119"/>
                    <a:pt x="1369" y="228"/>
                    <a:pt x="1324" y="301"/>
                  </a:cubicBezTo>
                  <a:cubicBezTo>
                    <a:pt x="1251" y="648"/>
                    <a:pt x="1059" y="1031"/>
                    <a:pt x="868" y="1405"/>
                  </a:cubicBezTo>
                  <a:cubicBezTo>
                    <a:pt x="758" y="1597"/>
                    <a:pt x="603" y="1788"/>
                    <a:pt x="457" y="1980"/>
                  </a:cubicBezTo>
                  <a:cubicBezTo>
                    <a:pt x="375" y="2089"/>
                    <a:pt x="302" y="2171"/>
                    <a:pt x="229" y="2281"/>
                  </a:cubicBezTo>
                  <a:lnTo>
                    <a:pt x="183" y="2317"/>
                  </a:lnTo>
                  <a:lnTo>
                    <a:pt x="110" y="2399"/>
                  </a:lnTo>
                  <a:cubicBezTo>
                    <a:pt x="74" y="2436"/>
                    <a:pt x="37" y="2472"/>
                    <a:pt x="37" y="2509"/>
                  </a:cubicBezTo>
                  <a:cubicBezTo>
                    <a:pt x="1" y="2545"/>
                    <a:pt x="1" y="2582"/>
                    <a:pt x="37" y="2627"/>
                  </a:cubicBezTo>
                  <a:lnTo>
                    <a:pt x="110" y="2627"/>
                  </a:lnTo>
                  <a:lnTo>
                    <a:pt x="147" y="2582"/>
                  </a:lnTo>
                  <a:cubicBezTo>
                    <a:pt x="229" y="2509"/>
                    <a:pt x="266" y="2436"/>
                    <a:pt x="375" y="2317"/>
                  </a:cubicBezTo>
                  <a:cubicBezTo>
                    <a:pt x="457" y="2208"/>
                    <a:pt x="530" y="2126"/>
                    <a:pt x="567" y="2016"/>
                  </a:cubicBezTo>
                  <a:cubicBezTo>
                    <a:pt x="722" y="1825"/>
                    <a:pt x="831" y="1633"/>
                    <a:pt x="950" y="1405"/>
                  </a:cubicBezTo>
                  <a:cubicBezTo>
                    <a:pt x="1096" y="1177"/>
                    <a:pt x="1178" y="949"/>
                    <a:pt x="1251" y="721"/>
                  </a:cubicBezTo>
                  <a:cubicBezTo>
                    <a:pt x="1369" y="493"/>
                    <a:pt x="1406" y="265"/>
                    <a:pt x="1479" y="37"/>
                  </a:cubicBezTo>
                  <a:lnTo>
                    <a:pt x="1442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3" name="Google Shape;5563;p65"/>
            <p:cNvSpPr/>
            <p:nvPr/>
          </p:nvSpPr>
          <p:spPr>
            <a:xfrm>
              <a:off x="7310486" y="3217474"/>
              <a:ext cx="39912" cy="214076"/>
            </a:xfrm>
            <a:custGeom>
              <a:avLst/>
              <a:gdLst/>
              <a:ahLst/>
              <a:cxnLst/>
              <a:rect l="l" t="t" r="r" b="b"/>
              <a:pathLst>
                <a:path w="575" h="3084" extrusionOk="0">
                  <a:moveTo>
                    <a:pt x="420" y="0"/>
                  </a:moveTo>
                  <a:lnTo>
                    <a:pt x="420" y="46"/>
                  </a:lnTo>
                  <a:cubicBezTo>
                    <a:pt x="456" y="383"/>
                    <a:pt x="493" y="730"/>
                    <a:pt x="493" y="1068"/>
                  </a:cubicBezTo>
                  <a:cubicBezTo>
                    <a:pt x="456" y="1259"/>
                    <a:pt x="456" y="1487"/>
                    <a:pt x="420" y="1679"/>
                  </a:cubicBezTo>
                  <a:cubicBezTo>
                    <a:pt x="420" y="1788"/>
                    <a:pt x="420" y="1870"/>
                    <a:pt x="383" y="1980"/>
                  </a:cubicBezTo>
                  <a:cubicBezTo>
                    <a:pt x="347" y="2053"/>
                    <a:pt x="347" y="2172"/>
                    <a:pt x="310" y="2245"/>
                  </a:cubicBezTo>
                  <a:cubicBezTo>
                    <a:pt x="265" y="2400"/>
                    <a:pt x="228" y="2555"/>
                    <a:pt x="192" y="2664"/>
                  </a:cubicBezTo>
                  <a:cubicBezTo>
                    <a:pt x="155" y="2701"/>
                    <a:pt x="155" y="2737"/>
                    <a:pt x="119" y="2783"/>
                  </a:cubicBezTo>
                  <a:lnTo>
                    <a:pt x="82" y="2856"/>
                  </a:lnTo>
                  <a:lnTo>
                    <a:pt x="82" y="2892"/>
                  </a:lnTo>
                  <a:lnTo>
                    <a:pt x="37" y="2965"/>
                  </a:lnTo>
                  <a:lnTo>
                    <a:pt x="37" y="3011"/>
                  </a:lnTo>
                  <a:cubicBezTo>
                    <a:pt x="0" y="3047"/>
                    <a:pt x="37" y="3084"/>
                    <a:pt x="37" y="3084"/>
                  </a:cubicBezTo>
                  <a:lnTo>
                    <a:pt x="119" y="3084"/>
                  </a:lnTo>
                  <a:lnTo>
                    <a:pt x="119" y="3047"/>
                  </a:lnTo>
                  <a:cubicBezTo>
                    <a:pt x="155" y="3011"/>
                    <a:pt x="192" y="2965"/>
                    <a:pt x="192" y="2892"/>
                  </a:cubicBezTo>
                  <a:cubicBezTo>
                    <a:pt x="228" y="2856"/>
                    <a:pt x="265" y="2783"/>
                    <a:pt x="265" y="2737"/>
                  </a:cubicBezTo>
                  <a:cubicBezTo>
                    <a:pt x="347" y="2628"/>
                    <a:pt x="383" y="2473"/>
                    <a:pt x="383" y="2363"/>
                  </a:cubicBezTo>
                  <a:cubicBezTo>
                    <a:pt x="456" y="2099"/>
                    <a:pt x="493" y="1825"/>
                    <a:pt x="538" y="1597"/>
                  </a:cubicBezTo>
                  <a:cubicBezTo>
                    <a:pt x="575" y="1068"/>
                    <a:pt x="575" y="539"/>
                    <a:pt x="493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4" name="Google Shape;5564;p65"/>
            <p:cNvSpPr/>
            <p:nvPr/>
          </p:nvSpPr>
          <p:spPr>
            <a:xfrm>
              <a:off x="7212957" y="3196580"/>
              <a:ext cx="13327" cy="81771"/>
            </a:xfrm>
            <a:custGeom>
              <a:avLst/>
              <a:gdLst/>
              <a:ahLst/>
              <a:cxnLst/>
              <a:rect l="l" t="t" r="r" b="b"/>
              <a:pathLst>
                <a:path w="192" h="1178" extrusionOk="0">
                  <a:moveTo>
                    <a:pt x="73" y="0"/>
                  </a:moveTo>
                  <a:lnTo>
                    <a:pt x="73" y="37"/>
                  </a:lnTo>
                  <a:cubicBezTo>
                    <a:pt x="73" y="119"/>
                    <a:pt x="119" y="192"/>
                    <a:pt x="119" y="265"/>
                  </a:cubicBezTo>
                  <a:lnTo>
                    <a:pt x="119" y="493"/>
                  </a:lnTo>
                  <a:cubicBezTo>
                    <a:pt x="119" y="612"/>
                    <a:pt x="119" y="721"/>
                    <a:pt x="73" y="803"/>
                  </a:cubicBezTo>
                  <a:cubicBezTo>
                    <a:pt x="73" y="913"/>
                    <a:pt x="37" y="949"/>
                    <a:pt x="37" y="1031"/>
                  </a:cubicBezTo>
                  <a:lnTo>
                    <a:pt x="37" y="1104"/>
                  </a:lnTo>
                  <a:cubicBezTo>
                    <a:pt x="0" y="1141"/>
                    <a:pt x="37" y="1141"/>
                    <a:pt x="37" y="1177"/>
                  </a:cubicBezTo>
                  <a:lnTo>
                    <a:pt x="73" y="1141"/>
                  </a:lnTo>
                  <a:cubicBezTo>
                    <a:pt x="155" y="913"/>
                    <a:pt x="155" y="721"/>
                    <a:pt x="192" y="575"/>
                  </a:cubicBezTo>
                  <a:lnTo>
                    <a:pt x="192" y="301"/>
                  </a:lnTo>
                  <a:cubicBezTo>
                    <a:pt x="192" y="265"/>
                    <a:pt x="155" y="228"/>
                    <a:pt x="155" y="192"/>
                  </a:cubicBezTo>
                  <a:lnTo>
                    <a:pt x="155" y="37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5" name="Google Shape;5565;p65"/>
            <p:cNvSpPr/>
            <p:nvPr/>
          </p:nvSpPr>
          <p:spPr>
            <a:xfrm>
              <a:off x="7117926" y="3194012"/>
              <a:ext cx="74202" cy="50118"/>
            </a:xfrm>
            <a:custGeom>
              <a:avLst/>
              <a:gdLst/>
              <a:ahLst/>
              <a:cxnLst/>
              <a:rect l="l" t="t" r="r" b="b"/>
              <a:pathLst>
                <a:path w="1069" h="722" extrusionOk="0">
                  <a:moveTo>
                    <a:pt x="1" y="1"/>
                  </a:moveTo>
                  <a:lnTo>
                    <a:pt x="1" y="37"/>
                  </a:lnTo>
                  <a:lnTo>
                    <a:pt x="37" y="74"/>
                  </a:lnTo>
                  <a:cubicBezTo>
                    <a:pt x="156" y="156"/>
                    <a:pt x="348" y="302"/>
                    <a:pt x="530" y="420"/>
                  </a:cubicBezTo>
                  <a:cubicBezTo>
                    <a:pt x="612" y="493"/>
                    <a:pt x="722" y="530"/>
                    <a:pt x="804" y="612"/>
                  </a:cubicBezTo>
                  <a:cubicBezTo>
                    <a:pt x="877" y="649"/>
                    <a:pt x="950" y="685"/>
                    <a:pt x="1032" y="721"/>
                  </a:cubicBezTo>
                  <a:lnTo>
                    <a:pt x="1068" y="721"/>
                  </a:lnTo>
                  <a:lnTo>
                    <a:pt x="1068" y="685"/>
                  </a:lnTo>
                  <a:lnTo>
                    <a:pt x="1068" y="649"/>
                  </a:lnTo>
                  <a:cubicBezTo>
                    <a:pt x="1032" y="649"/>
                    <a:pt x="1032" y="649"/>
                    <a:pt x="986" y="612"/>
                  </a:cubicBezTo>
                  <a:cubicBezTo>
                    <a:pt x="950" y="612"/>
                    <a:pt x="950" y="612"/>
                    <a:pt x="913" y="566"/>
                  </a:cubicBezTo>
                  <a:cubicBezTo>
                    <a:pt x="758" y="493"/>
                    <a:pt x="612" y="420"/>
                    <a:pt x="457" y="302"/>
                  </a:cubicBezTo>
                  <a:cubicBezTo>
                    <a:pt x="348" y="229"/>
                    <a:pt x="192" y="110"/>
                    <a:pt x="74" y="1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6" name="Google Shape;5566;p65"/>
            <p:cNvSpPr/>
            <p:nvPr/>
          </p:nvSpPr>
          <p:spPr>
            <a:xfrm>
              <a:off x="7094533" y="3325764"/>
              <a:ext cx="205877" cy="87463"/>
            </a:xfrm>
            <a:custGeom>
              <a:avLst/>
              <a:gdLst/>
              <a:ahLst/>
              <a:cxnLst/>
              <a:rect l="l" t="t" r="r" b="b"/>
              <a:pathLst>
                <a:path w="2966" h="1260" extrusionOk="0">
                  <a:moveTo>
                    <a:pt x="37" y="0"/>
                  </a:moveTo>
                  <a:lnTo>
                    <a:pt x="0" y="37"/>
                  </a:lnTo>
                  <a:lnTo>
                    <a:pt x="0" y="82"/>
                  </a:lnTo>
                  <a:cubicBezTo>
                    <a:pt x="228" y="228"/>
                    <a:pt x="456" y="347"/>
                    <a:pt x="685" y="456"/>
                  </a:cubicBezTo>
                  <a:cubicBezTo>
                    <a:pt x="794" y="539"/>
                    <a:pt x="913" y="575"/>
                    <a:pt x="1022" y="648"/>
                  </a:cubicBezTo>
                  <a:cubicBezTo>
                    <a:pt x="1177" y="685"/>
                    <a:pt x="1287" y="767"/>
                    <a:pt x="1405" y="803"/>
                  </a:cubicBezTo>
                  <a:cubicBezTo>
                    <a:pt x="1670" y="913"/>
                    <a:pt x="1898" y="995"/>
                    <a:pt x="2162" y="1068"/>
                  </a:cubicBezTo>
                  <a:cubicBezTo>
                    <a:pt x="2317" y="1104"/>
                    <a:pt x="2427" y="1141"/>
                    <a:pt x="2546" y="1177"/>
                  </a:cubicBezTo>
                  <a:cubicBezTo>
                    <a:pt x="2655" y="1223"/>
                    <a:pt x="2774" y="1223"/>
                    <a:pt x="2883" y="1259"/>
                  </a:cubicBezTo>
                  <a:cubicBezTo>
                    <a:pt x="2920" y="1259"/>
                    <a:pt x="2965" y="1223"/>
                    <a:pt x="2965" y="1177"/>
                  </a:cubicBezTo>
                  <a:cubicBezTo>
                    <a:pt x="2965" y="1141"/>
                    <a:pt x="2965" y="1104"/>
                    <a:pt x="2920" y="1104"/>
                  </a:cubicBezTo>
                  <a:cubicBezTo>
                    <a:pt x="2883" y="1104"/>
                    <a:pt x="2847" y="1104"/>
                    <a:pt x="2774" y="1068"/>
                  </a:cubicBezTo>
                  <a:lnTo>
                    <a:pt x="2655" y="1068"/>
                  </a:lnTo>
                  <a:cubicBezTo>
                    <a:pt x="2546" y="1031"/>
                    <a:pt x="2427" y="995"/>
                    <a:pt x="2317" y="995"/>
                  </a:cubicBezTo>
                  <a:cubicBezTo>
                    <a:pt x="2089" y="913"/>
                    <a:pt x="1898" y="876"/>
                    <a:pt x="1706" y="803"/>
                  </a:cubicBezTo>
                  <a:cubicBezTo>
                    <a:pt x="1478" y="721"/>
                    <a:pt x="1287" y="648"/>
                    <a:pt x="1095" y="575"/>
                  </a:cubicBezTo>
                  <a:cubicBezTo>
                    <a:pt x="949" y="493"/>
                    <a:pt x="757" y="420"/>
                    <a:pt x="566" y="347"/>
                  </a:cubicBezTo>
                  <a:cubicBezTo>
                    <a:pt x="374" y="228"/>
                    <a:pt x="228" y="119"/>
                    <a:pt x="37" y="37"/>
                  </a:cubicBezTo>
                  <a:lnTo>
                    <a:pt x="37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7" name="Google Shape;5567;p65"/>
            <p:cNvSpPr/>
            <p:nvPr/>
          </p:nvSpPr>
          <p:spPr>
            <a:xfrm>
              <a:off x="7152148" y="3489796"/>
              <a:ext cx="250857" cy="107663"/>
            </a:xfrm>
            <a:custGeom>
              <a:avLst/>
              <a:gdLst/>
              <a:ahLst/>
              <a:cxnLst/>
              <a:rect l="l" t="t" r="r" b="b"/>
              <a:pathLst>
                <a:path w="3614" h="1551" extrusionOk="0">
                  <a:moveTo>
                    <a:pt x="37" y="0"/>
                  </a:moveTo>
                  <a:lnTo>
                    <a:pt x="0" y="37"/>
                  </a:lnTo>
                  <a:cubicBezTo>
                    <a:pt x="0" y="37"/>
                    <a:pt x="0" y="73"/>
                    <a:pt x="37" y="73"/>
                  </a:cubicBezTo>
                  <a:cubicBezTo>
                    <a:pt x="265" y="265"/>
                    <a:pt x="575" y="456"/>
                    <a:pt x="876" y="566"/>
                  </a:cubicBezTo>
                  <a:cubicBezTo>
                    <a:pt x="1141" y="721"/>
                    <a:pt x="1405" y="830"/>
                    <a:pt x="1752" y="949"/>
                  </a:cubicBezTo>
                  <a:cubicBezTo>
                    <a:pt x="2053" y="1095"/>
                    <a:pt x="2400" y="1177"/>
                    <a:pt x="2628" y="1286"/>
                  </a:cubicBezTo>
                  <a:lnTo>
                    <a:pt x="2774" y="1323"/>
                  </a:lnTo>
                  <a:lnTo>
                    <a:pt x="3084" y="1405"/>
                  </a:lnTo>
                  <a:cubicBezTo>
                    <a:pt x="3193" y="1441"/>
                    <a:pt x="3312" y="1478"/>
                    <a:pt x="3421" y="1514"/>
                  </a:cubicBezTo>
                  <a:lnTo>
                    <a:pt x="3577" y="1551"/>
                  </a:lnTo>
                  <a:lnTo>
                    <a:pt x="3613" y="1551"/>
                  </a:lnTo>
                  <a:cubicBezTo>
                    <a:pt x="3613" y="1514"/>
                    <a:pt x="3613" y="1478"/>
                    <a:pt x="3577" y="1478"/>
                  </a:cubicBezTo>
                  <a:cubicBezTo>
                    <a:pt x="3540" y="1478"/>
                    <a:pt x="3540" y="1441"/>
                    <a:pt x="3504" y="1441"/>
                  </a:cubicBezTo>
                  <a:cubicBezTo>
                    <a:pt x="3312" y="1405"/>
                    <a:pt x="3120" y="1323"/>
                    <a:pt x="2929" y="1286"/>
                  </a:cubicBezTo>
                  <a:lnTo>
                    <a:pt x="2892" y="1250"/>
                  </a:lnTo>
                  <a:cubicBezTo>
                    <a:pt x="2664" y="1177"/>
                    <a:pt x="2436" y="1095"/>
                    <a:pt x="2172" y="1022"/>
                  </a:cubicBezTo>
                  <a:cubicBezTo>
                    <a:pt x="1907" y="949"/>
                    <a:pt x="1716" y="867"/>
                    <a:pt x="1487" y="794"/>
                  </a:cubicBezTo>
                  <a:cubicBezTo>
                    <a:pt x="1259" y="721"/>
                    <a:pt x="1068" y="602"/>
                    <a:pt x="876" y="529"/>
                  </a:cubicBezTo>
                  <a:cubicBezTo>
                    <a:pt x="721" y="456"/>
                    <a:pt x="575" y="374"/>
                    <a:pt x="457" y="265"/>
                  </a:cubicBezTo>
                  <a:cubicBezTo>
                    <a:pt x="311" y="183"/>
                    <a:pt x="192" y="110"/>
                    <a:pt x="83" y="37"/>
                  </a:cubicBezTo>
                  <a:lnTo>
                    <a:pt x="37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8" name="Google Shape;5568;p65"/>
            <p:cNvSpPr/>
            <p:nvPr/>
          </p:nvSpPr>
          <p:spPr>
            <a:xfrm>
              <a:off x="7218024" y="3666461"/>
              <a:ext cx="259047" cy="102665"/>
            </a:xfrm>
            <a:custGeom>
              <a:avLst/>
              <a:gdLst/>
              <a:ahLst/>
              <a:cxnLst/>
              <a:rect l="l" t="t" r="r" b="b"/>
              <a:pathLst>
                <a:path w="3732" h="1479" extrusionOk="0">
                  <a:moveTo>
                    <a:pt x="0" y="0"/>
                  </a:moveTo>
                  <a:lnTo>
                    <a:pt x="0" y="37"/>
                  </a:lnTo>
                  <a:cubicBezTo>
                    <a:pt x="310" y="228"/>
                    <a:pt x="575" y="374"/>
                    <a:pt x="876" y="529"/>
                  </a:cubicBezTo>
                  <a:cubicBezTo>
                    <a:pt x="1186" y="648"/>
                    <a:pt x="1487" y="757"/>
                    <a:pt x="1788" y="913"/>
                  </a:cubicBezTo>
                  <a:cubicBezTo>
                    <a:pt x="2053" y="986"/>
                    <a:pt x="2363" y="1104"/>
                    <a:pt x="2701" y="1214"/>
                  </a:cubicBezTo>
                  <a:cubicBezTo>
                    <a:pt x="2856" y="1250"/>
                    <a:pt x="3011" y="1287"/>
                    <a:pt x="3193" y="1369"/>
                  </a:cubicBezTo>
                  <a:cubicBezTo>
                    <a:pt x="3275" y="1369"/>
                    <a:pt x="3348" y="1405"/>
                    <a:pt x="3421" y="1405"/>
                  </a:cubicBezTo>
                  <a:cubicBezTo>
                    <a:pt x="3503" y="1442"/>
                    <a:pt x="3540" y="1442"/>
                    <a:pt x="3613" y="1442"/>
                  </a:cubicBezTo>
                  <a:lnTo>
                    <a:pt x="3649" y="1478"/>
                  </a:lnTo>
                  <a:cubicBezTo>
                    <a:pt x="3695" y="1478"/>
                    <a:pt x="3695" y="1478"/>
                    <a:pt x="3695" y="1442"/>
                  </a:cubicBezTo>
                  <a:cubicBezTo>
                    <a:pt x="3731" y="1442"/>
                    <a:pt x="3731" y="1442"/>
                    <a:pt x="3731" y="1405"/>
                  </a:cubicBezTo>
                  <a:cubicBezTo>
                    <a:pt x="3731" y="1369"/>
                    <a:pt x="3731" y="1369"/>
                    <a:pt x="3695" y="1332"/>
                  </a:cubicBezTo>
                  <a:cubicBezTo>
                    <a:pt x="3649" y="1332"/>
                    <a:pt x="3613" y="1332"/>
                    <a:pt x="3576" y="1287"/>
                  </a:cubicBezTo>
                  <a:lnTo>
                    <a:pt x="3467" y="1287"/>
                  </a:lnTo>
                  <a:lnTo>
                    <a:pt x="3312" y="1250"/>
                  </a:lnTo>
                  <a:lnTo>
                    <a:pt x="3275" y="1214"/>
                  </a:lnTo>
                  <a:lnTo>
                    <a:pt x="3193" y="1214"/>
                  </a:lnTo>
                  <a:cubicBezTo>
                    <a:pt x="3084" y="1177"/>
                    <a:pt x="2965" y="1141"/>
                    <a:pt x="2892" y="1141"/>
                  </a:cubicBezTo>
                  <a:cubicBezTo>
                    <a:pt x="2628" y="1059"/>
                    <a:pt x="2363" y="986"/>
                    <a:pt x="2098" y="913"/>
                  </a:cubicBezTo>
                  <a:cubicBezTo>
                    <a:pt x="1825" y="794"/>
                    <a:pt x="1560" y="721"/>
                    <a:pt x="1369" y="648"/>
                  </a:cubicBezTo>
                  <a:cubicBezTo>
                    <a:pt x="1104" y="529"/>
                    <a:pt x="840" y="420"/>
                    <a:pt x="611" y="301"/>
                  </a:cubicBezTo>
                  <a:cubicBezTo>
                    <a:pt x="420" y="192"/>
                    <a:pt x="228" y="110"/>
                    <a:pt x="46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9" name="Google Shape;5569;p65"/>
            <p:cNvSpPr/>
            <p:nvPr/>
          </p:nvSpPr>
          <p:spPr>
            <a:xfrm>
              <a:off x="7337073" y="3811472"/>
              <a:ext cx="169158" cy="52617"/>
            </a:xfrm>
            <a:custGeom>
              <a:avLst/>
              <a:gdLst/>
              <a:ahLst/>
              <a:cxnLst/>
              <a:rect l="l" t="t" r="r" b="b"/>
              <a:pathLst>
                <a:path w="2437" h="758" extrusionOk="0">
                  <a:moveTo>
                    <a:pt x="0" y="0"/>
                  </a:moveTo>
                  <a:lnTo>
                    <a:pt x="0" y="37"/>
                  </a:lnTo>
                  <a:lnTo>
                    <a:pt x="37" y="73"/>
                  </a:lnTo>
                  <a:cubicBezTo>
                    <a:pt x="338" y="265"/>
                    <a:pt x="721" y="420"/>
                    <a:pt x="1141" y="529"/>
                  </a:cubicBezTo>
                  <a:cubicBezTo>
                    <a:pt x="1369" y="612"/>
                    <a:pt x="1560" y="648"/>
                    <a:pt x="1752" y="685"/>
                  </a:cubicBezTo>
                  <a:cubicBezTo>
                    <a:pt x="1861" y="685"/>
                    <a:pt x="1980" y="721"/>
                    <a:pt x="2089" y="721"/>
                  </a:cubicBezTo>
                  <a:cubicBezTo>
                    <a:pt x="2126" y="721"/>
                    <a:pt x="2208" y="758"/>
                    <a:pt x="2281" y="758"/>
                  </a:cubicBezTo>
                  <a:lnTo>
                    <a:pt x="2354" y="758"/>
                  </a:lnTo>
                  <a:cubicBezTo>
                    <a:pt x="2390" y="758"/>
                    <a:pt x="2436" y="721"/>
                    <a:pt x="2436" y="721"/>
                  </a:cubicBezTo>
                  <a:lnTo>
                    <a:pt x="2390" y="685"/>
                  </a:lnTo>
                  <a:cubicBezTo>
                    <a:pt x="2390" y="648"/>
                    <a:pt x="2390" y="648"/>
                    <a:pt x="2354" y="648"/>
                  </a:cubicBezTo>
                  <a:lnTo>
                    <a:pt x="2244" y="648"/>
                  </a:lnTo>
                  <a:lnTo>
                    <a:pt x="2162" y="612"/>
                  </a:lnTo>
                  <a:lnTo>
                    <a:pt x="2053" y="612"/>
                  </a:lnTo>
                  <a:cubicBezTo>
                    <a:pt x="2016" y="612"/>
                    <a:pt x="1934" y="612"/>
                    <a:pt x="1898" y="566"/>
                  </a:cubicBezTo>
                  <a:cubicBezTo>
                    <a:pt x="1706" y="529"/>
                    <a:pt x="1560" y="529"/>
                    <a:pt x="1405" y="493"/>
                  </a:cubicBezTo>
                  <a:cubicBezTo>
                    <a:pt x="1177" y="457"/>
                    <a:pt x="986" y="384"/>
                    <a:pt x="794" y="338"/>
                  </a:cubicBezTo>
                  <a:cubicBezTo>
                    <a:pt x="566" y="265"/>
                    <a:pt x="420" y="192"/>
                    <a:pt x="228" y="110"/>
                  </a:cubicBezTo>
                  <a:cubicBezTo>
                    <a:pt x="192" y="73"/>
                    <a:pt x="110" y="37"/>
                    <a:pt x="73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0" name="Google Shape;5570;p65"/>
            <p:cNvSpPr/>
            <p:nvPr/>
          </p:nvSpPr>
          <p:spPr>
            <a:xfrm>
              <a:off x="7052120" y="3096481"/>
              <a:ext cx="599099" cy="817639"/>
            </a:xfrm>
            <a:custGeom>
              <a:avLst/>
              <a:gdLst/>
              <a:ahLst/>
              <a:cxnLst/>
              <a:rect l="l" t="t" r="r" b="b"/>
              <a:pathLst>
                <a:path w="8631" h="11779" extrusionOk="0">
                  <a:moveTo>
                    <a:pt x="1177" y="1"/>
                  </a:moveTo>
                  <a:cubicBezTo>
                    <a:pt x="1104" y="1"/>
                    <a:pt x="985" y="37"/>
                    <a:pt x="912" y="37"/>
                  </a:cubicBezTo>
                  <a:cubicBezTo>
                    <a:pt x="839" y="74"/>
                    <a:pt x="721" y="110"/>
                    <a:pt x="648" y="192"/>
                  </a:cubicBezTo>
                  <a:cubicBezTo>
                    <a:pt x="611" y="265"/>
                    <a:pt x="529" y="338"/>
                    <a:pt x="493" y="421"/>
                  </a:cubicBezTo>
                  <a:cubicBezTo>
                    <a:pt x="456" y="603"/>
                    <a:pt x="456" y="795"/>
                    <a:pt x="493" y="1023"/>
                  </a:cubicBezTo>
                  <a:cubicBezTo>
                    <a:pt x="566" y="1251"/>
                    <a:pt x="648" y="1479"/>
                    <a:pt x="757" y="1743"/>
                  </a:cubicBezTo>
                  <a:cubicBezTo>
                    <a:pt x="876" y="1971"/>
                    <a:pt x="985" y="2163"/>
                    <a:pt x="1140" y="2428"/>
                  </a:cubicBezTo>
                  <a:cubicBezTo>
                    <a:pt x="1247" y="2614"/>
                    <a:pt x="1397" y="2801"/>
                    <a:pt x="1514" y="2987"/>
                  </a:cubicBezTo>
                  <a:lnTo>
                    <a:pt x="1514" y="2987"/>
                  </a:lnTo>
                  <a:cubicBezTo>
                    <a:pt x="1306" y="2918"/>
                    <a:pt x="1127" y="2842"/>
                    <a:pt x="949" y="2774"/>
                  </a:cubicBezTo>
                  <a:cubicBezTo>
                    <a:pt x="839" y="2738"/>
                    <a:pt x="757" y="2738"/>
                    <a:pt x="648" y="2738"/>
                  </a:cubicBezTo>
                  <a:cubicBezTo>
                    <a:pt x="611" y="2701"/>
                    <a:pt x="529" y="2701"/>
                    <a:pt x="493" y="2701"/>
                  </a:cubicBezTo>
                  <a:cubicBezTo>
                    <a:pt x="456" y="2701"/>
                    <a:pt x="420" y="2701"/>
                    <a:pt x="383" y="2738"/>
                  </a:cubicBezTo>
                  <a:cubicBezTo>
                    <a:pt x="338" y="2738"/>
                    <a:pt x="228" y="2738"/>
                    <a:pt x="192" y="2811"/>
                  </a:cubicBezTo>
                  <a:cubicBezTo>
                    <a:pt x="155" y="2811"/>
                    <a:pt x="155" y="2811"/>
                    <a:pt x="110" y="2847"/>
                  </a:cubicBezTo>
                  <a:cubicBezTo>
                    <a:pt x="110" y="2847"/>
                    <a:pt x="110" y="2884"/>
                    <a:pt x="73" y="2884"/>
                  </a:cubicBezTo>
                  <a:cubicBezTo>
                    <a:pt x="73" y="2929"/>
                    <a:pt x="37" y="2966"/>
                    <a:pt x="37" y="3002"/>
                  </a:cubicBezTo>
                  <a:cubicBezTo>
                    <a:pt x="0" y="3075"/>
                    <a:pt x="0" y="3194"/>
                    <a:pt x="37" y="3303"/>
                  </a:cubicBezTo>
                  <a:cubicBezTo>
                    <a:pt x="37" y="3458"/>
                    <a:pt x="73" y="3613"/>
                    <a:pt x="155" y="3723"/>
                  </a:cubicBezTo>
                  <a:cubicBezTo>
                    <a:pt x="228" y="3878"/>
                    <a:pt x="301" y="3988"/>
                    <a:pt x="383" y="4143"/>
                  </a:cubicBezTo>
                  <a:lnTo>
                    <a:pt x="721" y="4480"/>
                  </a:lnTo>
                  <a:cubicBezTo>
                    <a:pt x="949" y="4708"/>
                    <a:pt x="1250" y="4900"/>
                    <a:pt x="1597" y="5091"/>
                  </a:cubicBezTo>
                  <a:lnTo>
                    <a:pt x="1441" y="5091"/>
                  </a:lnTo>
                  <a:cubicBezTo>
                    <a:pt x="1213" y="5091"/>
                    <a:pt x="1067" y="5164"/>
                    <a:pt x="985" y="5246"/>
                  </a:cubicBezTo>
                  <a:cubicBezTo>
                    <a:pt x="912" y="5283"/>
                    <a:pt x="876" y="5356"/>
                    <a:pt x="876" y="5474"/>
                  </a:cubicBezTo>
                  <a:cubicBezTo>
                    <a:pt x="839" y="5547"/>
                    <a:pt x="839" y="5620"/>
                    <a:pt x="876" y="5739"/>
                  </a:cubicBezTo>
                  <a:cubicBezTo>
                    <a:pt x="876" y="5894"/>
                    <a:pt x="949" y="6040"/>
                    <a:pt x="985" y="6159"/>
                  </a:cubicBezTo>
                  <a:cubicBezTo>
                    <a:pt x="1067" y="6268"/>
                    <a:pt x="1140" y="6387"/>
                    <a:pt x="1250" y="6496"/>
                  </a:cubicBezTo>
                  <a:cubicBezTo>
                    <a:pt x="1441" y="6688"/>
                    <a:pt x="1670" y="6879"/>
                    <a:pt x="1980" y="7071"/>
                  </a:cubicBezTo>
                  <a:cubicBezTo>
                    <a:pt x="2244" y="7217"/>
                    <a:pt x="2509" y="7372"/>
                    <a:pt x="2810" y="7491"/>
                  </a:cubicBezTo>
                  <a:lnTo>
                    <a:pt x="2846" y="7527"/>
                  </a:lnTo>
                  <a:cubicBezTo>
                    <a:pt x="2810" y="7491"/>
                    <a:pt x="2773" y="7491"/>
                    <a:pt x="2773" y="7491"/>
                  </a:cubicBezTo>
                  <a:cubicBezTo>
                    <a:pt x="2618" y="7491"/>
                    <a:pt x="2509" y="7527"/>
                    <a:pt x="2390" y="7527"/>
                  </a:cubicBezTo>
                  <a:cubicBezTo>
                    <a:pt x="2281" y="7564"/>
                    <a:pt x="2208" y="7600"/>
                    <a:pt x="2126" y="7637"/>
                  </a:cubicBezTo>
                  <a:cubicBezTo>
                    <a:pt x="2016" y="7673"/>
                    <a:pt x="1980" y="7719"/>
                    <a:pt x="1898" y="7792"/>
                  </a:cubicBezTo>
                  <a:cubicBezTo>
                    <a:pt x="1898" y="7828"/>
                    <a:pt x="1861" y="7865"/>
                    <a:pt x="1861" y="7901"/>
                  </a:cubicBezTo>
                  <a:cubicBezTo>
                    <a:pt x="1825" y="7947"/>
                    <a:pt x="1825" y="8020"/>
                    <a:pt x="1825" y="8056"/>
                  </a:cubicBezTo>
                  <a:lnTo>
                    <a:pt x="1825" y="8248"/>
                  </a:lnTo>
                  <a:cubicBezTo>
                    <a:pt x="1861" y="8284"/>
                    <a:pt x="1861" y="8357"/>
                    <a:pt x="1898" y="8403"/>
                  </a:cubicBezTo>
                  <a:cubicBezTo>
                    <a:pt x="1934" y="8549"/>
                    <a:pt x="2016" y="8667"/>
                    <a:pt x="2089" y="8777"/>
                  </a:cubicBezTo>
                  <a:cubicBezTo>
                    <a:pt x="2208" y="8895"/>
                    <a:pt x="2317" y="9005"/>
                    <a:pt x="2436" y="9087"/>
                  </a:cubicBezTo>
                  <a:cubicBezTo>
                    <a:pt x="2545" y="9197"/>
                    <a:pt x="2664" y="9270"/>
                    <a:pt x="2810" y="9388"/>
                  </a:cubicBezTo>
                  <a:cubicBezTo>
                    <a:pt x="2965" y="9461"/>
                    <a:pt x="3074" y="9543"/>
                    <a:pt x="3230" y="9616"/>
                  </a:cubicBezTo>
                  <a:cubicBezTo>
                    <a:pt x="3494" y="9726"/>
                    <a:pt x="3722" y="9808"/>
                    <a:pt x="3987" y="9917"/>
                  </a:cubicBezTo>
                  <a:lnTo>
                    <a:pt x="3877" y="9917"/>
                  </a:lnTo>
                  <a:cubicBezTo>
                    <a:pt x="3804" y="9917"/>
                    <a:pt x="3759" y="9954"/>
                    <a:pt x="3686" y="9999"/>
                  </a:cubicBezTo>
                  <a:cubicBezTo>
                    <a:pt x="3649" y="9999"/>
                    <a:pt x="3613" y="10072"/>
                    <a:pt x="3576" y="10109"/>
                  </a:cubicBezTo>
                  <a:cubicBezTo>
                    <a:pt x="3576" y="10182"/>
                    <a:pt x="3531" y="10227"/>
                    <a:pt x="3576" y="10300"/>
                  </a:cubicBezTo>
                  <a:cubicBezTo>
                    <a:pt x="3576" y="10373"/>
                    <a:pt x="3613" y="10455"/>
                    <a:pt x="3722" y="10528"/>
                  </a:cubicBezTo>
                  <a:cubicBezTo>
                    <a:pt x="3804" y="10601"/>
                    <a:pt x="3877" y="10638"/>
                    <a:pt x="4032" y="10720"/>
                  </a:cubicBezTo>
                  <a:cubicBezTo>
                    <a:pt x="4142" y="10757"/>
                    <a:pt x="4260" y="10829"/>
                    <a:pt x="4406" y="10866"/>
                  </a:cubicBezTo>
                  <a:cubicBezTo>
                    <a:pt x="4525" y="10912"/>
                    <a:pt x="4671" y="10948"/>
                    <a:pt x="4789" y="10985"/>
                  </a:cubicBezTo>
                  <a:lnTo>
                    <a:pt x="4862" y="11021"/>
                  </a:lnTo>
                  <a:lnTo>
                    <a:pt x="4899" y="11021"/>
                  </a:lnTo>
                  <a:cubicBezTo>
                    <a:pt x="4945" y="11058"/>
                    <a:pt x="5018" y="11058"/>
                    <a:pt x="5054" y="11094"/>
                  </a:cubicBezTo>
                  <a:lnTo>
                    <a:pt x="5127" y="11094"/>
                  </a:lnTo>
                  <a:cubicBezTo>
                    <a:pt x="5209" y="11140"/>
                    <a:pt x="5282" y="11176"/>
                    <a:pt x="5355" y="11176"/>
                  </a:cubicBezTo>
                  <a:cubicBezTo>
                    <a:pt x="5474" y="11213"/>
                    <a:pt x="5583" y="11249"/>
                    <a:pt x="5702" y="11286"/>
                  </a:cubicBezTo>
                  <a:cubicBezTo>
                    <a:pt x="5930" y="11368"/>
                    <a:pt x="6158" y="11404"/>
                    <a:pt x="6386" y="11441"/>
                  </a:cubicBezTo>
                  <a:lnTo>
                    <a:pt x="6459" y="11477"/>
                  </a:lnTo>
                  <a:cubicBezTo>
                    <a:pt x="6459" y="11368"/>
                    <a:pt x="6422" y="11286"/>
                    <a:pt x="6422" y="11213"/>
                  </a:cubicBezTo>
                  <a:cubicBezTo>
                    <a:pt x="6422" y="11176"/>
                    <a:pt x="6386" y="11094"/>
                    <a:pt x="6386" y="11058"/>
                  </a:cubicBezTo>
                  <a:cubicBezTo>
                    <a:pt x="6313" y="11058"/>
                    <a:pt x="6231" y="11021"/>
                    <a:pt x="6194" y="11021"/>
                  </a:cubicBezTo>
                  <a:cubicBezTo>
                    <a:pt x="6085" y="11021"/>
                    <a:pt x="5966" y="10985"/>
                    <a:pt x="5857" y="10985"/>
                  </a:cubicBezTo>
                  <a:cubicBezTo>
                    <a:pt x="5665" y="10948"/>
                    <a:pt x="5474" y="10912"/>
                    <a:pt x="5246" y="10829"/>
                  </a:cubicBezTo>
                  <a:cubicBezTo>
                    <a:pt x="4826" y="10720"/>
                    <a:pt x="4443" y="10565"/>
                    <a:pt x="4142" y="10373"/>
                  </a:cubicBezTo>
                  <a:lnTo>
                    <a:pt x="4105" y="10337"/>
                  </a:lnTo>
                  <a:lnTo>
                    <a:pt x="4105" y="10300"/>
                  </a:lnTo>
                  <a:lnTo>
                    <a:pt x="4178" y="10300"/>
                  </a:lnTo>
                  <a:cubicBezTo>
                    <a:pt x="4215" y="10337"/>
                    <a:pt x="4297" y="10373"/>
                    <a:pt x="4333" y="10410"/>
                  </a:cubicBezTo>
                  <a:cubicBezTo>
                    <a:pt x="4525" y="10492"/>
                    <a:pt x="4671" y="10565"/>
                    <a:pt x="4899" y="10638"/>
                  </a:cubicBezTo>
                  <a:cubicBezTo>
                    <a:pt x="5091" y="10684"/>
                    <a:pt x="5282" y="10757"/>
                    <a:pt x="5510" y="10793"/>
                  </a:cubicBezTo>
                  <a:cubicBezTo>
                    <a:pt x="5665" y="10829"/>
                    <a:pt x="5811" y="10829"/>
                    <a:pt x="6003" y="10866"/>
                  </a:cubicBezTo>
                  <a:cubicBezTo>
                    <a:pt x="6039" y="10912"/>
                    <a:pt x="6121" y="10912"/>
                    <a:pt x="6158" y="10912"/>
                  </a:cubicBezTo>
                  <a:lnTo>
                    <a:pt x="6267" y="10912"/>
                  </a:lnTo>
                  <a:lnTo>
                    <a:pt x="6349" y="10948"/>
                  </a:lnTo>
                  <a:cubicBezTo>
                    <a:pt x="6349" y="10793"/>
                    <a:pt x="6313" y="10684"/>
                    <a:pt x="6267" y="10528"/>
                  </a:cubicBezTo>
                  <a:cubicBezTo>
                    <a:pt x="6194" y="10264"/>
                    <a:pt x="6121" y="9954"/>
                    <a:pt x="6003" y="9653"/>
                  </a:cubicBezTo>
                  <a:cubicBezTo>
                    <a:pt x="5930" y="9653"/>
                    <a:pt x="5893" y="9653"/>
                    <a:pt x="5811" y="9616"/>
                  </a:cubicBezTo>
                  <a:cubicBezTo>
                    <a:pt x="5738" y="9616"/>
                    <a:pt x="5665" y="9580"/>
                    <a:pt x="5583" y="9580"/>
                  </a:cubicBezTo>
                  <a:cubicBezTo>
                    <a:pt x="5401" y="9498"/>
                    <a:pt x="5246" y="9461"/>
                    <a:pt x="5091" y="9425"/>
                  </a:cubicBezTo>
                  <a:cubicBezTo>
                    <a:pt x="4753" y="9315"/>
                    <a:pt x="4443" y="9197"/>
                    <a:pt x="4178" y="9124"/>
                  </a:cubicBezTo>
                  <a:cubicBezTo>
                    <a:pt x="3877" y="8968"/>
                    <a:pt x="3576" y="8859"/>
                    <a:pt x="3266" y="8740"/>
                  </a:cubicBezTo>
                  <a:cubicBezTo>
                    <a:pt x="2965" y="8585"/>
                    <a:pt x="2700" y="8439"/>
                    <a:pt x="2390" y="8248"/>
                  </a:cubicBezTo>
                  <a:lnTo>
                    <a:pt x="2390" y="8211"/>
                  </a:lnTo>
                  <a:lnTo>
                    <a:pt x="2436" y="8211"/>
                  </a:lnTo>
                  <a:cubicBezTo>
                    <a:pt x="2618" y="8321"/>
                    <a:pt x="2810" y="8403"/>
                    <a:pt x="3001" y="8512"/>
                  </a:cubicBezTo>
                  <a:cubicBezTo>
                    <a:pt x="3230" y="8631"/>
                    <a:pt x="3494" y="8740"/>
                    <a:pt x="3759" y="8859"/>
                  </a:cubicBezTo>
                  <a:cubicBezTo>
                    <a:pt x="3950" y="8932"/>
                    <a:pt x="4215" y="9005"/>
                    <a:pt x="4488" y="9124"/>
                  </a:cubicBezTo>
                  <a:cubicBezTo>
                    <a:pt x="4753" y="9197"/>
                    <a:pt x="5018" y="9270"/>
                    <a:pt x="5282" y="9352"/>
                  </a:cubicBezTo>
                  <a:cubicBezTo>
                    <a:pt x="5355" y="9352"/>
                    <a:pt x="5474" y="9388"/>
                    <a:pt x="5583" y="9425"/>
                  </a:cubicBezTo>
                  <a:lnTo>
                    <a:pt x="5665" y="9425"/>
                  </a:lnTo>
                  <a:lnTo>
                    <a:pt x="5702" y="9461"/>
                  </a:lnTo>
                  <a:lnTo>
                    <a:pt x="5893" y="9498"/>
                  </a:lnTo>
                  <a:lnTo>
                    <a:pt x="5966" y="9498"/>
                  </a:lnTo>
                  <a:cubicBezTo>
                    <a:pt x="5811" y="9124"/>
                    <a:pt x="5665" y="8704"/>
                    <a:pt x="5474" y="8284"/>
                  </a:cubicBezTo>
                  <a:cubicBezTo>
                    <a:pt x="5355" y="7947"/>
                    <a:pt x="5173" y="7600"/>
                    <a:pt x="5018" y="7217"/>
                  </a:cubicBezTo>
                  <a:lnTo>
                    <a:pt x="4862" y="7180"/>
                  </a:lnTo>
                  <a:cubicBezTo>
                    <a:pt x="4753" y="7144"/>
                    <a:pt x="4634" y="7107"/>
                    <a:pt x="4525" y="7071"/>
                  </a:cubicBezTo>
                  <a:lnTo>
                    <a:pt x="4215" y="6989"/>
                  </a:lnTo>
                  <a:lnTo>
                    <a:pt x="4069" y="6952"/>
                  </a:lnTo>
                  <a:cubicBezTo>
                    <a:pt x="3841" y="6843"/>
                    <a:pt x="3494" y="6761"/>
                    <a:pt x="3193" y="6615"/>
                  </a:cubicBezTo>
                  <a:cubicBezTo>
                    <a:pt x="2846" y="6496"/>
                    <a:pt x="2582" y="6387"/>
                    <a:pt x="2317" y="6232"/>
                  </a:cubicBezTo>
                  <a:cubicBezTo>
                    <a:pt x="2016" y="6122"/>
                    <a:pt x="1706" y="5931"/>
                    <a:pt x="1478" y="5739"/>
                  </a:cubicBezTo>
                  <a:cubicBezTo>
                    <a:pt x="1441" y="5739"/>
                    <a:pt x="1441" y="5703"/>
                    <a:pt x="1441" y="5703"/>
                  </a:cubicBezTo>
                  <a:lnTo>
                    <a:pt x="1478" y="5666"/>
                  </a:lnTo>
                  <a:lnTo>
                    <a:pt x="1524" y="5703"/>
                  </a:lnTo>
                  <a:cubicBezTo>
                    <a:pt x="1633" y="5776"/>
                    <a:pt x="1752" y="5849"/>
                    <a:pt x="1898" y="5931"/>
                  </a:cubicBezTo>
                  <a:cubicBezTo>
                    <a:pt x="2016" y="6004"/>
                    <a:pt x="2162" y="6122"/>
                    <a:pt x="2317" y="6195"/>
                  </a:cubicBezTo>
                  <a:cubicBezTo>
                    <a:pt x="2509" y="6268"/>
                    <a:pt x="2700" y="6387"/>
                    <a:pt x="2928" y="6460"/>
                  </a:cubicBezTo>
                  <a:cubicBezTo>
                    <a:pt x="3157" y="6533"/>
                    <a:pt x="3348" y="6615"/>
                    <a:pt x="3613" y="6688"/>
                  </a:cubicBezTo>
                  <a:cubicBezTo>
                    <a:pt x="3877" y="6761"/>
                    <a:pt x="4105" y="6843"/>
                    <a:pt x="4333" y="6916"/>
                  </a:cubicBezTo>
                  <a:lnTo>
                    <a:pt x="4370" y="6952"/>
                  </a:lnTo>
                  <a:cubicBezTo>
                    <a:pt x="4561" y="6989"/>
                    <a:pt x="4753" y="7071"/>
                    <a:pt x="4945" y="7107"/>
                  </a:cubicBezTo>
                  <a:cubicBezTo>
                    <a:pt x="4789" y="6806"/>
                    <a:pt x="4598" y="6460"/>
                    <a:pt x="4406" y="6077"/>
                  </a:cubicBezTo>
                  <a:cubicBezTo>
                    <a:pt x="4370" y="6004"/>
                    <a:pt x="4297" y="5931"/>
                    <a:pt x="4260" y="5849"/>
                  </a:cubicBezTo>
                  <a:lnTo>
                    <a:pt x="4260" y="5812"/>
                  </a:lnTo>
                  <a:cubicBezTo>
                    <a:pt x="4032" y="5438"/>
                    <a:pt x="3804" y="5055"/>
                    <a:pt x="3494" y="4562"/>
                  </a:cubicBezTo>
                  <a:cubicBezTo>
                    <a:pt x="3385" y="4526"/>
                    <a:pt x="3266" y="4526"/>
                    <a:pt x="3157" y="4480"/>
                  </a:cubicBezTo>
                  <a:cubicBezTo>
                    <a:pt x="3038" y="4444"/>
                    <a:pt x="2928" y="4407"/>
                    <a:pt x="2773" y="4371"/>
                  </a:cubicBezTo>
                  <a:cubicBezTo>
                    <a:pt x="2509" y="4298"/>
                    <a:pt x="2281" y="4216"/>
                    <a:pt x="2016" y="4106"/>
                  </a:cubicBezTo>
                  <a:cubicBezTo>
                    <a:pt x="1898" y="4070"/>
                    <a:pt x="1788" y="3988"/>
                    <a:pt x="1633" y="3951"/>
                  </a:cubicBezTo>
                  <a:cubicBezTo>
                    <a:pt x="1524" y="3878"/>
                    <a:pt x="1405" y="3842"/>
                    <a:pt x="1296" y="3759"/>
                  </a:cubicBezTo>
                  <a:cubicBezTo>
                    <a:pt x="1067" y="3650"/>
                    <a:pt x="839" y="3531"/>
                    <a:pt x="611" y="3385"/>
                  </a:cubicBezTo>
                  <a:lnTo>
                    <a:pt x="611" y="3340"/>
                  </a:lnTo>
                  <a:lnTo>
                    <a:pt x="648" y="3303"/>
                  </a:lnTo>
                  <a:lnTo>
                    <a:pt x="648" y="3340"/>
                  </a:lnTo>
                  <a:cubicBezTo>
                    <a:pt x="839" y="3422"/>
                    <a:pt x="985" y="3531"/>
                    <a:pt x="1177" y="3650"/>
                  </a:cubicBezTo>
                  <a:cubicBezTo>
                    <a:pt x="1368" y="3723"/>
                    <a:pt x="1560" y="3796"/>
                    <a:pt x="1706" y="3878"/>
                  </a:cubicBezTo>
                  <a:cubicBezTo>
                    <a:pt x="1898" y="3951"/>
                    <a:pt x="2089" y="4024"/>
                    <a:pt x="2317" y="4106"/>
                  </a:cubicBezTo>
                  <a:cubicBezTo>
                    <a:pt x="2509" y="4179"/>
                    <a:pt x="2700" y="4216"/>
                    <a:pt x="2928" y="4298"/>
                  </a:cubicBezTo>
                  <a:cubicBezTo>
                    <a:pt x="3038" y="4298"/>
                    <a:pt x="3157" y="4334"/>
                    <a:pt x="3266" y="4371"/>
                  </a:cubicBezTo>
                  <a:lnTo>
                    <a:pt x="3385" y="4371"/>
                  </a:lnTo>
                  <a:cubicBezTo>
                    <a:pt x="3266" y="4179"/>
                    <a:pt x="3120" y="3951"/>
                    <a:pt x="3001" y="3723"/>
                  </a:cubicBezTo>
                  <a:cubicBezTo>
                    <a:pt x="2892" y="3531"/>
                    <a:pt x="2773" y="3385"/>
                    <a:pt x="2664" y="3194"/>
                  </a:cubicBezTo>
                  <a:cubicBezTo>
                    <a:pt x="2582" y="3039"/>
                    <a:pt x="2472" y="2847"/>
                    <a:pt x="2354" y="2701"/>
                  </a:cubicBezTo>
                  <a:lnTo>
                    <a:pt x="2208" y="2473"/>
                  </a:lnTo>
                  <a:lnTo>
                    <a:pt x="2016" y="2126"/>
                  </a:lnTo>
                  <a:lnTo>
                    <a:pt x="1980" y="2126"/>
                  </a:lnTo>
                  <a:cubicBezTo>
                    <a:pt x="1898" y="2090"/>
                    <a:pt x="1825" y="2054"/>
                    <a:pt x="1752" y="2017"/>
                  </a:cubicBezTo>
                  <a:cubicBezTo>
                    <a:pt x="1670" y="1935"/>
                    <a:pt x="1560" y="1898"/>
                    <a:pt x="1478" y="1825"/>
                  </a:cubicBezTo>
                  <a:cubicBezTo>
                    <a:pt x="1296" y="1707"/>
                    <a:pt x="1104" y="1561"/>
                    <a:pt x="985" y="1479"/>
                  </a:cubicBezTo>
                  <a:lnTo>
                    <a:pt x="949" y="1442"/>
                  </a:lnTo>
                  <a:lnTo>
                    <a:pt x="949" y="1406"/>
                  </a:lnTo>
                  <a:lnTo>
                    <a:pt x="1022" y="1406"/>
                  </a:lnTo>
                  <a:cubicBezTo>
                    <a:pt x="1140" y="1515"/>
                    <a:pt x="1296" y="1634"/>
                    <a:pt x="1405" y="1707"/>
                  </a:cubicBezTo>
                  <a:cubicBezTo>
                    <a:pt x="1560" y="1825"/>
                    <a:pt x="1706" y="1898"/>
                    <a:pt x="1861" y="1971"/>
                  </a:cubicBezTo>
                  <a:cubicBezTo>
                    <a:pt x="1898" y="2017"/>
                    <a:pt x="1898" y="2017"/>
                    <a:pt x="1934" y="2017"/>
                  </a:cubicBezTo>
                  <a:cubicBezTo>
                    <a:pt x="1898" y="1935"/>
                    <a:pt x="1861" y="1862"/>
                    <a:pt x="1788" y="1789"/>
                  </a:cubicBezTo>
                  <a:lnTo>
                    <a:pt x="1752" y="1670"/>
                  </a:lnTo>
                  <a:cubicBezTo>
                    <a:pt x="1597" y="1442"/>
                    <a:pt x="1478" y="1251"/>
                    <a:pt x="1368" y="1023"/>
                  </a:cubicBezTo>
                  <a:cubicBezTo>
                    <a:pt x="1332" y="1023"/>
                    <a:pt x="1332" y="986"/>
                    <a:pt x="1368" y="986"/>
                  </a:cubicBezTo>
                  <a:lnTo>
                    <a:pt x="1405" y="986"/>
                  </a:lnTo>
                  <a:cubicBezTo>
                    <a:pt x="1633" y="1369"/>
                    <a:pt x="1861" y="1707"/>
                    <a:pt x="2016" y="1971"/>
                  </a:cubicBezTo>
                  <a:cubicBezTo>
                    <a:pt x="2126" y="2163"/>
                    <a:pt x="2244" y="2355"/>
                    <a:pt x="2354" y="2510"/>
                  </a:cubicBezTo>
                  <a:cubicBezTo>
                    <a:pt x="2354" y="2428"/>
                    <a:pt x="2390" y="2355"/>
                    <a:pt x="2390" y="2245"/>
                  </a:cubicBezTo>
                  <a:cubicBezTo>
                    <a:pt x="2436" y="2163"/>
                    <a:pt x="2436" y="2054"/>
                    <a:pt x="2436" y="1935"/>
                  </a:cubicBezTo>
                  <a:lnTo>
                    <a:pt x="2436" y="1707"/>
                  </a:lnTo>
                  <a:cubicBezTo>
                    <a:pt x="2436" y="1634"/>
                    <a:pt x="2390" y="1561"/>
                    <a:pt x="2390" y="1479"/>
                  </a:cubicBezTo>
                  <a:lnTo>
                    <a:pt x="2390" y="1442"/>
                  </a:lnTo>
                  <a:lnTo>
                    <a:pt x="2436" y="1442"/>
                  </a:lnTo>
                  <a:lnTo>
                    <a:pt x="2472" y="1479"/>
                  </a:lnTo>
                  <a:lnTo>
                    <a:pt x="2472" y="1634"/>
                  </a:lnTo>
                  <a:cubicBezTo>
                    <a:pt x="2472" y="1670"/>
                    <a:pt x="2509" y="1707"/>
                    <a:pt x="2509" y="1743"/>
                  </a:cubicBezTo>
                  <a:lnTo>
                    <a:pt x="2509" y="2017"/>
                  </a:lnTo>
                  <a:cubicBezTo>
                    <a:pt x="2472" y="2163"/>
                    <a:pt x="2472" y="2355"/>
                    <a:pt x="2390" y="2583"/>
                  </a:cubicBezTo>
                  <a:lnTo>
                    <a:pt x="2582" y="2884"/>
                  </a:lnTo>
                  <a:lnTo>
                    <a:pt x="2664" y="3002"/>
                  </a:lnTo>
                  <a:cubicBezTo>
                    <a:pt x="2737" y="3157"/>
                    <a:pt x="2846" y="3303"/>
                    <a:pt x="2965" y="3458"/>
                  </a:cubicBezTo>
                  <a:lnTo>
                    <a:pt x="3001" y="3495"/>
                  </a:lnTo>
                  <a:lnTo>
                    <a:pt x="3157" y="3759"/>
                  </a:lnTo>
                  <a:lnTo>
                    <a:pt x="3193" y="3842"/>
                  </a:lnTo>
                  <a:cubicBezTo>
                    <a:pt x="3230" y="3915"/>
                    <a:pt x="3266" y="3951"/>
                    <a:pt x="3302" y="4024"/>
                  </a:cubicBezTo>
                  <a:cubicBezTo>
                    <a:pt x="3458" y="4252"/>
                    <a:pt x="3613" y="4480"/>
                    <a:pt x="3759" y="4708"/>
                  </a:cubicBezTo>
                  <a:lnTo>
                    <a:pt x="3804" y="4635"/>
                  </a:lnTo>
                  <a:lnTo>
                    <a:pt x="3804" y="4599"/>
                  </a:lnTo>
                  <a:lnTo>
                    <a:pt x="3841" y="4526"/>
                  </a:lnTo>
                  <a:cubicBezTo>
                    <a:pt x="3877" y="4480"/>
                    <a:pt x="3877" y="4444"/>
                    <a:pt x="3914" y="4407"/>
                  </a:cubicBezTo>
                  <a:cubicBezTo>
                    <a:pt x="3950" y="4298"/>
                    <a:pt x="3987" y="4143"/>
                    <a:pt x="4032" y="3988"/>
                  </a:cubicBezTo>
                  <a:cubicBezTo>
                    <a:pt x="4069" y="3915"/>
                    <a:pt x="4069" y="3796"/>
                    <a:pt x="4105" y="3723"/>
                  </a:cubicBezTo>
                  <a:cubicBezTo>
                    <a:pt x="4142" y="3613"/>
                    <a:pt x="4142" y="3531"/>
                    <a:pt x="4142" y="3422"/>
                  </a:cubicBezTo>
                  <a:cubicBezTo>
                    <a:pt x="4178" y="3230"/>
                    <a:pt x="4178" y="3002"/>
                    <a:pt x="4215" y="2811"/>
                  </a:cubicBezTo>
                  <a:cubicBezTo>
                    <a:pt x="4215" y="2473"/>
                    <a:pt x="4178" y="2126"/>
                    <a:pt x="4142" y="1789"/>
                  </a:cubicBezTo>
                  <a:lnTo>
                    <a:pt x="4142" y="1743"/>
                  </a:lnTo>
                  <a:lnTo>
                    <a:pt x="4215" y="1743"/>
                  </a:lnTo>
                  <a:cubicBezTo>
                    <a:pt x="4297" y="2318"/>
                    <a:pt x="4297" y="2811"/>
                    <a:pt x="4260" y="3340"/>
                  </a:cubicBezTo>
                  <a:cubicBezTo>
                    <a:pt x="4215" y="3568"/>
                    <a:pt x="4178" y="3842"/>
                    <a:pt x="4105" y="4106"/>
                  </a:cubicBezTo>
                  <a:cubicBezTo>
                    <a:pt x="4105" y="4216"/>
                    <a:pt x="4069" y="4371"/>
                    <a:pt x="3987" y="4480"/>
                  </a:cubicBezTo>
                  <a:cubicBezTo>
                    <a:pt x="3987" y="4526"/>
                    <a:pt x="3950" y="4599"/>
                    <a:pt x="3914" y="4635"/>
                  </a:cubicBezTo>
                  <a:cubicBezTo>
                    <a:pt x="3914" y="4708"/>
                    <a:pt x="3877" y="4754"/>
                    <a:pt x="3841" y="4790"/>
                  </a:cubicBezTo>
                  <a:cubicBezTo>
                    <a:pt x="3877" y="4900"/>
                    <a:pt x="3914" y="4982"/>
                    <a:pt x="3950" y="5055"/>
                  </a:cubicBezTo>
                  <a:cubicBezTo>
                    <a:pt x="4443" y="5812"/>
                    <a:pt x="4826" y="6533"/>
                    <a:pt x="5173" y="7180"/>
                  </a:cubicBezTo>
                  <a:cubicBezTo>
                    <a:pt x="5246" y="7336"/>
                    <a:pt x="5319" y="7527"/>
                    <a:pt x="5401" y="7673"/>
                  </a:cubicBezTo>
                  <a:cubicBezTo>
                    <a:pt x="5437" y="7637"/>
                    <a:pt x="5474" y="7564"/>
                    <a:pt x="5510" y="7527"/>
                  </a:cubicBezTo>
                  <a:cubicBezTo>
                    <a:pt x="5629" y="7299"/>
                    <a:pt x="5702" y="7107"/>
                    <a:pt x="5811" y="6916"/>
                  </a:cubicBezTo>
                  <a:cubicBezTo>
                    <a:pt x="5893" y="6761"/>
                    <a:pt x="5966" y="6533"/>
                    <a:pt x="6039" y="6305"/>
                  </a:cubicBezTo>
                  <a:cubicBezTo>
                    <a:pt x="6085" y="6040"/>
                    <a:pt x="6158" y="5812"/>
                    <a:pt x="6194" y="5547"/>
                  </a:cubicBezTo>
                  <a:cubicBezTo>
                    <a:pt x="6194" y="5319"/>
                    <a:pt x="6231" y="5091"/>
                    <a:pt x="6231" y="4827"/>
                  </a:cubicBezTo>
                  <a:lnTo>
                    <a:pt x="6231" y="4526"/>
                  </a:lnTo>
                  <a:cubicBezTo>
                    <a:pt x="6231" y="4526"/>
                    <a:pt x="6231" y="4480"/>
                    <a:pt x="6267" y="4480"/>
                  </a:cubicBezTo>
                  <a:cubicBezTo>
                    <a:pt x="6267" y="4480"/>
                    <a:pt x="6313" y="4480"/>
                    <a:pt x="6313" y="4526"/>
                  </a:cubicBezTo>
                  <a:cubicBezTo>
                    <a:pt x="6313" y="4790"/>
                    <a:pt x="6313" y="5091"/>
                    <a:pt x="6267" y="5356"/>
                  </a:cubicBezTo>
                  <a:cubicBezTo>
                    <a:pt x="6267" y="5666"/>
                    <a:pt x="6194" y="5931"/>
                    <a:pt x="6121" y="6232"/>
                  </a:cubicBezTo>
                  <a:cubicBezTo>
                    <a:pt x="6085" y="6496"/>
                    <a:pt x="5966" y="6761"/>
                    <a:pt x="5857" y="7034"/>
                  </a:cubicBezTo>
                  <a:cubicBezTo>
                    <a:pt x="5738" y="7336"/>
                    <a:pt x="5629" y="7564"/>
                    <a:pt x="5474" y="7792"/>
                  </a:cubicBezTo>
                  <a:cubicBezTo>
                    <a:pt x="5738" y="8357"/>
                    <a:pt x="5966" y="8895"/>
                    <a:pt x="6158" y="9425"/>
                  </a:cubicBezTo>
                  <a:cubicBezTo>
                    <a:pt x="6231" y="9689"/>
                    <a:pt x="6349" y="9954"/>
                    <a:pt x="6422" y="10264"/>
                  </a:cubicBezTo>
                  <a:lnTo>
                    <a:pt x="6495" y="10145"/>
                  </a:lnTo>
                  <a:lnTo>
                    <a:pt x="6541" y="10109"/>
                  </a:lnTo>
                  <a:cubicBezTo>
                    <a:pt x="6614" y="9999"/>
                    <a:pt x="6687" y="9917"/>
                    <a:pt x="6769" y="9808"/>
                  </a:cubicBezTo>
                  <a:cubicBezTo>
                    <a:pt x="6915" y="9616"/>
                    <a:pt x="7070" y="9425"/>
                    <a:pt x="7180" y="9233"/>
                  </a:cubicBezTo>
                  <a:cubicBezTo>
                    <a:pt x="7371" y="8859"/>
                    <a:pt x="7563" y="8476"/>
                    <a:pt x="7636" y="8129"/>
                  </a:cubicBezTo>
                  <a:cubicBezTo>
                    <a:pt x="7681" y="8056"/>
                    <a:pt x="7718" y="7947"/>
                    <a:pt x="7718" y="7865"/>
                  </a:cubicBezTo>
                  <a:cubicBezTo>
                    <a:pt x="7718" y="7828"/>
                    <a:pt x="7718" y="7828"/>
                    <a:pt x="7754" y="7828"/>
                  </a:cubicBezTo>
                  <a:lnTo>
                    <a:pt x="7791" y="7865"/>
                  </a:lnTo>
                  <a:cubicBezTo>
                    <a:pt x="7718" y="8093"/>
                    <a:pt x="7681" y="8321"/>
                    <a:pt x="7563" y="8549"/>
                  </a:cubicBezTo>
                  <a:cubicBezTo>
                    <a:pt x="7490" y="8777"/>
                    <a:pt x="7408" y="9005"/>
                    <a:pt x="7262" y="9233"/>
                  </a:cubicBezTo>
                  <a:cubicBezTo>
                    <a:pt x="7143" y="9461"/>
                    <a:pt x="7034" y="9653"/>
                    <a:pt x="6879" y="9844"/>
                  </a:cubicBezTo>
                  <a:cubicBezTo>
                    <a:pt x="6842" y="9954"/>
                    <a:pt x="6769" y="10036"/>
                    <a:pt x="6687" y="10145"/>
                  </a:cubicBezTo>
                  <a:cubicBezTo>
                    <a:pt x="6614" y="10264"/>
                    <a:pt x="6541" y="10337"/>
                    <a:pt x="6459" y="10410"/>
                  </a:cubicBezTo>
                  <a:lnTo>
                    <a:pt x="6459" y="10492"/>
                  </a:lnTo>
                  <a:lnTo>
                    <a:pt x="6495" y="10638"/>
                  </a:lnTo>
                  <a:cubicBezTo>
                    <a:pt x="6578" y="10829"/>
                    <a:pt x="6614" y="11058"/>
                    <a:pt x="6651" y="11249"/>
                  </a:cubicBezTo>
                  <a:cubicBezTo>
                    <a:pt x="6651" y="11322"/>
                    <a:pt x="6651" y="11404"/>
                    <a:pt x="6687" y="11514"/>
                  </a:cubicBezTo>
                  <a:lnTo>
                    <a:pt x="6806" y="11514"/>
                  </a:lnTo>
                  <a:lnTo>
                    <a:pt x="6687" y="11632"/>
                  </a:lnTo>
                  <a:lnTo>
                    <a:pt x="6687" y="11669"/>
                  </a:lnTo>
                  <a:lnTo>
                    <a:pt x="6687" y="11705"/>
                  </a:lnTo>
                  <a:lnTo>
                    <a:pt x="6687" y="11778"/>
                  </a:lnTo>
                  <a:cubicBezTo>
                    <a:pt x="6806" y="11669"/>
                    <a:pt x="6879" y="11596"/>
                    <a:pt x="6915" y="11514"/>
                  </a:cubicBezTo>
                  <a:lnTo>
                    <a:pt x="7070" y="11514"/>
                  </a:lnTo>
                  <a:lnTo>
                    <a:pt x="7107" y="11477"/>
                  </a:lnTo>
                  <a:lnTo>
                    <a:pt x="7143" y="11441"/>
                  </a:lnTo>
                  <a:cubicBezTo>
                    <a:pt x="7143" y="11404"/>
                    <a:pt x="7143" y="11368"/>
                    <a:pt x="7107" y="11322"/>
                  </a:cubicBezTo>
                  <a:cubicBezTo>
                    <a:pt x="7298" y="11094"/>
                    <a:pt x="7490" y="10912"/>
                    <a:pt x="7636" y="10720"/>
                  </a:cubicBezTo>
                  <a:cubicBezTo>
                    <a:pt x="7864" y="10373"/>
                    <a:pt x="8055" y="10109"/>
                    <a:pt x="8211" y="9844"/>
                  </a:cubicBezTo>
                  <a:cubicBezTo>
                    <a:pt x="8402" y="9498"/>
                    <a:pt x="8512" y="9197"/>
                    <a:pt x="8548" y="8859"/>
                  </a:cubicBezTo>
                  <a:cubicBezTo>
                    <a:pt x="8594" y="8667"/>
                    <a:pt x="8630" y="8512"/>
                    <a:pt x="8630" y="8321"/>
                  </a:cubicBezTo>
                  <a:cubicBezTo>
                    <a:pt x="8630" y="8129"/>
                    <a:pt x="8594" y="7947"/>
                    <a:pt x="8548" y="7792"/>
                  </a:cubicBezTo>
                  <a:cubicBezTo>
                    <a:pt x="8512" y="7527"/>
                    <a:pt x="8366" y="7299"/>
                    <a:pt x="8174" y="7180"/>
                  </a:cubicBezTo>
                  <a:cubicBezTo>
                    <a:pt x="8092" y="7107"/>
                    <a:pt x="8019" y="7071"/>
                    <a:pt x="7909" y="7071"/>
                  </a:cubicBezTo>
                  <a:cubicBezTo>
                    <a:pt x="7864" y="7071"/>
                    <a:pt x="7791" y="7034"/>
                    <a:pt x="7754" y="7034"/>
                  </a:cubicBezTo>
                  <a:cubicBezTo>
                    <a:pt x="7718" y="7034"/>
                    <a:pt x="7636" y="7071"/>
                    <a:pt x="7599" y="7071"/>
                  </a:cubicBezTo>
                  <a:cubicBezTo>
                    <a:pt x="7298" y="7107"/>
                    <a:pt x="7107" y="7299"/>
                    <a:pt x="6952" y="7408"/>
                  </a:cubicBezTo>
                  <a:cubicBezTo>
                    <a:pt x="6879" y="7445"/>
                    <a:pt x="6842" y="7527"/>
                    <a:pt x="6806" y="7564"/>
                  </a:cubicBezTo>
                  <a:cubicBezTo>
                    <a:pt x="6842" y="7445"/>
                    <a:pt x="6879" y="7299"/>
                    <a:pt x="6915" y="7144"/>
                  </a:cubicBezTo>
                  <a:cubicBezTo>
                    <a:pt x="6997" y="6879"/>
                    <a:pt x="7070" y="6496"/>
                    <a:pt x="7143" y="6159"/>
                  </a:cubicBezTo>
                  <a:cubicBezTo>
                    <a:pt x="7180" y="5776"/>
                    <a:pt x="7180" y="5438"/>
                    <a:pt x="7143" y="5091"/>
                  </a:cubicBezTo>
                  <a:cubicBezTo>
                    <a:pt x="7107" y="4900"/>
                    <a:pt x="7107" y="4754"/>
                    <a:pt x="7070" y="4599"/>
                  </a:cubicBezTo>
                  <a:cubicBezTo>
                    <a:pt x="6997" y="4407"/>
                    <a:pt x="6952" y="4252"/>
                    <a:pt x="6879" y="4106"/>
                  </a:cubicBezTo>
                  <a:cubicBezTo>
                    <a:pt x="6806" y="4024"/>
                    <a:pt x="6769" y="3951"/>
                    <a:pt x="6724" y="3878"/>
                  </a:cubicBezTo>
                  <a:cubicBezTo>
                    <a:pt x="6687" y="3796"/>
                    <a:pt x="6651" y="3759"/>
                    <a:pt x="6578" y="3686"/>
                  </a:cubicBezTo>
                  <a:cubicBezTo>
                    <a:pt x="6541" y="3650"/>
                    <a:pt x="6495" y="3613"/>
                    <a:pt x="6422" y="3568"/>
                  </a:cubicBezTo>
                  <a:cubicBezTo>
                    <a:pt x="6386" y="3568"/>
                    <a:pt x="6313" y="3531"/>
                    <a:pt x="6267" y="3531"/>
                  </a:cubicBezTo>
                  <a:cubicBezTo>
                    <a:pt x="6231" y="3531"/>
                    <a:pt x="6194" y="3495"/>
                    <a:pt x="6158" y="3495"/>
                  </a:cubicBezTo>
                  <a:cubicBezTo>
                    <a:pt x="6121" y="3531"/>
                    <a:pt x="6121" y="3531"/>
                    <a:pt x="6085" y="3531"/>
                  </a:cubicBezTo>
                  <a:cubicBezTo>
                    <a:pt x="6003" y="3531"/>
                    <a:pt x="5966" y="3568"/>
                    <a:pt x="5930" y="3568"/>
                  </a:cubicBezTo>
                  <a:cubicBezTo>
                    <a:pt x="5811" y="3650"/>
                    <a:pt x="5738" y="3723"/>
                    <a:pt x="5665" y="3796"/>
                  </a:cubicBezTo>
                  <a:cubicBezTo>
                    <a:pt x="5629" y="3878"/>
                    <a:pt x="5583" y="3915"/>
                    <a:pt x="5547" y="3988"/>
                  </a:cubicBezTo>
                  <a:cubicBezTo>
                    <a:pt x="5510" y="4024"/>
                    <a:pt x="5474" y="4106"/>
                    <a:pt x="5437" y="4143"/>
                  </a:cubicBezTo>
                  <a:cubicBezTo>
                    <a:pt x="5401" y="4216"/>
                    <a:pt x="5401" y="4298"/>
                    <a:pt x="5355" y="4371"/>
                  </a:cubicBezTo>
                  <a:cubicBezTo>
                    <a:pt x="5401" y="4070"/>
                    <a:pt x="5401" y="3650"/>
                    <a:pt x="5401" y="3267"/>
                  </a:cubicBezTo>
                  <a:cubicBezTo>
                    <a:pt x="5355" y="2929"/>
                    <a:pt x="5355" y="2656"/>
                    <a:pt x="5282" y="2428"/>
                  </a:cubicBezTo>
                  <a:cubicBezTo>
                    <a:pt x="5246" y="2163"/>
                    <a:pt x="5173" y="1898"/>
                    <a:pt x="5054" y="1707"/>
                  </a:cubicBezTo>
                  <a:cubicBezTo>
                    <a:pt x="5018" y="1597"/>
                    <a:pt x="4981" y="1479"/>
                    <a:pt x="4899" y="1406"/>
                  </a:cubicBezTo>
                  <a:cubicBezTo>
                    <a:pt x="4862" y="1369"/>
                    <a:pt x="4826" y="1287"/>
                    <a:pt x="4753" y="1251"/>
                  </a:cubicBezTo>
                  <a:cubicBezTo>
                    <a:pt x="4717" y="1214"/>
                    <a:pt x="4671" y="1178"/>
                    <a:pt x="4634" y="1141"/>
                  </a:cubicBezTo>
                  <a:cubicBezTo>
                    <a:pt x="4525" y="1059"/>
                    <a:pt x="4443" y="1023"/>
                    <a:pt x="4333" y="950"/>
                  </a:cubicBezTo>
                  <a:cubicBezTo>
                    <a:pt x="4260" y="950"/>
                    <a:pt x="4215" y="913"/>
                    <a:pt x="4142" y="913"/>
                  </a:cubicBezTo>
                  <a:lnTo>
                    <a:pt x="3987" y="913"/>
                  </a:lnTo>
                  <a:cubicBezTo>
                    <a:pt x="3950" y="913"/>
                    <a:pt x="3877" y="913"/>
                    <a:pt x="3841" y="950"/>
                  </a:cubicBezTo>
                  <a:cubicBezTo>
                    <a:pt x="3804" y="950"/>
                    <a:pt x="3759" y="986"/>
                    <a:pt x="3722" y="1023"/>
                  </a:cubicBezTo>
                  <a:cubicBezTo>
                    <a:pt x="3686" y="1023"/>
                    <a:pt x="3649" y="1059"/>
                    <a:pt x="3613" y="1141"/>
                  </a:cubicBezTo>
                  <a:cubicBezTo>
                    <a:pt x="3576" y="1178"/>
                    <a:pt x="3531" y="1214"/>
                    <a:pt x="3494" y="1251"/>
                  </a:cubicBezTo>
                  <a:cubicBezTo>
                    <a:pt x="3385" y="1479"/>
                    <a:pt x="3348" y="1707"/>
                    <a:pt x="3302" y="1935"/>
                  </a:cubicBezTo>
                  <a:lnTo>
                    <a:pt x="3302" y="2510"/>
                  </a:lnTo>
                  <a:cubicBezTo>
                    <a:pt x="3193" y="2282"/>
                    <a:pt x="3120" y="2054"/>
                    <a:pt x="3001" y="1825"/>
                  </a:cubicBezTo>
                  <a:cubicBezTo>
                    <a:pt x="2846" y="1561"/>
                    <a:pt x="2737" y="1333"/>
                    <a:pt x="2582" y="1105"/>
                  </a:cubicBezTo>
                  <a:cubicBezTo>
                    <a:pt x="2390" y="831"/>
                    <a:pt x="2244" y="649"/>
                    <a:pt x="2089" y="494"/>
                  </a:cubicBezTo>
                  <a:cubicBezTo>
                    <a:pt x="1898" y="302"/>
                    <a:pt x="1706" y="147"/>
                    <a:pt x="1524" y="74"/>
                  </a:cubicBezTo>
                  <a:cubicBezTo>
                    <a:pt x="1405" y="37"/>
                    <a:pt x="1296" y="1"/>
                    <a:pt x="1177" y="1"/>
                  </a:cubicBezTo>
                  <a:close/>
                </a:path>
              </a:pathLst>
            </a:custGeom>
            <a:solidFill>
              <a:srgbClr val="FEBF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1" name="Google Shape;5571;p65"/>
            <p:cNvSpPr/>
            <p:nvPr/>
          </p:nvSpPr>
          <p:spPr>
            <a:xfrm>
              <a:off x="7579612" y="3149099"/>
              <a:ext cx="499006" cy="730801"/>
            </a:xfrm>
            <a:custGeom>
              <a:avLst/>
              <a:gdLst/>
              <a:ahLst/>
              <a:cxnLst/>
              <a:rect l="l" t="t" r="r" b="b"/>
              <a:pathLst>
                <a:path w="7189" h="10528" extrusionOk="0">
                  <a:moveTo>
                    <a:pt x="6423" y="0"/>
                  </a:moveTo>
                  <a:lnTo>
                    <a:pt x="6386" y="37"/>
                  </a:lnTo>
                  <a:cubicBezTo>
                    <a:pt x="6195" y="383"/>
                    <a:pt x="5967" y="757"/>
                    <a:pt x="5784" y="1031"/>
                  </a:cubicBezTo>
                  <a:cubicBezTo>
                    <a:pt x="5665" y="1213"/>
                    <a:pt x="5556" y="1368"/>
                    <a:pt x="5437" y="1560"/>
                  </a:cubicBezTo>
                  <a:cubicBezTo>
                    <a:pt x="5437" y="1487"/>
                    <a:pt x="5401" y="1368"/>
                    <a:pt x="5401" y="1296"/>
                  </a:cubicBezTo>
                  <a:cubicBezTo>
                    <a:pt x="5401" y="1213"/>
                    <a:pt x="5364" y="1104"/>
                    <a:pt x="5364" y="985"/>
                  </a:cubicBezTo>
                  <a:lnTo>
                    <a:pt x="5364" y="757"/>
                  </a:lnTo>
                  <a:cubicBezTo>
                    <a:pt x="5401" y="684"/>
                    <a:pt x="5401" y="611"/>
                    <a:pt x="5401" y="529"/>
                  </a:cubicBezTo>
                  <a:lnTo>
                    <a:pt x="5401" y="493"/>
                  </a:lnTo>
                  <a:lnTo>
                    <a:pt x="5364" y="493"/>
                  </a:lnTo>
                  <a:lnTo>
                    <a:pt x="5364" y="529"/>
                  </a:lnTo>
                  <a:cubicBezTo>
                    <a:pt x="5328" y="575"/>
                    <a:pt x="5328" y="611"/>
                    <a:pt x="5328" y="648"/>
                  </a:cubicBezTo>
                  <a:lnTo>
                    <a:pt x="5328" y="803"/>
                  </a:lnTo>
                  <a:cubicBezTo>
                    <a:pt x="5282" y="876"/>
                    <a:pt x="5328" y="949"/>
                    <a:pt x="5328" y="1067"/>
                  </a:cubicBezTo>
                  <a:cubicBezTo>
                    <a:pt x="5328" y="1213"/>
                    <a:pt x="5364" y="1405"/>
                    <a:pt x="5401" y="1633"/>
                  </a:cubicBezTo>
                  <a:lnTo>
                    <a:pt x="5209" y="1943"/>
                  </a:lnTo>
                  <a:lnTo>
                    <a:pt x="5136" y="2053"/>
                  </a:lnTo>
                  <a:cubicBezTo>
                    <a:pt x="5054" y="2208"/>
                    <a:pt x="4945" y="2354"/>
                    <a:pt x="4872" y="2509"/>
                  </a:cubicBezTo>
                  <a:lnTo>
                    <a:pt x="4826" y="2545"/>
                  </a:lnTo>
                  <a:lnTo>
                    <a:pt x="4680" y="2773"/>
                  </a:lnTo>
                  <a:lnTo>
                    <a:pt x="4598" y="2892"/>
                  </a:lnTo>
                  <a:cubicBezTo>
                    <a:pt x="4562" y="2928"/>
                    <a:pt x="4525" y="3001"/>
                    <a:pt x="4489" y="3084"/>
                  </a:cubicBezTo>
                  <a:cubicBezTo>
                    <a:pt x="4334" y="3312"/>
                    <a:pt x="4188" y="3540"/>
                    <a:pt x="4033" y="3768"/>
                  </a:cubicBezTo>
                  <a:lnTo>
                    <a:pt x="3996" y="3686"/>
                  </a:lnTo>
                  <a:lnTo>
                    <a:pt x="3996" y="3649"/>
                  </a:lnTo>
                  <a:lnTo>
                    <a:pt x="3960" y="3576"/>
                  </a:lnTo>
                  <a:cubicBezTo>
                    <a:pt x="3960" y="3540"/>
                    <a:pt x="3914" y="3494"/>
                    <a:pt x="3914" y="3458"/>
                  </a:cubicBezTo>
                  <a:cubicBezTo>
                    <a:pt x="3841" y="3312"/>
                    <a:pt x="3804" y="3193"/>
                    <a:pt x="3768" y="3038"/>
                  </a:cubicBezTo>
                  <a:cubicBezTo>
                    <a:pt x="3731" y="2965"/>
                    <a:pt x="3731" y="2855"/>
                    <a:pt x="3686" y="2773"/>
                  </a:cubicBezTo>
                  <a:cubicBezTo>
                    <a:pt x="3686" y="2664"/>
                    <a:pt x="3649" y="2582"/>
                    <a:pt x="3649" y="2472"/>
                  </a:cubicBezTo>
                  <a:cubicBezTo>
                    <a:pt x="3613" y="2244"/>
                    <a:pt x="3613" y="2053"/>
                    <a:pt x="3613" y="1825"/>
                  </a:cubicBezTo>
                  <a:cubicBezTo>
                    <a:pt x="3613" y="1487"/>
                    <a:pt x="3613" y="1140"/>
                    <a:pt x="3686" y="803"/>
                  </a:cubicBezTo>
                  <a:lnTo>
                    <a:pt x="3649" y="803"/>
                  </a:lnTo>
                  <a:lnTo>
                    <a:pt x="3649" y="757"/>
                  </a:lnTo>
                  <a:cubicBezTo>
                    <a:pt x="3613" y="757"/>
                    <a:pt x="3613" y="803"/>
                    <a:pt x="3613" y="803"/>
                  </a:cubicBezTo>
                  <a:cubicBezTo>
                    <a:pt x="3503" y="1332"/>
                    <a:pt x="3503" y="1861"/>
                    <a:pt x="3540" y="2354"/>
                  </a:cubicBezTo>
                  <a:cubicBezTo>
                    <a:pt x="3576" y="2627"/>
                    <a:pt x="3613" y="2892"/>
                    <a:pt x="3686" y="3157"/>
                  </a:cubicBezTo>
                  <a:cubicBezTo>
                    <a:pt x="3731" y="3266"/>
                    <a:pt x="3768" y="3385"/>
                    <a:pt x="3804" y="3540"/>
                  </a:cubicBezTo>
                  <a:cubicBezTo>
                    <a:pt x="3841" y="3576"/>
                    <a:pt x="3841" y="3649"/>
                    <a:pt x="3877" y="3686"/>
                  </a:cubicBezTo>
                  <a:cubicBezTo>
                    <a:pt x="3914" y="3768"/>
                    <a:pt x="3960" y="3804"/>
                    <a:pt x="3996" y="3877"/>
                  </a:cubicBezTo>
                  <a:lnTo>
                    <a:pt x="3841" y="4105"/>
                  </a:lnTo>
                  <a:cubicBezTo>
                    <a:pt x="3385" y="4862"/>
                    <a:pt x="2965" y="5547"/>
                    <a:pt x="2628" y="6231"/>
                  </a:cubicBezTo>
                  <a:cubicBezTo>
                    <a:pt x="2546" y="6386"/>
                    <a:pt x="2473" y="6541"/>
                    <a:pt x="2400" y="6733"/>
                  </a:cubicBezTo>
                  <a:cubicBezTo>
                    <a:pt x="2363" y="6650"/>
                    <a:pt x="2317" y="6614"/>
                    <a:pt x="2317" y="6578"/>
                  </a:cubicBezTo>
                  <a:lnTo>
                    <a:pt x="2281" y="6578"/>
                  </a:lnTo>
                  <a:cubicBezTo>
                    <a:pt x="2171" y="6349"/>
                    <a:pt x="2089" y="6158"/>
                    <a:pt x="2016" y="5966"/>
                  </a:cubicBezTo>
                  <a:cubicBezTo>
                    <a:pt x="1907" y="5775"/>
                    <a:pt x="1861" y="5592"/>
                    <a:pt x="1788" y="5364"/>
                  </a:cubicBezTo>
                  <a:cubicBezTo>
                    <a:pt x="1715" y="5091"/>
                    <a:pt x="1679" y="4862"/>
                    <a:pt x="1633" y="4598"/>
                  </a:cubicBezTo>
                  <a:cubicBezTo>
                    <a:pt x="1597" y="4370"/>
                    <a:pt x="1560" y="4142"/>
                    <a:pt x="1560" y="3877"/>
                  </a:cubicBezTo>
                  <a:lnTo>
                    <a:pt x="1560" y="3576"/>
                  </a:lnTo>
                  <a:cubicBezTo>
                    <a:pt x="1560" y="3540"/>
                    <a:pt x="1560" y="3540"/>
                    <a:pt x="1524" y="3540"/>
                  </a:cubicBezTo>
                  <a:cubicBezTo>
                    <a:pt x="1524" y="3540"/>
                    <a:pt x="1487" y="3540"/>
                    <a:pt x="1487" y="3576"/>
                  </a:cubicBezTo>
                  <a:cubicBezTo>
                    <a:pt x="1487" y="3841"/>
                    <a:pt x="1487" y="4142"/>
                    <a:pt x="1524" y="4406"/>
                  </a:cubicBezTo>
                  <a:cubicBezTo>
                    <a:pt x="1560" y="4680"/>
                    <a:pt x="1597" y="4981"/>
                    <a:pt x="1679" y="5282"/>
                  </a:cubicBezTo>
                  <a:cubicBezTo>
                    <a:pt x="1752" y="5547"/>
                    <a:pt x="1825" y="5820"/>
                    <a:pt x="1943" y="6085"/>
                  </a:cubicBezTo>
                  <a:cubicBezTo>
                    <a:pt x="2053" y="6349"/>
                    <a:pt x="2171" y="6614"/>
                    <a:pt x="2317" y="6842"/>
                  </a:cubicBezTo>
                  <a:cubicBezTo>
                    <a:pt x="2053" y="7371"/>
                    <a:pt x="1825" y="7946"/>
                    <a:pt x="1633" y="8475"/>
                  </a:cubicBezTo>
                  <a:cubicBezTo>
                    <a:pt x="1560" y="8740"/>
                    <a:pt x="1487" y="9013"/>
                    <a:pt x="1369" y="9314"/>
                  </a:cubicBezTo>
                  <a:lnTo>
                    <a:pt x="1296" y="9196"/>
                  </a:lnTo>
                  <a:lnTo>
                    <a:pt x="1259" y="9123"/>
                  </a:lnTo>
                  <a:cubicBezTo>
                    <a:pt x="1177" y="9050"/>
                    <a:pt x="1104" y="8931"/>
                    <a:pt x="1031" y="8858"/>
                  </a:cubicBezTo>
                  <a:cubicBezTo>
                    <a:pt x="876" y="8667"/>
                    <a:pt x="721" y="8475"/>
                    <a:pt x="612" y="8247"/>
                  </a:cubicBezTo>
                  <a:cubicBezTo>
                    <a:pt x="420" y="7909"/>
                    <a:pt x="265" y="7526"/>
                    <a:pt x="155" y="7189"/>
                  </a:cubicBezTo>
                  <a:cubicBezTo>
                    <a:pt x="119" y="7070"/>
                    <a:pt x="119" y="6997"/>
                    <a:pt x="82" y="6915"/>
                  </a:cubicBezTo>
                  <a:cubicBezTo>
                    <a:pt x="82" y="6879"/>
                    <a:pt x="82" y="6879"/>
                    <a:pt x="37" y="6879"/>
                  </a:cubicBezTo>
                  <a:lnTo>
                    <a:pt x="0" y="6915"/>
                  </a:lnTo>
                  <a:cubicBezTo>
                    <a:pt x="82" y="7143"/>
                    <a:pt x="155" y="7371"/>
                    <a:pt x="228" y="7599"/>
                  </a:cubicBezTo>
                  <a:cubicBezTo>
                    <a:pt x="310" y="7827"/>
                    <a:pt x="420" y="8055"/>
                    <a:pt x="539" y="8283"/>
                  </a:cubicBezTo>
                  <a:cubicBezTo>
                    <a:pt x="648" y="8475"/>
                    <a:pt x="767" y="8703"/>
                    <a:pt x="913" y="8895"/>
                  </a:cubicBezTo>
                  <a:cubicBezTo>
                    <a:pt x="995" y="9013"/>
                    <a:pt x="1068" y="9086"/>
                    <a:pt x="1141" y="9196"/>
                  </a:cubicBezTo>
                  <a:cubicBezTo>
                    <a:pt x="1223" y="9314"/>
                    <a:pt x="1296" y="9387"/>
                    <a:pt x="1332" y="9469"/>
                  </a:cubicBezTo>
                  <a:cubicBezTo>
                    <a:pt x="1332" y="9542"/>
                    <a:pt x="1296" y="9615"/>
                    <a:pt x="1296" y="9697"/>
                  </a:cubicBezTo>
                  <a:cubicBezTo>
                    <a:pt x="1259" y="9880"/>
                    <a:pt x="1223" y="10071"/>
                    <a:pt x="1177" y="10300"/>
                  </a:cubicBezTo>
                  <a:cubicBezTo>
                    <a:pt x="1141" y="10382"/>
                    <a:pt x="1141" y="10455"/>
                    <a:pt x="1141" y="10528"/>
                  </a:cubicBezTo>
                  <a:cubicBezTo>
                    <a:pt x="1223" y="10528"/>
                    <a:pt x="1296" y="10528"/>
                    <a:pt x="1369" y="10491"/>
                  </a:cubicBezTo>
                  <a:lnTo>
                    <a:pt x="1332" y="10491"/>
                  </a:lnTo>
                  <a:cubicBezTo>
                    <a:pt x="1369" y="10418"/>
                    <a:pt x="1369" y="10336"/>
                    <a:pt x="1369" y="10263"/>
                  </a:cubicBezTo>
                  <a:cubicBezTo>
                    <a:pt x="1405" y="10227"/>
                    <a:pt x="1405" y="10154"/>
                    <a:pt x="1405" y="10108"/>
                  </a:cubicBezTo>
                  <a:cubicBezTo>
                    <a:pt x="1487" y="10071"/>
                    <a:pt x="1560" y="10071"/>
                    <a:pt x="1633" y="10071"/>
                  </a:cubicBezTo>
                  <a:cubicBezTo>
                    <a:pt x="1715" y="10071"/>
                    <a:pt x="1825" y="10035"/>
                    <a:pt x="1943" y="10035"/>
                  </a:cubicBezTo>
                  <a:cubicBezTo>
                    <a:pt x="2135" y="9999"/>
                    <a:pt x="2317" y="9926"/>
                    <a:pt x="2546" y="9880"/>
                  </a:cubicBezTo>
                  <a:cubicBezTo>
                    <a:pt x="2965" y="9770"/>
                    <a:pt x="3348" y="9579"/>
                    <a:pt x="3686" y="9387"/>
                  </a:cubicBezTo>
                  <a:lnTo>
                    <a:pt x="3686" y="9351"/>
                  </a:lnTo>
                  <a:lnTo>
                    <a:pt x="3649" y="9351"/>
                  </a:lnTo>
                  <a:cubicBezTo>
                    <a:pt x="3576" y="9387"/>
                    <a:pt x="3540" y="9424"/>
                    <a:pt x="3458" y="9424"/>
                  </a:cubicBezTo>
                  <a:cubicBezTo>
                    <a:pt x="3312" y="9542"/>
                    <a:pt x="3120" y="9615"/>
                    <a:pt x="2892" y="9652"/>
                  </a:cubicBezTo>
                  <a:cubicBezTo>
                    <a:pt x="2737" y="9734"/>
                    <a:pt x="2509" y="9770"/>
                    <a:pt x="2317" y="9843"/>
                  </a:cubicBezTo>
                  <a:cubicBezTo>
                    <a:pt x="2135" y="9880"/>
                    <a:pt x="1980" y="9880"/>
                    <a:pt x="1825" y="9926"/>
                  </a:cubicBezTo>
                  <a:cubicBezTo>
                    <a:pt x="1752" y="9926"/>
                    <a:pt x="1715" y="9962"/>
                    <a:pt x="1633" y="9962"/>
                  </a:cubicBezTo>
                  <a:lnTo>
                    <a:pt x="1451" y="9962"/>
                  </a:lnTo>
                  <a:cubicBezTo>
                    <a:pt x="1487" y="9843"/>
                    <a:pt x="1524" y="9734"/>
                    <a:pt x="1524" y="9579"/>
                  </a:cubicBezTo>
                  <a:cubicBezTo>
                    <a:pt x="1597" y="9314"/>
                    <a:pt x="1715" y="9013"/>
                    <a:pt x="1788" y="8703"/>
                  </a:cubicBezTo>
                  <a:cubicBezTo>
                    <a:pt x="1861" y="8703"/>
                    <a:pt x="1907" y="8703"/>
                    <a:pt x="1980" y="8667"/>
                  </a:cubicBezTo>
                  <a:cubicBezTo>
                    <a:pt x="2053" y="8667"/>
                    <a:pt x="2135" y="8630"/>
                    <a:pt x="2244" y="8594"/>
                  </a:cubicBezTo>
                  <a:cubicBezTo>
                    <a:pt x="2400" y="8557"/>
                    <a:pt x="2546" y="8512"/>
                    <a:pt x="2701" y="8475"/>
                  </a:cubicBezTo>
                  <a:cubicBezTo>
                    <a:pt x="3047" y="8366"/>
                    <a:pt x="3348" y="8247"/>
                    <a:pt x="3613" y="8137"/>
                  </a:cubicBezTo>
                  <a:cubicBezTo>
                    <a:pt x="3960" y="8019"/>
                    <a:pt x="4261" y="7909"/>
                    <a:pt x="4525" y="7754"/>
                  </a:cubicBezTo>
                  <a:cubicBezTo>
                    <a:pt x="4826" y="7645"/>
                    <a:pt x="5136" y="7453"/>
                    <a:pt x="5401" y="7298"/>
                  </a:cubicBezTo>
                  <a:lnTo>
                    <a:pt x="5401" y="7262"/>
                  </a:lnTo>
                  <a:lnTo>
                    <a:pt x="5364" y="7225"/>
                  </a:lnTo>
                  <a:lnTo>
                    <a:pt x="5364" y="7262"/>
                  </a:lnTo>
                  <a:cubicBezTo>
                    <a:pt x="5173" y="7335"/>
                    <a:pt x="4981" y="7453"/>
                    <a:pt x="4790" y="7563"/>
                  </a:cubicBezTo>
                  <a:cubicBezTo>
                    <a:pt x="4562" y="7681"/>
                    <a:pt x="4297" y="7791"/>
                    <a:pt x="4069" y="7909"/>
                  </a:cubicBezTo>
                  <a:cubicBezTo>
                    <a:pt x="3841" y="7982"/>
                    <a:pt x="3613" y="8055"/>
                    <a:pt x="3312" y="8174"/>
                  </a:cubicBezTo>
                  <a:cubicBezTo>
                    <a:pt x="3047" y="8247"/>
                    <a:pt x="2819" y="8329"/>
                    <a:pt x="2546" y="8366"/>
                  </a:cubicBezTo>
                  <a:cubicBezTo>
                    <a:pt x="2436" y="8402"/>
                    <a:pt x="2317" y="8439"/>
                    <a:pt x="2244" y="8475"/>
                  </a:cubicBezTo>
                  <a:lnTo>
                    <a:pt x="2089" y="8475"/>
                  </a:lnTo>
                  <a:lnTo>
                    <a:pt x="1943" y="8557"/>
                  </a:lnTo>
                  <a:lnTo>
                    <a:pt x="1825" y="8557"/>
                  </a:lnTo>
                  <a:cubicBezTo>
                    <a:pt x="1980" y="8174"/>
                    <a:pt x="2135" y="7754"/>
                    <a:pt x="2317" y="7335"/>
                  </a:cubicBezTo>
                  <a:cubicBezTo>
                    <a:pt x="2473" y="6997"/>
                    <a:pt x="2628" y="6614"/>
                    <a:pt x="2819" y="6276"/>
                  </a:cubicBezTo>
                  <a:lnTo>
                    <a:pt x="2929" y="6231"/>
                  </a:lnTo>
                  <a:cubicBezTo>
                    <a:pt x="3047" y="6194"/>
                    <a:pt x="3157" y="6158"/>
                    <a:pt x="3275" y="6121"/>
                  </a:cubicBezTo>
                  <a:lnTo>
                    <a:pt x="3576" y="6003"/>
                  </a:lnTo>
                  <a:lnTo>
                    <a:pt x="3731" y="5966"/>
                  </a:lnTo>
                  <a:cubicBezTo>
                    <a:pt x="3996" y="5893"/>
                    <a:pt x="4297" y="5775"/>
                    <a:pt x="4644" y="5665"/>
                  </a:cubicBezTo>
                  <a:cubicBezTo>
                    <a:pt x="4945" y="5547"/>
                    <a:pt x="5246" y="5437"/>
                    <a:pt x="5510" y="5282"/>
                  </a:cubicBezTo>
                  <a:cubicBezTo>
                    <a:pt x="5784" y="5136"/>
                    <a:pt x="6085" y="4981"/>
                    <a:pt x="6350" y="4789"/>
                  </a:cubicBezTo>
                  <a:lnTo>
                    <a:pt x="6350" y="4753"/>
                  </a:lnTo>
                  <a:lnTo>
                    <a:pt x="6313" y="4716"/>
                  </a:lnTo>
                  <a:cubicBezTo>
                    <a:pt x="6158" y="4826"/>
                    <a:pt x="6049" y="4908"/>
                    <a:pt x="5894" y="4981"/>
                  </a:cubicBezTo>
                  <a:cubicBezTo>
                    <a:pt x="5784" y="5054"/>
                    <a:pt x="5629" y="5136"/>
                    <a:pt x="5510" y="5209"/>
                  </a:cubicBezTo>
                  <a:cubicBezTo>
                    <a:pt x="5282" y="5319"/>
                    <a:pt x="5100" y="5401"/>
                    <a:pt x="4872" y="5510"/>
                  </a:cubicBezTo>
                  <a:cubicBezTo>
                    <a:pt x="4680" y="5592"/>
                    <a:pt x="4452" y="5665"/>
                    <a:pt x="4188" y="5738"/>
                  </a:cubicBezTo>
                  <a:cubicBezTo>
                    <a:pt x="3960" y="5820"/>
                    <a:pt x="3731" y="5893"/>
                    <a:pt x="3458" y="5966"/>
                  </a:cubicBezTo>
                  <a:lnTo>
                    <a:pt x="3421" y="5966"/>
                  </a:lnTo>
                  <a:lnTo>
                    <a:pt x="3312" y="6003"/>
                  </a:lnTo>
                  <a:cubicBezTo>
                    <a:pt x="3157" y="6048"/>
                    <a:pt x="3002" y="6121"/>
                    <a:pt x="2856" y="6158"/>
                  </a:cubicBezTo>
                  <a:cubicBezTo>
                    <a:pt x="3047" y="5820"/>
                    <a:pt x="3193" y="5510"/>
                    <a:pt x="3385" y="5136"/>
                  </a:cubicBezTo>
                  <a:cubicBezTo>
                    <a:pt x="3458" y="5054"/>
                    <a:pt x="3503" y="4981"/>
                    <a:pt x="3540" y="4908"/>
                  </a:cubicBezTo>
                  <a:lnTo>
                    <a:pt x="3540" y="4862"/>
                  </a:lnTo>
                  <a:cubicBezTo>
                    <a:pt x="3768" y="4488"/>
                    <a:pt x="3996" y="4069"/>
                    <a:pt x="4297" y="3576"/>
                  </a:cubicBezTo>
                  <a:cubicBezTo>
                    <a:pt x="4452" y="3576"/>
                    <a:pt x="4562" y="3540"/>
                    <a:pt x="4644" y="3540"/>
                  </a:cubicBezTo>
                  <a:cubicBezTo>
                    <a:pt x="4753" y="3494"/>
                    <a:pt x="4872" y="3458"/>
                    <a:pt x="5018" y="3421"/>
                  </a:cubicBezTo>
                  <a:cubicBezTo>
                    <a:pt x="5282" y="3348"/>
                    <a:pt x="5556" y="3230"/>
                    <a:pt x="5784" y="3157"/>
                  </a:cubicBezTo>
                  <a:cubicBezTo>
                    <a:pt x="5930" y="3084"/>
                    <a:pt x="6049" y="3038"/>
                    <a:pt x="6158" y="3001"/>
                  </a:cubicBezTo>
                  <a:cubicBezTo>
                    <a:pt x="6277" y="2928"/>
                    <a:pt x="6386" y="2892"/>
                    <a:pt x="6505" y="2810"/>
                  </a:cubicBezTo>
                  <a:cubicBezTo>
                    <a:pt x="6769" y="2700"/>
                    <a:pt x="6997" y="2545"/>
                    <a:pt x="7189" y="2436"/>
                  </a:cubicBezTo>
                  <a:lnTo>
                    <a:pt x="7189" y="2399"/>
                  </a:lnTo>
                  <a:lnTo>
                    <a:pt x="7189" y="2354"/>
                  </a:lnTo>
                  <a:lnTo>
                    <a:pt x="7152" y="2354"/>
                  </a:lnTo>
                  <a:cubicBezTo>
                    <a:pt x="6997" y="2472"/>
                    <a:pt x="6806" y="2582"/>
                    <a:pt x="6614" y="2664"/>
                  </a:cubicBezTo>
                  <a:cubicBezTo>
                    <a:pt x="6423" y="2773"/>
                    <a:pt x="6277" y="2855"/>
                    <a:pt x="6085" y="2928"/>
                  </a:cubicBezTo>
                  <a:cubicBezTo>
                    <a:pt x="5894" y="3001"/>
                    <a:pt x="5702" y="3084"/>
                    <a:pt x="5474" y="3157"/>
                  </a:cubicBezTo>
                  <a:cubicBezTo>
                    <a:pt x="5282" y="3193"/>
                    <a:pt x="5100" y="3266"/>
                    <a:pt x="4872" y="3312"/>
                  </a:cubicBezTo>
                  <a:cubicBezTo>
                    <a:pt x="4753" y="3348"/>
                    <a:pt x="4644" y="3385"/>
                    <a:pt x="4525" y="3385"/>
                  </a:cubicBezTo>
                  <a:lnTo>
                    <a:pt x="4416" y="3421"/>
                  </a:lnTo>
                  <a:cubicBezTo>
                    <a:pt x="4525" y="3193"/>
                    <a:pt x="4680" y="2965"/>
                    <a:pt x="4826" y="2773"/>
                  </a:cubicBezTo>
                  <a:cubicBezTo>
                    <a:pt x="4908" y="2582"/>
                    <a:pt x="5018" y="2436"/>
                    <a:pt x="5136" y="2244"/>
                  </a:cubicBezTo>
                  <a:cubicBezTo>
                    <a:pt x="5246" y="2089"/>
                    <a:pt x="5364" y="1898"/>
                    <a:pt x="5437" y="1715"/>
                  </a:cubicBezTo>
                  <a:lnTo>
                    <a:pt x="5592" y="1524"/>
                  </a:lnTo>
                  <a:lnTo>
                    <a:pt x="5821" y="1177"/>
                  </a:lnTo>
                  <a:cubicBezTo>
                    <a:pt x="5894" y="1140"/>
                    <a:pt x="5967" y="1104"/>
                    <a:pt x="6085" y="1031"/>
                  </a:cubicBezTo>
                  <a:cubicBezTo>
                    <a:pt x="6158" y="985"/>
                    <a:pt x="6240" y="949"/>
                    <a:pt x="6350" y="876"/>
                  </a:cubicBezTo>
                  <a:cubicBezTo>
                    <a:pt x="6541" y="757"/>
                    <a:pt x="6696" y="611"/>
                    <a:pt x="6842" y="493"/>
                  </a:cubicBezTo>
                  <a:lnTo>
                    <a:pt x="6842" y="456"/>
                  </a:lnTo>
                  <a:lnTo>
                    <a:pt x="6806" y="456"/>
                  </a:lnTo>
                  <a:cubicBezTo>
                    <a:pt x="6651" y="575"/>
                    <a:pt x="6505" y="684"/>
                    <a:pt x="6386" y="757"/>
                  </a:cubicBezTo>
                  <a:cubicBezTo>
                    <a:pt x="6240" y="876"/>
                    <a:pt x="6085" y="949"/>
                    <a:pt x="5930" y="1031"/>
                  </a:cubicBezTo>
                  <a:cubicBezTo>
                    <a:pt x="5894" y="1067"/>
                    <a:pt x="5894" y="1067"/>
                    <a:pt x="5857" y="1067"/>
                  </a:cubicBezTo>
                  <a:cubicBezTo>
                    <a:pt x="5930" y="949"/>
                    <a:pt x="6012" y="839"/>
                    <a:pt x="6085" y="721"/>
                  </a:cubicBezTo>
                  <a:cubicBezTo>
                    <a:pt x="6195" y="493"/>
                    <a:pt x="6313" y="265"/>
                    <a:pt x="6468" y="73"/>
                  </a:cubicBezTo>
                  <a:cubicBezTo>
                    <a:pt x="6468" y="37"/>
                    <a:pt x="6468" y="37"/>
                    <a:pt x="6423" y="37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2" name="Google Shape;5572;p65"/>
            <p:cNvSpPr/>
            <p:nvPr/>
          </p:nvSpPr>
          <p:spPr>
            <a:xfrm>
              <a:off x="7656247" y="3890607"/>
              <a:ext cx="13327" cy="18464"/>
            </a:xfrm>
            <a:custGeom>
              <a:avLst/>
              <a:gdLst/>
              <a:ahLst/>
              <a:cxnLst/>
              <a:rect l="l" t="t" r="r" b="b"/>
              <a:pathLst>
                <a:path w="192" h="266" extrusionOk="0">
                  <a:moveTo>
                    <a:pt x="0" y="1"/>
                  </a:moveTo>
                  <a:lnTo>
                    <a:pt x="0" y="74"/>
                  </a:lnTo>
                  <a:lnTo>
                    <a:pt x="0" y="110"/>
                  </a:lnTo>
                  <a:cubicBezTo>
                    <a:pt x="0" y="156"/>
                    <a:pt x="37" y="192"/>
                    <a:pt x="73" y="229"/>
                  </a:cubicBezTo>
                  <a:lnTo>
                    <a:pt x="119" y="265"/>
                  </a:lnTo>
                  <a:cubicBezTo>
                    <a:pt x="119" y="265"/>
                    <a:pt x="155" y="265"/>
                    <a:pt x="155" y="229"/>
                  </a:cubicBezTo>
                  <a:cubicBezTo>
                    <a:pt x="192" y="229"/>
                    <a:pt x="155" y="192"/>
                    <a:pt x="155" y="192"/>
                  </a:cubicBezTo>
                  <a:cubicBezTo>
                    <a:pt x="119" y="110"/>
                    <a:pt x="37" y="37"/>
                    <a:pt x="0" y="1"/>
                  </a:cubicBezTo>
                  <a:close/>
                </a:path>
              </a:pathLst>
            </a:custGeom>
            <a:solidFill>
              <a:srgbClr val="006B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3" name="Google Shape;5573;p65"/>
            <p:cNvSpPr/>
            <p:nvPr/>
          </p:nvSpPr>
          <p:spPr>
            <a:xfrm>
              <a:off x="7653679" y="3149099"/>
              <a:ext cx="374966" cy="765023"/>
            </a:xfrm>
            <a:custGeom>
              <a:avLst/>
              <a:gdLst/>
              <a:ahLst/>
              <a:cxnLst/>
              <a:rect l="l" t="t" r="r" b="b"/>
              <a:pathLst>
                <a:path w="5402" h="11021" extrusionOk="0">
                  <a:moveTo>
                    <a:pt x="5356" y="0"/>
                  </a:moveTo>
                  <a:lnTo>
                    <a:pt x="5319" y="37"/>
                  </a:lnTo>
                  <a:cubicBezTo>
                    <a:pt x="5128" y="383"/>
                    <a:pt x="4900" y="757"/>
                    <a:pt x="4717" y="1031"/>
                  </a:cubicBezTo>
                  <a:cubicBezTo>
                    <a:pt x="4635" y="1177"/>
                    <a:pt x="4525" y="1332"/>
                    <a:pt x="4443" y="1487"/>
                  </a:cubicBezTo>
                  <a:cubicBezTo>
                    <a:pt x="4407" y="1524"/>
                    <a:pt x="4370" y="1597"/>
                    <a:pt x="4334" y="1633"/>
                  </a:cubicBezTo>
                  <a:lnTo>
                    <a:pt x="4142" y="1943"/>
                  </a:lnTo>
                  <a:lnTo>
                    <a:pt x="4069" y="2053"/>
                  </a:lnTo>
                  <a:cubicBezTo>
                    <a:pt x="3987" y="2208"/>
                    <a:pt x="3878" y="2354"/>
                    <a:pt x="3805" y="2509"/>
                  </a:cubicBezTo>
                  <a:lnTo>
                    <a:pt x="3759" y="2545"/>
                  </a:lnTo>
                  <a:lnTo>
                    <a:pt x="3613" y="2773"/>
                  </a:lnTo>
                  <a:lnTo>
                    <a:pt x="3531" y="2892"/>
                  </a:lnTo>
                  <a:cubicBezTo>
                    <a:pt x="3495" y="2928"/>
                    <a:pt x="3458" y="3001"/>
                    <a:pt x="3422" y="3084"/>
                  </a:cubicBezTo>
                  <a:cubicBezTo>
                    <a:pt x="3303" y="3266"/>
                    <a:pt x="3157" y="3458"/>
                    <a:pt x="3038" y="3686"/>
                  </a:cubicBezTo>
                  <a:cubicBezTo>
                    <a:pt x="3002" y="3722"/>
                    <a:pt x="2966" y="3804"/>
                    <a:pt x="2929" y="3877"/>
                  </a:cubicBezTo>
                  <a:lnTo>
                    <a:pt x="2774" y="4105"/>
                  </a:lnTo>
                  <a:cubicBezTo>
                    <a:pt x="2318" y="4862"/>
                    <a:pt x="1898" y="5547"/>
                    <a:pt x="1561" y="6231"/>
                  </a:cubicBezTo>
                  <a:cubicBezTo>
                    <a:pt x="1479" y="6386"/>
                    <a:pt x="1406" y="6505"/>
                    <a:pt x="1369" y="6650"/>
                  </a:cubicBezTo>
                  <a:cubicBezTo>
                    <a:pt x="1333" y="6733"/>
                    <a:pt x="1296" y="6769"/>
                    <a:pt x="1250" y="6842"/>
                  </a:cubicBezTo>
                  <a:cubicBezTo>
                    <a:pt x="986" y="7371"/>
                    <a:pt x="758" y="7946"/>
                    <a:pt x="566" y="8475"/>
                  </a:cubicBezTo>
                  <a:cubicBezTo>
                    <a:pt x="493" y="8703"/>
                    <a:pt x="420" y="8931"/>
                    <a:pt x="338" y="9196"/>
                  </a:cubicBezTo>
                  <a:cubicBezTo>
                    <a:pt x="338" y="9278"/>
                    <a:pt x="302" y="9351"/>
                    <a:pt x="265" y="9469"/>
                  </a:cubicBezTo>
                  <a:cubicBezTo>
                    <a:pt x="265" y="9542"/>
                    <a:pt x="229" y="9615"/>
                    <a:pt x="229" y="9697"/>
                  </a:cubicBezTo>
                  <a:cubicBezTo>
                    <a:pt x="192" y="9880"/>
                    <a:pt x="156" y="10071"/>
                    <a:pt x="110" y="10300"/>
                  </a:cubicBezTo>
                  <a:cubicBezTo>
                    <a:pt x="74" y="10382"/>
                    <a:pt x="74" y="10455"/>
                    <a:pt x="74" y="10564"/>
                  </a:cubicBezTo>
                  <a:cubicBezTo>
                    <a:pt x="37" y="10564"/>
                    <a:pt x="37" y="10564"/>
                    <a:pt x="37" y="10610"/>
                  </a:cubicBezTo>
                  <a:lnTo>
                    <a:pt x="37" y="10683"/>
                  </a:lnTo>
                  <a:lnTo>
                    <a:pt x="37" y="10756"/>
                  </a:lnTo>
                  <a:lnTo>
                    <a:pt x="37" y="10792"/>
                  </a:lnTo>
                  <a:cubicBezTo>
                    <a:pt x="37" y="10838"/>
                    <a:pt x="37" y="10874"/>
                    <a:pt x="1" y="10911"/>
                  </a:cubicBezTo>
                  <a:cubicBezTo>
                    <a:pt x="1" y="10984"/>
                    <a:pt x="37" y="11020"/>
                    <a:pt x="110" y="11020"/>
                  </a:cubicBezTo>
                  <a:cubicBezTo>
                    <a:pt x="156" y="11020"/>
                    <a:pt x="192" y="10984"/>
                    <a:pt x="192" y="10947"/>
                  </a:cubicBezTo>
                  <a:cubicBezTo>
                    <a:pt x="192" y="10911"/>
                    <a:pt x="229" y="10838"/>
                    <a:pt x="229" y="10792"/>
                  </a:cubicBezTo>
                  <a:cubicBezTo>
                    <a:pt x="229" y="10719"/>
                    <a:pt x="229" y="10683"/>
                    <a:pt x="265" y="10610"/>
                  </a:cubicBezTo>
                  <a:lnTo>
                    <a:pt x="265" y="10491"/>
                  </a:lnTo>
                  <a:cubicBezTo>
                    <a:pt x="302" y="10418"/>
                    <a:pt x="302" y="10336"/>
                    <a:pt x="302" y="10263"/>
                  </a:cubicBezTo>
                  <a:cubicBezTo>
                    <a:pt x="338" y="10227"/>
                    <a:pt x="338" y="10154"/>
                    <a:pt x="338" y="10108"/>
                  </a:cubicBezTo>
                  <a:cubicBezTo>
                    <a:pt x="384" y="10071"/>
                    <a:pt x="384" y="9999"/>
                    <a:pt x="384" y="9962"/>
                  </a:cubicBezTo>
                  <a:cubicBezTo>
                    <a:pt x="420" y="9843"/>
                    <a:pt x="457" y="9734"/>
                    <a:pt x="457" y="9579"/>
                  </a:cubicBezTo>
                  <a:cubicBezTo>
                    <a:pt x="530" y="9314"/>
                    <a:pt x="648" y="9013"/>
                    <a:pt x="721" y="8703"/>
                  </a:cubicBezTo>
                  <a:cubicBezTo>
                    <a:pt x="758" y="8667"/>
                    <a:pt x="758" y="8630"/>
                    <a:pt x="794" y="8557"/>
                  </a:cubicBezTo>
                  <a:lnTo>
                    <a:pt x="758" y="8557"/>
                  </a:lnTo>
                  <a:cubicBezTo>
                    <a:pt x="913" y="8174"/>
                    <a:pt x="1068" y="7754"/>
                    <a:pt x="1250" y="7335"/>
                  </a:cubicBezTo>
                  <a:cubicBezTo>
                    <a:pt x="1406" y="6997"/>
                    <a:pt x="1561" y="6614"/>
                    <a:pt x="1752" y="6276"/>
                  </a:cubicBezTo>
                  <a:cubicBezTo>
                    <a:pt x="1752" y="6231"/>
                    <a:pt x="1789" y="6194"/>
                    <a:pt x="1789" y="6158"/>
                  </a:cubicBezTo>
                  <a:cubicBezTo>
                    <a:pt x="1980" y="5820"/>
                    <a:pt x="2126" y="5510"/>
                    <a:pt x="2318" y="5136"/>
                  </a:cubicBezTo>
                  <a:cubicBezTo>
                    <a:pt x="2391" y="5054"/>
                    <a:pt x="2436" y="4981"/>
                    <a:pt x="2473" y="4908"/>
                  </a:cubicBezTo>
                  <a:lnTo>
                    <a:pt x="2473" y="4862"/>
                  </a:lnTo>
                  <a:cubicBezTo>
                    <a:pt x="2701" y="4488"/>
                    <a:pt x="2929" y="4069"/>
                    <a:pt x="3230" y="3576"/>
                  </a:cubicBezTo>
                  <a:cubicBezTo>
                    <a:pt x="3267" y="3540"/>
                    <a:pt x="3303" y="3494"/>
                    <a:pt x="3349" y="3421"/>
                  </a:cubicBezTo>
                  <a:cubicBezTo>
                    <a:pt x="3458" y="3193"/>
                    <a:pt x="3613" y="2965"/>
                    <a:pt x="3759" y="2773"/>
                  </a:cubicBezTo>
                  <a:cubicBezTo>
                    <a:pt x="3841" y="2582"/>
                    <a:pt x="3951" y="2436"/>
                    <a:pt x="4069" y="2244"/>
                  </a:cubicBezTo>
                  <a:cubicBezTo>
                    <a:pt x="4179" y="2089"/>
                    <a:pt x="4297" y="1898"/>
                    <a:pt x="4370" y="1715"/>
                  </a:cubicBezTo>
                  <a:lnTo>
                    <a:pt x="4525" y="1524"/>
                  </a:lnTo>
                  <a:lnTo>
                    <a:pt x="4754" y="1177"/>
                  </a:lnTo>
                  <a:lnTo>
                    <a:pt x="4754" y="1140"/>
                  </a:lnTo>
                  <a:cubicBezTo>
                    <a:pt x="4754" y="1140"/>
                    <a:pt x="4790" y="1104"/>
                    <a:pt x="4790" y="1067"/>
                  </a:cubicBezTo>
                  <a:cubicBezTo>
                    <a:pt x="4863" y="949"/>
                    <a:pt x="4945" y="839"/>
                    <a:pt x="5018" y="721"/>
                  </a:cubicBezTo>
                  <a:cubicBezTo>
                    <a:pt x="5128" y="493"/>
                    <a:pt x="5246" y="265"/>
                    <a:pt x="5401" y="73"/>
                  </a:cubicBezTo>
                  <a:cubicBezTo>
                    <a:pt x="5401" y="37"/>
                    <a:pt x="5401" y="37"/>
                    <a:pt x="5356" y="37"/>
                  </a:cubicBezTo>
                  <a:lnTo>
                    <a:pt x="535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4" name="Google Shape;5574;p65"/>
            <p:cNvSpPr/>
            <p:nvPr/>
          </p:nvSpPr>
          <p:spPr>
            <a:xfrm>
              <a:off x="7682833" y="3394764"/>
              <a:ext cx="65942" cy="231221"/>
            </a:xfrm>
            <a:custGeom>
              <a:avLst/>
              <a:gdLst/>
              <a:ahLst/>
              <a:cxnLst/>
              <a:rect l="l" t="t" r="r" b="b"/>
              <a:pathLst>
                <a:path w="950" h="3331" extrusionOk="0">
                  <a:moveTo>
                    <a:pt x="37" y="1"/>
                  </a:moveTo>
                  <a:cubicBezTo>
                    <a:pt x="37" y="1"/>
                    <a:pt x="0" y="1"/>
                    <a:pt x="0" y="37"/>
                  </a:cubicBezTo>
                  <a:cubicBezTo>
                    <a:pt x="0" y="302"/>
                    <a:pt x="0" y="603"/>
                    <a:pt x="37" y="867"/>
                  </a:cubicBezTo>
                  <a:cubicBezTo>
                    <a:pt x="73" y="1141"/>
                    <a:pt x="110" y="1442"/>
                    <a:pt x="192" y="1743"/>
                  </a:cubicBezTo>
                  <a:cubicBezTo>
                    <a:pt x="265" y="2008"/>
                    <a:pt x="338" y="2281"/>
                    <a:pt x="456" y="2546"/>
                  </a:cubicBezTo>
                  <a:cubicBezTo>
                    <a:pt x="566" y="2810"/>
                    <a:pt x="684" y="3075"/>
                    <a:pt x="830" y="3303"/>
                  </a:cubicBezTo>
                  <a:cubicBezTo>
                    <a:pt x="853" y="3321"/>
                    <a:pt x="874" y="3330"/>
                    <a:pt x="889" y="3330"/>
                  </a:cubicBezTo>
                  <a:cubicBezTo>
                    <a:pt x="903" y="3330"/>
                    <a:pt x="913" y="3321"/>
                    <a:pt x="913" y="3303"/>
                  </a:cubicBezTo>
                  <a:cubicBezTo>
                    <a:pt x="949" y="3303"/>
                    <a:pt x="949" y="3303"/>
                    <a:pt x="949" y="3267"/>
                  </a:cubicBezTo>
                  <a:lnTo>
                    <a:pt x="949" y="3230"/>
                  </a:lnTo>
                  <a:cubicBezTo>
                    <a:pt x="913" y="3194"/>
                    <a:pt x="913" y="3194"/>
                    <a:pt x="913" y="3148"/>
                  </a:cubicBezTo>
                  <a:lnTo>
                    <a:pt x="913" y="3194"/>
                  </a:lnTo>
                  <a:cubicBezTo>
                    <a:pt x="876" y="3111"/>
                    <a:pt x="830" y="3075"/>
                    <a:pt x="830" y="3039"/>
                  </a:cubicBezTo>
                  <a:lnTo>
                    <a:pt x="794" y="3039"/>
                  </a:lnTo>
                  <a:cubicBezTo>
                    <a:pt x="684" y="2810"/>
                    <a:pt x="602" y="2619"/>
                    <a:pt x="529" y="2427"/>
                  </a:cubicBezTo>
                  <a:cubicBezTo>
                    <a:pt x="420" y="2236"/>
                    <a:pt x="374" y="2053"/>
                    <a:pt x="301" y="1825"/>
                  </a:cubicBezTo>
                  <a:cubicBezTo>
                    <a:pt x="228" y="1552"/>
                    <a:pt x="192" y="1323"/>
                    <a:pt x="146" y="1059"/>
                  </a:cubicBezTo>
                  <a:cubicBezTo>
                    <a:pt x="110" y="831"/>
                    <a:pt x="73" y="603"/>
                    <a:pt x="73" y="338"/>
                  </a:cubicBezTo>
                  <a:lnTo>
                    <a:pt x="73" y="37"/>
                  </a:lnTo>
                  <a:cubicBezTo>
                    <a:pt x="73" y="1"/>
                    <a:pt x="73" y="1"/>
                    <a:pt x="37" y="1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5" name="Google Shape;5575;p65"/>
            <p:cNvSpPr/>
            <p:nvPr/>
          </p:nvSpPr>
          <p:spPr>
            <a:xfrm>
              <a:off x="7579612" y="3626546"/>
              <a:ext cx="103286" cy="182423"/>
            </a:xfrm>
            <a:custGeom>
              <a:avLst/>
              <a:gdLst/>
              <a:ahLst/>
              <a:cxnLst/>
              <a:rect l="l" t="t" r="r" b="b"/>
              <a:pathLst>
                <a:path w="1488" h="2628" extrusionOk="0">
                  <a:moveTo>
                    <a:pt x="37" y="1"/>
                  </a:moveTo>
                  <a:lnTo>
                    <a:pt x="0" y="37"/>
                  </a:lnTo>
                  <a:cubicBezTo>
                    <a:pt x="82" y="265"/>
                    <a:pt x="155" y="493"/>
                    <a:pt x="228" y="721"/>
                  </a:cubicBezTo>
                  <a:cubicBezTo>
                    <a:pt x="310" y="949"/>
                    <a:pt x="420" y="1177"/>
                    <a:pt x="539" y="1405"/>
                  </a:cubicBezTo>
                  <a:cubicBezTo>
                    <a:pt x="648" y="1597"/>
                    <a:pt x="767" y="1825"/>
                    <a:pt x="913" y="2017"/>
                  </a:cubicBezTo>
                  <a:cubicBezTo>
                    <a:pt x="995" y="2135"/>
                    <a:pt x="1068" y="2208"/>
                    <a:pt x="1141" y="2318"/>
                  </a:cubicBezTo>
                  <a:cubicBezTo>
                    <a:pt x="1223" y="2436"/>
                    <a:pt x="1296" y="2509"/>
                    <a:pt x="1332" y="2591"/>
                  </a:cubicBezTo>
                  <a:lnTo>
                    <a:pt x="1369" y="2628"/>
                  </a:lnTo>
                  <a:lnTo>
                    <a:pt x="1451" y="2628"/>
                  </a:lnTo>
                  <a:cubicBezTo>
                    <a:pt x="1487" y="2591"/>
                    <a:pt x="1487" y="2546"/>
                    <a:pt x="1487" y="2509"/>
                  </a:cubicBezTo>
                  <a:cubicBezTo>
                    <a:pt x="1451" y="2473"/>
                    <a:pt x="1405" y="2436"/>
                    <a:pt x="1369" y="2400"/>
                  </a:cubicBezTo>
                  <a:lnTo>
                    <a:pt x="1369" y="2436"/>
                  </a:lnTo>
                  <a:lnTo>
                    <a:pt x="1296" y="2318"/>
                  </a:lnTo>
                  <a:lnTo>
                    <a:pt x="1259" y="2245"/>
                  </a:lnTo>
                  <a:cubicBezTo>
                    <a:pt x="1177" y="2172"/>
                    <a:pt x="1104" y="2053"/>
                    <a:pt x="1031" y="1980"/>
                  </a:cubicBezTo>
                  <a:cubicBezTo>
                    <a:pt x="876" y="1789"/>
                    <a:pt x="721" y="1597"/>
                    <a:pt x="612" y="1369"/>
                  </a:cubicBezTo>
                  <a:cubicBezTo>
                    <a:pt x="420" y="1031"/>
                    <a:pt x="265" y="648"/>
                    <a:pt x="155" y="311"/>
                  </a:cubicBezTo>
                  <a:cubicBezTo>
                    <a:pt x="119" y="192"/>
                    <a:pt x="119" y="119"/>
                    <a:pt x="82" y="37"/>
                  </a:cubicBezTo>
                  <a:cubicBezTo>
                    <a:pt x="82" y="1"/>
                    <a:pt x="82" y="1"/>
                    <a:pt x="37" y="1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6" name="Google Shape;5576;p65"/>
            <p:cNvSpPr/>
            <p:nvPr/>
          </p:nvSpPr>
          <p:spPr>
            <a:xfrm>
              <a:off x="7769603" y="3476468"/>
              <a:ext cx="250787" cy="108357"/>
            </a:xfrm>
            <a:custGeom>
              <a:avLst/>
              <a:gdLst/>
              <a:ahLst/>
              <a:cxnLst/>
              <a:rect l="l" t="t" r="r" b="b"/>
              <a:pathLst>
                <a:path w="3613" h="1561" extrusionOk="0">
                  <a:moveTo>
                    <a:pt x="3576" y="0"/>
                  </a:moveTo>
                  <a:cubicBezTo>
                    <a:pt x="3421" y="110"/>
                    <a:pt x="3312" y="192"/>
                    <a:pt x="3157" y="265"/>
                  </a:cubicBezTo>
                  <a:cubicBezTo>
                    <a:pt x="3047" y="338"/>
                    <a:pt x="2892" y="420"/>
                    <a:pt x="2773" y="493"/>
                  </a:cubicBezTo>
                  <a:cubicBezTo>
                    <a:pt x="2545" y="603"/>
                    <a:pt x="2363" y="685"/>
                    <a:pt x="2135" y="794"/>
                  </a:cubicBezTo>
                  <a:cubicBezTo>
                    <a:pt x="1943" y="876"/>
                    <a:pt x="1715" y="949"/>
                    <a:pt x="1451" y="1022"/>
                  </a:cubicBezTo>
                  <a:cubicBezTo>
                    <a:pt x="1223" y="1104"/>
                    <a:pt x="994" y="1177"/>
                    <a:pt x="721" y="1250"/>
                  </a:cubicBezTo>
                  <a:lnTo>
                    <a:pt x="684" y="1250"/>
                  </a:lnTo>
                  <a:lnTo>
                    <a:pt x="575" y="1287"/>
                  </a:lnTo>
                  <a:cubicBezTo>
                    <a:pt x="456" y="1332"/>
                    <a:pt x="347" y="1369"/>
                    <a:pt x="192" y="1405"/>
                  </a:cubicBezTo>
                  <a:cubicBezTo>
                    <a:pt x="155" y="1442"/>
                    <a:pt x="82" y="1442"/>
                    <a:pt x="37" y="1478"/>
                  </a:cubicBezTo>
                  <a:cubicBezTo>
                    <a:pt x="0" y="1478"/>
                    <a:pt x="0" y="1515"/>
                    <a:pt x="0" y="1515"/>
                  </a:cubicBezTo>
                  <a:cubicBezTo>
                    <a:pt x="0" y="1560"/>
                    <a:pt x="37" y="1560"/>
                    <a:pt x="82" y="1560"/>
                  </a:cubicBezTo>
                  <a:lnTo>
                    <a:pt x="192" y="1515"/>
                  </a:lnTo>
                  <a:cubicBezTo>
                    <a:pt x="310" y="1478"/>
                    <a:pt x="420" y="1442"/>
                    <a:pt x="538" y="1405"/>
                  </a:cubicBezTo>
                  <a:lnTo>
                    <a:pt x="839" y="1287"/>
                  </a:lnTo>
                  <a:lnTo>
                    <a:pt x="994" y="1250"/>
                  </a:lnTo>
                  <a:cubicBezTo>
                    <a:pt x="1259" y="1177"/>
                    <a:pt x="1560" y="1059"/>
                    <a:pt x="1907" y="949"/>
                  </a:cubicBezTo>
                  <a:cubicBezTo>
                    <a:pt x="2208" y="831"/>
                    <a:pt x="2509" y="721"/>
                    <a:pt x="2773" y="566"/>
                  </a:cubicBezTo>
                  <a:cubicBezTo>
                    <a:pt x="3047" y="420"/>
                    <a:pt x="3348" y="265"/>
                    <a:pt x="3613" y="73"/>
                  </a:cubicBezTo>
                  <a:lnTo>
                    <a:pt x="3613" y="37"/>
                  </a:lnTo>
                  <a:lnTo>
                    <a:pt x="3576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7" name="Google Shape;5577;p65"/>
            <p:cNvSpPr/>
            <p:nvPr/>
          </p:nvSpPr>
          <p:spPr>
            <a:xfrm>
              <a:off x="7696092" y="3650634"/>
              <a:ext cx="258423" cy="103775"/>
            </a:xfrm>
            <a:custGeom>
              <a:avLst/>
              <a:gdLst/>
              <a:ahLst/>
              <a:cxnLst/>
              <a:rect l="l" t="t" r="r" b="b"/>
              <a:pathLst>
                <a:path w="3723" h="1495" extrusionOk="0">
                  <a:moveTo>
                    <a:pt x="3686" y="0"/>
                  </a:moveTo>
                  <a:lnTo>
                    <a:pt x="3686" y="37"/>
                  </a:lnTo>
                  <a:cubicBezTo>
                    <a:pt x="3495" y="110"/>
                    <a:pt x="3303" y="228"/>
                    <a:pt x="3112" y="338"/>
                  </a:cubicBezTo>
                  <a:cubicBezTo>
                    <a:pt x="2884" y="456"/>
                    <a:pt x="2619" y="566"/>
                    <a:pt x="2391" y="684"/>
                  </a:cubicBezTo>
                  <a:cubicBezTo>
                    <a:pt x="2163" y="757"/>
                    <a:pt x="1935" y="830"/>
                    <a:pt x="1634" y="949"/>
                  </a:cubicBezTo>
                  <a:cubicBezTo>
                    <a:pt x="1369" y="1022"/>
                    <a:pt x="1141" y="1104"/>
                    <a:pt x="868" y="1141"/>
                  </a:cubicBezTo>
                  <a:cubicBezTo>
                    <a:pt x="758" y="1177"/>
                    <a:pt x="639" y="1214"/>
                    <a:pt x="566" y="1250"/>
                  </a:cubicBezTo>
                  <a:lnTo>
                    <a:pt x="411" y="1250"/>
                  </a:lnTo>
                  <a:lnTo>
                    <a:pt x="265" y="1332"/>
                  </a:lnTo>
                  <a:lnTo>
                    <a:pt x="183" y="1332"/>
                  </a:lnTo>
                  <a:cubicBezTo>
                    <a:pt x="147" y="1332"/>
                    <a:pt x="110" y="1369"/>
                    <a:pt x="37" y="1369"/>
                  </a:cubicBezTo>
                  <a:cubicBezTo>
                    <a:pt x="37" y="1369"/>
                    <a:pt x="1" y="1405"/>
                    <a:pt x="1" y="1442"/>
                  </a:cubicBezTo>
                  <a:lnTo>
                    <a:pt x="37" y="1478"/>
                  </a:lnTo>
                  <a:cubicBezTo>
                    <a:pt x="37" y="1478"/>
                    <a:pt x="54" y="1494"/>
                    <a:pt x="64" y="1494"/>
                  </a:cubicBezTo>
                  <a:cubicBezTo>
                    <a:pt x="70" y="1494"/>
                    <a:pt x="74" y="1490"/>
                    <a:pt x="74" y="1478"/>
                  </a:cubicBezTo>
                  <a:lnTo>
                    <a:pt x="110" y="1478"/>
                  </a:lnTo>
                  <a:cubicBezTo>
                    <a:pt x="183" y="1478"/>
                    <a:pt x="229" y="1478"/>
                    <a:pt x="302" y="1442"/>
                  </a:cubicBezTo>
                  <a:cubicBezTo>
                    <a:pt x="375" y="1442"/>
                    <a:pt x="457" y="1405"/>
                    <a:pt x="566" y="1369"/>
                  </a:cubicBezTo>
                  <a:cubicBezTo>
                    <a:pt x="722" y="1332"/>
                    <a:pt x="868" y="1287"/>
                    <a:pt x="1023" y="1250"/>
                  </a:cubicBezTo>
                  <a:cubicBezTo>
                    <a:pt x="1369" y="1141"/>
                    <a:pt x="1670" y="1022"/>
                    <a:pt x="1935" y="912"/>
                  </a:cubicBezTo>
                  <a:cubicBezTo>
                    <a:pt x="2282" y="794"/>
                    <a:pt x="2583" y="684"/>
                    <a:pt x="2847" y="529"/>
                  </a:cubicBezTo>
                  <a:cubicBezTo>
                    <a:pt x="3148" y="420"/>
                    <a:pt x="3458" y="228"/>
                    <a:pt x="3723" y="73"/>
                  </a:cubicBezTo>
                  <a:lnTo>
                    <a:pt x="3723" y="37"/>
                  </a:lnTo>
                  <a:lnTo>
                    <a:pt x="3686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8" name="Google Shape;5578;p65"/>
            <p:cNvSpPr/>
            <p:nvPr/>
          </p:nvSpPr>
          <p:spPr>
            <a:xfrm>
              <a:off x="7667006" y="3798144"/>
              <a:ext cx="168464" cy="52617"/>
            </a:xfrm>
            <a:custGeom>
              <a:avLst/>
              <a:gdLst/>
              <a:ahLst/>
              <a:cxnLst/>
              <a:rect l="l" t="t" r="r" b="b"/>
              <a:pathLst>
                <a:path w="2427" h="758" extrusionOk="0">
                  <a:moveTo>
                    <a:pt x="2390" y="1"/>
                  </a:moveTo>
                  <a:cubicBezTo>
                    <a:pt x="2317" y="37"/>
                    <a:pt x="2281" y="74"/>
                    <a:pt x="2199" y="74"/>
                  </a:cubicBezTo>
                  <a:cubicBezTo>
                    <a:pt x="2053" y="192"/>
                    <a:pt x="1861" y="265"/>
                    <a:pt x="1633" y="302"/>
                  </a:cubicBezTo>
                  <a:cubicBezTo>
                    <a:pt x="1478" y="384"/>
                    <a:pt x="1250" y="420"/>
                    <a:pt x="1058" y="493"/>
                  </a:cubicBezTo>
                  <a:cubicBezTo>
                    <a:pt x="876" y="530"/>
                    <a:pt x="721" y="530"/>
                    <a:pt x="566" y="576"/>
                  </a:cubicBezTo>
                  <a:cubicBezTo>
                    <a:pt x="493" y="576"/>
                    <a:pt x="456" y="612"/>
                    <a:pt x="374" y="612"/>
                  </a:cubicBezTo>
                  <a:lnTo>
                    <a:pt x="228" y="612"/>
                  </a:lnTo>
                  <a:cubicBezTo>
                    <a:pt x="146" y="649"/>
                    <a:pt x="110" y="649"/>
                    <a:pt x="73" y="649"/>
                  </a:cubicBezTo>
                  <a:cubicBezTo>
                    <a:pt x="37" y="649"/>
                    <a:pt x="37" y="649"/>
                    <a:pt x="37" y="685"/>
                  </a:cubicBezTo>
                  <a:lnTo>
                    <a:pt x="0" y="721"/>
                  </a:lnTo>
                  <a:cubicBezTo>
                    <a:pt x="37" y="721"/>
                    <a:pt x="37" y="758"/>
                    <a:pt x="73" y="758"/>
                  </a:cubicBezTo>
                  <a:lnTo>
                    <a:pt x="146" y="758"/>
                  </a:lnTo>
                  <a:cubicBezTo>
                    <a:pt x="228" y="721"/>
                    <a:pt x="301" y="721"/>
                    <a:pt x="374" y="721"/>
                  </a:cubicBezTo>
                  <a:cubicBezTo>
                    <a:pt x="456" y="721"/>
                    <a:pt x="566" y="685"/>
                    <a:pt x="684" y="685"/>
                  </a:cubicBezTo>
                  <a:cubicBezTo>
                    <a:pt x="876" y="649"/>
                    <a:pt x="1058" y="576"/>
                    <a:pt x="1287" y="530"/>
                  </a:cubicBezTo>
                  <a:cubicBezTo>
                    <a:pt x="1706" y="420"/>
                    <a:pt x="2089" y="229"/>
                    <a:pt x="2427" y="37"/>
                  </a:cubicBezTo>
                  <a:lnTo>
                    <a:pt x="2427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9" name="Google Shape;5579;p65"/>
            <p:cNvSpPr/>
            <p:nvPr/>
          </p:nvSpPr>
          <p:spPr>
            <a:xfrm>
              <a:off x="7514394" y="3095378"/>
              <a:ext cx="595976" cy="818195"/>
            </a:xfrm>
            <a:custGeom>
              <a:avLst/>
              <a:gdLst/>
              <a:ahLst/>
              <a:cxnLst/>
              <a:rect l="l" t="t" r="r" b="b"/>
              <a:pathLst>
                <a:path w="8586" h="11787" extrusionOk="0">
                  <a:moveTo>
                    <a:pt x="7445" y="0"/>
                  </a:moveTo>
                  <a:cubicBezTo>
                    <a:pt x="7299" y="0"/>
                    <a:pt x="7180" y="37"/>
                    <a:pt x="7071" y="73"/>
                  </a:cubicBezTo>
                  <a:cubicBezTo>
                    <a:pt x="6879" y="155"/>
                    <a:pt x="6688" y="301"/>
                    <a:pt x="6496" y="493"/>
                  </a:cubicBezTo>
                  <a:cubicBezTo>
                    <a:pt x="6350" y="648"/>
                    <a:pt x="6195" y="840"/>
                    <a:pt x="6003" y="1104"/>
                  </a:cubicBezTo>
                  <a:cubicBezTo>
                    <a:pt x="5894" y="1332"/>
                    <a:pt x="5739" y="1560"/>
                    <a:pt x="5584" y="1825"/>
                  </a:cubicBezTo>
                  <a:cubicBezTo>
                    <a:pt x="5511" y="2053"/>
                    <a:pt x="5392" y="2245"/>
                    <a:pt x="5283" y="2509"/>
                  </a:cubicBezTo>
                  <a:cubicBezTo>
                    <a:pt x="5319" y="2281"/>
                    <a:pt x="5283" y="2126"/>
                    <a:pt x="5283" y="1934"/>
                  </a:cubicBezTo>
                  <a:cubicBezTo>
                    <a:pt x="5246" y="1706"/>
                    <a:pt x="5210" y="1478"/>
                    <a:pt x="5091" y="1250"/>
                  </a:cubicBezTo>
                  <a:cubicBezTo>
                    <a:pt x="5055" y="1214"/>
                    <a:pt x="5055" y="1177"/>
                    <a:pt x="5018" y="1141"/>
                  </a:cubicBezTo>
                  <a:cubicBezTo>
                    <a:pt x="4982" y="1068"/>
                    <a:pt x="4936" y="1022"/>
                    <a:pt x="4863" y="986"/>
                  </a:cubicBezTo>
                  <a:cubicBezTo>
                    <a:pt x="4827" y="986"/>
                    <a:pt x="4790" y="949"/>
                    <a:pt x="4754" y="949"/>
                  </a:cubicBezTo>
                  <a:cubicBezTo>
                    <a:pt x="4708" y="913"/>
                    <a:pt x="4635" y="913"/>
                    <a:pt x="4598" y="913"/>
                  </a:cubicBezTo>
                  <a:lnTo>
                    <a:pt x="4443" y="913"/>
                  </a:lnTo>
                  <a:cubicBezTo>
                    <a:pt x="4370" y="913"/>
                    <a:pt x="4334" y="913"/>
                    <a:pt x="4297" y="949"/>
                  </a:cubicBezTo>
                  <a:cubicBezTo>
                    <a:pt x="4179" y="986"/>
                    <a:pt x="4069" y="1068"/>
                    <a:pt x="3951" y="1141"/>
                  </a:cubicBezTo>
                  <a:cubicBezTo>
                    <a:pt x="3914" y="1177"/>
                    <a:pt x="3878" y="1214"/>
                    <a:pt x="3841" y="1250"/>
                  </a:cubicBezTo>
                  <a:cubicBezTo>
                    <a:pt x="3796" y="1296"/>
                    <a:pt x="3723" y="1369"/>
                    <a:pt x="3723" y="1405"/>
                  </a:cubicBezTo>
                  <a:cubicBezTo>
                    <a:pt x="3650" y="1478"/>
                    <a:pt x="3568" y="1597"/>
                    <a:pt x="3531" y="1670"/>
                  </a:cubicBezTo>
                  <a:cubicBezTo>
                    <a:pt x="3422" y="1898"/>
                    <a:pt x="3340" y="2126"/>
                    <a:pt x="3303" y="2436"/>
                  </a:cubicBezTo>
                  <a:cubicBezTo>
                    <a:pt x="3267" y="2664"/>
                    <a:pt x="3230" y="2929"/>
                    <a:pt x="3230" y="3230"/>
                  </a:cubicBezTo>
                  <a:cubicBezTo>
                    <a:pt x="3194" y="3613"/>
                    <a:pt x="3230" y="3987"/>
                    <a:pt x="3230" y="4370"/>
                  </a:cubicBezTo>
                  <a:cubicBezTo>
                    <a:pt x="3230" y="4297"/>
                    <a:pt x="3194" y="4215"/>
                    <a:pt x="3157" y="4142"/>
                  </a:cubicBezTo>
                  <a:cubicBezTo>
                    <a:pt x="3111" y="4106"/>
                    <a:pt x="3075" y="4033"/>
                    <a:pt x="3038" y="3987"/>
                  </a:cubicBezTo>
                  <a:cubicBezTo>
                    <a:pt x="3038" y="3914"/>
                    <a:pt x="3002" y="3877"/>
                    <a:pt x="2929" y="3804"/>
                  </a:cubicBezTo>
                  <a:cubicBezTo>
                    <a:pt x="2847" y="3686"/>
                    <a:pt x="2774" y="3613"/>
                    <a:pt x="2655" y="3576"/>
                  </a:cubicBezTo>
                  <a:cubicBezTo>
                    <a:pt x="2619" y="3531"/>
                    <a:pt x="2582" y="3531"/>
                    <a:pt x="2509" y="3531"/>
                  </a:cubicBezTo>
                  <a:cubicBezTo>
                    <a:pt x="2509" y="3494"/>
                    <a:pt x="2473" y="3494"/>
                    <a:pt x="2427" y="3494"/>
                  </a:cubicBezTo>
                  <a:lnTo>
                    <a:pt x="2354" y="3494"/>
                  </a:lnTo>
                  <a:cubicBezTo>
                    <a:pt x="2281" y="3531"/>
                    <a:pt x="2199" y="3531"/>
                    <a:pt x="2163" y="3576"/>
                  </a:cubicBezTo>
                  <a:cubicBezTo>
                    <a:pt x="2126" y="3613"/>
                    <a:pt x="2053" y="3649"/>
                    <a:pt x="2017" y="3686"/>
                  </a:cubicBezTo>
                  <a:cubicBezTo>
                    <a:pt x="1971" y="3759"/>
                    <a:pt x="1898" y="3804"/>
                    <a:pt x="1862" y="3877"/>
                  </a:cubicBezTo>
                  <a:cubicBezTo>
                    <a:pt x="1825" y="3914"/>
                    <a:pt x="1789" y="3987"/>
                    <a:pt x="1743" y="4106"/>
                  </a:cubicBezTo>
                  <a:cubicBezTo>
                    <a:pt x="1670" y="4261"/>
                    <a:pt x="1597" y="4407"/>
                    <a:pt x="1561" y="4598"/>
                  </a:cubicBezTo>
                  <a:cubicBezTo>
                    <a:pt x="1515" y="4753"/>
                    <a:pt x="1478" y="4899"/>
                    <a:pt x="1442" y="5091"/>
                  </a:cubicBezTo>
                  <a:cubicBezTo>
                    <a:pt x="1406" y="5401"/>
                    <a:pt x="1406" y="5738"/>
                    <a:pt x="1478" y="6158"/>
                  </a:cubicBezTo>
                  <a:cubicBezTo>
                    <a:pt x="1515" y="6496"/>
                    <a:pt x="1597" y="6842"/>
                    <a:pt x="1670" y="7143"/>
                  </a:cubicBezTo>
                  <a:cubicBezTo>
                    <a:pt x="1707" y="7298"/>
                    <a:pt x="1743" y="7454"/>
                    <a:pt x="1789" y="7563"/>
                  </a:cubicBezTo>
                  <a:cubicBezTo>
                    <a:pt x="1743" y="7527"/>
                    <a:pt x="1707" y="7454"/>
                    <a:pt x="1634" y="7408"/>
                  </a:cubicBezTo>
                  <a:cubicBezTo>
                    <a:pt x="1515" y="7262"/>
                    <a:pt x="1287" y="7107"/>
                    <a:pt x="1022" y="7070"/>
                  </a:cubicBezTo>
                  <a:cubicBezTo>
                    <a:pt x="949" y="7034"/>
                    <a:pt x="913" y="7034"/>
                    <a:pt x="831" y="7034"/>
                  </a:cubicBezTo>
                  <a:cubicBezTo>
                    <a:pt x="794" y="7034"/>
                    <a:pt x="758" y="7034"/>
                    <a:pt x="685" y="7070"/>
                  </a:cubicBezTo>
                  <a:cubicBezTo>
                    <a:pt x="603" y="7070"/>
                    <a:pt x="493" y="7107"/>
                    <a:pt x="420" y="7180"/>
                  </a:cubicBezTo>
                  <a:cubicBezTo>
                    <a:pt x="229" y="7298"/>
                    <a:pt x="110" y="7527"/>
                    <a:pt x="37" y="7791"/>
                  </a:cubicBezTo>
                  <a:cubicBezTo>
                    <a:pt x="1" y="7946"/>
                    <a:pt x="1" y="8138"/>
                    <a:pt x="1" y="8320"/>
                  </a:cubicBezTo>
                  <a:cubicBezTo>
                    <a:pt x="1" y="8475"/>
                    <a:pt x="1" y="8667"/>
                    <a:pt x="37" y="8858"/>
                  </a:cubicBezTo>
                  <a:cubicBezTo>
                    <a:pt x="74" y="9159"/>
                    <a:pt x="229" y="9506"/>
                    <a:pt x="375" y="9844"/>
                  </a:cubicBezTo>
                  <a:cubicBezTo>
                    <a:pt x="530" y="10108"/>
                    <a:pt x="721" y="10373"/>
                    <a:pt x="986" y="10719"/>
                  </a:cubicBezTo>
                  <a:cubicBezTo>
                    <a:pt x="1141" y="10911"/>
                    <a:pt x="1333" y="11139"/>
                    <a:pt x="1478" y="11331"/>
                  </a:cubicBezTo>
                  <a:cubicBezTo>
                    <a:pt x="1478" y="11367"/>
                    <a:pt x="1442" y="11367"/>
                    <a:pt x="1442" y="11404"/>
                  </a:cubicBezTo>
                  <a:cubicBezTo>
                    <a:pt x="1478" y="11440"/>
                    <a:pt x="1478" y="11440"/>
                    <a:pt x="1478" y="11477"/>
                  </a:cubicBezTo>
                  <a:cubicBezTo>
                    <a:pt x="1478" y="11477"/>
                    <a:pt x="1515" y="11477"/>
                    <a:pt x="1515" y="11513"/>
                  </a:cubicBezTo>
                  <a:lnTo>
                    <a:pt x="1670" y="11513"/>
                  </a:lnTo>
                  <a:cubicBezTo>
                    <a:pt x="1743" y="11595"/>
                    <a:pt x="1825" y="11668"/>
                    <a:pt x="1898" y="11787"/>
                  </a:cubicBezTo>
                  <a:lnTo>
                    <a:pt x="1898" y="11705"/>
                  </a:lnTo>
                  <a:lnTo>
                    <a:pt x="1898" y="11632"/>
                  </a:lnTo>
                  <a:lnTo>
                    <a:pt x="1789" y="11513"/>
                  </a:lnTo>
                  <a:lnTo>
                    <a:pt x="1935" y="11513"/>
                  </a:lnTo>
                  <a:cubicBezTo>
                    <a:pt x="1935" y="11404"/>
                    <a:pt x="1935" y="11331"/>
                    <a:pt x="1971" y="11249"/>
                  </a:cubicBezTo>
                  <a:cubicBezTo>
                    <a:pt x="2017" y="11020"/>
                    <a:pt x="2053" y="10829"/>
                    <a:pt x="2090" y="10646"/>
                  </a:cubicBezTo>
                  <a:cubicBezTo>
                    <a:pt x="2090" y="10564"/>
                    <a:pt x="2126" y="10491"/>
                    <a:pt x="2126" y="10418"/>
                  </a:cubicBezTo>
                  <a:cubicBezTo>
                    <a:pt x="2090" y="10336"/>
                    <a:pt x="2017" y="10263"/>
                    <a:pt x="1935" y="10145"/>
                  </a:cubicBezTo>
                  <a:cubicBezTo>
                    <a:pt x="1862" y="10035"/>
                    <a:pt x="1789" y="9962"/>
                    <a:pt x="1707" y="9844"/>
                  </a:cubicBezTo>
                  <a:cubicBezTo>
                    <a:pt x="1561" y="9652"/>
                    <a:pt x="1442" y="9424"/>
                    <a:pt x="1333" y="9232"/>
                  </a:cubicBezTo>
                  <a:cubicBezTo>
                    <a:pt x="1214" y="9004"/>
                    <a:pt x="1104" y="8776"/>
                    <a:pt x="1022" y="8548"/>
                  </a:cubicBezTo>
                  <a:cubicBezTo>
                    <a:pt x="949" y="8320"/>
                    <a:pt x="876" y="8092"/>
                    <a:pt x="794" y="7864"/>
                  </a:cubicBezTo>
                  <a:lnTo>
                    <a:pt x="831" y="7828"/>
                  </a:lnTo>
                  <a:cubicBezTo>
                    <a:pt x="876" y="7828"/>
                    <a:pt x="876" y="7828"/>
                    <a:pt x="876" y="7864"/>
                  </a:cubicBezTo>
                  <a:cubicBezTo>
                    <a:pt x="913" y="7946"/>
                    <a:pt x="913" y="8019"/>
                    <a:pt x="949" y="8138"/>
                  </a:cubicBezTo>
                  <a:cubicBezTo>
                    <a:pt x="1059" y="8475"/>
                    <a:pt x="1214" y="8858"/>
                    <a:pt x="1406" y="9196"/>
                  </a:cubicBezTo>
                  <a:cubicBezTo>
                    <a:pt x="1515" y="9424"/>
                    <a:pt x="1670" y="9616"/>
                    <a:pt x="1825" y="9807"/>
                  </a:cubicBezTo>
                  <a:cubicBezTo>
                    <a:pt x="1898" y="9880"/>
                    <a:pt x="1971" y="9999"/>
                    <a:pt x="2053" y="10072"/>
                  </a:cubicBezTo>
                  <a:lnTo>
                    <a:pt x="2090" y="10145"/>
                  </a:lnTo>
                  <a:lnTo>
                    <a:pt x="2163" y="10263"/>
                  </a:lnTo>
                  <a:cubicBezTo>
                    <a:pt x="2281" y="9962"/>
                    <a:pt x="2354" y="9689"/>
                    <a:pt x="2427" y="9424"/>
                  </a:cubicBezTo>
                  <a:cubicBezTo>
                    <a:pt x="2619" y="8895"/>
                    <a:pt x="2847" y="8320"/>
                    <a:pt x="3111" y="7791"/>
                  </a:cubicBezTo>
                  <a:cubicBezTo>
                    <a:pt x="2965" y="7563"/>
                    <a:pt x="2847" y="7298"/>
                    <a:pt x="2737" y="7034"/>
                  </a:cubicBezTo>
                  <a:cubicBezTo>
                    <a:pt x="2619" y="6769"/>
                    <a:pt x="2546" y="6496"/>
                    <a:pt x="2473" y="6231"/>
                  </a:cubicBezTo>
                  <a:cubicBezTo>
                    <a:pt x="2391" y="5930"/>
                    <a:pt x="2354" y="5629"/>
                    <a:pt x="2318" y="5355"/>
                  </a:cubicBezTo>
                  <a:cubicBezTo>
                    <a:pt x="2281" y="5091"/>
                    <a:pt x="2281" y="4790"/>
                    <a:pt x="2281" y="4525"/>
                  </a:cubicBezTo>
                  <a:cubicBezTo>
                    <a:pt x="2281" y="4489"/>
                    <a:pt x="2318" y="4489"/>
                    <a:pt x="2318" y="4489"/>
                  </a:cubicBezTo>
                  <a:cubicBezTo>
                    <a:pt x="2354" y="4489"/>
                    <a:pt x="2354" y="4489"/>
                    <a:pt x="2354" y="4525"/>
                  </a:cubicBezTo>
                  <a:lnTo>
                    <a:pt x="2354" y="4826"/>
                  </a:lnTo>
                  <a:cubicBezTo>
                    <a:pt x="2354" y="5091"/>
                    <a:pt x="2391" y="5319"/>
                    <a:pt x="2427" y="5547"/>
                  </a:cubicBezTo>
                  <a:cubicBezTo>
                    <a:pt x="2473" y="5811"/>
                    <a:pt x="2509" y="6040"/>
                    <a:pt x="2582" y="6313"/>
                  </a:cubicBezTo>
                  <a:cubicBezTo>
                    <a:pt x="2655" y="6541"/>
                    <a:pt x="2701" y="6724"/>
                    <a:pt x="2810" y="6915"/>
                  </a:cubicBezTo>
                  <a:cubicBezTo>
                    <a:pt x="2883" y="7107"/>
                    <a:pt x="2965" y="7298"/>
                    <a:pt x="3075" y="7527"/>
                  </a:cubicBezTo>
                  <a:lnTo>
                    <a:pt x="3111" y="7527"/>
                  </a:lnTo>
                  <a:cubicBezTo>
                    <a:pt x="3111" y="7563"/>
                    <a:pt x="3157" y="7599"/>
                    <a:pt x="3194" y="7682"/>
                  </a:cubicBezTo>
                  <a:cubicBezTo>
                    <a:pt x="3267" y="7490"/>
                    <a:pt x="3340" y="7335"/>
                    <a:pt x="3422" y="7180"/>
                  </a:cubicBezTo>
                  <a:cubicBezTo>
                    <a:pt x="3759" y="6496"/>
                    <a:pt x="4179" y="5811"/>
                    <a:pt x="4635" y="5054"/>
                  </a:cubicBezTo>
                  <a:lnTo>
                    <a:pt x="4790" y="4826"/>
                  </a:lnTo>
                  <a:cubicBezTo>
                    <a:pt x="4754" y="4753"/>
                    <a:pt x="4708" y="4717"/>
                    <a:pt x="4671" y="4635"/>
                  </a:cubicBezTo>
                  <a:cubicBezTo>
                    <a:pt x="4635" y="4598"/>
                    <a:pt x="4635" y="4525"/>
                    <a:pt x="4598" y="4489"/>
                  </a:cubicBezTo>
                  <a:cubicBezTo>
                    <a:pt x="4562" y="4334"/>
                    <a:pt x="4525" y="4215"/>
                    <a:pt x="4480" y="4106"/>
                  </a:cubicBezTo>
                  <a:cubicBezTo>
                    <a:pt x="4407" y="3841"/>
                    <a:pt x="4370" y="3576"/>
                    <a:pt x="4334" y="3303"/>
                  </a:cubicBezTo>
                  <a:cubicBezTo>
                    <a:pt x="4297" y="2810"/>
                    <a:pt x="4297" y="2281"/>
                    <a:pt x="4407" y="1752"/>
                  </a:cubicBezTo>
                  <a:cubicBezTo>
                    <a:pt x="4407" y="1752"/>
                    <a:pt x="4407" y="1706"/>
                    <a:pt x="4443" y="1706"/>
                  </a:cubicBezTo>
                  <a:lnTo>
                    <a:pt x="4443" y="1752"/>
                  </a:lnTo>
                  <a:lnTo>
                    <a:pt x="4480" y="1752"/>
                  </a:lnTo>
                  <a:cubicBezTo>
                    <a:pt x="4407" y="2089"/>
                    <a:pt x="4407" y="2436"/>
                    <a:pt x="4407" y="2774"/>
                  </a:cubicBezTo>
                  <a:cubicBezTo>
                    <a:pt x="4407" y="3002"/>
                    <a:pt x="4407" y="3193"/>
                    <a:pt x="4443" y="3421"/>
                  </a:cubicBezTo>
                  <a:cubicBezTo>
                    <a:pt x="4443" y="3531"/>
                    <a:pt x="4480" y="3613"/>
                    <a:pt x="4480" y="3722"/>
                  </a:cubicBezTo>
                  <a:cubicBezTo>
                    <a:pt x="4525" y="3804"/>
                    <a:pt x="4525" y="3914"/>
                    <a:pt x="4562" y="3987"/>
                  </a:cubicBezTo>
                  <a:cubicBezTo>
                    <a:pt x="4598" y="4142"/>
                    <a:pt x="4635" y="4261"/>
                    <a:pt x="4708" y="4407"/>
                  </a:cubicBezTo>
                  <a:cubicBezTo>
                    <a:pt x="4708" y="4443"/>
                    <a:pt x="4708" y="4489"/>
                    <a:pt x="4754" y="4525"/>
                  </a:cubicBezTo>
                  <a:lnTo>
                    <a:pt x="4790" y="4598"/>
                  </a:lnTo>
                  <a:lnTo>
                    <a:pt x="4790" y="4635"/>
                  </a:lnTo>
                  <a:lnTo>
                    <a:pt x="4827" y="4717"/>
                  </a:lnTo>
                  <a:cubicBezTo>
                    <a:pt x="4982" y="4489"/>
                    <a:pt x="5128" y="4261"/>
                    <a:pt x="5283" y="4033"/>
                  </a:cubicBezTo>
                  <a:cubicBezTo>
                    <a:pt x="5319" y="3950"/>
                    <a:pt x="5356" y="3877"/>
                    <a:pt x="5392" y="3841"/>
                  </a:cubicBezTo>
                  <a:lnTo>
                    <a:pt x="5474" y="3722"/>
                  </a:lnTo>
                  <a:lnTo>
                    <a:pt x="5620" y="3494"/>
                  </a:lnTo>
                  <a:lnTo>
                    <a:pt x="5666" y="3458"/>
                  </a:lnTo>
                  <a:cubicBezTo>
                    <a:pt x="5739" y="3303"/>
                    <a:pt x="5848" y="3157"/>
                    <a:pt x="5930" y="3002"/>
                  </a:cubicBezTo>
                  <a:lnTo>
                    <a:pt x="6003" y="2892"/>
                  </a:lnTo>
                  <a:lnTo>
                    <a:pt x="6195" y="2582"/>
                  </a:lnTo>
                  <a:cubicBezTo>
                    <a:pt x="6158" y="2354"/>
                    <a:pt x="6122" y="2162"/>
                    <a:pt x="6122" y="2016"/>
                  </a:cubicBezTo>
                  <a:cubicBezTo>
                    <a:pt x="6076" y="1898"/>
                    <a:pt x="6076" y="1825"/>
                    <a:pt x="6122" y="1752"/>
                  </a:cubicBezTo>
                  <a:lnTo>
                    <a:pt x="6122" y="1597"/>
                  </a:lnTo>
                  <a:cubicBezTo>
                    <a:pt x="6122" y="1560"/>
                    <a:pt x="6122" y="1524"/>
                    <a:pt x="6158" y="1478"/>
                  </a:cubicBezTo>
                  <a:lnTo>
                    <a:pt x="6158" y="1442"/>
                  </a:lnTo>
                  <a:lnTo>
                    <a:pt x="6195" y="1442"/>
                  </a:lnTo>
                  <a:lnTo>
                    <a:pt x="6195" y="1478"/>
                  </a:lnTo>
                  <a:cubicBezTo>
                    <a:pt x="6195" y="1560"/>
                    <a:pt x="6195" y="1633"/>
                    <a:pt x="6158" y="1706"/>
                  </a:cubicBezTo>
                  <a:lnTo>
                    <a:pt x="6158" y="1934"/>
                  </a:lnTo>
                  <a:cubicBezTo>
                    <a:pt x="6158" y="2053"/>
                    <a:pt x="6195" y="2162"/>
                    <a:pt x="6195" y="2245"/>
                  </a:cubicBezTo>
                  <a:cubicBezTo>
                    <a:pt x="6195" y="2317"/>
                    <a:pt x="6231" y="2436"/>
                    <a:pt x="6231" y="2509"/>
                  </a:cubicBezTo>
                  <a:cubicBezTo>
                    <a:pt x="6350" y="2317"/>
                    <a:pt x="6459" y="2162"/>
                    <a:pt x="6578" y="1980"/>
                  </a:cubicBezTo>
                  <a:cubicBezTo>
                    <a:pt x="6761" y="1706"/>
                    <a:pt x="6989" y="1332"/>
                    <a:pt x="7180" y="986"/>
                  </a:cubicBezTo>
                  <a:lnTo>
                    <a:pt x="7217" y="949"/>
                  </a:lnTo>
                  <a:lnTo>
                    <a:pt x="7217" y="986"/>
                  </a:lnTo>
                  <a:cubicBezTo>
                    <a:pt x="7262" y="986"/>
                    <a:pt x="7262" y="986"/>
                    <a:pt x="7262" y="1022"/>
                  </a:cubicBezTo>
                  <a:cubicBezTo>
                    <a:pt x="7107" y="1214"/>
                    <a:pt x="6989" y="1442"/>
                    <a:pt x="6879" y="1670"/>
                  </a:cubicBezTo>
                  <a:cubicBezTo>
                    <a:pt x="6806" y="1788"/>
                    <a:pt x="6724" y="1898"/>
                    <a:pt x="6651" y="2016"/>
                  </a:cubicBezTo>
                  <a:cubicBezTo>
                    <a:pt x="6688" y="2016"/>
                    <a:pt x="6688" y="2016"/>
                    <a:pt x="6724" y="1980"/>
                  </a:cubicBezTo>
                  <a:cubicBezTo>
                    <a:pt x="6879" y="1898"/>
                    <a:pt x="7034" y="1825"/>
                    <a:pt x="7180" y="1706"/>
                  </a:cubicBezTo>
                  <a:cubicBezTo>
                    <a:pt x="7299" y="1633"/>
                    <a:pt x="7445" y="1524"/>
                    <a:pt x="7600" y="1405"/>
                  </a:cubicBezTo>
                  <a:lnTo>
                    <a:pt x="7636" y="1405"/>
                  </a:lnTo>
                  <a:lnTo>
                    <a:pt x="7636" y="1442"/>
                  </a:lnTo>
                  <a:cubicBezTo>
                    <a:pt x="7490" y="1560"/>
                    <a:pt x="7335" y="1706"/>
                    <a:pt x="7144" y="1825"/>
                  </a:cubicBezTo>
                  <a:cubicBezTo>
                    <a:pt x="7034" y="1898"/>
                    <a:pt x="6952" y="1934"/>
                    <a:pt x="6879" y="1980"/>
                  </a:cubicBezTo>
                  <a:cubicBezTo>
                    <a:pt x="6761" y="2053"/>
                    <a:pt x="6688" y="2089"/>
                    <a:pt x="6615" y="2126"/>
                  </a:cubicBezTo>
                  <a:lnTo>
                    <a:pt x="6615" y="2089"/>
                  </a:lnTo>
                  <a:lnTo>
                    <a:pt x="6386" y="2473"/>
                  </a:lnTo>
                  <a:lnTo>
                    <a:pt x="6231" y="2664"/>
                  </a:lnTo>
                  <a:cubicBezTo>
                    <a:pt x="6158" y="2847"/>
                    <a:pt x="6040" y="3038"/>
                    <a:pt x="5930" y="3193"/>
                  </a:cubicBezTo>
                  <a:cubicBezTo>
                    <a:pt x="5812" y="3385"/>
                    <a:pt x="5702" y="3531"/>
                    <a:pt x="5620" y="3722"/>
                  </a:cubicBezTo>
                  <a:cubicBezTo>
                    <a:pt x="5474" y="3914"/>
                    <a:pt x="5319" y="4142"/>
                    <a:pt x="5210" y="4370"/>
                  </a:cubicBezTo>
                  <a:lnTo>
                    <a:pt x="5319" y="4334"/>
                  </a:lnTo>
                  <a:cubicBezTo>
                    <a:pt x="5438" y="4334"/>
                    <a:pt x="5547" y="4297"/>
                    <a:pt x="5666" y="4261"/>
                  </a:cubicBezTo>
                  <a:cubicBezTo>
                    <a:pt x="5894" y="4215"/>
                    <a:pt x="6076" y="4142"/>
                    <a:pt x="6268" y="4106"/>
                  </a:cubicBezTo>
                  <a:cubicBezTo>
                    <a:pt x="6496" y="4033"/>
                    <a:pt x="6688" y="3950"/>
                    <a:pt x="6879" y="3877"/>
                  </a:cubicBezTo>
                  <a:cubicBezTo>
                    <a:pt x="7071" y="3804"/>
                    <a:pt x="7217" y="3722"/>
                    <a:pt x="7408" y="3613"/>
                  </a:cubicBezTo>
                  <a:cubicBezTo>
                    <a:pt x="7600" y="3531"/>
                    <a:pt x="7791" y="3421"/>
                    <a:pt x="7946" y="3303"/>
                  </a:cubicBezTo>
                  <a:lnTo>
                    <a:pt x="7983" y="3303"/>
                  </a:lnTo>
                  <a:lnTo>
                    <a:pt x="7983" y="3348"/>
                  </a:lnTo>
                  <a:lnTo>
                    <a:pt x="7983" y="3385"/>
                  </a:lnTo>
                  <a:cubicBezTo>
                    <a:pt x="7791" y="3494"/>
                    <a:pt x="7563" y="3649"/>
                    <a:pt x="7299" y="3759"/>
                  </a:cubicBezTo>
                  <a:cubicBezTo>
                    <a:pt x="7180" y="3841"/>
                    <a:pt x="7071" y="3877"/>
                    <a:pt x="6952" y="3950"/>
                  </a:cubicBezTo>
                  <a:cubicBezTo>
                    <a:pt x="6843" y="3987"/>
                    <a:pt x="6724" y="4033"/>
                    <a:pt x="6578" y="4106"/>
                  </a:cubicBezTo>
                  <a:cubicBezTo>
                    <a:pt x="6350" y="4179"/>
                    <a:pt x="6076" y="4297"/>
                    <a:pt x="5812" y="4370"/>
                  </a:cubicBezTo>
                  <a:cubicBezTo>
                    <a:pt x="5666" y="4407"/>
                    <a:pt x="5547" y="4443"/>
                    <a:pt x="5438" y="4489"/>
                  </a:cubicBezTo>
                  <a:cubicBezTo>
                    <a:pt x="5356" y="4489"/>
                    <a:pt x="5246" y="4525"/>
                    <a:pt x="5091" y="4525"/>
                  </a:cubicBezTo>
                  <a:cubicBezTo>
                    <a:pt x="4790" y="5018"/>
                    <a:pt x="4562" y="5437"/>
                    <a:pt x="4334" y="5811"/>
                  </a:cubicBezTo>
                  <a:lnTo>
                    <a:pt x="4334" y="5857"/>
                  </a:lnTo>
                  <a:cubicBezTo>
                    <a:pt x="4297" y="5930"/>
                    <a:pt x="4252" y="6003"/>
                    <a:pt x="4179" y="6085"/>
                  </a:cubicBezTo>
                  <a:cubicBezTo>
                    <a:pt x="3987" y="6459"/>
                    <a:pt x="3841" y="6769"/>
                    <a:pt x="3650" y="7107"/>
                  </a:cubicBezTo>
                  <a:cubicBezTo>
                    <a:pt x="3796" y="7070"/>
                    <a:pt x="3951" y="6997"/>
                    <a:pt x="4106" y="6952"/>
                  </a:cubicBezTo>
                  <a:lnTo>
                    <a:pt x="4215" y="6915"/>
                  </a:lnTo>
                  <a:lnTo>
                    <a:pt x="4252" y="6915"/>
                  </a:lnTo>
                  <a:cubicBezTo>
                    <a:pt x="4525" y="6842"/>
                    <a:pt x="4754" y="6769"/>
                    <a:pt x="4982" y="6687"/>
                  </a:cubicBezTo>
                  <a:cubicBezTo>
                    <a:pt x="5246" y="6614"/>
                    <a:pt x="5474" y="6541"/>
                    <a:pt x="5666" y="6459"/>
                  </a:cubicBezTo>
                  <a:cubicBezTo>
                    <a:pt x="5894" y="6350"/>
                    <a:pt x="6076" y="6268"/>
                    <a:pt x="6304" y="6158"/>
                  </a:cubicBezTo>
                  <a:cubicBezTo>
                    <a:pt x="6423" y="6085"/>
                    <a:pt x="6578" y="6003"/>
                    <a:pt x="6688" y="5930"/>
                  </a:cubicBezTo>
                  <a:cubicBezTo>
                    <a:pt x="6843" y="5857"/>
                    <a:pt x="6952" y="5775"/>
                    <a:pt x="7107" y="5665"/>
                  </a:cubicBezTo>
                  <a:lnTo>
                    <a:pt x="7144" y="5702"/>
                  </a:lnTo>
                  <a:lnTo>
                    <a:pt x="7144" y="5738"/>
                  </a:lnTo>
                  <a:cubicBezTo>
                    <a:pt x="6879" y="5930"/>
                    <a:pt x="6578" y="6085"/>
                    <a:pt x="6304" y="6231"/>
                  </a:cubicBezTo>
                  <a:cubicBezTo>
                    <a:pt x="6040" y="6386"/>
                    <a:pt x="5739" y="6496"/>
                    <a:pt x="5438" y="6614"/>
                  </a:cubicBezTo>
                  <a:cubicBezTo>
                    <a:pt x="5091" y="6724"/>
                    <a:pt x="4790" y="6842"/>
                    <a:pt x="4525" y="6915"/>
                  </a:cubicBezTo>
                  <a:lnTo>
                    <a:pt x="4370" y="6952"/>
                  </a:lnTo>
                  <a:lnTo>
                    <a:pt x="4069" y="7070"/>
                  </a:lnTo>
                  <a:cubicBezTo>
                    <a:pt x="3951" y="7107"/>
                    <a:pt x="3841" y="7143"/>
                    <a:pt x="3723" y="7180"/>
                  </a:cubicBezTo>
                  <a:lnTo>
                    <a:pt x="3613" y="7225"/>
                  </a:lnTo>
                  <a:cubicBezTo>
                    <a:pt x="3422" y="7563"/>
                    <a:pt x="3267" y="7946"/>
                    <a:pt x="3111" y="8284"/>
                  </a:cubicBezTo>
                  <a:cubicBezTo>
                    <a:pt x="2929" y="8703"/>
                    <a:pt x="2774" y="9123"/>
                    <a:pt x="2619" y="9506"/>
                  </a:cubicBezTo>
                  <a:lnTo>
                    <a:pt x="2737" y="9506"/>
                  </a:lnTo>
                  <a:lnTo>
                    <a:pt x="2883" y="9424"/>
                  </a:lnTo>
                  <a:lnTo>
                    <a:pt x="3038" y="9424"/>
                  </a:lnTo>
                  <a:cubicBezTo>
                    <a:pt x="3111" y="9388"/>
                    <a:pt x="3230" y="9351"/>
                    <a:pt x="3340" y="9315"/>
                  </a:cubicBezTo>
                  <a:cubicBezTo>
                    <a:pt x="3613" y="9278"/>
                    <a:pt x="3841" y="9196"/>
                    <a:pt x="4106" y="9123"/>
                  </a:cubicBezTo>
                  <a:cubicBezTo>
                    <a:pt x="4407" y="9004"/>
                    <a:pt x="4635" y="8931"/>
                    <a:pt x="4863" y="8858"/>
                  </a:cubicBezTo>
                  <a:cubicBezTo>
                    <a:pt x="5091" y="8740"/>
                    <a:pt x="5356" y="8630"/>
                    <a:pt x="5584" y="8512"/>
                  </a:cubicBezTo>
                  <a:cubicBezTo>
                    <a:pt x="5775" y="8402"/>
                    <a:pt x="5967" y="8284"/>
                    <a:pt x="6158" y="8211"/>
                  </a:cubicBezTo>
                  <a:lnTo>
                    <a:pt x="6158" y="8174"/>
                  </a:lnTo>
                  <a:lnTo>
                    <a:pt x="6195" y="8211"/>
                  </a:lnTo>
                  <a:lnTo>
                    <a:pt x="6195" y="8247"/>
                  </a:lnTo>
                  <a:cubicBezTo>
                    <a:pt x="5930" y="8402"/>
                    <a:pt x="5620" y="8594"/>
                    <a:pt x="5319" y="8703"/>
                  </a:cubicBezTo>
                  <a:cubicBezTo>
                    <a:pt x="5055" y="8858"/>
                    <a:pt x="4754" y="8968"/>
                    <a:pt x="4407" y="9086"/>
                  </a:cubicBezTo>
                  <a:cubicBezTo>
                    <a:pt x="4142" y="9196"/>
                    <a:pt x="3841" y="9315"/>
                    <a:pt x="3495" y="9424"/>
                  </a:cubicBezTo>
                  <a:cubicBezTo>
                    <a:pt x="3340" y="9461"/>
                    <a:pt x="3194" y="9506"/>
                    <a:pt x="3038" y="9543"/>
                  </a:cubicBezTo>
                  <a:cubicBezTo>
                    <a:pt x="2929" y="9579"/>
                    <a:pt x="2847" y="9616"/>
                    <a:pt x="2774" y="9616"/>
                  </a:cubicBezTo>
                  <a:cubicBezTo>
                    <a:pt x="2701" y="9616"/>
                    <a:pt x="2655" y="9652"/>
                    <a:pt x="2582" y="9652"/>
                  </a:cubicBezTo>
                  <a:cubicBezTo>
                    <a:pt x="2509" y="9962"/>
                    <a:pt x="2391" y="10263"/>
                    <a:pt x="2318" y="10528"/>
                  </a:cubicBezTo>
                  <a:cubicBezTo>
                    <a:pt x="2318" y="10683"/>
                    <a:pt x="2281" y="10792"/>
                    <a:pt x="2245" y="10911"/>
                  </a:cubicBezTo>
                  <a:lnTo>
                    <a:pt x="2427" y="10911"/>
                  </a:lnTo>
                  <a:cubicBezTo>
                    <a:pt x="2509" y="10911"/>
                    <a:pt x="2546" y="10875"/>
                    <a:pt x="2619" y="10875"/>
                  </a:cubicBezTo>
                  <a:cubicBezTo>
                    <a:pt x="2774" y="10829"/>
                    <a:pt x="2929" y="10829"/>
                    <a:pt x="3111" y="10792"/>
                  </a:cubicBezTo>
                  <a:cubicBezTo>
                    <a:pt x="3303" y="10719"/>
                    <a:pt x="3531" y="10683"/>
                    <a:pt x="3686" y="10601"/>
                  </a:cubicBezTo>
                  <a:cubicBezTo>
                    <a:pt x="3914" y="10564"/>
                    <a:pt x="4106" y="10491"/>
                    <a:pt x="4252" y="10373"/>
                  </a:cubicBezTo>
                  <a:cubicBezTo>
                    <a:pt x="4334" y="10373"/>
                    <a:pt x="4370" y="10336"/>
                    <a:pt x="4443" y="10300"/>
                  </a:cubicBezTo>
                  <a:lnTo>
                    <a:pt x="4480" y="10300"/>
                  </a:lnTo>
                  <a:lnTo>
                    <a:pt x="4480" y="10336"/>
                  </a:lnTo>
                  <a:cubicBezTo>
                    <a:pt x="4142" y="10528"/>
                    <a:pt x="3759" y="10719"/>
                    <a:pt x="3340" y="10829"/>
                  </a:cubicBezTo>
                  <a:cubicBezTo>
                    <a:pt x="3111" y="10875"/>
                    <a:pt x="2929" y="10948"/>
                    <a:pt x="2737" y="10984"/>
                  </a:cubicBezTo>
                  <a:cubicBezTo>
                    <a:pt x="2619" y="10984"/>
                    <a:pt x="2509" y="11020"/>
                    <a:pt x="2427" y="11020"/>
                  </a:cubicBezTo>
                  <a:cubicBezTo>
                    <a:pt x="2354" y="11020"/>
                    <a:pt x="2281" y="11020"/>
                    <a:pt x="2199" y="11057"/>
                  </a:cubicBezTo>
                  <a:cubicBezTo>
                    <a:pt x="2199" y="11103"/>
                    <a:pt x="2199" y="11176"/>
                    <a:pt x="2163" y="11212"/>
                  </a:cubicBezTo>
                  <a:cubicBezTo>
                    <a:pt x="2163" y="11285"/>
                    <a:pt x="2163" y="11367"/>
                    <a:pt x="2126" y="11440"/>
                  </a:cubicBezTo>
                  <a:lnTo>
                    <a:pt x="2199" y="11440"/>
                  </a:lnTo>
                  <a:cubicBezTo>
                    <a:pt x="2427" y="11404"/>
                    <a:pt x="2655" y="11367"/>
                    <a:pt x="2929" y="11285"/>
                  </a:cubicBezTo>
                  <a:cubicBezTo>
                    <a:pt x="3038" y="11249"/>
                    <a:pt x="3111" y="11212"/>
                    <a:pt x="3230" y="11176"/>
                  </a:cubicBezTo>
                  <a:cubicBezTo>
                    <a:pt x="3303" y="11139"/>
                    <a:pt x="3385" y="11139"/>
                    <a:pt x="3458" y="11103"/>
                  </a:cubicBezTo>
                  <a:lnTo>
                    <a:pt x="3531" y="11057"/>
                  </a:lnTo>
                  <a:cubicBezTo>
                    <a:pt x="3613" y="11057"/>
                    <a:pt x="3650" y="11020"/>
                    <a:pt x="3723" y="11020"/>
                  </a:cubicBezTo>
                  <a:lnTo>
                    <a:pt x="3796" y="10984"/>
                  </a:lnTo>
                  <a:cubicBezTo>
                    <a:pt x="3951" y="10948"/>
                    <a:pt x="4069" y="10911"/>
                    <a:pt x="4179" y="10875"/>
                  </a:cubicBezTo>
                  <a:cubicBezTo>
                    <a:pt x="4334" y="10829"/>
                    <a:pt x="4443" y="10756"/>
                    <a:pt x="4562" y="10719"/>
                  </a:cubicBezTo>
                  <a:cubicBezTo>
                    <a:pt x="4708" y="10646"/>
                    <a:pt x="4790" y="10601"/>
                    <a:pt x="4899" y="10528"/>
                  </a:cubicBezTo>
                  <a:cubicBezTo>
                    <a:pt x="4982" y="10455"/>
                    <a:pt x="5018" y="10373"/>
                    <a:pt x="5055" y="10300"/>
                  </a:cubicBezTo>
                  <a:cubicBezTo>
                    <a:pt x="5055" y="10227"/>
                    <a:pt x="5055" y="10190"/>
                    <a:pt x="5018" y="10108"/>
                  </a:cubicBezTo>
                  <a:cubicBezTo>
                    <a:pt x="4982" y="10035"/>
                    <a:pt x="4936" y="9999"/>
                    <a:pt x="4899" y="9999"/>
                  </a:cubicBezTo>
                  <a:cubicBezTo>
                    <a:pt x="4863" y="9962"/>
                    <a:pt x="4790" y="9917"/>
                    <a:pt x="4708" y="9917"/>
                  </a:cubicBezTo>
                  <a:cubicBezTo>
                    <a:pt x="4671" y="9917"/>
                    <a:pt x="4635" y="9880"/>
                    <a:pt x="4635" y="9880"/>
                  </a:cubicBezTo>
                  <a:cubicBezTo>
                    <a:pt x="4863" y="9807"/>
                    <a:pt x="5091" y="9734"/>
                    <a:pt x="5356" y="9616"/>
                  </a:cubicBezTo>
                  <a:cubicBezTo>
                    <a:pt x="5511" y="9543"/>
                    <a:pt x="5666" y="9461"/>
                    <a:pt x="5775" y="9351"/>
                  </a:cubicBezTo>
                  <a:cubicBezTo>
                    <a:pt x="5930" y="9278"/>
                    <a:pt x="6076" y="9159"/>
                    <a:pt x="6195" y="9086"/>
                  </a:cubicBezTo>
                  <a:cubicBezTo>
                    <a:pt x="6268" y="9004"/>
                    <a:pt x="6386" y="8895"/>
                    <a:pt x="6496" y="8740"/>
                  </a:cubicBezTo>
                  <a:cubicBezTo>
                    <a:pt x="6578" y="8667"/>
                    <a:pt x="6651" y="8548"/>
                    <a:pt x="6688" y="8402"/>
                  </a:cubicBezTo>
                  <a:cubicBezTo>
                    <a:pt x="6724" y="8320"/>
                    <a:pt x="6724" y="8284"/>
                    <a:pt x="6761" y="8211"/>
                  </a:cubicBezTo>
                  <a:lnTo>
                    <a:pt x="6761" y="8056"/>
                  </a:lnTo>
                  <a:lnTo>
                    <a:pt x="6761" y="7910"/>
                  </a:lnTo>
                  <a:cubicBezTo>
                    <a:pt x="6724" y="7864"/>
                    <a:pt x="6724" y="7828"/>
                    <a:pt x="6688" y="7791"/>
                  </a:cubicBezTo>
                  <a:cubicBezTo>
                    <a:pt x="6651" y="7718"/>
                    <a:pt x="6578" y="7682"/>
                    <a:pt x="6496" y="7599"/>
                  </a:cubicBezTo>
                  <a:cubicBezTo>
                    <a:pt x="6423" y="7563"/>
                    <a:pt x="6304" y="7563"/>
                    <a:pt x="6195" y="7527"/>
                  </a:cubicBezTo>
                  <a:cubicBezTo>
                    <a:pt x="6076" y="7490"/>
                    <a:pt x="5967" y="7490"/>
                    <a:pt x="5848" y="7490"/>
                  </a:cubicBezTo>
                  <a:lnTo>
                    <a:pt x="5775" y="7490"/>
                  </a:lnTo>
                  <a:cubicBezTo>
                    <a:pt x="6076" y="7371"/>
                    <a:pt x="6350" y="7225"/>
                    <a:pt x="6615" y="7070"/>
                  </a:cubicBezTo>
                  <a:cubicBezTo>
                    <a:pt x="6916" y="6879"/>
                    <a:pt x="7180" y="6687"/>
                    <a:pt x="7335" y="6496"/>
                  </a:cubicBezTo>
                  <a:cubicBezTo>
                    <a:pt x="7445" y="6386"/>
                    <a:pt x="7527" y="6268"/>
                    <a:pt x="7600" y="6158"/>
                  </a:cubicBezTo>
                  <a:cubicBezTo>
                    <a:pt x="7673" y="6003"/>
                    <a:pt x="7718" y="5894"/>
                    <a:pt x="7755" y="5738"/>
                  </a:cubicBezTo>
                  <a:cubicBezTo>
                    <a:pt x="7755" y="5629"/>
                    <a:pt x="7755" y="5547"/>
                    <a:pt x="7718" y="5474"/>
                  </a:cubicBezTo>
                  <a:cubicBezTo>
                    <a:pt x="7718" y="5355"/>
                    <a:pt x="7673" y="5282"/>
                    <a:pt x="7600" y="5246"/>
                  </a:cubicBezTo>
                  <a:cubicBezTo>
                    <a:pt x="7527" y="5127"/>
                    <a:pt x="7372" y="5091"/>
                    <a:pt x="7180" y="5091"/>
                  </a:cubicBezTo>
                  <a:lnTo>
                    <a:pt x="6989" y="5091"/>
                  </a:lnTo>
                  <a:cubicBezTo>
                    <a:pt x="7335" y="4863"/>
                    <a:pt x="7636" y="4671"/>
                    <a:pt x="7864" y="4489"/>
                  </a:cubicBezTo>
                  <a:cubicBezTo>
                    <a:pt x="7983" y="4370"/>
                    <a:pt x="8092" y="4261"/>
                    <a:pt x="8211" y="4106"/>
                  </a:cubicBezTo>
                  <a:cubicBezTo>
                    <a:pt x="8321" y="3987"/>
                    <a:pt x="8403" y="3877"/>
                    <a:pt x="8439" y="3722"/>
                  </a:cubicBezTo>
                  <a:cubicBezTo>
                    <a:pt x="8512" y="3613"/>
                    <a:pt x="8549" y="3458"/>
                    <a:pt x="8585" y="3303"/>
                  </a:cubicBezTo>
                  <a:cubicBezTo>
                    <a:pt x="8585" y="3193"/>
                    <a:pt x="8585" y="3075"/>
                    <a:pt x="8549" y="3002"/>
                  </a:cubicBezTo>
                  <a:cubicBezTo>
                    <a:pt x="8549" y="2965"/>
                    <a:pt x="8512" y="2929"/>
                    <a:pt x="8512" y="2892"/>
                  </a:cubicBezTo>
                  <a:lnTo>
                    <a:pt x="8476" y="2847"/>
                  </a:lnTo>
                  <a:lnTo>
                    <a:pt x="8439" y="2810"/>
                  </a:lnTo>
                  <a:cubicBezTo>
                    <a:pt x="8357" y="2737"/>
                    <a:pt x="8284" y="2737"/>
                    <a:pt x="8211" y="2701"/>
                  </a:cubicBezTo>
                  <a:lnTo>
                    <a:pt x="7946" y="2701"/>
                  </a:lnTo>
                  <a:cubicBezTo>
                    <a:pt x="7864" y="2737"/>
                    <a:pt x="7755" y="2737"/>
                    <a:pt x="7673" y="2774"/>
                  </a:cubicBezTo>
                  <a:cubicBezTo>
                    <a:pt x="7457" y="2808"/>
                    <a:pt x="7282" y="2883"/>
                    <a:pt x="7071" y="2984"/>
                  </a:cubicBezTo>
                  <a:lnTo>
                    <a:pt x="7071" y="2984"/>
                  </a:lnTo>
                  <a:lnTo>
                    <a:pt x="7071" y="2965"/>
                  </a:lnTo>
                  <a:cubicBezTo>
                    <a:pt x="7180" y="2810"/>
                    <a:pt x="7335" y="2619"/>
                    <a:pt x="7445" y="2390"/>
                  </a:cubicBezTo>
                  <a:cubicBezTo>
                    <a:pt x="7600" y="2162"/>
                    <a:pt x="7718" y="1934"/>
                    <a:pt x="7828" y="1752"/>
                  </a:cubicBezTo>
                  <a:cubicBezTo>
                    <a:pt x="7983" y="1442"/>
                    <a:pt x="8056" y="1250"/>
                    <a:pt x="8092" y="1022"/>
                  </a:cubicBezTo>
                  <a:cubicBezTo>
                    <a:pt x="8129" y="794"/>
                    <a:pt x="8129" y="612"/>
                    <a:pt x="8092" y="420"/>
                  </a:cubicBezTo>
                  <a:cubicBezTo>
                    <a:pt x="8056" y="338"/>
                    <a:pt x="8019" y="265"/>
                    <a:pt x="7946" y="192"/>
                  </a:cubicBezTo>
                  <a:cubicBezTo>
                    <a:pt x="7864" y="110"/>
                    <a:pt x="7791" y="73"/>
                    <a:pt x="7673" y="37"/>
                  </a:cubicBezTo>
                  <a:cubicBezTo>
                    <a:pt x="7600" y="0"/>
                    <a:pt x="7527" y="0"/>
                    <a:pt x="7445" y="0"/>
                  </a:cubicBezTo>
                  <a:close/>
                </a:path>
              </a:pathLst>
            </a:custGeom>
            <a:solidFill>
              <a:srgbClr val="90AF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0" name="Google Shape;5580;p65"/>
            <p:cNvSpPr/>
            <p:nvPr/>
          </p:nvSpPr>
          <p:spPr>
            <a:xfrm>
              <a:off x="7373794" y="3051569"/>
              <a:ext cx="445836" cy="910031"/>
            </a:xfrm>
            <a:custGeom>
              <a:avLst/>
              <a:gdLst/>
              <a:ahLst/>
              <a:cxnLst/>
              <a:rect l="l" t="t" r="r" b="b"/>
              <a:pathLst>
                <a:path w="6423" h="13110" extrusionOk="0">
                  <a:moveTo>
                    <a:pt x="3996" y="0"/>
                  </a:moveTo>
                  <a:cubicBezTo>
                    <a:pt x="3914" y="0"/>
                    <a:pt x="3841" y="37"/>
                    <a:pt x="3768" y="73"/>
                  </a:cubicBezTo>
                  <a:cubicBezTo>
                    <a:pt x="3649" y="110"/>
                    <a:pt x="3540" y="192"/>
                    <a:pt x="3458" y="265"/>
                  </a:cubicBezTo>
                  <a:cubicBezTo>
                    <a:pt x="3312" y="420"/>
                    <a:pt x="3193" y="611"/>
                    <a:pt x="3120" y="876"/>
                  </a:cubicBezTo>
                  <a:cubicBezTo>
                    <a:pt x="3002" y="1104"/>
                    <a:pt x="2965" y="1332"/>
                    <a:pt x="2892" y="1633"/>
                  </a:cubicBezTo>
                  <a:cubicBezTo>
                    <a:pt x="2856" y="1898"/>
                    <a:pt x="2819" y="2162"/>
                    <a:pt x="2819" y="2472"/>
                  </a:cubicBezTo>
                  <a:cubicBezTo>
                    <a:pt x="2774" y="2701"/>
                    <a:pt x="2774" y="2965"/>
                    <a:pt x="2774" y="3193"/>
                  </a:cubicBezTo>
                  <a:cubicBezTo>
                    <a:pt x="2701" y="3002"/>
                    <a:pt x="2628" y="2846"/>
                    <a:pt x="2546" y="2701"/>
                  </a:cubicBezTo>
                  <a:cubicBezTo>
                    <a:pt x="2436" y="2509"/>
                    <a:pt x="2318" y="2281"/>
                    <a:pt x="2090" y="2126"/>
                  </a:cubicBezTo>
                  <a:cubicBezTo>
                    <a:pt x="2053" y="2089"/>
                    <a:pt x="2017" y="2089"/>
                    <a:pt x="1980" y="2053"/>
                  </a:cubicBezTo>
                  <a:cubicBezTo>
                    <a:pt x="1907" y="2016"/>
                    <a:pt x="1861" y="2016"/>
                    <a:pt x="1825" y="2016"/>
                  </a:cubicBezTo>
                  <a:cubicBezTo>
                    <a:pt x="1752" y="1980"/>
                    <a:pt x="1715" y="1980"/>
                    <a:pt x="1679" y="1980"/>
                  </a:cubicBezTo>
                  <a:cubicBezTo>
                    <a:pt x="1633" y="1980"/>
                    <a:pt x="1560" y="2016"/>
                    <a:pt x="1524" y="2016"/>
                  </a:cubicBezTo>
                  <a:lnTo>
                    <a:pt x="1487" y="2016"/>
                  </a:lnTo>
                  <a:cubicBezTo>
                    <a:pt x="1451" y="2053"/>
                    <a:pt x="1405" y="2053"/>
                    <a:pt x="1369" y="2089"/>
                  </a:cubicBezTo>
                  <a:cubicBezTo>
                    <a:pt x="1332" y="2126"/>
                    <a:pt x="1296" y="2126"/>
                    <a:pt x="1259" y="2208"/>
                  </a:cubicBezTo>
                  <a:cubicBezTo>
                    <a:pt x="1177" y="2281"/>
                    <a:pt x="1104" y="2354"/>
                    <a:pt x="1031" y="2472"/>
                  </a:cubicBezTo>
                  <a:cubicBezTo>
                    <a:pt x="995" y="2545"/>
                    <a:pt x="995" y="2582"/>
                    <a:pt x="949" y="2618"/>
                  </a:cubicBezTo>
                  <a:cubicBezTo>
                    <a:pt x="913" y="2701"/>
                    <a:pt x="913" y="2773"/>
                    <a:pt x="913" y="2810"/>
                  </a:cubicBezTo>
                  <a:cubicBezTo>
                    <a:pt x="876" y="2929"/>
                    <a:pt x="840" y="3038"/>
                    <a:pt x="840" y="3157"/>
                  </a:cubicBezTo>
                  <a:cubicBezTo>
                    <a:pt x="840" y="3385"/>
                    <a:pt x="876" y="3649"/>
                    <a:pt x="913" y="3914"/>
                  </a:cubicBezTo>
                  <a:cubicBezTo>
                    <a:pt x="995" y="4142"/>
                    <a:pt x="1068" y="4406"/>
                    <a:pt x="1177" y="4717"/>
                  </a:cubicBezTo>
                  <a:cubicBezTo>
                    <a:pt x="1332" y="5054"/>
                    <a:pt x="1487" y="5401"/>
                    <a:pt x="1633" y="5738"/>
                  </a:cubicBezTo>
                  <a:cubicBezTo>
                    <a:pt x="1597" y="5665"/>
                    <a:pt x="1524" y="5629"/>
                    <a:pt x="1487" y="5547"/>
                  </a:cubicBezTo>
                  <a:cubicBezTo>
                    <a:pt x="1405" y="5510"/>
                    <a:pt x="1369" y="5474"/>
                    <a:pt x="1332" y="5437"/>
                  </a:cubicBezTo>
                  <a:cubicBezTo>
                    <a:pt x="1259" y="5401"/>
                    <a:pt x="1177" y="5355"/>
                    <a:pt x="1141" y="5319"/>
                  </a:cubicBezTo>
                  <a:cubicBezTo>
                    <a:pt x="1031" y="5282"/>
                    <a:pt x="913" y="5246"/>
                    <a:pt x="803" y="5246"/>
                  </a:cubicBezTo>
                  <a:lnTo>
                    <a:pt x="648" y="5246"/>
                  </a:lnTo>
                  <a:cubicBezTo>
                    <a:pt x="612" y="5246"/>
                    <a:pt x="612" y="5246"/>
                    <a:pt x="575" y="5282"/>
                  </a:cubicBezTo>
                  <a:cubicBezTo>
                    <a:pt x="539" y="5282"/>
                    <a:pt x="493" y="5282"/>
                    <a:pt x="493" y="5319"/>
                  </a:cubicBezTo>
                  <a:cubicBezTo>
                    <a:pt x="420" y="5355"/>
                    <a:pt x="384" y="5401"/>
                    <a:pt x="347" y="5437"/>
                  </a:cubicBezTo>
                  <a:cubicBezTo>
                    <a:pt x="311" y="5474"/>
                    <a:pt x="265" y="5547"/>
                    <a:pt x="265" y="5583"/>
                  </a:cubicBezTo>
                  <a:cubicBezTo>
                    <a:pt x="228" y="5665"/>
                    <a:pt x="192" y="5738"/>
                    <a:pt x="192" y="5811"/>
                  </a:cubicBezTo>
                  <a:cubicBezTo>
                    <a:pt x="192" y="5893"/>
                    <a:pt x="155" y="5966"/>
                    <a:pt x="155" y="6085"/>
                  </a:cubicBezTo>
                  <a:cubicBezTo>
                    <a:pt x="155" y="6267"/>
                    <a:pt x="155" y="6423"/>
                    <a:pt x="192" y="6614"/>
                  </a:cubicBezTo>
                  <a:cubicBezTo>
                    <a:pt x="192" y="6769"/>
                    <a:pt x="228" y="6915"/>
                    <a:pt x="311" y="7107"/>
                  </a:cubicBezTo>
                  <a:cubicBezTo>
                    <a:pt x="384" y="7408"/>
                    <a:pt x="539" y="7718"/>
                    <a:pt x="721" y="8055"/>
                  </a:cubicBezTo>
                  <a:cubicBezTo>
                    <a:pt x="913" y="8366"/>
                    <a:pt x="1141" y="8667"/>
                    <a:pt x="1332" y="8895"/>
                  </a:cubicBezTo>
                  <a:cubicBezTo>
                    <a:pt x="1405" y="9004"/>
                    <a:pt x="1487" y="9123"/>
                    <a:pt x="1597" y="9232"/>
                  </a:cubicBezTo>
                  <a:cubicBezTo>
                    <a:pt x="1524" y="9196"/>
                    <a:pt x="1451" y="9159"/>
                    <a:pt x="1369" y="9159"/>
                  </a:cubicBezTo>
                  <a:cubicBezTo>
                    <a:pt x="1262" y="9106"/>
                    <a:pt x="1087" y="9072"/>
                    <a:pt x="897" y="9072"/>
                  </a:cubicBezTo>
                  <a:cubicBezTo>
                    <a:pt x="827" y="9072"/>
                    <a:pt x="756" y="9077"/>
                    <a:pt x="685" y="9086"/>
                  </a:cubicBezTo>
                  <a:cubicBezTo>
                    <a:pt x="612" y="9123"/>
                    <a:pt x="575" y="9123"/>
                    <a:pt x="493" y="9159"/>
                  </a:cubicBezTo>
                  <a:cubicBezTo>
                    <a:pt x="457" y="9159"/>
                    <a:pt x="420" y="9196"/>
                    <a:pt x="384" y="9196"/>
                  </a:cubicBezTo>
                  <a:cubicBezTo>
                    <a:pt x="311" y="9278"/>
                    <a:pt x="228" y="9351"/>
                    <a:pt x="155" y="9424"/>
                  </a:cubicBezTo>
                  <a:cubicBezTo>
                    <a:pt x="37" y="9615"/>
                    <a:pt x="0" y="9880"/>
                    <a:pt x="83" y="10145"/>
                  </a:cubicBezTo>
                  <a:cubicBezTo>
                    <a:pt x="83" y="10300"/>
                    <a:pt x="155" y="10455"/>
                    <a:pt x="228" y="10646"/>
                  </a:cubicBezTo>
                  <a:cubicBezTo>
                    <a:pt x="311" y="10792"/>
                    <a:pt x="384" y="10984"/>
                    <a:pt x="493" y="11139"/>
                  </a:cubicBezTo>
                  <a:cubicBezTo>
                    <a:pt x="648" y="11404"/>
                    <a:pt x="913" y="11668"/>
                    <a:pt x="1177" y="11896"/>
                  </a:cubicBezTo>
                  <a:cubicBezTo>
                    <a:pt x="1451" y="12088"/>
                    <a:pt x="1715" y="12243"/>
                    <a:pt x="2090" y="12471"/>
                  </a:cubicBezTo>
                  <a:cubicBezTo>
                    <a:pt x="2318" y="12580"/>
                    <a:pt x="2546" y="12699"/>
                    <a:pt x="2819" y="12808"/>
                  </a:cubicBezTo>
                  <a:cubicBezTo>
                    <a:pt x="2774" y="12845"/>
                    <a:pt x="2774" y="12881"/>
                    <a:pt x="2819" y="12927"/>
                  </a:cubicBezTo>
                  <a:lnTo>
                    <a:pt x="2856" y="12963"/>
                  </a:lnTo>
                  <a:lnTo>
                    <a:pt x="2892" y="12963"/>
                  </a:lnTo>
                  <a:cubicBezTo>
                    <a:pt x="2929" y="12963"/>
                    <a:pt x="2965" y="12963"/>
                    <a:pt x="3047" y="12927"/>
                  </a:cubicBezTo>
                  <a:cubicBezTo>
                    <a:pt x="3193" y="13000"/>
                    <a:pt x="3312" y="13036"/>
                    <a:pt x="3458" y="13109"/>
                  </a:cubicBezTo>
                  <a:lnTo>
                    <a:pt x="3540" y="13109"/>
                  </a:lnTo>
                  <a:cubicBezTo>
                    <a:pt x="3540" y="13073"/>
                    <a:pt x="3540" y="13036"/>
                    <a:pt x="3504" y="13036"/>
                  </a:cubicBezTo>
                  <a:cubicBezTo>
                    <a:pt x="3385" y="12963"/>
                    <a:pt x="3275" y="12927"/>
                    <a:pt x="3157" y="12845"/>
                  </a:cubicBezTo>
                  <a:lnTo>
                    <a:pt x="3230" y="12845"/>
                  </a:lnTo>
                  <a:cubicBezTo>
                    <a:pt x="3312" y="12772"/>
                    <a:pt x="3421" y="12699"/>
                    <a:pt x="3540" y="12617"/>
                  </a:cubicBezTo>
                  <a:cubicBezTo>
                    <a:pt x="3686" y="12507"/>
                    <a:pt x="3878" y="12352"/>
                    <a:pt x="4069" y="12197"/>
                  </a:cubicBezTo>
                  <a:cubicBezTo>
                    <a:pt x="4188" y="12124"/>
                    <a:pt x="4261" y="12051"/>
                    <a:pt x="4334" y="11969"/>
                  </a:cubicBezTo>
                  <a:cubicBezTo>
                    <a:pt x="4416" y="11933"/>
                    <a:pt x="4452" y="11896"/>
                    <a:pt x="4525" y="11823"/>
                  </a:cubicBezTo>
                  <a:lnTo>
                    <a:pt x="4562" y="11787"/>
                  </a:lnTo>
                  <a:cubicBezTo>
                    <a:pt x="4644" y="11705"/>
                    <a:pt x="4680" y="11668"/>
                    <a:pt x="4753" y="11632"/>
                  </a:cubicBezTo>
                  <a:lnTo>
                    <a:pt x="4790" y="11595"/>
                  </a:lnTo>
                  <a:cubicBezTo>
                    <a:pt x="4908" y="11513"/>
                    <a:pt x="4981" y="11404"/>
                    <a:pt x="5100" y="11331"/>
                  </a:cubicBezTo>
                  <a:cubicBezTo>
                    <a:pt x="5209" y="11212"/>
                    <a:pt x="5282" y="11139"/>
                    <a:pt x="5401" y="11020"/>
                  </a:cubicBezTo>
                  <a:cubicBezTo>
                    <a:pt x="5474" y="10911"/>
                    <a:pt x="5556" y="10829"/>
                    <a:pt x="5593" y="10719"/>
                  </a:cubicBezTo>
                  <a:cubicBezTo>
                    <a:pt x="5666" y="10646"/>
                    <a:pt x="5666" y="10528"/>
                    <a:pt x="5629" y="10455"/>
                  </a:cubicBezTo>
                  <a:cubicBezTo>
                    <a:pt x="5629" y="10418"/>
                    <a:pt x="5593" y="10336"/>
                    <a:pt x="5556" y="10300"/>
                  </a:cubicBezTo>
                  <a:cubicBezTo>
                    <a:pt x="5511" y="10263"/>
                    <a:pt x="5438" y="10227"/>
                    <a:pt x="5401" y="10227"/>
                  </a:cubicBezTo>
                  <a:cubicBezTo>
                    <a:pt x="5328" y="10227"/>
                    <a:pt x="5282" y="10227"/>
                    <a:pt x="5173" y="10263"/>
                  </a:cubicBezTo>
                  <a:lnTo>
                    <a:pt x="5100" y="10263"/>
                  </a:lnTo>
                  <a:cubicBezTo>
                    <a:pt x="5282" y="10072"/>
                    <a:pt x="5474" y="9880"/>
                    <a:pt x="5666" y="9688"/>
                  </a:cubicBezTo>
                  <a:cubicBezTo>
                    <a:pt x="5784" y="9579"/>
                    <a:pt x="5857" y="9424"/>
                    <a:pt x="5967" y="9314"/>
                  </a:cubicBezTo>
                  <a:cubicBezTo>
                    <a:pt x="6049" y="9159"/>
                    <a:pt x="6158" y="9050"/>
                    <a:pt x="6195" y="8895"/>
                  </a:cubicBezTo>
                  <a:cubicBezTo>
                    <a:pt x="6277" y="8776"/>
                    <a:pt x="6313" y="8630"/>
                    <a:pt x="6386" y="8475"/>
                  </a:cubicBezTo>
                  <a:cubicBezTo>
                    <a:pt x="6386" y="8366"/>
                    <a:pt x="6423" y="8211"/>
                    <a:pt x="6423" y="8055"/>
                  </a:cubicBezTo>
                  <a:cubicBezTo>
                    <a:pt x="6423" y="8019"/>
                    <a:pt x="6423" y="7946"/>
                    <a:pt x="6386" y="7864"/>
                  </a:cubicBezTo>
                  <a:cubicBezTo>
                    <a:pt x="6386" y="7827"/>
                    <a:pt x="6386" y="7754"/>
                    <a:pt x="6350" y="7718"/>
                  </a:cubicBezTo>
                  <a:cubicBezTo>
                    <a:pt x="6313" y="7681"/>
                    <a:pt x="6313" y="7636"/>
                    <a:pt x="6277" y="7599"/>
                  </a:cubicBezTo>
                  <a:cubicBezTo>
                    <a:pt x="6240" y="7563"/>
                    <a:pt x="6195" y="7526"/>
                    <a:pt x="6158" y="7490"/>
                  </a:cubicBezTo>
                  <a:cubicBezTo>
                    <a:pt x="6085" y="7453"/>
                    <a:pt x="6012" y="7453"/>
                    <a:pt x="5930" y="7453"/>
                  </a:cubicBezTo>
                  <a:cubicBezTo>
                    <a:pt x="5894" y="7438"/>
                    <a:pt x="5860" y="7433"/>
                    <a:pt x="5828" y="7433"/>
                  </a:cubicBezTo>
                  <a:cubicBezTo>
                    <a:pt x="5763" y="7433"/>
                    <a:pt x="5702" y="7453"/>
                    <a:pt x="5629" y="7453"/>
                  </a:cubicBezTo>
                  <a:cubicBezTo>
                    <a:pt x="5511" y="7490"/>
                    <a:pt x="5401" y="7526"/>
                    <a:pt x="5282" y="7563"/>
                  </a:cubicBezTo>
                  <a:cubicBezTo>
                    <a:pt x="5246" y="7599"/>
                    <a:pt x="5209" y="7599"/>
                    <a:pt x="5209" y="7599"/>
                  </a:cubicBezTo>
                  <a:cubicBezTo>
                    <a:pt x="5438" y="7335"/>
                    <a:pt x="5629" y="7107"/>
                    <a:pt x="5821" y="6879"/>
                  </a:cubicBezTo>
                  <a:cubicBezTo>
                    <a:pt x="6012" y="6578"/>
                    <a:pt x="6158" y="6313"/>
                    <a:pt x="6240" y="6039"/>
                  </a:cubicBezTo>
                  <a:cubicBezTo>
                    <a:pt x="6313" y="5893"/>
                    <a:pt x="6350" y="5775"/>
                    <a:pt x="6350" y="5629"/>
                  </a:cubicBezTo>
                  <a:cubicBezTo>
                    <a:pt x="6350" y="5510"/>
                    <a:pt x="6350" y="5355"/>
                    <a:pt x="6313" y="5209"/>
                  </a:cubicBezTo>
                  <a:cubicBezTo>
                    <a:pt x="6277" y="5091"/>
                    <a:pt x="6240" y="5018"/>
                    <a:pt x="6195" y="4945"/>
                  </a:cubicBezTo>
                  <a:cubicBezTo>
                    <a:pt x="6158" y="4899"/>
                    <a:pt x="6085" y="4826"/>
                    <a:pt x="6012" y="4790"/>
                  </a:cubicBezTo>
                  <a:cubicBezTo>
                    <a:pt x="5963" y="4774"/>
                    <a:pt x="5908" y="4766"/>
                    <a:pt x="5847" y="4766"/>
                  </a:cubicBezTo>
                  <a:cubicBezTo>
                    <a:pt x="5760" y="4766"/>
                    <a:pt x="5663" y="4783"/>
                    <a:pt x="5556" y="4826"/>
                  </a:cubicBezTo>
                  <a:lnTo>
                    <a:pt x="5511" y="4863"/>
                  </a:lnTo>
                  <a:cubicBezTo>
                    <a:pt x="5438" y="4863"/>
                    <a:pt x="5401" y="4899"/>
                    <a:pt x="5365" y="4945"/>
                  </a:cubicBezTo>
                  <a:lnTo>
                    <a:pt x="5365" y="4899"/>
                  </a:lnTo>
                  <a:cubicBezTo>
                    <a:pt x="5629" y="4562"/>
                    <a:pt x="5821" y="4297"/>
                    <a:pt x="5930" y="3987"/>
                  </a:cubicBezTo>
                  <a:cubicBezTo>
                    <a:pt x="6012" y="3841"/>
                    <a:pt x="6085" y="3686"/>
                    <a:pt x="6122" y="3531"/>
                  </a:cubicBezTo>
                  <a:cubicBezTo>
                    <a:pt x="6158" y="3385"/>
                    <a:pt x="6158" y="3230"/>
                    <a:pt x="6158" y="3075"/>
                  </a:cubicBezTo>
                  <a:cubicBezTo>
                    <a:pt x="6158" y="2929"/>
                    <a:pt x="6158" y="2810"/>
                    <a:pt x="6122" y="2664"/>
                  </a:cubicBezTo>
                  <a:cubicBezTo>
                    <a:pt x="6085" y="2545"/>
                    <a:pt x="6049" y="2436"/>
                    <a:pt x="5967" y="2354"/>
                  </a:cubicBezTo>
                  <a:cubicBezTo>
                    <a:pt x="5967" y="2354"/>
                    <a:pt x="5930" y="2317"/>
                    <a:pt x="5894" y="2281"/>
                  </a:cubicBezTo>
                  <a:cubicBezTo>
                    <a:pt x="5894" y="2281"/>
                    <a:pt x="5857" y="2281"/>
                    <a:pt x="5857" y="2244"/>
                  </a:cubicBezTo>
                  <a:lnTo>
                    <a:pt x="5784" y="2244"/>
                  </a:lnTo>
                  <a:cubicBezTo>
                    <a:pt x="5757" y="2232"/>
                    <a:pt x="5730" y="2228"/>
                    <a:pt x="5705" y="2228"/>
                  </a:cubicBezTo>
                  <a:cubicBezTo>
                    <a:pt x="5653" y="2228"/>
                    <a:pt x="5605" y="2244"/>
                    <a:pt x="5556" y="2244"/>
                  </a:cubicBezTo>
                  <a:cubicBezTo>
                    <a:pt x="5511" y="2244"/>
                    <a:pt x="5474" y="2281"/>
                    <a:pt x="5438" y="2281"/>
                  </a:cubicBezTo>
                  <a:cubicBezTo>
                    <a:pt x="5401" y="2317"/>
                    <a:pt x="5365" y="2317"/>
                    <a:pt x="5328" y="2354"/>
                  </a:cubicBezTo>
                  <a:cubicBezTo>
                    <a:pt x="5209" y="2390"/>
                    <a:pt x="5136" y="2472"/>
                    <a:pt x="5100" y="2509"/>
                  </a:cubicBezTo>
                  <a:cubicBezTo>
                    <a:pt x="4908" y="2664"/>
                    <a:pt x="4753" y="2810"/>
                    <a:pt x="4598" y="2965"/>
                  </a:cubicBezTo>
                  <a:lnTo>
                    <a:pt x="4598" y="2929"/>
                  </a:lnTo>
                  <a:cubicBezTo>
                    <a:pt x="4644" y="2737"/>
                    <a:pt x="4717" y="2509"/>
                    <a:pt x="4753" y="2281"/>
                  </a:cubicBezTo>
                  <a:cubicBezTo>
                    <a:pt x="4790" y="1980"/>
                    <a:pt x="4790" y="1752"/>
                    <a:pt x="4826" y="1478"/>
                  </a:cubicBezTo>
                  <a:cubicBezTo>
                    <a:pt x="4826" y="1177"/>
                    <a:pt x="4826" y="949"/>
                    <a:pt x="4790" y="757"/>
                  </a:cubicBezTo>
                  <a:cubicBezTo>
                    <a:pt x="4717" y="493"/>
                    <a:pt x="4644" y="338"/>
                    <a:pt x="4525" y="192"/>
                  </a:cubicBezTo>
                  <a:cubicBezTo>
                    <a:pt x="4452" y="110"/>
                    <a:pt x="4370" y="73"/>
                    <a:pt x="4297" y="37"/>
                  </a:cubicBezTo>
                  <a:cubicBezTo>
                    <a:pt x="4224" y="0"/>
                    <a:pt x="4106" y="0"/>
                    <a:pt x="3996" y="0"/>
                  </a:cubicBezTo>
                  <a:close/>
                </a:path>
              </a:pathLst>
            </a:custGeom>
            <a:solidFill>
              <a:srgbClr val="FE6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1" name="Google Shape;5581;p65"/>
            <p:cNvSpPr/>
            <p:nvPr/>
          </p:nvSpPr>
          <p:spPr>
            <a:xfrm>
              <a:off x="7571976" y="3122443"/>
              <a:ext cx="79269" cy="847418"/>
            </a:xfrm>
            <a:custGeom>
              <a:avLst/>
              <a:gdLst/>
              <a:ahLst/>
              <a:cxnLst/>
              <a:rect l="l" t="t" r="r" b="b"/>
              <a:pathLst>
                <a:path w="1142" h="12208" extrusionOk="0">
                  <a:moveTo>
                    <a:pt x="1105" y="1"/>
                  </a:moveTo>
                  <a:lnTo>
                    <a:pt x="1059" y="47"/>
                  </a:lnTo>
                  <a:cubicBezTo>
                    <a:pt x="1023" y="421"/>
                    <a:pt x="986" y="804"/>
                    <a:pt x="913" y="1187"/>
                  </a:cubicBezTo>
                  <a:cubicBezTo>
                    <a:pt x="831" y="1597"/>
                    <a:pt x="794" y="1981"/>
                    <a:pt x="722" y="2364"/>
                  </a:cubicBezTo>
                  <a:cubicBezTo>
                    <a:pt x="685" y="2592"/>
                    <a:pt x="649" y="2783"/>
                    <a:pt x="603" y="2966"/>
                  </a:cubicBezTo>
                  <a:cubicBezTo>
                    <a:pt x="603" y="3194"/>
                    <a:pt x="566" y="3385"/>
                    <a:pt x="530" y="3577"/>
                  </a:cubicBezTo>
                  <a:cubicBezTo>
                    <a:pt x="457" y="3997"/>
                    <a:pt x="375" y="4380"/>
                    <a:pt x="338" y="4790"/>
                  </a:cubicBezTo>
                  <a:cubicBezTo>
                    <a:pt x="229" y="5593"/>
                    <a:pt x="110" y="6432"/>
                    <a:pt x="74" y="7226"/>
                  </a:cubicBezTo>
                  <a:cubicBezTo>
                    <a:pt x="37" y="8029"/>
                    <a:pt x="1" y="8859"/>
                    <a:pt x="74" y="9662"/>
                  </a:cubicBezTo>
                  <a:cubicBezTo>
                    <a:pt x="74" y="10081"/>
                    <a:pt x="147" y="10492"/>
                    <a:pt x="229" y="10912"/>
                  </a:cubicBezTo>
                  <a:cubicBezTo>
                    <a:pt x="265" y="11140"/>
                    <a:pt x="302" y="11331"/>
                    <a:pt x="338" y="11523"/>
                  </a:cubicBezTo>
                  <a:cubicBezTo>
                    <a:pt x="375" y="11632"/>
                    <a:pt x="375" y="11714"/>
                    <a:pt x="420" y="11824"/>
                  </a:cubicBezTo>
                  <a:cubicBezTo>
                    <a:pt x="420" y="11860"/>
                    <a:pt x="457" y="11942"/>
                    <a:pt x="457" y="11979"/>
                  </a:cubicBezTo>
                  <a:cubicBezTo>
                    <a:pt x="493" y="12052"/>
                    <a:pt x="493" y="12088"/>
                    <a:pt x="530" y="12134"/>
                  </a:cubicBezTo>
                  <a:cubicBezTo>
                    <a:pt x="530" y="12207"/>
                    <a:pt x="566" y="12207"/>
                    <a:pt x="649" y="12207"/>
                  </a:cubicBezTo>
                  <a:cubicBezTo>
                    <a:pt x="685" y="12207"/>
                    <a:pt x="722" y="12134"/>
                    <a:pt x="685" y="12088"/>
                  </a:cubicBezTo>
                  <a:cubicBezTo>
                    <a:pt x="685" y="12052"/>
                    <a:pt x="649" y="11979"/>
                    <a:pt x="649" y="11942"/>
                  </a:cubicBezTo>
                  <a:cubicBezTo>
                    <a:pt x="649" y="11860"/>
                    <a:pt x="603" y="11824"/>
                    <a:pt x="603" y="11751"/>
                  </a:cubicBezTo>
                  <a:cubicBezTo>
                    <a:pt x="566" y="11632"/>
                    <a:pt x="566" y="11523"/>
                    <a:pt x="530" y="11404"/>
                  </a:cubicBezTo>
                  <a:cubicBezTo>
                    <a:pt x="493" y="11176"/>
                    <a:pt x="457" y="10948"/>
                    <a:pt x="420" y="10720"/>
                  </a:cubicBezTo>
                  <a:cubicBezTo>
                    <a:pt x="265" y="9963"/>
                    <a:pt x="229" y="9169"/>
                    <a:pt x="229" y="8366"/>
                  </a:cubicBezTo>
                  <a:cubicBezTo>
                    <a:pt x="229" y="7527"/>
                    <a:pt x="265" y="6733"/>
                    <a:pt x="338" y="5894"/>
                  </a:cubicBezTo>
                  <a:cubicBezTo>
                    <a:pt x="375" y="5821"/>
                    <a:pt x="375" y="5703"/>
                    <a:pt x="375" y="5593"/>
                  </a:cubicBezTo>
                  <a:lnTo>
                    <a:pt x="375" y="5630"/>
                  </a:lnTo>
                  <a:cubicBezTo>
                    <a:pt x="493" y="4790"/>
                    <a:pt x="603" y="3997"/>
                    <a:pt x="722" y="3157"/>
                  </a:cubicBezTo>
                  <a:cubicBezTo>
                    <a:pt x="758" y="2783"/>
                    <a:pt x="831" y="2364"/>
                    <a:pt x="877" y="1981"/>
                  </a:cubicBezTo>
                  <a:cubicBezTo>
                    <a:pt x="950" y="1561"/>
                    <a:pt x="986" y="1187"/>
                    <a:pt x="1059" y="804"/>
                  </a:cubicBezTo>
                  <a:cubicBezTo>
                    <a:pt x="1059" y="539"/>
                    <a:pt x="1105" y="311"/>
                    <a:pt x="1141" y="47"/>
                  </a:cubicBezTo>
                  <a:cubicBezTo>
                    <a:pt x="1141" y="47"/>
                    <a:pt x="1141" y="1"/>
                    <a:pt x="1105" y="1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2" name="Google Shape;5582;p65"/>
            <p:cNvSpPr/>
            <p:nvPr/>
          </p:nvSpPr>
          <p:spPr>
            <a:xfrm>
              <a:off x="7432033" y="3481535"/>
              <a:ext cx="150139" cy="190058"/>
            </a:xfrm>
            <a:custGeom>
              <a:avLst/>
              <a:gdLst/>
              <a:ahLst/>
              <a:cxnLst/>
              <a:rect l="l" t="t" r="r" b="b"/>
              <a:pathLst>
                <a:path w="2163" h="2738" extrusionOk="0">
                  <a:moveTo>
                    <a:pt x="1" y="0"/>
                  </a:moveTo>
                  <a:lnTo>
                    <a:pt x="1" y="37"/>
                  </a:lnTo>
                  <a:cubicBezTo>
                    <a:pt x="74" y="302"/>
                    <a:pt x="229" y="575"/>
                    <a:pt x="338" y="803"/>
                  </a:cubicBezTo>
                  <a:cubicBezTo>
                    <a:pt x="493" y="1068"/>
                    <a:pt x="648" y="1332"/>
                    <a:pt x="840" y="1560"/>
                  </a:cubicBezTo>
                  <a:cubicBezTo>
                    <a:pt x="986" y="1789"/>
                    <a:pt x="1178" y="1980"/>
                    <a:pt x="1406" y="2208"/>
                  </a:cubicBezTo>
                  <a:cubicBezTo>
                    <a:pt x="1597" y="2400"/>
                    <a:pt x="1825" y="2582"/>
                    <a:pt x="2053" y="2737"/>
                  </a:cubicBezTo>
                  <a:cubicBezTo>
                    <a:pt x="2090" y="2737"/>
                    <a:pt x="2126" y="2737"/>
                    <a:pt x="2126" y="2701"/>
                  </a:cubicBezTo>
                  <a:cubicBezTo>
                    <a:pt x="2163" y="2701"/>
                    <a:pt x="2163" y="2664"/>
                    <a:pt x="2126" y="2664"/>
                  </a:cubicBezTo>
                  <a:lnTo>
                    <a:pt x="2126" y="2628"/>
                  </a:lnTo>
                  <a:cubicBezTo>
                    <a:pt x="2053" y="2582"/>
                    <a:pt x="1980" y="2546"/>
                    <a:pt x="1935" y="2473"/>
                  </a:cubicBezTo>
                  <a:lnTo>
                    <a:pt x="1935" y="2509"/>
                  </a:lnTo>
                  <a:cubicBezTo>
                    <a:pt x="1752" y="2354"/>
                    <a:pt x="1597" y="2208"/>
                    <a:pt x="1406" y="2053"/>
                  </a:cubicBezTo>
                  <a:cubicBezTo>
                    <a:pt x="1251" y="1898"/>
                    <a:pt x="1105" y="1752"/>
                    <a:pt x="949" y="1560"/>
                  </a:cubicBezTo>
                  <a:cubicBezTo>
                    <a:pt x="794" y="1369"/>
                    <a:pt x="648" y="1177"/>
                    <a:pt x="530" y="949"/>
                  </a:cubicBezTo>
                  <a:cubicBezTo>
                    <a:pt x="384" y="758"/>
                    <a:pt x="265" y="530"/>
                    <a:pt x="192" y="302"/>
                  </a:cubicBezTo>
                  <a:cubicBezTo>
                    <a:pt x="156" y="229"/>
                    <a:pt x="110" y="119"/>
                    <a:pt x="74" y="37"/>
                  </a:cubicBezTo>
                  <a:cubicBezTo>
                    <a:pt x="37" y="0"/>
                    <a:pt x="37" y="0"/>
                    <a:pt x="1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3" name="Google Shape;5583;p65"/>
            <p:cNvSpPr/>
            <p:nvPr/>
          </p:nvSpPr>
          <p:spPr>
            <a:xfrm>
              <a:off x="7429535" y="3734836"/>
              <a:ext cx="163397" cy="131819"/>
            </a:xfrm>
            <a:custGeom>
              <a:avLst/>
              <a:gdLst/>
              <a:ahLst/>
              <a:cxnLst/>
              <a:rect l="l" t="t" r="r" b="b"/>
              <a:pathLst>
                <a:path w="2354" h="1899" extrusionOk="0">
                  <a:moveTo>
                    <a:pt x="0" y="1"/>
                  </a:moveTo>
                  <a:lnTo>
                    <a:pt x="0" y="74"/>
                  </a:lnTo>
                  <a:cubicBezTo>
                    <a:pt x="146" y="265"/>
                    <a:pt x="301" y="457"/>
                    <a:pt x="456" y="612"/>
                  </a:cubicBezTo>
                  <a:cubicBezTo>
                    <a:pt x="648" y="803"/>
                    <a:pt x="830" y="949"/>
                    <a:pt x="1022" y="1141"/>
                  </a:cubicBezTo>
                  <a:cubicBezTo>
                    <a:pt x="1214" y="1259"/>
                    <a:pt x="1405" y="1405"/>
                    <a:pt x="1597" y="1524"/>
                  </a:cubicBezTo>
                  <a:cubicBezTo>
                    <a:pt x="1706" y="1597"/>
                    <a:pt x="1825" y="1670"/>
                    <a:pt x="1934" y="1716"/>
                  </a:cubicBezTo>
                  <a:cubicBezTo>
                    <a:pt x="2053" y="1789"/>
                    <a:pt x="2162" y="1825"/>
                    <a:pt x="2281" y="1898"/>
                  </a:cubicBezTo>
                  <a:lnTo>
                    <a:pt x="2317" y="1862"/>
                  </a:lnTo>
                  <a:lnTo>
                    <a:pt x="2354" y="1862"/>
                  </a:lnTo>
                  <a:cubicBezTo>
                    <a:pt x="2354" y="1825"/>
                    <a:pt x="2354" y="1789"/>
                    <a:pt x="2317" y="1752"/>
                  </a:cubicBezTo>
                  <a:cubicBezTo>
                    <a:pt x="2199" y="1716"/>
                    <a:pt x="2126" y="1670"/>
                    <a:pt x="2016" y="1597"/>
                  </a:cubicBezTo>
                  <a:cubicBezTo>
                    <a:pt x="1898" y="1561"/>
                    <a:pt x="1788" y="1488"/>
                    <a:pt x="1706" y="1442"/>
                  </a:cubicBezTo>
                  <a:cubicBezTo>
                    <a:pt x="1478" y="1332"/>
                    <a:pt x="1287" y="1214"/>
                    <a:pt x="1104" y="1068"/>
                  </a:cubicBezTo>
                  <a:cubicBezTo>
                    <a:pt x="794" y="840"/>
                    <a:pt x="493" y="530"/>
                    <a:pt x="228" y="229"/>
                  </a:cubicBezTo>
                  <a:cubicBezTo>
                    <a:pt x="146" y="192"/>
                    <a:pt x="110" y="119"/>
                    <a:pt x="73" y="37"/>
                  </a:cubicBezTo>
                  <a:lnTo>
                    <a:pt x="37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4" name="Google Shape;5584;p65"/>
            <p:cNvSpPr/>
            <p:nvPr/>
          </p:nvSpPr>
          <p:spPr>
            <a:xfrm>
              <a:off x="7490273" y="3248018"/>
              <a:ext cx="113420" cy="188601"/>
            </a:xfrm>
            <a:custGeom>
              <a:avLst/>
              <a:gdLst/>
              <a:ahLst/>
              <a:cxnLst/>
              <a:rect l="l" t="t" r="r" b="b"/>
              <a:pathLst>
                <a:path w="1634" h="2717" extrusionOk="0">
                  <a:moveTo>
                    <a:pt x="47" y="0"/>
                  </a:moveTo>
                  <a:cubicBezTo>
                    <a:pt x="42" y="0"/>
                    <a:pt x="37" y="4"/>
                    <a:pt x="37" y="16"/>
                  </a:cubicBezTo>
                  <a:lnTo>
                    <a:pt x="1" y="16"/>
                  </a:lnTo>
                  <a:lnTo>
                    <a:pt x="1" y="62"/>
                  </a:lnTo>
                  <a:cubicBezTo>
                    <a:pt x="110" y="555"/>
                    <a:pt x="302" y="1047"/>
                    <a:pt x="567" y="1503"/>
                  </a:cubicBezTo>
                  <a:cubicBezTo>
                    <a:pt x="685" y="1732"/>
                    <a:pt x="831" y="1960"/>
                    <a:pt x="986" y="2151"/>
                  </a:cubicBezTo>
                  <a:cubicBezTo>
                    <a:pt x="1059" y="2261"/>
                    <a:pt x="1178" y="2379"/>
                    <a:pt x="1251" y="2452"/>
                  </a:cubicBezTo>
                  <a:cubicBezTo>
                    <a:pt x="1287" y="2489"/>
                    <a:pt x="1324" y="2525"/>
                    <a:pt x="1406" y="2607"/>
                  </a:cubicBezTo>
                  <a:cubicBezTo>
                    <a:pt x="1442" y="2644"/>
                    <a:pt x="1479" y="2680"/>
                    <a:pt x="1552" y="2717"/>
                  </a:cubicBezTo>
                  <a:cubicBezTo>
                    <a:pt x="1552" y="2717"/>
                    <a:pt x="1597" y="2717"/>
                    <a:pt x="1597" y="2680"/>
                  </a:cubicBezTo>
                  <a:cubicBezTo>
                    <a:pt x="1634" y="2680"/>
                    <a:pt x="1634" y="2644"/>
                    <a:pt x="1597" y="2644"/>
                  </a:cubicBezTo>
                  <a:cubicBezTo>
                    <a:pt x="1552" y="2571"/>
                    <a:pt x="1515" y="2525"/>
                    <a:pt x="1479" y="2489"/>
                  </a:cubicBezTo>
                  <a:cubicBezTo>
                    <a:pt x="1406" y="2452"/>
                    <a:pt x="1369" y="2416"/>
                    <a:pt x="1324" y="2343"/>
                  </a:cubicBezTo>
                  <a:cubicBezTo>
                    <a:pt x="1214" y="2261"/>
                    <a:pt x="1141" y="2151"/>
                    <a:pt x="1023" y="2033"/>
                  </a:cubicBezTo>
                  <a:cubicBezTo>
                    <a:pt x="986" y="1960"/>
                    <a:pt x="913" y="1887"/>
                    <a:pt x="868" y="1805"/>
                  </a:cubicBezTo>
                  <a:cubicBezTo>
                    <a:pt x="795" y="1732"/>
                    <a:pt x="758" y="1613"/>
                    <a:pt x="685" y="1540"/>
                  </a:cubicBezTo>
                  <a:cubicBezTo>
                    <a:pt x="567" y="1348"/>
                    <a:pt x="494" y="1202"/>
                    <a:pt x="412" y="1011"/>
                  </a:cubicBezTo>
                  <a:cubicBezTo>
                    <a:pt x="266" y="664"/>
                    <a:pt x="147" y="363"/>
                    <a:pt x="74" y="16"/>
                  </a:cubicBezTo>
                  <a:cubicBezTo>
                    <a:pt x="74" y="16"/>
                    <a:pt x="58" y="0"/>
                    <a:pt x="47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5" name="Google Shape;5585;p65"/>
            <p:cNvSpPr/>
            <p:nvPr/>
          </p:nvSpPr>
          <p:spPr>
            <a:xfrm>
              <a:off x="7592870" y="3180753"/>
              <a:ext cx="39982" cy="74135"/>
            </a:xfrm>
            <a:custGeom>
              <a:avLst/>
              <a:gdLst/>
              <a:ahLst/>
              <a:cxnLst/>
              <a:rect l="l" t="t" r="r" b="b"/>
              <a:pathLst>
                <a:path w="576" h="1068" extrusionOk="0">
                  <a:moveTo>
                    <a:pt x="37" y="0"/>
                  </a:moveTo>
                  <a:lnTo>
                    <a:pt x="37" y="37"/>
                  </a:lnTo>
                  <a:lnTo>
                    <a:pt x="1" y="37"/>
                  </a:lnTo>
                  <a:lnTo>
                    <a:pt x="1" y="73"/>
                  </a:lnTo>
                  <a:cubicBezTo>
                    <a:pt x="1" y="119"/>
                    <a:pt x="37" y="155"/>
                    <a:pt x="37" y="192"/>
                  </a:cubicBezTo>
                  <a:cubicBezTo>
                    <a:pt x="37" y="228"/>
                    <a:pt x="74" y="301"/>
                    <a:pt x="74" y="347"/>
                  </a:cubicBezTo>
                  <a:cubicBezTo>
                    <a:pt x="119" y="420"/>
                    <a:pt x="156" y="493"/>
                    <a:pt x="192" y="575"/>
                  </a:cubicBezTo>
                  <a:cubicBezTo>
                    <a:pt x="265" y="757"/>
                    <a:pt x="384" y="912"/>
                    <a:pt x="493" y="1068"/>
                  </a:cubicBezTo>
                  <a:lnTo>
                    <a:pt x="530" y="1068"/>
                  </a:lnTo>
                  <a:cubicBezTo>
                    <a:pt x="530" y="1068"/>
                    <a:pt x="576" y="1031"/>
                    <a:pt x="530" y="1031"/>
                  </a:cubicBezTo>
                  <a:cubicBezTo>
                    <a:pt x="493" y="912"/>
                    <a:pt x="421" y="840"/>
                    <a:pt x="384" y="757"/>
                  </a:cubicBezTo>
                  <a:cubicBezTo>
                    <a:pt x="302" y="648"/>
                    <a:pt x="265" y="575"/>
                    <a:pt x="192" y="456"/>
                  </a:cubicBezTo>
                  <a:lnTo>
                    <a:pt x="229" y="456"/>
                  </a:lnTo>
                  <a:cubicBezTo>
                    <a:pt x="192" y="420"/>
                    <a:pt x="156" y="347"/>
                    <a:pt x="119" y="265"/>
                  </a:cubicBezTo>
                  <a:cubicBezTo>
                    <a:pt x="119" y="192"/>
                    <a:pt x="74" y="119"/>
                    <a:pt x="74" y="37"/>
                  </a:cubicBezTo>
                  <a:lnTo>
                    <a:pt x="37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6" name="Google Shape;5586;p65"/>
            <p:cNvSpPr/>
            <p:nvPr/>
          </p:nvSpPr>
          <p:spPr>
            <a:xfrm>
              <a:off x="7637852" y="3141463"/>
              <a:ext cx="50116" cy="72122"/>
            </a:xfrm>
            <a:custGeom>
              <a:avLst/>
              <a:gdLst/>
              <a:ahLst/>
              <a:cxnLst/>
              <a:rect l="l" t="t" r="r" b="b"/>
              <a:pathLst>
                <a:path w="722" h="1039" extrusionOk="0">
                  <a:moveTo>
                    <a:pt x="648" y="1"/>
                  </a:moveTo>
                  <a:cubicBezTo>
                    <a:pt x="566" y="147"/>
                    <a:pt x="493" y="302"/>
                    <a:pt x="420" y="457"/>
                  </a:cubicBezTo>
                  <a:cubicBezTo>
                    <a:pt x="302" y="603"/>
                    <a:pt x="229" y="721"/>
                    <a:pt x="110" y="867"/>
                  </a:cubicBezTo>
                  <a:cubicBezTo>
                    <a:pt x="74" y="913"/>
                    <a:pt x="37" y="949"/>
                    <a:pt x="1" y="986"/>
                  </a:cubicBezTo>
                  <a:lnTo>
                    <a:pt x="1" y="1022"/>
                  </a:lnTo>
                  <a:cubicBezTo>
                    <a:pt x="1" y="1022"/>
                    <a:pt x="17" y="1039"/>
                    <a:pt x="28" y="1039"/>
                  </a:cubicBezTo>
                  <a:cubicBezTo>
                    <a:pt x="33" y="1039"/>
                    <a:pt x="37" y="1035"/>
                    <a:pt x="37" y="1022"/>
                  </a:cubicBezTo>
                  <a:cubicBezTo>
                    <a:pt x="110" y="949"/>
                    <a:pt x="192" y="913"/>
                    <a:pt x="229" y="831"/>
                  </a:cubicBezTo>
                  <a:cubicBezTo>
                    <a:pt x="302" y="758"/>
                    <a:pt x="338" y="639"/>
                    <a:pt x="420" y="566"/>
                  </a:cubicBezTo>
                  <a:cubicBezTo>
                    <a:pt x="530" y="411"/>
                    <a:pt x="612" y="229"/>
                    <a:pt x="721" y="37"/>
                  </a:cubicBezTo>
                  <a:lnTo>
                    <a:pt x="721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7" name="Google Shape;5587;p65"/>
            <p:cNvSpPr/>
            <p:nvPr/>
          </p:nvSpPr>
          <p:spPr>
            <a:xfrm>
              <a:off x="7603630" y="3252321"/>
              <a:ext cx="160968" cy="158336"/>
            </a:xfrm>
            <a:custGeom>
              <a:avLst/>
              <a:gdLst/>
              <a:ahLst/>
              <a:cxnLst/>
              <a:rect l="l" t="t" r="r" b="b"/>
              <a:pathLst>
                <a:path w="2319" h="2281" extrusionOk="0">
                  <a:moveTo>
                    <a:pt x="2245" y="0"/>
                  </a:moveTo>
                  <a:lnTo>
                    <a:pt x="2245" y="37"/>
                  </a:lnTo>
                  <a:cubicBezTo>
                    <a:pt x="2127" y="183"/>
                    <a:pt x="2017" y="338"/>
                    <a:pt x="1862" y="493"/>
                  </a:cubicBezTo>
                  <a:cubicBezTo>
                    <a:pt x="1743" y="639"/>
                    <a:pt x="1597" y="794"/>
                    <a:pt x="1479" y="949"/>
                  </a:cubicBezTo>
                  <a:cubicBezTo>
                    <a:pt x="1333" y="1095"/>
                    <a:pt x="1178" y="1250"/>
                    <a:pt x="1023" y="1405"/>
                  </a:cubicBezTo>
                  <a:cubicBezTo>
                    <a:pt x="831" y="1514"/>
                    <a:pt x="685" y="1670"/>
                    <a:pt x="530" y="1779"/>
                  </a:cubicBezTo>
                  <a:cubicBezTo>
                    <a:pt x="338" y="1934"/>
                    <a:pt x="193" y="2053"/>
                    <a:pt x="37" y="2162"/>
                  </a:cubicBezTo>
                  <a:cubicBezTo>
                    <a:pt x="1" y="2162"/>
                    <a:pt x="1" y="2199"/>
                    <a:pt x="1" y="2235"/>
                  </a:cubicBezTo>
                  <a:cubicBezTo>
                    <a:pt x="37" y="2281"/>
                    <a:pt x="74" y="2281"/>
                    <a:pt x="110" y="2281"/>
                  </a:cubicBezTo>
                  <a:cubicBezTo>
                    <a:pt x="193" y="2199"/>
                    <a:pt x="302" y="2126"/>
                    <a:pt x="375" y="2053"/>
                  </a:cubicBezTo>
                  <a:cubicBezTo>
                    <a:pt x="494" y="1971"/>
                    <a:pt x="603" y="1898"/>
                    <a:pt x="722" y="1825"/>
                  </a:cubicBezTo>
                  <a:cubicBezTo>
                    <a:pt x="913" y="1633"/>
                    <a:pt x="1105" y="1441"/>
                    <a:pt x="1287" y="1250"/>
                  </a:cubicBezTo>
                  <a:cubicBezTo>
                    <a:pt x="1406" y="1177"/>
                    <a:pt x="1479" y="1058"/>
                    <a:pt x="1561" y="985"/>
                  </a:cubicBezTo>
                  <a:cubicBezTo>
                    <a:pt x="1670" y="867"/>
                    <a:pt x="1743" y="794"/>
                    <a:pt x="1825" y="684"/>
                  </a:cubicBezTo>
                  <a:cubicBezTo>
                    <a:pt x="2017" y="493"/>
                    <a:pt x="2163" y="265"/>
                    <a:pt x="2318" y="73"/>
                  </a:cubicBezTo>
                  <a:cubicBezTo>
                    <a:pt x="2318" y="37"/>
                    <a:pt x="2318" y="0"/>
                    <a:pt x="2282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8" name="Google Shape;5588;p65"/>
            <p:cNvSpPr/>
            <p:nvPr/>
          </p:nvSpPr>
          <p:spPr>
            <a:xfrm>
              <a:off x="7582111" y="3426418"/>
              <a:ext cx="193244" cy="197000"/>
            </a:xfrm>
            <a:custGeom>
              <a:avLst/>
              <a:gdLst/>
              <a:ahLst/>
              <a:cxnLst/>
              <a:rect l="l" t="t" r="r" b="b"/>
              <a:pathLst>
                <a:path w="2784" h="2838" extrusionOk="0">
                  <a:moveTo>
                    <a:pt x="2701" y="1"/>
                  </a:moveTo>
                  <a:cubicBezTo>
                    <a:pt x="2628" y="147"/>
                    <a:pt x="2555" y="265"/>
                    <a:pt x="2437" y="411"/>
                  </a:cubicBezTo>
                  <a:cubicBezTo>
                    <a:pt x="2364" y="530"/>
                    <a:pt x="2245" y="639"/>
                    <a:pt x="2172" y="794"/>
                  </a:cubicBezTo>
                  <a:cubicBezTo>
                    <a:pt x="2017" y="950"/>
                    <a:pt x="1871" y="1141"/>
                    <a:pt x="1679" y="1287"/>
                  </a:cubicBezTo>
                  <a:cubicBezTo>
                    <a:pt x="1524" y="1479"/>
                    <a:pt x="1333" y="1634"/>
                    <a:pt x="1141" y="1780"/>
                  </a:cubicBezTo>
                  <a:cubicBezTo>
                    <a:pt x="959" y="1935"/>
                    <a:pt x="804" y="2090"/>
                    <a:pt x="612" y="2281"/>
                  </a:cubicBezTo>
                  <a:cubicBezTo>
                    <a:pt x="420" y="2427"/>
                    <a:pt x="229" y="2583"/>
                    <a:pt x="46" y="2738"/>
                  </a:cubicBezTo>
                  <a:cubicBezTo>
                    <a:pt x="1" y="2774"/>
                    <a:pt x="1" y="2811"/>
                    <a:pt x="46" y="2811"/>
                  </a:cubicBezTo>
                  <a:cubicBezTo>
                    <a:pt x="46" y="2829"/>
                    <a:pt x="56" y="2838"/>
                    <a:pt x="69" y="2838"/>
                  </a:cubicBezTo>
                  <a:cubicBezTo>
                    <a:pt x="83" y="2838"/>
                    <a:pt x="101" y="2829"/>
                    <a:pt x="119" y="2811"/>
                  </a:cubicBezTo>
                  <a:cubicBezTo>
                    <a:pt x="229" y="2692"/>
                    <a:pt x="347" y="2619"/>
                    <a:pt x="457" y="2510"/>
                  </a:cubicBezTo>
                  <a:cubicBezTo>
                    <a:pt x="612" y="2391"/>
                    <a:pt x="731" y="2281"/>
                    <a:pt x="840" y="2199"/>
                  </a:cubicBezTo>
                  <a:cubicBezTo>
                    <a:pt x="1068" y="1971"/>
                    <a:pt x="1296" y="1743"/>
                    <a:pt x="1561" y="1552"/>
                  </a:cubicBezTo>
                  <a:cubicBezTo>
                    <a:pt x="1789" y="1324"/>
                    <a:pt x="1980" y="1096"/>
                    <a:pt x="2208" y="831"/>
                  </a:cubicBezTo>
                  <a:cubicBezTo>
                    <a:pt x="2400" y="603"/>
                    <a:pt x="2592" y="338"/>
                    <a:pt x="2738" y="37"/>
                  </a:cubicBezTo>
                  <a:cubicBezTo>
                    <a:pt x="2783" y="37"/>
                    <a:pt x="2783" y="1"/>
                    <a:pt x="2738" y="1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9" name="Google Shape;5589;p65"/>
            <p:cNvSpPr/>
            <p:nvPr/>
          </p:nvSpPr>
          <p:spPr>
            <a:xfrm>
              <a:off x="7582111" y="3610719"/>
              <a:ext cx="200810" cy="195750"/>
            </a:xfrm>
            <a:custGeom>
              <a:avLst/>
              <a:gdLst/>
              <a:ahLst/>
              <a:cxnLst/>
              <a:rect l="l" t="t" r="r" b="b"/>
              <a:pathLst>
                <a:path w="2893" h="2820" extrusionOk="0">
                  <a:moveTo>
                    <a:pt x="2856" y="0"/>
                  </a:moveTo>
                  <a:lnTo>
                    <a:pt x="2820" y="37"/>
                  </a:lnTo>
                  <a:cubicBezTo>
                    <a:pt x="2701" y="229"/>
                    <a:pt x="2592" y="384"/>
                    <a:pt x="2437" y="575"/>
                  </a:cubicBezTo>
                  <a:lnTo>
                    <a:pt x="2437" y="539"/>
                  </a:lnTo>
                  <a:cubicBezTo>
                    <a:pt x="2245" y="767"/>
                    <a:pt x="2099" y="949"/>
                    <a:pt x="1907" y="1141"/>
                  </a:cubicBezTo>
                  <a:cubicBezTo>
                    <a:pt x="1716" y="1332"/>
                    <a:pt x="1524" y="1524"/>
                    <a:pt x="1296" y="1679"/>
                  </a:cubicBezTo>
                  <a:cubicBezTo>
                    <a:pt x="1105" y="1862"/>
                    <a:pt x="913" y="2017"/>
                    <a:pt x="685" y="2208"/>
                  </a:cubicBezTo>
                  <a:cubicBezTo>
                    <a:pt x="576" y="2281"/>
                    <a:pt x="457" y="2363"/>
                    <a:pt x="347" y="2436"/>
                  </a:cubicBezTo>
                  <a:cubicBezTo>
                    <a:pt x="311" y="2509"/>
                    <a:pt x="274" y="2546"/>
                    <a:pt x="192" y="2591"/>
                  </a:cubicBezTo>
                  <a:cubicBezTo>
                    <a:pt x="156" y="2628"/>
                    <a:pt x="83" y="2664"/>
                    <a:pt x="46" y="2701"/>
                  </a:cubicBezTo>
                  <a:cubicBezTo>
                    <a:pt x="1" y="2737"/>
                    <a:pt x="1" y="2774"/>
                    <a:pt x="46" y="2774"/>
                  </a:cubicBezTo>
                  <a:cubicBezTo>
                    <a:pt x="46" y="2819"/>
                    <a:pt x="46" y="2819"/>
                    <a:pt x="83" y="2819"/>
                  </a:cubicBezTo>
                  <a:lnTo>
                    <a:pt x="119" y="2819"/>
                  </a:lnTo>
                  <a:cubicBezTo>
                    <a:pt x="192" y="2774"/>
                    <a:pt x="229" y="2737"/>
                    <a:pt x="311" y="2701"/>
                  </a:cubicBezTo>
                  <a:cubicBezTo>
                    <a:pt x="384" y="2628"/>
                    <a:pt x="420" y="2591"/>
                    <a:pt x="503" y="2509"/>
                  </a:cubicBezTo>
                  <a:cubicBezTo>
                    <a:pt x="612" y="2436"/>
                    <a:pt x="767" y="2318"/>
                    <a:pt x="877" y="2208"/>
                  </a:cubicBezTo>
                  <a:cubicBezTo>
                    <a:pt x="1141" y="2017"/>
                    <a:pt x="1369" y="1789"/>
                    <a:pt x="1597" y="1560"/>
                  </a:cubicBezTo>
                  <a:cubicBezTo>
                    <a:pt x="1825" y="1332"/>
                    <a:pt x="2053" y="1104"/>
                    <a:pt x="2281" y="840"/>
                  </a:cubicBezTo>
                  <a:cubicBezTo>
                    <a:pt x="2510" y="612"/>
                    <a:pt x="2701" y="347"/>
                    <a:pt x="2893" y="83"/>
                  </a:cubicBezTo>
                  <a:lnTo>
                    <a:pt x="2893" y="37"/>
                  </a:lnTo>
                  <a:lnTo>
                    <a:pt x="2856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0" name="Google Shape;5590;p65"/>
            <p:cNvSpPr/>
            <p:nvPr/>
          </p:nvSpPr>
          <p:spPr>
            <a:xfrm>
              <a:off x="7595439" y="3793077"/>
              <a:ext cx="137437" cy="113424"/>
            </a:xfrm>
            <a:custGeom>
              <a:avLst/>
              <a:gdLst/>
              <a:ahLst/>
              <a:cxnLst/>
              <a:rect l="l" t="t" r="r" b="b"/>
              <a:pathLst>
                <a:path w="1980" h="1634" extrusionOk="0">
                  <a:moveTo>
                    <a:pt x="1907" y="1"/>
                  </a:moveTo>
                  <a:lnTo>
                    <a:pt x="1907" y="37"/>
                  </a:lnTo>
                  <a:cubicBezTo>
                    <a:pt x="1861" y="74"/>
                    <a:pt x="1825" y="110"/>
                    <a:pt x="1788" y="192"/>
                  </a:cubicBezTo>
                  <a:lnTo>
                    <a:pt x="1788" y="147"/>
                  </a:lnTo>
                  <a:cubicBezTo>
                    <a:pt x="1633" y="338"/>
                    <a:pt x="1487" y="493"/>
                    <a:pt x="1332" y="603"/>
                  </a:cubicBezTo>
                  <a:cubicBezTo>
                    <a:pt x="1177" y="758"/>
                    <a:pt x="1031" y="877"/>
                    <a:pt x="876" y="986"/>
                  </a:cubicBezTo>
                  <a:cubicBezTo>
                    <a:pt x="721" y="1105"/>
                    <a:pt x="575" y="1178"/>
                    <a:pt x="456" y="1287"/>
                  </a:cubicBezTo>
                  <a:cubicBezTo>
                    <a:pt x="384" y="1333"/>
                    <a:pt x="311" y="1369"/>
                    <a:pt x="228" y="1406"/>
                  </a:cubicBezTo>
                  <a:cubicBezTo>
                    <a:pt x="155" y="1442"/>
                    <a:pt x="119" y="1479"/>
                    <a:pt x="37" y="1561"/>
                  </a:cubicBezTo>
                  <a:lnTo>
                    <a:pt x="0" y="1561"/>
                  </a:lnTo>
                  <a:lnTo>
                    <a:pt x="0" y="1597"/>
                  </a:lnTo>
                  <a:cubicBezTo>
                    <a:pt x="0" y="1634"/>
                    <a:pt x="37" y="1634"/>
                    <a:pt x="82" y="1634"/>
                  </a:cubicBezTo>
                  <a:cubicBezTo>
                    <a:pt x="155" y="1597"/>
                    <a:pt x="265" y="1561"/>
                    <a:pt x="347" y="1479"/>
                  </a:cubicBezTo>
                  <a:cubicBezTo>
                    <a:pt x="420" y="1442"/>
                    <a:pt x="539" y="1369"/>
                    <a:pt x="612" y="1333"/>
                  </a:cubicBezTo>
                  <a:cubicBezTo>
                    <a:pt x="767" y="1178"/>
                    <a:pt x="949" y="1059"/>
                    <a:pt x="1104" y="950"/>
                  </a:cubicBezTo>
                  <a:cubicBezTo>
                    <a:pt x="1405" y="685"/>
                    <a:pt x="1715" y="375"/>
                    <a:pt x="1943" y="74"/>
                  </a:cubicBezTo>
                  <a:cubicBezTo>
                    <a:pt x="1980" y="37"/>
                    <a:pt x="1943" y="37"/>
                    <a:pt x="1943" y="1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1" name="Google Shape;5591;p65"/>
            <p:cNvSpPr/>
            <p:nvPr/>
          </p:nvSpPr>
          <p:spPr>
            <a:xfrm>
              <a:off x="7162908" y="4216448"/>
              <a:ext cx="47062" cy="122587"/>
            </a:xfrm>
            <a:custGeom>
              <a:avLst/>
              <a:gdLst/>
              <a:ahLst/>
              <a:cxnLst/>
              <a:rect l="l" t="t" r="r" b="b"/>
              <a:pathLst>
                <a:path w="678" h="1766" extrusionOk="0">
                  <a:moveTo>
                    <a:pt x="678" y="1"/>
                  </a:moveTo>
                  <a:lnTo>
                    <a:pt x="678" y="1"/>
                  </a:lnTo>
                  <a:cubicBezTo>
                    <a:pt x="488" y="639"/>
                    <a:pt x="262" y="1206"/>
                    <a:pt x="1" y="1729"/>
                  </a:cubicBezTo>
                  <a:lnTo>
                    <a:pt x="1" y="1766"/>
                  </a:lnTo>
                  <a:cubicBezTo>
                    <a:pt x="262" y="1207"/>
                    <a:pt x="488" y="639"/>
                    <a:pt x="678" y="1"/>
                  </a:cubicBezTo>
                  <a:close/>
                </a:path>
              </a:pathLst>
            </a:custGeom>
            <a:solidFill>
              <a:srgbClr val="006B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2" name="Google Shape;5592;p65"/>
            <p:cNvSpPr/>
            <p:nvPr/>
          </p:nvSpPr>
          <p:spPr>
            <a:xfrm>
              <a:off x="7162908" y="4212283"/>
              <a:ext cx="47548" cy="124253"/>
            </a:xfrm>
            <a:custGeom>
              <a:avLst/>
              <a:gdLst/>
              <a:ahLst/>
              <a:cxnLst/>
              <a:rect l="l" t="t" r="r" b="b"/>
              <a:pathLst>
                <a:path w="685" h="1790" extrusionOk="0">
                  <a:moveTo>
                    <a:pt x="1" y="1789"/>
                  </a:moveTo>
                  <a:lnTo>
                    <a:pt x="1" y="1789"/>
                  </a:lnTo>
                  <a:lnTo>
                    <a:pt x="1" y="1789"/>
                  </a:lnTo>
                  <a:cubicBezTo>
                    <a:pt x="265" y="1260"/>
                    <a:pt x="493" y="649"/>
                    <a:pt x="685" y="1"/>
                  </a:cubicBezTo>
                  <a:cubicBezTo>
                    <a:pt x="493" y="649"/>
                    <a:pt x="265" y="1260"/>
                    <a:pt x="1" y="1789"/>
                  </a:cubicBezTo>
                  <a:close/>
                </a:path>
              </a:pathLst>
            </a:custGeom>
            <a:solidFill>
              <a:srgbClr val="FE6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3" name="Google Shape;5593;p65"/>
            <p:cNvSpPr/>
            <p:nvPr/>
          </p:nvSpPr>
          <p:spPr>
            <a:xfrm>
              <a:off x="7332005" y="3856454"/>
              <a:ext cx="493315" cy="556639"/>
            </a:xfrm>
            <a:custGeom>
              <a:avLst/>
              <a:gdLst/>
              <a:ahLst/>
              <a:cxnLst/>
              <a:rect l="l" t="t" r="r" b="b"/>
              <a:pathLst>
                <a:path w="7107" h="8019" extrusionOk="0">
                  <a:moveTo>
                    <a:pt x="338" y="0"/>
                  </a:moveTo>
                  <a:cubicBezTo>
                    <a:pt x="110" y="876"/>
                    <a:pt x="0" y="1825"/>
                    <a:pt x="0" y="2773"/>
                  </a:cubicBezTo>
                  <a:cubicBezTo>
                    <a:pt x="0" y="4862"/>
                    <a:pt x="566" y="6806"/>
                    <a:pt x="1515" y="8019"/>
                  </a:cubicBezTo>
                  <a:lnTo>
                    <a:pt x="5583" y="8019"/>
                  </a:lnTo>
                  <a:cubicBezTo>
                    <a:pt x="6532" y="6806"/>
                    <a:pt x="7107" y="4862"/>
                    <a:pt x="7107" y="2773"/>
                  </a:cubicBezTo>
                  <a:cubicBezTo>
                    <a:pt x="7107" y="1825"/>
                    <a:pt x="6988" y="876"/>
                    <a:pt x="6760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4" name="Google Shape;5594;p65"/>
            <p:cNvSpPr/>
            <p:nvPr/>
          </p:nvSpPr>
          <p:spPr>
            <a:xfrm>
              <a:off x="7332005" y="3911501"/>
              <a:ext cx="493315" cy="103290"/>
            </a:xfrm>
            <a:custGeom>
              <a:avLst/>
              <a:gdLst/>
              <a:ahLst/>
              <a:cxnLst/>
              <a:rect l="l" t="t" r="r" b="b"/>
              <a:pathLst>
                <a:path w="7107" h="1488" extrusionOk="0">
                  <a:moveTo>
                    <a:pt x="146" y="1"/>
                  </a:moveTo>
                  <a:cubicBezTo>
                    <a:pt x="73" y="457"/>
                    <a:pt x="0" y="949"/>
                    <a:pt x="0" y="1451"/>
                  </a:cubicBezTo>
                  <a:cubicBezTo>
                    <a:pt x="1177" y="1451"/>
                    <a:pt x="2317" y="1488"/>
                    <a:pt x="3494" y="1488"/>
                  </a:cubicBezTo>
                  <a:lnTo>
                    <a:pt x="7107" y="1488"/>
                  </a:lnTo>
                  <a:cubicBezTo>
                    <a:pt x="7107" y="995"/>
                    <a:pt x="7025" y="493"/>
                    <a:pt x="6952" y="37"/>
                  </a:cubicBezTo>
                  <a:lnTo>
                    <a:pt x="5246" y="37"/>
                  </a:lnTo>
                  <a:cubicBezTo>
                    <a:pt x="3567" y="1"/>
                    <a:pt x="1861" y="1"/>
                    <a:pt x="146" y="1"/>
                  </a:cubicBezTo>
                  <a:close/>
                </a:path>
              </a:pathLst>
            </a:custGeom>
            <a:solidFill>
              <a:srgbClr val="449B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5" name="Google Shape;5595;p65"/>
            <p:cNvSpPr/>
            <p:nvPr/>
          </p:nvSpPr>
          <p:spPr>
            <a:xfrm>
              <a:off x="7332005" y="4085667"/>
              <a:ext cx="493315" cy="327431"/>
            </a:xfrm>
            <a:custGeom>
              <a:avLst/>
              <a:gdLst/>
              <a:ahLst/>
              <a:cxnLst/>
              <a:rect l="l" t="t" r="r" b="b"/>
              <a:pathLst>
                <a:path w="7107" h="4717" extrusionOk="0">
                  <a:moveTo>
                    <a:pt x="0" y="0"/>
                  </a:moveTo>
                  <a:cubicBezTo>
                    <a:pt x="73" y="1907"/>
                    <a:pt x="639" y="3613"/>
                    <a:pt x="1515" y="4717"/>
                  </a:cubicBezTo>
                  <a:lnTo>
                    <a:pt x="5583" y="4717"/>
                  </a:lnTo>
                  <a:cubicBezTo>
                    <a:pt x="6459" y="3613"/>
                    <a:pt x="7025" y="1907"/>
                    <a:pt x="7107" y="37"/>
                  </a:cubicBezTo>
                  <a:lnTo>
                    <a:pt x="5127" y="37"/>
                  </a:lnTo>
                  <a:cubicBezTo>
                    <a:pt x="3421" y="37"/>
                    <a:pt x="1706" y="0"/>
                    <a:pt x="0" y="0"/>
                  </a:cubicBezTo>
                  <a:close/>
                </a:path>
              </a:pathLst>
            </a:custGeom>
            <a:solidFill>
              <a:srgbClr val="449B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6" name="Google Shape;5596;p65"/>
            <p:cNvSpPr/>
            <p:nvPr/>
          </p:nvSpPr>
          <p:spPr>
            <a:xfrm>
              <a:off x="6400443" y="2834989"/>
              <a:ext cx="1195006" cy="1058232"/>
            </a:xfrm>
            <a:custGeom>
              <a:avLst/>
              <a:gdLst/>
              <a:ahLst/>
              <a:cxnLst/>
              <a:rect l="l" t="t" r="r" b="b"/>
              <a:pathLst>
                <a:path w="17216" h="15245" extrusionOk="0">
                  <a:moveTo>
                    <a:pt x="5547" y="12699"/>
                  </a:moveTo>
                  <a:cubicBezTo>
                    <a:pt x="5584" y="12808"/>
                    <a:pt x="5620" y="12891"/>
                    <a:pt x="5666" y="13000"/>
                  </a:cubicBezTo>
                  <a:cubicBezTo>
                    <a:pt x="5703" y="13082"/>
                    <a:pt x="5739" y="13155"/>
                    <a:pt x="5739" y="13192"/>
                  </a:cubicBezTo>
                  <a:cubicBezTo>
                    <a:pt x="5666" y="13192"/>
                    <a:pt x="5547" y="13155"/>
                    <a:pt x="5474" y="13119"/>
                  </a:cubicBezTo>
                  <a:cubicBezTo>
                    <a:pt x="5474" y="13082"/>
                    <a:pt x="5511" y="13037"/>
                    <a:pt x="5511" y="13000"/>
                  </a:cubicBezTo>
                  <a:cubicBezTo>
                    <a:pt x="5547" y="12891"/>
                    <a:pt x="5547" y="12772"/>
                    <a:pt x="5547" y="12699"/>
                  </a:cubicBezTo>
                  <a:close/>
                  <a:moveTo>
                    <a:pt x="8403" y="0"/>
                  </a:moveTo>
                  <a:cubicBezTo>
                    <a:pt x="8248" y="0"/>
                    <a:pt x="8093" y="0"/>
                    <a:pt x="7947" y="82"/>
                  </a:cubicBezTo>
                  <a:cubicBezTo>
                    <a:pt x="7792" y="119"/>
                    <a:pt x="7637" y="155"/>
                    <a:pt x="7445" y="228"/>
                  </a:cubicBezTo>
                  <a:cubicBezTo>
                    <a:pt x="7144" y="383"/>
                    <a:pt x="6879" y="575"/>
                    <a:pt x="6578" y="840"/>
                  </a:cubicBezTo>
                  <a:cubicBezTo>
                    <a:pt x="6305" y="1031"/>
                    <a:pt x="6077" y="1259"/>
                    <a:pt x="5894" y="1524"/>
                  </a:cubicBezTo>
                  <a:cubicBezTo>
                    <a:pt x="5703" y="1752"/>
                    <a:pt x="5511" y="2053"/>
                    <a:pt x="5356" y="2363"/>
                  </a:cubicBezTo>
                  <a:cubicBezTo>
                    <a:pt x="5210" y="2628"/>
                    <a:pt x="5055" y="2929"/>
                    <a:pt x="4936" y="3275"/>
                  </a:cubicBezTo>
                  <a:cubicBezTo>
                    <a:pt x="4827" y="3613"/>
                    <a:pt x="4708" y="3914"/>
                    <a:pt x="4635" y="4261"/>
                  </a:cubicBezTo>
                  <a:cubicBezTo>
                    <a:pt x="4444" y="4945"/>
                    <a:pt x="4371" y="5665"/>
                    <a:pt x="4334" y="6468"/>
                  </a:cubicBezTo>
                  <a:cubicBezTo>
                    <a:pt x="4334" y="6806"/>
                    <a:pt x="4334" y="7189"/>
                    <a:pt x="4371" y="7563"/>
                  </a:cubicBezTo>
                  <a:cubicBezTo>
                    <a:pt x="4371" y="7910"/>
                    <a:pt x="4407" y="8293"/>
                    <a:pt x="4444" y="8667"/>
                  </a:cubicBezTo>
                  <a:cubicBezTo>
                    <a:pt x="4298" y="8247"/>
                    <a:pt x="4070" y="7837"/>
                    <a:pt x="3841" y="7380"/>
                  </a:cubicBezTo>
                  <a:cubicBezTo>
                    <a:pt x="3568" y="6924"/>
                    <a:pt x="3303" y="6468"/>
                    <a:pt x="3039" y="6122"/>
                  </a:cubicBezTo>
                  <a:cubicBezTo>
                    <a:pt x="2884" y="5893"/>
                    <a:pt x="2774" y="5738"/>
                    <a:pt x="2619" y="5556"/>
                  </a:cubicBezTo>
                  <a:cubicBezTo>
                    <a:pt x="2473" y="5401"/>
                    <a:pt x="2318" y="5246"/>
                    <a:pt x="2163" y="5136"/>
                  </a:cubicBezTo>
                  <a:cubicBezTo>
                    <a:pt x="1862" y="4908"/>
                    <a:pt x="1597" y="4790"/>
                    <a:pt x="1333" y="4790"/>
                  </a:cubicBezTo>
                  <a:lnTo>
                    <a:pt x="1251" y="4790"/>
                  </a:lnTo>
                  <a:cubicBezTo>
                    <a:pt x="1059" y="4826"/>
                    <a:pt x="913" y="4872"/>
                    <a:pt x="795" y="4981"/>
                  </a:cubicBezTo>
                  <a:cubicBezTo>
                    <a:pt x="649" y="5100"/>
                    <a:pt x="493" y="5246"/>
                    <a:pt x="338" y="5437"/>
                  </a:cubicBezTo>
                  <a:cubicBezTo>
                    <a:pt x="265" y="5556"/>
                    <a:pt x="192" y="5702"/>
                    <a:pt x="147" y="5857"/>
                  </a:cubicBezTo>
                  <a:cubicBezTo>
                    <a:pt x="110" y="5966"/>
                    <a:pt x="74" y="6122"/>
                    <a:pt x="37" y="6313"/>
                  </a:cubicBezTo>
                  <a:cubicBezTo>
                    <a:pt x="1" y="6578"/>
                    <a:pt x="37" y="6924"/>
                    <a:pt x="110" y="7298"/>
                  </a:cubicBezTo>
                  <a:cubicBezTo>
                    <a:pt x="192" y="7609"/>
                    <a:pt x="338" y="7910"/>
                    <a:pt x="493" y="8293"/>
                  </a:cubicBezTo>
                  <a:cubicBezTo>
                    <a:pt x="685" y="8594"/>
                    <a:pt x="831" y="8931"/>
                    <a:pt x="1059" y="9241"/>
                  </a:cubicBezTo>
                  <a:cubicBezTo>
                    <a:pt x="1406" y="9771"/>
                    <a:pt x="1825" y="10263"/>
                    <a:pt x="2282" y="10756"/>
                  </a:cubicBezTo>
                  <a:cubicBezTo>
                    <a:pt x="2354" y="10838"/>
                    <a:pt x="2427" y="10947"/>
                    <a:pt x="2510" y="11030"/>
                  </a:cubicBezTo>
                  <a:lnTo>
                    <a:pt x="2583" y="11103"/>
                  </a:lnTo>
                  <a:cubicBezTo>
                    <a:pt x="2738" y="11258"/>
                    <a:pt x="2884" y="11404"/>
                    <a:pt x="3002" y="11559"/>
                  </a:cubicBezTo>
                  <a:cubicBezTo>
                    <a:pt x="3340" y="11896"/>
                    <a:pt x="3613" y="12170"/>
                    <a:pt x="3914" y="12398"/>
                  </a:cubicBezTo>
                  <a:cubicBezTo>
                    <a:pt x="4143" y="12626"/>
                    <a:pt x="4371" y="12772"/>
                    <a:pt x="4599" y="12927"/>
                  </a:cubicBezTo>
                  <a:cubicBezTo>
                    <a:pt x="4599" y="12964"/>
                    <a:pt x="4599" y="13000"/>
                    <a:pt x="4635" y="13000"/>
                  </a:cubicBezTo>
                  <a:cubicBezTo>
                    <a:pt x="4708" y="13119"/>
                    <a:pt x="4790" y="13228"/>
                    <a:pt x="4900" y="13310"/>
                  </a:cubicBezTo>
                  <a:cubicBezTo>
                    <a:pt x="4982" y="13347"/>
                    <a:pt x="5055" y="13347"/>
                    <a:pt x="5128" y="13347"/>
                  </a:cubicBezTo>
                  <a:cubicBezTo>
                    <a:pt x="5210" y="13347"/>
                    <a:pt x="5283" y="13347"/>
                    <a:pt x="5319" y="13310"/>
                  </a:cubicBezTo>
                  <a:cubicBezTo>
                    <a:pt x="5511" y="13383"/>
                    <a:pt x="5703" y="13420"/>
                    <a:pt x="5848" y="13456"/>
                  </a:cubicBezTo>
                  <a:cubicBezTo>
                    <a:pt x="5931" y="13538"/>
                    <a:pt x="5967" y="13648"/>
                    <a:pt x="6004" y="13766"/>
                  </a:cubicBezTo>
                  <a:cubicBezTo>
                    <a:pt x="6004" y="13803"/>
                    <a:pt x="6004" y="13876"/>
                    <a:pt x="6077" y="13876"/>
                  </a:cubicBezTo>
                  <a:lnTo>
                    <a:pt x="6077" y="13912"/>
                  </a:lnTo>
                  <a:cubicBezTo>
                    <a:pt x="6350" y="14368"/>
                    <a:pt x="6615" y="14825"/>
                    <a:pt x="6879" y="15244"/>
                  </a:cubicBezTo>
                  <a:lnTo>
                    <a:pt x="6952" y="15244"/>
                  </a:lnTo>
                  <a:cubicBezTo>
                    <a:pt x="6989" y="15244"/>
                    <a:pt x="6989" y="15244"/>
                    <a:pt x="6989" y="15208"/>
                  </a:cubicBezTo>
                  <a:lnTo>
                    <a:pt x="6989" y="15171"/>
                  </a:lnTo>
                  <a:cubicBezTo>
                    <a:pt x="6724" y="14788"/>
                    <a:pt x="6460" y="14332"/>
                    <a:pt x="6232" y="13876"/>
                  </a:cubicBezTo>
                  <a:lnTo>
                    <a:pt x="6232" y="13839"/>
                  </a:lnTo>
                  <a:lnTo>
                    <a:pt x="6268" y="13803"/>
                  </a:lnTo>
                  <a:cubicBezTo>
                    <a:pt x="6305" y="13766"/>
                    <a:pt x="6387" y="13684"/>
                    <a:pt x="6423" y="13648"/>
                  </a:cubicBezTo>
                  <a:lnTo>
                    <a:pt x="6460" y="13611"/>
                  </a:lnTo>
                  <a:cubicBezTo>
                    <a:pt x="6496" y="13538"/>
                    <a:pt x="6533" y="13493"/>
                    <a:pt x="6578" y="13420"/>
                  </a:cubicBezTo>
                  <a:lnTo>
                    <a:pt x="6651" y="13310"/>
                  </a:lnTo>
                  <a:cubicBezTo>
                    <a:pt x="6688" y="13265"/>
                    <a:pt x="6761" y="13192"/>
                    <a:pt x="6806" y="13119"/>
                  </a:cubicBezTo>
                  <a:lnTo>
                    <a:pt x="6843" y="13037"/>
                  </a:lnTo>
                  <a:cubicBezTo>
                    <a:pt x="6916" y="12964"/>
                    <a:pt x="6989" y="12891"/>
                    <a:pt x="7034" y="12772"/>
                  </a:cubicBezTo>
                  <a:cubicBezTo>
                    <a:pt x="7262" y="12471"/>
                    <a:pt x="7491" y="12124"/>
                    <a:pt x="7673" y="11787"/>
                  </a:cubicBezTo>
                  <a:lnTo>
                    <a:pt x="7673" y="11787"/>
                  </a:lnTo>
                  <a:cubicBezTo>
                    <a:pt x="7673" y="11823"/>
                    <a:pt x="7673" y="11860"/>
                    <a:pt x="7637" y="11942"/>
                  </a:cubicBezTo>
                  <a:cubicBezTo>
                    <a:pt x="7637" y="12051"/>
                    <a:pt x="7600" y="12170"/>
                    <a:pt x="7600" y="12279"/>
                  </a:cubicBezTo>
                  <a:lnTo>
                    <a:pt x="7491" y="12279"/>
                  </a:lnTo>
                  <a:cubicBezTo>
                    <a:pt x="7445" y="12316"/>
                    <a:pt x="7408" y="12352"/>
                    <a:pt x="7408" y="12398"/>
                  </a:cubicBezTo>
                  <a:cubicBezTo>
                    <a:pt x="7372" y="12471"/>
                    <a:pt x="7372" y="12507"/>
                    <a:pt x="7372" y="12580"/>
                  </a:cubicBezTo>
                  <a:lnTo>
                    <a:pt x="7372" y="12699"/>
                  </a:lnTo>
                  <a:cubicBezTo>
                    <a:pt x="7372" y="12772"/>
                    <a:pt x="7408" y="12854"/>
                    <a:pt x="7408" y="12927"/>
                  </a:cubicBezTo>
                  <a:cubicBezTo>
                    <a:pt x="7445" y="13037"/>
                    <a:pt x="7527" y="13155"/>
                    <a:pt x="7600" y="13265"/>
                  </a:cubicBezTo>
                  <a:cubicBezTo>
                    <a:pt x="7600" y="13265"/>
                    <a:pt x="7637" y="13310"/>
                    <a:pt x="7673" y="13310"/>
                  </a:cubicBezTo>
                  <a:cubicBezTo>
                    <a:pt x="7673" y="13383"/>
                    <a:pt x="7673" y="13420"/>
                    <a:pt x="7719" y="13493"/>
                  </a:cubicBezTo>
                  <a:cubicBezTo>
                    <a:pt x="7719" y="13538"/>
                    <a:pt x="7755" y="13538"/>
                    <a:pt x="7792" y="13538"/>
                  </a:cubicBezTo>
                  <a:lnTo>
                    <a:pt x="7828" y="13538"/>
                  </a:lnTo>
                  <a:cubicBezTo>
                    <a:pt x="7865" y="13538"/>
                    <a:pt x="7865" y="13538"/>
                    <a:pt x="7901" y="13493"/>
                  </a:cubicBezTo>
                  <a:lnTo>
                    <a:pt x="7901" y="13420"/>
                  </a:lnTo>
                  <a:cubicBezTo>
                    <a:pt x="7983" y="13456"/>
                    <a:pt x="8093" y="13493"/>
                    <a:pt x="8248" y="13493"/>
                  </a:cubicBezTo>
                  <a:cubicBezTo>
                    <a:pt x="8403" y="13493"/>
                    <a:pt x="8512" y="13456"/>
                    <a:pt x="8631" y="13456"/>
                  </a:cubicBezTo>
                  <a:cubicBezTo>
                    <a:pt x="8740" y="13420"/>
                    <a:pt x="8859" y="13383"/>
                    <a:pt x="9005" y="13347"/>
                  </a:cubicBezTo>
                  <a:cubicBezTo>
                    <a:pt x="9269" y="13265"/>
                    <a:pt x="9498" y="13155"/>
                    <a:pt x="9726" y="13082"/>
                  </a:cubicBezTo>
                  <a:cubicBezTo>
                    <a:pt x="10337" y="12808"/>
                    <a:pt x="10948" y="12471"/>
                    <a:pt x="11596" y="12015"/>
                  </a:cubicBezTo>
                  <a:cubicBezTo>
                    <a:pt x="12280" y="11559"/>
                    <a:pt x="12964" y="10984"/>
                    <a:pt x="13685" y="10345"/>
                  </a:cubicBezTo>
                  <a:cubicBezTo>
                    <a:pt x="14287" y="9771"/>
                    <a:pt x="14862" y="9123"/>
                    <a:pt x="15427" y="8475"/>
                  </a:cubicBezTo>
                  <a:cubicBezTo>
                    <a:pt x="15701" y="8174"/>
                    <a:pt x="15929" y="7873"/>
                    <a:pt x="16194" y="7453"/>
                  </a:cubicBezTo>
                  <a:cubicBezTo>
                    <a:pt x="16458" y="7070"/>
                    <a:pt x="16686" y="6651"/>
                    <a:pt x="16841" y="6240"/>
                  </a:cubicBezTo>
                  <a:cubicBezTo>
                    <a:pt x="16987" y="5930"/>
                    <a:pt x="17179" y="5474"/>
                    <a:pt x="17215" y="4981"/>
                  </a:cubicBezTo>
                  <a:cubicBezTo>
                    <a:pt x="17215" y="4790"/>
                    <a:pt x="17215" y="4598"/>
                    <a:pt x="17142" y="4452"/>
                  </a:cubicBezTo>
                  <a:cubicBezTo>
                    <a:pt x="17106" y="4297"/>
                    <a:pt x="17024" y="4142"/>
                    <a:pt x="16914" y="4032"/>
                  </a:cubicBezTo>
                  <a:cubicBezTo>
                    <a:pt x="16686" y="3804"/>
                    <a:pt x="16385" y="3686"/>
                    <a:pt x="15929" y="3686"/>
                  </a:cubicBezTo>
                  <a:lnTo>
                    <a:pt x="15737" y="3686"/>
                  </a:lnTo>
                  <a:cubicBezTo>
                    <a:pt x="15427" y="3731"/>
                    <a:pt x="15126" y="3768"/>
                    <a:pt x="14789" y="3877"/>
                  </a:cubicBezTo>
                  <a:cubicBezTo>
                    <a:pt x="14442" y="3959"/>
                    <a:pt x="14105" y="4105"/>
                    <a:pt x="13721" y="4297"/>
                  </a:cubicBezTo>
                  <a:cubicBezTo>
                    <a:pt x="13074" y="4598"/>
                    <a:pt x="12426" y="5054"/>
                    <a:pt x="11778" y="5665"/>
                  </a:cubicBezTo>
                  <a:cubicBezTo>
                    <a:pt x="11176" y="6158"/>
                    <a:pt x="10638" y="6769"/>
                    <a:pt x="10109" y="7417"/>
                  </a:cubicBezTo>
                  <a:cubicBezTo>
                    <a:pt x="9698" y="7899"/>
                    <a:pt x="9366" y="8417"/>
                    <a:pt x="8958" y="9012"/>
                  </a:cubicBezTo>
                  <a:lnTo>
                    <a:pt x="8958" y="9012"/>
                  </a:lnTo>
                  <a:cubicBezTo>
                    <a:pt x="9175" y="8384"/>
                    <a:pt x="9360" y="7685"/>
                    <a:pt x="9580" y="6842"/>
                  </a:cubicBezTo>
                  <a:cubicBezTo>
                    <a:pt x="9653" y="6505"/>
                    <a:pt x="9726" y="6158"/>
                    <a:pt x="9808" y="5893"/>
                  </a:cubicBezTo>
                  <a:cubicBezTo>
                    <a:pt x="9881" y="5556"/>
                    <a:pt x="9917" y="5246"/>
                    <a:pt x="9999" y="4981"/>
                  </a:cubicBezTo>
                  <a:cubicBezTo>
                    <a:pt x="10109" y="4188"/>
                    <a:pt x="10182" y="3540"/>
                    <a:pt x="10182" y="2929"/>
                  </a:cubicBezTo>
                  <a:cubicBezTo>
                    <a:pt x="10182" y="2545"/>
                    <a:pt x="10182" y="2244"/>
                    <a:pt x="10145" y="1907"/>
                  </a:cubicBezTo>
                  <a:cubicBezTo>
                    <a:pt x="10072" y="1597"/>
                    <a:pt x="9999" y="1296"/>
                    <a:pt x="9881" y="1031"/>
                  </a:cubicBezTo>
                  <a:cubicBezTo>
                    <a:pt x="9726" y="721"/>
                    <a:pt x="9543" y="493"/>
                    <a:pt x="9315" y="310"/>
                  </a:cubicBezTo>
                  <a:cubicBezTo>
                    <a:pt x="9197" y="192"/>
                    <a:pt x="9041" y="119"/>
                    <a:pt x="8895" y="82"/>
                  </a:cubicBezTo>
                  <a:cubicBezTo>
                    <a:pt x="8740" y="37"/>
                    <a:pt x="8585" y="0"/>
                    <a:pt x="8403" y="0"/>
                  </a:cubicBezTo>
                  <a:close/>
                </a:path>
              </a:pathLst>
            </a:custGeom>
            <a:solidFill>
              <a:srgbClr val="449B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7" name="Google Shape;5597;p65"/>
            <p:cNvSpPr/>
            <p:nvPr/>
          </p:nvSpPr>
          <p:spPr>
            <a:xfrm>
              <a:off x="6408079" y="2679218"/>
              <a:ext cx="430010" cy="1098076"/>
            </a:xfrm>
            <a:custGeom>
              <a:avLst/>
              <a:gdLst/>
              <a:ahLst/>
              <a:cxnLst/>
              <a:rect l="l" t="t" r="r" b="b"/>
              <a:pathLst>
                <a:path w="6195" h="15819" extrusionOk="0">
                  <a:moveTo>
                    <a:pt x="3157" y="0"/>
                  </a:moveTo>
                  <a:cubicBezTo>
                    <a:pt x="2892" y="0"/>
                    <a:pt x="2628" y="46"/>
                    <a:pt x="2400" y="119"/>
                  </a:cubicBezTo>
                  <a:cubicBezTo>
                    <a:pt x="2089" y="228"/>
                    <a:pt x="1788" y="383"/>
                    <a:pt x="1524" y="648"/>
                  </a:cubicBezTo>
                  <a:cubicBezTo>
                    <a:pt x="1296" y="839"/>
                    <a:pt x="1104" y="1067"/>
                    <a:pt x="913" y="1414"/>
                  </a:cubicBezTo>
                  <a:cubicBezTo>
                    <a:pt x="721" y="1642"/>
                    <a:pt x="575" y="1943"/>
                    <a:pt x="420" y="2326"/>
                  </a:cubicBezTo>
                  <a:cubicBezTo>
                    <a:pt x="310" y="2591"/>
                    <a:pt x="228" y="2892"/>
                    <a:pt x="155" y="3239"/>
                  </a:cubicBezTo>
                  <a:cubicBezTo>
                    <a:pt x="82" y="3540"/>
                    <a:pt x="37" y="3877"/>
                    <a:pt x="0" y="4224"/>
                  </a:cubicBezTo>
                  <a:cubicBezTo>
                    <a:pt x="0" y="4607"/>
                    <a:pt x="0" y="4981"/>
                    <a:pt x="37" y="5328"/>
                  </a:cubicBezTo>
                  <a:cubicBezTo>
                    <a:pt x="82" y="5702"/>
                    <a:pt x="155" y="6048"/>
                    <a:pt x="228" y="6432"/>
                  </a:cubicBezTo>
                  <a:cubicBezTo>
                    <a:pt x="310" y="6733"/>
                    <a:pt x="420" y="7070"/>
                    <a:pt x="575" y="7417"/>
                  </a:cubicBezTo>
                  <a:cubicBezTo>
                    <a:pt x="840" y="8065"/>
                    <a:pt x="1141" y="8667"/>
                    <a:pt x="1560" y="9396"/>
                  </a:cubicBezTo>
                  <a:cubicBezTo>
                    <a:pt x="1752" y="9661"/>
                    <a:pt x="1943" y="9962"/>
                    <a:pt x="2172" y="10345"/>
                  </a:cubicBezTo>
                  <a:lnTo>
                    <a:pt x="2244" y="10382"/>
                  </a:lnTo>
                  <a:cubicBezTo>
                    <a:pt x="2317" y="10537"/>
                    <a:pt x="2400" y="10646"/>
                    <a:pt x="2509" y="10801"/>
                  </a:cubicBezTo>
                  <a:cubicBezTo>
                    <a:pt x="2591" y="10911"/>
                    <a:pt x="2701" y="11066"/>
                    <a:pt x="2774" y="11221"/>
                  </a:cubicBezTo>
                  <a:lnTo>
                    <a:pt x="2819" y="11257"/>
                  </a:lnTo>
                  <a:cubicBezTo>
                    <a:pt x="3047" y="11558"/>
                    <a:pt x="3275" y="11860"/>
                    <a:pt x="3458" y="12170"/>
                  </a:cubicBezTo>
                  <a:lnTo>
                    <a:pt x="3576" y="12279"/>
                  </a:lnTo>
                  <a:cubicBezTo>
                    <a:pt x="3731" y="12544"/>
                    <a:pt x="3914" y="12817"/>
                    <a:pt x="4106" y="13082"/>
                  </a:cubicBezTo>
                  <a:cubicBezTo>
                    <a:pt x="4370" y="13502"/>
                    <a:pt x="4644" y="13876"/>
                    <a:pt x="4872" y="14295"/>
                  </a:cubicBezTo>
                  <a:cubicBezTo>
                    <a:pt x="4981" y="14487"/>
                    <a:pt x="5054" y="14642"/>
                    <a:pt x="5136" y="14788"/>
                  </a:cubicBezTo>
                  <a:lnTo>
                    <a:pt x="5136" y="15052"/>
                  </a:lnTo>
                  <a:cubicBezTo>
                    <a:pt x="5136" y="15098"/>
                    <a:pt x="5209" y="15171"/>
                    <a:pt x="5246" y="15171"/>
                  </a:cubicBezTo>
                  <a:cubicBezTo>
                    <a:pt x="5282" y="15171"/>
                    <a:pt x="5282" y="15135"/>
                    <a:pt x="5328" y="15135"/>
                  </a:cubicBezTo>
                  <a:cubicBezTo>
                    <a:pt x="5401" y="15281"/>
                    <a:pt x="5437" y="15436"/>
                    <a:pt x="5510" y="15591"/>
                  </a:cubicBezTo>
                  <a:cubicBezTo>
                    <a:pt x="5556" y="15664"/>
                    <a:pt x="5556" y="15700"/>
                    <a:pt x="5593" y="15782"/>
                  </a:cubicBezTo>
                  <a:cubicBezTo>
                    <a:pt x="5593" y="15819"/>
                    <a:pt x="5629" y="15819"/>
                    <a:pt x="5666" y="15819"/>
                  </a:cubicBezTo>
                  <a:cubicBezTo>
                    <a:pt x="5702" y="15819"/>
                    <a:pt x="5702" y="15782"/>
                    <a:pt x="5702" y="15782"/>
                  </a:cubicBezTo>
                  <a:lnTo>
                    <a:pt x="5702" y="15737"/>
                  </a:lnTo>
                  <a:cubicBezTo>
                    <a:pt x="5629" y="15472"/>
                    <a:pt x="5474" y="15208"/>
                    <a:pt x="5364" y="14943"/>
                  </a:cubicBezTo>
                  <a:cubicBezTo>
                    <a:pt x="5364" y="14715"/>
                    <a:pt x="5401" y="14450"/>
                    <a:pt x="5437" y="14186"/>
                  </a:cubicBezTo>
                  <a:lnTo>
                    <a:pt x="5437" y="14186"/>
                  </a:lnTo>
                  <a:lnTo>
                    <a:pt x="5401" y="14222"/>
                  </a:lnTo>
                  <a:cubicBezTo>
                    <a:pt x="5474" y="13766"/>
                    <a:pt x="5593" y="13310"/>
                    <a:pt x="5666" y="12890"/>
                  </a:cubicBezTo>
                  <a:lnTo>
                    <a:pt x="5702" y="12772"/>
                  </a:lnTo>
                  <a:cubicBezTo>
                    <a:pt x="5738" y="12544"/>
                    <a:pt x="5821" y="12279"/>
                    <a:pt x="5857" y="12051"/>
                  </a:cubicBezTo>
                  <a:cubicBezTo>
                    <a:pt x="5894" y="11823"/>
                    <a:pt x="5930" y="11595"/>
                    <a:pt x="5967" y="11330"/>
                  </a:cubicBezTo>
                  <a:cubicBezTo>
                    <a:pt x="6122" y="10345"/>
                    <a:pt x="6195" y="9314"/>
                    <a:pt x="6195" y="8293"/>
                  </a:cubicBezTo>
                  <a:cubicBezTo>
                    <a:pt x="6195" y="7262"/>
                    <a:pt x="6158" y="6276"/>
                    <a:pt x="6049" y="5246"/>
                  </a:cubicBezTo>
                  <a:cubicBezTo>
                    <a:pt x="6012" y="4872"/>
                    <a:pt x="5967" y="4452"/>
                    <a:pt x="5894" y="4069"/>
                  </a:cubicBezTo>
                  <a:lnTo>
                    <a:pt x="5894" y="3996"/>
                  </a:lnTo>
                  <a:lnTo>
                    <a:pt x="5857" y="3959"/>
                  </a:lnTo>
                  <a:cubicBezTo>
                    <a:pt x="5821" y="3695"/>
                    <a:pt x="5784" y="3421"/>
                    <a:pt x="5738" y="3193"/>
                  </a:cubicBezTo>
                  <a:cubicBezTo>
                    <a:pt x="5629" y="2472"/>
                    <a:pt x="5474" y="1943"/>
                    <a:pt x="5282" y="1487"/>
                  </a:cubicBezTo>
                  <a:cubicBezTo>
                    <a:pt x="5018" y="912"/>
                    <a:pt x="4644" y="502"/>
                    <a:pt x="4224" y="228"/>
                  </a:cubicBezTo>
                  <a:cubicBezTo>
                    <a:pt x="4106" y="155"/>
                    <a:pt x="3960" y="119"/>
                    <a:pt x="3804" y="82"/>
                  </a:cubicBezTo>
                  <a:cubicBezTo>
                    <a:pt x="3686" y="46"/>
                    <a:pt x="3540" y="0"/>
                    <a:pt x="3348" y="0"/>
                  </a:cubicBezTo>
                  <a:close/>
                </a:path>
              </a:pathLst>
            </a:custGeom>
            <a:solidFill>
              <a:srgbClr val="90AF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8" name="Google Shape;5598;p65"/>
            <p:cNvSpPr/>
            <p:nvPr/>
          </p:nvSpPr>
          <p:spPr>
            <a:xfrm>
              <a:off x="6893782" y="2856508"/>
              <a:ext cx="612426" cy="907532"/>
            </a:xfrm>
            <a:custGeom>
              <a:avLst/>
              <a:gdLst/>
              <a:ahLst/>
              <a:cxnLst/>
              <a:rect l="l" t="t" r="r" b="b"/>
              <a:pathLst>
                <a:path w="8823" h="13074" extrusionOk="0">
                  <a:moveTo>
                    <a:pt x="6915" y="0"/>
                  </a:moveTo>
                  <a:cubicBezTo>
                    <a:pt x="6614" y="37"/>
                    <a:pt x="6313" y="73"/>
                    <a:pt x="5930" y="229"/>
                  </a:cubicBezTo>
                  <a:cubicBezTo>
                    <a:pt x="5583" y="338"/>
                    <a:pt x="5246" y="493"/>
                    <a:pt x="4945" y="685"/>
                  </a:cubicBezTo>
                  <a:cubicBezTo>
                    <a:pt x="4635" y="831"/>
                    <a:pt x="4334" y="1059"/>
                    <a:pt x="3987" y="1323"/>
                  </a:cubicBezTo>
                  <a:cubicBezTo>
                    <a:pt x="3722" y="1551"/>
                    <a:pt x="3458" y="1825"/>
                    <a:pt x="3193" y="2126"/>
                  </a:cubicBezTo>
                  <a:cubicBezTo>
                    <a:pt x="2701" y="2655"/>
                    <a:pt x="2281" y="3266"/>
                    <a:pt x="1898" y="3951"/>
                  </a:cubicBezTo>
                  <a:cubicBezTo>
                    <a:pt x="1752" y="4252"/>
                    <a:pt x="1597" y="4562"/>
                    <a:pt x="1405" y="4972"/>
                  </a:cubicBezTo>
                  <a:cubicBezTo>
                    <a:pt x="1214" y="5392"/>
                    <a:pt x="1068" y="5775"/>
                    <a:pt x="913" y="6195"/>
                  </a:cubicBezTo>
                  <a:cubicBezTo>
                    <a:pt x="265" y="7937"/>
                    <a:pt x="0" y="9616"/>
                    <a:pt x="73" y="11212"/>
                  </a:cubicBezTo>
                  <a:cubicBezTo>
                    <a:pt x="73" y="11550"/>
                    <a:pt x="110" y="11896"/>
                    <a:pt x="155" y="12234"/>
                  </a:cubicBezTo>
                  <a:cubicBezTo>
                    <a:pt x="155" y="12270"/>
                    <a:pt x="155" y="12270"/>
                    <a:pt x="110" y="12316"/>
                  </a:cubicBezTo>
                  <a:cubicBezTo>
                    <a:pt x="73" y="12352"/>
                    <a:pt x="110" y="12425"/>
                    <a:pt x="155" y="12425"/>
                  </a:cubicBezTo>
                  <a:cubicBezTo>
                    <a:pt x="155" y="12462"/>
                    <a:pt x="192" y="12462"/>
                    <a:pt x="228" y="12462"/>
                  </a:cubicBezTo>
                  <a:cubicBezTo>
                    <a:pt x="228" y="12654"/>
                    <a:pt x="265" y="12845"/>
                    <a:pt x="338" y="13000"/>
                  </a:cubicBezTo>
                  <a:cubicBezTo>
                    <a:pt x="338" y="13037"/>
                    <a:pt x="384" y="13073"/>
                    <a:pt x="420" y="13073"/>
                  </a:cubicBezTo>
                  <a:lnTo>
                    <a:pt x="457" y="13073"/>
                  </a:lnTo>
                  <a:cubicBezTo>
                    <a:pt x="493" y="13073"/>
                    <a:pt x="530" y="13000"/>
                    <a:pt x="493" y="12955"/>
                  </a:cubicBezTo>
                  <a:cubicBezTo>
                    <a:pt x="457" y="12772"/>
                    <a:pt x="420" y="12581"/>
                    <a:pt x="384" y="12389"/>
                  </a:cubicBezTo>
                  <a:lnTo>
                    <a:pt x="384" y="12352"/>
                  </a:lnTo>
                  <a:lnTo>
                    <a:pt x="420" y="12352"/>
                  </a:lnTo>
                  <a:cubicBezTo>
                    <a:pt x="457" y="12316"/>
                    <a:pt x="493" y="12270"/>
                    <a:pt x="530" y="12234"/>
                  </a:cubicBezTo>
                  <a:cubicBezTo>
                    <a:pt x="566" y="12197"/>
                    <a:pt x="648" y="12124"/>
                    <a:pt x="685" y="12088"/>
                  </a:cubicBezTo>
                  <a:cubicBezTo>
                    <a:pt x="1068" y="11814"/>
                    <a:pt x="1478" y="11550"/>
                    <a:pt x="1898" y="11322"/>
                  </a:cubicBezTo>
                  <a:cubicBezTo>
                    <a:pt x="2162" y="11176"/>
                    <a:pt x="2473" y="10984"/>
                    <a:pt x="2737" y="10793"/>
                  </a:cubicBezTo>
                  <a:cubicBezTo>
                    <a:pt x="2929" y="10674"/>
                    <a:pt x="3120" y="10564"/>
                    <a:pt x="3266" y="10409"/>
                  </a:cubicBezTo>
                  <a:cubicBezTo>
                    <a:pt x="3348" y="10336"/>
                    <a:pt x="3458" y="10218"/>
                    <a:pt x="3577" y="10145"/>
                  </a:cubicBezTo>
                  <a:lnTo>
                    <a:pt x="3613" y="10108"/>
                  </a:lnTo>
                  <a:cubicBezTo>
                    <a:pt x="3878" y="9880"/>
                    <a:pt x="4106" y="9652"/>
                    <a:pt x="4334" y="9461"/>
                  </a:cubicBezTo>
                  <a:cubicBezTo>
                    <a:pt x="5547" y="8284"/>
                    <a:pt x="6459" y="7253"/>
                    <a:pt x="7180" y="6231"/>
                  </a:cubicBezTo>
                  <a:cubicBezTo>
                    <a:pt x="7636" y="5583"/>
                    <a:pt x="7983" y="4972"/>
                    <a:pt x="8247" y="4407"/>
                  </a:cubicBezTo>
                  <a:cubicBezTo>
                    <a:pt x="8402" y="4060"/>
                    <a:pt x="8512" y="3759"/>
                    <a:pt x="8594" y="3421"/>
                  </a:cubicBezTo>
                  <a:cubicBezTo>
                    <a:pt x="8703" y="3111"/>
                    <a:pt x="8740" y="2810"/>
                    <a:pt x="8776" y="2464"/>
                  </a:cubicBezTo>
                  <a:cubicBezTo>
                    <a:pt x="8822" y="2126"/>
                    <a:pt x="8776" y="1779"/>
                    <a:pt x="8740" y="1478"/>
                  </a:cubicBezTo>
                  <a:cubicBezTo>
                    <a:pt x="8667" y="1177"/>
                    <a:pt x="8548" y="913"/>
                    <a:pt x="8402" y="685"/>
                  </a:cubicBezTo>
                  <a:cubicBezTo>
                    <a:pt x="8247" y="457"/>
                    <a:pt x="8019" y="265"/>
                    <a:pt x="7755" y="146"/>
                  </a:cubicBezTo>
                  <a:cubicBezTo>
                    <a:pt x="7636" y="110"/>
                    <a:pt x="7527" y="73"/>
                    <a:pt x="7372" y="37"/>
                  </a:cubicBezTo>
                  <a:cubicBezTo>
                    <a:pt x="7262" y="37"/>
                    <a:pt x="7107" y="0"/>
                    <a:pt x="6998" y="0"/>
                  </a:cubicBezTo>
                  <a:close/>
                </a:path>
              </a:pathLst>
            </a:custGeom>
            <a:solidFill>
              <a:srgbClr val="90AF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9" name="Google Shape;5599;p65"/>
            <p:cNvSpPr/>
            <p:nvPr/>
          </p:nvSpPr>
          <p:spPr>
            <a:xfrm>
              <a:off x="6339704" y="3315629"/>
              <a:ext cx="390723" cy="437662"/>
            </a:xfrm>
            <a:custGeom>
              <a:avLst/>
              <a:gdLst/>
              <a:ahLst/>
              <a:cxnLst/>
              <a:rect l="l" t="t" r="r" b="b"/>
              <a:pathLst>
                <a:path w="5629" h="6305" extrusionOk="0">
                  <a:moveTo>
                    <a:pt x="529" y="0"/>
                  </a:moveTo>
                  <a:cubicBezTo>
                    <a:pt x="420" y="0"/>
                    <a:pt x="301" y="37"/>
                    <a:pt x="228" y="73"/>
                  </a:cubicBezTo>
                  <a:cubicBezTo>
                    <a:pt x="73" y="183"/>
                    <a:pt x="37" y="338"/>
                    <a:pt x="0" y="456"/>
                  </a:cubicBezTo>
                  <a:cubicBezTo>
                    <a:pt x="0" y="639"/>
                    <a:pt x="0" y="794"/>
                    <a:pt x="37" y="1022"/>
                  </a:cubicBezTo>
                  <a:cubicBezTo>
                    <a:pt x="73" y="1214"/>
                    <a:pt x="155" y="1442"/>
                    <a:pt x="265" y="1670"/>
                  </a:cubicBezTo>
                  <a:cubicBezTo>
                    <a:pt x="338" y="1898"/>
                    <a:pt x="456" y="2089"/>
                    <a:pt x="611" y="2317"/>
                  </a:cubicBezTo>
                  <a:cubicBezTo>
                    <a:pt x="684" y="2390"/>
                    <a:pt x="757" y="2509"/>
                    <a:pt x="839" y="2582"/>
                  </a:cubicBezTo>
                  <a:cubicBezTo>
                    <a:pt x="912" y="2692"/>
                    <a:pt x="1022" y="2810"/>
                    <a:pt x="1140" y="2920"/>
                  </a:cubicBezTo>
                  <a:cubicBezTo>
                    <a:pt x="1405" y="3148"/>
                    <a:pt x="1706" y="3376"/>
                    <a:pt x="2053" y="3649"/>
                  </a:cubicBezTo>
                  <a:lnTo>
                    <a:pt x="3074" y="4334"/>
                  </a:lnTo>
                  <a:cubicBezTo>
                    <a:pt x="3348" y="4516"/>
                    <a:pt x="3649" y="4708"/>
                    <a:pt x="3950" y="4899"/>
                  </a:cubicBezTo>
                  <a:cubicBezTo>
                    <a:pt x="4069" y="5018"/>
                    <a:pt x="4215" y="5091"/>
                    <a:pt x="4370" y="5200"/>
                  </a:cubicBezTo>
                  <a:cubicBezTo>
                    <a:pt x="4488" y="5319"/>
                    <a:pt x="4598" y="5392"/>
                    <a:pt x="4716" y="5510"/>
                  </a:cubicBezTo>
                  <a:cubicBezTo>
                    <a:pt x="4789" y="5620"/>
                    <a:pt x="4862" y="5775"/>
                    <a:pt x="4899" y="5930"/>
                  </a:cubicBezTo>
                  <a:lnTo>
                    <a:pt x="4945" y="5930"/>
                  </a:lnTo>
                  <a:lnTo>
                    <a:pt x="4981" y="6040"/>
                  </a:lnTo>
                  <a:cubicBezTo>
                    <a:pt x="4981" y="6076"/>
                    <a:pt x="5054" y="6076"/>
                    <a:pt x="5091" y="6076"/>
                  </a:cubicBezTo>
                  <a:lnTo>
                    <a:pt x="5127" y="6076"/>
                  </a:lnTo>
                  <a:cubicBezTo>
                    <a:pt x="5173" y="6076"/>
                    <a:pt x="5173" y="6040"/>
                    <a:pt x="5209" y="6040"/>
                  </a:cubicBezTo>
                  <a:lnTo>
                    <a:pt x="5209" y="5967"/>
                  </a:lnTo>
                  <a:cubicBezTo>
                    <a:pt x="5319" y="6076"/>
                    <a:pt x="5401" y="6195"/>
                    <a:pt x="5510" y="6304"/>
                  </a:cubicBezTo>
                  <a:lnTo>
                    <a:pt x="5583" y="6304"/>
                  </a:lnTo>
                  <a:cubicBezTo>
                    <a:pt x="5629" y="6268"/>
                    <a:pt x="5629" y="6231"/>
                    <a:pt x="5583" y="6195"/>
                  </a:cubicBezTo>
                  <a:cubicBezTo>
                    <a:pt x="5437" y="6003"/>
                    <a:pt x="5282" y="5811"/>
                    <a:pt x="5091" y="5656"/>
                  </a:cubicBezTo>
                  <a:cubicBezTo>
                    <a:pt x="4981" y="5392"/>
                    <a:pt x="4862" y="5127"/>
                    <a:pt x="4753" y="4899"/>
                  </a:cubicBezTo>
                  <a:cubicBezTo>
                    <a:pt x="4598" y="4516"/>
                    <a:pt x="4443" y="4179"/>
                    <a:pt x="4260" y="3877"/>
                  </a:cubicBezTo>
                  <a:cubicBezTo>
                    <a:pt x="3877" y="3111"/>
                    <a:pt x="3458" y="2463"/>
                    <a:pt x="3038" y="1898"/>
                  </a:cubicBezTo>
                  <a:cubicBezTo>
                    <a:pt x="2810" y="1633"/>
                    <a:pt x="2545" y="1323"/>
                    <a:pt x="2281" y="1059"/>
                  </a:cubicBezTo>
                  <a:cubicBezTo>
                    <a:pt x="2016" y="794"/>
                    <a:pt x="1706" y="566"/>
                    <a:pt x="1405" y="374"/>
                  </a:cubicBezTo>
                  <a:cubicBezTo>
                    <a:pt x="1295" y="265"/>
                    <a:pt x="1140" y="183"/>
                    <a:pt x="1022" y="146"/>
                  </a:cubicBezTo>
                  <a:cubicBezTo>
                    <a:pt x="912" y="73"/>
                    <a:pt x="794" y="37"/>
                    <a:pt x="721" y="37"/>
                  </a:cubicBezTo>
                  <a:cubicBezTo>
                    <a:pt x="648" y="0"/>
                    <a:pt x="566" y="0"/>
                    <a:pt x="529" y="0"/>
                  </a:cubicBezTo>
                  <a:close/>
                </a:path>
              </a:pathLst>
            </a:custGeom>
            <a:solidFill>
              <a:srgbClr val="90AF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0" name="Google Shape;5600;p65"/>
            <p:cNvSpPr/>
            <p:nvPr/>
          </p:nvSpPr>
          <p:spPr>
            <a:xfrm>
              <a:off x="7049552" y="3344090"/>
              <a:ext cx="559187" cy="409201"/>
            </a:xfrm>
            <a:custGeom>
              <a:avLst/>
              <a:gdLst/>
              <a:ahLst/>
              <a:cxnLst/>
              <a:rect l="l" t="t" r="r" b="b"/>
              <a:pathLst>
                <a:path w="8056" h="5895" extrusionOk="0">
                  <a:moveTo>
                    <a:pt x="6231" y="1"/>
                  </a:moveTo>
                  <a:cubicBezTo>
                    <a:pt x="5967" y="46"/>
                    <a:pt x="5702" y="119"/>
                    <a:pt x="5392" y="275"/>
                  </a:cubicBezTo>
                  <a:cubicBezTo>
                    <a:pt x="5091" y="384"/>
                    <a:pt x="4826" y="539"/>
                    <a:pt x="4525" y="685"/>
                  </a:cubicBezTo>
                  <a:cubicBezTo>
                    <a:pt x="4252" y="877"/>
                    <a:pt x="3987" y="1068"/>
                    <a:pt x="3686" y="1260"/>
                  </a:cubicBezTo>
                  <a:cubicBezTo>
                    <a:pt x="3422" y="1451"/>
                    <a:pt x="3194" y="1679"/>
                    <a:pt x="2929" y="1871"/>
                  </a:cubicBezTo>
                  <a:cubicBezTo>
                    <a:pt x="2427" y="2327"/>
                    <a:pt x="2017" y="2738"/>
                    <a:pt x="1634" y="3194"/>
                  </a:cubicBezTo>
                  <a:cubicBezTo>
                    <a:pt x="1059" y="3805"/>
                    <a:pt x="603" y="4489"/>
                    <a:pt x="265" y="5210"/>
                  </a:cubicBezTo>
                  <a:cubicBezTo>
                    <a:pt x="229" y="5210"/>
                    <a:pt x="192" y="5210"/>
                    <a:pt x="147" y="5246"/>
                  </a:cubicBezTo>
                  <a:cubicBezTo>
                    <a:pt x="110" y="5246"/>
                    <a:pt x="74" y="5292"/>
                    <a:pt x="74" y="5328"/>
                  </a:cubicBezTo>
                  <a:cubicBezTo>
                    <a:pt x="37" y="5365"/>
                    <a:pt x="37" y="5401"/>
                    <a:pt x="37" y="5438"/>
                  </a:cubicBezTo>
                  <a:cubicBezTo>
                    <a:pt x="74" y="5474"/>
                    <a:pt x="74" y="5520"/>
                    <a:pt x="110" y="5520"/>
                  </a:cubicBezTo>
                  <a:cubicBezTo>
                    <a:pt x="74" y="5630"/>
                    <a:pt x="37" y="5703"/>
                    <a:pt x="1" y="5821"/>
                  </a:cubicBezTo>
                  <a:lnTo>
                    <a:pt x="1" y="5858"/>
                  </a:lnTo>
                  <a:cubicBezTo>
                    <a:pt x="1" y="5894"/>
                    <a:pt x="37" y="5894"/>
                    <a:pt x="37" y="5894"/>
                  </a:cubicBezTo>
                  <a:lnTo>
                    <a:pt x="74" y="5894"/>
                  </a:lnTo>
                  <a:cubicBezTo>
                    <a:pt x="74" y="5894"/>
                    <a:pt x="110" y="5894"/>
                    <a:pt x="110" y="5858"/>
                  </a:cubicBezTo>
                  <a:cubicBezTo>
                    <a:pt x="147" y="5785"/>
                    <a:pt x="147" y="5748"/>
                    <a:pt x="192" y="5666"/>
                  </a:cubicBezTo>
                  <a:cubicBezTo>
                    <a:pt x="229" y="5630"/>
                    <a:pt x="229" y="5593"/>
                    <a:pt x="265" y="5520"/>
                  </a:cubicBezTo>
                  <a:lnTo>
                    <a:pt x="302" y="5520"/>
                  </a:lnTo>
                  <a:cubicBezTo>
                    <a:pt x="420" y="5474"/>
                    <a:pt x="530" y="5474"/>
                    <a:pt x="648" y="5438"/>
                  </a:cubicBezTo>
                  <a:cubicBezTo>
                    <a:pt x="758" y="5401"/>
                    <a:pt x="876" y="5365"/>
                    <a:pt x="986" y="5328"/>
                  </a:cubicBezTo>
                  <a:cubicBezTo>
                    <a:pt x="1214" y="5292"/>
                    <a:pt x="1442" y="5173"/>
                    <a:pt x="1670" y="5137"/>
                  </a:cubicBezTo>
                  <a:cubicBezTo>
                    <a:pt x="1935" y="5018"/>
                    <a:pt x="2199" y="4945"/>
                    <a:pt x="2427" y="4836"/>
                  </a:cubicBezTo>
                  <a:cubicBezTo>
                    <a:pt x="2619" y="4790"/>
                    <a:pt x="2810" y="4717"/>
                    <a:pt x="3002" y="4644"/>
                  </a:cubicBezTo>
                  <a:cubicBezTo>
                    <a:pt x="3230" y="4562"/>
                    <a:pt x="3458" y="4489"/>
                    <a:pt x="3686" y="4416"/>
                  </a:cubicBezTo>
                  <a:cubicBezTo>
                    <a:pt x="3759" y="4416"/>
                    <a:pt x="3796" y="4380"/>
                    <a:pt x="3878" y="4380"/>
                  </a:cubicBezTo>
                  <a:cubicBezTo>
                    <a:pt x="4024" y="4298"/>
                    <a:pt x="4179" y="4225"/>
                    <a:pt x="4297" y="4188"/>
                  </a:cubicBezTo>
                  <a:cubicBezTo>
                    <a:pt x="4635" y="4033"/>
                    <a:pt x="4982" y="3841"/>
                    <a:pt x="5356" y="3613"/>
                  </a:cubicBezTo>
                  <a:cubicBezTo>
                    <a:pt x="5812" y="3349"/>
                    <a:pt x="6195" y="3084"/>
                    <a:pt x="6578" y="2856"/>
                  </a:cubicBezTo>
                  <a:cubicBezTo>
                    <a:pt x="6843" y="2628"/>
                    <a:pt x="7262" y="2327"/>
                    <a:pt x="7563" y="1980"/>
                  </a:cubicBezTo>
                  <a:cubicBezTo>
                    <a:pt x="7718" y="1825"/>
                    <a:pt x="7828" y="1679"/>
                    <a:pt x="7901" y="1524"/>
                  </a:cubicBezTo>
                  <a:cubicBezTo>
                    <a:pt x="7946" y="1451"/>
                    <a:pt x="7983" y="1369"/>
                    <a:pt x="8019" y="1296"/>
                  </a:cubicBezTo>
                  <a:cubicBezTo>
                    <a:pt x="8019" y="1223"/>
                    <a:pt x="8056" y="1141"/>
                    <a:pt x="8056" y="1068"/>
                  </a:cubicBezTo>
                  <a:lnTo>
                    <a:pt x="8056" y="840"/>
                  </a:lnTo>
                  <a:cubicBezTo>
                    <a:pt x="8056" y="804"/>
                    <a:pt x="8019" y="731"/>
                    <a:pt x="7983" y="649"/>
                  </a:cubicBezTo>
                  <a:cubicBezTo>
                    <a:pt x="7901" y="539"/>
                    <a:pt x="7828" y="421"/>
                    <a:pt x="7636" y="311"/>
                  </a:cubicBezTo>
                  <a:cubicBezTo>
                    <a:pt x="7600" y="275"/>
                    <a:pt x="7490" y="229"/>
                    <a:pt x="7408" y="156"/>
                  </a:cubicBezTo>
                  <a:cubicBezTo>
                    <a:pt x="7262" y="119"/>
                    <a:pt x="7144" y="83"/>
                    <a:pt x="7071" y="46"/>
                  </a:cubicBezTo>
                  <a:cubicBezTo>
                    <a:pt x="6916" y="1"/>
                    <a:pt x="6806" y="1"/>
                    <a:pt x="6651" y="1"/>
                  </a:cubicBezTo>
                  <a:close/>
                </a:path>
              </a:pathLst>
            </a:custGeom>
            <a:solidFill>
              <a:srgbClr val="90AF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1" name="Google Shape;5601;p65"/>
            <p:cNvSpPr/>
            <p:nvPr/>
          </p:nvSpPr>
          <p:spPr>
            <a:xfrm>
              <a:off x="6584743" y="2805834"/>
              <a:ext cx="198242" cy="965771"/>
            </a:xfrm>
            <a:custGeom>
              <a:avLst/>
              <a:gdLst/>
              <a:ahLst/>
              <a:cxnLst/>
              <a:rect l="l" t="t" r="r" b="b"/>
              <a:pathLst>
                <a:path w="2856" h="13913" extrusionOk="0">
                  <a:moveTo>
                    <a:pt x="46" y="1"/>
                  </a:moveTo>
                  <a:cubicBezTo>
                    <a:pt x="46" y="1"/>
                    <a:pt x="46" y="46"/>
                    <a:pt x="1" y="46"/>
                  </a:cubicBezTo>
                  <a:cubicBezTo>
                    <a:pt x="1" y="959"/>
                    <a:pt x="83" y="1871"/>
                    <a:pt x="156" y="2783"/>
                  </a:cubicBezTo>
                  <a:cubicBezTo>
                    <a:pt x="229" y="3239"/>
                    <a:pt x="274" y="3695"/>
                    <a:pt x="347" y="4106"/>
                  </a:cubicBezTo>
                  <a:cubicBezTo>
                    <a:pt x="420" y="4562"/>
                    <a:pt x="539" y="4982"/>
                    <a:pt x="612" y="5438"/>
                  </a:cubicBezTo>
                  <a:cubicBezTo>
                    <a:pt x="685" y="5894"/>
                    <a:pt x="803" y="6313"/>
                    <a:pt x="913" y="6770"/>
                  </a:cubicBezTo>
                  <a:cubicBezTo>
                    <a:pt x="1031" y="7189"/>
                    <a:pt x="1141" y="7645"/>
                    <a:pt x="1223" y="8065"/>
                  </a:cubicBezTo>
                  <a:cubicBezTo>
                    <a:pt x="1332" y="8521"/>
                    <a:pt x="1451" y="8977"/>
                    <a:pt x="1597" y="9397"/>
                  </a:cubicBezTo>
                  <a:cubicBezTo>
                    <a:pt x="1716" y="9853"/>
                    <a:pt x="1825" y="10264"/>
                    <a:pt x="1944" y="10720"/>
                  </a:cubicBezTo>
                  <a:cubicBezTo>
                    <a:pt x="2099" y="11221"/>
                    <a:pt x="2208" y="11714"/>
                    <a:pt x="2363" y="12207"/>
                  </a:cubicBezTo>
                  <a:cubicBezTo>
                    <a:pt x="2436" y="12471"/>
                    <a:pt x="2473" y="12699"/>
                    <a:pt x="2555" y="12964"/>
                  </a:cubicBezTo>
                  <a:cubicBezTo>
                    <a:pt x="2591" y="13228"/>
                    <a:pt x="2628" y="13457"/>
                    <a:pt x="2664" y="13730"/>
                  </a:cubicBezTo>
                  <a:cubicBezTo>
                    <a:pt x="2664" y="13767"/>
                    <a:pt x="2701" y="13803"/>
                    <a:pt x="2701" y="13840"/>
                  </a:cubicBezTo>
                  <a:lnTo>
                    <a:pt x="2701" y="13876"/>
                  </a:lnTo>
                  <a:cubicBezTo>
                    <a:pt x="2737" y="13913"/>
                    <a:pt x="2737" y="13913"/>
                    <a:pt x="2783" y="13913"/>
                  </a:cubicBezTo>
                  <a:cubicBezTo>
                    <a:pt x="2819" y="13913"/>
                    <a:pt x="2856" y="13876"/>
                    <a:pt x="2856" y="13840"/>
                  </a:cubicBezTo>
                  <a:cubicBezTo>
                    <a:pt x="2856" y="13384"/>
                    <a:pt x="2737" y="12927"/>
                    <a:pt x="2628" y="12471"/>
                  </a:cubicBezTo>
                  <a:cubicBezTo>
                    <a:pt x="2555" y="12052"/>
                    <a:pt x="2400" y="11595"/>
                    <a:pt x="2281" y="11176"/>
                  </a:cubicBezTo>
                  <a:cubicBezTo>
                    <a:pt x="2208" y="10948"/>
                    <a:pt x="2135" y="10720"/>
                    <a:pt x="2099" y="10537"/>
                  </a:cubicBezTo>
                  <a:cubicBezTo>
                    <a:pt x="2017" y="10309"/>
                    <a:pt x="1944" y="10081"/>
                    <a:pt x="1907" y="9853"/>
                  </a:cubicBezTo>
                  <a:cubicBezTo>
                    <a:pt x="1752" y="9433"/>
                    <a:pt x="1643" y="8977"/>
                    <a:pt x="1524" y="8521"/>
                  </a:cubicBezTo>
                  <a:cubicBezTo>
                    <a:pt x="1031" y="6806"/>
                    <a:pt x="575" y="5064"/>
                    <a:pt x="311" y="3276"/>
                  </a:cubicBezTo>
                  <a:cubicBezTo>
                    <a:pt x="311" y="3194"/>
                    <a:pt x="311" y="3084"/>
                    <a:pt x="274" y="3011"/>
                  </a:cubicBezTo>
                  <a:lnTo>
                    <a:pt x="274" y="3048"/>
                  </a:lnTo>
                  <a:cubicBezTo>
                    <a:pt x="156" y="2053"/>
                    <a:pt x="83" y="1031"/>
                    <a:pt x="83" y="46"/>
                  </a:cubicBezTo>
                  <a:cubicBezTo>
                    <a:pt x="83" y="46"/>
                    <a:pt x="83" y="1"/>
                    <a:pt x="46" y="1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2" name="Google Shape;5602;p65"/>
            <p:cNvSpPr/>
            <p:nvPr/>
          </p:nvSpPr>
          <p:spPr>
            <a:xfrm>
              <a:off x="6904542" y="2983124"/>
              <a:ext cx="453472" cy="810004"/>
            </a:xfrm>
            <a:custGeom>
              <a:avLst/>
              <a:gdLst/>
              <a:ahLst/>
              <a:cxnLst/>
              <a:rect l="l" t="t" r="r" b="b"/>
              <a:pathLst>
                <a:path w="6533" h="11669" extrusionOk="0">
                  <a:moveTo>
                    <a:pt x="6496" y="1"/>
                  </a:moveTo>
                  <a:cubicBezTo>
                    <a:pt x="6195" y="338"/>
                    <a:pt x="5930" y="640"/>
                    <a:pt x="5620" y="986"/>
                  </a:cubicBezTo>
                  <a:cubicBezTo>
                    <a:pt x="5356" y="1324"/>
                    <a:pt x="5054" y="1634"/>
                    <a:pt x="4790" y="1971"/>
                  </a:cubicBezTo>
                  <a:cubicBezTo>
                    <a:pt x="4215" y="2619"/>
                    <a:pt x="3686" y="3303"/>
                    <a:pt x="3193" y="3988"/>
                  </a:cubicBezTo>
                  <a:cubicBezTo>
                    <a:pt x="2920" y="4371"/>
                    <a:pt x="2692" y="4708"/>
                    <a:pt x="2464" y="5091"/>
                  </a:cubicBezTo>
                  <a:cubicBezTo>
                    <a:pt x="2354" y="5246"/>
                    <a:pt x="2199" y="5429"/>
                    <a:pt x="2126" y="5621"/>
                  </a:cubicBezTo>
                  <a:cubicBezTo>
                    <a:pt x="2007" y="5812"/>
                    <a:pt x="1898" y="6004"/>
                    <a:pt x="1779" y="6195"/>
                  </a:cubicBezTo>
                  <a:cubicBezTo>
                    <a:pt x="1405" y="6879"/>
                    <a:pt x="1022" y="7564"/>
                    <a:pt x="721" y="8284"/>
                  </a:cubicBezTo>
                  <a:cubicBezTo>
                    <a:pt x="493" y="8813"/>
                    <a:pt x="265" y="9352"/>
                    <a:pt x="146" y="9917"/>
                  </a:cubicBezTo>
                  <a:cubicBezTo>
                    <a:pt x="73" y="10182"/>
                    <a:pt x="37" y="10446"/>
                    <a:pt x="0" y="10757"/>
                  </a:cubicBezTo>
                  <a:lnTo>
                    <a:pt x="0" y="11550"/>
                  </a:lnTo>
                  <a:cubicBezTo>
                    <a:pt x="0" y="11587"/>
                    <a:pt x="37" y="11632"/>
                    <a:pt x="37" y="11632"/>
                  </a:cubicBezTo>
                  <a:cubicBezTo>
                    <a:pt x="73" y="11669"/>
                    <a:pt x="73" y="11669"/>
                    <a:pt x="110" y="11669"/>
                  </a:cubicBezTo>
                  <a:cubicBezTo>
                    <a:pt x="146" y="11669"/>
                    <a:pt x="229" y="11632"/>
                    <a:pt x="183" y="11550"/>
                  </a:cubicBezTo>
                  <a:lnTo>
                    <a:pt x="183" y="11094"/>
                  </a:lnTo>
                  <a:cubicBezTo>
                    <a:pt x="229" y="10948"/>
                    <a:pt x="229" y="10757"/>
                    <a:pt x="265" y="10601"/>
                  </a:cubicBezTo>
                  <a:cubicBezTo>
                    <a:pt x="302" y="10218"/>
                    <a:pt x="375" y="9844"/>
                    <a:pt x="493" y="9498"/>
                  </a:cubicBezTo>
                  <a:cubicBezTo>
                    <a:pt x="603" y="9124"/>
                    <a:pt x="758" y="8740"/>
                    <a:pt x="913" y="8357"/>
                  </a:cubicBezTo>
                  <a:cubicBezTo>
                    <a:pt x="1214" y="7637"/>
                    <a:pt x="1597" y="6952"/>
                    <a:pt x="1971" y="6268"/>
                  </a:cubicBezTo>
                  <a:cubicBezTo>
                    <a:pt x="2163" y="5885"/>
                    <a:pt x="2391" y="5511"/>
                    <a:pt x="2619" y="5128"/>
                  </a:cubicBezTo>
                  <a:cubicBezTo>
                    <a:pt x="2847" y="4745"/>
                    <a:pt x="3075" y="4407"/>
                    <a:pt x="3339" y="4061"/>
                  </a:cubicBezTo>
                  <a:cubicBezTo>
                    <a:pt x="3567" y="3687"/>
                    <a:pt x="3832" y="3340"/>
                    <a:pt x="4106" y="3002"/>
                  </a:cubicBezTo>
                  <a:cubicBezTo>
                    <a:pt x="4288" y="2774"/>
                    <a:pt x="4480" y="2510"/>
                    <a:pt x="4671" y="2282"/>
                  </a:cubicBezTo>
                  <a:cubicBezTo>
                    <a:pt x="4863" y="2008"/>
                    <a:pt x="5091" y="1780"/>
                    <a:pt x="5283" y="1515"/>
                  </a:cubicBezTo>
                  <a:cubicBezTo>
                    <a:pt x="5511" y="1287"/>
                    <a:pt x="5702" y="1023"/>
                    <a:pt x="5885" y="795"/>
                  </a:cubicBezTo>
                  <a:cubicBezTo>
                    <a:pt x="6113" y="530"/>
                    <a:pt x="6304" y="302"/>
                    <a:pt x="6532" y="37"/>
                  </a:cubicBezTo>
                  <a:lnTo>
                    <a:pt x="6532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3" name="Google Shape;5603;p65"/>
            <p:cNvSpPr/>
            <p:nvPr/>
          </p:nvSpPr>
          <p:spPr>
            <a:xfrm>
              <a:off x="7081205" y="3402400"/>
              <a:ext cx="464231" cy="360056"/>
            </a:xfrm>
            <a:custGeom>
              <a:avLst/>
              <a:gdLst/>
              <a:ahLst/>
              <a:cxnLst/>
              <a:rect l="l" t="t" r="r" b="b"/>
              <a:pathLst>
                <a:path w="6688" h="5187" extrusionOk="0">
                  <a:moveTo>
                    <a:pt x="6615" y="0"/>
                  </a:moveTo>
                  <a:cubicBezTo>
                    <a:pt x="6232" y="228"/>
                    <a:pt x="5812" y="420"/>
                    <a:pt x="5392" y="611"/>
                  </a:cubicBezTo>
                  <a:cubicBezTo>
                    <a:pt x="5210" y="721"/>
                    <a:pt x="5018" y="839"/>
                    <a:pt x="4827" y="912"/>
                  </a:cubicBezTo>
                  <a:cubicBezTo>
                    <a:pt x="4635" y="1031"/>
                    <a:pt x="4407" y="1140"/>
                    <a:pt x="4215" y="1259"/>
                  </a:cubicBezTo>
                  <a:cubicBezTo>
                    <a:pt x="4024" y="1369"/>
                    <a:pt x="3841" y="1487"/>
                    <a:pt x="3650" y="1597"/>
                  </a:cubicBezTo>
                  <a:cubicBezTo>
                    <a:pt x="3458" y="1715"/>
                    <a:pt x="3267" y="1825"/>
                    <a:pt x="3075" y="1943"/>
                  </a:cubicBezTo>
                  <a:cubicBezTo>
                    <a:pt x="2811" y="2126"/>
                    <a:pt x="2546" y="2317"/>
                    <a:pt x="2245" y="2509"/>
                  </a:cubicBezTo>
                  <a:cubicBezTo>
                    <a:pt x="1789" y="2856"/>
                    <a:pt x="1333" y="3230"/>
                    <a:pt x="913" y="3649"/>
                  </a:cubicBezTo>
                  <a:cubicBezTo>
                    <a:pt x="721" y="3841"/>
                    <a:pt x="530" y="4069"/>
                    <a:pt x="375" y="4297"/>
                  </a:cubicBezTo>
                  <a:cubicBezTo>
                    <a:pt x="302" y="4406"/>
                    <a:pt x="229" y="4525"/>
                    <a:pt x="147" y="4634"/>
                  </a:cubicBezTo>
                  <a:cubicBezTo>
                    <a:pt x="110" y="4790"/>
                    <a:pt x="37" y="4908"/>
                    <a:pt x="1" y="5054"/>
                  </a:cubicBezTo>
                  <a:cubicBezTo>
                    <a:pt x="1" y="5091"/>
                    <a:pt x="37" y="5173"/>
                    <a:pt x="74" y="5173"/>
                  </a:cubicBezTo>
                  <a:cubicBezTo>
                    <a:pt x="93" y="5182"/>
                    <a:pt x="110" y="5187"/>
                    <a:pt x="126" y="5187"/>
                  </a:cubicBezTo>
                  <a:cubicBezTo>
                    <a:pt x="170" y="5187"/>
                    <a:pt x="202" y="5151"/>
                    <a:pt x="229" y="5091"/>
                  </a:cubicBezTo>
                  <a:cubicBezTo>
                    <a:pt x="265" y="5018"/>
                    <a:pt x="265" y="4945"/>
                    <a:pt x="302" y="4863"/>
                  </a:cubicBezTo>
                  <a:lnTo>
                    <a:pt x="302" y="4908"/>
                  </a:lnTo>
                  <a:cubicBezTo>
                    <a:pt x="420" y="4598"/>
                    <a:pt x="603" y="4333"/>
                    <a:pt x="794" y="4105"/>
                  </a:cubicBezTo>
                  <a:cubicBezTo>
                    <a:pt x="1287" y="3494"/>
                    <a:pt x="1898" y="3001"/>
                    <a:pt x="2509" y="2582"/>
                  </a:cubicBezTo>
                  <a:cubicBezTo>
                    <a:pt x="2774" y="2399"/>
                    <a:pt x="3039" y="2208"/>
                    <a:pt x="3267" y="2016"/>
                  </a:cubicBezTo>
                  <a:cubicBezTo>
                    <a:pt x="3650" y="1752"/>
                    <a:pt x="3987" y="1524"/>
                    <a:pt x="4370" y="1296"/>
                  </a:cubicBezTo>
                  <a:cubicBezTo>
                    <a:pt x="4562" y="1213"/>
                    <a:pt x="4754" y="1104"/>
                    <a:pt x="4936" y="985"/>
                  </a:cubicBezTo>
                  <a:cubicBezTo>
                    <a:pt x="5128" y="876"/>
                    <a:pt x="5319" y="803"/>
                    <a:pt x="5511" y="684"/>
                  </a:cubicBezTo>
                  <a:cubicBezTo>
                    <a:pt x="5894" y="493"/>
                    <a:pt x="6268" y="265"/>
                    <a:pt x="6651" y="73"/>
                  </a:cubicBezTo>
                  <a:cubicBezTo>
                    <a:pt x="6688" y="73"/>
                    <a:pt x="6688" y="37"/>
                    <a:pt x="6688" y="37"/>
                  </a:cubicBezTo>
                  <a:lnTo>
                    <a:pt x="6651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4" name="Google Shape;5604;p65"/>
            <p:cNvSpPr/>
            <p:nvPr/>
          </p:nvSpPr>
          <p:spPr>
            <a:xfrm>
              <a:off x="6387185" y="3386573"/>
              <a:ext cx="335054" cy="382546"/>
            </a:xfrm>
            <a:custGeom>
              <a:avLst/>
              <a:gdLst/>
              <a:ahLst/>
              <a:cxnLst/>
              <a:rect l="l" t="t" r="r" b="b"/>
              <a:pathLst>
                <a:path w="4827" h="5511" extrusionOk="0">
                  <a:moveTo>
                    <a:pt x="37" y="0"/>
                  </a:moveTo>
                  <a:lnTo>
                    <a:pt x="0" y="37"/>
                  </a:lnTo>
                  <a:cubicBezTo>
                    <a:pt x="0" y="37"/>
                    <a:pt x="0" y="73"/>
                    <a:pt x="37" y="73"/>
                  </a:cubicBezTo>
                  <a:cubicBezTo>
                    <a:pt x="110" y="119"/>
                    <a:pt x="192" y="192"/>
                    <a:pt x="301" y="228"/>
                  </a:cubicBezTo>
                  <a:cubicBezTo>
                    <a:pt x="794" y="529"/>
                    <a:pt x="1250" y="949"/>
                    <a:pt x="1670" y="1368"/>
                  </a:cubicBezTo>
                  <a:cubicBezTo>
                    <a:pt x="1934" y="1633"/>
                    <a:pt x="2208" y="1898"/>
                    <a:pt x="2436" y="2208"/>
                  </a:cubicBezTo>
                  <a:cubicBezTo>
                    <a:pt x="2701" y="2509"/>
                    <a:pt x="2929" y="2810"/>
                    <a:pt x="3157" y="3120"/>
                  </a:cubicBezTo>
                  <a:cubicBezTo>
                    <a:pt x="3576" y="3722"/>
                    <a:pt x="3950" y="4333"/>
                    <a:pt x="4334" y="4945"/>
                  </a:cubicBezTo>
                  <a:cubicBezTo>
                    <a:pt x="4407" y="5018"/>
                    <a:pt x="4443" y="5136"/>
                    <a:pt x="4489" y="5209"/>
                  </a:cubicBezTo>
                  <a:cubicBezTo>
                    <a:pt x="4562" y="5282"/>
                    <a:pt x="4598" y="5364"/>
                    <a:pt x="4671" y="5474"/>
                  </a:cubicBezTo>
                  <a:cubicBezTo>
                    <a:pt x="4671" y="5474"/>
                    <a:pt x="4671" y="5510"/>
                    <a:pt x="4717" y="5510"/>
                  </a:cubicBezTo>
                  <a:cubicBezTo>
                    <a:pt x="4753" y="5510"/>
                    <a:pt x="4753" y="5510"/>
                    <a:pt x="4790" y="5474"/>
                  </a:cubicBezTo>
                  <a:cubicBezTo>
                    <a:pt x="4790" y="5474"/>
                    <a:pt x="4790" y="5437"/>
                    <a:pt x="4826" y="5437"/>
                  </a:cubicBezTo>
                  <a:lnTo>
                    <a:pt x="4826" y="5401"/>
                  </a:lnTo>
                  <a:lnTo>
                    <a:pt x="4790" y="5364"/>
                  </a:lnTo>
                  <a:lnTo>
                    <a:pt x="4790" y="5319"/>
                  </a:lnTo>
                  <a:cubicBezTo>
                    <a:pt x="4598" y="5054"/>
                    <a:pt x="4443" y="4753"/>
                    <a:pt x="4261" y="4488"/>
                  </a:cubicBezTo>
                  <a:cubicBezTo>
                    <a:pt x="4069" y="4178"/>
                    <a:pt x="3877" y="3877"/>
                    <a:pt x="3649" y="3576"/>
                  </a:cubicBezTo>
                  <a:cubicBezTo>
                    <a:pt x="3458" y="3266"/>
                    <a:pt x="3230" y="2965"/>
                    <a:pt x="2965" y="2664"/>
                  </a:cubicBezTo>
                  <a:cubicBezTo>
                    <a:pt x="2737" y="2354"/>
                    <a:pt x="2509" y="2053"/>
                    <a:pt x="2244" y="1788"/>
                  </a:cubicBezTo>
                  <a:cubicBezTo>
                    <a:pt x="1898" y="1441"/>
                    <a:pt x="1560" y="1104"/>
                    <a:pt x="1177" y="757"/>
                  </a:cubicBezTo>
                  <a:cubicBezTo>
                    <a:pt x="840" y="493"/>
                    <a:pt x="456" y="228"/>
                    <a:pt x="37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5" name="Google Shape;5605;p65"/>
            <p:cNvSpPr/>
            <p:nvPr/>
          </p:nvSpPr>
          <p:spPr>
            <a:xfrm>
              <a:off x="6537262" y="2809027"/>
              <a:ext cx="108353" cy="100096"/>
            </a:xfrm>
            <a:custGeom>
              <a:avLst/>
              <a:gdLst/>
              <a:ahLst/>
              <a:cxnLst/>
              <a:rect l="l" t="t" r="r" b="b"/>
              <a:pathLst>
                <a:path w="1561" h="1442" extrusionOk="0">
                  <a:moveTo>
                    <a:pt x="1451" y="0"/>
                  </a:moveTo>
                  <a:cubicBezTo>
                    <a:pt x="1414" y="183"/>
                    <a:pt x="1332" y="338"/>
                    <a:pt x="1296" y="493"/>
                  </a:cubicBezTo>
                  <a:cubicBezTo>
                    <a:pt x="1223" y="639"/>
                    <a:pt x="1186" y="794"/>
                    <a:pt x="1104" y="949"/>
                  </a:cubicBezTo>
                  <a:cubicBezTo>
                    <a:pt x="1068" y="1058"/>
                    <a:pt x="995" y="1141"/>
                    <a:pt x="913" y="1250"/>
                  </a:cubicBezTo>
                  <a:cubicBezTo>
                    <a:pt x="876" y="1287"/>
                    <a:pt x="840" y="1287"/>
                    <a:pt x="803" y="1323"/>
                  </a:cubicBezTo>
                  <a:lnTo>
                    <a:pt x="767" y="1369"/>
                  </a:lnTo>
                  <a:lnTo>
                    <a:pt x="612" y="1369"/>
                  </a:lnTo>
                  <a:cubicBezTo>
                    <a:pt x="612" y="1369"/>
                    <a:pt x="575" y="1369"/>
                    <a:pt x="539" y="1323"/>
                  </a:cubicBezTo>
                  <a:cubicBezTo>
                    <a:pt x="502" y="1323"/>
                    <a:pt x="456" y="1287"/>
                    <a:pt x="420" y="1250"/>
                  </a:cubicBezTo>
                  <a:cubicBezTo>
                    <a:pt x="347" y="1177"/>
                    <a:pt x="274" y="1095"/>
                    <a:pt x="192" y="985"/>
                  </a:cubicBezTo>
                  <a:lnTo>
                    <a:pt x="228" y="985"/>
                  </a:lnTo>
                  <a:cubicBezTo>
                    <a:pt x="155" y="913"/>
                    <a:pt x="119" y="830"/>
                    <a:pt x="82" y="757"/>
                  </a:cubicBezTo>
                  <a:cubicBezTo>
                    <a:pt x="46" y="721"/>
                    <a:pt x="46" y="721"/>
                    <a:pt x="0" y="721"/>
                  </a:cubicBezTo>
                  <a:lnTo>
                    <a:pt x="0" y="794"/>
                  </a:lnTo>
                  <a:cubicBezTo>
                    <a:pt x="82" y="913"/>
                    <a:pt x="155" y="1058"/>
                    <a:pt x="274" y="1214"/>
                  </a:cubicBezTo>
                  <a:cubicBezTo>
                    <a:pt x="311" y="1250"/>
                    <a:pt x="347" y="1287"/>
                    <a:pt x="383" y="1323"/>
                  </a:cubicBezTo>
                  <a:cubicBezTo>
                    <a:pt x="420" y="1369"/>
                    <a:pt x="456" y="1369"/>
                    <a:pt x="502" y="1405"/>
                  </a:cubicBezTo>
                  <a:cubicBezTo>
                    <a:pt x="539" y="1442"/>
                    <a:pt x="575" y="1442"/>
                    <a:pt x="612" y="1442"/>
                  </a:cubicBezTo>
                  <a:lnTo>
                    <a:pt x="730" y="1442"/>
                  </a:lnTo>
                  <a:cubicBezTo>
                    <a:pt x="767" y="1442"/>
                    <a:pt x="803" y="1442"/>
                    <a:pt x="840" y="1405"/>
                  </a:cubicBezTo>
                  <a:cubicBezTo>
                    <a:pt x="876" y="1405"/>
                    <a:pt x="876" y="1369"/>
                    <a:pt x="913" y="1369"/>
                  </a:cubicBezTo>
                  <a:cubicBezTo>
                    <a:pt x="958" y="1323"/>
                    <a:pt x="995" y="1287"/>
                    <a:pt x="995" y="1250"/>
                  </a:cubicBezTo>
                  <a:cubicBezTo>
                    <a:pt x="1031" y="1214"/>
                    <a:pt x="1068" y="1177"/>
                    <a:pt x="1104" y="1141"/>
                  </a:cubicBezTo>
                  <a:cubicBezTo>
                    <a:pt x="1141" y="1022"/>
                    <a:pt x="1223" y="949"/>
                    <a:pt x="1259" y="830"/>
                  </a:cubicBezTo>
                  <a:cubicBezTo>
                    <a:pt x="1296" y="721"/>
                    <a:pt x="1369" y="602"/>
                    <a:pt x="1414" y="456"/>
                  </a:cubicBezTo>
                  <a:cubicBezTo>
                    <a:pt x="1451" y="338"/>
                    <a:pt x="1487" y="183"/>
                    <a:pt x="1524" y="37"/>
                  </a:cubicBezTo>
                  <a:cubicBezTo>
                    <a:pt x="1560" y="37"/>
                    <a:pt x="1524" y="0"/>
                    <a:pt x="1524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6" name="Google Shape;5606;p65"/>
            <p:cNvSpPr/>
            <p:nvPr/>
          </p:nvSpPr>
          <p:spPr>
            <a:xfrm>
              <a:off x="6500541" y="2900865"/>
              <a:ext cx="195049" cy="150769"/>
            </a:xfrm>
            <a:custGeom>
              <a:avLst/>
              <a:gdLst/>
              <a:ahLst/>
              <a:cxnLst/>
              <a:rect l="l" t="t" r="r" b="b"/>
              <a:pathLst>
                <a:path w="2810" h="2172" extrusionOk="0">
                  <a:moveTo>
                    <a:pt x="2774" y="0"/>
                  </a:moveTo>
                  <a:cubicBezTo>
                    <a:pt x="2737" y="0"/>
                    <a:pt x="2737" y="0"/>
                    <a:pt x="2737" y="46"/>
                  </a:cubicBezTo>
                  <a:cubicBezTo>
                    <a:pt x="2701" y="119"/>
                    <a:pt x="2664" y="228"/>
                    <a:pt x="2628" y="310"/>
                  </a:cubicBezTo>
                  <a:cubicBezTo>
                    <a:pt x="2582" y="420"/>
                    <a:pt x="2545" y="538"/>
                    <a:pt x="2509" y="684"/>
                  </a:cubicBezTo>
                  <a:cubicBezTo>
                    <a:pt x="2399" y="912"/>
                    <a:pt x="2317" y="1186"/>
                    <a:pt x="2208" y="1414"/>
                  </a:cubicBezTo>
                  <a:cubicBezTo>
                    <a:pt x="2126" y="1560"/>
                    <a:pt x="2053" y="1715"/>
                    <a:pt x="1943" y="1825"/>
                  </a:cubicBezTo>
                  <a:cubicBezTo>
                    <a:pt x="1861" y="1870"/>
                    <a:pt x="1825" y="1943"/>
                    <a:pt x="1752" y="1980"/>
                  </a:cubicBezTo>
                  <a:cubicBezTo>
                    <a:pt x="1715" y="2016"/>
                    <a:pt x="1670" y="2016"/>
                    <a:pt x="1633" y="2053"/>
                  </a:cubicBezTo>
                  <a:lnTo>
                    <a:pt x="1369" y="2053"/>
                  </a:lnTo>
                  <a:cubicBezTo>
                    <a:pt x="1296" y="2053"/>
                    <a:pt x="1259" y="2016"/>
                    <a:pt x="1177" y="1980"/>
                  </a:cubicBezTo>
                  <a:cubicBezTo>
                    <a:pt x="1104" y="1943"/>
                    <a:pt x="1031" y="1907"/>
                    <a:pt x="949" y="1825"/>
                  </a:cubicBezTo>
                  <a:cubicBezTo>
                    <a:pt x="757" y="1679"/>
                    <a:pt x="611" y="1451"/>
                    <a:pt x="456" y="1259"/>
                  </a:cubicBezTo>
                  <a:cubicBezTo>
                    <a:pt x="383" y="1140"/>
                    <a:pt x="347" y="1067"/>
                    <a:pt x="265" y="958"/>
                  </a:cubicBezTo>
                  <a:cubicBezTo>
                    <a:pt x="192" y="876"/>
                    <a:pt x="155" y="803"/>
                    <a:pt x="73" y="730"/>
                  </a:cubicBezTo>
                  <a:cubicBezTo>
                    <a:pt x="55" y="707"/>
                    <a:pt x="46" y="696"/>
                    <a:pt x="37" y="696"/>
                  </a:cubicBezTo>
                  <a:cubicBezTo>
                    <a:pt x="28" y="696"/>
                    <a:pt x="18" y="707"/>
                    <a:pt x="0" y="730"/>
                  </a:cubicBezTo>
                  <a:lnTo>
                    <a:pt x="0" y="766"/>
                  </a:lnTo>
                  <a:cubicBezTo>
                    <a:pt x="73" y="839"/>
                    <a:pt x="155" y="958"/>
                    <a:pt x="228" y="1031"/>
                  </a:cubicBezTo>
                  <a:cubicBezTo>
                    <a:pt x="301" y="1140"/>
                    <a:pt x="383" y="1259"/>
                    <a:pt x="456" y="1368"/>
                  </a:cubicBezTo>
                  <a:cubicBezTo>
                    <a:pt x="575" y="1523"/>
                    <a:pt x="648" y="1642"/>
                    <a:pt x="757" y="1715"/>
                  </a:cubicBezTo>
                  <a:cubicBezTo>
                    <a:pt x="840" y="1825"/>
                    <a:pt x="949" y="1943"/>
                    <a:pt x="1031" y="2016"/>
                  </a:cubicBezTo>
                  <a:cubicBezTo>
                    <a:pt x="1104" y="2053"/>
                    <a:pt x="1141" y="2053"/>
                    <a:pt x="1177" y="2098"/>
                  </a:cubicBezTo>
                  <a:cubicBezTo>
                    <a:pt x="1259" y="2135"/>
                    <a:pt x="1296" y="2135"/>
                    <a:pt x="1369" y="2135"/>
                  </a:cubicBezTo>
                  <a:cubicBezTo>
                    <a:pt x="1405" y="2171"/>
                    <a:pt x="1487" y="2171"/>
                    <a:pt x="1524" y="2171"/>
                  </a:cubicBezTo>
                  <a:cubicBezTo>
                    <a:pt x="1597" y="2135"/>
                    <a:pt x="1633" y="2135"/>
                    <a:pt x="1715" y="2098"/>
                  </a:cubicBezTo>
                  <a:cubicBezTo>
                    <a:pt x="1752" y="2098"/>
                    <a:pt x="1825" y="2053"/>
                    <a:pt x="1861" y="2016"/>
                  </a:cubicBezTo>
                  <a:cubicBezTo>
                    <a:pt x="1898" y="1980"/>
                    <a:pt x="1943" y="1943"/>
                    <a:pt x="1980" y="1907"/>
                  </a:cubicBezTo>
                  <a:cubicBezTo>
                    <a:pt x="2089" y="1788"/>
                    <a:pt x="2171" y="1679"/>
                    <a:pt x="2244" y="1560"/>
                  </a:cubicBezTo>
                  <a:cubicBezTo>
                    <a:pt x="2354" y="1295"/>
                    <a:pt x="2472" y="1031"/>
                    <a:pt x="2545" y="766"/>
                  </a:cubicBezTo>
                  <a:cubicBezTo>
                    <a:pt x="2628" y="648"/>
                    <a:pt x="2664" y="538"/>
                    <a:pt x="2701" y="383"/>
                  </a:cubicBezTo>
                  <a:cubicBezTo>
                    <a:pt x="2737" y="274"/>
                    <a:pt x="2774" y="155"/>
                    <a:pt x="2810" y="82"/>
                  </a:cubicBezTo>
                  <a:cubicBezTo>
                    <a:pt x="2810" y="46"/>
                    <a:pt x="2810" y="0"/>
                    <a:pt x="2774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7" name="Google Shape;5607;p65"/>
            <p:cNvSpPr/>
            <p:nvPr/>
          </p:nvSpPr>
          <p:spPr>
            <a:xfrm>
              <a:off x="6495474" y="3033173"/>
              <a:ext cx="245096" cy="192557"/>
            </a:xfrm>
            <a:custGeom>
              <a:avLst/>
              <a:gdLst/>
              <a:ahLst/>
              <a:cxnLst/>
              <a:rect l="l" t="t" r="r" b="b"/>
              <a:pathLst>
                <a:path w="3531" h="2774" extrusionOk="0">
                  <a:moveTo>
                    <a:pt x="3494" y="1"/>
                  </a:moveTo>
                  <a:cubicBezTo>
                    <a:pt x="3458" y="1"/>
                    <a:pt x="3458" y="37"/>
                    <a:pt x="3458" y="37"/>
                  </a:cubicBezTo>
                  <a:cubicBezTo>
                    <a:pt x="3421" y="147"/>
                    <a:pt x="3385" y="265"/>
                    <a:pt x="3339" y="375"/>
                  </a:cubicBezTo>
                  <a:cubicBezTo>
                    <a:pt x="3303" y="530"/>
                    <a:pt x="3230" y="685"/>
                    <a:pt x="3193" y="831"/>
                  </a:cubicBezTo>
                  <a:cubicBezTo>
                    <a:pt x="3075" y="1177"/>
                    <a:pt x="2929" y="1515"/>
                    <a:pt x="2774" y="1862"/>
                  </a:cubicBezTo>
                  <a:cubicBezTo>
                    <a:pt x="2701" y="2053"/>
                    <a:pt x="2582" y="2245"/>
                    <a:pt x="2427" y="2391"/>
                  </a:cubicBezTo>
                  <a:cubicBezTo>
                    <a:pt x="2354" y="2473"/>
                    <a:pt x="2317" y="2546"/>
                    <a:pt x="2199" y="2582"/>
                  </a:cubicBezTo>
                  <a:lnTo>
                    <a:pt x="2244" y="2582"/>
                  </a:lnTo>
                  <a:cubicBezTo>
                    <a:pt x="2199" y="2619"/>
                    <a:pt x="2126" y="2619"/>
                    <a:pt x="2089" y="2655"/>
                  </a:cubicBezTo>
                  <a:lnTo>
                    <a:pt x="1825" y="2655"/>
                  </a:lnTo>
                  <a:cubicBezTo>
                    <a:pt x="1743" y="2655"/>
                    <a:pt x="1670" y="2619"/>
                    <a:pt x="1633" y="2582"/>
                  </a:cubicBezTo>
                  <a:cubicBezTo>
                    <a:pt x="1442" y="2509"/>
                    <a:pt x="1287" y="2354"/>
                    <a:pt x="1141" y="2245"/>
                  </a:cubicBezTo>
                  <a:cubicBezTo>
                    <a:pt x="913" y="2053"/>
                    <a:pt x="721" y="1825"/>
                    <a:pt x="529" y="1597"/>
                  </a:cubicBezTo>
                  <a:cubicBezTo>
                    <a:pt x="374" y="1406"/>
                    <a:pt x="228" y="1214"/>
                    <a:pt x="73" y="1022"/>
                  </a:cubicBezTo>
                  <a:cubicBezTo>
                    <a:pt x="73" y="1004"/>
                    <a:pt x="64" y="995"/>
                    <a:pt x="55" y="995"/>
                  </a:cubicBezTo>
                  <a:cubicBezTo>
                    <a:pt x="46" y="995"/>
                    <a:pt x="37" y="1004"/>
                    <a:pt x="37" y="1022"/>
                  </a:cubicBezTo>
                  <a:cubicBezTo>
                    <a:pt x="0" y="1022"/>
                    <a:pt x="0" y="1022"/>
                    <a:pt x="37" y="1059"/>
                  </a:cubicBezTo>
                  <a:cubicBezTo>
                    <a:pt x="146" y="1250"/>
                    <a:pt x="301" y="1406"/>
                    <a:pt x="456" y="1597"/>
                  </a:cubicBezTo>
                  <a:cubicBezTo>
                    <a:pt x="648" y="1825"/>
                    <a:pt x="830" y="2053"/>
                    <a:pt x="1058" y="2281"/>
                  </a:cubicBezTo>
                  <a:cubicBezTo>
                    <a:pt x="1141" y="2354"/>
                    <a:pt x="1250" y="2427"/>
                    <a:pt x="1369" y="2546"/>
                  </a:cubicBezTo>
                  <a:cubicBezTo>
                    <a:pt x="1478" y="2582"/>
                    <a:pt x="1560" y="2655"/>
                    <a:pt x="1670" y="2701"/>
                  </a:cubicBezTo>
                  <a:cubicBezTo>
                    <a:pt x="1788" y="2737"/>
                    <a:pt x="1898" y="2774"/>
                    <a:pt x="1971" y="2774"/>
                  </a:cubicBezTo>
                  <a:cubicBezTo>
                    <a:pt x="2089" y="2774"/>
                    <a:pt x="2162" y="2737"/>
                    <a:pt x="2244" y="2655"/>
                  </a:cubicBezTo>
                  <a:cubicBezTo>
                    <a:pt x="2317" y="2619"/>
                    <a:pt x="2390" y="2546"/>
                    <a:pt x="2472" y="2473"/>
                  </a:cubicBezTo>
                  <a:cubicBezTo>
                    <a:pt x="2545" y="2391"/>
                    <a:pt x="2618" y="2281"/>
                    <a:pt x="2701" y="2199"/>
                  </a:cubicBezTo>
                  <a:cubicBezTo>
                    <a:pt x="2774" y="2090"/>
                    <a:pt x="2847" y="1971"/>
                    <a:pt x="2883" y="1862"/>
                  </a:cubicBezTo>
                  <a:cubicBezTo>
                    <a:pt x="2965" y="1743"/>
                    <a:pt x="3002" y="1597"/>
                    <a:pt x="3075" y="1479"/>
                  </a:cubicBezTo>
                  <a:cubicBezTo>
                    <a:pt x="3157" y="1214"/>
                    <a:pt x="3266" y="949"/>
                    <a:pt x="3339" y="721"/>
                  </a:cubicBezTo>
                  <a:cubicBezTo>
                    <a:pt x="3385" y="603"/>
                    <a:pt x="3421" y="493"/>
                    <a:pt x="3421" y="375"/>
                  </a:cubicBezTo>
                  <a:cubicBezTo>
                    <a:pt x="3458" y="302"/>
                    <a:pt x="3494" y="229"/>
                    <a:pt x="3494" y="110"/>
                  </a:cubicBezTo>
                  <a:cubicBezTo>
                    <a:pt x="3531" y="110"/>
                    <a:pt x="3531" y="74"/>
                    <a:pt x="3531" y="74"/>
                  </a:cubicBezTo>
                  <a:cubicBezTo>
                    <a:pt x="3531" y="37"/>
                    <a:pt x="3531" y="37"/>
                    <a:pt x="3494" y="1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8" name="Google Shape;5608;p65"/>
            <p:cNvSpPr/>
            <p:nvPr/>
          </p:nvSpPr>
          <p:spPr>
            <a:xfrm>
              <a:off x="6540386" y="3191513"/>
              <a:ext cx="247664" cy="203317"/>
            </a:xfrm>
            <a:custGeom>
              <a:avLst/>
              <a:gdLst/>
              <a:ahLst/>
              <a:cxnLst/>
              <a:rect l="l" t="t" r="r" b="b"/>
              <a:pathLst>
                <a:path w="3568" h="2929" extrusionOk="0">
                  <a:moveTo>
                    <a:pt x="3458" y="0"/>
                  </a:moveTo>
                  <a:lnTo>
                    <a:pt x="3458" y="37"/>
                  </a:lnTo>
                  <a:cubicBezTo>
                    <a:pt x="3422" y="146"/>
                    <a:pt x="3422" y="228"/>
                    <a:pt x="3422" y="301"/>
                  </a:cubicBezTo>
                  <a:cubicBezTo>
                    <a:pt x="3340" y="566"/>
                    <a:pt x="3267" y="830"/>
                    <a:pt x="3194" y="1141"/>
                  </a:cubicBezTo>
                  <a:cubicBezTo>
                    <a:pt x="3112" y="1442"/>
                    <a:pt x="3002" y="1743"/>
                    <a:pt x="2847" y="2016"/>
                  </a:cubicBezTo>
                  <a:cubicBezTo>
                    <a:pt x="2774" y="2199"/>
                    <a:pt x="2656" y="2354"/>
                    <a:pt x="2546" y="2509"/>
                  </a:cubicBezTo>
                  <a:cubicBezTo>
                    <a:pt x="2464" y="2582"/>
                    <a:pt x="2391" y="2655"/>
                    <a:pt x="2318" y="2701"/>
                  </a:cubicBezTo>
                  <a:cubicBezTo>
                    <a:pt x="2282" y="2737"/>
                    <a:pt x="2200" y="2774"/>
                    <a:pt x="2127" y="2774"/>
                  </a:cubicBezTo>
                  <a:lnTo>
                    <a:pt x="2163" y="2774"/>
                  </a:lnTo>
                  <a:cubicBezTo>
                    <a:pt x="2090" y="2810"/>
                    <a:pt x="2054" y="2810"/>
                    <a:pt x="1971" y="2810"/>
                  </a:cubicBezTo>
                  <a:lnTo>
                    <a:pt x="1780" y="2810"/>
                  </a:lnTo>
                  <a:cubicBezTo>
                    <a:pt x="1707" y="2774"/>
                    <a:pt x="1634" y="2737"/>
                    <a:pt x="1515" y="2701"/>
                  </a:cubicBezTo>
                  <a:cubicBezTo>
                    <a:pt x="1324" y="2582"/>
                    <a:pt x="1141" y="2427"/>
                    <a:pt x="950" y="2281"/>
                  </a:cubicBezTo>
                  <a:cubicBezTo>
                    <a:pt x="795" y="2126"/>
                    <a:pt x="603" y="1971"/>
                    <a:pt x="457" y="1788"/>
                  </a:cubicBezTo>
                  <a:cubicBezTo>
                    <a:pt x="302" y="1633"/>
                    <a:pt x="183" y="1478"/>
                    <a:pt x="37" y="1332"/>
                  </a:cubicBezTo>
                  <a:lnTo>
                    <a:pt x="1" y="1332"/>
                  </a:lnTo>
                  <a:lnTo>
                    <a:pt x="1" y="1369"/>
                  </a:lnTo>
                  <a:cubicBezTo>
                    <a:pt x="74" y="1478"/>
                    <a:pt x="147" y="1560"/>
                    <a:pt x="229" y="1633"/>
                  </a:cubicBezTo>
                  <a:cubicBezTo>
                    <a:pt x="338" y="1743"/>
                    <a:pt x="411" y="1861"/>
                    <a:pt x="530" y="1971"/>
                  </a:cubicBezTo>
                  <a:cubicBezTo>
                    <a:pt x="758" y="2199"/>
                    <a:pt x="986" y="2427"/>
                    <a:pt x="1214" y="2619"/>
                  </a:cubicBezTo>
                  <a:cubicBezTo>
                    <a:pt x="1324" y="2701"/>
                    <a:pt x="1479" y="2774"/>
                    <a:pt x="1597" y="2810"/>
                  </a:cubicBezTo>
                  <a:cubicBezTo>
                    <a:pt x="1707" y="2883"/>
                    <a:pt x="1825" y="2929"/>
                    <a:pt x="1935" y="2929"/>
                  </a:cubicBezTo>
                  <a:cubicBezTo>
                    <a:pt x="2163" y="2929"/>
                    <a:pt x="2391" y="2810"/>
                    <a:pt x="2546" y="2655"/>
                  </a:cubicBezTo>
                  <a:cubicBezTo>
                    <a:pt x="2619" y="2582"/>
                    <a:pt x="2692" y="2509"/>
                    <a:pt x="2738" y="2427"/>
                  </a:cubicBezTo>
                  <a:cubicBezTo>
                    <a:pt x="2811" y="2317"/>
                    <a:pt x="2884" y="2199"/>
                    <a:pt x="2920" y="2126"/>
                  </a:cubicBezTo>
                  <a:cubicBezTo>
                    <a:pt x="3075" y="1861"/>
                    <a:pt x="3148" y="1633"/>
                    <a:pt x="3230" y="1369"/>
                  </a:cubicBezTo>
                  <a:cubicBezTo>
                    <a:pt x="3303" y="1141"/>
                    <a:pt x="3376" y="913"/>
                    <a:pt x="3458" y="648"/>
                  </a:cubicBezTo>
                  <a:cubicBezTo>
                    <a:pt x="3458" y="529"/>
                    <a:pt x="3495" y="420"/>
                    <a:pt x="3495" y="301"/>
                  </a:cubicBezTo>
                  <a:cubicBezTo>
                    <a:pt x="3531" y="228"/>
                    <a:pt x="3531" y="146"/>
                    <a:pt x="3568" y="73"/>
                  </a:cubicBezTo>
                  <a:lnTo>
                    <a:pt x="3531" y="37"/>
                  </a:lnTo>
                  <a:lnTo>
                    <a:pt x="3495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9" name="Google Shape;5609;p65"/>
            <p:cNvSpPr/>
            <p:nvPr/>
          </p:nvSpPr>
          <p:spPr>
            <a:xfrm>
              <a:off x="6640484" y="3431486"/>
              <a:ext cx="134313" cy="113424"/>
            </a:xfrm>
            <a:custGeom>
              <a:avLst/>
              <a:gdLst/>
              <a:ahLst/>
              <a:cxnLst/>
              <a:rect l="l" t="t" r="r" b="b"/>
              <a:pathLst>
                <a:path w="1935" h="1634" extrusionOk="0">
                  <a:moveTo>
                    <a:pt x="1898" y="1"/>
                  </a:moveTo>
                  <a:cubicBezTo>
                    <a:pt x="1861" y="1"/>
                    <a:pt x="1825" y="37"/>
                    <a:pt x="1825" y="74"/>
                  </a:cubicBezTo>
                  <a:cubicBezTo>
                    <a:pt x="1825" y="156"/>
                    <a:pt x="1825" y="229"/>
                    <a:pt x="1788" y="338"/>
                  </a:cubicBezTo>
                  <a:cubicBezTo>
                    <a:pt x="1752" y="457"/>
                    <a:pt x="1752" y="612"/>
                    <a:pt x="1670" y="758"/>
                  </a:cubicBezTo>
                  <a:cubicBezTo>
                    <a:pt x="1633" y="913"/>
                    <a:pt x="1597" y="1068"/>
                    <a:pt x="1524" y="1178"/>
                  </a:cubicBezTo>
                  <a:cubicBezTo>
                    <a:pt x="1478" y="1251"/>
                    <a:pt x="1405" y="1369"/>
                    <a:pt x="1369" y="1406"/>
                  </a:cubicBezTo>
                  <a:cubicBezTo>
                    <a:pt x="1332" y="1442"/>
                    <a:pt x="1296" y="1479"/>
                    <a:pt x="1296" y="1479"/>
                  </a:cubicBezTo>
                  <a:cubicBezTo>
                    <a:pt x="1250" y="1524"/>
                    <a:pt x="1214" y="1524"/>
                    <a:pt x="1214" y="1524"/>
                  </a:cubicBezTo>
                  <a:lnTo>
                    <a:pt x="1177" y="1561"/>
                  </a:lnTo>
                  <a:lnTo>
                    <a:pt x="1104" y="1561"/>
                  </a:lnTo>
                  <a:cubicBezTo>
                    <a:pt x="1104" y="1524"/>
                    <a:pt x="1068" y="1524"/>
                    <a:pt x="1022" y="1524"/>
                  </a:cubicBezTo>
                  <a:cubicBezTo>
                    <a:pt x="949" y="1442"/>
                    <a:pt x="840" y="1406"/>
                    <a:pt x="758" y="1333"/>
                  </a:cubicBezTo>
                  <a:lnTo>
                    <a:pt x="794" y="1333"/>
                  </a:lnTo>
                  <a:cubicBezTo>
                    <a:pt x="648" y="1214"/>
                    <a:pt x="493" y="1068"/>
                    <a:pt x="383" y="913"/>
                  </a:cubicBezTo>
                  <a:cubicBezTo>
                    <a:pt x="301" y="840"/>
                    <a:pt x="265" y="758"/>
                    <a:pt x="192" y="721"/>
                  </a:cubicBezTo>
                  <a:cubicBezTo>
                    <a:pt x="155" y="648"/>
                    <a:pt x="110" y="612"/>
                    <a:pt x="73" y="566"/>
                  </a:cubicBezTo>
                  <a:cubicBezTo>
                    <a:pt x="73" y="548"/>
                    <a:pt x="64" y="539"/>
                    <a:pt x="55" y="539"/>
                  </a:cubicBezTo>
                  <a:cubicBezTo>
                    <a:pt x="46" y="539"/>
                    <a:pt x="37" y="548"/>
                    <a:pt x="37" y="566"/>
                  </a:cubicBezTo>
                  <a:cubicBezTo>
                    <a:pt x="0" y="566"/>
                    <a:pt x="0" y="612"/>
                    <a:pt x="37" y="612"/>
                  </a:cubicBezTo>
                  <a:cubicBezTo>
                    <a:pt x="73" y="685"/>
                    <a:pt x="155" y="758"/>
                    <a:pt x="228" y="840"/>
                  </a:cubicBezTo>
                  <a:cubicBezTo>
                    <a:pt x="301" y="950"/>
                    <a:pt x="383" y="1068"/>
                    <a:pt x="493" y="1141"/>
                  </a:cubicBezTo>
                  <a:cubicBezTo>
                    <a:pt x="566" y="1251"/>
                    <a:pt x="685" y="1369"/>
                    <a:pt x="794" y="1442"/>
                  </a:cubicBezTo>
                  <a:cubicBezTo>
                    <a:pt x="840" y="1479"/>
                    <a:pt x="876" y="1524"/>
                    <a:pt x="913" y="1561"/>
                  </a:cubicBezTo>
                  <a:cubicBezTo>
                    <a:pt x="986" y="1561"/>
                    <a:pt x="1022" y="1597"/>
                    <a:pt x="1068" y="1634"/>
                  </a:cubicBezTo>
                  <a:lnTo>
                    <a:pt x="1250" y="1634"/>
                  </a:lnTo>
                  <a:cubicBezTo>
                    <a:pt x="1250" y="1597"/>
                    <a:pt x="1296" y="1597"/>
                    <a:pt x="1296" y="1597"/>
                  </a:cubicBezTo>
                  <a:cubicBezTo>
                    <a:pt x="1332" y="1561"/>
                    <a:pt x="1369" y="1524"/>
                    <a:pt x="1405" y="1524"/>
                  </a:cubicBezTo>
                  <a:cubicBezTo>
                    <a:pt x="1442" y="1442"/>
                    <a:pt x="1478" y="1406"/>
                    <a:pt x="1524" y="1369"/>
                  </a:cubicBezTo>
                  <a:cubicBezTo>
                    <a:pt x="1560" y="1333"/>
                    <a:pt x="1597" y="1251"/>
                    <a:pt x="1597" y="1214"/>
                  </a:cubicBezTo>
                  <a:cubicBezTo>
                    <a:pt x="1633" y="1141"/>
                    <a:pt x="1670" y="1105"/>
                    <a:pt x="1706" y="1023"/>
                  </a:cubicBezTo>
                  <a:cubicBezTo>
                    <a:pt x="1752" y="913"/>
                    <a:pt x="1788" y="758"/>
                    <a:pt x="1825" y="612"/>
                  </a:cubicBezTo>
                  <a:cubicBezTo>
                    <a:pt x="1861" y="530"/>
                    <a:pt x="1861" y="420"/>
                    <a:pt x="1898" y="302"/>
                  </a:cubicBezTo>
                  <a:cubicBezTo>
                    <a:pt x="1898" y="229"/>
                    <a:pt x="1934" y="156"/>
                    <a:pt x="1934" y="74"/>
                  </a:cubicBezTo>
                  <a:cubicBezTo>
                    <a:pt x="1934" y="37"/>
                    <a:pt x="1898" y="1"/>
                    <a:pt x="1898" y="1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0" name="Google Shape;5610;p65"/>
            <p:cNvSpPr/>
            <p:nvPr/>
          </p:nvSpPr>
          <p:spPr>
            <a:xfrm>
              <a:off x="7292091" y="2993259"/>
              <a:ext cx="92527" cy="55810"/>
            </a:xfrm>
            <a:custGeom>
              <a:avLst/>
              <a:gdLst/>
              <a:ahLst/>
              <a:cxnLst/>
              <a:rect l="l" t="t" r="r" b="b"/>
              <a:pathLst>
                <a:path w="1333" h="804" extrusionOk="0">
                  <a:moveTo>
                    <a:pt x="156" y="1"/>
                  </a:moveTo>
                  <a:lnTo>
                    <a:pt x="119" y="37"/>
                  </a:lnTo>
                  <a:cubicBezTo>
                    <a:pt x="74" y="156"/>
                    <a:pt x="37" y="265"/>
                    <a:pt x="37" y="384"/>
                  </a:cubicBezTo>
                  <a:cubicBezTo>
                    <a:pt x="1" y="421"/>
                    <a:pt x="1" y="457"/>
                    <a:pt x="1" y="494"/>
                  </a:cubicBezTo>
                  <a:lnTo>
                    <a:pt x="1" y="576"/>
                  </a:lnTo>
                  <a:lnTo>
                    <a:pt x="37" y="612"/>
                  </a:lnTo>
                  <a:cubicBezTo>
                    <a:pt x="37" y="685"/>
                    <a:pt x="74" y="722"/>
                    <a:pt x="119" y="767"/>
                  </a:cubicBezTo>
                  <a:cubicBezTo>
                    <a:pt x="156" y="767"/>
                    <a:pt x="192" y="767"/>
                    <a:pt x="192" y="804"/>
                  </a:cubicBezTo>
                  <a:lnTo>
                    <a:pt x="302" y="804"/>
                  </a:lnTo>
                  <a:cubicBezTo>
                    <a:pt x="384" y="804"/>
                    <a:pt x="457" y="767"/>
                    <a:pt x="530" y="767"/>
                  </a:cubicBezTo>
                  <a:cubicBezTo>
                    <a:pt x="612" y="722"/>
                    <a:pt x="685" y="685"/>
                    <a:pt x="803" y="649"/>
                  </a:cubicBezTo>
                  <a:cubicBezTo>
                    <a:pt x="986" y="576"/>
                    <a:pt x="1141" y="457"/>
                    <a:pt x="1332" y="348"/>
                  </a:cubicBezTo>
                  <a:lnTo>
                    <a:pt x="1332" y="265"/>
                  </a:lnTo>
                  <a:lnTo>
                    <a:pt x="1260" y="265"/>
                  </a:lnTo>
                  <a:cubicBezTo>
                    <a:pt x="1177" y="348"/>
                    <a:pt x="1104" y="384"/>
                    <a:pt x="1031" y="421"/>
                  </a:cubicBezTo>
                  <a:cubicBezTo>
                    <a:pt x="913" y="494"/>
                    <a:pt x="840" y="539"/>
                    <a:pt x="721" y="576"/>
                  </a:cubicBezTo>
                  <a:cubicBezTo>
                    <a:pt x="648" y="612"/>
                    <a:pt x="530" y="649"/>
                    <a:pt x="457" y="685"/>
                  </a:cubicBezTo>
                  <a:cubicBezTo>
                    <a:pt x="384" y="685"/>
                    <a:pt x="347" y="722"/>
                    <a:pt x="265" y="722"/>
                  </a:cubicBezTo>
                  <a:lnTo>
                    <a:pt x="229" y="722"/>
                  </a:lnTo>
                  <a:cubicBezTo>
                    <a:pt x="192" y="685"/>
                    <a:pt x="192" y="685"/>
                    <a:pt x="156" y="685"/>
                  </a:cubicBezTo>
                  <a:lnTo>
                    <a:pt x="156" y="649"/>
                  </a:lnTo>
                  <a:lnTo>
                    <a:pt x="119" y="649"/>
                  </a:lnTo>
                  <a:cubicBezTo>
                    <a:pt x="119" y="612"/>
                    <a:pt x="119" y="612"/>
                    <a:pt x="74" y="576"/>
                  </a:cubicBezTo>
                  <a:lnTo>
                    <a:pt x="74" y="494"/>
                  </a:lnTo>
                  <a:cubicBezTo>
                    <a:pt x="74" y="421"/>
                    <a:pt x="119" y="384"/>
                    <a:pt x="119" y="311"/>
                  </a:cubicBezTo>
                  <a:cubicBezTo>
                    <a:pt x="156" y="229"/>
                    <a:pt x="156" y="156"/>
                    <a:pt x="192" y="37"/>
                  </a:cubicBezTo>
                  <a:lnTo>
                    <a:pt x="192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1" name="Google Shape;5611;p65"/>
            <p:cNvSpPr/>
            <p:nvPr/>
          </p:nvSpPr>
          <p:spPr>
            <a:xfrm>
              <a:off x="7197130" y="3027481"/>
              <a:ext cx="174156" cy="134943"/>
            </a:xfrm>
            <a:custGeom>
              <a:avLst/>
              <a:gdLst/>
              <a:ahLst/>
              <a:cxnLst/>
              <a:rect l="l" t="t" r="r" b="b"/>
              <a:pathLst>
                <a:path w="2509" h="1944" extrusionOk="0">
                  <a:moveTo>
                    <a:pt x="192" y="1"/>
                  </a:moveTo>
                  <a:cubicBezTo>
                    <a:pt x="192" y="1"/>
                    <a:pt x="155" y="1"/>
                    <a:pt x="155" y="46"/>
                  </a:cubicBezTo>
                  <a:cubicBezTo>
                    <a:pt x="155" y="156"/>
                    <a:pt x="119" y="274"/>
                    <a:pt x="119" y="384"/>
                  </a:cubicBezTo>
                  <a:cubicBezTo>
                    <a:pt x="73" y="539"/>
                    <a:pt x="37" y="685"/>
                    <a:pt x="37" y="840"/>
                  </a:cubicBezTo>
                  <a:cubicBezTo>
                    <a:pt x="37" y="995"/>
                    <a:pt x="0" y="1141"/>
                    <a:pt x="37" y="1296"/>
                  </a:cubicBezTo>
                  <a:cubicBezTo>
                    <a:pt x="37" y="1415"/>
                    <a:pt x="73" y="1524"/>
                    <a:pt x="119" y="1643"/>
                  </a:cubicBezTo>
                  <a:cubicBezTo>
                    <a:pt x="155" y="1679"/>
                    <a:pt x="155" y="1716"/>
                    <a:pt x="192" y="1716"/>
                  </a:cubicBezTo>
                  <a:cubicBezTo>
                    <a:pt x="192" y="1752"/>
                    <a:pt x="192" y="1752"/>
                    <a:pt x="228" y="1789"/>
                  </a:cubicBezTo>
                  <a:cubicBezTo>
                    <a:pt x="265" y="1825"/>
                    <a:pt x="301" y="1871"/>
                    <a:pt x="383" y="1871"/>
                  </a:cubicBezTo>
                  <a:cubicBezTo>
                    <a:pt x="420" y="1907"/>
                    <a:pt x="456" y="1907"/>
                    <a:pt x="529" y="1907"/>
                  </a:cubicBezTo>
                  <a:cubicBezTo>
                    <a:pt x="575" y="1944"/>
                    <a:pt x="648" y="1944"/>
                    <a:pt x="721" y="1944"/>
                  </a:cubicBezTo>
                  <a:cubicBezTo>
                    <a:pt x="839" y="1907"/>
                    <a:pt x="985" y="1907"/>
                    <a:pt x="1104" y="1871"/>
                  </a:cubicBezTo>
                  <a:cubicBezTo>
                    <a:pt x="1259" y="1789"/>
                    <a:pt x="1369" y="1752"/>
                    <a:pt x="1524" y="1679"/>
                  </a:cubicBezTo>
                  <a:cubicBezTo>
                    <a:pt x="1715" y="1561"/>
                    <a:pt x="1898" y="1451"/>
                    <a:pt x="2053" y="1332"/>
                  </a:cubicBezTo>
                  <a:cubicBezTo>
                    <a:pt x="2171" y="1296"/>
                    <a:pt x="2244" y="1259"/>
                    <a:pt x="2317" y="1186"/>
                  </a:cubicBezTo>
                  <a:cubicBezTo>
                    <a:pt x="2354" y="1141"/>
                    <a:pt x="2436" y="1104"/>
                    <a:pt x="2509" y="1068"/>
                  </a:cubicBezTo>
                  <a:lnTo>
                    <a:pt x="2509" y="958"/>
                  </a:lnTo>
                  <a:cubicBezTo>
                    <a:pt x="2485" y="958"/>
                    <a:pt x="2460" y="938"/>
                    <a:pt x="2447" y="938"/>
                  </a:cubicBezTo>
                  <a:cubicBezTo>
                    <a:pt x="2440" y="938"/>
                    <a:pt x="2436" y="943"/>
                    <a:pt x="2436" y="958"/>
                  </a:cubicBezTo>
                  <a:cubicBezTo>
                    <a:pt x="2171" y="1141"/>
                    <a:pt x="1898" y="1296"/>
                    <a:pt x="1633" y="1451"/>
                  </a:cubicBezTo>
                  <a:lnTo>
                    <a:pt x="1670" y="1451"/>
                  </a:lnTo>
                  <a:cubicBezTo>
                    <a:pt x="1442" y="1597"/>
                    <a:pt x="1177" y="1716"/>
                    <a:pt x="949" y="1789"/>
                  </a:cubicBezTo>
                  <a:cubicBezTo>
                    <a:pt x="839" y="1789"/>
                    <a:pt x="721" y="1825"/>
                    <a:pt x="648" y="1825"/>
                  </a:cubicBezTo>
                  <a:cubicBezTo>
                    <a:pt x="575" y="1825"/>
                    <a:pt x="529" y="1825"/>
                    <a:pt x="493" y="1789"/>
                  </a:cubicBezTo>
                  <a:cubicBezTo>
                    <a:pt x="456" y="1789"/>
                    <a:pt x="383" y="1789"/>
                    <a:pt x="347" y="1752"/>
                  </a:cubicBezTo>
                  <a:cubicBezTo>
                    <a:pt x="347" y="1716"/>
                    <a:pt x="301" y="1716"/>
                    <a:pt x="265" y="1679"/>
                  </a:cubicBezTo>
                  <a:cubicBezTo>
                    <a:pt x="265" y="1679"/>
                    <a:pt x="228" y="1643"/>
                    <a:pt x="228" y="1597"/>
                  </a:cubicBezTo>
                  <a:lnTo>
                    <a:pt x="192" y="1597"/>
                  </a:lnTo>
                  <a:cubicBezTo>
                    <a:pt x="192" y="1561"/>
                    <a:pt x="155" y="1488"/>
                    <a:pt x="155" y="1451"/>
                  </a:cubicBezTo>
                  <a:cubicBezTo>
                    <a:pt x="119" y="1332"/>
                    <a:pt x="119" y="1223"/>
                    <a:pt x="119" y="1068"/>
                  </a:cubicBezTo>
                  <a:cubicBezTo>
                    <a:pt x="119" y="876"/>
                    <a:pt x="119" y="730"/>
                    <a:pt x="155" y="539"/>
                  </a:cubicBezTo>
                  <a:cubicBezTo>
                    <a:pt x="192" y="347"/>
                    <a:pt x="192" y="192"/>
                    <a:pt x="228" y="46"/>
                  </a:cubicBezTo>
                  <a:cubicBezTo>
                    <a:pt x="228" y="1"/>
                    <a:pt x="228" y="1"/>
                    <a:pt x="192" y="1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2" name="Google Shape;5612;p65"/>
            <p:cNvSpPr/>
            <p:nvPr/>
          </p:nvSpPr>
          <p:spPr>
            <a:xfrm>
              <a:off x="7097032" y="3117376"/>
              <a:ext cx="197687" cy="179299"/>
            </a:xfrm>
            <a:custGeom>
              <a:avLst/>
              <a:gdLst/>
              <a:ahLst/>
              <a:cxnLst/>
              <a:rect l="l" t="t" r="r" b="b"/>
              <a:pathLst>
                <a:path w="2848" h="2583" extrusionOk="0">
                  <a:moveTo>
                    <a:pt x="229" y="1"/>
                  </a:moveTo>
                  <a:cubicBezTo>
                    <a:pt x="229" y="1"/>
                    <a:pt x="192" y="1"/>
                    <a:pt x="192" y="37"/>
                  </a:cubicBezTo>
                  <a:cubicBezTo>
                    <a:pt x="147" y="229"/>
                    <a:pt x="110" y="457"/>
                    <a:pt x="74" y="685"/>
                  </a:cubicBezTo>
                  <a:cubicBezTo>
                    <a:pt x="37" y="986"/>
                    <a:pt x="1" y="1260"/>
                    <a:pt x="1" y="1561"/>
                  </a:cubicBezTo>
                  <a:lnTo>
                    <a:pt x="1" y="1981"/>
                  </a:lnTo>
                  <a:cubicBezTo>
                    <a:pt x="37" y="2054"/>
                    <a:pt x="37" y="2172"/>
                    <a:pt x="110" y="2282"/>
                  </a:cubicBezTo>
                  <a:cubicBezTo>
                    <a:pt x="110" y="2318"/>
                    <a:pt x="147" y="2355"/>
                    <a:pt x="147" y="2400"/>
                  </a:cubicBezTo>
                  <a:cubicBezTo>
                    <a:pt x="192" y="2437"/>
                    <a:pt x="229" y="2473"/>
                    <a:pt x="265" y="2510"/>
                  </a:cubicBezTo>
                  <a:cubicBezTo>
                    <a:pt x="338" y="2546"/>
                    <a:pt x="457" y="2583"/>
                    <a:pt x="530" y="2583"/>
                  </a:cubicBezTo>
                  <a:lnTo>
                    <a:pt x="794" y="2583"/>
                  </a:lnTo>
                  <a:cubicBezTo>
                    <a:pt x="913" y="2546"/>
                    <a:pt x="1023" y="2546"/>
                    <a:pt x="1141" y="2510"/>
                  </a:cubicBezTo>
                  <a:cubicBezTo>
                    <a:pt x="1369" y="2437"/>
                    <a:pt x="1561" y="2318"/>
                    <a:pt x="1789" y="2209"/>
                  </a:cubicBezTo>
                  <a:cubicBezTo>
                    <a:pt x="1971" y="2127"/>
                    <a:pt x="2199" y="2017"/>
                    <a:pt x="2391" y="1898"/>
                  </a:cubicBezTo>
                  <a:cubicBezTo>
                    <a:pt x="2473" y="1825"/>
                    <a:pt x="2583" y="1789"/>
                    <a:pt x="2655" y="1753"/>
                  </a:cubicBezTo>
                  <a:cubicBezTo>
                    <a:pt x="2701" y="1716"/>
                    <a:pt x="2774" y="1634"/>
                    <a:pt x="2847" y="1597"/>
                  </a:cubicBezTo>
                  <a:lnTo>
                    <a:pt x="2847" y="1561"/>
                  </a:lnTo>
                  <a:lnTo>
                    <a:pt x="2847" y="1524"/>
                  </a:lnTo>
                  <a:lnTo>
                    <a:pt x="2774" y="1524"/>
                  </a:lnTo>
                  <a:cubicBezTo>
                    <a:pt x="2583" y="1634"/>
                    <a:pt x="2391" y="1753"/>
                    <a:pt x="2199" y="1862"/>
                  </a:cubicBezTo>
                  <a:cubicBezTo>
                    <a:pt x="2017" y="1981"/>
                    <a:pt x="1825" y="2090"/>
                    <a:pt x="1634" y="2172"/>
                  </a:cubicBezTo>
                  <a:cubicBezTo>
                    <a:pt x="1406" y="2282"/>
                    <a:pt x="1214" y="2355"/>
                    <a:pt x="986" y="2437"/>
                  </a:cubicBezTo>
                  <a:cubicBezTo>
                    <a:pt x="877" y="2473"/>
                    <a:pt x="758" y="2473"/>
                    <a:pt x="603" y="2473"/>
                  </a:cubicBezTo>
                  <a:lnTo>
                    <a:pt x="457" y="2473"/>
                  </a:lnTo>
                  <a:cubicBezTo>
                    <a:pt x="420" y="2437"/>
                    <a:pt x="375" y="2437"/>
                    <a:pt x="338" y="2437"/>
                  </a:cubicBezTo>
                  <a:cubicBezTo>
                    <a:pt x="302" y="2400"/>
                    <a:pt x="265" y="2400"/>
                    <a:pt x="265" y="2355"/>
                  </a:cubicBezTo>
                  <a:cubicBezTo>
                    <a:pt x="229" y="2318"/>
                    <a:pt x="229" y="2318"/>
                    <a:pt x="192" y="2282"/>
                  </a:cubicBezTo>
                  <a:cubicBezTo>
                    <a:pt x="147" y="2209"/>
                    <a:pt x="147" y="2172"/>
                    <a:pt x="110" y="2090"/>
                  </a:cubicBezTo>
                  <a:cubicBezTo>
                    <a:pt x="74" y="1944"/>
                    <a:pt x="74" y="1753"/>
                    <a:pt x="74" y="1597"/>
                  </a:cubicBezTo>
                  <a:cubicBezTo>
                    <a:pt x="74" y="1333"/>
                    <a:pt x="110" y="1032"/>
                    <a:pt x="147" y="758"/>
                  </a:cubicBezTo>
                  <a:cubicBezTo>
                    <a:pt x="147" y="612"/>
                    <a:pt x="192" y="494"/>
                    <a:pt x="192" y="384"/>
                  </a:cubicBezTo>
                  <a:cubicBezTo>
                    <a:pt x="229" y="266"/>
                    <a:pt x="229" y="193"/>
                    <a:pt x="265" y="74"/>
                  </a:cubicBezTo>
                  <a:lnTo>
                    <a:pt x="265" y="37"/>
                  </a:lnTo>
                  <a:lnTo>
                    <a:pt x="265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3" name="Google Shape;5613;p65"/>
            <p:cNvSpPr/>
            <p:nvPr/>
          </p:nvSpPr>
          <p:spPr>
            <a:xfrm>
              <a:off x="6996379" y="3278283"/>
              <a:ext cx="205877" cy="163264"/>
            </a:xfrm>
            <a:custGeom>
              <a:avLst/>
              <a:gdLst/>
              <a:ahLst/>
              <a:cxnLst/>
              <a:rect l="l" t="t" r="r" b="b"/>
              <a:pathLst>
                <a:path w="2966" h="2352" extrusionOk="0">
                  <a:moveTo>
                    <a:pt x="119" y="0"/>
                  </a:moveTo>
                  <a:cubicBezTo>
                    <a:pt x="82" y="228"/>
                    <a:pt x="46" y="456"/>
                    <a:pt x="46" y="684"/>
                  </a:cubicBezTo>
                  <a:cubicBezTo>
                    <a:pt x="46" y="949"/>
                    <a:pt x="0" y="1223"/>
                    <a:pt x="46" y="1487"/>
                  </a:cubicBezTo>
                  <a:cubicBezTo>
                    <a:pt x="82" y="1633"/>
                    <a:pt x="82" y="1752"/>
                    <a:pt x="119" y="1861"/>
                  </a:cubicBezTo>
                  <a:cubicBezTo>
                    <a:pt x="155" y="1980"/>
                    <a:pt x="228" y="2053"/>
                    <a:pt x="274" y="2135"/>
                  </a:cubicBezTo>
                  <a:cubicBezTo>
                    <a:pt x="347" y="2208"/>
                    <a:pt x="420" y="2281"/>
                    <a:pt x="539" y="2317"/>
                  </a:cubicBezTo>
                  <a:lnTo>
                    <a:pt x="684" y="2317"/>
                  </a:lnTo>
                  <a:cubicBezTo>
                    <a:pt x="726" y="2340"/>
                    <a:pt x="764" y="2351"/>
                    <a:pt x="797" y="2351"/>
                  </a:cubicBezTo>
                  <a:cubicBezTo>
                    <a:pt x="830" y="2351"/>
                    <a:pt x="858" y="2340"/>
                    <a:pt x="876" y="2317"/>
                  </a:cubicBezTo>
                  <a:cubicBezTo>
                    <a:pt x="995" y="2317"/>
                    <a:pt x="1068" y="2281"/>
                    <a:pt x="1141" y="2281"/>
                  </a:cubicBezTo>
                  <a:cubicBezTo>
                    <a:pt x="1259" y="2244"/>
                    <a:pt x="1332" y="2208"/>
                    <a:pt x="1414" y="2135"/>
                  </a:cubicBezTo>
                  <a:cubicBezTo>
                    <a:pt x="1642" y="2053"/>
                    <a:pt x="1788" y="1943"/>
                    <a:pt x="1980" y="1788"/>
                  </a:cubicBezTo>
                  <a:cubicBezTo>
                    <a:pt x="2171" y="1679"/>
                    <a:pt x="2327" y="1524"/>
                    <a:pt x="2509" y="1405"/>
                  </a:cubicBezTo>
                  <a:cubicBezTo>
                    <a:pt x="2591" y="1332"/>
                    <a:pt x="2664" y="1296"/>
                    <a:pt x="2737" y="1223"/>
                  </a:cubicBezTo>
                  <a:cubicBezTo>
                    <a:pt x="2819" y="1177"/>
                    <a:pt x="2892" y="1104"/>
                    <a:pt x="2965" y="1067"/>
                  </a:cubicBezTo>
                  <a:lnTo>
                    <a:pt x="2965" y="1031"/>
                  </a:lnTo>
                  <a:lnTo>
                    <a:pt x="2929" y="994"/>
                  </a:lnTo>
                  <a:lnTo>
                    <a:pt x="2892" y="994"/>
                  </a:lnTo>
                  <a:cubicBezTo>
                    <a:pt x="2819" y="1067"/>
                    <a:pt x="2701" y="1140"/>
                    <a:pt x="2628" y="1223"/>
                  </a:cubicBezTo>
                  <a:cubicBezTo>
                    <a:pt x="2473" y="1296"/>
                    <a:pt x="2400" y="1369"/>
                    <a:pt x="2281" y="1487"/>
                  </a:cubicBezTo>
                  <a:cubicBezTo>
                    <a:pt x="2016" y="1679"/>
                    <a:pt x="1752" y="1861"/>
                    <a:pt x="1487" y="2016"/>
                  </a:cubicBezTo>
                  <a:lnTo>
                    <a:pt x="1524" y="2016"/>
                  </a:lnTo>
                  <a:cubicBezTo>
                    <a:pt x="1332" y="2089"/>
                    <a:pt x="1186" y="2171"/>
                    <a:pt x="1031" y="2208"/>
                  </a:cubicBezTo>
                  <a:cubicBezTo>
                    <a:pt x="913" y="2244"/>
                    <a:pt x="840" y="2244"/>
                    <a:pt x="767" y="2244"/>
                  </a:cubicBezTo>
                  <a:lnTo>
                    <a:pt x="575" y="2244"/>
                  </a:lnTo>
                  <a:cubicBezTo>
                    <a:pt x="539" y="2208"/>
                    <a:pt x="502" y="2208"/>
                    <a:pt x="456" y="2208"/>
                  </a:cubicBezTo>
                  <a:cubicBezTo>
                    <a:pt x="420" y="2171"/>
                    <a:pt x="383" y="2135"/>
                    <a:pt x="383" y="2089"/>
                  </a:cubicBezTo>
                  <a:lnTo>
                    <a:pt x="383" y="2135"/>
                  </a:lnTo>
                  <a:cubicBezTo>
                    <a:pt x="347" y="2089"/>
                    <a:pt x="310" y="2016"/>
                    <a:pt x="274" y="1980"/>
                  </a:cubicBezTo>
                  <a:cubicBezTo>
                    <a:pt x="228" y="1907"/>
                    <a:pt x="192" y="1825"/>
                    <a:pt x="192" y="1752"/>
                  </a:cubicBezTo>
                  <a:cubicBezTo>
                    <a:pt x="119" y="1524"/>
                    <a:pt x="119" y="1296"/>
                    <a:pt x="119" y="1067"/>
                  </a:cubicBezTo>
                  <a:lnTo>
                    <a:pt x="119" y="493"/>
                  </a:lnTo>
                  <a:cubicBezTo>
                    <a:pt x="155" y="347"/>
                    <a:pt x="155" y="192"/>
                    <a:pt x="192" y="37"/>
                  </a:cubicBezTo>
                  <a:cubicBezTo>
                    <a:pt x="192" y="0"/>
                    <a:pt x="155" y="0"/>
                    <a:pt x="155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4" name="Google Shape;5614;p65"/>
            <p:cNvSpPr/>
            <p:nvPr/>
          </p:nvSpPr>
          <p:spPr>
            <a:xfrm>
              <a:off x="6933072" y="3473969"/>
              <a:ext cx="153263" cy="112730"/>
            </a:xfrm>
            <a:custGeom>
              <a:avLst/>
              <a:gdLst/>
              <a:ahLst/>
              <a:cxnLst/>
              <a:rect l="l" t="t" r="r" b="b"/>
              <a:pathLst>
                <a:path w="2208" h="1624" extrusionOk="0">
                  <a:moveTo>
                    <a:pt x="0" y="0"/>
                  </a:moveTo>
                  <a:lnTo>
                    <a:pt x="0" y="36"/>
                  </a:lnTo>
                  <a:lnTo>
                    <a:pt x="0" y="338"/>
                  </a:lnTo>
                  <a:cubicBezTo>
                    <a:pt x="0" y="456"/>
                    <a:pt x="0" y="602"/>
                    <a:pt x="46" y="721"/>
                  </a:cubicBezTo>
                  <a:cubicBezTo>
                    <a:pt x="46" y="867"/>
                    <a:pt x="46" y="985"/>
                    <a:pt x="82" y="1140"/>
                  </a:cubicBezTo>
                  <a:cubicBezTo>
                    <a:pt x="119" y="1250"/>
                    <a:pt x="155" y="1368"/>
                    <a:pt x="228" y="1441"/>
                  </a:cubicBezTo>
                  <a:cubicBezTo>
                    <a:pt x="228" y="1478"/>
                    <a:pt x="274" y="1514"/>
                    <a:pt x="310" y="1551"/>
                  </a:cubicBezTo>
                  <a:cubicBezTo>
                    <a:pt x="347" y="1551"/>
                    <a:pt x="347" y="1551"/>
                    <a:pt x="383" y="1596"/>
                  </a:cubicBezTo>
                  <a:lnTo>
                    <a:pt x="456" y="1596"/>
                  </a:lnTo>
                  <a:cubicBezTo>
                    <a:pt x="479" y="1615"/>
                    <a:pt x="499" y="1624"/>
                    <a:pt x="519" y="1624"/>
                  </a:cubicBezTo>
                  <a:cubicBezTo>
                    <a:pt x="538" y="1624"/>
                    <a:pt x="557" y="1615"/>
                    <a:pt x="575" y="1596"/>
                  </a:cubicBezTo>
                  <a:cubicBezTo>
                    <a:pt x="648" y="1596"/>
                    <a:pt x="684" y="1596"/>
                    <a:pt x="766" y="1551"/>
                  </a:cubicBezTo>
                  <a:cubicBezTo>
                    <a:pt x="803" y="1551"/>
                    <a:pt x="876" y="1514"/>
                    <a:pt x="912" y="1478"/>
                  </a:cubicBezTo>
                  <a:cubicBezTo>
                    <a:pt x="994" y="1478"/>
                    <a:pt x="1031" y="1441"/>
                    <a:pt x="1104" y="1405"/>
                  </a:cubicBezTo>
                  <a:cubicBezTo>
                    <a:pt x="1222" y="1323"/>
                    <a:pt x="1332" y="1213"/>
                    <a:pt x="1451" y="1140"/>
                  </a:cubicBezTo>
                  <a:cubicBezTo>
                    <a:pt x="1596" y="1022"/>
                    <a:pt x="1715" y="912"/>
                    <a:pt x="1870" y="794"/>
                  </a:cubicBezTo>
                  <a:cubicBezTo>
                    <a:pt x="1907" y="757"/>
                    <a:pt x="1980" y="684"/>
                    <a:pt x="2016" y="639"/>
                  </a:cubicBezTo>
                  <a:cubicBezTo>
                    <a:pt x="2098" y="602"/>
                    <a:pt x="2135" y="566"/>
                    <a:pt x="2171" y="529"/>
                  </a:cubicBezTo>
                  <a:cubicBezTo>
                    <a:pt x="2208" y="529"/>
                    <a:pt x="2208" y="493"/>
                    <a:pt x="2208" y="456"/>
                  </a:cubicBezTo>
                  <a:lnTo>
                    <a:pt x="2098" y="456"/>
                  </a:lnTo>
                  <a:cubicBezTo>
                    <a:pt x="2016" y="493"/>
                    <a:pt x="1943" y="566"/>
                    <a:pt x="1870" y="602"/>
                  </a:cubicBezTo>
                  <a:cubicBezTo>
                    <a:pt x="1788" y="721"/>
                    <a:pt x="1679" y="794"/>
                    <a:pt x="1596" y="867"/>
                  </a:cubicBezTo>
                  <a:cubicBezTo>
                    <a:pt x="1368" y="1058"/>
                    <a:pt x="1140" y="1250"/>
                    <a:pt x="912" y="1368"/>
                  </a:cubicBezTo>
                  <a:cubicBezTo>
                    <a:pt x="839" y="1441"/>
                    <a:pt x="730" y="1478"/>
                    <a:pt x="648" y="1478"/>
                  </a:cubicBezTo>
                  <a:cubicBezTo>
                    <a:pt x="611" y="1514"/>
                    <a:pt x="575" y="1514"/>
                    <a:pt x="538" y="1514"/>
                  </a:cubicBezTo>
                  <a:lnTo>
                    <a:pt x="456" y="1514"/>
                  </a:lnTo>
                  <a:cubicBezTo>
                    <a:pt x="420" y="1478"/>
                    <a:pt x="420" y="1478"/>
                    <a:pt x="383" y="1478"/>
                  </a:cubicBezTo>
                  <a:lnTo>
                    <a:pt x="347" y="1441"/>
                  </a:lnTo>
                  <a:cubicBezTo>
                    <a:pt x="310" y="1405"/>
                    <a:pt x="274" y="1368"/>
                    <a:pt x="274" y="1323"/>
                  </a:cubicBezTo>
                  <a:cubicBezTo>
                    <a:pt x="228" y="1250"/>
                    <a:pt x="192" y="1177"/>
                    <a:pt x="155" y="1095"/>
                  </a:cubicBezTo>
                  <a:cubicBezTo>
                    <a:pt x="119" y="912"/>
                    <a:pt x="82" y="721"/>
                    <a:pt x="82" y="493"/>
                  </a:cubicBezTo>
                  <a:lnTo>
                    <a:pt x="82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5" name="Google Shape;5615;p65"/>
            <p:cNvSpPr/>
            <p:nvPr/>
          </p:nvSpPr>
          <p:spPr>
            <a:xfrm>
              <a:off x="7482082" y="3386573"/>
              <a:ext cx="71634" cy="60808"/>
            </a:xfrm>
            <a:custGeom>
              <a:avLst/>
              <a:gdLst/>
              <a:ahLst/>
              <a:cxnLst/>
              <a:rect l="l" t="t" r="r" b="b"/>
              <a:pathLst>
                <a:path w="1032" h="876" extrusionOk="0">
                  <a:moveTo>
                    <a:pt x="347" y="0"/>
                  </a:moveTo>
                  <a:lnTo>
                    <a:pt x="301" y="37"/>
                  </a:lnTo>
                  <a:cubicBezTo>
                    <a:pt x="265" y="119"/>
                    <a:pt x="192" y="192"/>
                    <a:pt x="119" y="301"/>
                  </a:cubicBezTo>
                  <a:cubicBezTo>
                    <a:pt x="73" y="347"/>
                    <a:pt x="37" y="420"/>
                    <a:pt x="37" y="493"/>
                  </a:cubicBezTo>
                  <a:cubicBezTo>
                    <a:pt x="0" y="529"/>
                    <a:pt x="0" y="611"/>
                    <a:pt x="0" y="648"/>
                  </a:cubicBezTo>
                  <a:cubicBezTo>
                    <a:pt x="0" y="684"/>
                    <a:pt x="0" y="684"/>
                    <a:pt x="37" y="721"/>
                  </a:cubicBezTo>
                  <a:lnTo>
                    <a:pt x="37" y="757"/>
                  </a:lnTo>
                  <a:lnTo>
                    <a:pt x="73" y="757"/>
                  </a:lnTo>
                  <a:cubicBezTo>
                    <a:pt x="73" y="803"/>
                    <a:pt x="119" y="803"/>
                    <a:pt x="119" y="803"/>
                  </a:cubicBezTo>
                  <a:cubicBezTo>
                    <a:pt x="155" y="839"/>
                    <a:pt x="192" y="839"/>
                    <a:pt x="192" y="839"/>
                  </a:cubicBezTo>
                  <a:cubicBezTo>
                    <a:pt x="265" y="876"/>
                    <a:pt x="347" y="876"/>
                    <a:pt x="420" y="876"/>
                  </a:cubicBezTo>
                  <a:lnTo>
                    <a:pt x="685" y="876"/>
                  </a:lnTo>
                  <a:cubicBezTo>
                    <a:pt x="758" y="839"/>
                    <a:pt x="876" y="839"/>
                    <a:pt x="986" y="803"/>
                  </a:cubicBezTo>
                  <a:cubicBezTo>
                    <a:pt x="1031" y="803"/>
                    <a:pt x="1031" y="803"/>
                    <a:pt x="1031" y="757"/>
                  </a:cubicBezTo>
                  <a:cubicBezTo>
                    <a:pt x="1031" y="731"/>
                    <a:pt x="1008" y="706"/>
                    <a:pt x="995" y="706"/>
                  </a:cubicBezTo>
                  <a:cubicBezTo>
                    <a:pt x="990" y="706"/>
                    <a:pt x="986" y="710"/>
                    <a:pt x="986" y="721"/>
                  </a:cubicBezTo>
                  <a:cubicBezTo>
                    <a:pt x="803" y="721"/>
                    <a:pt x="612" y="757"/>
                    <a:pt x="420" y="757"/>
                  </a:cubicBezTo>
                  <a:cubicBezTo>
                    <a:pt x="347" y="757"/>
                    <a:pt x="301" y="757"/>
                    <a:pt x="228" y="721"/>
                  </a:cubicBezTo>
                  <a:lnTo>
                    <a:pt x="155" y="721"/>
                  </a:lnTo>
                  <a:lnTo>
                    <a:pt x="119" y="684"/>
                  </a:lnTo>
                  <a:lnTo>
                    <a:pt x="73" y="648"/>
                  </a:lnTo>
                  <a:lnTo>
                    <a:pt x="73" y="611"/>
                  </a:lnTo>
                  <a:cubicBezTo>
                    <a:pt x="73" y="575"/>
                    <a:pt x="73" y="575"/>
                    <a:pt x="119" y="529"/>
                  </a:cubicBezTo>
                  <a:cubicBezTo>
                    <a:pt x="119" y="493"/>
                    <a:pt x="155" y="420"/>
                    <a:pt x="192" y="383"/>
                  </a:cubicBezTo>
                  <a:cubicBezTo>
                    <a:pt x="228" y="265"/>
                    <a:pt x="301" y="155"/>
                    <a:pt x="384" y="73"/>
                  </a:cubicBezTo>
                  <a:lnTo>
                    <a:pt x="384" y="37"/>
                  </a:lnTo>
                  <a:lnTo>
                    <a:pt x="347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6" name="Google Shape;5616;p65"/>
            <p:cNvSpPr/>
            <p:nvPr/>
          </p:nvSpPr>
          <p:spPr>
            <a:xfrm>
              <a:off x="7379486" y="3407467"/>
              <a:ext cx="113420" cy="95029"/>
            </a:xfrm>
            <a:custGeom>
              <a:avLst/>
              <a:gdLst/>
              <a:ahLst/>
              <a:cxnLst/>
              <a:rect l="l" t="t" r="r" b="b"/>
              <a:pathLst>
                <a:path w="1634" h="1369" extrusionOk="0">
                  <a:moveTo>
                    <a:pt x="457" y="0"/>
                  </a:moveTo>
                  <a:cubicBezTo>
                    <a:pt x="457" y="0"/>
                    <a:pt x="411" y="0"/>
                    <a:pt x="411" y="46"/>
                  </a:cubicBezTo>
                  <a:cubicBezTo>
                    <a:pt x="411" y="82"/>
                    <a:pt x="375" y="119"/>
                    <a:pt x="375" y="155"/>
                  </a:cubicBezTo>
                  <a:cubicBezTo>
                    <a:pt x="338" y="192"/>
                    <a:pt x="302" y="274"/>
                    <a:pt x="265" y="310"/>
                  </a:cubicBezTo>
                  <a:cubicBezTo>
                    <a:pt x="229" y="456"/>
                    <a:pt x="146" y="575"/>
                    <a:pt x="110" y="684"/>
                  </a:cubicBezTo>
                  <a:cubicBezTo>
                    <a:pt x="73" y="766"/>
                    <a:pt x="37" y="839"/>
                    <a:pt x="37" y="876"/>
                  </a:cubicBezTo>
                  <a:cubicBezTo>
                    <a:pt x="1" y="958"/>
                    <a:pt x="1" y="994"/>
                    <a:pt x="1" y="1067"/>
                  </a:cubicBezTo>
                  <a:cubicBezTo>
                    <a:pt x="1" y="1104"/>
                    <a:pt x="1" y="1140"/>
                    <a:pt x="37" y="1186"/>
                  </a:cubicBezTo>
                  <a:cubicBezTo>
                    <a:pt x="37" y="1223"/>
                    <a:pt x="73" y="1259"/>
                    <a:pt x="110" y="1296"/>
                  </a:cubicBezTo>
                  <a:cubicBezTo>
                    <a:pt x="146" y="1296"/>
                    <a:pt x="229" y="1332"/>
                    <a:pt x="265" y="1332"/>
                  </a:cubicBezTo>
                  <a:cubicBezTo>
                    <a:pt x="302" y="1369"/>
                    <a:pt x="375" y="1369"/>
                    <a:pt x="457" y="1369"/>
                  </a:cubicBezTo>
                  <a:lnTo>
                    <a:pt x="639" y="1369"/>
                  </a:lnTo>
                  <a:cubicBezTo>
                    <a:pt x="721" y="1369"/>
                    <a:pt x="794" y="1369"/>
                    <a:pt x="831" y="1332"/>
                  </a:cubicBezTo>
                  <a:cubicBezTo>
                    <a:pt x="986" y="1332"/>
                    <a:pt x="1141" y="1296"/>
                    <a:pt x="1250" y="1259"/>
                  </a:cubicBezTo>
                  <a:cubicBezTo>
                    <a:pt x="1323" y="1259"/>
                    <a:pt x="1369" y="1259"/>
                    <a:pt x="1442" y="1223"/>
                  </a:cubicBezTo>
                  <a:lnTo>
                    <a:pt x="1515" y="1223"/>
                  </a:lnTo>
                  <a:cubicBezTo>
                    <a:pt x="1515" y="1223"/>
                    <a:pt x="1551" y="1223"/>
                    <a:pt x="1597" y="1186"/>
                  </a:cubicBezTo>
                  <a:cubicBezTo>
                    <a:pt x="1633" y="1186"/>
                    <a:pt x="1633" y="1186"/>
                    <a:pt x="1633" y="1140"/>
                  </a:cubicBezTo>
                  <a:cubicBezTo>
                    <a:pt x="1633" y="1104"/>
                    <a:pt x="1597" y="1104"/>
                    <a:pt x="1597" y="1104"/>
                  </a:cubicBezTo>
                  <a:cubicBezTo>
                    <a:pt x="1515" y="1104"/>
                    <a:pt x="1442" y="1104"/>
                    <a:pt x="1405" y="1140"/>
                  </a:cubicBezTo>
                  <a:cubicBezTo>
                    <a:pt x="1287" y="1140"/>
                    <a:pt x="1214" y="1186"/>
                    <a:pt x="1141" y="1186"/>
                  </a:cubicBezTo>
                  <a:cubicBezTo>
                    <a:pt x="913" y="1223"/>
                    <a:pt x="721" y="1259"/>
                    <a:pt x="530" y="1259"/>
                  </a:cubicBezTo>
                  <a:cubicBezTo>
                    <a:pt x="457" y="1259"/>
                    <a:pt x="375" y="1259"/>
                    <a:pt x="302" y="1223"/>
                  </a:cubicBezTo>
                  <a:lnTo>
                    <a:pt x="183" y="1223"/>
                  </a:lnTo>
                  <a:cubicBezTo>
                    <a:pt x="183" y="1186"/>
                    <a:pt x="146" y="1186"/>
                    <a:pt x="146" y="1186"/>
                  </a:cubicBezTo>
                  <a:lnTo>
                    <a:pt x="110" y="1140"/>
                  </a:lnTo>
                  <a:lnTo>
                    <a:pt x="110" y="1104"/>
                  </a:lnTo>
                  <a:lnTo>
                    <a:pt x="110" y="1031"/>
                  </a:lnTo>
                  <a:lnTo>
                    <a:pt x="110" y="912"/>
                  </a:lnTo>
                  <a:lnTo>
                    <a:pt x="110" y="876"/>
                  </a:lnTo>
                  <a:cubicBezTo>
                    <a:pt x="146" y="730"/>
                    <a:pt x="229" y="575"/>
                    <a:pt x="302" y="420"/>
                  </a:cubicBezTo>
                  <a:cubicBezTo>
                    <a:pt x="338" y="347"/>
                    <a:pt x="375" y="310"/>
                    <a:pt x="411" y="228"/>
                  </a:cubicBezTo>
                  <a:cubicBezTo>
                    <a:pt x="457" y="155"/>
                    <a:pt x="457" y="119"/>
                    <a:pt x="493" y="82"/>
                  </a:cubicBezTo>
                  <a:cubicBezTo>
                    <a:pt x="493" y="46"/>
                    <a:pt x="493" y="0"/>
                    <a:pt x="457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7" name="Google Shape;5617;p65"/>
            <p:cNvSpPr/>
            <p:nvPr/>
          </p:nvSpPr>
          <p:spPr>
            <a:xfrm>
              <a:off x="7276264" y="3454948"/>
              <a:ext cx="134938" cy="108357"/>
            </a:xfrm>
            <a:custGeom>
              <a:avLst/>
              <a:gdLst/>
              <a:ahLst/>
              <a:cxnLst/>
              <a:rect l="l" t="t" r="r" b="b"/>
              <a:pathLst>
                <a:path w="1944" h="1561" extrusionOk="0">
                  <a:moveTo>
                    <a:pt x="575" y="0"/>
                  </a:moveTo>
                  <a:lnTo>
                    <a:pt x="575" y="46"/>
                  </a:lnTo>
                  <a:cubicBezTo>
                    <a:pt x="493" y="155"/>
                    <a:pt x="420" y="274"/>
                    <a:pt x="347" y="383"/>
                  </a:cubicBezTo>
                  <a:cubicBezTo>
                    <a:pt x="229" y="502"/>
                    <a:pt x="156" y="648"/>
                    <a:pt x="119" y="767"/>
                  </a:cubicBezTo>
                  <a:cubicBezTo>
                    <a:pt x="73" y="840"/>
                    <a:pt x="37" y="913"/>
                    <a:pt x="37" y="958"/>
                  </a:cubicBezTo>
                  <a:cubicBezTo>
                    <a:pt x="37" y="995"/>
                    <a:pt x="37" y="1031"/>
                    <a:pt x="1" y="1068"/>
                  </a:cubicBezTo>
                  <a:lnTo>
                    <a:pt x="1" y="1141"/>
                  </a:lnTo>
                  <a:cubicBezTo>
                    <a:pt x="1" y="1223"/>
                    <a:pt x="37" y="1259"/>
                    <a:pt x="73" y="1332"/>
                  </a:cubicBezTo>
                  <a:cubicBezTo>
                    <a:pt x="73" y="1369"/>
                    <a:pt x="119" y="1414"/>
                    <a:pt x="156" y="1451"/>
                  </a:cubicBezTo>
                  <a:cubicBezTo>
                    <a:pt x="192" y="1487"/>
                    <a:pt x="229" y="1487"/>
                    <a:pt x="229" y="1487"/>
                  </a:cubicBezTo>
                  <a:cubicBezTo>
                    <a:pt x="265" y="1524"/>
                    <a:pt x="265" y="1524"/>
                    <a:pt x="302" y="1524"/>
                  </a:cubicBezTo>
                  <a:cubicBezTo>
                    <a:pt x="384" y="1560"/>
                    <a:pt x="420" y="1560"/>
                    <a:pt x="493" y="1560"/>
                  </a:cubicBezTo>
                  <a:lnTo>
                    <a:pt x="913" y="1560"/>
                  </a:lnTo>
                  <a:cubicBezTo>
                    <a:pt x="1068" y="1524"/>
                    <a:pt x="1214" y="1487"/>
                    <a:pt x="1369" y="1451"/>
                  </a:cubicBezTo>
                  <a:cubicBezTo>
                    <a:pt x="1488" y="1451"/>
                    <a:pt x="1633" y="1414"/>
                    <a:pt x="1752" y="1369"/>
                  </a:cubicBezTo>
                  <a:cubicBezTo>
                    <a:pt x="1789" y="1332"/>
                    <a:pt x="1825" y="1332"/>
                    <a:pt x="1862" y="1332"/>
                  </a:cubicBezTo>
                  <a:cubicBezTo>
                    <a:pt x="1862" y="1332"/>
                    <a:pt x="1898" y="1332"/>
                    <a:pt x="1898" y="1296"/>
                  </a:cubicBezTo>
                  <a:lnTo>
                    <a:pt x="1944" y="1296"/>
                  </a:lnTo>
                  <a:lnTo>
                    <a:pt x="1944" y="1259"/>
                  </a:lnTo>
                  <a:cubicBezTo>
                    <a:pt x="1944" y="1259"/>
                    <a:pt x="1944" y="1223"/>
                    <a:pt x="1898" y="1223"/>
                  </a:cubicBezTo>
                  <a:cubicBezTo>
                    <a:pt x="1825" y="1259"/>
                    <a:pt x="1752" y="1259"/>
                    <a:pt x="1633" y="1296"/>
                  </a:cubicBezTo>
                  <a:cubicBezTo>
                    <a:pt x="1560" y="1296"/>
                    <a:pt x="1442" y="1332"/>
                    <a:pt x="1332" y="1369"/>
                  </a:cubicBezTo>
                  <a:cubicBezTo>
                    <a:pt x="1214" y="1414"/>
                    <a:pt x="1104" y="1414"/>
                    <a:pt x="949" y="1451"/>
                  </a:cubicBezTo>
                  <a:cubicBezTo>
                    <a:pt x="842" y="1451"/>
                    <a:pt x="725" y="1486"/>
                    <a:pt x="617" y="1487"/>
                  </a:cubicBezTo>
                  <a:lnTo>
                    <a:pt x="617" y="1487"/>
                  </a:lnTo>
                  <a:cubicBezTo>
                    <a:pt x="516" y="1487"/>
                    <a:pt x="450" y="1484"/>
                    <a:pt x="384" y="1451"/>
                  </a:cubicBezTo>
                  <a:cubicBezTo>
                    <a:pt x="347" y="1451"/>
                    <a:pt x="302" y="1414"/>
                    <a:pt x="265" y="1414"/>
                  </a:cubicBezTo>
                  <a:cubicBezTo>
                    <a:pt x="229" y="1369"/>
                    <a:pt x="229" y="1369"/>
                    <a:pt x="192" y="1332"/>
                  </a:cubicBezTo>
                  <a:cubicBezTo>
                    <a:pt x="156" y="1332"/>
                    <a:pt x="156" y="1296"/>
                    <a:pt x="156" y="1296"/>
                  </a:cubicBezTo>
                  <a:cubicBezTo>
                    <a:pt x="119" y="1259"/>
                    <a:pt x="119" y="1259"/>
                    <a:pt x="119" y="1223"/>
                  </a:cubicBezTo>
                  <a:lnTo>
                    <a:pt x="119" y="1104"/>
                  </a:lnTo>
                  <a:lnTo>
                    <a:pt x="119" y="958"/>
                  </a:lnTo>
                  <a:cubicBezTo>
                    <a:pt x="156" y="840"/>
                    <a:pt x="229" y="730"/>
                    <a:pt x="265" y="575"/>
                  </a:cubicBezTo>
                  <a:cubicBezTo>
                    <a:pt x="347" y="502"/>
                    <a:pt x="384" y="383"/>
                    <a:pt x="457" y="310"/>
                  </a:cubicBezTo>
                  <a:cubicBezTo>
                    <a:pt x="493" y="228"/>
                    <a:pt x="575" y="155"/>
                    <a:pt x="612" y="82"/>
                  </a:cubicBezTo>
                  <a:lnTo>
                    <a:pt x="612" y="46"/>
                  </a:lnTo>
                  <a:lnTo>
                    <a:pt x="575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8" name="Google Shape;5618;p65"/>
            <p:cNvSpPr/>
            <p:nvPr/>
          </p:nvSpPr>
          <p:spPr>
            <a:xfrm>
              <a:off x="7173667" y="3534083"/>
              <a:ext cx="118487" cy="110925"/>
            </a:xfrm>
            <a:custGeom>
              <a:avLst/>
              <a:gdLst/>
              <a:ahLst/>
              <a:cxnLst/>
              <a:rect l="l" t="t" r="r" b="b"/>
              <a:pathLst>
                <a:path w="1707" h="1598" extrusionOk="0">
                  <a:moveTo>
                    <a:pt x="493" y="1"/>
                  </a:moveTo>
                  <a:lnTo>
                    <a:pt x="493" y="46"/>
                  </a:lnTo>
                  <a:cubicBezTo>
                    <a:pt x="457" y="83"/>
                    <a:pt x="457" y="119"/>
                    <a:pt x="411" y="156"/>
                  </a:cubicBezTo>
                  <a:cubicBezTo>
                    <a:pt x="411" y="192"/>
                    <a:pt x="375" y="229"/>
                    <a:pt x="375" y="311"/>
                  </a:cubicBezTo>
                  <a:cubicBezTo>
                    <a:pt x="302" y="420"/>
                    <a:pt x="265" y="539"/>
                    <a:pt x="183" y="648"/>
                  </a:cubicBezTo>
                  <a:cubicBezTo>
                    <a:pt x="147" y="803"/>
                    <a:pt x="74" y="913"/>
                    <a:pt x="37" y="1068"/>
                  </a:cubicBezTo>
                  <a:cubicBezTo>
                    <a:pt x="37" y="1141"/>
                    <a:pt x="1" y="1260"/>
                    <a:pt x="1" y="1369"/>
                  </a:cubicBezTo>
                  <a:cubicBezTo>
                    <a:pt x="1" y="1369"/>
                    <a:pt x="1" y="1415"/>
                    <a:pt x="37" y="1415"/>
                  </a:cubicBezTo>
                  <a:lnTo>
                    <a:pt x="37" y="1451"/>
                  </a:lnTo>
                  <a:cubicBezTo>
                    <a:pt x="37" y="1488"/>
                    <a:pt x="74" y="1488"/>
                    <a:pt x="74" y="1488"/>
                  </a:cubicBezTo>
                  <a:cubicBezTo>
                    <a:pt x="110" y="1524"/>
                    <a:pt x="110" y="1524"/>
                    <a:pt x="147" y="1524"/>
                  </a:cubicBezTo>
                  <a:cubicBezTo>
                    <a:pt x="183" y="1561"/>
                    <a:pt x="229" y="1561"/>
                    <a:pt x="265" y="1561"/>
                  </a:cubicBezTo>
                  <a:cubicBezTo>
                    <a:pt x="302" y="1597"/>
                    <a:pt x="375" y="1597"/>
                    <a:pt x="411" y="1597"/>
                  </a:cubicBezTo>
                  <a:cubicBezTo>
                    <a:pt x="493" y="1561"/>
                    <a:pt x="530" y="1561"/>
                    <a:pt x="603" y="1561"/>
                  </a:cubicBezTo>
                  <a:cubicBezTo>
                    <a:pt x="685" y="1561"/>
                    <a:pt x="758" y="1524"/>
                    <a:pt x="794" y="1524"/>
                  </a:cubicBezTo>
                  <a:cubicBezTo>
                    <a:pt x="949" y="1488"/>
                    <a:pt x="1095" y="1415"/>
                    <a:pt x="1214" y="1369"/>
                  </a:cubicBezTo>
                  <a:cubicBezTo>
                    <a:pt x="1323" y="1333"/>
                    <a:pt x="1406" y="1296"/>
                    <a:pt x="1479" y="1260"/>
                  </a:cubicBezTo>
                  <a:cubicBezTo>
                    <a:pt x="1551" y="1260"/>
                    <a:pt x="1634" y="1223"/>
                    <a:pt x="1670" y="1187"/>
                  </a:cubicBezTo>
                  <a:cubicBezTo>
                    <a:pt x="1707" y="1187"/>
                    <a:pt x="1707" y="1141"/>
                    <a:pt x="1707" y="1141"/>
                  </a:cubicBezTo>
                  <a:cubicBezTo>
                    <a:pt x="1707" y="1104"/>
                    <a:pt x="1670" y="1104"/>
                    <a:pt x="1634" y="1104"/>
                  </a:cubicBezTo>
                  <a:cubicBezTo>
                    <a:pt x="1515" y="1141"/>
                    <a:pt x="1406" y="1223"/>
                    <a:pt x="1287" y="1260"/>
                  </a:cubicBezTo>
                  <a:cubicBezTo>
                    <a:pt x="1095" y="1333"/>
                    <a:pt x="949" y="1369"/>
                    <a:pt x="758" y="1415"/>
                  </a:cubicBezTo>
                  <a:cubicBezTo>
                    <a:pt x="639" y="1451"/>
                    <a:pt x="493" y="1488"/>
                    <a:pt x="338" y="1488"/>
                  </a:cubicBezTo>
                  <a:lnTo>
                    <a:pt x="229" y="1488"/>
                  </a:lnTo>
                  <a:cubicBezTo>
                    <a:pt x="183" y="1488"/>
                    <a:pt x="183" y="1451"/>
                    <a:pt x="183" y="1451"/>
                  </a:cubicBezTo>
                  <a:cubicBezTo>
                    <a:pt x="147" y="1451"/>
                    <a:pt x="147" y="1451"/>
                    <a:pt x="110" y="1415"/>
                  </a:cubicBezTo>
                  <a:lnTo>
                    <a:pt x="110" y="1369"/>
                  </a:lnTo>
                  <a:cubicBezTo>
                    <a:pt x="74" y="1333"/>
                    <a:pt x="74" y="1333"/>
                    <a:pt x="74" y="1296"/>
                  </a:cubicBezTo>
                  <a:cubicBezTo>
                    <a:pt x="74" y="1223"/>
                    <a:pt x="110" y="1187"/>
                    <a:pt x="110" y="1104"/>
                  </a:cubicBezTo>
                  <a:cubicBezTo>
                    <a:pt x="183" y="913"/>
                    <a:pt x="265" y="730"/>
                    <a:pt x="338" y="539"/>
                  </a:cubicBezTo>
                  <a:cubicBezTo>
                    <a:pt x="375" y="420"/>
                    <a:pt x="411" y="347"/>
                    <a:pt x="457" y="274"/>
                  </a:cubicBezTo>
                  <a:cubicBezTo>
                    <a:pt x="493" y="192"/>
                    <a:pt x="530" y="119"/>
                    <a:pt x="530" y="83"/>
                  </a:cubicBezTo>
                  <a:cubicBezTo>
                    <a:pt x="566" y="46"/>
                    <a:pt x="530" y="46"/>
                    <a:pt x="530" y="1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9" name="Google Shape;5619;p65"/>
            <p:cNvSpPr/>
            <p:nvPr/>
          </p:nvSpPr>
          <p:spPr>
            <a:xfrm>
              <a:off x="6389684" y="3373245"/>
              <a:ext cx="42480" cy="47549"/>
            </a:xfrm>
            <a:custGeom>
              <a:avLst/>
              <a:gdLst/>
              <a:ahLst/>
              <a:cxnLst/>
              <a:rect l="l" t="t" r="r" b="b"/>
              <a:pathLst>
                <a:path w="612" h="685" extrusionOk="0">
                  <a:moveTo>
                    <a:pt x="347" y="1"/>
                  </a:moveTo>
                  <a:lnTo>
                    <a:pt x="347" y="37"/>
                  </a:lnTo>
                  <a:cubicBezTo>
                    <a:pt x="302" y="37"/>
                    <a:pt x="302" y="83"/>
                    <a:pt x="302" y="83"/>
                  </a:cubicBezTo>
                  <a:cubicBezTo>
                    <a:pt x="384" y="156"/>
                    <a:pt x="420" y="192"/>
                    <a:pt x="457" y="265"/>
                  </a:cubicBezTo>
                  <a:cubicBezTo>
                    <a:pt x="493" y="311"/>
                    <a:pt x="493" y="384"/>
                    <a:pt x="530" y="457"/>
                  </a:cubicBezTo>
                  <a:lnTo>
                    <a:pt x="530" y="493"/>
                  </a:lnTo>
                  <a:lnTo>
                    <a:pt x="530" y="539"/>
                  </a:lnTo>
                  <a:lnTo>
                    <a:pt x="530" y="575"/>
                  </a:lnTo>
                  <a:lnTo>
                    <a:pt x="493" y="575"/>
                  </a:lnTo>
                  <a:cubicBezTo>
                    <a:pt x="493" y="612"/>
                    <a:pt x="457" y="612"/>
                    <a:pt x="457" y="612"/>
                  </a:cubicBezTo>
                  <a:lnTo>
                    <a:pt x="37" y="612"/>
                  </a:lnTo>
                  <a:lnTo>
                    <a:pt x="1" y="648"/>
                  </a:lnTo>
                  <a:cubicBezTo>
                    <a:pt x="1" y="685"/>
                    <a:pt x="1" y="685"/>
                    <a:pt x="37" y="685"/>
                  </a:cubicBezTo>
                  <a:lnTo>
                    <a:pt x="420" y="685"/>
                  </a:lnTo>
                  <a:cubicBezTo>
                    <a:pt x="457" y="685"/>
                    <a:pt x="493" y="685"/>
                    <a:pt x="530" y="648"/>
                  </a:cubicBezTo>
                  <a:lnTo>
                    <a:pt x="575" y="612"/>
                  </a:lnTo>
                  <a:cubicBezTo>
                    <a:pt x="612" y="575"/>
                    <a:pt x="612" y="539"/>
                    <a:pt x="612" y="539"/>
                  </a:cubicBezTo>
                  <a:lnTo>
                    <a:pt x="612" y="384"/>
                  </a:lnTo>
                  <a:cubicBezTo>
                    <a:pt x="575" y="347"/>
                    <a:pt x="530" y="311"/>
                    <a:pt x="530" y="229"/>
                  </a:cubicBezTo>
                  <a:cubicBezTo>
                    <a:pt x="457" y="156"/>
                    <a:pt x="420" y="119"/>
                    <a:pt x="384" y="37"/>
                  </a:cubicBezTo>
                  <a:lnTo>
                    <a:pt x="347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0" name="Google Shape;5620;p65"/>
            <p:cNvSpPr/>
            <p:nvPr/>
          </p:nvSpPr>
          <p:spPr>
            <a:xfrm>
              <a:off x="6432097" y="3399832"/>
              <a:ext cx="68510" cy="76704"/>
            </a:xfrm>
            <a:custGeom>
              <a:avLst/>
              <a:gdLst/>
              <a:ahLst/>
              <a:cxnLst/>
              <a:rect l="l" t="t" r="r" b="b"/>
              <a:pathLst>
                <a:path w="987" h="1105" extrusionOk="0">
                  <a:moveTo>
                    <a:pt x="421" y="1"/>
                  </a:moveTo>
                  <a:lnTo>
                    <a:pt x="421" y="37"/>
                  </a:lnTo>
                  <a:lnTo>
                    <a:pt x="457" y="74"/>
                  </a:lnTo>
                  <a:cubicBezTo>
                    <a:pt x="494" y="110"/>
                    <a:pt x="530" y="192"/>
                    <a:pt x="567" y="229"/>
                  </a:cubicBezTo>
                  <a:cubicBezTo>
                    <a:pt x="603" y="338"/>
                    <a:pt x="685" y="420"/>
                    <a:pt x="722" y="493"/>
                  </a:cubicBezTo>
                  <a:cubicBezTo>
                    <a:pt x="758" y="566"/>
                    <a:pt x="795" y="612"/>
                    <a:pt x="831" y="685"/>
                  </a:cubicBezTo>
                  <a:cubicBezTo>
                    <a:pt x="831" y="721"/>
                    <a:pt x="877" y="794"/>
                    <a:pt x="877" y="840"/>
                  </a:cubicBezTo>
                  <a:cubicBezTo>
                    <a:pt x="913" y="876"/>
                    <a:pt x="913" y="913"/>
                    <a:pt x="913" y="913"/>
                  </a:cubicBezTo>
                  <a:lnTo>
                    <a:pt x="913" y="949"/>
                  </a:lnTo>
                  <a:lnTo>
                    <a:pt x="913" y="986"/>
                  </a:lnTo>
                  <a:lnTo>
                    <a:pt x="877" y="986"/>
                  </a:lnTo>
                  <a:lnTo>
                    <a:pt x="831" y="1022"/>
                  </a:lnTo>
                  <a:lnTo>
                    <a:pt x="758" y="1022"/>
                  </a:lnTo>
                  <a:cubicBezTo>
                    <a:pt x="685" y="1022"/>
                    <a:pt x="603" y="1022"/>
                    <a:pt x="530" y="986"/>
                  </a:cubicBezTo>
                  <a:cubicBezTo>
                    <a:pt x="421" y="949"/>
                    <a:pt x="339" y="949"/>
                    <a:pt x="229" y="913"/>
                  </a:cubicBezTo>
                  <a:cubicBezTo>
                    <a:pt x="193" y="876"/>
                    <a:pt x="147" y="876"/>
                    <a:pt x="110" y="876"/>
                  </a:cubicBezTo>
                  <a:cubicBezTo>
                    <a:pt x="110" y="876"/>
                    <a:pt x="74" y="840"/>
                    <a:pt x="37" y="840"/>
                  </a:cubicBezTo>
                  <a:lnTo>
                    <a:pt x="1" y="876"/>
                  </a:lnTo>
                  <a:cubicBezTo>
                    <a:pt x="1" y="913"/>
                    <a:pt x="37" y="913"/>
                    <a:pt x="37" y="913"/>
                  </a:cubicBezTo>
                  <a:lnTo>
                    <a:pt x="74" y="913"/>
                  </a:lnTo>
                  <a:cubicBezTo>
                    <a:pt x="147" y="949"/>
                    <a:pt x="229" y="986"/>
                    <a:pt x="302" y="986"/>
                  </a:cubicBezTo>
                  <a:cubicBezTo>
                    <a:pt x="375" y="1022"/>
                    <a:pt x="494" y="1068"/>
                    <a:pt x="603" y="1104"/>
                  </a:cubicBezTo>
                  <a:lnTo>
                    <a:pt x="877" y="1104"/>
                  </a:lnTo>
                  <a:cubicBezTo>
                    <a:pt x="913" y="1104"/>
                    <a:pt x="913" y="1068"/>
                    <a:pt x="950" y="1022"/>
                  </a:cubicBezTo>
                  <a:lnTo>
                    <a:pt x="986" y="986"/>
                  </a:lnTo>
                  <a:lnTo>
                    <a:pt x="986" y="949"/>
                  </a:lnTo>
                  <a:lnTo>
                    <a:pt x="986" y="913"/>
                  </a:lnTo>
                  <a:lnTo>
                    <a:pt x="986" y="876"/>
                  </a:lnTo>
                  <a:cubicBezTo>
                    <a:pt x="986" y="840"/>
                    <a:pt x="950" y="794"/>
                    <a:pt x="950" y="758"/>
                  </a:cubicBezTo>
                  <a:cubicBezTo>
                    <a:pt x="950" y="721"/>
                    <a:pt x="913" y="648"/>
                    <a:pt x="877" y="612"/>
                  </a:cubicBezTo>
                  <a:cubicBezTo>
                    <a:pt x="877" y="566"/>
                    <a:pt x="831" y="530"/>
                    <a:pt x="795" y="457"/>
                  </a:cubicBezTo>
                  <a:cubicBezTo>
                    <a:pt x="758" y="384"/>
                    <a:pt x="685" y="302"/>
                    <a:pt x="649" y="192"/>
                  </a:cubicBezTo>
                  <a:cubicBezTo>
                    <a:pt x="603" y="156"/>
                    <a:pt x="567" y="110"/>
                    <a:pt x="567" y="74"/>
                  </a:cubicBezTo>
                  <a:cubicBezTo>
                    <a:pt x="530" y="74"/>
                    <a:pt x="530" y="37"/>
                    <a:pt x="494" y="1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1" name="Google Shape;5621;p65"/>
            <p:cNvSpPr/>
            <p:nvPr/>
          </p:nvSpPr>
          <p:spPr>
            <a:xfrm>
              <a:off x="6495474" y="3468207"/>
              <a:ext cx="76701" cy="79272"/>
            </a:xfrm>
            <a:custGeom>
              <a:avLst/>
              <a:gdLst/>
              <a:ahLst/>
              <a:cxnLst/>
              <a:rect l="l" t="t" r="r" b="b"/>
              <a:pathLst>
                <a:path w="1105" h="1142" extrusionOk="0">
                  <a:moveTo>
                    <a:pt x="566" y="1"/>
                  </a:moveTo>
                  <a:lnTo>
                    <a:pt x="566" y="37"/>
                  </a:lnTo>
                  <a:cubicBezTo>
                    <a:pt x="602" y="119"/>
                    <a:pt x="684" y="192"/>
                    <a:pt x="721" y="265"/>
                  </a:cubicBezTo>
                  <a:cubicBezTo>
                    <a:pt x="757" y="348"/>
                    <a:pt x="794" y="421"/>
                    <a:pt x="876" y="539"/>
                  </a:cubicBezTo>
                  <a:cubicBezTo>
                    <a:pt x="913" y="649"/>
                    <a:pt x="949" y="722"/>
                    <a:pt x="985" y="840"/>
                  </a:cubicBezTo>
                  <a:cubicBezTo>
                    <a:pt x="985" y="877"/>
                    <a:pt x="1022" y="913"/>
                    <a:pt x="1022" y="995"/>
                  </a:cubicBezTo>
                  <a:lnTo>
                    <a:pt x="1022" y="1032"/>
                  </a:lnTo>
                  <a:lnTo>
                    <a:pt x="985" y="1032"/>
                  </a:lnTo>
                  <a:lnTo>
                    <a:pt x="985" y="1068"/>
                  </a:lnTo>
                  <a:lnTo>
                    <a:pt x="794" y="1068"/>
                  </a:lnTo>
                  <a:cubicBezTo>
                    <a:pt x="648" y="1032"/>
                    <a:pt x="529" y="950"/>
                    <a:pt x="374" y="913"/>
                  </a:cubicBezTo>
                  <a:cubicBezTo>
                    <a:pt x="301" y="877"/>
                    <a:pt x="265" y="840"/>
                    <a:pt x="192" y="840"/>
                  </a:cubicBezTo>
                  <a:cubicBezTo>
                    <a:pt x="146" y="804"/>
                    <a:pt x="110" y="804"/>
                    <a:pt x="73" y="767"/>
                  </a:cubicBezTo>
                  <a:cubicBezTo>
                    <a:pt x="37" y="767"/>
                    <a:pt x="37" y="767"/>
                    <a:pt x="0" y="804"/>
                  </a:cubicBezTo>
                  <a:lnTo>
                    <a:pt x="37" y="840"/>
                  </a:lnTo>
                  <a:cubicBezTo>
                    <a:pt x="73" y="840"/>
                    <a:pt x="110" y="877"/>
                    <a:pt x="110" y="877"/>
                  </a:cubicBezTo>
                  <a:cubicBezTo>
                    <a:pt x="146" y="877"/>
                    <a:pt x="228" y="913"/>
                    <a:pt x="265" y="913"/>
                  </a:cubicBezTo>
                  <a:cubicBezTo>
                    <a:pt x="374" y="995"/>
                    <a:pt x="456" y="1032"/>
                    <a:pt x="566" y="1068"/>
                  </a:cubicBezTo>
                  <a:cubicBezTo>
                    <a:pt x="648" y="1105"/>
                    <a:pt x="684" y="1105"/>
                    <a:pt x="757" y="1105"/>
                  </a:cubicBezTo>
                  <a:cubicBezTo>
                    <a:pt x="794" y="1141"/>
                    <a:pt x="830" y="1141"/>
                    <a:pt x="876" y="1141"/>
                  </a:cubicBezTo>
                  <a:lnTo>
                    <a:pt x="985" y="1141"/>
                  </a:lnTo>
                  <a:cubicBezTo>
                    <a:pt x="985" y="1141"/>
                    <a:pt x="1022" y="1141"/>
                    <a:pt x="1022" y="1105"/>
                  </a:cubicBezTo>
                  <a:lnTo>
                    <a:pt x="1058" y="1105"/>
                  </a:lnTo>
                  <a:cubicBezTo>
                    <a:pt x="1058" y="1068"/>
                    <a:pt x="1104" y="1032"/>
                    <a:pt x="1104" y="995"/>
                  </a:cubicBezTo>
                  <a:cubicBezTo>
                    <a:pt x="1104" y="950"/>
                    <a:pt x="1058" y="913"/>
                    <a:pt x="1058" y="877"/>
                  </a:cubicBezTo>
                  <a:cubicBezTo>
                    <a:pt x="1058" y="804"/>
                    <a:pt x="1022" y="767"/>
                    <a:pt x="1022" y="722"/>
                  </a:cubicBezTo>
                  <a:cubicBezTo>
                    <a:pt x="985" y="649"/>
                    <a:pt x="985" y="612"/>
                    <a:pt x="949" y="539"/>
                  </a:cubicBezTo>
                  <a:cubicBezTo>
                    <a:pt x="913" y="457"/>
                    <a:pt x="830" y="348"/>
                    <a:pt x="794" y="229"/>
                  </a:cubicBezTo>
                  <a:cubicBezTo>
                    <a:pt x="721" y="156"/>
                    <a:pt x="684" y="83"/>
                    <a:pt x="648" y="1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2" name="Google Shape;5622;p65"/>
            <p:cNvSpPr/>
            <p:nvPr/>
          </p:nvSpPr>
          <p:spPr>
            <a:xfrm>
              <a:off x="6558781" y="3547411"/>
              <a:ext cx="68441" cy="76704"/>
            </a:xfrm>
            <a:custGeom>
              <a:avLst/>
              <a:gdLst/>
              <a:ahLst/>
              <a:cxnLst/>
              <a:rect l="l" t="t" r="r" b="b"/>
              <a:pathLst>
                <a:path w="986" h="1105" extrusionOk="0">
                  <a:moveTo>
                    <a:pt x="530" y="0"/>
                  </a:moveTo>
                  <a:lnTo>
                    <a:pt x="530" y="37"/>
                  </a:lnTo>
                  <a:cubicBezTo>
                    <a:pt x="530" y="82"/>
                    <a:pt x="566" y="155"/>
                    <a:pt x="603" y="192"/>
                  </a:cubicBezTo>
                  <a:cubicBezTo>
                    <a:pt x="721" y="347"/>
                    <a:pt x="794" y="538"/>
                    <a:pt x="831" y="721"/>
                  </a:cubicBezTo>
                  <a:cubicBezTo>
                    <a:pt x="876" y="767"/>
                    <a:pt x="876" y="803"/>
                    <a:pt x="876" y="876"/>
                  </a:cubicBezTo>
                  <a:cubicBezTo>
                    <a:pt x="913" y="912"/>
                    <a:pt x="913" y="949"/>
                    <a:pt x="913" y="1031"/>
                  </a:cubicBezTo>
                  <a:cubicBezTo>
                    <a:pt x="794" y="995"/>
                    <a:pt x="685" y="912"/>
                    <a:pt x="566" y="876"/>
                  </a:cubicBezTo>
                  <a:cubicBezTo>
                    <a:pt x="420" y="803"/>
                    <a:pt x="229" y="684"/>
                    <a:pt x="73" y="611"/>
                  </a:cubicBezTo>
                  <a:lnTo>
                    <a:pt x="1" y="611"/>
                  </a:lnTo>
                  <a:cubicBezTo>
                    <a:pt x="1" y="648"/>
                    <a:pt x="1" y="684"/>
                    <a:pt x="37" y="684"/>
                  </a:cubicBezTo>
                  <a:cubicBezTo>
                    <a:pt x="146" y="721"/>
                    <a:pt x="229" y="767"/>
                    <a:pt x="338" y="840"/>
                  </a:cubicBezTo>
                  <a:cubicBezTo>
                    <a:pt x="530" y="912"/>
                    <a:pt x="721" y="1031"/>
                    <a:pt x="913" y="1104"/>
                  </a:cubicBezTo>
                  <a:lnTo>
                    <a:pt x="949" y="1104"/>
                  </a:lnTo>
                  <a:cubicBezTo>
                    <a:pt x="986" y="1031"/>
                    <a:pt x="986" y="995"/>
                    <a:pt x="986" y="949"/>
                  </a:cubicBezTo>
                  <a:cubicBezTo>
                    <a:pt x="949" y="912"/>
                    <a:pt x="949" y="876"/>
                    <a:pt x="949" y="840"/>
                  </a:cubicBezTo>
                  <a:cubicBezTo>
                    <a:pt x="949" y="721"/>
                    <a:pt x="913" y="648"/>
                    <a:pt x="876" y="538"/>
                  </a:cubicBezTo>
                  <a:cubicBezTo>
                    <a:pt x="831" y="456"/>
                    <a:pt x="794" y="347"/>
                    <a:pt x="721" y="265"/>
                  </a:cubicBezTo>
                  <a:cubicBezTo>
                    <a:pt x="685" y="155"/>
                    <a:pt x="648" y="82"/>
                    <a:pt x="566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3" name="Google Shape;5623;p65"/>
            <p:cNvSpPr/>
            <p:nvPr/>
          </p:nvSpPr>
          <p:spPr>
            <a:xfrm>
              <a:off x="6595502" y="3689854"/>
              <a:ext cx="654213" cy="730871"/>
            </a:xfrm>
            <a:custGeom>
              <a:avLst/>
              <a:gdLst/>
              <a:ahLst/>
              <a:cxnLst/>
              <a:rect l="l" t="t" r="r" b="b"/>
              <a:pathLst>
                <a:path w="9425" h="10529" extrusionOk="0">
                  <a:moveTo>
                    <a:pt x="493" y="1"/>
                  </a:moveTo>
                  <a:cubicBezTo>
                    <a:pt x="192" y="1141"/>
                    <a:pt x="1" y="2364"/>
                    <a:pt x="1" y="3650"/>
                  </a:cubicBezTo>
                  <a:cubicBezTo>
                    <a:pt x="1" y="6387"/>
                    <a:pt x="758" y="8977"/>
                    <a:pt x="2017" y="10528"/>
                  </a:cubicBezTo>
                  <a:lnTo>
                    <a:pt x="7417" y="10528"/>
                  </a:lnTo>
                  <a:cubicBezTo>
                    <a:pt x="8667" y="8977"/>
                    <a:pt x="9424" y="6387"/>
                    <a:pt x="9424" y="3650"/>
                  </a:cubicBezTo>
                  <a:cubicBezTo>
                    <a:pt x="9424" y="2364"/>
                    <a:pt x="9242" y="1141"/>
                    <a:pt x="8932" y="1"/>
                  </a:cubicBezTo>
                  <a:close/>
                </a:path>
              </a:pathLst>
            </a:custGeom>
            <a:solidFill>
              <a:srgbClr val="FA84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4" name="Google Shape;5624;p65"/>
            <p:cNvSpPr/>
            <p:nvPr/>
          </p:nvSpPr>
          <p:spPr>
            <a:xfrm>
              <a:off x="6598071" y="3798144"/>
              <a:ext cx="649076" cy="562400"/>
            </a:xfrm>
            <a:custGeom>
              <a:avLst/>
              <a:gdLst/>
              <a:ahLst/>
              <a:cxnLst/>
              <a:rect l="l" t="t" r="r" b="b"/>
              <a:pathLst>
                <a:path w="9351" h="8102" extrusionOk="0">
                  <a:moveTo>
                    <a:pt x="4598" y="1"/>
                  </a:moveTo>
                  <a:cubicBezTo>
                    <a:pt x="4598" y="37"/>
                    <a:pt x="4561" y="37"/>
                    <a:pt x="4525" y="37"/>
                  </a:cubicBezTo>
                  <a:cubicBezTo>
                    <a:pt x="4488" y="74"/>
                    <a:pt x="4415" y="74"/>
                    <a:pt x="4370" y="119"/>
                  </a:cubicBezTo>
                  <a:cubicBezTo>
                    <a:pt x="4297" y="229"/>
                    <a:pt x="4187" y="302"/>
                    <a:pt x="4142" y="384"/>
                  </a:cubicBezTo>
                  <a:cubicBezTo>
                    <a:pt x="4105" y="420"/>
                    <a:pt x="4069" y="457"/>
                    <a:pt x="4032" y="530"/>
                  </a:cubicBezTo>
                  <a:cubicBezTo>
                    <a:pt x="4032" y="530"/>
                    <a:pt x="3996" y="576"/>
                    <a:pt x="3996" y="612"/>
                  </a:cubicBezTo>
                  <a:cubicBezTo>
                    <a:pt x="3959" y="721"/>
                    <a:pt x="3914" y="877"/>
                    <a:pt x="3877" y="986"/>
                  </a:cubicBezTo>
                  <a:cubicBezTo>
                    <a:pt x="3877" y="1068"/>
                    <a:pt x="3841" y="1105"/>
                    <a:pt x="3841" y="1178"/>
                  </a:cubicBezTo>
                  <a:cubicBezTo>
                    <a:pt x="3804" y="1214"/>
                    <a:pt x="3768" y="1296"/>
                    <a:pt x="3768" y="1333"/>
                  </a:cubicBezTo>
                  <a:cubicBezTo>
                    <a:pt x="3731" y="1369"/>
                    <a:pt x="3686" y="1406"/>
                    <a:pt x="3613" y="1442"/>
                  </a:cubicBezTo>
                  <a:cubicBezTo>
                    <a:pt x="3613" y="1488"/>
                    <a:pt x="3576" y="1488"/>
                    <a:pt x="3540" y="1524"/>
                  </a:cubicBezTo>
                  <a:cubicBezTo>
                    <a:pt x="3540" y="1524"/>
                    <a:pt x="3503" y="1561"/>
                    <a:pt x="3458" y="1561"/>
                  </a:cubicBezTo>
                  <a:cubicBezTo>
                    <a:pt x="3385" y="1597"/>
                    <a:pt x="3312" y="1597"/>
                    <a:pt x="3230" y="1597"/>
                  </a:cubicBezTo>
                  <a:lnTo>
                    <a:pt x="3047" y="1597"/>
                  </a:lnTo>
                  <a:cubicBezTo>
                    <a:pt x="2965" y="1597"/>
                    <a:pt x="2929" y="1561"/>
                    <a:pt x="2856" y="1524"/>
                  </a:cubicBezTo>
                  <a:cubicBezTo>
                    <a:pt x="2819" y="1524"/>
                    <a:pt x="2773" y="1488"/>
                    <a:pt x="2737" y="1406"/>
                  </a:cubicBezTo>
                  <a:cubicBezTo>
                    <a:pt x="2627" y="1333"/>
                    <a:pt x="2545" y="1214"/>
                    <a:pt x="2472" y="1105"/>
                  </a:cubicBezTo>
                  <a:cubicBezTo>
                    <a:pt x="2399" y="986"/>
                    <a:pt x="2363" y="877"/>
                    <a:pt x="2281" y="758"/>
                  </a:cubicBezTo>
                  <a:cubicBezTo>
                    <a:pt x="2208" y="612"/>
                    <a:pt x="2089" y="457"/>
                    <a:pt x="2016" y="347"/>
                  </a:cubicBezTo>
                  <a:cubicBezTo>
                    <a:pt x="1943" y="265"/>
                    <a:pt x="1861" y="192"/>
                    <a:pt x="1788" y="119"/>
                  </a:cubicBezTo>
                  <a:cubicBezTo>
                    <a:pt x="1752" y="74"/>
                    <a:pt x="1752" y="74"/>
                    <a:pt x="1715" y="37"/>
                  </a:cubicBezTo>
                  <a:lnTo>
                    <a:pt x="1715" y="74"/>
                  </a:lnTo>
                  <a:cubicBezTo>
                    <a:pt x="1679" y="37"/>
                    <a:pt x="1633" y="37"/>
                    <a:pt x="1633" y="37"/>
                  </a:cubicBezTo>
                  <a:lnTo>
                    <a:pt x="1524" y="37"/>
                  </a:lnTo>
                  <a:cubicBezTo>
                    <a:pt x="1487" y="74"/>
                    <a:pt x="1451" y="74"/>
                    <a:pt x="1451" y="119"/>
                  </a:cubicBezTo>
                  <a:cubicBezTo>
                    <a:pt x="1405" y="156"/>
                    <a:pt x="1369" y="192"/>
                    <a:pt x="1332" y="229"/>
                  </a:cubicBezTo>
                  <a:cubicBezTo>
                    <a:pt x="1259" y="302"/>
                    <a:pt x="1223" y="384"/>
                    <a:pt x="1177" y="457"/>
                  </a:cubicBezTo>
                  <a:cubicBezTo>
                    <a:pt x="1140" y="530"/>
                    <a:pt x="1104" y="612"/>
                    <a:pt x="1067" y="685"/>
                  </a:cubicBezTo>
                  <a:cubicBezTo>
                    <a:pt x="1031" y="804"/>
                    <a:pt x="994" y="877"/>
                    <a:pt x="949" y="986"/>
                  </a:cubicBezTo>
                  <a:cubicBezTo>
                    <a:pt x="912" y="1105"/>
                    <a:pt x="876" y="1214"/>
                    <a:pt x="839" y="1333"/>
                  </a:cubicBezTo>
                  <a:cubicBezTo>
                    <a:pt x="803" y="1406"/>
                    <a:pt x="721" y="1488"/>
                    <a:pt x="648" y="1561"/>
                  </a:cubicBezTo>
                  <a:cubicBezTo>
                    <a:pt x="611" y="1597"/>
                    <a:pt x="575" y="1597"/>
                    <a:pt x="493" y="1597"/>
                  </a:cubicBezTo>
                  <a:cubicBezTo>
                    <a:pt x="493" y="1634"/>
                    <a:pt x="456" y="1634"/>
                    <a:pt x="420" y="1634"/>
                  </a:cubicBezTo>
                  <a:cubicBezTo>
                    <a:pt x="420" y="1634"/>
                    <a:pt x="383" y="1634"/>
                    <a:pt x="347" y="1597"/>
                  </a:cubicBezTo>
                  <a:cubicBezTo>
                    <a:pt x="265" y="1597"/>
                    <a:pt x="192" y="1561"/>
                    <a:pt x="119" y="1561"/>
                  </a:cubicBezTo>
                  <a:cubicBezTo>
                    <a:pt x="82" y="1524"/>
                    <a:pt x="82" y="1524"/>
                    <a:pt x="37" y="1524"/>
                  </a:cubicBezTo>
                  <a:cubicBezTo>
                    <a:pt x="37" y="1488"/>
                    <a:pt x="0" y="1488"/>
                    <a:pt x="0" y="1488"/>
                  </a:cubicBezTo>
                  <a:lnTo>
                    <a:pt x="0" y="2090"/>
                  </a:lnTo>
                  <a:cubicBezTo>
                    <a:pt x="0" y="3951"/>
                    <a:pt x="310" y="5666"/>
                    <a:pt x="876" y="7071"/>
                  </a:cubicBezTo>
                  <a:cubicBezTo>
                    <a:pt x="912" y="7034"/>
                    <a:pt x="912" y="7034"/>
                    <a:pt x="912" y="6998"/>
                  </a:cubicBezTo>
                  <a:cubicBezTo>
                    <a:pt x="949" y="6961"/>
                    <a:pt x="1031" y="6879"/>
                    <a:pt x="1104" y="6843"/>
                  </a:cubicBezTo>
                  <a:cubicBezTo>
                    <a:pt x="1140" y="6770"/>
                    <a:pt x="1259" y="6733"/>
                    <a:pt x="1332" y="6733"/>
                  </a:cubicBezTo>
                  <a:cubicBezTo>
                    <a:pt x="1451" y="6733"/>
                    <a:pt x="1524" y="6733"/>
                    <a:pt x="1633" y="6770"/>
                  </a:cubicBezTo>
                  <a:cubicBezTo>
                    <a:pt x="1679" y="6806"/>
                    <a:pt x="1715" y="6806"/>
                    <a:pt x="1752" y="6806"/>
                  </a:cubicBezTo>
                  <a:cubicBezTo>
                    <a:pt x="1752" y="6843"/>
                    <a:pt x="1788" y="6843"/>
                    <a:pt x="1788" y="6843"/>
                  </a:cubicBezTo>
                  <a:cubicBezTo>
                    <a:pt x="1825" y="6879"/>
                    <a:pt x="1861" y="6879"/>
                    <a:pt x="1907" y="6916"/>
                  </a:cubicBezTo>
                  <a:cubicBezTo>
                    <a:pt x="1980" y="6998"/>
                    <a:pt x="2053" y="7071"/>
                    <a:pt x="2089" y="7144"/>
                  </a:cubicBezTo>
                  <a:cubicBezTo>
                    <a:pt x="2171" y="7226"/>
                    <a:pt x="2208" y="7335"/>
                    <a:pt x="2244" y="7417"/>
                  </a:cubicBezTo>
                  <a:cubicBezTo>
                    <a:pt x="2317" y="7527"/>
                    <a:pt x="2363" y="7600"/>
                    <a:pt x="2399" y="7719"/>
                  </a:cubicBezTo>
                  <a:cubicBezTo>
                    <a:pt x="2472" y="7792"/>
                    <a:pt x="2509" y="7874"/>
                    <a:pt x="2545" y="7947"/>
                  </a:cubicBezTo>
                  <a:cubicBezTo>
                    <a:pt x="2591" y="7983"/>
                    <a:pt x="2627" y="8020"/>
                    <a:pt x="2664" y="8020"/>
                  </a:cubicBezTo>
                  <a:cubicBezTo>
                    <a:pt x="2664" y="8056"/>
                    <a:pt x="2700" y="8056"/>
                    <a:pt x="2737" y="8102"/>
                  </a:cubicBezTo>
                  <a:lnTo>
                    <a:pt x="2856" y="8102"/>
                  </a:lnTo>
                  <a:cubicBezTo>
                    <a:pt x="2856" y="8102"/>
                    <a:pt x="2892" y="8102"/>
                    <a:pt x="2929" y="8056"/>
                  </a:cubicBezTo>
                  <a:cubicBezTo>
                    <a:pt x="2965" y="8056"/>
                    <a:pt x="3001" y="8020"/>
                    <a:pt x="3047" y="7983"/>
                  </a:cubicBezTo>
                  <a:cubicBezTo>
                    <a:pt x="3120" y="7947"/>
                    <a:pt x="3157" y="7910"/>
                    <a:pt x="3193" y="7874"/>
                  </a:cubicBezTo>
                  <a:cubicBezTo>
                    <a:pt x="3230" y="7828"/>
                    <a:pt x="3275" y="7792"/>
                    <a:pt x="3312" y="7755"/>
                  </a:cubicBezTo>
                  <a:lnTo>
                    <a:pt x="3312" y="7719"/>
                  </a:lnTo>
                  <a:cubicBezTo>
                    <a:pt x="3348" y="7682"/>
                    <a:pt x="3421" y="7563"/>
                    <a:pt x="3458" y="7490"/>
                  </a:cubicBezTo>
                  <a:cubicBezTo>
                    <a:pt x="3503" y="7417"/>
                    <a:pt x="3540" y="7299"/>
                    <a:pt x="3576" y="7226"/>
                  </a:cubicBezTo>
                  <a:cubicBezTo>
                    <a:pt x="3613" y="7107"/>
                    <a:pt x="3649" y="7034"/>
                    <a:pt x="3686" y="6916"/>
                  </a:cubicBezTo>
                  <a:cubicBezTo>
                    <a:pt x="3768" y="6843"/>
                    <a:pt x="3804" y="6733"/>
                    <a:pt x="3841" y="6651"/>
                  </a:cubicBezTo>
                  <a:cubicBezTo>
                    <a:pt x="3877" y="6578"/>
                    <a:pt x="3959" y="6505"/>
                    <a:pt x="4032" y="6460"/>
                  </a:cubicBezTo>
                  <a:cubicBezTo>
                    <a:pt x="4032" y="6460"/>
                    <a:pt x="4069" y="6423"/>
                    <a:pt x="4105" y="6423"/>
                  </a:cubicBezTo>
                  <a:lnTo>
                    <a:pt x="4333" y="6423"/>
                  </a:lnTo>
                  <a:cubicBezTo>
                    <a:pt x="4370" y="6460"/>
                    <a:pt x="4452" y="6505"/>
                    <a:pt x="4488" y="6505"/>
                  </a:cubicBezTo>
                  <a:cubicBezTo>
                    <a:pt x="4525" y="6542"/>
                    <a:pt x="4561" y="6578"/>
                    <a:pt x="4644" y="6651"/>
                  </a:cubicBezTo>
                  <a:cubicBezTo>
                    <a:pt x="4680" y="6688"/>
                    <a:pt x="4717" y="6733"/>
                    <a:pt x="4753" y="6770"/>
                  </a:cubicBezTo>
                  <a:cubicBezTo>
                    <a:pt x="4826" y="6843"/>
                    <a:pt x="4872" y="6961"/>
                    <a:pt x="4908" y="7071"/>
                  </a:cubicBezTo>
                  <a:cubicBezTo>
                    <a:pt x="4945" y="7144"/>
                    <a:pt x="4981" y="7262"/>
                    <a:pt x="5054" y="7335"/>
                  </a:cubicBezTo>
                  <a:cubicBezTo>
                    <a:pt x="5100" y="7454"/>
                    <a:pt x="5136" y="7600"/>
                    <a:pt x="5246" y="7719"/>
                  </a:cubicBezTo>
                  <a:cubicBezTo>
                    <a:pt x="5246" y="7755"/>
                    <a:pt x="5282" y="7755"/>
                    <a:pt x="5328" y="7792"/>
                  </a:cubicBezTo>
                  <a:lnTo>
                    <a:pt x="5364" y="7828"/>
                  </a:lnTo>
                  <a:lnTo>
                    <a:pt x="5510" y="7828"/>
                  </a:lnTo>
                  <a:cubicBezTo>
                    <a:pt x="5556" y="7828"/>
                    <a:pt x="5592" y="7828"/>
                    <a:pt x="5629" y="7792"/>
                  </a:cubicBezTo>
                  <a:cubicBezTo>
                    <a:pt x="5702" y="7755"/>
                    <a:pt x="5738" y="7719"/>
                    <a:pt x="5820" y="7682"/>
                  </a:cubicBezTo>
                  <a:cubicBezTo>
                    <a:pt x="5857" y="7646"/>
                    <a:pt x="5930" y="7600"/>
                    <a:pt x="5966" y="7563"/>
                  </a:cubicBezTo>
                  <a:cubicBezTo>
                    <a:pt x="5966" y="7527"/>
                    <a:pt x="6012" y="7490"/>
                    <a:pt x="6048" y="7454"/>
                  </a:cubicBezTo>
                  <a:cubicBezTo>
                    <a:pt x="6121" y="7372"/>
                    <a:pt x="6194" y="7226"/>
                    <a:pt x="6277" y="7107"/>
                  </a:cubicBezTo>
                  <a:cubicBezTo>
                    <a:pt x="6313" y="7034"/>
                    <a:pt x="6386" y="6916"/>
                    <a:pt x="6468" y="6806"/>
                  </a:cubicBezTo>
                  <a:cubicBezTo>
                    <a:pt x="6505" y="6733"/>
                    <a:pt x="6578" y="6615"/>
                    <a:pt x="6651" y="6542"/>
                  </a:cubicBezTo>
                  <a:cubicBezTo>
                    <a:pt x="6696" y="6505"/>
                    <a:pt x="6733" y="6460"/>
                    <a:pt x="6769" y="6423"/>
                  </a:cubicBezTo>
                  <a:cubicBezTo>
                    <a:pt x="6806" y="6387"/>
                    <a:pt x="6842" y="6387"/>
                    <a:pt x="6879" y="6350"/>
                  </a:cubicBezTo>
                  <a:cubicBezTo>
                    <a:pt x="6924" y="6314"/>
                    <a:pt x="7034" y="6314"/>
                    <a:pt x="7107" y="6314"/>
                  </a:cubicBezTo>
                  <a:cubicBezTo>
                    <a:pt x="7189" y="6314"/>
                    <a:pt x="7225" y="6314"/>
                    <a:pt x="7298" y="6350"/>
                  </a:cubicBezTo>
                  <a:cubicBezTo>
                    <a:pt x="7335" y="6350"/>
                    <a:pt x="7380" y="6387"/>
                    <a:pt x="7453" y="6423"/>
                  </a:cubicBezTo>
                  <a:cubicBezTo>
                    <a:pt x="7490" y="6460"/>
                    <a:pt x="7563" y="6505"/>
                    <a:pt x="7608" y="6542"/>
                  </a:cubicBezTo>
                  <a:cubicBezTo>
                    <a:pt x="7645" y="6578"/>
                    <a:pt x="7681" y="6615"/>
                    <a:pt x="7681" y="6615"/>
                  </a:cubicBezTo>
                  <a:cubicBezTo>
                    <a:pt x="7718" y="6651"/>
                    <a:pt x="7754" y="6688"/>
                    <a:pt x="7754" y="6733"/>
                  </a:cubicBezTo>
                  <a:cubicBezTo>
                    <a:pt x="7791" y="6770"/>
                    <a:pt x="7837" y="6843"/>
                    <a:pt x="7873" y="6916"/>
                  </a:cubicBezTo>
                  <a:cubicBezTo>
                    <a:pt x="7873" y="6998"/>
                    <a:pt x="7909" y="7071"/>
                    <a:pt x="7909" y="7144"/>
                  </a:cubicBezTo>
                  <a:cubicBezTo>
                    <a:pt x="7946" y="7299"/>
                    <a:pt x="7982" y="7454"/>
                    <a:pt x="8065" y="7600"/>
                  </a:cubicBezTo>
                  <a:cubicBezTo>
                    <a:pt x="8065" y="7646"/>
                    <a:pt x="8065" y="7682"/>
                    <a:pt x="8101" y="7719"/>
                  </a:cubicBezTo>
                  <a:cubicBezTo>
                    <a:pt x="8101" y="7755"/>
                    <a:pt x="8138" y="7755"/>
                    <a:pt x="8138" y="7792"/>
                  </a:cubicBezTo>
                  <a:cubicBezTo>
                    <a:pt x="8895" y="6277"/>
                    <a:pt x="9351" y="4298"/>
                    <a:pt x="9351" y="2090"/>
                  </a:cubicBezTo>
                  <a:lnTo>
                    <a:pt x="9351" y="1561"/>
                  </a:lnTo>
                  <a:cubicBezTo>
                    <a:pt x="9314" y="1597"/>
                    <a:pt x="9278" y="1634"/>
                    <a:pt x="9241" y="1634"/>
                  </a:cubicBezTo>
                  <a:cubicBezTo>
                    <a:pt x="9205" y="1670"/>
                    <a:pt x="9159" y="1716"/>
                    <a:pt x="9086" y="1716"/>
                  </a:cubicBezTo>
                  <a:lnTo>
                    <a:pt x="8931" y="1716"/>
                  </a:lnTo>
                  <a:cubicBezTo>
                    <a:pt x="8858" y="1716"/>
                    <a:pt x="8785" y="1716"/>
                    <a:pt x="8749" y="1670"/>
                  </a:cubicBezTo>
                  <a:cubicBezTo>
                    <a:pt x="8703" y="1670"/>
                    <a:pt x="8667" y="1634"/>
                    <a:pt x="8667" y="1634"/>
                  </a:cubicBezTo>
                  <a:cubicBezTo>
                    <a:pt x="8630" y="1634"/>
                    <a:pt x="8630" y="1597"/>
                    <a:pt x="8594" y="1597"/>
                  </a:cubicBezTo>
                  <a:cubicBezTo>
                    <a:pt x="8521" y="1524"/>
                    <a:pt x="8439" y="1442"/>
                    <a:pt x="8402" y="1333"/>
                  </a:cubicBezTo>
                  <a:cubicBezTo>
                    <a:pt x="8366" y="1260"/>
                    <a:pt x="8329" y="1141"/>
                    <a:pt x="8329" y="1032"/>
                  </a:cubicBezTo>
                  <a:cubicBezTo>
                    <a:pt x="8293" y="913"/>
                    <a:pt x="8293" y="758"/>
                    <a:pt x="8247" y="649"/>
                  </a:cubicBezTo>
                  <a:cubicBezTo>
                    <a:pt x="8247" y="530"/>
                    <a:pt x="8211" y="457"/>
                    <a:pt x="8174" y="347"/>
                  </a:cubicBezTo>
                  <a:cubicBezTo>
                    <a:pt x="8174" y="302"/>
                    <a:pt x="8138" y="265"/>
                    <a:pt x="8101" y="229"/>
                  </a:cubicBezTo>
                  <a:cubicBezTo>
                    <a:pt x="8101" y="192"/>
                    <a:pt x="8065" y="156"/>
                    <a:pt x="8019" y="156"/>
                  </a:cubicBezTo>
                  <a:cubicBezTo>
                    <a:pt x="7982" y="119"/>
                    <a:pt x="7946" y="74"/>
                    <a:pt x="7873" y="37"/>
                  </a:cubicBezTo>
                  <a:cubicBezTo>
                    <a:pt x="7837" y="37"/>
                    <a:pt x="7791" y="37"/>
                    <a:pt x="7754" y="1"/>
                  </a:cubicBezTo>
                  <a:lnTo>
                    <a:pt x="7681" y="1"/>
                  </a:lnTo>
                  <a:cubicBezTo>
                    <a:pt x="7645" y="37"/>
                    <a:pt x="7608" y="37"/>
                    <a:pt x="7563" y="37"/>
                  </a:cubicBezTo>
                  <a:cubicBezTo>
                    <a:pt x="7526" y="74"/>
                    <a:pt x="7490" y="74"/>
                    <a:pt x="7453" y="119"/>
                  </a:cubicBezTo>
                  <a:cubicBezTo>
                    <a:pt x="7380" y="192"/>
                    <a:pt x="7335" y="229"/>
                    <a:pt x="7262" y="302"/>
                  </a:cubicBezTo>
                  <a:cubicBezTo>
                    <a:pt x="7107" y="493"/>
                    <a:pt x="6997" y="721"/>
                    <a:pt x="6879" y="913"/>
                  </a:cubicBezTo>
                  <a:cubicBezTo>
                    <a:pt x="6842" y="1032"/>
                    <a:pt x="6769" y="1105"/>
                    <a:pt x="6696" y="1214"/>
                  </a:cubicBezTo>
                  <a:cubicBezTo>
                    <a:pt x="6651" y="1296"/>
                    <a:pt x="6578" y="1369"/>
                    <a:pt x="6505" y="1442"/>
                  </a:cubicBezTo>
                  <a:cubicBezTo>
                    <a:pt x="6422" y="1524"/>
                    <a:pt x="6313" y="1597"/>
                    <a:pt x="6194" y="1597"/>
                  </a:cubicBezTo>
                  <a:lnTo>
                    <a:pt x="6048" y="1597"/>
                  </a:lnTo>
                  <a:cubicBezTo>
                    <a:pt x="5966" y="1561"/>
                    <a:pt x="5930" y="1524"/>
                    <a:pt x="5857" y="1488"/>
                  </a:cubicBezTo>
                  <a:cubicBezTo>
                    <a:pt x="5784" y="1442"/>
                    <a:pt x="5738" y="1369"/>
                    <a:pt x="5665" y="1296"/>
                  </a:cubicBezTo>
                  <a:cubicBezTo>
                    <a:pt x="5592" y="1178"/>
                    <a:pt x="5510" y="1105"/>
                    <a:pt x="5474" y="986"/>
                  </a:cubicBezTo>
                  <a:cubicBezTo>
                    <a:pt x="5401" y="877"/>
                    <a:pt x="5328" y="721"/>
                    <a:pt x="5246" y="612"/>
                  </a:cubicBezTo>
                  <a:cubicBezTo>
                    <a:pt x="5173" y="493"/>
                    <a:pt x="5100" y="384"/>
                    <a:pt x="5018" y="265"/>
                  </a:cubicBezTo>
                  <a:cubicBezTo>
                    <a:pt x="4981" y="192"/>
                    <a:pt x="4945" y="156"/>
                    <a:pt x="4872" y="119"/>
                  </a:cubicBezTo>
                  <a:cubicBezTo>
                    <a:pt x="4826" y="74"/>
                    <a:pt x="4790" y="74"/>
                    <a:pt x="4790" y="37"/>
                  </a:cubicBezTo>
                  <a:cubicBezTo>
                    <a:pt x="4753" y="37"/>
                    <a:pt x="4717" y="37"/>
                    <a:pt x="4680" y="1"/>
                  </a:cubicBezTo>
                  <a:close/>
                </a:path>
              </a:pathLst>
            </a:custGeom>
            <a:solidFill>
              <a:srgbClr val="CB7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5" name="Google Shape;5625;p65"/>
            <p:cNvSpPr/>
            <p:nvPr/>
          </p:nvSpPr>
          <p:spPr>
            <a:xfrm>
              <a:off x="6875387" y="3840627"/>
              <a:ext cx="69" cy="69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FE6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6" name="Google Shape;5626;p65"/>
            <p:cNvSpPr/>
            <p:nvPr/>
          </p:nvSpPr>
          <p:spPr>
            <a:xfrm>
              <a:off x="6875387" y="3840627"/>
              <a:ext cx="69" cy="69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FE6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7" name="Google Shape;5627;p65"/>
            <p:cNvSpPr/>
            <p:nvPr/>
          </p:nvSpPr>
          <p:spPr>
            <a:xfrm>
              <a:off x="6875387" y="3840627"/>
              <a:ext cx="69" cy="69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FE6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8" name="Google Shape;5628;p65"/>
            <p:cNvSpPr/>
            <p:nvPr/>
          </p:nvSpPr>
          <p:spPr>
            <a:xfrm>
              <a:off x="6722186" y="3806405"/>
              <a:ext cx="69" cy="69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E6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9" name="Google Shape;5629;p65"/>
            <p:cNvSpPr/>
            <p:nvPr/>
          </p:nvSpPr>
          <p:spPr>
            <a:xfrm>
              <a:off x="6722186" y="3806405"/>
              <a:ext cx="69" cy="69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E6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0" name="Google Shape;5630;p65"/>
            <p:cNvSpPr/>
            <p:nvPr/>
          </p:nvSpPr>
          <p:spPr>
            <a:xfrm>
              <a:off x="6901349" y="3806405"/>
              <a:ext cx="69" cy="69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FE6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1" name="Google Shape;5631;p65"/>
            <p:cNvSpPr/>
            <p:nvPr/>
          </p:nvSpPr>
          <p:spPr>
            <a:xfrm>
              <a:off x="6901349" y="3806405"/>
              <a:ext cx="69" cy="69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FE6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2" name="Google Shape;5632;p65"/>
            <p:cNvSpPr/>
            <p:nvPr/>
          </p:nvSpPr>
          <p:spPr>
            <a:xfrm>
              <a:off x="6901349" y="3806405"/>
              <a:ext cx="69" cy="69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FE6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3" name="Google Shape;5633;p65"/>
            <p:cNvSpPr/>
            <p:nvPr/>
          </p:nvSpPr>
          <p:spPr>
            <a:xfrm>
              <a:off x="7154647" y="3808904"/>
              <a:ext cx="69" cy="69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FE6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4" name="Google Shape;5634;p65"/>
            <p:cNvSpPr/>
            <p:nvPr/>
          </p:nvSpPr>
          <p:spPr>
            <a:xfrm>
              <a:off x="7154647" y="3808904"/>
              <a:ext cx="69" cy="69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FE6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5" name="Google Shape;5635;p65"/>
            <p:cNvSpPr/>
            <p:nvPr/>
          </p:nvSpPr>
          <p:spPr>
            <a:xfrm>
              <a:off x="7102100" y="3819038"/>
              <a:ext cx="69" cy="69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FE6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6" name="Google Shape;5636;p65"/>
            <p:cNvSpPr/>
            <p:nvPr/>
          </p:nvSpPr>
          <p:spPr>
            <a:xfrm>
              <a:off x="7102100" y="3819038"/>
              <a:ext cx="69" cy="69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FE6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06" name="صورة 105">
            <a:extLst>
              <a:ext uri="{FF2B5EF4-FFF2-40B4-BE49-F238E27FC236}">
                <a16:creationId xmlns:a16="http://schemas.microsoft.com/office/drawing/2014/main" id="{68E98136-6D2B-4D1C-B45C-2E3516CBAEE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686" t="21399" r="61574" b="9959"/>
          <a:stretch/>
        </p:blipFill>
        <p:spPr>
          <a:xfrm>
            <a:off x="711199" y="592668"/>
            <a:ext cx="3183467" cy="3886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6600"/>
            </a:solidFill>
            <a:miter lim="800000"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7" name="MG Bk 4 F-SA__16_2-14">
            <a:hlinkClick r:id="" action="ppaction://media"/>
            <a:extLst>
              <a:ext uri="{FF2B5EF4-FFF2-40B4-BE49-F238E27FC236}">
                <a16:creationId xmlns:a16="http://schemas.microsoft.com/office/drawing/2014/main" id="{B640C33F-2A19-425E-BE66-386A53BD283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132" end="165319.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26441" y="429406"/>
            <a:ext cx="767291" cy="738993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08" name="Picture 2" descr="Download HD Betaught Clipart Lady Teacher - Teacher Standing Clipart Png  Transparent PNG Image - NicePNG.com">
            <a:extLst>
              <a:ext uri="{FF2B5EF4-FFF2-40B4-BE49-F238E27FC236}">
                <a16:creationId xmlns:a16="http://schemas.microsoft.com/office/drawing/2014/main" id="{2A910E23-AAFB-4E24-ABC9-3DEF4EE269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5333" y="1710266"/>
            <a:ext cx="1422399" cy="2946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9" name="فقاعة التفكير: على شكل سحابة 108">
            <a:extLst>
              <a:ext uri="{FF2B5EF4-FFF2-40B4-BE49-F238E27FC236}">
                <a16:creationId xmlns:a16="http://schemas.microsoft.com/office/drawing/2014/main" id="{D7886845-2F32-42A0-87CC-0106F9AC1D87}"/>
              </a:ext>
            </a:extLst>
          </p:cNvPr>
          <p:cNvSpPr/>
          <p:nvPr/>
        </p:nvSpPr>
        <p:spPr>
          <a:xfrm>
            <a:off x="5073707" y="558800"/>
            <a:ext cx="3460694" cy="1007533"/>
          </a:xfrm>
          <a:prstGeom prst="cloudCallout">
            <a:avLst>
              <a:gd name="adj1" fmla="val -18378"/>
              <a:gd name="adj2" fmla="val 89263"/>
            </a:avLst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Would you have done what </a:t>
            </a:r>
            <a:r>
              <a:rPr lang="en-US" sz="1800" b="1" u="sng" dirty="0">
                <a:solidFill>
                  <a:schemeClr val="tx2">
                    <a:lumMod val="20000"/>
                    <a:lumOff val="80000"/>
                  </a:schemeClr>
                </a:solidFill>
              </a:rPr>
              <a:t>Russ</a:t>
            </a:r>
            <a:r>
              <a:rPr lang="en-US" sz="16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 did?</a:t>
            </a:r>
            <a:endParaRPr lang="en-US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7"/>
                </p:tgtEl>
              </p:cMediaNode>
            </p:audio>
          </p:childTnLst>
        </p:cTn>
      </p:par>
    </p:tnLst>
    <p:bldLst>
      <p:bldP spid="10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90" name="Google Shape;5690;p67"/>
          <p:cNvGrpSpPr/>
          <p:nvPr/>
        </p:nvGrpSpPr>
        <p:grpSpPr>
          <a:xfrm>
            <a:off x="4337945" y="4015486"/>
            <a:ext cx="1046523" cy="452495"/>
            <a:chOff x="7377479" y="4150952"/>
            <a:chExt cx="1046523" cy="452495"/>
          </a:xfrm>
        </p:grpSpPr>
        <p:sp>
          <p:nvSpPr>
            <p:cNvPr id="5691" name="Google Shape;5691;p67"/>
            <p:cNvSpPr/>
            <p:nvPr/>
          </p:nvSpPr>
          <p:spPr>
            <a:xfrm>
              <a:off x="7382122" y="4295938"/>
              <a:ext cx="1041881" cy="307509"/>
            </a:xfrm>
            <a:custGeom>
              <a:avLst/>
              <a:gdLst/>
              <a:ahLst/>
              <a:cxnLst/>
              <a:rect l="l" t="t" r="r" b="b"/>
              <a:pathLst>
                <a:path w="16385" h="4836" extrusionOk="0">
                  <a:moveTo>
                    <a:pt x="8859" y="995"/>
                  </a:moveTo>
                  <a:cubicBezTo>
                    <a:pt x="8895" y="995"/>
                    <a:pt x="8977" y="1032"/>
                    <a:pt x="9014" y="1068"/>
                  </a:cubicBezTo>
                  <a:cubicBezTo>
                    <a:pt x="9050" y="1068"/>
                    <a:pt x="9087" y="1105"/>
                    <a:pt x="9123" y="1105"/>
                  </a:cubicBezTo>
                  <a:lnTo>
                    <a:pt x="9123" y="1141"/>
                  </a:lnTo>
                  <a:lnTo>
                    <a:pt x="9160" y="1187"/>
                  </a:lnTo>
                  <a:lnTo>
                    <a:pt x="9160" y="1223"/>
                  </a:lnTo>
                  <a:cubicBezTo>
                    <a:pt x="9160" y="1223"/>
                    <a:pt x="9123" y="1223"/>
                    <a:pt x="9123" y="1260"/>
                  </a:cubicBezTo>
                  <a:cubicBezTo>
                    <a:pt x="9123" y="1260"/>
                    <a:pt x="9087" y="1296"/>
                    <a:pt x="9050" y="1296"/>
                  </a:cubicBezTo>
                  <a:cubicBezTo>
                    <a:pt x="8932" y="1369"/>
                    <a:pt x="8822" y="1415"/>
                    <a:pt x="8704" y="1451"/>
                  </a:cubicBezTo>
                  <a:cubicBezTo>
                    <a:pt x="8594" y="1488"/>
                    <a:pt x="8476" y="1524"/>
                    <a:pt x="8366" y="1561"/>
                  </a:cubicBezTo>
                  <a:lnTo>
                    <a:pt x="8293" y="1597"/>
                  </a:lnTo>
                  <a:lnTo>
                    <a:pt x="8211" y="1597"/>
                  </a:lnTo>
                  <a:cubicBezTo>
                    <a:pt x="8174" y="1643"/>
                    <a:pt x="8138" y="1643"/>
                    <a:pt x="8101" y="1643"/>
                  </a:cubicBezTo>
                  <a:lnTo>
                    <a:pt x="8065" y="1680"/>
                  </a:lnTo>
                  <a:lnTo>
                    <a:pt x="8019" y="1680"/>
                  </a:lnTo>
                  <a:cubicBezTo>
                    <a:pt x="7682" y="1789"/>
                    <a:pt x="7381" y="1908"/>
                    <a:pt x="7034" y="2017"/>
                  </a:cubicBezTo>
                  <a:lnTo>
                    <a:pt x="6614" y="2136"/>
                  </a:lnTo>
                  <a:cubicBezTo>
                    <a:pt x="6843" y="1981"/>
                    <a:pt x="7071" y="1826"/>
                    <a:pt x="7299" y="1716"/>
                  </a:cubicBezTo>
                  <a:cubicBezTo>
                    <a:pt x="7755" y="1451"/>
                    <a:pt x="8293" y="1187"/>
                    <a:pt x="8859" y="995"/>
                  </a:cubicBezTo>
                  <a:close/>
                  <a:moveTo>
                    <a:pt x="13192" y="1"/>
                  </a:moveTo>
                  <a:cubicBezTo>
                    <a:pt x="12927" y="1"/>
                    <a:pt x="12626" y="1"/>
                    <a:pt x="12280" y="47"/>
                  </a:cubicBezTo>
                  <a:cubicBezTo>
                    <a:pt x="11897" y="83"/>
                    <a:pt x="11523" y="120"/>
                    <a:pt x="11103" y="193"/>
                  </a:cubicBezTo>
                  <a:cubicBezTo>
                    <a:pt x="10647" y="275"/>
                    <a:pt x="10227" y="348"/>
                    <a:pt x="9807" y="457"/>
                  </a:cubicBezTo>
                  <a:cubicBezTo>
                    <a:pt x="9470" y="539"/>
                    <a:pt x="9160" y="649"/>
                    <a:pt x="8822" y="767"/>
                  </a:cubicBezTo>
                  <a:cubicBezTo>
                    <a:pt x="8704" y="731"/>
                    <a:pt x="8594" y="731"/>
                    <a:pt x="8476" y="685"/>
                  </a:cubicBezTo>
                  <a:cubicBezTo>
                    <a:pt x="8366" y="685"/>
                    <a:pt x="8247" y="649"/>
                    <a:pt x="8101" y="612"/>
                  </a:cubicBezTo>
                  <a:lnTo>
                    <a:pt x="8065" y="612"/>
                  </a:lnTo>
                  <a:cubicBezTo>
                    <a:pt x="7226" y="457"/>
                    <a:pt x="6240" y="311"/>
                    <a:pt x="5246" y="193"/>
                  </a:cubicBezTo>
                  <a:cubicBezTo>
                    <a:pt x="4826" y="156"/>
                    <a:pt x="4370" y="83"/>
                    <a:pt x="3914" y="83"/>
                  </a:cubicBezTo>
                  <a:lnTo>
                    <a:pt x="3613" y="83"/>
                  </a:lnTo>
                  <a:cubicBezTo>
                    <a:pt x="3312" y="83"/>
                    <a:pt x="3048" y="83"/>
                    <a:pt x="2737" y="120"/>
                  </a:cubicBezTo>
                  <a:cubicBezTo>
                    <a:pt x="2245" y="193"/>
                    <a:pt x="1752" y="311"/>
                    <a:pt x="1332" y="457"/>
                  </a:cubicBezTo>
                  <a:cubicBezTo>
                    <a:pt x="949" y="612"/>
                    <a:pt x="575" y="840"/>
                    <a:pt x="229" y="1105"/>
                  </a:cubicBezTo>
                  <a:cubicBezTo>
                    <a:pt x="229" y="1141"/>
                    <a:pt x="192" y="1141"/>
                    <a:pt x="156" y="1187"/>
                  </a:cubicBezTo>
                  <a:cubicBezTo>
                    <a:pt x="119" y="1223"/>
                    <a:pt x="83" y="1260"/>
                    <a:pt x="37" y="1296"/>
                  </a:cubicBezTo>
                  <a:cubicBezTo>
                    <a:pt x="1" y="1333"/>
                    <a:pt x="1" y="1369"/>
                    <a:pt x="37" y="1415"/>
                  </a:cubicBezTo>
                  <a:cubicBezTo>
                    <a:pt x="37" y="1451"/>
                    <a:pt x="83" y="1451"/>
                    <a:pt x="83" y="1488"/>
                  </a:cubicBezTo>
                  <a:lnTo>
                    <a:pt x="119" y="1488"/>
                  </a:lnTo>
                  <a:lnTo>
                    <a:pt x="156" y="1524"/>
                  </a:lnTo>
                  <a:lnTo>
                    <a:pt x="192" y="1524"/>
                  </a:lnTo>
                  <a:cubicBezTo>
                    <a:pt x="192" y="1524"/>
                    <a:pt x="229" y="1561"/>
                    <a:pt x="265" y="1561"/>
                  </a:cubicBezTo>
                  <a:lnTo>
                    <a:pt x="347" y="1561"/>
                  </a:lnTo>
                  <a:lnTo>
                    <a:pt x="539" y="1643"/>
                  </a:lnTo>
                  <a:cubicBezTo>
                    <a:pt x="685" y="1680"/>
                    <a:pt x="840" y="1716"/>
                    <a:pt x="995" y="1753"/>
                  </a:cubicBezTo>
                  <a:cubicBezTo>
                    <a:pt x="1259" y="1826"/>
                    <a:pt x="1561" y="1944"/>
                    <a:pt x="1944" y="2017"/>
                  </a:cubicBezTo>
                  <a:cubicBezTo>
                    <a:pt x="2135" y="2054"/>
                    <a:pt x="2318" y="2136"/>
                    <a:pt x="2546" y="2172"/>
                  </a:cubicBezTo>
                  <a:lnTo>
                    <a:pt x="2591" y="2172"/>
                  </a:lnTo>
                  <a:cubicBezTo>
                    <a:pt x="2965" y="2282"/>
                    <a:pt x="3385" y="2400"/>
                    <a:pt x="3768" y="2473"/>
                  </a:cubicBezTo>
                  <a:cubicBezTo>
                    <a:pt x="3960" y="2555"/>
                    <a:pt x="4142" y="2592"/>
                    <a:pt x="4297" y="2628"/>
                  </a:cubicBezTo>
                  <a:lnTo>
                    <a:pt x="4297" y="2701"/>
                  </a:lnTo>
                  <a:cubicBezTo>
                    <a:pt x="4334" y="2783"/>
                    <a:pt x="4334" y="2856"/>
                    <a:pt x="4416" y="2893"/>
                  </a:cubicBezTo>
                  <a:cubicBezTo>
                    <a:pt x="4416" y="2966"/>
                    <a:pt x="4452" y="3011"/>
                    <a:pt x="4525" y="3048"/>
                  </a:cubicBezTo>
                  <a:cubicBezTo>
                    <a:pt x="4562" y="3084"/>
                    <a:pt x="4644" y="3121"/>
                    <a:pt x="4680" y="3121"/>
                  </a:cubicBezTo>
                  <a:cubicBezTo>
                    <a:pt x="4717" y="3157"/>
                    <a:pt x="4790" y="3157"/>
                    <a:pt x="4826" y="3157"/>
                  </a:cubicBezTo>
                  <a:cubicBezTo>
                    <a:pt x="4909" y="3157"/>
                    <a:pt x="4982" y="3121"/>
                    <a:pt x="5055" y="3121"/>
                  </a:cubicBezTo>
                  <a:cubicBezTo>
                    <a:pt x="5100" y="3084"/>
                    <a:pt x="5137" y="3048"/>
                    <a:pt x="5210" y="2966"/>
                  </a:cubicBezTo>
                  <a:cubicBezTo>
                    <a:pt x="5474" y="3084"/>
                    <a:pt x="5784" y="3194"/>
                    <a:pt x="6049" y="3313"/>
                  </a:cubicBezTo>
                  <a:cubicBezTo>
                    <a:pt x="6505" y="3504"/>
                    <a:pt x="6925" y="3650"/>
                    <a:pt x="7381" y="3842"/>
                  </a:cubicBezTo>
                  <a:cubicBezTo>
                    <a:pt x="7755" y="3997"/>
                    <a:pt x="8138" y="4152"/>
                    <a:pt x="8521" y="4298"/>
                  </a:cubicBezTo>
                  <a:cubicBezTo>
                    <a:pt x="8704" y="4380"/>
                    <a:pt x="8895" y="4453"/>
                    <a:pt x="9050" y="4526"/>
                  </a:cubicBezTo>
                  <a:lnTo>
                    <a:pt x="9242" y="4644"/>
                  </a:lnTo>
                  <a:lnTo>
                    <a:pt x="9278" y="4644"/>
                  </a:lnTo>
                  <a:cubicBezTo>
                    <a:pt x="9388" y="4681"/>
                    <a:pt x="9506" y="4717"/>
                    <a:pt x="9579" y="4754"/>
                  </a:cubicBezTo>
                  <a:cubicBezTo>
                    <a:pt x="9616" y="4790"/>
                    <a:pt x="9661" y="4836"/>
                    <a:pt x="9698" y="4836"/>
                  </a:cubicBezTo>
                  <a:cubicBezTo>
                    <a:pt x="9698" y="4836"/>
                    <a:pt x="9734" y="4836"/>
                    <a:pt x="9734" y="4790"/>
                  </a:cubicBezTo>
                  <a:cubicBezTo>
                    <a:pt x="11523" y="3960"/>
                    <a:pt x="13192" y="3048"/>
                    <a:pt x="14788" y="2172"/>
                  </a:cubicBezTo>
                  <a:lnTo>
                    <a:pt x="14944" y="2054"/>
                  </a:lnTo>
                  <a:cubicBezTo>
                    <a:pt x="15135" y="1944"/>
                    <a:pt x="15363" y="1826"/>
                    <a:pt x="15546" y="1716"/>
                  </a:cubicBezTo>
                  <a:cubicBezTo>
                    <a:pt x="15737" y="1643"/>
                    <a:pt x="15892" y="1524"/>
                    <a:pt x="16084" y="1415"/>
                  </a:cubicBezTo>
                  <a:lnTo>
                    <a:pt x="16312" y="1260"/>
                  </a:lnTo>
                  <a:cubicBezTo>
                    <a:pt x="16348" y="1260"/>
                    <a:pt x="16348" y="1223"/>
                    <a:pt x="16385" y="1223"/>
                  </a:cubicBezTo>
                  <a:cubicBezTo>
                    <a:pt x="16385" y="1187"/>
                    <a:pt x="16385" y="1141"/>
                    <a:pt x="16348" y="1141"/>
                  </a:cubicBezTo>
                  <a:cubicBezTo>
                    <a:pt x="16348" y="1105"/>
                    <a:pt x="16312" y="1068"/>
                    <a:pt x="16275" y="1068"/>
                  </a:cubicBezTo>
                  <a:lnTo>
                    <a:pt x="16230" y="1032"/>
                  </a:lnTo>
                  <a:cubicBezTo>
                    <a:pt x="16157" y="913"/>
                    <a:pt x="16002" y="767"/>
                    <a:pt x="15819" y="649"/>
                  </a:cubicBezTo>
                  <a:cubicBezTo>
                    <a:pt x="15701" y="576"/>
                    <a:pt x="15546" y="457"/>
                    <a:pt x="15400" y="384"/>
                  </a:cubicBezTo>
                  <a:cubicBezTo>
                    <a:pt x="15089" y="275"/>
                    <a:pt x="14788" y="156"/>
                    <a:pt x="14369" y="120"/>
                  </a:cubicBezTo>
                  <a:cubicBezTo>
                    <a:pt x="14031" y="47"/>
                    <a:pt x="13612" y="1"/>
                    <a:pt x="13192" y="1"/>
                  </a:cubicBezTo>
                  <a:close/>
                </a:path>
              </a:pathLst>
            </a:custGeom>
            <a:solidFill>
              <a:srgbClr val="FA84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2" name="Google Shape;5692;p67"/>
            <p:cNvSpPr/>
            <p:nvPr/>
          </p:nvSpPr>
          <p:spPr>
            <a:xfrm>
              <a:off x="7387336" y="4363853"/>
              <a:ext cx="311579" cy="94618"/>
            </a:xfrm>
            <a:custGeom>
              <a:avLst/>
              <a:gdLst/>
              <a:ahLst/>
              <a:cxnLst/>
              <a:rect l="l" t="t" r="r" b="b"/>
              <a:pathLst>
                <a:path w="4900" h="1488" extrusionOk="0">
                  <a:moveTo>
                    <a:pt x="110" y="0"/>
                  </a:moveTo>
                  <a:cubicBezTo>
                    <a:pt x="74" y="0"/>
                    <a:pt x="37" y="37"/>
                    <a:pt x="37" y="73"/>
                  </a:cubicBezTo>
                  <a:cubicBezTo>
                    <a:pt x="1" y="155"/>
                    <a:pt x="37" y="192"/>
                    <a:pt x="110" y="192"/>
                  </a:cubicBezTo>
                  <a:cubicBezTo>
                    <a:pt x="1141" y="383"/>
                    <a:pt x="2163" y="493"/>
                    <a:pt x="3194" y="803"/>
                  </a:cubicBezTo>
                  <a:lnTo>
                    <a:pt x="3230" y="803"/>
                  </a:lnTo>
                  <a:cubicBezTo>
                    <a:pt x="3458" y="876"/>
                    <a:pt x="3686" y="949"/>
                    <a:pt x="3914" y="1031"/>
                  </a:cubicBezTo>
                  <a:cubicBezTo>
                    <a:pt x="4179" y="1141"/>
                    <a:pt x="4407" y="1259"/>
                    <a:pt x="4635" y="1369"/>
                  </a:cubicBezTo>
                  <a:cubicBezTo>
                    <a:pt x="4635" y="1405"/>
                    <a:pt x="4671" y="1405"/>
                    <a:pt x="4708" y="1405"/>
                  </a:cubicBezTo>
                  <a:cubicBezTo>
                    <a:pt x="4708" y="1442"/>
                    <a:pt x="4744" y="1442"/>
                    <a:pt x="4790" y="1487"/>
                  </a:cubicBezTo>
                  <a:lnTo>
                    <a:pt x="4827" y="1487"/>
                  </a:lnTo>
                  <a:cubicBezTo>
                    <a:pt x="4827" y="1442"/>
                    <a:pt x="4863" y="1442"/>
                    <a:pt x="4863" y="1442"/>
                  </a:cubicBezTo>
                  <a:cubicBezTo>
                    <a:pt x="4900" y="1369"/>
                    <a:pt x="4900" y="1296"/>
                    <a:pt x="4863" y="1296"/>
                  </a:cubicBezTo>
                  <a:cubicBezTo>
                    <a:pt x="4516" y="1068"/>
                    <a:pt x="4142" y="876"/>
                    <a:pt x="3759" y="758"/>
                  </a:cubicBezTo>
                  <a:cubicBezTo>
                    <a:pt x="3376" y="612"/>
                    <a:pt x="2966" y="493"/>
                    <a:pt x="2582" y="420"/>
                  </a:cubicBezTo>
                  <a:cubicBezTo>
                    <a:pt x="1780" y="228"/>
                    <a:pt x="949" y="119"/>
                    <a:pt x="147" y="0"/>
                  </a:cubicBezTo>
                  <a:close/>
                </a:path>
              </a:pathLst>
            </a:custGeom>
            <a:solidFill>
              <a:srgbClr val="CB7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3" name="Google Shape;5693;p67"/>
            <p:cNvSpPr/>
            <p:nvPr/>
          </p:nvSpPr>
          <p:spPr>
            <a:xfrm>
              <a:off x="7590378" y="4414916"/>
              <a:ext cx="64" cy="6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CB7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4" name="Google Shape;5694;p67"/>
            <p:cNvSpPr/>
            <p:nvPr/>
          </p:nvSpPr>
          <p:spPr>
            <a:xfrm>
              <a:off x="7590378" y="4414916"/>
              <a:ext cx="2416" cy="64"/>
            </a:xfrm>
            <a:custGeom>
              <a:avLst/>
              <a:gdLst/>
              <a:ahLst/>
              <a:cxnLst/>
              <a:rect l="l" t="t" r="r" b="b"/>
              <a:pathLst>
                <a:path w="38" h="1" extrusionOk="0">
                  <a:moveTo>
                    <a:pt x="37" y="0"/>
                  </a:moveTo>
                  <a:lnTo>
                    <a:pt x="3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7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5" name="Google Shape;5695;p67"/>
            <p:cNvSpPr/>
            <p:nvPr/>
          </p:nvSpPr>
          <p:spPr>
            <a:xfrm>
              <a:off x="7394331" y="4351644"/>
              <a:ext cx="263379" cy="70264"/>
            </a:xfrm>
            <a:custGeom>
              <a:avLst/>
              <a:gdLst/>
              <a:ahLst/>
              <a:cxnLst/>
              <a:rect l="l" t="t" r="r" b="b"/>
              <a:pathLst>
                <a:path w="4142" h="1105" extrusionOk="0">
                  <a:moveTo>
                    <a:pt x="912" y="1"/>
                  </a:moveTo>
                  <a:cubicBezTo>
                    <a:pt x="648" y="1"/>
                    <a:pt x="347" y="37"/>
                    <a:pt x="73" y="119"/>
                  </a:cubicBezTo>
                  <a:cubicBezTo>
                    <a:pt x="37" y="119"/>
                    <a:pt x="0" y="192"/>
                    <a:pt x="37" y="229"/>
                  </a:cubicBezTo>
                  <a:cubicBezTo>
                    <a:pt x="37" y="265"/>
                    <a:pt x="73" y="311"/>
                    <a:pt x="73" y="311"/>
                  </a:cubicBezTo>
                  <a:lnTo>
                    <a:pt x="228" y="311"/>
                  </a:lnTo>
                  <a:cubicBezTo>
                    <a:pt x="228" y="265"/>
                    <a:pt x="265" y="265"/>
                    <a:pt x="301" y="265"/>
                  </a:cubicBezTo>
                  <a:cubicBezTo>
                    <a:pt x="301" y="311"/>
                    <a:pt x="347" y="347"/>
                    <a:pt x="383" y="347"/>
                  </a:cubicBezTo>
                  <a:cubicBezTo>
                    <a:pt x="1177" y="420"/>
                    <a:pt x="1980" y="575"/>
                    <a:pt x="2737" y="767"/>
                  </a:cubicBezTo>
                  <a:cubicBezTo>
                    <a:pt x="2773" y="767"/>
                    <a:pt x="2810" y="721"/>
                    <a:pt x="2856" y="685"/>
                  </a:cubicBezTo>
                  <a:cubicBezTo>
                    <a:pt x="2929" y="721"/>
                    <a:pt x="3001" y="721"/>
                    <a:pt x="3084" y="767"/>
                  </a:cubicBezTo>
                  <a:cubicBezTo>
                    <a:pt x="3385" y="840"/>
                    <a:pt x="3686" y="950"/>
                    <a:pt x="3950" y="1105"/>
                  </a:cubicBezTo>
                  <a:cubicBezTo>
                    <a:pt x="4032" y="1105"/>
                    <a:pt x="4105" y="1105"/>
                    <a:pt x="4105" y="1032"/>
                  </a:cubicBezTo>
                  <a:cubicBezTo>
                    <a:pt x="4142" y="995"/>
                    <a:pt x="4105" y="913"/>
                    <a:pt x="4069" y="877"/>
                  </a:cubicBezTo>
                  <a:cubicBezTo>
                    <a:pt x="3458" y="575"/>
                    <a:pt x="2810" y="311"/>
                    <a:pt x="2126" y="156"/>
                  </a:cubicBezTo>
                  <a:cubicBezTo>
                    <a:pt x="1788" y="83"/>
                    <a:pt x="1442" y="1"/>
                    <a:pt x="1104" y="1"/>
                  </a:cubicBezTo>
                  <a:close/>
                </a:path>
              </a:pathLst>
            </a:custGeom>
            <a:solidFill>
              <a:srgbClr val="CB7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6" name="Google Shape;5696;p67"/>
            <p:cNvSpPr/>
            <p:nvPr/>
          </p:nvSpPr>
          <p:spPr>
            <a:xfrm>
              <a:off x="7691930" y="4448556"/>
              <a:ext cx="316157" cy="132898"/>
            </a:xfrm>
            <a:custGeom>
              <a:avLst/>
              <a:gdLst/>
              <a:ahLst/>
              <a:cxnLst/>
              <a:rect l="l" t="t" r="r" b="b"/>
              <a:pathLst>
                <a:path w="4972" h="2090" extrusionOk="0">
                  <a:moveTo>
                    <a:pt x="110" y="0"/>
                  </a:moveTo>
                  <a:cubicBezTo>
                    <a:pt x="37" y="0"/>
                    <a:pt x="0" y="73"/>
                    <a:pt x="0" y="110"/>
                  </a:cubicBezTo>
                  <a:lnTo>
                    <a:pt x="0" y="155"/>
                  </a:lnTo>
                  <a:lnTo>
                    <a:pt x="265" y="155"/>
                  </a:lnTo>
                  <a:cubicBezTo>
                    <a:pt x="529" y="192"/>
                    <a:pt x="794" y="192"/>
                    <a:pt x="1058" y="265"/>
                  </a:cubicBezTo>
                  <a:cubicBezTo>
                    <a:pt x="1405" y="301"/>
                    <a:pt x="1779" y="383"/>
                    <a:pt x="2126" y="529"/>
                  </a:cubicBezTo>
                  <a:cubicBezTo>
                    <a:pt x="2463" y="648"/>
                    <a:pt x="2810" y="757"/>
                    <a:pt x="3111" y="949"/>
                  </a:cubicBezTo>
                  <a:cubicBezTo>
                    <a:pt x="3266" y="1022"/>
                    <a:pt x="3421" y="1104"/>
                    <a:pt x="3531" y="1177"/>
                  </a:cubicBezTo>
                  <a:cubicBezTo>
                    <a:pt x="3604" y="1214"/>
                    <a:pt x="3649" y="1250"/>
                    <a:pt x="3722" y="1296"/>
                  </a:cubicBezTo>
                  <a:cubicBezTo>
                    <a:pt x="4105" y="1524"/>
                    <a:pt x="4443" y="1788"/>
                    <a:pt x="4789" y="2089"/>
                  </a:cubicBezTo>
                  <a:lnTo>
                    <a:pt x="4862" y="2089"/>
                  </a:lnTo>
                  <a:cubicBezTo>
                    <a:pt x="4899" y="2089"/>
                    <a:pt x="4935" y="2053"/>
                    <a:pt x="4935" y="2053"/>
                  </a:cubicBezTo>
                  <a:cubicBezTo>
                    <a:pt x="4972" y="2016"/>
                    <a:pt x="4972" y="1934"/>
                    <a:pt x="4935" y="1898"/>
                  </a:cubicBezTo>
                  <a:cubicBezTo>
                    <a:pt x="4333" y="1369"/>
                    <a:pt x="3649" y="949"/>
                    <a:pt x="2919" y="611"/>
                  </a:cubicBezTo>
                  <a:cubicBezTo>
                    <a:pt x="2545" y="456"/>
                    <a:pt x="2162" y="301"/>
                    <a:pt x="1779" y="192"/>
                  </a:cubicBezTo>
                  <a:cubicBezTo>
                    <a:pt x="1405" y="110"/>
                    <a:pt x="1022" y="37"/>
                    <a:pt x="602" y="0"/>
                  </a:cubicBezTo>
                  <a:close/>
                </a:path>
              </a:pathLst>
            </a:custGeom>
            <a:solidFill>
              <a:srgbClr val="CB7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7" name="Google Shape;5697;p67"/>
            <p:cNvSpPr/>
            <p:nvPr/>
          </p:nvSpPr>
          <p:spPr>
            <a:xfrm>
              <a:off x="7926258" y="4528044"/>
              <a:ext cx="2416" cy="2925"/>
            </a:xfrm>
            <a:custGeom>
              <a:avLst/>
              <a:gdLst/>
              <a:ahLst/>
              <a:cxnLst/>
              <a:rect l="l" t="t" r="r" b="b"/>
              <a:pathLst>
                <a:path w="38" h="46" extrusionOk="0">
                  <a:moveTo>
                    <a:pt x="37" y="46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CB7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8" name="Google Shape;5698;p67"/>
            <p:cNvSpPr/>
            <p:nvPr/>
          </p:nvSpPr>
          <p:spPr>
            <a:xfrm>
              <a:off x="7928611" y="4530905"/>
              <a:ext cx="64" cy="6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CB7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9" name="Google Shape;5699;p67"/>
            <p:cNvSpPr/>
            <p:nvPr/>
          </p:nvSpPr>
          <p:spPr>
            <a:xfrm>
              <a:off x="7993520" y="4359207"/>
              <a:ext cx="389380" cy="222252"/>
            </a:xfrm>
            <a:custGeom>
              <a:avLst/>
              <a:gdLst/>
              <a:ahLst/>
              <a:cxnLst/>
              <a:rect l="l" t="t" r="r" b="b"/>
              <a:pathLst>
                <a:path w="6542" h="3614" extrusionOk="0">
                  <a:moveTo>
                    <a:pt x="6387" y="1"/>
                  </a:moveTo>
                  <a:cubicBezTo>
                    <a:pt x="6086" y="192"/>
                    <a:pt x="5785" y="384"/>
                    <a:pt x="5474" y="539"/>
                  </a:cubicBezTo>
                  <a:cubicBezTo>
                    <a:pt x="5210" y="721"/>
                    <a:pt x="4909" y="913"/>
                    <a:pt x="4608" y="1068"/>
                  </a:cubicBezTo>
                  <a:cubicBezTo>
                    <a:pt x="4033" y="1406"/>
                    <a:pt x="3422" y="1752"/>
                    <a:pt x="2820" y="2090"/>
                  </a:cubicBezTo>
                  <a:lnTo>
                    <a:pt x="2856" y="2053"/>
                  </a:lnTo>
                  <a:lnTo>
                    <a:pt x="2856" y="2053"/>
                  </a:lnTo>
                  <a:cubicBezTo>
                    <a:pt x="1944" y="2546"/>
                    <a:pt x="1032" y="3002"/>
                    <a:pt x="83" y="3385"/>
                  </a:cubicBezTo>
                  <a:cubicBezTo>
                    <a:pt x="46" y="3422"/>
                    <a:pt x="1" y="3504"/>
                    <a:pt x="46" y="3540"/>
                  </a:cubicBezTo>
                  <a:cubicBezTo>
                    <a:pt x="46" y="3577"/>
                    <a:pt x="83" y="3613"/>
                    <a:pt x="119" y="3613"/>
                  </a:cubicBezTo>
                  <a:cubicBezTo>
                    <a:pt x="1141" y="3048"/>
                    <a:pt x="2136" y="2509"/>
                    <a:pt x="3157" y="1944"/>
                  </a:cubicBezTo>
                  <a:cubicBezTo>
                    <a:pt x="4298" y="1333"/>
                    <a:pt x="5401" y="721"/>
                    <a:pt x="6542" y="83"/>
                  </a:cubicBezTo>
                  <a:lnTo>
                    <a:pt x="6542" y="37"/>
                  </a:lnTo>
                  <a:cubicBezTo>
                    <a:pt x="6505" y="1"/>
                    <a:pt x="6505" y="1"/>
                    <a:pt x="6469" y="1"/>
                  </a:cubicBezTo>
                  <a:close/>
                </a:path>
              </a:pathLst>
            </a:custGeom>
            <a:solidFill>
              <a:srgbClr val="CB7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0" name="Google Shape;5700;p67"/>
            <p:cNvSpPr/>
            <p:nvPr/>
          </p:nvSpPr>
          <p:spPr>
            <a:xfrm>
              <a:off x="7746999" y="4368495"/>
              <a:ext cx="606879" cy="199410"/>
            </a:xfrm>
            <a:custGeom>
              <a:avLst/>
              <a:gdLst/>
              <a:ahLst/>
              <a:cxnLst/>
              <a:rect l="l" t="t" r="r" b="b"/>
              <a:pathLst>
                <a:path w="9544" h="3136" extrusionOk="0">
                  <a:moveTo>
                    <a:pt x="9434" y="0"/>
                  </a:moveTo>
                  <a:cubicBezTo>
                    <a:pt x="9397" y="0"/>
                    <a:pt x="9351" y="0"/>
                    <a:pt x="9351" y="46"/>
                  </a:cubicBezTo>
                  <a:cubicBezTo>
                    <a:pt x="8786" y="420"/>
                    <a:pt x="8211" y="803"/>
                    <a:pt x="7609" y="1104"/>
                  </a:cubicBezTo>
                  <a:cubicBezTo>
                    <a:pt x="7417" y="1223"/>
                    <a:pt x="7226" y="1296"/>
                    <a:pt x="7034" y="1369"/>
                  </a:cubicBezTo>
                  <a:cubicBezTo>
                    <a:pt x="6770" y="1487"/>
                    <a:pt x="6469" y="1597"/>
                    <a:pt x="6159" y="1752"/>
                  </a:cubicBezTo>
                  <a:cubicBezTo>
                    <a:pt x="6122" y="1752"/>
                    <a:pt x="6122" y="1788"/>
                    <a:pt x="6086" y="1788"/>
                  </a:cubicBezTo>
                  <a:cubicBezTo>
                    <a:pt x="5821" y="1907"/>
                    <a:pt x="5556" y="2053"/>
                    <a:pt x="5292" y="2172"/>
                  </a:cubicBezTo>
                  <a:cubicBezTo>
                    <a:pt x="5100" y="2244"/>
                    <a:pt x="4945" y="2363"/>
                    <a:pt x="4790" y="2436"/>
                  </a:cubicBezTo>
                  <a:cubicBezTo>
                    <a:pt x="4644" y="2509"/>
                    <a:pt x="4489" y="2591"/>
                    <a:pt x="4334" y="2664"/>
                  </a:cubicBezTo>
                  <a:cubicBezTo>
                    <a:pt x="4261" y="2737"/>
                    <a:pt x="4152" y="2783"/>
                    <a:pt x="4069" y="2819"/>
                  </a:cubicBezTo>
                  <a:lnTo>
                    <a:pt x="3960" y="2819"/>
                  </a:lnTo>
                  <a:cubicBezTo>
                    <a:pt x="3613" y="2281"/>
                    <a:pt x="3048" y="1943"/>
                    <a:pt x="2473" y="1715"/>
                  </a:cubicBezTo>
                  <a:cubicBezTo>
                    <a:pt x="2172" y="1560"/>
                    <a:pt x="1871" y="1487"/>
                    <a:pt x="1524" y="1414"/>
                  </a:cubicBezTo>
                  <a:cubicBezTo>
                    <a:pt x="1223" y="1332"/>
                    <a:pt x="876" y="1259"/>
                    <a:pt x="575" y="1223"/>
                  </a:cubicBezTo>
                  <a:cubicBezTo>
                    <a:pt x="420" y="1223"/>
                    <a:pt x="274" y="1223"/>
                    <a:pt x="119" y="1186"/>
                  </a:cubicBezTo>
                  <a:cubicBezTo>
                    <a:pt x="83" y="1186"/>
                    <a:pt x="1" y="1223"/>
                    <a:pt x="1" y="1296"/>
                  </a:cubicBezTo>
                  <a:cubicBezTo>
                    <a:pt x="1" y="1332"/>
                    <a:pt x="46" y="1414"/>
                    <a:pt x="83" y="1414"/>
                  </a:cubicBezTo>
                  <a:cubicBezTo>
                    <a:pt x="119" y="1451"/>
                    <a:pt x="156" y="1487"/>
                    <a:pt x="229" y="1524"/>
                  </a:cubicBezTo>
                  <a:cubicBezTo>
                    <a:pt x="539" y="1560"/>
                    <a:pt x="876" y="1642"/>
                    <a:pt x="1187" y="1752"/>
                  </a:cubicBezTo>
                  <a:cubicBezTo>
                    <a:pt x="1260" y="1752"/>
                    <a:pt x="1369" y="1788"/>
                    <a:pt x="1451" y="1788"/>
                  </a:cubicBezTo>
                  <a:cubicBezTo>
                    <a:pt x="1597" y="1825"/>
                    <a:pt x="1752" y="1825"/>
                    <a:pt x="1907" y="1870"/>
                  </a:cubicBezTo>
                  <a:cubicBezTo>
                    <a:pt x="1944" y="1907"/>
                    <a:pt x="1980" y="1907"/>
                    <a:pt x="2017" y="1907"/>
                  </a:cubicBezTo>
                  <a:cubicBezTo>
                    <a:pt x="2099" y="1943"/>
                    <a:pt x="2172" y="1980"/>
                    <a:pt x="2281" y="2016"/>
                  </a:cubicBezTo>
                  <a:cubicBezTo>
                    <a:pt x="2400" y="2099"/>
                    <a:pt x="2473" y="2135"/>
                    <a:pt x="2592" y="2208"/>
                  </a:cubicBezTo>
                  <a:cubicBezTo>
                    <a:pt x="2592" y="2208"/>
                    <a:pt x="2628" y="2244"/>
                    <a:pt x="2665" y="2281"/>
                  </a:cubicBezTo>
                  <a:cubicBezTo>
                    <a:pt x="2783" y="2327"/>
                    <a:pt x="2856" y="2363"/>
                    <a:pt x="2966" y="2436"/>
                  </a:cubicBezTo>
                  <a:lnTo>
                    <a:pt x="3011" y="2473"/>
                  </a:lnTo>
                  <a:cubicBezTo>
                    <a:pt x="3084" y="2509"/>
                    <a:pt x="3157" y="2591"/>
                    <a:pt x="3239" y="2664"/>
                  </a:cubicBezTo>
                  <a:cubicBezTo>
                    <a:pt x="3349" y="2783"/>
                    <a:pt x="3504" y="2929"/>
                    <a:pt x="3695" y="3011"/>
                  </a:cubicBezTo>
                  <a:cubicBezTo>
                    <a:pt x="3732" y="3011"/>
                    <a:pt x="3805" y="3047"/>
                    <a:pt x="3841" y="3047"/>
                  </a:cubicBezTo>
                  <a:lnTo>
                    <a:pt x="3923" y="3047"/>
                  </a:lnTo>
                  <a:lnTo>
                    <a:pt x="3923" y="3084"/>
                  </a:lnTo>
                  <a:cubicBezTo>
                    <a:pt x="3923" y="3110"/>
                    <a:pt x="3960" y="3135"/>
                    <a:pt x="4007" y="3135"/>
                  </a:cubicBezTo>
                  <a:cubicBezTo>
                    <a:pt x="4027" y="3135"/>
                    <a:pt x="4048" y="3131"/>
                    <a:pt x="4069" y="3120"/>
                  </a:cubicBezTo>
                  <a:cubicBezTo>
                    <a:pt x="4334" y="3011"/>
                    <a:pt x="4608" y="2929"/>
                    <a:pt x="4872" y="2819"/>
                  </a:cubicBezTo>
                  <a:cubicBezTo>
                    <a:pt x="5018" y="2783"/>
                    <a:pt x="5137" y="2701"/>
                    <a:pt x="5246" y="2664"/>
                  </a:cubicBezTo>
                  <a:cubicBezTo>
                    <a:pt x="5401" y="2591"/>
                    <a:pt x="5593" y="2473"/>
                    <a:pt x="5748" y="2400"/>
                  </a:cubicBezTo>
                  <a:lnTo>
                    <a:pt x="5748" y="2327"/>
                  </a:lnTo>
                  <a:cubicBezTo>
                    <a:pt x="5930" y="2244"/>
                    <a:pt x="6159" y="2135"/>
                    <a:pt x="6350" y="2053"/>
                  </a:cubicBezTo>
                  <a:cubicBezTo>
                    <a:pt x="6578" y="1943"/>
                    <a:pt x="6806" y="1825"/>
                    <a:pt x="7034" y="1679"/>
                  </a:cubicBezTo>
                  <a:cubicBezTo>
                    <a:pt x="7573" y="1369"/>
                    <a:pt x="8138" y="1104"/>
                    <a:pt x="8667" y="803"/>
                  </a:cubicBezTo>
                  <a:cubicBezTo>
                    <a:pt x="8859" y="685"/>
                    <a:pt x="9014" y="575"/>
                    <a:pt x="9206" y="420"/>
                  </a:cubicBezTo>
                  <a:cubicBezTo>
                    <a:pt x="9278" y="347"/>
                    <a:pt x="9397" y="274"/>
                    <a:pt x="9470" y="192"/>
                  </a:cubicBezTo>
                  <a:cubicBezTo>
                    <a:pt x="9507" y="155"/>
                    <a:pt x="9543" y="119"/>
                    <a:pt x="9507" y="46"/>
                  </a:cubicBezTo>
                  <a:cubicBezTo>
                    <a:pt x="9470" y="0"/>
                    <a:pt x="9434" y="0"/>
                    <a:pt x="9434" y="0"/>
                  </a:cubicBezTo>
                  <a:close/>
                </a:path>
              </a:pathLst>
            </a:custGeom>
            <a:solidFill>
              <a:srgbClr val="CB7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1" name="Google Shape;5701;p67"/>
            <p:cNvSpPr/>
            <p:nvPr/>
          </p:nvSpPr>
          <p:spPr>
            <a:xfrm>
              <a:off x="8085805" y="4498983"/>
              <a:ext cx="48199" cy="31985"/>
            </a:xfrm>
            <a:custGeom>
              <a:avLst/>
              <a:gdLst/>
              <a:ahLst/>
              <a:cxnLst/>
              <a:rect l="l" t="t" r="r" b="b"/>
              <a:pathLst>
                <a:path w="758" h="503" extrusionOk="0">
                  <a:moveTo>
                    <a:pt x="648" y="1"/>
                  </a:moveTo>
                  <a:lnTo>
                    <a:pt x="566" y="47"/>
                  </a:lnTo>
                  <a:cubicBezTo>
                    <a:pt x="493" y="83"/>
                    <a:pt x="420" y="120"/>
                    <a:pt x="338" y="156"/>
                  </a:cubicBezTo>
                  <a:cubicBezTo>
                    <a:pt x="301" y="156"/>
                    <a:pt x="301" y="192"/>
                    <a:pt x="265" y="229"/>
                  </a:cubicBezTo>
                  <a:cubicBezTo>
                    <a:pt x="228" y="275"/>
                    <a:pt x="146" y="275"/>
                    <a:pt x="73" y="311"/>
                  </a:cubicBezTo>
                  <a:cubicBezTo>
                    <a:pt x="37" y="348"/>
                    <a:pt x="0" y="384"/>
                    <a:pt x="37" y="457"/>
                  </a:cubicBezTo>
                  <a:cubicBezTo>
                    <a:pt x="37" y="503"/>
                    <a:pt x="73" y="503"/>
                    <a:pt x="110" y="503"/>
                  </a:cubicBezTo>
                  <a:cubicBezTo>
                    <a:pt x="301" y="384"/>
                    <a:pt x="529" y="275"/>
                    <a:pt x="721" y="156"/>
                  </a:cubicBezTo>
                  <a:cubicBezTo>
                    <a:pt x="758" y="156"/>
                    <a:pt x="758" y="120"/>
                    <a:pt x="721" y="83"/>
                  </a:cubicBezTo>
                  <a:cubicBezTo>
                    <a:pt x="721" y="47"/>
                    <a:pt x="685" y="1"/>
                    <a:pt x="648" y="1"/>
                  </a:cubicBezTo>
                  <a:close/>
                </a:path>
              </a:pathLst>
            </a:custGeom>
            <a:solidFill>
              <a:srgbClr val="CB7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2" name="Google Shape;5702;p67"/>
            <p:cNvSpPr/>
            <p:nvPr/>
          </p:nvSpPr>
          <p:spPr>
            <a:xfrm>
              <a:off x="8153083" y="4356858"/>
              <a:ext cx="229805" cy="120753"/>
            </a:xfrm>
            <a:custGeom>
              <a:avLst/>
              <a:gdLst/>
              <a:ahLst/>
              <a:cxnLst/>
              <a:rect l="l" t="t" r="r" b="b"/>
              <a:pathLst>
                <a:path w="3614" h="1899" extrusionOk="0">
                  <a:moveTo>
                    <a:pt x="3385" y="1"/>
                  </a:moveTo>
                  <a:cubicBezTo>
                    <a:pt x="3349" y="37"/>
                    <a:pt x="3349" y="37"/>
                    <a:pt x="3312" y="74"/>
                  </a:cubicBezTo>
                  <a:cubicBezTo>
                    <a:pt x="3294" y="56"/>
                    <a:pt x="3276" y="46"/>
                    <a:pt x="3256" y="46"/>
                  </a:cubicBezTo>
                  <a:cubicBezTo>
                    <a:pt x="3237" y="46"/>
                    <a:pt x="3216" y="56"/>
                    <a:pt x="3194" y="74"/>
                  </a:cubicBezTo>
                  <a:cubicBezTo>
                    <a:pt x="3084" y="110"/>
                    <a:pt x="3011" y="183"/>
                    <a:pt x="2892" y="265"/>
                  </a:cubicBezTo>
                  <a:cubicBezTo>
                    <a:pt x="2892" y="229"/>
                    <a:pt x="2856" y="229"/>
                    <a:pt x="2820" y="229"/>
                  </a:cubicBezTo>
                  <a:cubicBezTo>
                    <a:pt x="2473" y="338"/>
                    <a:pt x="2135" y="530"/>
                    <a:pt x="1825" y="758"/>
                  </a:cubicBezTo>
                  <a:cubicBezTo>
                    <a:pt x="1597" y="831"/>
                    <a:pt x="1369" y="950"/>
                    <a:pt x="1187" y="1059"/>
                  </a:cubicBezTo>
                  <a:lnTo>
                    <a:pt x="1141" y="1096"/>
                  </a:lnTo>
                  <a:cubicBezTo>
                    <a:pt x="767" y="1287"/>
                    <a:pt x="384" y="1479"/>
                    <a:pt x="46" y="1707"/>
                  </a:cubicBezTo>
                  <a:cubicBezTo>
                    <a:pt x="1" y="1707"/>
                    <a:pt x="1" y="1780"/>
                    <a:pt x="1" y="1825"/>
                  </a:cubicBezTo>
                  <a:lnTo>
                    <a:pt x="46" y="1862"/>
                  </a:lnTo>
                  <a:cubicBezTo>
                    <a:pt x="83" y="1898"/>
                    <a:pt x="119" y="1898"/>
                    <a:pt x="119" y="1898"/>
                  </a:cubicBezTo>
                  <a:cubicBezTo>
                    <a:pt x="311" y="1862"/>
                    <a:pt x="457" y="1825"/>
                    <a:pt x="612" y="1743"/>
                  </a:cubicBezTo>
                  <a:cubicBezTo>
                    <a:pt x="803" y="1670"/>
                    <a:pt x="958" y="1597"/>
                    <a:pt x="1141" y="1479"/>
                  </a:cubicBezTo>
                  <a:cubicBezTo>
                    <a:pt x="1415" y="1324"/>
                    <a:pt x="1716" y="1141"/>
                    <a:pt x="1980" y="950"/>
                  </a:cubicBezTo>
                  <a:cubicBezTo>
                    <a:pt x="1980" y="950"/>
                    <a:pt x="2017" y="950"/>
                    <a:pt x="2017" y="913"/>
                  </a:cubicBezTo>
                  <a:cubicBezTo>
                    <a:pt x="2245" y="868"/>
                    <a:pt x="2436" y="758"/>
                    <a:pt x="2628" y="639"/>
                  </a:cubicBezTo>
                  <a:lnTo>
                    <a:pt x="2701" y="639"/>
                  </a:lnTo>
                  <a:cubicBezTo>
                    <a:pt x="2737" y="603"/>
                    <a:pt x="2783" y="603"/>
                    <a:pt x="2783" y="603"/>
                  </a:cubicBezTo>
                  <a:cubicBezTo>
                    <a:pt x="2801" y="621"/>
                    <a:pt x="2829" y="630"/>
                    <a:pt x="2856" y="630"/>
                  </a:cubicBezTo>
                  <a:cubicBezTo>
                    <a:pt x="2883" y="630"/>
                    <a:pt x="2911" y="621"/>
                    <a:pt x="2929" y="603"/>
                  </a:cubicBezTo>
                  <a:cubicBezTo>
                    <a:pt x="3121" y="493"/>
                    <a:pt x="3349" y="338"/>
                    <a:pt x="3540" y="183"/>
                  </a:cubicBezTo>
                  <a:cubicBezTo>
                    <a:pt x="3577" y="183"/>
                    <a:pt x="3577" y="147"/>
                    <a:pt x="3577" y="147"/>
                  </a:cubicBezTo>
                  <a:cubicBezTo>
                    <a:pt x="3613" y="110"/>
                    <a:pt x="3577" y="74"/>
                    <a:pt x="3577" y="37"/>
                  </a:cubicBezTo>
                  <a:cubicBezTo>
                    <a:pt x="3577" y="37"/>
                    <a:pt x="3540" y="1"/>
                    <a:pt x="3504" y="1"/>
                  </a:cubicBezTo>
                  <a:close/>
                </a:path>
              </a:pathLst>
            </a:custGeom>
            <a:solidFill>
              <a:srgbClr val="CB7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3" name="Google Shape;5703;p67"/>
            <p:cNvSpPr/>
            <p:nvPr/>
          </p:nvSpPr>
          <p:spPr>
            <a:xfrm>
              <a:off x="7377479" y="4150952"/>
              <a:ext cx="996098" cy="408995"/>
            </a:xfrm>
            <a:custGeom>
              <a:avLst/>
              <a:gdLst/>
              <a:ahLst/>
              <a:cxnLst/>
              <a:rect l="l" t="t" r="r" b="b"/>
              <a:pathLst>
                <a:path w="15665" h="6432" extrusionOk="0">
                  <a:moveTo>
                    <a:pt x="6122" y="0"/>
                  </a:moveTo>
                  <a:cubicBezTo>
                    <a:pt x="5812" y="0"/>
                    <a:pt x="5511" y="46"/>
                    <a:pt x="5246" y="119"/>
                  </a:cubicBezTo>
                  <a:lnTo>
                    <a:pt x="5173" y="119"/>
                  </a:lnTo>
                  <a:lnTo>
                    <a:pt x="5173" y="155"/>
                  </a:lnTo>
                  <a:lnTo>
                    <a:pt x="4945" y="274"/>
                  </a:lnTo>
                  <a:lnTo>
                    <a:pt x="4899" y="274"/>
                  </a:lnTo>
                  <a:cubicBezTo>
                    <a:pt x="3385" y="1141"/>
                    <a:pt x="1825" y="2016"/>
                    <a:pt x="302" y="2965"/>
                  </a:cubicBezTo>
                  <a:lnTo>
                    <a:pt x="229" y="3047"/>
                  </a:lnTo>
                  <a:lnTo>
                    <a:pt x="37" y="3157"/>
                  </a:lnTo>
                  <a:cubicBezTo>
                    <a:pt x="37" y="3157"/>
                    <a:pt x="1" y="3193"/>
                    <a:pt x="1" y="3239"/>
                  </a:cubicBezTo>
                  <a:cubicBezTo>
                    <a:pt x="1" y="3275"/>
                    <a:pt x="1" y="3275"/>
                    <a:pt x="37" y="3312"/>
                  </a:cubicBezTo>
                  <a:lnTo>
                    <a:pt x="37" y="3348"/>
                  </a:lnTo>
                  <a:cubicBezTo>
                    <a:pt x="74" y="3348"/>
                    <a:pt x="74" y="3385"/>
                    <a:pt x="74" y="3385"/>
                  </a:cubicBezTo>
                  <a:lnTo>
                    <a:pt x="229" y="3385"/>
                  </a:lnTo>
                  <a:cubicBezTo>
                    <a:pt x="530" y="3348"/>
                    <a:pt x="840" y="3312"/>
                    <a:pt x="1141" y="3312"/>
                  </a:cubicBezTo>
                  <a:cubicBezTo>
                    <a:pt x="1369" y="3312"/>
                    <a:pt x="1561" y="3348"/>
                    <a:pt x="1752" y="3348"/>
                  </a:cubicBezTo>
                  <a:cubicBezTo>
                    <a:pt x="1825" y="3348"/>
                    <a:pt x="1862" y="3348"/>
                    <a:pt x="1935" y="3385"/>
                  </a:cubicBezTo>
                  <a:lnTo>
                    <a:pt x="1980" y="3385"/>
                  </a:lnTo>
                  <a:cubicBezTo>
                    <a:pt x="2473" y="3467"/>
                    <a:pt x="2892" y="3576"/>
                    <a:pt x="3303" y="3731"/>
                  </a:cubicBezTo>
                  <a:cubicBezTo>
                    <a:pt x="3723" y="3923"/>
                    <a:pt x="4106" y="4151"/>
                    <a:pt x="4443" y="4416"/>
                  </a:cubicBezTo>
                  <a:cubicBezTo>
                    <a:pt x="4598" y="4525"/>
                    <a:pt x="4717" y="4644"/>
                    <a:pt x="4863" y="4790"/>
                  </a:cubicBezTo>
                  <a:lnTo>
                    <a:pt x="4945" y="4790"/>
                  </a:lnTo>
                  <a:cubicBezTo>
                    <a:pt x="5018" y="4790"/>
                    <a:pt x="5128" y="4790"/>
                    <a:pt x="5210" y="4753"/>
                  </a:cubicBezTo>
                  <a:cubicBezTo>
                    <a:pt x="5356" y="4753"/>
                    <a:pt x="5547" y="4717"/>
                    <a:pt x="5739" y="4717"/>
                  </a:cubicBezTo>
                  <a:lnTo>
                    <a:pt x="5812" y="4717"/>
                  </a:lnTo>
                  <a:cubicBezTo>
                    <a:pt x="6003" y="4753"/>
                    <a:pt x="6195" y="4753"/>
                    <a:pt x="6423" y="4790"/>
                  </a:cubicBezTo>
                  <a:cubicBezTo>
                    <a:pt x="6496" y="4790"/>
                    <a:pt x="6615" y="4835"/>
                    <a:pt x="6724" y="4872"/>
                  </a:cubicBezTo>
                  <a:cubicBezTo>
                    <a:pt x="7144" y="4945"/>
                    <a:pt x="7563" y="5063"/>
                    <a:pt x="7983" y="5246"/>
                  </a:cubicBezTo>
                  <a:cubicBezTo>
                    <a:pt x="8174" y="5328"/>
                    <a:pt x="8320" y="5401"/>
                    <a:pt x="8512" y="5520"/>
                  </a:cubicBezTo>
                  <a:cubicBezTo>
                    <a:pt x="8594" y="5556"/>
                    <a:pt x="8631" y="5556"/>
                    <a:pt x="8704" y="5593"/>
                  </a:cubicBezTo>
                  <a:cubicBezTo>
                    <a:pt x="8777" y="5665"/>
                    <a:pt x="8859" y="5702"/>
                    <a:pt x="8968" y="5748"/>
                  </a:cubicBezTo>
                  <a:cubicBezTo>
                    <a:pt x="9123" y="5857"/>
                    <a:pt x="9315" y="5976"/>
                    <a:pt x="9461" y="6122"/>
                  </a:cubicBezTo>
                  <a:cubicBezTo>
                    <a:pt x="9543" y="6204"/>
                    <a:pt x="9616" y="6240"/>
                    <a:pt x="9652" y="6313"/>
                  </a:cubicBezTo>
                  <a:cubicBezTo>
                    <a:pt x="9689" y="6350"/>
                    <a:pt x="9734" y="6386"/>
                    <a:pt x="9771" y="6432"/>
                  </a:cubicBezTo>
                  <a:lnTo>
                    <a:pt x="9771" y="6386"/>
                  </a:lnTo>
                  <a:cubicBezTo>
                    <a:pt x="10683" y="5894"/>
                    <a:pt x="11632" y="5401"/>
                    <a:pt x="12544" y="4908"/>
                  </a:cubicBezTo>
                  <a:cubicBezTo>
                    <a:pt x="13566" y="4379"/>
                    <a:pt x="14633" y="3804"/>
                    <a:pt x="15664" y="3239"/>
                  </a:cubicBezTo>
                  <a:cubicBezTo>
                    <a:pt x="15582" y="3084"/>
                    <a:pt x="15473" y="2965"/>
                    <a:pt x="15354" y="2819"/>
                  </a:cubicBezTo>
                  <a:cubicBezTo>
                    <a:pt x="15245" y="2701"/>
                    <a:pt x="15126" y="2555"/>
                    <a:pt x="14934" y="2436"/>
                  </a:cubicBezTo>
                  <a:cubicBezTo>
                    <a:pt x="14788" y="2327"/>
                    <a:pt x="14633" y="2208"/>
                    <a:pt x="14442" y="2099"/>
                  </a:cubicBezTo>
                  <a:cubicBezTo>
                    <a:pt x="14296" y="2016"/>
                    <a:pt x="14104" y="1907"/>
                    <a:pt x="13913" y="1788"/>
                  </a:cubicBezTo>
                  <a:cubicBezTo>
                    <a:pt x="13530" y="1642"/>
                    <a:pt x="13155" y="1451"/>
                    <a:pt x="12809" y="1332"/>
                  </a:cubicBezTo>
                  <a:cubicBezTo>
                    <a:pt x="12389" y="1223"/>
                    <a:pt x="12015" y="1141"/>
                    <a:pt x="11596" y="1068"/>
                  </a:cubicBezTo>
                  <a:cubicBezTo>
                    <a:pt x="11367" y="1068"/>
                    <a:pt x="11176" y="1031"/>
                    <a:pt x="10948" y="1031"/>
                  </a:cubicBezTo>
                  <a:cubicBezTo>
                    <a:pt x="10419" y="1031"/>
                    <a:pt x="9880" y="1141"/>
                    <a:pt x="9388" y="1296"/>
                  </a:cubicBezTo>
                  <a:cubicBezTo>
                    <a:pt x="8439" y="502"/>
                    <a:pt x="7226" y="0"/>
                    <a:pt x="6122" y="0"/>
                  </a:cubicBezTo>
                  <a:close/>
                </a:path>
              </a:pathLst>
            </a:custGeom>
            <a:solidFill>
              <a:srgbClr val="CB7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4" name="Google Shape;5704;p67"/>
            <p:cNvSpPr/>
            <p:nvPr/>
          </p:nvSpPr>
          <p:spPr>
            <a:xfrm>
              <a:off x="8001104" y="4547757"/>
              <a:ext cx="26770" cy="14562"/>
            </a:xfrm>
            <a:custGeom>
              <a:avLst/>
              <a:gdLst/>
              <a:ahLst/>
              <a:cxnLst/>
              <a:rect l="l" t="t" r="r" b="b"/>
              <a:pathLst>
                <a:path w="421" h="229" extrusionOk="0">
                  <a:moveTo>
                    <a:pt x="420" y="0"/>
                  </a:moveTo>
                  <a:lnTo>
                    <a:pt x="420" y="0"/>
                  </a:lnTo>
                  <a:cubicBezTo>
                    <a:pt x="265" y="73"/>
                    <a:pt x="156" y="146"/>
                    <a:pt x="0" y="228"/>
                  </a:cubicBezTo>
                  <a:lnTo>
                    <a:pt x="73" y="228"/>
                  </a:lnTo>
                  <a:cubicBezTo>
                    <a:pt x="192" y="146"/>
                    <a:pt x="302" y="73"/>
                    <a:pt x="420" y="0"/>
                  </a:cubicBezTo>
                  <a:close/>
                </a:path>
              </a:pathLst>
            </a:custGeom>
            <a:solidFill>
              <a:srgbClr val="CB7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5" name="Google Shape;5705;p67"/>
            <p:cNvSpPr/>
            <p:nvPr/>
          </p:nvSpPr>
          <p:spPr>
            <a:xfrm>
              <a:off x="7377479" y="4150952"/>
              <a:ext cx="592318" cy="299942"/>
            </a:xfrm>
            <a:custGeom>
              <a:avLst/>
              <a:gdLst/>
              <a:ahLst/>
              <a:cxnLst/>
              <a:rect l="l" t="t" r="r" b="b"/>
              <a:pathLst>
                <a:path w="9315" h="4717" extrusionOk="0">
                  <a:moveTo>
                    <a:pt x="6122" y="0"/>
                  </a:moveTo>
                  <a:cubicBezTo>
                    <a:pt x="5812" y="0"/>
                    <a:pt x="5511" y="46"/>
                    <a:pt x="5246" y="119"/>
                  </a:cubicBezTo>
                  <a:lnTo>
                    <a:pt x="5173" y="119"/>
                  </a:lnTo>
                  <a:lnTo>
                    <a:pt x="5173" y="155"/>
                  </a:lnTo>
                  <a:lnTo>
                    <a:pt x="4945" y="274"/>
                  </a:lnTo>
                  <a:cubicBezTo>
                    <a:pt x="3422" y="1141"/>
                    <a:pt x="1825" y="2016"/>
                    <a:pt x="338" y="2965"/>
                  </a:cubicBezTo>
                  <a:lnTo>
                    <a:pt x="229" y="3047"/>
                  </a:lnTo>
                  <a:lnTo>
                    <a:pt x="37" y="3157"/>
                  </a:lnTo>
                  <a:cubicBezTo>
                    <a:pt x="37" y="3157"/>
                    <a:pt x="1" y="3193"/>
                    <a:pt x="1" y="3239"/>
                  </a:cubicBezTo>
                  <a:cubicBezTo>
                    <a:pt x="1" y="3275"/>
                    <a:pt x="1" y="3275"/>
                    <a:pt x="37" y="3312"/>
                  </a:cubicBezTo>
                  <a:lnTo>
                    <a:pt x="37" y="3348"/>
                  </a:lnTo>
                  <a:cubicBezTo>
                    <a:pt x="74" y="3348"/>
                    <a:pt x="74" y="3385"/>
                    <a:pt x="74" y="3385"/>
                  </a:cubicBezTo>
                  <a:lnTo>
                    <a:pt x="229" y="3385"/>
                  </a:lnTo>
                  <a:cubicBezTo>
                    <a:pt x="530" y="3348"/>
                    <a:pt x="840" y="3312"/>
                    <a:pt x="1141" y="3312"/>
                  </a:cubicBezTo>
                  <a:cubicBezTo>
                    <a:pt x="1369" y="3312"/>
                    <a:pt x="1597" y="3348"/>
                    <a:pt x="1825" y="3348"/>
                  </a:cubicBezTo>
                  <a:cubicBezTo>
                    <a:pt x="1862" y="3348"/>
                    <a:pt x="1898" y="3348"/>
                    <a:pt x="1935" y="3385"/>
                  </a:cubicBezTo>
                  <a:lnTo>
                    <a:pt x="1980" y="3385"/>
                  </a:lnTo>
                  <a:cubicBezTo>
                    <a:pt x="2436" y="3421"/>
                    <a:pt x="2892" y="3576"/>
                    <a:pt x="3303" y="3731"/>
                  </a:cubicBezTo>
                  <a:cubicBezTo>
                    <a:pt x="3723" y="3923"/>
                    <a:pt x="4106" y="4151"/>
                    <a:pt x="4443" y="4416"/>
                  </a:cubicBezTo>
                  <a:cubicBezTo>
                    <a:pt x="4562" y="4489"/>
                    <a:pt x="4671" y="4607"/>
                    <a:pt x="4826" y="4717"/>
                  </a:cubicBezTo>
                  <a:cubicBezTo>
                    <a:pt x="4899" y="4644"/>
                    <a:pt x="4945" y="4562"/>
                    <a:pt x="5055" y="4452"/>
                  </a:cubicBezTo>
                  <a:cubicBezTo>
                    <a:pt x="5401" y="4069"/>
                    <a:pt x="5812" y="3695"/>
                    <a:pt x="6268" y="3348"/>
                  </a:cubicBezTo>
                  <a:cubicBezTo>
                    <a:pt x="6542" y="3120"/>
                    <a:pt x="6843" y="2892"/>
                    <a:pt x="7144" y="2664"/>
                  </a:cubicBezTo>
                  <a:cubicBezTo>
                    <a:pt x="7454" y="2436"/>
                    <a:pt x="7791" y="2208"/>
                    <a:pt x="8092" y="1980"/>
                  </a:cubicBezTo>
                  <a:cubicBezTo>
                    <a:pt x="8512" y="1715"/>
                    <a:pt x="8895" y="1487"/>
                    <a:pt x="9315" y="1259"/>
                  </a:cubicBezTo>
                  <a:cubicBezTo>
                    <a:pt x="8403" y="456"/>
                    <a:pt x="7226" y="0"/>
                    <a:pt x="6122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6" name="Google Shape;5706;p67"/>
            <p:cNvSpPr/>
            <p:nvPr/>
          </p:nvSpPr>
          <p:spPr>
            <a:xfrm>
              <a:off x="7691930" y="4216514"/>
              <a:ext cx="681658" cy="343436"/>
            </a:xfrm>
            <a:custGeom>
              <a:avLst/>
              <a:gdLst/>
              <a:ahLst/>
              <a:cxnLst/>
              <a:rect l="l" t="t" r="r" b="b"/>
              <a:pathLst>
                <a:path w="10720" h="5401" extrusionOk="0">
                  <a:moveTo>
                    <a:pt x="6003" y="0"/>
                  </a:moveTo>
                  <a:cubicBezTo>
                    <a:pt x="5620" y="0"/>
                    <a:pt x="5200" y="73"/>
                    <a:pt x="4826" y="155"/>
                  </a:cubicBezTo>
                  <a:cubicBezTo>
                    <a:pt x="4105" y="529"/>
                    <a:pt x="3421" y="949"/>
                    <a:pt x="2737" y="1442"/>
                  </a:cubicBezTo>
                  <a:lnTo>
                    <a:pt x="2773" y="1442"/>
                  </a:lnTo>
                  <a:cubicBezTo>
                    <a:pt x="2281" y="1788"/>
                    <a:pt x="1779" y="2126"/>
                    <a:pt x="1286" y="2509"/>
                  </a:cubicBezTo>
                  <a:cubicBezTo>
                    <a:pt x="830" y="2892"/>
                    <a:pt x="374" y="3303"/>
                    <a:pt x="0" y="3759"/>
                  </a:cubicBezTo>
                  <a:cubicBezTo>
                    <a:pt x="73" y="3759"/>
                    <a:pt x="183" y="3759"/>
                    <a:pt x="265" y="3722"/>
                  </a:cubicBezTo>
                  <a:cubicBezTo>
                    <a:pt x="411" y="3722"/>
                    <a:pt x="602" y="3686"/>
                    <a:pt x="794" y="3686"/>
                  </a:cubicBezTo>
                  <a:lnTo>
                    <a:pt x="867" y="3686"/>
                  </a:lnTo>
                  <a:cubicBezTo>
                    <a:pt x="1058" y="3722"/>
                    <a:pt x="1250" y="3722"/>
                    <a:pt x="1478" y="3759"/>
                  </a:cubicBezTo>
                  <a:cubicBezTo>
                    <a:pt x="1551" y="3759"/>
                    <a:pt x="1670" y="3804"/>
                    <a:pt x="1779" y="3841"/>
                  </a:cubicBezTo>
                  <a:cubicBezTo>
                    <a:pt x="2199" y="3914"/>
                    <a:pt x="2618" y="4032"/>
                    <a:pt x="3038" y="4215"/>
                  </a:cubicBezTo>
                  <a:cubicBezTo>
                    <a:pt x="3229" y="4297"/>
                    <a:pt x="3421" y="4406"/>
                    <a:pt x="3604" y="4489"/>
                  </a:cubicBezTo>
                  <a:cubicBezTo>
                    <a:pt x="3649" y="4525"/>
                    <a:pt x="3722" y="4562"/>
                    <a:pt x="3759" y="4562"/>
                  </a:cubicBezTo>
                  <a:cubicBezTo>
                    <a:pt x="3832" y="4598"/>
                    <a:pt x="3914" y="4671"/>
                    <a:pt x="4023" y="4717"/>
                  </a:cubicBezTo>
                  <a:cubicBezTo>
                    <a:pt x="4178" y="4826"/>
                    <a:pt x="4370" y="4945"/>
                    <a:pt x="4516" y="5091"/>
                  </a:cubicBezTo>
                  <a:cubicBezTo>
                    <a:pt x="4598" y="5173"/>
                    <a:pt x="4671" y="5209"/>
                    <a:pt x="4707" y="5282"/>
                  </a:cubicBezTo>
                  <a:cubicBezTo>
                    <a:pt x="4744" y="5319"/>
                    <a:pt x="4789" y="5355"/>
                    <a:pt x="4826" y="5401"/>
                  </a:cubicBezTo>
                  <a:lnTo>
                    <a:pt x="4826" y="5355"/>
                  </a:lnTo>
                  <a:cubicBezTo>
                    <a:pt x="5738" y="4863"/>
                    <a:pt x="6687" y="4370"/>
                    <a:pt x="7599" y="3877"/>
                  </a:cubicBezTo>
                  <a:cubicBezTo>
                    <a:pt x="8621" y="3348"/>
                    <a:pt x="9688" y="2773"/>
                    <a:pt x="10719" y="2208"/>
                  </a:cubicBezTo>
                  <a:cubicBezTo>
                    <a:pt x="10637" y="2053"/>
                    <a:pt x="10528" y="1934"/>
                    <a:pt x="10409" y="1788"/>
                  </a:cubicBezTo>
                  <a:cubicBezTo>
                    <a:pt x="10300" y="1670"/>
                    <a:pt x="10181" y="1524"/>
                    <a:pt x="9989" y="1405"/>
                  </a:cubicBezTo>
                  <a:cubicBezTo>
                    <a:pt x="9843" y="1296"/>
                    <a:pt x="9688" y="1177"/>
                    <a:pt x="9497" y="1068"/>
                  </a:cubicBezTo>
                  <a:cubicBezTo>
                    <a:pt x="9351" y="985"/>
                    <a:pt x="9159" y="876"/>
                    <a:pt x="8968" y="794"/>
                  </a:cubicBezTo>
                  <a:cubicBezTo>
                    <a:pt x="8621" y="611"/>
                    <a:pt x="8247" y="420"/>
                    <a:pt x="7827" y="301"/>
                  </a:cubicBezTo>
                  <a:cubicBezTo>
                    <a:pt x="7444" y="192"/>
                    <a:pt x="7070" y="110"/>
                    <a:pt x="6651" y="37"/>
                  </a:cubicBezTo>
                  <a:cubicBezTo>
                    <a:pt x="6459" y="37"/>
                    <a:pt x="6231" y="0"/>
                    <a:pt x="6003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7" name="Google Shape;5707;p67"/>
            <p:cNvSpPr/>
            <p:nvPr/>
          </p:nvSpPr>
          <p:spPr>
            <a:xfrm>
              <a:off x="8001104" y="4550046"/>
              <a:ext cx="24418" cy="12272"/>
            </a:xfrm>
            <a:custGeom>
              <a:avLst/>
              <a:gdLst/>
              <a:ahLst/>
              <a:cxnLst/>
              <a:rect l="l" t="t" r="r" b="b"/>
              <a:pathLst>
                <a:path w="384" h="193" extrusionOk="0">
                  <a:moveTo>
                    <a:pt x="384" y="1"/>
                  </a:moveTo>
                  <a:cubicBezTo>
                    <a:pt x="229" y="74"/>
                    <a:pt x="110" y="110"/>
                    <a:pt x="0" y="192"/>
                  </a:cubicBezTo>
                  <a:lnTo>
                    <a:pt x="73" y="192"/>
                  </a:lnTo>
                  <a:cubicBezTo>
                    <a:pt x="156" y="110"/>
                    <a:pt x="265" y="74"/>
                    <a:pt x="384" y="1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8" name="Google Shape;5708;p67"/>
            <p:cNvSpPr/>
            <p:nvPr/>
          </p:nvSpPr>
          <p:spPr>
            <a:xfrm>
              <a:off x="7756856" y="4407349"/>
              <a:ext cx="268657" cy="120117"/>
            </a:xfrm>
            <a:custGeom>
              <a:avLst/>
              <a:gdLst/>
              <a:ahLst/>
              <a:cxnLst/>
              <a:rect l="l" t="t" r="r" b="b"/>
              <a:pathLst>
                <a:path w="4225" h="1889" extrusionOk="0">
                  <a:moveTo>
                    <a:pt x="119" y="1"/>
                  </a:moveTo>
                  <a:cubicBezTo>
                    <a:pt x="74" y="1"/>
                    <a:pt x="37" y="37"/>
                    <a:pt x="1" y="119"/>
                  </a:cubicBezTo>
                  <a:cubicBezTo>
                    <a:pt x="1" y="156"/>
                    <a:pt x="74" y="229"/>
                    <a:pt x="119" y="229"/>
                  </a:cubicBezTo>
                  <a:cubicBezTo>
                    <a:pt x="384" y="229"/>
                    <a:pt x="612" y="265"/>
                    <a:pt x="840" y="302"/>
                  </a:cubicBezTo>
                  <a:cubicBezTo>
                    <a:pt x="1406" y="384"/>
                    <a:pt x="1944" y="530"/>
                    <a:pt x="2437" y="758"/>
                  </a:cubicBezTo>
                  <a:cubicBezTo>
                    <a:pt x="2856" y="949"/>
                    <a:pt x="3267" y="1177"/>
                    <a:pt x="3613" y="1488"/>
                  </a:cubicBezTo>
                  <a:cubicBezTo>
                    <a:pt x="3768" y="1597"/>
                    <a:pt x="3878" y="1716"/>
                    <a:pt x="4033" y="1862"/>
                  </a:cubicBezTo>
                  <a:cubicBezTo>
                    <a:pt x="4051" y="1880"/>
                    <a:pt x="4070" y="1889"/>
                    <a:pt x="4092" y="1889"/>
                  </a:cubicBezTo>
                  <a:cubicBezTo>
                    <a:pt x="4115" y="1889"/>
                    <a:pt x="4143" y="1880"/>
                    <a:pt x="4179" y="1862"/>
                  </a:cubicBezTo>
                  <a:cubicBezTo>
                    <a:pt x="4225" y="1825"/>
                    <a:pt x="4225" y="1752"/>
                    <a:pt x="4179" y="1716"/>
                  </a:cubicBezTo>
                  <a:cubicBezTo>
                    <a:pt x="3650" y="1177"/>
                    <a:pt x="3002" y="758"/>
                    <a:pt x="2318" y="493"/>
                  </a:cubicBezTo>
                  <a:cubicBezTo>
                    <a:pt x="1634" y="192"/>
                    <a:pt x="877" y="37"/>
                    <a:pt x="119" y="1"/>
                  </a:cubicBezTo>
                  <a:close/>
                </a:path>
              </a:pathLst>
            </a:custGeom>
            <a:solidFill>
              <a:srgbClr val="CB7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9" name="Google Shape;5709;p67"/>
            <p:cNvSpPr/>
            <p:nvPr/>
          </p:nvSpPr>
          <p:spPr>
            <a:xfrm>
              <a:off x="7790494" y="4375999"/>
              <a:ext cx="275652" cy="122279"/>
            </a:xfrm>
            <a:custGeom>
              <a:avLst/>
              <a:gdLst/>
              <a:ahLst/>
              <a:cxnLst/>
              <a:rect l="l" t="t" r="r" b="b"/>
              <a:pathLst>
                <a:path w="4335" h="1923" extrusionOk="0">
                  <a:moveTo>
                    <a:pt x="120" y="1"/>
                  </a:moveTo>
                  <a:cubicBezTo>
                    <a:pt x="83" y="37"/>
                    <a:pt x="47" y="37"/>
                    <a:pt x="47" y="74"/>
                  </a:cubicBezTo>
                  <a:cubicBezTo>
                    <a:pt x="47" y="74"/>
                    <a:pt x="1" y="110"/>
                    <a:pt x="47" y="156"/>
                  </a:cubicBezTo>
                  <a:cubicBezTo>
                    <a:pt x="47" y="192"/>
                    <a:pt x="47" y="192"/>
                    <a:pt x="83" y="229"/>
                  </a:cubicBezTo>
                  <a:lnTo>
                    <a:pt x="229" y="229"/>
                  </a:lnTo>
                  <a:cubicBezTo>
                    <a:pt x="342" y="214"/>
                    <a:pt x="454" y="205"/>
                    <a:pt x="568" y="205"/>
                  </a:cubicBezTo>
                  <a:cubicBezTo>
                    <a:pt x="728" y="205"/>
                    <a:pt x="892" y="223"/>
                    <a:pt x="1068" y="265"/>
                  </a:cubicBezTo>
                  <a:cubicBezTo>
                    <a:pt x="1451" y="302"/>
                    <a:pt x="1871" y="457"/>
                    <a:pt x="2245" y="612"/>
                  </a:cubicBezTo>
                  <a:cubicBezTo>
                    <a:pt x="2820" y="877"/>
                    <a:pt x="3349" y="1214"/>
                    <a:pt x="3805" y="1597"/>
                  </a:cubicBezTo>
                  <a:cubicBezTo>
                    <a:pt x="3924" y="1707"/>
                    <a:pt x="4033" y="1789"/>
                    <a:pt x="4152" y="1862"/>
                  </a:cubicBezTo>
                  <a:cubicBezTo>
                    <a:pt x="4173" y="1905"/>
                    <a:pt x="4194" y="1922"/>
                    <a:pt x="4223" y="1922"/>
                  </a:cubicBezTo>
                  <a:cubicBezTo>
                    <a:pt x="4244" y="1922"/>
                    <a:pt x="4267" y="1914"/>
                    <a:pt x="4298" y="1898"/>
                  </a:cubicBezTo>
                  <a:cubicBezTo>
                    <a:pt x="4334" y="1862"/>
                    <a:pt x="4334" y="1789"/>
                    <a:pt x="4298" y="1752"/>
                  </a:cubicBezTo>
                  <a:cubicBezTo>
                    <a:pt x="3732" y="1214"/>
                    <a:pt x="3084" y="758"/>
                    <a:pt x="2364" y="457"/>
                  </a:cubicBezTo>
                  <a:cubicBezTo>
                    <a:pt x="2017" y="265"/>
                    <a:pt x="1643" y="156"/>
                    <a:pt x="1260" y="74"/>
                  </a:cubicBezTo>
                  <a:cubicBezTo>
                    <a:pt x="1068" y="37"/>
                    <a:pt x="877" y="1"/>
                    <a:pt x="685" y="1"/>
                  </a:cubicBezTo>
                  <a:close/>
                </a:path>
              </a:pathLst>
            </a:custGeom>
            <a:solidFill>
              <a:srgbClr val="CB7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0" name="Google Shape;5710;p67"/>
            <p:cNvSpPr/>
            <p:nvPr/>
          </p:nvSpPr>
          <p:spPr>
            <a:xfrm>
              <a:off x="7843910" y="4342359"/>
              <a:ext cx="258738" cy="135632"/>
            </a:xfrm>
            <a:custGeom>
              <a:avLst/>
              <a:gdLst/>
              <a:ahLst/>
              <a:cxnLst/>
              <a:rect l="l" t="t" r="r" b="b"/>
              <a:pathLst>
                <a:path w="4069" h="2133" extrusionOk="0">
                  <a:moveTo>
                    <a:pt x="37" y="1"/>
                  </a:moveTo>
                  <a:lnTo>
                    <a:pt x="37" y="74"/>
                  </a:lnTo>
                  <a:cubicBezTo>
                    <a:pt x="0" y="110"/>
                    <a:pt x="37" y="147"/>
                    <a:pt x="37" y="147"/>
                  </a:cubicBezTo>
                  <a:cubicBezTo>
                    <a:pt x="73" y="183"/>
                    <a:pt x="119" y="183"/>
                    <a:pt x="119" y="183"/>
                  </a:cubicBezTo>
                  <a:cubicBezTo>
                    <a:pt x="155" y="183"/>
                    <a:pt x="155" y="183"/>
                    <a:pt x="155" y="229"/>
                  </a:cubicBezTo>
                  <a:cubicBezTo>
                    <a:pt x="803" y="302"/>
                    <a:pt x="1405" y="493"/>
                    <a:pt x="1980" y="758"/>
                  </a:cubicBezTo>
                  <a:cubicBezTo>
                    <a:pt x="2472" y="950"/>
                    <a:pt x="2929" y="1251"/>
                    <a:pt x="3348" y="1597"/>
                  </a:cubicBezTo>
                  <a:cubicBezTo>
                    <a:pt x="3540" y="1743"/>
                    <a:pt x="3722" y="1898"/>
                    <a:pt x="3877" y="2090"/>
                  </a:cubicBezTo>
                  <a:cubicBezTo>
                    <a:pt x="3898" y="2111"/>
                    <a:pt x="3935" y="2132"/>
                    <a:pt x="3969" y="2132"/>
                  </a:cubicBezTo>
                  <a:cubicBezTo>
                    <a:pt x="3993" y="2132"/>
                    <a:pt x="4017" y="2121"/>
                    <a:pt x="4032" y="2090"/>
                  </a:cubicBezTo>
                  <a:cubicBezTo>
                    <a:pt x="4069" y="2053"/>
                    <a:pt x="4069" y="2008"/>
                    <a:pt x="4032" y="1935"/>
                  </a:cubicBezTo>
                  <a:cubicBezTo>
                    <a:pt x="3540" y="1406"/>
                    <a:pt x="2929" y="950"/>
                    <a:pt x="2244" y="639"/>
                  </a:cubicBezTo>
                  <a:cubicBezTo>
                    <a:pt x="1597" y="302"/>
                    <a:pt x="876" y="110"/>
                    <a:pt x="119" y="1"/>
                  </a:cubicBezTo>
                  <a:close/>
                </a:path>
              </a:pathLst>
            </a:custGeom>
            <a:solidFill>
              <a:srgbClr val="CB7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1" name="Google Shape;5711;p67"/>
            <p:cNvSpPr/>
            <p:nvPr/>
          </p:nvSpPr>
          <p:spPr>
            <a:xfrm>
              <a:off x="8013313" y="4359211"/>
              <a:ext cx="120689" cy="93474"/>
            </a:xfrm>
            <a:custGeom>
              <a:avLst/>
              <a:gdLst/>
              <a:ahLst/>
              <a:cxnLst/>
              <a:rect l="l" t="t" r="r" b="b"/>
              <a:pathLst>
                <a:path w="1898" h="1470" extrusionOk="0">
                  <a:moveTo>
                    <a:pt x="110" y="0"/>
                  </a:moveTo>
                  <a:cubicBezTo>
                    <a:pt x="110" y="0"/>
                    <a:pt x="73" y="0"/>
                    <a:pt x="73" y="37"/>
                  </a:cubicBezTo>
                  <a:cubicBezTo>
                    <a:pt x="37" y="37"/>
                    <a:pt x="37" y="73"/>
                    <a:pt x="37" y="73"/>
                  </a:cubicBezTo>
                  <a:cubicBezTo>
                    <a:pt x="0" y="110"/>
                    <a:pt x="0" y="146"/>
                    <a:pt x="37" y="146"/>
                  </a:cubicBezTo>
                  <a:cubicBezTo>
                    <a:pt x="37" y="192"/>
                    <a:pt x="73" y="228"/>
                    <a:pt x="73" y="228"/>
                  </a:cubicBezTo>
                  <a:lnTo>
                    <a:pt x="110" y="228"/>
                  </a:lnTo>
                  <a:cubicBezTo>
                    <a:pt x="456" y="374"/>
                    <a:pt x="794" y="602"/>
                    <a:pt x="1104" y="831"/>
                  </a:cubicBezTo>
                  <a:cubicBezTo>
                    <a:pt x="1332" y="1022"/>
                    <a:pt x="1514" y="1214"/>
                    <a:pt x="1706" y="1442"/>
                  </a:cubicBezTo>
                  <a:cubicBezTo>
                    <a:pt x="1724" y="1460"/>
                    <a:pt x="1754" y="1469"/>
                    <a:pt x="1784" y="1469"/>
                  </a:cubicBezTo>
                  <a:cubicBezTo>
                    <a:pt x="1813" y="1469"/>
                    <a:pt x="1843" y="1460"/>
                    <a:pt x="1861" y="1442"/>
                  </a:cubicBezTo>
                  <a:cubicBezTo>
                    <a:pt x="1898" y="1405"/>
                    <a:pt x="1898" y="1369"/>
                    <a:pt x="1861" y="1287"/>
                  </a:cubicBezTo>
                  <a:cubicBezTo>
                    <a:pt x="1633" y="1022"/>
                    <a:pt x="1368" y="794"/>
                    <a:pt x="1104" y="566"/>
                  </a:cubicBezTo>
                  <a:cubicBezTo>
                    <a:pt x="794" y="338"/>
                    <a:pt x="493" y="146"/>
                    <a:pt x="146" y="0"/>
                  </a:cubicBezTo>
                  <a:close/>
                </a:path>
              </a:pathLst>
            </a:custGeom>
            <a:solidFill>
              <a:srgbClr val="CB7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2" name="Google Shape;5712;p67"/>
            <p:cNvSpPr/>
            <p:nvPr/>
          </p:nvSpPr>
          <p:spPr>
            <a:xfrm>
              <a:off x="7943110" y="4269866"/>
              <a:ext cx="239025" cy="139257"/>
            </a:xfrm>
            <a:custGeom>
              <a:avLst/>
              <a:gdLst/>
              <a:ahLst/>
              <a:cxnLst/>
              <a:rect l="l" t="t" r="r" b="b"/>
              <a:pathLst>
                <a:path w="3759" h="2190" extrusionOk="0">
                  <a:moveTo>
                    <a:pt x="37" y="0"/>
                  </a:moveTo>
                  <a:cubicBezTo>
                    <a:pt x="37" y="37"/>
                    <a:pt x="0" y="37"/>
                    <a:pt x="0" y="73"/>
                  </a:cubicBezTo>
                  <a:lnTo>
                    <a:pt x="0" y="146"/>
                  </a:lnTo>
                  <a:cubicBezTo>
                    <a:pt x="37" y="183"/>
                    <a:pt x="37" y="183"/>
                    <a:pt x="73" y="183"/>
                  </a:cubicBezTo>
                  <a:cubicBezTo>
                    <a:pt x="529" y="302"/>
                    <a:pt x="985" y="457"/>
                    <a:pt x="1405" y="639"/>
                  </a:cubicBezTo>
                  <a:lnTo>
                    <a:pt x="1369" y="603"/>
                  </a:lnTo>
                  <a:lnTo>
                    <a:pt x="1369" y="603"/>
                  </a:lnTo>
                  <a:cubicBezTo>
                    <a:pt x="1980" y="913"/>
                    <a:pt x="2545" y="1250"/>
                    <a:pt x="3075" y="1670"/>
                  </a:cubicBezTo>
                  <a:cubicBezTo>
                    <a:pt x="3230" y="1825"/>
                    <a:pt x="3421" y="1971"/>
                    <a:pt x="3576" y="2163"/>
                  </a:cubicBezTo>
                  <a:cubicBezTo>
                    <a:pt x="3595" y="2181"/>
                    <a:pt x="3622" y="2190"/>
                    <a:pt x="3649" y="2190"/>
                  </a:cubicBezTo>
                  <a:cubicBezTo>
                    <a:pt x="3677" y="2190"/>
                    <a:pt x="3704" y="2181"/>
                    <a:pt x="3722" y="2163"/>
                  </a:cubicBezTo>
                  <a:cubicBezTo>
                    <a:pt x="3759" y="2126"/>
                    <a:pt x="3759" y="2053"/>
                    <a:pt x="3722" y="2007"/>
                  </a:cubicBezTo>
                  <a:cubicBezTo>
                    <a:pt x="3230" y="1515"/>
                    <a:pt x="2701" y="1095"/>
                    <a:pt x="2089" y="758"/>
                  </a:cubicBezTo>
                  <a:cubicBezTo>
                    <a:pt x="1788" y="566"/>
                    <a:pt x="1442" y="411"/>
                    <a:pt x="1104" y="265"/>
                  </a:cubicBezTo>
                  <a:cubicBezTo>
                    <a:pt x="794" y="146"/>
                    <a:pt x="456" y="37"/>
                    <a:pt x="155" y="0"/>
                  </a:cubicBezTo>
                  <a:close/>
                </a:path>
              </a:pathLst>
            </a:custGeom>
            <a:solidFill>
              <a:srgbClr val="CB7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3" name="Google Shape;5713;p67"/>
            <p:cNvSpPr/>
            <p:nvPr/>
          </p:nvSpPr>
          <p:spPr>
            <a:xfrm>
              <a:off x="7993536" y="4237944"/>
              <a:ext cx="246592" cy="133470"/>
            </a:xfrm>
            <a:custGeom>
              <a:avLst/>
              <a:gdLst/>
              <a:ahLst/>
              <a:cxnLst/>
              <a:rect l="l" t="t" r="r" b="b"/>
              <a:pathLst>
                <a:path w="3878" h="2099" extrusionOk="0">
                  <a:moveTo>
                    <a:pt x="119" y="1"/>
                  </a:moveTo>
                  <a:cubicBezTo>
                    <a:pt x="83" y="1"/>
                    <a:pt x="1" y="1"/>
                    <a:pt x="1" y="83"/>
                  </a:cubicBezTo>
                  <a:cubicBezTo>
                    <a:pt x="1" y="119"/>
                    <a:pt x="1" y="192"/>
                    <a:pt x="83" y="192"/>
                  </a:cubicBezTo>
                  <a:cubicBezTo>
                    <a:pt x="649" y="347"/>
                    <a:pt x="1223" y="539"/>
                    <a:pt x="1752" y="804"/>
                  </a:cubicBezTo>
                  <a:lnTo>
                    <a:pt x="1752" y="767"/>
                  </a:lnTo>
                  <a:cubicBezTo>
                    <a:pt x="2327" y="1032"/>
                    <a:pt x="2856" y="1369"/>
                    <a:pt x="3349" y="1789"/>
                  </a:cubicBezTo>
                  <a:cubicBezTo>
                    <a:pt x="3467" y="1871"/>
                    <a:pt x="3577" y="1944"/>
                    <a:pt x="3650" y="2053"/>
                  </a:cubicBezTo>
                  <a:cubicBezTo>
                    <a:pt x="3696" y="2053"/>
                    <a:pt x="3732" y="2099"/>
                    <a:pt x="3732" y="2099"/>
                  </a:cubicBezTo>
                  <a:cubicBezTo>
                    <a:pt x="3769" y="2099"/>
                    <a:pt x="3805" y="2099"/>
                    <a:pt x="3805" y="2053"/>
                  </a:cubicBezTo>
                  <a:cubicBezTo>
                    <a:pt x="3878" y="2017"/>
                    <a:pt x="3878" y="1944"/>
                    <a:pt x="3842" y="1907"/>
                  </a:cubicBezTo>
                  <a:cubicBezTo>
                    <a:pt x="3577" y="1679"/>
                    <a:pt x="3312" y="1451"/>
                    <a:pt x="3011" y="1223"/>
                  </a:cubicBezTo>
                  <a:cubicBezTo>
                    <a:pt x="2738" y="1032"/>
                    <a:pt x="2437" y="877"/>
                    <a:pt x="2099" y="685"/>
                  </a:cubicBezTo>
                  <a:cubicBezTo>
                    <a:pt x="1488" y="384"/>
                    <a:pt x="804" y="156"/>
                    <a:pt x="156" y="1"/>
                  </a:cubicBezTo>
                  <a:close/>
                </a:path>
              </a:pathLst>
            </a:custGeom>
            <a:solidFill>
              <a:srgbClr val="CB7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4" name="Google Shape;5714;p67"/>
            <p:cNvSpPr/>
            <p:nvPr/>
          </p:nvSpPr>
          <p:spPr>
            <a:xfrm>
              <a:off x="8095089" y="4231013"/>
              <a:ext cx="191462" cy="103902"/>
            </a:xfrm>
            <a:custGeom>
              <a:avLst/>
              <a:gdLst/>
              <a:ahLst/>
              <a:cxnLst/>
              <a:rect l="l" t="t" r="r" b="b"/>
              <a:pathLst>
                <a:path w="3011" h="1634" extrusionOk="0">
                  <a:moveTo>
                    <a:pt x="119" y="0"/>
                  </a:moveTo>
                  <a:cubicBezTo>
                    <a:pt x="82" y="0"/>
                    <a:pt x="0" y="0"/>
                    <a:pt x="0" y="73"/>
                  </a:cubicBezTo>
                  <a:cubicBezTo>
                    <a:pt x="0" y="110"/>
                    <a:pt x="0" y="192"/>
                    <a:pt x="82" y="192"/>
                  </a:cubicBezTo>
                  <a:cubicBezTo>
                    <a:pt x="502" y="301"/>
                    <a:pt x="958" y="456"/>
                    <a:pt x="1332" y="648"/>
                  </a:cubicBezTo>
                  <a:cubicBezTo>
                    <a:pt x="1787" y="839"/>
                    <a:pt x="2242" y="1103"/>
                    <a:pt x="2661" y="1439"/>
                  </a:cubicBezTo>
                  <a:lnTo>
                    <a:pt x="2661" y="1439"/>
                  </a:lnTo>
                  <a:cubicBezTo>
                    <a:pt x="2714" y="1494"/>
                    <a:pt x="2751" y="1536"/>
                    <a:pt x="2819" y="1597"/>
                  </a:cubicBezTo>
                  <a:cubicBezTo>
                    <a:pt x="2819" y="1597"/>
                    <a:pt x="2856" y="1633"/>
                    <a:pt x="2892" y="1633"/>
                  </a:cubicBezTo>
                  <a:cubicBezTo>
                    <a:pt x="2929" y="1633"/>
                    <a:pt x="2929" y="1597"/>
                    <a:pt x="2965" y="1597"/>
                  </a:cubicBezTo>
                  <a:cubicBezTo>
                    <a:pt x="3011" y="1560"/>
                    <a:pt x="3011" y="1478"/>
                    <a:pt x="2965" y="1442"/>
                  </a:cubicBezTo>
                  <a:cubicBezTo>
                    <a:pt x="2591" y="1068"/>
                    <a:pt x="2135" y="757"/>
                    <a:pt x="1642" y="529"/>
                  </a:cubicBezTo>
                  <a:cubicBezTo>
                    <a:pt x="1186" y="301"/>
                    <a:pt x="648" y="110"/>
                    <a:pt x="155" y="0"/>
                  </a:cubicBezTo>
                  <a:close/>
                </a:path>
              </a:pathLst>
            </a:custGeom>
            <a:solidFill>
              <a:srgbClr val="CB7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5" name="Google Shape;5715;p67"/>
            <p:cNvSpPr/>
            <p:nvPr/>
          </p:nvSpPr>
          <p:spPr>
            <a:xfrm>
              <a:off x="7580521" y="4356858"/>
              <a:ext cx="108544" cy="58119"/>
            </a:xfrm>
            <a:custGeom>
              <a:avLst/>
              <a:gdLst/>
              <a:ahLst/>
              <a:cxnLst/>
              <a:rect l="l" t="t" r="r" b="b"/>
              <a:pathLst>
                <a:path w="1707" h="914" extrusionOk="0">
                  <a:moveTo>
                    <a:pt x="110" y="1"/>
                  </a:moveTo>
                  <a:cubicBezTo>
                    <a:pt x="73" y="1"/>
                    <a:pt x="37" y="37"/>
                    <a:pt x="1" y="74"/>
                  </a:cubicBezTo>
                  <a:cubicBezTo>
                    <a:pt x="1" y="147"/>
                    <a:pt x="37" y="183"/>
                    <a:pt x="73" y="229"/>
                  </a:cubicBezTo>
                  <a:cubicBezTo>
                    <a:pt x="338" y="302"/>
                    <a:pt x="612" y="375"/>
                    <a:pt x="876" y="493"/>
                  </a:cubicBezTo>
                  <a:cubicBezTo>
                    <a:pt x="1104" y="603"/>
                    <a:pt x="1332" y="722"/>
                    <a:pt x="1560" y="913"/>
                  </a:cubicBezTo>
                  <a:lnTo>
                    <a:pt x="1633" y="913"/>
                  </a:lnTo>
                  <a:cubicBezTo>
                    <a:pt x="1670" y="913"/>
                    <a:pt x="1706" y="913"/>
                    <a:pt x="1706" y="868"/>
                  </a:cubicBezTo>
                  <a:lnTo>
                    <a:pt x="1706" y="795"/>
                  </a:lnTo>
                  <a:cubicBezTo>
                    <a:pt x="1706" y="758"/>
                    <a:pt x="1706" y="758"/>
                    <a:pt x="1670" y="722"/>
                  </a:cubicBezTo>
                  <a:cubicBezTo>
                    <a:pt x="1250" y="375"/>
                    <a:pt x="685" y="147"/>
                    <a:pt x="156" y="1"/>
                  </a:cubicBezTo>
                  <a:close/>
                </a:path>
              </a:pathLst>
            </a:custGeom>
            <a:solidFill>
              <a:srgbClr val="CB7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6" name="Google Shape;5716;p67"/>
            <p:cNvSpPr/>
            <p:nvPr/>
          </p:nvSpPr>
          <p:spPr>
            <a:xfrm>
              <a:off x="7493531" y="4298864"/>
              <a:ext cx="217596" cy="86161"/>
            </a:xfrm>
            <a:custGeom>
              <a:avLst/>
              <a:gdLst/>
              <a:ahLst/>
              <a:cxnLst/>
              <a:rect l="l" t="t" r="r" b="b"/>
              <a:pathLst>
                <a:path w="3422" h="1355" extrusionOk="0">
                  <a:moveTo>
                    <a:pt x="110" y="1"/>
                  </a:moveTo>
                  <a:cubicBezTo>
                    <a:pt x="37" y="1"/>
                    <a:pt x="0" y="74"/>
                    <a:pt x="0" y="110"/>
                  </a:cubicBezTo>
                  <a:cubicBezTo>
                    <a:pt x="0" y="183"/>
                    <a:pt x="37" y="229"/>
                    <a:pt x="110" y="229"/>
                  </a:cubicBezTo>
                  <a:cubicBezTo>
                    <a:pt x="338" y="229"/>
                    <a:pt x="566" y="265"/>
                    <a:pt x="794" y="302"/>
                  </a:cubicBezTo>
                  <a:cubicBezTo>
                    <a:pt x="1250" y="375"/>
                    <a:pt x="1706" y="493"/>
                    <a:pt x="2126" y="721"/>
                  </a:cubicBezTo>
                  <a:lnTo>
                    <a:pt x="2089" y="685"/>
                  </a:lnTo>
                  <a:lnTo>
                    <a:pt x="2089" y="685"/>
                  </a:lnTo>
                  <a:cubicBezTo>
                    <a:pt x="2509" y="867"/>
                    <a:pt x="2892" y="1095"/>
                    <a:pt x="3230" y="1323"/>
                  </a:cubicBezTo>
                  <a:cubicBezTo>
                    <a:pt x="3261" y="1343"/>
                    <a:pt x="3287" y="1354"/>
                    <a:pt x="3309" y="1354"/>
                  </a:cubicBezTo>
                  <a:cubicBezTo>
                    <a:pt x="3340" y="1354"/>
                    <a:pt x="3364" y="1334"/>
                    <a:pt x="3385" y="1287"/>
                  </a:cubicBezTo>
                  <a:cubicBezTo>
                    <a:pt x="3421" y="1250"/>
                    <a:pt x="3421" y="1177"/>
                    <a:pt x="3348" y="1141"/>
                  </a:cubicBezTo>
                  <a:cubicBezTo>
                    <a:pt x="2892" y="831"/>
                    <a:pt x="2354" y="566"/>
                    <a:pt x="1825" y="338"/>
                  </a:cubicBezTo>
                  <a:cubicBezTo>
                    <a:pt x="1296" y="147"/>
                    <a:pt x="721" y="1"/>
                    <a:pt x="110" y="1"/>
                  </a:cubicBezTo>
                  <a:close/>
                </a:path>
              </a:pathLst>
            </a:custGeom>
            <a:solidFill>
              <a:srgbClr val="CB7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7" name="Google Shape;5717;p67"/>
            <p:cNvSpPr/>
            <p:nvPr/>
          </p:nvSpPr>
          <p:spPr>
            <a:xfrm>
              <a:off x="7561381" y="4266941"/>
              <a:ext cx="181034" cy="88323"/>
            </a:xfrm>
            <a:custGeom>
              <a:avLst/>
              <a:gdLst/>
              <a:ahLst/>
              <a:cxnLst/>
              <a:rect l="l" t="t" r="r" b="b"/>
              <a:pathLst>
                <a:path w="2847" h="1389" extrusionOk="0">
                  <a:moveTo>
                    <a:pt x="110" y="1"/>
                  </a:moveTo>
                  <a:cubicBezTo>
                    <a:pt x="73" y="1"/>
                    <a:pt x="37" y="1"/>
                    <a:pt x="37" y="46"/>
                  </a:cubicBezTo>
                  <a:cubicBezTo>
                    <a:pt x="0" y="46"/>
                    <a:pt x="0" y="83"/>
                    <a:pt x="0" y="119"/>
                  </a:cubicBezTo>
                  <a:cubicBezTo>
                    <a:pt x="0" y="119"/>
                    <a:pt x="0" y="156"/>
                    <a:pt x="37" y="192"/>
                  </a:cubicBezTo>
                  <a:cubicBezTo>
                    <a:pt x="37" y="192"/>
                    <a:pt x="73" y="229"/>
                    <a:pt x="110" y="229"/>
                  </a:cubicBezTo>
                  <a:lnTo>
                    <a:pt x="229" y="229"/>
                  </a:lnTo>
                  <a:cubicBezTo>
                    <a:pt x="603" y="311"/>
                    <a:pt x="1022" y="421"/>
                    <a:pt x="1405" y="612"/>
                  </a:cubicBezTo>
                  <a:lnTo>
                    <a:pt x="1369" y="612"/>
                  </a:lnTo>
                  <a:cubicBezTo>
                    <a:pt x="1825" y="804"/>
                    <a:pt x="2236" y="1068"/>
                    <a:pt x="2655" y="1369"/>
                  </a:cubicBezTo>
                  <a:cubicBezTo>
                    <a:pt x="2666" y="1383"/>
                    <a:pt x="2681" y="1388"/>
                    <a:pt x="2698" y="1388"/>
                  </a:cubicBezTo>
                  <a:cubicBezTo>
                    <a:pt x="2737" y="1388"/>
                    <a:pt x="2785" y="1358"/>
                    <a:pt x="2810" y="1333"/>
                  </a:cubicBezTo>
                  <a:cubicBezTo>
                    <a:pt x="2847" y="1296"/>
                    <a:pt x="2810" y="1223"/>
                    <a:pt x="2774" y="1187"/>
                  </a:cubicBezTo>
                  <a:cubicBezTo>
                    <a:pt x="2391" y="913"/>
                    <a:pt x="1971" y="649"/>
                    <a:pt x="1515" y="421"/>
                  </a:cubicBezTo>
                  <a:cubicBezTo>
                    <a:pt x="1287" y="348"/>
                    <a:pt x="1059" y="229"/>
                    <a:pt x="831" y="156"/>
                  </a:cubicBezTo>
                  <a:cubicBezTo>
                    <a:pt x="603" y="83"/>
                    <a:pt x="338" y="46"/>
                    <a:pt x="110" y="1"/>
                  </a:cubicBezTo>
                  <a:close/>
                </a:path>
              </a:pathLst>
            </a:custGeom>
            <a:solidFill>
              <a:srgbClr val="CB7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8" name="Google Shape;5718;p67"/>
            <p:cNvSpPr/>
            <p:nvPr/>
          </p:nvSpPr>
          <p:spPr>
            <a:xfrm>
              <a:off x="7604876" y="4237944"/>
              <a:ext cx="174103" cy="89277"/>
            </a:xfrm>
            <a:custGeom>
              <a:avLst/>
              <a:gdLst/>
              <a:ahLst/>
              <a:cxnLst/>
              <a:rect l="l" t="t" r="r" b="b"/>
              <a:pathLst>
                <a:path w="2738" h="1404" extrusionOk="0">
                  <a:moveTo>
                    <a:pt x="74" y="1"/>
                  </a:moveTo>
                  <a:lnTo>
                    <a:pt x="37" y="46"/>
                  </a:lnTo>
                  <a:cubicBezTo>
                    <a:pt x="1" y="46"/>
                    <a:pt x="1" y="83"/>
                    <a:pt x="1" y="83"/>
                  </a:cubicBezTo>
                  <a:lnTo>
                    <a:pt x="1" y="192"/>
                  </a:lnTo>
                  <a:cubicBezTo>
                    <a:pt x="1" y="192"/>
                    <a:pt x="37" y="229"/>
                    <a:pt x="74" y="229"/>
                  </a:cubicBezTo>
                  <a:cubicBezTo>
                    <a:pt x="530" y="311"/>
                    <a:pt x="986" y="457"/>
                    <a:pt x="1406" y="648"/>
                  </a:cubicBezTo>
                  <a:lnTo>
                    <a:pt x="1369" y="612"/>
                  </a:lnTo>
                  <a:lnTo>
                    <a:pt x="1369" y="612"/>
                  </a:lnTo>
                  <a:cubicBezTo>
                    <a:pt x="1707" y="804"/>
                    <a:pt x="2053" y="995"/>
                    <a:pt x="2354" y="1260"/>
                  </a:cubicBezTo>
                  <a:lnTo>
                    <a:pt x="2354" y="1223"/>
                  </a:lnTo>
                  <a:cubicBezTo>
                    <a:pt x="2391" y="1260"/>
                    <a:pt x="2464" y="1333"/>
                    <a:pt x="2509" y="1369"/>
                  </a:cubicBezTo>
                  <a:cubicBezTo>
                    <a:pt x="2528" y="1392"/>
                    <a:pt x="2555" y="1403"/>
                    <a:pt x="2582" y="1403"/>
                  </a:cubicBezTo>
                  <a:cubicBezTo>
                    <a:pt x="2610" y="1403"/>
                    <a:pt x="2637" y="1392"/>
                    <a:pt x="2655" y="1369"/>
                  </a:cubicBezTo>
                  <a:cubicBezTo>
                    <a:pt x="2692" y="1333"/>
                    <a:pt x="2737" y="1260"/>
                    <a:pt x="2655" y="1223"/>
                  </a:cubicBezTo>
                  <a:cubicBezTo>
                    <a:pt x="2318" y="913"/>
                    <a:pt x="1935" y="648"/>
                    <a:pt x="1479" y="457"/>
                  </a:cubicBezTo>
                  <a:cubicBezTo>
                    <a:pt x="1059" y="229"/>
                    <a:pt x="603" y="119"/>
                    <a:pt x="110" y="1"/>
                  </a:cubicBezTo>
                  <a:close/>
                </a:path>
              </a:pathLst>
            </a:custGeom>
            <a:solidFill>
              <a:srgbClr val="CB7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9" name="Google Shape;5719;p67"/>
            <p:cNvSpPr/>
            <p:nvPr/>
          </p:nvSpPr>
          <p:spPr>
            <a:xfrm>
              <a:off x="7643157" y="4211872"/>
              <a:ext cx="161894" cy="91121"/>
            </a:xfrm>
            <a:custGeom>
              <a:avLst/>
              <a:gdLst/>
              <a:ahLst/>
              <a:cxnLst/>
              <a:rect l="l" t="t" r="r" b="b"/>
              <a:pathLst>
                <a:path w="2546" h="1433" extrusionOk="0">
                  <a:moveTo>
                    <a:pt x="119" y="0"/>
                  </a:moveTo>
                  <a:cubicBezTo>
                    <a:pt x="83" y="0"/>
                    <a:pt x="37" y="37"/>
                    <a:pt x="1" y="73"/>
                  </a:cubicBezTo>
                  <a:cubicBezTo>
                    <a:pt x="1" y="146"/>
                    <a:pt x="37" y="183"/>
                    <a:pt x="83" y="228"/>
                  </a:cubicBezTo>
                  <a:cubicBezTo>
                    <a:pt x="457" y="338"/>
                    <a:pt x="804" y="456"/>
                    <a:pt x="1141" y="602"/>
                  </a:cubicBezTo>
                  <a:cubicBezTo>
                    <a:pt x="1524" y="757"/>
                    <a:pt x="1862" y="985"/>
                    <a:pt x="2208" y="1250"/>
                  </a:cubicBezTo>
                  <a:cubicBezTo>
                    <a:pt x="2245" y="1287"/>
                    <a:pt x="2281" y="1323"/>
                    <a:pt x="2364" y="1405"/>
                  </a:cubicBezTo>
                  <a:cubicBezTo>
                    <a:pt x="2382" y="1423"/>
                    <a:pt x="2409" y="1432"/>
                    <a:pt x="2437" y="1432"/>
                  </a:cubicBezTo>
                  <a:cubicBezTo>
                    <a:pt x="2464" y="1432"/>
                    <a:pt x="2491" y="1423"/>
                    <a:pt x="2509" y="1405"/>
                  </a:cubicBezTo>
                  <a:cubicBezTo>
                    <a:pt x="2546" y="1369"/>
                    <a:pt x="2546" y="1287"/>
                    <a:pt x="2509" y="1250"/>
                  </a:cubicBezTo>
                  <a:cubicBezTo>
                    <a:pt x="1862" y="602"/>
                    <a:pt x="995" y="265"/>
                    <a:pt x="156" y="0"/>
                  </a:cubicBezTo>
                  <a:close/>
                </a:path>
              </a:pathLst>
            </a:custGeom>
            <a:solidFill>
              <a:srgbClr val="CB7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0" name="Google Shape;5720;p67"/>
            <p:cNvSpPr/>
            <p:nvPr/>
          </p:nvSpPr>
          <p:spPr>
            <a:xfrm>
              <a:off x="7694220" y="4182875"/>
              <a:ext cx="154390" cy="91693"/>
            </a:xfrm>
            <a:custGeom>
              <a:avLst/>
              <a:gdLst/>
              <a:ahLst/>
              <a:cxnLst/>
              <a:rect l="l" t="t" r="r" b="b"/>
              <a:pathLst>
                <a:path w="2428" h="1442" extrusionOk="0">
                  <a:moveTo>
                    <a:pt x="110" y="0"/>
                  </a:moveTo>
                  <a:cubicBezTo>
                    <a:pt x="74" y="0"/>
                    <a:pt x="37" y="37"/>
                    <a:pt x="37" y="73"/>
                  </a:cubicBezTo>
                  <a:cubicBezTo>
                    <a:pt x="1" y="146"/>
                    <a:pt x="37" y="183"/>
                    <a:pt x="110" y="228"/>
                  </a:cubicBezTo>
                  <a:cubicBezTo>
                    <a:pt x="338" y="301"/>
                    <a:pt x="530" y="374"/>
                    <a:pt x="758" y="456"/>
                  </a:cubicBezTo>
                  <a:cubicBezTo>
                    <a:pt x="1250" y="684"/>
                    <a:pt x="1706" y="949"/>
                    <a:pt x="2126" y="1286"/>
                  </a:cubicBezTo>
                  <a:cubicBezTo>
                    <a:pt x="2163" y="1323"/>
                    <a:pt x="2199" y="1368"/>
                    <a:pt x="2245" y="1405"/>
                  </a:cubicBezTo>
                  <a:cubicBezTo>
                    <a:pt x="2281" y="1405"/>
                    <a:pt x="2318" y="1441"/>
                    <a:pt x="2318" y="1441"/>
                  </a:cubicBezTo>
                  <a:cubicBezTo>
                    <a:pt x="2354" y="1441"/>
                    <a:pt x="2391" y="1405"/>
                    <a:pt x="2427" y="1405"/>
                  </a:cubicBezTo>
                  <a:lnTo>
                    <a:pt x="2427" y="1323"/>
                  </a:lnTo>
                  <a:lnTo>
                    <a:pt x="2427" y="1250"/>
                  </a:lnTo>
                  <a:cubicBezTo>
                    <a:pt x="2090" y="949"/>
                    <a:pt x="1743" y="721"/>
                    <a:pt x="1369" y="529"/>
                  </a:cubicBezTo>
                  <a:cubicBezTo>
                    <a:pt x="986" y="301"/>
                    <a:pt x="566" y="146"/>
                    <a:pt x="147" y="0"/>
                  </a:cubicBezTo>
                  <a:close/>
                </a:path>
              </a:pathLst>
            </a:custGeom>
            <a:solidFill>
              <a:srgbClr val="CB7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1" name="Google Shape;5721;p67"/>
            <p:cNvSpPr/>
            <p:nvPr/>
          </p:nvSpPr>
          <p:spPr>
            <a:xfrm>
              <a:off x="7737715" y="4160809"/>
              <a:ext cx="159605" cy="82409"/>
            </a:xfrm>
            <a:custGeom>
              <a:avLst/>
              <a:gdLst/>
              <a:ahLst/>
              <a:cxnLst/>
              <a:rect l="l" t="t" r="r" b="b"/>
              <a:pathLst>
                <a:path w="2510" h="1296" extrusionOk="0">
                  <a:moveTo>
                    <a:pt x="74" y="0"/>
                  </a:moveTo>
                  <a:cubicBezTo>
                    <a:pt x="37" y="37"/>
                    <a:pt x="37" y="37"/>
                    <a:pt x="1" y="73"/>
                  </a:cubicBezTo>
                  <a:cubicBezTo>
                    <a:pt x="1" y="119"/>
                    <a:pt x="37" y="192"/>
                    <a:pt x="74" y="192"/>
                  </a:cubicBezTo>
                  <a:cubicBezTo>
                    <a:pt x="420" y="265"/>
                    <a:pt x="758" y="384"/>
                    <a:pt x="1105" y="530"/>
                  </a:cubicBezTo>
                  <a:cubicBezTo>
                    <a:pt x="1561" y="721"/>
                    <a:pt x="1971" y="986"/>
                    <a:pt x="2354" y="1296"/>
                  </a:cubicBezTo>
                  <a:lnTo>
                    <a:pt x="2427" y="1296"/>
                  </a:lnTo>
                  <a:cubicBezTo>
                    <a:pt x="2473" y="1296"/>
                    <a:pt x="2473" y="1259"/>
                    <a:pt x="2509" y="1259"/>
                  </a:cubicBezTo>
                  <a:lnTo>
                    <a:pt x="2509" y="1177"/>
                  </a:lnTo>
                  <a:cubicBezTo>
                    <a:pt x="2509" y="1141"/>
                    <a:pt x="2473" y="1104"/>
                    <a:pt x="2473" y="1104"/>
                  </a:cubicBezTo>
                  <a:cubicBezTo>
                    <a:pt x="1789" y="575"/>
                    <a:pt x="986" y="192"/>
                    <a:pt x="147" y="0"/>
                  </a:cubicBezTo>
                  <a:close/>
                </a:path>
              </a:pathLst>
            </a:custGeom>
            <a:solidFill>
              <a:srgbClr val="CB7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7" name="صورة 6">
            <a:extLst>
              <a:ext uri="{FF2B5EF4-FFF2-40B4-BE49-F238E27FC236}">
                <a16:creationId xmlns:a16="http://schemas.microsoft.com/office/drawing/2014/main" id="{4EC16B3B-8077-4E30-BDDD-D0236807F74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8518" t="17778" r="16111" b="16543"/>
          <a:stretch/>
        </p:blipFill>
        <p:spPr>
          <a:xfrm>
            <a:off x="5477933" y="524934"/>
            <a:ext cx="3014135" cy="39877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6600"/>
            </a:solidFill>
            <a:miter lim="800000"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3" name="Picture 2" descr="Download HD Betaught Clipart Lady Teacher - Teacher Standing Clipart Png  Transparent PNG Image - NicePNG.com">
            <a:extLst>
              <a:ext uri="{FF2B5EF4-FFF2-40B4-BE49-F238E27FC236}">
                <a16:creationId xmlns:a16="http://schemas.microsoft.com/office/drawing/2014/main" id="{59A200DF-CEDE-46F2-8AD2-85AE4B94B4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71599" y="1549399"/>
            <a:ext cx="1422399" cy="2946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MG Bk 4 F-SA__16_2-14">
            <a:hlinkClick r:id="" action="ppaction://media"/>
            <a:extLst>
              <a:ext uri="{FF2B5EF4-FFF2-40B4-BE49-F238E27FC236}">
                <a16:creationId xmlns:a16="http://schemas.microsoft.com/office/drawing/2014/main" id="{388A18B1-9F21-48EB-9A9E-F90BEEAC483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7142" end="114461.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89021" y="472240"/>
            <a:ext cx="751911" cy="721560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45" name="فقاعة التفكير: على شكل سحابة 44">
            <a:extLst>
              <a:ext uri="{FF2B5EF4-FFF2-40B4-BE49-F238E27FC236}">
                <a16:creationId xmlns:a16="http://schemas.microsoft.com/office/drawing/2014/main" id="{48205C36-B8E8-4F48-B01B-B8AE2F4AB3C7}"/>
              </a:ext>
            </a:extLst>
          </p:cNvPr>
          <p:cNvSpPr/>
          <p:nvPr/>
        </p:nvSpPr>
        <p:spPr>
          <a:xfrm>
            <a:off x="1925836" y="677335"/>
            <a:ext cx="3213431" cy="1007533"/>
          </a:xfrm>
          <a:prstGeom prst="cloudCallout">
            <a:avLst>
              <a:gd name="adj1" fmla="val -33133"/>
              <a:gd name="adj2" fmla="val 75818"/>
            </a:avLst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dirty="0">
                <a:solidFill>
                  <a:srgbClr val="FFF7E7"/>
                </a:solidFill>
              </a:rPr>
              <a:t>What would you do</a:t>
            </a:r>
          </a:p>
          <a:p>
            <a:pPr algn="ctr"/>
            <a:r>
              <a:rPr lang="en-US" sz="1600" dirty="0">
                <a:solidFill>
                  <a:srgbClr val="FFF7E7"/>
                </a:solidFill>
              </a:rPr>
              <a:t>if you were </a:t>
            </a:r>
            <a:r>
              <a:rPr lang="en-US" sz="1800" b="1" u="sng" dirty="0">
                <a:solidFill>
                  <a:srgbClr val="FFF7E7"/>
                </a:solidFill>
              </a:rPr>
              <a:t>Mike</a:t>
            </a:r>
            <a:r>
              <a:rPr lang="en-US" sz="1600" dirty="0">
                <a:solidFill>
                  <a:srgbClr val="FFF7E7"/>
                </a:solidFill>
              </a:rPr>
              <a:t>?</a:t>
            </a:r>
            <a:endParaRPr lang="en-US" dirty="0">
              <a:solidFill>
                <a:srgbClr val="FFF7E7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  <p:bldLst>
      <p:bldP spid="4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صورة 83">
            <a:extLst>
              <a:ext uri="{FF2B5EF4-FFF2-40B4-BE49-F238E27FC236}">
                <a16:creationId xmlns:a16="http://schemas.microsoft.com/office/drawing/2014/main" id="{22BD31BD-99AA-45B5-84A0-6F8ADC3FF47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8889" t="23045" r="19907" b="10124"/>
          <a:stretch/>
        </p:blipFill>
        <p:spPr>
          <a:xfrm>
            <a:off x="668868" y="601133"/>
            <a:ext cx="3293532" cy="39878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6600"/>
            </a:solidFill>
            <a:miter lim="800000"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6" name="MG Bk 4 F-SA__16_2-14">
            <a:hlinkClick r:id="" action="ppaction://media"/>
            <a:extLst>
              <a:ext uri="{FF2B5EF4-FFF2-40B4-BE49-F238E27FC236}">
                <a16:creationId xmlns:a16="http://schemas.microsoft.com/office/drawing/2014/main" id="{81BC0B6E-E898-4A8A-9FF9-EB0573B2AC9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9100" end="57785.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55136" y="514730"/>
            <a:ext cx="830868" cy="832967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87" name="Picture 2" descr="Download HD Betaught Clipart Lady Teacher - Teacher Standing Clipart Png  Transparent PNG Image - NicePNG.com">
            <a:extLst>
              <a:ext uri="{FF2B5EF4-FFF2-40B4-BE49-F238E27FC236}">
                <a16:creationId xmlns:a16="http://schemas.microsoft.com/office/drawing/2014/main" id="{A3560E9A-AEC0-4107-8EDD-8A92BC2936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3199" y="1659466"/>
            <a:ext cx="1422399" cy="2946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8" name="فقاعة التفكير: على شكل سحابة 87">
            <a:extLst>
              <a:ext uri="{FF2B5EF4-FFF2-40B4-BE49-F238E27FC236}">
                <a16:creationId xmlns:a16="http://schemas.microsoft.com/office/drawing/2014/main" id="{889F5B10-B364-4785-B16F-1300FA6AD6AD}"/>
              </a:ext>
            </a:extLst>
          </p:cNvPr>
          <p:cNvSpPr/>
          <p:nvPr/>
        </p:nvSpPr>
        <p:spPr>
          <a:xfrm>
            <a:off x="5251732" y="516468"/>
            <a:ext cx="3316536" cy="1007533"/>
          </a:xfrm>
          <a:prstGeom prst="cloudCallout">
            <a:avLst>
              <a:gd name="adj1" fmla="val -9157"/>
              <a:gd name="adj2" fmla="val 71616"/>
            </a:avLst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dirty="0">
                <a:solidFill>
                  <a:srgbClr val="FFF7E7"/>
                </a:solidFill>
              </a:rPr>
              <a:t>What would you do</a:t>
            </a:r>
          </a:p>
          <a:p>
            <a:pPr algn="ctr"/>
            <a:r>
              <a:rPr lang="en-US" sz="1600" dirty="0">
                <a:solidFill>
                  <a:srgbClr val="FFF7E7"/>
                </a:solidFill>
              </a:rPr>
              <a:t>if you were </a:t>
            </a:r>
            <a:r>
              <a:rPr lang="en-US" sz="1800" b="1" u="sng" dirty="0">
                <a:solidFill>
                  <a:srgbClr val="FFF7E7"/>
                </a:solidFill>
              </a:rPr>
              <a:t>captain</a:t>
            </a:r>
            <a:r>
              <a:rPr lang="en-US" sz="1600" dirty="0">
                <a:solidFill>
                  <a:srgbClr val="FFF7E7"/>
                </a:solidFill>
              </a:rPr>
              <a:t>?</a:t>
            </a:r>
            <a:endParaRPr lang="en-US" dirty="0">
              <a:solidFill>
                <a:srgbClr val="FFF7E7"/>
              </a:solidFill>
            </a:endParaRPr>
          </a:p>
        </p:txBody>
      </p:sp>
      <p:grpSp>
        <p:nvGrpSpPr>
          <p:cNvPr id="89" name="Google Shape;4235;p54">
            <a:extLst>
              <a:ext uri="{FF2B5EF4-FFF2-40B4-BE49-F238E27FC236}">
                <a16:creationId xmlns:a16="http://schemas.microsoft.com/office/drawing/2014/main" id="{3EE2651E-05DF-4C53-AC1D-CA4CFB02E05C}"/>
              </a:ext>
            </a:extLst>
          </p:cNvPr>
          <p:cNvGrpSpPr/>
          <p:nvPr/>
        </p:nvGrpSpPr>
        <p:grpSpPr>
          <a:xfrm>
            <a:off x="7566758" y="2912534"/>
            <a:ext cx="891442" cy="1661097"/>
            <a:chOff x="1860225" y="3233103"/>
            <a:chExt cx="798345" cy="1298194"/>
          </a:xfrm>
        </p:grpSpPr>
        <p:sp>
          <p:nvSpPr>
            <p:cNvPr id="90" name="Google Shape;4236;p54">
              <a:extLst>
                <a:ext uri="{FF2B5EF4-FFF2-40B4-BE49-F238E27FC236}">
                  <a16:creationId xmlns:a16="http://schemas.microsoft.com/office/drawing/2014/main" id="{4B16C5E3-4F8A-4D11-94DF-E0D7BF72CF95}"/>
                </a:ext>
              </a:extLst>
            </p:cNvPr>
            <p:cNvSpPr/>
            <p:nvPr/>
          </p:nvSpPr>
          <p:spPr>
            <a:xfrm>
              <a:off x="2039322" y="3233103"/>
              <a:ext cx="285223" cy="934481"/>
            </a:xfrm>
            <a:custGeom>
              <a:avLst/>
              <a:gdLst/>
              <a:ahLst/>
              <a:cxnLst/>
              <a:rect l="l" t="t" r="r" b="b"/>
              <a:pathLst>
                <a:path w="6232" h="20418" extrusionOk="0">
                  <a:moveTo>
                    <a:pt x="3385" y="1"/>
                  </a:moveTo>
                  <a:cubicBezTo>
                    <a:pt x="3303" y="1"/>
                    <a:pt x="3194" y="1"/>
                    <a:pt x="3075" y="47"/>
                  </a:cubicBezTo>
                  <a:cubicBezTo>
                    <a:pt x="2966" y="47"/>
                    <a:pt x="2847" y="83"/>
                    <a:pt x="2738" y="120"/>
                  </a:cubicBezTo>
                  <a:cubicBezTo>
                    <a:pt x="2510" y="193"/>
                    <a:pt x="2318" y="348"/>
                    <a:pt x="2090" y="503"/>
                  </a:cubicBezTo>
                  <a:cubicBezTo>
                    <a:pt x="1707" y="767"/>
                    <a:pt x="1369" y="1105"/>
                    <a:pt x="1105" y="1524"/>
                  </a:cubicBezTo>
                  <a:cubicBezTo>
                    <a:pt x="986" y="1716"/>
                    <a:pt x="877" y="1908"/>
                    <a:pt x="758" y="2099"/>
                  </a:cubicBezTo>
                  <a:cubicBezTo>
                    <a:pt x="685" y="2282"/>
                    <a:pt x="603" y="2473"/>
                    <a:pt x="494" y="2701"/>
                  </a:cubicBezTo>
                  <a:cubicBezTo>
                    <a:pt x="193" y="3468"/>
                    <a:pt x="37" y="4334"/>
                    <a:pt x="1" y="5365"/>
                  </a:cubicBezTo>
                  <a:cubicBezTo>
                    <a:pt x="1" y="6277"/>
                    <a:pt x="74" y="7226"/>
                    <a:pt x="266" y="8175"/>
                  </a:cubicBezTo>
                  <a:cubicBezTo>
                    <a:pt x="457" y="9051"/>
                    <a:pt x="685" y="9890"/>
                    <a:pt x="1023" y="10647"/>
                  </a:cubicBezTo>
                  <a:cubicBezTo>
                    <a:pt x="1214" y="11103"/>
                    <a:pt x="1479" y="11596"/>
                    <a:pt x="1825" y="12171"/>
                  </a:cubicBezTo>
                  <a:cubicBezTo>
                    <a:pt x="2090" y="12627"/>
                    <a:pt x="2355" y="13083"/>
                    <a:pt x="2619" y="13502"/>
                  </a:cubicBezTo>
                  <a:lnTo>
                    <a:pt x="2738" y="13685"/>
                  </a:lnTo>
                  <a:cubicBezTo>
                    <a:pt x="3039" y="14141"/>
                    <a:pt x="3303" y="14597"/>
                    <a:pt x="3568" y="15099"/>
                  </a:cubicBezTo>
                  <a:cubicBezTo>
                    <a:pt x="3842" y="15592"/>
                    <a:pt x="4070" y="16048"/>
                    <a:pt x="4298" y="16504"/>
                  </a:cubicBezTo>
                  <a:cubicBezTo>
                    <a:pt x="4371" y="16768"/>
                    <a:pt x="4480" y="16960"/>
                    <a:pt x="4526" y="17152"/>
                  </a:cubicBezTo>
                  <a:cubicBezTo>
                    <a:pt x="4599" y="17334"/>
                    <a:pt x="4672" y="17526"/>
                    <a:pt x="4708" y="17717"/>
                  </a:cubicBezTo>
                  <a:cubicBezTo>
                    <a:pt x="4790" y="18064"/>
                    <a:pt x="4863" y="18401"/>
                    <a:pt x="4936" y="18748"/>
                  </a:cubicBezTo>
                  <a:cubicBezTo>
                    <a:pt x="5018" y="19013"/>
                    <a:pt x="5091" y="19314"/>
                    <a:pt x="5164" y="19578"/>
                  </a:cubicBezTo>
                  <a:cubicBezTo>
                    <a:pt x="5283" y="19806"/>
                    <a:pt x="5356" y="20071"/>
                    <a:pt x="5511" y="20381"/>
                  </a:cubicBezTo>
                  <a:cubicBezTo>
                    <a:pt x="5511" y="20417"/>
                    <a:pt x="5548" y="20417"/>
                    <a:pt x="5548" y="20417"/>
                  </a:cubicBezTo>
                  <a:lnTo>
                    <a:pt x="5584" y="20417"/>
                  </a:lnTo>
                  <a:cubicBezTo>
                    <a:pt x="5621" y="20381"/>
                    <a:pt x="5621" y="20344"/>
                    <a:pt x="5584" y="20299"/>
                  </a:cubicBezTo>
                  <a:cubicBezTo>
                    <a:pt x="5392" y="19806"/>
                    <a:pt x="5247" y="19314"/>
                    <a:pt x="5164" y="18930"/>
                  </a:cubicBezTo>
                  <a:cubicBezTo>
                    <a:pt x="5055" y="18474"/>
                    <a:pt x="4936" y="18018"/>
                    <a:pt x="4863" y="17489"/>
                  </a:cubicBezTo>
                  <a:cubicBezTo>
                    <a:pt x="4672" y="16048"/>
                    <a:pt x="4708" y="14524"/>
                    <a:pt x="4900" y="12964"/>
                  </a:cubicBezTo>
                  <a:cubicBezTo>
                    <a:pt x="4982" y="12435"/>
                    <a:pt x="5091" y="11906"/>
                    <a:pt x="5210" y="11295"/>
                  </a:cubicBezTo>
                  <a:cubicBezTo>
                    <a:pt x="5283" y="10839"/>
                    <a:pt x="5392" y="10419"/>
                    <a:pt x="5475" y="9963"/>
                  </a:cubicBezTo>
                  <a:lnTo>
                    <a:pt x="5548" y="9771"/>
                  </a:lnTo>
                  <a:cubicBezTo>
                    <a:pt x="5739" y="8786"/>
                    <a:pt x="6004" y="7646"/>
                    <a:pt x="6122" y="6542"/>
                  </a:cubicBezTo>
                  <a:cubicBezTo>
                    <a:pt x="6195" y="5976"/>
                    <a:pt x="6232" y="5438"/>
                    <a:pt x="6195" y="4945"/>
                  </a:cubicBezTo>
                  <a:cubicBezTo>
                    <a:pt x="6195" y="4380"/>
                    <a:pt x="6159" y="3878"/>
                    <a:pt x="6040" y="3349"/>
                  </a:cubicBezTo>
                  <a:cubicBezTo>
                    <a:pt x="5967" y="2856"/>
                    <a:pt x="5776" y="2364"/>
                    <a:pt x="5584" y="1871"/>
                  </a:cubicBezTo>
                  <a:cubicBezTo>
                    <a:pt x="5475" y="1643"/>
                    <a:pt x="5356" y="1415"/>
                    <a:pt x="5210" y="1187"/>
                  </a:cubicBezTo>
                  <a:cubicBezTo>
                    <a:pt x="5018" y="913"/>
                    <a:pt x="4863" y="685"/>
                    <a:pt x="4672" y="539"/>
                  </a:cubicBezTo>
                  <a:cubicBezTo>
                    <a:pt x="4599" y="421"/>
                    <a:pt x="4480" y="348"/>
                    <a:pt x="4371" y="311"/>
                  </a:cubicBezTo>
                  <a:cubicBezTo>
                    <a:pt x="4298" y="229"/>
                    <a:pt x="4179" y="156"/>
                    <a:pt x="4024" y="120"/>
                  </a:cubicBezTo>
                  <a:cubicBezTo>
                    <a:pt x="3842" y="47"/>
                    <a:pt x="3614" y="1"/>
                    <a:pt x="3422" y="1"/>
                  </a:cubicBezTo>
                  <a:close/>
                </a:path>
              </a:pathLst>
            </a:custGeom>
            <a:solidFill>
              <a:srgbClr val="449B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4237;p54">
              <a:extLst>
                <a:ext uri="{FF2B5EF4-FFF2-40B4-BE49-F238E27FC236}">
                  <a16:creationId xmlns:a16="http://schemas.microsoft.com/office/drawing/2014/main" id="{9E2E7532-BA39-41FA-B49C-E2B3759F7B17}"/>
                </a:ext>
              </a:extLst>
            </p:cNvPr>
            <p:cNvSpPr/>
            <p:nvPr/>
          </p:nvSpPr>
          <p:spPr>
            <a:xfrm>
              <a:off x="2334948" y="3337504"/>
              <a:ext cx="323622" cy="838827"/>
            </a:xfrm>
            <a:custGeom>
              <a:avLst/>
              <a:gdLst/>
              <a:ahLst/>
              <a:cxnLst/>
              <a:rect l="l" t="t" r="r" b="b"/>
              <a:pathLst>
                <a:path w="7071" h="18328" extrusionOk="0">
                  <a:moveTo>
                    <a:pt x="5091" y="1"/>
                  </a:moveTo>
                  <a:cubicBezTo>
                    <a:pt x="4982" y="1"/>
                    <a:pt x="4909" y="46"/>
                    <a:pt x="4863" y="46"/>
                  </a:cubicBezTo>
                  <a:cubicBezTo>
                    <a:pt x="4754" y="46"/>
                    <a:pt x="4681" y="83"/>
                    <a:pt x="4599" y="119"/>
                  </a:cubicBezTo>
                  <a:cubicBezTo>
                    <a:pt x="4489" y="156"/>
                    <a:pt x="4407" y="192"/>
                    <a:pt x="4298" y="274"/>
                  </a:cubicBezTo>
                  <a:cubicBezTo>
                    <a:pt x="4225" y="311"/>
                    <a:pt x="4143" y="384"/>
                    <a:pt x="4033" y="457"/>
                  </a:cubicBezTo>
                  <a:cubicBezTo>
                    <a:pt x="3951" y="539"/>
                    <a:pt x="3878" y="648"/>
                    <a:pt x="3768" y="767"/>
                  </a:cubicBezTo>
                  <a:cubicBezTo>
                    <a:pt x="3577" y="958"/>
                    <a:pt x="3422" y="1187"/>
                    <a:pt x="3267" y="1415"/>
                  </a:cubicBezTo>
                  <a:cubicBezTo>
                    <a:pt x="3157" y="1597"/>
                    <a:pt x="3002" y="1825"/>
                    <a:pt x="2856" y="2053"/>
                  </a:cubicBezTo>
                  <a:cubicBezTo>
                    <a:pt x="2354" y="2892"/>
                    <a:pt x="1944" y="3841"/>
                    <a:pt x="1597" y="4836"/>
                  </a:cubicBezTo>
                  <a:cubicBezTo>
                    <a:pt x="1296" y="5784"/>
                    <a:pt x="1068" y="6806"/>
                    <a:pt x="950" y="7873"/>
                  </a:cubicBezTo>
                  <a:cubicBezTo>
                    <a:pt x="804" y="8859"/>
                    <a:pt x="758" y="9890"/>
                    <a:pt x="804" y="10948"/>
                  </a:cubicBezTo>
                  <a:cubicBezTo>
                    <a:pt x="840" y="11221"/>
                    <a:pt x="840" y="11523"/>
                    <a:pt x="877" y="11824"/>
                  </a:cubicBezTo>
                  <a:cubicBezTo>
                    <a:pt x="913" y="12088"/>
                    <a:pt x="950" y="12316"/>
                    <a:pt x="986" y="12544"/>
                  </a:cubicBezTo>
                  <a:lnTo>
                    <a:pt x="986" y="12699"/>
                  </a:lnTo>
                  <a:cubicBezTo>
                    <a:pt x="1105" y="13612"/>
                    <a:pt x="1141" y="14414"/>
                    <a:pt x="1032" y="15135"/>
                  </a:cubicBezTo>
                  <a:cubicBezTo>
                    <a:pt x="986" y="15400"/>
                    <a:pt x="950" y="15628"/>
                    <a:pt x="913" y="15856"/>
                  </a:cubicBezTo>
                  <a:cubicBezTo>
                    <a:pt x="840" y="15965"/>
                    <a:pt x="758" y="16120"/>
                    <a:pt x="685" y="16239"/>
                  </a:cubicBezTo>
                  <a:cubicBezTo>
                    <a:pt x="576" y="16421"/>
                    <a:pt x="457" y="16613"/>
                    <a:pt x="384" y="16841"/>
                  </a:cubicBezTo>
                  <a:cubicBezTo>
                    <a:pt x="302" y="16996"/>
                    <a:pt x="265" y="17106"/>
                    <a:pt x="229" y="17261"/>
                  </a:cubicBezTo>
                  <a:cubicBezTo>
                    <a:pt x="192" y="17334"/>
                    <a:pt x="156" y="17416"/>
                    <a:pt x="156" y="17489"/>
                  </a:cubicBezTo>
                  <a:cubicBezTo>
                    <a:pt x="74" y="17717"/>
                    <a:pt x="37" y="17981"/>
                    <a:pt x="1" y="18209"/>
                  </a:cubicBezTo>
                  <a:lnTo>
                    <a:pt x="1" y="18291"/>
                  </a:lnTo>
                  <a:lnTo>
                    <a:pt x="37" y="18291"/>
                  </a:lnTo>
                  <a:lnTo>
                    <a:pt x="74" y="18328"/>
                  </a:lnTo>
                  <a:cubicBezTo>
                    <a:pt x="119" y="18328"/>
                    <a:pt x="156" y="18291"/>
                    <a:pt x="156" y="18246"/>
                  </a:cubicBezTo>
                  <a:cubicBezTo>
                    <a:pt x="192" y="18063"/>
                    <a:pt x="229" y="17872"/>
                    <a:pt x="302" y="17680"/>
                  </a:cubicBezTo>
                  <a:cubicBezTo>
                    <a:pt x="347" y="17525"/>
                    <a:pt x="420" y="17334"/>
                    <a:pt x="493" y="17151"/>
                  </a:cubicBezTo>
                  <a:cubicBezTo>
                    <a:pt x="649" y="16805"/>
                    <a:pt x="840" y="16421"/>
                    <a:pt x="1105" y="16047"/>
                  </a:cubicBezTo>
                  <a:cubicBezTo>
                    <a:pt x="1296" y="15701"/>
                    <a:pt x="1561" y="15363"/>
                    <a:pt x="1825" y="14980"/>
                  </a:cubicBezTo>
                  <a:lnTo>
                    <a:pt x="1862" y="14980"/>
                  </a:lnTo>
                  <a:cubicBezTo>
                    <a:pt x="2209" y="14524"/>
                    <a:pt x="2583" y="14068"/>
                    <a:pt x="2929" y="13648"/>
                  </a:cubicBezTo>
                  <a:cubicBezTo>
                    <a:pt x="3194" y="13347"/>
                    <a:pt x="3422" y="13082"/>
                    <a:pt x="3686" y="12772"/>
                  </a:cubicBezTo>
                  <a:cubicBezTo>
                    <a:pt x="3997" y="12362"/>
                    <a:pt x="4261" y="12015"/>
                    <a:pt x="4489" y="11714"/>
                  </a:cubicBezTo>
                  <a:cubicBezTo>
                    <a:pt x="4754" y="11294"/>
                    <a:pt x="5055" y="10838"/>
                    <a:pt x="5283" y="10382"/>
                  </a:cubicBezTo>
                  <a:cubicBezTo>
                    <a:pt x="5547" y="9926"/>
                    <a:pt x="5775" y="9433"/>
                    <a:pt x="5967" y="8941"/>
                  </a:cubicBezTo>
                  <a:cubicBezTo>
                    <a:pt x="6195" y="8439"/>
                    <a:pt x="6387" y="7910"/>
                    <a:pt x="6542" y="7417"/>
                  </a:cubicBezTo>
                  <a:cubicBezTo>
                    <a:pt x="6843" y="6350"/>
                    <a:pt x="7034" y="5292"/>
                    <a:pt x="7034" y="4261"/>
                  </a:cubicBezTo>
                  <a:cubicBezTo>
                    <a:pt x="7071" y="3732"/>
                    <a:pt x="7034" y="3194"/>
                    <a:pt x="6961" y="2701"/>
                  </a:cubicBezTo>
                  <a:cubicBezTo>
                    <a:pt x="6916" y="2400"/>
                    <a:pt x="6879" y="2135"/>
                    <a:pt x="6843" y="1944"/>
                  </a:cubicBezTo>
                  <a:cubicBezTo>
                    <a:pt x="6770" y="1716"/>
                    <a:pt x="6688" y="1488"/>
                    <a:pt x="6578" y="1260"/>
                  </a:cubicBezTo>
                  <a:cubicBezTo>
                    <a:pt x="6505" y="1031"/>
                    <a:pt x="6387" y="876"/>
                    <a:pt x="6277" y="685"/>
                  </a:cubicBezTo>
                  <a:cubicBezTo>
                    <a:pt x="6195" y="612"/>
                    <a:pt x="6122" y="539"/>
                    <a:pt x="6086" y="457"/>
                  </a:cubicBezTo>
                  <a:cubicBezTo>
                    <a:pt x="6004" y="420"/>
                    <a:pt x="5931" y="347"/>
                    <a:pt x="5858" y="274"/>
                  </a:cubicBezTo>
                  <a:cubicBezTo>
                    <a:pt x="5702" y="156"/>
                    <a:pt x="5547" y="83"/>
                    <a:pt x="5401" y="46"/>
                  </a:cubicBezTo>
                  <a:cubicBezTo>
                    <a:pt x="5319" y="46"/>
                    <a:pt x="5210" y="1"/>
                    <a:pt x="51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4238;p54">
              <a:extLst>
                <a:ext uri="{FF2B5EF4-FFF2-40B4-BE49-F238E27FC236}">
                  <a16:creationId xmlns:a16="http://schemas.microsoft.com/office/drawing/2014/main" id="{81E8F155-00A5-4B4D-9083-DE4848E161D2}"/>
                </a:ext>
              </a:extLst>
            </p:cNvPr>
            <p:cNvSpPr/>
            <p:nvPr/>
          </p:nvSpPr>
          <p:spPr>
            <a:xfrm>
              <a:off x="1860225" y="3532483"/>
              <a:ext cx="328611" cy="636763"/>
            </a:xfrm>
            <a:custGeom>
              <a:avLst/>
              <a:gdLst/>
              <a:ahLst/>
              <a:cxnLst/>
              <a:rect l="l" t="t" r="r" b="b"/>
              <a:pathLst>
                <a:path w="7180" h="13913" extrusionOk="0">
                  <a:moveTo>
                    <a:pt x="1369" y="1"/>
                  </a:moveTo>
                  <a:cubicBezTo>
                    <a:pt x="1287" y="37"/>
                    <a:pt x="1214" y="37"/>
                    <a:pt x="1141" y="74"/>
                  </a:cubicBezTo>
                  <a:cubicBezTo>
                    <a:pt x="1059" y="119"/>
                    <a:pt x="986" y="156"/>
                    <a:pt x="913" y="229"/>
                  </a:cubicBezTo>
                  <a:cubicBezTo>
                    <a:pt x="758" y="348"/>
                    <a:pt x="602" y="457"/>
                    <a:pt x="493" y="649"/>
                  </a:cubicBezTo>
                  <a:cubicBezTo>
                    <a:pt x="374" y="758"/>
                    <a:pt x="301" y="877"/>
                    <a:pt x="265" y="1032"/>
                  </a:cubicBezTo>
                  <a:cubicBezTo>
                    <a:pt x="146" y="1296"/>
                    <a:pt x="73" y="1597"/>
                    <a:pt x="37" y="1944"/>
                  </a:cubicBezTo>
                  <a:cubicBezTo>
                    <a:pt x="0" y="2245"/>
                    <a:pt x="0" y="2546"/>
                    <a:pt x="37" y="2929"/>
                  </a:cubicBezTo>
                  <a:cubicBezTo>
                    <a:pt x="37" y="3230"/>
                    <a:pt x="110" y="3577"/>
                    <a:pt x="183" y="3951"/>
                  </a:cubicBezTo>
                  <a:cubicBezTo>
                    <a:pt x="265" y="4225"/>
                    <a:pt x="338" y="4526"/>
                    <a:pt x="456" y="4863"/>
                  </a:cubicBezTo>
                  <a:cubicBezTo>
                    <a:pt x="566" y="5173"/>
                    <a:pt x="685" y="5511"/>
                    <a:pt x="794" y="5821"/>
                  </a:cubicBezTo>
                  <a:cubicBezTo>
                    <a:pt x="1095" y="6505"/>
                    <a:pt x="1515" y="7226"/>
                    <a:pt x="2053" y="7910"/>
                  </a:cubicBezTo>
                  <a:cubicBezTo>
                    <a:pt x="2463" y="8512"/>
                    <a:pt x="3002" y="9124"/>
                    <a:pt x="3604" y="9735"/>
                  </a:cubicBezTo>
                  <a:cubicBezTo>
                    <a:pt x="3759" y="9881"/>
                    <a:pt x="3877" y="9999"/>
                    <a:pt x="4023" y="10154"/>
                  </a:cubicBezTo>
                  <a:cubicBezTo>
                    <a:pt x="4142" y="10264"/>
                    <a:pt x="4251" y="10382"/>
                    <a:pt x="4407" y="10492"/>
                  </a:cubicBezTo>
                  <a:cubicBezTo>
                    <a:pt x="4516" y="10565"/>
                    <a:pt x="4598" y="10683"/>
                    <a:pt x="4708" y="10756"/>
                  </a:cubicBezTo>
                  <a:cubicBezTo>
                    <a:pt x="4863" y="10912"/>
                    <a:pt x="5018" y="11021"/>
                    <a:pt x="5164" y="11176"/>
                  </a:cubicBezTo>
                  <a:cubicBezTo>
                    <a:pt x="5510" y="11477"/>
                    <a:pt x="5930" y="11860"/>
                    <a:pt x="6268" y="12280"/>
                  </a:cubicBezTo>
                  <a:cubicBezTo>
                    <a:pt x="6341" y="12472"/>
                    <a:pt x="6423" y="12617"/>
                    <a:pt x="6496" y="12773"/>
                  </a:cubicBezTo>
                  <a:cubicBezTo>
                    <a:pt x="6569" y="12928"/>
                    <a:pt x="6651" y="13074"/>
                    <a:pt x="6760" y="13265"/>
                  </a:cubicBezTo>
                  <a:cubicBezTo>
                    <a:pt x="6842" y="13384"/>
                    <a:pt x="6915" y="13530"/>
                    <a:pt x="7025" y="13721"/>
                  </a:cubicBezTo>
                  <a:cubicBezTo>
                    <a:pt x="7025" y="13758"/>
                    <a:pt x="7070" y="13840"/>
                    <a:pt x="7070" y="13876"/>
                  </a:cubicBezTo>
                  <a:lnTo>
                    <a:pt x="7107" y="13913"/>
                  </a:lnTo>
                  <a:cubicBezTo>
                    <a:pt x="7143" y="13913"/>
                    <a:pt x="7143" y="13876"/>
                    <a:pt x="7143" y="13876"/>
                  </a:cubicBezTo>
                  <a:lnTo>
                    <a:pt x="7143" y="13803"/>
                  </a:lnTo>
                  <a:cubicBezTo>
                    <a:pt x="7143" y="13803"/>
                    <a:pt x="7143" y="13758"/>
                    <a:pt x="7180" y="13758"/>
                  </a:cubicBezTo>
                  <a:lnTo>
                    <a:pt x="7143" y="13721"/>
                  </a:lnTo>
                  <a:cubicBezTo>
                    <a:pt x="7143" y="13685"/>
                    <a:pt x="7107" y="13648"/>
                    <a:pt x="7070" y="13575"/>
                  </a:cubicBezTo>
                  <a:cubicBezTo>
                    <a:pt x="6988" y="13384"/>
                    <a:pt x="6915" y="13156"/>
                    <a:pt x="6797" y="12928"/>
                  </a:cubicBezTo>
                  <a:cubicBezTo>
                    <a:pt x="6687" y="12773"/>
                    <a:pt x="6569" y="12581"/>
                    <a:pt x="6459" y="12435"/>
                  </a:cubicBezTo>
                  <a:cubicBezTo>
                    <a:pt x="6423" y="12316"/>
                    <a:pt x="6341" y="12207"/>
                    <a:pt x="6304" y="12088"/>
                  </a:cubicBezTo>
                  <a:cubicBezTo>
                    <a:pt x="6158" y="11705"/>
                    <a:pt x="6003" y="11295"/>
                    <a:pt x="5848" y="10875"/>
                  </a:cubicBezTo>
                  <a:cubicBezTo>
                    <a:pt x="5738" y="10492"/>
                    <a:pt x="5583" y="10036"/>
                    <a:pt x="5474" y="9543"/>
                  </a:cubicBezTo>
                  <a:cubicBezTo>
                    <a:pt x="5355" y="9087"/>
                    <a:pt x="5246" y="8631"/>
                    <a:pt x="5127" y="8211"/>
                  </a:cubicBezTo>
                  <a:lnTo>
                    <a:pt x="5091" y="7910"/>
                  </a:lnTo>
                  <a:lnTo>
                    <a:pt x="4972" y="7527"/>
                  </a:lnTo>
                  <a:cubicBezTo>
                    <a:pt x="4972" y="7372"/>
                    <a:pt x="4936" y="7263"/>
                    <a:pt x="4899" y="7107"/>
                  </a:cubicBezTo>
                  <a:lnTo>
                    <a:pt x="4863" y="6916"/>
                  </a:lnTo>
                  <a:cubicBezTo>
                    <a:pt x="4744" y="6542"/>
                    <a:pt x="4671" y="6122"/>
                    <a:pt x="4598" y="5776"/>
                  </a:cubicBezTo>
                  <a:cubicBezTo>
                    <a:pt x="4370" y="4681"/>
                    <a:pt x="4142" y="3577"/>
                    <a:pt x="3759" y="2510"/>
                  </a:cubicBezTo>
                  <a:cubicBezTo>
                    <a:pt x="3604" y="2126"/>
                    <a:pt x="3458" y="1825"/>
                    <a:pt x="3303" y="1488"/>
                  </a:cubicBezTo>
                  <a:cubicBezTo>
                    <a:pt x="3193" y="1333"/>
                    <a:pt x="3111" y="1178"/>
                    <a:pt x="3002" y="1032"/>
                  </a:cubicBezTo>
                  <a:cubicBezTo>
                    <a:pt x="2883" y="877"/>
                    <a:pt x="2774" y="722"/>
                    <a:pt x="2692" y="612"/>
                  </a:cubicBezTo>
                  <a:cubicBezTo>
                    <a:pt x="2546" y="457"/>
                    <a:pt x="2427" y="348"/>
                    <a:pt x="2281" y="229"/>
                  </a:cubicBezTo>
                  <a:cubicBezTo>
                    <a:pt x="2126" y="119"/>
                    <a:pt x="1971" y="74"/>
                    <a:pt x="1825" y="37"/>
                  </a:cubicBezTo>
                  <a:cubicBezTo>
                    <a:pt x="1743" y="1"/>
                    <a:pt x="1670" y="1"/>
                    <a:pt x="15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4239;p54">
              <a:extLst>
                <a:ext uri="{FF2B5EF4-FFF2-40B4-BE49-F238E27FC236}">
                  <a16:creationId xmlns:a16="http://schemas.microsoft.com/office/drawing/2014/main" id="{B635C290-61A7-49B1-9D93-46B0241CFAB1}"/>
                </a:ext>
              </a:extLst>
            </p:cNvPr>
            <p:cNvSpPr/>
            <p:nvPr/>
          </p:nvSpPr>
          <p:spPr>
            <a:xfrm>
              <a:off x="1922838" y="3616012"/>
              <a:ext cx="246824" cy="514839"/>
            </a:xfrm>
            <a:custGeom>
              <a:avLst/>
              <a:gdLst/>
              <a:ahLst/>
              <a:cxnLst/>
              <a:rect l="l" t="t" r="r" b="b"/>
              <a:pathLst>
                <a:path w="5393" h="11249" extrusionOk="0">
                  <a:moveTo>
                    <a:pt x="1" y="0"/>
                  </a:moveTo>
                  <a:lnTo>
                    <a:pt x="1" y="37"/>
                  </a:lnTo>
                  <a:cubicBezTo>
                    <a:pt x="147" y="913"/>
                    <a:pt x="411" y="1788"/>
                    <a:pt x="721" y="2628"/>
                  </a:cubicBezTo>
                  <a:cubicBezTo>
                    <a:pt x="1022" y="3458"/>
                    <a:pt x="1369" y="4297"/>
                    <a:pt x="1780" y="5091"/>
                  </a:cubicBezTo>
                  <a:cubicBezTo>
                    <a:pt x="2163" y="5930"/>
                    <a:pt x="2582" y="6733"/>
                    <a:pt x="3002" y="7490"/>
                  </a:cubicBezTo>
                  <a:cubicBezTo>
                    <a:pt x="3194" y="7873"/>
                    <a:pt x="3422" y="8211"/>
                    <a:pt x="3650" y="8557"/>
                  </a:cubicBezTo>
                  <a:cubicBezTo>
                    <a:pt x="3878" y="8858"/>
                    <a:pt x="4106" y="9196"/>
                    <a:pt x="4334" y="9543"/>
                  </a:cubicBezTo>
                  <a:cubicBezTo>
                    <a:pt x="4672" y="10035"/>
                    <a:pt x="5018" y="10564"/>
                    <a:pt x="5246" y="11139"/>
                  </a:cubicBezTo>
                  <a:cubicBezTo>
                    <a:pt x="5246" y="11176"/>
                    <a:pt x="5283" y="11212"/>
                    <a:pt x="5283" y="11249"/>
                  </a:cubicBezTo>
                  <a:lnTo>
                    <a:pt x="5356" y="11249"/>
                  </a:lnTo>
                  <a:cubicBezTo>
                    <a:pt x="5356" y="11249"/>
                    <a:pt x="5392" y="11249"/>
                    <a:pt x="5392" y="11212"/>
                  </a:cubicBezTo>
                  <a:cubicBezTo>
                    <a:pt x="5319" y="11021"/>
                    <a:pt x="5246" y="10838"/>
                    <a:pt x="5128" y="10647"/>
                  </a:cubicBezTo>
                  <a:cubicBezTo>
                    <a:pt x="5055" y="10491"/>
                    <a:pt x="4973" y="10300"/>
                    <a:pt x="4863" y="10108"/>
                  </a:cubicBezTo>
                  <a:lnTo>
                    <a:pt x="4179" y="9087"/>
                  </a:lnTo>
                  <a:cubicBezTo>
                    <a:pt x="3951" y="8740"/>
                    <a:pt x="3723" y="8439"/>
                    <a:pt x="3495" y="8101"/>
                  </a:cubicBezTo>
                  <a:cubicBezTo>
                    <a:pt x="3376" y="7910"/>
                    <a:pt x="3267" y="7755"/>
                    <a:pt x="3148" y="7563"/>
                  </a:cubicBezTo>
                  <a:cubicBezTo>
                    <a:pt x="3112" y="7490"/>
                    <a:pt x="3075" y="7371"/>
                    <a:pt x="3039" y="7299"/>
                  </a:cubicBezTo>
                  <a:cubicBezTo>
                    <a:pt x="2966" y="7189"/>
                    <a:pt x="2920" y="7107"/>
                    <a:pt x="2847" y="6997"/>
                  </a:cubicBezTo>
                  <a:cubicBezTo>
                    <a:pt x="2546" y="6459"/>
                    <a:pt x="2281" y="5894"/>
                    <a:pt x="1971" y="5319"/>
                  </a:cubicBezTo>
                  <a:cubicBezTo>
                    <a:pt x="1707" y="4753"/>
                    <a:pt x="1442" y="4179"/>
                    <a:pt x="1178" y="3576"/>
                  </a:cubicBezTo>
                  <a:cubicBezTo>
                    <a:pt x="685" y="2436"/>
                    <a:pt x="302" y="1259"/>
                    <a:pt x="74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4240;p54">
              <a:extLst>
                <a:ext uri="{FF2B5EF4-FFF2-40B4-BE49-F238E27FC236}">
                  <a16:creationId xmlns:a16="http://schemas.microsoft.com/office/drawing/2014/main" id="{49AA4176-3E88-470C-8373-1C4FA1FC1442}"/>
                </a:ext>
              </a:extLst>
            </p:cNvPr>
            <p:cNvSpPr/>
            <p:nvPr/>
          </p:nvSpPr>
          <p:spPr>
            <a:xfrm>
              <a:off x="2173381" y="3301163"/>
              <a:ext cx="104441" cy="843861"/>
            </a:xfrm>
            <a:custGeom>
              <a:avLst/>
              <a:gdLst/>
              <a:ahLst/>
              <a:cxnLst/>
              <a:rect l="l" t="t" r="r" b="b"/>
              <a:pathLst>
                <a:path w="2282" h="18438" extrusionOk="0">
                  <a:moveTo>
                    <a:pt x="73" y="1"/>
                  </a:moveTo>
                  <a:cubicBezTo>
                    <a:pt x="0" y="1178"/>
                    <a:pt x="0" y="2355"/>
                    <a:pt x="0" y="3531"/>
                  </a:cubicBezTo>
                  <a:cubicBezTo>
                    <a:pt x="0" y="4717"/>
                    <a:pt x="37" y="5858"/>
                    <a:pt x="110" y="6998"/>
                  </a:cubicBezTo>
                  <a:cubicBezTo>
                    <a:pt x="228" y="8138"/>
                    <a:pt x="338" y="9279"/>
                    <a:pt x="529" y="10419"/>
                  </a:cubicBezTo>
                  <a:cubicBezTo>
                    <a:pt x="602" y="10985"/>
                    <a:pt x="721" y="11559"/>
                    <a:pt x="831" y="12125"/>
                  </a:cubicBezTo>
                  <a:cubicBezTo>
                    <a:pt x="913" y="12426"/>
                    <a:pt x="949" y="12736"/>
                    <a:pt x="1022" y="13001"/>
                  </a:cubicBezTo>
                  <a:cubicBezTo>
                    <a:pt x="1095" y="13302"/>
                    <a:pt x="1177" y="13566"/>
                    <a:pt x="1214" y="13876"/>
                  </a:cubicBezTo>
                  <a:cubicBezTo>
                    <a:pt x="1405" y="14597"/>
                    <a:pt x="1597" y="15354"/>
                    <a:pt x="1779" y="16121"/>
                  </a:cubicBezTo>
                  <a:cubicBezTo>
                    <a:pt x="1861" y="16495"/>
                    <a:pt x="1934" y="16878"/>
                    <a:pt x="2007" y="17261"/>
                  </a:cubicBezTo>
                  <a:cubicBezTo>
                    <a:pt x="2089" y="17635"/>
                    <a:pt x="2162" y="18018"/>
                    <a:pt x="2199" y="18401"/>
                  </a:cubicBezTo>
                  <a:lnTo>
                    <a:pt x="2235" y="18438"/>
                  </a:lnTo>
                  <a:cubicBezTo>
                    <a:pt x="2281" y="18438"/>
                    <a:pt x="2281" y="18401"/>
                    <a:pt x="2281" y="18356"/>
                  </a:cubicBezTo>
                  <a:cubicBezTo>
                    <a:pt x="2199" y="17790"/>
                    <a:pt x="2126" y="17215"/>
                    <a:pt x="2007" y="16650"/>
                  </a:cubicBezTo>
                  <a:cubicBezTo>
                    <a:pt x="1898" y="16075"/>
                    <a:pt x="1743" y="15509"/>
                    <a:pt x="1633" y="14980"/>
                  </a:cubicBezTo>
                  <a:cubicBezTo>
                    <a:pt x="1478" y="14406"/>
                    <a:pt x="1323" y="13840"/>
                    <a:pt x="1214" y="13265"/>
                  </a:cubicBezTo>
                  <a:cubicBezTo>
                    <a:pt x="1059" y="12700"/>
                    <a:pt x="949" y="12088"/>
                    <a:pt x="831" y="11514"/>
                  </a:cubicBezTo>
                  <a:cubicBezTo>
                    <a:pt x="685" y="10757"/>
                    <a:pt x="566" y="9999"/>
                    <a:pt x="456" y="9233"/>
                  </a:cubicBezTo>
                  <a:cubicBezTo>
                    <a:pt x="301" y="8093"/>
                    <a:pt x="183" y="6952"/>
                    <a:pt x="146" y="5776"/>
                  </a:cubicBezTo>
                  <a:cubicBezTo>
                    <a:pt x="73" y="4635"/>
                    <a:pt x="37" y="3495"/>
                    <a:pt x="73" y="2318"/>
                  </a:cubicBezTo>
                  <a:cubicBezTo>
                    <a:pt x="73" y="1561"/>
                    <a:pt x="110" y="795"/>
                    <a:pt x="146" y="1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4241;p54">
              <a:extLst>
                <a:ext uri="{FF2B5EF4-FFF2-40B4-BE49-F238E27FC236}">
                  <a16:creationId xmlns:a16="http://schemas.microsoft.com/office/drawing/2014/main" id="{31DC1B68-328F-4473-B0F9-1F315CC04863}"/>
                </a:ext>
              </a:extLst>
            </p:cNvPr>
            <p:cNvSpPr/>
            <p:nvPr/>
          </p:nvSpPr>
          <p:spPr>
            <a:xfrm>
              <a:off x="2331607" y="3412658"/>
              <a:ext cx="246824" cy="741159"/>
            </a:xfrm>
            <a:custGeom>
              <a:avLst/>
              <a:gdLst/>
              <a:ahLst/>
              <a:cxnLst/>
              <a:rect l="l" t="t" r="r" b="b"/>
              <a:pathLst>
                <a:path w="5393" h="16194" extrusionOk="0">
                  <a:moveTo>
                    <a:pt x="5356" y="1"/>
                  </a:moveTo>
                  <a:lnTo>
                    <a:pt x="5319" y="37"/>
                  </a:lnTo>
                  <a:cubicBezTo>
                    <a:pt x="5164" y="1059"/>
                    <a:pt x="4982" y="2053"/>
                    <a:pt x="4708" y="3039"/>
                  </a:cubicBezTo>
                  <a:cubicBezTo>
                    <a:pt x="4480" y="4024"/>
                    <a:pt x="4216" y="5018"/>
                    <a:pt x="3914" y="6003"/>
                  </a:cubicBezTo>
                  <a:cubicBezTo>
                    <a:pt x="3613" y="6989"/>
                    <a:pt x="3303" y="7937"/>
                    <a:pt x="2966" y="8932"/>
                  </a:cubicBezTo>
                  <a:cubicBezTo>
                    <a:pt x="2884" y="9160"/>
                    <a:pt x="2774" y="9388"/>
                    <a:pt x="2701" y="9652"/>
                  </a:cubicBezTo>
                  <a:cubicBezTo>
                    <a:pt x="2619" y="9881"/>
                    <a:pt x="2546" y="10109"/>
                    <a:pt x="2473" y="10337"/>
                  </a:cubicBezTo>
                  <a:cubicBezTo>
                    <a:pt x="2318" y="10793"/>
                    <a:pt x="2163" y="11249"/>
                    <a:pt x="2017" y="11742"/>
                  </a:cubicBezTo>
                  <a:cubicBezTo>
                    <a:pt x="1825" y="12198"/>
                    <a:pt x="1670" y="12654"/>
                    <a:pt x="1479" y="13110"/>
                  </a:cubicBezTo>
                  <a:lnTo>
                    <a:pt x="1479" y="13146"/>
                  </a:lnTo>
                  <a:cubicBezTo>
                    <a:pt x="1287" y="13639"/>
                    <a:pt x="1059" y="14095"/>
                    <a:pt x="831" y="14597"/>
                  </a:cubicBezTo>
                  <a:cubicBezTo>
                    <a:pt x="758" y="14706"/>
                    <a:pt x="722" y="14825"/>
                    <a:pt x="649" y="14971"/>
                  </a:cubicBezTo>
                  <a:cubicBezTo>
                    <a:pt x="566" y="15090"/>
                    <a:pt x="493" y="15235"/>
                    <a:pt x="420" y="15354"/>
                  </a:cubicBezTo>
                  <a:cubicBezTo>
                    <a:pt x="302" y="15619"/>
                    <a:pt x="147" y="15883"/>
                    <a:pt x="37" y="16111"/>
                  </a:cubicBezTo>
                  <a:cubicBezTo>
                    <a:pt x="1" y="16148"/>
                    <a:pt x="1" y="16193"/>
                    <a:pt x="37" y="16193"/>
                  </a:cubicBezTo>
                  <a:lnTo>
                    <a:pt x="110" y="16193"/>
                  </a:lnTo>
                  <a:cubicBezTo>
                    <a:pt x="375" y="15737"/>
                    <a:pt x="603" y="15281"/>
                    <a:pt x="877" y="14825"/>
                  </a:cubicBezTo>
                  <a:cubicBezTo>
                    <a:pt x="1105" y="14369"/>
                    <a:pt x="1287" y="13949"/>
                    <a:pt x="1479" y="13493"/>
                  </a:cubicBezTo>
                  <a:cubicBezTo>
                    <a:pt x="1862" y="12581"/>
                    <a:pt x="2163" y="11669"/>
                    <a:pt x="2473" y="10720"/>
                  </a:cubicBezTo>
                  <a:cubicBezTo>
                    <a:pt x="2546" y="10492"/>
                    <a:pt x="2619" y="10264"/>
                    <a:pt x="2701" y="10036"/>
                  </a:cubicBezTo>
                  <a:cubicBezTo>
                    <a:pt x="2774" y="9808"/>
                    <a:pt x="2847" y="9579"/>
                    <a:pt x="2966" y="9306"/>
                  </a:cubicBezTo>
                  <a:cubicBezTo>
                    <a:pt x="3112" y="8850"/>
                    <a:pt x="3267" y="8357"/>
                    <a:pt x="3422" y="7864"/>
                  </a:cubicBezTo>
                  <a:cubicBezTo>
                    <a:pt x="3759" y="6879"/>
                    <a:pt x="4070" y="5930"/>
                    <a:pt x="4334" y="4936"/>
                  </a:cubicBezTo>
                  <a:cubicBezTo>
                    <a:pt x="4562" y="4142"/>
                    <a:pt x="4754" y="3340"/>
                    <a:pt x="4936" y="2546"/>
                  </a:cubicBezTo>
                  <a:cubicBezTo>
                    <a:pt x="5128" y="1707"/>
                    <a:pt x="5283" y="867"/>
                    <a:pt x="5392" y="37"/>
                  </a:cubicBezTo>
                  <a:cubicBezTo>
                    <a:pt x="5392" y="37"/>
                    <a:pt x="5392" y="1"/>
                    <a:pt x="5356" y="1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4242;p54">
              <a:extLst>
                <a:ext uri="{FF2B5EF4-FFF2-40B4-BE49-F238E27FC236}">
                  <a16:creationId xmlns:a16="http://schemas.microsoft.com/office/drawing/2014/main" id="{EC02051F-9563-43A1-92E8-C68CEEBFBB5D}"/>
                </a:ext>
              </a:extLst>
            </p:cNvPr>
            <p:cNvSpPr/>
            <p:nvPr/>
          </p:nvSpPr>
          <p:spPr>
            <a:xfrm>
              <a:off x="2119098" y="3316633"/>
              <a:ext cx="55974" cy="75196"/>
            </a:xfrm>
            <a:custGeom>
              <a:avLst/>
              <a:gdLst/>
              <a:ahLst/>
              <a:cxnLst/>
              <a:rect l="l" t="t" r="r" b="b"/>
              <a:pathLst>
                <a:path w="1223" h="1643" extrusionOk="0">
                  <a:moveTo>
                    <a:pt x="46" y="0"/>
                  </a:moveTo>
                  <a:cubicBezTo>
                    <a:pt x="0" y="0"/>
                    <a:pt x="0" y="0"/>
                    <a:pt x="0" y="46"/>
                  </a:cubicBezTo>
                  <a:cubicBezTo>
                    <a:pt x="155" y="347"/>
                    <a:pt x="311" y="612"/>
                    <a:pt x="502" y="876"/>
                  </a:cubicBezTo>
                  <a:cubicBezTo>
                    <a:pt x="685" y="1141"/>
                    <a:pt x="913" y="1414"/>
                    <a:pt x="1141" y="1597"/>
                  </a:cubicBezTo>
                  <a:lnTo>
                    <a:pt x="1186" y="1643"/>
                  </a:lnTo>
                  <a:lnTo>
                    <a:pt x="1223" y="1597"/>
                  </a:lnTo>
                  <a:lnTo>
                    <a:pt x="1223" y="1560"/>
                  </a:lnTo>
                  <a:cubicBezTo>
                    <a:pt x="913" y="1296"/>
                    <a:pt x="648" y="995"/>
                    <a:pt x="457" y="685"/>
                  </a:cubicBezTo>
                  <a:cubicBezTo>
                    <a:pt x="311" y="457"/>
                    <a:pt x="192" y="229"/>
                    <a:pt x="82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4243;p54">
              <a:extLst>
                <a:ext uri="{FF2B5EF4-FFF2-40B4-BE49-F238E27FC236}">
                  <a16:creationId xmlns:a16="http://schemas.microsoft.com/office/drawing/2014/main" id="{BF0D0BB6-7398-4933-87BA-0291C1E10325}"/>
                </a:ext>
              </a:extLst>
            </p:cNvPr>
            <p:cNvSpPr/>
            <p:nvPr/>
          </p:nvSpPr>
          <p:spPr>
            <a:xfrm>
              <a:off x="2086098" y="3410598"/>
              <a:ext cx="88972" cy="106501"/>
            </a:xfrm>
            <a:custGeom>
              <a:avLst/>
              <a:gdLst/>
              <a:ahLst/>
              <a:cxnLst/>
              <a:rect l="l" t="t" r="r" b="b"/>
              <a:pathLst>
                <a:path w="1944" h="2327" extrusionOk="0">
                  <a:moveTo>
                    <a:pt x="1" y="0"/>
                  </a:moveTo>
                  <a:lnTo>
                    <a:pt x="1" y="46"/>
                  </a:lnTo>
                  <a:cubicBezTo>
                    <a:pt x="37" y="155"/>
                    <a:pt x="119" y="274"/>
                    <a:pt x="156" y="383"/>
                  </a:cubicBezTo>
                  <a:cubicBezTo>
                    <a:pt x="229" y="456"/>
                    <a:pt x="265" y="575"/>
                    <a:pt x="347" y="684"/>
                  </a:cubicBezTo>
                  <a:cubicBezTo>
                    <a:pt x="493" y="876"/>
                    <a:pt x="648" y="1104"/>
                    <a:pt x="803" y="1259"/>
                  </a:cubicBezTo>
                  <a:cubicBezTo>
                    <a:pt x="1141" y="1642"/>
                    <a:pt x="1488" y="1980"/>
                    <a:pt x="1862" y="2281"/>
                  </a:cubicBezTo>
                  <a:lnTo>
                    <a:pt x="1907" y="2326"/>
                  </a:lnTo>
                  <a:lnTo>
                    <a:pt x="1944" y="2281"/>
                  </a:lnTo>
                  <a:lnTo>
                    <a:pt x="1944" y="2244"/>
                  </a:lnTo>
                  <a:cubicBezTo>
                    <a:pt x="1825" y="2171"/>
                    <a:pt x="1752" y="2098"/>
                    <a:pt x="1679" y="2016"/>
                  </a:cubicBezTo>
                  <a:cubicBezTo>
                    <a:pt x="1451" y="1825"/>
                    <a:pt x="1223" y="1597"/>
                    <a:pt x="995" y="1368"/>
                  </a:cubicBezTo>
                  <a:cubicBezTo>
                    <a:pt x="767" y="1140"/>
                    <a:pt x="575" y="876"/>
                    <a:pt x="384" y="611"/>
                  </a:cubicBezTo>
                  <a:cubicBezTo>
                    <a:pt x="265" y="420"/>
                    <a:pt x="156" y="228"/>
                    <a:pt x="37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4244;p54">
              <a:extLst>
                <a:ext uri="{FF2B5EF4-FFF2-40B4-BE49-F238E27FC236}">
                  <a16:creationId xmlns:a16="http://schemas.microsoft.com/office/drawing/2014/main" id="{9637AC3C-C79F-42C0-8C06-E1425A0555DA}"/>
                </a:ext>
              </a:extLst>
            </p:cNvPr>
            <p:cNvSpPr/>
            <p:nvPr/>
          </p:nvSpPr>
          <p:spPr>
            <a:xfrm>
              <a:off x="2072322" y="3546259"/>
              <a:ext cx="109430" cy="108194"/>
            </a:xfrm>
            <a:custGeom>
              <a:avLst/>
              <a:gdLst/>
              <a:ahLst/>
              <a:cxnLst/>
              <a:rect l="l" t="t" r="r" b="b"/>
              <a:pathLst>
                <a:path w="2391" h="2364" extrusionOk="0">
                  <a:moveTo>
                    <a:pt x="37" y="1"/>
                  </a:moveTo>
                  <a:cubicBezTo>
                    <a:pt x="1" y="1"/>
                    <a:pt x="1" y="47"/>
                    <a:pt x="1" y="47"/>
                  </a:cubicBezTo>
                  <a:cubicBezTo>
                    <a:pt x="156" y="275"/>
                    <a:pt x="302" y="503"/>
                    <a:pt x="457" y="731"/>
                  </a:cubicBezTo>
                  <a:cubicBezTo>
                    <a:pt x="648" y="959"/>
                    <a:pt x="840" y="1141"/>
                    <a:pt x="1022" y="1333"/>
                  </a:cubicBezTo>
                  <a:cubicBezTo>
                    <a:pt x="1442" y="1716"/>
                    <a:pt x="1862" y="2054"/>
                    <a:pt x="2354" y="2364"/>
                  </a:cubicBezTo>
                  <a:lnTo>
                    <a:pt x="2391" y="2364"/>
                  </a:lnTo>
                  <a:lnTo>
                    <a:pt x="2391" y="2282"/>
                  </a:lnTo>
                  <a:cubicBezTo>
                    <a:pt x="2017" y="2054"/>
                    <a:pt x="1670" y="1789"/>
                    <a:pt x="1333" y="1524"/>
                  </a:cubicBezTo>
                  <a:cubicBezTo>
                    <a:pt x="1141" y="1333"/>
                    <a:pt x="949" y="1141"/>
                    <a:pt x="758" y="913"/>
                  </a:cubicBezTo>
                  <a:cubicBezTo>
                    <a:pt x="566" y="731"/>
                    <a:pt x="384" y="503"/>
                    <a:pt x="229" y="275"/>
                  </a:cubicBezTo>
                  <a:cubicBezTo>
                    <a:pt x="192" y="193"/>
                    <a:pt x="110" y="120"/>
                    <a:pt x="74" y="1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4245;p54">
              <a:extLst>
                <a:ext uri="{FF2B5EF4-FFF2-40B4-BE49-F238E27FC236}">
                  <a16:creationId xmlns:a16="http://schemas.microsoft.com/office/drawing/2014/main" id="{0147A5A3-E5BD-4BA6-8394-924AB9BBB98C}"/>
                </a:ext>
              </a:extLst>
            </p:cNvPr>
            <p:cNvSpPr/>
            <p:nvPr/>
          </p:nvSpPr>
          <p:spPr>
            <a:xfrm>
              <a:off x="2101980" y="3692402"/>
              <a:ext cx="97302" cy="88972"/>
            </a:xfrm>
            <a:custGeom>
              <a:avLst/>
              <a:gdLst/>
              <a:ahLst/>
              <a:cxnLst/>
              <a:rect l="l" t="t" r="r" b="b"/>
              <a:pathLst>
                <a:path w="2126" h="1944" extrusionOk="0">
                  <a:moveTo>
                    <a:pt x="37" y="1"/>
                  </a:moveTo>
                  <a:lnTo>
                    <a:pt x="37" y="46"/>
                  </a:lnTo>
                  <a:cubicBezTo>
                    <a:pt x="0" y="46"/>
                    <a:pt x="0" y="83"/>
                    <a:pt x="0" y="83"/>
                  </a:cubicBezTo>
                  <a:cubicBezTo>
                    <a:pt x="338" y="420"/>
                    <a:pt x="648" y="767"/>
                    <a:pt x="986" y="1068"/>
                  </a:cubicBezTo>
                  <a:cubicBezTo>
                    <a:pt x="1141" y="1223"/>
                    <a:pt x="1287" y="1369"/>
                    <a:pt x="1478" y="1524"/>
                  </a:cubicBezTo>
                  <a:cubicBezTo>
                    <a:pt x="1670" y="1679"/>
                    <a:pt x="1861" y="1789"/>
                    <a:pt x="2053" y="1944"/>
                  </a:cubicBezTo>
                  <a:cubicBezTo>
                    <a:pt x="2089" y="1944"/>
                    <a:pt x="2089" y="1944"/>
                    <a:pt x="2089" y="1907"/>
                  </a:cubicBezTo>
                  <a:cubicBezTo>
                    <a:pt x="2126" y="1907"/>
                    <a:pt x="2126" y="1871"/>
                    <a:pt x="2089" y="1871"/>
                  </a:cubicBezTo>
                  <a:cubicBezTo>
                    <a:pt x="1971" y="1789"/>
                    <a:pt x="1861" y="1716"/>
                    <a:pt x="1706" y="1643"/>
                  </a:cubicBezTo>
                  <a:cubicBezTo>
                    <a:pt x="1597" y="1524"/>
                    <a:pt x="1478" y="1451"/>
                    <a:pt x="1369" y="1333"/>
                  </a:cubicBezTo>
                  <a:cubicBezTo>
                    <a:pt x="913" y="913"/>
                    <a:pt x="493" y="457"/>
                    <a:pt x="73" y="46"/>
                  </a:cubicBezTo>
                  <a:lnTo>
                    <a:pt x="37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4246;p54">
              <a:extLst>
                <a:ext uri="{FF2B5EF4-FFF2-40B4-BE49-F238E27FC236}">
                  <a16:creationId xmlns:a16="http://schemas.microsoft.com/office/drawing/2014/main" id="{2F654425-6EF7-4EED-B14A-26CA47E9A937}"/>
                </a:ext>
              </a:extLst>
            </p:cNvPr>
            <p:cNvSpPr/>
            <p:nvPr/>
          </p:nvSpPr>
          <p:spPr>
            <a:xfrm>
              <a:off x="2157499" y="3824768"/>
              <a:ext cx="61008" cy="54646"/>
            </a:xfrm>
            <a:custGeom>
              <a:avLst/>
              <a:gdLst/>
              <a:ahLst/>
              <a:cxnLst/>
              <a:rect l="l" t="t" r="r" b="b"/>
              <a:pathLst>
                <a:path w="1333" h="1194" extrusionOk="0">
                  <a:moveTo>
                    <a:pt x="1" y="1"/>
                  </a:moveTo>
                  <a:lnTo>
                    <a:pt x="1" y="37"/>
                  </a:lnTo>
                  <a:cubicBezTo>
                    <a:pt x="156" y="265"/>
                    <a:pt x="347" y="493"/>
                    <a:pt x="575" y="685"/>
                  </a:cubicBezTo>
                  <a:cubicBezTo>
                    <a:pt x="803" y="877"/>
                    <a:pt x="1032" y="1032"/>
                    <a:pt x="1296" y="1178"/>
                  </a:cubicBezTo>
                  <a:cubicBezTo>
                    <a:pt x="1296" y="1190"/>
                    <a:pt x="1300" y="1194"/>
                    <a:pt x="1306" y="1194"/>
                  </a:cubicBezTo>
                  <a:cubicBezTo>
                    <a:pt x="1316" y="1194"/>
                    <a:pt x="1333" y="1178"/>
                    <a:pt x="1333" y="1178"/>
                  </a:cubicBezTo>
                  <a:lnTo>
                    <a:pt x="1333" y="1141"/>
                  </a:lnTo>
                  <a:cubicBezTo>
                    <a:pt x="1068" y="986"/>
                    <a:pt x="840" y="804"/>
                    <a:pt x="612" y="612"/>
                  </a:cubicBezTo>
                  <a:cubicBezTo>
                    <a:pt x="384" y="420"/>
                    <a:pt x="192" y="229"/>
                    <a:pt x="37" y="1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4247;p54">
              <a:extLst>
                <a:ext uri="{FF2B5EF4-FFF2-40B4-BE49-F238E27FC236}">
                  <a16:creationId xmlns:a16="http://schemas.microsoft.com/office/drawing/2014/main" id="{49C2A443-0AF1-4348-8E93-C3A589C7449B}"/>
                </a:ext>
              </a:extLst>
            </p:cNvPr>
            <p:cNvSpPr/>
            <p:nvPr/>
          </p:nvSpPr>
          <p:spPr>
            <a:xfrm>
              <a:off x="2206381" y="3911639"/>
              <a:ext cx="24257" cy="17575"/>
            </a:xfrm>
            <a:custGeom>
              <a:avLst/>
              <a:gdLst/>
              <a:ahLst/>
              <a:cxnLst/>
              <a:rect l="l" t="t" r="r" b="b"/>
              <a:pathLst>
                <a:path w="530" h="384" extrusionOk="0">
                  <a:moveTo>
                    <a:pt x="0" y="0"/>
                  </a:moveTo>
                  <a:lnTo>
                    <a:pt x="0" y="46"/>
                  </a:lnTo>
                  <a:cubicBezTo>
                    <a:pt x="37" y="82"/>
                    <a:pt x="73" y="119"/>
                    <a:pt x="110" y="155"/>
                  </a:cubicBezTo>
                  <a:cubicBezTo>
                    <a:pt x="146" y="155"/>
                    <a:pt x="192" y="192"/>
                    <a:pt x="228" y="228"/>
                  </a:cubicBezTo>
                  <a:cubicBezTo>
                    <a:pt x="301" y="274"/>
                    <a:pt x="420" y="347"/>
                    <a:pt x="493" y="383"/>
                  </a:cubicBezTo>
                  <a:lnTo>
                    <a:pt x="529" y="383"/>
                  </a:lnTo>
                  <a:lnTo>
                    <a:pt x="529" y="347"/>
                  </a:lnTo>
                  <a:lnTo>
                    <a:pt x="529" y="310"/>
                  </a:lnTo>
                  <a:lnTo>
                    <a:pt x="493" y="310"/>
                  </a:lnTo>
                  <a:cubicBezTo>
                    <a:pt x="420" y="274"/>
                    <a:pt x="338" y="228"/>
                    <a:pt x="301" y="192"/>
                  </a:cubicBezTo>
                  <a:cubicBezTo>
                    <a:pt x="228" y="119"/>
                    <a:pt x="146" y="82"/>
                    <a:pt x="73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4248;p54">
              <a:extLst>
                <a:ext uri="{FF2B5EF4-FFF2-40B4-BE49-F238E27FC236}">
                  <a16:creationId xmlns:a16="http://schemas.microsoft.com/office/drawing/2014/main" id="{3651A943-741C-4EBD-90F5-3D2789D034A7}"/>
                </a:ext>
              </a:extLst>
            </p:cNvPr>
            <p:cNvSpPr/>
            <p:nvPr/>
          </p:nvSpPr>
          <p:spPr>
            <a:xfrm>
              <a:off x="1886085" y="3628096"/>
              <a:ext cx="50573" cy="41420"/>
            </a:xfrm>
            <a:custGeom>
              <a:avLst/>
              <a:gdLst/>
              <a:ahLst/>
              <a:cxnLst/>
              <a:rect l="l" t="t" r="r" b="b"/>
              <a:pathLst>
                <a:path w="1105" h="905" extrusionOk="0">
                  <a:moveTo>
                    <a:pt x="1" y="1"/>
                  </a:moveTo>
                  <a:lnTo>
                    <a:pt x="1" y="83"/>
                  </a:lnTo>
                  <a:lnTo>
                    <a:pt x="229" y="311"/>
                  </a:lnTo>
                  <a:cubicBezTo>
                    <a:pt x="302" y="384"/>
                    <a:pt x="384" y="421"/>
                    <a:pt x="457" y="494"/>
                  </a:cubicBezTo>
                  <a:cubicBezTo>
                    <a:pt x="649" y="649"/>
                    <a:pt x="840" y="767"/>
                    <a:pt x="1032" y="877"/>
                  </a:cubicBezTo>
                  <a:cubicBezTo>
                    <a:pt x="1032" y="895"/>
                    <a:pt x="1041" y="904"/>
                    <a:pt x="1050" y="904"/>
                  </a:cubicBezTo>
                  <a:cubicBezTo>
                    <a:pt x="1059" y="904"/>
                    <a:pt x="1068" y="895"/>
                    <a:pt x="1068" y="877"/>
                  </a:cubicBezTo>
                  <a:cubicBezTo>
                    <a:pt x="1105" y="877"/>
                    <a:pt x="1068" y="840"/>
                    <a:pt x="1068" y="840"/>
                  </a:cubicBezTo>
                  <a:cubicBezTo>
                    <a:pt x="950" y="767"/>
                    <a:pt x="804" y="649"/>
                    <a:pt x="685" y="576"/>
                  </a:cubicBezTo>
                  <a:cubicBezTo>
                    <a:pt x="576" y="494"/>
                    <a:pt x="457" y="384"/>
                    <a:pt x="348" y="311"/>
                  </a:cubicBezTo>
                  <a:lnTo>
                    <a:pt x="37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4249;p54">
              <a:extLst>
                <a:ext uri="{FF2B5EF4-FFF2-40B4-BE49-F238E27FC236}">
                  <a16:creationId xmlns:a16="http://schemas.microsoft.com/office/drawing/2014/main" id="{066B62F8-1EC8-4AED-8CFF-02C4B43D9852}"/>
                </a:ext>
              </a:extLst>
            </p:cNvPr>
            <p:cNvSpPr/>
            <p:nvPr/>
          </p:nvSpPr>
          <p:spPr>
            <a:xfrm>
              <a:off x="1896520" y="3720413"/>
              <a:ext cx="71443" cy="48880"/>
            </a:xfrm>
            <a:custGeom>
              <a:avLst/>
              <a:gdLst/>
              <a:ahLst/>
              <a:cxnLst/>
              <a:rect l="l" t="t" r="r" b="b"/>
              <a:pathLst>
                <a:path w="1561" h="1068" extrusionOk="0">
                  <a:moveTo>
                    <a:pt x="37" y="0"/>
                  </a:moveTo>
                  <a:cubicBezTo>
                    <a:pt x="1" y="0"/>
                    <a:pt x="1" y="37"/>
                    <a:pt x="37" y="37"/>
                  </a:cubicBezTo>
                  <a:cubicBezTo>
                    <a:pt x="229" y="265"/>
                    <a:pt x="457" y="456"/>
                    <a:pt x="685" y="648"/>
                  </a:cubicBezTo>
                  <a:cubicBezTo>
                    <a:pt x="950" y="803"/>
                    <a:pt x="1214" y="949"/>
                    <a:pt x="1524" y="1067"/>
                  </a:cubicBezTo>
                  <a:cubicBezTo>
                    <a:pt x="1524" y="1067"/>
                    <a:pt x="1561" y="1067"/>
                    <a:pt x="1561" y="1031"/>
                  </a:cubicBezTo>
                  <a:cubicBezTo>
                    <a:pt x="1561" y="1031"/>
                    <a:pt x="1561" y="985"/>
                    <a:pt x="1524" y="985"/>
                  </a:cubicBezTo>
                  <a:cubicBezTo>
                    <a:pt x="1442" y="949"/>
                    <a:pt x="1333" y="912"/>
                    <a:pt x="1214" y="876"/>
                  </a:cubicBezTo>
                  <a:cubicBezTo>
                    <a:pt x="1068" y="803"/>
                    <a:pt x="913" y="684"/>
                    <a:pt x="804" y="611"/>
                  </a:cubicBezTo>
                  <a:cubicBezTo>
                    <a:pt x="649" y="493"/>
                    <a:pt x="494" y="383"/>
                    <a:pt x="348" y="265"/>
                  </a:cubicBezTo>
                  <a:cubicBezTo>
                    <a:pt x="266" y="192"/>
                    <a:pt x="156" y="73"/>
                    <a:pt x="74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4250;p54">
              <a:extLst>
                <a:ext uri="{FF2B5EF4-FFF2-40B4-BE49-F238E27FC236}">
                  <a16:creationId xmlns:a16="http://schemas.microsoft.com/office/drawing/2014/main" id="{8FC9F59D-D887-4A43-9D1F-DE9B7E9CE21E}"/>
                </a:ext>
              </a:extLst>
            </p:cNvPr>
            <p:cNvSpPr/>
            <p:nvPr/>
          </p:nvSpPr>
          <p:spPr>
            <a:xfrm>
              <a:off x="1941649" y="3826461"/>
              <a:ext cx="66409" cy="35104"/>
            </a:xfrm>
            <a:custGeom>
              <a:avLst/>
              <a:gdLst/>
              <a:ahLst/>
              <a:cxnLst/>
              <a:rect l="l" t="t" r="r" b="b"/>
              <a:pathLst>
                <a:path w="1451" h="767" extrusionOk="0">
                  <a:moveTo>
                    <a:pt x="46" y="0"/>
                  </a:moveTo>
                  <a:lnTo>
                    <a:pt x="46" y="37"/>
                  </a:lnTo>
                  <a:cubicBezTo>
                    <a:pt x="0" y="37"/>
                    <a:pt x="0" y="82"/>
                    <a:pt x="46" y="82"/>
                  </a:cubicBezTo>
                  <a:cubicBezTo>
                    <a:pt x="274" y="192"/>
                    <a:pt x="456" y="347"/>
                    <a:pt x="684" y="456"/>
                  </a:cubicBezTo>
                  <a:cubicBezTo>
                    <a:pt x="803" y="538"/>
                    <a:pt x="913" y="575"/>
                    <a:pt x="1031" y="611"/>
                  </a:cubicBezTo>
                  <a:cubicBezTo>
                    <a:pt x="1141" y="684"/>
                    <a:pt x="1296" y="721"/>
                    <a:pt x="1414" y="767"/>
                  </a:cubicBezTo>
                  <a:cubicBezTo>
                    <a:pt x="1451" y="767"/>
                    <a:pt x="1451" y="767"/>
                    <a:pt x="1451" y="721"/>
                  </a:cubicBezTo>
                  <a:lnTo>
                    <a:pt x="1451" y="684"/>
                  </a:lnTo>
                  <a:cubicBezTo>
                    <a:pt x="1332" y="648"/>
                    <a:pt x="1259" y="648"/>
                    <a:pt x="1186" y="611"/>
                  </a:cubicBezTo>
                  <a:cubicBezTo>
                    <a:pt x="1068" y="575"/>
                    <a:pt x="995" y="538"/>
                    <a:pt x="876" y="493"/>
                  </a:cubicBezTo>
                  <a:cubicBezTo>
                    <a:pt x="611" y="347"/>
                    <a:pt x="347" y="192"/>
                    <a:pt x="82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4251;p54">
              <a:extLst>
                <a:ext uri="{FF2B5EF4-FFF2-40B4-BE49-F238E27FC236}">
                  <a16:creationId xmlns:a16="http://schemas.microsoft.com/office/drawing/2014/main" id="{9E79EEA3-B831-4D7B-9A75-FC2CBA5BAED4}"/>
                </a:ext>
              </a:extLst>
            </p:cNvPr>
            <p:cNvSpPr/>
            <p:nvPr/>
          </p:nvSpPr>
          <p:spPr>
            <a:xfrm>
              <a:off x="1990486" y="3909945"/>
              <a:ext cx="61008" cy="31351"/>
            </a:xfrm>
            <a:custGeom>
              <a:avLst/>
              <a:gdLst/>
              <a:ahLst/>
              <a:cxnLst/>
              <a:rect l="l" t="t" r="r" b="b"/>
              <a:pathLst>
                <a:path w="1333" h="685" extrusionOk="0">
                  <a:moveTo>
                    <a:pt x="37" y="1"/>
                  </a:moveTo>
                  <a:lnTo>
                    <a:pt x="1" y="37"/>
                  </a:lnTo>
                  <a:lnTo>
                    <a:pt x="1" y="83"/>
                  </a:lnTo>
                  <a:cubicBezTo>
                    <a:pt x="384" y="347"/>
                    <a:pt x="840" y="575"/>
                    <a:pt x="1296" y="685"/>
                  </a:cubicBezTo>
                  <a:lnTo>
                    <a:pt x="1333" y="685"/>
                  </a:lnTo>
                  <a:lnTo>
                    <a:pt x="1333" y="612"/>
                  </a:lnTo>
                  <a:cubicBezTo>
                    <a:pt x="1177" y="612"/>
                    <a:pt x="1068" y="575"/>
                    <a:pt x="949" y="539"/>
                  </a:cubicBezTo>
                  <a:cubicBezTo>
                    <a:pt x="840" y="457"/>
                    <a:pt x="721" y="420"/>
                    <a:pt x="612" y="347"/>
                  </a:cubicBezTo>
                  <a:cubicBezTo>
                    <a:pt x="420" y="265"/>
                    <a:pt x="229" y="156"/>
                    <a:pt x="37" y="37"/>
                  </a:cubicBezTo>
                  <a:lnTo>
                    <a:pt x="37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4252;p54">
              <a:extLst>
                <a:ext uri="{FF2B5EF4-FFF2-40B4-BE49-F238E27FC236}">
                  <a16:creationId xmlns:a16="http://schemas.microsoft.com/office/drawing/2014/main" id="{76531F6C-25C7-41A3-BB2F-28901E9AD025}"/>
                </a:ext>
              </a:extLst>
            </p:cNvPr>
            <p:cNvSpPr/>
            <p:nvPr/>
          </p:nvSpPr>
          <p:spPr>
            <a:xfrm>
              <a:off x="2042663" y="3981346"/>
              <a:ext cx="48925" cy="24257"/>
            </a:xfrm>
            <a:custGeom>
              <a:avLst/>
              <a:gdLst/>
              <a:ahLst/>
              <a:cxnLst/>
              <a:rect l="l" t="t" r="r" b="b"/>
              <a:pathLst>
                <a:path w="1069" h="530" extrusionOk="0">
                  <a:moveTo>
                    <a:pt x="37" y="1"/>
                  </a:moveTo>
                  <a:lnTo>
                    <a:pt x="1" y="37"/>
                  </a:lnTo>
                  <a:lnTo>
                    <a:pt x="1" y="74"/>
                  </a:lnTo>
                  <a:lnTo>
                    <a:pt x="37" y="74"/>
                  </a:lnTo>
                  <a:cubicBezTo>
                    <a:pt x="193" y="156"/>
                    <a:pt x="348" y="229"/>
                    <a:pt x="494" y="302"/>
                  </a:cubicBezTo>
                  <a:cubicBezTo>
                    <a:pt x="685" y="384"/>
                    <a:pt x="840" y="457"/>
                    <a:pt x="1032" y="530"/>
                  </a:cubicBezTo>
                  <a:lnTo>
                    <a:pt x="1068" y="493"/>
                  </a:lnTo>
                  <a:cubicBezTo>
                    <a:pt x="1068" y="457"/>
                    <a:pt x="1068" y="457"/>
                    <a:pt x="1032" y="457"/>
                  </a:cubicBezTo>
                  <a:cubicBezTo>
                    <a:pt x="950" y="420"/>
                    <a:pt x="877" y="384"/>
                    <a:pt x="804" y="347"/>
                  </a:cubicBezTo>
                  <a:cubicBezTo>
                    <a:pt x="722" y="347"/>
                    <a:pt x="612" y="302"/>
                    <a:pt x="530" y="265"/>
                  </a:cubicBezTo>
                  <a:cubicBezTo>
                    <a:pt x="384" y="192"/>
                    <a:pt x="229" y="74"/>
                    <a:pt x="37" y="1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4253;p54">
              <a:extLst>
                <a:ext uri="{FF2B5EF4-FFF2-40B4-BE49-F238E27FC236}">
                  <a16:creationId xmlns:a16="http://schemas.microsoft.com/office/drawing/2014/main" id="{D4FD5B1B-F6A8-4324-8DC9-87CC30BF02EE}"/>
                </a:ext>
              </a:extLst>
            </p:cNvPr>
            <p:cNvSpPr/>
            <p:nvPr/>
          </p:nvSpPr>
          <p:spPr>
            <a:xfrm>
              <a:off x="2098227" y="4031876"/>
              <a:ext cx="14234" cy="5080"/>
            </a:xfrm>
            <a:custGeom>
              <a:avLst/>
              <a:gdLst/>
              <a:ahLst/>
              <a:cxnLst/>
              <a:rect l="l" t="t" r="r" b="b"/>
              <a:pathLst>
                <a:path w="311" h="111" extrusionOk="0">
                  <a:moveTo>
                    <a:pt x="46" y="1"/>
                  </a:moveTo>
                  <a:lnTo>
                    <a:pt x="0" y="37"/>
                  </a:lnTo>
                  <a:lnTo>
                    <a:pt x="46" y="74"/>
                  </a:lnTo>
                  <a:cubicBezTo>
                    <a:pt x="119" y="74"/>
                    <a:pt x="192" y="110"/>
                    <a:pt x="274" y="110"/>
                  </a:cubicBezTo>
                  <a:lnTo>
                    <a:pt x="310" y="74"/>
                  </a:lnTo>
                  <a:lnTo>
                    <a:pt x="274" y="37"/>
                  </a:lnTo>
                  <a:cubicBezTo>
                    <a:pt x="192" y="37"/>
                    <a:pt x="119" y="1"/>
                    <a:pt x="46" y="1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4254;p54">
              <a:extLst>
                <a:ext uri="{FF2B5EF4-FFF2-40B4-BE49-F238E27FC236}">
                  <a16:creationId xmlns:a16="http://schemas.microsoft.com/office/drawing/2014/main" id="{01E2C52A-3FCC-46D1-AFC5-878947E4AA6A}"/>
                </a:ext>
              </a:extLst>
            </p:cNvPr>
            <p:cNvSpPr/>
            <p:nvPr/>
          </p:nvSpPr>
          <p:spPr>
            <a:xfrm>
              <a:off x="1929520" y="3565483"/>
              <a:ext cx="26362" cy="87324"/>
            </a:xfrm>
            <a:custGeom>
              <a:avLst/>
              <a:gdLst/>
              <a:ahLst/>
              <a:cxnLst/>
              <a:rect l="l" t="t" r="r" b="b"/>
              <a:pathLst>
                <a:path w="576" h="1908" extrusionOk="0">
                  <a:moveTo>
                    <a:pt x="493" y="1"/>
                  </a:moveTo>
                  <a:cubicBezTo>
                    <a:pt x="420" y="457"/>
                    <a:pt x="384" y="876"/>
                    <a:pt x="229" y="1296"/>
                  </a:cubicBezTo>
                  <a:cubicBezTo>
                    <a:pt x="192" y="1369"/>
                    <a:pt x="156" y="1488"/>
                    <a:pt x="119" y="1561"/>
                  </a:cubicBezTo>
                  <a:cubicBezTo>
                    <a:pt x="83" y="1679"/>
                    <a:pt x="37" y="1752"/>
                    <a:pt x="1" y="1825"/>
                  </a:cubicBezTo>
                  <a:lnTo>
                    <a:pt x="1" y="1907"/>
                  </a:lnTo>
                  <a:cubicBezTo>
                    <a:pt x="37" y="1907"/>
                    <a:pt x="37" y="1907"/>
                    <a:pt x="83" y="1862"/>
                  </a:cubicBezTo>
                  <a:cubicBezTo>
                    <a:pt x="156" y="1752"/>
                    <a:pt x="192" y="1597"/>
                    <a:pt x="265" y="1451"/>
                  </a:cubicBezTo>
                  <a:cubicBezTo>
                    <a:pt x="311" y="1296"/>
                    <a:pt x="347" y="1141"/>
                    <a:pt x="384" y="995"/>
                  </a:cubicBezTo>
                  <a:cubicBezTo>
                    <a:pt x="493" y="685"/>
                    <a:pt x="539" y="347"/>
                    <a:pt x="575" y="37"/>
                  </a:cubicBezTo>
                  <a:cubicBezTo>
                    <a:pt x="575" y="1"/>
                    <a:pt x="575" y="1"/>
                    <a:pt x="539" y="1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4255;p54">
              <a:extLst>
                <a:ext uri="{FF2B5EF4-FFF2-40B4-BE49-F238E27FC236}">
                  <a16:creationId xmlns:a16="http://schemas.microsoft.com/office/drawing/2014/main" id="{098F21A5-5417-4881-9859-74DA3D3210E8}"/>
                </a:ext>
              </a:extLst>
            </p:cNvPr>
            <p:cNvSpPr/>
            <p:nvPr/>
          </p:nvSpPr>
          <p:spPr>
            <a:xfrm>
              <a:off x="1955838" y="3656107"/>
              <a:ext cx="36385" cy="80185"/>
            </a:xfrm>
            <a:custGeom>
              <a:avLst/>
              <a:gdLst/>
              <a:ahLst/>
              <a:cxnLst/>
              <a:rect l="l" t="t" r="r" b="b"/>
              <a:pathLst>
                <a:path w="795" h="1752" extrusionOk="0">
                  <a:moveTo>
                    <a:pt x="758" y="0"/>
                  </a:moveTo>
                  <a:lnTo>
                    <a:pt x="758" y="37"/>
                  </a:lnTo>
                  <a:lnTo>
                    <a:pt x="721" y="37"/>
                  </a:lnTo>
                  <a:lnTo>
                    <a:pt x="721" y="73"/>
                  </a:lnTo>
                  <a:cubicBezTo>
                    <a:pt x="530" y="648"/>
                    <a:pt x="301" y="1177"/>
                    <a:pt x="0" y="1670"/>
                  </a:cubicBezTo>
                  <a:cubicBezTo>
                    <a:pt x="0" y="1706"/>
                    <a:pt x="0" y="1752"/>
                    <a:pt x="37" y="1752"/>
                  </a:cubicBezTo>
                  <a:cubicBezTo>
                    <a:pt x="37" y="1752"/>
                    <a:pt x="73" y="1752"/>
                    <a:pt x="73" y="1706"/>
                  </a:cubicBezTo>
                  <a:cubicBezTo>
                    <a:pt x="228" y="1442"/>
                    <a:pt x="338" y="1177"/>
                    <a:pt x="493" y="912"/>
                  </a:cubicBezTo>
                  <a:cubicBezTo>
                    <a:pt x="603" y="648"/>
                    <a:pt x="721" y="338"/>
                    <a:pt x="794" y="73"/>
                  </a:cubicBezTo>
                  <a:lnTo>
                    <a:pt x="794" y="37"/>
                  </a:lnTo>
                  <a:lnTo>
                    <a:pt x="758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4256;p54">
              <a:extLst>
                <a:ext uri="{FF2B5EF4-FFF2-40B4-BE49-F238E27FC236}">
                  <a16:creationId xmlns:a16="http://schemas.microsoft.com/office/drawing/2014/main" id="{4A5DD471-F185-43FC-92AE-C6C4D8F108CE}"/>
                </a:ext>
              </a:extLst>
            </p:cNvPr>
            <p:cNvSpPr/>
            <p:nvPr/>
          </p:nvSpPr>
          <p:spPr>
            <a:xfrm>
              <a:off x="1992179" y="3748378"/>
              <a:ext cx="36751" cy="76432"/>
            </a:xfrm>
            <a:custGeom>
              <a:avLst/>
              <a:gdLst/>
              <a:ahLst/>
              <a:cxnLst/>
              <a:rect l="l" t="t" r="r" b="b"/>
              <a:pathLst>
                <a:path w="803" h="1670" extrusionOk="0">
                  <a:moveTo>
                    <a:pt x="721" y="0"/>
                  </a:moveTo>
                  <a:cubicBezTo>
                    <a:pt x="721" y="146"/>
                    <a:pt x="684" y="265"/>
                    <a:pt x="648" y="374"/>
                  </a:cubicBezTo>
                  <a:cubicBezTo>
                    <a:pt x="575" y="566"/>
                    <a:pt x="493" y="757"/>
                    <a:pt x="420" y="913"/>
                  </a:cubicBezTo>
                  <a:cubicBezTo>
                    <a:pt x="310" y="1104"/>
                    <a:pt x="228" y="1287"/>
                    <a:pt x="119" y="1442"/>
                  </a:cubicBezTo>
                  <a:cubicBezTo>
                    <a:pt x="82" y="1478"/>
                    <a:pt x="37" y="1560"/>
                    <a:pt x="0" y="1597"/>
                  </a:cubicBezTo>
                  <a:lnTo>
                    <a:pt x="0" y="1633"/>
                  </a:lnTo>
                  <a:lnTo>
                    <a:pt x="0" y="1670"/>
                  </a:lnTo>
                  <a:lnTo>
                    <a:pt x="82" y="1670"/>
                  </a:lnTo>
                  <a:cubicBezTo>
                    <a:pt x="155" y="1515"/>
                    <a:pt x="228" y="1405"/>
                    <a:pt x="310" y="1287"/>
                  </a:cubicBezTo>
                  <a:cubicBezTo>
                    <a:pt x="383" y="1141"/>
                    <a:pt x="456" y="1022"/>
                    <a:pt x="493" y="876"/>
                  </a:cubicBezTo>
                  <a:cubicBezTo>
                    <a:pt x="648" y="602"/>
                    <a:pt x="721" y="301"/>
                    <a:pt x="803" y="37"/>
                  </a:cubicBezTo>
                  <a:cubicBezTo>
                    <a:pt x="803" y="0"/>
                    <a:pt x="803" y="0"/>
                    <a:pt x="766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4257;p54">
              <a:extLst>
                <a:ext uri="{FF2B5EF4-FFF2-40B4-BE49-F238E27FC236}">
                  <a16:creationId xmlns:a16="http://schemas.microsoft.com/office/drawing/2014/main" id="{1CBD4137-75CC-44FF-AC90-2DFA5D9DF0D4}"/>
                </a:ext>
              </a:extLst>
            </p:cNvPr>
            <p:cNvSpPr/>
            <p:nvPr/>
          </p:nvSpPr>
          <p:spPr>
            <a:xfrm>
              <a:off x="2033921" y="3856074"/>
              <a:ext cx="24669" cy="52266"/>
            </a:xfrm>
            <a:custGeom>
              <a:avLst/>
              <a:gdLst/>
              <a:ahLst/>
              <a:cxnLst/>
              <a:rect l="l" t="t" r="r" b="b"/>
              <a:pathLst>
                <a:path w="539" h="1142" extrusionOk="0">
                  <a:moveTo>
                    <a:pt x="493" y="1"/>
                  </a:moveTo>
                  <a:cubicBezTo>
                    <a:pt x="493" y="1"/>
                    <a:pt x="456" y="1"/>
                    <a:pt x="456" y="37"/>
                  </a:cubicBezTo>
                  <a:cubicBezTo>
                    <a:pt x="456" y="120"/>
                    <a:pt x="420" y="193"/>
                    <a:pt x="384" y="302"/>
                  </a:cubicBezTo>
                  <a:cubicBezTo>
                    <a:pt x="347" y="421"/>
                    <a:pt x="311" y="576"/>
                    <a:pt x="228" y="722"/>
                  </a:cubicBezTo>
                  <a:cubicBezTo>
                    <a:pt x="155" y="840"/>
                    <a:pt x="82" y="986"/>
                    <a:pt x="0" y="1105"/>
                  </a:cubicBezTo>
                  <a:lnTo>
                    <a:pt x="0" y="1141"/>
                  </a:lnTo>
                  <a:lnTo>
                    <a:pt x="82" y="1141"/>
                  </a:lnTo>
                  <a:cubicBezTo>
                    <a:pt x="119" y="1068"/>
                    <a:pt x="192" y="950"/>
                    <a:pt x="228" y="877"/>
                  </a:cubicBezTo>
                  <a:cubicBezTo>
                    <a:pt x="265" y="804"/>
                    <a:pt x="311" y="685"/>
                    <a:pt x="347" y="612"/>
                  </a:cubicBezTo>
                  <a:cubicBezTo>
                    <a:pt x="420" y="421"/>
                    <a:pt x="493" y="229"/>
                    <a:pt x="539" y="37"/>
                  </a:cubicBezTo>
                  <a:cubicBezTo>
                    <a:pt x="539" y="1"/>
                    <a:pt x="539" y="1"/>
                    <a:pt x="493" y="1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4258;p54">
              <a:extLst>
                <a:ext uri="{FF2B5EF4-FFF2-40B4-BE49-F238E27FC236}">
                  <a16:creationId xmlns:a16="http://schemas.microsoft.com/office/drawing/2014/main" id="{B84EA42A-88B8-450C-93D3-C8337426048D}"/>
                </a:ext>
              </a:extLst>
            </p:cNvPr>
            <p:cNvSpPr/>
            <p:nvPr/>
          </p:nvSpPr>
          <p:spPr>
            <a:xfrm>
              <a:off x="2068981" y="3939604"/>
              <a:ext cx="17163" cy="36797"/>
            </a:xfrm>
            <a:custGeom>
              <a:avLst/>
              <a:gdLst/>
              <a:ahLst/>
              <a:cxnLst/>
              <a:rect l="l" t="t" r="r" b="b"/>
              <a:pathLst>
                <a:path w="375" h="804" extrusionOk="0">
                  <a:moveTo>
                    <a:pt x="302" y="0"/>
                  </a:moveTo>
                  <a:cubicBezTo>
                    <a:pt x="265" y="119"/>
                    <a:pt x="265" y="192"/>
                    <a:pt x="229" y="301"/>
                  </a:cubicBezTo>
                  <a:lnTo>
                    <a:pt x="229" y="265"/>
                  </a:lnTo>
                  <a:cubicBezTo>
                    <a:pt x="183" y="347"/>
                    <a:pt x="183" y="420"/>
                    <a:pt x="147" y="493"/>
                  </a:cubicBezTo>
                  <a:cubicBezTo>
                    <a:pt x="110" y="575"/>
                    <a:pt x="74" y="648"/>
                    <a:pt x="37" y="721"/>
                  </a:cubicBezTo>
                  <a:cubicBezTo>
                    <a:pt x="1" y="758"/>
                    <a:pt x="37" y="758"/>
                    <a:pt x="37" y="803"/>
                  </a:cubicBezTo>
                  <a:lnTo>
                    <a:pt x="74" y="803"/>
                  </a:lnTo>
                  <a:lnTo>
                    <a:pt x="74" y="758"/>
                  </a:lnTo>
                  <a:cubicBezTo>
                    <a:pt x="110" y="721"/>
                    <a:pt x="147" y="648"/>
                    <a:pt x="183" y="575"/>
                  </a:cubicBezTo>
                  <a:cubicBezTo>
                    <a:pt x="229" y="530"/>
                    <a:pt x="229" y="457"/>
                    <a:pt x="265" y="420"/>
                  </a:cubicBezTo>
                  <a:cubicBezTo>
                    <a:pt x="302" y="265"/>
                    <a:pt x="338" y="156"/>
                    <a:pt x="375" y="37"/>
                  </a:cubicBezTo>
                  <a:cubicBezTo>
                    <a:pt x="375" y="0"/>
                    <a:pt x="375" y="0"/>
                    <a:pt x="338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4259;p54">
              <a:extLst>
                <a:ext uri="{FF2B5EF4-FFF2-40B4-BE49-F238E27FC236}">
                  <a16:creationId xmlns:a16="http://schemas.microsoft.com/office/drawing/2014/main" id="{36B80A93-92D3-4404-8CFE-BEB775F9D174}"/>
                </a:ext>
              </a:extLst>
            </p:cNvPr>
            <p:cNvSpPr/>
            <p:nvPr/>
          </p:nvSpPr>
          <p:spPr>
            <a:xfrm>
              <a:off x="2096534" y="3998876"/>
              <a:ext cx="8833" cy="17163"/>
            </a:xfrm>
            <a:custGeom>
              <a:avLst/>
              <a:gdLst/>
              <a:ahLst/>
              <a:cxnLst/>
              <a:rect l="l" t="t" r="r" b="b"/>
              <a:pathLst>
                <a:path w="193" h="375" extrusionOk="0">
                  <a:moveTo>
                    <a:pt x="156" y="1"/>
                  </a:moveTo>
                  <a:cubicBezTo>
                    <a:pt x="119" y="1"/>
                    <a:pt x="119" y="1"/>
                    <a:pt x="119" y="37"/>
                  </a:cubicBezTo>
                  <a:cubicBezTo>
                    <a:pt x="83" y="74"/>
                    <a:pt x="83" y="110"/>
                    <a:pt x="83" y="192"/>
                  </a:cubicBezTo>
                  <a:cubicBezTo>
                    <a:pt x="37" y="229"/>
                    <a:pt x="37" y="265"/>
                    <a:pt x="1" y="338"/>
                  </a:cubicBezTo>
                  <a:cubicBezTo>
                    <a:pt x="1" y="338"/>
                    <a:pt x="1" y="375"/>
                    <a:pt x="37" y="375"/>
                  </a:cubicBezTo>
                  <a:cubicBezTo>
                    <a:pt x="37" y="375"/>
                    <a:pt x="83" y="375"/>
                    <a:pt x="83" y="338"/>
                  </a:cubicBezTo>
                  <a:cubicBezTo>
                    <a:pt x="119" y="302"/>
                    <a:pt x="119" y="265"/>
                    <a:pt x="119" y="192"/>
                  </a:cubicBezTo>
                  <a:cubicBezTo>
                    <a:pt x="156" y="147"/>
                    <a:pt x="156" y="74"/>
                    <a:pt x="192" y="37"/>
                  </a:cubicBezTo>
                  <a:cubicBezTo>
                    <a:pt x="192" y="1"/>
                    <a:pt x="156" y="1"/>
                    <a:pt x="156" y="1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4260;p54">
              <a:extLst>
                <a:ext uri="{FF2B5EF4-FFF2-40B4-BE49-F238E27FC236}">
                  <a16:creationId xmlns:a16="http://schemas.microsoft.com/office/drawing/2014/main" id="{698884B6-8283-4D34-8581-9D7E1D251F58}"/>
                </a:ext>
              </a:extLst>
            </p:cNvPr>
            <p:cNvSpPr/>
            <p:nvPr/>
          </p:nvSpPr>
          <p:spPr>
            <a:xfrm>
              <a:off x="2173381" y="3281985"/>
              <a:ext cx="60596" cy="81878"/>
            </a:xfrm>
            <a:custGeom>
              <a:avLst/>
              <a:gdLst/>
              <a:ahLst/>
              <a:cxnLst/>
              <a:rect l="l" t="t" r="r" b="b"/>
              <a:pathLst>
                <a:path w="1324" h="1789" extrusionOk="0">
                  <a:moveTo>
                    <a:pt x="1250" y="0"/>
                  </a:moveTo>
                  <a:lnTo>
                    <a:pt x="1250" y="37"/>
                  </a:lnTo>
                  <a:cubicBezTo>
                    <a:pt x="1095" y="265"/>
                    <a:pt x="986" y="493"/>
                    <a:pt x="831" y="721"/>
                  </a:cubicBezTo>
                  <a:cubicBezTo>
                    <a:pt x="721" y="913"/>
                    <a:pt x="602" y="1104"/>
                    <a:pt x="456" y="1259"/>
                  </a:cubicBezTo>
                  <a:cubicBezTo>
                    <a:pt x="338" y="1405"/>
                    <a:pt x="183" y="1560"/>
                    <a:pt x="37" y="1715"/>
                  </a:cubicBezTo>
                  <a:cubicBezTo>
                    <a:pt x="0" y="1752"/>
                    <a:pt x="0" y="1752"/>
                    <a:pt x="37" y="1788"/>
                  </a:cubicBezTo>
                  <a:lnTo>
                    <a:pt x="73" y="1788"/>
                  </a:lnTo>
                  <a:cubicBezTo>
                    <a:pt x="183" y="1633"/>
                    <a:pt x="301" y="1524"/>
                    <a:pt x="411" y="1405"/>
                  </a:cubicBezTo>
                  <a:cubicBezTo>
                    <a:pt x="529" y="1259"/>
                    <a:pt x="639" y="1104"/>
                    <a:pt x="758" y="986"/>
                  </a:cubicBezTo>
                  <a:cubicBezTo>
                    <a:pt x="949" y="684"/>
                    <a:pt x="1141" y="383"/>
                    <a:pt x="1287" y="73"/>
                  </a:cubicBezTo>
                  <a:cubicBezTo>
                    <a:pt x="1323" y="37"/>
                    <a:pt x="1287" y="37"/>
                    <a:pt x="1287" y="37"/>
                  </a:cubicBezTo>
                  <a:lnTo>
                    <a:pt x="1250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4261;p54">
              <a:extLst>
                <a:ext uri="{FF2B5EF4-FFF2-40B4-BE49-F238E27FC236}">
                  <a16:creationId xmlns:a16="http://schemas.microsoft.com/office/drawing/2014/main" id="{3C0A9A27-A89A-4DA3-9CBC-C120E1F84ECE}"/>
                </a:ext>
              </a:extLst>
            </p:cNvPr>
            <p:cNvSpPr/>
            <p:nvPr/>
          </p:nvSpPr>
          <p:spPr>
            <a:xfrm>
              <a:off x="2173381" y="3374257"/>
              <a:ext cx="97302" cy="102748"/>
            </a:xfrm>
            <a:custGeom>
              <a:avLst/>
              <a:gdLst/>
              <a:ahLst/>
              <a:cxnLst/>
              <a:rect l="l" t="t" r="r" b="b"/>
              <a:pathLst>
                <a:path w="2126" h="2245" extrusionOk="0">
                  <a:moveTo>
                    <a:pt x="2053" y="0"/>
                  </a:moveTo>
                  <a:cubicBezTo>
                    <a:pt x="2007" y="73"/>
                    <a:pt x="1934" y="192"/>
                    <a:pt x="1898" y="265"/>
                  </a:cubicBezTo>
                  <a:cubicBezTo>
                    <a:pt x="1706" y="493"/>
                    <a:pt x="1551" y="758"/>
                    <a:pt x="1323" y="986"/>
                  </a:cubicBezTo>
                  <a:cubicBezTo>
                    <a:pt x="1141" y="1250"/>
                    <a:pt x="913" y="1478"/>
                    <a:pt x="685" y="1670"/>
                  </a:cubicBezTo>
                  <a:cubicBezTo>
                    <a:pt x="456" y="1861"/>
                    <a:pt x="265" y="2017"/>
                    <a:pt x="37" y="2162"/>
                  </a:cubicBezTo>
                  <a:cubicBezTo>
                    <a:pt x="0" y="2208"/>
                    <a:pt x="0" y="2208"/>
                    <a:pt x="0" y="2245"/>
                  </a:cubicBezTo>
                  <a:lnTo>
                    <a:pt x="73" y="2245"/>
                  </a:lnTo>
                  <a:cubicBezTo>
                    <a:pt x="913" y="1670"/>
                    <a:pt x="1597" y="913"/>
                    <a:pt x="2126" y="37"/>
                  </a:cubicBezTo>
                  <a:cubicBezTo>
                    <a:pt x="2126" y="37"/>
                    <a:pt x="2126" y="0"/>
                    <a:pt x="2089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4262;p54">
              <a:extLst>
                <a:ext uri="{FF2B5EF4-FFF2-40B4-BE49-F238E27FC236}">
                  <a16:creationId xmlns:a16="http://schemas.microsoft.com/office/drawing/2014/main" id="{CD9F8D5C-2ABA-40B5-88F9-4FB12CC6EC05}"/>
                </a:ext>
              </a:extLst>
            </p:cNvPr>
            <p:cNvSpPr/>
            <p:nvPr/>
          </p:nvSpPr>
          <p:spPr>
            <a:xfrm>
              <a:off x="2178370" y="3489093"/>
              <a:ext cx="111535" cy="116112"/>
            </a:xfrm>
            <a:custGeom>
              <a:avLst/>
              <a:gdLst/>
              <a:ahLst/>
              <a:cxnLst/>
              <a:rect l="l" t="t" r="r" b="b"/>
              <a:pathLst>
                <a:path w="2437" h="2537" extrusionOk="0">
                  <a:moveTo>
                    <a:pt x="2354" y="0"/>
                  </a:moveTo>
                  <a:cubicBezTo>
                    <a:pt x="2126" y="338"/>
                    <a:pt x="1862" y="684"/>
                    <a:pt x="1597" y="1022"/>
                  </a:cubicBezTo>
                  <a:cubicBezTo>
                    <a:pt x="1333" y="1332"/>
                    <a:pt x="1032" y="1633"/>
                    <a:pt x="722" y="1934"/>
                  </a:cubicBezTo>
                  <a:lnTo>
                    <a:pt x="722" y="1898"/>
                  </a:lnTo>
                  <a:cubicBezTo>
                    <a:pt x="493" y="2126"/>
                    <a:pt x="265" y="2281"/>
                    <a:pt x="37" y="2472"/>
                  </a:cubicBezTo>
                  <a:cubicBezTo>
                    <a:pt x="1" y="2472"/>
                    <a:pt x="1" y="2509"/>
                    <a:pt x="1" y="2509"/>
                  </a:cubicBezTo>
                  <a:cubicBezTo>
                    <a:pt x="19" y="2527"/>
                    <a:pt x="28" y="2536"/>
                    <a:pt x="37" y="2536"/>
                  </a:cubicBezTo>
                  <a:cubicBezTo>
                    <a:pt x="46" y="2536"/>
                    <a:pt x="56" y="2527"/>
                    <a:pt x="74" y="2509"/>
                  </a:cubicBezTo>
                  <a:cubicBezTo>
                    <a:pt x="302" y="2354"/>
                    <a:pt x="530" y="2208"/>
                    <a:pt x="758" y="2016"/>
                  </a:cubicBezTo>
                  <a:cubicBezTo>
                    <a:pt x="950" y="1825"/>
                    <a:pt x="1178" y="1633"/>
                    <a:pt x="1369" y="1405"/>
                  </a:cubicBezTo>
                  <a:cubicBezTo>
                    <a:pt x="1752" y="985"/>
                    <a:pt x="2090" y="529"/>
                    <a:pt x="2400" y="73"/>
                  </a:cubicBezTo>
                  <a:lnTo>
                    <a:pt x="2437" y="37"/>
                  </a:lnTo>
                  <a:lnTo>
                    <a:pt x="2400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4263;p54">
              <a:extLst>
                <a:ext uri="{FF2B5EF4-FFF2-40B4-BE49-F238E27FC236}">
                  <a16:creationId xmlns:a16="http://schemas.microsoft.com/office/drawing/2014/main" id="{6AA53197-B547-45B0-9034-D04A19BA9A25}"/>
                </a:ext>
              </a:extLst>
            </p:cNvPr>
            <p:cNvSpPr/>
            <p:nvPr/>
          </p:nvSpPr>
          <p:spPr>
            <a:xfrm>
              <a:off x="2192147" y="3652765"/>
              <a:ext cx="75196" cy="78125"/>
            </a:xfrm>
            <a:custGeom>
              <a:avLst/>
              <a:gdLst/>
              <a:ahLst/>
              <a:cxnLst/>
              <a:rect l="l" t="t" r="r" b="b"/>
              <a:pathLst>
                <a:path w="1643" h="1707" extrusionOk="0">
                  <a:moveTo>
                    <a:pt x="1561" y="0"/>
                  </a:moveTo>
                  <a:cubicBezTo>
                    <a:pt x="1369" y="265"/>
                    <a:pt x="1187" y="493"/>
                    <a:pt x="995" y="721"/>
                  </a:cubicBezTo>
                  <a:cubicBezTo>
                    <a:pt x="804" y="912"/>
                    <a:pt x="612" y="1141"/>
                    <a:pt x="384" y="1323"/>
                  </a:cubicBezTo>
                  <a:cubicBezTo>
                    <a:pt x="275" y="1442"/>
                    <a:pt x="156" y="1551"/>
                    <a:pt x="1" y="1633"/>
                  </a:cubicBezTo>
                  <a:lnTo>
                    <a:pt x="1" y="1670"/>
                  </a:lnTo>
                  <a:cubicBezTo>
                    <a:pt x="1" y="1706"/>
                    <a:pt x="46" y="1706"/>
                    <a:pt x="46" y="1706"/>
                  </a:cubicBezTo>
                  <a:cubicBezTo>
                    <a:pt x="192" y="1597"/>
                    <a:pt x="348" y="1478"/>
                    <a:pt x="457" y="1369"/>
                  </a:cubicBezTo>
                  <a:cubicBezTo>
                    <a:pt x="612" y="1214"/>
                    <a:pt x="767" y="1095"/>
                    <a:pt x="877" y="949"/>
                  </a:cubicBezTo>
                  <a:cubicBezTo>
                    <a:pt x="1141" y="684"/>
                    <a:pt x="1369" y="374"/>
                    <a:pt x="1597" y="73"/>
                  </a:cubicBezTo>
                  <a:cubicBezTo>
                    <a:pt x="1643" y="37"/>
                    <a:pt x="1643" y="37"/>
                    <a:pt x="1597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4264;p54">
              <a:extLst>
                <a:ext uri="{FF2B5EF4-FFF2-40B4-BE49-F238E27FC236}">
                  <a16:creationId xmlns:a16="http://schemas.microsoft.com/office/drawing/2014/main" id="{36BD22CB-3640-4AA9-9DD4-911F4B3AC827}"/>
                </a:ext>
              </a:extLst>
            </p:cNvPr>
            <p:cNvSpPr/>
            <p:nvPr/>
          </p:nvSpPr>
          <p:spPr>
            <a:xfrm>
              <a:off x="2208029" y="3784674"/>
              <a:ext cx="45127" cy="48925"/>
            </a:xfrm>
            <a:custGeom>
              <a:avLst/>
              <a:gdLst/>
              <a:ahLst/>
              <a:cxnLst/>
              <a:rect l="l" t="t" r="r" b="b"/>
              <a:pathLst>
                <a:path w="986" h="1069" extrusionOk="0">
                  <a:moveTo>
                    <a:pt x="913" y="1"/>
                  </a:moveTo>
                  <a:cubicBezTo>
                    <a:pt x="794" y="156"/>
                    <a:pt x="685" y="311"/>
                    <a:pt x="566" y="457"/>
                  </a:cubicBezTo>
                  <a:cubicBezTo>
                    <a:pt x="457" y="576"/>
                    <a:pt x="338" y="722"/>
                    <a:pt x="229" y="840"/>
                  </a:cubicBezTo>
                  <a:cubicBezTo>
                    <a:pt x="156" y="877"/>
                    <a:pt x="74" y="950"/>
                    <a:pt x="1" y="995"/>
                  </a:cubicBezTo>
                  <a:lnTo>
                    <a:pt x="1" y="1032"/>
                  </a:lnTo>
                  <a:cubicBezTo>
                    <a:pt x="1" y="1068"/>
                    <a:pt x="37" y="1068"/>
                    <a:pt x="37" y="1068"/>
                  </a:cubicBezTo>
                  <a:cubicBezTo>
                    <a:pt x="156" y="995"/>
                    <a:pt x="229" y="913"/>
                    <a:pt x="302" y="840"/>
                  </a:cubicBezTo>
                  <a:lnTo>
                    <a:pt x="530" y="612"/>
                  </a:lnTo>
                  <a:cubicBezTo>
                    <a:pt x="685" y="421"/>
                    <a:pt x="840" y="229"/>
                    <a:pt x="949" y="37"/>
                  </a:cubicBezTo>
                  <a:lnTo>
                    <a:pt x="986" y="37"/>
                  </a:lnTo>
                  <a:lnTo>
                    <a:pt x="949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4265;p54">
              <a:extLst>
                <a:ext uri="{FF2B5EF4-FFF2-40B4-BE49-F238E27FC236}">
                  <a16:creationId xmlns:a16="http://schemas.microsoft.com/office/drawing/2014/main" id="{7218C493-681C-41FE-AF64-FAA08AFA2402}"/>
                </a:ext>
              </a:extLst>
            </p:cNvPr>
            <p:cNvSpPr/>
            <p:nvPr/>
          </p:nvSpPr>
          <p:spPr>
            <a:xfrm>
              <a:off x="2225559" y="3876991"/>
              <a:ext cx="18856" cy="24257"/>
            </a:xfrm>
            <a:custGeom>
              <a:avLst/>
              <a:gdLst/>
              <a:ahLst/>
              <a:cxnLst/>
              <a:rect l="l" t="t" r="r" b="b"/>
              <a:pathLst>
                <a:path w="412" h="530" extrusionOk="0">
                  <a:moveTo>
                    <a:pt x="338" y="0"/>
                  </a:moveTo>
                  <a:cubicBezTo>
                    <a:pt x="338" y="37"/>
                    <a:pt x="302" y="73"/>
                    <a:pt x="265" y="119"/>
                  </a:cubicBezTo>
                  <a:lnTo>
                    <a:pt x="302" y="119"/>
                  </a:lnTo>
                  <a:cubicBezTo>
                    <a:pt x="183" y="228"/>
                    <a:pt x="110" y="383"/>
                    <a:pt x="1" y="493"/>
                  </a:cubicBezTo>
                  <a:lnTo>
                    <a:pt x="1" y="529"/>
                  </a:lnTo>
                  <a:lnTo>
                    <a:pt x="37" y="529"/>
                  </a:lnTo>
                  <a:lnTo>
                    <a:pt x="265" y="301"/>
                  </a:lnTo>
                  <a:cubicBezTo>
                    <a:pt x="302" y="228"/>
                    <a:pt x="375" y="119"/>
                    <a:pt x="411" y="37"/>
                  </a:cubicBezTo>
                  <a:cubicBezTo>
                    <a:pt x="411" y="37"/>
                    <a:pt x="411" y="0"/>
                    <a:pt x="375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4266;p54">
              <a:extLst>
                <a:ext uri="{FF2B5EF4-FFF2-40B4-BE49-F238E27FC236}">
                  <a16:creationId xmlns:a16="http://schemas.microsoft.com/office/drawing/2014/main" id="{32DC94D2-A05D-482B-A05E-4E1C8DF6FA81}"/>
                </a:ext>
              </a:extLst>
            </p:cNvPr>
            <p:cNvSpPr/>
            <p:nvPr/>
          </p:nvSpPr>
          <p:spPr>
            <a:xfrm>
              <a:off x="2233934" y="3930816"/>
              <a:ext cx="14234" cy="19268"/>
            </a:xfrm>
            <a:custGeom>
              <a:avLst/>
              <a:gdLst/>
              <a:ahLst/>
              <a:cxnLst/>
              <a:rect l="l" t="t" r="r" b="b"/>
              <a:pathLst>
                <a:path w="311" h="421" extrusionOk="0">
                  <a:moveTo>
                    <a:pt x="274" y="1"/>
                  </a:moveTo>
                  <a:lnTo>
                    <a:pt x="228" y="37"/>
                  </a:lnTo>
                  <a:cubicBezTo>
                    <a:pt x="228" y="83"/>
                    <a:pt x="192" y="119"/>
                    <a:pt x="155" y="156"/>
                  </a:cubicBezTo>
                  <a:cubicBezTo>
                    <a:pt x="119" y="229"/>
                    <a:pt x="82" y="311"/>
                    <a:pt x="0" y="384"/>
                  </a:cubicBezTo>
                  <a:lnTo>
                    <a:pt x="0" y="421"/>
                  </a:lnTo>
                  <a:lnTo>
                    <a:pt x="82" y="421"/>
                  </a:lnTo>
                  <a:cubicBezTo>
                    <a:pt x="119" y="348"/>
                    <a:pt x="155" y="311"/>
                    <a:pt x="192" y="265"/>
                  </a:cubicBezTo>
                  <a:cubicBezTo>
                    <a:pt x="228" y="192"/>
                    <a:pt x="274" y="119"/>
                    <a:pt x="310" y="83"/>
                  </a:cubicBezTo>
                  <a:lnTo>
                    <a:pt x="310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4267;p54">
              <a:extLst>
                <a:ext uri="{FF2B5EF4-FFF2-40B4-BE49-F238E27FC236}">
                  <a16:creationId xmlns:a16="http://schemas.microsoft.com/office/drawing/2014/main" id="{3628110D-0EDB-4735-A300-4BED130334EA}"/>
                </a:ext>
              </a:extLst>
            </p:cNvPr>
            <p:cNvSpPr/>
            <p:nvPr/>
          </p:nvSpPr>
          <p:spPr>
            <a:xfrm>
              <a:off x="2529973" y="3396821"/>
              <a:ext cx="36339" cy="81878"/>
            </a:xfrm>
            <a:custGeom>
              <a:avLst/>
              <a:gdLst/>
              <a:ahLst/>
              <a:cxnLst/>
              <a:rect l="l" t="t" r="r" b="b"/>
              <a:pathLst>
                <a:path w="794" h="1789" extrusionOk="0">
                  <a:moveTo>
                    <a:pt x="0" y="0"/>
                  </a:moveTo>
                  <a:lnTo>
                    <a:pt x="0" y="37"/>
                  </a:lnTo>
                  <a:cubicBezTo>
                    <a:pt x="0" y="119"/>
                    <a:pt x="0" y="192"/>
                    <a:pt x="37" y="265"/>
                  </a:cubicBezTo>
                  <a:cubicBezTo>
                    <a:pt x="37" y="347"/>
                    <a:pt x="73" y="420"/>
                    <a:pt x="73" y="493"/>
                  </a:cubicBezTo>
                  <a:cubicBezTo>
                    <a:pt x="146" y="648"/>
                    <a:pt x="192" y="757"/>
                    <a:pt x="265" y="912"/>
                  </a:cubicBezTo>
                  <a:cubicBezTo>
                    <a:pt x="374" y="1213"/>
                    <a:pt x="566" y="1487"/>
                    <a:pt x="721" y="1752"/>
                  </a:cubicBezTo>
                  <a:lnTo>
                    <a:pt x="757" y="1788"/>
                  </a:lnTo>
                  <a:lnTo>
                    <a:pt x="794" y="1788"/>
                  </a:lnTo>
                  <a:lnTo>
                    <a:pt x="794" y="1715"/>
                  </a:lnTo>
                  <a:cubicBezTo>
                    <a:pt x="684" y="1560"/>
                    <a:pt x="566" y="1368"/>
                    <a:pt x="456" y="1177"/>
                  </a:cubicBezTo>
                  <a:cubicBezTo>
                    <a:pt x="374" y="985"/>
                    <a:pt x="265" y="803"/>
                    <a:pt x="192" y="575"/>
                  </a:cubicBezTo>
                  <a:lnTo>
                    <a:pt x="192" y="611"/>
                  </a:lnTo>
                  <a:cubicBezTo>
                    <a:pt x="192" y="493"/>
                    <a:pt x="146" y="420"/>
                    <a:pt x="110" y="347"/>
                  </a:cubicBezTo>
                  <a:cubicBezTo>
                    <a:pt x="110" y="228"/>
                    <a:pt x="73" y="119"/>
                    <a:pt x="73" y="37"/>
                  </a:cubicBezTo>
                  <a:cubicBezTo>
                    <a:pt x="73" y="0"/>
                    <a:pt x="37" y="0"/>
                    <a:pt x="37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4268;p54">
              <a:extLst>
                <a:ext uri="{FF2B5EF4-FFF2-40B4-BE49-F238E27FC236}">
                  <a16:creationId xmlns:a16="http://schemas.microsoft.com/office/drawing/2014/main" id="{AD53ED14-7760-441D-964D-AFD43A1308D3}"/>
                </a:ext>
              </a:extLst>
            </p:cNvPr>
            <p:cNvSpPr/>
            <p:nvPr/>
          </p:nvSpPr>
          <p:spPr>
            <a:xfrm>
              <a:off x="2488185" y="3481999"/>
              <a:ext cx="55608" cy="97210"/>
            </a:xfrm>
            <a:custGeom>
              <a:avLst/>
              <a:gdLst/>
              <a:ahLst/>
              <a:cxnLst/>
              <a:rect l="l" t="t" r="r" b="b"/>
              <a:pathLst>
                <a:path w="1215" h="2124" extrusionOk="0">
                  <a:moveTo>
                    <a:pt x="37" y="0"/>
                  </a:moveTo>
                  <a:cubicBezTo>
                    <a:pt x="37" y="0"/>
                    <a:pt x="1" y="0"/>
                    <a:pt x="37" y="37"/>
                  </a:cubicBezTo>
                  <a:cubicBezTo>
                    <a:pt x="110" y="420"/>
                    <a:pt x="265" y="766"/>
                    <a:pt x="457" y="1104"/>
                  </a:cubicBezTo>
                  <a:cubicBezTo>
                    <a:pt x="530" y="1295"/>
                    <a:pt x="649" y="1451"/>
                    <a:pt x="758" y="1633"/>
                  </a:cubicBezTo>
                  <a:cubicBezTo>
                    <a:pt x="877" y="1788"/>
                    <a:pt x="1023" y="1943"/>
                    <a:pt x="1141" y="2089"/>
                  </a:cubicBezTo>
                  <a:cubicBezTo>
                    <a:pt x="1159" y="2112"/>
                    <a:pt x="1169" y="2123"/>
                    <a:pt x="1178" y="2123"/>
                  </a:cubicBezTo>
                  <a:cubicBezTo>
                    <a:pt x="1187" y="2123"/>
                    <a:pt x="1196" y="2112"/>
                    <a:pt x="1214" y="2089"/>
                  </a:cubicBezTo>
                  <a:lnTo>
                    <a:pt x="1214" y="2053"/>
                  </a:lnTo>
                  <a:cubicBezTo>
                    <a:pt x="1059" y="1907"/>
                    <a:pt x="913" y="1715"/>
                    <a:pt x="795" y="1524"/>
                  </a:cubicBezTo>
                  <a:lnTo>
                    <a:pt x="795" y="1560"/>
                  </a:lnTo>
                  <a:cubicBezTo>
                    <a:pt x="530" y="1177"/>
                    <a:pt x="338" y="766"/>
                    <a:pt x="192" y="347"/>
                  </a:cubicBezTo>
                  <a:cubicBezTo>
                    <a:pt x="147" y="228"/>
                    <a:pt x="110" y="119"/>
                    <a:pt x="74" y="37"/>
                  </a:cubicBezTo>
                  <a:cubicBezTo>
                    <a:pt x="74" y="0"/>
                    <a:pt x="74" y="0"/>
                    <a:pt x="37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4269;p54">
              <a:extLst>
                <a:ext uri="{FF2B5EF4-FFF2-40B4-BE49-F238E27FC236}">
                  <a16:creationId xmlns:a16="http://schemas.microsoft.com/office/drawing/2014/main" id="{F8ED1BFA-D4DA-4BEE-B350-F5BB5B008CA4}"/>
                </a:ext>
              </a:extLst>
            </p:cNvPr>
            <p:cNvSpPr/>
            <p:nvPr/>
          </p:nvSpPr>
          <p:spPr>
            <a:xfrm>
              <a:off x="2453125" y="3593448"/>
              <a:ext cx="59315" cy="90665"/>
            </a:xfrm>
            <a:custGeom>
              <a:avLst/>
              <a:gdLst/>
              <a:ahLst/>
              <a:cxnLst/>
              <a:rect l="l" t="t" r="r" b="b"/>
              <a:pathLst>
                <a:path w="1296" h="1981" extrusionOk="0">
                  <a:moveTo>
                    <a:pt x="46" y="1"/>
                  </a:moveTo>
                  <a:lnTo>
                    <a:pt x="46" y="37"/>
                  </a:lnTo>
                  <a:lnTo>
                    <a:pt x="1" y="37"/>
                  </a:lnTo>
                  <a:lnTo>
                    <a:pt x="1" y="74"/>
                  </a:lnTo>
                  <a:cubicBezTo>
                    <a:pt x="156" y="420"/>
                    <a:pt x="347" y="758"/>
                    <a:pt x="539" y="1105"/>
                  </a:cubicBezTo>
                  <a:cubicBezTo>
                    <a:pt x="648" y="1251"/>
                    <a:pt x="767" y="1406"/>
                    <a:pt x="876" y="1561"/>
                  </a:cubicBezTo>
                  <a:cubicBezTo>
                    <a:pt x="995" y="1707"/>
                    <a:pt x="1104" y="1825"/>
                    <a:pt x="1259" y="1980"/>
                  </a:cubicBezTo>
                  <a:lnTo>
                    <a:pt x="1296" y="1980"/>
                  </a:lnTo>
                  <a:lnTo>
                    <a:pt x="1296" y="1935"/>
                  </a:lnTo>
                  <a:lnTo>
                    <a:pt x="1296" y="1898"/>
                  </a:lnTo>
                  <a:lnTo>
                    <a:pt x="1259" y="1862"/>
                  </a:lnTo>
                  <a:cubicBezTo>
                    <a:pt x="1031" y="1670"/>
                    <a:pt x="840" y="1442"/>
                    <a:pt x="685" y="1214"/>
                  </a:cubicBezTo>
                  <a:cubicBezTo>
                    <a:pt x="457" y="840"/>
                    <a:pt x="229" y="457"/>
                    <a:pt x="83" y="37"/>
                  </a:cubicBezTo>
                  <a:lnTo>
                    <a:pt x="83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4270;p54">
              <a:extLst>
                <a:ext uri="{FF2B5EF4-FFF2-40B4-BE49-F238E27FC236}">
                  <a16:creationId xmlns:a16="http://schemas.microsoft.com/office/drawing/2014/main" id="{AABDB744-F7BE-4E68-BD02-7A657056377A}"/>
                </a:ext>
              </a:extLst>
            </p:cNvPr>
            <p:cNvSpPr/>
            <p:nvPr/>
          </p:nvSpPr>
          <p:spPr>
            <a:xfrm>
              <a:off x="2409690" y="3709978"/>
              <a:ext cx="68102" cy="90620"/>
            </a:xfrm>
            <a:custGeom>
              <a:avLst/>
              <a:gdLst/>
              <a:ahLst/>
              <a:cxnLst/>
              <a:rect l="l" t="t" r="r" b="b"/>
              <a:pathLst>
                <a:path w="1488" h="1980" extrusionOk="0">
                  <a:moveTo>
                    <a:pt x="37" y="0"/>
                  </a:moveTo>
                  <a:lnTo>
                    <a:pt x="1" y="36"/>
                  </a:lnTo>
                  <a:lnTo>
                    <a:pt x="1" y="73"/>
                  </a:lnTo>
                  <a:cubicBezTo>
                    <a:pt x="37" y="155"/>
                    <a:pt x="83" y="228"/>
                    <a:pt x="119" y="347"/>
                  </a:cubicBezTo>
                  <a:cubicBezTo>
                    <a:pt x="156" y="420"/>
                    <a:pt x="229" y="493"/>
                    <a:pt x="265" y="611"/>
                  </a:cubicBezTo>
                  <a:cubicBezTo>
                    <a:pt x="384" y="757"/>
                    <a:pt x="493" y="949"/>
                    <a:pt x="612" y="1104"/>
                  </a:cubicBezTo>
                  <a:cubicBezTo>
                    <a:pt x="840" y="1405"/>
                    <a:pt x="1141" y="1715"/>
                    <a:pt x="1451" y="1980"/>
                  </a:cubicBezTo>
                  <a:lnTo>
                    <a:pt x="1488" y="1980"/>
                  </a:lnTo>
                  <a:lnTo>
                    <a:pt x="1488" y="1943"/>
                  </a:lnTo>
                  <a:lnTo>
                    <a:pt x="1488" y="1898"/>
                  </a:lnTo>
                  <a:cubicBezTo>
                    <a:pt x="1296" y="1752"/>
                    <a:pt x="1141" y="1596"/>
                    <a:pt x="950" y="1405"/>
                  </a:cubicBezTo>
                  <a:cubicBezTo>
                    <a:pt x="804" y="1213"/>
                    <a:pt x="648" y="1031"/>
                    <a:pt x="493" y="803"/>
                  </a:cubicBezTo>
                  <a:lnTo>
                    <a:pt x="493" y="839"/>
                  </a:lnTo>
                  <a:cubicBezTo>
                    <a:pt x="420" y="684"/>
                    <a:pt x="347" y="575"/>
                    <a:pt x="265" y="456"/>
                  </a:cubicBezTo>
                  <a:cubicBezTo>
                    <a:pt x="192" y="301"/>
                    <a:pt x="156" y="155"/>
                    <a:pt x="83" y="36"/>
                  </a:cubicBezTo>
                  <a:lnTo>
                    <a:pt x="83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4271;p54">
              <a:extLst>
                <a:ext uri="{FF2B5EF4-FFF2-40B4-BE49-F238E27FC236}">
                  <a16:creationId xmlns:a16="http://schemas.microsoft.com/office/drawing/2014/main" id="{B2261762-3FEA-4C63-B6C4-73F637417A7A}"/>
                </a:ext>
              </a:extLst>
            </p:cNvPr>
            <p:cNvSpPr/>
            <p:nvPr/>
          </p:nvSpPr>
          <p:spPr>
            <a:xfrm>
              <a:off x="2403008" y="3831862"/>
              <a:ext cx="45173" cy="50573"/>
            </a:xfrm>
            <a:custGeom>
              <a:avLst/>
              <a:gdLst/>
              <a:ahLst/>
              <a:cxnLst/>
              <a:rect l="l" t="t" r="r" b="b"/>
              <a:pathLst>
                <a:path w="987" h="1105" extrusionOk="0">
                  <a:moveTo>
                    <a:pt x="1" y="1"/>
                  </a:moveTo>
                  <a:lnTo>
                    <a:pt x="1" y="37"/>
                  </a:lnTo>
                  <a:cubicBezTo>
                    <a:pt x="265" y="420"/>
                    <a:pt x="530" y="831"/>
                    <a:pt x="913" y="1105"/>
                  </a:cubicBezTo>
                  <a:lnTo>
                    <a:pt x="986" y="1105"/>
                  </a:lnTo>
                  <a:cubicBezTo>
                    <a:pt x="986" y="1059"/>
                    <a:pt x="986" y="1059"/>
                    <a:pt x="950" y="1023"/>
                  </a:cubicBezTo>
                  <a:cubicBezTo>
                    <a:pt x="913" y="986"/>
                    <a:pt x="831" y="950"/>
                    <a:pt x="794" y="913"/>
                  </a:cubicBezTo>
                  <a:cubicBezTo>
                    <a:pt x="493" y="649"/>
                    <a:pt x="265" y="302"/>
                    <a:pt x="37" y="1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4272;p54">
              <a:extLst>
                <a:ext uri="{FF2B5EF4-FFF2-40B4-BE49-F238E27FC236}">
                  <a16:creationId xmlns:a16="http://schemas.microsoft.com/office/drawing/2014/main" id="{2BA4AC7A-0B80-4E00-B9D7-7C454ED96015}"/>
                </a:ext>
              </a:extLst>
            </p:cNvPr>
            <p:cNvSpPr/>
            <p:nvPr/>
          </p:nvSpPr>
          <p:spPr>
            <a:xfrm>
              <a:off x="2395913" y="3932510"/>
              <a:ext cx="25950" cy="31351"/>
            </a:xfrm>
            <a:custGeom>
              <a:avLst/>
              <a:gdLst/>
              <a:ahLst/>
              <a:cxnLst/>
              <a:rect l="l" t="t" r="r" b="b"/>
              <a:pathLst>
                <a:path w="567" h="685" extrusionOk="0">
                  <a:moveTo>
                    <a:pt x="37" y="0"/>
                  </a:moveTo>
                  <a:lnTo>
                    <a:pt x="1" y="46"/>
                  </a:lnTo>
                  <a:lnTo>
                    <a:pt x="1" y="82"/>
                  </a:lnTo>
                  <a:cubicBezTo>
                    <a:pt x="74" y="192"/>
                    <a:pt x="156" y="274"/>
                    <a:pt x="229" y="384"/>
                  </a:cubicBezTo>
                  <a:cubicBezTo>
                    <a:pt x="302" y="502"/>
                    <a:pt x="420" y="575"/>
                    <a:pt x="493" y="685"/>
                  </a:cubicBezTo>
                  <a:cubicBezTo>
                    <a:pt x="530" y="685"/>
                    <a:pt x="566" y="685"/>
                    <a:pt x="566" y="648"/>
                  </a:cubicBezTo>
                  <a:lnTo>
                    <a:pt x="566" y="612"/>
                  </a:lnTo>
                  <a:cubicBezTo>
                    <a:pt x="530" y="575"/>
                    <a:pt x="493" y="575"/>
                    <a:pt x="493" y="539"/>
                  </a:cubicBezTo>
                  <a:cubicBezTo>
                    <a:pt x="420" y="502"/>
                    <a:pt x="338" y="420"/>
                    <a:pt x="302" y="347"/>
                  </a:cubicBezTo>
                  <a:cubicBezTo>
                    <a:pt x="229" y="274"/>
                    <a:pt x="192" y="192"/>
                    <a:pt x="110" y="119"/>
                  </a:cubicBezTo>
                  <a:lnTo>
                    <a:pt x="110" y="155"/>
                  </a:lnTo>
                  <a:cubicBezTo>
                    <a:pt x="110" y="119"/>
                    <a:pt x="74" y="82"/>
                    <a:pt x="74" y="46"/>
                  </a:cubicBezTo>
                  <a:lnTo>
                    <a:pt x="37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4273;p54">
              <a:extLst>
                <a:ext uri="{FF2B5EF4-FFF2-40B4-BE49-F238E27FC236}">
                  <a16:creationId xmlns:a16="http://schemas.microsoft.com/office/drawing/2014/main" id="{41AD4D3B-EDD2-4854-BBB9-9C1E109C668C}"/>
                </a:ext>
              </a:extLst>
            </p:cNvPr>
            <p:cNvSpPr/>
            <p:nvPr/>
          </p:nvSpPr>
          <p:spPr>
            <a:xfrm>
              <a:off x="2397607" y="3993475"/>
              <a:ext cx="12128" cy="10069"/>
            </a:xfrm>
            <a:custGeom>
              <a:avLst/>
              <a:gdLst/>
              <a:ahLst/>
              <a:cxnLst/>
              <a:rect l="l" t="t" r="r" b="b"/>
              <a:pathLst>
                <a:path w="265" h="220" extrusionOk="0">
                  <a:moveTo>
                    <a:pt x="37" y="0"/>
                  </a:moveTo>
                  <a:lnTo>
                    <a:pt x="0" y="37"/>
                  </a:lnTo>
                  <a:lnTo>
                    <a:pt x="37" y="82"/>
                  </a:lnTo>
                  <a:cubicBezTo>
                    <a:pt x="73" y="119"/>
                    <a:pt x="155" y="155"/>
                    <a:pt x="192" y="192"/>
                  </a:cubicBezTo>
                  <a:cubicBezTo>
                    <a:pt x="210" y="210"/>
                    <a:pt x="219" y="219"/>
                    <a:pt x="228" y="219"/>
                  </a:cubicBezTo>
                  <a:cubicBezTo>
                    <a:pt x="237" y="219"/>
                    <a:pt x="247" y="210"/>
                    <a:pt x="265" y="192"/>
                  </a:cubicBezTo>
                  <a:cubicBezTo>
                    <a:pt x="265" y="192"/>
                    <a:pt x="265" y="155"/>
                    <a:pt x="228" y="155"/>
                  </a:cubicBezTo>
                  <a:cubicBezTo>
                    <a:pt x="192" y="119"/>
                    <a:pt x="119" y="82"/>
                    <a:pt x="73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4274;p54">
              <a:extLst>
                <a:ext uri="{FF2B5EF4-FFF2-40B4-BE49-F238E27FC236}">
                  <a16:creationId xmlns:a16="http://schemas.microsoft.com/office/drawing/2014/main" id="{373C2AB6-2434-4198-8223-6BAA07CD4BBB}"/>
                </a:ext>
              </a:extLst>
            </p:cNvPr>
            <p:cNvSpPr/>
            <p:nvPr/>
          </p:nvSpPr>
          <p:spPr>
            <a:xfrm>
              <a:off x="2570021" y="3402222"/>
              <a:ext cx="55608" cy="53914"/>
            </a:xfrm>
            <a:custGeom>
              <a:avLst/>
              <a:gdLst/>
              <a:ahLst/>
              <a:cxnLst/>
              <a:rect l="l" t="t" r="r" b="b"/>
              <a:pathLst>
                <a:path w="1215" h="1178" extrusionOk="0">
                  <a:moveTo>
                    <a:pt x="1141" y="1"/>
                  </a:moveTo>
                  <a:cubicBezTo>
                    <a:pt x="1096" y="74"/>
                    <a:pt x="1023" y="147"/>
                    <a:pt x="986" y="229"/>
                  </a:cubicBezTo>
                  <a:cubicBezTo>
                    <a:pt x="950" y="265"/>
                    <a:pt x="868" y="338"/>
                    <a:pt x="831" y="411"/>
                  </a:cubicBezTo>
                  <a:cubicBezTo>
                    <a:pt x="603" y="685"/>
                    <a:pt x="302" y="913"/>
                    <a:pt x="1" y="1095"/>
                  </a:cubicBezTo>
                  <a:lnTo>
                    <a:pt x="1" y="1141"/>
                  </a:lnTo>
                  <a:lnTo>
                    <a:pt x="1" y="1177"/>
                  </a:lnTo>
                  <a:lnTo>
                    <a:pt x="37" y="1177"/>
                  </a:lnTo>
                  <a:cubicBezTo>
                    <a:pt x="265" y="1022"/>
                    <a:pt x="494" y="831"/>
                    <a:pt x="685" y="639"/>
                  </a:cubicBezTo>
                  <a:cubicBezTo>
                    <a:pt x="868" y="493"/>
                    <a:pt x="1059" y="265"/>
                    <a:pt x="1178" y="37"/>
                  </a:cubicBezTo>
                  <a:cubicBezTo>
                    <a:pt x="1214" y="37"/>
                    <a:pt x="1178" y="1"/>
                    <a:pt x="1178" y="1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4275;p54">
              <a:extLst>
                <a:ext uri="{FF2B5EF4-FFF2-40B4-BE49-F238E27FC236}">
                  <a16:creationId xmlns:a16="http://schemas.microsoft.com/office/drawing/2014/main" id="{97D1B59E-5E60-43ED-9446-13AC5E48E675}"/>
                </a:ext>
              </a:extLst>
            </p:cNvPr>
            <p:cNvSpPr/>
            <p:nvPr/>
          </p:nvSpPr>
          <p:spPr>
            <a:xfrm>
              <a:off x="2549150" y="3494082"/>
              <a:ext cx="83571" cy="60093"/>
            </a:xfrm>
            <a:custGeom>
              <a:avLst/>
              <a:gdLst/>
              <a:ahLst/>
              <a:cxnLst/>
              <a:rect l="l" t="t" r="r" b="b"/>
              <a:pathLst>
                <a:path w="1826" h="1313" extrusionOk="0">
                  <a:moveTo>
                    <a:pt x="1780" y="1"/>
                  </a:moveTo>
                  <a:lnTo>
                    <a:pt x="1743" y="46"/>
                  </a:lnTo>
                  <a:cubicBezTo>
                    <a:pt x="1479" y="311"/>
                    <a:pt x="1178" y="575"/>
                    <a:pt x="831" y="803"/>
                  </a:cubicBezTo>
                  <a:cubicBezTo>
                    <a:pt x="566" y="958"/>
                    <a:pt x="302" y="1104"/>
                    <a:pt x="1" y="1260"/>
                  </a:cubicBezTo>
                  <a:lnTo>
                    <a:pt x="1" y="1296"/>
                  </a:lnTo>
                  <a:cubicBezTo>
                    <a:pt x="1" y="1296"/>
                    <a:pt x="17" y="1312"/>
                    <a:pt x="28" y="1312"/>
                  </a:cubicBezTo>
                  <a:cubicBezTo>
                    <a:pt x="33" y="1312"/>
                    <a:pt x="37" y="1308"/>
                    <a:pt x="37" y="1296"/>
                  </a:cubicBezTo>
                  <a:cubicBezTo>
                    <a:pt x="183" y="1260"/>
                    <a:pt x="375" y="1187"/>
                    <a:pt x="530" y="1068"/>
                  </a:cubicBezTo>
                  <a:cubicBezTo>
                    <a:pt x="685" y="995"/>
                    <a:pt x="831" y="913"/>
                    <a:pt x="986" y="803"/>
                  </a:cubicBezTo>
                  <a:cubicBezTo>
                    <a:pt x="1287" y="575"/>
                    <a:pt x="1552" y="347"/>
                    <a:pt x="1825" y="83"/>
                  </a:cubicBezTo>
                  <a:lnTo>
                    <a:pt x="1825" y="46"/>
                  </a:lnTo>
                  <a:lnTo>
                    <a:pt x="1780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4276;p54">
              <a:extLst>
                <a:ext uri="{FF2B5EF4-FFF2-40B4-BE49-F238E27FC236}">
                  <a16:creationId xmlns:a16="http://schemas.microsoft.com/office/drawing/2014/main" id="{71C3EEB0-BE07-4F8A-A6BA-01687491B79B}"/>
                </a:ext>
              </a:extLst>
            </p:cNvPr>
            <p:cNvSpPr/>
            <p:nvPr/>
          </p:nvSpPr>
          <p:spPr>
            <a:xfrm>
              <a:off x="2524526" y="3595141"/>
              <a:ext cx="95654" cy="55562"/>
            </a:xfrm>
            <a:custGeom>
              <a:avLst/>
              <a:gdLst/>
              <a:ahLst/>
              <a:cxnLst/>
              <a:rect l="l" t="t" r="r" b="b"/>
              <a:pathLst>
                <a:path w="2090" h="1214" extrusionOk="0">
                  <a:moveTo>
                    <a:pt x="2017" y="0"/>
                  </a:moveTo>
                  <a:cubicBezTo>
                    <a:pt x="1825" y="192"/>
                    <a:pt x="1597" y="347"/>
                    <a:pt x="1369" y="493"/>
                  </a:cubicBezTo>
                  <a:cubicBezTo>
                    <a:pt x="995" y="757"/>
                    <a:pt x="539" y="949"/>
                    <a:pt x="83" y="1104"/>
                  </a:cubicBezTo>
                  <a:cubicBezTo>
                    <a:pt x="83" y="1104"/>
                    <a:pt x="37" y="1141"/>
                    <a:pt x="1" y="1141"/>
                  </a:cubicBezTo>
                  <a:lnTo>
                    <a:pt x="1" y="1177"/>
                  </a:lnTo>
                  <a:lnTo>
                    <a:pt x="1" y="1214"/>
                  </a:lnTo>
                  <a:lnTo>
                    <a:pt x="37" y="1214"/>
                  </a:lnTo>
                  <a:cubicBezTo>
                    <a:pt x="229" y="1141"/>
                    <a:pt x="384" y="1104"/>
                    <a:pt x="575" y="1031"/>
                  </a:cubicBezTo>
                  <a:cubicBezTo>
                    <a:pt x="767" y="913"/>
                    <a:pt x="913" y="840"/>
                    <a:pt x="1104" y="721"/>
                  </a:cubicBezTo>
                  <a:cubicBezTo>
                    <a:pt x="1296" y="648"/>
                    <a:pt x="1451" y="529"/>
                    <a:pt x="1597" y="420"/>
                  </a:cubicBezTo>
                  <a:cubicBezTo>
                    <a:pt x="1752" y="301"/>
                    <a:pt x="1907" y="192"/>
                    <a:pt x="2053" y="37"/>
                  </a:cubicBezTo>
                  <a:cubicBezTo>
                    <a:pt x="2090" y="37"/>
                    <a:pt x="2090" y="0"/>
                    <a:pt x="2053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4277;p54">
              <a:extLst>
                <a:ext uri="{FF2B5EF4-FFF2-40B4-BE49-F238E27FC236}">
                  <a16:creationId xmlns:a16="http://schemas.microsoft.com/office/drawing/2014/main" id="{FC7997CA-29E7-45CA-9EDA-B2931CC291E2}"/>
                </a:ext>
              </a:extLst>
            </p:cNvPr>
            <p:cNvSpPr/>
            <p:nvPr/>
          </p:nvSpPr>
          <p:spPr>
            <a:xfrm>
              <a:off x="2489879" y="3704943"/>
              <a:ext cx="93961" cy="57255"/>
            </a:xfrm>
            <a:custGeom>
              <a:avLst/>
              <a:gdLst/>
              <a:ahLst/>
              <a:cxnLst/>
              <a:rect l="l" t="t" r="r" b="b"/>
              <a:pathLst>
                <a:path w="2053" h="1251" extrusionOk="0">
                  <a:moveTo>
                    <a:pt x="2016" y="1"/>
                  </a:moveTo>
                  <a:lnTo>
                    <a:pt x="2016" y="37"/>
                  </a:lnTo>
                  <a:cubicBezTo>
                    <a:pt x="1861" y="146"/>
                    <a:pt x="1670" y="302"/>
                    <a:pt x="1478" y="411"/>
                  </a:cubicBezTo>
                  <a:cubicBezTo>
                    <a:pt x="1022" y="721"/>
                    <a:pt x="529" y="949"/>
                    <a:pt x="0" y="1177"/>
                  </a:cubicBezTo>
                  <a:lnTo>
                    <a:pt x="0" y="1214"/>
                  </a:lnTo>
                  <a:cubicBezTo>
                    <a:pt x="0" y="1250"/>
                    <a:pt x="37" y="1250"/>
                    <a:pt x="37" y="1250"/>
                  </a:cubicBezTo>
                  <a:cubicBezTo>
                    <a:pt x="383" y="1059"/>
                    <a:pt x="758" y="913"/>
                    <a:pt x="1104" y="721"/>
                  </a:cubicBezTo>
                  <a:cubicBezTo>
                    <a:pt x="1442" y="566"/>
                    <a:pt x="1752" y="338"/>
                    <a:pt x="2053" y="74"/>
                  </a:cubicBezTo>
                  <a:lnTo>
                    <a:pt x="2053" y="37"/>
                  </a:lnTo>
                  <a:lnTo>
                    <a:pt x="2016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4278;p54">
              <a:extLst>
                <a:ext uri="{FF2B5EF4-FFF2-40B4-BE49-F238E27FC236}">
                  <a16:creationId xmlns:a16="http://schemas.microsoft.com/office/drawing/2014/main" id="{761F62E2-E460-445C-9627-801AF7709E29}"/>
                </a:ext>
              </a:extLst>
            </p:cNvPr>
            <p:cNvSpPr/>
            <p:nvPr/>
          </p:nvSpPr>
          <p:spPr>
            <a:xfrm>
              <a:off x="2460220" y="3803897"/>
              <a:ext cx="94006" cy="48880"/>
            </a:xfrm>
            <a:custGeom>
              <a:avLst/>
              <a:gdLst/>
              <a:ahLst/>
              <a:cxnLst/>
              <a:rect l="l" t="t" r="r" b="b"/>
              <a:pathLst>
                <a:path w="2054" h="1068" extrusionOk="0">
                  <a:moveTo>
                    <a:pt x="1980" y="1"/>
                  </a:moveTo>
                  <a:cubicBezTo>
                    <a:pt x="1898" y="74"/>
                    <a:pt x="1825" y="119"/>
                    <a:pt x="1716" y="192"/>
                  </a:cubicBezTo>
                  <a:cubicBezTo>
                    <a:pt x="1296" y="493"/>
                    <a:pt x="803" y="721"/>
                    <a:pt x="302" y="913"/>
                  </a:cubicBezTo>
                  <a:cubicBezTo>
                    <a:pt x="229" y="913"/>
                    <a:pt x="119" y="949"/>
                    <a:pt x="1" y="986"/>
                  </a:cubicBezTo>
                  <a:lnTo>
                    <a:pt x="1" y="1031"/>
                  </a:lnTo>
                  <a:cubicBezTo>
                    <a:pt x="1" y="1031"/>
                    <a:pt x="1" y="1068"/>
                    <a:pt x="37" y="1068"/>
                  </a:cubicBezTo>
                  <a:cubicBezTo>
                    <a:pt x="384" y="949"/>
                    <a:pt x="758" y="840"/>
                    <a:pt x="1068" y="648"/>
                  </a:cubicBezTo>
                  <a:cubicBezTo>
                    <a:pt x="1406" y="493"/>
                    <a:pt x="1716" y="265"/>
                    <a:pt x="2017" y="74"/>
                  </a:cubicBezTo>
                  <a:lnTo>
                    <a:pt x="2053" y="37"/>
                  </a:lnTo>
                  <a:lnTo>
                    <a:pt x="2017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4279;p54">
              <a:extLst>
                <a:ext uri="{FF2B5EF4-FFF2-40B4-BE49-F238E27FC236}">
                  <a16:creationId xmlns:a16="http://schemas.microsoft.com/office/drawing/2014/main" id="{23DD0F58-3921-4CF7-B9BF-868C39D7A85E}"/>
                </a:ext>
              </a:extLst>
            </p:cNvPr>
            <p:cNvSpPr/>
            <p:nvPr/>
          </p:nvSpPr>
          <p:spPr>
            <a:xfrm>
              <a:off x="2436008" y="3892827"/>
              <a:ext cx="61008" cy="29291"/>
            </a:xfrm>
            <a:custGeom>
              <a:avLst/>
              <a:gdLst/>
              <a:ahLst/>
              <a:cxnLst/>
              <a:rect l="l" t="t" r="r" b="b"/>
              <a:pathLst>
                <a:path w="1333" h="640" extrusionOk="0">
                  <a:moveTo>
                    <a:pt x="1287" y="1"/>
                  </a:moveTo>
                  <a:cubicBezTo>
                    <a:pt x="949" y="183"/>
                    <a:pt x="603" y="375"/>
                    <a:pt x="265" y="493"/>
                  </a:cubicBezTo>
                  <a:cubicBezTo>
                    <a:pt x="192" y="530"/>
                    <a:pt x="110" y="530"/>
                    <a:pt x="37" y="566"/>
                  </a:cubicBezTo>
                  <a:cubicBezTo>
                    <a:pt x="1" y="566"/>
                    <a:pt x="1" y="566"/>
                    <a:pt x="1" y="603"/>
                  </a:cubicBezTo>
                  <a:cubicBezTo>
                    <a:pt x="1" y="603"/>
                    <a:pt x="1" y="639"/>
                    <a:pt x="37" y="639"/>
                  </a:cubicBezTo>
                  <a:cubicBezTo>
                    <a:pt x="493" y="530"/>
                    <a:pt x="913" y="265"/>
                    <a:pt x="1332" y="37"/>
                  </a:cubicBezTo>
                  <a:lnTo>
                    <a:pt x="1332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4280;p54">
              <a:extLst>
                <a:ext uri="{FF2B5EF4-FFF2-40B4-BE49-F238E27FC236}">
                  <a16:creationId xmlns:a16="http://schemas.microsoft.com/office/drawing/2014/main" id="{5D875327-1069-433D-AC71-3A1DBA1088F3}"/>
                </a:ext>
              </a:extLst>
            </p:cNvPr>
            <p:cNvSpPr/>
            <p:nvPr/>
          </p:nvSpPr>
          <p:spPr>
            <a:xfrm>
              <a:off x="2416784" y="3962169"/>
              <a:ext cx="34738" cy="19222"/>
            </a:xfrm>
            <a:custGeom>
              <a:avLst/>
              <a:gdLst/>
              <a:ahLst/>
              <a:cxnLst/>
              <a:rect l="l" t="t" r="r" b="b"/>
              <a:pathLst>
                <a:path w="759" h="420" extrusionOk="0">
                  <a:moveTo>
                    <a:pt x="685" y="0"/>
                  </a:moveTo>
                  <a:cubicBezTo>
                    <a:pt x="612" y="82"/>
                    <a:pt x="493" y="119"/>
                    <a:pt x="384" y="192"/>
                  </a:cubicBezTo>
                  <a:cubicBezTo>
                    <a:pt x="265" y="265"/>
                    <a:pt x="156" y="310"/>
                    <a:pt x="37" y="347"/>
                  </a:cubicBezTo>
                  <a:cubicBezTo>
                    <a:pt x="1" y="347"/>
                    <a:pt x="1" y="383"/>
                    <a:pt x="1" y="420"/>
                  </a:cubicBezTo>
                  <a:lnTo>
                    <a:pt x="74" y="420"/>
                  </a:lnTo>
                  <a:cubicBezTo>
                    <a:pt x="110" y="383"/>
                    <a:pt x="192" y="383"/>
                    <a:pt x="229" y="347"/>
                  </a:cubicBezTo>
                  <a:cubicBezTo>
                    <a:pt x="302" y="310"/>
                    <a:pt x="338" y="310"/>
                    <a:pt x="384" y="265"/>
                  </a:cubicBezTo>
                  <a:cubicBezTo>
                    <a:pt x="493" y="192"/>
                    <a:pt x="612" y="119"/>
                    <a:pt x="722" y="82"/>
                  </a:cubicBezTo>
                  <a:lnTo>
                    <a:pt x="758" y="37"/>
                  </a:lnTo>
                  <a:lnTo>
                    <a:pt x="758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4281;p54">
              <a:extLst>
                <a:ext uri="{FF2B5EF4-FFF2-40B4-BE49-F238E27FC236}">
                  <a16:creationId xmlns:a16="http://schemas.microsoft.com/office/drawing/2014/main" id="{D4950644-F357-4660-9C98-79A6CFA7362C}"/>
                </a:ext>
              </a:extLst>
            </p:cNvPr>
            <p:cNvSpPr/>
            <p:nvPr/>
          </p:nvSpPr>
          <p:spPr>
            <a:xfrm>
              <a:off x="2056440" y="4089088"/>
              <a:ext cx="524038" cy="442206"/>
            </a:xfrm>
            <a:custGeom>
              <a:avLst/>
              <a:gdLst/>
              <a:ahLst/>
              <a:cxnLst/>
              <a:rect l="l" t="t" r="r" b="b"/>
              <a:pathLst>
                <a:path w="11450" h="9662" extrusionOk="0">
                  <a:moveTo>
                    <a:pt x="311" y="0"/>
                  </a:moveTo>
                  <a:cubicBezTo>
                    <a:pt x="156" y="575"/>
                    <a:pt x="83" y="1223"/>
                    <a:pt x="47" y="1825"/>
                  </a:cubicBezTo>
                  <a:cubicBezTo>
                    <a:pt x="1" y="2172"/>
                    <a:pt x="1" y="2509"/>
                    <a:pt x="1" y="2856"/>
                  </a:cubicBezTo>
                  <a:cubicBezTo>
                    <a:pt x="47" y="3503"/>
                    <a:pt x="83" y="4188"/>
                    <a:pt x="229" y="4835"/>
                  </a:cubicBezTo>
                  <a:cubicBezTo>
                    <a:pt x="229" y="4908"/>
                    <a:pt x="229" y="4981"/>
                    <a:pt x="275" y="5063"/>
                  </a:cubicBezTo>
                  <a:cubicBezTo>
                    <a:pt x="457" y="6122"/>
                    <a:pt x="840" y="7153"/>
                    <a:pt x="1333" y="8028"/>
                  </a:cubicBezTo>
                  <a:cubicBezTo>
                    <a:pt x="1451" y="8256"/>
                    <a:pt x="1597" y="8484"/>
                    <a:pt x="1753" y="8667"/>
                  </a:cubicBezTo>
                  <a:cubicBezTo>
                    <a:pt x="1826" y="8785"/>
                    <a:pt x="1944" y="8941"/>
                    <a:pt x="2017" y="9050"/>
                  </a:cubicBezTo>
                  <a:cubicBezTo>
                    <a:pt x="2209" y="9278"/>
                    <a:pt x="2400" y="9470"/>
                    <a:pt x="2592" y="9661"/>
                  </a:cubicBezTo>
                  <a:lnTo>
                    <a:pt x="8750" y="9661"/>
                  </a:lnTo>
                  <a:cubicBezTo>
                    <a:pt x="9242" y="9205"/>
                    <a:pt x="9698" y="8594"/>
                    <a:pt x="10082" y="7873"/>
                  </a:cubicBezTo>
                  <a:cubicBezTo>
                    <a:pt x="10574" y="6997"/>
                    <a:pt x="10948" y="5930"/>
                    <a:pt x="11140" y="4835"/>
                  </a:cubicBezTo>
                  <a:cubicBezTo>
                    <a:pt x="11450" y="3239"/>
                    <a:pt x="11404" y="1560"/>
                    <a:pt x="110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4282;p54">
              <a:extLst>
                <a:ext uri="{FF2B5EF4-FFF2-40B4-BE49-F238E27FC236}">
                  <a16:creationId xmlns:a16="http://schemas.microsoft.com/office/drawing/2014/main" id="{20389356-BCF6-4378-921D-EB337E8DF8E7}"/>
                </a:ext>
              </a:extLst>
            </p:cNvPr>
            <p:cNvSpPr/>
            <p:nvPr/>
          </p:nvSpPr>
          <p:spPr>
            <a:xfrm rot="2501110">
              <a:off x="2056440" y="4170924"/>
              <a:ext cx="511543" cy="360373"/>
            </a:xfrm>
            <a:custGeom>
              <a:avLst/>
              <a:gdLst/>
              <a:ahLst/>
              <a:cxnLst/>
              <a:rect l="l" t="t" r="r" b="b"/>
              <a:pathLst>
                <a:path w="11177" h="7874" extrusionOk="0">
                  <a:moveTo>
                    <a:pt x="4033" y="0"/>
                  </a:moveTo>
                  <a:cubicBezTo>
                    <a:pt x="3997" y="37"/>
                    <a:pt x="3960" y="37"/>
                    <a:pt x="3924" y="37"/>
                  </a:cubicBezTo>
                  <a:cubicBezTo>
                    <a:pt x="3842" y="82"/>
                    <a:pt x="3805" y="119"/>
                    <a:pt x="3769" y="155"/>
                  </a:cubicBezTo>
                  <a:cubicBezTo>
                    <a:pt x="3650" y="228"/>
                    <a:pt x="3577" y="311"/>
                    <a:pt x="3504" y="384"/>
                  </a:cubicBezTo>
                  <a:cubicBezTo>
                    <a:pt x="3468" y="457"/>
                    <a:pt x="3468" y="493"/>
                    <a:pt x="3422" y="539"/>
                  </a:cubicBezTo>
                  <a:cubicBezTo>
                    <a:pt x="3313" y="685"/>
                    <a:pt x="3240" y="840"/>
                    <a:pt x="3157" y="995"/>
                  </a:cubicBezTo>
                  <a:cubicBezTo>
                    <a:pt x="3048" y="1141"/>
                    <a:pt x="2966" y="1296"/>
                    <a:pt x="2856" y="1487"/>
                  </a:cubicBezTo>
                  <a:cubicBezTo>
                    <a:pt x="2783" y="1633"/>
                    <a:pt x="2701" y="1788"/>
                    <a:pt x="2592" y="1907"/>
                  </a:cubicBezTo>
                  <a:cubicBezTo>
                    <a:pt x="2510" y="2016"/>
                    <a:pt x="2400" y="2135"/>
                    <a:pt x="2282" y="2245"/>
                  </a:cubicBezTo>
                  <a:cubicBezTo>
                    <a:pt x="2209" y="2318"/>
                    <a:pt x="2099" y="2363"/>
                    <a:pt x="1981" y="2363"/>
                  </a:cubicBezTo>
                  <a:cubicBezTo>
                    <a:pt x="1908" y="2363"/>
                    <a:pt x="1789" y="2318"/>
                    <a:pt x="1753" y="2281"/>
                  </a:cubicBezTo>
                  <a:cubicBezTo>
                    <a:pt x="1680" y="2281"/>
                    <a:pt x="1643" y="2245"/>
                    <a:pt x="1597" y="2208"/>
                  </a:cubicBezTo>
                  <a:lnTo>
                    <a:pt x="1488" y="2089"/>
                  </a:lnTo>
                  <a:cubicBezTo>
                    <a:pt x="1415" y="2016"/>
                    <a:pt x="1369" y="1944"/>
                    <a:pt x="1333" y="1825"/>
                  </a:cubicBezTo>
                  <a:cubicBezTo>
                    <a:pt x="1296" y="1715"/>
                    <a:pt x="1260" y="1597"/>
                    <a:pt x="1260" y="1487"/>
                  </a:cubicBezTo>
                  <a:cubicBezTo>
                    <a:pt x="1223" y="1369"/>
                    <a:pt x="1187" y="1223"/>
                    <a:pt x="1187" y="1104"/>
                  </a:cubicBezTo>
                  <a:cubicBezTo>
                    <a:pt x="1141" y="995"/>
                    <a:pt x="1105" y="876"/>
                    <a:pt x="1068" y="803"/>
                  </a:cubicBezTo>
                  <a:cubicBezTo>
                    <a:pt x="1032" y="721"/>
                    <a:pt x="995" y="648"/>
                    <a:pt x="959" y="612"/>
                  </a:cubicBezTo>
                  <a:cubicBezTo>
                    <a:pt x="913" y="575"/>
                    <a:pt x="877" y="539"/>
                    <a:pt x="840" y="493"/>
                  </a:cubicBezTo>
                  <a:cubicBezTo>
                    <a:pt x="840" y="457"/>
                    <a:pt x="804" y="457"/>
                    <a:pt x="767" y="457"/>
                  </a:cubicBezTo>
                  <a:cubicBezTo>
                    <a:pt x="685" y="420"/>
                    <a:pt x="649" y="384"/>
                    <a:pt x="576" y="384"/>
                  </a:cubicBezTo>
                  <a:lnTo>
                    <a:pt x="384" y="384"/>
                  </a:lnTo>
                  <a:cubicBezTo>
                    <a:pt x="348" y="384"/>
                    <a:pt x="311" y="420"/>
                    <a:pt x="275" y="420"/>
                  </a:cubicBezTo>
                  <a:cubicBezTo>
                    <a:pt x="229" y="457"/>
                    <a:pt x="156" y="457"/>
                    <a:pt x="120" y="493"/>
                  </a:cubicBezTo>
                  <a:lnTo>
                    <a:pt x="156" y="493"/>
                  </a:lnTo>
                  <a:cubicBezTo>
                    <a:pt x="83" y="539"/>
                    <a:pt x="47" y="575"/>
                    <a:pt x="1" y="612"/>
                  </a:cubicBezTo>
                  <a:lnTo>
                    <a:pt x="1" y="1068"/>
                  </a:lnTo>
                  <a:cubicBezTo>
                    <a:pt x="47" y="1752"/>
                    <a:pt x="83" y="2400"/>
                    <a:pt x="229" y="3047"/>
                  </a:cubicBezTo>
                  <a:cubicBezTo>
                    <a:pt x="229" y="3120"/>
                    <a:pt x="229" y="3193"/>
                    <a:pt x="275" y="3275"/>
                  </a:cubicBezTo>
                  <a:cubicBezTo>
                    <a:pt x="457" y="4334"/>
                    <a:pt x="840" y="5365"/>
                    <a:pt x="1333" y="6240"/>
                  </a:cubicBezTo>
                  <a:cubicBezTo>
                    <a:pt x="1488" y="6468"/>
                    <a:pt x="1597" y="6696"/>
                    <a:pt x="1753" y="6879"/>
                  </a:cubicBezTo>
                  <a:cubicBezTo>
                    <a:pt x="1826" y="6997"/>
                    <a:pt x="1944" y="7153"/>
                    <a:pt x="2017" y="7262"/>
                  </a:cubicBezTo>
                  <a:cubicBezTo>
                    <a:pt x="2209" y="7490"/>
                    <a:pt x="2400" y="7682"/>
                    <a:pt x="2592" y="7873"/>
                  </a:cubicBezTo>
                  <a:lnTo>
                    <a:pt x="8750" y="7873"/>
                  </a:lnTo>
                  <a:cubicBezTo>
                    <a:pt x="9242" y="7417"/>
                    <a:pt x="9698" y="6806"/>
                    <a:pt x="10082" y="6085"/>
                  </a:cubicBezTo>
                  <a:cubicBezTo>
                    <a:pt x="10574" y="5209"/>
                    <a:pt x="10948" y="4142"/>
                    <a:pt x="11140" y="3047"/>
                  </a:cubicBezTo>
                  <a:cubicBezTo>
                    <a:pt x="11140" y="2965"/>
                    <a:pt x="11176" y="2929"/>
                    <a:pt x="11176" y="2856"/>
                  </a:cubicBezTo>
                  <a:cubicBezTo>
                    <a:pt x="11067" y="2856"/>
                    <a:pt x="10994" y="2856"/>
                    <a:pt x="10912" y="2819"/>
                  </a:cubicBezTo>
                  <a:cubicBezTo>
                    <a:pt x="10766" y="2774"/>
                    <a:pt x="10647" y="2737"/>
                    <a:pt x="10538" y="2664"/>
                  </a:cubicBezTo>
                  <a:cubicBezTo>
                    <a:pt x="10456" y="2591"/>
                    <a:pt x="10383" y="2546"/>
                    <a:pt x="10346" y="2509"/>
                  </a:cubicBezTo>
                  <a:lnTo>
                    <a:pt x="10228" y="2400"/>
                  </a:lnTo>
                  <a:lnTo>
                    <a:pt x="10155" y="2318"/>
                  </a:lnTo>
                  <a:cubicBezTo>
                    <a:pt x="10082" y="2208"/>
                    <a:pt x="9999" y="2135"/>
                    <a:pt x="9963" y="1980"/>
                  </a:cubicBezTo>
                  <a:cubicBezTo>
                    <a:pt x="9890" y="1861"/>
                    <a:pt x="9853" y="1752"/>
                    <a:pt x="9853" y="1633"/>
                  </a:cubicBezTo>
                  <a:cubicBezTo>
                    <a:pt x="9771" y="1369"/>
                    <a:pt x="9735" y="1141"/>
                    <a:pt x="9625" y="876"/>
                  </a:cubicBezTo>
                  <a:lnTo>
                    <a:pt x="9625" y="913"/>
                  </a:lnTo>
                  <a:cubicBezTo>
                    <a:pt x="9580" y="803"/>
                    <a:pt x="9543" y="721"/>
                    <a:pt x="9507" y="648"/>
                  </a:cubicBezTo>
                  <a:lnTo>
                    <a:pt x="9470" y="648"/>
                  </a:lnTo>
                  <a:cubicBezTo>
                    <a:pt x="9434" y="612"/>
                    <a:pt x="9397" y="539"/>
                    <a:pt x="9315" y="493"/>
                  </a:cubicBezTo>
                  <a:cubicBezTo>
                    <a:pt x="9315" y="457"/>
                    <a:pt x="9279" y="457"/>
                    <a:pt x="9242" y="420"/>
                  </a:cubicBezTo>
                  <a:cubicBezTo>
                    <a:pt x="9206" y="420"/>
                    <a:pt x="9169" y="384"/>
                    <a:pt x="9124" y="384"/>
                  </a:cubicBezTo>
                  <a:cubicBezTo>
                    <a:pt x="9014" y="347"/>
                    <a:pt x="8896" y="311"/>
                    <a:pt x="8786" y="265"/>
                  </a:cubicBezTo>
                  <a:lnTo>
                    <a:pt x="8485" y="265"/>
                  </a:lnTo>
                  <a:cubicBezTo>
                    <a:pt x="8403" y="311"/>
                    <a:pt x="8330" y="311"/>
                    <a:pt x="8257" y="347"/>
                  </a:cubicBezTo>
                  <a:cubicBezTo>
                    <a:pt x="8175" y="384"/>
                    <a:pt x="8138" y="420"/>
                    <a:pt x="8065" y="457"/>
                  </a:cubicBezTo>
                  <a:cubicBezTo>
                    <a:pt x="7983" y="493"/>
                    <a:pt x="7910" y="575"/>
                    <a:pt x="7874" y="648"/>
                  </a:cubicBezTo>
                  <a:cubicBezTo>
                    <a:pt x="7755" y="803"/>
                    <a:pt x="7682" y="913"/>
                    <a:pt x="7609" y="1068"/>
                  </a:cubicBezTo>
                  <a:cubicBezTo>
                    <a:pt x="7527" y="1223"/>
                    <a:pt x="7454" y="1369"/>
                    <a:pt x="7381" y="1524"/>
                  </a:cubicBezTo>
                  <a:cubicBezTo>
                    <a:pt x="7299" y="1633"/>
                    <a:pt x="7226" y="1788"/>
                    <a:pt x="7117" y="1907"/>
                  </a:cubicBezTo>
                  <a:lnTo>
                    <a:pt x="6998" y="2016"/>
                  </a:lnTo>
                  <a:cubicBezTo>
                    <a:pt x="6962" y="2089"/>
                    <a:pt x="6925" y="2135"/>
                    <a:pt x="6889" y="2172"/>
                  </a:cubicBezTo>
                  <a:cubicBezTo>
                    <a:pt x="6770" y="2245"/>
                    <a:pt x="6697" y="2281"/>
                    <a:pt x="6615" y="2363"/>
                  </a:cubicBezTo>
                  <a:cubicBezTo>
                    <a:pt x="6542" y="2363"/>
                    <a:pt x="6505" y="2400"/>
                    <a:pt x="6432" y="2436"/>
                  </a:cubicBezTo>
                  <a:lnTo>
                    <a:pt x="6277" y="2436"/>
                  </a:lnTo>
                  <a:cubicBezTo>
                    <a:pt x="6159" y="2436"/>
                    <a:pt x="6086" y="2436"/>
                    <a:pt x="5976" y="2400"/>
                  </a:cubicBezTo>
                  <a:cubicBezTo>
                    <a:pt x="5894" y="2318"/>
                    <a:pt x="5821" y="2281"/>
                    <a:pt x="5748" y="2172"/>
                  </a:cubicBezTo>
                  <a:cubicBezTo>
                    <a:pt x="5666" y="2089"/>
                    <a:pt x="5593" y="1980"/>
                    <a:pt x="5520" y="1907"/>
                  </a:cubicBezTo>
                  <a:cubicBezTo>
                    <a:pt x="5402" y="1679"/>
                    <a:pt x="5292" y="1405"/>
                    <a:pt x="5137" y="1141"/>
                  </a:cubicBezTo>
                  <a:cubicBezTo>
                    <a:pt x="5018" y="913"/>
                    <a:pt x="4873" y="685"/>
                    <a:pt x="4717" y="457"/>
                  </a:cubicBezTo>
                  <a:cubicBezTo>
                    <a:pt x="4644" y="347"/>
                    <a:pt x="4526" y="228"/>
                    <a:pt x="4453" y="155"/>
                  </a:cubicBezTo>
                  <a:lnTo>
                    <a:pt x="4416" y="155"/>
                  </a:lnTo>
                  <a:cubicBezTo>
                    <a:pt x="4380" y="119"/>
                    <a:pt x="4298" y="82"/>
                    <a:pt x="4261" y="37"/>
                  </a:cubicBezTo>
                  <a:cubicBezTo>
                    <a:pt x="4225" y="37"/>
                    <a:pt x="4188" y="37"/>
                    <a:pt x="4152" y="0"/>
                  </a:cubicBezTo>
                  <a:lnTo>
                    <a:pt x="4070" y="0"/>
                  </a:lnTo>
                  <a:cubicBezTo>
                    <a:pt x="4070" y="0"/>
                    <a:pt x="4033" y="0"/>
                    <a:pt x="4033" y="37"/>
                  </a:cubicBezTo>
                  <a:lnTo>
                    <a:pt x="403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6"/>
                </p:tgtEl>
              </p:cMediaNode>
            </p:audio>
          </p:childTnLst>
        </p:cTn>
      </p:par>
    </p:tnLst>
    <p:bldLst>
      <p:bldP spid="8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49" name="Google Shape;6049;p73"/>
          <p:cNvGrpSpPr/>
          <p:nvPr/>
        </p:nvGrpSpPr>
        <p:grpSpPr>
          <a:xfrm>
            <a:off x="-1600850" y="2920070"/>
            <a:ext cx="3658900" cy="2087964"/>
            <a:chOff x="862624" y="1823341"/>
            <a:chExt cx="3658900" cy="2087964"/>
          </a:xfrm>
        </p:grpSpPr>
        <p:sp>
          <p:nvSpPr>
            <p:cNvPr id="6050" name="Google Shape;6050;p73"/>
            <p:cNvSpPr/>
            <p:nvPr/>
          </p:nvSpPr>
          <p:spPr>
            <a:xfrm flipH="1">
              <a:off x="3848006" y="1823341"/>
              <a:ext cx="491926" cy="968241"/>
            </a:xfrm>
            <a:custGeom>
              <a:avLst/>
              <a:gdLst/>
              <a:ahLst/>
              <a:cxnLst/>
              <a:rect l="l" t="t" r="r" b="b"/>
              <a:pathLst>
                <a:path w="8130" h="16002" extrusionOk="0">
                  <a:moveTo>
                    <a:pt x="4179" y="0"/>
                  </a:moveTo>
                  <a:cubicBezTo>
                    <a:pt x="4069" y="0"/>
                    <a:pt x="3951" y="0"/>
                    <a:pt x="3841" y="37"/>
                  </a:cubicBezTo>
                  <a:cubicBezTo>
                    <a:pt x="3686" y="73"/>
                    <a:pt x="3568" y="155"/>
                    <a:pt x="3458" y="228"/>
                  </a:cubicBezTo>
                  <a:cubicBezTo>
                    <a:pt x="3112" y="493"/>
                    <a:pt x="2966" y="839"/>
                    <a:pt x="2884" y="1104"/>
                  </a:cubicBezTo>
                  <a:cubicBezTo>
                    <a:pt x="2774" y="1487"/>
                    <a:pt x="2774" y="1898"/>
                    <a:pt x="2847" y="2399"/>
                  </a:cubicBezTo>
                  <a:cubicBezTo>
                    <a:pt x="2884" y="2773"/>
                    <a:pt x="3002" y="3156"/>
                    <a:pt x="3157" y="3649"/>
                  </a:cubicBezTo>
                  <a:cubicBezTo>
                    <a:pt x="3303" y="4032"/>
                    <a:pt x="3422" y="4333"/>
                    <a:pt x="3531" y="4680"/>
                  </a:cubicBezTo>
                  <a:cubicBezTo>
                    <a:pt x="3723" y="5054"/>
                    <a:pt x="3841" y="5401"/>
                    <a:pt x="3987" y="5665"/>
                  </a:cubicBezTo>
                  <a:cubicBezTo>
                    <a:pt x="4179" y="6003"/>
                    <a:pt x="4371" y="6313"/>
                    <a:pt x="4599" y="6577"/>
                  </a:cubicBezTo>
                  <a:cubicBezTo>
                    <a:pt x="4790" y="6842"/>
                    <a:pt x="5018" y="7070"/>
                    <a:pt x="5283" y="7262"/>
                  </a:cubicBezTo>
                  <a:lnTo>
                    <a:pt x="5319" y="7262"/>
                  </a:lnTo>
                  <a:lnTo>
                    <a:pt x="5356" y="7563"/>
                  </a:lnTo>
                  <a:lnTo>
                    <a:pt x="5392" y="7645"/>
                  </a:lnTo>
                  <a:lnTo>
                    <a:pt x="5438" y="7909"/>
                  </a:lnTo>
                  <a:cubicBezTo>
                    <a:pt x="5511" y="8283"/>
                    <a:pt x="5620" y="8667"/>
                    <a:pt x="5702" y="9123"/>
                  </a:cubicBezTo>
                  <a:cubicBezTo>
                    <a:pt x="5774" y="9684"/>
                    <a:pt x="5845" y="10167"/>
                    <a:pt x="5925" y="10614"/>
                  </a:cubicBezTo>
                  <a:lnTo>
                    <a:pt x="5925" y="10614"/>
                  </a:lnTo>
                  <a:cubicBezTo>
                    <a:pt x="5913" y="10573"/>
                    <a:pt x="5883" y="10519"/>
                    <a:pt x="5848" y="10491"/>
                  </a:cubicBezTo>
                  <a:cubicBezTo>
                    <a:pt x="5812" y="10418"/>
                    <a:pt x="5739" y="10336"/>
                    <a:pt x="5702" y="10263"/>
                  </a:cubicBezTo>
                  <a:cubicBezTo>
                    <a:pt x="5739" y="10227"/>
                    <a:pt x="5739" y="10190"/>
                    <a:pt x="5739" y="10154"/>
                  </a:cubicBezTo>
                  <a:cubicBezTo>
                    <a:pt x="5547" y="9615"/>
                    <a:pt x="5356" y="9123"/>
                    <a:pt x="5128" y="8594"/>
                  </a:cubicBezTo>
                  <a:cubicBezTo>
                    <a:pt x="4754" y="7827"/>
                    <a:pt x="4334" y="7143"/>
                    <a:pt x="3841" y="6541"/>
                  </a:cubicBezTo>
                  <a:cubicBezTo>
                    <a:pt x="3613" y="6194"/>
                    <a:pt x="3340" y="5930"/>
                    <a:pt x="3075" y="5665"/>
                  </a:cubicBezTo>
                  <a:cubicBezTo>
                    <a:pt x="2847" y="5474"/>
                    <a:pt x="2619" y="5319"/>
                    <a:pt x="2427" y="5173"/>
                  </a:cubicBezTo>
                  <a:cubicBezTo>
                    <a:pt x="2245" y="5054"/>
                    <a:pt x="2017" y="4945"/>
                    <a:pt x="1825" y="4826"/>
                  </a:cubicBezTo>
                  <a:cubicBezTo>
                    <a:pt x="1634" y="4789"/>
                    <a:pt x="1406" y="4680"/>
                    <a:pt x="1141" y="4634"/>
                  </a:cubicBezTo>
                  <a:cubicBezTo>
                    <a:pt x="1022" y="4598"/>
                    <a:pt x="949" y="4598"/>
                    <a:pt x="877" y="4598"/>
                  </a:cubicBezTo>
                  <a:lnTo>
                    <a:pt x="794" y="4598"/>
                  </a:lnTo>
                  <a:cubicBezTo>
                    <a:pt x="685" y="4598"/>
                    <a:pt x="603" y="4634"/>
                    <a:pt x="493" y="4680"/>
                  </a:cubicBezTo>
                  <a:cubicBezTo>
                    <a:pt x="420" y="4716"/>
                    <a:pt x="302" y="4753"/>
                    <a:pt x="265" y="4826"/>
                  </a:cubicBezTo>
                  <a:cubicBezTo>
                    <a:pt x="192" y="4908"/>
                    <a:pt x="110" y="5017"/>
                    <a:pt x="74" y="5136"/>
                  </a:cubicBezTo>
                  <a:cubicBezTo>
                    <a:pt x="37" y="5209"/>
                    <a:pt x="1" y="5364"/>
                    <a:pt x="1" y="5510"/>
                  </a:cubicBezTo>
                  <a:cubicBezTo>
                    <a:pt x="1" y="5665"/>
                    <a:pt x="1" y="5820"/>
                    <a:pt x="37" y="5966"/>
                  </a:cubicBezTo>
                  <a:cubicBezTo>
                    <a:pt x="74" y="6231"/>
                    <a:pt x="147" y="6504"/>
                    <a:pt x="302" y="6806"/>
                  </a:cubicBezTo>
                  <a:cubicBezTo>
                    <a:pt x="457" y="7034"/>
                    <a:pt x="648" y="7298"/>
                    <a:pt x="913" y="7563"/>
                  </a:cubicBezTo>
                  <a:cubicBezTo>
                    <a:pt x="1105" y="7791"/>
                    <a:pt x="1369" y="8019"/>
                    <a:pt x="1634" y="8247"/>
                  </a:cubicBezTo>
                  <a:cubicBezTo>
                    <a:pt x="2163" y="8667"/>
                    <a:pt x="2738" y="9050"/>
                    <a:pt x="3340" y="9351"/>
                  </a:cubicBezTo>
                  <a:cubicBezTo>
                    <a:pt x="3650" y="9506"/>
                    <a:pt x="3914" y="9652"/>
                    <a:pt x="4179" y="9734"/>
                  </a:cubicBezTo>
                  <a:cubicBezTo>
                    <a:pt x="4407" y="9843"/>
                    <a:pt x="4635" y="9925"/>
                    <a:pt x="4827" y="9998"/>
                  </a:cubicBezTo>
                  <a:lnTo>
                    <a:pt x="4900" y="9998"/>
                  </a:lnTo>
                  <a:cubicBezTo>
                    <a:pt x="5091" y="10071"/>
                    <a:pt x="5246" y="10154"/>
                    <a:pt x="5392" y="10190"/>
                  </a:cubicBezTo>
                  <a:lnTo>
                    <a:pt x="5392" y="10154"/>
                  </a:lnTo>
                  <a:lnTo>
                    <a:pt x="5438" y="10263"/>
                  </a:lnTo>
                  <a:lnTo>
                    <a:pt x="5474" y="10263"/>
                  </a:lnTo>
                  <a:lnTo>
                    <a:pt x="5511" y="10336"/>
                  </a:lnTo>
                  <a:cubicBezTo>
                    <a:pt x="5620" y="10528"/>
                    <a:pt x="5739" y="10719"/>
                    <a:pt x="5812" y="10947"/>
                  </a:cubicBezTo>
                  <a:cubicBezTo>
                    <a:pt x="5894" y="11066"/>
                    <a:pt x="5930" y="11212"/>
                    <a:pt x="6003" y="11403"/>
                  </a:cubicBezTo>
                  <a:lnTo>
                    <a:pt x="6040" y="11595"/>
                  </a:lnTo>
                  <a:lnTo>
                    <a:pt x="6040" y="11558"/>
                  </a:lnTo>
                  <a:cubicBezTo>
                    <a:pt x="6076" y="12243"/>
                    <a:pt x="6122" y="12808"/>
                    <a:pt x="6122" y="13264"/>
                  </a:cubicBezTo>
                  <a:cubicBezTo>
                    <a:pt x="6122" y="13839"/>
                    <a:pt x="6076" y="14368"/>
                    <a:pt x="6003" y="14824"/>
                  </a:cubicBezTo>
                  <a:lnTo>
                    <a:pt x="6003" y="14715"/>
                  </a:lnTo>
                  <a:cubicBezTo>
                    <a:pt x="5967" y="14560"/>
                    <a:pt x="5894" y="14368"/>
                    <a:pt x="5812" y="14177"/>
                  </a:cubicBezTo>
                  <a:cubicBezTo>
                    <a:pt x="5848" y="13648"/>
                    <a:pt x="5812" y="13155"/>
                    <a:pt x="5702" y="12662"/>
                  </a:cubicBezTo>
                  <a:cubicBezTo>
                    <a:pt x="5547" y="12161"/>
                    <a:pt x="5319" y="11668"/>
                    <a:pt x="4982" y="11212"/>
                  </a:cubicBezTo>
                  <a:cubicBezTo>
                    <a:pt x="4827" y="10984"/>
                    <a:pt x="4635" y="10756"/>
                    <a:pt x="4407" y="10564"/>
                  </a:cubicBezTo>
                  <a:cubicBezTo>
                    <a:pt x="4298" y="10455"/>
                    <a:pt x="4142" y="10336"/>
                    <a:pt x="4024" y="10227"/>
                  </a:cubicBezTo>
                  <a:cubicBezTo>
                    <a:pt x="3878" y="10108"/>
                    <a:pt x="3759" y="10035"/>
                    <a:pt x="3613" y="9962"/>
                  </a:cubicBezTo>
                  <a:cubicBezTo>
                    <a:pt x="3458" y="9880"/>
                    <a:pt x="3303" y="9843"/>
                    <a:pt x="3157" y="9807"/>
                  </a:cubicBezTo>
                  <a:cubicBezTo>
                    <a:pt x="3039" y="9770"/>
                    <a:pt x="2929" y="9734"/>
                    <a:pt x="2811" y="9734"/>
                  </a:cubicBezTo>
                  <a:cubicBezTo>
                    <a:pt x="2774" y="9734"/>
                    <a:pt x="2738" y="9734"/>
                    <a:pt x="2701" y="9770"/>
                  </a:cubicBezTo>
                  <a:cubicBezTo>
                    <a:pt x="2546" y="9770"/>
                    <a:pt x="2391" y="9807"/>
                    <a:pt x="2245" y="9880"/>
                  </a:cubicBezTo>
                  <a:cubicBezTo>
                    <a:pt x="2126" y="9962"/>
                    <a:pt x="2053" y="10035"/>
                    <a:pt x="1935" y="10108"/>
                  </a:cubicBezTo>
                  <a:cubicBezTo>
                    <a:pt x="1862" y="10227"/>
                    <a:pt x="1825" y="10299"/>
                    <a:pt x="1789" y="10382"/>
                  </a:cubicBezTo>
                  <a:cubicBezTo>
                    <a:pt x="1743" y="10455"/>
                    <a:pt x="1743" y="10491"/>
                    <a:pt x="1707" y="10528"/>
                  </a:cubicBezTo>
                  <a:lnTo>
                    <a:pt x="1707" y="10683"/>
                  </a:lnTo>
                  <a:cubicBezTo>
                    <a:pt x="1670" y="10874"/>
                    <a:pt x="1707" y="11102"/>
                    <a:pt x="1789" y="11330"/>
                  </a:cubicBezTo>
                  <a:cubicBezTo>
                    <a:pt x="1898" y="11522"/>
                    <a:pt x="2017" y="11750"/>
                    <a:pt x="2163" y="11978"/>
                  </a:cubicBezTo>
                  <a:cubicBezTo>
                    <a:pt x="2318" y="12206"/>
                    <a:pt x="2509" y="12389"/>
                    <a:pt x="2701" y="12617"/>
                  </a:cubicBezTo>
                  <a:cubicBezTo>
                    <a:pt x="3075" y="13000"/>
                    <a:pt x="3458" y="13346"/>
                    <a:pt x="3914" y="13648"/>
                  </a:cubicBezTo>
                  <a:cubicBezTo>
                    <a:pt x="4024" y="13757"/>
                    <a:pt x="4215" y="13876"/>
                    <a:pt x="4371" y="13949"/>
                  </a:cubicBezTo>
                  <a:cubicBezTo>
                    <a:pt x="4754" y="14140"/>
                    <a:pt x="5128" y="14295"/>
                    <a:pt x="5584" y="14332"/>
                  </a:cubicBezTo>
                  <a:cubicBezTo>
                    <a:pt x="5584" y="14368"/>
                    <a:pt x="5620" y="14368"/>
                    <a:pt x="5620" y="14368"/>
                  </a:cubicBezTo>
                  <a:lnTo>
                    <a:pt x="5666" y="14487"/>
                  </a:lnTo>
                  <a:lnTo>
                    <a:pt x="5666" y="14441"/>
                  </a:lnTo>
                  <a:cubicBezTo>
                    <a:pt x="5775" y="14788"/>
                    <a:pt x="5848" y="15052"/>
                    <a:pt x="5894" y="15317"/>
                  </a:cubicBezTo>
                  <a:lnTo>
                    <a:pt x="5894" y="15353"/>
                  </a:lnTo>
                  <a:lnTo>
                    <a:pt x="5894" y="15399"/>
                  </a:lnTo>
                  <a:cubicBezTo>
                    <a:pt x="5894" y="15472"/>
                    <a:pt x="5848" y="15545"/>
                    <a:pt x="5848" y="15627"/>
                  </a:cubicBezTo>
                  <a:lnTo>
                    <a:pt x="5812" y="15664"/>
                  </a:lnTo>
                  <a:cubicBezTo>
                    <a:pt x="5812" y="15737"/>
                    <a:pt x="5812" y="15773"/>
                    <a:pt x="5775" y="15855"/>
                  </a:cubicBezTo>
                  <a:lnTo>
                    <a:pt x="5775" y="15928"/>
                  </a:lnTo>
                  <a:cubicBezTo>
                    <a:pt x="5775" y="15965"/>
                    <a:pt x="5812" y="15965"/>
                    <a:pt x="5848" y="16001"/>
                  </a:cubicBezTo>
                  <a:lnTo>
                    <a:pt x="5894" y="16001"/>
                  </a:lnTo>
                  <a:cubicBezTo>
                    <a:pt x="5930" y="16001"/>
                    <a:pt x="5967" y="15965"/>
                    <a:pt x="5967" y="15928"/>
                  </a:cubicBezTo>
                  <a:lnTo>
                    <a:pt x="6003" y="15892"/>
                  </a:lnTo>
                  <a:lnTo>
                    <a:pt x="6003" y="15855"/>
                  </a:lnTo>
                  <a:lnTo>
                    <a:pt x="6003" y="15810"/>
                  </a:lnTo>
                  <a:cubicBezTo>
                    <a:pt x="6040" y="15810"/>
                    <a:pt x="6040" y="15773"/>
                    <a:pt x="6040" y="15737"/>
                  </a:cubicBezTo>
                  <a:cubicBezTo>
                    <a:pt x="6076" y="15700"/>
                    <a:pt x="6076" y="15627"/>
                    <a:pt x="6122" y="15581"/>
                  </a:cubicBezTo>
                  <a:cubicBezTo>
                    <a:pt x="6122" y="15509"/>
                    <a:pt x="6122" y="15472"/>
                    <a:pt x="6159" y="15436"/>
                  </a:cubicBezTo>
                  <a:cubicBezTo>
                    <a:pt x="6159" y="15436"/>
                    <a:pt x="6195" y="15399"/>
                    <a:pt x="6195" y="15353"/>
                  </a:cubicBezTo>
                  <a:cubicBezTo>
                    <a:pt x="6268" y="15089"/>
                    <a:pt x="6387" y="14824"/>
                    <a:pt x="6496" y="14523"/>
                  </a:cubicBezTo>
                  <a:lnTo>
                    <a:pt x="6533" y="14441"/>
                  </a:lnTo>
                  <a:lnTo>
                    <a:pt x="6533" y="14368"/>
                  </a:lnTo>
                  <a:lnTo>
                    <a:pt x="6578" y="14295"/>
                  </a:lnTo>
                  <a:cubicBezTo>
                    <a:pt x="6615" y="14295"/>
                    <a:pt x="6651" y="14259"/>
                    <a:pt x="6651" y="14259"/>
                  </a:cubicBezTo>
                  <a:cubicBezTo>
                    <a:pt x="6688" y="14213"/>
                    <a:pt x="6761" y="14177"/>
                    <a:pt x="6806" y="14140"/>
                  </a:cubicBezTo>
                  <a:cubicBezTo>
                    <a:pt x="6916" y="14067"/>
                    <a:pt x="7034" y="13949"/>
                    <a:pt x="7144" y="13803"/>
                  </a:cubicBezTo>
                  <a:cubicBezTo>
                    <a:pt x="7408" y="13492"/>
                    <a:pt x="7636" y="13191"/>
                    <a:pt x="7792" y="12890"/>
                  </a:cubicBezTo>
                  <a:cubicBezTo>
                    <a:pt x="7901" y="12735"/>
                    <a:pt x="8020" y="12507"/>
                    <a:pt x="8056" y="12279"/>
                  </a:cubicBezTo>
                  <a:cubicBezTo>
                    <a:pt x="8093" y="12124"/>
                    <a:pt x="8129" y="11932"/>
                    <a:pt x="8056" y="11750"/>
                  </a:cubicBezTo>
                  <a:cubicBezTo>
                    <a:pt x="8020" y="11668"/>
                    <a:pt x="7983" y="11595"/>
                    <a:pt x="7901" y="11558"/>
                  </a:cubicBezTo>
                  <a:cubicBezTo>
                    <a:pt x="7828" y="11522"/>
                    <a:pt x="7719" y="11476"/>
                    <a:pt x="7600" y="11440"/>
                  </a:cubicBezTo>
                  <a:lnTo>
                    <a:pt x="7490" y="11440"/>
                  </a:lnTo>
                  <a:cubicBezTo>
                    <a:pt x="7408" y="11440"/>
                    <a:pt x="7335" y="11440"/>
                    <a:pt x="7299" y="11476"/>
                  </a:cubicBezTo>
                  <a:cubicBezTo>
                    <a:pt x="7180" y="11476"/>
                    <a:pt x="7107" y="11558"/>
                    <a:pt x="7034" y="11595"/>
                  </a:cubicBezTo>
                  <a:cubicBezTo>
                    <a:pt x="6879" y="11750"/>
                    <a:pt x="6761" y="11932"/>
                    <a:pt x="6688" y="12161"/>
                  </a:cubicBezTo>
                  <a:cubicBezTo>
                    <a:pt x="6615" y="12352"/>
                    <a:pt x="6533" y="12617"/>
                    <a:pt x="6496" y="12927"/>
                  </a:cubicBezTo>
                  <a:cubicBezTo>
                    <a:pt x="6460" y="13191"/>
                    <a:pt x="6423" y="13419"/>
                    <a:pt x="6423" y="13648"/>
                  </a:cubicBezTo>
                  <a:lnTo>
                    <a:pt x="6423" y="12963"/>
                  </a:lnTo>
                  <a:cubicBezTo>
                    <a:pt x="6423" y="12206"/>
                    <a:pt x="6350" y="11367"/>
                    <a:pt x="6195" y="10455"/>
                  </a:cubicBezTo>
                  <a:cubicBezTo>
                    <a:pt x="6122" y="10035"/>
                    <a:pt x="6040" y="9652"/>
                    <a:pt x="5967" y="9241"/>
                  </a:cubicBezTo>
                  <a:lnTo>
                    <a:pt x="5967" y="9123"/>
                  </a:lnTo>
                  <a:lnTo>
                    <a:pt x="5930" y="9086"/>
                  </a:lnTo>
                  <a:lnTo>
                    <a:pt x="5930" y="9050"/>
                  </a:lnTo>
                  <a:cubicBezTo>
                    <a:pt x="5894" y="8740"/>
                    <a:pt x="5812" y="8402"/>
                    <a:pt x="5739" y="8055"/>
                  </a:cubicBezTo>
                  <a:cubicBezTo>
                    <a:pt x="5666" y="7754"/>
                    <a:pt x="5584" y="7490"/>
                    <a:pt x="5511" y="7189"/>
                  </a:cubicBezTo>
                  <a:lnTo>
                    <a:pt x="5511" y="7107"/>
                  </a:lnTo>
                  <a:cubicBezTo>
                    <a:pt x="5547" y="6961"/>
                    <a:pt x="5584" y="6806"/>
                    <a:pt x="5620" y="6614"/>
                  </a:cubicBezTo>
                  <a:cubicBezTo>
                    <a:pt x="5666" y="6386"/>
                    <a:pt x="5739" y="6194"/>
                    <a:pt x="5775" y="5966"/>
                  </a:cubicBezTo>
                  <a:lnTo>
                    <a:pt x="5775" y="5930"/>
                  </a:lnTo>
                  <a:lnTo>
                    <a:pt x="5812" y="5930"/>
                  </a:lnTo>
                  <a:lnTo>
                    <a:pt x="5812" y="5893"/>
                  </a:lnTo>
                  <a:cubicBezTo>
                    <a:pt x="5894" y="5547"/>
                    <a:pt x="6003" y="5173"/>
                    <a:pt x="6076" y="4789"/>
                  </a:cubicBezTo>
                  <a:cubicBezTo>
                    <a:pt x="6159" y="4406"/>
                    <a:pt x="6195" y="4105"/>
                    <a:pt x="6232" y="3804"/>
                  </a:cubicBezTo>
                  <a:cubicBezTo>
                    <a:pt x="6305" y="3421"/>
                    <a:pt x="6305" y="3120"/>
                    <a:pt x="6305" y="2855"/>
                  </a:cubicBezTo>
                  <a:cubicBezTo>
                    <a:pt x="6305" y="2126"/>
                    <a:pt x="6159" y="1560"/>
                    <a:pt x="5848" y="1104"/>
                  </a:cubicBezTo>
                  <a:cubicBezTo>
                    <a:pt x="5702" y="839"/>
                    <a:pt x="5474" y="611"/>
                    <a:pt x="5246" y="420"/>
                  </a:cubicBezTo>
                  <a:cubicBezTo>
                    <a:pt x="5091" y="265"/>
                    <a:pt x="4936" y="192"/>
                    <a:pt x="4754" y="119"/>
                  </a:cubicBezTo>
                  <a:cubicBezTo>
                    <a:pt x="4599" y="73"/>
                    <a:pt x="4443" y="0"/>
                    <a:pt x="4298" y="0"/>
                  </a:cubicBezTo>
                  <a:close/>
                </a:path>
              </a:pathLst>
            </a:custGeom>
            <a:solidFill>
              <a:srgbClr val="449B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1" name="Google Shape;6051;p73"/>
            <p:cNvSpPr/>
            <p:nvPr/>
          </p:nvSpPr>
          <p:spPr>
            <a:xfrm flipH="1">
              <a:off x="3309834" y="1894500"/>
              <a:ext cx="586257" cy="920259"/>
            </a:xfrm>
            <a:custGeom>
              <a:avLst/>
              <a:gdLst/>
              <a:ahLst/>
              <a:cxnLst/>
              <a:rect l="l" t="t" r="r" b="b"/>
              <a:pathLst>
                <a:path w="9689" h="15209" extrusionOk="0">
                  <a:moveTo>
                    <a:pt x="6997" y="1"/>
                  </a:moveTo>
                  <a:cubicBezTo>
                    <a:pt x="6769" y="1"/>
                    <a:pt x="6496" y="83"/>
                    <a:pt x="6231" y="192"/>
                  </a:cubicBezTo>
                  <a:cubicBezTo>
                    <a:pt x="6003" y="348"/>
                    <a:pt x="5775" y="539"/>
                    <a:pt x="5583" y="767"/>
                  </a:cubicBezTo>
                  <a:cubicBezTo>
                    <a:pt x="5355" y="995"/>
                    <a:pt x="5173" y="1260"/>
                    <a:pt x="5054" y="1524"/>
                  </a:cubicBezTo>
                  <a:cubicBezTo>
                    <a:pt x="4981" y="1679"/>
                    <a:pt x="4899" y="1789"/>
                    <a:pt x="4826" y="1944"/>
                  </a:cubicBezTo>
                  <a:cubicBezTo>
                    <a:pt x="4790" y="2090"/>
                    <a:pt x="4717" y="2282"/>
                    <a:pt x="4671" y="2437"/>
                  </a:cubicBezTo>
                  <a:cubicBezTo>
                    <a:pt x="4562" y="2856"/>
                    <a:pt x="4489" y="3276"/>
                    <a:pt x="4443" y="3769"/>
                  </a:cubicBezTo>
                  <a:cubicBezTo>
                    <a:pt x="4370" y="4188"/>
                    <a:pt x="4334" y="4644"/>
                    <a:pt x="4297" y="5100"/>
                  </a:cubicBezTo>
                  <a:lnTo>
                    <a:pt x="4297" y="6423"/>
                  </a:lnTo>
                  <a:cubicBezTo>
                    <a:pt x="4334" y="6879"/>
                    <a:pt x="4370" y="7381"/>
                    <a:pt x="4443" y="7837"/>
                  </a:cubicBezTo>
                  <a:lnTo>
                    <a:pt x="4489" y="7719"/>
                  </a:lnTo>
                  <a:lnTo>
                    <a:pt x="4489" y="7719"/>
                  </a:lnTo>
                  <a:cubicBezTo>
                    <a:pt x="4443" y="7837"/>
                    <a:pt x="4407" y="7947"/>
                    <a:pt x="4370" y="8065"/>
                  </a:cubicBezTo>
                  <a:lnTo>
                    <a:pt x="4334" y="8102"/>
                  </a:lnTo>
                  <a:cubicBezTo>
                    <a:pt x="4297" y="8248"/>
                    <a:pt x="4261" y="8366"/>
                    <a:pt x="4215" y="8476"/>
                  </a:cubicBezTo>
                  <a:lnTo>
                    <a:pt x="4215" y="8521"/>
                  </a:lnTo>
                  <a:cubicBezTo>
                    <a:pt x="4142" y="7910"/>
                    <a:pt x="4069" y="6961"/>
                    <a:pt x="3805" y="6049"/>
                  </a:cubicBezTo>
                  <a:cubicBezTo>
                    <a:pt x="3576" y="5246"/>
                    <a:pt x="3266" y="4599"/>
                    <a:pt x="2892" y="4070"/>
                  </a:cubicBezTo>
                  <a:cubicBezTo>
                    <a:pt x="2664" y="3769"/>
                    <a:pt x="2436" y="3504"/>
                    <a:pt x="2162" y="3276"/>
                  </a:cubicBezTo>
                  <a:cubicBezTo>
                    <a:pt x="1934" y="3084"/>
                    <a:pt x="1670" y="2929"/>
                    <a:pt x="1405" y="2893"/>
                  </a:cubicBezTo>
                  <a:cubicBezTo>
                    <a:pt x="1296" y="2856"/>
                    <a:pt x="1177" y="2856"/>
                    <a:pt x="1068" y="2856"/>
                  </a:cubicBezTo>
                  <a:cubicBezTo>
                    <a:pt x="913" y="2856"/>
                    <a:pt x="758" y="2856"/>
                    <a:pt x="648" y="2929"/>
                  </a:cubicBezTo>
                  <a:cubicBezTo>
                    <a:pt x="529" y="2966"/>
                    <a:pt x="420" y="3048"/>
                    <a:pt x="338" y="3121"/>
                  </a:cubicBezTo>
                  <a:cubicBezTo>
                    <a:pt x="265" y="3230"/>
                    <a:pt x="192" y="3349"/>
                    <a:pt x="155" y="3458"/>
                  </a:cubicBezTo>
                  <a:cubicBezTo>
                    <a:pt x="0" y="3841"/>
                    <a:pt x="73" y="4225"/>
                    <a:pt x="110" y="4489"/>
                  </a:cubicBezTo>
                  <a:cubicBezTo>
                    <a:pt x="228" y="4827"/>
                    <a:pt x="384" y="5173"/>
                    <a:pt x="612" y="5557"/>
                  </a:cubicBezTo>
                  <a:cubicBezTo>
                    <a:pt x="794" y="5858"/>
                    <a:pt x="986" y="6159"/>
                    <a:pt x="1250" y="6505"/>
                  </a:cubicBezTo>
                  <a:cubicBezTo>
                    <a:pt x="1369" y="6651"/>
                    <a:pt x="1478" y="6806"/>
                    <a:pt x="1633" y="6961"/>
                  </a:cubicBezTo>
                  <a:cubicBezTo>
                    <a:pt x="1788" y="7107"/>
                    <a:pt x="1934" y="7262"/>
                    <a:pt x="2089" y="7418"/>
                  </a:cubicBezTo>
                  <a:cubicBezTo>
                    <a:pt x="2436" y="7719"/>
                    <a:pt x="2774" y="7983"/>
                    <a:pt x="3075" y="8248"/>
                  </a:cubicBezTo>
                  <a:lnTo>
                    <a:pt x="3120" y="8248"/>
                  </a:lnTo>
                  <a:cubicBezTo>
                    <a:pt x="3421" y="8476"/>
                    <a:pt x="3722" y="8749"/>
                    <a:pt x="4033" y="8978"/>
                  </a:cubicBezTo>
                  <a:lnTo>
                    <a:pt x="4033" y="9014"/>
                  </a:lnTo>
                  <a:lnTo>
                    <a:pt x="4033" y="9051"/>
                  </a:lnTo>
                  <a:cubicBezTo>
                    <a:pt x="3987" y="9206"/>
                    <a:pt x="3951" y="9315"/>
                    <a:pt x="3914" y="9470"/>
                  </a:cubicBezTo>
                  <a:lnTo>
                    <a:pt x="3576" y="10455"/>
                  </a:lnTo>
                  <a:lnTo>
                    <a:pt x="3458" y="10875"/>
                  </a:lnTo>
                  <a:lnTo>
                    <a:pt x="3385" y="11103"/>
                  </a:lnTo>
                  <a:lnTo>
                    <a:pt x="3385" y="11140"/>
                  </a:lnTo>
                  <a:cubicBezTo>
                    <a:pt x="3266" y="11441"/>
                    <a:pt x="3157" y="11860"/>
                    <a:pt x="3038" y="12243"/>
                  </a:cubicBezTo>
                  <a:cubicBezTo>
                    <a:pt x="2892" y="12773"/>
                    <a:pt x="2774" y="13229"/>
                    <a:pt x="2701" y="13648"/>
                  </a:cubicBezTo>
                  <a:cubicBezTo>
                    <a:pt x="2619" y="13913"/>
                    <a:pt x="2582" y="14141"/>
                    <a:pt x="2546" y="14369"/>
                  </a:cubicBezTo>
                  <a:cubicBezTo>
                    <a:pt x="2546" y="14488"/>
                    <a:pt x="2509" y="14634"/>
                    <a:pt x="2509" y="14752"/>
                  </a:cubicBezTo>
                  <a:cubicBezTo>
                    <a:pt x="2509" y="14862"/>
                    <a:pt x="2473" y="14980"/>
                    <a:pt x="2473" y="15090"/>
                  </a:cubicBezTo>
                  <a:cubicBezTo>
                    <a:pt x="2473" y="15172"/>
                    <a:pt x="2509" y="15208"/>
                    <a:pt x="2582" y="15208"/>
                  </a:cubicBezTo>
                  <a:cubicBezTo>
                    <a:pt x="2619" y="15208"/>
                    <a:pt x="2701" y="15172"/>
                    <a:pt x="2701" y="15135"/>
                  </a:cubicBezTo>
                  <a:cubicBezTo>
                    <a:pt x="2701" y="15053"/>
                    <a:pt x="2737" y="15017"/>
                    <a:pt x="2737" y="14944"/>
                  </a:cubicBezTo>
                  <a:lnTo>
                    <a:pt x="2737" y="14862"/>
                  </a:lnTo>
                  <a:lnTo>
                    <a:pt x="2774" y="14752"/>
                  </a:lnTo>
                  <a:lnTo>
                    <a:pt x="2810" y="14634"/>
                  </a:lnTo>
                  <a:lnTo>
                    <a:pt x="2810" y="14524"/>
                  </a:lnTo>
                  <a:cubicBezTo>
                    <a:pt x="2847" y="14405"/>
                    <a:pt x="2892" y="14296"/>
                    <a:pt x="2892" y="14223"/>
                  </a:cubicBezTo>
                  <a:cubicBezTo>
                    <a:pt x="2965" y="13876"/>
                    <a:pt x="3038" y="13575"/>
                    <a:pt x="3120" y="13265"/>
                  </a:cubicBezTo>
                  <a:cubicBezTo>
                    <a:pt x="3230" y="12700"/>
                    <a:pt x="3348" y="12280"/>
                    <a:pt x="3458" y="11860"/>
                  </a:cubicBezTo>
                  <a:cubicBezTo>
                    <a:pt x="3531" y="11632"/>
                    <a:pt x="3576" y="11441"/>
                    <a:pt x="3649" y="11213"/>
                  </a:cubicBezTo>
                  <a:cubicBezTo>
                    <a:pt x="3951" y="11368"/>
                    <a:pt x="4297" y="11486"/>
                    <a:pt x="4671" y="11559"/>
                  </a:cubicBezTo>
                  <a:cubicBezTo>
                    <a:pt x="5054" y="11632"/>
                    <a:pt x="5438" y="11669"/>
                    <a:pt x="5857" y="11669"/>
                  </a:cubicBezTo>
                  <a:lnTo>
                    <a:pt x="5967" y="11669"/>
                  </a:lnTo>
                  <a:cubicBezTo>
                    <a:pt x="6313" y="11669"/>
                    <a:pt x="6651" y="11632"/>
                    <a:pt x="6997" y="11596"/>
                  </a:cubicBezTo>
                  <a:cubicBezTo>
                    <a:pt x="7408" y="11523"/>
                    <a:pt x="7755" y="11404"/>
                    <a:pt x="8056" y="11295"/>
                  </a:cubicBezTo>
                  <a:cubicBezTo>
                    <a:pt x="8439" y="11140"/>
                    <a:pt x="8703" y="10948"/>
                    <a:pt x="8968" y="10756"/>
                  </a:cubicBezTo>
                  <a:cubicBezTo>
                    <a:pt x="9087" y="10647"/>
                    <a:pt x="9233" y="10492"/>
                    <a:pt x="9315" y="10382"/>
                  </a:cubicBezTo>
                  <a:cubicBezTo>
                    <a:pt x="9424" y="10227"/>
                    <a:pt x="9543" y="10072"/>
                    <a:pt x="9579" y="9926"/>
                  </a:cubicBezTo>
                  <a:cubicBezTo>
                    <a:pt x="9652" y="9771"/>
                    <a:pt x="9689" y="9580"/>
                    <a:pt x="9652" y="9434"/>
                  </a:cubicBezTo>
                  <a:cubicBezTo>
                    <a:pt x="9652" y="9279"/>
                    <a:pt x="9616" y="9087"/>
                    <a:pt x="9506" y="8978"/>
                  </a:cubicBezTo>
                  <a:cubicBezTo>
                    <a:pt x="9424" y="8822"/>
                    <a:pt x="9278" y="8704"/>
                    <a:pt x="9160" y="8594"/>
                  </a:cubicBezTo>
                  <a:cubicBezTo>
                    <a:pt x="9004" y="8521"/>
                    <a:pt x="8859" y="8476"/>
                    <a:pt x="8703" y="8439"/>
                  </a:cubicBezTo>
                  <a:lnTo>
                    <a:pt x="8475" y="8439"/>
                  </a:lnTo>
                  <a:cubicBezTo>
                    <a:pt x="8247" y="8439"/>
                    <a:pt x="8019" y="8476"/>
                    <a:pt x="7718" y="8558"/>
                  </a:cubicBezTo>
                  <a:cubicBezTo>
                    <a:pt x="7372" y="8667"/>
                    <a:pt x="7070" y="8786"/>
                    <a:pt x="6842" y="8895"/>
                  </a:cubicBezTo>
                  <a:cubicBezTo>
                    <a:pt x="6423" y="9087"/>
                    <a:pt x="6040" y="9315"/>
                    <a:pt x="5666" y="9507"/>
                  </a:cubicBezTo>
                  <a:cubicBezTo>
                    <a:pt x="4945" y="9926"/>
                    <a:pt x="4334" y="10346"/>
                    <a:pt x="3759" y="10756"/>
                  </a:cubicBezTo>
                  <a:lnTo>
                    <a:pt x="3805" y="10720"/>
                  </a:lnTo>
                  <a:lnTo>
                    <a:pt x="3878" y="10455"/>
                  </a:lnTo>
                  <a:cubicBezTo>
                    <a:pt x="3987" y="10118"/>
                    <a:pt x="4069" y="9771"/>
                    <a:pt x="4179" y="9434"/>
                  </a:cubicBezTo>
                  <a:lnTo>
                    <a:pt x="4215" y="9279"/>
                  </a:lnTo>
                  <a:lnTo>
                    <a:pt x="4297" y="9123"/>
                  </a:lnTo>
                  <a:cubicBezTo>
                    <a:pt x="4370" y="8749"/>
                    <a:pt x="4489" y="8366"/>
                    <a:pt x="4598" y="7983"/>
                  </a:cubicBezTo>
                  <a:cubicBezTo>
                    <a:pt x="4790" y="7837"/>
                    <a:pt x="4945" y="7682"/>
                    <a:pt x="5127" y="7527"/>
                  </a:cubicBezTo>
                  <a:lnTo>
                    <a:pt x="5173" y="7491"/>
                  </a:lnTo>
                  <a:lnTo>
                    <a:pt x="5246" y="7418"/>
                  </a:lnTo>
                  <a:lnTo>
                    <a:pt x="5282" y="7381"/>
                  </a:lnTo>
                  <a:lnTo>
                    <a:pt x="5319" y="7335"/>
                  </a:lnTo>
                  <a:lnTo>
                    <a:pt x="5510" y="7189"/>
                  </a:lnTo>
                  <a:cubicBezTo>
                    <a:pt x="5812" y="6879"/>
                    <a:pt x="6195" y="6542"/>
                    <a:pt x="6541" y="6241"/>
                  </a:cubicBezTo>
                  <a:cubicBezTo>
                    <a:pt x="7107" y="5666"/>
                    <a:pt x="7527" y="5173"/>
                    <a:pt x="7828" y="4681"/>
                  </a:cubicBezTo>
                  <a:cubicBezTo>
                    <a:pt x="8019" y="4416"/>
                    <a:pt x="8174" y="4143"/>
                    <a:pt x="8320" y="3878"/>
                  </a:cubicBezTo>
                  <a:cubicBezTo>
                    <a:pt x="8439" y="3540"/>
                    <a:pt x="8548" y="3276"/>
                    <a:pt x="8594" y="2966"/>
                  </a:cubicBezTo>
                  <a:cubicBezTo>
                    <a:pt x="8630" y="2665"/>
                    <a:pt x="8667" y="2364"/>
                    <a:pt x="8630" y="2053"/>
                  </a:cubicBezTo>
                  <a:cubicBezTo>
                    <a:pt x="8594" y="1907"/>
                    <a:pt x="8548" y="1716"/>
                    <a:pt x="8512" y="1597"/>
                  </a:cubicBezTo>
                  <a:cubicBezTo>
                    <a:pt x="8475" y="1406"/>
                    <a:pt x="8402" y="1260"/>
                    <a:pt x="8366" y="1105"/>
                  </a:cubicBezTo>
                  <a:cubicBezTo>
                    <a:pt x="8247" y="913"/>
                    <a:pt x="8174" y="767"/>
                    <a:pt x="8056" y="612"/>
                  </a:cubicBezTo>
                  <a:cubicBezTo>
                    <a:pt x="7946" y="457"/>
                    <a:pt x="7864" y="348"/>
                    <a:pt x="7755" y="265"/>
                  </a:cubicBezTo>
                  <a:cubicBezTo>
                    <a:pt x="7636" y="156"/>
                    <a:pt x="7490" y="83"/>
                    <a:pt x="7372" y="37"/>
                  </a:cubicBezTo>
                  <a:cubicBezTo>
                    <a:pt x="7262" y="1"/>
                    <a:pt x="7143" y="1"/>
                    <a:pt x="6997" y="1"/>
                  </a:cubicBezTo>
                  <a:close/>
                </a:path>
              </a:pathLst>
            </a:custGeom>
            <a:solidFill>
              <a:srgbClr val="449B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2" name="Google Shape;6052;p73"/>
            <p:cNvSpPr/>
            <p:nvPr/>
          </p:nvSpPr>
          <p:spPr>
            <a:xfrm flipH="1">
              <a:off x="3726003" y="2402899"/>
              <a:ext cx="133117" cy="352275"/>
            </a:xfrm>
            <a:custGeom>
              <a:avLst/>
              <a:gdLst/>
              <a:ahLst/>
              <a:cxnLst/>
              <a:rect l="l" t="t" r="r" b="b"/>
              <a:pathLst>
                <a:path w="2200" h="5822" extrusionOk="0">
                  <a:moveTo>
                    <a:pt x="794" y="1"/>
                  </a:moveTo>
                  <a:cubicBezTo>
                    <a:pt x="685" y="1"/>
                    <a:pt x="566" y="1"/>
                    <a:pt x="457" y="37"/>
                  </a:cubicBezTo>
                  <a:cubicBezTo>
                    <a:pt x="375" y="74"/>
                    <a:pt x="265" y="156"/>
                    <a:pt x="229" y="192"/>
                  </a:cubicBezTo>
                  <a:cubicBezTo>
                    <a:pt x="147" y="265"/>
                    <a:pt x="110" y="347"/>
                    <a:pt x="74" y="457"/>
                  </a:cubicBezTo>
                  <a:cubicBezTo>
                    <a:pt x="37" y="530"/>
                    <a:pt x="1" y="612"/>
                    <a:pt x="1" y="721"/>
                  </a:cubicBezTo>
                  <a:lnTo>
                    <a:pt x="1" y="1068"/>
                  </a:lnTo>
                  <a:cubicBezTo>
                    <a:pt x="37" y="1296"/>
                    <a:pt x="74" y="1524"/>
                    <a:pt x="147" y="1789"/>
                  </a:cubicBezTo>
                  <a:cubicBezTo>
                    <a:pt x="229" y="2017"/>
                    <a:pt x="338" y="2245"/>
                    <a:pt x="411" y="2473"/>
                  </a:cubicBezTo>
                  <a:cubicBezTo>
                    <a:pt x="530" y="2665"/>
                    <a:pt x="603" y="2856"/>
                    <a:pt x="685" y="3002"/>
                  </a:cubicBezTo>
                  <a:cubicBezTo>
                    <a:pt x="831" y="3230"/>
                    <a:pt x="986" y="3422"/>
                    <a:pt x="1177" y="3650"/>
                  </a:cubicBezTo>
                  <a:cubicBezTo>
                    <a:pt x="1250" y="3723"/>
                    <a:pt x="1287" y="3805"/>
                    <a:pt x="1369" y="3878"/>
                  </a:cubicBezTo>
                  <a:cubicBezTo>
                    <a:pt x="1478" y="4033"/>
                    <a:pt x="1597" y="4179"/>
                    <a:pt x="1670" y="4334"/>
                  </a:cubicBezTo>
                  <a:cubicBezTo>
                    <a:pt x="1670" y="4371"/>
                    <a:pt x="1707" y="4371"/>
                    <a:pt x="1707" y="4371"/>
                  </a:cubicBezTo>
                  <a:cubicBezTo>
                    <a:pt x="1743" y="4599"/>
                    <a:pt x="1743" y="4790"/>
                    <a:pt x="1743" y="4982"/>
                  </a:cubicBezTo>
                  <a:cubicBezTo>
                    <a:pt x="1743" y="5137"/>
                    <a:pt x="1743" y="5210"/>
                    <a:pt x="1707" y="5319"/>
                  </a:cubicBezTo>
                  <a:cubicBezTo>
                    <a:pt x="1707" y="5401"/>
                    <a:pt x="1707" y="5511"/>
                    <a:pt x="1670" y="5629"/>
                  </a:cubicBezTo>
                  <a:lnTo>
                    <a:pt x="1670" y="5666"/>
                  </a:lnTo>
                  <a:lnTo>
                    <a:pt x="1670" y="5775"/>
                  </a:lnTo>
                  <a:cubicBezTo>
                    <a:pt x="1670" y="5775"/>
                    <a:pt x="1707" y="5821"/>
                    <a:pt x="1743" y="5821"/>
                  </a:cubicBezTo>
                  <a:cubicBezTo>
                    <a:pt x="1825" y="5821"/>
                    <a:pt x="1862" y="5775"/>
                    <a:pt x="1862" y="5739"/>
                  </a:cubicBezTo>
                  <a:lnTo>
                    <a:pt x="1862" y="5666"/>
                  </a:lnTo>
                  <a:lnTo>
                    <a:pt x="1898" y="5666"/>
                  </a:lnTo>
                  <a:cubicBezTo>
                    <a:pt x="1898" y="5593"/>
                    <a:pt x="1898" y="5547"/>
                    <a:pt x="1935" y="5474"/>
                  </a:cubicBezTo>
                  <a:cubicBezTo>
                    <a:pt x="1935" y="5365"/>
                    <a:pt x="1971" y="5283"/>
                    <a:pt x="1971" y="5173"/>
                  </a:cubicBezTo>
                  <a:cubicBezTo>
                    <a:pt x="1971" y="4982"/>
                    <a:pt x="2008" y="4790"/>
                    <a:pt x="1971" y="4599"/>
                  </a:cubicBezTo>
                  <a:cubicBezTo>
                    <a:pt x="1971" y="4453"/>
                    <a:pt x="1971" y="4298"/>
                    <a:pt x="1935" y="4142"/>
                  </a:cubicBezTo>
                  <a:cubicBezTo>
                    <a:pt x="2008" y="3841"/>
                    <a:pt x="2053" y="3540"/>
                    <a:pt x="2126" y="3194"/>
                  </a:cubicBezTo>
                  <a:cubicBezTo>
                    <a:pt x="2199" y="2583"/>
                    <a:pt x="2199" y="2126"/>
                    <a:pt x="2163" y="1670"/>
                  </a:cubicBezTo>
                  <a:cubicBezTo>
                    <a:pt x="2126" y="1369"/>
                    <a:pt x="2090" y="1141"/>
                    <a:pt x="2008" y="950"/>
                  </a:cubicBezTo>
                  <a:cubicBezTo>
                    <a:pt x="1935" y="721"/>
                    <a:pt x="1825" y="530"/>
                    <a:pt x="1707" y="384"/>
                  </a:cubicBezTo>
                  <a:cubicBezTo>
                    <a:pt x="1551" y="229"/>
                    <a:pt x="1369" y="119"/>
                    <a:pt x="1177" y="37"/>
                  </a:cubicBezTo>
                  <a:cubicBezTo>
                    <a:pt x="1059" y="1"/>
                    <a:pt x="949" y="1"/>
                    <a:pt x="794" y="1"/>
                  </a:cubicBezTo>
                  <a:close/>
                </a:path>
              </a:pathLst>
            </a:custGeom>
            <a:solidFill>
              <a:srgbClr val="449B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3" name="Google Shape;6053;p73"/>
            <p:cNvSpPr/>
            <p:nvPr/>
          </p:nvSpPr>
          <p:spPr>
            <a:xfrm flipH="1">
              <a:off x="3978870" y="2428313"/>
              <a:ext cx="27652" cy="50826"/>
            </a:xfrm>
            <a:custGeom>
              <a:avLst/>
              <a:gdLst/>
              <a:ahLst/>
              <a:cxnLst/>
              <a:rect l="l" t="t" r="r" b="b"/>
              <a:pathLst>
                <a:path w="457" h="840" extrusionOk="0">
                  <a:moveTo>
                    <a:pt x="37" y="0"/>
                  </a:moveTo>
                  <a:lnTo>
                    <a:pt x="37" y="37"/>
                  </a:lnTo>
                  <a:cubicBezTo>
                    <a:pt x="1" y="37"/>
                    <a:pt x="1" y="37"/>
                    <a:pt x="1" y="73"/>
                  </a:cubicBezTo>
                  <a:cubicBezTo>
                    <a:pt x="74" y="192"/>
                    <a:pt x="156" y="338"/>
                    <a:pt x="229" y="457"/>
                  </a:cubicBezTo>
                  <a:cubicBezTo>
                    <a:pt x="265" y="566"/>
                    <a:pt x="338" y="685"/>
                    <a:pt x="384" y="794"/>
                  </a:cubicBezTo>
                  <a:cubicBezTo>
                    <a:pt x="384" y="840"/>
                    <a:pt x="420" y="840"/>
                    <a:pt x="420" y="840"/>
                  </a:cubicBezTo>
                  <a:cubicBezTo>
                    <a:pt x="457" y="840"/>
                    <a:pt x="457" y="794"/>
                    <a:pt x="457" y="794"/>
                  </a:cubicBezTo>
                  <a:cubicBezTo>
                    <a:pt x="338" y="530"/>
                    <a:pt x="229" y="265"/>
                    <a:pt x="74" y="37"/>
                  </a:cubicBezTo>
                  <a:lnTo>
                    <a:pt x="37" y="0"/>
                  </a:lnTo>
                  <a:close/>
                </a:path>
              </a:pathLst>
            </a:custGeom>
            <a:solidFill>
              <a:srgbClr val="449B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4" name="Google Shape;6054;p73"/>
            <p:cNvSpPr/>
            <p:nvPr/>
          </p:nvSpPr>
          <p:spPr>
            <a:xfrm flipH="1">
              <a:off x="3976631" y="2423896"/>
              <a:ext cx="29891" cy="59660"/>
            </a:xfrm>
            <a:custGeom>
              <a:avLst/>
              <a:gdLst/>
              <a:ahLst/>
              <a:cxnLst/>
              <a:rect l="l" t="t" r="r" b="b"/>
              <a:pathLst>
                <a:path w="494" h="986" extrusionOk="0">
                  <a:moveTo>
                    <a:pt x="1" y="0"/>
                  </a:moveTo>
                  <a:lnTo>
                    <a:pt x="1" y="37"/>
                  </a:lnTo>
                  <a:cubicBezTo>
                    <a:pt x="74" y="229"/>
                    <a:pt x="192" y="411"/>
                    <a:pt x="265" y="603"/>
                  </a:cubicBezTo>
                  <a:cubicBezTo>
                    <a:pt x="338" y="721"/>
                    <a:pt x="384" y="831"/>
                    <a:pt x="457" y="949"/>
                  </a:cubicBezTo>
                  <a:lnTo>
                    <a:pt x="457" y="986"/>
                  </a:lnTo>
                  <a:lnTo>
                    <a:pt x="493" y="986"/>
                  </a:lnTo>
                  <a:lnTo>
                    <a:pt x="493" y="949"/>
                  </a:lnTo>
                  <a:lnTo>
                    <a:pt x="493" y="913"/>
                  </a:lnTo>
                  <a:cubicBezTo>
                    <a:pt x="384" y="603"/>
                    <a:pt x="229" y="302"/>
                    <a:pt x="37" y="0"/>
                  </a:cubicBezTo>
                  <a:close/>
                </a:path>
              </a:pathLst>
            </a:custGeom>
            <a:solidFill>
              <a:srgbClr val="449B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5" name="Google Shape;6055;p73"/>
            <p:cNvSpPr/>
            <p:nvPr/>
          </p:nvSpPr>
          <p:spPr>
            <a:xfrm flipH="1">
              <a:off x="3972214" y="2421113"/>
              <a:ext cx="34308" cy="64683"/>
            </a:xfrm>
            <a:custGeom>
              <a:avLst/>
              <a:gdLst/>
              <a:ahLst/>
              <a:cxnLst/>
              <a:rect l="l" t="t" r="r" b="b"/>
              <a:pathLst>
                <a:path w="567" h="1069" extrusionOk="0">
                  <a:moveTo>
                    <a:pt x="1" y="1"/>
                  </a:moveTo>
                  <a:lnTo>
                    <a:pt x="1" y="83"/>
                  </a:lnTo>
                  <a:cubicBezTo>
                    <a:pt x="74" y="192"/>
                    <a:pt x="156" y="348"/>
                    <a:pt x="229" y="457"/>
                  </a:cubicBezTo>
                  <a:cubicBezTo>
                    <a:pt x="302" y="649"/>
                    <a:pt x="384" y="840"/>
                    <a:pt x="493" y="1032"/>
                  </a:cubicBezTo>
                  <a:lnTo>
                    <a:pt x="530" y="1068"/>
                  </a:lnTo>
                  <a:lnTo>
                    <a:pt x="530" y="1032"/>
                  </a:lnTo>
                  <a:lnTo>
                    <a:pt x="566" y="995"/>
                  </a:lnTo>
                  <a:cubicBezTo>
                    <a:pt x="457" y="840"/>
                    <a:pt x="384" y="685"/>
                    <a:pt x="302" y="503"/>
                  </a:cubicBezTo>
                  <a:cubicBezTo>
                    <a:pt x="229" y="348"/>
                    <a:pt x="156" y="192"/>
                    <a:pt x="74" y="46"/>
                  </a:cubicBezTo>
                  <a:lnTo>
                    <a:pt x="37" y="1"/>
                  </a:lnTo>
                  <a:close/>
                </a:path>
              </a:pathLst>
            </a:custGeom>
            <a:solidFill>
              <a:srgbClr val="449B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6" name="Google Shape;6056;p73"/>
            <p:cNvSpPr/>
            <p:nvPr/>
          </p:nvSpPr>
          <p:spPr>
            <a:xfrm flipH="1">
              <a:off x="3969431" y="2421113"/>
              <a:ext cx="39269" cy="76239"/>
            </a:xfrm>
            <a:custGeom>
              <a:avLst/>
              <a:gdLst/>
              <a:ahLst/>
              <a:cxnLst/>
              <a:rect l="l" t="t" r="r" b="b"/>
              <a:pathLst>
                <a:path w="649" h="1260" extrusionOk="0">
                  <a:moveTo>
                    <a:pt x="37" y="1"/>
                  </a:moveTo>
                  <a:cubicBezTo>
                    <a:pt x="37" y="46"/>
                    <a:pt x="0" y="46"/>
                    <a:pt x="37" y="83"/>
                  </a:cubicBezTo>
                  <a:cubicBezTo>
                    <a:pt x="110" y="192"/>
                    <a:pt x="192" y="348"/>
                    <a:pt x="265" y="457"/>
                  </a:cubicBezTo>
                  <a:lnTo>
                    <a:pt x="228" y="457"/>
                  </a:lnTo>
                  <a:cubicBezTo>
                    <a:pt x="301" y="576"/>
                    <a:pt x="338" y="731"/>
                    <a:pt x="420" y="840"/>
                  </a:cubicBezTo>
                  <a:cubicBezTo>
                    <a:pt x="456" y="959"/>
                    <a:pt x="529" y="1105"/>
                    <a:pt x="566" y="1223"/>
                  </a:cubicBezTo>
                  <a:cubicBezTo>
                    <a:pt x="566" y="1260"/>
                    <a:pt x="602" y="1260"/>
                    <a:pt x="602" y="1260"/>
                  </a:cubicBezTo>
                  <a:cubicBezTo>
                    <a:pt x="648" y="1260"/>
                    <a:pt x="648" y="1223"/>
                    <a:pt x="648" y="1223"/>
                  </a:cubicBezTo>
                  <a:cubicBezTo>
                    <a:pt x="566" y="995"/>
                    <a:pt x="493" y="804"/>
                    <a:pt x="420" y="612"/>
                  </a:cubicBezTo>
                  <a:cubicBezTo>
                    <a:pt x="301" y="420"/>
                    <a:pt x="228" y="192"/>
                    <a:pt x="110" y="46"/>
                  </a:cubicBezTo>
                  <a:lnTo>
                    <a:pt x="73" y="1"/>
                  </a:lnTo>
                  <a:close/>
                </a:path>
              </a:pathLst>
            </a:custGeom>
            <a:solidFill>
              <a:srgbClr val="449B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7" name="Google Shape;6057;p73"/>
            <p:cNvSpPr/>
            <p:nvPr/>
          </p:nvSpPr>
          <p:spPr>
            <a:xfrm flipH="1">
              <a:off x="3965013" y="2738544"/>
              <a:ext cx="18334" cy="44231"/>
            </a:xfrm>
            <a:custGeom>
              <a:avLst/>
              <a:gdLst/>
              <a:ahLst/>
              <a:cxnLst/>
              <a:rect l="l" t="t" r="r" b="b"/>
              <a:pathLst>
                <a:path w="303" h="731" extrusionOk="0">
                  <a:moveTo>
                    <a:pt x="266" y="0"/>
                  </a:moveTo>
                  <a:lnTo>
                    <a:pt x="229" y="46"/>
                  </a:lnTo>
                  <a:lnTo>
                    <a:pt x="229" y="82"/>
                  </a:lnTo>
                  <a:cubicBezTo>
                    <a:pt x="147" y="274"/>
                    <a:pt x="74" y="456"/>
                    <a:pt x="1" y="648"/>
                  </a:cubicBezTo>
                  <a:lnTo>
                    <a:pt x="1" y="730"/>
                  </a:lnTo>
                  <a:cubicBezTo>
                    <a:pt x="37" y="730"/>
                    <a:pt x="37" y="730"/>
                    <a:pt x="74" y="685"/>
                  </a:cubicBezTo>
                  <a:cubicBezTo>
                    <a:pt x="110" y="575"/>
                    <a:pt x="147" y="502"/>
                    <a:pt x="183" y="384"/>
                  </a:cubicBezTo>
                  <a:cubicBezTo>
                    <a:pt x="229" y="274"/>
                    <a:pt x="266" y="155"/>
                    <a:pt x="302" y="46"/>
                  </a:cubicBezTo>
                  <a:lnTo>
                    <a:pt x="266" y="0"/>
                  </a:lnTo>
                  <a:close/>
                </a:path>
              </a:pathLst>
            </a:custGeom>
            <a:solidFill>
              <a:srgbClr val="449B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8" name="Google Shape;6058;p73"/>
            <p:cNvSpPr/>
            <p:nvPr/>
          </p:nvSpPr>
          <p:spPr>
            <a:xfrm flipH="1">
              <a:off x="3962835" y="2738544"/>
              <a:ext cx="18273" cy="44231"/>
            </a:xfrm>
            <a:custGeom>
              <a:avLst/>
              <a:gdLst/>
              <a:ahLst/>
              <a:cxnLst/>
              <a:rect l="l" t="t" r="r" b="b"/>
              <a:pathLst>
                <a:path w="302" h="731" extrusionOk="0">
                  <a:moveTo>
                    <a:pt x="229" y="0"/>
                  </a:moveTo>
                  <a:cubicBezTo>
                    <a:pt x="146" y="228"/>
                    <a:pt x="73" y="456"/>
                    <a:pt x="0" y="648"/>
                  </a:cubicBezTo>
                  <a:lnTo>
                    <a:pt x="0" y="730"/>
                  </a:lnTo>
                  <a:cubicBezTo>
                    <a:pt x="37" y="730"/>
                    <a:pt x="37" y="730"/>
                    <a:pt x="73" y="685"/>
                  </a:cubicBezTo>
                  <a:cubicBezTo>
                    <a:pt x="146" y="502"/>
                    <a:pt x="229" y="274"/>
                    <a:pt x="302" y="46"/>
                  </a:cubicBezTo>
                  <a:lnTo>
                    <a:pt x="302" y="0"/>
                  </a:lnTo>
                  <a:close/>
                </a:path>
              </a:pathLst>
            </a:custGeom>
            <a:solidFill>
              <a:srgbClr val="449B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9" name="Google Shape;6059;p73"/>
            <p:cNvSpPr/>
            <p:nvPr/>
          </p:nvSpPr>
          <p:spPr>
            <a:xfrm flipH="1">
              <a:off x="3962835" y="2738544"/>
              <a:ext cx="23235" cy="50826"/>
            </a:xfrm>
            <a:custGeom>
              <a:avLst/>
              <a:gdLst/>
              <a:ahLst/>
              <a:cxnLst/>
              <a:rect l="l" t="t" r="r" b="b"/>
              <a:pathLst>
                <a:path w="384" h="840" extrusionOk="0">
                  <a:moveTo>
                    <a:pt x="311" y="0"/>
                  </a:moveTo>
                  <a:lnTo>
                    <a:pt x="311" y="82"/>
                  </a:lnTo>
                  <a:cubicBezTo>
                    <a:pt x="228" y="311"/>
                    <a:pt x="119" y="575"/>
                    <a:pt x="0" y="803"/>
                  </a:cubicBezTo>
                  <a:cubicBezTo>
                    <a:pt x="0" y="803"/>
                    <a:pt x="0" y="840"/>
                    <a:pt x="46" y="840"/>
                  </a:cubicBezTo>
                  <a:lnTo>
                    <a:pt x="82" y="840"/>
                  </a:lnTo>
                  <a:cubicBezTo>
                    <a:pt x="192" y="575"/>
                    <a:pt x="311" y="311"/>
                    <a:pt x="384" y="46"/>
                  </a:cubicBezTo>
                  <a:lnTo>
                    <a:pt x="384" y="0"/>
                  </a:lnTo>
                  <a:close/>
                </a:path>
              </a:pathLst>
            </a:custGeom>
            <a:solidFill>
              <a:srgbClr val="449B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0" name="Google Shape;6060;p73"/>
            <p:cNvSpPr/>
            <p:nvPr/>
          </p:nvSpPr>
          <p:spPr>
            <a:xfrm flipH="1">
              <a:off x="3960596" y="2738544"/>
              <a:ext cx="22751" cy="48648"/>
            </a:xfrm>
            <a:custGeom>
              <a:avLst/>
              <a:gdLst/>
              <a:ahLst/>
              <a:cxnLst/>
              <a:rect l="l" t="t" r="r" b="b"/>
              <a:pathLst>
                <a:path w="376" h="804" extrusionOk="0">
                  <a:moveTo>
                    <a:pt x="266" y="0"/>
                  </a:moveTo>
                  <a:cubicBezTo>
                    <a:pt x="266" y="82"/>
                    <a:pt x="229" y="192"/>
                    <a:pt x="229" y="274"/>
                  </a:cubicBezTo>
                  <a:cubicBezTo>
                    <a:pt x="147" y="420"/>
                    <a:pt x="74" y="575"/>
                    <a:pt x="1" y="767"/>
                  </a:cubicBezTo>
                  <a:cubicBezTo>
                    <a:pt x="1" y="767"/>
                    <a:pt x="1" y="803"/>
                    <a:pt x="37" y="803"/>
                  </a:cubicBezTo>
                  <a:lnTo>
                    <a:pt x="74" y="803"/>
                  </a:lnTo>
                  <a:cubicBezTo>
                    <a:pt x="147" y="648"/>
                    <a:pt x="183" y="539"/>
                    <a:pt x="229" y="420"/>
                  </a:cubicBezTo>
                  <a:cubicBezTo>
                    <a:pt x="266" y="311"/>
                    <a:pt x="302" y="155"/>
                    <a:pt x="339" y="46"/>
                  </a:cubicBezTo>
                  <a:cubicBezTo>
                    <a:pt x="375" y="0"/>
                    <a:pt x="339" y="0"/>
                    <a:pt x="339" y="0"/>
                  </a:cubicBezTo>
                  <a:close/>
                </a:path>
              </a:pathLst>
            </a:custGeom>
            <a:solidFill>
              <a:srgbClr val="449B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1" name="Google Shape;6061;p73"/>
            <p:cNvSpPr/>
            <p:nvPr/>
          </p:nvSpPr>
          <p:spPr>
            <a:xfrm flipH="1">
              <a:off x="3962835" y="2741267"/>
              <a:ext cx="20512" cy="55304"/>
            </a:xfrm>
            <a:custGeom>
              <a:avLst/>
              <a:gdLst/>
              <a:ahLst/>
              <a:cxnLst/>
              <a:rect l="l" t="t" r="r" b="b"/>
              <a:pathLst>
                <a:path w="339" h="914" extrusionOk="0">
                  <a:moveTo>
                    <a:pt x="302" y="1"/>
                  </a:moveTo>
                  <a:lnTo>
                    <a:pt x="266" y="37"/>
                  </a:lnTo>
                  <a:cubicBezTo>
                    <a:pt x="183" y="266"/>
                    <a:pt x="110" y="494"/>
                    <a:pt x="74" y="722"/>
                  </a:cubicBezTo>
                  <a:cubicBezTo>
                    <a:pt x="37" y="758"/>
                    <a:pt x="37" y="795"/>
                    <a:pt x="1" y="868"/>
                  </a:cubicBezTo>
                  <a:lnTo>
                    <a:pt x="1" y="913"/>
                  </a:lnTo>
                  <a:lnTo>
                    <a:pt x="74" y="913"/>
                  </a:lnTo>
                  <a:cubicBezTo>
                    <a:pt x="183" y="640"/>
                    <a:pt x="229" y="339"/>
                    <a:pt x="339" y="74"/>
                  </a:cubicBezTo>
                  <a:lnTo>
                    <a:pt x="339" y="37"/>
                  </a:lnTo>
                  <a:lnTo>
                    <a:pt x="302" y="1"/>
                  </a:lnTo>
                  <a:close/>
                </a:path>
              </a:pathLst>
            </a:custGeom>
            <a:solidFill>
              <a:srgbClr val="449B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2" name="Google Shape;6062;p73"/>
            <p:cNvSpPr/>
            <p:nvPr/>
          </p:nvSpPr>
          <p:spPr>
            <a:xfrm flipH="1">
              <a:off x="3962835" y="2741267"/>
              <a:ext cx="20512" cy="52521"/>
            </a:xfrm>
            <a:custGeom>
              <a:avLst/>
              <a:gdLst/>
              <a:ahLst/>
              <a:cxnLst/>
              <a:rect l="l" t="t" r="r" b="b"/>
              <a:pathLst>
                <a:path w="339" h="868" extrusionOk="0">
                  <a:moveTo>
                    <a:pt x="302" y="1"/>
                  </a:moveTo>
                  <a:lnTo>
                    <a:pt x="266" y="37"/>
                  </a:lnTo>
                  <a:cubicBezTo>
                    <a:pt x="229" y="183"/>
                    <a:pt x="183" y="302"/>
                    <a:pt x="147" y="457"/>
                  </a:cubicBezTo>
                  <a:cubicBezTo>
                    <a:pt x="110" y="567"/>
                    <a:pt x="74" y="685"/>
                    <a:pt x="1" y="831"/>
                  </a:cubicBezTo>
                  <a:cubicBezTo>
                    <a:pt x="1" y="831"/>
                    <a:pt x="1" y="868"/>
                    <a:pt x="37" y="868"/>
                  </a:cubicBezTo>
                  <a:cubicBezTo>
                    <a:pt x="37" y="868"/>
                    <a:pt x="74" y="868"/>
                    <a:pt x="74" y="831"/>
                  </a:cubicBezTo>
                  <a:cubicBezTo>
                    <a:pt x="147" y="722"/>
                    <a:pt x="183" y="603"/>
                    <a:pt x="229" y="457"/>
                  </a:cubicBezTo>
                  <a:cubicBezTo>
                    <a:pt x="266" y="339"/>
                    <a:pt x="302" y="183"/>
                    <a:pt x="339" y="37"/>
                  </a:cubicBezTo>
                  <a:cubicBezTo>
                    <a:pt x="339" y="37"/>
                    <a:pt x="339" y="1"/>
                    <a:pt x="302" y="1"/>
                  </a:cubicBezTo>
                  <a:close/>
                </a:path>
              </a:pathLst>
            </a:custGeom>
            <a:solidFill>
              <a:srgbClr val="449B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3" name="Google Shape;6063;p73"/>
            <p:cNvSpPr/>
            <p:nvPr/>
          </p:nvSpPr>
          <p:spPr>
            <a:xfrm flipH="1">
              <a:off x="4197442" y="2018725"/>
              <a:ext cx="262240" cy="487993"/>
            </a:xfrm>
            <a:custGeom>
              <a:avLst/>
              <a:gdLst/>
              <a:ahLst/>
              <a:cxnLst/>
              <a:rect l="l" t="t" r="r" b="b"/>
              <a:pathLst>
                <a:path w="4334" h="8065" extrusionOk="0">
                  <a:moveTo>
                    <a:pt x="1633" y="0"/>
                  </a:moveTo>
                  <a:cubicBezTo>
                    <a:pt x="1524" y="0"/>
                    <a:pt x="1405" y="37"/>
                    <a:pt x="1259" y="83"/>
                  </a:cubicBezTo>
                  <a:cubicBezTo>
                    <a:pt x="1140" y="119"/>
                    <a:pt x="1031" y="192"/>
                    <a:pt x="912" y="265"/>
                  </a:cubicBezTo>
                  <a:cubicBezTo>
                    <a:pt x="803" y="384"/>
                    <a:pt x="684" y="493"/>
                    <a:pt x="575" y="648"/>
                  </a:cubicBezTo>
                  <a:cubicBezTo>
                    <a:pt x="493" y="767"/>
                    <a:pt x="383" y="913"/>
                    <a:pt x="301" y="1104"/>
                  </a:cubicBezTo>
                  <a:cubicBezTo>
                    <a:pt x="228" y="1296"/>
                    <a:pt x="192" y="1451"/>
                    <a:pt x="119" y="1597"/>
                  </a:cubicBezTo>
                  <a:cubicBezTo>
                    <a:pt x="73" y="1752"/>
                    <a:pt x="37" y="1907"/>
                    <a:pt x="37" y="2090"/>
                  </a:cubicBezTo>
                  <a:cubicBezTo>
                    <a:pt x="0" y="2363"/>
                    <a:pt x="0" y="2664"/>
                    <a:pt x="73" y="3002"/>
                  </a:cubicBezTo>
                  <a:cubicBezTo>
                    <a:pt x="119" y="3275"/>
                    <a:pt x="192" y="3577"/>
                    <a:pt x="347" y="3878"/>
                  </a:cubicBezTo>
                  <a:cubicBezTo>
                    <a:pt x="456" y="4142"/>
                    <a:pt x="611" y="4416"/>
                    <a:pt x="803" y="4717"/>
                  </a:cubicBezTo>
                  <a:cubicBezTo>
                    <a:pt x="1140" y="5173"/>
                    <a:pt x="1560" y="5666"/>
                    <a:pt x="2126" y="6240"/>
                  </a:cubicBezTo>
                  <a:cubicBezTo>
                    <a:pt x="2472" y="6578"/>
                    <a:pt x="2810" y="6879"/>
                    <a:pt x="3120" y="7189"/>
                  </a:cubicBezTo>
                  <a:lnTo>
                    <a:pt x="3312" y="7335"/>
                  </a:lnTo>
                  <a:cubicBezTo>
                    <a:pt x="3540" y="7563"/>
                    <a:pt x="3804" y="7791"/>
                    <a:pt x="4032" y="8019"/>
                  </a:cubicBezTo>
                  <a:cubicBezTo>
                    <a:pt x="4069" y="8065"/>
                    <a:pt x="4105" y="8065"/>
                    <a:pt x="4105" y="8065"/>
                  </a:cubicBezTo>
                  <a:cubicBezTo>
                    <a:pt x="4142" y="8065"/>
                    <a:pt x="4178" y="8065"/>
                    <a:pt x="4224" y="8019"/>
                  </a:cubicBezTo>
                  <a:cubicBezTo>
                    <a:pt x="4260" y="7983"/>
                    <a:pt x="4260" y="7910"/>
                    <a:pt x="4224" y="7873"/>
                  </a:cubicBezTo>
                  <a:cubicBezTo>
                    <a:pt x="4260" y="7454"/>
                    <a:pt x="4333" y="6961"/>
                    <a:pt x="4333" y="6468"/>
                  </a:cubicBezTo>
                  <a:lnTo>
                    <a:pt x="4333" y="5136"/>
                  </a:lnTo>
                  <a:cubicBezTo>
                    <a:pt x="4297" y="4680"/>
                    <a:pt x="4260" y="4224"/>
                    <a:pt x="4224" y="3768"/>
                  </a:cubicBezTo>
                  <a:cubicBezTo>
                    <a:pt x="4142" y="3312"/>
                    <a:pt x="4069" y="2892"/>
                    <a:pt x="3950" y="2473"/>
                  </a:cubicBezTo>
                  <a:cubicBezTo>
                    <a:pt x="3914" y="2318"/>
                    <a:pt x="3877" y="2135"/>
                    <a:pt x="3804" y="1944"/>
                  </a:cubicBezTo>
                  <a:cubicBezTo>
                    <a:pt x="3722" y="1825"/>
                    <a:pt x="3686" y="1679"/>
                    <a:pt x="3613" y="1524"/>
                  </a:cubicBezTo>
                  <a:cubicBezTo>
                    <a:pt x="3458" y="1259"/>
                    <a:pt x="3266" y="1031"/>
                    <a:pt x="3084" y="767"/>
                  </a:cubicBezTo>
                  <a:cubicBezTo>
                    <a:pt x="2856" y="539"/>
                    <a:pt x="2627" y="347"/>
                    <a:pt x="2399" y="229"/>
                  </a:cubicBezTo>
                  <a:cubicBezTo>
                    <a:pt x="2126" y="83"/>
                    <a:pt x="1898" y="0"/>
                    <a:pt x="1633" y="0"/>
                  </a:cubicBezTo>
                  <a:close/>
                </a:path>
              </a:pathLst>
            </a:custGeom>
            <a:solidFill>
              <a:srgbClr val="90AF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4" name="Google Shape;6064;p73"/>
            <p:cNvSpPr/>
            <p:nvPr/>
          </p:nvSpPr>
          <p:spPr>
            <a:xfrm flipH="1">
              <a:off x="4144440" y="2529303"/>
              <a:ext cx="377083" cy="195500"/>
            </a:xfrm>
            <a:custGeom>
              <a:avLst/>
              <a:gdLst/>
              <a:ahLst/>
              <a:cxnLst/>
              <a:rect l="l" t="t" r="r" b="b"/>
              <a:pathLst>
                <a:path w="6232" h="3231" extrusionOk="0">
                  <a:moveTo>
                    <a:pt x="1214" y="1"/>
                  </a:moveTo>
                  <a:cubicBezTo>
                    <a:pt x="1141" y="1"/>
                    <a:pt x="1059" y="1"/>
                    <a:pt x="949" y="37"/>
                  </a:cubicBezTo>
                  <a:cubicBezTo>
                    <a:pt x="794" y="37"/>
                    <a:pt x="639" y="119"/>
                    <a:pt x="529" y="192"/>
                  </a:cubicBezTo>
                  <a:cubicBezTo>
                    <a:pt x="374" y="265"/>
                    <a:pt x="265" y="384"/>
                    <a:pt x="146" y="539"/>
                  </a:cubicBezTo>
                  <a:cubicBezTo>
                    <a:pt x="73" y="685"/>
                    <a:pt x="0" y="840"/>
                    <a:pt x="0" y="1032"/>
                  </a:cubicBezTo>
                  <a:cubicBezTo>
                    <a:pt x="0" y="1178"/>
                    <a:pt x="37" y="1333"/>
                    <a:pt x="73" y="1524"/>
                  </a:cubicBezTo>
                  <a:cubicBezTo>
                    <a:pt x="146" y="1634"/>
                    <a:pt x="228" y="1789"/>
                    <a:pt x="338" y="1944"/>
                  </a:cubicBezTo>
                  <a:cubicBezTo>
                    <a:pt x="457" y="2090"/>
                    <a:pt x="566" y="2209"/>
                    <a:pt x="721" y="2318"/>
                  </a:cubicBezTo>
                  <a:cubicBezTo>
                    <a:pt x="949" y="2546"/>
                    <a:pt x="1250" y="2701"/>
                    <a:pt x="1597" y="2856"/>
                  </a:cubicBezTo>
                  <a:cubicBezTo>
                    <a:pt x="1934" y="3002"/>
                    <a:pt x="2281" y="3084"/>
                    <a:pt x="2655" y="3157"/>
                  </a:cubicBezTo>
                  <a:cubicBezTo>
                    <a:pt x="3002" y="3230"/>
                    <a:pt x="3339" y="3230"/>
                    <a:pt x="3722" y="3230"/>
                  </a:cubicBezTo>
                  <a:lnTo>
                    <a:pt x="3832" y="3230"/>
                  </a:lnTo>
                  <a:cubicBezTo>
                    <a:pt x="4215" y="3230"/>
                    <a:pt x="4598" y="3194"/>
                    <a:pt x="4972" y="3121"/>
                  </a:cubicBezTo>
                  <a:cubicBezTo>
                    <a:pt x="5392" y="3048"/>
                    <a:pt x="5775" y="2929"/>
                    <a:pt x="6158" y="2774"/>
                  </a:cubicBezTo>
                  <a:cubicBezTo>
                    <a:pt x="6158" y="2774"/>
                    <a:pt x="6195" y="2774"/>
                    <a:pt x="6195" y="2738"/>
                  </a:cubicBezTo>
                  <a:cubicBezTo>
                    <a:pt x="6231" y="2701"/>
                    <a:pt x="6231" y="2701"/>
                    <a:pt x="6231" y="2665"/>
                  </a:cubicBezTo>
                  <a:cubicBezTo>
                    <a:pt x="6231" y="2628"/>
                    <a:pt x="6195" y="2592"/>
                    <a:pt x="6195" y="2592"/>
                  </a:cubicBezTo>
                  <a:cubicBezTo>
                    <a:pt x="5583" y="2053"/>
                    <a:pt x="4863" y="1597"/>
                    <a:pt x="3987" y="1105"/>
                  </a:cubicBezTo>
                  <a:cubicBezTo>
                    <a:pt x="3649" y="877"/>
                    <a:pt x="3230" y="685"/>
                    <a:pt x="2847" y="494"/>
                  </a:cubicBezTo>
                  <a:cubicBezTo>
                    <a:pt x="2582" y="384"/>
                    <a:pt x="2281" y="229"/>
                    <a:pt x="1934" y="156"/>
                  </a:cubicBezTo>
                  <a:cubicBezTo>
                    <a:pt x="1670" y="37"/>
                    <a:pt x="1442" y="1"/>
                    <a:pt x="1214" y="1"/>
                  </a:cubicBezTo>
                  <a:close/>
                </a:path>
              </a:pathLst>
            </a:custGeom>
            <a:solidFill>
              <a:srgbClr val="90AF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5" name="Google Shape;6065;p73"/>
            <p:cNvSpPr/>
            <p:nvPr/>
          </p:nvSpPr>
          <p:spPr>
            <a:xfrm flipH="1">
              <a:off x="3937430" y="2191480"/>
              <a:ext cx="255644" cy="374904"/>
            </a:xfrm>
            <a:custGeom>
              <a:avLst/>
              <a:gdLst/>
              <a:ahLst/>
              <a:cxnLst/>
              <a:rect l="l" t="t" r="r" b="b"/>
              <a:pathLst>
                <a:path w="4225" h="6196" extrusionOk="0">
                  <a:moveTo>
                    <a:pt x="3157" y="1"/>
                  </a:moveTo>
                  <a:cubicBezTo>
                    <a:pt x="3084" y="1"/>
                    <a:pt x="2965" y="37"/>
                    <a:pt x="2856" y="37"/>
                  </a:cubicBezTo>
                  <a:cubicBezTo>
                    <a:pt x="2591" y="110"/>
                    <a:pt x="2327" y="229"/>
                    <a:pt x="2099" y="420"/>
                  </a:cubicBezTo>
                  <a:cubicBezTo>
                    <a:pt x="1825" y="685"/>
                    <a:pt x="1560" y="950"/>
                    <a:pt x="1369" y="1251"/>
                  </a:cubicBezTo>
                  <a:cubicBezTo>
                    <a:pt x="995" y="1789"/>
                    <a:pt x="685" y="2427"/>
                    <a:pt x="457" y="3230"/>
                  </a:cubicBezTo>
                  <a:cubicBezTo>
                    <a:pt x="192" y="4143"/>
                    <a:pt x="82" y="5128"/>
                    <a:pt x="0" y="6040"/>
                  </a:cubicBezTo>
                  <a:cubicBezTo>
                    <a:pt x="0" y="6077"/>
                    <a:pt x="46" y="6159"/>
                    <a:pt x="82" y="6159"/>
                  </a:cubicBezTo>
                  <a:cubicBezTo>
                    <a:pt x="82" y="6195"/>
                    <a:pt x="119" y="6195"/>
                    <a:pt x="155" y="6195"/>
                  </a:cubicBezTo>
                  <a:cubicBezTo>
                    <a:pt x="155" y="6195"/>
                    <a:pt x="192" y="6195"/>
                    <a:pt x="192" y="6159"/>
                  </a:cubicBezTo>
                  <a:cubicBezTo>
                    <a:pt x="502" y="5894"/>
                    <a:pt x="803" y="5666"/>
                    <a:pt x="1104" y="5438"/>
                  </a:cubicBezTo>
                  <a:cubicBezTo>
                    <a:pt x="1451" y="5128"/>
                    <a:pt x="1825" y="4863"/>
                    <a:pt x="2135" y="4562"/>
                  </a:cubicBezTo>
                  <a:cubicBezTo>
                    <a:pt x="2327" y="4407"/>
                    <a:pt x="2473" y="4252"/>
                    <a:pt x="2591" y="4106"/>
                  </a:cubicBezTo>
                  <a:cubicBezTo>
                    <a:pt x="2737" y="3951"/>
                    <a:pt x="2892" y="3796"/>
                    <a:pt x="2965" y="3650"/>
                  </a:cubicBezTo>
                  <a:cubicBezTo>
                    <a:pt x="3239" y="3303"/>
                    <a:pt x="3467" y="3002"/>
                    <a:pt x="3613" y="2701"/>
                  </a:cubicBezTo>
                  <a:cubicBezTo>
                    <a:pt x="3841" y="2318"/>
                    <a:pt x="4033" y="1971"/>
                    <a:pt x="4106" y="1634"/>
                  </a:cubicBezTo>
                  <a:cubicBezTo>
                    <a:pt x="4188" y="1406"/>
                    <a:pt x="4224" y="1023"/>
                    <a:pt x="4106" y="649"/>
                  </a:cubicBezTo>
                  <a:cubicBezTo>
                    <a:pt x="4069" y="530"/>
                    <a:pt x="3996" y="420"/>
                    <a:pt x="3878" y="302"/>
                  </a:cubicBezTo>
                  <a:cubicBezTo>
                    <a:pt x="3805" y="229"/>
                    <a:pt x="3695" y="147"/>
                    <a:pt x="3576" y="74"/>
                  </a:cubicBezTo>
                  <a:cubicBezTo>
                    <a:pt x="3467" y="37"/>
                    <a:pt x="3312" y="1"/>
                    <a:pt x="3157" y="1"/>
                  </a:cubicBezTo>
                  <a:close/>
                </a:path>
              </a:pathLst>
            </a:custGeom>
            <a:solidFill>
              <a:srgbClr val="90AF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6" name="Google Shape;6066;p73"/>
            <p:cNvSpPr/>
            <p:nvPr/>
          </p:nvSpPr>
          <p:spPr>
            <a:xfrm flipH="1">
              <a:off x="3972218" y="2529303"/>
              <a:ext cx="133117" cy="264478"/>
            </a:xfrm>
            <a:custGeom>
              <a:avLst/>
              <a:gdLst/>
              <a:ahLst/>
              <a:cxnLst/>
              <a:rect l="l" t="t" r="r" b="b"/>
              <a:pathLst>
                <a:path w="2200" h="4371" extrusionOk="0">
                  <a:moveTo>
                    <a:pt x="1369" y="1"/>
                  </a:moveTo>
                  <a:cubicBezTo>
                    <a:pt x="1251" y="1"/>
                    <a:pt x="1141" y="1"/>
                    <a:pt x="1023" y="37"/>
                  </a:cubicBezTo>
                  <a:cubicBezTo>
                    <a:pt x="795" y="83"/>
                    <a:pt x="649" y="192"/>
                    <a:pt x="494" y="384"/>
                  </a:cubicBezTo>
                  <a:cubicBezTo>
                    <a:pt x="338" y="539"/>
                    <a:pt x="265" y="685"/>
                    <a:pt x="192" y="950"/>
                  </a:cubicBezTo>
                  <a:cubicBezTo>
                    <a:pt x="110" y="1141"/>
                    <a:pt x="74" y="1369"/>
                    <a:pt x="37" y="1634"/>
                  </a:cubicBezTo>
                  <a:cubicBezTo>
                    <a:pt x="1" y="2090"/>
                    <a:pt x="1" y="2592"/>
                    <a:pt x="74" y="3194"/>
                  </a:cubicBezTo>
                  <a:cubicBezTo>
                    <a:pt x="110" y="3577"/>
                    <a:pt x="192" y="3960"/>
                    <a:pt x="265" y="4298"/>
                  </a:cubicBezTo>
                  <a:cubicBezTo>
                    <a:pt x="265" y="4334"/>
                    <a:pt x="338" y="4371"/>
                    <a:pt x="375" y="4371"/>
                  </a:cubicBezTo>
                  <a:lnTo>
                    <a:pt x="457" y="4371"/>
                  </a:lnTo>
                  <a:cubicBezTo>
                    <a:pt x="494" y="4371"/>
                    <a:pt x="494" y="4334"/>
                    <a:pt x="530" y="4298"/>
                  </a:cubicBezTo>
                  <a:cubicBezTo>
                    <a:pt x="603" y="4188"/>
                    <a:pt x="685" y="4033"/>
                    <a:pt x="831" y="3842"/>
                  </a:cubicBezTo>
                  <a:cubicBezTo>
                    <a:pt x="877" y="3769"/>
                    <a:pt x="950" y="3686"/>
                    <a:pt x="986" y="3613"/>
                  </a:cubicBezTo>
                  <a:cubicBezTo>
                    <a:pt x="1178" y="3422"/>
                    <a:pt x="1333" y="3194"/>
                    <a:pt x="1479" y="2966"/>
                  </a:cubicBezTo>
                  <a:cubicBezTo>
                    <a:pt x="1561" y="2820"/>
                    <a:pt x="1670" y="2665"/>
                    <a:pt x="1743" y="2437"/>
                  </a:cubicBezTo>
                  <a:cubicBezTo>
                    <a:pt x="1862" y="2209"/>
                    <a:pt x="1935" y="1981"/>
                    <a:pt x="2017" y="1752"/>
                  </a:cubicBezTo>
                  <a:cubicBezTo>
                    <a:pt x="2090" y="1488"/>
                    <a:pt x="2163" y="1260"/>
                    <a:pt x="2163" y="1032"/>
                  </a:cubicBezTo>
                  <a:cubicBezTo>
                    <a:pt x="2199" y="913"/>
                    <a:pt x="2199" y="840"/>
                    <a:pt x="2163" y="722"/>
                  </a:cubicBezTo>
                  <a:cubicBezTo>
                    <a:pt x="2163" y="612"/>
                    <a:pt x="2163" y="539"/>
                    <a:pt x="2126" y="421"/>
                  </a:cubicBezTo>
                  <a:cubicBezTo>
                    <a:pt x="2090" y="348"/>
                    <a:pt x="2017" y="265"/>
                    <a:pt x="1971" y="192"/>
                  </a:cubicBezTo>
                  <a:cubicBezTo>
                    <a:pt x="1898" y="119"/>
                    <a:pt x="1825" y="83"/>
                    <a:pt x="1707" y="37"/>
                  </a:cubicBezTo>
                  <a:cubicBezTo>
                    <a:pt x="1634" y="1"/>
                    <a:pt x="1515" y="1"/>
                    <a:pt x="1369" y="1"/>
                  </a:cubicBezTo>
                  <a:close/>
                </a:path>
              </a:pathLst>
            </a:custGeom>
            <a:solidFill>
              <a:srgbClr val="90AF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7" name="Google Shape;6067;p73"/>
            <p:cNvSpPr/>
            <p:nvPr/>
          </p:nvSpPr>
          <p:spPr>
            <a:xfrm flipH="1">
              <a:off x="3659203" y="1949745"/>
              <a:ext cx="213712" cy="439405"/>
            </a:xfrm>
            <a:custGeom>
              <a:avLst/>
              <a:gdLst/>
              <a:ahLst/>
              <a:cxnLst/>
              <a:rect l="l" t="t" r="r" b="b"/>
              <a:pathLst>
                <a:path w="3532" h="7262" extrusionOk="0">
                  <a:moveTo>
                    <a:pt x="2008" y="0"/>
                  </a:moveTo>
                  <a:cubicBezTo>
                    <a:pt x="1862" y="0"/>
                    <a:pt x="1670" y="37"/>
                    <a:pt x="1515" y="119"/>
                  </a:cubicBezTo>
                  <a:cubicBezTo>
                    <a:pt x="1369" y="192"/>
                    <a:pt x="1214" y="265"/>
                    <a:pt x="1059" y="383"/>
                  </a:cubicBezTo>
                  <a:cubicBezTo>
                    <a:pt x="831" y="575"/>
                    <a:pt x="603" y="803"/>
                    <a:pt x="457" y="1067"/>
                  </a:cubicBezTo>
                  <a:cubicBezTo>
                    <a:pt x="146" y="1524"/>
                    <a:pt x="1" y="2135"/>
                    <a:pt x="1" y="2819"/>
                  </a:cubicBezTo>
                  <a:cubicBezTo>
                    <a:pt x="1" y="3120"/>
                    <a:pt x="1" y="3421"/>
                    <a:pt x="37" y="3768"/>
                  </a:cubicBezTo>
                  <a:cubicBezTo>
                    <a:pt x="74" y="4069"/>
                    <a:pt x="146" y="4415"/>
                    <a:pt x="229" y="4753"/>
                  </a:cubicBezTo>
                  <a:cubicBezTo>
                    <a:pt x="302" y="5173"/>
                    <a:pt x="411" y="5556"/>
                    <a:pt x="493" y="5930"/>
                  </a:cubicBezTo>
                  <a:cubicBezTo>
                    <a:pt x="566" y="6158"/>
                    <a:pt x="603" y="6386"/>
                    <a:pt x="685" y="6614"/>
                  </a:cubicBezTo>
                  <a:cubicBezTo>
                    <a:pt x="721" y="6769"/>
                    <a:pt x="758" y="6961"/>
                    <a:pt x="794" y="7107"/>
                  </a:cubicBezTo>
                  <a:cubicBezTo>
                    <a:pt x="758" y="7152"/>
                    <a:pt x="758" y="7189"/>
                    <a:pt x="794" y="7225"/>
                  </a:cubicBezTo>
                  <a:cubicBezTo>
                    <a:pt x="794" y="7262"/>
                    <a:pt x="831" y="7262"/>
                    <a:pt x="913" y="7262"/>
                  </a:cubicBezTo>
                  <a:lnTo>
                    <a:pt x="949" y="7262"/>
                  </a:lnTo>
                  <a:cubicBezTo>
                    <a:pt x="986" y="7262"/>
                    <a:pt x="986" y="7262"/>
                    <a:pt x="1022" y="7225"/>
                  </a:cubicBezTo>
                  <a:cubicBezTo>
                    <a:pt x="1250" y="7034"/>
                    <a:pt x="1478" y="6842"/>
                    <a:pt x="1706" y="6578"/>
                  </a:cubicBezTo>
                  <a:cubicBezTo>
                    <a:pt x="1898" y="6313"/>
                    <a:pt x="2090" y="6012"/>
                    <a:pt x="2281" y="5629"/>
                  </a:cubicBezTo>
                  <a:cubicBezTo>
                    <a:pt x="2427" y="5364"/>
                    <a:pt x="2582" y="5054"/>
                    <a:pt x="2737" y="4644"/>
                  </a:cubicBezTo>
                  <a:cubicBezTo>
                    <a:pt x="2847" y="4333"/>
                    <a:pt x="3002" y="3996"/>
                    <a:pt x="3111" y="3649"/>
                  </a:cubicBezTo>
                  <a:cubicBezTo>
                    <a:pt x="3303" y="3157"/>
                    <a:pt x="3376" y="2737"/>
                    <a:pt x="3458" y="2363"/>
                  </a:cubicBezTo>
                  <a:cubicBezTo>
                    <a:pt x="3531" y="1907"/>
                    <a:pt x="3495" y="1487"/>
                    <a:pt x="3376" y="1104"/>
                  </a:cubicBezTo>
                  <a:cubicBezTo>
                    <a:pt x="3303" y="839"/>
                    <a:pt x="3148" y="493"/>
                    <a:pt x="2847" y="228"/>
                  </a:cubicBezTo>
                  <a:cubicBezTo>
                    <a:pt x="2737" y="155"/>
                    <a:pt x="2582" y="82"/>
                    <a:pt x="2427" y="37"/>
                  </a:cubicBezTo>
                  <a:cubicBezTo>
                    <a:pt x="2354" y="0"/>
                    <a:pt x="2236" y="0"/>
                    <a:pt x="2090" y="0"/>
                  </a:cubicBezTo>
                  <a:close/>
                </a:path>
              </a:pathLst>
            </a:custGeom>
            <a:solidFill>
              <a:srgbClr val="90AF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8" name="Google Shape;6068;p73"/>
            <p:cNvSpPr/>
            <p:nvPr/>
          </p:nvSpPr>
          <p:spPr>
            <a:xfrm flipH="1">
              <a:off x="3491415" y="2227906"/>
              <a:ext cx="347253" cy="345074"/>
            </a:xfrm>
            <a:custGeom>
              <a:avLst/>
              <a:gdLst/>
              <a:ahLst/>
              <a:cxnLst/>
              <a:rect l="l" t="t" r="r" b="b"/>
              <a:pathLst>
                <a:path w="5739" h="5703" extrusionOk="0">
                  <a:moveTo>
                    <a:pt x="4826" y="1"/>
                  </a:moveTo>
                  <a:cubicBezTo>
                    <a:pt x="4753" y="1"/>
                    <a:pt x="4680" y="1"/>
                    <a:pt x="4598" y="47"/>
                  </a:cubicBezTo>
                  <a:cubicBezTo>
                    <a:pt x="4333" y="83"/>
                    <a:pt x="4069" y="156"/>
                    <a:pt x="3914" y="229"/>
                  </a:cubicBezTo>
                  <a:cubicBezTo>
                    <a:pt x="3686" y="311"/>
                    <a:pt x="3494" y="421"/>
                    <a:pt x="3266" y="576"/>
                  </a:cubicBezTo>
                  <a:cubicBezTo>
                    <a:pt x="3084" y="685"/>
                    <a:pt x="2892" y="840"/>
                    <a:pt x="2664" y="1068"/>
                  </a:cubicBezTo>
                  <a:cubicBezTo>
                    <a:pt x="2399" y="1296"/>
                    <a:pt x="2126" y="1597"/>
                    <a:pt x="1861" y="1944"/>
                  </a:cubicBezTo>
                  <a:cubicBezTo>
                    <a:pt x="1405" y="2510"/>
                    <a:pt x="985" y="3239"/>
                    <a:pt x="611" y="3997"/>
                  </a:cubicBezTo>
                  <a:cubicBezTo>
                    <a:pt x="383" y="4489"/>
                    <a:pt x="155" y="5018"/>
                    <a:pt x="0" y="5557"/>
                  </a:cubicBezTo>
                  <a:lnTo>
                    <a:pt x="0" y="5630"/>
                  </a:lnTo>
                  <a:lnTo>
                    <a:pt x="73" y="5703"/>
                  </a:lnTo>
                  <a:lnTo>
                    <a:pt x="119" y="5703"/>
                  </a:lnTo>
                  <a:cubicBezTo>
                    <a:pt x="155" y="5703"/>
                    <a:pt x="192" y="5666"/>
                    <a:pt x="228" y="5630"/>
                  </a:cubicBezTo>
                  <a:cubicBezTo>
                    <a:pt x="420" y="5520"/>
                    <a:pt x="611" y="5475"/>
                    <a:pt x="803" y="5402"/>
                  </a:cubicBezTo>
                  <a:cubicBezTo>
                    <a:pt x="1031" y="5329"/>
                    <a:pt x="1296" y="5210"/>
                    <a:pt x="1524" y="5137"/>
                  </a:cubicBezTo>
                  <a:cubicBezTo>
                    <a:pt x="1788" y="5018"/>
                    <a:pt x="2053" y="4909"/>
                    <a:pt x="2354" y="4754"/>
                  </a:cubicBezTo>
                  <a:cubicBezTo>
                    <a:pt x="2965" y="4416"/>
                    <a:pt x="3540" y="4033"/>
                    <a:pt x="4069" y="3650"/>
                  </a:cubicBezTo>
                  <a:cubicBezTo>
                    <a:pt x="4370" y="3422"/>
                    <a:pt x="4598" y="3194"/>
                    <a:pt x="4826" y="2929"/>
                  </a:cubicBezTo>
                  <a:cubicBezTo>
                    <a:pt x="5054" y="2701"/>
                    <a:pt x="5246" y="2437"/>
                    <a:pt x="5401" y="2172"/>
                  </a:cubicBezTo>
                  <a:cubicBezTo>
                    <a:pt x="5547" y="1908"/>
                    <a:pt x="5665" y="1597"/>
                    <a:pt x="5702" y="1333"/>
                  </a:cubicBezTo>
                  <a:cubicBezTo>
                    <a:pt x="5702" y="1187"/>
                    <a:pt x="5738" y="1032"/>
                    <a:pt x="5702" y="877"/>
                  </a:cubicBezTo>
                  <a:cubicBezTo>
                    <a:pt x="5702" y="731"/>
                    <a:pt x="5665" y="612"/>
                    <a:pt x="5629" y="503"/>
                  </a:cubicBezTo>
                  <a:cubicBezTo>
                    <a:pt x="5592" y="384"/>
                    <a:pt x="5547" y="311"/>
                    <a:pt x="5474" y="229"/>
                  </a:cubicBezTo>
                  <a:cubicBezTo>
                    <a:pt x="5401" y="156"/>
                    <a:pt x="5319" y="120"/>
                    <a:pt x="5209" y="83"/>
                  </a:cubicBezTo>
                  <a:cubicBezTo>
                    <a:pt x="5136" y="47"/>
                    <a:pt x="5018" y="1"/>
                    <a:pt x="4908" y="1"/>
                  </a:cubicBezTo>
                  <a:close/>
                </a:path>
              </a:pathLst>
            </a:custGeom>
            <a:solidFill>
              <a:srgbClr val="90AF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9" name="Google Shape;6069;p73"/>
            <p:cNvSpPr/>
            <p:nvPr/>
          </p:nvSpPr>
          <p:spPr>
            <a:xfrm flipH="1">
              <a:off x="3594641" y="2538682"/>
              <a:ext cx="253405" cy="280513"/>
            </a:xfrm>
            <a:custGeom>
              <a:avLst/>
              <a:gdLst/>
              <a:ahLst/>
              <a:cxnLst/>
              <a:rect l="l" t="t" r="r" b="b"/>
              <a:pathLst>
                <a:path w="4188" h="4636" extrusionOk="0">
                  <a:moveTo>
                    <a:pt x="3047" y="1"/>
                  </a:moveTo>
                  <a:cubicBezTo>
                    <a:pt x="2965" y="1"/>
                    <a:pt x="2855" y="1"/>
                    <a:pt x="2700" y="37"/>
                  </a:cubicBezTo>
                  <a:cubicBezTo>
                    <a:pt x="2591" y="74"/>
                    <a:pt x="2436" y="156"/>
                    <a:pt x="2281" y="229"/>
                  </a:cubicBezTo>
                  <a:cubicBezTo>
                    <a:pt x="2135" y="302"/>
                    <a:pt x="1980" y="384"/>
                    <a:pt x="1870" y="494"/>
                  </a:cubicBezTo>
                  <a:cubicBezTo>
                    <a:pt x="1715" y="567"/>
                    <a:pt x="1597" y="685"/>
                    <a:pt x="1451" y="840"/>
                  </a:cubicBezTo>
                  <a:cubicBezTo>
                    <a:pt x="1259" y="1023"/>
                    <a:pt x="1067" y="1251"/>
                    <a:pt x="876" y="1479"/>
                  </a:cubicBezTo>
                  <a:cubicBezTo>
                    <a:pt x="575" y="1935"/>
                    <a:pt x="310" y="2437"/>
                    <a:pt x="192" y="2929"/>
                  </a:cubicBezTo>
                  <a:cubicBezTo>
                    <a:pt x="46" y="3422"/>
                    <a:pt x="0" y="3951"/>
                    <a:pt x="82" y="4526"/>
                  </a:cubicBezTo>
                  <a:cubicBezTo>
                    <a:pt x="82" y="4562"/>
                    <a:pt x="82" y="4562"/>
                    <a:pt x="119" y="4599"/>
                  </a:cubicBezTo>
                  <a:cubicBezTo>
                    <a:pt x="119" y="4635"/>
                    <a:pt x="155" y="4635"/>
                    <a:pt x="192" y="4635"/>
                  </a:cubicBezTo>
                  <a:cubicBezTo>
                    <a:pt x="228" y="4635"/>
                    <a:pt x="274" y="4635"/>
                    <a:pt x="274" y="4599"/>
                  </a:cubicBezTo>
                  <a:cubicBezTo>
                    <a:pt x="730" y="4526"/>
                    <a:pt x="1140" y="4407"/>
                    <a:pt x="1487" y="4216"/>
                  </a:cubicBezTo>
                  <a:cubicBezTo>
                    <a:pt x="1679" y="4106"/>
                    <a:pt x="1825" y="4033"/>
                    <a:pt x="1980" y="3915"/>
                  </a:cubicBezTo>
                  <a:cubicBezTo>
                    <a:pt x="2399" y="3614"/>
                    <a:pt x="2819" y="3267"/>
                    <a:pt x="3157" y="2847"/>
                  </a:cubicBezTo>
                  <a:cubicBezTo>
                    <a:pt x="3385" y="2665"/>
                    <a:pt x="3540" y="2437"/>
                    <a:pt x="3695" y="2209"/>
                  </a:cubicBezTo>
                  <a:cubicBezTo>
                    <a:pt x="3877" y="2017"/>
                    <a:pt x="3996" y="1789"/>
                    <a:pt x="4069" y="1561"/>
                  </a:cubicBezTo>
                  <a:cubicBezTo>
                    <a:pt x="4151" y="1333"/>
                    <a:pt x="4187" y="1141"/>
                    <a:pt x="4187" y="950"/>
                  </a:cubicBezTo>
                  <a:cubicBezTo>
                    <a:pt x="4187" y="877"/>
                    <a:pt x="4151" y="840"/>
                    <a:pt x="4151" y="795"/>
                  </a:cubicBezTo>
                  <a:cubicBezTo>
                    <a:pt x="4151" y="722"/>
                    <a:pt x="4105" y="685"/>
                    <a:pt x="4105" y="649"/>
                  </a:cubicBezTo>
                  <a:cubicBezTo>
                    <a:pt x="4069" y="530"/>
                    <a:pt x="3996" y="457"/>
                    <a:pt x="3923" y="384"/>
                  </a:cubicBezTo>
                  <a:cubicBezTo>
                    <a:pt x="3841" y="302"/>
                    <a:pt x="3731" y="193"/>
                    <a:pt x="3613" y="156"/>
                  </a:cubicBezTo>
                  <a:cubicBezTo>
                    <a:pt x="3503" y="74"/>
                    <a:pt x="3348" y="37"/>
                    <a:pt x="3157" y="1"/>
                  </a:cubicBezTo>
                  <a:close/>
                </a:path>
              </a:pathLst>
            </a:custGeom>
            <a:solidFill>
              <a:srgbClr val="90AF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0" name="Google Shape;6070;p73"/>
            <p:cNvSpPr/>
            <p:nvPr/>
          </p:nvSpPr>
          <p:spPr>
            <a:xfrm flipH="1">
              <a:off x="3875643" y="2641911"/>
              <a:ext cx="110426" cy="175048"/>
            </a:xfrm>
            <a:custGeom>
              <a:avLst/>
              <a:gdLst/>
              <a:ahLst/>
              <a:cxnLst/>
              <a:rect l="l" t="t" r="r" b="b"/>
              <a:pathLst>
                <a:path w="1825" h="2893" extrusionOk="0">
                  <a:moveTo>
                    <a:pt x="539" y="1"/>
                  </a:moveTo>
                  <a:cubicBezTo>
                    <a:pt x="420" y="1"/>
                    <a:pt x="347" y="47"/>
                    <a:pt x="274" y="120"/>
                  </a:cubicBezTo>
                  <a:cubicBezTo>
                    <a:pt x="192" y="156"/>
                    <a:pt x="155" y="229"/>
                    <a:pt x="82" y="311"/>
                  </a:cubicBezTo>
                  <a:cubicBezTo>
                    <a:pt x="0" y="457"/>
                    <a:pt x="46" y="685"/>
                    <a:pt x="82" y="840"/>
                  </a:cubicBezTo>
                  <a:cubicBezTo>
                    <a:pt x="155" y="1068"/>
                    <a:pt x="228" y="1260"/>
                    <a:pt x="347" y="1451"/>
                  </a:cubicBezTo>
                  <a:cubicBezTo>
                    <a:pt x="539" y="1752"/>
                    <a:pt x="767" y="2053"/>
                    <a:pt x="1031" y="2364"/>
                  </a:cubicBezTo>
                  <a:lnTo>
                    <a:pt x="1369" y="2701"/>
                  </a:lnTo>
                  <a:cubicBezTo>
                    <a:pt x="1414" y="2738"/>
                    <a:pt x="1451" y="2783"/>
                    <a:pt x="1487" y="2783"/>
                  </a:cubicBezTo>
                  <a:cubicBezTo>
                    <a:pt x="1524" y="2820"/>
                    <a:pt x="1597" y="2856"/>
                    <a:pt x="1642" y="2856"/>
                  </a:cubicBezTo>
                  <a:cubicBezTo>
                    <a:pt x="1642" y="2893"/>
                    <a:pt x="1679" y="2893"/>
                    <a:pt x="1679" y="2893"/>
                  </a:cubicBezTo>
                  <a:cubicBezTo>
                    <a:pt x="1715" y="2893"/>
                    <a:pt x="1752" y="2856"/>
                    <a:pt x="1788" y="2820"/>
                  </a:cubicBezTo>
                  <a:cubicBezTo>
                    <a:pt x="1788" y="2820"/>
                    <a:pt x="1825" y="2783"/>
                    <a:pt x="1825" y="2738"/>
                  </a:cubicBezTo>
                  <a:cubicBezTo>
                    <a:pt x="1788" y="2592"/>
                    <a:pt x="1788" y="2473"/>
                    <a:pt x="1752" y="2327"/>
                  </a:cubicBezTo>
                  <a:lnTo>
                    <a:pt x="1752" y="2209"/>
                  </a:lnTo>
                  <a:cubicBezTo>
                    <a:pt x="1715" y="1981"/>
                    <a:pt x="1715" y="1716"/>
                    <a:pt x="1642" y="1451"/>
                  </a:cubicBezTo>
                  <a:cubicBezTo>
                    <a:pt x="1597" y="1141"/>
                    <a:pt x="1560" y="913"/>
                    <a:pt x="1487" y="731"/>
                  </a:cubicBezTo>
                  <a:cubicBezTo>
                    <a:pt x="1369" y="457"/>
                    <a:pt x="1259" y="275"/>
                    <a:pt x="1104" y="156"/>
                  </a:cubicBezTo>
                  <a:cubicBezTo>
                    <a:pt x="1031" y="83"/>
                    <a:pt x="958" y="47"/>
                    <a:pt x="840" y="1"/>
                  </a:cubicBezTo>
                  <a:close/>
                </a:path>
              </a:pathLst>
            </a:custGeom>
            <a:solidFill>
              <a:srgbClr val="90AF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1" name="Google Shape;6071;p73"/>
            <p:cNvSpPr/>
            <p:nvPr/>
          </p:nvSpPr>
          <p:spPr>
            <a:xfrm flipH="1">
              <a:off x="4087072" y="2126916"/>
              <a:ext cx="264418" cy="814249"/>
            </a:xfrm>
            <a:custGeom>
              <a:avLst/>
              <a:gdLst/>
              <a:ahLst/>
              <a:cxnLst/>
              <a:rect l="l" t="t" r="r" b="b"/>
              <a:pathLst>
                <a:path w="4370" h="13457" extrusionOk="0">
                  <a:moveTo>
                    <a:pt x="37" y="0"/>
                  </a:moveTo>
                  <a:cubicBezTo>
                    <a:pt x="0" y="37"/>
                    <a:pt x="0" y="37"/>
                    <a:pt x="0" y="73"/>
                  </a:cubicBezTo>
                  <a:cubicBezTo>
                    <a:pt x="110" y="229"/>
                    <a:pt x="192" y="420"/>
                    <a:pt x="265" y="612"/>
                  </a:cubicBezTo>
                  <a:lnTo>
                    <a:pt x="265" y="575"/>
                  </a:lnTo>
                  <a:cubicBezTo>
                    <a:pt x="648" y="1405"/>
                    <a:pt x="949" y="2281"/>
                    <a:pt x="1250" y="3193"/>
                  </a:cubicBezTo>
                  <a:cubicBezTo>
                    <a:pt x="1405" y="3613"/>
                    <a:pt x="1560" y="4069"/>
                    <a:pt x="1670" y="4489"/>
                  </a:cubicBezTo>
                  <a:cubicBezTo>
                    <a:pt x="1752" y="4717"/>
                    <a:pt x="1861" y="4945"/>
                    <a:pt x="1898" y="5173"/>
                  </a:cubicBezTo>
                  <a:cubicBezTo>
                    <a:pt x="1980" y="5401"/>
                    <a:pt x="2053" y="5629"/>
                    <a:pt x="2126" y="5894"/>
                  </a:cubicBezTo>
                  <a:cubicBezTo>
                    <a:pt x="2436" y="6806"/>
                    <a:pt x="2700" y="7755"/>
                    <a:pt x="3002" y="8703"/>
                  </a:cubicBezTo>
                  <a:cubicBezTo>
                    <a:pt x="3075" y="8932"/>
                    <a:pt x="3120" y="9160"/>
                    <a:pt x="3193" y="9388"/>
                  </a:cubicBezTo>
                  <a:cubicBezTo>
                    <a:pt x="3266" y="9616"/>
                    <a:pt x="3348" y="9844"/>
                    <a:pt x="3385" y="10072"/>
                  </a:cubicBezTo>
                  <a:cubicBezTo>
                    <a:pt x="3531" y="10564"/>
                    <a:pt x="3649" y="11021"/>
                    <a:pt x="3759" y="11522"/>
                  </a:cubicBezTo>
                  <a:cubicBezTo>
                    <a:pt x="3841" y="11823"/>
                    <a:pt x="3914" y="12124"/>
                    <a:pt x="3950" y="12435"/>
                  </a:cubicBezTo>
                  <a:cubicBezTo>
                    <a:pt x="3987" y="12581"/>
                    <a:pt x="4032" y="12736"/>
                    <a:pt x="4069" y="12891"/>
                  </a:cubicBezTo>
                  <a:cubicBezTo>
                    <a:pt x="4069" y="12964"/>
                    <a:pt x="4105" y="13037"/>
                    <a:pt x="4105" y="13119"/>
                  </a:cubicBezTo>
                  <a:cubicBezTo>
                    <a:pt x="4142" y="13192"/>
                    <a:pt x="4142" y="13265"/>
                    <a:pt x="4178" y="13383"/>
                  </a:cubicBezTo>
                  <a:cubicBezTo>
                    <a:pt x="4178" y="13420"/>
                    <a:pt x="4215" y="13456"/>
                    <a:pt x="4297" y="13456"/>
                  </a:cubicBezTo>
                  <a:cubicBezTo>
                    <a:pt x="4333" y="13420"/>
                    <a:pt x="4370" y="13383"/>
                    <a:pt x="4370" y="13347"/>
                  </a:cubicBezTo>
                  <a:cubicBezTo>
                    <a:pt x="4370" y="13228"/>
                    <a:pt x="4370" y="13119"/>
                    <a:pt x="4333" y="13000"/>
                  </a:cubicBezTo>
                  <a:cubicBezTo>
                    <a:pt x="4333" y="12845"/>
                    <a:pt x="4333" y="12736"/>
                    <a:pt x="4297" y="12617"/>
                  </a:cubicBezTo>
                  <a:cubicBezTo>
                    <a:pt x="4260" y="12353"/>
                    <a:pt x="4215" y="12124"/>
                    <a:pt x="4178" y="11896"/>
                  </a:cubicBezTo>
                  <a:cubicBezTo>
                    <a:pt x="4069" y="11404"/>
                    <a:pt x="3950" y="10948"/>
                    <a:pt x="3804" y="10492"/>
                  </a:cubicBezTo>
                  <a:cubicBezTo>
                    <a:pt x="3686" y="9999"/>
                    <a:pt x="3531" y="9543"/>
                    <a:pt x="3385" y="9087"/>
                  </a:cubicBezTo>
                  <a:cubicBezTo>
                    <a:pt x="3230" y="8631"/>
                    <a:pt x="3075" y="8174"/>
                    <a:pt x="2965" y="7682"/>
                  </a:cubicBezTo>
                  <a:cubicBezTo>
                    <a:pt x="2810" y="7226"/>
                    <a:pt x="2664" y="6769"/>
                    <a:pt x="2509" y="6277"/>
                  </a:cubicBezTo>
                  <a:cubicBezTo>
                    <a:pt x="2354" y="5821"/>
                    <a:pt x="2162" y="5365"/>
                    <a:pt x="2016" y="4908"/>
                  </a:cubicBezTo>
                  <a:cubicBezTo>
                    <a:pt x="1934" y="4680"/>
                    <a:pt x="1861" y="4452"/>
                    <a:pt x="1788" y="4224"/>
                  </a:cubicBezTo>
                  <a:cubicBezTo>
                    <a:pt x="1706" y="4033"/>
                    <a:pt x="1633" y="3805"/>
                    <a:pt x="1560" y="3577"/>
                  </a:cubicBezTo>
                  <a:cubicBezTo>
                    <a:pt x="1405" y="3157"/>
                    <a:pt x="1213" y="2701"/>
                    <a:pt x="1068" y="2281"/>
                  </a:cubicBezTo>
                  <a:cubicBezTo>
                    <a:pt x="794" y="1524"/>
                    <a:pt x="456" y="758"/>
                    <a:pt x="73" y="37"/>
                  </a:cubicBezTo>
                  <a:lnTo>
                    <a:pt x="37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2" name="Google Shape;6072;p73"/>
            <p:cNvSpPr/>
            <p:nvPr/>
          </p:nvSpPr>
          <p:spPr>
            <a:xfrm flipH="1">
              <a:off x="4020265" y="2264938"/>
              <a:ext cx="170087" cy="309254"/>
            </a:xfrm>
            <a:custGeom>
              <a:avLst/>
              <a:gdLst/>
              <a:ahLst/>
              <a:cxnLst/>
              <a:rect l="l" t="t" r="r" b="b"/>
              <a:pathLst>
                <a:path w="2811" h="5111" extrusionOk="0">
                  <a:moveTo>
                    <a:pt x="2738" y="0"/>
                  </a:moveTo>
                  <a:cubicBezTo>
                    <a:pt x="2318" y="757"/>
                    <a:pt x="1826" y="1442"/>
                    <a:pt x="1369" y="2126"/>
                  </a:cubicBezTo>
                  <a:cubicBezTo>
                    <a:pt x="1141" y="2472"/>
                    <a:pt x="950" y="2856"/>
                    <a:pt x="722" y="3230"/>
                  </a:cubicBezTo>
                  <a:cubicBezTo>
                    <a:pt x="530" y="3576"/>
                    <a:pt x="339" y="3950"/>
                    <a:pt x="183" y="4333"/>
                  </a:cubicBezTo>
                  <a:cubicBezTo>
                    <a:pt x="110" y="4561"/>
                    <a:pt x="37" y="4790"/>
                    <a:pt x="1" y="5018"/>
                  </a:cubicBezTo>
                  <a:cubicBezTo>
                    <a:pt x="1" y="5054"/>
                    <a:pt x="1" y="5091"/>
                    <a:pt x="37" y="5091"/>
                  </a:cubicBezTo>
                  <a:cubicBezTo>
                    <a:pt x="50" y="5106"/>
                    <a:pt x="58" y="5111"/>
                    <a:pt x="65" y="5111"/>
                  </a:cubicBezTo>
                  <a:cubicBezTo>
                    <a:pt x="78" y="5111"/>
                    <a:pt x="86" y="5091"/>
                    <a:pt x="110" y="5091"/>
                  </a:cubicBezTo>
                  <a:lnTo>
                    <a:pt x="147" y="5054"/>
                  </a:lnTo>
                  <a:cubicBezTo>
                    <a:pt x="183" y="4945"/>
                    <a:pt x="229" y="4790"/>
                    <a:pt x="266" y="4680"/>
                  </a:cubicBezTo>
                  <a:cubicBezTo>
                    <a:pt x="302" y="4525"/>
                    <a:pt x="339" y="4406"/>
                    <a:pt x="412" y="4297"/>
                  </a:cubicBezTo>
                  <a:cubicBezTo>
                    <a:pt x="530" y="3914"/>
                    <a:pt x="722" y="3576"/>
                    <a:pt x="868" y="3193"/>
                  </a:cubicBezTo>
                  <a:cubicBezTo>
                    <a:pt x="1059" y="2856"/>
                    <a:pt x="1287" y="2509"/>
                    <a:pt x="1515" y="2126"/>
                  </a:cubicBezTo>
                  <a:cubicBezTo>
                    <a:pt x="1935" y="1442"/>
                    <a:pt x="2391" y="757"/>
                    <a:pt x="2774" y="37"/>
                  </a:cubicBezTo>
                  <a:cubicBezTo>
                    <a:pt x="2811" y="37"/>
                    <a:pt x="2811" y="0"/>
                    <a:pt x="2774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3" name="Google Shape;6073;p73"/>
            <p:cNvSpPr/>
            <p:nvPr/>
          </p:nvSpPr>
          <p:spPr>
            <a:xfrm flipH="1">
              <a:off x="4031818" y="2603306"/>
              <a:ext cx="61899" cy="276943"/>
            </a:xfrm>
            <a:custGeom>
              <a:avLst/>
              <a:gdLst/>
              <a:ahLst/>
              <a:cxnLst/>
              <a:rect l="l" t="t" r="r" b="b"/>
              <a:pathLst>
                <a:path w="1023" h="4577" extrusionOk="0">
                  <a:moveTo>
                    <a:pt x="986" y="0"/>
                  </a:moveTo>
                  <a:lnTo>
                    <a:pt x="986" y="37"/>
                  </a:lnTo>
                  <a:cubicBezTo>
                    <a:pt x="913" y="183"/>
                    <a:pt x="831" y="374"/>
                    <a:pt x="758" y="529"/>
                  </a:cubicBezTo>
                  <a:cubicBezTo>
                    <a:pt x="721" y="721"/>
                    <a:pt x="639" y="867"/>
                    <a:pt x="566" y="1059"/>
                  </a:cubicBezTo>
                  <a:cubicBezTo>
                    <a:pt x="493" y="1250"/>
                    <a:pt x="411" y="1442"/>
                    <a:pt x="374" y="1597"/>
                  </a:cubicBezTo>
                  <a:cubicBezTo>
                    <a:pt x="302" y="1779"/>
                    <a:pt x="229" y="2007"/>
                    <a:pt x="183" y="2199"/>
                  </a:cubicBezTo>
                  <a:cubicBezTo>
                    <a:pt x="73" y="2582"/>
                    <a:pt x="37" y="2965"/>
                    <a:pt x="0" y="3376"/>
                  </a:cubicBezTo>
                  <a:cubicBezTo>
                    <a:pt x="0" y="3567"/>
                    <a:pt x="0" y="3759"/>
                    <a:pt x="37" y="3950"/>
                  </a:cubicBezTo>
                  <a:cubicBezTo>
                    <a:pt x="37" y="4023"/>
                    <a:pt x="37" y="4142"/>
                    <a:pt x="73" y="4215"/>
                  </a:cubicBezTo>
                  <a:cubicBezTo>
                    <a:pt x="73" y="4334"/>
                    <a:pt x="110" y="4407"/>
                    <a:pt x="146" y="4516"/>
                  </a:cubicBezTo>
                  <a:cubicBezTo>
                    <a:pt x="146" y="4549"/>
                    <a:pt x="188" y="4577"/>
                    <a:pt x="226" y="4577"/>
                  </a:cubicBezTo>
                  <a:cubicBezTo>
                    <a:pt x="240" y="4577"/>
                    <a:pt x="255" y="4572"/>
                    <a:pt x="265" y="4562"/>
                  </a:cubicBezTo>
                  <a:cubicBezTo>
                    <a:pt x="265" y="4562"/>
                    <a:pt x="302" y="4562"/>
                    <a:pt x="302" y="4516"/>
                  </a:cubicBezTo>
                  <a:cubicBezTo>
                    <a:pt x="338" y="4480"/>
                    <a:pt x="338" y="4480"/>
                    <a:pt x="338" y="4443"/>
                  </a:cubicBezTo>
                  <a:cubicBezTo>
                    <a:pt x="302" y="4407"/>
                    <a:pt x="302" y="4407"/>
                    <a:pt x="302" y="4370"/>
                  </a:cubicBezTo>
                  <a:cubicBezTo>
                    <a:pt x="302" y="4251"/>
                    <a:pt x="265" y="4178"/>
                    <a:pt x="265" y="4060"/>
                  </a:cubicBezTo>
                  <a:lnTo>
                    <a:pt x="265" y="3759"/>
                  </a:lnTo>
                  <a:cubicBezTo>
                    <a:pt x="229" y="3531"/>
                    <a:pt x="265" y="3339"/>
                    <a:pt x="265" y="3111"/>
                  </a:cubicBezTo>
                  <a:cubicBezTo>
                    <a:pt x="302" y="2847"/>
                    <a:pt x="338" y="2619"/>
                    <a:pt x="374" y="2354"/>
                  </a:cubicBezTo>
                  <a:cubicBezTo>
                    <a:pt x="411" y="2089"/>
                    <a:pt x="493" y="1825"/>
                    <a:pt x="530" y="1551"/>
                  </a:cubicBezTo>
                  <a:cubicBezTo>
                    <a:pt x="566" y="1442"/>
                    <a:pt x="603" y="1323"/>
                    <a:pt x="639" y="1214"/>
                  </a:cubicBezTo>
                  <a:cubicBezTo>
                    <a:pt x="685" y="1059"/>
                    <a:pt x="721" y="949"/>
                    <a:pt x="758" y="830"/>
                  </a:cubicBezTo>
                  <a:cubicBezTo>
                    <a:pt x="831" y="566"/>
                    <a:pt x="949" y="338"/>
                    <a:pt x="1022" y="110"/>
                  </a:cubicBezTo>
                  <a:lnTo>
                    <a:pt x="1022" y="73"/>
                  </a:lnTo>
                  <a:lnTo>
                    <a:pt x="1022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4" name="Google Shape;6074;p73"/>
            <p:cNvSpPr/>
            <p:nvPr/>
          </p:nvSpPr>
          <p:spPr>
            <a:xfrm flipH="1">
              <a:off x="3854646" y="2681121"/>
              <a:ext cx="90035" cy="202640"/>
            </a:xfrm>
            <a:custGeom>
              <a:avLst/>
              <a:gdLst/>
              <a:ahLst/>
              <a:cxnLst/>
              <a:rect l="l" t="t" r="r" b="b"/>
              <a:pathLst>
                <a:path w="1488" h="3349" extrusionOk="0">
                  <a:moveTo>
                    <a:pt x="46" y="1"/>
                  </a:moveTo>
                  <a:cubicBezTo>
                    <a:pt x="1" y="1"/>
                    <a:pt x="1" y="37"/>
                    <a:pt x="1" y="37"/>
                  </a:cubicBezTo>
                  <a:cubicBezTo>
                    <a:pt x="119" y="311"/>
                    <a:pt x="229" y="575"/>
                    <a:pt x="347" y="840"/>
                  </a:cubicBezTo>
                  <a:cubicBezTo>
                    <a:pt x="457" y="1104"/>
                    <a:pt x="575" y="1369"/>
                    <a:pt x="685" y="1634"/>
                  </a:cubicBezTo>
                  <a:cubicBezTo>
                    <a:pt x="730" y="1752"/>
                    <a:pt x="767" y="1862"/>
                    <a:pt x="840" y="2017"/>
                  </a:cubicBezTo>
                  <a:cubicBezTo>
                    <a:pt x="876" y="2135"/>
                    <a:pt x="913" y="2281"/>
                    <a:pt x="995" y="2436"/>
                  </a:cubicBezTo>
                  <a:cubicBezTo>
                    <a:pt x="1104" y="2701"/>
                    <a:pt x="1187" y="2965"/>
                    <a:pt x="1260" y="3276"/>
                  </a:cubicBezTo>
                  <a:cubicBezTo>
                    <a:pt x="1296" y="3312"/>
                    <a:pt x="1332" y="3349"/>
                    <a:pt x="1415" y="3349"/>
                  </a:cubicBezTo>
                  <a:cubicBezTo>
                    <a:pt x="1451" y="3312"/>
                    <a:pt x="1451" y="3312"/>
                    <a:pt x="1451" y="3276"/>
                  </a:cubicBezTo>
                  <a:cubicBezTo>
                    <a:pt x="1488" y="3276"/>
                    <a:pt x="1488" y="3230"/>
                    <a:pt x="1488" y="3194"/>
                  </a:cubicBezTo>
                  <a:cubicBezTo>
                    <a:pt x="1415" y="2965"/>
                    <a:pt x="1369" y="2737"/>
                    <a:pt x="1260" y="2473"/>
                  </a:cubicBezTo>
                  <a:cubicBezTo>
                    <a:pt x="1187" y="2245"/>
                    <a:pt x="1068" y="2017"/>
                    <a:pt x="958" y="1789"/>
                  </a:cubicBezTo>
                  <a:cubicBezTo>
                    <a:pt x="840" y="1561"/>
                    <a:pt x="730" y="1369"/>
                    <a:pt x="612" y="1141"/>
                  </a:cubicBezTo>
                  <a:cubicBezTo>
                    <a:pt x="575" y="1031"/>
                    <a:pt x="502" y="913"/>
                    <a:pt x="457" y="840"/>
                  </a:cubicBezTo>
                  <a:cubicBezTo>
                    <a:pt x="384" y="721"/>
                    <a:pt x="347" y="612"/>
                    <a:pt x="274" y="457"/>
                  </a:cubicBezTo>
                  <a:lnTo>
                    <a:pt x="274" y="493"/>
                  </a:lnTo>
                  <a:cubicBezTo>
                    <a:pt x="229" y="347"/>
                    <a:pt x="156" y="192"/>
                    <a:pt x="83" y="37"/>
                  </a:cubicBezTo>
                  <a:cubicBezTo>
                    <a:pt x="83" y="1"/>
                    <a:pt x="83" y="1"/>
                    <a:pt x="46" y="1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5" name="Google Shape;6075;p73"/>
            <p:cNvSpPr/>
            <p:nvPr/>
          </p:nvSpPr>
          <p:spPr>
            <a:xfrm flipH="1">
              <a:off x="3665859" y="2589510"/>
              <a:ext cx="196044" cy="292070"/>
            </a:xfrm>
            <a:custGeom>
              <a:avLst/>
              <a:gdLst/>
              <a:ahLst/>
              <a:cxnLst/>
              <a:rect l="l" t="t" r="r" b="b"/>
              <a:pathLst>
                <a:path w="3240" h="4827" extrusionOk="0">
                  <a:moveTo>
                    <a:pt x="3194" y="0"/>
                  </a:moveTo>
                  <a:cubicBezTo>
                    <a:pt x="2665" y="529"/>
                    <a:pt x="2136" y="1058"/>
                    <a:pt x="1643" y="1597"/>
                  </a:cubicBezTo>
                  <a:cubicBezTo>
                    <a:pt x="1369" y="1898"/>
                    <a:pt x="1141" y="2199"/>
                    <a:pt x="913" y="2545"/>
                  </a:cubicBezTo>
                  <a:cubicBezTo>
                    <a:pt x="685" y="2847"/>
                    <a:pt x="503" y="3193"/>
                    <a:pt x="348" y="3531"/>
                  </a:cubicBezTo>
                  <a:cubicBezTo>
                    <a:pt x="229" y="3722"/>
                    <a:pt x="156" y="3914"/>
                    <a:pt x="120" y="4142"/>
                  </a:cubicBezTo>
                  <a:cubicBezTo>
                    <a:pt x="83" y="4215"/>
                    <a:pt x="83" y="4334"/>
                    <a:pt x="47" y="4406"/>
                  </a:cubicBezTo>
                  <a:lnTo>
                    <a:pt x="47" y="4562"/>
                  </a:lnTo>
                  <a:cubicBezTo>
                    <a:pt x="47" y="4635"/>
                    <a:pt x="47" y="4671"/>
                    <a:pt x="1" y="4744"/>
                  </a:cubicBezTo>
                  <a:lnTo>
                    <a:pt x="47" y="4790"/>
                  </a:lnTo>
                  <a:cubicBezTo>
                    <a:pt x="83" y="4826"/>
                    <a:pt x="83" y="4826"/>
                    <a:pt x="120" y="4826"/>
                  </a:cubicBezTo>
                  <a:cubicBezTo>
                    <a:pt x="156" y="4826"/>
                    <a:pt x="156" y="4826"/>
                    <a:pt x="193" y="4790"/>
                  </a:cubicBezTo>
                  <a:cubicBezTo>
                    <a:pt x="193" y="4744"/>
                    <a:pt x="229" y="4744"/>
                    <a:pt x="229" y="4708"/>
                  </a:cubicBezTo>
                  <a:cubicBezTo>
                    <a:pt x="275" y="4443"/>
                    <a:pt x="348" y="4142"/>
                    <a:pt x="457" y="3832"/>
                  </a:cubicBezTo>
                  <a:lnTo>
                    <a:pt x="457" y="3832"/>
                  </a:lnTo>
                  <a:lnTo>
                    <a:pt x="421" y="3877"/>
                  </a:lnTo>
                  <a:cubicBezTo>
                    <a:pt x="539" y="3604"/>
                    <a:pt x="685" y="3303"/>
                    <a:pt x="840" y="3038"/>
                  </a:cubicBezTo>
                  <a:cubicBezTo>
                    <a:pt x="913" y="2919"/>
                    <a:pt x="995" y="2774"/>
                    <a:pt x="1068" y="2618"/>
                  </a:cubicBezTo>
                  <a:cubicBezTo>
                    <a:pt x="1187" y="2509"/>
                    <a:pt x="1260" y="2354"/>
                    <a:pt x="1333" y="2235"/>
                  </a:cubicBezTo>
                  <a:cubicBezTo>
                    <a:pt x="1908" y="1442"/>
                    <a:pt x="2555" y="721"/>
                    <a:pt x="3240" y="73"/>
                  </a:cubicBezTo>
                  <a:lnTo>
                    <a:pt x="3240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6" name="Google Shape;6076;p73"/>
            <p:cNvSpPr/>
            <p:nvPr/>
          </p:nvSpPr>
          <p:spPr>
            <a:xfrm flipH="1">
              <a:off x="3753595" y="2020904"/>
              <a:ext cx="126521" cy="894845"/>
            </a:xfrm>
            <a:custGeom>
              <a:avLst/>
              <a:gdLst/>
              <a:ahLst/>
              <a:cxnLst/>
              <a:rect l="l" t="t" r="r" b="b"/>
              <a:pathLst>
                <a:path w="2091" h="14789" extrusionOk="0">
                  <a:moveTo>
                    <a:pt x="1981" y="1"/>
                  </a:moveTo>
                  <a:cubicBezTo>
                    <a:pt x="1944" y="1"/>
                    <a:pt x="1944" y="1"/>
                    <a:pt x="1944" y="47"/>
                  </a:cubicBezTo>
                  <a:cubicBezTo>
                    <a:pt x="1981" y="539"/>
                    <a:pt x="1981" y="1032"/>
                    <a:pt x="1944" y="1524"/>
                  </a:cubicBezTo>
                  <a:cubicBezTo>
                    <a:pt x="1862" y="1981"/>
                    <a:pt x="1825" y="2437"/>
                    <a:pt x="1716" y="2856"/>
                  </a:cubicBezTo>
                  <a:cubicBezTo>
                    <a:pt x="1670" y="3084"/>
                    <a:pt x="1634" y="3312"/>
                    <a:pt x="1561" y="3541"/>
                  </a:cubicBezTo>
                  <a:cubicBezTo>
                    <a:pt x="1524" y="3769"/>
                    <a:pt x="1442" y="3997"/>
                    <a:pt x="1406" y="4225"/>
                  </a:cubicBezTo>
                  <a:cubicBezTo>
                    <a:pt x="1333" y="4416"/>
                    <a:pt x="1260" y="4644"/>
                    <a:pt x="1214" y="4872"/>
                  </a:cubicBezTo>
                  <a:cubicBezTo>
                    <a:pt x="1141" y="5100"/>
                    <a:pt x="1068" y="5329"/>
                    <a:pt x="1032" y="5557"/>
                  </a:cubicBezTo>
                  <a:cubicBezTo>
                    <a:pt x="913" y="5976"/>
                    <a:pt x="804" y="6432"/>
                    <a:pt x="685" y="6843"/>
                  </a:cubicBezTo>
                  <a:cubicBezTo>
                    <a:pt x="576" y="7226"/>
                    <a:pt x="530" y="7646"/>
                    <a:pt x="457" y="8029"/>
                  </a:cubicBezTo>
                  <a:cubicBezTo>
                    <a:pt x="384" y="8439"/>
                    <a:pt x="302" y="8823"/>
                    <a:pt x="229" y="9242"/>
                  </a:cubicBezTo>
                  <a:cubicBezTo>
                    <a:pt x="120" y="10081"/>
                    <a:pt x="1" y="10912"/>
                    <a:pt x="1" y="11787"/>
                  </a:cubicBezTo>
                  <a:cubicBezTo>
                    <a:pt x="1" y="12280"/>
                    <a:pt x="1" y="12773"/>
                    <a:pt x="74" y="13311"/>
                  </a:cubicBezTo>
                  <a:cubicBezTo>
                    <a:pt x="120" y="13539"/>
                    <a:pt x="156" y="13803"/>
                    <a:pt x="229" y="14032"/>
                  </a:cubicBezTo>
                  <a:cubicBezTo>
                    <a:pt x="229" y="14141"/>
                    <a:pt x="265" y="14260"/>
                    <a:pt x="302" y="14369"/>
                  </a:cubicBezTo>
                  <a:cubicBezTo>
                    <a:pt x="302" y="14451"/>
                    <a:pt x="348" y="14488"/>
                    <a:pt x="384" y="14561"/>
                  </a:cubicBezTo>
                  <a:cubicBezTo>
                    <a:pt x="384" y="14597"/>
                    <a:pt x="421" y="14679"/>
                    <a:pt x="421" y="14716"/>
                  </a:cubicBezTo>
                  <a:cubicBezTo>
                    <a:pt x="457" y="14789"/>
                    <a:pt x="494" y="14789"/>
                    <a:pt x="576" y="14789"/>
                  </a:cubicBezTo>
                  <a:cubicBezTo>
                    <a:pt x="612" y="14789"/>
                    <a:pt x="649" y="14716"/>
                    <a:pt x="612" y="14679"/>
                  </a:cubicBezTo>
                  <a:cubicBezTo>
                    <a:pt x="612" y="14597"/>
                    <a:pt x="576" y="14524"/>
                    <a:pt x="576" y="14451"/>
                  </a:cubicBezTo>
                  <a:cubicBezTo>
                    <a:pt x="530" y="14369"/>
                    <a:pt x="530" y="14260"/>
                    <a:pt x="494" y="14187"/>
                  </a:cubicBezTo>
                  <a:cubicBezTo>
                    <a:pt x="457" y="14032"/>
                    <a:pt x="421" y="13876"/>
                    <a:pt x="421" y="13731"/>
                  </a:cubicBezTo>
                  <a:cubicBezTo>
                    <a:pt x="302" y="13192"/>
                    <a:pt x="265" y="12627"/>
                    <a:pt x="265" y="12088"/>
                  </a:cubicBezTo>
                  <a:cubicBezTo>
                    <a:pt x="265" y="11523"/>
                    <a:pt x="302" y="10948"/>
                    <a:pt x="384" y="10383"/>
                  </a:cubicBezTo>
                  <a:cubicBezTo>
                    <a:pt x="457" y="9543"/>
                    <a:pt x="576" y="8750"/>
                    <a:pt x="722" y="7947"/>
                  </a:cubicBezTo>
                  <a:cubicBezTo>
                    <a:pt x="804" y="7527"/>
                    <a:pt x="877" y="7117"/>
                    <a:pt x="950" y="6733"/>
                  </a:cubicBezTo>
                  <a:cubicBezTo>
                    <a:pt x="1068" y="6277"/>
                    <a:pt x="1141" y="5821"/>
                    <a:pt x="1260" y="5402"/>
                  </a:cubicBezTo>
                  <a:lnTo>
                    <a:pt x="1597" y="4033"/>
                  </a:lnTo>
                  <a:cubicBezTo>
                    <a:pt x="1670" y="3614"/>
                    <a:pt x="1789" y="3157"/>
                    <a:pt x="1862" y="2701"/>
                  </a:cubicBezTo>
                  <a:cubicBezTo>
                    <a:pt x="2017" y="1825"/>
                    <a:pt x="2090" y="913"/>
                    <a:pt x="2017" y="47"/>
                  </a:cubicBezTo>
                  <a:cubicBezTo>
                    <a:pt x="2017" y="1"/>
                    <a:pt x="2017" y="1"/>
                    <a:pt x="1981" y="1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7" name="Google Shape;6077;p73"/>
            <p:cNvSpPr/>
            <p:nvPr/>
          </p:nvSpPr>
          <p:spPr>
            <a:xfrm flipH="1">
              <a:off x="3553255" y="2290291"/>
              <a:ext cx="317422" cy="370487"/>
            </a:xfrm>
            <a:custGeom>
              <a:avLst/>
              <a:gdLst/>
              <a:ahLst/>
              <a:cxnLst/>
              <a:rect l="l" t="t" r="r" b="b"/>
              <a:pathLst>
                <a:path w="5246" h="6123" extrusionOk="0">
                  <a:moveTo>
                    <a:pt x="5163" y="1"/>
                  </a:moveTo>
                  <a:cubicBezTo>
                    <a:pt x="4479" y="612"/>
                    <a:pt x="3795" y="1214"/>
                    <a:pt x="3156" y="1862"/>
                  </a:cubicBezTo>
                  <a:cubicBezTo>
                    <a:pt x="2810" y="2163"/>
                    <a:pt x="2472" y="2510"/>
                    <a:pt x="2162" y="2847"/>
                  </a:cubicBezTo>
                  <a:cubicBezTo>
                    <a:pt x="1825" y="3157"/>
                    <a:pt x="1514" y="3495"/>
                    <a:pt x="1213" y="3841"/>
                  </a:cubicBezTo>
                  <a:cubicBezTo>
                    <a:pt x="1058" y="3987"/>
                    <a:pt x="912" y="4179"/>
                    <a:pt x="757" y="4334"/>
                  </a:cubicBezTo>
                  <a:cubicBezTo>
                    <a:pt x="648" y="4526"/>
                    <a:pt x="529" y="4672"/>
                    <a:pt x="420" y="4863"/>
                  </a:cubicBezTo>
                  <a:cubicBezTo>
                    <a:pt x="301" y="5018"/>
                    <a:pt x="228" y="5210"/>
                    <a:pt x="146" y="5401"/>
                  </a:cubicBezTo>
                  <a:cubicBezTo>
                    <a:pt x="109" y="5511"/>
                    <a:pt x="73" y="5584"/>
                    <a:pt x="37" y="5702"/>
                  </a:cubicBezTo>
                  <a:cubicBezTo>
                    <a:pt x="0" y="5812"/>
                    <a:pt x="0" y="5931"/>
                    <a:pt x="0" y="6040"/>
                  </a:cubicBezTo>
                  <a:cubicBezTo>
                    <a:pt x="0" y="6086"/>
                    <a:pt x="0" y="6122"/>
                    <a:pt x="37" y="6122"/>
                  </a:cubicBezTo>
                  <a:cubicBezTo>
                    <a:pt x="73" y="6122"/>
                    <a:pt x="109" y="6122"/>
                    <a:pt x="109" y="6086"/>
                  </a:cubicBezTo>
                  <a:cubicBezTo>
                    <a:pt x="146" y="6040"/>
                    <a:pt x="146" y="6003"/>
                    <a:pt x="146" y="6003"/>
                  </a:cubicBezTo>
                  <a:cubicBezTo>
                    <a:pt x="146" y="5967"/>
                    <a:pt x="146" y="5967"/>
                    <a:pt x="192" y="5931"/>
                  </a:cubicBezTo>
                  <a:lnTo>
                    <a:pt x="146" y="5931"/>
                  </a:lnTo>
                  <a:cubicBezTo>
                    <a:pt x="228" y="5702"/>
                    <a:pt x="301" y="5511"/>
                    <a:pt x="420" y="5283"/>
                  </a:cubicBezTo>
                  <a:cubicBezTo>
                    <a:pt x="493" y="5091"/>
                    <a:pt x="602" y="4863"/>
                    <a:pt x="757" y="4672"/>
                  </a:cubicBezTo>
                  <a:cubicBezTo>
                    <a:pt x="876" y="4526"/>
                    <a:pt x="985" y="4371"/>
                    <a:pt x="1104" y="4179"/>
                  </a:cubicBezTo>
                  <a:cubicBezTo>
                    <a:pt x="1250" y="4033"/>
                    <a:pt x="1405" y="3841"/>
                    <a:pt x="1560" y="3686"/>
                  </a:cubicBezTo>
                  <a:cubicBezTo>
                    <a:pt x="1861" y="3303"/>
                    <a:pt x="2162" y="2966"/>
                    <a:pt x="2509" y="2665"/>
                  </a:cubicBezTo>
                  <a:cubicBezTo>
                    <a:pt x="3111" y="1980"/>
                    <a:pt x="3795" y="1333"/>
                    <a:pt x="4479" y="721"/>
                  </a:cubicBezTo>
                  <a:cubicBezTo>
                    <a:pt x="4671" y="493"/>
                    <a:pt x="4899" y="302"/>
                    <a:pt x="5127" y="110"/>
                  </a:cubicBezTo>
                  <a:cubicBezTo>
                    <a:pt x="5163" y="110"/>
                    <a:pt x="5163" y="74"/>
                    <a:pt x="5209" y="37"/>
                  </a:cubicBezTo>
                  <a:cubicBezTo>
                    <a:pt x="5209" y="37"/>
                    <a:pt x="5246" y="1"/>
                    <a:pt x="5209" y="1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8" name="Google Shape;6078;p73"/>
            <p:cNvSpPr/>
            <p:nvPr/>
          </p:nvSpPr>
          <p:spPr>
            <a:xfrm flipH="1">
              <a:off x="4148853" y="2603306"/>
              <a:ext cx="271679" cy="82835"/>
            </a:xfrm>
            <a:custGeom>
              <a:avLst/>
              <a:gdLst/>
              <a:ahLst/>
              <a:cxnLst/>
              <a:rect l="l" t="t" r="r" b="b"/>
              <a:pathLst>
                <a:path w="4490" h="1369" extrusionOk="0">
                  <a:moveTo>
                    <a:pt x="1" y="0"/>
                  </a:moveTo>
                  <a:lnTo>
                    <a:pt x="1" y="73"/>
                  </a:lnTo>
                  <a:cubicBezTo>
                    <a:pt x="338" y="228"/>
                    <a:pt x="685" y="374"/>
                    <a:pt x="1023" y="529"/>
                  </a:cubicBezTo>
                  <a:cubicBezTo>
                    <a:pt x="1214" y="602"/>
                    <a:pt x="1406" y="685"/>
                    <a:pt x="1597" y="758"/>
                  </a:cubicBezTo>
                  <a:cubicBezTo>
                    <a:pt x="1789" y="830"/>
                    <a:pt x="1980" y="867"/>
                    <a:pt x="2163" y="949"/>
                  </a:cubicBezTo>
                  <a:cubicBezTo>
                    <a:pt x="2510" y="1059"/>
                    <a:pt x="2893" y="1177"/>
                    <a:pt x="3267" y="1250"/>
                  </a:cubicBezTo>
                  <a:cubicBezTo>
                    <a:pt x="3458" y="1287"/>
                    <a:pt x="3650" y="1287"/>
                    <a:pt x="3841" y="1323"/>
                  </a:cubicBezTo>
                  <a:cubicBezTo>
                    <a:pt x="3951" y="1323"/>
                    <a:pt x="4070" y="1369"/>
                    <a:pt x="4143" y="1369"/>
                  </a:cubicBezTo>
                  <a:lnTo>
                    <a:pt x="4407" y="1369"/>
                  </a:lnTo>
                  <a:cubicBezTo>
                    <a:pt x="4444" y="1369"/>
                    <a:pt x="4489" y="1323"/>
                    <a:pt x="4489" y="1287"/>
                  </a:cubicBezTo>
                  <a:lnTo>
                    <a:pt x="4444" y="1250"/>
                  </a:lnTo>
                  <a:cubicBezTo>
                    <a:pt x="4334" y="1214"/>
                    <a:pt x="4261" y="1214"/>
                    <a:pt x="4179" y="1214"/>
                  </a:cubicBezTo>
                  <a:cubicBezTo>
                    <a:pt x="4070" y="1177"/>
                    <a:pt x="3987" y="1177"/>
                    <a:pt x="3878" y="1177"/>
                  </a:cubicBezTo>
                  <a:cubicBezTo>
                    <a:pt x="3686" y="1141"/>
                    <a:pt x="3495" y="1095"/>
                    <a:pt x="3303" y="1095"/>
                  </a:cubicBezTo>
                  <a:lnTo>
                    <a:pt x="1935" y="758"/>
                  </a:lnTo>
                  <a:cubicBezTo>
                    <a:pt x="1707" y="685"/>
                    <a:pt x="1479" y="602"/>
                    <a:pt x="1251" y="529"/>
                  </a:cubicBezTo>
                  <a:cubicBezTo>
                    <a:pt x="1023" y="456"/>
                    <a:pt x="795" y="338"/>
                    <a:pt x="612" y="265"/>
                  </a:cubicBezTo>
                  <a:cubicBezTo>
                    <a:pt x="420" y="183"/>
                    <a:pt x="229" y="73"/>
                    <a:pt x="37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9" name="Google Shape;6079;p73"/>
            <p:cNvSpPr/>
            <p:nvPr/>
          </p:nvSpPr>
          <p:spPr>
            <a:xfrm flipH="1">
              <a:off x="3560473" y="2773337"/>
              <a:ext cx="729236" cy="627644"/>
            </a:xfrm>
            <a:custGeom>
              <a:avLst/>
              <a:gdLst/>
              <a:ahLst/>
              <a:cxnLst/>
              <a:rect l="l" t="t" r="r" b="b"/>
              <a:pathLst>
                <a:path w="12052" h="10373" extrusionOk="0">
                  <a:moveTo>
                    <a:pt x="1" y="0"/>
                  </a:moveTo>
                  <a:cubicBezTo>
                    <a:pt x="348" y="4105"/>
                    <a:pt x="1141" y="7791"/>
                    <a:pt x="2245" y="10373"/>
                  </a:cubicBezTo>
                  <a:lnTo>
                    <a:pt x="9808" y="10373"/>
                  </a:lnTo>
                  <a:cubicBezTo>
                    <a:pt x="10912" y="7791"/>
                    <a:pt x="11714" y="4105"/>
                    <a:pt x="12052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0" name="Google Shape;6080;p73"/>
            <p:cNvSpPr/>
            <p:nvPr/>
          </p:nvSpPr>
          <p:spPr>
            <a:xfrm flipH="1">
              <a:off x="3560473" y="2773337"/>
              <a:ext cx="729236" cy="59660"/>
            </a:xfrm>
            <a:custGeom>
              <a:avLst/>
              <a:gdLst/>
              <a:ahLst/>
              <a:cxnLst/>
              <a:rect l="l" t="t" r="r" b="b"/>
              <a:pathLst>
                <a:path w="12052" h="986" extrusionOk="0">
                  <a:moveTo>
                    <a:pt x="1" y="0"/>
                  </a:moveTo>
                  <a:cubicBezTo>
                    <a:pt x="47" y="338"/>
                    <a:pt x="83" y="648"/>
                    <a:pt x="119" y="985"/>
                  </a:cubicBezTo>
                  <a:lnTo>
                    <a:pt x="11943" y="985"/>
                  </a:lnTo>
                  <a:cubicBezTo>
                    <a:pt x="11979" y="648"/>
                    <a:pt x="12015" y="338"/>
                    <a:pt x="120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1" name="Google Shape;6081;p73"/>
            <p:cNvSpPr/>
            <p:nvPr/>
          </p:nvSpPr>
          <p:spPr>
            <a:xfrm flipH="1">
              <a:off x="3574268" y="2906881"/>
              <a:ext cx="701645" cy="89491"/>
            </a:xfrm>
            <a:custGeom>
              <a:avLst/>
              <a:gdLst/>
              <a:ahLst/>
              <a:cxnLst/>
              <a:rect l="l" t="t" r="r" b="b"/>
              <a:pathLst>
                <a:path w="11596" h="1479" extrusionOk="0">
                  <a:moveTo>
                    <a:pt x="1" y="1"/>
                  </a:moveTo>
                  <a:cubicBezTo>
                    <a:pt x="83" y="493"/>
                    <a:pt x="156" y="986"/>
                    <a:pt x="229" y="1479"/>
                  </a:cubicBezTo>
                  <a:lnTo>
                    <a:pt x="11368" y="1479"/>
                  </a:lnTo>
                  <a:cubicBezTo>
                    <a:pt x="11450" y="986"/>
                    <a:pt x="11523" y="493"/>
                    <a:pt x="115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2" name="Google Shape;6082;p73"/>
            <p:cNvSpPr/>
            <p:nvPr/>
          </p:nvSpPr>
          <p:spPr>
            <a:xfrm flipH="1">
              <a:off x="3596897" y="3047082"/>
              <a:ext cx="658019" cy="273857"/>
            </a:xfrm>
            <a:custGeom>
              <a:avLst/>
              <a:gdLst/>
              <a:ahLst/>
              <a:cxnLst/>
              <a:rect l="l" t="t" r="r" b="b"/>
              <a:pathLst>
                <a:path w="10875" h="4526" extrusionOk="0">
                  <a:moveTo>
                    <a:pt x="1" y="1"/>
                  </a:moveTo>
                  <a:cubicBezTo>
                    <a:pt x="302" y="1670"/>
                    <a:pt x="685" y="3194"/>
                    <a:pt x="1141" y="4526"/>
                  </a:cubicBezTo>
                  <a:lnTo>
                    <a:pt x="9735" y="4526"/>
                  </a:lnTo>
                  <a:cubicBezTo>
                    <a:pt x="10191" y="3194"/>
                    <a:pt x="10565" y="1670"/>
                    <a:pt x="108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3" name="Google Shape;6083;p73"/>
            <p:cNvSpPr/>
            <p:nvPr/>
          </p:nvSpPr>
          <p:spPr>
            <a:xfrm flipH="1">
              <a:off x="3675251" y="3350717"/>
              <a:ext cx="499066" cy="50282"/>
            </a:xfrm>
            <a:custGeom>
              <a:avLst/>
              <a:gdLst/>
              <a:ahLst/>
              <a:cxnLst/>
              <a:rect l="l" t="t" r="r" b="b"/>
              <a:pathLst>
                <a:path w="8248" h="831" extrusionOk="0">
                  <a:moveTo>
                    <a:pt x="1" y="0"/>
                  </a:moveTo>
                  <a:cubicBezTo>
                    <a:pt x="110" y="301"/>
                    <a:pt x="229" y="566"/>
                    <a:pt x="338" y="831"/>
                  </a:cubicBezTo>
                  <a:lnTo>
                    <a:pt x="7901" y="831"/>
                  </a:lnTo>
                  <a:cubicBezTo>
                    <a:pt x="8019" y="566"/>
                    <a:pt x="8129" y="301"/>
                    <a:pt x="82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4" name="Google Shape;6084;p73"/>
            <p:cNvSpPr/>
            <p:nvPr/>
          </p:nvSpPr>
          <p:spPr>
            <a:xfrm flipH="1">
              <a:off x="2948273" y="3621653"/>
              <a:ext cx="981380" cy="289652"/>
            </a:xfrm>
            <a:custGeom>
              <a:avLst/>
              <a:gdLst/>
              <a:ahLst/>
              <a:cxnLst/>
              <a:rect l="l" t="t" r="r" b="b"/>
              <a:pathLst>
                <a:path w="16385" h="4836" extrusionOk="0">
                  <a:moveTo>
                    <a:pt x="8859" y="995"/>
                  </a:moveTo>
                  <a:cubicBezTo>
                    <a:pt x="8895" y="995"/>
                    <a:pt x="8977" y="1032"/>
                    <a:pt x="9014" y="1068"/>
                  </a:cubicBezTo>
                  <a:cubicBezTo>
                    <a:pt x="9050" y="1068"/>
                    <a:pt x="9087" y="1105"/>
                    <a:pt x="9123" y="1105"/>
                  </a:cubicBezTo>
                  <a:lnTo>
                    <a:pt x="9123" y="1141"/>
                  </a:lnTo>
                  <a:lnTo>
                    <a:pt x="9160" y="1187"/>
                  </a:lnTo>
                  <a:lnTo>
                    <a:pt x="9160" y="1223"/>
                  </a:lnTo>
                  <a:cubicBezTo>
                    <a:pt x="9160" y="1223"/>
                    <a:pt x="9123" y="1223"/>
                    <a:pt x="9123" y="1260"/>
                  </a:cubicBezTo>
                  <a:cubicBezTo>
                    <a:pt x="9123" y="1260"/>
                    <a:pt x="9087" y="1296"/>
                    <a:pt x="9050" y="1296"/>
                  </a:cubicBezTo>
                  <a:cubicBezTo>
                    <a:pt x="8932" y="1369"/>
                    <a:pt x="8822" y="1415"/>
                    <a:pt x="8704" y="1451"/>
                  </a:cubicBezTo>
                  <a:cubicBezTo>
                    <a:pt x="8594" y="1488"/>
                    <a:pt x="8476" y="1524"/>
                    <a:pt x="8366" y="1561"/>
                  </a:cubicBezTo>
                  <a:lnTo>
                    <a:pt x="8293" y="1597"/>
                  </a:lnTo>
                  <a:lnTo>
                    <a:pt x="8211" y="1597"/>
                  </a:lnTo>
                  <a:cubicBezTo>
                    <a:pt x="8174" y="1643"/>
                    <a:pt x="8138" y="1643"/>
                    <a:pt x="8101" y="1643"/>
                  </a:cubicBezTo>
                  <a:lnTo>
                    <a:pt x="8065" y="1680"/>
                  </a:lnTo>
                  <a:lnTo>
                    <a:pt x="8019" y="1680"/>
                  </a:lnTo>
                  <a:cubicBezTo>
                    <a:pt x="7682" y="1789"/>
                    <a:pt x="7381" y="1908"/>
                    <a:pt x="7034" y="2017"/>
                  </a:cubicBezTo>
                  <a:lnTo>
                    <a:pt x="6614" y="2136"/>
                  </a:lnTo>
                  <a:cubicBezTo>
                    <a:pt x="6843" y="1981"/>
                    <a:pt x="7071" y="1826"/>
                    <a:pt x="7299" y="1716"/>
                  </a:cubicBezTo>
                  <a:cubicBezTo>
                    <a:pt x="7755" y="1451"/>
                    <a:pt x="8293" y="1187"/>
                    <a:pt x="8859" y="995"/>
                  </a:cubicBezTo>
                  <a:close/>
                  <a:moveTo>
                    <a:pt x="13192" y="1"/>
                  </a:moveTo>
                  <a:cubicBezTo>
                    <a:pt x="12927" y="1"/>
                    <a:pt x="12626" y="1"/>
                    <a:pt x="12280" y="47"/>
                  </a:cubicBezTo>
                  <a:cubicBezTo>
                    <a:pt x="11897" y="83"/>
                    <a:pt x="11523" y="120"/>
                    <a:pt x="11103" y="193"/>
                  </a:cubicBezTo>
                  <a:cubicBezTo>
                    <a:pt x="10647" y="275"/>
                    <a:pt x="10227" y="348"/>
                    <a:pt x="9807" y="457"/>
                  </a:cubicBezTo>
                  <a:cubicBezTo>
                    <a:pt x="9470" y="539"/>
                    <a:pt x="9160" y="649"/>
                    <a:pt x="8822" y="767"/>
                  </a:cubicBezTo>
                  <a:cubicBezTo>
                    <a:pt x="8704" y="731"/>
                    <a:pt x="8594" y="731"/>
                    <a:pt x="8476" y="685"/>
                  </a:cubicBezTo>
                  <a:cubicBezTo>
                    <a:pt x="8366" y="685"/>
                    <a:pt x="8247" y="649"/>
                    <a:pt x="8101" y="612"/>
                  </a:cubicBezTo>
                  <a:lnTo>
                    <a:pt x="8065" y="612"/>
                  </a:lnTo>
                  <a:cubicBezTo>
                    <a:pt x="7226" y="457"/>
                    <a:pt x="6240" y="311"/>
                    <a:pt x="5246" y="193"/>
                  </a:cubicBezTo>
                  <a:cubicBezTo>
                    <a:pt x="4826" y="156"/>
                    <a:pt x="4370" y="83"/>
                    <a:pt x="3914" y="83"/>
                  </a:cubicBezTo>
                  <a:lnTo>
                    <a:pt x="3613" y="83"/>
                  </a:lnTo>
                  <a:cubicBezTo>
                    <a:pt x="3312" y="83"/>
                    <a:pt x="3048" y="83"/>
                    <a:pt x="2737" y="120"/>
                  </a:cubicBezTo>
                  <a:cubicBezTo>
                    <a:pt x="2245" y="193"/>
                    <a:pt x="1752" y="311"/>
                    <a:pt x="1332" y="457"/>
                  </a:cubicBezTo>
                  <a:cubicBezTo>
                    <a:pt x="949" y="612"/>
                    <a:pt x="575" y="840"/>
                    <a:pt x="229" y="1105"/>
                  </a:cubicBezTo>
                  <a:cubicBezTo>
                    <a:pt x="229" y="1141"/>
                    <a:pt x="192" y="1141"/>
                    <a:pt x="156" y="1187"/>
                  </a:cubicBezTo>
                  <a:cubicBezTo>
                    <a:pt x="119" y="1223"/>
                    <a:pt x="83" y="1260"/>
                    <a:pt x="37" y="1296"/>
                  </a:cubicBezTo>
                  <a:cubicBezTo>
                    <a:pt x="1" y="1333"/>
                    <a:pt x="1" y="1369"/>
                    <a:pt x="37" y="1415"/>
                  </a:cubicBezTo>
                  <a:cubicBezTo>
                    <a:pt x="37" y="1451"/>
                    <a:pt x="83" y="1451"/>
                    <a:pt x="83" y="1488"/>
                  </a:cubicBezTo>
                  <a:lnTo>
                    <a:pt x="119" y="1488"/>
                  </a:lnTo>
                  <a:lnTo>
                    <a:pt x="156" y="1524"/>
                  </a:lnTo>
                  <a:lnTo>
                    <a:pt x="192" y="1524"/>
                  </a:lnTo>
                  <a:cubicBezTo>
                    <a:pt x="192" y="1524"/>
                    <a:pt x="229" y="1561"/>
                    <a:pt x="265" y="1561"/>
                  </a:cubicBezTo>
                  <a:lnTo>
                    <a:pt x="347" y="1561"/>
                  </a:lnTo>
                  <a:lnTo>
                    <a:pt x="539" y="1643"/>
                  </a:lnTo>
                  <a:cubicBezTo>
                    <a:pt x="685" y="1680"/>
                    <a:pt x="840" y="1716"/>
                    <a:pt x="995" y="1753"/>
                  </a:cubicBezTo>
                  <a:cubicBezTo>
                    <a:pt x="1259" y="1826"/>
                    <a:pt x="1561" y="1944"/>
                    <a:pt x="1944" y="2017"/>
                  </a:cubicBezTo>
                  <a:cubicBezTo>
                    <a:pt x="2135" y="2054"/>
                    <a:pt x="2318" y="2136"/>
                    <a:pt x="2546" y="2172"/>
                  </a:cubicBezTo>
                  <a:lnTo>
                    <a:pt x="2591" y="2172"/>
                  </a:lnTo>
                  <a:cubicBezTo>
                    <a:pt x="2965" y="2282"/>
                    <a:pt x="3385" y="2400"/>
                    <a:pt x="3768" y="2473"/>
                  </a:cubicBezTo>
                  <a:cubicBezTo>
                    <a:pt x="3960" y="2555"/>
                    <a:pt x="4142" y="2592"/>
                    <a:pt x="4297" y="2628"/>
                  </a:cubicBezTo>
                  <a:lnTo>
                    <a:pt x="4297" y="2701"/>
                  </a:lnTo>
                  <a:cubicBezTo>
                    <a:pt x="4334" y="2783"/>
                    <a:pt x="4334" y="2856"/>
                    <a:pt x="4416" y="2893"/>
                  </a:cubicBezTo>
                  <a:cubicBezTo>
                    <a:pt x="4416" y="2966"/>
                    <a:pt x="4452" y="3011"/>
                    <a:pt x="4525" y="3048"/>
                  </a:cubicBezTo>
                  <a:cubicBezTo>
                    <a:pt x="4562" y="3084"/>
                    <a:pt x="4644" y="3121"/>
                    <a:pt x="4680" y="3121"/>
                  </a:cubicBezTo>
                  <a:cubicBezTo>
                    <a:pt x="4717" y="3157"/>
                    <a:pt x="4790" y="3157"/>
                    <a:pt x="4826" y="3157"/>
                  </a:cubicBezTo>
                  <a:cubicBezTo>
                    <a:pt x="4909" y="3157"/>
                    <a:pt x="4982" y="3121"/>
                    <a:pt x="5055" y="3121"/>
                  </a:cubicBezTo>
                  <a:cubicBezTo>
                    <a:pt x="5100" y="3084"/>
                    <a:pt x="5137" y="3048"/>
                    <a:pt x="5210" y="2966"/>
                  </a:cubicBezTo>
                  <a:cubicBezTo>
                    <a:pt x="5474" y="3084"/>
                    <a:pt x="5784" y="3194"/>
                    <a:pt x="6049" y="3313"/>
                  </a:cubicBezTo>
                  <a:cubicBezTo>
                    <a:pt x="6505" y="3504"/>
                    <a:pt x="6925" y="3650"/>
                    <a:pt x="7381" y="3842"/>
                  </a:cubicBezTo>
                  <a:cubicBezTo>
                    <a:pt x="7755" y="3997"/>
                    <a:pt x="8138" y="4152"/>
                    <a:pt x="8521" y="4298"/>
                  </a:cubicBezTo>
                  <a:cubicBezTo>
                    <a:pt x="8704" y="4380"/>
                    <a:pt x="8895" y="4453"/>
                    <a:pt x="9050" y="4526"/>
                  </a:cubicBezTo>
                  <a:lnTo>
                    <a:pt x="9242" y="4644"/>
                  </a:lnTo>
                  <a:lnTo>
                    <a:pt x="9278" y="4644"/>
                  </a:lnTo>
                  <a:cubicBezTo>
                    <a:pt x="9388" y="4681"/>
                    <a:pt x="9506" y="4717"/>
                    <a:pt x="9579" y="4754"/>
                  </a:cubicBezTo>
                  <a:cubicBezTo>
                    <a:pt x="9616" y="4790"/>
                    <a:pt x="9661" y="4836"/>
                    <a:pt x="9698" y="4836"/>
                  </a:cubicBezTo>
                  <a:cubicBezTo>
                    <a:pt x="9698" y="4836"/>
                    <a:pt x="9734" y="4836"/>
                    <a:pt x="9734" y="4790"/>
                  </a:cubicBezTo>
                  <a:cubicBezTo>
                    <a:pt x="11523" y="3960"/>
                    <a:pt x="13192" y="3048"/>
                    <a:pt x="14788" y="2172"/>
                  </a:cubicBezTo>
                  <a:lnTo>
                    <a:pt x="14944" y="2054"/>
                  </a:lnTo>
                  <a:cubicBezTo>
                    <a:pt x="15135" y="1944"/>
                    <a:pt x="15363" y="1826"/>
                    <a:pt x="15546" y="1716"/>
                  </a:cubicBezTo>
                  <a:cubicBezTo>
                    <a:pt x="15737" y="1643"/>
                    <a:pt x="15892" y="1524"/>
                    <a:pt x="16084" y="1415"/>
                  </a:cubicBezTo>
                  <a:lnTo>
                    <a:pt x="16312" y="1260"/>
                  </a:lnTo>
                  <a:cubicBezTo>
                    <a:pt x="16348" y="1260"/>
                    <a:pt x="16348" y="1223"/>
                    <a:pt x="16385" y="1223"/>
                  </a:cubicBezTo>
                  <a:cubicBezTo>
                    <a:pt x="16385" y="1187"/>
                    <a:pt x="16385" y="1141"/>
                    <a:pt x="16348" y="1141"/>
                  </a:cubicBezTo>
                  <a:cubicBezTo>
                    <a:pt x="16348" y="1105"/>
                    <a:pt x="16312" y="1068"/>
                    <a:pt x="16275" y="1068"/>
                  </a:cubicBezTo>
                  <a:lnTo>
                    <a:pt x="16230" y="1032"/>
                  </a:lnTo>
                  <a:cubicBezTo>
                    <a:pt x="16157" y="913"/>
                    <a:pt x="16002" y="767"/>
                    <a:pt x="15819" y="649"/>
                  </a:cubicBezTo>
                  <a:cubicBezTo>
                    <a:pt x="15701" y="576"/>
                    <a:pt x="15546" y="457"/>
                    <a:pt x="15400" y="384"/>
                  </a:cubicBezTo>
                  <a:cubicBezTo>
                    <a:pt x="15089" y="275"/>
                    <a:pt x="14788" y="156"/>
                    <a:pt x="14369" y="120"/>
                  </a:cubicBezTo>
                  <a:cubicBezTo>
                    <a:pt x="14031" y="47"/>
                    <a:pt x="13612" y="1"/>
                    <a:pt x="13192" y="1"/>
                  </a:cubicBezTo>
                  <a:close/>
                </a:path>
              </a:pathLst>
            </a:custGeom>
            <a:solidFill>
              <a:srgbClr val="FA84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5" name="Google Shape;6085;p73"/>
            <p:cNvSpPr/>
            <p:nvPr/>
          </p:nvSpPr>
          <p:spPr>
            <a:xfrm flipH="1">
              <a:off x="3631256" y="3685621"/>
              <a:ext cx="293486" cy="89124"/>
            </a:xfrm>
            <a:custGeom>
              <a:avLst/>
              <a:gdLst/>
              <a:ahLst/>
              <a:cxnLst/>
              <a:rect l="l" t="t" r="r" b="b"/>
              <a:pathLst>
                <a:path w="4900" h="1488" extrusionOk="0">
                  <a:moveTo>
                    <a:pt x="110" y="0"/>
                  </a:moveTo>
                  <a:cubicBezTo>
                    <a:pt x="74" y="0"/>
                    <a:pt x="37" y="37"/>
                    <a:pt x="37" y="73"/>
                  </a:cubicBezTo>
                  <a:cubicBezTo>
                    <a:pt x="1" y="155"/>
                    <a:pt x="37" y="192"/>
                    <a:pt x="110" y="192"/>
                  </a:cubicBezTo>
                  <a:cubicBezTo>
                    <a:pt x="1141" y="383"/>
                    <a:pt x="2163" y="493"/>
                    <a:pt x="3194" y="803"/>
                  </a:cubicBezTo>
                  <a:lnTo>
                    <a:pt x="3230" y="803"/>
                  </a:lnTo>
                  <a:cubicBezTo>
                    <a:pt x="3458" y="876"/>
                    <a:pt x="3686" y="949"/>
                    <a:pt x="3914" y="1031"/>
                  </a:cubicBezTo>
                  <a:cubicBezTo>
                    <a:pt x="4179" y="1141"/>
                    <a:pt x="4407" y="1259"/>
                    <a:pt x="4635" y="1369"/>
                  </a:cubicBezTo>
                  <a:cubicBezTo>
                    <a:pt x="4635" y="1405"/>
                    <a:pt x="4671" y="1405"/>
                    <a:pt x="4708" y="1405"/>
                  </a:cubicBezTo>
                  <a:cubicBezTo>
                    <a:pt x="4708" y="1442"/>
                    <a:pt x="4744" y="1442"/>
                    <a:pt x="4790" y="1487"/>
                  </a:cubicBezTo>
                  <a:lnTo>
                    <a:pt x="4827" y="1487"/>
                  </a:lnTo>
                  <a:cubicBezTo>
                    <a:pt x="4827" y="1442"/>
                    <a:pt x="4863" y="1442"/>
                    <a:pt x="4863" y="1442"/>
                  </a:cubicBezTo>
                  <a:cubicBezTo>
                    <a:pt x="4900" y="1369"/>
                    <a:pt x="4900" y="1296"/>
                    <a:pt x="4863" y="1296"/>
                  </a:cubicBezTo>
                  <a:cubicBezTo>
                    <a:pt x="4516" y="1068"/>
                    <a:pt x="4142" y="876"/>
                    <a:pt x="3759" y="758"/>
                  </a:cubicBezTo>
                  <a:cubicBezTo>
                    <a:pt x="3376" y="612"/>
                    <a:pt x="2966" y="493"/>
                    <a:pt x="2582" y="420"/>
                  </a:cubicBezTo>
                  <a:cubicBezTo>
                    <a:pt x="1780" y="228"/>
                    <a:pt x="949" y="119"/>
                    <a:pt x="147" y="0"/>
                  </a:cubicBezTo>
                  <a:close/>
                </a:path>
              </a:pathLst>
            </a:custGeom>
            <a:solidFill>
              <a:srgbClr val="CB7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6" name="Google Shape;6086;p73"/>
            <p:cNvSpPr/>
            <p:nvPr/>
          </p:nvSpPr>
          <p:spPr>
            <a:xfrm flipH="1">
              <a:off x="3733438" y="3733717"/>
              <a:ext cx="60" cy="6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CB7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7" name="Google Shape;6087;p73"/>
            <p:cNvSpPr/>
            <p:nvPr/>
          </p:nvSpPr>
          <p:spPr>
            <a:xfrm flipH="1">
              <a:off x="3731222" y="3733717"/>
              <a:ext cx="2276" cy="60"/>
            </a:xfrm>
            <a:custGeom>
              <a:avLst/>
              <a:gdLst/>
              <a:ahLst/>
              <a:cxnLst/>
              <a:rect l="l" t="t" r="r" b="b"/>
              <a:pathLst>
                <a:path w="38" h="1" extrusionOk="0">
                  <a:moveTo>
                    <a:pt x="37" y="0"/>
                  </a:moveTo>
                  <a:lnTo>
                    <a:pt x="3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7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8" name="Google Shape;6088;p73"/>
            <p:cNvSpPr/>
            <p:nvPr/>
          </p:nvSpPr>
          <p:spPr>
            <a:xfrm flipH="1">
              <a:off x="3670068" y="3674121"/>
              <a:ext cx="248085" cy="66184"/>
            </a:xfrm>
            <a:custGeom>
              <a:avLst/>
              <a:gdLst/>
              <a:ahLst/>
              <a:cxnLst/>
              <a:rect l="l" t="t" r="r" b="b"/>
              <a:pathLst>
                <a:path w="4142" h="1105" extrusionOk="0">
                  <a:moveTo>
                    <a:pt x="912" y="1"/>
                  </a:moveTo>
                  <a:cubicBezTo>
                    <a:pt x="648" y="1"/>
                    <a:pt x="347" y="37"/>
                    <a:pt x="73" y="119"/>
                  </a:cubicBezTo>
                  <a:cubicBezTo>
                    <a:pt x="37" y="119"/>
                    <a:pt x="0" y="192"/>
                    <a:pt x="37" y="229"/>
                  </a:cubicBezTo>
                  <a:cubicBezTo>
                    <a:pt x="37" y="265"/>
                    <a:pt x="73" y="311"/>
                    <a:pt x="73" y="311"/>
                  </a:cubicBezTo>
                  <a:lnTo>
                    <a:pt x="228" y="311"/>
                  </a:lnTo>
                  <a:cubicBezTo>
                    <a:pt x="228" y="265"/>
                    <a:pt x="265" y="265"/>
                    <a:pt x="301" y="265"/>
                  </a:cubicBezTo>
                  <a:cubicBezTo>
                    <a:pt x="301" y="311"/>
                    <a:pt x="347" y="347"/>
                    <a:pt x="383" y="347"/>
                  </a:cubicBezTo>
                  <a:cubicBezTo>
                    <a:pt x="1177" y="420"/>
                    <a:pt x="1980" y="575"/>
                    <a:pt x="2737" y="767"/>
                  </a:cubicBezTo>
                  <a:cubicBezTo>
                    <a:pt x="2773" y="767"/>
                    <a:pt x="2810" y="721"/>
                    <a:pt x="2856" y="685"/>
                  </a:cubicBezTo>
                  <a:cubicBezTo>
                    <a:pt x="2929" y="721"/>
                    <a:pt x="3001" y="721"/>
                    <a:pt x="3084" y="767"/>
                  </a:cubicBezTo>
                  <a:cubicBezTo>
                    <a:pt x="3385" y="840"/>
                    <a:pt x="3686" y="950"/>
                    <a:pt x="3950" y="1105"/>
                  </a:cubicBezTo>
                  <a:cubicBezTo>
                    <a:pt x="4032" y="1105"/>
                    <a:pt x="4105" y="1105"/>
                    <a:pt x="4105" y="1032"/>
                  </a:cubicBezTo>
                  <a:cubicBezTo>
                    <a:pt x="4142" y="995"/>
                    <a:pt x="4105" y="913"/>
                    <a:pt x="4069" y="877"/>
                  </a:cubicBezTo>
                  <a:cubicBezTo>
                    <a:pt x="3458" y="575"/>
                    <a:pt x="2810" y="311"/>
                    <a:pt x="2126" y="156"/>
                  </a:cubicBezTo>
                  <a:cubicBezTo>
                    <a:pt x="1788" y="83"/>
                    <a:pt x="1442" y="1"/>
                    <a:pt x="1104" y="1"/>
                  </a:cubicBezTo>
                  <a:close/>
                </a:path>
              </a:pathLst>
            </a:custGeom>
            <a:solidFill>
              <a:srgbClr val="CB7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9" name="Google Shape;6089;p73"/>
            <p:cNvSpPr/>
            <p:nvPr/>
          </p:nvSpPr>
          <p:spPr>
            <a:xfrm flipH="1">
              <a:off x="3340048" y="3765401"/>
              <a:ext cx="297798" cy="125181"/>
            </a:xfrm>
            <a:custGeom>
              <a:avLst/>
              <a:gdLst/>
              <a:ahLst/>
              <a:cxnLst/>
              <a:rect l="l" t="t" r="r" b="b"/>
              <a:pathLst>
                <a:path w="4972" h="2090" extrusionOk="0">
                  <a:moveTo>
                    <a:pt x="110" y="0"/>
                  </a:moveTo>
                  <a:cubicBezTo>
                    <a:pt x="37" y="0"/>
                    <a:pt x="0" y="73"/>
                    <a:pt x="0" y="110"/>
                  </a:cubicBezTo>
                  <a:lnTo>
                    <a:pt x="0" y="155"/>
                  </a:lnTo>
                  <a:lnTo>
                    <a:pt x="265" y="155"/>
                  </a:lnTo>
                  <a:cubicBezTo>
                    <a:pt x="529" y="192"/>
                    <a:pt x="794" y="192"/>
                    <a:pt x="1058" y="265"/>
                  </a:cubicBezTo>
                  <a:cubicBezTo>
                    <a:pt x="1405" y="301"/>
                    <a:pt x="1779" y="383"/>
                    <a:pt x="2126" y="529"/>
                  </a:cubicBezTo>
                  <a:cubicBezTo>
                    <a:pt x="2463" y="648"/>
                    <a:pt x="2810" y="757"/>
                    <a:pt x="3111" y="949"/>
                  </a:cubicBezTo>
                  <a:cubicBezTo>
                    <a:pt x="3266" y="1022"/>
                    <a:pt x="3421" y="1104"/>
                    <a:pt x="3531" y="1177"/>
                  </a:cubicBezTo>
                  <a:cubicBezTo>
                    <a:pt x="3604" y="1214"/>
                    <a:pt x="3649" y="1250"/>
                    <a:pt x="3722" y="1296"/>
                  </a:cubicBezTo>
                  <a:cubicBezTo>
                    <a:pt x="4105" y="1524"/>
                    <a:pt x="4443" y="1788"/>
                    <a:pt x="4789" y="2089"/>
                  </a:cubicBezTo>
                  <a:lnTo>
                    <a:pt x="4862" y="2089"/>
                  </a:lnTo>
                  <a:cubicBezTo>
                    <a:pt x="4899" y="2089"/>
                    <a:pt x="4935" y="2053"/>
                    <a:pt x="4935" y="2053"/>
                  </a:cubicBezTo>
                  <a:cubicBezTo>
                    <a:pt x="4972" y="2016"/>
                    <a:pt x="4972" y="1934"/>
                    <a:pt x="4935" y="1898"/>
                  </a:cubicBezTo>
                  <a:cubicBezTo>
                    <a:pt x="4333" y="1369"/>
                    <a:pt x="3649" y="949"/>
                    <a:pt x="2919" y="611"/>
                  </a:cubicBezTo>
                  <a:cubicBezTo>
                    <a:pt x="2545" y="456"/>
                    <a:pt x="2162" y="301"/>
                    <a:pt x="1779" y="192"/>
                  </a:cubicBezTo>
                  <a:cubicBezTo>
                    <a:pt x="1405" y="110"/>
                    <a:pt x="1022" y="37"/>
                    <a:pt x="602" y="0"/>
                  </a:cubicBezTo>
                  <a:close/>
                </a:path>
              </a:pathLst>
            </a:custGeom>
            <a:solidFill>
              <a:srgbClr val="CB7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0" name="Google Shape;6090;p73"/>
            <p:cNvSpPr/>
            <p:nvPr/>
          </p:nvSpPr>
          <p:spPr>
            <a:xfrm flipH="1">
              <a:off x="3414858" y="3840270"/>
              <a:ext cx="2276" cy="2755"/>
            </a:xfrm>
            <a:custGeom>
              <a:avLst/>
              <a:gdLst/>
              <a:ahLst/>
              <a:cxnLst/>
              <a:rect l="l" t="t" r="r" b="b"/>
              <a:pathLst>
                <a:path w="38" h="46" extrusionOk="0">
                  <a:moveTo>
                    <a:pt x="37" y="46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CB7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1" name="Google Shape;6091;p73"/>
            <p:cNvSpPr/>
            <p:nvPr/>
          </p:nvSpPr>
          <p:spPr>
            <a:xfrm flipH="1">
              <a:off x="3414858" y="3842965"/>
              <a:ext cx="60" cy="6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CB7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2" name="Google Shape;6092;p73"/>
            <p:cNvSpPr/>
            <p:nvPr/>
          </p:nvSpPr>
          <p:spPr>
            <a:xfrm flipH="1">
              <a:off x="2961932" y="3674121"/>
              <a:ext cx="391833" cy="216461"/>
            </a:xfrm>
            <a:custGeom>
              <a:avLst/>
              <a:gdLst/>
              <a:ahLst/>
              <a:cxnLst/>
              <a:rect l="l" t="t" r="r" b="b"/>
              <a:pathLst>
                <a:path w="6542" h="3614" extrusionOk="0">
                  <a:moveTo>
                    <a:pt x="6387" y="1"/>
                  </a:moveTo>
                  <a:cubicBezTo>
                    <a:pt x="6086" y="192"/>
                    <a:pt x="5785" y="384"/>
                    <a:pt x="5474" y="539"/>
                  </a:cubicBezTo>
                  <a:cubicBezTo>
                    <a:pt x="5210" y="721"/>
                    <a:pt x="4909" y="913"/>
                    <a:pt x="4608" y="1068"/>
                  </a:cubicBezTo>
                  <a:cubicBezTo>
                    <a:pt x="4033" y="1406"/>
                    <a:pt x="3422" y="1752"/>
                    <a:pt x="2820" y="2090"/>
                  </a:cubicBezTo>
                  <a:lnTo>
                    <a:pt x="2856" y="2053"/>
                  </a:lnTo>
                  <a:lnTo>
                    <a:pt x="2856" y="2053"/>
                  </a:lnTo>
                  <a:cubicBezTo>
                    <a:pt x="1944" y="2546"/>
                    <a:pt x="1032" y="3002"/>
                    <a:pt x="83" y="3385"/>
                  </a:cubicBezTo>
                  <a:cubicBezTo>
                    <a:pt x="46" y="3422"/>
                    <a:pt x="1" y="3504"/>
                    <a:pt x="46" y="3540"/>
                  </a:cubicBezTo>
                  <a:cubicBezTo>
                    <a:pt x="46" y="3577"/>
                    <a:pt x="83" y="3613"/>
                    <a:pt x="119" y="3613"/>
                  </a:cubicBezTo>
                  <a:cubicBezTo>
                    <a:pt x="1141" y="3048"/>
                    <a:pt x="2136" y="2509"/>
                    <a:pt x="3157" y="1944"/>
                  </a:cubicBezTo>
                  <a:cubicBezTo>
                    <a:pt x="4298" y="1333"/>
                    <a:pt x="5401" y="721"/>
                    <a:pt x="6542" y="83"/>
                  </a:cubicBezTo>
                  <a:lnTo>
                    <a:pt x="6542" y="37"/>
                  </a:lnTo>
                  <a:cubicBezTo>
                    <a:pt x="6505" y="1"/>
                    <a:pt x="6505" y="1"/>
                    <a:pt x="6469" y="1"/>
                  </a:cubicBezTo>
                  <a:close/>
                </a:path>
              </a:pathLst>
            </a:custGeom>
            <a:solidFill>
              <a:srgbClr val="CB7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3" name="Google Shape;6093;p73"/>
            <p:cNvSpPr/>
            <p:nvPr/>
          </p:nvSpPr>
          <p:spPr>
            <a:xfrm flipH="1">
              <a:off x="3014339" y="3689993"/>
              <a:ext cx="571638" cy="187831"/>
            </a:xfrm>
            <a:custGeom>
              <a:avLst/>
              <a:gdLst/>
              <a:ahLst/>
              <a:cxnLst/>
              <a:rect l="l" t="t" r="r" b="b"/>
              <a:pathLst>
                <a:path w="9544" h="3136" extrusionOk="0">
                  <a:moveTo>
                    <a:pt x="9434" y="0"/>
                  </a:moveTo>
                  <a:cubicBezTo>
                    <a:pt x="9397" y="0"/>
                    <a:pt x="9351" y="0"/>
                    <a:pt x="9351" y="46"/>
                  </a:cubicBezTo>
                  <a:cubicBezTo>
                    <a:pt x="8786" y="420"/>
                    <a:pt x="8211" y="803"/>
                    <a:pt x="7609" y="1104"/>
                  </a:cubicBezTo>
                  <a:cubicBezTo>
                    <a:pt x="7417" y="1223"/>
                    <a:pt x="7226" y="1296"/>
                    <a:pt x="7034" y="1369"/>
                  </a:cubicBezTo>
                  <a:cubicBezTo>
                    <a:pt x="6770" y="1487"/>
                    <a:pt x="6469" y="1597"/>
                    <a:pt x="6159" y="1752"/>
                  </a:cubicBezTo>
                  <a:cubicBezTo>
                    <a:pt x="6122" y="1752"/>
                    <a:pt x="6122" y="1788"/>
                    <a:pt x="6086" y="1788"/>
                  </a:cubicBezTo>
                  <a:cubicBezTo>
                    <a:pt x="5821" y="1907"/>
                    <a:pt x="5556" y="2053"/>
                    <a:pt x="5292" y="2172"/>
                  </a:cubicBezTo>
                  <a:cubicBezTo>
                    <a:pt x="5100" y="2244"/>
                    <a:pt x="4945" y="2363"/>
                    <a:pt x="4790" y="2436"/>
                  </a:cubicBezTo>
                  <a:cubicBezTo>
                    <a:pt x="4644" y="2509"/>
                    <a:pt x="4489" y="2591"/>
                    <a:pt x="4334" y="2664"/>
                  </a:cubicBezTo>
                  <a:cubicBezTo>
                    <a:pt x="4261" y="2737"/>
                    <a:pt x="4152" y="2783"/>
                    <a:pt x="4069" y="2819"/>
                  </a:cubicBezTo>
                  <a:lnTo>
                    <a:pt x="3960" y="2819"/>
                  </a:lnTo>
                  <a:cubicBezTo>
                    <a:pt x="3613" y="2281"/>
                    <a:pt x="3048" y="1943"/>
                    <a:pt x="2473" y="1715"/>
                  </a:cubicBezTo>
                  <a:cubicBezTo>
                    <a:pt x="2172" y="1560"/>
                    <a:pt x="1871" y="1487"/>
                    <a:pt x="1524" y="1414"/>
                  </a:cubicBezTo>
                  <a:cubicBezTo>
                    <a:pt x="1223" y="1332"/>
                    <a:pt x="876" y="1259"/>
                    <a:pt x="575" y="1223"/>
                  </a:cubicBezTo>
                  <a:cubicBezTo>
                    <a:pt x="420" y="1223"/>
                    <a:pt x="274" y="1223"/>
                    <a:pt x="119" y="1186"/>
                  </a:cubicBezTo>
                  <a:cubicBezTo>
                    <a:pt x="83" y="1186"/>
                    <a:pt x="1" y="1223"/>
                    <a:pt x="1" y="1296"/>
                  </a:cubicBezTo>
                  <a:cubicBezTo>
                    <a:pt x="1" y="1332"/>
                    <a:pt x="46" y="1414"/>
                    <a:pt x="83" y="1414"/>
                  </a:cubicBezTo>
                  <a:cubicBezTo>
                    <a:pt x="119" y="1451"/>
                    <a:pt x="156" y="1487"/>
                    <a:pt x="229" y="1524"/>
                  </a:cubicBezTo>
                  <a:cubicBezTo>
                    <a:pt x="539" y="1560"/>
                    <a:pt x="876" y="1642"/>
                    <a:pt x="1187" y="1752"/>
                  </a:cubicBezTo>
                  <a:cubicBezTo>
                    <a:pt x="1260" y="1752"/>
                    <a:pt x="1369" y="1788"/>
                    <a:pt x="1451" y="1788"/>
                  </a:cubicBezTo>
                  <a:cubicBezTo>
                    <a:pt x="1597" y="1825"/>
                    <a:pt x="1752" y="1825"/>
                    <a:pt x="1907" y="1870"/>
                  </a:cubicBezTo>
                  <a:cubicBezTo>
                    <a:pt x="1944" y="1907"/>
                    <a:pt x="1980" y="1907"/>
                    <a:pt x="2017" y="1907"/>
                  </a:cubicBezTo>
                  <a:cubicBezTo>
                    <a:pt x="2099" y="1943"/>
                    <a:pt x="2172" y="1980"/>
                    <a:pt x="2281" y="2016"/>
                  </a:cubicBezTo>
                  <a:cubicBezTo>
                    <a:pt x="2400" y="2099"/>
                    <a:pt x="2473" y="2135"/>
                    <a:pt x="2592" y="2208"/>
                  </a:cubicBezTo>
                  <a:cubicBezTo>
                    <a:pt x="2592" y="2208"/>
                    <a:pt x="2628" y="2244"/>
                    <a:pt x="2665" y="2281"/>
                  </a:cubicBezTo>
                  <a:cubicBezTo>
                    <a:pt x="2783" y="2327"/>
                    <a:pt x="2856" y="2363"/>
                    <a:pt x="2966" y="2436"/>
                  </a:cubicBezTo>
                  <a:lnTo>
                    <a:pt x="3011" y="2473"/>
                  </a:lnTo>
                  <a:cubicBezTo>
                    <a:pt x="3084" y="2509"/>
                    <a:pt x="3157" y="2591"/>
                    <a:pt x="3239" y="2664"/>
                  </a:cubicBezTo>
                  <a:cubicBezTo>
                    <a:pt x="3349" y="2783"/>
                    <a:pt x="3504" y="2929"/>
                    <a:pt x="3695" y="3011"/>
                  </a:cubicBezTo>
                  <a:cubicBezTo>
                    <a:pt x="3732" y="3011"/>
                    <a:pt x="3805" y="3047"/>
                    <a:pt x="3841" y="3047"/>
                  </a:cubicBezTo>
                  <a:lnTo>
                    <a:pt x="3923" y="3047"/>
                  </a:lnTo>
                  <a:lnTo>
                    <a:pt x="3923" y="3084"/>
                  </a:lnTo>
                  <a:cubicBezTo>
                    <a:pt x="3923" y="3110"/>
                    <a:pt x="3960" y="3135"/>
                    <a:pt x="4007" y="3135"/>
                  </a:cubicBezTo>
                  <a:cubicBezTo>
                    <a:pt x="4027" y="3135"/>
                    <a:pt x="4048" y="3131"/>
                    <a:pt x="4069" y="3120"/>
                  </a:cubicBezTo>
                  <a:cubicBezTo>
                    <a:pt x="4334" y="3011"/>
                    <a:pt x="4608" y="2929"/>
                    <a:pt x="4872" y="2819"/>
                  </a:cubicBezTo>
                  <a:cubicBezTo>
                    <a:pt x="5018" y="2783"/>
                    <a:pt x="5137" y="2701"/>
                    <a:pt x="5246" y="2664"/>
                  </a:cubicBezTo>
                  <a:cubicBezTo>
                    <a:pt x="5401" y="2591"/>
                    <a:pt x="5593" y="2473"/>
                    <a:pt x="5748" y="2400"/>
                  </a:cubicBezTo>
                  <a:lnTo>
                    <a:pt x="5748" y="2327"/>
                  </a:lnTo>
                  <a:cubicBezTo>
                    <a:pt x="5930" y="2244"/>
                    <a:pt x="6159" y="2135"/>
                    <a:pt x="6350" y="2053"/>
                  </a:cubicBezTo>
                  <a:cubicBezTo>
                    <a:pt x="6578" y="1943"/>
                    <a:pt x="6806" y="1825"/>
                    <a:pt x="7034" y="1679"/>
                  </a:cubicBezTo>
                  <a:cubicBezTo>
                    <a:pt x="7573" y="1369"/>
                    <a:pt x="8138" y="1104"/>
                    <a:pt x="8667" y="803"/>
                  </a:cubicBezTo>
                  <a:cubicBezTo>
                    <a:pt x="8859" y="685"/>
                    <a:pt x="9014" y="575"/>
                    <a:pt x="9206" y="420"/>
                  </a:cubicBezTo>
                  <a:cubicBezTo>
                    <a:pt x="9278" y="347"/>
                    <a:pt x="9397" y="274"/>
                    <a:pt x="9470" y="192"/>
                  </a:cubicBezTo>
                  <a:cubicBezTo>
                    <a:pt x="9507" y="155"/>
                    <a:pt x="9543" y="119"/>
                    <a:pt x="9507" y="46"/>
                  </a:cubicBezTo>
                  <a:cubicBezTo>
                    <a:pt x="9470" y="0"/>
                    <a:pt x="9434" y="0"/>
                    <a:pt x="9434" y="0"/>
                  </a:cubicBezTo>
                  <a:close/>
                </a:path>
              </a:pathLst>
            </a:custGeom>
            <a:solidFill>
              <a:srgbClr val="CB7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4" name="Google Shape;6094;p73"/>
            <p:cNvSpPr/>
            <p:nvPr/>
          </p:nvSpPr>
          <p:spPr>
            <a:xfrm flipH="1">
              <a:off x="3221458" y="3812898"/>
              <a:ext cx="45400" cy="30127"/>
            </a:xfrm>
            <a:custGeom>
              <a:avLst/>
              <a:gdLst/>
              <a:ahLst/>
              <a:cxnLst/>
              <a:rect l="l" t="t" r="r" b="b"/>
              <a:pathLst>
                <a:path w="758" h="503" extrusionOk="0">
                  <a:moveTo>
                    <a:pt x="648" y="1"/>
                  </a:moveTo>
                  <a:lnTo>
                    <a:pt x="566" y="47"/>
                  </a:lnTo>
                  <a:cubicBezTo>
                    <a:pt x="493" y="83"/>
                    <a:pt x="420" y="120"/>
                    <a:pt x="338" y="156"/>
                  </a:cubicBezTo>
                  <a:cubicBezTo>
                    <a:pt x="301" y="156"/>
                    <a:pt x="301" y="192"/>
                    <a:pt x="265" y="229"/>
                  </a:cubicBezTo>
                  <a:cubicBezTo>
                    <a:pt x="228" y="275"/>
                    <a:pt x="146" y="275"/>
                    <a:pt x="73" y="311"/>
                  </a:cubicBezTo>
                  <a:cubicBezTo>
                    <a:pt x="37" y="348"/>
                    <a:pt x="0" y="384"/>
                    <a:pt x="37" y="457"/>
                  </a:cubicBezTo>
                  <a:cubicBezTo>
                    <a:pt x="37" y="503"/>
                    <a:pt x="73" y="503"/>
                    <a:pt x="110" y="503"/>
                  </a:cubicBezTo>
                  <a:cubicBezTo>
                    <a:pt x="301" y="384"/>
                    <a:pt x="529" y="275"/>
                    <a:pt x="721" y="156"/>
                  </a:cubicBezTo>
                  <a:cubicBezTo>
                    <a:pt x="758" y="156"/>
                    <a:pt x="758" y="120"/>
                    <a:pt x="721" y="83"/>
                  </a:cubicBezTo>
                  <a:cubicBezTo>
                    <a:pt x="721" y="47"/>
                    <a:pt x="685" y="1"/>
                    <a:pt x="648" y="1"/>
                  </a:cubicBezTo>
                  <a:close/>
                </a:path>
              </a:pathLst>
            </a:custGeom>
            <a:solidFill>
              <a:srgbClr val="CB7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5" name="Google Shape;6095;p73"/>
            <p:cNvSpPr/>
            <p:nvPr/>
          </p:nvSpPr>
          <p:spPr>
            <a:xfrm flipH="1">
              <a:off x="2987029" y="3679032"/>
              <a:ext cx="216461" cy="113741"/>
            </a:xfrm>
            <a:custGeom>
              <a:avLst/>
              <a:gdLst/>
              <a:ahLst/>
              <a:cxnLst/>
              <a:rect l="l" t="t" r="r" b="b"/>
              <a:pathLst>
                <a:path w="3614" h="1899" extrusionOk="0">
                  <a:moveTo>
                    <a:pt x="3385" y="1"/>
                  </a:moveTo>
                  <a:cubicBezTo>
                    <a:pt x="3349" y="37"/>
                    <a:pt x="3349" y="37"/>
                    <a:pt x="3312" y="74"/>
                  </a:cubicBezTo>
                  <a:cubicBezTo>
                    <a:pt x="3294" y="56"/>
                    <a:pt x="3276" y="46"/>
                    <a:pt x="3256" y="46"/>
                  </a:cubicBezTo>
                  <a:cubicBezTo>
                    <a:pt x="3237" y="46"/>
                    <a:pt x="3216" y="56"/>
                    <a:pt x="3194" y="74"/>
                  </a:cubicBezTo>
                  <a:cubicBezTo>
                    <a:pt x="3084" y="110"/>
                    <a:pt x="3011" y="183"/>
                    <a:pt x="2892" y="265"/>
                  </a:cubicBezTo>
                  <a:cubicBezTo>
                    <a:pt x="2892" y="229"/>
                    <a:pt x="2856" y="229"/>
                    <a:pt x="2820" y="229"/>
                  </a:cubicBezTo>
                  <a:cubicBezTo>
                    <a:pt x="2473" y="338"/>
                    <a:pt x="2135" y="530"/>
                    <a:pt x="1825" y="758"/>
                  </a:cubicBezTo>
                  <a:cubicBezTo>
                    <a:pt x="1597" y="831"/>
                    <a:pt x="1369" y="950"/>
                    <a:pt x="1187" y="1059"/>
                  </a:cubicBezTo>
                  <a:lnTo>
                    <a:pt x="1141" y="1096"/>
                  </a:lnTo>
                  <a:cubicBezTo>
                    <a:pt x="767" y="1287"/>
                    <a:pt x="384" y="1479"/>
                    <a:pt x="46" y="1707"/>
                  </a:cubicBezTo>
                  <a:cubicBezTo>
                    <a:pt x="1" y="1707"/>
                    <a:pt x="1" y="1780"/>
                    <a:pt x="1" y="1825"/>
                  </a:cubicBezTo>
                  <a:lnTo>
                    <a:pt x="46" y="1862"/>
                  </a:lnTo>
                  <a:cubicBezTo>
                    <a:pt x="83" y="1898"/>
                    <a:pt x="119" y="1898"/>
                    <a:pt x="119" y="1898"/>
                  </a:cubicBezTo>
                  <a:cubicBezTo>
                    <a:pt x="311" y="1862"/>
                    <a:pt x="457" y="1825"/>
                    <a:pt x="612" y="1743"/>
                  </a:cubicBezTo>
                  <a:cubicBezTo>
                    <a:pt x="803" y="1670"/>
                    <a:pt x="958" y="1597"/>
                    <a:pt x="1141" y="1479"/>
                  </a:cubicBezTo>
                  <a:cubicBezTo>
                    <a:pt x="1415" y="1324"/>
                    <a:pt x="1716" y="1141"/>
                    <a:pt x="1980" y="950"/>
                  </a:cubicBezTo>
                  <a:cubicBezTo>
                    <a:pt x="1980" y="950"/>
                    <a:pt x="2017" y="950"/>
                    <a:pt x="2017" y="913"/>
                  </a:cubicBezTo>
                  <a:cubicBezTo>
                    <a:pt x="2245" y="868"/>
                    <a:pt x="2436" y="758"/>
                    <a:pt x="2628" y="639"/>
                  </a:cubicBezTo>
                  <a:lnTo>
                    <a:pt x="2701" y="639"/>
                  </a:lnTo>
                  <a:cubicBezTo>
                    <a:pt x="2737" y="603"/>
                    <a:pt x="2783" y="603"/>
                    <a:pt x="2783" y="603"/>
                  </a:cubicBezTo>
                  <a:cubicBezTo>
                    <a:pt x="2801" y="621"/>
                    <a:pt x="2829" y="630"/>
                    <a:pt x="2856" y="630"/>
                  </a:cubicBezTo>
                  <a:cubicBezTo>
                    <a:pt x="2883" y="630"/>
                    <a:pt x="2911" y="621"/>
                    <a:pt x="2929" y="603"/>
                  </a:cubicBezTo>
                  <a:cubicBezTo>
                    <a:pt x="3121" y="493"/>
                    <a:pt x="3349" y="338"/>
                    <a:pt x="3540" y="183"/>
                  </a:cubicBezTo>
                  <a:cubicBezTo>
                    <a:pt x="3577" y="183"/>
                    <a:pt x="3577" y="147"/>
                    <a:pt x="3577" y="147"/>
                  </a:cubicBezTo>
                  <a:cubicBezTo>
                    <a:pt x="3613" y="110"/>
                    <a:pt x="3577" y="74"/>
                    <a:pt x="3577" y="37"/>
                  </a:cubicBezTo>
                  <a:cubicBezTo>
                    <a:pt x="3577" y="37"/>
                    <a:pt x="3540" y="1"/>
                    <a:pt x="3504" y="1"/>
                  </a:cubicBezTo>
                  <a:close/>
                </a:path>
              </a:pathLst>
            </a:custGeom>
            <a:solidFill>
              <a:srgbClr val="CB7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6" name="Google Shape;6096;p73"/>
            <p:cNvSpPr/>
            <p:nvPr/>
          </p:nvSpPr>
          <p:spPr>
            <a:xfrm flipH="1">
              <a:off x="2995770" y="3485092"/>
              <a:ext cx="938255" cy="385245"/>
            </a:xfrm>
            <a:custGeom>
              <a:avLst/>
              <a:gdLst/>
              <a:ahLst/>
              <a:cxnLst/>
              <a:rect l="l" t="t" r="r" b="b"/>
              <a:pathLst>
                <a:path w="15665" h="6432" extrusionOk="0">
                  <a:moveTo>
                    <a:pt x="6122" y="0"/>
                  </a:moveTo>
                  <a:cubicBezTo>
                    <a:pt x="5812" y="0"/>
                    <a:pt x="5511" y="46"/>
                    <a:pt x="5246" y="119"/>
                  </a:cubicBezTo>
                  <a:lnTo>
                    <a:pt x="5173" y="119"/>
                  </a:lnTo>
                  <a:lnTo>
                    <a:pt x="5173" y="155"/>
                  </a:lnTo>
                  <a:lnTo>
                    <a:pt x="4945" y="274"/>
                  </a:lnTo>
                  <a:lnTo>
                    <a:pt x="4899" y="274"/>
                  </a:lnTo>
                  <a:cubicBezTo>
                    <a:pt x="3385" y="1141"/>
                    <a:pt x="1825" y="2016"/>
                    <a:pt x="302" y="2965"/>
                  </a:cubicBezTo>
                  <a:lnTo>
                    <a:pt x="229" y="3047"/>
                  </a:lnTo>
                  <a:lnTo>
                    <a:pt x="37" y="3157"/>
                  </a:lnTo>
                  <a:cubicBezTo>
                    <a:pt x="37" y="3157"/>
                    <a:pt x="1" y="3193"/>
                    <a:pt x="1" y="3239"/>
                  </a:cubicBezTo>
                  <a:cubicBezTo>
                    <a:pt x="1" y="3275"/>
                    <a:pt x="1" y="3275"/>
                    <a:pt x="37" y="3312"/>
                  </a:cubicBezTo>
                  <a:lnTo>
                    <a:pt x="37" y="3348"/>
                  </a:lnTo>
                  <a:cubicBezTo>
                    <a:pt x="74" y="3348"/>
                    <a:pt x="74" y="3385"/>
                    <a:pt x="74" y="3385"/>
                  </a:cubicBezTo>
                  <a:lnTo>
                    <a:pt x="229" y="3385"/>
                  </a:lnTo>
                  <a:cubicBezTo>
                    <a:pt x="530" y="3348"/>
                    <a:pt x="840" y="3312"/>
                    <a:pt x="1141" y="3312"/>
                  </a:cubicBezTo>
                  <a:cubicBezTo>
                    <a:pt x="1369" y="3312"/>
                    <a:pt x="1561" y="3348"/>
                    <a:pt x="1752" y="3348"/>
                  </a:cubicBezTo>
                  <a:cubicBezTo>
                    <a:pt x="1825" y="3348"/>
                    <a:pt x="1862" y="3348"/>
                    <a:pt x="1935" y="3385"/>
                  </a:cubicBezTo>
                  <a:lnTo>
                    <a:pt x="1980" y="3385"/>
                  </a:lnTo>
                  <a:cubicBezTo>
                    <a:pt x="2473" y="3467"/>
                    <a:pt x="2892" y="3576"/>
                    <a:pt x="3303" y="3731"/>
                  </a:cubicBezTo>
                  <a:cubicBezTo>
                    <a:pt x="3723" y="3923"/>
                    <a:pt x="4106" y="4151"/>
                    <a:pt x="4443" y="4416"/>
                  </a:cubicBezTo>
                  <a:cubicBezTo>
                    <a:pt x="4598" y="4525"/>
                    <a:pt x="4717" y="4644"/>
                    <a:pt x="4863" y="4790"/>
                  </a:cubicBezTo>
                  <a:lnTo>
                    <a:pt x="4945" y="4790"/>
                  </a:lnTo>
                  <a:cubicBezTo>
                    <a:pt x="5018" y="4790"/>
                    <a:pt x="5128" y="4790"/>
                    <a:pt x="5210" y="4753"/>
                  </a:cubicBezTo>
                  <a:cubicBezTo>
                    <a:pt x="5356" y="4753"/>
                    <a:pt x="5547" y="4717"/>
                    <a:pt x="5739" y="4717"/>
                  </a:cubicBezTo>
                  <a:lnTo>
                    <a:pt x="5812" y="4717"/>
                  </a:lnTo>
                  <a:cubicBezTo>
                    <a:pt x="6003" y="4753"/>
                    <a:pt x="6195" y="4753"/>
                    <a:pt x="6423" y="4790"/>
                  </a:cubicBezTo>
                  <a:cubicBezTo>
                    <a:pt x="6496" y="4790"/>
                    <a:pt x="6615" y="4835"/>
                    <a:pt x="6724" y="4872"/>
                  </a:cubicBezTo>
                  <a:cubicBezTo>
                    <a:pt x="7144" y="4945"/>
                    <a:pt x="7563" y="5063"/>
                    <a:pt x="7983" y="5246"/>
                  </a:cubicBezTo>
                  <a:cubicBezTo>
                    <a:pt x="8174" y="5328"/>
                    <a:pt x="8320" y="5401"/>
                    <a:pt x="8512" y="5520"/>
                  </a:cubicBezTo>
                  <a:cubicBezTo>
                    <a:pt x="8594" y="5556"/>
                    <a:pt x="8631" y="5556"/>
                    <a:pt x="8704" y="5593"/>
                  </a:cubicBezTo>
                  <a:cubicBezTo>
                    <a:pt x="8777" y="5665"/>
                    <a:pt x="8859" y="5702"/>
                    <a:pt x="8968" y="5748"/>
                  </a:cubicBezTo>
                  <a:cubicBezTo>
                    <a:pt x="9123" y="5857"/>
                    <a:pt x="9315" y="5976"/>
                    <a:pt x="9461" y="6122"/>
                  </a:cubicBezTo>
                  <a:cubicBezTo>
                    <a:pt x="9543" y="6204"/>
                    <a:pt x="9616" y="6240"/>
                    <a:pt x="9652" y="6313"/>
                  </a:cubicBezTo>
                  <a:cubicBezTo>
                    <a:pt x="9689" y="6350"/>
                    <a:pt x="9734" y="6386"/>
                    <a:pt x="9771" y="6432"/>
                  </a:cubicBezTo>
                  <a:lnTo>
                    <a:pt x="9771" y="6386"/>
                  </a:lnTo>
                  <a:cubicBezTo>
                    <a:pt x="10683" y="5894"/>
                    <a:pt x="11632" y="5401"/>
                    <a:pt x="12544" y="4908"/>
                  </a:cubicBezTo>
                  <a:cubicBezTo>
                    <a:pt x="13566" y="4379"/>
                    <a:pt x="14633" y="3804"/>
                    <a:pt x="15664" y="3239"/>
                  </a:cubicBezTo>
                  <a:cubicBezTo>
                    <a:pt x="15582" y="3084"/>
                    <a:pt x="15473" y="2965"/>
                    <a:pt x="15354" y="2819"/>
                  </a:cubicBezTo>
                  <a:cubicBezTo>
                    <a:pt x="15245" y="2701"/>
                    <a:pt x="15126" y="2555"/>
                    <a:pt x="14934" y="2436"/>
                  </a:cubicBezTo>
                  <a:cubicBezTo>
                    <a:pt x="14788" y="2327"/>
                    <a:pt x="14633" y="2208"/>
                    <a:pt x="14442" y="2099"/>
                  </a:cubicBezTo>
                  <a:cubicBezTo>
                    <a:pt x="14296" y="2016"/>
                    <a:pt x="14104" y="1907"/>
                    <a:pt x="13913" y="1788"/>
                  </a:cubicBezTo>
                  <a:cubicBezTo>
                    <a:pt x="13530" y="1642"/>
                    <a:pt x="13155" y="1451"/>
                    <a:pt x="12809" y="1332"/>
                  </a:cubicBezTo>
                  <a:cubicBezTo>
                    <a:pt x="12389" y="1223"/>
                    <a:pt x="12015" y="1141"/>
                    <a:pt x="11596" y="1068"/>
                  </a:cubicBezTo>
                  <a:cubicBezTo>
                    <a:pt x="11367" y="1068"/>
                    <a:pt x="11176" y="1031"/>
                    <a:pt x="10948" y="1031"/>
                  </a:cubicBezTo>
                  <a:cubicBezTo>
                    <a:pt x="10419" y="1031"/>
                    <a:pt x="9880" y="1141"/>
                    <a:pt x="9388" y="1296"/>
                  </a:cubicBezTo>
                  <a:cubicBezTo>
                    <a:pt x="8439" y="502"/>
                    <a:pt x="7226" y="0"/>
                    <a:pt x="6122" y="0"/>
                  </a:cubicBezTo>
                  <a:close/>
                </a:path>
              </a:pathLst>
            </a:custGeom>
            <a:solidFill>
              <a:srgbClr val="CB7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7" name="Google Shape;6097;p73"/>
            <p:cNvSpPr/>
            <p:nvPr/>
          </p:nvSpPr>
          <p:spPr>
            <a:xfrm flipH="1">
              <a:off x="3321422" y="3858838"/>
              <a:ext cx="25216" cy="13716"/>
            </a:xfrm>
            <a:custGeom>
              <a:avLst/>
              <a:gdLst/>
              <a:ahLst/>
              <a:cxnLst/>
              <a:rect l="l" t="t" r="r" b="b"/>
              <a:pathLst>
                <a:path w="421" h="229" extrusionOk="0">
                  <a:moveTo>
                    <a:pt x="420" y="0"/>
                  </a:moveTo>
                  <a:lnTo>
                    <a:pt x="420" y="0"/>
                  </a:lnTo>
                  <a:cubicBezTo>
                    <a:pt x="265" y="73"/>
                    <a:pt x="156" y="146"/>
                    <a:pt x="0" y="228"/>
                  </a:cubicBezTo>
                  <a:lnTo>
                    <a:pt x="73" y="228"/>
                  </a:lnTo>
                  <a:cubicBezTo>
                    <a:pt x="192" y="146"/>
                    <a:pt x="302" y="73"/>
                    <a:pt x="420" y="0"/>
                  </a:cubicBezTo>
                  <a:close/>
                </a:path>
              </a:pathLst>
            </a:custGeom>
            <a:solidFill>
              <a:srgbClr val="CB7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8" name="Google Shape;6098;p73"/>
            <p:cNvSpPr/>
            <p:nvPr/>
          </p:nvSpPr>
          <p:spPr>
            <a:xfrm flipH="1">
              <a:off x="3376103" y="3485092"/>
              <a:ext cx="557922" cy="282525"/>
            </a:xfrm>
            <a:custGeom>
              <a:avLst/>
              <a:gdLst/>
              <a:ahLst/>
              <a:cxnLst/>
              <a:rect l="l" t="t" r="r" b="b"/>
              <a:pathLst>
                <a:path w="9315" h="4717" extrusionOk="0">
                  <a:moveTo>
                    <a:pt x="6122" y="0"/>
                  </a:moveTo>
                  <a:cubicBezTo>
                    <a:pt x="5812" y="0"/>
                    <a:pt x="5511" y="46"/>
                    <a:pt x="5246" y="119"/>
                  </a:cubicBezTo>
                  <a:lnTo>
                    <a:pt x="5173" y="119"/>
                  </a:lnTo>
                  <a:lnTo>
                    <a:pt x="5173" y="155"/>
                  </a:lnTo>
                  <a:lnTo>
                    <a:pt x="4945" y="274"/>
                  </a:lnTo>
                  <a:cubicBezTo>
                    <a:pt x="3422" y="1141"/>
                    <a:pt x="1825" y="2016"/>
                    <a:pt x="338" y="2965"/>
                  </a:cubicBezTo>
                  <a:lnTo>
                    <a:pt x="229" y="3047"/>
                  </a:lnTo>
                  <a:lnTo>
                    <a:pt x="37" y="3157"/>
                  </a:lnTo>
                  <a:cubicBezTo>
                    <a:pt x="37" y="3157"/>
                    <a:pt x="1" y="3193"/>
                    <a:pt x="1" y="3239"/>
                  </a:cubicBezTo>
                  <a:cubicBezTo>
                    <a:pt x="1" y="3275"/>
                    <a:pt x="1" y="3275"/>
                    <a:pt x="37" y="3312"/>
                  </a:cubicBezTo>
                  <a:lnTo>
                    <a:pt x="37" y="3348"/>
                  </a:lnTo>
                  <a:cubicBezTo>
                    <a:pt x="74" y="3348"/>
                    <a:pt x="74" y="3385"/>
                    <a:pt x="74" y="3385"/>
                  </a:cubicBezTo>
                  <a:lnTo>
                    <a:pt x="229" y="3385"/>
                  </a:lnTo>
                  <a:cubicBezTo>
                    <a:pt x="530" y="3348"/>
                    <a:pt x="840" y="3312"/>
                    <a:pt x="1141" y="3312"/>
                  </a:cubicBezTo>
                  <a:cubicBezTo>
                    <a:pt x="1369" y="3312"/>
                    <a:pt x="1597" y="3348"/>
                    <a:pt x="1825" y="3348"/>
                  </a:cubicBezTo>
                  <a:cubicBezTo>
                    <a:pt x="1862" y="3348"/>
                    <a:pt x="1898" y="3348"/>
                    <a:pt x="1935" y="3385"/>
                  </a:cubicBezTo>
                  <a:lnTo>
                    <a:pt x="1980" y="3385"/>
                  </a:lnTo>
                  <a:cubicBezTo>
                    <a:pt x="2436" y="3421"/>
                    <a:pt x="2892" y="3576"/>
                    <a:pt x="3303" y="3731"/>
                  </a:cubicBezTo>
                  <a:cubicBezTo>
                    <a:pt x="3723" y="3923"/>
                    <a:pt x="4106" y="4151"/>
                    <a:pt x="4443" y="4416"/>
                  </a:cubicBezTo>
                  <a:cubicBezTo>
                    <a:pt x="4562" y="4489"/>
                    <a:pt x="4671" y="4607"/>
                    <a:pt x="4826" y="4717"/>
                  </a:cubicBezTo>
                  <a:cubicBezTo>
                    <a:pt x="4899" y="4644"/>
                    <a:pt x="4945" y="4562"/>
                    <a:pt x="5055" y="4452"/>
                  </a:cubicBezTo>
                  <a:cubicBezTo>
                    <a:pt x="5401" y="4069"/>
                    <a:pt x="5812" y="3695"/>
                    <a:pt x="6268" y="3348"/>
                  </a:cubicBezTo>
                  <a:cubicBezTo>
                    <a:pt x="6542" y="3120"/>
                    <a:pt x="6843" y="2892"/>
                    <a:pt x="7144" y="2664"/>
                  </a:cubicBezTo>
                  <a:cubicBezTo>
                    <a:pt x="7454" y="2436"/>
                    <a:pt x="7791" y="2208"/>
                    <a:pt x="8092" y="1980"/>
                  </a:cubicBezTo>
                  <a:cubicBezTo>
                    <a:pt x="8512" y="1715"/>
                    <a:pt x="8895" y="1487"/>
                    <a:pt x="9315" y="1259"/>
                  </a:cubicBezTo>
                  <a:cubicBezTo>
                    <a:pt x="8403" y="456"/>
                    <a:pt x="7226" y="0"/>
                    <a:pt x="6122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9" name="Google Shape;6099;p73"/>
            <p:cNvSpPr/>
            <p:nvPr/>
          </p:nvSpPr>
          <p:spPr>
            <a:xfrm flipH="1">
              <a:off x="2995771" y="3546843"/>
              <a:ext cx="642074" cy="323493"/>
            </a:xfrm>
            <a:custGeom>
              <a:avLst/>
              <a:gdLst/>
              <a:ahLst/>
              <a:cxnLst/>
              <a:rect l="l" t="t" r="r" b="b"/>
              <a:pathLst>
                <a:path w="10720" h="5401" extrusionOk="0">
                  <a:moveTo>
                    <a:pt x="6003" y="0"/>
                  </a:moveTo>
                  <a:cubicBezTo>
                    <a:pt x="5620" y="0"/>
                    <a:pt x="5200" y="73"/>
                    <a:pt x="4826" y="155"/>
                  </a:cubicBezTo>
                  <a:cubicBezTo>
                    <a:pt x="4105" y="529"/>
                    <a:pt x="3421" y="949"/>
                    <a:pt x="2737" y="1442"/>
                  </a:cubicBezTo>
                  <a:lnTo>
                    <a:pt x="2773" y="1442"/>
                  </a:lnTo>
                  <a:cubicBezTo>
                    <a:pt x="2281" y="1788"/>
                    <a:pt x="1779" y="2126"/>
                    <a:pt x="1286" y="2509"/>
                  </a:cubicBezTo>
                  <a:cubicBezTo>
                    <a:pt x="830" y="2892"/>
                    <a:pt x="374" y="3303"/>
                    <a:pt x="0" y="3759"/>
                  </a:cubicBezTo>
                  <a:cubicBezTo>
                    <a:pt x="73" y="3759"/>
                    <a:pt x="183" y="3759"/>
                    <a:pt x="265" y="3722"/>
                  </a:cubicBezTo>
                  <a:cubicBezTo>
                    <a:pt x="411" y="3722"/>
                    <a:pt x="602" y="3686"/>
                    <a:pt x="794" y="3686"/>
                  </a:cubicBezTo>
                  <a:lnTo>
                    <a:pt x="867" y="3686"/>
                  </a:lnTo>
                  <a:cubicBezTo>
                    <a:pt x="1058" y="3722"/>
                    <a:pt x="1250" y="3722"/>
                    <a:pt x="1478" y="3759"/>
                  </a:cubicBezTo>
                  <a:cubicBezTo>
                    <a:pt x="1551" y="3759"/>
                    <a:pt x="1670" y="3804"/>
                    <a:pt x="1779" y="3841"/>
                  </a:cubicBezTo>
                  <a:cubicBezTo>
                    <a:pt x="2199" y="3914"/>
                    <a:pt x="2618" y="4032"/>
                    <a:pt x="3038" y="4215"/>
                  </a:cubicBezTo>
                  <a:cubicBezTo>
                    <a:pt x="3229" y="4297"/>
                    <a:pt x="3421" y="4406"/>
                    <a:pt x="3604" y="4489"/>
                  </a:cubicBezTo>
                  <a:cubicBezTo>
                    <a:pt x="3649" y="4525"/>
                    <a:pt x="3722" y="4562"/>
                    <a:pt x="3759" y="4562"/>
                  </a:cubicBezTo>
                  <a:cubicBezTo>
                    <a:pt x="3832" y="4598"/>
                    <a:pt x="3914" y="4671"/>
                    <a:pt x="4023" y="4717"/>
                  </a:cubicBezTo>
                  <a:cubicBezTo>
                    <a:pt x="4178" y="4826"/>
                    <a:pt x="4370" y="4945"/>
                    <a:pt x="4516" y="5091"/>
                  </a:cubicBezTo>
                  <a:cubicBezTo>
                    <a:pt x="4598" y="5173"/>
                    <a:pt x="4671" y="5209"/>
                    <a:pt x="4707" y="5282"/>
                  </a:cubicBezTo>
                  <a:cubicBezTo>
                    <a:pt x="4744" y="5319"/>
                    <a:pt x="4789" y="5355"/>
                    <a:pt x="4826" y="5401"/>
                  </a:cubicBezTo>
                  <a:lnTo>
                    <a:pt x="4826" y="5355"/>
                  </a:lnTo>
                  <a:cubicBezTo>
                    <a:pt x="5738" y="4863"/>
                    <a:pt x="6687" y="4370"/>
                    <a:pt x="7599" y="3877"/>
                  </a:cubicBezTo>
                  <a:cubicBezTo>
                    <a:pt x="8621" y="3348"/>
                    <a:pt x="9688" y="2773"/>
                    <a:pt x="10719" y="2208"/>
                  </a:cubicBezTo>
                  <a:cubicBezTo>
                    <a:pt x="10637" y="2053"/>
                    <a:pt x="10528" y="1934"/>
                    <a:pt x="10409" y="1788"/>
                  </a:cubicBezTo>
                  <a:cubicBezTo>
                    <a:pt x="10300" y="1670"/>
                    <a:pt x="10181" y="1524"/>
                    <a:pt x="9989" y="1405"/>
                  </a:cubicBezTo>
                  <a:cubicBezTo>
                    <a:pt x="9843" y="1296"/>
                    <a:pt x="9688" y="1177"/>
                    <a:pt x="9497" y="1068"/>
                  </a:cubicBezTo>
                  <a:cubicBezTo>
                    <a:pt x="9351" y="985"/>
                    <a:pt x="9159" y="876"/>
                    <a:pt x="8968" y="794"/>
                  </a:cubicBezTo>
                  <a:cubicBezTo>
                    <a:pt x="8621" y="611"/>
                    <a:pt x="8247" y="420"/>
                    <a:pt x="7827" y="301"/>
                  </a:cubicBezTo>
                  <a:cubicBezTo>
                    <a:pt x="7444" y="192"/>
                    <a:pt x="7070" y="110"/>
                    <a:pt x="6651" y="37"/>
                  </a:cubicBezTo>
                  <a:cubicBezTo>
                    <a:pt x="6459" y="37"/>
                    <a:pt x="6231" y="0"/>
                    <a:pt x="6003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0" name="Google Shape;6100;p73"/>
            <p:cNvSpPr/>
            <p:nvPr/>
          </p:nvSpPr>
          <p:spPr>
            <a:xfrm flipH="1">
              <a:off x="3323638" y="3860994"/>
              <a:ext cx="23000" cy="11560"/>
            </a:xfrm>
            <a:custGeom>
              <a:avLst/>
              <a:gdLst/>
              <a:ahLst/>
              <a:cxnLst/>
              <a:rect l="l" t="t" r="r" b="b"/>
              <a:pathLst>
                <a:path w="384" h="193" extrusionOk="0">
                  <a:moveTo>
                    <a:pt x="384" y="1"/>
                  </a:moveTo>
                  <a:cubicBezTo>
                    <a:pt x="229" y="74"/>
                    <a:pt x="110" y="110"/>
                    <a:pt x="0" y="192"/>
                  </a:cubicBezTo>
                  <a:lnTo>
                    <a:pt x="73" y="192"/>
                  </a:lnTo>
                  <a:cubicBezTo>
                    <a:pt x="156" y="110"/>
                    <a:pt x="265" y="74"/>
                    <a:pt x="384" y="1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1" name="Google Shape;6101;p73"/>
            <p:cNvSpPr/>
            <p:nvPr/>
          </p:nvSpPr>
          <p:spPr>
            <a:xfrm flipH="1">
              <a:off x="3323637" y="3726589"/>
              <a:ext cx="253056" cy="113142"/>
            </a:xfrm>
            <a:custGeom>
              <a:avLst/>
              <a:gdLst/>
              <a:ahLst/>
              <a:cxnLst/>
              <a:rect l="l" t="t" r="r" b="b"/>
              <a:pathLst>
                <a:path w="4225" h="1889" extrusionOk="0">
                  <a:moveTo>
                    <a:pt x="119" y="1"/>
                  </a:moveTo>
                  <a:cubicBezTo>
                    <a:pt x="74" y="1"/>
                    <a:pt x="37" y="37"/>
                    <a:pt x="1" y="119"/>
                  </a:cubicBezTo>
                  <a:cubicBezTo>
                    <a:pt x="1" y="156"/>
                    <a:pt x="74" y="229"/>
                    <a:pt x="119" y="229"/>
                  </a:cubicBezTo>
                  <a:cubicBezTo>
                    <a:pt x="384" y="229"/>
                    <a:pt x="612" y="265"/>
                    <a:pt x="840" y="302"/>
                  </a:cubicBezTo>
                  <a:cubicBezTo>
                    <a:pt x="1406" y="384"/>
                    <a:pt x="1944" y="530"/>
                    <a:pt x="2437" y="758"/>
                  </a:cubicBezTo>
                  <a:cubicBezTo>
                    <a:pt x="2856" y="949"/>
                    <a:pt x="3267" y="1177"/>
                    <a:pt x="3613" y="1488"/>
                  </a:cubicBezTo>
                  <a:cubicBezTo>
                    <a:pt x="3768" y="1597"/>
                    <a:pt x="3878" y="1716"/>
                    <a:pt x="4033" y="1862"/>
                  </a:cubicBezTo>
                  <a:cubicBezTo>
                    <a:pt x="4051" y="1880"/>
                    <a:pt x="4070" y="1889"/>
                    <a:pt x="4092" y="1889"/>
                  </a:cubicBezTo>
                  <a:cubicBezTo>
                    <a:pt x="4115" y="1889"/>
                    <a:pt x="4143" y="1880"/>
                    <a:pt x="4179" y="1862"/>
                  </a:cubicBezTo>
                  <a:cubicBezTo>
                    <a:pt x="4225" y="1825"/>
                    <a:pt x="4225" y="1752"/>
                    <a:pt x="4179" y="1716"/>
                  </a:cubicBezTo>
                  <a:cubicBezTo>
                    <a:pt x="3650" y="1177"/>
                    <a:pt x="3002" y="758"/>
                    <a:pt x="2318" y="493"/>
                  </a:cubicBezTo>
                  <a:cubicBezTo>
                    <a:pt x="1634" y="192"/>
                    <a:pt x="877" y="37"/>
                    <a:pt x="119" y="1"/>
                  </a:cubicBezTo>
                  <a:close/>
                </a:path>
              </a:pathLst>
            </a:custGeom>
            <a:solidFill>
              <a:srgbClr val="CB7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2" name="Google Shape;6102;p73"/>
            <p:cNvSpPr/>
            <p:nvPr/>
          </p:nvSpPr>
          <p:spPr>
            <a:xfrm flipH="1">
              <a:off x="3285364" y="3697061"/>
              <a:ext cx="259645" cy="115178"/>
            </a:xfrm>
            <a:custGeom>
              <a:avLst/>
              <a:gdLst/>
              <a:ahLst/>
              <a:cxnLst/>
              <a:rect l="l" t="t" r="r" b="b"/>
              <a:pathLst>
                <a:path w="4335" h="1923" extrusionOk="0">
                  <a:moveTo>
                    <a:pt x="120" y="1"/>
                  </a:moveTo>
                  <a:cubicBezTo>
                    <a:pt x="83" y="37"/>
                    <a:pt x="47" y="37"/>
                    <a:pt x="47" y="74"/>
                  </a:cubicBezTo>
                  <a:cubicBezTo>
                    <a:pt x="47" y="74"/>
                    <a:pt x="1" y="110"/>
                    <a:pt x="47" y="156"/>
                  </a:cubicBezTo>
                  <a:cubicBezTo>
                    <a:pt x="47" y="192"/>
                    <a:pt x="47" y="192"/>
                    <a:pt x="83" y="229"/>
                  </a:cubicBezTo>
                  <a:lnTo>
                    <a:pt x="229" y="229"/>
                  </a:lnTo>
                  <a:cubicBezTo>
                    <a:pt x="342" y="214"/>
                    <a:pt x="454" y="205"/>
                    <a:pt x="568" y="205"/>
                  </a:cubicBezTo>
                  <a:cubicBezTo>
                    <a:pt x="728" y="205"/>
                    <a:pt x="892" y="223"/>
                    <a:pt x="1068" y="265"/>
                  </a:cubicBezTo>
                  <a:cubicBezTo>
                    <a:pt x="1451" y="302"/>
                    <a:pt x="1871" y="457"/>
                    <a:pt x="2245" y="612"/>
                  </a:cubicBezTo>
                  <a:cubicBezTo>
                    <a:pt x="2820" y="877"/>
                    <a:pt x="3349" y="1214"/>
                    <a:pt x="3805" y="1597"/>
                  </a:cubicBezTo>
                  <a:cubicBezTo>
                    <a:pt x="3924" y="1707"/>
                    <a:pt x="4033" y="1789"/>
                    <a:pt x="4152" y="1862"/>
                  </a:cubicBezTo>
                  <a:cubicBezTo>
                    <a:pt x="4173" y="1905"/>
                    <a:pt x="4194" y="1922"/>
                    <a:pt x="4223" y="1922"/>
                  </a:cubicBezTo>
                  <a:cubicBezTo>
                    <a:pt x="4244" y="1922"/>
                    <a:pt x="4267" y="1914"/>
                    <a:pt x="4298" y="1898"/>
                  </a:cubicBezTo>
                  <a:cubicBezTo>
                    <a:pt x="4334" y="1862"/>
                    <a:pt x="4334" y="1789"/>
                    <a:pt x="4298" y="1752"/>
                  </a:cubicBezTo>
                  <a:cubicBezTo>
                    <a:pt x="3732" y="1214"/>
                    <a:pt x="3084" y="758"/>
                    <a:pt x="2364" y="457"/>
                  </a:cubicBezTo>
                  <a:cubicBezTo>
                    <a:pt x="2017" y="265"/>
                    <a:pt x="1643" y="156"/>
                    <a:pt x="1260" y="74"/>
                  </a:cubicBezTo>
                  <a:cubicBezTo>
                    <a:pt x="1068" y="37"/>
                    <a:pt x="877" y="1"/>
                    <a:pt x="685" y="1"/>
                  </a:cubicBezTo>
                  <a:close/>
                </a:path>
              </a:pathLst>
            </a:custGeom>
            <a:solidFill>
              <a:srgbClr val="CB7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3" name="Google Shape;6103;p73"/>
            <p:cNvSpPr/>
            <p:nvPr/>
          </p:nvSpPr>
          <p:spPr>
            <a:xfrm flipH="1">
              <a:off x="3250985" y="3665376"/>
              <a:ext cx="243713" cy="127756"/>
            </a:xfrm>
            <a:custGeom>
              <a:avLst/>
              <a:gdLst/>
              <a:ahLst/>
              <a:cxnLst/>
              <a:rect l="l" t="t" r="r" b="b"/>
              <a:pathLst>
                <a:path w="4069" h="2133" extrusionOk="0">
                  <a:moveTo>
                    <a:pt x="37" y="1"/>
                  </a:moveTo>
                  <a:lnTo>
                    <a:pt x="37" y="74"/>
                  </a:lnTo>
                  <a:cubicBezTo>
                    <a:pt x="0" y="110"/>
                    <a:pt x="37" y="147"/>
                    <a:pt x="37" y="147"/>
                  </a:cubicBezTo>
                  <a:cubicBezTo>
                    <a:pt x="73" y="183"/>
                    <a:pt x="119" y="183"/>
                    <a:pt x="119" y="183"/>
                  </a:cubicBezTo>
                  <a:cubicBezTo>
                    <a:pt x="155" y="183"/>
                    <a:pt x="155" y="183"/>
                    <a:pt x="155" y="229"/>
                  </a:cubicBezTo>
                  <a:cubicBezTo>
                    <a:pt x="803" y="302"/>
                    <a:pt x="1405" y="493"/>
                    <a:pt x="1980" y="758"/>
                  </a:cubicBezTo>
                  <a:cubicBezTo>
                    <a:pt x="2472" y="950"/>
                    <a:pt x="2929" y="1251"/>
                    <a:pt x="3348" y="1597"/>
                  </a:cubicBezTo>
                  <a:cubicBezTo>
                    <a:pt x="3540" y="1743"/>
                    <a:pt x="3722" y="1898"/>
                    <a:pt x="3877" y="2090"/>
                  </a:cubicBezTo>
                  <a:cubicBezTo>
                    <a:pt x="3898" y="2111"/>
                    <a:pt x="3935" y="2132"/>
                    <a:pt x="3969" y="2132"/>
                  </a:cubicBezTo>
                  <a:cubicBezTo>
                    <a:pt x="3993" y="2132"/>
                    <a:pt x="4017" y="2121"/>
                    <a:pt x="4032" y="2090"/>
                  </a:cubicBezTo>
                  <a:cubicBezTo>
                    <a:pt x="4069" y="2053"/>
                    <a:pt x="4069" y="2008"/>
                    <a:pt x="4032" y="1935"/>
                  </a:cubicBezTo>
                  <a:cubicBezTo>
                    <a:pt x="3540" y="1406"/>
                    <a:pt x="2929" y="950"/>
                    <a:pt x="2244" y="639"/>
                  </a:cubicBezTo>
                  <a:cubicBezTo>
                    <a:pt x="1597" y="302"/>
                    <a:pt x="876" y="110"/>
                    <a:pt x="119" y="1"/>
                  </a:cubicBezTo>
                  <a:close/>
                </a:path>
              </a:pathLst>
            </a:custGeom>
            <a:solidFill>
              <a:srgbClr val="CB7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4" name="Google Shape;6104;p73"/>
            <p:cNvSpPr/>
            <p:nvPr/>
          </p:nvSpPr>
          <p:spPr>
            <a:xfrm flipH="1">
              <a:off x="3221457" y="3681248"/>
              <a:ext cx="113681" cy="88046"/>
            </a:xfrm>
            <a:custGeom>
              <a:avLst/>
              <a:gdLst/>
              <a:ahLst/>
              <a:cxnLst/>
              <a:rect l="l" t="t" r="r" b="b"/>
              <a:pathLst>
                <a:path w="1898" h="1470" extrusionOk="0">
                  <a:moveTo>
                    <a:pt x="110" y="0"/>
                  </a:moveTo>
                  <a:cubicBezTo>
                    <a:pt x="110" y="0"/>
                    <a:pt x="73" y="0"/>
                    <a:pt x="73" y="37"/>
                  </a:cubicBezTo>
                  <a:cubicBezTo>
                    <a:pt x="37" y="37"/>
                    <a:pt x="37" y="73"/>
                    <a:pt x="37" y="73"/>
                  </a:cubicBezTo>
                  <a:cubicBezTo>
                    <a:pt x="0" y="110"/>
                    <a:pt x="0" y="146"/>
                    <a:pt x="37" y="146"/>
                  </a:cubicBezTo>
                  <a:cubicBezTo>
                    <a:pt x="37" y="192"/>
                    <a:pt x="73" y="228"/>
                    <a:pt x="73" y="228"/>
                  </a:cubicBezTo>
                  <a:lnTo>
                    <a:pt x="110" y="228"/>
                  </a:lnTo>
                  <a:cubicBezTo>
                    <a:pt x="456" y="374"/>
                    <a:pt x="794" y="602"/>
                    <a:pt x="1104" y="831"/>
                  </a:cubicBezTo>
                  <a:cubicBezTo>
                    <a:pt x="1332" y="1022"/>
                    <a:pt x="1514" y="1214"/>
                    <a:pt x="1706" y="1442"/>
                  </a:cubicBezTo>
                  <a:cubicBezTo>
                    <a:pt x="1724" y="1460"/>
                    <a:pt x="1754" y="1469"/>
                    <a:pt x="1784" y="1469"/>
                  </a:cubicBezTo>
                  <a:cubicBezTo>
                    <a:pt x="1813" y="1469"/>
                    <a:pt x="1843" y="1460"/>
                    <a:pt x="1861" y="1442"/>
                  </a:cubicBezTo>
                  <a:cubicBezTo>
                    <a:pt x="1898" y="1405"/>
                    <a:pt x="1898" y="1369"/>
                    <a:pt x="1861" y="1287"/>
                  </a:cubicBezTo>
                  <a:cubicBezTo>
                    <a:pt x="1633" y="1022"/>
                    <a:pt x="1368" y="794"/>
                    <a:pt x="1104" y="566"/>
                  </a:cubicBezTo>
                  <a:cubicBezTo>
                    <a:pt x="794" y="338"/>
                    <a:pt x="493" y="146"/>
                    <a:pt x="146" y="0"/>
                  </a:cubicBezTo>
                  <a:close/>
                </a:path>
              </a:pathLst>
            </a:custGeom>
            <a:solidFill>
              <a:srgbClr val="CB7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5" name="Google Shape;6105;p73"/>
            <p:cNvSpPr/>
            <p:nvPr/>
          </p:nvSpPr>
          <p:spPr>
            <a:xfrm flipH="1">
              <a:off x="3176116" y="3597096"/>
              <a:ext cx="225145" cy="131170"/>
            </a:xfrm>
            <a:custGeom>
              <a:avLst/>
              <a:gdLst/>
              <a:ahLst/>
              <a:cxnLst/>
              <a:rect l="l" t="t" r="r" b="b"/>
              <a:pathLst>
                <a:path w="3759" h="2190" extrusionOk="0">
                  <a:moveTo>
                    <a:pt x="37" y="0"/>
                  </a:moveTo>
                  <a:cubicBezTo>
                    <a:pt x="37" y="37"/>
                    <a:pt x="0" y="37"/>
                    <a:pt x="0" y="73"/>
                  </a:cubicBezTo>
                  <a:lnTo>
                    <a:pt x="0" y="146"/>
                  </a:lnTo>
                  <a:cubicBezTo>
                    <a:pt x="37" y="183"/>
                    <a:pt x="37" y="183"/>
                    <a:pt x="73" y="183"/>
                  </a:cubicBezTo>
                  <a:cubicBezTo>
                    <a:pt x="529" y="302"/>
                    <a:pt x="985" y="457"/>
                    <a:pt x="1405" y="639"/>
                  </a:cubicBezTo>
                  <a:lnTo>
                    <a:pt x="1369" y="603"/>
                  </a:lnTo>
                  <a:lnTo>
                    <a:pt x="1369" y="603"/>
                  </a:lnTo>
                  <a:cubicBezTo>
                    <a:pt x="1980" y="913"/>
                    <a:pt x="2545" y="1250"/>
                    <a:pt x="3075" y="1670"/>
                  </a:cubicBezTo>
                  <a:cubicBezTo>
                    <a:pt x="3230" y="1825"/>
                    <a:pt x="3421" y="1971"/>
                    <a:pt x="3576" y="2163"/>
                  </a:cubicBezTo>
                  <a:cubicBezTo>
                    <a:pt x="3595" y="2181"/>
                    <a:pt x="3622" y="2190"/>
                    <a:pt x="3649" y="2190"/>
                  </a:cubicBezTo>
                  <a:cubicBezTo>
                    <a:pt x="3677" y="2190"/>
                    <a:pt x="3704" y="2181"/>
                    <a:pt x="3722" y="2163"/>
                  </a:cubicBezTo>
                  <a:cubicBezTo>
                    <a:pt x="3759" y="2126"/>
                    <a:pt x="3759" y="2053"/>
                    <a:pt x="3722" y="2007"/>
                  </a:cubicBezTo>
                  <a:cubicBezTo>
                    <a:pt x="3230" y="1515"/>
                    <a:pt x="2701" y="1095"/>
                    <a:pt x="2089" y="758"/>
                  </a:cubicBezTo>
                  <a:cubicBezTo>
                    <a:pt x="1788" y="566"/>
                    <a:pt x="1442" y="411"/>
                    <a:pt x="1104" y="265"/>
                  </a:cubicBezTo>
                  <a:cubicBezTo>
                    <a:pt x="794" y="146"/>
                    <a:pt x="456" y="37"/>
                    <a:pt x="155" y="0"/>
                  </a:cubicBezTo>
                  <a:close/>
                </a:path>
              </a:pathLst>
            </a:custGeom>
            <a:solidFill>
              <a:srgbClr val="CB7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6" name="Google Shape;6106;p73"/>
            <p:cNvSpPr/>
            <p:nvPr/>
          </p:nvSpPr>
          <p:spPr>
            <a:xfrm flipH="1">
              <a:off x="3121492" y="3567028"/>
              <a:ext cx="232273" cy="125720"/>
            </a:xfrm>
            <a:custGeom>
              <a:avLst/>
              <a:gdLst/>
              <a:ahLst/>
              <a:cxnLst/>
              <a:rect l="l" t="t" r="r" b="b"/>
              <a:pathLst>
                <a:path w="3878" h="2099" extrusionOk="0">
                  <a:moveTo>
                    <a:pt x="119" y="1"/>
                  </a:moveTo>
                  <a:cubicBezTo>
                    <a:pt x="83" y="1"/>
                    <a:pt x="1" y="1"/>
                    <a:pt x="1" y="83"/>
                  </a:cubicBezTo>
                  <a:cubicBezTo>
                    <a:pt x="1" y="119"/>
                    <a:pt x="1" y="192"/>
                    <a:pt x="83" y="192"/>
                  </a:cubicBezTo>
                  <a:cubicBezTo>
                    <a:pt x="649" y="347"/>
                    <a:pt x="1223" y="539"/>
                    <a:pt x="1752" y="804"/>
                  </a:cubicBezTo>
                  <a:lnTo>
                    <a:pt x="1752" y="767"/>
                  </a:lnTo>
                  <a:cubicBezTo>
                    <a:pt x="2327" y="1032"/>
                    <a:pt x="2856" y="1369"/>
                    <a:pt x="3349" y="1789"/>
                  </a:cubicBezTo>
                  <a:cubicBezTo>
                    <a:pt x="3467" y="1871"/>
                    <a:pt x="3577" y="1944"/>
                    <a:pt x="3650" y="2053"/>
                  </a:cubicBezTo>
                  <a:cubicBezTo>
                    <a:pt x="3696" y="2053"/>
                    <a:pt x="3732" y="2099"/>
                    <a:pt x="3732" y="2099"/>
                  </a:cubicBezTo>
                  <a:cubicBezTo>
                    <a:pt x="3769" y="2099"/>
                    <a:pt x="3805" y="2099"/>
                    <a:pt x="3805" y="2053"/>
                  </a:cubicBezTo>
                  <a:cubicBezTo>
                    <a:pt x="3878" y="2017"/>
                    <a:pt x="3878" y="1944"/>
                    <a:pt x="3842" y="1907"/>
                  </a:cubicBezTo>
                  <a:cubicBezTo>
                    <a:pt x="3577" y="1679"/>
                    <a:pt x="3312" y="1451"/>
                    <a:pt x="3011" y="1223"/>
                  </a:cubicBezTo>
                  <a:cubicBezTo>
                    <a:pt x="2738" y="1032"/>
                    <a:pt x="2437" y="877"/>
                    <a:pt x="2099" y="685"/>
                  </a:cubicBezTo>
                  <a:cubicBezTo>
                    <a:pt x="1488" y="384"/>
                    <a:pt x="804" y="156"/>
                    <a:pt x="156" y="1"/>
                  </a:cubicBezTo>
                  <a:close/>
                </a:path>
              </a:pathLst>
            </a:custGeom>
            <a:solidFill>
              <a:srgbClr val="CB7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7" name="Google Shape;6107;p73"/>
            <p:cNvSpPr/>
            <p:nvPr/>
          </p:nvSpPr>
          <p:spPr>
            <a:xfrm flipH="1">
              <a:off x="3077770" y="3560500"/>
              <a:ext cx="180344" cy="97868"/>
            </a:xfrm>
            <a:custGeom>
              <a:avLst/>
              <a:gdLst/>
              <a:ahLst/>
              <a:cxnLst/>
              <a:rect l="l" t="t" r="r" b="b"/>
              <a:pathLst>
                <a:path w="3011" h="1634" extrusionOk="0">
                  <a:moveTo>
                    <a:pt x="119" y="0"/>
                  </a:moveTo>
                  <a:cubicBezTo>
                    <a:pt x="82" y="0"/>
                    <a:pt x="0" y="0"/>
                    <a:pt x="0" y="73"/>
                  </a:cubicBezTo>
                  <a:cubicBezTo>
                    <a:pt x="0" y="110"/>
                    <a:pt x="0" y="192"/>
                    <a:pt x="82" y="192"/>
                  </a:cubicBezTo>
                  <a:cubicBezTo>
                    <a:pt x="502" y="301"/>
                    <a:pt x="958" y="456"/>
                    <a:pt x="1332" y="648"/>
                  </a:cubicBezTo>
                  <a:cubicBezTo>
                    <a:pt x="1787" y="839"/>
                    <a:pt x="2242" y="1103"/>
                    <a:pt x="2661" y="1439"/>
                  </a:cubicBezTo>
                  <a:lnTo>
                    <a:pt x="2661" y="1439"/>
                  </a:lnTo>
                  <a:cubicBezTo>
                    <a:pt x="2714" y="1494"/>
                    <a:pt x="2751" y="1536"/>
                    <a:pt x="2819" y="1597"/>
                  </a:cubicBezTo>
                  <a:cubicBezTo>
                    <a:pt x="2819" y="1597"/>
                    <a:pt x="2856" y="1633"/>
                    <a:pt x="2892" y="1633"/>
                  </a:cubicBezTo>
                  <a:cubicBezTo>
                    <a:pt x="2929" y="1633"/>
                    <a:pt x="2929" y="1597"/>
                    <a:pt x="2965" y="1597"/>
                  </a:cubicBezTo>
                  <a:cubicBezTo>
                    <a:pt x="3011" y="1560"/>
                    <a:pt x="3011" y="1478"/>
                    <a:pt x="2965" y="1442"/>
                  </a:cubicBezTo>
                  <a:cubicBezTo>
                    <a:pt x="2591" y="1068"/>
                    <a:pt x="2135" y="757"/>
                    <a:pt x="1642" y="529"/>
                  </a:cubicBezTo>
                  <a:cubicBezTo>
                    <a:pt x="1186" y="301"/>
                    <a:pt x="648" y="110"/>
                    <a:pt x="155" y="0"/>
                  </a:cubicBezTo>
                  <a:close/>
                </a:path>
              </a:pathLst>
            </a:custGeom>
            <a:solidFill>
              <a:srgbClr val="CB7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8" name="Google Shape;6108;p73"/>
            <p:cNvSpPr/>
            <p:nvPr/>
          </p:nvSpPr>
          <p:spPr>
            <a:xfrm flipH="1">
              <a:off x="3640541" y="3679032"/>
              <a:ext cx="102241" cy="54744"/>
            </a:xfrm>
            <a:custGeom>
              <a:avLst/>
              <a:gdLst/>
              <a:ahLst/>
              <a:cxnLst/>
              <a:rect l="l" t="t" r="r" b="b"/>
              <a:pathLst>
                <a:path w="1707" h="914" extrusionOk="0">
                  <a:moveTo>
                    <a:pt x="110" y="1"/>
                  </a:moveTo>
                  <a:cubicBezTo>
                    <a:pt x="73" y="1"/>
                    <a:pt x="37" y="37"/>
                    <a:pt x="1" y="74"/>
                  </a:cubicBezTo>
                  <a:cubicBezTo>
                    <a:pt x="1" y="147"/>
                    <a:pt x="37" y="183"/>
                    <a:pt x="73" y="229"/>
                  </a:cubicBezTo>
                  <a:cubicBezTo>
                    <a:pt x="338" y="302"/>
                    <a:pt x="612" y="375"/>
                    <a:pt x="876" y="493"/>
                  </a:cubicBezTo>
                  <a:cubicBezTo>
                    <a:pt x="1104" y="603"/>
                    <a:pt x="1332" y="722"/>
                    <a:pt x="1560" y="913"/>
                  </a:cubicBezTo>
                  <a:lnTo>
                    <a:pt x="1633" y="913"/>
                  </a:lnTo>
                  <a:cubicBezTo>
                    <a:pt x="1670" y="913"/>
                    <a:pt x="1706" y="913"/>
                    <a:pt x="1706" y="868"/>
                  </a:cubicBezTo>
                  <a:lnTo>
                    <a:pt x="1706" y="795"/>
                  </a:lnTo>
                  <a:cubicBezTo>
                    <a:pt x="1706" y="758"/>
                    <a:pt x="1706" y="758"/>
                    <a:pt x="1670" y="722"/>
                  </a:cubicBezTo>
                  <a:cubicBezTo>
                    <a:pt x="1250" y="375"/>
                    <a:pt x="685" y="147"/>
                    <a:pt x="156" y="1"/>
                  </a:cubicBezTo>
                  <a:close/>
                </a:path>
              </a:pathLst>
            </a:custGeom>
            <a:solidFill>
              <a:srgbClr val="CB7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9" name="Google Shape;6109;p73"/>
            <p:cNvSpPr/>
            <p:nvPr/>
          </p:nvSpPr>
          <p:spPr>
            <a:xfrm flipH="1">
              <a:off x="3619757" y="3624408"/>
              <a:ext cx="204961" cy="81158"/>
            </a:xfrm>
            <a:custGeom>
              <a:avLst/>
              <a:gdLst/>
              <a:ahLst/>
              <a:cxnLst/>
              <a:rect l="l" t="t" r="r" b="b"/>
              <a:pathLst>
                <a:path w="3422" h="1355" extrusionOk="0">
                  <a:moveTo>
                    <a:pt x="110" y="1"/>
                  </a:moveTo>
                  <a:cubicBezTo>
                    <a:pt x="37" y="1"/>
                    <a:pt x="0" y="74"/>
                    <a:pt x="0" y="110"/>
                  </a:cubicBezTo>
                  <a:cubicBezTo>
                    <a:pt x="0" y="183"/>
                    <a:pt x="37" y="229"/>
                    <a:pt x="110" y="229"/>
                  </a:cubicBezTo>
                  <a:cubicBezTo>
                    <a:pt x="338" y="229"/>
                    <a:pt x="566" y="265"/>
                    <a:pt x="794" y="302"/>
                  </a:cubicBezTo>
                  <a:cubicBezTo>
                    <a:pt x="1250" y="375"/>
                    <a:pt x="1706" y="493"/>
                    <a:pt x="2126" y="721"/>
                  </a:cubicBezTo>
                  <a:lnTo>
                    <a:pt x="2089" y="685"/>
                  </a:lnTo>
                  <a:lnTo>
                    <a:pt x="2089" y="685"/>
                  </a:lnTo>
                  <a:cubicBezTo>
                    <a:pt x="2509" y="867"/>
                    <a:pt x="2892" y="1095"/>
                    <a:pt x="3230" y="1323"/>
                  </a:cubicBezTo>
                  <a:cubicBezTo>
                    <a:pt x="3261" y="1343"/>
                    <a:pt x="3287" y="1354"/>
                    <a:pt x="3309" y="1354"/>
                  </a:cubicBezTo>
                  <a:cubicBezTo>
                    <a:pt x="3340" y="1354"/>
                    <a:pt x="3364" y="1334"/>
                    <a:pt x="3385" y="1287"/>
                  </a:cubicBezTo>
                  <a:cubicBezTo>
                    <a:pt x="3421" y="1250"/>
                    <a:pt x="3421" y="1177"/>
                    <a:pt x="3348" y="1141"/>
                  </a:cubicBezTo>
                  <a:cubicBezTo>
                    <a:pt x="2892" y="831"/>
                    <a:pt x="2354" y="566"/>
                    <a:pt x="1825" y="338"/>
                  </a:cubicBezTo>
                  <a:cubicBezTo>
                    <a:pt x="1296" y="147"/>
                    <a:pt x="721" y="1"/>
                    <a:pt x="110" y="1"/>
                  </a:cubicBezTo>
                  <a:close/>
                </a:path>
              </a:pathLst>
            </a:custGeom>
            <a:solidFill>
              <a:srgbClr val="CB7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0" name="Google Shape;6110;p73"/>
            <p:cNvSpPr/>
            <p:nvPr/>
          </p:nvSpPr>
          <p:spPr>
            <a:xfrm flipH="1">
              <a:off x="3590289" y="3594340"/>
              <a:ext cx="170521" cy="83194"/>
            </a:xfrm>
            <a:custGeom>
              <a:avLst/>
              <a:gdLst/>
              <a:ahLst/>
              <a:cxnLst/>
              <a:rect l="l" t="t" r="r" b="b"/>
              <a:pathLst>
                <a:path w="2847" h="1389" extrusionOk="0">
                  <a:moveTo>
                    <a:pt x="110" y="1"/>
                  </a:moveTo>
                  <a:cubicBezTo>
                    <a:pt x="73" y="1"/>
                    <a:pt x="37" y="1"/>
                    <a:pt x="37" y="46"/>
                  </a:cubicBezTo>
                  <a:cubicBezTo>
                    <a:pt x="0" y="46"/>
                    <a:pt x="0" y="83"/>
                    <a:pt x="0" y="119"/>
                  </a:cubicBezTo>
                  <a:cubicBezTo>
                    <a:pt x="0" y="119"/>
                    <a:pt x="0" y="156"/>
                    <a:pt x="37" y="192"/>
                  </a:cubicBezTo>
                  <a:cubicBezTo>
                    <a:pt x="37" y="192"/>
                    <a:pt x="73" y="229"/>
                    <a:pt x="110" y="229"/>
                  </a:cubicBezTo>
                  <a:lnTo>
                    <a:pt x="229" y="229"/>
                  </a:lnTo>
                  <a:cubicBezTo>
                    <a:pt x="603" y="311"/>
                    <a:pt x="1022" y="421"/>
                    <a:pt x="1405" y="612"/>
                  </a:cubicBezTo>
                  <a:lnTo>
                    <a:pt x="1369" y="612"/>
                  </a:lnTo>
                  <a:cubicBezTo>
                    <a:pt x="1825" y="804"/>
                    <a:pt x="2236" y="1068"/>
                    <a:pt x="2655" y="1369"/>
                  </a:cubicBezTo>
                  <a:cubicBezTo>
                    <a:pt x="2666" y="1383"/>
                    <a:pt x="2681" y="1388"/>
                    <a:pt x="2698" y="1388"/>
                  </a:cubicBezTo>
                  <a:cubicBezTo>
                    <a:pt x="2737" y="1388"/>
                    <a:pt x="2785" y="1358"/>
                    <a:pt x="2810" y="1333"/>
                  </a:cubicBezTo>
                  <a:cubicBezTo>
                    <a:pt x="2847" y="1296"/>
                    <a:pt x="2810" y="1223"/>
                    <a:pt x="2774" y="1187"/>
                  </a:cubicBezTo>
                  <a:cubicBezTo>
                    <a:pt x="2391" y="913"/>
                    <a:pt x="1971" y="649"/>
                    <a:pt x="1515" y="421"/>
                  </a:cubicBezTo>
                  <a:cubicBezTo>
                    <a:pt x="1287" y="348"/>
                    <a:pt x="1059" y="229"/>
                    <a:pt x="831" y="156"/>
                  </a:cubicBezTo>
                  <a:cubicBezTo>
                    <a:pt x="603" y="83"/>
                    <a:pt x="338" y="46"/>
                    <a:pt x="110" y="1"/>
                  </a:cubicBezTo>
                  <a:close/>
                </a:path>
              </a:pathLst>
            </a:custGeom>
            <a:solidFill>
              <a:srgbClr val="CB7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1" name="Google Shape;6111;p73"/>
            <p:cNvSpPr/>
            <p:nvPr/>
          </p:nvSpPr>
          <p:spPr>
            <a:xfrm flipH="1">
              <a:off x="3555849" y="3567028"/>
              <a:ext cx="163993" cy="84093"/>
            </a:xfrm>
            <a:custGeom>
              <a:avLst/>
              <a:gdLst/>
              <a:ahLst/>
              <a:cxnLst/>
              <a:rect l="l" t="t" r="r" b="b"/>
              <a:pathLst>
                <a:path w="2738" h="1404" extrusionOk="0">
                  <a:moveTo>
                    <a:pt x="74" y="1"/>
                  </a:moveTo>
                  <a:lnTo>
                    <a:pt x="37" y="46"/>
                  </a:lnTo>
                  <a:cubicBezTo>
                    <a:pt x="1" y="46"/>
                    <a:pt x="1" y="83"/>
                    <a:pt x="1" y="83"/>
                  </a:cubicBezTo>
                  <a:lnTo>
                    <a:pt x="1" y="192"/>
                  </a:lnTo>
                  <a:cubicBezTo>
                    <a:pt x="1" y="192"/>
                    <a:pt x="37" y="229"/>
                    <a:pt x="74" y="229"/>
                  </a:cubicBezTo>
                  <a:cubicBezTo>
                    <a:pt x="530" y="311"/>
                    <a:pt x="986" y="457"/>
                    <a:pt x="1406" y="648"/>
                  </a:cubicBezTo>
                  <a:lnTo>
                    <a:pt x="1369" y="612"/>
                  </a:lnTo>
                  <a:lnTo>
                    <a:pt x="1369" y="612"/>
                  </a:lnTo>
                  <a:cubicBezTo>
                    <a:pt x="1707" y="804"/>
                    <a:pt x="2053" y="995"/>
                    <a:pt x="2354" y="1260"/>
                  </a:cubicBezTo>
                  <a:lnTo>
                    <a:pt x="2354" y="1223"/>
                  </a:lnTo>
                  <a:cubicBezTo>
                    <a:pt x="2391" y="1260"/>
                    <a:pt x="2464" y="1333"/>
                    <a:pt x="2509" y="1369"/>
                  </a:cubicBezTo>
                  <a:cubicBezTo>
                    <a:pt x="2528" y="1392"/>
                    <a:pt x="2555" y="1403"/>
                    <a:pt x="2582" y="1403"/>
                  </a:cubicBezTo>
                  <a:cubicBezTo>
                    <a:pt x="2610" y="1403"/>
                    <a:pt x="2637" y="1392"/>
                    <a:pt x="2655" y="1369"/>
                  </a:cubicBezTo>
                  <a:cubicBezTo>
                    <a:pt x="2692" y="1333"/>
                    <a:pt x="2737" y="1260"/>
                    <a:pt x="2655" y="1223"/>
                  </a:cubicBezTo>
                  <a:cubicBezTo>
                    <a:pt x="2318" y="913"/>
                    <a:pt x="1935" y="648"/>
                    <a:pt x="1479" y="457"/>
                  </a:cubicBezTo>
                  <a:cubicBezTo>
                    <a:pt x="1059" y="229"/>
                    <a:pt x="603" y="119"/>
                    <a:pt x="110" y="1"/>
                  </a:cubicBezTo>
                  <a:close/>
                </a:path>
              </a:pathLst>
            </a:custGeom>
            <a:solidFill>
              <a:srgbClr val="CB7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2" name="Google Shape;6112;p73"/>
            <p:cNvSpPr/>
            <p:nvPr/>
          </p:nvSpPr>
          <p:spPr>
            <a:xfrm flipH="1">
              <a:off x="3531292" y="3542471"/>
              <a:ext cx="152493" cy="85830"/>
            </a:xfrm>
            <a:custGeom>
              <a:avLst/>
              <a:gdLst/>
              <a:ahLst/>
              <a:cxnLst/>
              <a:rect l="l" t="t" r="r" b="b"/>
              <a:pathLst>
                <a:path w="2546" h="1433" extrusionOk="0">
                  <a:moveTo>
                    <a:pt x="119" y="0"/>
                  </a:moveTo>
                  <a:cubicBezTo>
                    <a:pt x="83" y="0"/>
                    <a:pt x="37" y="37"/>
                    <a:pt x="1" y="73"/>
                  </a:cubicBezTo>
                  <a:cubicBezTo>
                    <a:pt x="1" y="146"/>
                    <a:pt x="37" y="183"/>
                    <a:pt x="83" y="228"/>
                  </a:cubicBezTo>
                  <a:cubicBezTo>
                    <a:pt x="457" y="338"/>
                    <a:pt x="804" y="456"/>
                    <a:pt x="1141" y="602"/>
                  </a:cubicBezTo>
                  <a:cubicBezTo>
                    <a:pt x="1524" y="757"/>
                    <a:pt x="1862" y="985"/>
                    <a:pt x="2208" y="1250"/>
                  </a:cubicBezTo>
                  <a:cubicBezTo>
                    <a:pt x="2245" y="1287"/>
                    <a:pt x="2281" y="1323"/>
                    <a:pt x="2364" y="1405"/>
                  </a:cubicBezTo>
                  <a:cubicBezTo>
                    <a:pt x="2382" y="1423"/>
                    <a:pt x="2409" y="1432"/>
                    <a:pt x="2437" y="1432"/>
                  </a:cubicBezTo>
                  <a:cubicBezTo>
                    <a:pt x="2464" y="1432"/>
                    <a:pt x="2491" y="1423"/>
                    <a:pt x="2509" y="1405"/>
                  </a:cubicBezTo>
                  <a:cubicBezTo>
                    <a:pt x="2546" y="1369"/>
                    <a:pt x="2546" y="1287"/>
                    <a:pt x="2509" y="1250"/>
                  </a:cubicBezTo>
                  <a:cubicBezTo>
                    <a:pt x="1862" y="602"/>
                    <a:pt x="995" y="265"/>
                    <a:pt x="156" y="0"/>
                  </a:cubicBezTo>
                  <a:close/>
                </a:path>
              </a:pathLst>
            </a:custGeom>
            <a:solidFill>
              <a:srgbClr val="CB7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3" name="Google Shape;6113;p73"/>
            <p:cNvSpPr/>
            <p:nvPr/>
          </p:nvSpPr>
          <p:spPr>
            <a:xfrm flipH="1">
              <a:off x="3490265" y="3515159"/>
              <a:ext cx="145425" cy="86369"/>
            </a:xfrm>
            <a:custGeom>
              <a:avLst/>
              <a:gdLst/>
              <a:ahLst/>
              <a:cxnLst/>
              <a:rect l="l" t="t" r="r" b="b"/>
              <a:pathLst>
                <a:path w="2428" h="1442" extrusionOk="0">
                  <a:moveTo>
                    <a:pt x="110" y="0"/>
                  </a:moveTo>
                  <a:cubicBezTo>
                    <a:pt x="74" y="0"/>
                    <a:pt x="37" y="37"/>
                    <a:pt x="37" y="73"/>
                  </a:cubicBezTo>
                  <a:cubicBezTo>
                    <a:pt x="1" y="146"/>
                    <a:pt x="37" y="183"/>
                    <a:pt x="110" y="228"/>
                  </a:cubicBezTo>
                  <a:cubicBezTo>
                    <a:pt x="338" y="301"/>
                    <a:pt x="530" y="374"/>
                    <a:pt x="758" y="456"/>
                  </a:cubicBezTo>
                  <a:cubicBezTo>
                    <a:pt x="1250" y="684"/>
                    <a:pt x="1706" y="949"/>
                    <a:pt x="2126" y="1286"/>
                  </a:cubicBezTo>
                  <a:cubicBezTo>
                    <a:pt x="2163" y="1323"/>
                    <a:pt x="2199" y="1368"/>
                    <a:pt x="2245" y="1405"/>
                  </a:cubicBezTo>
                  <a:cubicBezTo>
                    <a:pt x="2281" y="1405"/>
                    <a:pt x="2318" y="1441"/>
                    <a:pt x="2318" y="1441"/>
                  </a:cubicBezTo>
                  <a:cubicBezTo>
                    <a:pt x="2354" y="1441"/>
                    <a:pt x="2391" y="1405"/>
                    <a:pt x="2427" y="1405"/>
                  </a:cubicBezTo>
                  <a:lnTo>
                    <a:pt x="2427" y="1323"/>
                  </a:lnTo>
                  <a:lnTo>
                    <a:pt x="2427" y="1250"/>
                  </a:lnTo>
                  <a:cubicBezTo>
                    <a:pt x="2090" y="949"/>
                    <a:pt x="1743" y="721"/>
                    <a:pt x="1369" y="529"/>
                  </a:cubicBezTo>
                  <a:cubicBezTo>
                    <a:pt x="986" y="301"/>
                    <a:pt x="566" y="146"/>
                    <a:pt x="147" y="0"/>
                  </a:cubicBezTo>
                  <a:close/>
                </a:path>
              </a:pathLst>
            </a:custGeom>
            <a:solidFill>
              <a:srgbClr val="CB7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4" name="Google Shape;6114;p73"/>
            <p:cNvSpPr/>
            <p:nvPr/>
          </p:nvSpPr>
          <p:spPr>
            <a:xfrm flipH="1">
              <a:off x="3444385" y="3494375"/>
              <a:ext cx="150336" cy="77624"/>
            </a:xfrm>
            <a:custGeom>
              <a:avLst/>
              <a:gdLst/>
              <a:ahLst/>
              <a:cxnLst/>
              <a:rect l="l" t="t" r="r" b="b"/>
              <a:pathLst>
                <a:path w="2510" h="1296" extrusionOk="0">
                  <a:moveTo>
                    <a:pt x="74" y="0"/>
                  </a:moveTo>
                  <a:cubicBezTo>
                    <a:pt x="37" y="37"/>
                    <a:pt x="37" y="37"/>
                    <a:pt x="1" y="73"/>
                  </a:cubicBezTo>
                  <a:cubicBezTo>
                    <a:pt x="1" y="119"/>
                    <a:pt x="37" y="192"/>
                    <a:pt x="74" y="192"/>
                  </a:cubicBezTo>
                  <a:cubicBezTo>
                    <a:pt x="420" y="265"/>
                    <a:pt x="758" y="384"/>
                    <a:pt x="1105" y="530"/>
                  </a:cubicBezTo>
                  <a:cubicBezTo>
                    <a:pt x="1561" y="721"/>
                    <a:pt x="1971" y="986"/>
                    <a:pt x="2354" y="1296"/>
                  </a:cubicBezTo>
                  <a:lnTo>
                    <a:pt x="2427" y="1296"/>
                  </a:lnTo>
                  <a:cubicBezTo>
                    <a:pt x="2473" y="1296"/>
                    <a:pt x="2473" y="1259"/>
                    <a:pt x="2509" y="1259"/>
                  </a:cubicBezTo>
                  <a:lnTo>
                    <a:pt x="2509" y="1177"/>
                  </a:lnTo>
                  <a:cubicBezTo>
                    <a:pt x="2509" y="1141"/>
                    <a:pt x="2473" y="1104"/>
                    <a:pt x="2473" y="1104"/>
                  </a:cubicBezTo>
                  <a:cubicBezTo>
                    <a:pt x="1789" y="575"/>
                    <a:pt x="986" y="192"/>
                    <a:pt x="147" y="0"/>
                  </a:cubicBezTo>
                  <a:close/>
                </a:path>
              </a:pathLst>
            </a:custGeom>
            <a:solidFill>
              <a:srgbClr val="CB7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5" name="Google Shape;6115;p73"/>
            <p:cNvSpPr/>
            <p:nvPr/>
          </p:nvSpPr>
          <p:spPr>
            <a:xfrm flipH="1">
              <a:off x="2481633" y="2390087"/>
              <a:ext cx="1028936" cy="1002163"/>
            </a:xfrm>
            <a:custGeom>
              <a:avLst/>
              <a:gdLst/>
              <a:ahLst/>
              <a:cxnLst/>
              <a:rect l="l" t="t" r="r" b="b"/>
              <a:pathLst>
                <a:path w="17179" h="16732" extrusionOk="0">
                  <a:moveTo>
                    <a:pt x="12736" y="1"/>
                  </a:moveTo>
                  <a:cubicBezTo>
                    <a:pt x="12654" y="1"/>
                    <a:pt x="12617" y="37"/>
                    <a:pt x="12617" y="119"/>
                  </a:cubicBezTo>
                  <a:cubicBezTo>
                    <a:pt x="12581" y="156"/>
                    <a:pt x="12617" y="229"/>
                    <a:pt x="12699" y="229"/>
                  </a:cubicBezTo>
                  <a:cubicBezTo>
                    <a:pt x="12772" y="265"/>
                    <a:pt x="12809" y="265"/>
                    <a:pt x="12882" y="311"/>
                  </a:cubicBezTo>
                  <a:cubicBezTo>
                    <a:pt x="13000" y="347"/>
                    <a:pt x="13110" y="420"/>
                    <a:pt x="13229" y="493"/>
                  </a:cubicBezTo>
                  <a:cubicBezTo>
                    <a:pt x="13338" y="575"/>
                    <a:pt x="13457" y="648"/>
                    <a:pt x="13530" y="767"/>
                  </a:cubicBezTo>
                  <a:cubicBezTo>
                    <a:pt x="13493" y="767"/>
                    <a:pt x="13457" y="721"/>
                    <a:pt x="13420" y="721"/>
                  </a:cubicBezTo>
                  <a:cubicBezTo>
                    <a:pt x="13302" y="648"/>
                    <a:pt x="13192" y="612"/>
                    <a:pt x="13000" y="539"/>
                  </a:cubicBezTo>
                  <a:cubicBezTo>
                    <a:pt x="12845" y="493"/>
                    <a:pt x="12699" y="457"/>
                    <a:pt x="12544" y="457"/>
                  </a:cubicBezTo>
                  <a:cubicBezTo>
                    <a:pt x="12280" y="384"/>
                    <a:pt x="11970" y="384"/>
                    <a:pt x="11632" y="384"/>
                  </a:cubicBezTo>
                  <a:lnTo>
                    <a:pt x="11559" y="384"/>
                  </a:lnTo>
                  <a:cubicBezTo>
                    <a:pt x="11285" y="384"/>
                    <a:pt x="11021" y="384"/>
                    <a:pt x="10793" y="420"/>
                  </a:cubicBezTo>
                  <a:cubicBezTo>
                    <a:pt x="10036" y="493"/>
                    <a:pt x="9278" y="767"/>
                    <a:pt x="8549" y="1141"/>
                  </a:cubicBezTo>
                  <a:cubicBezTo>
                    <a:pt x="8211" y="1332"/>
                    <a:pt x="7864" y="1561"/>
                    <a:pt x="7527" y="1789"/>
                  </a:cubicBezTo>
                  <a:cubicBezTo>
                    <a:pt x="7262" y="2017"/>
                    <a:pt x="6952" y="2281"/>
                    <a:pt x="6651" y="2628"/>
                  </a:cubicBezTo>
                  <a:cubicBezTo>
                    <a:pt x="6615" y="2664"/>
                    <a:pt x="6578" y="2737"/>
                    <a:pt x="6496" y="2774"/>
                  </a:cubicBezTo>
                  <a:lnTo>
                    <a:pt x="6423" y="2774"/>
                  </a:lnTo>
                  <a:cubicBezTo>
                    <a:pt x="6387" y="2774"/>
                    <a:pt x="6350" y="2819"/>
                    <a:pt x="6350" y="2819"/>
                  </a:cubicBezTo>
                  <a:cubicBezTo>
                    <a:pt x="6350" y="2892"/>
                    <a:pt x="6314" y="2965"/>
                    <a:pt x="6268" y="3048"/>
                  </a:cubicBezTo>
                  <a:cubicBezTo>
                    <a:pt x="6231" y="3121"/>
                    <a:pt x="6195" y="3193"/>
                    <a:pt x="6122" y="3276"/>
                  </a:cubicBezTo>
                  <a:cubicBezTo>
                    <a:pt x="6040" y="3385"/>
                    <a:pt x="5967" y="3504"/>
                    <a:pt x="5930" y="3613"/>
                  </a:cubicBezTo>
                  <a:cubicBezTo>
                    <a:pt x="5894" y="3686"/>
                    <a:pt x="5857" y="3732"/>
                    <a:pt x="5812" y="3805"/>
                  </a:cubicBezTo>
                  <a:cubicBezTo>
                    <a:pt x="5812" y="3878"/>
                    <a:pt x="5775" y="3960"/>
                    <a:pt x="5739" y="3996"/>
                  </a:cubicBezTo>
                  <a:lnTo>
                    <a:pt x="5739" y="4069"/>
                  </a:lnTo>
                  <a:cubicBezTo>
                    <a:pt x="5401" y="4562"/>
                    <a:pt x="4945" y="5055"/>
                    <a:pt x="4562" y="5438"/>
                  </a:cubicBezTo>
                  <a:lnTo>
                    <a:pt x="4370" y="5593"/>
                  </a:lnTo>
                  <a:lnTo>
                    <a:pt x="4033" y="5930"/>
                  </a:lnTo>
                  <a:lnTo>
                    <a:pt x="3878" y="6049"/>
                  </a:lnTo>
                  <a:lnTo>
                    <a:pt x="3723" y="6195"/>
                  </a:lnTo>
                  <a:cubicBezTo>
                    <a:pt x="3385" y="6542"/>
                    <a:pt x="3121" y="6806"/>
                    <a:pt x="2893" y="7071"/>
                  </a:cubicBezTo>
                  <a:cubicBezTo>
                    <a:pt x="2245" y="7718"/>
                    <a:pt x="1789" y="8293"/>
                    <a:pt x="1369" y="8895"/>
                  </a:cubicBezTo>
                  <a:cubicBezTo>
                    <a:pt x="949" y="9543"/>
                    <a:pt x="612" y="10191"/>
                    <a:pt x="420" y="10838"/>
                  </a:cubicBezTo>
                  <a:cubicBezTo>
                    <a:pt x="302" y="11139"/>
                    <a:pt x="229" y="11440"/>
                    <a:pt x="156" y="11751"/>
                  </a:cubicBezTo>
                  <a:cubicBezTo>
                    <a:pt x="74" y="12052"/>
                    <a:pt x="37" y="12398"/>
                    <a:pt x="1" y="12699"/>
                  </a:cubicBezTo>
                  <a:cubicBezTo>
                    <a:pt x="1" y="12964"/>
                    <a:pt x="1" y="13192"/>
                    <a:pt x="37" y="13420"/>
                  </a:cubicBezTo>
                  <a:cubicBezTo>
                    <a:pt x="37" y="13648"/>
                    <a:pt x="74" y="13876"/>
                    <a:pt x="156" y="14104"/>
                  </a:cubicBezTo>
                  <a:cubicBezTo>
                    <a:pt x="192" y="14296"/>
                    <a:pt x="302" y="14524"/>
                    <a:pt x="420" y="14715"/>
                  </a:cubicBezTo>
                  <a:cubicBezTo>
                    <a:pt x="530" y="14907"/>
                    <a:pt x="648" y="15053"/>
                    <a:pt x="840" y="15208"/>
                  </a:cubicBezTo>
                  <a:cubicBezTo>
                    <a:pt x="840" y="15244"/>
                    <a:pt x="876" y="15244"/>
                    <a:pt x="876" y="15244"/>
                  </a:cubicBezTo>
                  <a:cubicBezTo>
                    <a:pt x="949" y="15244"/>
                    <a:pt x="986" y="15208"/>
                    <a:pt x="986" y="15172"/>
                  </a:cubicBezTo>
                  <a:cubicBezTo>
                    <a:pt x="1022" y="15089"/>
                    <a:pt x="1068" y="14980"/>
                    <a:pt x="1068" y="14907"/>
                  </a:cubicBezTo>
                  <a:lnTo>
                    <a:pt x="1068" y="14560"/>
                  </a:lnTo>
                  <a:lnTo>
                    <a:pt x="1068" y="14332"/>
                  </a:lnTo>
                  <a:lnTo>
                    <a:pt x="1068" y="14296"/>
                  </a:lnTo>
                  <a:cubicBezTo>
                    <a:pt x="1022" y="14177"/>
                    <a:pt x="1022" y="14068"/>
                    <a:pt x="1022" y="13949"/>
                  </a:cubicBezTo>
                  <a:lnTo>
                    <a:pt x="1022" y="13949"/>
                  </a:lnTo>
                  <a:cubicBezTo>
                    <a:pt x="1214" y="14451"/>
                    <a:pt x="1442" y="14907"/>
                    <a:pt x="1752" y="15317"/>
                  </a:cubicBezTo>
                  <a:cubicBezTo>
                    <a:pt x="2163" y="15929"/>
                    <a:pt x="2701" y="16385"/>
                    <a:pt x="3230" y="16649"/>
                  </a:cubicBezTo>
                  <a:cubicBezTo>
                    <a:pt x="3267" y="16649"/>
                    <a:pt x="3267" y="16686"/>
                    <a:pt x="3303" y="16686"/>
                  </a:cubicBezTo>
                  <a:cubicBezTo>
                    <a:pt x="3422" y="16731"/>
                    <a:pt x="3577" y="16731"/>
                    <a:pt x="3723" y="16731"/>
                  </a:cubicBezTo>
                  <a:lnTo>
                    <a:pt x="4033" y="16731"/>
                  </a:lnTo>
                  <a:cubicBezTo>
                    <a:pt x="4215" y="16731"/>
                    <a:pt x="4443" y="16686"/>
                    <a:pt x="4671" y="16649"/>
                  </a:cubicBezTo>
                  <a:cubicBezTo>
                    <a:pt x="5128" y="16613"/>
                    <a:pt x="5547" y="16540"/>
                    <a:pt x="6040" y="16421"/>
                  </a:cubicBezTo>
                  <a:cubicBezTo>
                    <a:pt x="6916" y="16230"/>
                    <a:pt x="7828" y="15929"/>
                    <a:pt x="8740" y="15546"/>
                  </a:cubicBezTo>
                  <a:cubicBezTo>
                    <a:pt x="9616" y="15208"/>
                    <a:pt x="10419" y="14788"/>
                    <a:pt x="11176" y="14332"/>
                  </a:cubicBezTo>
                  <a:cubicBezTo>
                    <a:pt x="11897" y="13949"/>
                    <a:pt x="12544" y="13456"/>
                    <a:pt x="13192" y="12927"/>
                  </a:cubicBezTo>
                  <a:cubicBezTo>
                    <a:pt x="13876" y="12353"/>
                    <a:pt x="14442" y="11787"/>
                    <a:pt x="14935" y="11139"/>
                  </a:cubicBezTo>
                  <a:cubicBezTo>
                    <a:pt x="15163" y="10875"/>
                    <a:pt x="15391" y="10574"/>
                    <a:pt x="15546" y="10264"/>
                  </a:cubicBezTo>
                  <a:lnTo>
                    <a:pt x="15582" y="10227"/>
                  </a:lnTo>
                  <a:lnTo>
                    <a:pt x="15619" y="10191"/>
                  </a:lnTo>
                  <a:cubicBezTo>
                    <a:pt x="15737" y="10035"/>
                    <a:pt x="15847" y="9890"/>
                    <a:pt x="15929" y="9734"/>
                  </a:cubicBezTo>
                  <a:cubicBezTo>
                    <a:pt x="16120" y="9470"/>
                    <a:pt x="16303" y="9123"/>
                    <a:pt x="16458" y="8749"/>
                  </a:cubicBezTo>
                  <a:cubicBezTo>
                    <a:pt x="16759" y="8065"/>
                    <a:pt x="16987" y="7299"/>
                    <a:pt x="17106" y="6542"/>
                  </a:cubicBezTo>
                  <a:cubicBezTo>
                    <a:pt x="17142" y="6122"/>
                    <a:pt x="17179" y="5784"/>
                    <a:pt x="17179" y="5438"/>
                  </a:cubicBezTo>
                  <a:cubicBezTo>
                    <a:pt x="17179" y="5100"/>
                    <a:pt x="17142" y="4717"/>
                    <a:pt x="17069" y="4334"/>
                  </a:cubicBezTo>
                  <a:cubicBezTo>
                    <a:pt x="16987" y="3996"/>
                    <a:pt x="16878" y="3613"/>
                    <a:pt x="16723" y="3276"/>
                  </a:cubicBezTo>
                  <a:cubicBezTo>
                    <a:pt x="16577" y="2929"/>
                    <a:pt x="16385" y="2591"/>
                    <a:pt x="16157" y="2318"/>
                  </a:cubicBezTo>
                  <a:cubicBezTo>
                    <a:pt x="15929" y="2053"/>
                    <a:pt x="15701" y="1862"/>
                    <a:pt x="15436" y="1679"/>
                  </a:cubicBezTo>
                  <a:cubicBezTo>
                    <a:pt x="15208" y="1524"/>
                    <a:pt x="14935" y="1405"/>
                    <a:pt x="14670" y="1332"/>
                  </a:cubicBezTo>
                  <a:lnTo>
                    <a:pt x="14524" y="1259"/>
                  </a:lnTo>
                  <a:lnTo>
                    <a:pt x="14442" y="1223"/>
                  </a:lnTo>
                  <a:lnTo>
                    <a:pt x="14405" y="1223"/>
                  </a:lnTo>
                  <a:cubicBezTo>
                    <a:pt x="14296" y="1141"/>
                    <a:pt x="14141" y="1104"/>
                    <a:pt x="13986" y="995"/>
                  </a:cubicBezTo>
                  <a:cubicBezTo>
                    <a:pt x="13949" y="949"/>
                    <a:pt x="13949" y="949"/>
                    <a:pt x="13913" y="913"/>
                  </a:cubicBezTo>
                  <a:cubicBezTo>
                    <a:pt x="13794" y="685"/>
                    <a:pt x="13648" y="539"/>
                    <a:pt x="13457" y="384"/>
                  </a:cubicBezTo>
                  <a:cubicBezTo>
                    <a:pt x="13265" y="229"/>
                    <a:pt x="13037" y="83"/>
                    <a:pt x="12736" y="1"/>
                  </a:cubicBezTo>
                  <a:close/>
                </a:path>
              </a:pathLst>
            </a:custGeom>
            <a:solidFill>
              <a:srgbClr val="E9B4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6" name="Google Shape;6116;p73"/>
            <p:cNvSpPr/>
            <p:nvPr/>
          </p:nvSpPr>
          <p:spPr>
            <a:xfrm flipH="1">
              <a:off x="2631911" y="2413027"/>
              <a:ext cx="730599" cy="979223"/>
            </a:xfrm>
            <a:custGeom>
              <a:avLst/>
              <a:gdLst/>
              <a:ahLst/>
              <a:cxnLst/>
              <a:rect l="l" t="t" r="r" b="b"/>
              <a:pathLst>
                <a:path w="12198" h="16349" extrusionOk="0">
                  <a:moveTo>
                    <a:pt x="8932" y="1"/>
                  </a:moveTo>
                  <a:cubicBezTo>
                    <a:pt x="8740" y="1"/>
                    <a:pt x="8512" y="1"/>
                    <a:pt x="8321" y="37"/>
                  </a:cubicBezTo>
                  <a:cubicBezTo>
                    <a:pt x="7564" y="110"/>
                    <a:pt x="6806" y="384"/>
                    <a:pt x="6077" y="758"/>
                  </a:cubicBezTo>
                  <a:cubicBezTo>
                    <a:pt x="5739" y="949"/>
                    <a:pt x="5392" y="1178"/>
                    <a:pt x="5055" y="1406"/>
                  </a:cubicBezTo>
                  <a:cubicBezTo>
                    <a:pt x="4790" y="1634"/>
                    <a:pt x="4480" y="1898"/>
                    <a:pt x="4179" y="2245"/>
                  </a:cubicBezTo>
                  <a:cubicBezTo>
                    <a:pt x="4216" y="2436"/>
                    <a:pt x="4252" y="2665"/>
                    <a:pt x="4216" y="2847"/>
                  </a:cubicBezTo>
                  <a:cubicBezTo>
                    <a:pt x="4216" y="3194"/>
                    <a:pt x="4179" y="3531"/>
                    <a:pt x="4106" y="3878"/>
                  </a:cubicBezTo>
                  <a:cubicBezTo>
                    <a:pt x="4024" y="4215"/>
                    <a:pt x="3915" y="4526"/>
                    <a:pt x="3759" y="4827"/>
                  </a:cubicBezTo>
                  <a:cubicBezTo>
                    <a:pt x="3495" y="5474"/>
                    <a:pt x="3112" y="6086"/>
                    <a:pt x="2701" y="6615"/>
                  </a:cubicBezTo>
                  <a:cubicBezTo>
                    <a:pt x="2282" y="7180"/>
                    <a:pt x="1825" y="7755"/>
                    <a:pt x="1406" y="8321"/>
                  </a:cubicBezTo>
                  <a:cubicBezTo>
                    <a:pt x="986" y="8895"/>
                    <a:pt x="603" y="9461"/>
                    <a:pt x="338" y="10109"/>
                  </a:cubicBezTo>
                  <a:cubicBezTo>
                    <a:pt x="265" y="10300"/>
                    <a:pt x="229" y="10455"/>
                    <a:pt x="147" y="10647"/>
                  </a:cubicBezTo>
                  <a:cubicBezTo>
                    <a:pt x="110" y="10829"/>
                    <a:pt x="37" y="10984"/>
                    <a:pt x="37" y="11176"/>
                  </a:cubicBezTo>
                  <a:cubicBezTo>
                    <a:pt x="1" y="11368"/>
                    <a:pt x="1" y="11559"/>
                    <a:pt x="37" y="11742"/>
                  </a:cubicBezTo>
                  <a:cubicBezTo>
                    <a:pt x="37" y="11824"/>
                    <a:pt x="37" y="11897"/>
                    <a:pt x="74" y="11970"/>
                  </a:cubicBezTo>
                  <a:cubicBezTo>
                    <a:pt x="110" y="12015"/>
                    <a:pt x="110" y="12052"/>
                    <a:pt x="147" y="12088"/>
                  </a:cubicBezTo>
                  <a:cubicBezTo>
                    <a:pt x="147" y="12088"/>
                    <a:pt x="147" y="12125"/>
                    <a:pt x="192" y="12125"/>
                  </a:cubicBezTo>
                  <a:lnTo>
                    <a:pt x="229" y="12161"/>
                  </a:lnTo>
                  <a:lnTo>
                    <a:pt x="265" y="12161"/>
                  </a:lnTo>
                  <a:cubicBezTo>
                    <a:pt x="302" y="12125"/>
                    <a:pt x="302" y="12125"/>
                    <a:pt x="338" y="12125"/>
                  </a:cubicBezTo>
                  <a:cubicBezTo>
                    <a:pt x="375" y="12125"/>
                    <a:pt x="421" y="12088"/>
                    <a:pt x="457" y="12052"/>
                  </a:cubicBezTo>
                  <a:cubicBezTo>
                    <a:pt x="530" y="11970"/>
                    <a:pt x="603" y="11897"/>
                    <a:pt x="685" y="11824"/>
                  </a:cubicBezTo>
                  <a:lnTo>
                    <a:pt x="685" y="11787"/>
                  </a:lnTo>
                  <a:cubicBezTo>
                    <a:pt x="722" y="11742"/>
                    <a:pt x="758" y="11669"/>
                    <a:pt x="795" y="11632"/>
                  </a:cubicBezTo>
                  <a:cubicBezTo>
                    <a:pt x="877" y="11513"/>
                    <a:pt x="986" y="11404"/>
                    <a:pt x="1059" y="11285"/>
                  </a:cubicBezTo>
                  <a:cubicBezTo>
                    <a:pt x="1141" y="11212"/>
                    <a:pt x="1214" y="11103"/>
                    <a:pt x="1333" y="11021"/>
                  </a:cubicBezTo>
                  <a:cubicBezTo>
                    <a:pt x="1369" y="10984"/>
                    <a:pt x="1406" y="10948"/>
                    <a:pt x="1442" y="10948"/>
                  </a:cubicBezTo>
                  <a:cubicBezTo>
                    <a:pt x="1479" y="10911"/>
                    <a:pt x="1515" y="10911"/>
                    <a:pt x="1561" y="10911"/>
                  </a:cubicBezTo>
                  <a:cubicBezTo>
                    <a:pt x="1597" y="10911"/>
                    <a:pt x="1634" y="10911"/>
                    <a:pt x="1670" y="10948"/>
                  </a:cubicBezTo>
                  <a:cubicBezTo>
                    <a:pt x="1707" y="10948"/>
                    <a:pt x="1743" y="10984"/>
                    <a:pt x="1743" y="11021"/>
                  </a:cubicBezTo>
                  <a:cubicBezTo>
                    <a:pt x="1789" y="11103"/>
                    <a:pt x="1789" y="11139"/>
                    <a:pt x="1789" y="11212"/>
                  </a:cubicBezTo>
                  <a:lnTo>
                    <a:pt x="1789" y="11477"/>
                  </a:lnTo>
                  <a:cubicBezTo>
                    <a:pt x="1789" y="11596"/>
                    <a:pt x="1743" y="11705"/>
                    <a:pt x="1743" y="11860"/>
                  </a:cubicBezTo>
                  <a:cubicBezTo>
                    <a:pt x="1707" y="11970"/>
                    <a:pt x="1707" y="12088"/>
                    <a:pt x="1670" y="12198"/>
                  </a:cubicBezTo>
                  <a:cubicBezTo>
                    <a:pt x="1597" y="12699"/>
                    <a:pt x="1479" y="13156"/>
                    <a:pt x="1406" y="13648"/>
                  </a:cubicBezTo>
                  <a:cubicBezTo>
                    <a:pt x="1406" y="13876"/>
                    <a:pt x="1369" y="14104"/>
                    <a:pt x="1369" y="14296"/>
                  </a:cubicBezTo>
                  <a:cubicBezTo>
                    <a:pt x="1369" y="14524"/>
                    <a:pt x="1369" y="14752"/>
                    <a:pt x="1406" y="14980"/>
                  </a:cubicBezTo>
                  <a:lnTo>
                    <a:pt x="1406" y="15017"/>
                  </a:lnTo>
                  <a:cubicBezTo>
                    <a:pt x="1442" y="15281"/>
                    <a:pt x="1515" y="15546"/>
                    <a:pt x="1597" y="15847"/>
                  </a:cubicBezTo>
                  <a:cubicBezTo>
                    <a:pt x="1634" y="16002"/>
                    <a:pt x="1707" y="16157"/>
                    <a:pt x="1789" y="16348"/>
                  </a:cubicBezTo>
                  <a:cubicBezTo>
                    <a:pt x="1898" y="16303"/>
                    <a:pt x="2054" y="16303"/>
                    <a:pt x="2199" y="16266"/>
                  </a:cubicBezTo>
                  <a:lnTo>
                    <a:pt x="2355" y="16266"/>
                  </a:lnTo>
                  <a:cubicBezTo>
                    <a:pt x="2619" y="16075"/>
                    <a:pt x="2929" y="15892"/>
                    <a:pt x="3230" y="15737"/>
                  </a:cubicBezTo>
                  <a:cubicBezTo>
                    <a:pt x="3951" y="15318"/>
                    <a:pt x="4754" y="14934"/>
                    <a:pt x="5511" y="14597"/>
                  </a:cubicBezTo>
                  <a:cubicBezTo>
                    <a:pt x="5894" y="14442"/>
                    <a:pt x="6268" y="14296"/>
                    <a:pt x="6651" y="14104"/>
                  </a:cubicBezTo>
                  <a:cubicBezTo>
                    <a:pt x="7034" y="13949"/>
                    <a:pt x="7445" y="13758"/>
                    <a:pt x="7865" y="13566"/>
                  </a:cubicBezTo>
                  <a:cubicBezTo>
                    <a:pt x="8667" y="13229"/>
                    <a:pt x="9461" y="12809"/>
                    <a:pt x="10182" y="12280"/>
                  </a:cubicBezTo>
                  <a:cubicBezTo>
                    <a:pt x="10565" y="11970"/>
                    <a:pt x="10912" y="11632"/>
                    <a:pt x="11213" y="11249"/>
                  </a:cubicBezTo>
                  <a:cubicBezTo>
                    <a:pt x="11322" y="11103"/>
                    <a:pt x="11441" y="10948"/>
                    <a:pt x="11514" y="10793"/>
                  </a:cubicBezTo>
                  <a:cubicBezTo>
                    <a:pt x="11632" y="10601"/>
                    <a:pt x="11705" y="10455"/>
                    <a:pt x="11778" y="10264"/>
                  </a:cubicBezTo>
                  <a:cubicBezTo>
                    <a:pt x="11897" y="10072"/>
                    <a:pt x="11933" y="9844"/>
                    <a:pt x="12006" y="9652"/>
                  </a:cubicBezTo>
                  <a:cubicBezTo>
                    <a:pt x="12088" y="9424"/>
                    <a:pt x="12161" y="9160"/>
                    <a:pt x="12198" y="8932"/>
                  </a:cubicBezTo>
                  <a:lnTo>
                    <a:pt x="12198" y="8512"/>
                  </a:lnTo>
                  <a:cubicBezTo>
                    <a:pt x="12198" y="8476"/>
                    <a:pt x="12161" y="8403"/>
                    <a:pt x="12161" y="8366"/>
                  </a:cubicBezTo>
                  <a:cubicBezTo>
                    <a:pt x="12125" y="8321"/>
                    <a:pt x="12125" y="8321"/>
                    <a:pt x="12125" y="8284"/>
                  </a:cubicBezTo>
                  <a:cubicBezTo>
                    <a:pt x="12088" y="8248"/>
                    <a:pt x="12088" y="8248"/>
                    <a:pt x="12052" y="8248"/>
                  </a:cubicBezTo>
                  <a:cubicBezTo>
                    <a:pt x="12052" y="8211"/>
                    <a:pt x="12006" y="8211"/>
                    <a:pt x="12006" y="8211"/>
                  </a:cubicBezTo>
                  <a:cubicBezTo>
                    <a:pt x="11970" y="8175"/>
                    <a:pt x="11933" y="8175"/>
                    <a:pt x="11933" y="8175"/>
                  </a:cubicBezTo>
                  <a:lnTo>
                    <a:pt x="11860" y="8175"/>
                  </a:lnTo>
                  <a:cubicBezTo>
                    <a:pt x="11824" y="8175"/>
                    <a:pt x="11778" y="8211"/>
                    <a:pt x="11742" y="8211"/>
                  </a:cubicBezTo>
                  <a:cubicBezTo>
                    <a:pt x="11669" y="8248"/>
                    <a:pt x="11632" y="8284"/>
                    <a:pt x="11550" y="8321"/>
                  </a:cubicBezTo>
                  <a:cubicBezTo>
                    <a:pt x="11477" y="8403"/>
                    <a:pt x="11368" y="8476"/>
                    <a:pt x="11286" y="8549"/>
                  </a:cubicBezTo>
                  <a:cubicBezTo>
                    <a:pt x="11213" y="8631"/>
                    <a:pt x="11140" y="8704"/>
                    <a:pt x="11094" y="8777"/>
                  </a:cubicBezTo>
                  <a:cubicBezTo>
                    <a:pt x="11076" y="8800"/>
                    <a:pt x="11058" y="8811"/>
                    <a:pt x="11039" y="8811"/>
                  </a:cubicBezTo>
                  <a:cubicBezTo>
                    <a:pt x="11021" y="8811"/>
                    <a:pt x="11003" y="8800"/>
                    <a:pt x="10985" y="8777"/>
                  </a:cubicBezTo>
                  <a:cubicBezTo>
                    <a:pt x="10948" y="8777"/>
                    <a:pt x="10948" y="8740"/>
                    <a:pt x="10985" y="8704"/>
                  </a:cubicBezTo>
                  <a:cubicBezTo>
                    <a:pt x="11249" y="8321"/>
                    <a:pt x="11441" y="7910"/>
                    <a:pt x="11632" y="7454"/>
                  </a:cubicBezTo>
                  <a:cubicBezTo>
                    <a:pt x="11897" y="6879"/>
                    <a:pt x="12052" y="6268"/>
                    <a:pt x="12125" y="5666"/>
                  </a:cubicBezTo>
                  <a:cubicBezTo>
                    <a:pt x="12198" y="5210"/>
                    <a:pt x="12198" y="4717"/>
                    <a:pt x="12125" y="4215"/>
                  </a:cubicBezTo>
                  <a:lnTo>
                    <a:pt x="12125" y="4215"/>
                  </a:lnTo>
                  <a:lnTo>
                    <a:pt x="12161" y="4261"/>
                  </a:lnTo>
                  <a:cubicBezTo>
                    <a:pt x="12088" y="3878"/>
                    <a:pt x="12006" y="3495"/>
                    <a:pt x="11860" y="3121"/>
                  </a:cubicBezTo>
                  <a:cubicBezTo>
                    <a:pt x="11778" y="2966"/>
                    <a:pt x="11705" y="2810"/>
                    <a:pt x="11632" y="2665"/>
                  </a:cubicBezTo>
                  <a:cubicBezTo>
                    <a:pt x="11514" y="2509"/>
                    <a:pt x="11441" y="2391"/>
                    <a:pt x="11322" y="2245"/>
                  </a:cubicBezTo>
                  <a:cubicBezTo>
                    <a:pt x="11213" y="2126"/>
                    <a:pt x="11094" y="1980"/>
                    <a:pt x="10985" y="1862"/>
                  </a:cubicBezTo>
                  <a:cubicBezTo>
                    <a:pt x="10866" y="1752"/>
                    <a:pt x="10757" y="1670"/>
                    <a:pt x="10638" y="1561"/>
                  </a:cubicBezTo>
                  <a:cubicBezTo>
                    <a:pt x="10410" y="1406"/>
                    <a:pt x="10182" y="1251"/>
                    <a:pt x="9954" y="1068"/>
                  </a:cubicBezTo>
                  <a:cubicBezTo>
                    <a:pt x="9771" y="913"/>
                    <a:pt x="9543" y="758"/>
                    <a:pt x="9352" y="566"/>
                  </a:cubicBezTo>
                  <a:cubicBezTo>
                    <a:pt x="9197" y="384"/>
                    <a:pt x="9041" y="192"/>
                    <a:pt x="8932" y="1"/>
                  </a:cubicBezTo>
                  <a:close/>
                </a:path>
              </a:pathLst>
            </a:custGeom>
            <a:solidFill>
              <a:srgbClr val="D9A8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7" name="Google Shape;6117;p73"/>
            <p:cNvSpPr/>
            <p:nvPr/>
          </p:nvSpPr>
          <p:spPr>
            <a:xfrm flipH="1">
              <a:off x="2670666" y="2911355"/>
              <a:ext cx="60" cy="6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D9A8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8" name="Google Shape;6118;p73"/>
            <p:cNvSpPr/>
            <p:nvPr/>
          </p:nvSpPr>
          <p:spPr>
            <a:xfrm flipH="1">
              <a:off x="3342206" y="3018448"/>
              <a:ext cx="60" cy="6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D9A8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9" name="Google Shape;6119;p73"/>
            <p:cNvSpPr/>
            <p:nvPr/>
          </p:nvSpPr>
          <p:spPr>
            <a:xfrm flipH="1">
              <a:off x="3360234" y="3116257"/>
              <a:ext cx="60" cy="6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D9A8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0" name="Google Shape;6120;p73"/>
            <p:cNvSpPr/>
            <p:nvPr/>
          </p:nvSpPr>
          <p:spPr>
            <a:xfrm flipH="1">
              <a:off x="3353705" y="3137040"/>
              <a:ext cx="60" cy="6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D9A8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1" name="Google Shape;6121;p73"/>
            <p:cNvSpPr/>
            <p:nvPr/>
          </p:nvSpPr>
          <p:spPr>
            <a:xfrm flipH="1">
              <a:off x="2725350" y="2506464"/>
              <a:ext cx="60" cy="6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9A8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2" name="Google Shape;6122;p73"/>
            <p:cNvSpPr/>
            <p:nvPr/>
          </p:nvSpPr>
          <p:spPr>
            <a:xfrm flipH="1">
              <a:off x="2725350" y="2506464"/>
              <a:ext cx="60" cy="6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D9A8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3" name="Google Shape;6123;p73"/>
            <p:cNvSpPr/>
            <p:nvPr/>
          </p:nvSpPr>
          <p:spPr>
            <a:xfrm flipH="1">
              <a:off x="2640659" y="2904827"/>
              <a:ext cx="60" cy="2216"/>
            </a:xfrm>
            <a:custGeom>
              <a:avLst/>
              <a:gdLst/>
              <a:ahLst/>
              <a:cxnLst/>
              <a:rect l="l" t="t" r="r" b="b"/>
              <a:pathLst>
                <a:path w="1" h="37" extrusionOk="0">
                  <a:moveTo>
                    <a:pt x="1" y="37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D9A8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4" name="Google Shape;6124;p73"/>
            <p:cNvSpPr/>
            <p:nvPr/>
          </p:nvSpPr>
          <p:spPr>
            <a:xfrm flipH="1">
              <a:off x="2634071" y="2914110"/>
              <a:ext cx="60" cy="6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D9A8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5" name="Google Shape;6125;p73"/>
            <p:cNvSpPr/>
            <p:nvPr/>
          </p:nvSpPr>
          <p:spPr>
            <a:xfrm flipH="1">
              <a:off x="2631914" y="2922855"/>
              <a:ext cx="60" cy="6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D9A8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6" name="Google Shape;6126;p73"/>
            <p:cNvSpPr/>
            <p:nvPr/>
          </p:nvSpPr>
          <p:spPr>
            <a:xfrm flipH="1">
              <a:off x="3105081" y="2602116"/>
              <a:ext cx="378177" cy="612546"/>
            </a:xfrm>
            <a:custGeom>
              <a:avLst/>
              <a:gdLst/>
              <a:ahLst/>
              <a:cxnLst/>
              <a:rect l="l" t="t" r="r" b="b"/>
              <a:pathLst>
                <a:path w="6314" h="10227" extrusionOk="0">
                  <a:moveTo>
                    <a:pt x="6122" y="0"/>
                  </a:moveTo>
                  <a:cubicBezTo>
                    <a:pt x="6040" y="0"/>
                    <a:pt x="6004" y="37"/>
                    <a:pt x="5967" y="73"/>
                  </a:cubicBezTo>
                  <a:cubicBezTo>
                    <a:pt x="5894" y="265"/>
                    <a:pt x="5775" y="420"/>
                    <a:pt x="5702" y="566"/>
                  </a:cubicBezTo>
                  <a:cubicBezTo>
                    <a:pt x="5629" y="757"/>
                    <a:pt x="5511" y="912"/>
                    <a:pt x="5438" y="1058"/>
                  </a:cubicBezTo>
                  <a:cubicBezTo>
                    <a:pt x="5246" y="1369"/>
                    <a:pt x="5018" y="1670"/>
                    <a:pt x="4827" y="1934"/>
                  </a:cubicBezTo>
                  <a:cubicBezTo>
                    <a:pt x="4635" y="2162"/>
                    <a:pt x="4444" y="2390"/>
                    <a:pt x="4261" y="2618"/>
                  </a:cubicBezTo>
                  <a:cubicBezTo>
                    <a:pt x="4070" y="2846"/>
                    <a:pt x="3878" y="3074"/>
                    <a:pt x="3686" y="3266"/>
                  </a:cubicBezTo>
                  <a:cubicBezTo>
                    <a:pt x="3267" y="3722"/>
                    <a:pt x="2847" y="4142"/>
                    <a:pt x="2473" y="4561"/>
                  </a:cubicBezTo>
                  <a:cubicBezTo>
                    <a:pt x="2281" y="4790"/>
                    <a:pt x="2090" y="5018"/>
                    <a:pt x="1898" y="5209"/>
                  </a:cubicBezTo>
                  <a:cubicBezTo>
                    <a:pt x="1707" y="5437"/>
                    <a:pt x="1524" y="5665"/>
                    <a:pt x="1369" y="5893"/>
                  </a:cubicBezTo>
                  <a:cubicBezTo>
                    <a:pt x="1023" y="6350"/>
                    <a:pt x="721" y="6806"/>
                    <a:pt x="493" y="7335"/>
                  </a:cubicBezTo>
                  <a:cubicBezTo>
                    <a:pt x="302" y="7754"/>
                    <a:pt x="156" y="8211"/>
                    <a:pt x="74" y="8667"/>
                  </a:cubicBezTo>
                  <a:cubicBezTo>
                    <a:pt x="1" y="9159"/>
                    <a:pt x="1" y="9688"/>
                    <a:pt x="37" y="10181"/>
                  </a:cubicBezTo>
                  <a:cubicBezTo>
                    <a:pt x="37" y="10227"/>
                    <a:pt x="74" y="10227"/>
                    <a:pt x="74" y="10227"/>
                  </a:cubicBezTo>
                  <a:cubicBezTo>
                    <a:pt x="110" y="10227"/>
                    <a:pt x="110" y="10227"/>
                    <a:pt x="110" y="10181"/>
                  </a:cubicBezTo>
                  <a:cubicBezTo>
                    <a:pt x="74" y="9807"/>
                    <a:pt x="74" y="9424"/>
                    <a:pt x="110" y="9041"/>
                  </a:cubicBezTo>
                  <a:cubicBezTo>
                    <a:pt x="192" y="8585"/>
                    <a:pt x="302" y="8174"/>
                    <a:pt x="457" y="7754"/>
                  </a:cubicBezTo>
                  <a:cubicBezTo>
                    <a:pt x="685" y="7180"/>
                    <a:pt x="986" y="6651"/>
                    <a:pt x="1369" y="6158"/>
                  </a:cubicBezTo>
                  <a:lnTo>
                    <a:pt x="1369" y="6194"/>
                  </a:lnTo>
                  <a:cubicBezTo>
                    <a:pt x="1707" y="5738"/>
                    <a:pt x="2090" y="5319"/>
                    <a:pt x="2473" y="4899"/>
                  </a:cubicBezTo>
                  <a:cubicBezTo>
                    <a:pt x="2701" y="4707"/>
                    <a:pt x="2893" y="4479"/>
                    <a:pt x="3121" y="4297"/>
                  </a:cubicBezTo>
                  <a:cubicBezTo>
                    <a:pt x="3303" y="4069"/>
                    <a:pt x="3531" y="3877"/>
                    <a:pt x="3723" y="3649"/>
                  </a:cubicBezTo>
                  <a:cubicBezTo>
                    <a:pt x="4142" y="3266"/>
                    <a:pt x="4562" y="2846"/>
                    <a:pt x="4945" y="2390"/>
                  </a:cubicBezTo>
                  <a:cubicBezTo>
                    <a:pt x="5128" y="2162"/>
                    <a:pt x="5319" y="1934"/>
                    <a:pt x="5511" y="1670"/>
                  </a:cubicBezTo>
                  <a:cubicBezTo>
                    <a:pt x="5702" y="1442"/>
                    <a:pt x="5858" y="1213"/>
                    <a:pt x="5967" y="949"/>
                  </a:cubicBezTo>
                  <a:cubicBezTo>
                    <a:pt x="6122" y="721"/>
                    <a:pt x="6195" y="493"/>
                    <a:pt x="6314" y="228"/>
                  </a:cubicBezTo>
                  <a:lnTo>
                    <a:pt x="6314" y="146"/>
                  </a:lnTo>
                  <a:cubicBezTo>
                    <a:pt x="6268" y="73"/>
                    <a:pt x="6268" y="37"/>
                    <a:pt x="6195" y="37"/>
                  </a:cubicBezTo>
                  <a:cubicBezTo>
                    <a:pt x="6195" y="0"/>
                    <a:pt x="6159" y="0"/>
                    <a:pt x="6122" y="0"/>
                  </a:cubicBezTo>
                  <a:close/>
                </a:path>
              </a:pathLst>
            </a:custGeom>
            <a:solidFill>
              <a:srgbClr val="D9A8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7" name="Google Shape;6127;p73"/>
            <p:cNvSpPr/>
            <p:nvPr/>
          </p:nvSpPr>
          <p:spPr>
            <a:xfrm flipH="1">
              <a:off x="3121492" y="2690641"/>
              <a:ext cx="261741" cy="348649"/>
            </a:xfrm>
            <a:custGeom>
              <a:avLst/>
              <a:gdLst/>
              <a:ahLst/>
              <a:cxnLst/>
              <a:rect l="l" t="t" r="r" b="b"/>
              <a:pathLst>
                <a:path w="4370" h="5821" extrusionOk="0">
                  <a:moveTo>
                    <a:pt x="4224" y="0"/>
                  </a:moveTo>
                  <a:cubicBezTo>
                    <a:pt x="4188" y="0"/>
                    <a:pt x="4142" y="37"/>
                    <a:pt x="4105" y="82"/>
                  </a:cubicBezTo>
                  <a:cubicBezTo>
                    <a:pt x="4032" y="228"/>
                    <a:pt x="3959" y="383"/>
                    <a:pt x="3877" y="538"/>
                  </a:cubicBezTo>
                  <a:cubicBezTo>
                    <a:pt x="3804" y="684"/>
                    <a:pt x="3686" y="839"/>
                    <a:pt x="3613" y="994"/>
                  </a:cubicBezTo>
                  <a:cubicBezTo>
                    <a:pt x="3421" y="1295"/>
                    <a:pt x="3230" y="1596"/>
                    <a:pt x="3002" y="1861"/>
                  </a:cubicBezTo>
                  <a:lnTo>
                    <a:pt x="3047" y="1861"/>
                  </a:lnTo>
                  <a:cubicBezTo>
                    <a:pt x="2929" y="2016"/>
                    <a:pt x="2774" y="2171"/>
                    <a:pt x="2664" y="2317"/>
                  </a:cubicBezTo>
                  <a:cubicBezTo>
                    <a:pt x="2509" y="2472"/>
                    <a:pt x="2400" y="2627"/>
                    <a:pt x="2244" y="2773"/>
                  </a:cubicBezTo>
                  <a:cubicBezTo>
                    <a:pt x="1943" y="3083"/>
                    <a:pt x="1679" y="3385"/>
                    <a:pt x="1405" y="3649"/>
                  </a:cubicBezTo>
                  <a:cubicBezTo>
                    <a:pt x="1141" y="3959"/>
                    <a:pt x="876" y="4260"/>
                    <a:pt x="648" y="4561"/>
                  </a:cubicBezTo>
                  <a:cubicBezTo>
                    <a:pt x="420" y="4908"/>
                    <a:pt x="228" y="5246"/>
                    <a:pt x="82" y="5629"/>
                  </a:cubicBezTo>
                  <a:cubicBezTo>
                    <a:pt x="37" y="5665"/>
                    <a:pt x="37" y="5702"/>
                    <a:pt x="0" y="5738"/>
                  </a:cubicBezTo>
                  <a:cubicBezTo>
                    <a:pt x="0" y="5784"/>
                    <a:pt x="0" y="5784"/>
                    <a:pt x="37" y="5820"/>
                  </a:cubicBezTo>
                  <a:cubicBezTo>
                    <a:pt x="37" y="5820"/>
                    <a:pt x="82" y="5820"/>
                    <a:pt x="82" y="5784"/>
                  </a:cubicBezTo>
                  <a:cubicBezTo>
                    <a:pt x="265" y="5364"/>
                    <a:pt x="493" y="4944"/>
                    <a:pt x="767" y="4598"/>
                  </a:cubicBezTo>
                  <a:cubicBezTo>
                    <a:pt x="1031" y="4297"/>
                    <a:pt x="1296" y="3996"/>
                    <a:pt x="1560" y="3686"/>
                  </a:cubicBezTo>
                  <a:cubicBezTo>
                    <a:pt x="1825" y="3421"/>
                    <a:pt x="2135" y="3156"/>
                    <a:pt x="2436" y="2855"/>
                  </a:cubicBezTo>
                  <a:cubicBezTo>
                    <a:pt x="3002" y="2317"/>
                    <a:pt x="3540" y="1633"/>
                    <a:pt x="3959" y="949"/>
                  </a:cubicBezTo>
                  <a:cubicBezTo>
                    <a:pt x="4105" y="721"/>
                    <a:pt x="4224" y="456"/>
                    <a:pt x="4334" y="192"/>
                  </a:cubicBezTo>
                  <a:cubicBezTo>
                    <a:pt x="4370" y="155"/>
                    <a:pt x="4370" y="155"/>
                    <a:pt x="4370" y="119"/>
                  </a:cubicBezTo>
                  <a:cubicBezTo>
                    <a:pt x="4334" y="82"/>
                    <a:pt x="4334" y="37"/>
                    <a:pt x="4297" y="37"/>
                  </a:cubicBezTo>
                  <a:cubicBezTo>
                    <a:pt x="4297" y="0"/>
                    <a:pt x="4261" y="0"/>
                    <a:pt x="4224" y="0"/>
                  </a:cubicBezTo>
                  <a:close/>
                </a:path>
              </a:pathLst>
            </a:custGeom>
            <a:solidFill>
              <a:srgbClr val="D9A8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8" name="Google Shape;6128;p73"/>
            <p:cNvSpPr/>
            <p:nvPr/>
          </p:nvSpPr>
          <p:spPr>
            <a:xfrm flipH="1">
              <a:off x="3239486" y="3175793"/>
              <a:ext cx="95652" cy="223947"/>
            </a:xfrm>
            <a:custGeom>
              <a:avLst/>
              <a:gdLst/>
              <a:ahLst/>
              <a:cxnLst/>
              <a:rect l="l" t="t" r="r" b="b"/>
              <a:pathLst>
                <a:path w="1597" h="3739" extrusionOk="0">
                  <a:moveTo>
                    <a:pt x="228" y="1"/>
                  </a:moveTo>
                  <a:cubicBezTo>
                    <a:pt x="228" y="1"/>
                    <a:pt x="192" y="1"/>
                    <a:pt x="192" y="37"/>
                  </a:cubicBezTo>
                  <a:cubicBezTo>
                    <a:pt x="146" y="192"/>
                    <a:pt x="110" y="338"/>
                    <a:pt x="73" y="494"/>
                  </a:cubicBezTo>
                  <a:cubicBezTo>
                    <a:pt x="37" y="649"/>
                    <a:pt x="37" y="795"/>
                    <a:pt x="37" y="986"/>
                  </a:cubicBezTo>
                  <a:cubicBezTo>
                    <a:pt x="0" y="1287"/>
                    <a:pt x="37" y="1634"/>
                    <a:pt x="110" y="1935"/>
                  </a:cubicBezTo>
                  <a:cubicBezTo>
                    <a:pt x="192" y="2245"/>
                    <a:pt x="301" y="2546"/>
                    <a:pt x="456" y="2847"/>
                  </a:cubicBezTo>
                  <a:cubicBezTo>
                    <a:pt x="566" y="2966"/>
                    <a:pt x="648" y="3112"/>
                    <a:pt x="757" y="3230"/>
                  </a:cubicBezTo>
                  <a:cubicBezTo>
                    <a:pt x="876" y="3340"/>
                    <a:pt x="985" y="3458"/>
                    <a:pt x="1140" y="3568"/>
                  </a:cubicBezTo>
                  <a:cubicBezTo>
                    <a:pt x="1213" y="3613"/>
                    <a:pt x="1286" y="3686"/>
                    <a:pt x="1368" y="3723"/>
                  </a:cubicBezTo>
                  <a:cubicBezTo>
                    <a:pt x="1390" y="3734"/>
                    <a:pt x="1411" y="3738"/>
                    <a:pt x="1432" y="3738"/>
                  </a:cubicBezTo>
                  <a:cubicBezTo>
                    <a:pt x="1482" y="3738"/>
                    <a:pt x="1528" y="3712"/>
                    <a:pt x="1560" y="3686"/>
                  </a:cubicBezTo>
                  <a:cubicBezTo>
                    <a:pt x="1597" y="3613"/>
                    <a:pt x="1560" y="3531"/>
                    <a:pt x="1478" y="3495"/>
                  </a:cubicBezTo>
                  <a:cubicBezTo>
                    <a:pt x="1405" y="3458"/>
                    <a:pt x="1332" y="3385"/>
                    <a:pt x="1250" y="3340"/>
                  </a:cubicBezTo>
                  <a:cubicBezTo>
                    <a:pt x="1058" y="3194"/>
                    <a:pt x="912" y="3039"/>
                    <a:pt x="757" y="2847"/>
                  </a:cubicBezTo>
                  <a:cubicBezTo>
                    <a:pt x="602" y="2656"/>
                    <a:pt x="493" y="2473"/>
                    <a:pt x="420" y="2282"/>
                  </a:cubicBezTo>
                  <a:cubicBezTo>
                    <a:pt x="301" y="2017"/>
                    <a:pt x="228" y="1743"/>
                    <a:pt x="192" y="1479"/>
                  </a:cubicBezTo>
                  <a:lnTo>
                    <a:pt x="192" y="1515"/>
                  </a:lnTo>
                  <a:cubicBezTo>
                    <a:pt x="192" y="1333"/>
                    <a:pt x="146" y="1178"/>
                    <a:pt x="146" y="1023"/>
                  </a:cubicBezTo>
                  <a:cubicBezTo>
                    <a:pt x="146" y="831"/>
                    <a:pt x="146" y="649"/>
                    <a:pt x="192" y="494"/>
                  </a:cubicBezTo>
                  <a:cubicBezTo>
                    <a:pt x="192" y="338"/>
                    <a:pt x="228" y="192"/>
                    <a:pt x="265" y="37"/>
                  </a:cubicBezTo>
                  <a:cubicBezTo>
                    <a:pt x="265" y="37"/>
                    <a:pt x="265" y="1"/>
                    <a:pt x="228" y="1"/>
                  </a:cubicBezTo>
                  <a:close/>
                </a:path>
              </a:pathLst>
            </a:custGeom>
            <a:solidFill>
              <a:srgbClr val="D9A8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9" name="Google Shape;6129;p73"/>
            <p:cNvSpPr/>
            <p:nvPr/>
          </p:nvSpPr>
          <p:spPr>
            <a:xfrm flipH="1">
              <a:off x="2558663" y="2531620"/>
              <a:ext cx="82056" cy="406388"/>
            </a:xfrm>
            <a:custGeom>
              <a:avLst/>
              <a:gdLst/>
              <a:ahLst/>
              <a:cxnLst/>
              <a:rect l="l" t="t" r="r" b="b"/>
              <a:pathLst>
                <a:path w="1370" h="6785" extrusionOk="0">
                  <a:moveTo>
                    <a:pt x="1" y="0"/>
                  </a:moveTo>
                  <a:lnTo>
                    <a:pt x="1" y="37"/>
                  </a:lnTo>
                  <a:cubicBezTo>
                    <a:pt x="74" y="73"/>
                    <a:pt x="147" y="146"/>
                    <a:pt x="229" y="183"/>
                  </a:cubicBezTo>
                  <a:lnTo>
                    <a:pt x="567" y="529"/>
                  </a:lnTo>
                  <a:cubicBezTo>
                    <a:pt x="685" y="685"/>
                    <a:pt x="795" y="867"/>
                    <a:pt x="868" y="1059"/>
                  </a:cubicBezTo>
                  <a:cubicBezTo>
                    <a:pt x="950" y="1214"/>
                    <a:pt x="986" y="1369"/>
                    <a:pt x="1023" y="1515"/>
                  </a:cubicBezTo>
                  <a:cubicBezTo>
                    <a:pt x="1059" y="1706"/>
                    <a:pt x="1096" y="1861"/>
                    <a:pt x="1141" y="2053"/>
                  </a:cubicBezTo>
                  <a:lnTo>
                    <a:pt x="1141" y="2007"/>
                  </a:lnTo>
                  <a:lnTo>
                    <a:pt x="1141" y="2007"/>
                  </a:lnTo>
                  <a:cubicBezTo>
                    <a:pt x="1214" y="2619"/>
                    <a:pt x="1178" y="3230"/>
                    <a:pt x="1096" y="3795"/>
                  </a:cubicBezTo>
                  <a:cubicBezTo>
                    <a:pt x="1059" y="4215"/>
                    <a:pt x="950" y="4598"/>
                    <a:pt x="868" y="4972"/>
                  </a:cubicBezTo>
                  <a:cubicBezTo>
                    <a:pt x="758" y="5319"/>
                    <a:pt x="640" y="5702"/>
                    <a:pt x="494" y="6040"/>
                  </a:cubicBezTo>
                  <a:cubicBezTo>
                    <a:pt x="457" y="6158"/>
                    <a:pt x="412" y="6231"/>
                    <a:pt x="375" y="6341"/>
                  </a:cubicBezTo>
                  <a:cubicBezTo>
                    <a:pt x="339" y="6386"/>
                    <a:pt x="302" y="6423"/>
                    <a:pt x="302" y="6459"/>
                  </a:cubicBezTo>
                  <a:cubicBezTo>
                    <a:pt x="302" y="6496"/>
                    <a:pt x="266" y="6496"/>
                    <a:pt x="266" y="6532"/>
                  </a:cubicBezTo>
                  <a:cubicBezTo>
                    <a:pt x="266" y="6569"/>
                    <a:pt x="229" y="6569"/>
                    <a:pt x="229" y="6614"/>
                  </a:cubicBezTo>
                  <a:cubicBezTo>
                    <a:pt x="183" y="6651"/>
                    <a:pt x="229" y="6724"/>
                    <a:pt x="266" y="6760"/>
                  </a:cubicBezTo>
                  <a:cubicBezTo>
                    <a:pt x="281" y="6775"/>
                    <a:pt x="302" y="6784"/>
                    <a:pt x="324" y="6784"/>
                  </a:cubicBezTo>
                  <a:cubicBezTo>
                    <a:pt x="356" y="6784"/>
                    <a:pt x="390" y="6766"/>
                    <a:pt x="412" y="6724"/>
                  </a:cubicBezTo>
                  <a:cubicBezTo>
                    <a:pt x="494" y="6651"/>
                    <a:pt x="530" y="6532"/>
                    <a:pt x="567" y="6459"/>
                  </a:cubicBezTo>
                  <a:cubicBezTo>
                    <a:pt x="640" y="6341"/>
                    <a:pt x="685" y="6268"/>
                    <a:pt x="722" y="6158"/>
                  </a:cubicBezTo>
                  <a:cubicBezTo>
                    <a:pt x="831" y="5930"/>
                    <a:pt x="913" y="5656"/>
                    <a:pt x="986" y="5428"/>
                  </a:cubicBezTo>
                  <a:cubicBezTo>
                    <a:pt x="1178" y="4863"/>
                    <a:pt x="1251" y="4334"/>
                    <a:pt x="1324" y="3759"/>
                  </a:cubicBezTo>
                  <a:cubicBezTo>
                    <a:pt x="1369" y="3193"/>
                    <a:pt x="1369" y="2619"/>
                    <a:pt x="1287" y="2053"/>
                  </a:cubicBezTo>
                  <a:cubicBezTo>
                    <a:pt x="1251" y="1898"/>
                    <a:pt x="1214" y="1779"/>
                    <a:pt x="1214" y="1633"/>
                  </a:cubicBezTo>
                  <a:cubicBezTo>
                    <a:pt x="1178" y="1515"/>
                    <a:pt x="1141" y="1405"/>
                    <a:pt x="1059" y="1287"/>
                  </a:cubicBezTo>
                  <a:cubicBezTo>
                    <a:pt x="986" y="1059"/>
                    <a:pt x="868" y="830"/>
                    <a:pt x="758" y="602"/>
                  </a:cubicBezTo>
                  <a:cubicBezTo>
                    <a:pt x="640" y="493"/>
                    <a:pt x="567" y="374"/>
                    <a:pt x="457" y="265"/>
                  </a:cubicBezTo>
                  <a:cubicBezTo>
                    <a:pt x="302" y="146"/>
                    <a:pt x="183" y="73"/>
                    <a:pt x="37" y="0"/>
                  </a:cubicBezTo>
                  <a:close/>
                </a:path>
              </a:pathLst>
            </a:custGeom>
            <a:solidFill>
              <a:srgbClr val="D9A8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0" name="Google Shape;6130;p73"/>
            <p:cNvSpPr/>
            <p:nvPr/>
          </p:nvSpPr>
          <p:spPr>
            <a:xfrm flipH="1">
              <a:off x="2534106" y="2758922"/>
              <a:ext cx="136620" cy="274918"/>
            </a:xfrm>
            <a:custGeom>
              <a:avLst/>
              <a:gdLst/>
              <a:ahLst/>
              <a:cxnLst/>
              <a:rect l="l" t="t" r="r" b="b"/>
              <a:pathLst>
                <a:path w="2281" h="4590" extrusionOk="0">
                  <a:moveTo>
                    <a:pt x="2208" y="0"/>
                  </a:moveTo>
                  <a:cubicBezTo>
                    <a:pt x="2208" y="0"/>
                    <a:pt x="2171" y="0"/>
                    <a:pt x="2208" y="37"/>
                  </a:cubicBezTo>
                  <a:lnTo>
                    <a:pt x="2208" y="311"/>
                  </a:lnTo>
                  <a:cubicBezTo>
                    <a:pt x="2208" y="420"/>
                    <a:pt x="2208" y="539"/>
                    <a:pt x="2171" y="648"/>
                  </a:cubicBezTo>
                  <a:cubicBezTo>
                    <a:pt x="2135" y="840"/>
                    <a:pt x="2098" y="1068"/>
                    <a:pt x="2016" y="1296"/>
                  </a:cubicBezTo>
                  <a:cubicBezTo>
                    <a:pt x="1980" y="1524"/>
                    <a:pt x="1870" y="1752"/>
                    <a:pt x="1788" y="1943"/>
                  </a:cubicBezTo>
                  <a:cubicBezTo>
                    <a:pt x="1679" y="2208"/>
                    <a:pt x="1560" y="2473"/>
                    <a:pt x="1414" y="2737"/>
                  </a:cubicBezTo>
                  <a:cubicBezTo>
                    <a:pt x="1259" y="2965"/>
                    <a:pt x="1068" y="3230"/>
                    <a:pt x="913" y="3421"/>
                  </a:cubicBezTo>
                  <a:cubicBezTo>
                    <a:pt x="803" y="3613"/>
                    <a:pt x="648" y="3768"/>
                    <a:pt x="502" y="3914"/>
                  </a:cubicBezTo>
                  <a:cubicBezTo>
                    <a:pt x="420" y="3996"/>
                    <a:pt x="347" y="4033"/>
                    <a:pt x="274" y="4106"/>
                  </a:cubicBezTo>
                  <a:cubicBezTo>
                    <a:pt x="274" y="4142"/>
                    <a:pt x="228" y="4188"/>
                    <a:pt x="192" y="4224"/>
                  </a:cubicBezTo>
                  <a:cubicBezTo>
                    <a:pt x="155" y="4261"/>
                    <a:pt x="119" y="4261"/>
                    <a:pt x="82" y="4297"/>
                  </a:cubicBezTo>
                  <a:lnTo>
                    <a:pt x="46" y="4334"/>
                  </a:lnTo>
                  <a:lnTo>
                    <a:pt x="0" y="4370"/>
                  </a:lnTo>
                  <a:cubicBezTo>
                    <a:pt x="0" y="4416"/>
                    <a:pt x="0" y="4489"/>
                    <a:pt x="46" y="4489"/>
                  </a:cubicBezTo>
                  <a:cubicBezTo>
                    <a:pt x="46" y="4525"/>
                    <a:pt x="82" y="4562"/>
                    <a:pt x="119" y="4562"/>
                  </a:cubicBezTo>
                  <a:cubicBezTo>
                    <a:pt x="137" y="4580"/>
                    <a:pt x="155" y="4589"/>
                    <a:pt x="174" y="4589"/>
                  </a:cubicBezTo>
                  <a:cubicBezTo>
                    <a:pt x="192" y="4589"/>
                    <a:pt x="210" y="4580"/>
                    <a:pt x="228" y="4562"/>
                  </a:cubicBezTo>
                  <a:cubicBezTo>
                    <a:pt x="274" y="4525"/>
                    <a:pt x="310" y="4525"/>
                    <a:pt x="347" y="4489"/>
                  </a:cubicBezTo>
                  <a:cubicBezTo>
                    <a:pt x="383" y="4489"/>
                    <a:pt x="383" y="4452"/>
                    <a:pt x="420" y="4416"/>
                  </a:cubicBezTo>
                  <a:cubicBezTo>
                    <a:pt x="502" y="4370"/>
                    <a:pt x="575" y="4297"/>
                    <a:pt x="611" y="4261"/>
                  </a:cubicBezTo>
                  <a:cubicBezTo>
                    <a:pt x="730" y="4142"/>
                    <a:pt x="840" y="4033"/>
                    <a:pt x="958" y="3877"/>
                  </a:cubicBezTo>
                  <a:cubicBezTo>
                    <a:pt x="1186" y="3613"/>
                    <a:pt x="1369" y="3312"/>
                    <a:pt x="1560" y="3002"/>
                  </a:cubicBezTo>
                  <a:cubicBezTo>
                    <a:pt x="1752" y="2701"/>
                    <a:pt x="1907" y="2363"/>
                    <a:pt x="2016" y="1980"/>
                  </a:cubicBezTo>
                  <a:cubicBezTo>
                    <a:pt x="2053" y="1825"/>
                    <a:pt x="2135" y="1633"/>
                    <a:pt x="2171" y="1487"/>
                  </a:cubicBezTo>
                  <a:cubicBezTo>
                    <a:pt x="2208" y="1296"/>
                    <a:pt x="2244" y="1141"/>
                    <a:pt x="2244" y="949"/>
                  </a:cubicBezTo>
                  <a:cubicBezTo>
                    <a:pt x="2281" y="803"/>
                    <a:pt x="2281" y="648"/>
                    <a:pt x="2281" y="493"/>
                  </a:cubicBezTo>
                  <a:cubicBezTo>
                    <a:pt x="2281" y="347"/>
                    <a:pt x="2281" y="192"/>
                    <a:pt x="2244" y="37"/>
                  </a:cubicBezTo>
                  <a:cubicBezTo>
                    <a:pt x="2244" y="0"/>
                    <a:pt x="2244" y="0"/>
                    <a:pt x="2208" y="0"/>
                  </a:cubicBezTo>
                  <a:close/>
                </a:path>
              </a:pathLst>
            </a:custGeom>
            <a:solidFill>
              <a:srgbClr val="D9A8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1" name="Google Shape;6131;p73"/>
            <p:cNvSpPr/>
            <p:nvPr/>
          </p:nvSpPr>
          <p:spPr>
            <a:xfrm flipH="1">
              <a:off x="2602386" y="2576960"/>
              <a:ext cx="41028" cy="168365"/>
            </a:xfrm>
            <a:custGeom>
              <a:avLst/>
              <a:gdLst/>
              <a:ahLst/>
              <a:cxnLst/>
              <a:rect l="l" t="t" r="r" b="b"/>
              <a:pathLst>
                <a:path w="685" h="2811" extrusionOk="0">
                  <a:moveTo>
                    <a:pt x="46" y="1"/>
                  </a:moveTo>
                  <a:cubicBezTo>
                    <a:pt x="0" y="1"/>
                    <a:pt x="0" y="37"/>
                    <a:pt x="46" y="37"/>
                  </a:cubicBezTo>
                  <a:cubicBezTo>
                    <a:pt x="82" y="110"/>
                    <a:pt x="119" y="192"/>
                    <a:pt x="155" y="229"/>
                  </a:cubicBezTo>
                  <a:cubicBezTo>
                    <a:pt x="192" y="302"/>
                    <a:pt x="228" y="384"/>
                    <a:pt x="274" y="457"/>
                  </a:cubicBezTo>
                  <a:cubicBezTo>
                    <a:pt x="311" y="612"/>
                    <a:pt x="347" y="721"/>
                    <a:pt x="384" y="876"/>
                  </a:cubicBezTo>
                  <a:cubicBezTo>
                    <a:pt x="420" y="1022"/>
                    <a:pt x="457" y="1177"/>
                    <a:pt x="457" y="1332"/>
                  </a:cubicBezTo>
                  <a:cubicBezTo>
                    <a:pt x="539" y="1789"/>
                    <a:pt x="539" y="2281"/>
                    <a:pt x="502" y="2737"/>
                  </a:cubicBezTo>
                  <a:cubicBezTo>
                    <a:pt x="502" y="2774"/>
                    <a:pt x="539" y="2810"/>
                    <a:pt x="575" y="2810"/>
                  </a:cubicBezTo>
                  <a:cubicBezTo>
                    <a:pt x="612" y="2810"/>
                    <a:pt x="612" y="2810"/>
                    <a:pt x="612" y="2774"/>
                  </a:cubicBezTo>
                  <a:cubicBezTo>
                    <a:pt x="648" y="2774"/>
                    <a:pt x="648" y="2737"/>
                    <a:pt x="648" y="2737"/>
                  </a:cubicBezTo>
                  <a:cubicBezTo>
                    <a:pt x="685" y="2245"/>
                    <a:pt x="685" y="1789"/>
                    <a:pt x="612" y="1332"/>
                  </a:cubicBezTo>
                  <a:cubicBezTo>
                    <a:pt x="575" y="1177"/>
                    <a:pt x="539" y="1068"/>
                    <a:pt x="539" y="949"/>
                  </a:cubicBezTo>
                  <a:cubicBezTo>
                    <a:pt x="502" y="840"/>
                    <a:pt x="457" y="721"/>
                    <a:pt x="420" y="612"/>
                  </a:cubicBezTo>
                  <a:cubicBezTo>
                    <a:pt x="347" y="384"/>
                    <a:pt x="228" y="192"/>
                    <a:pt x="82" y="1"/>
                  </a:cubicBezTo>
                  <a:close/>
                </a:path>
              </a:pathLst>
            </a:custGeom>
            <a:solidFill>
              <a:srgbClr val="D9A8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2" name="Google Shape;6132;p73"/>
            <p:cNvSpPr/>
            <p:nvPr/>
          </p:nvSpPr>
          <p:spPr>
            <a:xfrm flipH="1">
              <a:off x="1577887" y="2583489"/>
              <a:ext cx="163993" cy="268929"/>
            </a:xfrm>
            <a:custGeom>
              <a:avLst/>
              <a:gdLst/>
              <a:ahLst/>
              <a:cxnLst/>
              <a:rect l="l" t="t" r="r" b="b"/>
              <a:pathLst>
                <a:path w="2738" h="4490" extrusionOk="0">
                  <a:moveTo>
                    <a:pt x="840" y="1"/>
                  </a:moveTo>
                  <a:cubicBezTo>
                    <a:pt x="731" y="1"/>
                    <a:pt x="576" y="47"/>
                    <a:pt x="457" y="83"/>
                  </a:cubicBezTo>
                  <a:cubicBezTo>
                    <a:pt x="347" y="120"/>
                    <a:pt x="229" y="193"/>
                    <a:pt x="156" y="275"/>
                  </a:cubicBezTo>
                  <a:lnTo>
                    <a:pt x="119" y="275"/>
                  </a:lnTo>
                  <a:cubicBezTo>
                    <a:pt x="119" y="311"/>
                    <a:pt x="83" y="311"/>
                    <a:pt x="83" y="348"/>
                  </a:cubicBezTo>
                  <a:cubicBezTo>
                    <a:pt x="119" y="1068"/>
                    <a:pt x="83" y="1789"/>
                    <a:pt x="46" y="2473"/>
                  </a:cubicBezTo>
                  <a:cubicBezTo>
                    <a:pt x="46" y="3084"/>
                    <a:pt x="1" y="3732"/>
                    <a:pt x="1" y="4380"/>
                  </a:cubicBezTo>
                  <a:cubicBezTo>
                    <a:pt x="1" y="4453"/>
                    <a:pt x="83" y="4489"/>
                    <a:pt x="119" y="4489"/>
                  </a:cubicBezTo>
                  <a:cubicBezTo>
                    <a:pt x="156" y="4489"/>
                    <a:pt x="192" y="4489"/>
                    <a:pt x="192" y="4453"/>
                  </a:cubicBezTo>
                  <a:cubicBezTo>
                    <a:pt x="229" y="4453"/>
                    <a:pt x="229" y="4416"/>
                    <a:pt x="229" y="4380"/>
                  </a:cubicBezTo>
                  <a:lnTo>
                    <a:pt x="229" y="3960"/>
                  </a:lnTo>
                  <a:cubicBezTo>
                    <a:pt x="384" y="3997"/>
                    <a:pt x="539" y="4033"/>
                    <a:pt x="685" y="4033"/>
                  </a:cubicBezTo>
                  <a:cubicBezTo>
                    <a:pt x="913" y="4070"/>
                    <a:pt x="1105" y="4106"/>
                    <a:pt x="1333" y="4106"/>
                  </a:cubicBezTo>
                  <a:lnTo>
                    <a:pt x="1369" y="4106"/>
                  </a:lnTo>
                  <a:cubicBezTo>
                    <a:pt x="1597" y="4106"/>
                    <a:pt x="1825" y="4070"/>
                    <a:pt x="2017" y="3997"/>
                  </a:cubicBezTo>
                  <a:cubicBezTo>
                    <a:pt x="2172" y="3960"/>
                    <a:pt x="2281" y="3878"/>
                    <a:pt x="2400" y="3805"/>
                  </a:cubicBezTo>
                  <a:cubicBezTo>
                    <a:pt x="2437" y="3960"/>
                    <a:pt x="2473" y="4106"/>
                    <a:pt x="2510" y="4298"/>
                  </a:cubicBezTo>
                  <a:cubicBezTo>
                    <a:pt x="2555" y="4334"/>
                    <a:pt x="2592" y="4380"/>
                    <a:pt x="2628" y="4380"/>
                  </a:cubicBezTo>
                  <a:lnTo>
                    <a:pt x="2665" y="4380"/>
                  </a:lnTo>
                  <a:cubicBezTo>
                    <a:pt x="2701" y="4334"/>
                    <a:pt x="2701" y="4334"/>
                    <a:pt x="2738" y="4298"/>
                  </a:cubicBezTo>
                  <a:lnTo>
                    <a:pt x="2738" y="4225"/>
                  </a:lnTo>
                  <a:cubicBezTo>
                    <a:pt x="2555" y="3541"/>
                    <a:pt x="2364" y="2820"/>
                    <a:pt x="2172" y="2099"/>
                  </a:cubicBezTo>
                  <a:cubicBezTo>
                    <a:pt x="2017" y="1488"/>
                    <a:pt x="1871" y="804"/>
                    <a:pt x="1679" y="193"/>
                  </a:cubicBezTo>
                  <a:cubicBezTo>
                    <a:pt x="1679" y="156"/>
                    <a:pt x="1643" y="120"/>
                    <a:pt x="1643" y="120"/>
                  </a:cubicBezTo>
                  <a:cubicBezTo>
                    <a:pt x="1597" y="83"/>
                    <a:pt x="1597" y="83"/>
                    <a:pt x="1561" y="83"/>
                  </a:cubicBezTo>
                  <a:cubicBezTo>
                    <a:pt x="1369" y="1"/>
                    <a:pt x="1187" y="1"/>
                    <a:pt x="995" y="1"/>
                  </a:cubicBezTo>
                  <a:close/>
                </a:path>
              </a:pathLst>
            </a:custGeom>
            <a:solidFill>
              <a:srgbClr val="FFC3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3" name="Google Shape;6133;p73"/>
            <p:cNvSpPr/>
            <p:nvPr/>
          </p:nvSpPr>
          <p:spPr>
            <a:xfrm flipH="1">
              <a:off x="1063151" y="2888954"/>
              <a:ext cx="264017" cy="272043"/>
            </a:xfrm>
            <a:custGeom>
              <a:avLst/>
              <a:gdLst/>
              <a:ahLst/>
              <a:cxnLst/>
              <a:rect l="l" t="t" r="r" b="b"/>
              <a:pathLst>
                <a:path w="4408" h="4542" extrusionOk="0">
                  <a:moveTo>
                    <a:pt x="3385" y="1"/>
                  </a:moveTo>
                  <a:cubicBezTo>
                    <a:pt x="3340" y="1"/>
                    <a:pt x="3303" y="1"/>
                    <a:pt x="3267" y="37"/>
                  </a:cubicBezTo>
                  <a:cubicBezTo>
                    <a:pt x="2738" y="493"/>
                    <a:pt x="2127" y="913"/>
                    <a:pt x="1597" y="1287"/>
                  </a:cubicBezTo>
                  <a:cubicBezTo>
                    <a:pt x="1059" y="1670"/>
                    <a:pt x="530" y="2053"/>
                    <a:pt x="37" y="2427"/>
                  </a:cubicBezTo>
                  <a:cubicBezTo>
                    <a:pt x="1" y="2473"/>
                    <a:pt x="1" y="2546"/>
                    <a:pt x="37" y="2582"/>
                  </a:cubicBezTo>
                  <a:cubicBezTo>
                    <a:pt x="37" y="2619"/>
                    <a:pt x="74" y="2619"/>
                    <a:pt x="110" y="2619"/>
                  </a:cubicBezTo>
                  <a:lnTo>
                    <a:pt x="193" y="2619"/>
                  </a:lnTo>
                  <a:cubicBezTo>
                    <a:pt x="302" y="2509"/>
                    <a:pt x="421" y="2427"/>
                    <a:pt x="530" y="2318"/>
                  </a:cubicBezTo>
                  <a:cubicBezTo>
                    <a:pt x="567" y="2473"/>
                    <a:pt x="649" y="2619"/>
                    <a:pt x="722" y="2737"/>
                  </a:cubicBezTo>
                  <a:cubicBezTo>
                    <a:pt x="795" y="2965"/>
                    <a:pt x="913" y="3111"/>
                    <a:pt x="1059" y="3303"/>
                  </a:cubicBezTo>
                  <a:cubicBezTo>
                    <a:pt x="1214" y="3495"/>
                    <a:pt x="1406" y="3650"/>
                    <a:pt x="1561" y="3759"/>
                  </a:cubicBezTo>
                  <a:cubicBezTo>
                    <a:pt x="1670" y="3878"/>
                    <a:pt x="1825" y="3914"/>
                    <a:pt x="1935" y="3951"/>
                  </a:cubicBezTo>
                  <a:cubicBezTo>
                    <a:pt x="1862" y="4106"/>
                    <a:pt x="1743" y="4215"/>
                    <a:pt x="1670" y="4370"/>
                  </a:cubicBezTo>
                  <a:cubicBezTo>
                    <a:pt x="1634" y="4407"/>
                    <a:pt x="1634" y="4443"/>
                    <a:pt x="1670" y="4480"/>
                  </a:cubicBezTo>
                  <a:lnTo>
                    <a:pt x="1670" y="4525"/>
                  </a:lnTo>
                  <a:cubicBezTo>
                    <a:pt x="1695" y="4525"/>
                    <a:pt x="1703" y="4542"/>
                    <a:pt x="1716" y="4542"/>
                  </a:cubicBezTo>
                  <a:cubicBezTo>
                    <a:pt x="1723" y="4542"/>
                    <a:pt x="1731" y="4538"/>
                    <a:pt x="1743" y="4525"/>
                  </a:cubicBezTo>
                  <a:cubicBezTo>
                    <a:pt x="1789" y="4525"/>
                    <a:pt x="1825" y="4525"/>
                    <a:pt x="1825" y="4480"/>
                  </a:cubicBezTo>
                  <a:cubicBezTo>
                    <a:pt x="2282" y="3914"/>
                    <a:pt x="2738" y="3303"/>
                    <a:pt x="3157" y="2737"/>
                  </a:cubicBezTo>
                  <a:cubicBezTo>
                    <a:pt x="3568" y="2245"/>
                    <a:pt x="3988" y="1706"/>
                    <a:pt x="4371" y="1177"/>
                  </a:cubicBezTo>
                  <a:cubicBezTo>
                    <a:pt x="4407" y="1141"/>
                    <a:pt x="4407" y="1141"/>
                    <a:pt x="4407" y="1104"/>
                  </a:cubicBezTo>
                  <a:lnTo>
                    <a:pt x="4407" y="1022"/>
                  </a:lnTo>
                  <a:cubicBezTo>
                    <a:pt x="4334" y="831"/>
                    <a:pt x="4216" y="685"/>
                    <a:pt x="4106" y="530"/>
                  </a:cubicBezTo>
                  <a:cubicBezTo>
                    <a:pt x="4070" y="493"/>
                    <a:pt x="4070" y="457"/>
                    <a:pt x="4024" y="420"/>
                  </a:cubicBezTo>
                  <a:cubicBezTo>
                    <a:pt x="3915" y="302"/>
                    <a:pt x="3842" y="229"/>
                    <a:pt x="3723" y="146"/>
                  </a:cubicBezTo>
                  <a:cubicBezTo>
                    <a:pt x="3650" y="74"/>
                    <a:pt x="3531" y="37"/>
                    <a:pt x="3385" y="1"/>
                  </a:cubicBezTo>
                  <a:close/>
                </a:path>
              </a:pathLst>
            </a:custGeom>
            <a:solidFill>
              <a:srgbClr val="FFC3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4" name="Google Shape;6134;p73"/>
            <p:cNvSpPr/>
            <p:nvPr/>
          </p:nvSpPr>
          <p:spPr>
            <a:xfrm flipH="1">
              <a:off x="862624" y="2802106"/>
              <a:ext cx="278212" cy="268869"/>
            </a:xfrm>
            <a:custGeom>
              <a:avLst/>
              <a:gdLst/>
              <a:ahLst/>
              <a:cxnLst/>
              <a:rect l="l" t="t" r="r" b="b"/>
              <a:pathLst>
                <a:path w="4645" h="4489" extrusionOk="0">
                  <a:moveTo>
                    <a:pt x="2327" y="0"/>
                  </a:moveTo>
                  <a:cubicBezTo>
                    <a:pt x="2172" y="0"/>
                    <a:pt x="2017" y="46"/>
                    <a:pt x="1825" y="82"/>
                  </a:cubicBezTo>
                  <a:cubicBezTo>
                    <a:pt x="1679" y="119"/>
                    <a:pt x="1524" y="192"/>
                    <a:pt x="1369" y="310"/>
                  </a:cubicBezTo>
                  <a:cubicBezTo>
                    <a:pt x="1141" y="420"/>
                    <a:pt x="913" y="611"/>
                    <a:pt x="648" y="839"/>
                  </a:cubicBezTo>
                  <a:cubicBezTo>
                    <a:pt x="457" y="994"/>
                    <a:pt x="274" y="1222"/>
                    <a:pt x="46" y="1451"/>
                  </a:cubicBezTo>
                  <a:cubicBezTo>
                    <a:pt x="1" y="1487"/>
                    <a:pt x="1" y="1524"/>
                    <a:pt x="1" y="1560"/>
                  </a:cubicBezTo>
                  <a:lnTo>
                    <a:pt x="1" y="1596"/>
                  </a:lnTo>
                  <a:cubicBezTo>
                    <a:pt x="46" y="1642"/>
                    <a:pt x="83" y="1642"/>
                    <a:pt x="119" y="1679"/>
                  </a:cubicBezTo>
                  <a:cubicBezTo>
                    <a:pt x="156" y="1679"/>
                    <a:pt x="192" y="1715"/>
                    <a:pt x="229" y="1715"/>
                  </a:cubicBezTo>
                  <a:cubicBezTo>
                    <a:pt x="274" y="1752"/>
                    <a:pt x="311" y="1788"/>
                    <a:pt x="347" y="1825"/>
                  </a:cubicBezTo>
                  <a:cubicBezTo>
                    <a:pt x="384" y="1825"/>
                    <a:pt x="384" y="1825"/>
                    <a:pt x="384" y="1870"/>
                  </a:cubicBezTo>
                  <a:cubicBezTo>
                    <a:pt x="539" y="1980"/>
                    <a:pt x="685" y="2098"/>
                    <a:pt x="804" y="2244"/>
                  </a:cubicBezTo>
                  <a:cubicBezTo>
                    <a:pt x="913" y="2399"/>
                    <a:pt x="1032" y="2554"/>
                    <a:pt x="1105" y="2700"/>
                  </a:cubicBezTo>
                  <a:lnTo>
                    <a:pt x="1141" y="2737"/>
                  </a:lnTo>
                  <a:cubicBezTo>
                    <a:pt x="1141" y="2782"/>
                    <a:pt x="1187" y="2819"/>
                    <a:pt x="1187" y="2819"/>
                  </a:cubicBezTo>
                  <a:cubicBezTo>
                    <a:pt x="1187" y="2855"/>
                    <a:pt x="1223" y="2855"/>
                    <a:pt x="1260" y="2855"/>
                  </a:cubicBezTo>
                  <a:cubicBezTo>
                    <a:pt x="1296" y="2855"/>
                    <a:pt x="1296" y="2819"/>
                    <a:pt x="1333" y="2819"/>
                  </a:cubicBezTo>
                  <a:cubicBezTo>
                    <a:pt x="1415" y="2737"/>
                    <a:pt x="1451" y="2664"/>
                    <a:pt x="1524" y="2627"/>
                  </a:cubicBezTo>
                  <a:lnTo>
                    <a:pt x="1524" y="2591"/>
                  </a:lnTo>
                  <a:cubicBezTo>
                    <a:pt x="1597" y="2509"/>
                    <a:pt x="1643" y="2472"/>
                    <a:pt x="1716" y="2399"/>
                  </a:cubicBezTo>
                  <a:cubicBezTo>
                    <a:pt x="1752" y="2363"/>
                    <a:pt x="1789" y="2326"/>
                    <a:pt x="1871" y="2281"/>
                  </a:cubicBezTo>
                  <a:cubicBezTo>
                    <a:pt x="1871" y="2281"/>
                    <a:pt x="1907" y="2281"/>
                    <a:pt x="1944" y="2244"/>
                  </a:cubicBezTo>
                  <a:lnTo>
                    <a:pt x="1980" y="2244"/>
                  </a:lnTo>
                  <a:cubicBezTo>
                    <a:pt x="2017" y="2244"/>
                    <a:pt x="2053" y="2281"/>
                    <a:pt x="2099" y="2281"/>
                  </a:cubicBezTo>
                  <a:cubicBezTo>
                    <a:pt x="2135" y="2281"/>
                    <a:pt x="2172" y="2326"/>
                    <a:pt x="2208" y="2326"/>
                  </a:cubicBezTo>
                  <a:cubicBezTo>
                    <a:pt x="2281" y="2363"/>
                    <a:pt x="2327" y="2399"/>
                    <a:pt x="2364" y="2436"/>
                  </a:cubicBezTo>
                  <a:cubicBezTo>
                    <a:pt x="2437" y="2554"/>
                    <a:pt x="2510" y="2627"/>
                    <a:pt x="2592" y="2737"/>
                  </a:cubicBezTo>
                  <a:lnTo>
                    <a:pt x="2628" y="2782"/>
                  </a:lnTo>
                  <a:lnTo>
                    <a:pt x="2701" y="2892"/>
                  </a:lnTo>
                  <a:cubicBezTo>
                    <a:pt x="2783" y="3011"/>
                    <a:pt x="2856" y="3083"/>
                    <a:pt x="2929" y="3156"/>
                  </a:cubicBezTo>
                  <a:lnTo>
                    <a:pt x="2929" y="3193"/>
                  </a:lnTo>
                  <a:lnTo>
                    <a:pt x="3048" y="3385"/>
                  </a:lnTo>
                  <a:lnTo>
                    <a:pt x="3121" y="3503"/>
                  </a:lnTo>
                  <a:cubicBezTo>
                    <a:pt x="3239" y="3649"/>
                    <a:pt x="3312" y="3768"/>
                    <a:pt x="3422" y="3923"/>
                  </a:cubicBezTo>
                  <a:cubicBezTo>
                    <a:pt x="3467" y="3959"/>
                    <a:pt x="3467" y="3996"/>
                    <a:pt x="3504" y="4069"/>
                  </a:cubicBezTo>
                  <a:cubicBezTo>
                    <a:pt x="3577" y="4187"/>
                    <a:pt x="3650" y="4297"/>
                    <a:pt x="3732" y="4379"/>
                  </a:cubicBezTo>
                  <a:cubicBezTo>
                    <a:pt x="3841" y="4452"/>
                    <a:pt x="3924" y="4488"/>
                    <a:pt x="4033" y="4488"/>
                  </a:cubicBezTo>
                  <a:lnTo>
                    <a:pt x="4069" y="4488"/>
                  </a:lnTo>
                  <a:cubicBezTo>
                    <a:pt x="4188" y="4488"/>
                    <a:pt x="4298" y="4452"/>
                    <a:pt x="4416" y="4333"/>
                  </a:cubicBezTo>
                  <a:cubicBezTo>
                    <a:pt x="4489" y="4297"/>
                    <a:pt x="4526" y="4187"/>
                    <a:pt x="4562" y="4069"/>
                  </a:cubicBezTo>
                  <a:cubicBezTo>
                    <a:pt x="4608" y="3959"/>
                    <a:pt x="4644" y="3841"/>
                    <a:pt x="4644" y="3731"/>
                  </a:cubicBezTo>
                  <a:lnTo>
                    <a:pt x="4644" y="3348"/>
                  </a:lnTo>
                  <a:lnTo>
                    <a:pt x="4608" y="3312"/>
                  </a:lnTo>
                  <a:cubicBezTo>
                    <a:pt x="4644" y="3193"/>
                    <a:pt x="4644" y="3047"/>
                    <a:pt x="4608" y="2892"/>
                  </a:cubicBezTo>
                  <a:cubicBezTo>
                    <a:pt x="4562" y="2591"/>
                    <a:pt x="4489" y="2281"/>
                    <a:pt x="4380" y="1943"/>
                  </a:cubicBezTo>
                  <a:cubicBezTo>
                    <a:pt x="4261" y="1596"/>
                    <a:pt x="4106" y="1295"/>
                    <a:pt x="3924" y="994"/>
                  </a:cubicBezTo>
                  <a:cubicBezTo>
                    <a:pt x="3732" y="730"/>
                    <a:pt x="3504" y="502"/>
                    <a:pt x="3276" y="310"/>
                  </a:cubicBezTo>
                  <a:cubicBezTo>
                    <a:pt x="3121" y="192"/>
                    <a:pt x="3011" y="119"/>
                    <a:pt x="2856" y="82"/>
                  </a:cubicBezTo>
                  <a:cubicBezTo>
                    <a:pt x="2701" y="0"/>
                    <a:pt x="2510" y="0"/>
                    <a:pt x="2364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5" name="Google Shape;6135;p73"/>
            <p:cNvSpPr/>
            <p:nvPr/>
          </p:nvSpPr>
          <p:spPr>
            <a:xfrm flipH="1">
              <a:off x="1500263" y="2362775"/>
              <a:ext cx="248145" cy="271085"/>
            </a:xfrm>
            <a:custGeom>
              <a:avLst/>
              <a:gdLst/>
              <a:ahLst/>
              <a:cxnLst/>
              <a:rect l="l" t="t" r="r" b="b"/>
              <a:pathLst>
                <a:path w="4143" h="4526" extrusionOk="0">
                  <a:moveTo>
                    <a:pt x="3421" y="0"/>
                  </a:moveTo>
                  <a:cubicBezTo>
                    <a:pt x="3385" y="0"/>
                    <a:pt x="3303" y="37"/>
                    <a:pt x="3266" y="37"/>
                  </a:cubicBezTo>
                  <a:cubicBezTo>
                    <a:pt x="3157" y="83"/>
                    <a:pt x="3075" y="119"/>
                    <a:pt x="2965" y="156"/>
                  </a:cubicBezTo>
                  <a:cubicBezTo>
                    <a:pt x="2810" y="265"/>
                    <a:pt x="2701" y="384"/>
                    <a:pt x="2582" y="493"/>
                  </a:cubicBezTo>
                  <a:cubicBezTo>
                    <a:pt x="2546" y="539"/>
                    <a:pt x="2509" y="575"/>
                    <a:pt x="2473" y="612"/>
                  </a:cubicBezTo>
                  <a:cubicBezTo>
                    <a:pt x="2354" y="685"/>
                    <a:pt x="2281" y="767"/>
                    <a:pt x="2208" y="840"/>
                  </a:cubicBezTo>
                  <a:lnTo>
                    <a:pt x="2162" y="840"/>
                  </a:lnTo>
                  <a:cubicBezTo>
                    <a:pt x="2089" y="913"/>
                    <a:pt x="1980" y="995"/>
                    <a:pt x="1898" y="1068"/>
                  </a:cubicBezTo>
                  <a:cubicBezTo>
                    <a:pt x="1670" y="1223"/>
                    <a:pt x="1478" y="1369"/>
                    <a:pt x="1296" y="1487"/>
                  </a:cubicBezTo>
                  <a:cubicBezTo>
                    <a:pt x="1177" y="1560"/>
                    <a:pt x="1022" y="1633"/>
                    <a:pt x="840" y="1752"/>
                  </a:cubicBezTo>
                  <a:cubicBezTo>
                    <a:pt x="685" y="1825"/>
                    <a:pt x="566" y="1907"/>
                    <a:pt x="493" y="1980"/>
                  </a:cubicBezTo>
                  <a:cubicBezTo>
                    <a:pt x="383" y="2017"/>
                    <a:pt x="301" y="2090"/>
                    <a:pt x="228" y="2172"/>
                  </a:cubicBezTo>
                  <a:cubicBezTo>
                    <a:pt x="192" y="2245"/>
                    <a:pt x="110" y="2318"/>
                    <a:pt x="73" y="2436"/>
                  </a:cubicBezTo>
                  <a:cubicBezTo>
                    <a:pt x="37" y="2509"/>
                    <a:pt x="37" y="2628"/>
                    <a:pt x="0" y="2737"/>
                  </a:cubicBezTo>
                  <a:lnTo>
                    <a:pt x="0" y="3157"/>
                  </a:lnTo>
                  <a:lnTo>
                    <a:pt x="0" y="3193"/>
                  </a:lnTo>
                  <a:lnTo>
                    <a:pt x="0" y="3230"/>
                  </a:lnTo>
                  <a:cubicBezTo>
                    <a:pt x="0" y="3649"/>
                    <a:pt x="37" y="4033"/>
                    <a:pt x="73" y="4416"/>
                  </a:cubicBezTo>
                  <a:cubicBezTo>
                    <a:pt x="73" y="4452"/>
                    <a:pt x="73" y="4452"/>
                    <a:pt x="110" y="4489"/>
                  </a:cubicBezTo>
                  <a:cubicBezTo>
                    <a:pt x="110" y="4525"/>
                    <a:pt x="155" y="4525"/>
                    <a:pt x="192" y="4525"/>
                  </a:cubicBezTo>
                  <a:lnTo>
                    <a:pt x="265" y="4525"/>
                  </a:lnTo>
                  <a:cubicBezTo>
                    <a:pt x="338" y="4489"/>
                    <a:pt x="383" y="4452"/>
                    <a:pt x="456" y="4416"/>
                  </a:cubicBezTo>
                  <a:cubicBezTo>
                    <a:pt x="612" y="4334"/>
                    <a:pt x="794" y="4297"/>
                    <a:pt x="949" y="4261"/>
                  </a:cubicBezTo>
                  <a:lnTo>
                    <a:pt x="1442" y="4261"/>
                  </a:lnTo>
                  <a:cubicBezTo>
                    <a:pt x="1524" y="4297"/>
                    <a:pt x="1633" y="4334"/>
                    <a:pt x="1706" y="4370"/>
                  </a:cubicBezTo>
                  <a:cubicBezTo>
                    <a:pt x="1752" y="4370"/>
                    <a:pt x="1788" y="4370"/>
                    <a:pt x="1788" y="4416"/>
                  </a:cubicBezTo>
                  <a:lnTo>
                    <a:pt x="1861" y="4416"/>
                  </a:lnTo>
                  <a:cubicBezTo>
                    <a:pt x="1898" y="4416"/>
                    <a:pt x="1934" y="4416"/>
                    <a:pt x="1934" y="4370"/>
                  </a:cubicBezTo>
                  <a:cubicBezTo>
                    <a:pt x="1980" y="4334"/>
                    <a:pt x="2016" y="4297"/>
                    <a:pt x="2016" y="4261"/>
                  </a:cubicBezTo>
                  <a:lnTo>
                    <a:pt x="2016" y="4142"/>
                  </a:lnTo>
                  <a:lnTo>
                    <a:pt x="2016" y="3805"/>
                  </a:lnTo>
                  <a:cubicBezTo>
                    <a:pt x="2053" y="3686"/>
                    <a:pt x="2089" y="3613"/>
                    <a:pt x="2126" y="3540"/>
                  </a:cubicBezTo>
                  <a:cubicBezTo>
                    <a:pt x="2162" y="3458"/>
                    <a:pt x="2245" y="3348"/>
                    <a:pt x="2317" y="3275"/>
                  </a:cubicBezTo>
                  <a:cubicBezTo>
                    <a:pt x="2436" y="3157"/>
                    <a:pt x="2546" y="3047"/>
                    <a:pt x="2701" y="2929"/>
                  </a:cubicBezTo>
                  <a:lnTo>
                    <a:pt x="2774" y="2892"/>
                  </a:lnTo>
                  <a:cubicBezTo>
                    <a:pt x="2810" y="2856"/>
                    <a:pt x="2847" y="2819"/>
                    <a:pt x="2929" y="2774"/>
                  </a:cubicBezTo>
                  <a:cubicBezTo>
                    <a:pt x="3002" y="2737"/>
                    <a:pt x="3038" y="2664"/>
                    <a:pt x="3120" y="2628"/>
                  </a:cubicBezTo>
                  <a:cubicBezTo>
                    <a:pt x="3266" y="2473"/>
                    <a:pt x="3421" y="2363"/>
                    <a:pt x="3531" y="2208"/>
                  </a:cubicBezTo>
                  <a:cubicBezTo>
                    <a:pt x="3686" y="2017"/>
                    <a:pt x="3804" y="1861"/>
                    <a:pt x="3877" y="1715"/>
                  </a:cubicBezTo>
                  <a:cubicBezTo>
                    <a:pt x="3987" y="1524"/>
                    <a:pt x="4033" y="1369"/>
                    <a:pt x="4106" y="1177"/>
                  </a:cubicBezTo>
                  <a:cubicBezTo>
                    <a:pt x="4106" y="1104"/>
                    <a:pt x="4106" y="1031"/>
                    <a:pt x="4142" y="913"/>
                  </a:cubicBezTo>
                  <a:cubicBezTo>
                    <a:pt x="4142" y="840"/>
                    <a:pt x="4142" y="767"/>
                    <a:pt x="4106" y="648"/>
                  </a:cubicBezTo>
                  <a:cubicBezTo>
                    <a:pt x="4069" y="493"/>
                    <a:pt x="3987" y="347"/>
                    <a:pt x="3914" y="229"/>
                  </a:cubicBezTo>
                  <a:cubicBezTo>
                    <a:pt x="3877" y="192"/>
                    <a:pt x="3804" y="156"/>
                    <a:pt x="3759" y="119"/>
                  </a:cubicBezTo>
                  <a:cubicBezTo>
                    <a:pt x="3686" y="83"/>
                    <a:pt x="3613" y="37"/>
                    <a:pt x="3531" y="37"/>
                  </a:cubicBezTo>
                  <a:cubicBezTo>
                    <a:pt x="3494" y="0"/>
                    <a:pt x="3458" y="0"/>
                    <a:pt x="3421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6" name="Google Shape;6136;p73"/>
            <p:cNvSpPr/>
            <p:nvPr/>
          </p:nvSpPr>
          <p:spPr>
            <a:xfrm flipH="1">
              <a:off x="908564" y="2802106"/>
              <a:ext cx="86369" cy="234968"/>
            </a:xfrm>
            <a:custGeom>
              <a:avLst/>
              <a:gdLst/>
              <a:ahLst/>
              <a:cxnLst/>
              <a:rect l="l" t="t" r="r" b="b"/>
              <a:pathLst>
                <a:path w="1442" h="3923" extrusionOk="0">
                  <a:moveTo>
                    <a:pt x="1" y="0"/>
                  </a:moveTo>
                  <a:cubicBezTo>
                    <a:pt x="803" y="912"/>
                    <a:pt x="876" y="2208"/>
                    <a:pt x="648" y="3385"/>
                  </a:cubicBezTo>
                  <a:cubicBezTo>
                    <a:pt x="721" y="3503"/>
                    <a:pt x="840" y="3649"/>
                    <a:pt x="986" y="3768"/>
                  </a:cubicBezTo>
                  <a:cubicBezTo>
                    <a:pt x="1031" y="3804"/>
                    <a:pt x="1068" y="3877"/>
                    <a:pt x="1104" y="3923"/>
                  </a:cubicBezTo>
                  <a:cubicBezTo>
                    <a:pt x="1259" y="3467"/>
                    <a:pt x="1369" y="3011"/>
                    <a:pt x="1405" y="2509"/>
                  </a:cubicBezTo>
                  <a:cubicBezTo>
                    <a:pt x="1442" y="2135"/>
                    <a:pt x="1442" y="1752"/>
                    <a:pt x="1369" y="1368"/>
                  </a:cubicBezTo>
                  <a:cubicBezTo>
                    <a:pt x="1296" y="1104"/>
                    <a:pt x="1214" y="803"/>
                    <a:pt x="1104" y="538"/>
                  </a:cubicBezTo>
                  <a:cubicBezTo>
                    <a:pt x="1031" y="456"/>
                    <a:pt x="913" y="383"/>
                    <a:pt x="840" y="310"/>
                  </a:cubicBezTo>
                  <a:cubicBezTo>
                    <a:pt x="685" y="192"/>
                    <a:pt x="575" y="119"/>
                    <a:pt x="420" y="82"/>
                  </a:cubicBezTo>
                  <a:cubicBezTo>
                    <a:pt x="265" y="46"/>
                    <a:pt x="156" y="0"/>
                    <a:pt x="1" y="0"/>
                  </a:cubicBezTo>
                  <a:close/>
                </a:path>
              </a:pathLst>
            </a:custGeom>
            <a:solidFill>
              <a:srgbClr val="FE6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7" name="Google Shape;6137;p73"/>
            <p:cNvSpPr/>
            <p:nvPr/>
          </p:nvSpPr>
          <p:spPr>
            <a:xfrm flipH="1">
              <a:off x="867536" y="2854515"/>
              <a:ext cx="54744" cy="200588"/>
            </a:xfrm>
            <a:custGeom>
              <a:avLst/>
              <a:gdLst/>
              <a:ahLst/>
              <a:cxnLst/>
              <a:rect l="l" t="t" r="r" b="b"/>
              <a:pathLst>
                <a:path w="914" h="3349" extrusionOk="0">
                  <a:moveTo>
                    <a:pt x="192" y="1"/>
                  </a:moveTo>
                  <a:cubicBezTo>
                    <a:pt x="192" y="13"/>
                    <a:pt x="196" y="25"/>
                    <a:pt x="203" y="38"/>
                  </a:cubicBezTo>
                  <a:lnTo>
                    <a:pt x="203" y="38"/>
                  </a:lnTo>
                  <a:cubicBezTo>
                    <a:pt x="200" y="26"/>
                    <a:pt x="196" y="13"/>
                    <a:pt x="192" y="1"/>
                  </a:cubicBezTo>
                  <a:close/>
                  <a:moveTo>
                    <a:pt x="203" y="38"/>
                  </a:moveTo>
                  <a:cubicBezTo>
                    <a:pt x="229" y="143"/>
                    <a:pt x="234" y="242"/>
                    <a:pt x="275" y="347"/>
                  </a:cubicBezTo>
                  <a:cubicBezTo>
                    <a:pt x="348" y="721"/>
                    <a:pt x="384" y="1141"/>
                    <a:pt x="348" y="1524"/>
                  </a:cubicBezTo>
                  <a:cubicBezTo>
                    <a:pt x="311" y="1907"/>
                    <a:pt x="229" y="2281"/>
                    <a:pt x="156" y="2665"/>
                  </a:cubicBezTo>
                  <a:cubicBezTo>
                    <a:pt x="119" y="2820"/>
                    <a:pt x="83" y="2966"/>
                    <a:pt x="1" y="3121"/>
                  </a:cubicBezTo>
                  <a:cubicBezTo>
                    <a:pt x="83" y="3194"/>
                    <a:pt x="119" y="3230"/>
                    <a:pt x="192" y="3276"/>
                  </a:cubicBezTo>
                  <a:cubicBezTo>
                    <a:pt x="275" y="3312"/>
                    <a:pt x="348" y="3349"/>
                    <a:pt x="457" y="3349"/>
                  </a:cubicBezTo>
                  <a:cubicBezTo>
                    <a:pt x="503" y="3349"/>
                    <a:pt x="539" y="3349"/>
                    <a:pt x="539" y="3312"/>
                  </a:cubicBezTo>
                  <a:cubicBezTo>
                    <a:pt x="612" y="3230"/>
                    <a:pt x="649" y="3121"/>
                    <a:pt x="685" y="3002"/>
                  </a:cubicBezTo>
                  <a:cubicBezTo>
                    <a:pt x="804" y="2665"/>
                    <a:pt x="877" y="2318"/>
                    <a:pt x="913" y="1980"/>
                  </a:cubicBezTo>
                  <a:lnTo>
                    <a:pt x="913" y="1825"/>
                  </a:lnTo>
                  <a:cubicBezTo>
                    <a:pt x="877" y="1561"/>
                    <a:pt x="840" y="1333"/>
                    <a:pt x="731" y="1068"/>
                  </a:cubicBezTo>
                  <a:cubicBezTo>
                    <a:pt x="612" y="721"/>
                    <a:pt x="457" y="420"/>
                    <a:pt x="275" y="119"/>
                  </a:cubicBezTo>
                  <a:cubicBezTo>
                    <a:pt x="244" y="95"/>
                    <a:pt x="217" y="66"/>
                    <a:pt x="203" y="38"/>
                  </a:cubicBezTo>
                  <a:close/>
                </a:path>
              </a:pathLst>
            </a:custGeom>
            <a:solidFill>
              <a:srgbClr val="FE6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8" name="Google Shape;6138;p73"/>
            <p:cNvSpPr/>
            <p:nvPr/>
          </p:nvSpPr>
          <p:spPr>
            <a:xfrm flipH="1">
              <a:off x="864841" y="3011919"/>
              <a:ext cx="11500" cy="31744"/>
            </a:xfrm>
            <a:custGeom>
              <a:avLst/>
              <a:gdLst/>
              <a:ahLst/>
              <a:cxnLst/>
              <a:rect l="l" t="t" r="r" b="b"/>
              <a:pathLst>
                <a:path w="192" h="530" extrusionOk="0">
                  <a:moveTo>
                    <a:pt x="192" y="0"/>
                  </a:moveTo>
                  <a:cubicBezTo>
                    <a:pt x="192" y="14"/>
                    <a:pt x="191" y="28"/>
                    <a:pt x="190" y="42"/>
                  </a:cubicBezTo>
                  <a:lnTo>
                    <a:pt x="190" y="42"/>
                  </a:lnTo>
                  <a:cubicBezTo>
                    <a:pt x="190" y="40"/>
                    <a:pt x="191" y="38"/>
                    <a:pt x="192" y="37"/>
                  </a:cubicBezTo>
                  <a:lnTo>
                    <a:pt x="192" y="0"/>
                  </a:lnTo>
                  <a:close/>
                  <a:moveTo>
                    <a:pt x="190" y="42"/>
                  </a:moveTo>
                  <a:cubicBezTo>
                    <a:pt x="109" y="231"/>
                    <a:pt x="72" y="376"/>
                    <a:pt x="0" y="529"/>
                  </a:cubicBezTo>
                  <a:cubicBezTo>
                    <a:pt x="73" y="456"/>
                    <a:pt x="110" y="338"/>
                    <a:pt x="146" y="228"/>
                  </a:cubicBezTo>
                  <a:cubicBezTo>
                    <a:pt x="146" y="196"/>
                    <a:pt x="181" y="130"/>
                    <a:pt x="190" y="42"/>
                  </a:cubicBezTo>
                  <a:close/>
                </a:path>
              </a:pathLst>
            </a:custGeom>
            <a:solidFill>
              <a:srgbClr val="FE6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9" name="Google Shape;6139;p73"/>
            <p:cNvSpPr/>
            <p:nvPr/>
          </p:nvSpPr>
          <p:spPr>
            <a:xfrm flipH="1">
              <a:off x="958276" y="2802106"/>
              <a:ext cx="91280" cy="194000"/>
            </a:xfrm>
            <a:custGeom>
              <a:avLst/>
              <a:gdLst/>
              <a:ahLst/>
              <a:cxnLst/>
              <a:rect l="l" t="t" r="r" b="b"/>
              <a:pathLst>
                <a:path w="1524" h="3239" extrusionOk="0">
                  <a:moveTo>
                    <a:pt x="721" y="0"/>
                  </a:moveTo>
                  <a:cubicBezTo>
                    <a:pt x="611" y="0"/>
                    <a:pt x="456" y="46"/>
                    <a:pt x="301" y="82"/>
                  </a:cubicBezTo>
                  <a:cubicBezTo>
                    <a:pt x="228" y="119"/>
                    <a:pt x="119" y="155"/>
                    <a:pt x="0" y="228"/>
                  </a:cubicBezTo>
                  <a:cubicBezTo>
                    <a:pt x="155" y="383"/>
                    <a:pt x="301" y="575"/>
                    <a:pt x="420" y="766"/>
                  </a:cubicBezTo>
                  <a:cubicBezTo>
                    <a:pt x="575" y="994"/>
                    <a:pt x="684" y="1259"/>
                    <a:pt x="757" y="1524"/>
                  </a:cubicBezTo>
                  <a:cubicBezTo>
                    <a:pt x="876" y="1870"/>
                    <a:pt x="949" y="2244"/>
                    <a:pt x="986" y="2627"/>
                  </a:cubicBezTo>
                  <a:cubicBezTo>
                    <a:pt x="1031" y="2664"/>
                    <a:pt x="1031" y="2700"/>
                    <a:pt x="1068" y="2737"/>
                  </a:cubicBezTo>
                  <a:lnTo>
                    <a:pt x="1104" y="2782"/>
                  </a:lnTo>
                  <a:lnTo>
                    <a:pt x="1177" y="2892"/>
                  </a:lnTo>
                  <a:cubicBezTo>
                    <a:pt x="1259" y="3011"/>
                    <a:pt x="1332" y="3120"/>
                    <a:pt x="1442" y="3239"/>
                  </a:cubicBezTo>
                  <a:cubicBezTo>
                    <a:pt x="1442" y="3047"/>
                    <a:pt x="1487" y="2892"/>
                    <a:pt x="1487" y="2737"/>
                  </a:cubicBezTo>
                  <a:cubicBezTo>
                    <a:pt x="1524" y="2326"/>
                    <a:pt x="1524" y="1907"/>
                    <a:pt x="1442" y="1524"/>
                  </a:cubicBezTo>
                  <a:cubicBezTo>
                    <a:pt x="1405" y="1259"/>
                    <a:pt x="1332" y="958"/>
                    <a:pt x="1214" y="684"/>
                  </a:cubicBezTo>
                  <a:cubicBezTo>
                    <a:pt x="1104" y="456"/>
                    <a:pt x="949" y="274"/>
                    <a:pt x="803" y="82"/>
                  </a:cubicBezTo>
                  <a:cubicBezTo>
                    <a:pt x="803" y="46"/>
                    <a:pt x="757" y="46"/>
                    <a:pt x="721" y="0"/>
                  </a:cubicBezTo>
                  <a:close/>
                </a:path>
              </a:pathLst>
            </a:custGeom>
            <a:solidFill>
              <a:srgbClr val="FE6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0" name="Google Shape;6140;p73"/>
            <p:cNvSpPr/>
            <p:nvPr/>
          </p:nvSpPr>
          <p:spPr>
            <a:xfrm flipH="1">
              <a:off x="976844" y="2843075"/>
              <a:ext cx="60" cy="6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FE6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1" name="Google Shape;6141;p73"/>
            <p:cNvSpPr/>
            <p:nvPr/>
          </p:nvSpPr>
          <p:spPr>
            <a:xfrm flipH="1">
              <a:off x="976844" y="2843075"/>
              <a:ext cx="60" cy="6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FE6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2" name="Google Shape;6142;p73"/>
            <p:cNvSpPr/>
            <p:nvPr/>
          </p:nvSpPr>
          <p:spPr>
            <a:xfrm flipH="1">
              <a:off x="1001401" y="2818458"/>
              <a:ext cx="93496" cy="129553"/>
            </a:xfrm>
            <a:custGeom>
              <a:avLst/>
              <a:gdLst/>
              <a:ahLst/>
              <a:cxnLst/>
              <a:rect l="l" t="t" r="r" b="b"/>
              <a:pathLst>
                <a:path w="1561" h="2163" extrusionOk="0">
                  <a:moveTo>
                    <a:pt x="648" y="1"/>
                  </a:moveTo>
                  <a:cubicBezTo>
                    <a:pt x="648" y="37"/>
                    <a:pt x="602" y="37"/>
                    <a:pt x="602" y="37"/>
                  </a:cubicBezTo>
                  <a:cubicBezTo>
                    <a:pt x="420" y="147"/>
                    <a:pt x="228" y="265"/>
                    <a:pt x="0" y="457"/>
                  </a:cubicBezTo>
                  <a:cubicBezTo>
                    <a:pt x="146" y="530"/>
                    <a:pt x="265" y="603"/>
                    <a:pt x="374" y="685"/>
                  </a:cubicBezTo>
                  <a:cubicBezTo>
                    <a:pt x="529" y="831"/>
                    <a:pt x="721" y="986"/>
                    <a:pt x="830" y="1178"/>
                  </a:cubicBezTo>
                  <a:cubicBezTo>
                    <a:pt x="985" y="1406"/>
                    <a:pt x="1104" y="1597"/>
                    <a:pt x="1213" y="1825"/>
                  </a:cubicBezTo>
                  <a:cubicBezTo>
                    <a:pt x="1250" y="1898"/>
                    <a:pt x="1250" y="1935"/>
                    <a:pt x="1286" y="1971"/>
                  </a:cubicBezTo>
                  <a:lnTo>
                    <a:pt x="1332" y="2008"/>
                  </a:lnTo>
                  <a:cubicBezTo>
                    <a:pt x="1368" y="2008"/>
                    <a:pt x="1405" y="2053"/>
                    <a:pt x="1441" y="2053"/>
                  </a:cubicBezTo>
                  <a:cubicBezTo>
                    <a:pt x="1478" y="2090"/>
                    <a:pt x="1560" y="2126"/>
                    <a:pt x="1560" y="2163"/>
                  </a:cubicBezTo>
                  <a:lnTo>
                    <a:pt x="1560" y="1935"/>
                  </a:lnTo>
                  <a:cubicBezTo>
                    <a:pt x="1514" y="1743"/>
                    <a:pt x="1478" y="1597"/>
                    <a:pt x="1405" y="1406"/>
                  </a:cubicBezTo>
                  <a:cubicBezTo>
                    <a:pt x="1368" y="1214"/>
                    <a:pt x="1286" y="1022"/>
                    <a:pt x="1213" y="867"/>
                  </a:cubicBezTo>
                  <a:cubicBezTo>
                    <a:pt x="1058" y="566"/>
                    <a:pt x="912" y="338"/>
                    <a:pt x="721" y="74"/>
                  </a:cubicBezTo>
                  <a:cubicBezTo>
                    <a:pt x="684" y="74"/>
                    <a:pt x="648" y="37"/>
                    <a:pt x="648" y="1"/>
                  </a:cubicBezTo>
                  <a:close/>
                </a:path>
              </a:pathLst>
            </a:custGeom>
            <a:solidFill>
              <a:srgbClr val="FE6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3" name="Google Shape;6143;p73"/>
            <p:cNvSpPr/>
            <p:nvPr/>
          </p:nvSpPr>
          <p:spPr>
            <a:xfrm flipH="1">
              <a:off x="1001401" y="2934295"/>
              <a:ext cx="60" cy="2276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0" y="1"/>
                  </a:moveTo>
                  <a:lnTo>
                    <a:pt x="0" y="37"/>
                  </a:lnTo>
                  <a:close/>
                </a:path>
              </a:pathLst>
            </a:custGeom>
            <a:solidFill>
              <a:srgbClr val="FE6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4" name="Google Shape;6144;p73"/>
            <p:cNvSpPr/>
            <p:nvPr/>
          </p:nvSpPr>
          <p:spPr>
            <a:xfrm flipH="1">
              <a:off x="1026556" y="2852359"/>
              <a:ext cx="93496" cy="95652"/>
            </a:xfrm>
            <a:custGeom>
              <a:avLst/>
              <a:gdLst/>
              <a:ahLst/>
              <a:cxnLst/>
              <a:rect l="l" t="t" r="r" b="b"/>
              <a:pathLst>
                <a:path w="1561" h="1597" extrusionOk="0">
                  <a:moveTo>
                    <a:pt x="301" y="0"/>
                  </a:moveTo>
                  <a:cubicBezTo>
                    <a:pt x="192" y="73"/>
                    <a:pt x="110" y="192"/>
                    <a:pt x="0" y="265"/>
                  </a:cubicBezTo>
                  <a:cubicBezTo>
                    <a:pt x="110" y="301"/>
                    <a:pt x="228" y="383"/>
                    <a:pt x="338" y="456"/>
                  </a:cubicBezTo>
                  <a:cubicBezTo>
                    <a:pt x="530" y="575"/>
                    <a:pt x="685" y="685"/>
                    <a:pt x="794" y="876"/>
                  </a:cubicBezTo>
                  <a:cubicBezTo>
                    <a:pt x="1022" y="1068"/>
                    <a:pt x="1177" y="1332"/>
                    <a:pt x="1332" y="1597"/>
                  </a:cubicBezTo>
                  <a:cubicBezTo>
                    <a:pt x="1332" y="1597"/>
                    <a:pt x="1332" y="1560"/>
                    <a:pt x="1369" y="1560"/>
                  </a:cubicBezTo>
                  <a:cubicBezTo>
                    <a:pt x="1405" y="1524"/>
                    <a:pt x="1442" y="1487"/>
                    <a:pt x="1524" y="1442"/>
                  </a:cubicBezTo>
                  <a:lnTo>
                    <a:pt x="1560" y="1442"/>
                  </a:lnTo>
                  <a:cubicBezTo>
                    <a:pt x="1524" y="1369"/>
                    <a:pt x="1524" y="1332"/>
                    <a:pt x="1478" y="1259"/>
                  </a:cubicBezTo>
                  <a:cubicBezTo>
                    <a:pt x="1369" y="986"/>
                    <a:pt x="1214" y="757"/>
                    <a:pt x="1022" y="529"/>
                  </a:cubicBezTo>
                  <a:cubicBezTo>
                    <a:pt x="913" y="420"/>
                    <a:pt x="758" y="265"/>
                    <a:pt x="612" y="155"/>
                  </a:cubicBezTo>
                  <a:cubicBezTo>
                    <a:pt x="493" y="73"/>
                    <a:pt x="420" y="37"/>
                    <a:pt x="301" y="0"/>
                  </a:cubicBezTo>
                  <a:close/>
                </a:path>
              </a:pathLst>
            </a:custGeom>
            <a:solidFill>
              <a:srgbClr val="FE6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5" name="Google Shape;6145;p73"/>
            <p:cNvSpPr/>
            <p:nvPr/>
          </p:nvSpPr>
          <p:spPr>
            <a:xfrm flipH="1">
              <a:off x="1509607" y="2364931"/>
              <a:ext cx="70496" cy="20843"/>
            </a:xfrm>
            <a:custGeom>
              <a:avLst/>
              <a:gdLst/>
              <a:ahLst/>
              <a:cxnLst/>
              <a:rect l="l" t="t" r="r" b="b"/>
              <a:pathLst>
                <a:path w="1177" h="348" extrusionOk="0">
                  <a:moveTo>
                    <a:pt x="456" y="1"/>
                  </a:moveTo>
                  <a:cubicBezTo>
                    <a:pt x="347" y="47"/>
                    <a:pt x="265" y="83"/>
                    <a:pt x="155" y="156"/>
                  </a:cubicBezTo>
                  <a:cubicBezTo>
                    <a:pt x="119" y="156"/>
                    <a:pt x="37" y="229"/>
                    <a:pt x="0" y="275"/>
                  </a:cubicBezTo>
                  <a:cubicBezTo>
                    <a:pt x="119" y="229"/>
                    <a:pt x="265" y="229"/>
                    <a:pt x="383" y="229"/>
                  </a:cubicBezTo>
                  <a:lnTo>
                    <a:pt x="538" y="229"/>
                  </a:lnTo>
                  <a:cubicBezTo>
                    <a:pt x="766" y="229"/>
                    <a:pt x="994" y="275"/>
                    <a:pt x="1177" y="348"/>
                  </a:cubicBezTo>
                  <a:cubicBezTo>
                    <a:pt x="1177" y="311"/>
                    <a:pt x="1140" y="229"/>
                    <a:pt x="1104" y="193"/>
                  </a:cubicBezTo>
                  <a:cubicBezTo>
                    <a:pt x="1067" y="156"/>
                    <a:pt x="994" y="120"/>
                    <a:pt x="949" y="83"/>
                  </a:cubicBezTo>
                  <a:cubicBezTo>
                    <a:pt x="876" y="47"/>
                    <a:pt x="803" y="1"/>
                    <a:pt x="721" y="1"/>
                  </a:cubicBezTo>
                  <a:close/>
                </a:path>
              </a:pathLst>
            </a:custGeom>
            <a:solidFill>
              <a:srgbClr val="FE6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6" name="Google Shape;6146;p73"/>
            <p:cNvSpPr/>
            <p:nvPr/>
          </p:nvSpPr>
          <p:spPr>
            <a:xfrm flipH="1">
              <a:off x="1500263" y="2387931"/>
              <a:ext cx="120868" cy="50312"/>
            </a:xfrm>
            <a:custGeom>
              <a:avLst/>
              <a:gdLst/>
              <a:ahLst/>
              <a:cxnLst/>
              <a:rect l="l" t="t" r="r" b="b"/>
              <a:pathLst>
                <a:path w="2018" h="840" extrusionOk="0">
                  <a:moveTo>
                    <a:pt x="1068" y="0"/>
                  </a:moveTo>
                  <a:cubicBezTo>
                    <a:pt x="877" y="0"/>
                    <a:pt x="685" y="0"/>
                    <a:pt x="494" y="37"/>
                  </a:cubicBezTo>
                  <a:lnTo>
                    <a:pt x="457" y="73"/>
                  </a:lnTo>
                  <a:cubicBezTo>
                    <a:pt x="421" y="119"/>
                    <a:pt x="384" y="155"/>
                    <a:pt x="348" y="192"/>
                  </a:cubicBezTo>
                  <a:cubicBezTo>
                    <a:pt x="229" y="265"/>
                    <a:pt x="156" y="347"/>
                    <a:pt x="83" y="420"/>
                  </a:cubicBezTo>
                  <a:lnTo>
                    <a:pt x="37" y="420"/>
                  </a:lnTo>
                  <a:cubicBezTo>
                    <a:pt x="37" y="456"/>
                    <a:pt x="1" y="456"/>
                    <a:pt x="1" y="493"/>
                  </a:cubicBezTo>
                  <a:cubicBezTo>
                    <a:pt x="83" y="456"/>
                    <a:pt x="192" y="456"/>
                    <a:pt x="311" y="456"/>
                  </a:cubicBezTo>
                  <a:cubicBezTo>
                    <a:pt x="421" y="456"/>
                    <a:pt x="539" y="456"/>
                    <a:pt x="612" y="493"/>
                  </a:cubicBezTo>
                  <a:cubicBezTo>
                    <a:pt x="913" y="493"/>
                    <a:pt x="1178" y="575"/>
                    <a:pt x="1488" y="648"/>
                  </a:cubicBezTo>
                  <a:cubicBezTo>
                    <a:pt x="1597" y="684"/>
                    <a:pt x="1716" y="757"/>
                    <a:pt x="1862" y="803"/>
                  </a:cubicBezTo>
                  <a:cubicBezTo>
                    <a:pt x="1862" y="803"/>
                    <a:pt x="1908" y="839"/>
                    <a:pt x="1944" y="839"/>
                  </a:cubicBezTo>
                  <a:lnTo>
                    <a:pt x="1944" y="757"/>
                  </a:lnTo>
                  <a:cubicBezTo>
                    <a:pt x="1981" y="684"/>
                    <a:pt x="1981" y="611"/>
                    <a:pt x="2017" y="493"/>
                  </a:cubicBezTo>
                  <a:cubicBezTo>
                    <a:pt x="2017" y="420"/>
                    <a:pt x="2017" y="347"/>
                    <a:pt x="1981" y="228"/>
                  </a:cubicBezTo>
                  <a:cubicBezTo>
                    <a:pt x="1981" y="192"/>
                    <a:pt x="1981" y="155"/>
                    <a:pt x="1944" y="119"/>
                  </a:cubicBezTo>
                  <a:lnTo>
                    <a:pt x="1908" y="119"/>
                  </a:lnTo>
                  <a:cubicBezTo>
                    <a:pt x="1679" y="37"/>
                    <a:pt x="1406" y="0"/>
                    <a:pt x="1178" y="0"/>
                  </a:cubicBezTo>
                  <a:close/>
                </a:path>
              </a:pathLst>
            </a:custGeom>
            <a:solidFill>
              <a:srgbClr val="FE6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7" name="Google Shape;6147;p73"/>
            <p:cNvSpPr/>
            <p:nvPr/>
          </p:nvSpPr>
          <p:spPr>
            <a:xfrm flipH="1">
              <a:off x="1506851" y="2424527"/>
              <a:ext cx="191305" cy="59056"/>
            </a:xfrm>
            <a:custGeom>
              <a:avLst/>
              <a:gdLst/>
              <a:ahLst/>
              <a:cxnLst/>
              <a:rect l="l" t="t" r="r" b="b"/>
              <a:pathLst>
                <a:path w="3194" h="986" extrusionOk="0">
                  <a:moveTo>
                    <a:pt x="1597" y="0"/>
                  </a:moveTo>
                  <a:cubicBezTo>
                    <a:pt x="1406" y="0"/>
                    <a:pt x="1214" y="0"/>
                    <a:pt x="1059" y="37"/>
                  </a:cubicBezTo>
                  <a:cubicBezTo>
                    <a:pt x="867" y="192"/>
                    <a:pt x="639" y="338"/>
                    <a:pt x="457" y="456"/>
                  </a:cubicBezTo>
                  <a:cubicBezTo>
                    <a:pt x="338" y="529"/>
                    <a:pt x="183" y="648"/>
                    <a:pt x="1" y="721"/>
                  </a:cubicBezTo>
                  <a:cubicBezTo>
                    <a:pt x="110" y="684"/>
                    <a:pt x="183" y="684"/>
                    <a:pt x="302" y="648"/>
                  </a:cubicBezTo>
                  <a:cubicBezTo>
                    <a:pt x="566" y="602"/>
                    <a:pt x="794" y="602"/>
                    <a:pt x="1059" y="602"/>
                  </a:cubicBezTo>
                  <a:lnTo>
                    <a:pt x="1287" y="602"/>
                  </a:lnTo>
                  <a:cubicBezTo>
                    <a:pt x="1634" y="602"/>
                    <a:pt x="1935" y="684"/>
                    <a:pt x="2281" y="757"/>
                  </a:cubicBezTo>
                  <a:cubicBezTo>
                    <a:pt x="2391" y="794"/>
                    <a:pt x="2546" y="876"/>
                    <a:pt x="2692" y="913"/>
                  </a:cubicBezTo>
                  <a:cubicBezTo>
                    <a:pt x="2737" y="949"/>
                    <a:pt x="2774" y="986"/>
                    <a:pt x="2810" y="986"/>
                  </a:cubicBezTo>
                  <a:cubicBezTo>
                    <a:pt x="2883" y="913"/>
                    <a:pt x="2965" y="794"/>
                    <a:pt x="3038" y="684"/>
                  </a:cubicBezTo>
                  <a:cubicBezTo>
                    <a:pt x="3075" y="566"/>
                    <a:pt x="3148" y="493"/>
                    <a:pt x="3194" y="374"/>
                  </a:cubicBezTo>
                  <a:cubicBezTo>
                    <a:pt x="3038" y="301"/>
                    <a:pt x="2847" y="228"/>
                    <a:pt x="2692" y="192"/>
                  </a:cubicBezTo>
                  <a:lnTo>
                    <a:pt x="2655" y="192"/>
                  </a:lnTo>
                  <a:cubicBezTo>
                    <a:pt x="2354" y="73"/>
                    <a:pt x="2053" y="37"/>
                    <a:pt x="1707" y="0"/>
                  </a:cubicBezTo>
                  <a:close/>
                </a:path>
              </a:pathLst>
            </a:custGeom>
            <a:solidFill>
              <a:srgbClr val="FE6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8" name="Google Shape;6148;p73"/>
            <p:cNvSpPr/>
            <p:nvPr/>
          </p:nvSpPr>
          <p:spPr>
            <a:xfrm flipH="1">
              <a:off x="1593700" y="2424527"/>
              <a:ext cx="2276" cy="60"/>
            </a:xfrm>
            <a:custGeom>
              <a:avLst/>
              <a:gdLst/>
              <a:ahLst/>
              <a:cxnLst/>
              <a:rect l="l" t="t" r="r" b="b"/>
              <a:pathLst>
                <a:path w="38" h="1" extrusionOk="0">
                  <a:moveTo>
                    <a:pt x="37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FE6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9" name="Google Shape;6149;p73"/>
            <p:cNvSpPr/>
            <p:nvPr/>
          </p:nvSpPr>
          <p:spPr>
            <a:xfrm flipH="1">
              <a:off x="1539076" y="2435967"/>
              <a:ext cx="60" cy="6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FE6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0" name="Google Shape;6150;p73"/>
            <p:cNvSpPr/>
            <p:nvPr/>
          </p:nvSpPr>
          <p:spPr>
            <a:xfrm flipH="1">
              <a:off x="1536919" y="2435967"/>
              <a:ext cx="2216" cy="60"/>
            </a:xfrm>
            <a:custGeom>
              <a:avLst/>
              <a:gdLst/>
              <a:ahLst/>
              <a:cxnLst/>
              <a:rect l="l" t="t" r="r" b="b"/>
              <a:pathLst>
                <a:path w="37" h="1" extrusionOk="0">
                  <a:moveTo>
                    <a:pt x="37" y="1"/>
                  </a:moveTo>
                  <a:lnTo>
                    <a:pt x="37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E6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1" name="Google Shape;6151;p73"/>
            <p:cNvSpPr/>
            <p:nvPr/>
          </p:nvSpPr>
          <p:spPr>
            <a:xfrm flipH="1">
              <a:off x="1534163" y="2467652"/>
              <a:ext cx="212088" cy="59116"/>
            </a:xfrm>
            <a:custGeom>
              <a:avLst/>
              <a:gdLst/>
              <a:ahLst/>
              <a:cxnLst/>
              <a:rect l="l" t="t" r="r" b="b"/>
              <a:pathLst>
                <a:path w="3541" h="987" extrusionOk="0">
                  <a:moveTo>
                    <a:pt x="1862" y="1"/>
                  </a:moveTo>
                  <a:cubicBezTo>
                    <a:pt x="1561" y="1"/>
                    <a:pt x="1260" y="37"/>
                    <a:pt x="950" y="110"/>
                  </a:cubicBezTo>
                  <a:cubicBezTo>
                    <a:pt x="722" y="156"/>
                    <a:pt x="493" y="229"/>
                    <a:pt x="302" y="339"/>
                  </a:cubicBezTo>
                  <a:cubicBezTo>
                    <a:pt x="265" y="384"/>
                    <a:pt x="229" y="421"/>
                    <a:pt x="192" y="421"/>
                  </a:cubicBezTo>
                  <a:cubicBezTo>
                    <a:pt x="156" y="494"/>
                    <a:pt x="74" y="567"/>
                    <a:pt x="37" y="685"/>
                  </a:cubicBezTo>
                  <a:cubicBezTo>
                    <a:pt x="37" y="758"/>
                    <a:pt x="1" y="877"/>
                    <a:pt x="1" y="986"/>
                  </a:cubicBezTo>
                  <a:cubicBezTo>
                    <a:pt x="192" y="877"/>
                    <a:pt x="384" y="795"/>
                    <a:pt x="612" y="758"/>
                  </a:cubicBezTo>
                  <a:cubicBezTo>
                    <a:pt x="758" y="722"/>
                    <a:pt x="913" y="685"/>
                    <a:pt x="1068" y="685"/>
                  </a:cubicBezTo>
                  <a:cubicBezTo>
                    <a:pt x="1214" y="649"/>
                    <a:pt x="1369" y="649"/>
                    <a:pt x="1524" y="649"/>
                  </a:cubicBezTo>
                  <a:cubicBezTo>
                    <a:pt x="1670" y="612"/>
                    <a:pt x="1825" y="612"/>
                    <a:pt x="2017" y="612"/>
                  </a:cubicBezTo>
                  <a:cubicBezTo>
                    <a:pt x="2172" y="612"/>
                    <a:pt x="2318" y="612"/>
                    <a:pt x="2473" y="649"/>
                  </a:cubicBezTo>
                  <a:cubicBezTo>
                    <a:pt x="2701" y="649"/>
                    <a:pt x="2929" y="722"/>
                    <a:pt x="3157" y="795"/>
                  </a:cubicBezTo>
                  <a:lnTo>
                    <a:pt x="3495" y="457"/>
                  </a:lnTo>
                  <a:lnTo>
                    <a:pt x="3540" y="384"/>
                  </a:lnTo>
                  <a:cubicBezTo>
                    <a:pt x="3385" y="302"/>
                    <a:pt x="3230" y="229"/>
                    <a:pt x="3039" y="193"/>
                  </a:cubicBezTo>
                  <a:cubicBezTo>
                    <a:pt x="2701" y="74"/>
                    <a:pt x="2400" y="37"/>
                    <a:pt x="2053" y="37"/>
                  </a:cubicBezTo>
                  <a:cubicBezTo>
                    <a:pt x="1980" y="1"/>
                    <a:pt x="1944" y="1"/>
                    <a:pt x="1862" y="1"/>
                  </a:cubicBezTo>
                  <a:close/>
                </a:path>
              </a:pathLst>
            </a:custGeom>
            <a:solidFill>
              <a:srgbClr val="FE6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2" name="Google Shape;6152;p73"/>
            <p:cNvSpPr/>
            <p:nvPr/>
          </p:nvSpPr>
          <p:spPr>
            <a:xfrm flipH="1">
              <a:off x="1564231" y="2513052"/>
              <a:ext cx="184177" cy="54684"/>
            </a:xfrm>
            <a:custGeom>
              <a:avLst/>
              <a:gdLst/>
              <a:ahLst/>
              <a:cxnLst/>
              <a:rect l="l" t="t" r="r" b="b"/>
              <a:pathLst>
                <a:path w="3075" h="913" extrusionOk="0">
                  <a:moveTo>
                    <a:pt x="2053" y="0"/>
                  </a:moveTo>
                  <a:cubicBezTo>
                    <a:pt x="1861" y="0"/>
                    <a:pt x="1633" y="0"/>
                    <a:pt x="1442" y="37"/>
                  </a:cubicBezTo>
                  <a:cubicBezTo>
                    <a:pt x="1332" y="37"/>
                    <a:pt x="1177" y="37"/>
                    <a:pt x="1068" y="82"/>
                  </a:cubicBezTo>
                  <a:cubicBezTo>
                    <a:pt x="949" y="82"/>
                    <a:pt x="840" y="119"/>
                    <a:pt x="721" y="119"/>
                  </a:cubicBezTo>
                  <a:cubicBezTo>
                    <a:pt x="493" y="192"/>
                    <a:pt x="301" y="228"/>
                    <a:pt x="155" y="347"/>
                  </a:cubicBezTo>
                  <a:cubicBezTo>
                    <a:pt x="110" y="347"/>
                    <a:pt x="37" y="383"/>
                    <a:pt x="0" y="420"/>
                  </a:cubicBezTo>
                  <a:lnTo>
                    <a:pt x="0" y="648"/>
                  </a:lnTo>
                  <a:lnTo>
                    <a:pt x="0" y="684"/>
                  </a:lnTo>
                  <a:lnTo>
                    <a:pt x="0" y="721"/>
                  </a:lnTo>
                  <a:lnTo>
                    <a:pt x="0" y="912"/>
                  </a:lnTo>
                  <a:cubicBezTo>
                    <a:pt x="155" y="839"/>
                    <a:pt x="301" y="766"/>
                    <a:pt x="493" y="684"/>
                  </a:cubicBezTo>
                  <a:cubicBezTo>
                    <a:pt x="721" y="611"/>
                    <a:pt x="986" y="575"/>
                    <a:pt x="1250" y="538"/>
                  </a:cubicBezTo>
                  <a:cubicBezTo>
                    <a:pt x="1369" y="538"/>
                    <a:pt x="1478" y="493"/>
                    <a:pt x="1597" y="493"/>
                  </a:cubicBezTo>
                  <a:cubicBezTo>
                    <a:pt x="1898" y="493"/>
                    <a:pt x="2162" y="538"/>
                    <a:pt x="2436" y="611"/>
                  </a:cubicBezTo>
                  <a:cubicBezTo>
                    <a:pt x="2509" y="575"/>
                    <a:pt x="2619" y="493"/>
                    <a:pt x="2701" y="420"/>
                  </a:cubicBezTo>
                  <a:lnTo>
                    <a:pt x="2774" y="383"/>
                  </a:lnTo>
                  <a:cubicBezTo>
                    <a:pt x="2810" y="347"/>
                    <a:pt x="2847" y="310"/>
                    <a:pt x="2929" y="265"/>
                  </a:cubicBezTo>
                  <a:cubicBezTo>
                    <a:pt x="2965" y="228"/>
                    <a:pt x="3002" y="192"/>
                    <a:pt x="3075" y="155"/>
                  </a:cubicBezTo>
                  <a:cubicBezTo>
                    <a:pt x="3038" y="155"/>
                    <a:pt x="3038" y="119"/>
                    <a:pt x="3002" y="119"/>
                  </a:cubicBezTo>
                  <a:cubicBezTo>
                    <a:pt x="2737" y="37"/>
                    <a:pt x="2509" y="0"/>
                    <a:pt x="2245" y="0"/>
                  </a:cubicBezTo>
                  <a:close/>
                </a:path>
              </a:pathLst>
            </a:custGeom>
            <a:solidFill>
              <a:srgbClr val="FE6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3" name="Google Shape;6153;p73"/>
            <p:cNvSpPr/>
            <p:nvPr/>
          </p:nvSpPr>
          <p:spPr>
            <a:xfrm flipH="1">
              <a:off x="1609571" y="2551804"/>
              <a:ext cx="138837" cy="45460"/>
            </a:xfrm>
            <a:custGeom>
              <a:avLst/>
              <a:gdLst/>
              <a:ahLst/>
              <a:cxnLst/>
              <a:rect l="l" t="t" r="r" b="b"/>
              <a:pathLst>
                <a:path w="2318" h="759" extrusionOk="0">
                  <a:moveTo>
                    <a:pt x="1633" y="1"/>
                  </a:moveTo>
                  <a:cubicBezTo>
                    <a:pt x="1369" y="1"/>
                    <a:pt x="1104" y="37"/>
                    <a:pt x="876" y="74"/>
                  </a:cubicBezTo>
                  <a:cubicBezTo>
                    <a:pt x="648" y="156"/>
                    <a:pt x="420" y="229"/>
                    <a:pt x="192" y="348"/>
                  </a:cubicBezTo>
                  <a:cubicBezTo>
                    <a:pt x="110" y="384"/>
                    <a:pt x="73" y="421"/>
                    <a:pt x="0" y="457"/>
                  </a:cubicBezTo>
                  <a:cubicBezTo>
                    <a:pt x="37" y="530"/>
                    <a:pt x="37" y="649"/>
                    <a:pt x="37" y="758"/>
                  </a:cubicBezTo>
                  <a:cubicBezTo>
                    <a:pt x="110" y="722"/>
                    <a:pt x="155" y="649"/>
                    <a:pt x="228" y="649"/>
                  </a:cubicBezTo>
                  <a:cubicBezTo>
                    <a:pt x="338" y="576"/>
                    <a:pt x="420" y="530"/>
                    <a:pt x="529" y="530"/>
                  </a:cubicBezTo>
                  <a:cubicBezTo>
                    <a:pt x="685" y="457"/>
                    <a:pt x="876" y="457"/>
                    <a:pt x="1068" y="457"/>
                  </a:cubicBezTo>
                  <a:lnTo>
                    <a:pt x="1141" y="457"/>
                  </a:lnTo>
                  <a:cubicBezTo>
                    <a:pt x="1332" y="457"/>
                    <a:pt x="1560" y="493"/>
                    <a:pt x="1752" y="576"/>
                  </a:cubicBezTo>
                  <a:cubicBezTo>
                    <a:pt x="1825" y="612"/>
                    <a:pt x="1934" y="649"/>
                    <a:pt x="2016" y="685"/>
                  </a:cubicBezTo>
                  <a:lnTo>
                    <a:pt x="2016" y="649"/>
                  </a:lnTo>
                  <a:cubicBezTo>
                    <a:pt x="2053" y="530"/>
                    <a:pt x="2089" y="457"/>
                    <a:pt x="2126" y="384"/>
                  </a:cubicBezTo>
                  <a:cubicBezTo>
                    <a:pt x="2162" y="302"/>
                    <a:pt x="2245" y="192"/>
                    <a:pt x="2317" y="119"/>
                  </a:cubicBezTo>
                  <a:cubicBezTo>
                    <a:pt x="2126" y="37"/>
                    <a:pt x="1934" y="37"/>
                    <a:pt x="1752" y="1"/>
                  </a:cubicBezTo>
                  <a:close/>
                </a:path>
              </a:pathLst>
            </a:custGeom>
            <a:solidFill>
              <a:srgbClr val="FE6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4" name="Google Shape;6154;p73"/>
            <p:cNvSpPr/>
            <p:nvPr/>
          </p:nvSpPr>
          <p:spPr>
            <a:xfrm flipH="1">
              <a:off x="1736908" y="2572588"/>
              <a:ext cx="60" cy="6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FE6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5" name="Google Shape;6155;p73"/>
            <p:cNvSpPr/>
            <p:nvPr/>
          </p:nvSpPr>
          <p:spPr>
            <a:xfrm flipH="1">
              <a:off x="1004156" y="2914110"/>
              <a:ext cx="8805" cy="20245"/>
            </a:xfrm>
            <a:custGeom>
              <a:avLst/>
              <a:gdLst/>
              <a:ahLst/>
              <a:cxnLst/>
              <a:rect l="l" t="t" r="r" b="b"/>
              <a:pathLst>
                <a:path w="147" h="338" extrusionOk="0">
                  <a:moveTo>
                    <a:pt x="110" y="0"/>
                  </a:moveTo>
                  <a:cubicBezTo>
                    <a:pt x="73" y="0"/>
                    <a:pt x="37" y="37"/>
                    <a:pt x="37" y="37"/>
                  </a:cubicBezTo>
                  <a:cubicBezTo>
                    <a:pt x="0" y="73"/>
                    <a:pt x="0" y="146"/>
                    <a:pt x="37" y="183"/>
                  </a:cubicBezTo>
                  <a:cubicBezTo>
                    <a:pt x="73" y="228"/>
                    <a:pt x="110" y="301"/>
                    <a:pt x="146" y="338"/>
                  </a:cubicBezTo>
                  <a:cubicBezTo>
                    <a:pt x="146" y="228"/>
                    <a:pt x="110" y="110"/>
                    <a:pt x="110" y="0"/>
                  </a:cubicBezTo>
                  <a:close/>
                </a:path>
              </a:pathLst>
            </a:custGeom>
            <a:solidFill>
              <a:srgbClr val="FE6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6" name="Google Shape;6156;p73"/>
            <p:cNvSpPr/>
            <p:nvPr/>
          </p:nvSpPr>
          <p:spPr>
            <a:xfrm flipH="1">
              <a:off x="960433" y="2920639"/>
              <a:ext cx="36656" cy="63968"/>
            </a:xfrm>
            <a:custGeom>
              <a:avLst/>
              <a:gdLst/>
              <a:ahLst/>
              <a:cxnLst/>
              <a:rect l="l" t="t" r="r" b="b"/>
              <a:pathLst>
                <a:path w="612" h="1068" extrusionOk="0">
                  <a:moveTo>
                    <a:pt x="0" y="1"/>
                  </a:moveTo>
                  <a:lnTo>
                    <a:pt x="0" y="1"/>
                  </a:lnTo>
                  <a:cubicBezTo>
                    <a:pt x="37" y="156"/>
                    <a:pt x="73" y="265"/>
                    <a:pt x="73" y="420"/>
                  </a:cubicBezTo>
                  <a:cubicBezTo>
                    <a:pt x="155" y="493"/>
                    <a:pt x="265" y="612"/>
                    <a:pt x="338" y="721"/>
                  </a:cubicBezTo>
                  <a:cubicBezTo>
                    <a:pt x="420" y="840"/>
                    <a:pt x="493" y="949"/>
                    <a:pt x="566" y="1068"/>
                  </a:cubicBezTo>
                  <a:cubicBezTo>
                    <a:pt x="611" y="949"/>
                    <a:pt x="611" y="840"/>
                    <a:pt x="611" y="758"/>
                  </a:cubicBezTo>
                  <a:lnTo>
                    <a:pt x="611" y="721"/>
                  </a:lnTo>
                  <a:cubicBezTo>
                    <a:pt x="456" y="493"/>
                    <a:pt x="228" y="229"/>
                    <a:pt x="0" y="1"/>
                  </a:cubicBezTo>
                  <a:close/>
                </a:path>
              </a:pathLst>
            </a:custGeom>
            <a:solidFill>
              <a:srgbClr val="FE6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7" name="Google Shape;6157;p73"/>
            <p:cNvSpPr/>
            <p:nvPr/>
          </p:nvSpPr>
          <p:spPr>
            <a:xfrm flipH="1">
              <a:off x="867536" y="2929923"/>
              <a:ext cx="29588" cy="88585"/>
            </a:xfrm>
            <a:custGeom>
              <a:avLst/>
              <a:gdLst/>
              <a:ahLst/>
              <a:cxnLst/>
              <a:rect l="l" t="t" r="r" b="b"/>
              <a:pathLst>
                <a:path w="494" h="1479" extrusionOk="0">
                  <a:moveTo>
                    <a:pt x="37" y="1"/>
                  </a:moveTo>
                  <a:cubicBezTo>
                    <a:pt x="0" y="37"/>
                    <a:pt x="0" y="110"/>
                    <a:pt x="0" y="147"/>
                  </a:cubicBezTo>
                  <a:cubicBezTo>
                    <a:pt x="37" y="192"/>
                    <a:pt x="83" y="265"/>
                    <a:pt x="119" y="302"/>
                  </a:cubicBezTo>
                  <a:cubicBezTo>
                    <a:pt x="156" y="420"/>
                    <a:pt x="192" y="566"/>
                    <a:pt x="229" y="685"/>
                  </a:cubicBezTo>
                  <a:cubicBezTo>
                    <a:pt x="265" y="831"/>
                    <a:pt x="311" y="1022"/>
                    <a:pt x="347" y="1178"/>
                  </a:cubicBezTo>
                  <a:lnTo>
                    <a:pt x="347" y="1214"/>
                  </a:lnTo>
                  <a:lnTo>
                    <a:pt x="347" y="1479"/>
                  </a:lnTo>
                  <a:cubicBezTo>
                    <a:pt x="420" y="1251"/>
                    <a:pt x="457" y="1059"/>
                    <a:pt x="493" y="831"/>
                  </a:cubicBezTo>
                  <a:lnTo>
                    <a:pt x="493" y="794"/>
                  </a:lnTo>
                  <a:cubicBezTo>
                    <a:pt x="457" y="648"/>
                    <a:pt x="420" y="493"/>
                    <a:pt x="347" y="375"/>
                  </a:cubicBezTo>
                  <a:cubicBezTo>
                    <a:pt x="311" y="265"/>
                    <a:pt x="265" y="147"/>
                    <a:pt x="192" y="37"/>
                  </a:cubicBezTo>
                  <a:cubicBezTo>
                    <a:pt x="192" y="1"/>
                    <a:pt x="156" y="1"/>
                    <a:pt x="119" y="1"/>
                  </a:cubicBezTo>
                  <a:close/>
                </a:path>
              </a:pathLst>
            </a:custGeom>
            <a:solidFill>
              <a:srgbClr val="FE6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8" name="Google Shape;6158;p73"/>
            <p:cNvSpPr/>
            <p:nvPr/>
          </p:nvSpPr>
          <p:spPr>
            <a:xfrm flipH="1">
              <a:off x="862625" y="3004792"/>
              <a:ext cx="23000" cy="63968"/>
            </a:xfrm>
            <a:custGeom>
              <a:avLst/>
              <a:gdLst/>
              <a:ahLst/>
              <a:cxnLst/>
              <a:rect l="l" t="t" r="r" b="b"/>
              <a:pathLst>
                <a:path w="384" h="1068" extrusionOk="0">
                  <a:moveTo>
                    <a:pt x="383" y="1"/>
                  </a:moveTo>
                  <a:cubicBezTo>
                    <a:pt x="347" y="83"/>
                    <a:pt x="347" y="119"/>
                    <a:pt x="347" y="156"/>
                  </a:cubicBezTo>
                  <a:cubicBezTo>
                    <a:pt x="228" y="457"/>
                    <a:pt x="119" y="767"/>
                    <a:pt x="0" y="1068"/>
                  </a:cubicBezTo>
                  <a:cubicBezTo>
                    <a:pt x="37" y="1031"/>
                    <a:pt x="119" y="995"/>
                    <a:pt x="155" y="949"/>
                  </a:cubicBezTo>
                  <a:cubicBezTo>
                    <a:pt x="228" y="876"/>
                    <a:pt x="265" y="803"/>
                    <a:pt x="301" y="685"/>
                  </a:cubicBezTo>
                  <a:cubicBezTo>
                    <a:pt x="347" y="575"/>
                    <a:pt x="383" y="457"/>
                    <a:pt x="383" y="347"/>
                  </a:cubicBezTo>
                  <a:lnTo>
                    <a:pt x="383" y="1"/>
                  </a:lnTo>
                  <a:close/>
                </a:path>
              </a:pathLst>
            </a:custGeom>
            <a:solidFill>
              <a:srgbClr val="FE6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9" name="Google Shape;6159;p73"/>
            <p:cNvSpPr/>
            <p:nvPr/>
          </p:nvSpPr>
          <p:spPr>
            <a:xfrm flipH="1">
              <a:off x="889937" y="3039232"/>
              <a:ext cx="36716" cy="31744"/>
            </a:xfrm>
            <a:custGeom>
              <a:avLst/>
              <a:gdLst/>
              <a:ahLst/>
              <a:cxnLst/>
              <a:rect l="l" t="t" r="r" b="b"/>
              <a:pathLst>
                <a:path w="613" h="530" extrusionOk="0">
                  <a:moveTo>
                    <a:pt x="119" y="0"/>
                  </a:moveTo>
                  <a:cubicBezTo>
                    <a:pt x="74" y="73"/>
                    <a:pt x="37" y="146"/>
                    <a:pt x="1" y="265"/>
                  </a:cubicBezTo>
                  <a:cubicBezTo>
                    <a:pt x="74" y="301"/>
                    <a:pt x="119" y="374"/>
                    <a:pt x="156" y="420"/>
                  </a:cubicBezTo>
                  <a:cubicBezTo>
                    <a:pt x="265" y="493"/>
                    <a:pt x="384" y="529"/>
                    <a:pt x="493" y="529"/>
                  </a:cubicBezTo>
                  <a:cubicBezTo>
                    <a:pt x="530" y="456"/>
                    <a:pt x="576" y="374"/>
                    <a:pt x="612" y="265"/>
                  </a:cubicBezTo>
                  <a:lnTo>
                    <a:pt x="612" y="265"/>
                  </a:lnTo>
                  <a:lnTo>
                    <a:pt x="576" y="301"/>
                  </a:lnTo>
                  <a:cubicBezTo>
                    <a:pt x="530" y="301"/>
                    <a:pt x="530" y="301"/>
                    <a:pt x="493" y="338"/>
                  </a:cubicBezTo>
                  <a:lnTo>
                    <a:pt x="457" y="338"/>
                  </a:lnTo>
                  <a:cubicBezTo>
                    <a:pt x="421" y="301"/>
                    <a:pt x="421" y="301"/>
                    <a:pt x="384" y="301"/>
                  </a:cubicBezTo>
                  <a:cubicBezTo>
                    <a:pt x="384" y="301"/>
                    <a:pt x="348" y="301"/>
                    <a:pt x="302" y="265"/>
                  </a:cubicBezTo>
                  <a:cubicBezTo>
                    <a:pt x="265" y="228"/>
                    <a:pt x="229" y="192"/>
                    <a:pt x="229" y="146"/>
                  </a:cubicBezTo>
                  <a:lnTo>
                    <a:pt x="229" y="192"/>
                  </a:lnTo>
                  <a:cubicBezTo>
                    <a:pt x="192" y="110"/>
                    <a:pt x="156" y="37"/>
                    <a:pt x="119" y="0"/>
                  </a:cubicBezTo>
                  <a:close/>
                </a:path>
              </a:pathLst>
            </a:custGeom>
            <a:solidFill>
              <a:srgbClr val="FE6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0" name="Google Shape;6160;p73"/>
            <p:cNvSpPr/>
            <p:nvPr/>
          </p:nvSpPr>
          <p:spPr>
            <a:xfrm flipH="1">
              <a:off x="926592" y="2975263"/>
              <a:ext cx="29528" cy="68400"/>
            </a:xfrm>
            <a:custGeom>
              <a:avLst/>
              <a:gdLst/>
              <a:ahLst/>
              <a:cxnLst/>
              <a:rect l="l" t="t" r="r" b="b"/>
              <a:pathLst>
                <a:path w="493" h="1142" extrusionOk="0">
                  <a:moveTo>
                    <a:pt x="73" y="1"/>
                  </a:moveTo>
                  <a:cubicBezTo>
                    <a:pt x="37" y="120"/>
                    <a:pt x="37" y="229"/>
                    <a:pt x="0" y="348"/>
                  </a:cubicBezTo>
                  <a:cubicBezTo>
                    <a:pt x="110" y="494"/>
                    <a:pt x="192" y="649"/>
                    <a:pt x="265" y="804"/>
                  </a:cubicBezTo>
                  <a:cubicBezTo>
                    <a:pt x="301" y="950"/>
                    <a:pt x="338" y="1068"/>
                    <a:pt x="420" y="1141"/>
                  </a:cubicBezTo>
                  <a:cubicBezTo>
                    <a:pt x="456" y="1068"/>
                    <a:pt x="493" y="950"/>
                    <a:pt x="493" y="840"/>
                  </a:cubicBezTo>
                  <a:cubicBezTo>
                    <a:pt x="493" y="840"/>
                    <a:pt x="493" y="804"/>
                    <a:pt x="456" y="758"/>
                  </a:cubicBezTo>
                  <a:cubicBezTo>
                    <a:pt x="456" y="722"/>
                    <a:pt x="420" y="685"/>
                    <a:pt x="420" y="612"/>
                  </a:cubicBezTo>
                  <a:cubicBezTo>
                    <a:pt x="383" y="530"/>
                    <a:pt x="338" y="494"/>
                    <a:pt x="301" y="421"/>
                  </a:cubicBezTo>
                  <a:cubicBezTo>
                    <a:pt x="228" y="265"/>
                    <a:pt x="155" y="156"/>
                    <a:pt x="73" y="1"/>
                  </a:cubicBezTo>
                  <a:close/>
                </a:path>
              </a:pathLst>
            </a:custGeom>
            <a:solidFill>
              <a:srgbClr val="FE6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1" name="Google Shape;6161;p73"/>
            <p:cNvSpPr/>
            <p:nvPr/>
          </p:nvSpPr>
          <p:spPr>
            <a:xfrm flipH="1">
              <a:off x="876281" y="3000419"/>
              <a:ext cx="60" cy="2276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0" y="37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FE6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2" name="Google Shape;6162;p73"/>
            <p:cNvSpPr/>
            <p:nvPr/>
          </p:nvSpPr>
          <p:spPr>
            <a:xfrm flipH="1">
              <a:off x="940248" y="3023359"/>
              <a:ext cx="60" cy="6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FE6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3" name="Google Shape;6163;p73"/>
            <p:cNvSpPr/>
            <p:nvPr/>
          </p:nvSpPr>
          <p:spPr>
            <a:xfrm flipH="1">
              <a:off x="940248" y="3023359"/>
              <a:ext cx="60" cy="6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FE6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4" name="Google Shape;6164;p73"/>
            <p:cNvSpPr/>
            <p:nvPr/>
          </p:nvSpPr>
          <p:spPr>
            <a:xfrm flipH="1">
              <a:off x="924376" y="3018448"/>
              <a:ext cx="2276" cy="7187"/>
            </a:xfrm>
            <a:custGeom>
              <a:avLst/>
              <a:gdLst/>
              <a:ahLst/>
              <a:cxnLst/>
              <a:rect l="l" t="t" r="r" b="b"/>
              <a:pathLst>
                <a:path w="38" h="120" extrusionOk="0">
                  <a:moveTo>
                    <a:pt x="37" y="1"/>
                  </a:moveTo>
                  <a:lnTo>
                    <a:pt x="37" y="1"/>
                  </a:lnTo>
                  <a:cubicBezTo>
                    <a:pt x="37" y="1"/>
                    <a:pt x="1" y="37"/>
                    <a:pt x="1" y="83"/>
                  </a:cubicBezTo>
                  <a:lnTo>
                    <a:pt x="1" y="119"/>
                  </a:lnTo>
                  <a:cubicBezTo>
                    <a:pt x="37" y="83"/>
                    <a:pt x="37" y="37"/>
                    <a:pt x="37" y="1"/>
                  </a:cubicBezTo>
                  <a:close/>
                </a:path>
              </a:pathLst>
            </a:custGeom>
            <a:solidFill>
              <a:srgbClr val="FE6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5" name="Google Shape;6165;p73"/>
            <p:cNvSpPr/>
            <p:nvPr/>
          </p:nvSpPr>
          <p:spPr>
            <a:xfrm flipH="1">
              <a:off x="883408" y="3018448"/>
              <a:ext cx="38872" cy="43244"/>
            </a:xfrm>
            <a:custGeom>
              <a:avLst/>
              <a:gdLst/>
              <a:ahLst/>
              <a:cxnLst/>
              <a:rect l="l" t="t" r="r" b="b"/>
              <a:pathLst>
                <a:path w="649" h="722" extrusionOk="0">
                  <a:moveTo>
                    <a:pt x="119" y="1"/>
                  </a:moveTo>
                  <a:cubicBezTo>
                    <a:pt x="83" y="156"/>
                    <a:pt x="46" y="265"/>
                    <a:pt x="1" y="384"/>
                  </a:cubicBezTo>
                  <a:cubicBezTo>
                    <a:pt x="46" y="420"/>
                    <a:pt x="46" y="457"/>
                    <a:pt x="83" y="493"/>
                  </a:cubicBezTo>
                  <a:cubicBezTo>
                    <a:pt x="119" y="493"/>
                    <a:pt x="119" y="539"/>
                    <a:pt x="156" y="575"/>
                  </a:cubicBezTo>
                  <a:cubicBezTo>
                    <a:pt x="156" y="612"/>
                    <a:pt x="192" y="612"/>
                    <a:pt x="192" y="648"/>
                  </a:cubicBezTo>
                  <a:cubicBezTo>
                    <a:pt x="275" y="685"/>
                    <a:pt x="348" y="721"/>
                    <a:pt x="420" y="721"/>
                  </a:cubicBezTo>
                  <a:lnTo>
                    <a:pt x="503" y="721"/>
                  </a:lnTo>
                  <a:cubicBezTo>
                    <a:pt x="576" y="575"/>
                    <a:pt x="612" y="457"/>
                    <a:pt x="649" y="311"/>
                  </a:cubicBezTo>
                  <a:cubicBezTo>
                    <a:pt x="612" y="265"/>
                    <a:pt x="576" y="265"/>
                    <a:pt x="539" y="265"/>
                  </a:cubicBezTo>
                  <a:cubicBezTo>
                    <a:pt x="503" y="265"/>
                    <a:pt x="457" y="311"/>
                    <a:pt x="457" y="347"/>
                  </a:cubicBezTo>
                  <a:cubicBezTo>
                    <a:pt x="384" y="311"/>
                    <a:pt x="348" y="311"/>
                    <a:pt x="275" y="265"/>
                  </a:cubicBezTo>
                  <a:lnTo>
                    <a:pt x="192" y="265"/>
                  </a:lnTo>
                  <a:cubicBezTo>
                    <a:pt x="192" y="192"/>
                    <a:pt x="156" y="156"/>
                    <a:pt x="156" y="119"/>
                  </a:cubicBezTo>
                  <a:lnTo>
                    <a:pt x="156" y="83"/>
                  </a:lnTo>
                  <a:cubicBezTo>
                    <a:pt x="156" y="37"/>
                    <a:pt x="156" y="37"/>
                    <a:pt x="119" y="1"/>
                  </a:cubicBezTo>
                  <a:close/>
                </a:path>
              </a:pathLst>
            </a:custGeom>
            <a:solidFill>
              <a:srgbClr val="FE6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6" name="Google Shape;6166;p73"/>
            <p:cNvSpPr/>
            <p:nvPr/>
          </p:nvSpPr>
          <p:spPr>
            <a:xfrm flipH="1">
              <a:off x="960433" y="2973107"/>
              <a:ext cx="9344" cy="15872"/>
            </a:xfrm>
            <a:custGeom>
              <a:avLst/>
              <a:gdLst/>
              <a:ahLst/>
              <a:cxnLst/>
              <a:rect l="l" t="t" r="r" b="b"/>
              <a:pathLst>
                <a:path w="156" h="265" extrusionOk="0">
                  <a:moveTo>
                    <a:pt x="110" y="0"/>
                  </a:moveTo>
                  <a:cubicBezTo>
                    <a:pt x="110" y="0"/>
                    <a:pt x="73" y="0"/>
                    <a:pt x="37" y="37"/>
                  </a:cubicBezTo>
                  <a:cubicBezTo>
                    <a:pt x="37" y="37"/>
                    <a:pt x="0" y="73"/>
                    <a:pt x="0" y="110"/>
                  </a:cubicBezTo>
                  <a:cubicBezTo>
                    <a:pt x="0" y="156"/>
                    <a:pt x="37" y="156"/>
                    <a:pt x="37" y="192"/>
                  </a:cubicBezTo>
                  <a:cubicBezTo>
                    <a:pt x="73" y="228"/>
                    <a:pt x="73" y="228"/>
                    <a:pt x="110" y="265"/>
                  </a:cubicBezTo>
                  <a:cubicBezTo>
                    <a:pt x="110" y="192"/>
                    <a:pt x="155" y="110"/>
                    <a:pt x="155" y="0"/>
                  </a:cubicBezTo>
                  <a:close/>
                </a:path>
              </a:pathLst>
            </a:custGeom>
            <a:solidFill>
              <a:srgbClr val="FE6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7" name="Google Shape;6167;p73"/>
            <p:cNvSpPr/>
            <p:nvPr/>
          </p:nvSpPr>
          <p:spPr>
            <a:xfrm flipH="1">
              <a:off x="924376" y="2982391"/>
              <a:ext cx="31744" cy="51989"/>
            </a:xfrm>
            <a:custGeom>
              <a:avLst/>
              <a:gdLst/>
              <a:ahLst/>
              <a:cxnLst/>
              <a:rect l="l" t="t" r="r" b="b"/>
              <a:pathLst>
                <a:path w="530" h="868" extrusionOk="0">
                  <a:moveTo>
                    <a:pt x="37" y="1"/>
                  </a:moveTo>
                  <a:cubicBezTo>
                    <a:pt x="37" y="73"/>
                    <a:pt x="37" y="183"/>
                    <a:pt x="0" y="265"/>
                  </a:cubicBezTo>
                  <a:cubicBezTo>
                    <a:pt x="73" y="338"/>
                    <a:pt x="110" y="375"/>
                    <a:pt x="155" y="457"/>
                  </a:cubicBezTo>
                  <a:cubicBezTo>
                    <a:pt x="265" y="603"/>
                    <a:pt x="383" y="721"/>
                    <a:pt x="456" y="867"/>
                  </a:cubicBezTo>
                  <a:cubicBezTo>
                    <a:pt x="493" y="794"/>
                    <a:pt x="529" y="721"/>
                    <a:pt x="529" y="603"/>
                  </a:cubicBezTo>
                  <a:cubicBezTo>
                    <a:pt x="383" y="411"/>
                    <a:pt x="228" y="183"/>
                    <a:pt x="37" y="1"/>
                  </a:cubicBezTo>
                  <a:close/>
                </a:path>
              </a:pathLst>
            </a:custGeom>
            <a:solidFill>
              <a:srgbClr val="FE6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8" name="Google Shape;6168;p73"/>
            <p:cNvSpPr/>
            <p:nvPr/>
          </p:nvSpPr>
          <p:spPr>
            <a:xfrm flipH="1">
              <a:off x="910720" y="3027732"/>
              <a:ext cx="11560" cy="15932"/>
            </a:xfrm>
            <a:custGeom>
              <a:avLst/>
              <a:gdLst/>
              <a:ahLst/>
              <a:cxnLst/>
              <a:rect l="l" t="t" r="r" b="b"/>
              <a:pathLst>
                <a:path w="193" h="266" extrusionOk="0">
                  <a:moveTo>
                    <a:pt x="83" y="1"/>
                  </a:moveTo>
                  <a:cubicBezTo>
                    <a:pt x="46" y="110"/>
                    <a:pt x="46" y="192"/>
                    <a:pt x="1" y="265"/>
                  </a:cubicBezTo>
                  <a:lnTo>
                    <a:pt x="119" y="265"/>
                  </a:lnTo>
                  <a:cubicBezTo>
                    <a:pt x="156" y="229"/>
                    <a:pt x="192" y="156"/>
                    <a:pt x="156" y="110"/>
                  </a:cubicBezTo>
                  <a:cubicBezTo>
                    <a:pt x="119" y="74"/>
                    <a:pt x="119" y="37"/>
                    <a:pt x="83" y="1"/>
                  </a:cubicBezTo>
                  <a:close/>
                </a:path>
              </a:pathLst>
            </a:custGeom>
            <a:solidFill>
              <a:srgbClr val="FE6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9" name="Google Shape;6169;p73"/>
            <p:cNvSpPr/>
            <p:nvPr/>
          </p:nvSpPr>
          <p:spPr>
            <a:xfrm flipH="1">
              <a:off x="960433" y="2961607"/>
              <a:ext cx="16471" cy="29588"/>
            </a:xfrm>
            <a:custGeom>
              <a:avLst/>
              <a:gdLst/>
              <a:ahLst/>
              <a:cxnLst/>
              <a:rect l="l" t="t" r="r" b="b"/>
              <a:pathLst>
                <a:path w="275" h="494" extrusionOk="0">
                  <a:moveTo>
                    <a:pt x="119" y="1"/>
                  </a:moveTo>
                  <a:lnTo>
                    <a:pt x="83" y="37"/>
                  </a:lnTo>
                  <a:cubicBezTo>
                    <a:pt x="46" y="74"/>
                    <a:pt x="1" y="119"/>
                    <a:pt x="46" y="192"/>
                  </a:cubicBezTo>
                  <a:cubicBezTo>
                    <a:pt x="83" y="302"/>
                    <a:pt x="156" y="384"/>
                    <a:pt x="229" y="493"/>
                  </a:cubicBezTo>
                  <a:cubicBezTo>
                    <a:pt x="229" y="384"/>
                    <a:pt x="274" y="265"/>
                    <a:pt x="274" y="156"/>
                  </a:cubicBezTo>
                  <a:cubicBezTo>
                    <a:pt x="274" y="119"/>
                    <a:pt x="229" y="119"/>
                    <a:pt x="229" y="74"/>
                  </a:cubicBezTo>
                  <a:cubicBezTo>
                    <a:pt x="192" y="37"/>
                    <a:pt x="156" y="1"/>
                    <a:pt x="119" y="1"/>
                  </a:cubicBezTo>
                  <a:close/>
                </a:path>
              </a:pathLst>
            </a:custGeom>
            <a:solidFill>
              <a:srgbClr val="FE6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0" name="Google Shape;6170;p73"/>
            <p:cNvSpPr/>
            <p:nvPr/>
          </p:nvSpPr>
          <p:spPr>
            <a:xfrm flipH="1">
              <a:off x="924376" y="2982391"/>
              <a:ext cx="31744" cy="56900"/>
            </a:xfrm>
            <a:custGeom>
              <a:avLst/>
              <a:gdLst/>
              <a:ahLst/>
              <a:cxnLst/>
              <a:rect l="l" t="t" r="r" b="b"/>
              <a:pathLst>
                <a:path w="530" h="950" extrusionOk="0">
                  <a:moveTo>
                    <a:pt x="37" y="1"/>
                  </a:moveTo>
                  <a:cubicBezTo>
                    <a:pt x="37" y="110"/>
                    <a:pt x="0" y="229"/>
                    <a:pt x="0" y="338"/>
                  </a:cubicBezTo>
                  <a:cubicBezTo>
                    <a:pt x="155" y="530"/>
                    <a:pt x="301" y="758"/>
                    <a:pt x="456" y="949"/>
                  </a:cubicBezTo>
                  <a:cubicBezTo>
                    <a:pt x="456" y="867"/>
                    <a:pt x="493" y="758"/>
                    <a:pt x="529" y="685"/>
                  </a:cubicBezTo>
                  <a:lnTo>
                    <a:pt x="493" y="639"/>
                  </a:lnTo>
                  <a:cubicBezTo>
                    <a:pt x="338" y="457"/>
                    <a:pt x="192" y="229"/>
                    <a:pt x="37" y="1"/>
                  </a:cubicBezTo>
                  <a:close/>
                </a:path>
              </a:pathLst>
            </a:custGeom>
            <a:solidFill>
              <a:srgbClr val="FE6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1" name="Google Shape;6171;p73"/>
            <p:cNvSpPr/>
            <p:nvPr/>
          </p:nvSpPr>
          <p:spPr>
            <a:xfrm flipH="1">
              <a:off x="912936" y="3032104"/>
              <a:ext cx="9344" cy="13716"/>
            </a:xfrm>
            <a:custGeom>
              <a:avLst/>
              <a:gdLst/>
              <a:ahLst/>
              <a:cxnLst/>
              <a:rect l="l" t="t" r="r" b="b"/>
              <a:pathLst>
                <a:path w="156" h="229" extrusionOk="0">
                  <a:moveTo>
                    <a:pt x="83" y="1"/>
                  </a:moveTo>
                  <a:cubicBezTo>
                    <a:pt x="46" y="83"/>
                    <a:pt x="1" y="156"/>
                    <a:pt x="1" y="229"/>
                  </a:cubicBezTo>
                  <a:lnTo>
                    <a:pt x="46" y="229"/>
                  </a:lnTo>
                  <a:cubicBezTo>
                    <a:pt x="83" y="229"/>
                    <a:pt x="83" y="229"/>
                    <a:pt x="119" y="192"/>
                  </a:cubicBezTo>
                  <a:cubicBezTo>
                    <a:pt x="119" y="192"/>
                    <a:pt x="156" y="156"/>
                    <a:pt x="156" y="119"/>
                  </a:cubicBezTo>
                  <a:cubicBezTo>
                    <a:pt x="156" y="83"/>
                    <a:pt x="119" y="83"/>
                    <a:pt x="119" y="37"/>
                  </a:cubicBezTo>
                  <a:cubicBezTo>
                    <a:pt x="83" y="37"/>
                    <a:pt x="83" y="1"/>
                    <a:pt x="83" y="1"/>
                  </a:cubicBezTo>
                  <a:close/>
                </a:path>
              </a:pathLst>
            </a:custGeom>
            <a:solidFill>
              <a:srgbClr val="FE6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2" name="Google Shape;6172;p73"/>
            <p:cNvSpPr/>
            <p:nvPr/>
          </p:nvSpPr>
          <p:spPr>
            <a:xfrm flipH="1">
              <a:off x="960433" y="2963824"/>
              <a:ext cx="18627" cy="32283"/>
            </a:xfrm>
            <a:custGeom>
              <a:avLst/>
              <a:gdLst/>
              <a:ahLst/>
              <a:cxnLst/>
              <a:rect l="l" t="t" r="r" b="b"/>
              <a:pathLst>
                <a:path w="311" h="539" extrusionOk="0">
                  <a:moveTo>
                    <a:pt x="82" y="0"/>
                  </a:moveTo>
                  <a:cubicBezTo>
                    <a:pt x="0" y="37"/>
                    <a:pt x="0" y="119"/>
                    <a:pt x="37" y="155"/>
                  </a:cubicBezTo>
                  <a:cubicBezTo>
                    <a:pt x="119" y="265"/>
                    <a:pt x="192" y="383"/>
                    <a:pt x="265" y="539"/>
                  </a:cubicBezTo>
                  <a:cubicBezTo>
                    <a:pt x="265" y="420"/>
                    <a:pt x="310" y="311"/>
                    <a:pt x="310" y="192"/>
                  </a:cubicBezTo>
                  <a:cubicBezTo>
                    <a:pt x="265" y="155"/>
                    <a:pt x="228" y="82"/>
                    <a:pt x="228" y="37"/>
                  </a:cubicBezTo>
                  <a:cubicBezTo>
                    <a:pt x="192" y="0"/>
                    <a:pt x="155" y="0"/>
                    <a:pt x="119" y="0"/>
                  </a:cubicBezTo>
                  <a:close/>
                </a:path>
              </a:pathLst>
            </a:custGeom>
            <a:solidFill>
              <a:srgbClr val="FE6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3" name="Google Shape;6173;p73"/>
            <p:cNvSpPr/>
            <p:nvPr/>
          </p:nvSpPr>
          <p:spPr>
            <a:xfrm flipH="1">
              <a:off x="924376" y="2986763"/>
              <a:ext cx="31744" cy="54684"/>
            </a:xfrm>
            <a:custGeom>
              <a:avLst/>
              <a:gdLst/>
              <a:ahLst/>
              <a:cxnLst/>
              <a:rect l="l" t="t" r="r" b="b"/>
              <a:pathLst>
                <a:path w="530" h="913" extrusionOk="0">
                  <a:moveTo>
                    <a:pt x="37" y="0"/>
                  </a:moveTo>
                  <a:cubicBezTo>
                    <a:pt x="37" y="110"/>
                    <a:pt x="0" y="192"/>
                    <a:pt x="0" y="302"/>
                  </a:cubicBezTo>
                  <a:cubicBezTo>
                    <a:pt x="155" y="493"/>
                    <a:pt x="301" y="685"/>
                    <a:pt x="456" y="913"/>
                  </a:cubicBezTo>
                  <a:cubicBezTo>
                    <a:pt x="456" y="794"/>
                    <a:pt x="493" y="721"/>
                    <a:pt x="529" y="648"/>
                  </a:cubicBezTo>
                  <a:cubicBezTo>
                    <a:pt x="338" y="420"/>
                    <a:pt x="192" y="229"/>
                    <a:pt x="37" y="0"/>
                  </a:cubicBezTo>
                  <a:close/>
                </a:path>
              </a:pathLst>
            </a:custGeom>
            <a:solidFill>
              <a:srgbClr val="FE6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4" name="Google Shape;6174;p73"/>
            <p:cNvSpPr/>
            <p:nvPr/>
          </p:nvSpPr>
          <p:spPr>
            <a:xfrm flipH="1">
              <a:off x="915093" y="3034320"/>
              <a:ext cx="7187" cy="11500"/>
            </a:xfrm>
            <a:custGeom>
              <a:avLst/>
              <a:gdLst/>
              <a:ahLst/>
              <a:cxnLst/>
              <a:rect l="l" t="t" r="r" b="b"/>
              <a:pathLst>
                <a:path w="120" h="192" extrusionOk="0">
                  <a:moveTo>
                    <a:pt x="46" y="0"/>
                  </a:moveTo>
                  <a:cubicBezTo>
                    <a:pt x="46" y="82"/>
                    <a:pt x="1" y="119"/>
                    <a:pt x="1" y="192"/>
                  </a:cubicBezTo>
                  <a:lnTo>
                    <a:pt x="46" y="192"/>
                  </a:lnTo>
                  <a:cubicBezTo>
                    <a:pt x="83" y="192"/>
                    <a:pt x="119" y="155"/>
                    <a:pt x="119" y="119"/>
                  </a:cubicBezTo>
                  <a:cubicBezTo>
                    <a:pt x="119" y="119"/>
                    <a:pt x="119" y="82"/>
                    <a:pt x="83" y="46"/>
                  </a:cubicBezTo>
                  <a:cubicBezTo>
                    <a:pt x="83" y="46"/>
                    <a:pt x="83" y="0"/>
                    <a:pt x="46" y="0"/>
                  </a:cubicBezTo>
                  <a:close/>
                </a:path>
              </a:pathLst>
            </a:custGeom>
            <a:solidFill>
              <a:srgbClr val="FE6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5" name="Google Shape;6175;p73"/>
            <p:cNvSpPr/>
            <p:nvPr/>
          </p:nvSpPr>
          <p:spPr>
            <a:xfrm flipH="1">
              <a:off x="960433" y="2965980"/>
              <a:ext cx="18627" cy="30127"/>
            </a:xfrm>
            <a:custGeom>
              <a:avLst/>
              <a:gdLst/>
              <a:ahLst/>
              <a:cxnLst/>
              <a:rect l="l" t="t" r="r" b="b"/>
              <a:pathLst>
                <a:path w="311" h="503" extrusionOk="0">
                  <a:moveTo>
                    <a:pt x="82" y="1"/>
                  </a:moveTo>
                  <a:cubicBezTo>
                    <a:pt x="37" y="46"/>
                    <a:pt x="0" y="119"/>
                    <a:pt x="37" y="156"/>
                  </a:cubicBezTo>
                  <a:cubicBezTo>
                    <a:pt x="119" y="275"/>
                    <a:pt x="192" y="384"/>
                    <a:pt x="265" y="503"/>
                  </a:cubicBezTo>
                  <a:cubicBezTo>
                    <a:pt x="265" y="384"/>
                    <a:pt x="310" y="275"/>
                    <a:pt x="310" y="156"/>
                  </a:cubicBezTo>
                  <a:cubicBezTo>
                    <a:pt x="265" y="119"/>
                    <a:pt x="265" y="83"/>
                    <a:pt x="228" y="46"/>
                  </a:cubicBezTo>
                  <a:cubicBezTo>
                    <a:pt x="192" y="46"/>
                    <a:pt x="192" y="1"/>
                    <a:pt x="155" y="1"/>
                  </a:cubicBezTo>
                  <a:close/>
                </a:path>
              </a:pathLst>
            </a:custGeom>
            <a:solidFill>
              <a:srgbClr val="FE6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6" name="Google Shape;6176;p73"/>
            <p:cNvSpPr/>
            <p:nvPr/>
          </p:nvSpPr>
          <p:spPr>
            <a:xfrm flipH="1">
              <a:off x="926592" y="2986763"/>
              <a:ext cx="29528" cy="54684"/>
            </a:xfrm>
            <a:custGeom>
              <a:avLst/>
              <a:gdLst/>
              <a:ahLst/>
              <a:cxnLst/>
              <a:rect l="l" t="t" r="r" b="b"/>
              <a:pathLst>
                <a:path w="493" h="913" extrusionOk="0">
                  <a:moveTo>
                    <a:pt x="37" y="0"/>
                  </a:moveTo>
                  <a:cubicBezTo>
                    <a:pt x="37" y="110"/>
                    <a:pt x="0" y="229"/>
                    <a:pt x="0" y="302"/>
                  </a:cubicBezTo>
                  <a:cubicBezTo>
                    <a:pt x="110" y="530"/>
                    <a:pt x="265" y="721"/>
                    <a:pt x="420" y="913"/>
                  </a:cubicBezTo>
                  <a:cubicBezTo>
                    <a:pt x="456" y="840"/>
                    <a:pt x="493" y="758"/>
                    <a:pt x="493" y="685"/>
                  </a:cubicBezTo>
                  <a:cubicBezTo>
                    <a:pt x="338" y="457"/>
                    <a:pt x="192" y="229"/>
                    <a:pt x="37" y="0"/>
                  </a:cubicBezTo>
                  <a:close/>
                </a:path>
              </a:pathLst>
            </a:custGeom>
            <a:solidFill>
              <a:srgbClr val="FE6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7" name="Google Shape;6177;p73"/>
            <p:cNvSpPr/>
            <p:nvPr/>
          </p:nvSpPr>
          <p:spPr>
            <a:xfrm flipH="1">
              <a:off x="912936" y="3037015"/>
              <a:ext cx="11500" cy="18088"/>
            </a:xfrm>
            <a:custGeom>
              <a:avLst/>
              <a:gdLst/>
              <a:ahLst/>
              <a:cxnLst/>
              <a:rect l="l" t="t" r="r" b="b"/>
              <a:pathLst>
                <a:path w="192" h="302" extrusionOk="0">
                  <a:moveTo>
                    <a:pt x="82" y="1"/>
                  </a:moveTo>
                  <a:cubicBezTo>
                    <a:pt x="37" y="74"/>
                    <a:pt x="37" y="147"/>
                    <a:pt x="0" y="229"/>
                  </a:cubicBezTo>
                  <a:cubicBezTo>
                    <a:pt x="0" y="265"/>
                    <a:pt x="37" y="265"/>
                    <a:pt x="82" y="302"/>
                  </a:cubicBezTo>
                  <a:cubicBezTo>
                    <a:pt x="82" y="302"/>
                    <a:pt x="119" y="302"/>
                    <a:pt x="155" y="265"/>
                  </a:cubicBezTo>
                  <a:cubicBezTo>
                    <a:pt x="192" y="265"/>
                    <a:pt x="192" y="229"/>
                    <a:pt x="192" y="229"/>
                  </a:cubicBezTo>
                  <a:lnTo>
                    <a:pt x="192" y="110"/>
                  </a:lnTo>
                  <a:cubicBezTo>
                    <a:pt x="155" y="74"/>
                    <a:pt x="119" y="37"/>
                    <a:pt x="82" y="1"/>
                  </a:cubicBezTo>
                  <a:close/>
                </a:path>
              </a:pathLst>
            </a:custGeom>
            <a:solidFill>
              <a:srgbClr val="FE6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8" name="Google Shape;6178;p73"/>
            <p:cNvSpPr/>
            <p:nvPr/>
          </p:nvSpPr>
          <p:spPr>
            <a:xfrm flipH="1">
              <a:off x="963188" y="2984547"/>
              <a:ext cx="4432" cy="11560"/>
            </a:xfrm>
            <a:custGeom>
              <a:avLst/>
              <a:gdLst/>
              <a:ahLst/>
              <a:cxnLst/>
              <a:rect l="l" t="t" r="r" b="b"/>
              <a:pathLst>
                <a:path w="74" h="193" extrusionOk="0">
                  <a:moveTo>
                    <a:pt x="74" y="1"/>
                  </a:moveTo>
                  <a:cubicBezTo>
                    <a:pt x="37" y="37"/>
                    <a:pt x="1" y="110"/>
                    <a:pt x="37" y="147"/>
                  </a:cubicBezTo>
                  <a:lnTo>
                    <a:pt x="74" y="193"/>
                  </a:lnTo>
                  <a:lnTo>
                    <a:pt x="74" y="1"/>
                  </a:lnTo>
                  <a:close/>
                </a:path>
              </a:pathLst>
            </a:custGeom>
            <a:solidFill>
              <a:srgbClr val="FE6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9" name="Google Shape;6179;p73"/>
            <p:cNvSpPr/>
            <p:nvPr/>
          </p:nvSpPr>
          <p:spPr>
            <a:xfrm flipH="1">
              <a:off x="926592" y="2986763"/>
              <a:ext cx="29528" cy="56900"/>
            </a:xfrm>
            <a:custGeom>
              <a:avLst/>
              <a:gdLst/>
              <a:ahLst/>
              <a:cxnLst/>
              <a:rect l="l" t="t" r="r" b="b"/>
              <a:pathLst>
                <a:path w="493" h="950" extrusionOk="0">
                  <a:moveTo>
                    <a:pt x="37" y="0"/>
                  </a:moveTo>
                  <a:cubicBezTo>
                    <a:pt x="37" y="110"/>
                    <a:pt x="0" y="229"/>
                    <a:pt x="0" y="302"/>
                  </a:cubicBezTo>
                  <a:cubicBezTo>
                    <a:pt x="110" y="530"/>
                    <a:pt x="265" y="721"/>
                    <a:pt x="420" y="949"/>
                  </a:cubicBezTo>
                  <a:cubicBezTo>
                    <a:pt x="456" y="840"/>
                    <a:pt x="493" y="758"/>
                    <a:pt x="493" y="685"/>
                  </a:cubicBezTo>
                  <a:cubicBezTo>
                    <a:pt x="338" y="457"/>
                    <a:pt x="192" y="229"/>
                    <a:pt x="37" y="0"/>
                  </a:cubicBezTo>
                  <a:close/>
                </a:path>
              </a:pathLst>
            </a:custGeom>
            <a:solidFill>
              <a:srgbClr val="FE6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0" name="Google Shape;6180;p73"/>
            <p:cNvSpPr/>
            <p:nvPr/>
          </p:nvSpPr>
          <p:spPr>
            <a:xfrm flipH="1">
              <a:off x="910720" y="3037015"/>
              <a:ext cx="13716" cy="20304"/>
            </a:xfrm>
            <a:custGeom>
              <a:avLst/>
              <a:gdLst/>
              <a:ahLst/>
              <a:cxnLst/>
              <a:rect l="l" t="t" r="r" b="b"/>
              <a:pathLst>
                <a:path w="229" h="339" extrusionOk="0">
                  <a:moveTo>
                    <a:pt x="82" y="1"/>
                  </a:moveTo>
                  <a:cubicBezTo>
                    <a:pt x="37" y="74"/>
                    <a:pt x="37" y="147"/>
                    <a:pt x="0" y="229"/>
                  </a:cubicBezTo>
                  <a:cubicBezTo>
                    <a:pt x="0" y="265"/>
                    <a:pt x="37" y="265"/>
                    <a:pt x="37" y="302"/>
                  </a:cubicBezTo>
                  <a:cubicBezTo>
                    <a:pt x="37" y="302"/>
                    <a:pt x="82" y="338"/>
                    <a:pt x="119" y="338"/>
                  </a:cubicBezTo>
                  <a:lnTo>
                    <a:pt x="192" y="338"/>
                  </a:lnTo>
                  <a:cubicBezTo>
                    <a:pt x="192" y="302"/>
                    <a:pt x="228" y="302"/>
                    <a:pt x="228" y="265"/>
                  </a:cubicBezTo>
                  <a:lnTo>
                    <a:pt x="228" y="183"/>
                  </a:lnTo>
                  <a:cubicBezTo>
                    <a:pt x="192" y="110"/>
                    <a:pt x="119" y="37"/>
                    <a:pt x="82" y="1"/>
                  </a:cubicBezTo>
                  <a:close/>
                </a:path>
              </a:pathLst>
            </a:custGeom>
            <a:solidFill>
              <a:srgbClr val="FE6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1" name="Google Shape;6181;p73"/>
            <p:cNvSpPr/>
            <p:nvPr/>
          </p:nvSpPr>
          <p:spPr>
            <a:xfrm flipH="1">
              <a:off x="926592" y="3000419"/>
              <a:ext cx="25156" cy="41028"/>
            </a:xfrm>
            <a:custGeom>
              <a:avLst/>
              <a:gdLst/>
              <a:ahLst/>
              <a:cxnLst/>
              <a:rect l="l" t="t" r="r" b="b"/>
              <a:pathLst>
                <a:path w="420" h="685" extrusionOk="0">
                  <a:moveTo>
                    <a:pt x="119" y="1"/>
                  </a:moveTo>
                  <a:cubicBezTo>
                    <a:pt x="82" y="1"/>
                    <a:pt x="82" y="1"/>
                    <a:pt x="37" y="37"/>
                  </a:cubicBezTo>
                  <a:cubicBezTo>
                    <a:pt x="0" y="37"/>
                    <a:pt x="0" y="110"/>
                    <a:pt x="0" y="156"/>
                  </a:cubicBezTo>
                  <a:cubicBezTo>
                    <a:pt x="119" y="338"/>
                    <a:pt x="228" y="530"/>
                    <a:pt x="347" y="685"/>
                  </a:cubicBezTo>
                  <a:cubicBezTo>
                    <a:pt x="383" y="612"/>
                    <a:pt x="420" y="530"/>
                    <a:pt x="420" y="420"/>
                  </a:cubicBezTo>
                  <a:cubicBezTo>
                    <a:pt x="347" y="302"/>
                    <a:pt x="265" y="192"/>
                    <a:pt x="192" y="74"/>
                  </a:cubicBezTo>
                  <a:cubicBezTo>
                    <a:pt x="192" y="37"/>
                    <a:pt x="155" y="1"/>
                    <a:pt x="119" y="1"/>
                  </a:cubicBezTo>
                  <a:close/>
                </a:path>
              </a:pathLst>
            </a:custGeom>
            <a:solidFill>
              <a:srgbClr val="FE6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2" name="Google Shape;6182;p73"/>
            <p:cNvSpPr/>
            <p:nvPr/>
          </p:nvSpPr>
          <p:spPr>
            <a:xfrm flipH="1">
              <a:off x="908564" y="3034320"/>
              <a:ext cx="15872" cy="23000"/>
            </a:xfrm>
            <a:custGeom>
              <a:avLst/>
              <a:gdLst/>
              <a:ahLst/>
              <a:cxnLst/>
              <a:rect l="l" t="t" r="r" b="b"/>
              <a:pathLst>
                <a:path w="265" h="384" extrusionOk="0">
                  <a:moveTo>
                    <a:pt x="82" y="0"/>
                  </a:moveTo>
                  <a:cubicBezTo>
                    <a:pt x="82" y="119"/>
                    <a:pt x="37" y="192"/>
                    <a:pt x="0" y="274"/>
                  </a:cubicBezTo>
                  <a:cubicBezTo>
                    <a:pt x="37" y="310"/>
                    <a:pt x="37" y="310"/>
                    <a:pt x="37" y="347"/>
                  </a:cubicBezTo>
                  <a:cubicBezTo>
                    <a:pt x="82" y="383"/>
                    <a:pt x="82" y="383"/>
                    <a:pt x="119" y="383"/>
                  </a:cubicBezTo>
                  <a:lnTo>
                    <a:pt x="192" y="383"/>
                  </a:lnTo>
                  <a:cubicBezTo>
                    <a:pt x="228" y="383"/>
                    <a:pt x="228" y="347"/>
                    <a:pt x="265" y="310"/>
                  </a:cubicBezTo>
                  <a:cubicBezTo>
                    <a:pt x="265" y="310"/>
                    <a:pt x="265" y="274"/>
                    <a:pt x="228" y="228"/>
                  </a:cubicBezTo>
                  <a:cubicBezTo>
                    <a:pt x="192" y="155"/>
                    <a:pt x="155" y="82"/>
                    <a:pt x="82" y="0"/>
                  </a:cubicBezTo>
                  <a:close/>
                </a:path>
              </a:pathLst>
            </a:custGeom>
            <a:solidFill>
              <a:srgbClr val="FE6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3" name="Google Shape;6183;p73"/>
            <p:cNvSpPr/>
            <p:nvPr/>
          </p:nvSpPr>
          <p:spPr>
            <a:xfrm flipH="1">
              <a:off x="1176827" y="2799890"/>
              <a:ext cx="1015819" cy="703826"/>
            </a:xfrm>
            <a:custGeom>
              <a:avLst/>
              <a:gdLst/>
              <a:ahLst/>
              <a:cxnLst/>
              <a:rect l="l" t="t" r="r" b="b"/>
              <a:pathLst>
                <a:path w="16960" h="11751" extrusionOk="0">
                  <a:moveTo>
                    <a:pt x="9123" y="1"/>
                  </a:moveTo>
                  <a:cubicBezTo>
                    <a:pt x="8521" y="1"/>
                    <a:pt x="7983" y="156"/>
                    <a:pt x="7572" y="384"/>
                  </a:cubicBezTo>
                  <a:cubicBezTo>
                    <a:pt x="7381" y="493"/>
                    <a:pt x="7189" y="648"/>
                    <a:pt x="7034" y="840"/>
                  </a:cubicBezTo>
                  <a:cubicBezTo>
                    <a:pt x="6888" y="1031"/>
                    <a:pt x="6770" y="1223"/>
                    <a:pt x="6697" y="1451"/>
                  </a:cubicBezTo>
                  <a:cubicBezTo>
                    <a:pt x="6615" y="1633"/>
                    <a:pt x="6542" y="1862"/>
                    <a:pt x="6542" y="2135"/>
                  </a:cubicBezTo>
                  <a:cubicBezTo>
                    <a:pt x="6505" y="2363"/>
                    <a:pt x="6505" y="2628"/>
                    <a:pt x="6505" y="2929"/>
                  </a:cubicBezTo>
                  <a:cubicBezTo>
                    <a:pt x="6542" y="3230"/>
                    <a:pt x="6615" y="3577"/>
                    <a:pt x="6697" y="3914"/>
                  </a:cubicBezTo>
                  <a:cubicBezTo>
                    <a:pt x="6770" y="4188"/>
                    <a:pt x="6843" y="4489"/>
                    <a:pt x="6961" y="4753"/>
                  </a:cubicBezTo>
                  <a:cubicBezTo>
                    <a:pt x="6542" y="4644"/>
                    <a:pt x="6085" y="4525"/>
                    <a:pt x="5666" y="4416"/>
                  </a:cubicBezTo>
                  <a:cubicBezTo>
                    <a:pt x="4982" y="4297"/>
                    <a:pt x="4379" y="4224"/>
                    <a:pt x="3805" y="4188"/>
                  </a:cubicBezTo>
                  <a:lnTo>
                    <a:pt x="3422" y="4188"/>
                  </a:lnTo>
                  <a:cubicBezTo>
                    <a:pt x="2892" y="4188"/>
                    <a:pt x="2436" y="4224"/>
                    <a:pt x="1980" y="4334"/>
                  </a:cubicBezTo>
                  <a:cubicBezTo>
                    <a:pt x="1369" y="4489"/>
                    <a:pt x="876" y="4753"/>
                    <a:pt x="457" y="5100"/>
                  </a:cubicBezTo>
                  <a:cubicBezTo>
                    <a:pt x="311" y="5246"/>
                    <a:pt x="156" y="5438"/>
                    <a:pt x="46" y="5593"/>
                  </a:cubicBezTo>
                  <a:cubicBezTo>
                    <a:pt x="1" y="5666"/>
                    <a:pt x="1" y="5739"/>
                    <a:pt x="46" y="5739"/>
                  </a:cubicBezTo>
                  <a:cubicBezTo>
                    <a:pt x="83" y="5784"/>
                    <a:pt x="83" y="5784"/>
                    <a:pt x="119" y="5784"/>
                  </a:cubicBezTo>
                  <a:cubicBezTo>
                    <a:pt x="156" y="5784"/>
                    <a:pt x="192" y="5784"/>
                    <a:pt x="192" y="5739"/>
                  </a:cubicBezTo>
                  <a:cubicBezTo>
                    <a:pt x="274" y="5629"/>
                    <a:pt x="384" y="5511"/>
                    <a:pt x="502" y="5401"/>
                  </a:cubicBezTo>
                  <a:cubicBezTo>
                    <a:pt x="539" y="5365"/>
                    <a:pt x="575" y="5328"/>
                    <a:pt x="612" y="5283"/>
                  </a:cubicBezTo>
                  <a:lnTo>
                    <a:pt x="612" y="5283"/>
                  </a:lnTo>
                  <a:cubicBezTo>
                    <a:pt x="575" y="5365"/>
                    <a:pt x="575" y="5438"/>
                    <a:pt x="575" y="5511"/>
                  </a:cubicBezTo>
                  <a:cubicBezTo>
                    <a:pt x="539" y="5702"/>
                    <a:pt x="612" y="5894"/>
                    <a:pt x="685" y="6049"/>
                  </a:cubicBezTo>
                  <a:cubicBezTo>
                    <a:pt x="767" y="6158"/>
                    <a:pt x="840" y="6277"/>
                    <a:pt x="958" y="6386"/>
                  </a:cubicBezTo>
                  <a:cubicBezTo>
                    <a:pt x="840" y="6697"/>
                    <a:pt x="730" y="7034"/>
                    <a:pt x="685" y="7417"/>
                  </a:cubicBezTo>
                  <a:cubicBezTo>
                    <a:pt x="648" y="7755"/>
                    <a:pt x="648" y="8101"/>
                    <a:pt x="685" y="8475"/>
                  </a:cubicBezTo>
                  <a:cubicBezTo>
                    <a:pt x="730" y="8822"/>
                    <a:pt x="840" y="9205"/>
                    <a:pt x="958" y="9506"/>
                  </a:cubicBezTo>
                  <a:cubicBezTo>
                    <a:pt x="1187" y="10035"/>
                    <a:pt x="1451" y="10455"/>
                    <a:pt x="1825" y="10720"/>
                  </a:cubicBezTo>
                  <a:cubicBezTo>
                    <a:pt x="2053" y="10911"/>
                    <a:pt x="2363" y="11030"/>
                    <a:pt x="2701" y="11176"/>
                  </a:cubicBezTo>
                  <a:cubicBezTo>
                    <a:pt x="3011" y="11258"/>
                    <a:pt x="3349" y="11367"/>
                    <a:pt x="3650" y="11404"/>
                  </a:cubicBezTo>
                  <a:cubicBezTo>
                    <a:pt x="3695" y="11404"/>
                    <a:pt x="3695" y="11404"/>
                    <a:pt x="3732" y="11367"/>
                  </a:cubicBezTo>
                  <a:cubicBezTo>
                    <a:pt x="4224" y="11486"/>
                    <a:pt x="4790" y="11595"/>
                    <a:pt x="5328" y="11668"/>
                  </a:cubicBezTo>
                  <a:cubicBezTo>
                    <a:pt x="5930" y="11714"/>
                    <a:pt x="6578" y="11751"/>
                    <a:pt x="7226" y="11751"/>
                  </a:cubicBezTo>
                  <a:lnTo>
                    <a:pt x="7873" y="11751"/>
                  </a:lnTo>
                  <a:cubicBezTo>
                    <a:pt x="8713" y="11714"/>
                    <a:pt x="9579" y="11632"/>
                    <a:pt x="10419" y="11440"/>
                  </a:cubicBezTo>
                  <a:cubicBezTo>
                    <a:pt x="11258" y="11294"/>
                    <a:pt x="12088" y="11066"/>
                    <a:pt x="12854" y="10756"/>
                  </a:cubicBezTo>
                  <a:cubicBezTo>
                    <a:pt x="13347" y="10574"/>
                    <a:pt x="13803" y="10346"/>
                    <a:pt x="14259" y="10072"/>
                  </a:cubicBezTo>
                  <a:lnTo>
                    <a:pt x="14296" y="10072"/>
                  </a:lnTo>
                  <a:cubicBezTo>
                    <a:pt x="14560" y="9926"/>
                    <a:pt x="14788" y="9771"/>
                    <a:pt x="15017" y="9616"/>
                  </a:cubicBezTo>
                  <a:cubicBezTo>
                    <a:pt x="15172" y="9506"/>
                    <a:pt x="15327" y="9388"/>
                    <a:pt x="15509" y="9278"/>
                  </a:cubicBezTo>
                  <a:cubicBezTo>
                    <a:pt x="15628" y="9205"/>
                    <a:pt x="15737" y="9087"/>
                    <a:pt x="15892" y="8932"/>
                  </a:cubicBezTo>
                  <a:cubicBezTo>
                    <a:pt x="16084" y="8749"/>
                    <a:pt x="16275" y="8521"/>
                    <a:pt x="16421" y="8247"/>
                  </a:cubicBezTo>
                  <a:cubicBezTo>
                    <a:pt x="16540" y="8019"/>
                    <a:pt x="16649" y="7755"/>
                    <a:pt x="16768" y="7454"/>
                  </a:cubicBezTo>
                  <a:cubicBezTo>
                    <a:pt x="16841" y="7189"/>
                    <a:pt x="16878" y="6925"/>
                    <a:pt x="16923" y="6614"/>
                  </a:cubicBezTo>
                  <a:cubicBezTo>
                    <a:pt x="16960" y="6012"/>
                    <a:pt x="16878" y="5438"/>
                    <a:pt x="16695" y="4945"/>
                  </a:cubicBezTo>
                  <a:cubicBezTo>
                    <a:pt x="16577" y="4680"/>
                    <a:pt x="16421" y="4452"/>
                    <a:pt x="16275" y="4261"/>
                  </a:cubicBezTo>
                  <a:cubicBezTo>
                    <a:pt x="16193" y="4142"/>
                    <a:pt x="16084" y="4033"/>
                    <a:pt x="16011" y="3960"/>
                  </a:cubicBezTo>
                  <a:cubicBezTo>
                    <a:pt x="15892" y="3841"/>
                    <a:pt x="15819" y="3768"/>
                    <a:pt x="15664" y="3686"/>
                  </a:cubicBezTo>
                  <a:cubicBezTo>
                    <a:pt x="15436" y="3540"/>
                    <a:pt x="15172" y="3458"/>
                    <a:pt x="14907" y="3385"/>
                  </a:cubicBezTo>
                  <a:cubicBezTo>
                    <a:pt x="14752" y="3349"/>
                    <a:pt x="14597" y="3312"/>
                    <a:pt x="14414" y="3312"/>
                  </a:cubicBezTo>
                  <a:lnTo>
                    <a:pt x="14259" y="3312"/>
                  </a:lnTo>
                  <a:cubicBezTo>
                    <a:pt x="14104" y="3312"/>
                    <a:pt x="13995" y="3312"/>
                    <a:pt x="13840" y="3349"/>
                  </a:cubicBezTo>
                  <a:cubicBezTo>
                    <a:pt x="13612" y="3385"/>
                    <a:pt x="13347" y="3458"/>
                    <a:pt x="13083" y="3577"/>
                  </a:cubicBezTo>
                  <a:cubicBezTo>
                    <a:pt x="12854" y="3650"/>
                    <a:pt x="12626" y="3768"/>
                    <a:pt x="12362" y="3960"/>
                  </a:cubicBezTo>
                  <a:cubicBezTo>
                    <a:pt x="12208" y="4032"/>
                    <a:pt x="12054" y="4141"/>
                    <a:pt x="11909" y="4223"/>
                  </a:cubicBezTo>
                  <a:lnTo>
                    <a:pt x="11909" y="4223"/>
                  </a:lnTo>
                  <a:cubicBezTo>
                    <a:pt x="11942" y="3816"/>
                    <a:pt x="11942" y="3411"/>
                    <a:pt x="11942" y="3084"/>
                  </a:cubicBezTo>
                  <a:cubicBezTo>
                    <a:pt x="11860" y="1789"/>
                    <a:pt x="11523" y="913"/>
                    <a:pt x="10838" y="420"/>
                  </a:cubicBezTo>
                  <a:cubicBezTo>
                    <a:pt x="10647" y="311"/>
                    <a:pt x="10419" y="192"/>
                    <a:pt x="10191" y="119"/>
                  </a:cubicBezTo>
                  <a:cubicBezTo>
                    <a:pt x="9999" y="83"/>
                    <a:pt x="9853" y="83"/>
                    <a:pt x="9734" y="37"/>
                  </a:cubicBezTo>
                  <a:cubicBezTo>
                    <a:pt x="9543" y="37"/>
                    <a:pt x="9397" y="37"/>
                    <a:pt x="92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4" name="Google Shape;6184;p73"/>
            <p:cNvSpPr/>
            <p:nvPr/>
          </p:nvSpPr>
          <p:spPr>
            <a:xfrm flipH="1">
              <a:off x="1324889" y="2998263"/>
              <a:ext cx="632791" cy="134464"/>
            </a:xfrm>
            <a:custGeom>
              <a:avLst/>
              <a:gdLst/>
              <a:ahLst/>
              <a:cxnLst/>
              <a:rect l="l" t="t" r="r" b="b"/>
              <a:pathLst>
                <a:path w="10565" h="2245" extrusionOk="0">
                  <a:moveTo>
                    <a:pt x="9953" y="0"/>
                  </a:moveTo>
                  <a:cubicBezTo>
                    <a:pt x="9762" y="0"/>
                    <a:pt x="9616" y="37"/>
                    <a:pt x="9461" y="73"/>
                  </a:cubicBezTo>
                  <a:cubicBezTo>
                    <a:pt x="9160" y="192"/>
                    <a:pt x="8849" y="338"/>
                    <a:pt x="8585" y="493"/>
                  </a:cubicBezTo>
                  <a:cubicBezTo>
                    <a:pt x="8019" y="830"/>
                    <a:pt x="7527" y="1286"/>
                    <a:pt x="6915" y="1514"/>
                  </a:cubicBezTo>
                  <a:cubicBezTo>
                    <a:pt x="6797" y="1597"/>
                    <a:pt x="6651" y="1633"/>
                    <a:pt x="6496" y="1670"/>
                  </a:cubicBezTo>
                  <a:cubicBezTo>
                    <a:pt x="6341" y="1742"/>
                    <a:pt x="6158" y="1788"/>
                    <a:pt x="6003" y="1825"/>
                  </a:cubicBezTo>
                  <a:cubicBezTo>
                    <a:pt x="5656" y="1898"/>
                    <a:pt x="5319" y="1971"/>
                    <a:pt x="4972" y="2016"/>
                  </a:cubicBezTo>
                  <a:cubicBezTo>
                    <a:pt x="4598" y="2089"/>
                    <a:pt x="4179" y="2089"/>
                    <a:pt x="3759" y="2126"/>
                  </a:cubicBezTo>
                  <a:cubicBezTo>
                    <a:pt x="3376" y="2126"/>
                    <a:pt x="2965" y="2126"/>
                    <a:pt x="2546" y="2089"/>
                  </a:cubicBezTo>
                  <a:cubicBezTo>
                    <a:pt x="2126" y="2089"/>
                    <a:pt x="1706" y="2053"/>
                    <a:pt x="1287" y="2053"/>
                  </a:cubicBezTo>
                  <a:cubicBezTo>
                    <a:pt x="867" y="2016"/>
                    <a:pt x="456" y="1971"/>
                    <a:pt x="37" y="1934"/>
                  </a:cubicBezTo>
                  <a:lnTo>
                    <a:pt x="0" y="1971"/>
                  </a:lnTo>
                  <a:cubicBezTo>
                    <a:pt x="0" y="2016"/>
                    <a:pt x="37" y="2016"/>
                    <a:pt x="37" y="2016"/>
                  </a:cubicBezTo>
                  <a:cubicBezTo>
                    <a:pt x="493" y="2053"/>
                    <a:pt x="949" y="2089"/>
                    <a:pt x="1405" y="2126"/>
                  </a:cubicBezTo>
                  <a:cubicBezTo>
                    <a:pt x="1861" y="2162"/>
                    <a:pt x="2318" y="2199"/>
                    <a:pt x="2774" y="2199"/>
                  </a:cubicBezTo>
                  <a:cubicBezTo>
                    <a:pt x="3230" y="2244"/>
                    <a:pt x="3686" y="2244"/>
                    <a:pt x="4142" y="2244"/>
                  </a:cubicBezTo>
                  <a:cubicBezTo>
                    <a:pt x="4562" y="2199"/>
                    <a:pt x="5018" y="2162"/>
                    <a:pt x="5474" y="2089"/>
                  </a:cubicBezTo>
                  <a:cubicBezTo>
                    <a:pt x="5884" y="2053"/>
                    <a:pt x="6341" y="1934"/>
                    <a:pt x="6760" y="1788"/>
                  </a:cubicBezTo>
                  <a:cubicBezTo>
                    <a:pt x="6915" y="1742"/>
                    <a:pt x="7070" y="1670"/>
                    <a:pt x="7253" y="1597"/>
                  </a:cubicBezTo>
                  <a:cubicBezTo>
                    <a:pt x="7371" y="1514"/>
                    <a:pt x="7527" y="1441"/>
                    <a:pt x="7673" y="1332"/>
                  </a:cubicBezTo>
                  <a:cubicBezTo>
                    <a:pt x="8247" y="985"/>
                    <a:pt x="8740" y="529"/>
                    <a:pt x="9388" y="265"/>
                  </a:cubicBezTo>
                  <a:lnTo>
                    <a:pt x="9351" y="265"/>
                  </a:lnTo>
                  <a:cubicBezTo>
                    <a:pt x="9579" y="192"/>
                    <a:pt x="9807" y="110"/>
                    <a:pt x="10035" y="73"/>
                  </a:cubicBezTo>
                  <a:lnTo>
                    <a:pt x="10564" y="73"/>
                  </a:lnTo>
                  <a:lnTo>
                    <a:pt x="10564" y="37"/>
                  </a:lnTo>
                  <a:lnTo>
                    <a:pt x="10564" y="0"/>
                  </a:lnTo>
                  <a:close/>
                </a:path>
              </a:pathLst>
            </a:custGeom>
            <a:solidFill>
              <a:srgbClr val="CB7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5" name="Google Shape;6185;p73"/>
            <p:cNvSpPr/>
            <p:nvPr/>
          </p:nvSpPr>
          <p:spPr>
            <a:xfrm flipH="1">
              <a:off x="1695879" y="2807018"/>
              <a:ext cx="109368" cy="307142"/>
            </a:xfrm>
            <a:custGeom>
              <a:avLst/>
              <a:gdLst/>
              <a:ahLst/>
              <a:cxnLst/>
              <a:rect l="l" t="t" r="r" b="b"/>
              <a:pathLst>
                <a:path w="1826" h="5128" extrusionOk="0">
                  <a:moveTo>
                    <a:pt x="1707" y="0"/>
                  </a:moveTo>
                  <a:cubicBezTo>
                    <a:pt x="1597" y="73"/>
                    <a:pt x="1442" y="110"/>
                    <a:pt x="1332" y="192"/>
                  </a:cubicBezTo>
                  <a:cubicBezTo>
                    <a:pt x="1214" y="265"/>
                    <a:pt x="1059" y="338"/>
                    <a:pt x="949" y="456"/>
                  </a:cubicBezTo>
                  <a:cubicBezTo>
                    <a:pt x="685" y="648"/>
                    <a:pt x="457" y="876"/>
                    <a:pt x="302" y="1140"/>
                  </a:cubicBezTo>
                  <a:cubicBezTo>
                    <a:pt x="229" y="1286"/>
                    <a:pt x="147" y="1442"/>
                    <a:pt x="110" y="1597"/>
                  </a:cubicBezTo>
                  <a:cubicBezTo>
                    <a:pt x="37" y="1743"/>
                    <a:pt x="1" y="1898"/>
                    <a:pt x="1" y="2089"/>
                  </a:cubicBezTo>
                  <a:lnTo>
                    <a:pt x="1" y="2618"/>
                  </a:lnTo>
                  <a:cubicBezTo>
                    <a:pt x="1" y="2773"/>
                    <a:pt x="37" y="2965"/>
                    <a:pt x="37" y="3157"/>
                  </a:cubicBezTo>
                  <a:cubicBezTo>
                    <a:pt x="74" y="3531"/>
                    <a:pt x="192" y="3877"/>
                    <a:pt x="302" y="4215"/>
                  </a:cubicBezTo>
                  <a:cubicBezTo>
                    <a:pt x="375" y="4370"/>
                    <a:pt x="457" y="4561"/>
                    <a:pt x="530" y="4707"/>
                  </a:cubicBezTo>
                  <a:cubicBezTo>
                    <a:pt x="603" y="4826"/>
                    <a:pt x="721" y="4981"/>
                    <a:pt x="831" y="5127"/>
                  </a:cubicBezTo>
                  <a:lnTo>
                    <a:pt x="876" y="5127"/>
                  </a:lnTo>
                  <a:lnTo>
                    <a:pt x="876" y="5091"/>
                  </a:lnTo>
                  <a:cubicBezTo>
                    <a:pt x="831" y="5018"/>
                    <a:pt x="794" y="4935"/>
                    <a:pt x="758" y="4899"/>
                  </a:cubicBezTo>
                  <a:cubicBezTo>
                    <a:pt x="721" y="4826"/>
                    <a:pt x="685" y="4753"/>
                    <a:pt x="648" y="4671"/>
                  </a:cubicBezTo>
                  <a:cubicBezTo>
                    <a:pt x="566" y="4561"/>
                    <a:pt x="493" y="4406"/>
                    <a:pt x="420" y="4251"/>
                  </a:cubicBezTo>
                  <a:cubicBezTo>
                    <a:pt x="265" y="3877"/>
                    <a:pt x="192" y="3458"/>
                    <a:pt x="147" y="3038"/>
                  </a:cubicBezTo>
                  <a:cubicBezTo>
                    <a:pt x="110" y="2810"/>
                    <a:pt x="110" y="2618"/>
                    <a:pt x="110" y="2427"/>
                  </a:cubicBezTo>
                  <a:cubicBezTo>
                    <a:pt x="110" y="2244"/>
                    <a:pt x="110" y="2053"/>
                    <a:pt x="147" y="1898"/>
                  </a:cubicBezTo>
                  <a:cubicBezTo>
                    <a:pt x="192" y="1706"/>
                    <a:pt x="229" y="1514"/>
                    <a:pt x="302" y="1369"/>
                  </a:cubicBezTo>
                  <a:cubicBezTo>
                    <a:pt x="375" y="1177"/>
                    <a:pt x="457" y="1022"/>
                    <a:pt x="566" y="912"/>
                  </a:cubicBezTo>
                  <a:cubicBezTo>
                    <a:pt x="721" y="757"/>
                    <a:pt x="876" y="602"/>
                    <a:pt x="1022" y="456"/>
                  </a:cubicBezTo>
                  <a:cubicBezTo>
                    <a:pt x="1141" y="374"/>
                    <a:pt x="1250" y="301"/>
                    <a:pt x="1369" y="265"/>
                  </a:cubicBezTo>
                  <a:cubicBezTo>
                    <a:pt x="1515" y="192"/>
                    <a:pt x="1634" y="110"/>
                    <a:pt x="1743" y="73"/>
                  </a:cubicBezTo>
                  <a:cubicBezTo>
                    <a:pt x="1789" y="73"/>
                    <a:pt x="1789" y="73"/>
                    <a:pt x="1825" y="37"/>
                  </a:cubicBezTo>
                  <a:lnTo>
                    <a:pt x="1825" y="0"/>
                  </a:lnTo>
                  <a:close/>
                </a:path>
              </a:pathLst>
            </a:custGeom>
            <a:solidFill>
              <a:srgbClr val="CB7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6" name="Google Shape;6186;p73"/>
            <p:cNvSpPr/>
            <p:nvPr/>
          </p:nvSpPr>
          <p:spPr>
            <a:xfrm flipH="1">
              <a:off x="1796443" y="2920639"/>
              <a:ext cx="60" cy="6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5832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7" name="Google Shape;6187;p73"/>
            <p:cNvSpPr/>
            <p:nvPr/>
          </p:nvSpPr>
          <p:spPr>
            <a:xfrm flipH="1">
              <a:off x="1796443" y="2920639"/>
              <a:ext cx="60" cy="6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5832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8" name="Google Shape;6188;p73"/>
            <p:cNvSpPr/>
            <p:nvPr/>
          </p:nvSpPr>
          <p:spPr>
            <a:xfrm flipH="1">
              <a:off x="1796443" y="2920639"/>
              <a:ext cx="60" cy="6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5832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9" name="Google Shape;6189;p73"/>
            <p:cNvSpPr/>
            <p:nvPr/>
          </p:nvSpPr>
          <p:spPr>
            <a:xfrm flipH="1">
              <a:off x="1937431" y="3096072"/>
              <a:ext cx="771567" cy="468858"/>
            </a:xfrm>
            <a:custGeom>
              <a:avLst/>
              <a:gdLst/>
              <a:ahLst/>
              <a:cxnLst/>
              <a:rect l="l" t="t" r="r" b="b"/>
              <a:pathLst>
                <a:path w="12882" h="7828" extrusionOk="0">
                  <a:moveTo>
                    <a:pt x="8549" y="0"/>
                  </a:moveTo>
                  <a:cubicBezTo>
                    <a:pt x="8357" y="0"/>
                    <a:pt x="8211" y="37"/>
                    <a:pt x="8019" y="73"/>
                  </a:cubicBezTo>
                  <a:lnTo>
                    <a:pt x="7937" y="73"/>
                  </a:lnTo>
                  <a:cubicBezTo>
                    <a:pt x="7144" y="228"/>
                    <a:pt x="6304" y="383"/>
                    <a:pt x="5474" y="420"/>
                  </a:cubicBezTo>
                  <a:cubicBezTo>
                    <a:pt x="5201" y="420"/>
                    <a:pt x="4936" y="456"/>
                    <a:pt x="4671" y="456"/>
                  </a:cubicBezTo>
                  <a:cubicBezTo>
                    <a:pt x="4516" y="456"/>
                    <a:pt x="4334" y="420"/>
                    <a:pt x="4179" y="420"/>
                  </a:cubicBezTo>
                  <a:lnTo>
                    <a:pt x="3686" y="420"/>
                  </a:lnTo>
                  <a:cubicBezTo>
                    <a:pt x="3495" y="383"/>
                    <a:pt x="3303" y="383"/>
                    <a:pt x="3075" y="383"/>
                  </a:cubicBezTo>
                  <a:lnTo>
                    <a:pt x="2966" y="383"/>
                  </a:lnTo>
                  <a:cubicBezTo>
                    <a:pt x="2655" y="383"/>
                    <a:pt x="2427" y="383"/>
                    <a:pt x="2199" y="420"/>
                  </a:cubicBezTo>
                  <a:cubicBezTo>
                    <a:pt x="1898" y="493"/>
                    <a:pt x="1634" y="611"/>
                    <a:pt x="1406" y="757"/>
                  </a:cubicBezTo>
                  <a:cubicBezTo>
                    <a:pt x="1177" y="912"/>
                    <a:pt x="949" y="1177"/>
                    <a:pt x="758" y="1441"/>
                  </a:cubicBezTo>
                  <a:cubicBezTo>
                    <a:pt x="566" y="1706"/>
                    <a:pt x="411" y="2016"/>
                    <a:pt x="302" y="2390"/>
                  </a:cubicBezTo>
                  <a:cubicBezTo>
                    <a:pt x="183" y="2700"/>
                    <a:pt x="110" y="3074"/>
                    <a:pt x="74" y="3457"/>
                  </a:cubicBezTo>
                  <a:cubicBezTo>
                    <a:pt x="1" y="3841"/>
                    <a:pt x="1" y="4178"/>
                    <a:pt x="1" y="4561"/>
                  </a:cubicBezTo>
                  <a:cubicBezTo>
                    <a:pt x="37" y="4753"/>
                    <a:pt x="37" y="4899"/>
                    <a:pt x="74" y="5054"/>
                  </a:cubicBezTo>
                  <a:cubicBezTo>
                    <a:pt x="110" y="5246"/>
                    <a:pt x="147" y="5401"/>
                    <a:pt x="229" y="5547"/>
                  </a:cubicBezTo>
                  <a:cubicBezTo>
                    <a:pt x="302" y="5775"/>
                    <a:pt x="457" y="6039"/>
                    <a:pt x="639" y="6231"/>
                  </a:cubicBezTo>
                  <a:cubicBezTo>
                    <a:pt x="831" y="6422"/>
                    <a:pt x="1022" y="6614"/>
                    <a:pt x="1323" y="6769"/>
                  </a:cubicBezTo>
                  <a:cubicBezTo>
                    <a:pt x="1552" y="6915"/>
                    <a:pt x="1825" y="7034"/>
                    <a:pt x="2163" y="7180"/>
                  </a:cubicBezTo>
                  <a:cubicBezTo>
                    <a:pt x="2509" y="7298"/>
                    <a:pt x="2883" y="7408"/>
                    <a:pt x="3303" y="7526"/>
                  </a:cubicBezTo>
                  <a:cubicBezTo>
                    <a:pt x="3303" y="7563"/>
                    <a:pt x="3303" y="7563"/>
                    <a:pt x="3340" y="7599"/>
                  </a:cubicBezTo>
                  <a:cubicBezTo>
                    <a:pt x="3340" y="7636"/>
                    <a:pt x="3376" y="7636"/>
                    <a:pt x="3422" y="7636"/>
                  </a:cubicBezTo>
                  <a:cubicBezTo>
                    <a:pt x="3686" y="7636"/>
                    <a:pt x="3951" y="7681"/>
                    <a:pt x="4215" y="7681"/>
                  </a:cubicBezTo>
                  <a:cubicBezTo>
                    <a:pt x="4480" y="7718"/>
                    <a:pt x="4671" y="7754"/>
                    <a:pt x="4863" y="7754"/>
                  </a:cubicBezTo>
                  <a:lnTo>
                    <a:pt x="4936" y="7754"/>
                  </a:lnTo>
                  <a:cubicBezTo>
                    <a:pt x="5319" y="7754"/>
                    <a:pt x="5775" y="7791"/>
                    <a:pt x="6231" y="7791"/>
                  </a:cubicBezTo>
                  <a:cubicBezTo>
                    <a:pt x="6496" y="7827"/>
                    <a:pt x="6797" y="7827"/>
                    <a:pt x="7071" y="7827"/>
                  </a:cubicBezTo>
                  <a:lnTo>
                    <a:pt x="7636" y="7827"/>
                  </a:lnTo>
                  <a:cubicBezTo>
                    <a:pt x="7864" y="7791"/>
                    <a:pt x="8092" y="7791"/>
                    <a:pt x="8321" y="7791"/>
                  </a:cubicBezTo>
                  <a:cubicBezTo>
                    <a:pt x="8476" y="7754"/>
                    <a:pt x="8585" y="7754"/>
                    <a:pt x="8704" y="7754"/>
                  </a:cubicBezTo>
                  <a:cubicBezTo>
                    <a:pt x="8777" y="7754"/>
                    <a:pt x="8850" y="7718"/>
                    <a:pt x="8932" y="7718"/>
                  </a:cubicBezTo>
                  <a:lnTo>
                    <a:pt x="9196" y="7718"/>
                  </a:lnTo>
                  <a:cubicBezTo>
                    <a:pt x="9762" y="7636"/>
                    <a:pt x="10373" y="7599"/>
                    <a:pt x="10948" y="7453"/>
                  </a:cubicBezTo>
                  <a:cubicBezTo>
                    <a:pt x="11285" y="7335"/>
                    <a:pt x="11586" y="7225"/>
                    <a:pt x="11860" y="7070"/>
                  </a:cubicBezTo>
                  <a:cubicBezTo>
                    <a:pt x="12125" y="6878"/>
                    <a:pt x="12353" y="6687"/>
                    <a:pt x="12499" y="6459"/>
                  </a:cubicBezTo>
                  <a:cubicBezTo>
                    <a:pt x="12772" y="6039"/>
                    <a:pt x="12882" y="5510"/>
                    <a:pt x="12882" y="4862"/>
                  </a:cubicBezTo>
                  <a:cubicBezTo>
                    <a:pt x="12845" y="4333"/>
                    <a:pt x="12727" y="3759"/>
                    <a:pt x="12544" y="3193"/>
                  </a:cubicBezTo>
                  <a:cubicBezTo>
                    <a:pt x="12499" y="3074"/>
                    <a:pt x="12462" y="3001"/>
                    <a:pt x="12426" y="2892"/>
                  </a:cubicBezTo>
                  <a:lnTo>
                    <a:pt x="12389" y="2846"/>
                  </a:lnTo>
                  <a:cubicBezTo>
                    <a:pt x="12389" y="2810"/>
                    <a:pt x="12389" y="2773"/>
                    <a:pt x="12353" y="2773"/>
                  </a:cubicBezTo>
                  <a:cubicBezTo>
                    <a:pt x="12161" y="2281"/>
                    <a:pt x="11897" y="1825"/>
                    <a:pt x="11586" y="1405"/>
                  </a:cubicBezTo>
                  <a:cubicBezTo>
                    <a:pt x="11440" y="1177"/>
                    <a:pt x="11285" y="985"/>
                    <a:pt x="11094" y="839"/>
                  </a:cubicBezTo>
                  <a:cubicBezTo>
                    <a:pt x="10793" y="611"/>
                    <a:pt x="10492" y="383"/>
                    <a:pt x="10109" y="228"/>
                  </a:cubicBezTo>
                  <a:cubicBezTo>
                    <a:pt x="9808" y="109"/>
                    <a:pt x="9461" y="37"/>
                    <a:pt x="90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0" name="Google Shape;6190;p73"/>
            <p:cNvSpPr/>
            <p:nvPr/>
          </p:nvSpPr>
          <p:spPr>
            <a:xfrm flipH="1">
              <a:off x="1996432" y="3214605"/>
              <a:ext cx="60" cy="6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FEBF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1" name="Google Shape;6191;p73"/>
            <p:cNvSpPr/>
            <p:nvPr/>
          </p:nvSpPr>
          <p:spPr>
            <a:xfrm flipH="1">
              <a:off x="1996432" y="3214605"/>
              <a:ext cx="60" cy="6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FEBF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2" name="Google Shape;6192;p73"/>
            <p:cNvSpPr/>
            <p:nvPr/>
          </p:nvSpPr>
          <p:spPr>
            <a:xfrm flipH="1">
              <a:off x="1996432" y="3214605"/>
              <a:ext cx="60" cy="6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FEBF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3" name="Google Shape;6193;p73"/>
            <p:cNvSpPr/>
            <p:nvPr/>
          </p:nvSpPr>
          <p:spPr>
            <a:xfrm flipH="1">
              <a:off x="1996432" y="3214605"/>
              <a:ext cx="60" cy="6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FEBF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4" name="Google Shape;6194;p73"/>
            <p:cNvSpPr/>
            <p:nvPr/>
          </p:nvSpPr>
          <p:spPr>
            <a:xfrm flipH="1">
              <a:off x="1996432" y="3214605"/>
              <a:ext cx="60" cy="6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FEBF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5" name="Google Shape;6195;p73"/>
            <p:cNvSpPr/>
            <p:nvPr/>
          </p:nvSpPr>
          <p:spPr>
            <a:xfrm flipH="1">
              <a:off x="2827528" y="3041388"/>
              <a:ext cx="448614" cy="512042"/>
            </a:xfrm>
            <a:custGeom>
              <a:avLst/>
              <a:gdLst/>
              <a:ahLst/>
              <a:cxnLst/>
              <a:rect l="l" t="t" r="r" b="b"/>
              <a:pathLst>
                <a:path w="7490" h="8549" extrusionOk="0">
                  <a:moveTo>
                    <a:pt x="6459" y="1"/>
                  </a:moveTo>
                  <a:cubicBezTo>
                    <a:pt x="6158" y="156"/>
                    <a:pt x="5857" y="384"/>
                    <a:pt x="5547" y="685"/>
                  </a:cubicBezTo>
                  <a:cubicBezTo>
                    <a:pt x="5401" y="840"/>
                    <a:pt x="5282" y="1022"/>
                    <a:pt x="5173" y="1141"/>
                  </a:cubicBezTo>
                  <a:cubicBezTo>
                    <a:pt x="5054" y="1296"/>
                    <a:pt x="4945" y="1442"/>
                    <a:pt x="4826" y="1597"/>
                  </a:cubicBezTo>
                  <a:cubicBezTo>
                    <a:pt x="4334" y="2245"/>
                    <a:pt x="3914" y="2929"/>
                    <a:pt x="3494" y="3613"/>
                  </a:cubicBezTo>
                  <a:lnTo>
                    <a:pt x="3385" y="3759"/>
                  </a:lnTo>
                  <a:cubicBezTo>
                    <a:pt x="3002" y="4407"/>
                    <a:pt x="2509" y="5173"/>
                    <a:pt x="1943" y="5857"/>
                  </a:cubicBezTo>
                  <a:cubicBezTo>
                    <a:pt x="1633" y="6232"/>
                    <a:pt x="1296" y="6578"/>
                    <a:pt x="876" y="6879"/>
                  </a:cubicBezTo>
                  <a:cubicBezTo>
                    <a:pt x="803" y="6916"/>
                    <a:pt x="721" y="6952"/>
                    <a:pt x="648" y="7034"/>
                  </a:cubicBezTo>
                  <a:cubicBezTo>
                    <a:pt x="575" y="7071"/>
                    <a:pt x="493" y="7107"/>
                    <a:pt x="456" y="7144"/>
                  </a:cubicBezTo>
                  <a:cubicBezTo>
                    <a:pt x="301" y="7226"/>
                    <a:pt x="192" y="7335"/>
                    <a:pt x="73" y="7527"/>
                  </a:cubicBezTo>
                  <a:cubicBezTo>
                    <a:pt x="37" y="7563"/>
                    <a:pt x="37" y="7600"/>
                    <a:pt x="37" y="7682"/>
                  </a:cubicBezTo>
                  <a:cubicBezTo>
                    <a:pt x="0" y="7719"/>
                    <a:pt x="0" y="7791"/>
                    <a:pt x="37" y="7828"/>
                  </a:cubicBezTo>
                  <a:cubicBezTo>
                    <a:pt x="37" y="7947"/>
                    <a:pt x="73" y="8020"/>
                    <a:pt x="192" y="8093"/>
                  </a:cubicBezTo>
                  <a:cubicBezTo>
                    <a:pt x="265" y="8211"/>
                    <a:pt x="383" y="8248"/>
                    <a:pt x="493" y="8284"/>
                  </a:cubicBezTo>
                  <a:cubicBezTo>
                    <a:pt x="575" y="8321"/>
                    <a:pt x="684" y="8366"/>
                    <a:pt x="840" y="8403"/>
                  </a:cubicBezTo>
                  <a:cubicBezTo>
                    <a:pt x="1068" y="8476"/>
                    <a:pt x="1296" y="8512"/>
                    <a:pt x="1560" y="8512"/>
                  </a:cubicBezTo>
                  <a:cubicBezTo>
                    <a:pt x="1670" y="8512"/>
                    <a:pt x="1752" y="8549"/>
                    <a:pt x="1861" y="8549"/>
                  </a:cubicBezTo>
                  <a:cubicBezTo>
                    <a:pt x="2126" y="8549"/>
                    <a:pt x="2400" y="8512"/>
                    <a:pt x="2664" y="8476"/>
                  </a:cubicBezTo>
                  <a:cubicBezTo>
                    <a:pt x="3038" y="8439"/>
                    <a:pt x="3385" y="8321"/>
                    <a:pt x="3768" y="8211"/>
                  </a:cubicBezTo>
                  <a:cubicBezTo>
                    <a:pt x="4489" y="7947"/>
                    <a:pt x="5173" y="7527"/>
                    <a:pt x="5702" y="7034"/>
                  </a:cubicBezTo>
                  <a:cubicBezTo>
                    <a:pt x="6122" y="6615"/>
                    <a:pt x="6505" y="6122"/>
                    <a:pt x="6806" y="5474"/>
                  </a:cubicBezTo>
                  <a:cubicBezTo>
                    <a:pt x="7070" y="4863"/>
                    <a:pt x="7298" y="4179"/>
                    <a:pt x="7417" y="3495"/>
                  </a:cubicBezTo>
                  <a:cubicBezTo>
                    <a:pt x="7490" y="2847"/>
                    <a:pt x="7490" y="2245"/>
                    <a:pt x="7371" y="1670"/>
                  </a:cubicBezTo>
                  <a:cubicBezTo>
                    <a:pt x="7335" y="1369"/>
                    <a:pt x="7262" y="1105"/>
                    <a:pt x="7143" y="840"/>
                  </a:cubicBezTo>
                  <a:cubicBezTo>
                    <a:pt x="7070" y="721"/>
                    <a:pt x="6997" y="566"/>
                    <a:pt x="6915" y="457"/>
                  </a:cubicBezTo>
                  <a:cubicBezTo>
                    <a:pt x="6842" y="302"/>
                    <a:pt x="6733" y="192"/>
                    <a:pt x="6614" y="37"/>
                  </a:cubicBezTo>
                  <a:lnTo>
                    <a:pt x="657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6" name="Google Shape;6196;p73"/>
            <p:cNvSpPr/>
            <p:nvPr/>
          </p:nvSpPr>
          <p:spPr>
            <a:xfrm flipH="1">
              <a:off x="2884310" y="3039232"/>
              <a:ext cx="73311" cy="62890"/>
            </a:xfrm>
            <a:custGeom>
              <a:avLst/>
              <a:gdLst/>
              <a:ahLst/>
              <a:cxnLst/>
              <a:rect l="l" t="t" r="r" b="b"/>
              <a:pathLst>
                <a:path w="1224" h="1050" extrusionOk="0">
                  <a:moveTo>
                    <a:pt x="1187" y="0"/>
                  </a:moveTo>
                  <a:cubicBezTo>
                    <a:pt x="1068" y="73"/>
                    <a:pt x="959" y="110"/>
                    <a:pt x="840" y="192"/>
                  </a:cubicBezTo>
                  <a:cubicBezTo>
                    <a:pt x="731" y="265"/>
                    <a:pt x="612" y="338"/>
                    <a:pt x="539" y="420"/>
                  </a:cubicBezTo>
                  <a:cubicBezTo>
                    <a:pt x="420" y="493"/>
                    <a:pt x="311" y="566"/>
                    <a:pt x="229" y="684"/>
                  </a:cubicBezTo>
                  <a:cubicBezTo>
                    <a:pt x="156" y="757"/>
                    <a:pt x="83" y="876"/>
                    <a:pt x="1" y="986"/>
                  </a:cubicBezTo>
                  <a:lnTo>
                    <a:pt x="1" y="1022"/>
                  </a:lnTo>
                  <a:cubicBezTo>
                    <a:pt x="24" y="1040"/>
                    <a:pt x="35" y="1049"/>
                    <a:pt x="45" y="1049"/>
                  </a:cubicBezTo>
                  <a:cubicBezTo>
                    <a:pt x="56" y="1049"/>
                    <a:pt x="65" y="1040"/>
                    <a:pt x="83" y="1022"/>
                  </a:cubicBezTo>
                  <a:cubicBezTo>
                    <a:pt x="119" y="986"/>
                    <a:pt x="156" y="913"/>
                    <a:pt x="192" y="876"/>
                  </a:cubicBezTo>
                  <a:cubicBezTo>
                    <a:pt x="229" y="830"/>
                    <a:pt x="311" y="757"/>
                    <a:pt x="347" y="721"/>
                  </a:cubicBezTo>
                  <a:cubicBezTo>
                    <a:pt x="420" y="648"/>
                    <a:pt x="457" y="602"/>
                    <a:pt x="539" y="529"/>
                  </a:cubicBezTo>
                  <a:cubicBezTo>
                    <a:pt x="649" y="420"/>
                    <a:pt x="804" y="338"/>
                    <a:pt x="913" y="228"/>
                  </a:cubicBezTo>
                  <a:cubicBezTo>
                    <a:pt x="1032" y="192"/>
                    <a:pt x="1105" y="110"/>
                    <a:pt x="1223" y="73"/>
                  </a:cubicBezTo>
                  <a:lnTo>
                    <a:pt x="1223" y="0"/>
                  </a:lnTo>
                  <a:close/>
                </a:path>
              </a:pathLst>
            </a:custGeom>
            <a:solidFill>
              <a:srgbClr val="FEBF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7" name="Google Shape;6197;p73"/>
            <p:cNvSpPr/>
            <p:nvPr/>
          </p:nvSpPr>
          <p:spPr>
            <a:xfrm flipH="1">
              <a:off x="2884310" y="3041388"/>
              <a:ext cx="75468" cy="59056"/>
            </a:xfrm>
            <a:custGeom>
              <a:avLst/>
              <a:gdLst/>
              <a:ahLst/>
              <a:cxnLst/>
              <a:rect l="l" t="t" r="r" b="b"/>
              <a:pathLst>
                <a:path w="1260" h="986" extrusionOk="0">
                  <a:moveTo>
                    <a:pt x="1177" y="1"/>
                  </a:moveTo>
                  <a:cubicBezTo>
                    <a:pt x="876" y="156"/>
                    <a:pt x="575" y="384"/>
                    <a:pt x="265" y="685"/>
                  </a:cubicBezTo>
                  <a:cubicBezTo>
                    <a:pt x="172" y="778"/>
                    <a:pt x="105" y="878"/>
                    <a:pt x="37" y="950"/>
                  </a:cubicBezTo>
                  <a:lnTo>
                    <a:pt x="37" y="950"/>
                  </a:lnTo>
                  <a:lnTo>
                    <a:pt x="37" y="950"/>
                  </a:lnTo>
                  <a:lnTo>
                    <a:pt x="0" y="986"/>
                  </a:lnTo>
                  <a:cubicBezTo>
                    <a:pt x="13" y="975"/>
                    <a:pt x="25" y="963"/>
                    <a:pt x="37" y="950"/>
                  </a:cubicBezTo>
                  <a:lnTo>
                    <a:pt x="37" y="950"/>
                  </a:lnTo>
                  <a:lnTo>
                    <a:pt x="37" y="986"/>
                  </a:lnTo>
                  <a:lnTo>
                    <a:pt x="82" y="986"/>
                  </a:lnTo>
                  <a:cubicBezTo>
                    <a:pt x="155" y="950"/>
                    <a:pt x="192" y="877"/>
                    <a:pt x="228" y="840"/>
                  </a:cubicBezTo>
                  <a:cubicBezTo>
                    <a:pt x="265" y="758"/>
                    <a:pt x="347" y="721"/>
                    <a:pt x="383" y="648"/>
                  </a:cubicBezTo>
                  <a:cubicBezTo>
                    <a:pt x="420" y="612"/>
                    <a:pt x="493" y="530"/>
                    <a:pt x="575" y="493"/>
                  </a:cubicBezTo>
                  <a:cubicBezTo>
                    <a:pt x="685" y="384"/>
                    <a:pt x="803" y="302"/>
                    <a:pt x="949" y="192"/>
                  </a:cubicBezTo>
                  <a:cubicBezTo>
                    <a:pt x="1068" y="156"/>
                    <a:pt x="1141" y="74"/>
                    <a:pt x="1259" y="37"/>
                  </a:cubicBezTo>
                  <a:lnTo>
                    <a:pt x="1259" y="1"/>
                  </a:lnTo>
                  <a:close/>
                </a:path>
              </a:pathLst>
            </a:custGeom>
            <a:solidFill>
              <a:srgbClr val="FE6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8" name="Google Shape;6198;p73"/>
            <p:cNvSpPr/>
            <p:nvPr/>
          </p:nvSpPr>
          <p:spPr>
            <a:xfrm flipH="1">
              <a:off x="2964089" y="2815763"/>
              <a:ext cx="184776" cy="243713"/>
            </a:xfrm>
            <a:custGeom>
              <a:avLst/>
              <a:gdLst/>
              <a:ahLst/>
              <a:cxnLst/>
              <a:rect l="l" t="t" r="r" b="b"/>
              <a:pathLst>
                <a:path w="3085" h="4069" extrusionOk="0">
                  <a:moveTo>
                    <a:pt x="649" y="0"/>
                  </a:moveTo>
                  <a:cubicBezTo>
                    <a:pt x="612" y="0"/>
                    <a:pt x="576" y="46"/>
                    <a:pt x="503" y="46"/>
                  </a:cubicBezTo>
                  <a:cubicBezTo>
                    <a:pt x="421" y="82"/>
                    <a:pt x="348" y="119"/>
                    <a:pt x="311" y="192"/>
                  </a:cubicBezTo>
                  <a:cubicBezTo>
                    <a:pt x="229" y="310"/>
                    <a:pt x="192" y="420"/>
                    <a:pt x="119" y="575"/>
                  </a:cubicBezTo>
                  <a:cubicBezTo>
                    <a:pt x="83" y="648"/>
                    <a:pt x="83" y="730"/>
                    <a:pt x="46" y="803"/>
                  </a:cubicBezTo>
                  <a:cubicBezTo>
                    <a:pt x="46" y="839"/>
                    <a:pt x="1" y="876"/>
                    <a:pt x="1" y="912"/>
                  </a:cubicBezTo>
                  <a:cubicBezTo>
                    <a:pt x="1" y="958"/>
                    <a:pt x="46" y="994"/>
                    <a:pt x="46" y="1031"/>
                  </a:cubicBezTo>
                  <a:cubicBezTo>
                    <a:pt x="46" y="1067"/>
                    <a:pt x="83" y="1104"/>
                    <a:pt x="83" y="1104"/>
                  </a:cubicBezTo>
                  <a:cubicBezTo>
                    <a:pt x="46" y="1186"/>
                    <a:pt x="46" y="1223"/>
                    <a:pt x="1" y="1332"/>
                  </a:cubicBezTo>
                  <a:lnTo>
                    <a:pt x="1" y="1524"/>
                  </a:lnTo>
                  <a:cubicBezTo>
                    <a:pt x="1" y="1597"/>
                    <a:pt x="1" y="1679"/>
                    <a:pt x="46" y="1752"/>
                  </a:cubicBezTo>
                  <a:cubicBezTo>
                    <a:pt x="83" y="2053"/>
                    <a:pt x="275" y="2326"/>
                    <a:pt x="539" y="2591"/>
                  </a:cubicBezTo>
                  <a:cubicBezTo>
                    <a:pt x="649" y="2664"/>
                    <a:pt x="767" y="2783"/>
                    <a:pt x="913" y="2855"/>
                  </a:cubicBezTo>
                  <a:cubicBezTo>
                    <a:pt x="959" y="2892"/>
                    <a:pt x="1032" y="2928"/>
                    <a:pt x="1068" y="2965"/>
                  </a:cubicBezTo>
                  <a:cubicBezTo>
                    <a:pt x="1105" y="2965"/>
                    <a:pt x="1141" y="3011"/>
                    <a:pt x="1187" y="3011"/>
                  </a:cubicBezTo>
                  <a:cubicBezTo>
                    <a:pt x="1223" y="3011"/>
                    <a:pt x="1296" y="3047"/>
                    <a:pt x="1333" y="3047"/>
                  </a:cubicBezTo>
                  <a:cubicBezTo>
                    <a:pt x="1488" y="3120"/>
                    <a:pt x="1679" y="3193"/>
                    <a:pt x="1825" y="3275"/>
                  </a:cubicBezTo>
                  <a:cubicBezTo>
                    <a:pt x="1871" y="3312"/>
                    <a:pt x="1908" y="3348"/>
                    <a:pt x="1944" y="3385"/>
                  </a:cubicBezTo>
                  <a:cubicBezTo>
                    <a:pt x="1944" y="3385"/>
                    <a:pt x="1980" y="3421"/>
                    <a:pt x="1980" y="3467"/>
                  </a:cubicBezTo>
                  <a:lnTo>
                    <a:pt x="1980" y="3503"/>
                  </a:lnTo>
                  <a:cubicBezTo>
                    <a:pt x="2017" y="3503"/>
                    <a:pt x="2017" y="3540"/>
                    <a:pt x="2053" y="3576"/>
                  </a:cubicBezTo>
                  <a:lnTo>
                    <a:pt x="2136" y="3576"/>
                  </a:lnTo>
                  <a:lnTo>
                    <a:pt x="2172" y="3613"/>
                  </a:lnTo>
                  <a:lnTo>
                    <a:pt x="2172" y="3649"/>
                  </a:lnTo>
                  <a:cubicBezTo>
                    <a:pt x="2245" y="3768"/>
                    <a:pt x="2327" y="3841"/>
                    <a:pt x="2400" y="3923"/>
                  </a:cubicBezTo>
                  <a:cubicBezTo>
                    <a:pt x="2437" y="3959"/>
                    <a:pt x="2555" y="4032"/>
                    <a:pt x="2628" y="4032"/>
                  </a:cubicBezTo>
                  <a:lnTo>
                    <a:pt x="2738" y="4032"/>
                  </a:lnTo>
                  <a:lnTo>
                    <a:pt x="2738" y="4069"/>
                  </a:lnTo>
                  <a:lnTo>
                    <a:pt x="2820" y="4069"/>
                  </a:lnTo>
                  <a:cubicBezTo>
                    <a:pt x="2856" y="4069"/>
                    <a:pt x="2893" y="4069"/>
                    <a:pt x="2893" y="4032"/>
                  </a:cubicBezTo>
                  <a:cubicBezTo>
                    <a:pt x="3048" y="3804"/>
                    <a:pt x="3084" y="3613"/>
                    <a:pt x="3048" y="3421"/>
                  </a:cubicBezTo>
                  <a:cubicBezTo>
                    <a:pt x="3048" y="3275"/>
                    <a:pt x="2929" y="3120"/>
                    <a:pt x="2738" y="2965"/>
                  </a:cubicBezTo>
                  <a:cubicBezTo>
                    <a:pt x="2592" y="2855"/>
                    <a:pt x="2437" y="2783"/>
                    <a:pt x="2245" y="2700"/>
                  </a:cubicBezTo>
                  <a:lnTo>
                    <a:pt x="2172" y="2664"/>
                  </a:lnTo>
                  <a:cubicBezTo>
                    <a:pt x="2136" y="2664"/>
                    <a:pt x="2099" y="2627"/>
                    <a:pt x="2053" y="2627"/>
                  </a:cubicBezTo>
                  <a:cubicBezTo>
                    <a:pt x="1908" y="2399"/>
                    <a:pt x="1752" y="2135"/>
                    <a:pt x="1597" y="1825"/>
                  </a:cubicBezTo>
                  <a:cubicBezTo>
                    <a:pt x="1488" y="1597"/>
                    <a:pt x="1369" y="1414"/>
                    <a:pt x="1296" y="1186"/>
                  </a:cubicBezTo>
                  <a:cubicBezTo>
                    <a:pt x="1223" y="1067"/>
                    <a:pt x="1187" y="958"/>
                    <a:pt x="1141" y="839"/>
                  </a:cubicBezTo>
                  <a:cubicBezTo>
                    <a:pt x="1105" y="730"/>
                    <a:pt x="1068" y="611"/>
                    <a:pt x="1068" y="538"/>
                  </a:cubicBezTo>
                  <a:lnTo>
                    <a:pt x="1032" y="456"/>
                  </a:lnTo>
                  <a:cubicBezTo>
                    <a:pt x="1032" y="383"/>
                    <a:pt x="1032" y="310"/>
                    <a:pt x="995" y="274"/>
                  </a:cubicBezTo>
                  <a:cubicBezTo>
                    <a:pt x="959" y="155"/>
                    <a:pt x="877" y="82"/>
                    <a:pt x="804" y="46"/>
                  </a:cubicBezTo>
                  <a:cubicBezTo>
                    <a:pt x="767" y="46"/>
                    <a:pt x="731" y="0"/>
                    <a:pt x="649" y="0"/>
                  </a:cubicBezTo>
                  <a:close/>
                </a:path>
              </a:pathLst>
            </a:custGeom>
            <a:solidFill>
              <a:srgbClr val="FFC3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9" name="Google Shape;6199;p73"/>
            <p:cNvSpPr/>
            <p:nvPr/>
          </p:nvSpPr>
          <p:spPr>
            <a:xfrm flipH="1">
              <a:off x="2964090" y="2815763"/>
              <a:ext cx="154709" cy="225684"/>
            </a:xfrm>
            <a:custGeom>
              <a:avLst/>
              <a:gdLst/>
              <a:ahLst/>
              <a:cxnLst/>
              <a:rect l="l" t="t" r="r" b="b"/>
              <a:pathLst>
                <a:path w="2583" h="3768" extrusionOk="0">
                  <a:moveTo>
                    <a:pt x="147" y="0"/>
                  </a:moveTo>
                  <a:cubicBezTo>
                    <a:pt x="110" y="0"/>
                    <a:pt x="74" y="0"/>
                    <a:pt x="1" y="46"/>
                  </a:cubicBezTo>
                  <a:cubicBezTo>
                    <a:pt x="1" y="347"/>
                    <a:pt x="37" y="611"/>
                    <a:pt x="74" y="912"/>
                  </a:cubicBezTo>
                  <a:lnTo>
                    <a:pt x="74" y="876"/>
                  </a:lnTo>
                  <a:cubicBezTo>
                    <a:pt x="110" y="1067"/>
                    <a:pt x="147" y="1223"/>
                    <a:pt x="183" y="1368"/>
                  </a:cubicBezTo>
                  <a:cubicBezTo>
                    <a:pt x="265" y="1487"/>
                    <a:pt x="302" y="1642"/>
                    <a:pt x="375" y="1788"/>
                  </a:cubicBezTo>
                  <a:cubicBezTo>
                    <a:pt x="411" y="1870"/>
                    <a:pt x="457" y="1980"/>
                    <a:pt x="530" y="2098"/>
                  </a:cubicBezTo>
                  <a:cubicBezTo>
                    <a:pt x="603" y="2171"/>
                    <a:pt x="639" y="2244"/>
                    <a:pt x="721" y="2363"/>
                  </a:cubicBezTo>
                  <a:lnTo>
                    <a:pt x="721" y="2326"/>
                  </a:lnTo>
                  <a:cubicBezTo>
                    <a:pt x="794" y="2399"/>
                    <a:pt x="867" y="2472"/>
                    <a:pt x="949" y="2554"/>
                  </a:cubicBezTo>
                  <a:cubicBezTo>
                    <a:pt x="1022" y="2627"/>
                    <a:pt x="1095" y="2664"/>
                    <a:pt x="1177" y="2737"/>
                  </a:cubicBezTo>
                  <a:cubicBezTo>
                    <a:pt x="1214" y="2783"/>
                    <a:pt x="1250" y="2819"/>
                    <a:pt x="1323" y="2819"/>
                  </a:cubicBezTo>
                  <a:cubicBezTo>
                    <a:pt x="1406" y="2855"/>
                    <a:pt x="1442" y="2892"/>
                    <a:pt x="1515" y="2928"/>
                  </a:cubicBezTo>
                  <a:cubicBezTo>
                    <a:pt x="1634" y="2965"/>
                    <a:pt x="1707" y="3047"/>
                    <a:pt x="1825" y="3084"/>
                  </a:cubicBezTo>
                  <a:cubicBezTo>
                    <a:pt x="1935" y="3120"/>
                    <a:pt x="2008" y="3193"/>
                    <a:pt x="2126" y="3239"/>
                  </a:cubicBezTo>
                  <a:cubicBezTo>
                    <a:pt x="2199" y="3312"/>
                    <a:pt x="2281" y="3348"/>
                    <a:pt x="2318" y="3421"/>
                  </a:cubicBezTo>
                  <a:cubicBezTo>
                    <a:pt x="2391" y="3503"/>
                    <a:pt x="2464" y="3576"/>
                    <a:pt x="2509" y="3649"/>
                  </a:cubicBezTo>
                  <a:cubicBezTo>
                    <a:pt x="2509" y="3695"/>
                    <a:pt x="2509" y="3731"/>
                    <a:pt x="2546" y="3768"/>
                  </a:cubicBezTo>
                  <a:cubicBezTo>
                    <a:pt x="2582" y="3649"/>
                    <a:pt x="2582" y="3540"/>
                    <a:pt x="2546" y="3421"/>
                  </a:cubicBezTo>
                  <a:cubicBezTo>
                    <a:pt x="2546" y="3275"/>
                    <a:pt x="2427" y="3120"/>
                    <a:pt x="2236" y="2965"/>
                  </a:cubicBezTo>
                  <a:cubicBezTo>
                    <a:pt x="2090" y="2855"/>
                    <a:pt x="1935" y="2783"/>
                    <a:pt x="1743" y="2700"/>
                  </a:cubicBezTo>
                  <a:lnTo>
                    <a:pt x="1670" y="2664"/>
                  </a:lnTo>
                  <a:cubicBezTo>
                    <a:pt x="1634" y="2664"/>
                    <a:pt x="1597" y="2627"/>
                    <a:pt x="1551" y="2627"/>
                  </a:cubicBezTo>
                  <a:cubicBezTo>
                    <a:pt x="1406" y="2399"/>
                    <a:pt x="1250" y="2135"/>
                    <a:pt x="1095" y="1825"/>
                  </a:cubicBezTo>
                  <a:cubicBezTo>
                    <a:pt x="986" y="1597"/>
                    <a:pt x="867" y="1414"/>
                    <a:pt x="794" y="1186"/>
                  </a:cubicBezTo>
                  <a:cubicBezTo>
                    <a:pt x="721" y="1067"/>
                    <a:pt x="685" y="958"/>
                    <a:pt x="639" y="839"/>
                  </a:cubicBezTo>
                  <a:cubicBezTo>
                    <a:pt x="603" y="730"/>
                    <a:pt x="566" y="611"/>
                    <a:pt x="566" y="538"/>
                  </a:cubicBezTo>
                  <a:lnTo>
                    <a:pt x="530" y="456"/>
                  </a:lnTo>
                  <a:cubicBezTo>
                    <a:pt x="530" y="383"/>
                    <a:pt x="530" y="310"/>
                    <a:pt x="493" y="274"/>
                  </a:cubicBezTo>
                  <a:cubicBezTo>
                    <a:pt x="457" y="155"/>
                    <a:pt x="375" y="82"/>
                    <a:pt x="302" y="46"/>
                  </a:cubicBezTo>
                  <a:cubicBezTo>
                    <a:pt x="265" y="0"/>
                    <a:pt x="229" y="0"/>
                    <a:pt x="147" y="0"/>
                  </a:cubicBezTo>
                  <a:close/>
                </a:path>
              </a:pathLst>
            </a:custGeom>
            <a:solidFill>
              <a:srgbClr val="EEAA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0" name="Google Shape;6200;p73"/>
            <p:cNvSpPr/>
            <p:nvPr/>
          </p:nvSpPr>
          <p:spPr>
            <a:xfrm flipH="1">
              <a:off x="3100710" y="2813546"/>
              <a:ext cx="50312" cy="152493"/>
            </a:xfrm>
            <a:custGeom>
              <a:avLst/>
              <a:gdLst/>
              <a:ahLst/>
              <a:cxnLst/>
              <a:rect l="l" t="t" r="r" b="b"/>
              <a:pathLst>
                <a:path w="840" h="2546" extrusionOk="0">
                  <a:moveTo>
                    <a:pt x="575" y="1"/>
                  </a:moveTo>
                  <a:cubicBezTo>
                    <a:pt x="493" y="37"/>
                    <a:pt x="457" y="83"/>
                    <a:pt x="420" y="119"/>
                  </a:cubicBezTo>
                  <a:cubicBezTo>
                    <a:pt x="384" y="156"/>
                    <a:pt x="347" y="192"/>
                    <a:pt x="311" y="229"/>
                  </a:cubicBezTo>
                  <a:cubicBezTo>
                    <a:pt x="228" y="347"/>
                    <a:pt x="155" y="420"/>
                    <a:pt x="119" y="539"/>
                  </a:cubicBezTo>
                  <a:cubicBezTo>
                    <a:pt x="82" y="648"/>
                    <a:pt x="37" y="767"/>
                    <a:pt x="0" y="876"/>
                  </a:cubicBezTo>
                  <a:lnTo>
                    <a:pt x="0" y="1223"/>
                  </a:lnTo>
                  <a:cubicBezTo>
                    <a:pt x="0" y="1488"/>
                    <a:pt x="82" y="1716"/>
                    <a:pt x="228" y="1944"/>
                  </a:cubicBezTo>
                  <a:cubicBezTo>
                    <a:pt x="347" y="2172"/>
                    <a:pt x="539" y="2400"/>
                    <a:pt x="767" y="2546"/>
                  </a:cubicBezTo>
                  <a:cubicBezTo>
                    <a:pt x="803" y="2546"/>
                    <a:pt x="840" y="2546"/>
                    <a:pt x="840" y="2509"/>
                  </a:cubicBezTo>
                  <a:lnTo>
                    <a:pt x="840" y="2473"/>
                  </a:lnTo>
                  <a:cubicBezTo>
                    <a:pt x="803" y="2436"/>
                    <a:pt x="721" y="2400"/>
                    <a:pt x="685" y="2363"/>
                  </a:cubicBezTo>
                  <a:cubicBezTo>
                    <a:pt x="612" y="2281"/>
                    <a:pt x="539" y="2172"/>
                    <a:pt x="457" y="2090"/>
                  </a:cubicBezTo>
                  <a:cubicBezTo>
                    <a:pt x="347" y="1944"/>
                    <a:pt x="265" y="1752"/>
                    <a:pt x="228" y="1597"/>
                  </a:cubicBezTo>
                  <a:cubicBezTo>
                    <a:pt x="155" y="1451"/>
                    <a:pt x="119" y="1296"/>
                    <a:pt x="119" y="1141"/>
                  </a:cubicBezTo>
                  <a:cubicBezTo>
                    <a:pt x="119" y="1031"/>
                    <a:pt x="119" y="913"/>
                    <a:pt x="155" y="803"/>
                  </a:cubicBezTo>
                  <a:cubicBezTo>
                    <a:pt x="155" y="685"/>
                    <a:pt x="192" y="575"/>
                    <a:pt x="265" y="493"/>
                  </a:cubicBezTo>
                  <a:lnTo>
                    <a:pt x="265" y="457"/>
                  </a:lnTo>
                  <a:cubicBezTo>
                    <a:pt x="265" y="457"/>
                    <a:pt x="311" y="420"/>
                    <a:pt x="311" y="384"/>
                  </a:cubicBezTo>
                  <a:cubicBezTo>
                    <a:pt x="347" y="347"/>
                    <a:pt x="384" y="311"/>
                    <a:pt x="420" y="265"/>
                  </a:cubicBezTo>
                  <a:cubicBezTo>
                    <a:pt x="457" y="192"/>
                    <a:pt x="539" y="119"/>
                    <a:pt x="612" y="83"/>
                  </a:cubicBezTo>
                  <a:cubicBezTo>
                    <a:pt x="648" y="83"/>
                    <a:pt x="648" y="37"/>
                    <a:pt x="612" y="1"/>
                  </a:cubicBezTo>
                  <a:close/>
                </a:path>
              </a:pathLst>
            </a:custGeom>
            <a:solidFill>
              <a:srgbClr val="EEAA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1" name="Google Shape;6201;p73"/>
            <p:cNvSpPr/>
            <p:nvPr/>
          </p:nvSpPr>
          <p:spPr>
            <a:xfrm flipH="1">
              <a:off x="3084838" y="2832114"/>
              <a:ext cx="43244" cy="123024"/>
            </a:xfrm>
            <a:custGeom>
              <a:avLst/>
              <a:gdLst/>
              <a:ahLst/>
              <a:cxnLst/>
              <a:rect l="l" t="t" r="r" b="b"/>
              <a:pathLst>
                <a:path w="722" h="2054" extrusionOk="0">
                  <a:moveTo>
                    <a:pt x="229" y="1"/>
                  </a:moveTo>
                  <a:cubicBezTo>
                    <a:pt x="192" y="74"/>
                    <a:pt x="110" y="110"/>
                    <a:pt x="110" y="183"/>
                  </a:cubicBezTo>
                  <a:cubicBezTo>
                    <a:pt x="74" y="302"/>
                    <a:pt x="37" y="375"/>
                    <a:pt x="37" y="457"/>
                  </a:cubicBezTo>
                  <a:cubicBezTo>
                    <a:pt x="1" y="566"/>
                    <a:pt x="1" y="639"/>
                    <a:pt x="37" y="758"/>
                  </a:cubicBezTo>
                  <a:cubicBezTo>
                    <a:pt x="37" y="867"/>
                    <a:pt x="37" y="950"/>
                    <a:pt x="74" y="1059"/>
                  </a:cubicBezTo>
                  <a:cubicBezTo>
                    <a:pt x="110" y="1287"/>
                    <a:pt x="229" y="1479"/>
                    <a:pt x="302" y="1670"/>
                  </a:cubicBezTo>
                  <a:cubicBezTo>
                    <a:pt x="384" y="1743"/>
                    <a:pt x="420" y="1825"/>
                    <a:pt x="457" y="1862"/>
                  </a:cubicBezTo>
                  <a:cubicBezTo>
                    <a:pt x="530" y="1935"/>
                    <a:pt x="566" y="2008"/>
                    <a:pt x="648" y="2053"/>
                  </a:cubicBezTo>
                  <a:lnTo>
                    <a:pt x="685" y="2053"/>
                  </a:lnTo>
                  <a:lnTo>
                    <a:pt x="721" y="2008"/>
                  </a:lnTo>
                  <a:lnTo>
                    <a:pt x="685" y="1971"/>
                  </a:lnTo>
                  <a:cubicBezTo>
                    <a:pt x="612" y="1935"/>
                    <a:pt x="566" y="1862"/>
                    <a:pt x="530" y="1825"/>
                  </a:cubicBezTo>
                  <a:cubicBezTo>
                    <a:pt x="420" y="1670"/>
                    <a:pt x="338" y="1552"/>
                    <a:pt x="265" y="1406"/>
                  </a:cubicBezTo>
                  <a:cubicBezTo>
                    <a:pt x="229" y="1214"/>
                    <a:pt x="156" y="1023"/>
                    <a:pt x="110" y="831"/>
                  </a:cubicBezTo>
                  <a:lnTo>
                    <a:pt x="110" y="457"/>
                  </a:lnTo>
                  <a:cubicBezTo>
                    <a:pt x="156" y="375"/>
                    <a:pt x="156" y="338"/>
                    <a:pt x="192" y="265"/>
                  </a:cubicBezTo>
                  <a:cubicBezTo>
                    <a:pt x="192" y="183"/>
                    <a:pt x="229" y="147"/>
                    <a:pt x="265" y="110"/>
                  </a:cubicBezTo>
                  <a:lnTo>
                    <a:pt x="302" y="74"/>
                  </a:lnTo>
                  <a:cubicBezTo>
                    <a:pt x="338" y="37"/>
                    <a:pt x="338" y="37"/>
                    <a:pt x="302" y="1"/>
                  </a:cubicBezTo>
                  <a:close/>
                </a:path>
              </a:pathLst>
            </a:custGeom>
            <a:solidFill>
              <a:srgbClr val="EEAA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2" name="Google Shape;6202;p73"/>
            <p:cNvSpPr/>
            <p:nvPr/>
          </p:nvSpPr>
          <p:spPr>
            <a:xfrm flipH="1">
              <a:off x="2677253" y="2943579"/>
              <a:ext cx="230057" cy="425734"/>
            </a:xfrm>
            <a:custGeom>
              <a:avLst/>
              <a:gdLst/>
              <a:ahLst/>
              <a:cxnLst/>
              <a:rect l="l" t="t" r="r" b="b"/>
              <a:pathLst>
                <a:path w="3841" h="7108" extrusionOk="0">
                  <a:moveTo>
                    <a:pt x="1633" y="1"/>
                  </a:moveTo>
                  <a:cubicBezTo>
                    <a:pt x="1597" y="1"/>
                    <a:pt x="1560" y="37"/>
                    <a:pt x="1560" y="74"/>
                  </a:cubicBezTo>
                  <a:cubicBezTo>
                    <a:pt x="1441" y="110"/>
                    <a:pt x="1369" y="147"/>
                    <a:pt x="1296" y="192"/>
                  </a:cubicBezTo>
                  <a:cubicBezTo>
                    <a:pt x="1213" y="229"/>
                    <a:pt x="1140" y="265"/>
                    <a:pt x="1031" y="302"/>
                  </a:cubicBezTo>
                  <a:lnTo>
                    <a:pt x="1067" y="302"/>
                  </a:lnTo>
                  <a:cubicBezTo>
                    <a:pt x="876" y="375"/>
                    <a:pt x="648" y="457"/>
                    <a:pt x="420" y="493"/>
                  </a:cubicBezTo>
                  <a:lnTo>
                    <a:pt x="301" y="493"/>
                  </a:lnTo>
                  <a:cubicBezTo>
                    <a:pt x="228" y="493"/>
                    <a:pt x="192" y="530"/>
                    <a:pt x="192" y="603"/>
                  </a:cubicBezTo>
                  <a:lnTo>
                    <a:pt x="192" y="649"/>
                  </a:lnTo>
                  <a:cubicBezTo>
                    <a:pt x="265" y="831"/>
                    <a:pt x="301" y="986"/>
                    <a:pt x="301" y="1178"/>
                  </a:cubicBezTo>
                  <a:cubicBezTo>
                    <a:pt x="347" y="1406"/>
                    <a:pt x="347" y="1634"/>
                    <a:pt x="301" y="1898"/>
                  </a:cubicBezTo>
                  <a:cubicBezTo>
                    <a:pt x="265" y="2126"/>
                    <a:pt x="192" y="2391"/>
                    <a:pt x="119" y="2655"/>
                  </a:cubicBezTo>
                  <a:cubicBezTo>
                    <a:pt x="73" y="2701"/>
                    <a:pt x="37" y="2774"/>
                    <a:pt x="37" y="2847"/>
                  </a:cubicBezTo>
                  <a:cubicBezTo>
                    <a:pt x="0" y="2884"/>
                    <a:pt x="0" y="2929"/>
                    <a:pt x="37" y="2966"/>
                  </a:cubicBezTo>
                  <a:cubicBezTo>
                    <a:pt x="0" y="3157"/>
                    <a:pt x="0" y="3340"/>
                    <a:pt x="37" y="3531"/>
                  </a:cubicBezTo>
                  <a:cubicBezTo>
                    <a:pt x="37" y="3650"/>
                    <a:pt x="37" y="3796"/>
                    <a:pt x="73" y="3951"/>
                  </a:cubicBezTo>
                  <a:cubicBezTo>
                    <a:pt x="119" y="4179"/>
                    <a:pt x="155" y="4371"/>
                    <a:pt x="228" y="4599"/>
                  </a:cubicBezTo>
                  <a:cubicBezTo>
                    <a:pt x="265" y="4863"/>
                    <a:pt x="347" y="5128"/>
                    <a:pt x="456" y="5356"/>
                  </a:cubicBezTo>
                  <a:cubicBezTo>
                    <a:pt x="575" y="5620"/>
                    <a:pt x="648" y="5894"/>
                    <a:pt x="803" y="6122"/>
                  </a:cubicBezTo>
                  <a:cubicBezTo>
                    <a:pt x="912" y="6350"/>
                    <a:pt x="1067" y="6533"/>
                    <a:pt x="1213" y="6688"/>
                  </a:cubicBezTo>
                  <a:cubicBezTo>
                    <a:pt x="1405" y="6879"/>
                    <a:pt x="1560" y="6989"/>
                    <a:pt x="1788" y="7071"/>
                  </a:cubicBezTo>
                  <a:cubicBezTo>
                    <a:pt x="1861" y="7071"/>
                    <a:pt x="1943" y="7107"/>
                    <a:pt x="2016" y="7107"/>
                  </a:cubicBezTo>
                  <a:cubicBezTo>
                    <a:pt x="2171" y="7107"/>
                    <a:pt x="2281" y="7071"/>
                    <a:pt x="2399" y="7034"/>
                  </a:cubicBezTo>
                  <a:cubicBezTo>
                    <a:pt x="2627" y="6952"/>
                    <a:pt x="2773" y="6806"/>
                    <a:pt x="2965" y="6615"/>
                  </a:cubicBezTo>
                  <a:cubicBezTo>
                    <a:pt x="3084" y="6423"/>
                    <a:pt x="3230" y="6195"/>
                    <a:pt x="3348" y="5931"/>
                  </a:cubicBezTo>
                  <a:cubicBezTo>
                    <a:pt x="3458" y="5702"/>
                    <a:pt x="3540" y="5438"/>
                    <a:pt x="3613" y="5128"/>
                  </a:cubicBezTo>
                  <a:cubicBezTo>
                    <a:pt x="3649" y="4863"/>
                    <a:pt x="3722" y="4599"/>
                    <a:pt x="3768" y="4252"/>
                  </a:cubicBezTo>
                  <a:cubicBezTo>
                    <a:pt x="3804" y="4024"/>
                    <a:pt x="3804" y="3759"/>
                    <a:pt x="3804" y="3495"/>
                  </a:cubicBezTo>
                  <a:cubicBezTo>
                    <a:pt x="3841" y="3303"/>
                    <a:pt x="3841" y="3075"/>
                    <a:pt x="3804" y="2884"/>
                  </a:cubicBezTo>
                  <a:cubicBezTo>
                    <a:pt x="3768" y="2655"/>
                    <a:pt x="3686" y="2427"/>
                    <a:pt x="3540" y="2245"/>
                  </a:cubicBezTo>
                  <a:cubicBezTo>
                    <a:pt x="3348" y="1971"/>
                    <a:pt x="3038" y="1743"/>
                    <a:pt x="2773" y="1561"/>
                  </a:cubicBezTo>
                  <a:cubicBezTo>
                    <a:pt x="2700" y="1479"/>
                    <a:pt x="2582" y="1442"/>
                    <a:pt x="2509" y="1369"/>
                  </a:cubicBezTo>
                  <a:cubicBezTo>
                    <a:pt x="2317" y="1214"/>
                    <a:pt x="2171" y="1105"/>
                    <a:pt x="2053" y="950"/>
                  </a:cubicBezTo>
                  <a:cubicBezTo>
                    <a:pt x="1980" y="831"/>
                    <a:pt x="1943" y="721"/>
                    <a:pt x="1861" y="603"/>
                  </a:cubicBezTo>
                  <a:cubicBezTo>
                    <a:pt x="1825" y="493"/>
                    <a:pt x="1788" y="375"/>
                    <a:pt x="1788" y="265"/>
                  </a:cubicBezTo>
                  <a:cubicBezTo>
                    <a:pt x="1788" y="192"/>
                    <a:pt x="1752" y="147"/>
                    <a:pt x="1752" y="110"/>
                  </a:cubicBezTo>
                  <a:cubicBezTo>
                    <a:pt x="1752" y="37"/>
                    <a:pt x="1715" y="1"/>
                    <a:pt x="1633" y="1"/>
                  </a:cubicBezTo>
                  <a:close/>
                </a:path>
              </a:pathLst>
            </a:custGeom>
            <a:solidFill>
              <a:srgbClr val="FFC3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3" name="Google Shape;6203;p73"/>
            <p:cNvSpPr/>
            <p:nvPr/>
          </p:nvSpPr>
          <p:spPr>
            <a:xfrm flipH="1">
              <a:off x="2786502" y="2943579"/>
              <a:ext cx="109368" cy="84212"/>
            </a:xfrm>
            <a:custGeom>
              <a:avLst/>
              <a:gdLst/>
              <a:ahLst/>
              <a:cxnLst/>
              <a:rect l="l" t="t" r="r" b="b"/>
              <a:pathLst>
                <a:path w="1826" h="1406" extrusionOk="0">
                  <a:moveTo>
                    <a:pt x="1442" y="1"/>
                  </a:moveTo>
                  <a:cubicBezTo>
                    <a:pt x="1406" y="1"/>
                    <a:pt x="1369" y="37"/>
                    <a:pt x="1333" y="74"/>
                  </a:cubicBezTo>
                  <a:cubicBezTo>
                    <a:pt x="1250" y="110"/>
                    <a:pt x="1178" y="147"/>
                    <a:pt x="1105" y="192"/>
                  </a:cubicBezTo>
                  <a:cubicBezTo>
                    <a:pt x="1022" y="229"/>
                    <a:pt x="913" y="265"/>
                    <a:pt x="840" y="302"/>
                  </a:cubicBezTo>
                  <a:lnTo>
                    <a:pt x="876" y="302"/>
                  </a:lnTo>
                  <a:cubicBezTo>
                    <a:pt x="685" y="375"/>
                    <a:pt x="457" y="457"/>
                    <a:pt x="229" y="493"/>
                  </a:cubicBezTo>
                  <a:lnTo>
                    <a:pt x="110" y="493"/>
                  </a:lnTo>
                  <a:cubicBezTo>
                    <a:pt x="37" y="493"/>
                    <a:pt x="1" y="530"/>
                    <a:pt x="1" y="603"/>
                  </a:cubicBezTo>
                  <a:lnTo>
                    <a:pt x="1" y="649"/>
                  </a:lnTo>
                  <a:cubicBezTo>
                    <a:pt x="74" y="831"/>
                    <a:pt x="110" y="986"/>
                    <a:pt x="110" y="1178"/>
                  </a:cubicBezTo>
                  <a:cubicBezTo>
                    <a:pt x="156" y="1251"/>
                    <a:pt x="156" y="1333"/>
                    <a:pt x="156" y="1406"/>
                  </a:cubicBezTo>
                  <a:cubicBezTo>
                    <a:pt x="384" y="1406"/>
                    <a:pt x="648" y="1369"/>
                    <a:pt x="876" y="1287"/>
                  </a:cubicBezTo>
                  <a:cubicBezTo>
                    <a:pt x="986" y="1251"/>
                    <a:pt x="1105" y="1251"/>
                    <a:pt x="1214" y="1178"/>
                  </a:cubicBezTo>
                  <a:cubicBezTo>
                    <a:pt x="1333" y="1141"/>
                    <a:pt x="1442" y="1105"/>
                    <a:pt x="1561" y="1023"/>
                  </a:cubicBezTo>
                  <a:cubicBezTo>
                    <a:pt x="1634" y="986"/>
                    <a:pt x="1707" y="950"/>
                    <a:pt x="1789" y="913"/>
                  </a:cubicBezTo>
                  <a:cubicBezTo>
                    <a:pt x="1789" y="877"/>
                    <a:pt x="1789" y="877"/>
                    <a:pt x="1825" y="877"/>
                  </a:cubicBezTo>
                  <a:cubicBezTo>
                    <a:pt x="1752" y="758"/>
                    <a:pt x="1707" y="685"/>
                    <a:pt x="1670" y="603"/>
                  </a:cubicBezTo>
                  <a:cubicBezTo>
                    <a:pt x="1634" y="493"/>
                    <a:pt x="1597" y="375"/>
                    <a:pt x="1597" y="265"/>
                  </a:cubicBezTo>
                  <a:cubicBezTo>
                    <a:pt x="1597" y="192"/>
                    <a:pt x="1597" y="147"/>
                    <a:pt x="1561" y="110"/>
                  </a:cubicBezTo>
                  <a:cubicBezTo>
                    <a:pt x="1561" y="37"/>
                    <a:pt x="1524" y="1"/>
                    <a:pt x="1442" y="1"/>
                  </a:cubicBezTo>
                  <a:close/>
                </a:path>
              </a:pathLst>
            </a:custGeom>
            <a:solidFill>
              <a:srgbClr val="EEAA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4" name="Google Shape;6204;p73"/>
            <p:cNvSpPr/>
            <p:nvPr/>
          </p:nvSpPr>
          <p:spPr>
            <a:xfrm flipH="1">
              <a:off x="2613284" y="2456212"/>
              <a:ext cx="514798" cy="560138"/>
            </a:xfrm>
            <a:custGeom>
              <a:avLst/>
              <a:gdLst/>
              <a:ahLst/>
              <a:cxnLst/>
              <a:rect l="l" t="t" r="r" b="b"/>
              <a:pathLst>
                <a:path w="8595" h="9352" extrusionOk="0">
                  <a:moveTo>
                    <a:pt x="3002" y="0"/>
                  </a:moveTo>
                  <a:cubicBezTo>
                    <a:pt x="2582" y="0"/>
                    <a:pt x="2208" y="73"/>
                    <a:pt x="1862" y="192"/>
                  </a:cubicBezTo>
                  <a:cubicBezTo>
                    <a:pt x="1670" y="265"/>
                    <a:pt x="1524" y="384"/>
                    <a:pt x="1332" y="457"/>
                  </a:cubicBezTo>
                  <a:cubicBezTo>
                    <a:pt x="1296" y="493"/>
                    <a:pt x="1250" y="530"/>
                    <a:pt x="1214" y="530"/>
                  </a:cubicBezTo>
                  <a:cubicBezTo>
                    <a:pt x="1022" y="685"/>
                    <a:pt x="840" y="876"/>
                    <a:pt x="685" y="1068"/>
                  </a:cubicBezTo>
                  <a:cubicBezTo>
                    <a:pt x="493" y="1296"/>
                    <a:pt x="338" y="1560"/>
                    <a:pt x="229" y="1825"/>
                  </a:cubicBezTo>
                  <a:cubicBezTo>
                    <a:pt x="74" y="2245"/>
                    <a:pt x="1" y="2664"/>
                    <a:pt x="1" y="3038"/>
                  </a:cubicBezTo>
                  <a:cubicBezTo>
                    <a:pt x="1" y="3084"/>
                    <a:pt x="37" y="3120"/>
                    <a:pt x="37" y="3157"/>
                  </a:cubicBezTo>
                  <a:lnTo>
                    <a:pt x="74" y="3385"/>
                  </a:lnTo>
                  <a:lnTo>
                    <a:pt x="74" y="3458"/>
                  </a:lnTo>
                  <a:lnTo>
                    <a:pt x="74" y="3540"/>
                  </a:lnTo>
                  <a:lnTo>
                    <a:pt x="74" y="4179"/>
                  </a:lnTo>
                  <a:cubicBezTo>
                    <a:pt x="110" y="4717"/>
                    <a:pt x="156" y="5091"/>
                    <a:pt x="192" y="5438"/>
                  </a:cubicBezTo>
                  <a:cubicBezTo>
                    <a:pt x="229" y="5894"/>
                    <a:pt x="302" y="6277"/>
                    <a:pt x="420" y="6651"/>
                  </a:cubicBezTo>
                  <a:cubicBezTo>
                    <a:pt x="648" y="7454"/>
                    <a:pt x="986" y="8101"/>
                    <a:pt x="1478" y="8557"/>
                  </a:cubicBezTo>
                  <a:cubicBezTo>
                    <a:pt x="1706" y="8786"/>
                    <a:pt x="1980" y="8931"/>
                    <a:pt x="2245" y="9087"/>
                  </a:cubicBezTo>
                  <a:cubicBezTo>
                    <a:pt x="2473" y="9196"/>
                    <a:pt x="2774" y="9278"/>
                    <a:pt x="3038" y="9315"/>
                  </a:cubicBezTo>
                  <a:cubicBezTo>
                    <a:pt x="3193" y="9351"/>
                    <a:pt x="3385" y="9351"/>
                    <a:pt x="3495" y="9351"/>
                  </a:cubicBezTo>
                  <a:cubicBezTo>
                    <a:pt x="3951" y="9351"/>
                    <a:pt x="4370" y="9278"/>
                    <a:pt x="4790" y="9123"/>
                  </a:cubicBezTo>
                  <a:cubicBezTo>
                    <a:pt x="5401" y="8931"/>
                    <a:pt x="5930" y="8594"/>
                    <a:pt x="6386" y="8174"/>
                  </a:cubicBezTo>
                  <a:cubicBezTo>
                    <a:pt x="6651" y="7946"/>
                    <a:pt x="6879" y="7645"/>
                    <a:pt x="7071" y="7335"/>
                  </a:cubicBezTo>
                  <a:cubicBezTo>
                    <a:pt x="7299" y="6997"/>
                    <a:pt x="7408" y="6651"/>
                    <a:pt x="7490" y="6313"/>
                  </a:cubicBezTo>
                  <a:cubicBezTo>
                    <a:pt x="7600" y="6313"/>
                    <a:pt x="7682" y="6313"/>
                    <a:pt x="7791" y="6277"/>
                  </a:cubicBezTo>
                  <a:cubicBezTo>
                    <a:pt x="7983" y="6231"/>
                    <a:pt x="8174" y="6122"/>
                    <a:pt x="8284" y="6003"/>
                  </a:cubicBezTo>
                  <a:cubicBezTo>
                    <a:pt x="8403" y="5857"/>
                    <a:pt x="8476" y="5702"/>
                    <a:pt x="8512" y="5547"/>
                  </a:cubicBezTo>
                  <a:cubicBezTo>
                    <a:pt x="8594" y="5209"/>
                    <a:pt x="8549" y="4826"/>
                    <a:pt x="8403" y="4489"/>
                  </a:cubicBezTo>
                  <a:cubicBezTo>
                    <a:pt x="8247" y="4142"/>
                    <a:pt x="7983" y="3914"/>
                    <a:pt x="7682" y="3841"/>
                  </a:cubicBezTo>
                  <a:cubicBezTo>
                    <a:pt x="7636" y="3805"/>
                    <a:pt x="7563" y="3805"/>
                    <a:pt x="7490" y="3805"/>
                  </a:cubicBezTo>
                  <a:cubicBezTo>
                    <a:pt x="7408" y="3805"/>
                    <a:pt x="7299" y="3805"/>
                    <a:pt x="7226" y="3841"/>
                  </a:cubicBezTo>
                  <a:cubicBezTo>
                    <a:pt x="7180" y="3878"/>
                    <a:pt x="7107" y="3914"/>
                    <a:pt x="7071" y="3951"/>
                  </a:cubicBezTo>
                  <a:cubicBezTo>
                    <a:pt x="7041" y="3951"/>
                    <a:pt x="7012" y="3951"/>
                    <a:pt x="7002" y="3974"/>
                  </a:cubicBezTo>
                  <a:lnTo>
                    <a:pt x="7002" y="3974"/>
                  </a:lnTo>
                  <a:cubicBezTo>
                    <a:pt x="7034" y="3790"/>
                    <a:pt x="7034" y="3606"/>
                    <a:pt x="7034" y="3421"/>
                  </a:cubicBezTo>
                  <a:cubicBezTo>
                    <a:pt x="6998" y="3157"/>
                    <a:pt x="6952" y="2892"/>
                    <a:pt x="6843" y="2628"/>
                  </a:cubicBezTo>
                  <a:cubicBezTo>
                    <a:pt x="6687" y="2172"/>
                    <a:pt x="6423" y="1715"/>
                    <a:pt x="6040" y="1332"/>
                  </a:cubicBezTo>
                  <a:cubicBezTo>
                    <a:pt x="5702" y="986"/>
                    <a:pt x="5283" y="648"/>
                    <a:pt x="4790" y="457"/>
                  </a:cubicBezTo>
                  <a:cubicBezTo>
                    <a:pt x="4334" y="228"/>
                    <a:pt x="3841" y="73"/>
                    <a:pt x="3349" y="37"/>
                  </a:cubicBezTo>
                  <a:cubicBezTo>
                    <a:pt x="3230" y="0"/>
                    <a:pt x="3075" y="0"/>
                    <a:pt x="3002" y="0"/>
                  </a:cubicBezTo>
                  <a:close/>
                </a:path>
              </a:pathLst>
            </a:custGeom>
            <a:solidFill>
              <a:srgbClr val="FFC3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5" name="Google Shape;6205;p73"/>
            <p:cNvSpPr/>
            <p:nvPr/>
          </p:nvSpPr>
          <p:spPr>
            <a:xfrm flipH="1">
              <a:off x="2711632" y="2456212"/>
              <a:ext cx="416450" cy="321337"/>
            </a:xfrm>
            <a:custGeom>
              <a:avLst/>
              <a:gdLst/>
              <a:ahLst/>
              <a:cxnLst/>
              <a:rect l="l" t="t" r="r" b="b"/>
              <a:pathLst>
                <a:path w="6953" h="5365" extrusionOk="0">
                  <a:moveTo>
                    <a:pt x="3002" y="0"/>
                  </a:moveTo>
                  <a:cubicBezTo>
                    <a:pt x="2582" y="0"/>
                    <a:pt x="2208" y="73"/>
                    <a:pt x="1862" y="192"/>
                  </a:cubicBezTo>
                  <a:cubicBezTo>
                    <a:pt x="1670" y="265"/>
                    <a:pt x="1524" y="347"/>
                    <a:pt x="1332" y="457"/>
                  </a:cubicBezTo>
                  <a:cubicBezTo>
                    <a:pt x="1296" y="493"/>
                    <a:pt x="1250" y="530"/>
                    <a:pt x="1214" y="530"/>
                  </a:cubicBezTo>
                  <a:cubicBezTo>
                    <a:pt x="1022" y="685"/>
                    <a:pt x="840" y="876"/>
                    <a:pt x="685" y="1068"/>
                  </a:cubicBezTo>
                  <a:cubicBezTo>
                    <a:pt x="493" y="1296"/>
                    <a:pt x="338" y="1560"/>
                    <a:pt x="229" y="1825"/>
                  </a:cubicBezTo>
                  <a:cubicBezTo>
                    <a:pt x="74" y="2245"/>
                    <a:pt x="1" y="2664"/>
                    <a:pt x="1" y="3038"/>
                  </a:cubicBezTo>
                  <a:cubicBezTo>
                    <a:pt x="1" y="3084"/>
                    <a:pt x="37" y="3120"/>
                    <a:pt x="37" y="3157"/>
                  </a:cubicBezTo>
                  <a:lnTo>
                    <a:pt x="74" y="3385"/>
                  </a:lnTo>
                  <a:lnTo>
                    <a:pt x="74" y="3458"/>
                  </a:lnTo>
                  <a:lnTo>
                    <a:pt x="74" y="3540"/>
                  </a:lnTo>
                  <a:lnTo>
                    <a:pt x="74" y="3649"/>
                  </a:lnTo>
                  <a:cubicBezTo>
                    <a:pt x="302" y="3722"/>
                    <a:pt x="566" y="3805"/>
                    <a:pt x="794" y="3878"/>
                  </a:cubicBezTo>
                  <a:cubicBezTo>
                    <a:pt x="1633" y="4106"/>
                    <a:pt x="2473" y="4224"/>
                    <a:pt x="3303" y="4261"/>
                  </a:cubicBezTo>
                  <a:cubicBezTo>
                    <a:pt x="3878" y="4261"/>
                    <a:pt x="4489" y="4179"/>
                    <a:pt x="5018" y="4033"/>
                  </a:cubicBezTo>
                  <a:cubicBezTo>
                    <a:pt x="5127" y="3996"/>
                    <a:pt x="5246" y="3951"/>
                    <a:pt x="5356" y="3914"/>
                  </a:cubicBezTo>
                  <a:cubicBezTo>
                    <a:pt x="5474" y="3878"/>
                    <a:pt x="5584" y="3841"/>
                    <a:pt x="5702" y="3768"/>
                  </a:cubicBezTo>
                  <a:cubicBezTo>
                    <a:pt x="5739" y="3768"/>
                    <a:pt x="5739" y="3768"/>
                    <a:pt x="5775" y="3805"/>
                  </a:cubicBezTo>
                  <a:lnTo>
                    <a:pt x="5775" y="3841"/>
                  </a:lnTo>
                  <a:cubicBezTo>
                    <a:pt x="5775" y="3914"/>
                    <a:pt x="5812" y="4033"/>
                    <a:pt x="5812" y="4142"/>
                  </a:cubicBezTo>
                  <a:cubicBezTo>
                    <a:pt x="5857" y="4297"/>
                    <a:pt x="5857" y="4407"/>
                    <a:pt x="5894" y="4562"/>
                  </a:cubicBezTo>
                  <a:cubicBezTo>
                    <a:pt x="5930" y="4680"/>
                    <a:pt x="5930" y="4790"/>
                    <a:pt x="5967" y="4863"/>
                  </a:cubicBezTo>
                  <a:cubicBezTo>
                    <a:pt x="6003" y="4981"/>
                    <a:pt x="6040" y="5054"/>
                    <a:pt x="6085" y="5136"/>
                  </a:cubicBezTo>
                  <a:cubicBezTo>
                    <a:pt x="6122" y="5173"/>
                    <a:pt x="6158" y="5246"/>
                    <a:pt x="6195" y="5282"/>
                  </a:cubicBezTo>
                  <a:lnTo>
                    <a:pt x="6231" y="5319"/>
                  </a:lnTo>
                  <a:lnTo>
                    <a:pt x="6268" y="5319"/>
                  </a:lnTo>
                  <a:cubicBezTo>
                    <a:pt x="6268" y="5365"/>
                    <a:pt x="6268" y="5365"/>
                    <a:pt x="6313" y="5365"/>
                  </a:cubicBezTo>
                  <a:lnTo>
                    <a:pt x="6496" y="5365"/>
                  </a:lnTo>
                  <a:cubicBezTo>
                    <a:pt x="6496" y="5319"/>
                    <a:pt x="6541" y="5319"/>
                    <a:pt x="6578" y="5282"/>
                  </a:cubicBezTo>
                  <a:lnTo>
                    <a:pt x="6578" y="5282"/>
                  </a:lnTo>
                  <a:cubicBezTo>
                    <a:pt x="6602" y="5258"/>
                    <a:pt x="6627" y="5234"/>
                    <a:pt x="6651" y="5209"/>
                  </a:cubicBezTo>
                  <a:cubicBezTo>
                    <a:pt x="6687" y="5136"/>
                    <a:pt x="6724" y="5018"/>
                    <a:pt x="6770" y="4945"/>
                  </a:cubicBezTo>
                  <a:cubicBezTo>
                    <a:pt x="6806" y="4753"/>
                    <a:pt x="6843" y="4562"/>
                    <a:pt x="6879" y="4407"/>
                  </a:cubicBezTo>
                  <a:cubicBezTo>
                    <a:pt x="6916" y="4179"/>
                    <a:pt x="6916" y="3951"/>
                    <a:pt x="6916" y="3722"/>
                  </a:cubicBezTo>
                  <a:cubicBezTo>
                    <a:pt x="6952" y="3458"/>
                    <a:pt x="6952" y="3193"/>
                    <a:pt x="6952" y="2892"/>
                  </a:cubicBezTo>
                  <a:cubicBezTo>
                    <a:pt x="6916" y="2810"/>
                    <a:pt x="6879" y="2701"/>
                    <a:pt x="6879" y="2628"/>
                  </a:cubicBezTo>
                  <a:cubicBezTo>
                    <a:pt x="6687" y="2172"/>
                    <a:pt x="6423" y="1715"/>
                    <a:pt x="6040" y="1332"/>
                  </a:cubicBezTo>
                  <a:cubicBezTo>
                    <a:pt x="5702" y="949"/>
                    <a:pt x="5283" y="648"/>
                    <a:pt x="4790" y="420"/>
                  </a:cubicBezTo>
                  <a:cubicBezTo>
                    <a:pt x="4334" y="192"/>
                    <a:pt x="3841" y="73"/>
                    <a:pt x="3349" y="37"/>
                  </a:cubicBezTo>
                  <a:cubicBezTo>
                    <a:pt x="3193" y="0"/>
                    <a:pt x="3075" y="0"/>
                    <a:pt x="3002" y="0"/>
                  </a:cubicBezTo>
                  <a:close/>
                </a:path>
              </a:pathLst>
            </a:custGeom>
            <a:solidFill>
              <a:srgbClr val="FFB7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6" name="Google Shape;6206;p73"/>
            <p:cNvSpPr/>
            <p:nvPr/>
          </p:nvSpPr>
          <p:spPr>
            <a:xfrm flipH="1">
              <a:off x="2706723" y="2656741"/>
              <a:ext cx="2276" cy="36117"/>
            </a:xfrm>
            <a:custGeom>
              <a:avLst/>
              <a:gdLst/>
              <a:ahLst/>
              <a:cxnLst/>
              <a:rect l="l" t="t" r="r" b="b"/>
              <a:pathLst>
                <a:path w="38" h="603" extrusionOk="0">
                  <a:moveTo>
                    <a:pt x="37" y="0"/>
                  </a:moveTo>
                  <a:cubicBezTo>
                    <a:pt x="1" y="110"/>
                    <a:pt x="1" y="265"/>
                    <a:pt x="1" y="374"/>
                  </a:cubicBezTo>
                  <a:lnTo>
                    <a:pt x="1" y="603"/>
                  </a:lnTo>
                  <a:cubicBezTo>
                    <a:pt x="37" y="457"/>
                    <a:pt x="37" y="265"/>
                    <a:pt x="37" y="73"/>
                  </a:cubicBezTo>
                  <a:lnTo>
                    <a:pt x="37" y="0"/>
                  </a:lnTo>
                  <a:close/>
                </a:path>
              </a:pathLst>
            </a:custGeom>
            <a:solidFill>
              <a:srgbClr val="FFB7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7" name="Google Shape;6207;p73"/>
            <p:cNvSpPr/>
            <p:nvPr/>
          </p:nvSpPr>
          <p:spPr>
            <a:xfrm flipH="1">
              <a:off x="2613286" y="2765990"/>
              <a:ext cx="284741" cy="250361"/>
            </a:xfrm>
            <a:custGeom>
              <a:avLst/>
              <a:gdLst/>
              <a:ahLst/>
              <a:cxnLst/>
              <a:rect l="l" t="t" r="r" b="b"/>
              <a:pathLst>
                <a:path w="4754" h="4180" extrusionOk="0">
                  <a:moveTo>
                    <a:pt x="4708" y="1"/>
                  </a:moveTo>
                  <a:lnTo>
                    <a:pt x="4708" y="1"/>
                  </a:lnTo>
                  <a:cubicBezTo>
                    <a:pt x="4671" y="74"/>
                    <a:pt x="4598" y="147"/>
                    <a:pt x="4525" y="266"/>
                  </a:cubicBezTo>
                  <a:cubicBezTo>
                    <a:pt x="4443" y="338"/>
                    <a:pt x="4370" y="421"/>
                    <a:pt x="4251" y="457"/>
                  </a:cubicBezTo>
                  <a:cubicBezTo>
                    <a:pt x="4178" y="530"/>
                    <a:pt x="4105" y="567"/>
                    <a:pt x="4023" y="603"/>
                  </a:cubicBezTo>
                  <a:cubicBezTo>
                    <a:pt x="3914" y="685"/>
                    <a:pt x="3841" y="722"/>
                    <a:pt x="3759" y="722"/>
                  </a:cubicBezTo>
                  <a:cubicBezTo>
                    <a:pt x="3686" y="758"/>
                    <a:pt x="3613" y="795"/>
                    <a:pt x="3531" y="795"/>
                  </a:cubicBezTo>
                  <a:cubicBezTo>
                    <a:pt x="3494" y="986"/>
                    <a:pt x="3458" y="1141"/>
                    <a:pt x="3421" y="1333"/>
                  </a:cubicBezTo>
                  <a:cubicBezTo>
                    <a:pt x="3339" y="1515"/>
                    <a:pt x="3230" y="1670"/>
                    <a:pt x="3157" y="1862"/>
                  </a:cubicBezTo>
                  <a:cubicBezTo>
                    <a:pt x="3038" y="2054"/>
                    <a:pt x="2883" y="2199"/>
                    <a:pt x="2773" y="2391"/>
                  </a:cubicBezTo>
                  <a:cubicBezTo>
                    <a:pt x="2655" y="2510"/>
                    <a:pt x="2545" y="2656"/>
                    <a:pt x="2427" y="2774"/>
                  </a:cubicBezTo>
                  <a:cubicBezTo>
                    <a:pt x="2162" y="3039"/>
                    <a:pt x="1898" y="3230"/>
                    <a:pt x="1633" y="3422"/>
                  </a:cubicBezTo>
                  <a:cubicBezTo>
                    <a:pt x="1332" y="3614"/>
                    <a:pt x="985" y="3796"/>
                    <a:pt x="648" y="3951"/>
                  </a:cubicBezTo>
                  <a:cubicBezTo>
                    <a:pt x="493" y="4024"/>
                    <a:pt x="301" y="4070"/>
                    <a:pt x="146" y="4143"/>
                  </a:cubicBezTo>
                  <a:cubicBezTo>
                    <a:pt x="73" y="4143"/>
                    <a:pt x="37" y="4143"/>
                    <a:pt x="0" y="4179"/>
                  </a:cubicBezTo>
                  <a:cubicBezTo>
                    <a:pt x="301" y="4143"/>
                    <a:pt x="648" y="4070"/>
                    <a:pt x="949" y="3951"/>
                  </a:cubicBezTo>
                  <a:cubicBezTo>
                    <a:pt x="1560" y="3759"/>
                    <a:pt x="2089" y="3422"/>
                    <a:pt x="2545" y="3002"/>
                  </a:cubicBezTo>
                  <a:cubicBezTo>
                    <a:pt x="2810" y="2774"/>
                    <a:pt x="3038" y="2473"/>
                    <a:pt x="3230" y="2163"/>
                  </a:cubicBezTo>
                  <a:cubicBezTo>
                    <a:pt x="3458" y="1825"/>
                    <a:pt x="3613" y="1479"/>
                    <a:pt x="3649" y="1141"/>
                  </a:cubicBezTo>
                  <a:cubicBezTo>
                    <a:pt x="3759" y="1141"/>
                    <a:pt x="3841" y="1141"/>
                    <a:pt x="3950" y="1105"/>
                  </a:cubicBezTo>
                  <a:cubicBezTo>
                    <a:pt x="4142" y="1059"/>
                    <a:pt x="4333" y="950"/>
                    <a:pt x="4443" y="831"/>
                  </a:cubicBezTo>
                  <a:cubicBezTo>
                    <a:pt x="4562" y="685"/>
                    <a:pt x="4635" y="530"/>
                    <a:pt x="4671" y="375"/>
                  </a:cubicBezTo>
                  <a:cubicBezTo>
                    <a:pt x="4708" y="229"/>
                    <a:pt x="4753" y="110"/>
                    <a:pt x="4708" y="1"/>
                  </a:cubicBezTo>
                  <a:close/>
                </a:path>
              </a:pathLst>
            </a:custGeom>
            <a:solidFill>
              <a:srgbClr val="FFB7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8" name="Google Shape;6208;p73"/>
            <p:cNvSpPr/>
            <p:nvPr/>
          </p:nvSpPr>
          <p:spPr>
            <a:xfrm flipH="1">
              <a:off x="2754818" y="2774734"/>
              <a:ext cx="60" cy="6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FFB7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9" name="Google Shape;6209;p73"/>
            <p:cNvSpPr/>
            <p:nvPr/>
          </p:nvSpPr>
          <p:spPr>
            <a:xfrm flipH="1">
              <a:off x="2754818" y="2774734"/>
              <a:ext cx="60" cy="6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FFB7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0" name="Google Shape;6210;p73"/>
            <p:cNvSpPr/>
            <p:nvPr/>
          </p:nvSpPr>
          <p:spPr>
            <a:xfrm flipH="1">
              <a:off x="2752662" y="2774734"/>
              <a:ext cx="2216" cy="60"/>
            </a:xfrm>
            <a:custGeom>
              <a:avLst/>
              <a:gdLst/>
              <a:ahLst/>
              <a:cxnLst/>
              <a:rect l="l" t="t" r="r" b="b"/>
              <a:pathLst>
                <a:path w="37" h="1" extrusionOk="0">
                  <a:moveTo>
                    <a:pt x="37" y="1"/>
                  </a:moveTo>
                  <a:lnTo>
                    <a:pt x="37" y="1"/>
                  </a:lnTo>
                  <a:lnTo>
                    <a:pt x="37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B7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1" name="Google Shape;6211;p73"/>
            <p:cNvSpPr/>
            <p:nvPr/>
          </p:nvSpPr>
          <p:spPr>
            <a:xfrm flipH="1">
              <a:off x="2739006" y="2777490"/>
              <a:ext cx="60" cy="6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FFB7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2" name="Google Shape;6212;p73"/>
            <p:cNvSpPr/>
            <p:nvPr/>
          </p:nvSpPr>
          <p:spPr>
            <a:xfrm rot="10800000" flipH="1">
              <a:off x="2827530" y="2697709"/>
              <a:ext cx="0" cy="60"/>
            </a:xfrm>
            <a:custGeom>
              <a:avLst/>
              <a:gdLst/>
              <a:ahLst/>
              <a:cxnLst/>
              <a:rect l="l" t="t" r="r" b="b"/>
              <a:pathLst>
                <a:path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FFB7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3" name="Google Shape;6213;p73"/>
            <p:cNvSpPr/>
            <p:nvPr/>
          </p:nvSpPr>
          <p:spPr>
            <a:xfrm flipH="1">
              <a:off x="2943906" y="2711365"/>
              <a:ext cx="51929" cy="136680"/>
            </a:xfrm>
            <a:custGeom>
              <a:avLst/>
              <a:gdLst/>
              <a:ahLst/>
              <a:cxnLst/>
              <a:rect l="l" t="t" r="r" b="b"/>
              <a:pathLst>
                <a:path w="867" h="2282" extrusionOk="0">
                  <a:moveTo>
                    <a:pt x="684" y="1"/>
                  </a:moveTo>
                  <a:cubicBezTo>
                    <a:pt x="639" y="1"/>
                    <a:pt x="566" y="74"/>
                    <a:pt x="566" y="110"/>
                  </a:cubicBezTo>
                  <a:cubicBezTo>
                    <a:pt x="602" y="493"/>
                    <a:pt x="639" y="876"/>
                    <a:pt x="566" y="1250"/>
                  </a:cubicBezTo>
                  <a:lnTo>
                    <a:pt x="566" y="1333"/>
                  </a:lnTo>
                  <a:cubicBezTo>
                    <a:pt x="485" y="1272"/>
                    <a:pt x="400" y="1236"/>
                    <a:pt x="316" y="1236"/>
                  </a:cubicBezTo>
                  <a:cubicBezTo>
                    <a:pt x="286" y="1236"/>
                    <a:pt x="257" y="1241"/>
                    <a:pt x="228" y="1250"/>
                  </a:cubicBezTo>
                  <a:cubicBezTo>
                    <a:pt x="146" y="1287"/>
                    <a:pt x="110" y="1333"/>
                    <a:pt x="73" y="1369"/>
                  </a:cubicBezTo>
                  <a:cubicBezTo>
                    <a:pt x="37" y="1442"/>
                    <a:pt x="0" y="1515"/>
                    <a:pt x="0" y="1597"/>
                  </a:cubicBezTo>
                  <a:cubicBezTo>
                    <a:pt x="0" y="1670"/>
                    <a:pt x="0" y="1743"/>
                    <a:pt x="37" y="1825"/>
                  </a:cubicBezTo>
                  <a:cubicBezTo>
                    <a:pt x="37" y="1898"/>
                    <a:pt x="73" y="1971"/>
                    <a:pt x="146" y="2053"/>
                  </a:cubicBezTo>
                  <a:cubicBezTo>
                    <a:pt x="183" y="2126"/>
                    <a:pt x="265" y="2163"/>
                    <a:pt x="338" y="2199"/>
                  </a:cubicBezTo>
                  <a:cubicBezTo>
                    <a:pt x="456" y="2245"/>
                    <a:pt x="566" y="2281"/>
                    <a:pt x="684" y="2281"/>
                  </a:cubicBezTo>
                  <a:cubicBezTo>
                    <a:pt x="757" y="2281"/>
                    <a:pt x="794" y="2245"/>
                    <a:pt x="794" y="2163"/>
                  </a:cubicBezTo>
                  <a:cubicBezTo>
                    <a:pt x="794" y="2126"/>
                    <a:pt x="757" y="2053"/>
                    <a:pt x="684" y="2053"/>
                  </a:cubicBezTo>
                  <a:lnTo>
                    <a:pt x="602" y="2053"/>
                  </a:lnTo>
                  <a:cubicBezTo>
                    <a:pt x="566" y="2053"/>
                    <a:pt x="493" y="2053"/>
                    <a:pt x="456" y="2017"/>
                  </a:cubicBezTo>
                  <a:cubicBezTo>
                    <a:pt x="411" y="2017"/>
                    <a:pt x="411" y="1971"/>
                    <a:pt x="374" y="1971"/>
                  </a:cubicBezTo>
                  <a:cubicBezTo>
                    <a:pt x="338" y="1935"/>
                    <a:pt x="338" y="1935"/>
                    <a:pt x="301" y="1898"/>
                  </a:cubicBezTo>
                  <a:cubicBezTo>
                    <a:pt x="265" y="1862"/>
                    <a:pt x="265" y="1825"/>
                    <a:pt x="265" y="1789"/>
                  </a:cubicBezTo>
                  <a:cubicBezTo>
                    <a:pt x="228" y="1743"/>
                    <a:pt x="228" y="1707"/>
                    <a:pt x="228" y="1670"/>
                  </a:cubicBezTo>
                  <a:lnTo>
                    <a:pt x="228" y="1597"/>
                  </a:lnTo>
                  <a:lnTo>
                    <a:pt x="228" y="1515"/>
                  </a:lnTo>
                  <a:lnTo>
                    <a:pt x="265" y="1479"/>
                  </a:lnTo>
                  <a:lnTo>
                    <a:pt x="301" y="1479"/>
                  </a:lnTo>
                  <a:lnTo>
                    <a:pt x="301" y="1442"/>
                  </a:lnTo>
                  <a:lnTo>
                    <a:pt x="338" y="1442"/>
                  </a:lnTo>
                  <a:cubicBezTo>
                    <a:pt x="338" y="1479"/>
                    <a:pt x="374" y="1479"/>
                    <a:pt x="374" y="1479"/>
                  </a:cubicBezTo>
                  <a:cubicBezTo>
                    <a:pt x="411" y="1479"/>
                    <a:pt x="456" y="1515"/>
                    <a:pt x="493" y="1515"/>
                  </a:cubicBezTo>
                  <a:cubicBezTo>
                    <a:pt x="529" y="1561"/>
                    <a:pt x="529" y="1561"/>
                    <a:pt x="566" y="1597"/>
                  </a:cubicBezTo>
                  <a:cubicBezTo>
                    <a:pt x="602" y="1634"/>
                    <a:pt x="639" y="1634"/>
                    <a:pt x="684" y="1634"/>
                  </a:cubicBezTo>
                  <a:cubicBezTo>
                    <a:pt x="721" y="1597"/>
                    <a:pt x="721" y="1597"/>
                    <a:pt x="757" y="1561"/>
                  </a:cubicBezTo>
                  <a:cubicBezTo>
                    <a:pt x="867" y="1059"/>
                    <a:pt x="794" y="603"/>
                    <a:pt x="794" y="110"/>
                  </a:cubicBezTo>
                  <a:cubicBezTo>
                    <a:pt x="794" y="74"/>
                    <a:pt x="757" y="1"/>
                    <a:pt x="684" y="1"/>
                  </a:cubicBezTo>
                  <a:close/>
                </a:path>
              </a:pathLst>
            </a:custGeom>
            <a:solidFill>
              <a:srgbClr val="D5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4" name="Google Shape;6214;p73"/>
            <p:cNvSpPr/>
            <p:nvPr/>
          </p:nvSpPr>
          <p:spPr>
            <a:xfrm flipH="1">
              <a:off x="2889222" y="2840859"/>
              <a:ext cx="74929" cy="70556"/>
            </a:xfrm>
            <a:custGeom>
              <a:avLst/>
              <a:gdLst/>
              <a:ahLst/>
              <a:cxnLst/>
              <a:rect l="l" t="t" r="r" b="b"/>
              <a:pathLst>
                <a:path w="1251" h="1178" extrusionOk="0">
                  <a:moveTo>
                    <a:pt x="1068" y="1"/>
                  </a:moveTo>
                  <a:lnTo>
                    <a:pt x="1068" y="37"/>
                  </a:lnTo>
                  <a:cubicBezTo>
                    <a:pt x="1022" y="83"/>
                    <a:pt x="1022" y="83"/>
                    <a:pt x="1068" y="83"/>
                  </a:cubicBezTo>
                  <a:lnTo>
                    <a:pt x="1068" y="119"/>
                  </a:lnTo>
                  <a:cubicBezTo>
                    <a:pt x="1068" y="156"/>
                    <a:pt x="1104" y="229"/>
                    <a:pt x="1104" y="265"/>
                  </a:cubicBezTo>
                  <a:lnTo>
                    <a:pt x="1104" y="575"/>
                  </a:lnTo>
                  <a:cubicBezTo>
                    <a:pt x="1104" y="648"/>
                    <a:pt x="1068" y="721"/>
                    <a:pt x="1022" y="767"/>
                  </a:cubicBezTo>
                  <a:cubicBezTo>
                    <a:pt x="1022" y="804"/>
                    <a:pt x="986" y="840"/>
                    <a:pt x="986" y="877"/>
                  </a:cubicBezTo>
                  <a:cubicBezTo>
                    <a:pt x="949" y="913"/>
                    <a:pt x="913" y="949"/>
                    <a:pt x="913" y="949"/>
                  </a:cubicBezTo>
                  <a:cubicBezTo>
                    <a:pt x="876" y="995"/>
                    <a:pt x="840" y="995"/>
                    <a:pt x="794" y="1032"/>
                  </a:cubicBezTo>
                  <a:lnTo>
                    <a:pt x="493" y="1032"/>
                  </a:lnTo>
                  <a:cubicBezTo>
                    <a:pt x="456" y="995"/>
                    <a:pt x="420" y="949"/>
                    <a:pt x="383" y="949"/>
                  </a:cubicBezTo>
                  <a:cubicBezTo>
                    <a:pt x="338" y="913"/>
                    <a:pt x="301" y="877"/>
                    <a:pt x="265" y="840"/>
                  </a:cubicBezTo>
                  <a:cubicBezTo>
                    <a:pt x="228" y="767"/>
                    <a:pt x="228" y="721"/>
                    <a:pt x="192" y="685"/>
                  </a:cubicBezTo>
                  <a:cubicBezTo>
                    <a:pt x="155" y="612"/>
                    <a:pt x="155" y="575"/>
                    <a:pt x="155" y="539"/>
                  </a:cubicBezTo>
                  <a:cubicBezTo>
                    <a:pt x="155" y="493"/>
                    <a:pt x="73" y="457"/>
                    <a:pt x="37" y="457"/>
                  </a:cubicBezTo>
                  <a:lnTo>
                    <a:pt x="0" y="493"/>
                  </a:lnTo>
                  <a:lnTo>
                    <a:pt x="0" y="575"/>
                  </a:lnTo>
                  <a:cubicBezTo>
                    <a:pt x="37" y="685"/>
                    <a:pt x="73" y="767"/>
                    <a:pt x="110" y="877"/>
                  </a:cubicBezTo>
                  <a:cubicBezTo>
                    <a:pt x="192" y="949"/>
                    <a:pt x="265" y="1032"/>
                    <a:pt x="383" y="1105"/>
                  </a:cubicBezTo>
                  <a:cubicBezTo>
                    <a:pt x="456" y="1141"/>
                    <a:pt x="566" y="1178"/>
                    <a:pt x="648" y="1178"/>
                  </a:cubicBezTo>
                  <a:lnTo>
                    <a:pt x="840" y="1178"/>
                  </a:lnTo>
                  <a:cubicBezTo>
                    <a:pt x="876" y="1141"/>
                    <a:pt x="949" y="1105"/>
                    <a:pt x="986" y="1068"/>
                  </a:cubicBezTo>
                  <a:cubicBezTo>
                    <a:pt x="1141" y="949"/>
                    <a:pt x="1214" y="767"/>
                    <a:pt x="1250" y="575"/>
                  </a:cubicBezTo>
                  <a:lnTo>
                    <a:pt x="1250" y="311"/>
                  </a:lnTo>
                  <a:cubicBezTo>
                    <a:pt x="1250" y="229"/>
                    <a:pt x="1214" y="192"/>
                    <a:pt x="1214" y="156"/>
                  </a:cubicBezTo>
                  <a:lnTo>
                    <a:pt x="1214" y="83"/>
                  </a:lnTo>
                  <a:lnTo>
                    <a:pt x="1177" y="37"/>
                  </a:lnTo>
                  <a:cubicBezTo>
                    <a:pt x="1177" y="1"/>
                    <a:pt x="1141" y="1"/>
                    <a:pt x="1141" y="1"/>
                  </a:cubicBezTo>
                  <a:close/>
                </a:path>
              </a:pathLst>
            </a:custGeom>
            <a:solidFill>
              <a:srgbClr val="3A20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5" name="Google Shape;6215;p73"/>
            <p:cNvSpPr/>
            <p:nvPr/>
          </p:nvSpPr>
          <p:spPr>
            <a:xfrm flipH="1">
              <a:off x="2663598" y="2727237"/>
              <a:ext cx="34440" cy="66184"/>
            </a:xfrm>
            <a:custGeom>
              <a:avLst/>
              <a:gdLst/>
              <a:ahLst/>
              <a:cxnLst/>
              <a:rect l="l" t="t" r="r" b="b"/>
              <a:pathLst>
                <a:path w="575" h="1105" extrusionOk="0">
                  <a:moveTo>
                    <a:pt x="82" y="0"/>
                  </a:moveTo>
                  <a:cubicBezTo>
                    <a:pt x="46" y="0"/>
                    <a:pt x="0" y="0"/>
                    <a:pt x="0" y="37"/>
                  </a:cubicBezTo>
                  <a:lnTo>
                    <a:pt x="0" y="73"/>
                  </a:lnTo>
                  <a:cubicBezTo>
                    <a:pt x="0" y="110"/>
                    <a:pt x="46" y="110"/>
                    <a:pt x="46" y="110"/>
                  </a:cubicBezTo>
                  <a:lnTo>
                    <a:pt x="82" y="110"/>
                  </a:lnTo>
                  <a:cubicBezTo>
                    <a:pt x="119" y="155"/>
                    <a:pt x="155" y="155"/>
                    <a:pt x="192" y="192"/>
                  </a:cubicBezTo>
                  <a:cubicBezTo>
                    <a:pt x="228" y="228"/>
                    <a:pt x="274" y="265"/>
                    <a:pt x="310" y="301"/>
                  </a:cubicBezTo>
                  <a:cubicBezTo>
                    <a:pt x="347" y="383"/>
                    <a:pt x="383" y="420"/>
                    <a:pt x="420" y="493"/>
                  </a:cubicBezTo>
                  <a:cubicBezTo>
                    <a:pt x="456" y="529"/>
                    <a:pt x="456" y="611"/>
                    <a:pt x="456" y="648"/>
                  </a:cubicBezTo>
                  <a:lnTo>
                    <a:pt x="456" y="794"/>
                  </a:lnTo>
                  <a:cubicBezTo>
                    <a:pt x="456" y="876"/>
                    <a:pt x="456" y="913"/>
                    <a:pt x="420" y="949"/>
                  </a:cubicBezTo>
                  <a:cubicBezTo>
                    <a:pt x="420" y="985"/>
                    <a:pt x="383" y="1022"/>
                    <a:pt x="383" y="1068"/>
                  </a:cubicBezTo>
                  <a:cubicBezTo>
                    <a:pt x="347" y="1068"/>
                    <a:pt x="383" y="1104"/>
                    <a:pt x="383" y="1104"/>
                  </a:cubicBezTo>
                  <a:lnTo>
                    <a:pt x="420" y="1104"/>
                  </a:lnTo>
                  <a:cubicBezTo>
                    <a:pt x="502" y="985"/>
                    <a:pt x="538" y="913"/>
                    <a:pt x="538" y="794"/>
                  </a:cubicBezTo>
                  <a:cubicBezTo>
                    <a:pt x="575" y="684"/>
                    <a:pt x="538" y="566"/>
                    <a:pt x="538" y="456"/>
                  </a:cubicBezTo>
                  <a:cubicBezTo>
                    <a:pt x="502" y="420"/>
                    <a:pt x="502" y="338"/>
                    <a:pt x="456" y="301"/>
                  </a:cubicBezTo>
                  <a:cubicBezTo>
                    <a:pt x="420" y="265"/>
                    <a:pt x="420" y="192"/>
                    <a:pt x="383" y="155"/>
                  </a:cubicBezTo>
                  <a:cubicBezTo>
                    <a:pt x="347" y="110"/>
                    <a:pt x="274" y="73"/>
                    <a:pt x="228" y="37"/>
                  </a:cubicBezTo>
                  <a:cubicBezTo>
                    <a:pt x="192" y="37"/>
                    <a:pt x="155" y="0"/>
                    <a:pt x="82" y="0"/>
                  </a:cubicBezTo>
                  <a:close/>
                </a:path>
              </a:pathLst>
            </a:custGeom>
            <a:solidFill>
              <a:srgbClr val="EEAA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6" name="Google Shape;6216;p73"/>
            <p:cNvSpPr/>
            <p:nvPr/>
          </p:nvSpPr>
          <p:spPr>
            <a:xfrm flipH="1">
              <a:off x="2652099" y="2717954"/>
              <a:ext cx="34500" cy="22461"/>
            </a:xfrm>
            <a:custGeom>
              <a:avLst/>
              <a:gdLst/>
              <a:ahLst/>
              <a:cxnLst/>
              <a:rect l="l" t="t" r="r" b="b"/>
              <a:pathLst>
                <a:path w="576" h="375" extrusionOk="0">
                  <a:moveTo>
                    <a:pt x="457" y="0"/>
                  </a:moveTo>
                  <a:cubicBezTo>
                    <a:pt x="384" y="0"/>
                    <a:pt x="265" y="0"/>
                    <a:pt x="192" y="37"/>
                  </a:cubicBezTo>
                  <a:lnTo>
                    <a:pt x="156" y="82"/>
                  </a:lnTo>
                  <a:cubicBezTo>
                    <a:pt x="119" y="82"/>
                    <a:pt x="83" y="119"/>
                    <a:pt x="83" y="119"/>
                  </a:cubicBezTo>
                  <a:cubicBezTo>
                    <a:pt x="83" y="155"/>
                    <a:pt x="37" y="155"/>
                    <a:pt x="37" y="192"/>
                  </a:cubicBezTo>
                  <a:cubicBezTo>
                    <a:pt x="1" y="192"/>
                    <a:pt x="1" y="228"/>
                    <a:pt x="1" y="265"/>
                  </a:cubicBezTo>
                  <a:cubicBezTo>
                    <a:pt x="1" y="310"/>
                    <a:pt x="1" y="347"/>
                    <a:pt x="37" y="347"/>
                  </a:cubicBezTo>
                  <a:cubicBezTo>
                    <a:pt x="60" y="365"/>
                    <a:pt x="80" y="374"/>
                    <a:pt x="100" y="374"/>
                  </a:cubicBezTo>
                  <a:cubicBezTo>
                    <a:pt x="119" y="374"/>
                    <a:pt x="138" y="365"/>
                    <a:pt x="156" y="347"/>
                  </a:cubicBezTo>
                  <a:cubicBezTo>
                    <a:pt x="156" y="310"/>
                    <a:pt x="156" y="265"/>
                    <a:pt x="192" y="265"/>
                  </a:cubicBezTo>
                  <a:cubicBezTo>
                    <a:pt x="192" y="228"/>
                    <a:pt x="229" y="228"/>
                    <a:pt x="229" y="192"/>
                  </a:cubicBezTo>
                  <a:cubicBezTo>
                    <a:pt x="265" y="192"/>
                    <a:pt x="311" y="155"/>
                    <a:pt x="347" y="155"/>
                  </a:cubicBezTo>
                  <a:cubicBezTo>
                    <a:pt x="347" y="155"/>
                    <a:pt x="384" y="119"/>
                    <a:pt x="420" y="119"/>
                  </a:cubicBezTo>
                  <a:lnTo>
                    <a:pt x="493" y="119"/>
                  </a:lnTo>
                  <a:cubicBezTo>
                    <a:pt x="539" y="119"/>
                    <a:pt x="575" y="82"/>
                    <a:pt x="575" y="82"/>
                  </a:cubicBezTo>
                  <a:cubicBezTo>
                    <a:pt x="575" y="37"/>
                    <a:pt x="539" y="0"/>
                    <a:pt x="493" y="0"/>
                  </a:cubicBezTo>
                  <a:close/>
                </a:path>
              </a:pathLst>
            </a:custGeom>
            <a:solidFill>
              <a:srgbClr val="EEAA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7" name="Google Shape;6217;p73"/>
            <p:cNvSpPr/>
            <p:nvPr/>
          </p:nvSpPr>
          <p:spPr>
            <a:xfrm flipH="1">
              <a:off x="2850470" y="2733526"/>
              <a:ext cx="41028" cy="59895"/>
            </a:xfrm>
            <a:custGeom>
              <a:avLst/>
              <a:gdLst/>
              <a:ahLst/>
              <a:cxnLst/>
              <a:rect l="l" t="t" r="r" b="b"/>
              <a:pathLst>
                <a:path w="685" h="1000" extrusionOk="0">
                  <a:moveTo>
                    <a:pt x="349" y="1"/>
                  </a:moveTo>
                  <a:cubicBezTo>
                    <a:pt x="337" y="1"/>
                    <a:pt x="324" y="2"/>
                    <a:pt x="311" y="5"/>
                  </a:cubicBezTo>
                  <a:cubicBezTo>
                    <a:pt x="119" y="5"/>
                    <a:pt x="1" y="233"/>
                    <a:pt x="1" y="506"/>
                  </a:cubicBezTo>
                  <a:cubicBezTo>
                    <a:pt x="37" y="808"/>
                    <a:pt x="192" y="999"/>
                    <a:pt x="384" y="999"/>
                  </a:cubicBezTo>
                  <a:cubicBezTo>
                    <a:pt x="575" y="963"/>
                    <a:pt x="685" y="735"/>
                    <a:pt x="685" y="461"/>
                  </a:cubicBezTo>
                  <a:cubicBezTo>
                    <a:pt x="651" y="215"/>
                    <a:pt x="515" y="1"/>
                    <a:pt x="349" y="1"/>
                  </a:cubicBezTo>
                  <a:close/>
                </a:path>
              </a:pathLst>
            </a:custGeom>
            <a:solidFill>
              <a:srgbClr val="3A20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8" name="Google Shape;6218;p73"/>
            <p:cNvSpPr/>
            <p:nvPr/>
          </p:nvSpPr>
          <p:spPr>
            <a:xfrm flipH="1">
              <a:off x="3028058" y="2740894"/>
              <a:ext cx="43184" cy="59296"/>
            </a:xfrm>
            <a:custGeom>
              <a:avLst/>
              <a:gdLst/>
              <a:ahLst/>
              <a:cxnLst/>
              <a:rect l="l" t="t" r="r" b="b"/>
              <a:pathLst>
                <a:path w="721" h="990" extrusionOk="0">
                  <a:moveTo>
                    <a:pt x="347" y="0"/>
                  </a:moveTo>
                  <a:cubicBezTo>
                    <a:pt x="155" y="37"/>
                    <a:pt x="0" y="265"/>
                    <a:pt x="37" y="529"/>
                  </a:cubicBezTo>
                  <a:cubicBezTo>
                    <a:pt x="71" y="775"/>
                    <a:pt x="207" y="989"/>
                    <a:pt x="380" y="989"/>
                  </a:cubicBezTo>
                  <a:cubicBezTo>
                    <a:pt x="393" y="989"/>
                    <a:pt x="406" y="988"/>
                    <a:pt x="420" y="986"/>
                  </a:cubicBezTo>
                  <a:cubicBezTo>
                    <a:pt x="575" y="986"/>
                    <a:pt x="721" y="757"/>
                    <a:pt x="684" y="493"/>
                  </a:cubicBezTo>
                  <a:cubicBezTo>
                    <a:pt x="684" y="192"/>
                    <a:pt x="493" y="0"/>
                    <a:pt x="347" y="0"/>
                  </a:cubicBezTo>
                  <a:close/>
                </a:path>
              </a:pathLst>
            </a:custGeom>
            <a:solidFill>
              <a:srgbClr val="3A20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9" name="Google Shape;6219;p73"/>
            <p:cNvSpPr/>
            <p:nvPr/>
          </p:nvSpPr>
          <p:spPr>
            <a:xfrm flipH="1">
              <a:off x="3018714" y="2676925"/>
              <a:ext cx="79840" cy="36716"/>
            </a:xfrm>
            <a:custGeom>
              <a:avLst/>
              <a:gdLst/>
              <a:ahLst/>
              <a:cxnLst/>
              <a:rect l="l" t="t" r="r" b="b"/>
              <a:pathLst>
                <a:path w="1333" h="613" extrusionOk="0">
                  <a:moveTo>
                    <a:pt x="876" y="1"/>
                  </a:moveTo>
                  <a:cubicBezTo>
                    <a:pt x="803" y="1"/>
                    <a:pt x="684" y="37"/>
                    <a:pt x="611" y="83"/>
                  </a:cubicBezTo>
                  <a:cubicBezTo>
                    <a:pt x="493" y="83"/>
                    <a:pt x="383" y="156"/>
                    <a:pt x="301" y="229"/>
                  </a:cubicBezTo>
                  <a:cubicBezTo>
                    <a:pt x="192" y="311"/>
                    <a:pt x="119" y="384"/>
                    <a:pt x="37" y="494"/>
                  </a:cubicBezTo>
                  <a:cubicBezTo>
                    <a:pt x="0" y="539"/>
                    <a:pt x="0" y="576"/>
                    <a:pt x="37" y="576"/>
                  </a:cubicBezTo>
                  <a:cubicBezTo>
                    <a:pt x="37" y="612"/>
                    <a:pt x="73" y="612"/>
                    <a:pt x="73" y="612"/>
                  </a:cubicBezTo>
                  <a:cubicBezTo>
                    <a:pt x="119" y="612"/>
                    <a:pt x="119" y="612"/>
                    <a:pt x="155" y="576"/>
                  </a:cubicBezTo>
                  <a:cubicBezTo>
                    <a:pt x="192" y="539"/>
                    <a:pt x="228" y="494"/>
                    <a:pt x="265" y="457"/>
                  </a:cubicBezTo>
                  <a:cubicBezTo>
                    <a:pt x="301" y="421"/>
                    <a:pt x="383" y="384"/>
                    <a:pt x="420" y="384"/>
                  </a:cubicBezTo>
                  <a:cubicBezTo>
                    <a:pt x="493" y="348"/>
                    <a:pt x="575" y="311"/>
                    <a:pt x="648" y="311"/>
                  </a:cubicBezTo>
                  <a:lnTo>
                    <a:pt x="876" y="311"/>
                  </a:lnTo>
                  <a:cubicBezTo>
                    <a:pt x="985" y="311"/>
                    <a:pt x="1104" y="348"/>
                    <a:pt x="1177" y="384"/>
                  </a:cubicBezTo>
                  <a:lnTo>
                    <a:pt x="1259" y="384"/>
                  </a:lnTo>
                  <a:cubicBezTo>
                    <a:pt x="1296" y="384"/>
                    <a:pt x="1296" y="348"/>
                    <a:pt x="1332" y="311"/>
                  </a:cubicBezTo>
                  <a:lnTo>
                    <a:pt x="1332" y="229"/>
                  </a:lnTo>
                  <a:cubicBezTo>
                    <a:pt x="1332" y="229"/>
                    <a:pt x="1332" y="156"/>
                    <a:pt x="1296" y="156"/>
                  </a:cubicBezTo>
                  <a:cubicBezTo>
                    <a:pt x="1259" y="120"/>
                    <a:pt x="1213" y="83"/>
                    <a:pt x="1140" y="83"/>
                  </a:cubicBezTo>
                  <a:cubicBezTo>
                    <a:pt x="1104" y="37"/>
                    <a:pt x="1031" y="1"/>
                    <a:pt x="949" y="1"/>
                  </a:cubicBezTo>
                  <a:close/>
                </a:path>
              </a:pathLst>
            </a:custGeom>
            <a:solidFill>
              <a:srgbClr val="DBA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0" name="Google Shape;6220;p73"/>
            <p:cNvSpPr/>
            <p:nvPr/>
          </p:nvSpPr>
          <p:spPr>
            <a:xfrm flipH="1">
              <a:off x="2813814" y="2674769"/>
              <a:ext cx="91340" cy="41028"/>
            </a:xfrm>
            <a:custGeom>
              <a:avLst/>
              <a:gdLst/>
              <a:ahLst/>
              <a:cxnLst/>
              <a:rect l="l" t="t" r="r" b="b"/>
              <a:pathLst>
                <a:path w="1525" h="685" extrusionOk="0">
                  <a:moveTo>
                    <a:pt x="457" y="0"/>
                  </a:moveTo>
                  <a:cubicBezTo>
                    <a:pt x="384" y="0"/>
                    <a:pt x="311" y="0"/>
                    <a:pt x="229" y="37"/>
                  </a:cubicBezTo>
                  <a:cubicBezTo>
                    <a:pt x="156" y="37"/>
                    <a:pt x="119" y="73"/>
                    <a:pt x="37" y="119"/>
                  </a:cubicBezTo>
                  <a:cubicBezTo>
                    <a:pt x="1" y="119"/>
                    <a:pt x="1" y="156"/>
                    <a:pt x="1" y="192"/>
                  </a:cubicBezTo>
                  <a:lnTo>
                    <a:pt x="1" y="265"/>
                  </a:lnTo>
                  <a:cubicBezTo>
                    <a:pt x="37" y="265"/>
                    <a:pt x="37" y="302"/>
                    <a:pt x="83" y="302"/>
                  </a:cubicBezTo>
                  <a:cubicBezTo>
                    <a:pt x="119" y="347"/>
                    <a:pt x="119" y="347"/>
                    <a:pt x="156" y="347"/>
                  </a:cubicBezTo>
                  <a:cubicBezTo>
                    <a:pt x="265" y="302"/>
                    <a:pt x="384" y="302"/>
                    <a:pt x="493" y="302"/>
                  </a:cubicBezTo>
                  <a:lnTo>
                    <a:pt x="803" y="302"/>
                  </a:lnTo>
                  <a:cubicBezTo>
                    <a:pt x="913" y="347"/>
                    <a:pt x="995" y="384"/>
                    <a:pt x="1068" y="384"/>
                  </a:cubicBezTo>
                  <a:cubicBezTo>
                    <a:pt x="1104" y="420"/>
                    <a:pt x="1177" y="457"/>
                    <a:pt x="1223" y="530"/>
                  </a:cubicBezTo>
                  <a:lnTo>
                    <a:pt x="1260" y="530"/>
                  </a:lnTo>
                  <a:cubicBezTo>
                    <a:pt x="1296" y="575"/>
                    <a:pt x="1333" y="612"/>
                    <a:pt x="1369" y="648"/>
                  </a:cubicBezTo>
                  <a:cubicBezTo>
                    <a:pt x="1369" y="685"/>
                    <a:pt x="1405" y="685"/>
                    <a:pt x="1451" y="685"/>
                  </a:cubicBezTo>
                  <a:cubicBezTo>
                    <a:pt x="1451" y="685"/>
                    <a:pt x="1488" y="685"/>
                    <a:pt x="1488" y="648"/>
                  </a:cubicBezTo>
                  <a:cubicBezTo>
                    <a:pt x="1524" y="648"/>
                    <a:pt x="1524" y="648"/>
                    <a:pt x="1524" y="612"/>
                  </a:cubicBezTo>
                  <a:lnTo>
                    <a:pt x="1524" y="575"/>
                  </a:lnTo>
                  <a:cubicBezTo>
                    <a:pt x="1451" y="457"/>
                    <a:pt x="1333" y="384"/>
                    <a:pt x="1223" y="265"/>
                  </a:cubicBezTo>
                  <a:cubicBezTo>
                    <a:pt x="1104" y="192"/>
                    <a:pt x="995" y="119"/>
                    <a:pt x="876" y="73"/>
                  </a:cubicBezTo>
                  <a:cubicBezTo>
                    <a:pt x="767" y="37"/>
                    <a:pt x="685" y="0"/>
                    <a:pt x="575" y="0"/>
                  </a:cubicBezTo>
                  <a:close/>
                </a:path>
              </a:pathLst>
            </a:custGeom>
            <a:solidFill>
              <a:srgbClr val="DBA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1" name="Google Shape;6221;p73"/>
            <p:cNvSpPr/>
            <p:nvPr/>
          </p:nvSpPr>
          <p:spPr>
            <a:xfrm flipH="1">
              <a:off x="2950433" y="3020664"/>
              <a:ext cx="355237" cy="519110"/>
            </a:xfrm>
            <a:custGeom>
              <a:avLst/>
              <a:gdLst/>
              <a:ahLst/>
              <a:cxnLst/>
              <a:rect l="l" t="t" r="r" b="b"/>
              <a:pathLst>
                <a:path w="5931" h="8667" extrusionOk="0">
                  <a:moveTo>
                    <a:pt x="4598" y="0"/>
                  </a:moveTo>
                  <a:cubicBezTo>
                    <a:pt x="4562" y="0"/>
                    <a:pt x="4489" y="46"/>
                    <a:pt x="4443" y="46"/>
                  </a:cubicBezTo>
                  <a:cubicBezTo>
                    <a:pt x="4407" y="46"/>
                    <a:pt x="4370" y="82"/>
                    <a:pt x="4297" y="82"/>
                  </a:cubicBezTo>
                  <a:cubicBezTo>
                    <a:pt x="4297" y="119"/>
                    <a:pt x="4261" y="119"/>
                    <a:pt x="4215" y="119"/>
                  </a:cubicBezTo>
                  <a:cubicBezTo>
                    <a:pt x="4215" y="119"/>
                    <a:pt x="4215" y="155"/>
                    <a:pt x="4179" y="155"/>
                  </a:cubicBezTo>
                  <a:cubicBezTo>
                    <a:pt x="4179" y="155"/>
                    <a:pt x="4142" y="192"/>
                    <a:pt x="4106" y="192"/>
                  </a:cubicBezTo>
                  <a:cubicBezTo>
                    <a:pt x="4069" y="228"/>
                    <a:pt x="4033" y="274"/>
                    <a:pt x="3987" y="310"/>
                  </a:cubicBezTo>
                  <a:cubicBezTo>
                    <a:pt x="3914" y="420"/>
                    <a:pt x="3841" y="502"/>
                    <a:pt x="3723" y="611"/>
                  </a:cubicBezTo>
                  <a:cubicBezTo>
                    <a:pt x="3650" y="730"/>
                    <a:pt x="3577" y="839"/>
                    <a:pt x="3495" y="958"/>
                  </a:cubicBezTo>
                  <a:lnTo>
                    <a:pt x="3458" y="1031"/>
                  </a:lnTo>
                  <a:cubicBezTo>
                    <a:pt x="3385" y="1140"/>
                    <a:pt x="3267" y="1296"/>
                    <a:pt x="3194" y="1414"/>
                  </a:cubicBezTo>
                  <a:cubicBezTo>
                    <a:pt x="2929" y="1825"/>
                    <a:pt x="2619" y="2244"/>
                    <a:pt x="2318" y="2664"/>
                  </a:cubicBezTo>
                  <a:lnTo>
                    <a:pt x="2354" y="2627"/>
                  </a:lnTo>
                  <a:lnTo>
                    <a:pt x="2354" y="2627"/>
                  </a:lnTo>
                  <a:cubicBezTo>
                    <a:pt x="2126" y="2892"/>
                    <a:pt x="1935" y="3157"/>
                    <a:pt x="1707" y="3421"/>
                  </a:cubicBezTo>
                  <a:cubicBezTo>
                    <a:pt x="1406" y="3804"/>
                    <a:pt x="1068" y="4187"/>
                    <a:pt x="794" y="4607"/>
                  </a:cubicBezTo>
                  <a:cubicBezTo>
                    <a:pt x="648" y="4753"/>
                    <a:pt x="566" y="4945"/>
                    <a:pt x="457" y="5100"/>
                  </a:cubicBezTo>
                  <a:cubicBezTo>
                    <a:pt x="338" y="5291"/>
                    <a:pt x="302" y="5437"/>
                    <a:pt x="229" y="5556"/>
                  </a:cubicBezTo>
                  <a:cubicBezTo>
                    <a:pt x="110" y="5820"/>
                    <a:pt x="74" y="6085"/>
                    <a:pt x="37" y="6386"/>
                  </a:cubicBezTo>
                  <a:cubicBezTo>
                    <a:pt x="1" y="6614"/>
                    <a:pt x="1" y="6842"/>
                    <a:pt x="1" y="7070"/>
                  </a:cubicBezTo>
                  <a:cubicBezTo>
                    <a:pt x="37" y="7298"/>
                    <a:pt x="74" y="7526"/>
                    <a:pt x="192" y="7718"/>
                  </a:cubicBezTo>
                  <a:cubicBezTo>
                    <a:pt x="265" y="7909"/>
                    <a:pt x="384" y="8101"/>
                    <a:pt x="493" y="8256"/>
                  </a:cubicBezTo>
                  <a:cubicBezTo>
                    <a:pt x="530" y="8293"/>
                    <a:pt x="566" y="8329"/>
                    <a:pt x="612" y="8329"/>
                  </a:cubicBezTo>
                  <a:lnTo>
                    <a:pt x="612" y="8366"/>
                  </a:lnTo>
                  <a:cubicBezTo>
                    <a:pt x="685" y="8439"/>
                    <a:pt x="758" y="8484"/>
                    <a:pt x="840" y="8521"/>
                  </a:cubicBezTo>
                  <a:cubicBezTo>
                    <a:pt x="913" y="8557"/>
                    <a:pt x="986" y="8630"/>
                    <a:pt x="1068" y="8667"/>
                  </a:cubicBezTo>
                  <a:lnTo>
                    <a:pt x="1141" y="8667"/>
                  </a:lnTo>
                  <a:cubicBezTo>
                    <a:pt x="1177" y="8667"/>
                    <a:pt x="1214" y="8630"/>
                    <a:pt x="1214" y="8594"/>
                  </a:cubicBezTo>
                  <a:cubicBezTo>
                    <a:pt x="1296" y="8594"/>
                    <a:pt x="1406" y="8594"/>
                    <a:pt x="1479" y="8557"/>
                  </a:cubicBezTo>
                  <a:cubicBezTo>
                    <a:pt x="1634" y="8521"/>
                    <a:pt x="1752" y="8484"/>
                    <a:pt x="1898" y="8402"/>
                  </a:cubicBezTo>
                  <a:cubicBezTo>
                    <a:pt x="2053" y="8329"/>
                    <a:pt x="2163" y="8256"/>
                    <a:pt x="2318" y="8137"/>
                  </a:cubicBezTo>
                  <a:cubicBezTo>
                    <a:pt x="2546" y="7946"/>
                    <a:pt x="2774" y="7754"/>
                    <a:pt x="3002" y="7490"/>
                  </a:cubicBezTo>
                  <a:cubicBezTo>
                    <a:pt x="3230" y="7298"/>
                    <a:pt x="3422" y="7070"/>
                    <a:pt x="3577" y="6842"/>
                  </a:cubicBezTo>
                  <a:cubicBezTo>
                    <a:pt x="4033" y="6276"/>
                    <a:pt x="4443" y="5629"/>
                    <a:pt x="4827" y="4872"/>
                  </a:cubicBezTo>
                  <a:cubicBezTo>
                    <a:pt x="5173" y="4151"/>
                    <a:pt x="5438" y="3385"/>
                    <a:pt x="5666" y="2627"/>
                  </a:cubicBezTo>
                  <a:cubicBezTo>
                    <a:pt x="5739" y="2281"/>
                    <a:pt x="5812" y="1943"/>
                    <a:pt x="5894" y="1597"/>
                  </a:cubicBezTo>
                  <a:lnTo>
                    <a:pt x="5812" y="1597"/>
                  </a:lnTo>
                  <a:lnTo>
                    <a:pt x="5812" y="1560"/>
                  </a:lnTo>
                  <a:cubicBezTo>
                    <a:pt x="5812" y="1524"/>
                    <a:pt x="5857" y="1524"/>
                    <a:pt x="5857" y="1487"/>
                  </a:cubicBezTo>
                  <a:cubicBezTo>
                    <a:pt x="5857" y="1451"/>
                    <a:pt x="5894" y="1414"/>
                    <a:pt x="5894" y="1368"/>
                  </a:cubicBezTo>
                  <a:cubicBezTo>
                    <a:pt x="5894" y="1368"/>
                    <a:pt x="5894" y="1332"/>
                    <a:pt x="5930" y="1296"/>
                  </a:cubicBezTo>
                  <a:lnTo>
                    <a:pt x="5930" y="1186"/>
                  </a:lnTo>
                  <a:lnTo>
                    <a:pt x="5930" y="1104"/>
                  </a:lnTo>
                  <a:cubicBezTo>
                    <a:pt x="5930" y="1067"/>
                    <a:pt x="5894" y="994"/>
                    <a:pt x="5894" y="958"/>
                  </a:cubicBezTo>
                  <a:cubicBezTo>
                    <a:pt x="5894" y="912"/>
                    <a:pt x="5894" y="876"/>
                    <a:pt x="5857" y="839"/>
                  </a:cubicBezTo>
                  <a:cubicBezTo>
                    <a:pt x="5857" y="803"/>
                    <a:pt x="5812" y="730"/>
                    <a:pt x="5812" y="684"/>
                  </a:cubicBezTo>
                  <a:cubicBezTo>
                    <a:pt x="5775" y="648"/>
                    <a:pt x="5739" y="611"/>
                    <a:pt x="5739" y="575"/>
                  </a:cubicBezTo>
                  <a:cubicBezTo>
                    <a:pt x="5666" y="502"/>
                    <a:pt x="5584" y="383"/>
                    <a:pt x="5474" y="310"/>
                  </a:cubicBezTo>
                  <a:cubicBezTo>
                    <a:pt x="5438" y="274"/>
                    <a:pt x="5356" y="228"/>
                    <a:pt x="5319" y="192"/>
                  </a:cubicBezTo>
                  <a:cubicBezTo>
                    <a:pt x="5283" y="155"/>
                    <a:pt x="5246" y="155"/>
                    <a:pt x="5173" y="119"/>
                  </a:cubicBezTo>
                  <a:cubicBezTo>
                    <a:pt x="5128" y="82"/>
                    <a:pt x="5091" y="82"/>
                    <a:pt x="5055" y="82"/>
                  </a:cubicBezTo>
                  <a:cubicBezTo>
                    <a:pt x="5018" y="46"/>
                    <a:pt x="5018" y="46"/>
                    <a:pt x="4982" y="46"/>
                  </a:cubicBezTo>
                  <a:lnTo>
                    <a:pt x="4900" y="46"/>
                  </a:lnTo>
                  <a:cubicBezTo>
                    <a:pt x="4863" y="0"/>
                    <a:pt x="4790" y="0"/>
                    <a:pt x="47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2" name="Google Shape;6222;p73"/>
            <p:cNvSpPr/>
            <p:nvPr/>
          </p:nvSpPr>
          <p:spPr>
            <a:xfrm flipH="1">
              <a:off x="2954807" y="3070916"/>
              <a:ext cx="60" cy="6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FE6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3" name="Google Shape;6223;p73"/>
            <p:cNvSpPr/>
            <p:nvPr/>
          </p:nvSpPr>
          <p:spPr>
            <a:xfrm flipH="1">
              <a:off x="3239486" y="3423879"/>
              <a:ext cx="66184" cy="112483"/>
            </a:xfrm>
            <a:custGeom>
              <a:avLst/>
              <a:gdLst/>
              <a:ahLst/>
              <a:cxnLst/>
              <a:rect l="l" t="t" r="r" b="b"/>
              <a:pathLst>
                <a:path w="1105" h="1878" extrusionOk="0">
                  <a:moveTo>
                    <a:pt x="110" y="1"/>
                  </a:moveTo>
                  <a:cubicBezTo>
                    <a:pt x="74" y="1"/>
                    <a:pt x="1" y="37"/>
                    <a:pt x="37" y="74"/>
                  </a:cubicBezTo>
                  <a:cubicBezTo>
                    <a:pt x="37" y="457"/>
                    <a:pt x="74" y="794"/>
                    <a:pt x="229" y="1141"/>
                  </a:cubicBezTo>
                  <a:cubicBezTo>
                    <a:pt x="302" y="1296"/>
                    <a:pt x="384" y="1442"/>
                    <a:pt x="493" y="1561"/>
                  </a:cubicBezTo>
                  <a:cubicBezTo>
                    <a:pt x="566" y="1634"/>
                    <a:pt x="648" y="1670"/>
                    <a:pt x="721" y="1752"/>
                  </a:cubicBezTo>
                  <a:cubicBezTo>
                    <a:pt x="758" y="1789"/>
                    <a:pt x="876" y="1825"/>
                    <a:pt x="949" y="1862"/>
                  </a:cubicBezTo>
                  <a:cubicBezTo>
                    <a:pt x="962" y="1874"/>
                    <a:pt x="974" y="1878"/>
                    <a:pt x="985" y="1878"/>
                  </a:cubicBezTo>
                  <a:cubicBezTo>
                    <a:pt x="1006" y="1878"/>
                    <a:pt x="1022" y="1862"/>
                    <a:pt x="1022" y="1862"/>
                  </a:cubicBezTo>
                  <a:cubicBezTo>
                    <a:pt x="1068" y="1862"/>
                    <a:pt x="1068" y="1825"/>
                    <a:pt x="1068" y="1789"/>
                  </a:cubicBezTo>
                  <a:cubicBezTo>
                    <a:pt x="1105" y="1752"/>
                    <a:pt x="1105" y="1752"/>
                    <a:pt x="1068" y="1707"/>
                  </a:cubicBezTo>
                  <a:cubicBezTo>
                    <a:pt x="1068" y="1670"/>
                    <a:pt x="1022" y="1670"/>
                    <a:pt x="986" y="1670"/>
                  </a:cubicBezTo>
                  <a:cubicBezTo>
                    <a:pt x="913" y="1634"/>
                    <a:pt x="876" y="1597"/>
                    <a:pt x="794" y="1524"/>
                  </a:cubicBezTo>
                  <a:cubicBezTo>
                    <a:pt x="721" y="1478"/>
                    <a:pt x="648" y="1405"/>
                    <a:pt x="612" y="1333"/>
                  </a:cubicBezTo>
                  <a:lnTo>
                    <a:pt x="612" y="1369"/>
                  </a:lnTo>
                  <a:cubicBezTo>
                    <a:pt x="530" y="1250"/>
                    <a:pt x="457" y="1141"/>
                    <a:pt x="420" y="1022"/>
                  </a:cubicBezTo>
                  <a:cubicBezTo>
                    <a:pt x="338" y="840"/>
                    <a:pt x="302" y="612"/>
                    <a:pt x="265" y="384"/>
                  </a:cubicBezTo>
                  <a:lnTo>
                    <a:pt x="265" y="420"/>
                  </a:lnTo>
                  <a:cubicBezTo>
                    <a:pt x="265" y="302"/>
                    <a:pt x="229" y="192"/>
                    <a:pt x="229" y="74"/>
                  </a:cubicBezTo>
                  <a:cubicBezTo>
                    <a:pt x="229" y="37"/>
                    <a:pt x="192" y="1"/>
                    <a:pt x="110" y="1"/>
                  </a:cubicBezTo>
                  <a:close/>
                </a:path>
              </a:pathLst>
            </a:custGeom>
            <a:solidFill>
              <a:srgbClr val="FE6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4" name="Google Shape;6224;p73"/>
            <p:cNvSpPr/>
            <p:nvPr/>
          </p:nvSpPr>
          <p:spPr>
            <a:xfrm flipH="1">
              <a:off x="2950433" y="3025575"/>
              <a:ext cx="250301" cy="466642"/>
            </a:xfrm>
            <a:custGeom>
              <a:avLst/>
              <a:gdLst/>
              <a:ahLst/>
              <a:cxnLst/>
              <a:rect l="l" t="t" r="r" b="b"/>
              <a:pathLst>
                <a:path w="4179" h="7791" extrusionOk="0">
                  <a:moveTo>
                    <a:pt x="3339" y="0"/>
                  </a:moveTo>
                  <a:cubicBezTo>
                    <a:pt x="3303" y="37"/>
                    <a:pt x="3339" y="37"/>
                    <a:pt x="3339" y="37"/>
                  </a:cubicBezTo>
                  <a:cubicBezTo>
                    <a:pt x="3376" y="73"/>
                    <a:pt x="3421" y="73"/>
                    <a:pt x="3458" y="110"/>
                  </a:cubicBezTo>
                  <a:cubicBezTo>
                    <a:pt x="3567" y="146"/>
                    <a:pt x="3649" y="228"/>
                    <a:pt x="3722" y="301"/>
                  </a:cubicBezTo>
                  <a:cubicBezTo>
                    <a:pt x="3795" y="374"/>
                    <a:pt x="3832" y="456"/>
                    <a:pt x="3877" y="529"/>
                  </a:cubicBezTo>
                  <a:cubicBezTo>
                    <a:pt x="3950" y="602"/>
                    <a:pt x="3950" y="684"/>
                    <a:pt x="3987" y="794"/>
                  </a:cubicBezTo>
                  <a:cubicBezTo>
                    <a:pt x="4023" y="912"/>
                    <a:pt x="4023" y="1058"/>
                    <a:pt x="4023" y="1214"/>
                  </a:cubicBezTo>
                  <a:cubicBezTo>
                    <a:pt x="4023" y="1405"/>
                    <a:pt x="4023" y="1560"/>
                    <a:pt x="3987" y="1743"/>
                  </a:cubicBezTo>
                  <a:cubicBezTo>
                    <a:pt x="3950" y="1934"/>
                    <a:pt x="3914" y="2162"/>
                    <a:pt x="3832" y="2354"/>
                  </a:cubicBezTo>
                  <a:lnTo>
                    <a:pt x="3877" y="2354"/>
                  </a:lnTo>
                  <a:cubicBezTo>
                    <a:pt x="3649" y="3157"/>
                    <a:pt x="3303" y="3914"/>
                    <a:pt x="2883" y="4634"/>
                  </a:cubicBezTo>
                  <a:lnTo>
                    <a:pt x="2883" y="4598"/>
                  </a:lnTo>
                  <a:cubicBezTo>
                    <a:pt x="2655" y="5018"/>
                    <a:pt x="2354" y="5392"/>
                    <a:pt x="2089" y="5775"/>
                  </a:cubicBezTo>
                  <a:cubicBezTo>
                    <a:pt x="1779" y="6158"/>
                    <a:pt x="1478" y="6496"/>
                    <a:pt x="1141" y="6842"/>
                  </a:cubicBezTo>
                  <a:cubicBezTo>
                    <a:pt x="794" y="7180"/>
                    <a:pt x="411" y="7490"/>
                    <a:pt x="37" y="7754"/>
                  </a:cubicBezTo>
                  <a:cubicBezTo>
                    <a:pt x="0" y="7754"/>
                    <a:pt x="0" y="7754"/>
                    <a:pt x="37" y="7791"/>
                  </a:cubicBezTo>
                  <a:lnTo>
                    <a:pt x="73" y="7791"/>
                  </a:lnTo>
                  <a:cubicBezTo>
                    <a:pt x="456" y="7563"/>
                    <a:pt x="757" y="7298"/>
                    <a:pt x="1095" y="6988"/>
                  </a:cubicBezTo>
                  <a:cubicBezTo>
                    <a:pt x="1405" y="6687"/>
                    <a:pt x="1670" y="6386"/>
                    <a:pt x="1934" y="6076"/>
                  </a:cubicBezTo>
                  <a:cubicBezTo>
                    <a:pt x="2509" y="5437"/>
                    <a:pt x="2965" y="4707"/>
                    <a:pt x="3339" y="3950"/>
                  </a:cubicBezTo>
                  <a:cubicBezTo>
                    <a:pt x="3531" y="3567"/>
                    <a:pt x="3722" y="3193"/>
                    <a:pt x="3832" y="2810"/>
                  </a:cubicBezTo>
                  <a:cubicBezTo>
                    <a:pt x="3914" y="2618"/>
                    <a:pt x="3950" y="2390"/>
                    <a:pt x="4023" y="2199"/>
                  </a:cubicBezTo>
                  <a:cubicBezTo>
                    <a:pt x="4060" y="2053"/>
                    <a:pt x="4105" y="1861"/>
                    <a:pt x="4142" y="1706"/>
                  </a:cubicBezTo>
                  <a:cubicBezTo>
                    <a:pt x="4142" y="1560"/>
                    <a:pt x="4178" y="1369"/>
                    <a:pt x="4178" y="1214"/>
                  </a:cubicBezTo>
                  <a:cubicBezTo>
                    <a:pt x="4142" y="1058"/>
                    <a:pt x="4142" y="912"/>
                    <a:pt x="4105" y="794"/>
                  </a:cubicBezTo>
                  <a:cubicBezTo>
                    <a:pt x="4060" y="648"/>
                    <a:pt x="3987" y="493"/>
                    <a:pt x="3914" y="374"/>
                  </a:cubicBezTo>
                  <a:cubicBezTo>
                    <a:pt x="3832" y="265"/>
                    <a:pt x="3722" y="192"/>
                    <a:pt x="3604" y="110"/>
                  </a:cubicBezTo>
                  <a:cubicBezTo>
                    <a:pt x="3567" y="73"/>
                    <a:pt x="3494" y="73"/>
                    <a:pt x="3458" y="37"/>
                  </a:cubicBezTo>
                  <a:lnTo>
                    <a:pt x="3421" y="37"/>
                  </a:lnTo>
                  <a:cubicBezTo>
                    <a:pt x="3421" y="0"/>
                    <a:pt x="3376" y="0"/>
                    <a:pt x="3376" y="0"/>
                  </a:cubicBezTo>
                  <a:close/>
                </a:path>
              </a:pathLst>
            </a:custGeom>
            <a:solidFill>
              <a:srgbClr val="FEBF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5" name="Google Shape;6225;p73"/>
            <p:cNvSpPr/>
            <p:nvPr/>
          </p:nvSpPr>
          <p:spPr>
            <a:xfrm flipH="1">
              <a:off x="2454324" y="3016292"/>
              <a:ext cx="512042" cy="528394"/>
            </a:xfrm>
            <a:custGeom>
              <a:avLst/>
              <a:gdLst/>
              <a:ahLst/>
              <a:cxnLst/>
              <a:rect l="l" t="t" r="r" b="b"/>
              <a:pathLst>
                <a:path w="8549" h="8822" extrusionOk="0">
                  <a:moveTo>
                    <a:pt x="3531" y="0"/>
                  </a:moveTo>
                  <a:cubicBezTo>
                    <a:pt x="3495" y="0"/>
                    <a:pt x="3495" y="37"/>
                    <a:pt x="3495" y="73"/>
                  </a:cubicBezTo>
                  <a:cubicBezTo>
                    <a:pt x="3458" y="119"/>
                    <a:pt x="3495" y="119"/>
                    <a:pt x="3495" y="155"/>
                  </a:cubicBezTo>
                  <a:cubicBezTo>
                    <a:pt x="3495" y="192"/>
                    <a:pt x="3531" y="228"/>
                    <a:pt x="3568" y="301"/>
                  </a:cubicBezTo>
                  <a:cubicBezTo>
                    <a:pt x="3686" y="575"/>
                    <a:pt x="3723" y="803"/>
                    <a:pt x="3759" y="1067"/>
                  </a:cubicBezTo>
                  <a:cubicBezTo>
                    <a:pt x="3796" y="1296"/>
                    <a:pt x="3796" y="1524"/>
                    <a:pt x="3759" y="1715"/>
                  </a:cubicBezTo>
                  <a:cubicBezTo>
                    <a:pt x="3723" y="2171"/>
                    <a:pt x="3568" y="2545"/>
                    <a:pt x="3422" y="2892"/>
                  </a:cubicBezTo>
                  <a:lnTo>
                    <a:pt x="3422" y="2855"/>
                  </a:lnTo>
                  <a:cubicBezTo>
                    <a:pt x="3385" y="2965"/>
                    <a:pt x="3340" y="3084"/>
                    <a:pt x="3267" y="3230"/>
                  </a:cubicBezTo>
                  <a:cubicBezTo>
                    <a:pt x="3157" y="3458"/>
                    <a:pt x="3039" y="3722"/>
                    <a:pt x="2966" y="3996"/>
                  </a:cubicBezTo>
                  <a:cubicBezTo>
                    <a:pt x="2847" y="4297"/>
                    <a:pt x="2774" y="4598"/>
                    <a:pt x="2738" y="4908"/>
                  </a:cubicBezTo>
                  <a:cubicBezTo>
                    <a:pt x="2656" y="4789"/>
                    <a:pt x="2583" y="4717"/>
                    <a:pt x="2510" y="4634"/>
                  </a:cubicBezTo>
                  <a:cubicBezTo>
                    <a:pt x="2355" y="4452"/>
                    <a:pt x="2199" y="4178"/>
                    <a:pt x="2017" y="3877"/>
                  </a:cubicBezTo>
                  <a:cubicBezTo>
                    <a:pt x="1862" y="3613"/>
                    <a:pt x="1743" y="3312"/>
                    <a:pt x="1597" y="3038"/>
                  </a:cubicBezTo>
                  <a:cubicBezTo>
                    <a:pt x="1406" y="2509"/>
                    <a:pt x="1251" y="2053"/>
                    <a:pt x="1178" y="1560"/>
                  </a:cubicBezTo>
                  <a:lnTo>
                    <a:pt x="1178" y="1296"/>
                  </a:lnTo>
                  <a:cubicBezTo>
                    <a:pt x="1178" y="1213"/>
                    <a:pt x="1105" y="1177"/>
                    <a:pt x="1059" y="1177"/>
                  </a:cubicBezTo>
                  <a:lnTo>
                    <a:pt x="986" y="1177"/>
                  </a:lnTo>
                  <a:cubicBezTo>
                    <a:pt x="986" y="1177"/>
                    <a:pt x="950" y="1177"/>
                    <a:pt x="913" y="1213"/>
                  </a:cubicBezTo>
                  <a:cubicBezTo>
                    <a:pt x="831" y="1332"/>
                    <a:pt x="722" y="1487"/>
                    <a:pt x="649" y="1633"/>
                  </a:cubicBezTo>
                  <a:cubicBezTo>
                    <a:pt x="530" y="1752"/>
                    <a:pt x="457" y="1898"/>
                    <a:pt x="420" y="2089"/>
                  </a:cubicBezTo>
                  <a:cubicBezTo>
                    <a:pt x="265" y="2399"/>
                    <a:pt x="192" y="2737"/>
                    <a:pt x="110" y="3084"/>
                  </a:cubicBezTo>
                  <a:cubicBezTo>
                    <a:pt x="1" y="3804"/>
                    <a:pt x="37" y="4525"/>
                    <a:pt x="229" y="5209"/>
                  </a:cubicBezTo>
                  <a:cubicBezTo>
                    <a:pt x="229" y="5364"/>
                    <a:pt x="302" y="5510"/>
                    <a:pt x="338" y="5665"/>
                  </a:cubicBezTo>
                  <a:lnTo>
                    <a:pt x="375" y="5665"/>
                  </a:lnTo>
                  <a:lnTo>
                    <a:pt x="420" y="5702"/>
                  </a:lnTo>
                  <a:cubicBezTo>
                    <a:pt x="420" y="5775"/>
                    <a:pt x="457" y="5857"/>
                    <a:pt x="493" y="5930"/>
                  </a:cubicBezTo>
                  <a:lnTo>
                    <a:pt x="530" y="5966"/>
                  </a:lnTo>
                  <a:cubicBezTo>
                    <a:pt x="566" y="6085"/>
                    <a:pt x="649" y="6231"/>
                    <a:pt x="685" y="6349"/>
                  </a:cubicBezTo>
                  <a:lnTo>
                    <a:pt x="722" y="6386"/>
                  </a:lnTo>
                  <a:cubicBezTo>
                    <a:pt x="758" y="6505"/>
                    <a:pt x="831" y="6614"/>
                    <a:pt x="877" y="6687"/>
                  </a:cubicBezTo>
                  <a:cubicBezTo>
                    <a:pt x="950" y="6806"/>
                    <a:pt x="986" y="6879"/>
                    <a:pt x="1059" y="6961"/>
                  </a:cubicBezTo>
                  <a:cubicBezTo>
                    <a:pt x="1442" y="7371"/>
                    <a:pt x="1935" y="7754"/>
                    <a:pt x="2546" y="8055"/>
                  </a:cubicBezTo>
                  <a:cubicBezTo>
                    <a:pt x="3075" y="8329"/>
                    <a:pt x="3650" y="8512"/>
                    <a:pt x="4334" y="8667"/>
                  </a:cubicBezTo>
                  <a:cubicBezTo>
                    <a:pt x="4936" y="8785"/>
                    <a:pt x="5547" y="8822"/>
                    <a:pt x="6232" y="8822"/>
                  </a:cubicBezTo>
                  <a:lnTo>
                    <a:pt x="6688" y="8822"/>
                  </a:lnTo>
                  <a:cubicBezTo>
                    <a:pt x="6843" y="8822"/>
                    <a:pt x="6952" y="8785"/>
                    <a:pt x="7071" y="8785"/>
                  </a:cubicBezTo>
                  <a:cubicBezTo>
                    <a:pt x="7299" y="8740"/>
                    <a:pt x="7491" y="8703"/>
                    <a:pt x="7673" y="8594"/>
                  </a:cubicBezTo>
                  <a:cubicBezTo>
                    <a:pt x="7828" y="8512"/>
                    <a:pt x="7983" y="8402"/>
                    <a:pt x="8129" y="8283"/>
                  </a:cubicBezTo>
                  <a:cubicBezTo>
                    <a:pt x="8175" y="8210"/>
                    <a:pt x="8248" y="8138"/>
                    <a:pt x="8284" y="8055"/>
                  </a:cubicBezTo>
                  <a:cubicBezTo>
                    <a:pt x="8321" y="8019"/>
                    <a:pt x="8357" y="7946"/>
                    <a:pt x="8403" y="7827"/>
                  </a:cubicBezTo>
                  <a:cubicBezTo>
                    <a:pt x="8476" y="7681"/>
                    <a:pt x="8512" y="7526"/>
                    <a:pt x="8549" y="7298"/>
                  </a:cubicBezTo>
                  <a:lnTo>
                    <a:pt x="8549" y="6687"/>
                  </a:lnTo>
                  <a:cubicBezTo>
                    <a:pt x="8512" y="6276"/>
                    <a:pt x="8439" y="5820"/>
                    <a:pt x="8284" y="5319"/>
                  </a:cubicBezTo>
                  <a:cubicBezTo>
                    <a:pt x="8129" y="4862"/>
                    <a:pt x="7983" y="4406"/>
                    <a:pt x="7719" y="3877"/>
                  </a:cubicBezTo>
                  <a:cubicBezTo>
                    <a:pt x="7527" y="3458"/>
                    <a:pt x="7299" y="3001"/>
                    <a:pt x="7071" y="2582"/>
                  </a:cubicBezTo>
                  <a:cubicBezTo>
                    <a:pt x="6806" y="2171"/>
                    <a:pt x="6615" y="1861"/>
                    <a:pt x="6387" y="1560"/>
                  </a:cubicBezTo>
                  <a:cubicBezTo>
                    <a:pt x="6268" y="1405"/>
                    <a:pt x="6159" y="1259"/>
                    <a:pt x="6040" y="1140"/>
                  </a:cubicBezTo>
                  <a:cubicBezTo>
                    <a:pt x="5849" y="949"/>
                    <a:pt x="5620" y="757"/>
                    <a:pt x="5319" y="575"/>
                  </a:cubicBezTo>
                  <a:cubicBezTo>
                    <a:pt x="5091" y="456"/>
                    <a:pt x="4827" y="347"/>
                    <a:pt x="4480" y="228"/>
                  </a:cubicBezTo>
                  <a:cubicBezTo>
                    <a:pt x="4252" y="155"/>
                    <a:pt x="3987" y="73"/>
                    <a:pt x="36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6" name="Google Shape;6226;p73"/>
            <p:cNvSpPr/>
            <p:nvPr/>
          </p:nvSpPr>
          <p:spPr>
            <a:xfrm flipH="1">
              <a:off x="2875565" y="3601468"/>
              <a:ext cx="261801" cy="100025"/>
            </a:xfrm>
            <a:custGeom>
              <a:avLst/>
              <a:gdLst/>
              <a:ahLst/>
              <a:cxnLst/>
              <a:rect l="l" t="t" r="r" b="b"/>
              <a:pathLst>
                <a:path w="4371" h="1670" extrusionOk="0">
                  <a:moveTo>
                    <a:pt x="1788" y="0"/>
                  </a:moveTo>
                  <a:cubicBezTo>
                    <a:pt x="1597" y="0"/>
                    <a:pt x="1451" y="37"/>
                    <a:pt x="1296" y="37"/>
                  </a:cubicBezTo>
                  <a:cubicBezTo>
                    <a:pt x="995" y="73"/>
                    <a:pt x="803" y="110"/>
                    <a:pt x="612" y="192"/>
                  </a:cubicBezTo>
                  <a:cubicBezTo>
                    <a:pt x="539" y="229"/>
                    <a:pt x="457" y="302"/>
                    <a:pt x="420" y="338"/>
                  </a:cubicBezTo>
                  <a:cubicBezTo>
                    <a:pt x="347" y="420"/>
                    <a:pt x="265" y="493"/>
                    <a:pt x="265" y="566"/>
                  </a:cubicBezTo>
                  <a:cubicBezTo>
                    <a:pt x="229" y="612"/>
                    <a:pt x="229" y="612"/>
                    <a:pt x="192" y="612"/>
                  </a:cubicBezTo>
                  <a:cubicBezTo>
                    <a:pt x="156" y="648"/>
                    <a:pt x="83" y="721"/>
                    <a:pt x="37" y="794"/>
                  </a:cubicBezTo>
                  <a:cubicBezTo>
                    <a:pt x="0" y="876"/>
                    <a:pt x="0" y="949"/>
                    <a:pt x="0" y="986"/>
                  </a:cubicBezTo>
                  <a:cubicBezTo>
                    <a:pt x="37" y="1068"/>
                    <a:pt x="119" y="1104"/>
                    <a:pt x="229" y="1141"/>
                  </a:cubicBezTo>
                  <a:lnTo>
                    <a:pt x="347" y="1141"/>
                  </a:lnTo>
                  <a:cubicBezTo>
                    <a:pt x="347" y="1177"/>
                    <a:pt x="347" y="1214"/>
                    <a:pt x="384" y="1250"/>
                  </a:cubicBezTo>
                  <a:cubicBezTo>
                    <a:pt x="420" y="1332"/>
                    <a:pt x="457" y="1369"/>
                    <a:pt x="493" y="1369"/>
                  </a:cubicBezTo>
                  <a:cubicBezTo>
                    <a:pt x="575" y="1405"/>
                    <a:pt x="612" y="1405"/>
                    <a:pt x="685" y="1405"/>
                  </a:cubicBezTo>
                  <a:cubicBezTo>
                    <a:pt x="840" y="1442"/>
                    <a:pt x="995" y="1442"/>
                    <a:pt x="1141" y="1442"/>
                  </a:cubicBezTo>
                  <a:lnTo>
                    <a:pt x="1597" y="1442"/>
                  </a:lnTo>
                  <a:cubicBezTo>
                    <a:pt x="1752" y="1405"/>
                    <a:pt x="1861" y="1405"/>
                    <a:pt x="2017" y="1405"/>
                  </a:cubicBezTo>
                  <a:cubicBezTo>
                    <a:pt x="2208" y="1405"/>
                    <a:pt x="2363" y="1405"/>
                    <a:pt x="2509" y="1442"/>
                  </a:cubicBezTo>
                  <a:cubicBezTo>
                    <a:pt x="2664" y="1478"/>
                    <a:pt x="2856" y="1524"/>
                    <a:pt x="3002" y="1560"/>
                  </a:cubicBezTo>
                  <a:cubicBezTo>
                    <a:pt x="3120" y="1560"/>
                    <a:pt x="3230" y="1597"/>
                    <a:pt x="3348" y="1633"/>
                  </a:cubicBezTo>
                  <a:cubicBezTo>
                    <a:pt x="3458" y="1633"/>
                    <a:pt x="3613" y="1670"/>
                    <a:pt x="3732" y="1670"/>
                  </a:cubicBezTo>
                  <a:lnTo>
                    <a:pt x="3878" y="1670"/>
                  </a:lnTo>
                  <a:cubicBezTo>
                    <a:pt x="3996" y="1633"/>
                    <a:pt x="4069" y="1633"/>
                    <a:pt x="4188" y="1597"/>
                  </a:cubicBezTo>
                  <a:cubicBezTo>
                    <a:pt x="4224" y="1560"/>
                    <a:pt x="4261" y="1560"/>
                    <a:pt x="4261" y="1524"/>
                  </a:cubicBezTo>
                  <a:cubicBezTo>
                    <a:pt x="4261" y="1524"/>
                    <a:pt x="4297" y="1478"/>
                    <a:pt x="4261" y="1442"/>
                  </a:cubicBezTo>
                  <a:cubicBezTo>
                    <a:pt x="4297" y="1405"/>
                    <a:pt x="4297" y="1369"/>
                    <a:pt x="4334" y="1332"/>
                  </a:cubicBezTo>
                  <a:cubicBezTo>
                    <a:pt x="4370" y="1296"/>
                    <a:pt x="4370" y="1214"/>
                    <a:pt x="4370" y="1141"/>
                  </a:cubicBezTo>
                  <a:lnTo>
                    <a:pt x="4370" y="986"/>
                  </a:lnTo>
                  <a:cubicBezTo>
                    <a:pt x="4334" y="949"/>
                    <a:pt x="4334" y="876"/>
                    <a:pt x="4297" y="794"/>
                  </a:cubicBezTo>
                  <a:cubicBezTo>
                    <a:pt x="4261" y="685"/>
                    <a:pt x="4188" y="612"/>
                    <a:pt x="4069" y="493"/>
                  </a:cubicBezTo>
                  <a:cubicBezTo>
                    <a:pt x="3996" y="420"/>
                    <a:pt x="3878" y="338"/>
                    <a:pt x="3768" y="265"/>
                  </a:cubicBezTo>
                  <a:cubicBezTo>
                    <a:pt x="3686" y="265"/>
                    <a:pt x="3613" y="229"/>
                    <a:pt x="3540" y="229"/>
                  </a:cubicBezTo>
                  <a:cubicBezTo>
                    <a:pt x="3348" y="156"/>
                    <a:pt x="3120" y="110"/>
                    <a:pt x="2856" y="110"/>
                  </a:cubicBezTo>
                  <a:cubicBezTo>
                    <a:pt x="2591" y="73"/>
                    <a:pt x="2318" y="37"/>
                    <a:pt x="2053" y="37"/>
                  </a:cubicBezTo>
                  <a:cubicBezTo>
                    <a:pt x="1980" y="37"/>
                    <a:pt x="1861" y="0"/>
                    <a:pt x="1788" y="0"/>
                  </a:cubicBezTo>
                  <a:close/>
                </a:path>
              </a:pathLst>
            </a:custGeom>
            <a:solidFill>
              <a:srgbClr val="FFC3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7" name="Google Shape;6227;p73"/>
            <p:cNvSpPr/>
            <p:nvPr/>
          </p:nvSpPr>
          <p:spPr>
            <a:xfrm flipH="1">
              <a:off x="2886526" y="3653936"/>
              <a:ext cx="230057" cy="47557"/>
            </a:xfrm>
            <a:custGeom>
              <a:avLst/>
              <a:gdLst/>
              <a:ahLst/>
              <a:cxnLst/>
              <a:rect l="l" t="t" r="r" b="b"/>
              <a:pathLst>
                <a:path w="3841" h="794" extrusionOk="0">
                  <a:moveTo>
                    <a:pt x="949" y="0"/>
                  </a:moveTo>
                  <a:cubicBezTo>
                    <a:pt x="757" y="0"/>
                    <a:pt x="566" y="37"/>
                    <a:pt x="374" y="73"/>
                  </a:cubicBezTo>
                  <a:cubicBezTo>
                    <a:pt x="301" y="110"/>
                    <a:pt x="265" y="110"/>
                    <a:pt x="192" y="146"/>
                  </a:cubicBezTo>
                  <a:cubicBezTo>
                    <a:pt x="146" y="146"/>
                    <a:pt x="146" y="146"/>
                    <a:pt x="110" y="192"/>
                  </a:cubicBezTo>
                  <a:cubicBezTo>
                    <a:pt x="73" y="192"/>
                    <a:pt x="73" y="192"/>
                    <a:pt x="37" y="228"/>
                  </a:cubicBezTo>
                  <a:cubicBezTo>
                    <a:pt x="37" y="228"/>
                    <a:pt x="37" y="265"/>
                    <a:pt x="0" y="265"/>
                  </a:cubicBezTo>
                  <a:lnTo>
                    <a:pt x="0" y="338"/>
                  </a:lnTo>
                  <a:lnTo>
                    <a:pt x="0" y="374"/>
                  </a:lnTo>
                  <a:lnTo>
                    <a:pt x="37" y="374"/>
                  </a:lnTo>
                  <a:lnTo>
                    <a:pt x="37" y="420"/>
                  </a:lnTo>
                  <a:lnTo>
                    <a:pt x="73" y="456"/>
                  </a:lnTo>
                  <a:cubicBezTo>
                    <a:pt x="192" y="566"/>
                    <a:pt x="338" y="602"/>
                    <a:pt x="493" y="602"/>
                  </a:cubicBezTo>
                  <a:lnTo>
                    <a:pt x="757" y="602"/>
                  </a:lnTo>
                  <a:cubicBezTo>
                    <a:pt x="830" y="602"/>
                    <a:pt x="949" y="566"/>
                    <a:pt x="1022" y="566"/>
                  </a:cubicBezTo>
                  <a:lnTo>
                    <a:pt x="1597" y="566"/>
                  </a:lnTo>
                  <a:cubicBezTo>
                    <a:pt x="1788" y="566"/>
                    <a:pt x="2016" y="566"/>
                    <a:pt x="2244" y="602"/>
                  </a:cubicBezTo>
                  <a:lnTo>
                    <a:pt x="2199" y="602"/>
                  </a:lnTo>
                  <a:cubicBezTo>
                    <a:pt x="2354" y="602"/>
                    <a:pt x="2509" y="648"/>
                    <a:pt x="2618" y="684"/>
                  </a:cubicBezTo>
                  <a:cubicBezTo>
                    <a:pt x="2773" y="684"/>
                    <a:pt x="2883" y="721"/>
                    <a:pt x="3038" y="757"/>
                  </a:cubicBezTo>
                  <a:cubicBezTo>
                    <a:pt x="3157" y="757"/>
                    <a:pt x="3266" y="794"/>
                    <a:pt x="3421" y="794"/>
                  </a:cubicBezTo>
                  <a:lnTo>
                    <a:pt x="3613" y="794"/>
                  </a:lnTo>
                  <a:cubicBezTo>
                    <a:pt x="3686" y="794"/>
                    <a:pt x="3759" y="794"/>
                    <a:pt x="3795" y="757"/>
                  </a:cubicBezTo>
                  <a:cubicBezTo>
                    <a:pt x="3841" y="757"/>
                    <a:pt x="3841" y="757"/>
                    <a:pt x="3841" y="721"/>
                  </a:cubicBezTo>
                  <a:lnTo>
                    <a:pt x="3795" y="684"/>
                  </a:lnTo>
                  <a:cubicBezTo>
                    <a:pt x="3759" y="721"/>
                    <a:pt x="3759" y="721"/>
                    <a:pt x="3722" y="721"/>
                  </a:cubicBezTo>
                  <a:lnTo>
                    <a:pt x="3303" y="721"/>
                  </a:lnTo>
                  <a:cubicBezTo>
                    <a:pt x="3038" y="684"/>
                    <a:pt x="2810" y="602"/>
                    <a:pt x="2582" y="566"/>
                  </a:cubicBezTo>
                  <a:cubicBezTo>
                    <a:pt x="2317" y="529"/>
                    <a:pt x="2053" y="493"/>
                    <a:pt x="1825" y="493"/>
                  </a:cubicBezTo>
                  <a:cubicBezTo>
                    <a:pt x="1670" y="493"/>
                    <a:pt x="1560" y="493"/>
                    <a:pt x="1405" y="456"/>
                  </a:cubicBezTo>
                  <a:lnTo>
                    <a:pt x="1058" y="456"/>
                  </a:lnTo>
                  <a:cubicBezTo>
                    <a:pt x="876" y="493"/>
                    <a:pt x="648" y="493"/>
                    <a:pt x="456" y="493"/>
                  </a:cubicBezTo>
                  <a:lnTo>
                    <a:pt x="338" y="493"/>
                  </a:lnTo>
                  <a:cubicBezTo>
                    <a:pt x="301" y="456"/>
                    <a:pt x="265" y="456"/>
                    <a:pt x="228" y="456"/>
                  </a:cubicBezTo>
                  <a:lnTo>
                    <a:pt x="146" y="374"/>
                  </a:lnTo>
                  <a:cubicBezTo>
                    <a:pt x="110" y="374"/>
                    <a:pt x="110" y="374"/>
                    <a:pt x="110" y="338"/>
                  </a:cubicBezTo>
                  <a:lnTo>
                    <a:pt x="73" y="338"/>
                  </a:lnTo>
                  <a:lnTo>
                    <a:pt x="73" y="301"/>
                  </a:lnTo>
                  <a:lnTo>
                    <a:pt x="110" y="301"/>
                  </a:lnTo>
                  <a:lnTo>
                    <a:pt x="110" y="265"/>
                  </a:lnTo>
                  <a:cubicBezTo>
                    <a:pt x="146" y="265"/>
                    <a:pt x="192" y="228"/>
                    <a:pt x="228" y="228"/>
                  </a:cubicBezTo>
                  <a:cubicBezTo>
                    <a:pt x="338" y="146"/>
                    <a:pt x="493" y="146"/>
                    <a:pt x="602" y="110"/>
                  </a:cubicBezTo>
                  <a:cubicBezTo>
                    <a:pt x="684" y="110"/>
                    <a:pt x="794" y="73"/>
                    <a:pt x="876" y="73"/>
                  </a:cubicBezTo>
                  <a:cubicBezTo>
                    <a:pt x="985" y="73"/>
                    <a:pt x="1104" y="73"/>
                    <a:pt x="1213" y="110"/>
                  </a:cubicBezTo>
                  <a:cubicBezTo>
                    <a:pt x="1286" y="110"/>
                    <a:pt x="1369" y="110"/>
                    <a:pt x="1441" y="146"/>
                  </a:cubicBezTo>
                  <a:cubicBezTo>
                    <a:pt x="1478" y="146"/>
                    <a:pt x="1478" y="110"/>
                    <a:pt x="1478" y="110"/>
                  </a:cubicBezTo>
                  <a:lnTo>
                    <a:pt x="1478" y="73"/>
                  </a:lnTo>
                  <a:cubicBezTo>
                    <a:pt x="1286" y="37"/>
                    <a:pt x="1104" y="0"/>
                    <a:pt x="949" y="0"/>
                  </a:cubicBezTo>
                  <a:close/>
                </a:path>
              </a:pathLst>
            </a:custGeom>
            <a:solidFill>
              <a:srgbClr val="EEAA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8" name="Google Shape;6228;p73"/>
            <p:cNvSpPr/>
            <p:nvPr/>
          </p:nvSpPr>
          <p:spPr>
            <a:xfrm flipH="1">
              <a:off x="3025841" y="3626624"/>
              <a:ext cx="113741" cy="45400"/>
            </a:xfrm>
            <a:custGeom>
              <a:avLst/>
              <a:gdLst/>
              <a:ahLst/>
              <a:cxnLst/>
              <a:rect l="l" t="t" r="r" b="b"/>
              <a:pathLst>
                <a:path w="1899" h="758" extrusionOk="0">
                  <a:moveTo>
                    <a:pt x="950" y="0"/>
                  </a:moveTo>
                  <a:cubicBezTo>
                    <a:pt x="840" y="0"/>
                    <a:pt x="758" y="0"/>
                    <a:pt x="649" y="37"/>
                  </a:cubicBezTo>
                  <a:cubicBezTo>
                    <a:pt x="530" y="37"/>
                    <a:pt x="421" y="73"/>
                    <a:pt x="348" y="110"/>
                  </a:cubicBezTo>
                  <a:cubicBezTo>
                    <a:pt x="302" y="110"/>
                    <a:pt x="229" y="146"/>
                    <a:pt x="193" y="146"/>
                  </a:cubicBezTo>
                  <a:cubicBezTo>
                    <a:pt x="156" y="192"/>
                    <a:pt x="120" y="228"/>
                    <a:pt x="120" y="265"/>
                  </a:cubicBezTo>
                  <a:cubicBezTo>
                    <a:pt x="74" y="265"/>
                    <a:pt x="74" y="301"/>
                    <a:pt x="37" y="301"/>
                  </a:cubicBezTo>
                  <a:lnTo>
                    <a:pt x="37" y="374"/>
                  </a:lnTo>
                  <a:lnTo>
                    <a:pt x="1" y="420"/>
                  </a:lnTo>
                  <a:lnTo>
                    <a:pt x="1" y="456"/>
                  </a:lnTo>
                  <a:lnTo>
                    <a:pt x="37" y="493"/>
                  </a:lnTo>
                  <a:lnTo>
                    <a:pt x="37" y="529"/>
                  </a:lnTo>
                  <a:cubicBezTo>
                    <a:pt x="37" y="566"/>
                    <a:pt x="37" y="566"/>
                    <a:pt x="74" y="566"/>
                  </a:cubicBezTo>
                  <a:cubicBezTo>
                    <a:pt x="120" y="602"/>
                    <a:pt x="120" y="648"/>
                    <a:pt x="156" y="684"/>
                  </a:cubicBezTo>
                  <a:cubicBezTo>
                    <a:pt x="229" y="684"/>
                    <a:pt x="266" y="721"/>
                    <a:pt x="302" y="721"/>
                  </a:cubicBezTo>
                  <a:cubicBezTo>
                    <a:pt x="348" y="721"/>
                    <a:pt x="384" y="757"/>
                    <a:pt x="457" y="757"/>
                  </a:cubicBezTo>
                  <a:lnTo>
                    <a:pt x="494" y="721"/>
                  </a:lnTo>
                  <a:lnTo>
                    <a:pt x="494" y="684"/>
                  </a:lnTo>
                  <a:lnTo>
                    <a:pt x="457" y="684"/>
                  </a:lnTo>
                  <a:cubicBezTo>
                    <a:pt x="384" y="684"/>
                    <a:pt x="348" y="648"/>
                    <a:pt x="266" y="648"/>
                  </a:cubicBezTo>
                  <a:cubicBezTo>
                    <a:pt x="229" y="602"/>
                    <a:pt x="193" y="602"/>
                    <a:pt x="156" y="566"/>
                  </a:cubicBezTo>
                  <a:cubicBezTo>
                    <a:pt x="156" y="566"/>
                    <a:pt x="120" y="566"/>
                    <a:pt x="120" y="529"/>
                  </a:cubicBezTo>
                  <a:lnTo>
                    <a:pt x="120" y="493"/>
                  </a:lnTo>
                  <a:lnTo>
                    <a:pt x="74" y="456"/>
                  </a:lnTo>
                  <a:lnTo>
                    <a:pt x="120" y="374"/>
                  </a:lnTo>
                  <a:cubicBezTo>
                    <a:pt x="120" y="338"/>
                    <a:pt x="120" y="338"/>
                    <a:pt x="156" y="338"/>
                  </a:cubicBezTo>
                  <a:lnTo>
                    <a:pt x="193" y="301"/>
                  </a:lnTo>
                  <a:lnTo>
                    <a:pt x="193" y="265"/>
                  </a:lnTo>
                  <a:cubicBezTo>
                    <a:pt x="229" y="228"/>
                    <a:pt x="266" y="192"/>
                    <a:pt x="302" y="192"/>
                  </a:cubicBezTo>
                  <a:cubicBezTo>
                    <a:pt x="421" y="146"/>
                    <a:pt x="530" y="110"/>
                    <a:pt x="649" y="110"/>
                  </a:cubicBezTo>
                  <a:cubicBezTo>
                    <a:pt x="758" y="73"/>
                    <a:pt x="913" y="73"/>
                    <a:pt x="1032" y="73"/>
                  </a:cubicBezTo>
                  <a:cubicBezTo>
                    <a:pt x="1093" y="61"/>
                    <a:pt x="1154" y="57"/>
                    <a:pt x="1217" y="57"/>
                  </a:cubicBezTo>
                  <a:cubicBezTo>
                    <a:pt x="1342" y="57"/>
                    <a:pt x="1470" y="73"/>
                    <a:pt x="1597" y="73"/>
                  </a:cubicBezTo>
                  <a:cubicBezTo>
                    <a:pt x="1670" y="73"/>
                    <a:pt x="1753" y="110"/>
                    <a:pt x="1862" y="110"/>
                  </a:cubicBezTo>
                  <a:cubicBezTo>
                    <a:pt x="1862" y="110"/>
                    <a:pt x="1898" y="110"/>
                    <a:pt x="1898" y="73"/>
                  </a:cubicBezTo>
                  <a:cubicBezTo>
                    <a:pt x="1898" y="73"/>
                    <a:pt x="1898" y="37"/>
                    <a:pt x="1862" y="37"/>
                  </a:cubicBezTo>
                  <a:cubicBezTo>
                    <a:pt x="1716" y="37"/>
                    <a:pt x="1561" y="0"/>
                    <a:pt x="1406" y="0"/>
                  </a:cubicBezTo>
                  <a:close/>
                </a:path>
              </a:pathLst>
            </a:custGeom>
            <a:solidFill>
              <a:srgbClr val="EEAA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9" name="Google Shape;6229;p73"/>
            <p:cNvSpPr/>
            <p:nvPr/>
          </p:nvSpPr>
          <p:spPr>
            <a:xfrm flipH="1">
              <a:off x="2388200" y="2996047"/>
              <a:ext cx="537138" cy="760127"/>
            </a:xfrm>
            <a:custGeom>
              <a:avLst/>
              <a:gdLst/>
              <a:ahLst/>
              <a:cxnLst/>
              <a:rect l="l" t="t" r="r" b="b"/>
              <a:pathLst>
                <a:path w="8968" h="12691" extrusionOk="0">
                  <a:moveTo>
                    <a:pt x="4443" y="1"/>
                  </a:moveTo>
                  <a:cubicBezTo>
                    <a:pt x="4142" y="1"/>
                    <a:pt x="3877" y="74"/>
                    <a:pt x="3649" y="110"/>
                  </a:cubicBezTo>
                  <a:cubicBezTo>
                    <a:pt x="3458" y="147"/>
                    <a:pt x="3229" y="229"/>
                    <a:pt x="3001" y="265"/>
                  </a:cubicBezTo>
                  <a:lnTo>
                    <a:pt x="2846" y="338"/>
                  </a:lnTo>
                  <a:cubicBezTo>
                    <a:pt x="2810" y="338"/>
                    <a:pt x="2810" y="375"/>
                    <a:pt x="2773" y="375"/>
                  </a:cubicBezTo>
                  <a:lnTo>
                    <a:pt x="2773" y="457"/>
                  </a:lnTo>
                  <a:cubicBezTo>
                    <a:pt x="2810" y="493"/>
                    <a:pt x="2810" y="530"/>
                    <a:pt x="2846" y="530"/>
                  </a:cubicBezTo>
                  <a:lnTo>
                    <a:pt x="2883" y="530"/>
                  </a:lnTo>
                  <a:cubicBezTo>
                    <a:pt x="3302" y="986"/>
                    <a:pt x="3567" y="1369"/>
                    <a:pt x="3795" y="1743"/>
                  </a:cubicBezTo>
                  <a:cubicBezTo>
                    <a:pt x="3914" y="1935"/>
                    <a:pt x="3987" y="2126"/>
                    <a:pt x="4069" y="2318"/>
                  </a:cubicBezTo>
                  <a:cubicBezTo>
                    <a:pt x="4142" y="2546"/>
                    <a:pt x="4251" y="2737"/>
                    <a:pt x="4333" y="2965"/>
                  </a:cubicBezTo>
                  <a:cubicBezTo>
                    <a:pt x="4479" y="3422"/>
                    <a:pt x="4634" y="3832"/>
                    <a:pt x="4753" y="4288"/>
                  </a:cubicBezTo>
                  <a:lnTo>
                    <a:pt x="4753" y="4334"/>
                  </a:lnTo>
                  <a:cubicBezTo>
                    <a:pt x="4826" y="4516"/>
                    <a:pt x="4862" y="4671"/>
                    <a:pt x="4899" y="4863"/>
                  </a:cubicBezTo>
                  <a:cubicBezTo>
                    <a:pt x="4899" y="4972"/>
                    <a:pt x="4935" y="5055"/>
                    <a:pt x="4981" y="5164"/>
                  </a:cubicBezTo>
                  <a:lnTo>
                    <a:pt x="4981" y="5246"/>
                  </a:lnTo>
                  <a:cubicBezTo>
                    <a:pt x="5054" y="5511"/>
                    <a:pt x="5091" y="5739"/>
                    <a:pt x="5164" y="6003"/>
                  </a:cubicBezTo>
                  <a:cubicBezTo>
                    <a:pt x="5282" y="6532"/>
                    <a:pt x="5392" y="7144"/>
                    <a:pt x="5392" y="7791"/>
                  </a:cubicBezTo>
                  <a:cubicBezTo>
                    <a:pt x="5355" y="8092"/>
                    <a:pt x="5319" y="8393"/>
                    <a:pt x="5246" y="8667"/>
                  </a:cubicBezTo>
                  <a:cubicBezTo>
                    <a:pt x="5209" y="8850"/>
                    <a:pt x="5127" y="9041"/>
                    <a:pt x="5054" y="9196"/>
                  </a:cubicBezTo>
                  <a:cubicBezTo>
                    <a:pt x="4981" y="9306"/>
                    <a:pt x="4899" y="9388"/>
                    <a:pt x="4826" y="9497"/>
                  </a:cubicBezTo>
                  <a:cubicBezTo>
                    <a:pt x="4753" y="9579"/>
                    <a:pt x="4634" y="9652"/>
                    <a:pt x="4525" y="9689"/>
                  </a:cubicBezTo>
                  <a:lnTo>
                    <a:pt x="4525" y="9725"/>
                  </a:lnTo>
                  <a:cubicBezTo>
                    <a:pt x="4406" y="9762"/>
                    <a:pt x="4251" y="9844"/>
                    <a:pt x="4105" y="9880"/>
                  </a:cubicBezTo>
                  <a:lnTo>
                    <a:pt x="4069" y="9880"/>
                  </a:lnTo>
                  <a:cubicBezTo>
                    <a:pt x="3722" y="9953"/>
                    <a:pt x="3385" y="9990"/>
                    <a:pt x="3074" y="9990"/>
                  </a:cubicBezTo>
                  <a:lnTo>
                    <a:pt x="2965" y="9990"/>
                  </a:lnTo>
                  <a:cubicBezTo>
                    <a:pt x="2846" y="9953"/>
                    <a:pt x="2700" y="9953"/>
                    <a:pt x="2582" y="9953"/>
                  </a:cubicBezTo>
                  <a:lnTo>
                    <a:pt x="2016" y="9953"/>
                  </a:lnTo>
                  <a:cubicBezTo>
                    <a:pt x="1788" y="9953"/>
                    <a:pt x="1560" y="9953"/>
                    <a:pt x="1368" y="9990"/>
                  </a:cubicBezTo>
                  <a:cubicBezTo>
                    <a:pt x="1104" y="10035"/>
                    <a:pt x="876" y="10072"/>
                    <a:pt x="684" y="10181"/>
                  </a:cubicBezTo>
                  <a:cubicBezTo>
                    <a:pt x="529" y="10264"/>
                    <a:pt x="374" y="10337"/>
                    <a:pt x="301" y="10410"/>
                  </a:cubicBezTo>
                  <a:cubicBezTo>
                    <a:pt x="192" y="10528"/>
                    <a:pt x="110" y="10674"/>
                    <a:pt x="73" y="10793"/>
                  </a:cubicBezTo>
                  <a:cubicBezTo>
                    <a:pt x="0" y="11057"/>
                    <a:pt x="37" y="11358"/>
                    <a:pt x="228" y="11632"/>
                  </a:cubicBezTo>
                  <a:cubicBezTo>
                    <a:pt x="301" y="11741"/>
                    <a:pt x="374" y="11860"/>
                    <a:pt x="493" y="11969"/>
                  </a:cubicBezTo>
                  <a:cubicBezTo>
                    <a:pt x="602" y="12088"/>
                    <a:pt x="757" y="12198"/>
                    <a:pt x="912" y="12271"/>
                  </a:cubicBezTo>
                  <a:cubicBezTo>
                    <a:pt x="1058" y="12353"/>
                    <a:pt x="1250" y="12426"/>
                    <a:pt x="1441" y="12462"/>
                  </a:cubicBezTo>
                  <a:cubicBezTo>
                    <a:pt x="1633" y="12544"/>
                    <a:pt x="1825" y="12581"/>
                    <a:pt x="2016" y="12617"/>
                  </a:cubicBezTo>
                  <a:cubicBezTo>
                    <a:pt x="2317" y="12654"/>
                    <a:pt x="2655" y="12690"/>
                    <a:pt x="3074" y="12690"/>
                  </a:cubicBezTo>
                  <a:lnTo>
                    <a:pt x="3421" y="12690"/>
                  </a:lnTo>
                  <a:cubicBezTo>
                    <a:pt x="3987" y="12690"/>
                    <a:pt x="4525" y="12654"/>
                    <a:pt x="5054" y="12544"/>
                  </a:cubicBezTo>
                  <a:cubicBezTo>
                    <a:pt x="5355" y="12462"/>
                    <a:pt x="5665" y="12389"/>
                    <a:pt x="5966" y="12271"/>
                  </a:cubicBezTo>
                  <a:cubicBezTo>
                    <a:pt x="6231" y="12198"/>
                    <a:pt x="6495" y="12042"/>
                    <a:pt x="6760" y="11896"/>
                  </a:cubicBezTo>
                  <a:cubicBezTo>
                    <a:pt x="7298" y="11586"/>
                    <a:pt x="7754" y="11176"/>
                    <a:pt x="8092" y="10674"/>
                  </a:cubicBezTo>
                  <a:cubicBezTo>
                    <a:pt x="8283" y="10410"/>
                    <a:pt x="8439" y="10108"/>
                    <a:pt x="8548" y="9807"/>
                  </a:cubicBezTo>
                  <a:cubicBezTo>
                    <a:pt x="8667" y="9497"/>
                    <a:pt x="8740" y="9160"/>
                    <a:pt x="8813" y="8740"/>
                  </a:cubicBezTo>
                  <a:cubicBezTo>
                    <a:pt x="8968" y="7937"/>
                    <a:pt x="8968" y="7071"/>
                    <a:pt x="8895" y="6231"/>
                  </a:cubicBezTo>
                  <a:cubicBezTo>
                    <a:pt x="8776" y="5392"/>
                    <a:pt x="8585" y="4562"/>
                    <a:pt x="8283" y="3759"/>
                  </a:cubicBezTo>
                  <a:cubicBezTo>
                    <a:pt x="8128" y="3376"/>
                    <a:pt x="7982" y="3002"/>
                    <a:pt x="7791" y="2619"/>
                  </a:cubicBezTo>
                  <a:cubicBezTo>
                    <a:pt x="7599" y="2281"/>
                    <a:pt x="7444" y="2008"/>
                    <a:pt x="7262" y="1743"/>
                  </a:cubicBezTo>
                  <a:cubicBezTo>
                    <a:pt x="6806" y="1059"/>
                    <a:pt x="6349" y="566"/>
                    <a:pt x="5775" y="265"/>
                  </a:cubicBezTo>
                  <a:cubicBezTo>
                    <a:pt x="5620" y="183"/>
                    <a:pt x="5437" y="110"/>
                    <a:pt x="5209" y="74"/>
                  </a:cubicBezTo>
                  <a:cubicBezTo>
                    <a:pt x="5018" y="37"/>
                    <a:pt x="4826" y="1"/>
                    <a:pt x="45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0" name="Google Shape;6230;p73"/>
            <p:cNvSpPr/>
            <p:nvPr/>
          </p:nvSpPr>
          <p:spPr>
            <a:xfrm flipH="1">
              <a:off x="2675039" y="3662681"/>
              <a:ext cx="60" cy="6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FE6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1" name="Google Shape;6231;p73"/>
            <p:cNvSpPr/>
            <p:nvPr/>
          </p:nvSpPr>
          <p:spPr>
            <a:xfrm flipH="1">
              <a:off x="2725350" y="3720060"/>
              <a:ext cx="60" cy="6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FE6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2" name="Google Shape;6232;p73"/>
            <p:cNvSpPr/>
            <p:nvPr/>
          </p:nvSpPr>
          <p:spPr>
            <a:xfrm flipH="1">
              <a:off x="2583818" y="3191665"/>
              <a:ext cx="100564" cy="400578"/>
            </a:xfrm>
            <a:custGeom>
              <a:avLst/>
              <a:gdLst/>
              <a:ahLst/>
              <a:cxnLst/>
              <a:rect l="l" t="t" r="r" b="b"/>
              <a:pathLst>
                <a:path w="1679" h="6688" extrusionOk="0">
                  <a:moveTo>
                    <a:pt x="1186" y="0"/>
                  </a:moveTo>
                  <a:cubicBezTo>
                    <a:pt x="1141" y="37"/>
                    <a:pt x="1141" y="37"/>
                    <a:pt x="1141" y="73"/>
                  </a:cubicBezTo>
                  <a:cubicBezTo>
                    <a:pt x="1332" y="530"/>
                    <a:pt x="1451" y="1022"/>
                    <a:pt x="1487" y="1524"/>
                  </a:cubicBezTo>
                  <a:cubicBezTo>
                    <a:pt x="1597" y="2281"/>
                    <a:pt x="1597" y="3075"/>
                    <a:pt x="1487" y="3841"/>
                  </a:cubicBezTo>
                  <a:cubicBezTo>
                    <a:pt x="1414" y="4489"/>
                    <a:pt x="1259" y="5127"/>
                    <a:pt x="995" y="5702"/>
                  </a:cubicBezTo>
                  <a:cubicBezTo>
                    <a:pt x="958" y="5775"/>
                    <a:pt x="912" y="5894"/>
                    <a:pt x="876" y="5967"/>
                  </a:cubicBezTo>
                  <a:cubicBezTo>
                    <a:pt x="839" y="6040"/>
                    <a:pt x="803" y="6122"/>
                    <a:pt x="766" y="6158"/>
                  </a:cubicBezTo>
                  <a:cubicBezTo>
                    <a:pt x="684" y="6231"/>
                    <a:pt x="648" y="6313"/>
                    <a:pt x="575" y="6386"/>
                  </a:cubicBezTo>
                  <a:lnTo>
                    <a:pt x="575" y="6350"/>
                  </a:lnTo>
                  <a:cubicBezTo>
                    <a:pt x="502" y="6423"/>
                    <a:pt x="383" y="6496"/>
                    <a:pt x="274" y="6541"/>
                  </a:cubicBezTo>
                  <a:cubicBezTo>
                    <a:pt x="192" y="6578"/>
                    <a:pt x="119" y="6578"/>
                    <a:pt x="46" y="6614"/>
                  </a:cubicBezTo>
                  <a:cubicBezTo>
                    <a:pt x="0" y="6614"/>
                    <a:pt x="0" y="6651"/>
                    <a:pt x="0" y="6651"/>
                  </a:cubicBezTo>
                  <a:cubicBezTo>
                    <a:pt x="0" y="6687"/>
                    <a:pt x="46" y="6687"/>
                    <a:pt x="46" y="6687"/>
                  </a:cubicBezTo>
                  <a:cubicBezTo>
                    <a:pt x="192" y="6651"/>
                    <a:pt x="347" y="6578"/>
                    <a:pt x="502" y="6496"/>
                  </a:cubicBezTo>
                  <a:cubicBezTo>
                    <a:pt x="611" y="6423"/>
                    <a:pt x="730" y="6350"/>
                    <a:pt x="803" y="6231"/>
                  </a:cubicBezTo>
                  <a:cubicBezTo>
                    <a:pt x="912" y="6122"/>
                    <a:pt x="995" y="5967"/>
                    <a:pt x="1068" y="5812"/>
                  </a:cubicBezTo>
                  <a:cubicBezTo>
                    <a:pt x="1141" y="5666"/>
                    <a:pt x="1223" y="5511"/>
                    <a:pt x="1259" y="5355"/>
                  </a:cubicBezTo>
                  <a:cubicBezTo>
                    <a:pt x="1414" y="5018"/>
                    <a:pt x="1487" y="4635"/>
                    <a:pt x="1560" y="4297"/>
                  </a:cubicBezTo>
                  <a:cubicBezTo>
                    <a:pt x="1597" y="3914"/>
                    <a:pt x="1642" y="3531"/>
                    <a:pt x="1679" y="3157"/>
                  </a:cubicBezTo>
                  <a:cubicBezTo>
                    <a:pt x="1679" y="2582"/>
                    <a:pt x="1679" y="2053"/>
                    <a:pt x="1597" y="1524"/>
                  </a:cubicBezTo>
                  <a:cubicBezTo>
                    <a:pt x="1524" y="1022"/>
                    <a:pt x="1414" y="530"/>
                    <a:pt x="1223" y="37"/>
                  </a:cubicBezTo>
                  <a:cubicBezTo>
                    <a:pt x="1223" y="37"/>
                    <a:pt x="1223" y="0"/>
                    <a:pt x="1186" y="0"/>
                  </a:cubicBezTo>
                  <a:close/>
                </a:path>
              </a:pathLst>
            </a:custGeom>
            <a:solidFill>
              <a:srgbClr val="FEBF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3" name="Google Shape;6233;p73"/>
            <p:cNvSpPr/>
            <p:nvPr/>
          </p:nvSpPr>
          <p:spPr>
            <a:xfrm flipH="1">
              <a:off x="2383828" y="2991136"/>
              <a:ext cx="539354" cy="767914"/>
            </a:xfrm>
            <a:custGeom>
              <a:avLst/>
              <a:gdLst/>
              <a:ahLst/>
              <a:cxnLst/>
              <a:rect l="l" t="t" r="r" b="b"/>
              <a:pathLst>
                <a:path w="9005" h="12821" extrusionOk="0">
                  <a:moveTo>
                    <a:pt x="4525" y="0"/>
                  </a:moveTo>
                  <a:cubicBezTo>
                    <a:pt x="4297" y="0"/>
                    <a:pt x="4069" y="37"/>
                    <a:pt x="3841" y="83"/>
                  </a:cubicBezTo>
                  <a:cubicBezTo>
                    <a:pt x="3650" y="119"/>
                    <a:pt x="3458" y="156"/>
                    <a:pt x="3266" y="229"/>
                  </a:cubicBezTo>
                  <a:cubicBezTo>
                    <a:pt x="3193" y="265"/>
                    <a:pt x="3075" y="265"/>
                    <a:pt x="3002" y="311"/>
                  </a:cubicBezTo>
                  <a:cubicBezTo>
                    <a:pt x="2929" y="347"/>
                    <a:pt x="2892" y="347"/>
                    <a:pt x="2847" y="384"/>
                  </a:cubicBezTo>
                  <a:cubicBezTo>
                    <a:pt x="2810" y="384"/>
                    <a:pt x="2810" y="420"/>
                    <a:pt x="2774" y="420"/>
                  </a:cubicBezTo>
                  <a:cubicBezTo>
                    <a:pt x="2737" y="420"/>
                    <a:pt x="2737" y="457"/>
                    <a:pt x="2701" y="457"/>
                  </a:cubicBezTo>
                  <a:lnTo>
                    <a:pt x="2701" y="493"/>
                  </a:lnTo>
                  <a:lnTo>
                    <a:pt x="2774" y="493"/>
                  </a:lnTo>
                  <a:cubicBezTo>
                    <a:pt x="2892" y="457"/>
                    <a:pt x="3002" y="384"/>
                    <a:pt x="3121" y="347"/>
                  </a:cubicBezTo>
                  <a:lnTo>
                    <a:pt x="3157" y="347"/>
                  </a:lnTo>
                  <a:cubicBezTo>
                    <a:pt x="3458" y="229"/>
                    <a:pt x="3805" y="156"/>
                    <a:pt x="4142" y="119"/>
                  </a:cubicBezTo>
                  <a:cubicBezTo>
                    <a:pt x="4407" y="119"/>
                    <a:pt x="4671" y="119"/>
                    <a:pt x="4945" y="156"/>
                  </a:cubicBezTo>
                  <a:cubicBezTo>
                    <a:pt x="5128" y="192"/>
                    <a:pt x="5319" y="265"/>
                    <a:pt x="5474" y="347"/>
                  </a:cubicBezTo>
                  <a:lnTo>
                    <a:pt x="5511" y="347"/>
                  </a:lnTo>
                  <a:cubicBezTo>
                    <a:pt x="5857" y="539"/>
                    <a:pt x="6158" y="721"/>
                    <a:pt x="6423" y="995"/>
                  </a:cubicBezTo>
                  <a:cubicBezTo>
                    <a:pt x="6770" y="1259"/>
                    <a:pt x="7034" y="1597"/>
                    <a:pt x="7299" y="1944"/>
                  </a:cubicBezTo>
                  <a:cubicBezTo>
                    <a:pt x="7682" y="2473"/>
                    <a:pt x="7946" y="3084"/>
                    <a:pt x="8174" y="3732"/>
                  </a:cubicBezTo>
                  <a:lnTo>
                    <a:pt x="8174" y="3686"/>
                  </a:lnTo>
                  <a:cubicBezTo>
                    <a:pt x="8320" y="4142"/>
                    <a:pt x="8439" y="4562"/>
                    <a:pt x="8549" y="5018"/>
                  </a:cubicBezTo>
                  <a:cubicBezTo>
                    <a:pt x="8631" y="5246"/>
                    <a:pt x="8667" y="5474"/>
                    <a:pt x="8704" y="5739"/>
                  </a:cubicBezTo>
                  <a:cubicBezTo>
                    <a:pt x="8777" y="6012"/>
                    <a:pt x="8777" y="6277"/>
                    <a:pt x="8822" y="6541"/>
                  </a:cubicBezTo>
                  <a:lnTo>
                    <a:pt x="8822" y="6505"/>
                  </a:lnTo>
                  <a:lnTo>
                    <a:pt x="8822" y="6505"/>
                  </a:lnTo>
                  <a:cubicBezTo>
                    <a:pt x="8859" y="7262"/>
                    <a:pt x="8859" y="8019"/>
                    <a:pt x="8704" y="8749"/>
                  </a:cubicBezTo>
                  <a:lnTo>
                    <a:pt x="8704" y="8703"/>
                  </a:lnTo>
                  <a:cubicBezTo>
                    <a:pt x="8631" y="9242"/>
                    <a:pt x="8476" y="9771"/>
                    <a:pt x="8211" y="10227"/>
                  </a:cubicBezTo>
                  <a:lnTo>
                    <a:pt x="8211" y="10263"/>
                  </a:lnTo>
                  <a:cubicBezTo>
                    <a:pt x="8138" y="10419"/>
                    <a:pt x="8056" y="10528"/>
                    <a:pt x="7983" y="10683"/>
                  </a:cubicBezTo>
                  <a:cubicBezTo>
                    <a:pt x="7910" y="10838"/>
                    <a:pt x="7791" y="10948"/>
                    <a:pt x="7682" y="11103"/>
                  </a:cubicBezTo>
                  <a:lnTo>
                    <a:pt x="7335" y="11440"/>
                  </a:lnTo>
                  <a:cubicBezTo>
                    <a:pt x="7180" y="11559"/>
                    <a:pt x="7071" y="11668"/>
                    <a:pt x="6916" y="11787"/>
                  </a:cubicBezTo>
                  <a:cubicBezTo>
                    <a:pt x="6770" y="11860"/>
                    <a:pt x="6578" y="11978"/>
                    <a:pt x="6423" y="12051"/>
                  </a:cubicBezTo>
                  <a:cubicBezTo>
                    <a:pt x="6231" y="12170"/>
                    <a:pt x="6040" y="12243"/>
                    <a:pt x="5812" y="12316"/>
                  </a:cubicBezTo>
                  <a:cubicBezTo>
                    <a:pt x="5283" y="12508"/>
                    <a:pt x="4717" y="12626"/>
                    <a:pt x="4106" y="12699"/>
                  </a:cubicBezTo>
                  <a:lnTo>
                    <a:pt x="4142" y="12663"/>
                  </a:lnTo>
                  <a:lnTo>
                    <a:pt x="4142" y="12663"/>
                  </a:lnTo>
                  <a:cubicBezTo>
                    <a:pt x="3723" y="12699"/>
                    <a:pt x="3303" y="12699"/>
                    <a:pt x="2892" y="12699"/>
                  </a:cubicBezTo>
                  <a:cubicBezTo>
                    <a:pt x="2701" y="12663"/>
                    <a:pt x="2473" y="12663"/>
                    <a:pt x="2281" y="12626"/>
                  </a:cubicBezTo>
                  <a:cubicBezTo>
                    <a:pt x="2126" y="12626"/>
                    <a:pt x="2017" y="12581"/>
                    <a:pt x="1862" y="12581"/>
                  </a:cubicBezTo>
                  <a:cubicBezTo>
                    <a:pt x="1561" y="12508"/>
                    <a:pt x="1250" y="12435"/>
                    <a:pt x="949" y="12280"/>
                  </a:cubicBezTo>
                  <a:cubicBezTo>
                    <a:pt x="794" y="12207"/>
                    <a:pt x="648" y="12124"/>
                    <a:pt x="493" y="12015"/>
                  </a:cubicBezTo>
                  <a:cubicBezTo>
                    <a:pt x="420" y="11942"/>
                    <a:pt x="338" y="11823"/>
                    <a:pt x="265" y="11714"/>
                  </a:cubicBezTo>
                  <a:cubicBezTo>
                    <a:pt x="192" y="11632"/>
                    <a:pt x="156" y="11559"/>
                    <a:pt x="110" y="11440"/>
                  </a:cubicBezTo>
                  <a:cubicBezTo>
                    <a:pt x="74" y="11367"/>
                    <a:pt x="74" y="11294"/>
                    <a:pt x="37" y="11212"/>
                  </a:cubicBezTo>
                  <a:lnTo>
                    <a:pt x="1" y="11212"/>
                  </a:lnTo>
                  <a:cubicBezTo>
                    <a:pt x="1" y="11294"/>
                    <a:pt x="37" y="11367"/>
                    <a:pt x="37" y="11404"/>
                  </a:cubicBezTo>
                  <a:lnTo>
                    <a:pt x="37" y="11486"/>
                  </a:lnTo>
                  <a:cubicBezTo>
                    <a:pt x="74" y="11522"/>
                    <a:pt x="74" y="11522"/>
                    <a:pt x="74" y="11559"/>
                  </a:cubicBezTo>
                  <a:cubicBezTo>
                    <a:pt x="110" y="11632"/>
                    <a:pt x="156" y="11668"/>
                    <a:pt x="192" y="11750"/>
                  </a:cubicBezTo>
                  <a:cubicBezTo>
                    <a:pt x="229" y="11823"/>
                    <a:pt x="302" y="11942"/>
                    <a:pt x="384" y="12015"/>
                  </a:cubicBezTo>
                  <a:cubicBezTo>
                    <a:pt x="612" y="12207"/>
                    <a:pt x="840" y="12353"/>
                    <a:pt x="1104" y="12471"/>
                  </a:cubicBezTo>
                  <a:cubicBezTo>
                    <a:pt x="1405" y="12581"/>
                    <a:pt x="1706" y="12663"/>
                    <a:pt x="1980" y="12699"/>
                  </a:cubicBezTo>
                  <a:cubicBezTo>
                    <a:pt x="2126" y="12736"/>
                    <a:pt x="2318" y="12772"/>
                    <a:pt x="2473" y="12772"/>
                  </a:cubicBezTo>
                  <a:cubicBezTo>
                    <a:pt x="2701" y="12809"/>
                    <a:pt x="2892" y="12809"/>
                    <a:pt x="3121" y="12809"/>
                  </a:cubicBezTo>
                  <a:cubicBezTo>
                    <a:pt x="3270" y="12817"/>
                    <a:pt x="3419" y="12821"/>
                    <a:pt x="3569" y="12821"/>
                  </a:cubicBezTo>
                  <a:cubicBezTo>
                    <a:pt x="4287" y="12821"/>
                    <a:pt x="5001" y="12727"/>
                    <a:pt x="5666" y="12508"/>
                  </a:cubicBezTo>
                  <a:cubicBezTo>
                    <a:pt x="6423" y="12280"/>
                    <a:pt x="7107" y="11896"/>
                    <a:pt x="7682" y="11331"/>
                  </a:cubicBezTo>
                  <a:cubicBezTo>
                    <a:pt x="7791" y="11176"/>
                    <a:pt x="7910" y="11066"/>
                    <a:pt x="8019" y="10911"/>
                  </a:cubicBezTo>
                  <a:cubicBezTo>
                    <a:pt x="8138" y="10756"/>
                    <a:pt x="8247" y="10574"/>
                    <a:pt x="8320" y="10419"/>
                  </a:cubicBezTo>
                  <a:cubicBezTo>
                    <a:pt x="8476" y="10072"/>
                    <a:pt x="8631" y="9698"/>
                    <a:pt x="8740" y="9315"/>
                  </a:cubicBezTo>
                  <a:cubicBezTo>
                    <a:pt x="8859" y="8932"/>
                    <a:pt x="8932" y="8558"/>
                    <a:pt x="8968" y="8174"/>
                  </a:cubicBezTo>
                  <a:cubicBezTo>
                    <a:pt x="9005" y="7755"/>
                    <a:pt x="9005" y="7381"/>
                    <a:pt x="9005" y="6961"/>
                  </a:cubicBezTo>
                  <a:cubicBezTo>
                    <a:pt x="9005" y="6578"/>
                    <a:pt x="8968" y="6158"/>
                    <a:pt x="8932" y="5784"/>
                  </a:cubicBezTo>
                  <a:cubicBezTo>
                    <a:pt x="8859" y="5438"/>
                    <a:pt x="8777" y="5100"/>
                    <a:pt x="8704" y="4717"/>
                  </a:cubicBezTo>
                  <a:cubicBezTo>
                    <a:pt x="8512" y="4069"/>
                    <a:pt x="8320" y="3385"/>
                    <a:pt x="8019" y="2774"/>
                  </a:cubicBezTo>
                  <a:cubicBezTo>
                    <a:pt x="7718" y="2172"/>
                    <a:pt x="7335" y="1560"/>
                    <a:pt x="6879" y="1068"/>
                  </a:cubicBezTo>
                  <a:cubicBezTo>
                    <a:pt x="6615" y="840"/>
                    <a:pt x="6350" y="648"/>
                    <a:pt x="6085" y="457"/>
                  </a:cubicBezTo>
                  <a:cubicBezTo>
                    <a:pt x="5930" y="347"/>
                    <a:pt x="5739" y="265"/>
                    <a:pt x="5584" y="192"/>
                  </a:cubicBezTo>
                  <a:cubicBezTo>
                    <a:pt x="5511" y="192"/>
                    <a:pt x="5438" y="156"/>
                    <a:pt x="5356" y="119"/>
                  </a:cubicBezTo>
                  <a:cubicBezTo>
                    <a:pt x="5246" y="83"/>
                    <a:pt x="5173" y="83"/>
                    <a:pt x="5055" y="37"/>
                  </a:cubicBezTo>
                  <a:cubicBezTo>
                    <a:pt x="4863" y="0"/>
                    <a:pt x="4717" y="0"/>
                    <a:pt x="4525" y="0"/>
                  </a:cubicBezTo>
                  <a:close/>
                </a:path>
              </a:pathLst>
            </a:custGeom>
            <a:solidFill>
              <a:srgbClr val="FEBF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4" name="Google Shape;6234;p73"/>
            <p:cNvSpPr/>
            <p:nvPr/>
          </p:nvSpPr>
          <p:spPr>
            <a:xfrm flipH="1">
              <a:off x="2593103" y="3011919"/>
              <a:ext cx="60" cy="6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FEBF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5" name="Google Shape;6235;p73"/>
            <p:cNvSpPr/>
            <p:nvPr/>
          </p:nvSpPr>
          <p:spPr>
            <a:xfrm flipH="1">
              <a:off x="2593103" y="3011919"/>
              <a:ext cx="60" cy="6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FEBF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6" name="Google Shape;6236;p73"/>
            <p:cNvSpPr/>
            <p:nvPr/>
          </p:nvSpPr>
          <p:spPr>
            <a:xfrm flipH="1">
              <a:off x="2593103" y="3011919"/>
              <a:ext cx="60" cy="6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FEBF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7" name="Google Shape;6237;p73"/>
            <p:cNvSpPr/>
            <p:nvPr/>
          </p:nvSpPr>
          <p:spPr>
            <a:xfrm flipH="1">
              <a:off x="2486011" y="3107512"/>
              <a:ext cx="60" cy="6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FEBF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8" name="Google Shape;6238;p73"/>
            <p:cNvSpPr/>
            <p:nvPr/>
          </p:nvSpPr>
          <p:spPr>
            <a:xfrm flipH="1">
              <a:off x="2593103" y="3011919"/>
              <a:ext cx="60" cy="6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FEBF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9" name="Google Shape;6239;p73"/>
            <p:cNvSpPr/>
            <p:nvPr/>
          </p:nvSpPr>
          <p:spPr>
            <a:xfrm flipH="1">
              <a:off x="2866282" y="3726589"/>
              <a:ext cx="60" cy="6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FEBF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0" name="Google Shape;6240;p73"/>
            <p:cNvSpPr/>
            <p:nvPr/>
          </p:nvSpPr>
          <p:spPr>
            <a:xfrm flipH="1">
              <a:off x="2675039" y="2998263"/>
              <a:ext cx="60" cy="6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EBF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1" name="Google Shape;6241;p73"/>
            <p:cNvSpPr/>
            <p:nvPr/>
          </p:nvSpPr>
          <p:spPr>
            <a:xfrm flipH="1">
              <a:off x="2734095" y="3011919"/>
              <a:ext cx="2216" cy="60"/>
            </a:xfrm>
            <a:custGeom>
              <a:avLst/>
              <a:gdLst/>
              <a:ahLst/>
              <a:cxnLst/>
              <a:rect l="l" t="t" r="r" b="b"/>
              <a:pathLst>
                <a:path w="37" h="1" extrusionOk="0">
                  <a:moveTo>
                    <a:pt x="1" y="0"/>
                  </a:moveTo>
                  <a:lnTo>
                    <a:pt x="1" y="0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FEBF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2" name="Google Shape;6242;p73"/>
            <p:cNvSpPr/>
            <p:nvPr/>
          </p:nvSpPr>
          <p:spPr>
            <a:xfrm flipH="1">
              <a:off x="2593103" y="3011919"/>
              <a:ext cx="2216" cy="60"/>
            </a:xfrm>
            <a:custGeom>
              <a:avLst/>
              <a:gdLst/>
              <a:ahLst/>
              <a:cxnLst/>
              <a:rect l="l" t="t" r="r" b="b"/>
              <a:pathLst>
                <a:path w="37" h="1" extrusionOk="0">
                  <a:moveTo>
                    <a:pt x="37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EBF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3" name="Google Shape;6243;p73"/>
            <p:cNvSpPr/>
            <p:nvPr/>
          </p:nvSpPr>
          <p:spPr>
            <a:xfrm flipH="1">
              <a:off x="2394731" y="3380694"/>
              <a:ext cx="60" cy="6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FEBF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4" name="Google Shape;6244;p73"/>
            <p:cNvSpPr/>
            <p:nvPr/>
          </p:nvSpPr>
          <p:spPr>
            <a:xfrm flipH="1">
              <a:off x="2394731" y="3380694"/>
              <a:ext cx="60" cy="6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FEBF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5" name="Google Shape;6245;p73"/>
            <p:cNvSpPr/>
            <p:nvPr/>
          </p:nvSpPr>
          <p:spPr>
            <a:xfrm flipH="1">
              <a:off x="2907250" y="3692688"/>
              <a:ext cx="60" cy="6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FEBF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6" name="Google Shape;6246;p73"/>
            <p:cNvSpPr/>
            <p:nvPr/>
          </p:nvSpPr>
          <p:spPr>
            <a:xfrm flipH="1">
              <a:off x="2779974" y="3246289"/>
              <a:ext cx="60" cy="6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FEBF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7" name="Google Shape;6247;p73"/>
            <p:cNvSpPr/>
            <p:nvPr/>
          </p:nvSpPr>
          <p:spPr>
            <a:xfrm flipH="1">
              <a:off x="2759191" y="3029948"/>
              <a:ext cx="60" cy="6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FEBF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8" name="Google Shape;6248;p73"/>
            <p:cNvSpPr/>
            <p:nvPr/>
          </p:nvSpPr>
          <p:spPr>
            <a:xfrm flipH="1">
              <a:off x="2763563" y="3196037"/>
              <a:ext cx="60" cy="6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EBF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9" name="Google Shape;6249;p73"/>
            <p:cNvSpPr/>
            <p:nvPr/>
          </p:nvSpPr>
          <p:spPr>
            <a:xfrm flipH="1">
              <a:off x="2763563" y="3198193"/>
              <a:ext cx="60" cy="6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FEBF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0" name="Google Shape;6250;p73"/>
            <p:cNvSpPr/>
            <p:nvPr/>
          </p:nvSpPr>
          <p:spPr>
            <a:xfrm flipH="1">
              <a:off x="2779974" y="3246289"/>
              <a:ext cx="60" cy="6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FEBF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1" name="Google Shape;6251;p73"/>
            <p:cNvSpPr/>
            <p:nvPr/>
          </p:nvSpPr>
          <p:spPr>
            <a:xfrm flipH="1">
              <a:off x="2795786" y="3298758"/>
              <a:ext cx="60" cy="6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FEBF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2" name="Google Shape;6252;p73"/>
            <p:cNvSpPr/>
            <p:nvPr/>
          </p:nvSpPr>
          <p:spPr>
            <a:xfrm flipH="1">
              <a:off x="2657008" y="2351275"/>
              <a:ext cx="537198" cy="426273"/>
            </a:xfrm>
            <a:custGeom>
              <a:avLst/>
              <a:gdLst/>
              <a:ahLst/>
              <a:cxnLst/>
              <a:rect l="l" t="t" r="r" b="b"/>
              <a:pathLst>
                <a:path w="8969" h="7117" extrusionOk="0">
                  <a:moveTo>
                    <a:pt x="5365" y="1"/>
                  </a:moveTo>
                  <a:cubicBezTo>
                    <a:pt x="5137" y="1"/>
                    <a:pt x="4909" y="46"/>
                    <a:pt x="4635" y="46"/>
                  </a:cubicBezTo>
                  <a:cubicBezTo>
                    <a:pt x="4106" y="119"/>
                    <a:pt x="3540" y="275"/>
                    <a:pt x="3002" y="457"/>
                  </a:cubicBezTo>
                  <a:cubicBezTo>
                    <a:pt x="2473" y="685"/>
                    <a:pt x="1980" y="959"/>
                    <a:pt x="1524" y="1296"/>
                  </a:cubicBezTo>
                  <a:cubicBezTo>
                    <a:pt x="1105" y="1679"/>
                    <a:pt x="721" y="2099"/>
                    <a:pt x="457" y="2555"/>
                  </a:cubicBezTo>
                  <a:cubicBezTo>
                    <a:pt x="347" y="2783"/>
                    <a:pt x="229" y="3048"/>
                    <a:pt x="156" y="3312"/>
                  </a:cubicBezTo>
                  <a:cubicBezTo>
                    <a:pt x="74" y="3577"/>
                    <a:pt x="1" y="3841"/>
                    <a:pt x="1" y="4152"/>
                  </a:cubicBezTo>
                  <a:lnTo>
                    <a:pt x="1" y="4298"/>
                  </a:lnTo>
                  <a:lnTo>
                    <a:pt x="1" y="4380"/>
                  </a:lnTo>
                  <a:cubicBezTo>
                    <a:pt x="1" y="4416"/>
                    <a:pt x="37" y="4453"/>
                    <a:pt x="74" y="4453"/>
                  </a:cubicBezTo>
                  <a:cubicBezTo>
                    <a:pt x="685" y="4790"/>
                    <a:pt x="1369" y="5100"/>
                    <a:pt x="2053" y="5292"/>
                  </a:cubicBezTo>
                  <a:cubicBezTo>
                    <a:pt x="2090" y="5246"/>
                    <a:pt x="2090" y="5210"/>
                    <a:pt x="2090" y="5173"/>
                  </a:cubicBezTo>
                  <a:cubicBezTo>
                    <a:pt x="2090" y="5018"/>
                    <a:pt x="2126" y="4872"/>
                    <a:pt x="2208" y="4717"/>
                  </a:cubicBezTo>
                  <a:cubicBezTo>
                    <a:pt x="2245" y="4562"/>
                    <a:pt x="2281" y="4416"/>
                    <a:pt x="2354" y="4261"/>
                  </a:cubicBezTo>
                  <a:cubicBezTo>
                    <a:pt x="2436" y="4106"/>
                    <a:pt x="2509" y="3960"/>
                    <a:pt x="2582" y="3805"/>
                  </a:cubicBezTo>
                  <a:lnTo>
                    <a:pt x="2628" y="3805"/>
                  </a:lnTo>
                  <a:cubicBezTo>
                    <a:pt x="2665" y="3805"/>
                    <a:pt x="2665" y="3805"/>
                    <a:pt x="2665" y="3841"/>
                  </a:cubicBezTo>
                  <a:cubicBezTo>
                    <a:pt x="2628" y="4070"/>
                    <a:pt x="2582" y="4334"/>
                    <a:pt x="2582" y="4562"/>
                  </a:cubicBezTo>
                  <a:cubicBezTo>
                    <a:pt x="2546" y="4754"/>
                    <a:pt x="2546" y="4909"/>
                    <a:pt x="2546" y="5064"/>
                  </a:cubicBezTo>
                  <a:cubicBezTo>
                    <a:pt x="2546" y="5210"/>
                    <a:pt x="2582" y="5328"/>
                    <a:pt x="2582" y="5438"/>
                  </a:cubicBezTo>
                  <a:cubicBezTo>
                    <a:pt x="3230" y="5593"/>
                    <a:pt x="3878" y="5630"/>
                    <a:pt x="4489" y="5630"/>
                  </a:cubicBezTo>
                  <a:lnTo>
                    <a:pt x="4754" y="5630"/>
                  </a:lnTo>
                  <a:cubicBezTo>
                    <a:pt x="5091" y="5630"/>
                    <a:pt x="5438" y="5593"/>
                    <a:pt x="5739" y="5557"/>
                  </a:cubicBezTo>
                  <a:cubicBezTo>
                    <a:pt x="5775" y="5401"/>
                    <a:pt x="5775" y="5292"/>
                    <a:pt x="5775" y="5173"/>
                  </a:cubicBezTo>
                  <a:lnTo>
                    <a:pt x="5775" y="5210"/>
                  </a:lnTo>
                  <a:cubicBezTo>
                    <a:pt x="5821" y="5064"/>
                    <a:pt x="5821" y="4909"/>
                    <a:pt x="5775" y="4754"/>
                  </a:cubicBezTo>
                  <a:cubicBezTo>
                    <a:pt x="5775" y="4608"/>
                    <a:pt x="5775" y="4489"/>
                    <a:pt x="5739" y="4334"/>
                  </a:cubicBezTo>
                  <a:lnTo>
                    <a:pt x="5739" y="4298"/>
                  </a:lnTo>
                  <a:lnTo>
                    <a:pt x="5739" y="4261"/>
                  </a:lnTo>
                  <a:lnTo>
                    <a:pt x="5775" y="4225"/>
                  </a:lnTo>
                  <a:lnTo>
                    <a:pt x="5821" y="4261"/>
                  </a:lnTo>
                  <a:cubicBezTo>
                    <a:pt x="5967" y="4526"/>
                    <a:pt x="6086" y="4836"/>
                    <a:pt x="6195" y="5173"/>
                  </a:cubicBezTo>
                  <a:cubicBezTo>
                    <a:pt x="6195" y="5246"/>
                    <a:pt x="6231" y="5328"/>
                    <a:pt x="6231" y="5438"/>
                  </a:cubicBezTo>
                  <a:cubicBezTo>
                    <a:pt x="6387" y="5401"/>
                    <a:pt x="6505" y="5365"/>
                    <a:pt x="6615" y="5328"/>
                  </a:cubicBezTo>
                  <a:cubicBezTo>
                    <a:pt x="6770" y="5246"/>
                    <a:pt x="6916" y="5173"/>
                    <a:pt x="7071" y="5100"/>
                  </a:cubicBezTo>
                  <a:lnTo>
                    <a:pt x="7071" y="5246"/>
                  </a:lnTo>
                  <a:cubicBezTo>
                    <a:pt x="7107" y="5328"/>
                    <a:pt x="7107" y="5438"/>
                    <a:pt x="7107" y="5520"/>
                  </a:cubicBezTo>
                  <a:cubicBezTo>
                    <a:pt x="7144" y="5894"/>
                    <a:pt x="7189" y="6122"/>
                    <a:pt x="7262" y="6387"/>
                  </a:cubicBezTo>
                  <a:cubicBezTo>
                    <a:pt x="7262" y="6505"/>
                    <a:pt x="7299" y="6660"/>
                    <a:pt x="7335" y="6770"/>
                  </a:cubicBezTo>
                  <a:cubicBezTo>
                    <a:pt x="7372" y="6888"/>
                    <a:pt x="7417" y="6961"/>
                    <a:pt x="7490" y="7034"/>
                  </a:cubicBezTo>
                  <a:cubicBezTo>
                    <a:pt x="7527" y="7071"/>
                    <a:pt x="7600" y="7117"/>
                    <a:pt x="7682" y="7117"/>
                  </a:cubicBezTo>
                  <a:cubicBezTo>
                    <a:pt x="7755" y="7117"/>
                    <a:pt x="7828" y="7117"/>
                    <a:pt x="7910" y="7034"/>
                  </a:cubicBezTo>
                  <a:cubicBezTo>
                    <a:pt x="7983" y="6961"/>
                    <a:pt x="8056" y="6888"/>
                    <a:pt x="8102" y="6806"/>
                  </a:cubicBezTo>
                  <a:cubicBezTo>
                    <a:pt x="8138" y="6733"/>
                    <a:pt x="8211" y="6615"/>
                    <a:pt x="8248" y="6505"/>
                  </a:cubicBezTo>
                  <a:cubicBezTo>
                    <a:pt x="8330" y="6277"/>
                    <a:pt x="8403" y="6013"/>
                    <a:pt x="8476" y="5785"/>
                  </a:cubicBezTo>
                  <a:cubicBezTo>
                    <a:pt x="8512" y="5593"/>
                    <a:pt x="8558" y="5401"/>
                    <a:pt x="8594" y="5173"/>
                  </a:cubicBezTo>
                  <a:cubicBezTo>
                    <a:pt x="8631" y="5100"/>
                    <a:pt x="8631" y="5018"/>
                    <a:pt x="8631" y="4982"/>
                  </a:cubicBezTo>
                  <a:cubicBezTo>
                    <a:pt x="8667" y="4836"/>
                    <a:pt x="8667" y="4681"/>
                    <a:pt x="8704" y="4526"/>
                  </a:cubicBezTo>
                  <a:lnTo>
                    <a:pt x="8704" y="4416"/>
                  </a:lnTo>
                  <a:lnTo>
                    <a:pt x="8704" y="4380"/>
                  </a:lnTo>
                  <a:cubicBezTo>
                    <a:pt x="8932" y="3732"/>
                    <a:pt x="8968" y="3048"/>
                    <a:pt x="8859" y="2437"/>
                  </a:cubicBezTo>
                  <a:cubicBezTo>
                    <a:pt x="8822" y="2099"/>
                    <a:pt x="8704" y="1789"/>
                    <a:pt x="8512" y="1524"/>
                  </a:cubicBezTo>
                  <a:cubicBezTo>
                    <a:pt x="8366" y="1223"/>
                    <a:pt x="8138" y="995"/>
                    <a:pt x="7874" y="767"/>
                  </a:cubicBezTo>
                  <a:cubicBezTo>
                    <a:pt x="7646" y="576"/>
                    <a:pt x="7335" y="421"/>
                    <a:pt x="6998" y="275"/>
                  </a:cubicBezTo>
                  <a:cubicBezTo>
                    <a:pt x="6770" y="192"/>
                    <a:pt x="6542" y="156"/>
                    <a:pt x="6277" y="83"/>
                  </a:cubicBezTo>
                  <a:cubicBezTo>
                    <a:pt x="5967" y="46"/>
                    <a:pt x="5666" y="1"/>
                    <a:pt x="5365" y="1"/>
                  </a:cubicBezTo>
                  <a:close/>
                </a:path>
              </a:pathLst>
            </a:custGeom>
            <a:solidFill>
              <a:srgbClr val="E9B4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3" name="Google Shape;6253;p73"/>
            <p:cNvSpPr/>
            <p:nvPr/>
          </p:nvSpPr>
          <p:spPr>
            <a:xfrm flipH="1">
              <a:off x="2850470" y="2610861"/>
              <a:ext cx="60" cy="6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E9B4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4" name="Google Shape;6254;p73"/>
            <p:cNvSpPr/>
            <p:nvPr/>
          </p:nvSpPr>
          <p:spPr>
            <a:xfrm flipH="1">
              <a:off x="2850470" y="2610861"/>
              <a:ext cx="60" cy="6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E9B4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5" name="Google Shape;6255;p73"/>
            <p:cNvSpPr/>
            <p:nvPr/>
          </p:nvSpPr>
          <p:spPr>
            <a:xfrm flipH="1">
              <a:off x="2804529" y="2367686"/>
              <a:ext cx="364521" cy="243234"/>
            </a:xfrm>
            <a:custGeom>
              <a:avLst/>
              <a:gdLst/>
              <a:ahLst/>
              <a:cxnLst/>
              <a:rect l="l" t="t" r="r" b="b"/>
              <a:pathLst>
                <a:path w="6086" h="4061" extrusionOk="0">
                  <a:moveTo>
                    <a:pt x="5091" y="1"/>
                  </a:moveTo>
                  <a:cubicBezTo>
                    <a:pt x="4717" y="1"/>
                    <a:pt x="4334" y="74"/>
                    <a:pt x="3987" y="147"/>
                  </a:cubicBezTo>
                  <a:cubicBezTo>
                    <a:pt x="3613" y="265"/>
                    <a:pt x="3266" y="375"/>
                    <a:pt x="2929" y="530"/>
                  </a:cubicBezTo>
                  <a:cubicBezTo>
                    <a:pt x="2774" y="603"/>
                    <a:pt x="2619" y="685"/>
                    <a:pt x="2473" y="758"/>
                  </a:cubicBezTo>
                  <a:cubicBezTo>
                    <a:pt x="2317" y="831"/>
                    <a:pt x="2208" y="913"/>
                    <a:pt x="2053" y="1022"/>
                  </a:cubicBezTo>
                  <a:cubicBezTo>
                    <a:pt x="1788" y="1177"/>
                    <a:pt x="1560" y="1369"/>
                    <a:pt x="1332" y="1551"/>
                  </a:cubicBezTo>
                  <a:cubicBezTo>
                    <a:pt x="1104" y="1779"/>
                    <a:pt x="876" y="2008"/>
                    <a:pt x="685" y="2236"/>
                  </a:cubicBezTo>
                  <a:cubicBezTo>
                    <a:pt x="493" y="2509"/>
                    <a:pt x="338" y="2774"/>
                    <a:pt x="228" y="3038"/>
                  </a:cubicBezTo>
                  <a:cubicBezTo>
                    <a:pt x="155" y="3193"/>
                    <a:pt x="110" y="3339"/>
                    <a:pt x="73" y="3458"/>
                  </a:cubicBezTo>
                  <a:cubicBezTo>
                    <a:pt x="37" y="3604"/>
                    <a:pt x="0" y="3759"/>
                    <a:pt x="0" y="3914"/>
                  </a:cubicBezTo>
                  <a:lnTo>
                    <a:pt x="0" y="3951"/>
                  </a:lnTo>
                  <a:lnTo>
                    <a:pt x="0" y="4024"/>
                  </a:lnTo>
                  <a:cubicBezTo>
                    <a:pt x="37" y="4024"/>
                    <a:pt x="37" y="4060"/>
                    <a:pt x="73" y="4060"/>
                  </a:cubicBezTo>
                  <a:cubicBezTo>
                    <a:pt x="110" y="4060"/>
                    <a:pt x="110" y="4060"/>
                    <a:pt x="155" y="4024"/>
                  </a:cubicBezTo>
                  <a:cubicBezTo>
                    <a:pt x="192" y="4024"/>
                    <a:pt x="192" y="3987"/>
                    <a:pt x="192" y="3987"/>
                  </a:cubicBezTo>
                  <a:cubicBezTo>
                    <a:pt x="192" y="3878"/>
                    <a:pt x="228" y="3796"/>
                    <a:pt x="228" y="3723"/>
                  </a:cubicBezTo>
                  <a:cubicBezTo>
                    <a:pt x="265" y="3650"/>
                    <a:pt x="265" y="3531"/>
                    <a:pt x="301" y="3458"/>
                  </a:cubicBezTo>
                  <a:cubicBezTo>
                    <a:pt x="383" y="3193"/>
                    <a:pt x="529" y="2920"/>
                    <a:pt x="685" y="2655"/>
                  </a:cubicBezTo>
                  <a:cubicBezTo>
                    <a:pt x="794" y="2464"/>
                    <a:pt x="913" y="2318"/>
                    <a:pt x="1068" y="2126"/>
                  </a:cubicBezTo>
                  <a:cubicBezTo>
                    <a:pt x="1214" y="1971"/>
                    <a:pt x="1369" y="1825"/>
                    <a:pt x="1524" y="1670"/>
                  </a:cubicBezTo>
                  <a:cubicBezTo>
                    <a:pt x="1752" y="1478"/>
                    <a:pt x="1934" y="1323"/>
                    <a:pt x="2162" y="1177"/>
                  </a:cubicBezTo>
                  <a:cubicBezTo>
                    <a:pt x="2354" y="1022"/>
                    <a:pt x="2582" y="913"/>
                    <a:pt x="2810" y="794"/>
                  </a:cubicBezTo>
                  <a:lnTo>
                    <a:pt x="2774" y="794"/>
                  </a:lnTo>
                  <a:cubicBezTo>
                    <a:pt x="3266" y="530"/>
                    <a:pt x="3804" y="302"/>
                    <a:pt x="4334" y="183"/>
                  </a:cubicBezTo>
                  <a:cubicBezTo>
                    <a:pt x="4635" y="110"/>
                    <a:pt x="4981" y="74"/>
                    <a:pt x="5319" y="74"/>
                  </a:cubicBezTo>
                  <a:cubicBezTo>
                    <a:pt x="5510" y="74"/>
                    <a:pt x="5702" y="110"/>
                    <a:pt x="5894" y="183"/>
                  </a:cubicBezTo>
                  <a:cubicBezTo>
                    <a:pt x="5967" y="183"/>
                    <a:pt x="6003" y="183"/>
                    <a:pt x="6040" y="229"/>
                  </a:cubicBezTo>
                  <a:cubicBezTo>
                    <a:pt x="6040" y="229"/>
                    <a:pt x="6085" y="229"/>
                    <a:pt x="6085" y="183"/>
                  </a:cubicBezTo>
                  <a:lnTo>
                    <a:pt x="6085" y="147"/>
                  </a:lnTo>
                  <a:cubicBezTo>
                    <a:pt x="5930" y="74"/>
                    <a:pt x="5739" y="37"/>
                    <a:pt x="5583" y="37"/>
                  </a:cubicBezTo>
                  <a:cubicBezTo>
                    <a:pt x="5437" y="1"/>
                    <a:pt x="5282" y="1"/>
                    <a:pt x="5127" y="1"/>
                  </a:cubicBezTo>
                  <a:close/>
                </a:path>
              </a:pathLst>
            </a:custGeom>
            <a:solidFill>
              <a:srgbClr val="D9A8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6" name="Google Shape;6256;p73"/>
            <p:cNvSpPr/>
            <p:nvPr/>
          </p:nvSpPr>
          <p:spPr>
            <a:xfrm flipH="1">
              <a:off x="3109994" y="2540364"/>
              <a:ext cx="36117" cy="79840"/>
            </a:xfrm>
            <a:custGeom>
              <a:avLst/>
              <a:gdLst/>
              <a:ahLst/>
              <a:cxnLst/>
              <a:rect l="l" t="t" r="r" b="b"/>
              <a:pathLst>
                <a:path w="603" h="1333" extrusionOk="0">
                  <a:moveTo>
                    <a:pt x="566" y="0"/>
                  </a:moveTo>
                  <a:cubicBezTo>
                    <a:pt x="493" y="82"/>
                    <a:pt x="411" y="192"/>
                    <a:pt x="375" y="265"/>
                  </a:cubicBezTo>
                  <a:cubicBezTo>
                    <a:pt x="302" y="383"/>
                    <a:pt x="229" y="493"/>
                    <a:pt x="183" y="612"/>
                  </a:cubicBezTo>
                  <a:cubicBezTo>
                    <a:pt x="146" y="684"/>
                    <a:pt x="73" y="803"/>
                    <a:pt x="73" y="913"/>
                  </a:cubicBezTo>
                  <a:cubicBezTo>
                    <a:pt x="37" y="995"/>
                    <a:pt x="37" y="1031"/>
                    <a:pt x="37" y="1104"/>
                  </a:cubicBezTo>
                  <a:cubicBezTo>
                    <a:pt x="0" y="1141"/>
                    <a:pt x="0" y="1223"/>
                    <a:pt x="0" y="1296"/>
                  </a:cubicBezTo>
                  <a:lnTo>
                    <a:pt x="37" y="1296"/>
                  </a:lnTo>
                  <a:lnTo>
                    <a:pt x="73" y="1332"/>
                  </a:lnTo>
                  <a:lnTo>
                    <a:pt x="110" y="1296"/>
                  </a:lnTo>
                  <a:lnTo>
                    <a:pt x="110" y="1259"/>
                  </a:lnTo>
                  <a:lnTo>
                    <a:pt x="110" y="1068"/>
                  </a:lnTo>
                  <a:cubicBezTo>
                    <a:pt x="146" y="995"/>
                    <a:pt x="146" y="949"/>
                    <a:pt x="146" y="876"/>
                  </a:cubicBezTo>
                  <a:cubicBezTo>
                    <a:pt x="229" y="648"/>
                    <a:pt x="338" y="456"/>
                    <a:pt x="493" y="228"/>
                  </a:cubicBezTo>
                  <a:cubicBezTo>
                    <a:pt x="530" y="192"/>
                    <a:pt x="566" y="119"/>
                    <a:pt x="603" y="37"/>
                  </a:cubicBezTo>
                  <a:lnTo>
                    <a:pt x="603" y="0"/>
                  </a:lnTo>
                  <a:close/>
                </a:path>
              </a:pathLst>
            </a:custGeom>
            <a:solidFill>
              <a:srgbClr val="D9A8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7" name="Google Shape;6257;p73"/>
            <p:cNvSpPr/>
            <p:nvPr/>
          </p:nvSpPr>
          <p:spPr>
            <a:xfrm flipH="1">
              <a:off x="2670666" y="2399371"/>
              <a:ext cx="86428" cy="111524"/>
            </a:xfrm>
            <a:custGeom>
              <a:avLst/>
              <a:gdLst/>
              <a:ahLst/>
              <a:cxnLst/>
              <a:rect l="l" t="t" r="r" b="b"/>
              <a:pathLst>
                <a:path w="1443" h="1862" extrusionOk="0">
                  <a:moveTo>
                    <a:pt x="74" y="1"/>
                  </a:moveTo>
                  <a:cubicBezTo>
                    <a:pt x="37" y="1"/>
                    <a:pt x="37" y="1"/>
                    <a:pt x="1" y="37"/>
                  </a:cubicBezTo>
                  <a:cubicBezTo>
                    <a:pt x="1" y="74"/>
                    <a:pt x="1" y="110"/>
                    <a:pt x="37" y="110"/>
                  </a:cubicBezTo>
                  <a:cubicBezTo>
                    <a:pt x="119" y="192"/>
                    <a:pt x="192" y="229"/>
                    <a:pt x="302" y="302"/>
                  </a:cubicBezTo>
                  <a:cubicBezTo>
                    <a:pt x="384" y="384"/>
                    <a:pt x="457" y="420"/>
                    <a:pt x="530" y="493"/>
                  </a:cubicBezTo>
                  <a:cubicBezTo>
                    <a:pt x="722" y="685"/>
                    <a:pt x="913" y="876"/>
                    <a:pt x="1068" y="1068"/>
                  </a:cubicBezTo>
                  <a:cubicBezTo>
                    <a:pt x="1105" y="1141"/>
                    <a:pt x="1141" y="1214"/>
                    <a:pt x="1178" y="1296"/>
                  </a:cubicBezTo>
                  <a:cubicBezTo>
                    <a:pt x="1214" y="1333"/>
                    <a:pt x="1260" y="1442"/>
                    <a:pt x="1296" y="1524"/>
                  </a:cubicBezTo>
                  <a:cubicBezTo>
                    <a:pt x="1333" y="1597"/>
                    <a:pt x="1333" y="1707"/>
                    <a:pt x="1369" y="1825"/>
                  </a:cubicBezTo>
                  <a:cubicBezTo>
                    <a:pt x="1369" y="1862"/>
                    <a:pt x="1369" y="1862"/>
                    <a:pt x="1406" y="1862"/>
                  </a:cubicBezTo>
                  <a:lnTo>
                    <a:pt x="1442" y="1825"/>
                  </a:lnTo>
                  <a:cubicBezTo>
                    <a:pt x="1406" y="1634"/>
                    <a:pt x="1369" y="1442"/>
                    <a:pt x="1296" y="1250"/>
                  </a:cubicBezTo>
                  <a:cubicBezTo>
                    <a:pt x="1214" y="1104"/>
                    <a:pt x="1105" y="949"/>
                    <a:pt x="986" y="794"/>
                  </a:cubicBezTo>
                  <a:cubicBezTo>
                    <a:pt x="913" y="721"/>
                    <a:pt x="877" y="648"/>
                    <a:pt x="804" y="566"/>
                  </a:cubicBezTo>
                  <a:cubicBezTo>
                    <a:pt x="722" y="493"/>
                    <a:pt x="649" y="420"/>
                    <a:pt x="576" y="384"/>
                  </a:cubicBezTo>
                  <a:cubicBezTo>
                    <a:pt x="457" y="229"/>
                    <a:pt x="302" y="110"/>
                    <a:pt x="119" y="1"/>
                  </a:cubicBezTo>
                  <a:close/>
                </a:path>
              </a:pathLst>
            </a:custGeom>
            <a:solidFill>
              <a:srgbClr val="D9A8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8" name="Google Shape;6258;p73"/>
            <p:cNvSpPr/>
            <p:nvPr/>
          </p:nvSpPr>
          <p:spPr>
            <a:xfrm flipH="1">
              <a:off x="2688694" y="2565460"/>
              <a:ext cx="33960" cy="179865"/>
            </a:xfrm>
            <a:custGeom>
              <a:avLst/>
              <a:gdLst/>
              <a:ahLst/>
              <a:cxnLst/>
              <a:rect l="l" t="t" r="r" b="b"/>
              <a:pathLst>
                <a:path w="567" h="3003" extrusionOk="0">
                  <a:moveTo>
                    <a:pt x="493" y="1"/>
                  </a:moveTo>
                  <a:cubicBezTo>
                    <a:pt x="457" y="1"/>
                    <a:pt x="457" y="37"/>
                    <a:pt x="457" y="37"/>
                  </a:cubicBezTo>
                  <a:cubicBezTo>
                    <a:pt x="492" y="116"/>
                    <a:pt x="493" y="186"/>
                    <a:pt x="493" y="256"/>
                  </a:cubicBezTo>
                  <a:lnTo>
                    <a:pt x="493" y="256"/>
                  </a:lnTo>
                  <a:cubicBezTo>
                    <a:pt x="493" y="509"/>
                    <a:pt x="490" y="729"/>
                    <a:pt x="411" y="950"/>
                  </a:cubicBezTo>
                  <a:cubicBezTo>
                    <a:pt x="375" y="1296"/>
                    <a:pt x="265" y="1597"/>
                    <a:pt x="147" y="1944"/>
                  </a:cubicBezTo>
                  <a:cubicBezTo>
                    <a:pt x="110" y="2090"/>
                    <a:pt x="74" y="2245"/>
                    <a:pt x="37" y="2400"/>
                  </a:cubicBezTo>
                  <a:cubicBezTo>
                    <a:pt x="37" y="2583"/>
                    <a:pt x="1" y="2738"/>
                    <a:pt x="1" y="2929"/>
                  </a:cubicBezTo>
                  <a:lnTo>
                    <a:pt x="37" y="2966"/>
                  </a:lnTo>
                  <a:cubicBezTo>
                    <a:pt x="37" y="3002"/>
                    <a:pt x="74" y="3002"/>
                    <a:pt x="74" y="3002"/>
                  </a:cubicBezTo>
                  <a:cubicBezTo>
                    <a:pt x="110" y="3002"/>
                    <a:pt x="147" y="2966"/>
                    <a:pt x="147" y="2929"/>
                  </a:cubicBezTo>
                  <a:cubicBezTo>
                    <a:pt x="183" y="2811"/>
                    <a:pt x="183" y="2701"/>
                    <a:pt x="183" y="2583"/>
                  </a:cubicBezTo>
                  <a:cubicBezTo>
                    <a:pt x="183" y="2473"/>
                    <a:pt x="229" y="2355"/>
                    <a:pt x="265" y="2245"/>
                  </a:cubicBezTo>
                  <a:lnTo>
                    <a:pt x="265" y="2245"/>
                  </a:lnTo>
                  <a:lnTo>
                    <a:pt x="229" y="2282"/>
                  </a:lnTo>
                  <a:cubicBezTo>
                    <a:pt x="265" y="2090"/>
                    <a:pt x="338" y="1898"/>
                    <a:pt x="375" y="1716"/>
                  </a:cubicBezTo>
                  <a:cubicBezTo>
                    <a:pt x="411" y="1634"/>
                    <a:pt x="411" y="1524"/>
                    <a:pt x="457" y="1442"/>
                  </a:cubicBezTo>
                  <a:cubicBezTo>
                    <a:pt x="457" y="1369"/>
                    <a:pt x="493" y="1260"/>
                    <a:pt x="493" y="1178"/>
                  </a:cubicBezTo>
                  <a:cubicBezTo>
                    <a:pt x="530" y="986"/>
                    <a:pt x="566" y="804"/>
                    <a:pt x="566" y="612"/>
                  </a:cubicBezTo>
                  <a:cubicBezTo>
                    <a:pt x="566" y="421"/>
                    <a:pt x="566" y="229"/>
                    <a:pt x="530" y="37"/>
                  </a:cubicBezTo>
                  <a:cubicBezTo>
                    <a:pt x="530" y="37"/>
                    <a:pt x="530" y="1"/>
                    <a:pt x="493" y="1"/>
                  </a:cubicBezTo>
                  <a:close/>
                </a:path>
              </a:pathLst>
            </a:custGeom>
            <a:solidFill>
              <a:srgbClr val="D9A8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9" name="Google Shape;6259;p73"/>
            <p:cNvSpPr/>
            <p:nvPr/>
          </p:nvSpPr>
          <p:spPr>
            <a:xfrm flipH="1">
              <a:off x="2729722" y="2640869"/>
              <a:ext cx="11500" cy="104457"/>
            </a:xfrm>
            <a:custGeom>
              <a:avLst/>
              <a:gdLst/>
              <a:ahLst/>
              <a:cxnLst/>
              <a:rect l="l" t="t" r="r" b="b"/>
              <a:pathLst>
                <a:path w="192" h="1744" extrusionOk="0">
                  <a:moveTo>
                    <a:pt x="119" y="1"/>
                  </a:moveTo>
                  <a:lnTo>
                    <a:pt x="119" y="229"/>
                  </a:lnTo>
                  <a:lnTo>
                    <a:pt x="119" y="411"/>
                  </a:lnTo>
                  <a:cubicBezTo>
                    <a:pt x="83" y="566"/>
                    <a:pt x="37" y="722"/>
                    <a:pt x="37" y="868"/>
                  </a:cubicBezTo>
                  <a:cubicBezTo>
                    <a:pt x="0" y="1023"/>
                    <a:pt x="0" y="1141"/>
                    <a:pt x="0" y="1287"/>
                  </a:cubicBezTo>
                  <a:lnTo>
                    <a:pt x="0" y="1479"/>
                  </a:lnTo>
                  <a:cubicBezTo>
                    <a:pt x="0" y="1552"/>
                    <a:pt x="37" y="1634"/>
                    <a:pt x="37" y="1707"/>
                  </a:cubicBezTo>
                  <a:lnTo>
                    <a:pt x="83" y="1743"/>
                  </a:lnTo>
                  <a:lnTo>
                    <a:pt x="119" y="1743"/>
                  </a:lnTo>
                  <a:lnTo>
                    <a:pt x="155" y="1707"/>
                  </a:lnTo>
                  <a:cubicBezTo>
                    <a:pt x="119" y="1634"/>
                    <a:pt x="119" y="1597"/>
                    <a:pt x="119" y="1552"/>
                  </a:cubicBezTo>
                  <a:cubicBezTo>
                    <a:pt x="119" y="1479"/>
                    <a:pt x="83" y="1442"/>
                    <a:pt x="83" y="1406"/>
                  </a:cubicBezTo>
                  <a:cubicBezTo>
                    <a:pt x="83" y="1287"/>
                    <a:pt x="83" y="1178"/>
                    <a:pt x="119" y="1059"/>
                  </a:cubicBezTo>
                  <a:cubicBezTo>
                    <a:pt x="119" y="950"/>
                    <a:pt x="119" y="831"/>
                    <a:pt x="155" y="722"/>
                  </a:cubicBezTo>
                  <a:cubicBezTo>
                    <a:pt x="155" y="603"/>
                    <a:pt x="155" y="493"/>
                    <a:pt x="192" y="375"/>
                  </a:cubicBezTo>
                  <a:lnTo>
                    <a:pt x="192" y="37"/>
                  </a:lnTo>
                  <a:lnTo>
                    <a:pt x="192" y="1"/>
                  </a:lnTo>
                  <a:close/>
                </a:path>
              </a:pathLst>
            </a:custGeom>
            <a:solidFill>
              <a:srgbClr val="D9A8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0" name="Google Shape;6260;p73"/>
            <p:cNvSpPr/>
            <p:nvPr/>
          </p:nvSpPr>
          <p:spPr>
            <a:xfrm flipH="1">
              <a:off x="2798002" y="2556177"/>
              <a:ext cx="54684" cy="100624"/>
            </a:xfrm>
            <a:custGeom>
              <a:avLst/>
              <a:gdLst/>
              <a:ahLst/>
              <a:cxnLst/>
              <a:rect l="l" t="t" r="r" b="b"/>
              <a:pathLst>
                <a:path w="913" h="1680" extrusionOk="0">
                  <a:moveTo>
                    <a:pt x="0" y="1"/>
                  </a:moveTo>
                  <a:lnTo>
                    <a:pt x="0" y="46"/>
                  </a:lnTo>
                  <a:cubicBezTo>
                    <a:pt x="37" y="83"/>
                    <a:pt x="73" y="156"/>
                    <a:pt x="119" y="192"/>
                  </a:cubicBezTo>
                  <a:cubicBezTo>
                    <a:pt x="228" y="348"/>
                    <a:pt x="347" y="539"/>
                    <a:pt x="420" y="731"/>
                  </a:cubicBezTo>
                  <a:cubicBezTo>
                    <a:pt x="529" y="913"/>
                    <a:pt x="612" y="1141"/>
                    <a:pt x="685" y="1333"/>
                  </a:cubicBezTo>
                  <a:cubicBezTo>
                    <a:pt x="721" y="1451"/>
                    <a:pt x="758" y="1524"/>
                    <a:pt x="758" y="1597"/>
                  </a:cubicBezTo>
                  <a:lnTo>
                    <a:pt x="803" y="1643"/>
                  </a:lnTo>
                  <a:cubicBezTo>
                    <a:pt x="803" y="1679"/>
                    <a:pt x="840" y="1679"/>
                    <a:pt x="840" y="1679"/>
                  </a:cubicBezTo>
                  <a:cubicBezTo>
                    <a:pt x="876" y="1643"/>
                    <a:pt x="913" y="1643"/>
                    <a:pt x="876" y="1597"/>
                  </a:cubicBezTo>
                  <a:cubicBezTo>
                    <a:pt x="840" y="1451"/>
                    <a:pt x="803" y="1296"/>
                    <a:pt x="758" y="1187"/>
                  </a:cubicBezTo>
                  <a:cubicBezTo>
                    <a:pt x="685" y="1032"/>
                    <a:pt x="612" y="877"/>
                    <a:pt x="529" y="767"/>
                  </a:cubicBezTo>
                  <a:cubicBezTo>
                    <a:pt x="493" y="612"/>
                    <a:pt x="420" y="503"/>
                    <a:pt x="301" y="384"/>
                  </a:cubicBezTo>
                  <a:cubicBezTo>
                    <a:pt x="228" y="229"/>
                    <a:pt x="155" y="119"/>
                    <a:pt x="37" y="1"/>
                  </a:cubicBezTo>
                  <a:close/>
                </a:path>
              </a:pathLst>
            </a:custGeom>
            <a:solidFill>
              <a:srgbClr val="D9A8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1" name="Google Shape;6261;p73"/>
            <p:cNvSpPr/>
            <p:nvPr/>
          </p:nvSpPr>
          <p:spPr>
            <a:xfrm flipH="1">
              <a:off x="2779974" y="2522336"/>
              <a:ext cx="70556" cy="120808"/>
            </a:xfrm>
            <a:custGeom>
              <a:avLst/>
              <a:gdLst/>
              <a:ahLst/>
              <a:cxnLst/>
              <a:rect l="l" t="t" r="r" b="b"/>
              <a:pathLst>
                <a:path w="1178" h="2017" extrusionOk="0">
                  <a:moveTo>
                    <a:pt x="37" y="0"/>
                  </a:moveTo>
                  <a:lnTo>
                    <a:pt x="37" y="37"/>
                  </a:lnTo>
                  <a:cubicBezTo>
                    <a:pt x="1" y="37"/>
                    <a:pt x="1" y="73"/>
                    <a:pt x="37" y="73"/>
                  </a:cubicBezTo>
                  <a:cubicBezTo>
                    <a:pt x="192" y="228"/>
                    <a:pt x="311" y="383"/>
                    <a:pt x="421" y="566"/>
                  </a:cubicBezTo>
                  <a:cubicBezTo>
                    <a:pt x="493" y="684"/>
                    <a:pt x="612" y="840"/>
                    <a:pt x="685" y="985"/>
                  </a:cubicBezTo>
                  <a:cubicBezTo>
                    <a:pt x="722" y="1104"/>
                    <a:pt x="804" y="1296"/>
                    <a:pt x="877" y="1442"/>
                  </a:cubicBezTo>
                  <a:cubicBezTo>
                    <a:pt x="877" y="1524"/>
                    <a:pt x="913" y="1597"/>
                    <a:pt x="950" y="1670"/>
                  </a:cubicBezTo>
                  <a:cubicBezTo>
                    <a:pt x="950" y="1788"/>
                    <a:pt x="995" y="1861"/>
                    <a:pt x="1032" y="1980"/>
                  </a:cubicBezTo>
                  <a:lnTo>
                    <a:pt x="1032" y="2016"/>
                  </a:lnTo>
                  <a:lnTo>
                    <a:pt x="1105" y="2016"/>
                  </a:lnTo>
                  <a:cubicBezTo>
                    <a:pt x="1141" y="2016"/>
                    <a:pt x="1178" y="1980"/>
                    <a:pt x="1178" y="1934"/>
                  </a:cubicBezTo>
                  <a:cubicBezTo>
                    <a:pt x="1105" y="1752"/>
                    <a:pt x="1068" y="1597"/>
                    <a:pt x="995" y="1405"/>
                  </a:cubicBezTo>
                  <a:cubicBezTo>
                    <a:pt x="913" y="1214"/>
                    <a:pt x="840" y="1068"/>
                    <a:pt x="767" y="913"/>
                  </a:cubicBezTo>
                  <a:cubicBezTo>
                    <a:pt x="685" y="757"/>
                    <a:pt x="576" y="611"/>
                    <a:pt x="457" y="456"/>
                  </a:cubicBezTo>
                  <a:cubicBezTo>
                    <a:pt x="348" y="301"/>
                    <a:pt x="229" y="155"/>
                    <a:pt x="83" y="37"/>
                  </a:cubicBezTo>
                  <a:lnTo>
                    <a:pt x="37" y="0"/>
                  </a:lnTo>
                  <a:close/>
                </a:path>
              </a:pathLst>
            </a:custGeom>
            <a:solidFill>
              <a:srgbClr val="D9A8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2" name="Google Shape;6262;p73"/>
            <p:cNvSpPr/>
            <p:nvPr/>
          </p:nvSpPr>
          <p:spPr>
            <a:xfrm flipH="1">
              <a:off x="2672882" y="2465495"/>
              <a:ext cx="47557" cy="107152"/>
            </a:xfrm>
            <a:custGeom>
              <a:avLst/>
              <a:gdLst/>
              <a:ahLst/>
              <a:cxnLst/>
              <a:rect l="l" t="t" r="r" b="b"/>
              <a:pathLst>
                <a:path w="794" h="1789" extrusionOk="0">
                  <a:moveTo>
                    <a:pt x="37" y="0"/>
                  </a:moveTo>
                  <a:cubicBezTo>
                    <a:pt x="0" y="37"/>
                    <a:pt x="0" y="37"/>
                    <a:pt x="37" y="73"/>
                  </a:cubicBezTo>
                  <a:cubicBezTo>
                    <a:pt x="37" y="110"/>
                    <a:pt x="73" y="146"/>
                    <a:pt x="110" y="192"/>
                  </a:cubicBezTo>
                  <a:cubicBezTo>
                    <a:pt x="192" y="302"/>
                    <a:pt x="265" y="420"/>
                    <a:pt x="301" y="530"/>
                  </a:cubicBezTo>
                  <a:cubicBezTo>
                    <a:pt x="374" y="648"/>
                    <a:pt x="420" y="758"/>
                    <a:pt x="456" y="876"/>
                  </a:cubicBezTo>
                  <a:cubicBezTo>
                    <a:pt x="493" y="986"/>
                    <a:pt x="529" y="1141"/>
                    <a:pt x="566" y="1250"/>
                  </a:cubicBezTo>
                  <a:cubicBezTo>
                    <a:pt x="602" y="1405"/>
                    <a:pt x="648" y="1560"/>
                    <a:pt x="648" y="1706"/>
                  </a:cubicBezTo>
                  <a:cubicBezTo>
                    <a:pt x="648" y="1743"/>
                    <a:pt x="684" y="1789"/>
                    <a:pt x="721" y="1789"/>
                  </a:cubicBezTo>
                  <a:cubicBezTo>
                    <a:pt x="757" y="1789"/>
                    <a:pt x="757" y="1743"/>
                    <a:pt x="794" y="1743"/>
                  </a:cubicBezTo>
                  <a:lnTo>
                    <a:pt x="794" y="1670"/>
                  </a:lnTo>
                  <a:cubicBezTo>
                    <a:pt x="794" y="1515"/>
                    <a:pt x="757" y="1369"/>
                    <a:pt x="721" y="1214"/>
                  </a:cubicBezTo>
                  <a:cubicBezTo>
                    <a:pt x="684" y="1059"/>
                    <a:pt x="602" y="949"/>
                    <a:pt x="566" y="794"/>
                  </a:cubicBezTo>
                  <a:cubicBezTo>
                    <a:pt x="493" y="648"/>
                    <a:pt x="420" y="530"/>
                    <a:pt x="338" y="375"/>
                  </a:cubicBezTo>
                  <a:cubicBezTo>
                    <a:pt x="265" y="265"/>
                    <a:pt x="192" y="110"/>
                    <a:pt x="73" y="0"/>
                  </a:cubicBezTo>
                  <a:close/>
                </a:path>
              </a:pathLst>
            </a:custGeom>
            <a:solidFill>
              <a:srgbClr val="D9A8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3" name="Google Shape;6263;p73"/>
            <p:cNvSpPr/>
            <p:nvPr/>
          </p:nvSpPr>
          <p:spPr>
            <a:xfrm flipH="1">
              <a:off x="2854842" y="2394999"/>
              <a:ext cx="161776" cy="259585"/>
            </a:xfrm>
            <a:custGeom>
              <a:avLst/>
              <a:gdLst/>
              <a:ahLst/>
              <a:cxnLst/>
              <a:rect l="l" t="t" r="r" b="b"/>
              <a:pathLst>
                <a:path w="2701" h="4334" extrusionOk="0">
                  <a:moveTo>
                    <a:pt x="2664" y="1"/>
                  </a:moveTo>
                  <a:cubicBezTo>
                    <a:pt x="2509" y="37"/>
                    <a:pt x="2354" y="74"/>
                    <a:pt x="2245" y="110"/>
                  </a:cubicBezTo>
                  <a:cubicBezTo>
                    <a:pt x="2090" y="147"/>
                    <a:pt x="1980" y="229"/>
                    <a:pt x="1825" y="302"/>
                  </a:cubicBezTo>
                  <a:cubicBezTo>
                    <a:pt x="1597" y="457"/>
                    <a:pt x="1369" y="639"/>
                    <a:pt x="1177" y="867"/>
                  </a:cubicBezTo>
                  <a:cubicBezTo>
                    <a:pt x="986" y="1095"/>
                    <a:pt x="803" y="1323"/>
                    <a:pt x="648" y="1597"/>
                  </a:cubicBezTo>
                  <a:cubicBezTo>
                    <a:pt x="575" y="1743"/>
                    <a:pt x="493" y="1898"/>
                    <a:pt x="457" y="2008"/>
                  </a:cubicBezTo>
                  <a:cubicBezTo>
                    <a:pt x="384" y="2163"/>
                    <a:pt x="302" y="2318"/>
                    <a:pt x="265" y="2464"/>
                  </a:cubicBezTo>
                  <a:cubicBezTo>
                    <a:pt x="192" y="2737"/>
                    <a:pt x="119" y="3039"/>
                    <a:pt x="37" y="3376"/>
                  </a:cubicBezTo>
                  <a:cubicBezTo>
                    <a:pt x="37" y="3495"/>
                    <a:pt x="1" y="3650"/>
                    <a:pt x="1" y="3796"/>
                  </a:cubicBezTo>
                  <a:lnTo>
                    <a:pt x="1" y="4024"/>
                  </a:lnTo>
                  <a:lnTo>
                    <a:pt x="1" y="4252"/>
                  </a:lnTo>
                  <a:cubicBezTo>
                    <a:pt x="1" y="4252"/>
                    <a:pt x="1" y="4288"/>
                    <a:pt x="37" y="4288"/>
                  </a:cubicBezTo>
                  <a:cubicBezTo>
                    <a:pt x="37" y="4334"/>
                    <a:pt x="37" y="4334"/>
                    <a:pt x="74" y="4334"/>
                  </a:cubicBezTo>
                  <a:cubicBezTo>
                    <a:pt x="119" y="4334"/>
                    <a:pt x="156" y="4288"/>
                    <a:pt x="156" y="4252"/>
                  </a:cubicBezTo>
                  <a:cubicBezTo>
                    <a:pt x="156" y="4179"/>
                    <a:pt x="192" y="4106"/>
                    <a:pt x="192" y="3987"/>
                  </a:cubicBezTo>
                  <a:lnTo>
                    <a:pt x="192" y="3723"/>
                  </a:lnTo>
                  <a:cubicBezTo>
                    <a:pt x="229" y="3568"/>
                    <a:pt x="229" y="3376"/>
                    <a:pt x="265" y="3194"/>
                  </a:cubicBezTo>
                  <a:cubicBezTo>
                    <a:pt x="384" y="2692"/>
                    <a:pt x="530" y="2199"/>
                    <a:pt x="758" y="1743"/>
                  </a:cubicBezTo>
                  <a:lnTo>
                    <a:pt x="758" y="1780"/>
                  </a:lnTo>
                  <a:cubicBezTo>
                    <a:pt x="840" y="1634"/>
                    <a:pt x="913" y="1479"/>
                    <a:pt x="986" y="1323"/>
                  </a:cubicBezTo>
                  <a:cubicBezTo>
                    <a:pt x="1104" y="1177"/>
                    <a:pt x="1177" y="1059"/>
                    <a:pt x="1296" y="913"/>
                  </a:cubicBezTo>
                  <a:cubicBezTo>
                    <a:pt x="1488" y="758"/>
                    <a:pt x="1634" y="566"/>
                    <a:pt x="1862" y="457"/>
                  </a:cubicBezTo>
                  <a:cubicBezTo>
                    <a:pt x="2017" y="338"/>
                    <a:pt x="2208" y="229"/>
                    <a:pt x="2400" y="147"/>
                  </a:cubicBezTo>
                  <a:lnTo>
                    <a:pt x="2400" y="183"/>
                  </a:lnTo>
                  <a:cubicBezTo>
                    <a:pt x="2473" y="147"/>
                    <a:pt x="2582" y="110"/>
                    <a:pt x="2664" y="74"/>
                  </a:cubicBezTo>
                  <a:cubicBezTo>
                    <a:pt x="2701" y="74"/>
                    <a:pt x="2701" y="74"/>
                    <a:pt x="2701" y="37"/>
                  </a:cubicBezTo>
                  <a:cubicBezTo>
                    <a:pt x="2701" y="1"/>
                    <a:pt x="2701" y="1"/>
                    <a:pt x="2664" y="1"/>
                  </a:cubicBezTo>
                  <a:close/>
                </a:path>
              </a:pathLst>
            </a:custGeom>
            <a:solidFill>
              <a:srgbClr val="D9A8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4" name="Google Shape;6264;p73"/>
            <p:cNvSpPr/>
            <p:nvPr/>
          </p:nvSpPr>
          <p:spPr>
            <a:xfrm flipH="1">
              <a:off x="2952650" y="2524492"/>
              <a:ext cx="34440" cy="133206"/>
            </a:xfrm>
            <a:custGeom>
              <a:avLst/>
              <a:gdLst/>
              <a:ahLst/>
              <a:cxnLst/>
              <a:rect l="l" t="t" r="r" b="b"/>
              <a:pathLst>
                <a:path w="575" h="2224" extrusionOk="0">
                  <a:moveTo>
                    <a:pt x="456" y="1"/>
                  </a:moveTo>
                  <a:lnTo>
                    <a:pt x="420" y="37"/>
                  </a:lnTo>
                  <a:cubicBezTo>
                    <a:pt x="265" y="384"/>
                    <a:pt x="155" y="721"/>
                    <a:pt x="82" y="1068"/>
                  </a:cubicBezTo>
                  <a:cubicBezTo>
                    <a:pt x="37" y="1260"/>
                    <a:pt x="37" y="1442"/>
                    <a:pt x="37" y="1634"/>
                  </a:cubicBezTo>
                  <a:cubicBezTo>
                    <a:pt x="0" y="1789"/>
                    <a:pt x="37" y="1980"/>
                    <a:pt x="82" y="2172"/>
                  </a:cubicBezTo>
                  <a:cubicBezTo>
                    <a:pt x="82" y="2198"/>
                    <a:pt x="101" y="2224"/>
                    <a:pt x="124" y="2224"/>
                  </a:cubicBezTo>
                  <a:cubicBezTo>
                    <a:pt x="134" y="2224"/>
                    <a:pt x="145" y="2219"/>
                    <a:pt x="155" y="2208"/>
                  </a:cubicBezTo>
                  <a:cubicBezTo>
                    <a:pt x="192" y="2208"/>
                    <a:pt x="228" y="2172"/>
                    <a:pt x="192" y="2126"/>
                  </a:cubicBezTo>
                  <a:lnTo>
                    <a:pt x="192" y="1862"/>
                  </a:lnTo>
                  <a:cubicBezTo>
                    <a:pt x="155" y="1597"/>
                    <a:pt x="192" y="1296"/>
                    <a:pt x="228" y="986"/>
                  </a:cubicBezTo>
                  <a:cubicBezTo>
                    <a:pt x="310" y="685"/>
                    <a:pt x="420" y="384"/>
                    <a:pt x="538" y="74"/>
                  </a:cubicBezTo>
                  <a:cubicBezTo>
                    <a:pt x="575" y="37"/>
                    <a:pt x="538" y="1"/>
                    <a:pt x="493" y="1"/>
                  </a:cubicBezTo>
                  <a:close/>
                </a:path>
              </a:pathLst>
            </a:custGeom>
            <a:solidFill>
              <a:srgbClr val="D9A8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2" name="فقاعة التفكير: على شكل سحابة 231">
            <a:extLst>
              <a:ext uri="{FF2B5EF4-FFF2-40B4-BE49-F238E27FC236}">
                <a16:creationId xmlns:a16="http://schemas.microsoft.com/office/drawing/2014/main" id="{790EECAE-49CD-468F-8C89-58F6F48772D8}"/>
              </a:ext>
            </a:extLst>
          </p:cNvPr>
          <p:cNvSpPr/>
          <p:nvPr/>
        </p:nvSpPr>
        <p:spPr>
          <a:xfrm>
            <a:off x="1663369" y="524934"/>
            <a:ext cx="3213431" cy="1007533"/>
          </a:xfrm>
          <a:prstGeom prst="cloudCallout">
            <a:avLst>
              <a:gd name="adj1" fmla="val 5598"/>
              <a:gd name="adj2" fmla="val 80019"/>
            </a:avLst>
          </a:prstGeom>
          <a:ln>
            <a:solidFill>
              <a:schemeClr val="bg2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dirty="0">
                <a:solidFill>
                  <a:srgbClr val="FFF7E7"/>
                </a:solidFill>
              </a:rPr>
              <a:t>What would you do</a:t>
            </a:r>
          </a:p>
          <a:p>
            <a:pPr algn="ctr"/>
            <a:r>
              <a:rPr lang="en-US" sz="1600" dirty="0">
                <a:solidFill>
                  <a:srgbClr val="FFF7E7"/>
                </a:solidFill>
              </a:rPr>
              <a:t>if you were </a:t>
            </a:r>
            <a:r>
              <a:rPr lang="en-US" sz="1800" b="1" u="sng" dirty="0">
                <a:solidFill>
                  <a:srgbClr val="FFF7E7"/>
                </a:solidFill>
              </a:rPr>
              <a:t>Marina</a:t>
            </a:r>
            <a:r>
              <a:rPr lang="en-US" dirty="0">
                <a:solidFill>
                  <a:srgbClr val="FFF7E7"/>
                </a:solidFill>
              </a:rPr>
              <a:t>?</a:t>
            </a:r>
          </a:p>
        </p:txBody>
      </p:sp>
      <p:pic>
        <p:nvPicPr>
          <p:cNvPr id="3074" name="Picture 2" descr="Download HD Betaught Clipart Lady Teacher - Teacher Standing Clipart Png  Transparent PNG Image - NicePNG.com">
            <a:extLst>
              <a:ext uri="{FF2B5EF4-FFF2-40B4-BE49-F238E27FC236}">
                <a16:creationId xmlns:a16="http://schemas.microsoft.com/office/drawing/2014/main" id="{74FBA563-A37E-4A89-A568-4ED532F5BA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539999" y="1735667"/>
            <a:ext cx="1422399" cy="2946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9" name="MG Bk 4 F-SA__16_2-14">
            <a:hlinkClick r:id="" action="ppaction://media"/>
            <a:extLst>
              <a:ext uri="{FF2B5EF4-FFF2-40B4-BE49-F238E27FC236}">
                <a16:creationId xmlns:a16="http://schemas.microsoft.com/office/drawing/2014/main" id="{2B6F928B-5DD7-48C3-8CB3-CFE7017D00A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5100" end="0.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8486" y="508614"/>
            <a:ext cx="609600" cy="609600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243" name="صورة 242">
            <a:extLst>
              <a:ext uri="{FF2B5EF4-FFF2-40B4-BE49-F238E27FC236}">
                <a16:creationId xmlns:a16="http://schemas.microsoft.com/office/drawing/2014/main" id="{7ED3CE51-210F-4AB0-AA7C-B39D0B09E7B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3519" t="24363" r="23056" b="9465"/>
          <a:stretch/>
        </p:blipFill>
        <p:spPr>
          <a:xfrm>
            <a:off x="5198533" y="550334"/>
            <a:ext cx="3259667" cy="40301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6600"/>
            </a:solidFill>
            <a:miter lim="800000"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9"/>
                </p:tgtEl>
              </p:cMediaNode>
            </p:audio>
          </p:childTnLst>
        </p:cTn>
      </p:par>
    </p:tnLst>
    <p:bldLst>
      <p:bldP spid="23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21" name="Google Shape;4421;p55"/>
          <p:cNvGrpSpPr/>
          <p:nvPr/>
        </p:nvGrpSpPr>
        <p:grpSpPr>
          <a:xfrm>
            <a:off x="6477000" y="3479800"/>
            <a:ext cx="2116040" cy="1165918"/>
            <a:chOff x="5742273" y="3211332"/>
            <a:chExt cx="2740700" cy="1392053"/>
          </a:xfrm>
        </p:grpSpPr>
        <p:sp>
          <p:nvSpPr>
            <p:cNvPr id="4422" name="Google Shape;4422;p55"/>
            <p:cNvSpPr/>
            <p:nvPr/>
          </p:nvSpPr>
          <p:spPr>
            <a:xfrm>
              <a:off x="5746174" y="4344925"/>
              <a:ext cx="875696" cy="258460"/>
            </a:xfrm>
            <a:custGeom>
              <a:avLst/>
              <a:gdLst/>
              <a:ahLst/>
              <a:cxnLst/>
              <a:rect l="l" t="t" r="r" b="b"/>
              <a:pathLst>
                <a:path w="16385" h="4836" extrusionOk="0">
                  <a:moveTo>
                    <a:pt x="8859" y="995"/>
                  </a:moveTo>
                  <a:cubicBezTo>
                    <a:pt x="8895" y="995"/>
                    <a:pt x="8977" y="1032"/>
                    <a:pt x="9014" y="1068"/>
                  </a:cubicBezTo>
                  <a:cubicBezTo>
                    <a:pt x="9050" y="1068"/>
                    <a:pt x="9087" y="1105"/>
                    <a:pt x="9123" y="1105"/>
                  </a:cubicBezTo>
                  <a:lnTo>
                    <a:pt x="9123" y="1141"/>
                  </a:lnTo>
                  <a:lnTo>
                    <a:pt x="9160" y="1187"/>
                  </a:lnTo>
                  <a:lnTo>
                    <a:pt x="9160" y="1223"/>
                  </a:lnTo>
                  <a:cubicBezTo>
                    <a:pt x="9160" y="1223"/>
                    <a:pt x="9123" y="1223"/>
                    <a:pt x="9123" y="1260"/>
                  </a:cubicBezTo>
                  <a:cubicBezTo>
                    <a:pt x="9123" y="1260"/>
                    <a:pt x="9087" y="1296"/>
                    <a:pt x="9050" y="1296"/>
                  </a:cubicBezTo>
                  <a:cubicBezTo>
                    <a:pt x="8932" y="1369"/>
                    <a:pt x="8822" y="1415"/>
                    <a:pt x="8704" y="1451"/>
                  </a:cubicBezTo>
                  <a:cubicBezTo>
                    <a:pt x="8594" y="1488"/>
                    <a:pt x="8476" y="1524"/>
                    <a:pt x="8366" y="1561"/>
                  </a:cubicBezTo>
                  <a:lnTo>
                    <a:pt x="8293" y="1597"/>
                  </a:lnTo>
                  <a:lnTo>
                    <a:pt x="8211" y="1597"/>
                  </a:lnTo>
                  <a:cubicBezTo>
                    <a:pt x="8174" y="1643"/>
                    <a:pt x="8138" y="1643"/>
                    <a:pt x="8101" y="1643"/>
                  </a:cubicBezTo>
                  <a:lnTo>
                    <a:pt x="8065" y="1680"/>
                  </a:lnTo>
                  <a:lnTo>
                    <a:pt x="8019" y="1680"/>
                  </a:lnTo>
                  <a:cubicBezTo>
                    <a:pt x="7682" y="1789"/>
                    <a:pt x="7381" y="1908"/>
                    <a:pt x="7034" y="2017"/>
                  </a:cubicBezTo>
                  <a:lnTo>
                    <a:pt x="6614" y="2136"/>
                  </a:lnTo>
                  <a:cubicBezTo>
                    <a:pt x="6843" y="1981"/>
                    <a:pt x="7071" y="1826"/>
                    <a:pt x="7299" y="1716"/>
                  </a:cubicBezTo>
                  <a:cubicBezTo>
                    <a:pt x="7755" y="1451"/>
                    <a:pt x="8293" y="1187"/>
                    <a:pt x="8859" y="995"/>
                  </a:cubicBezTo>
                  <a:close/>
                  <a:moveTo>
                    <a:pt x="13192" y="1"/>
                  </a:moveTo>
                  <a:cubicBezTo>
                    <a:pt x="12927" y="1"/>
                    <a:pt x="12626" y="1"/>
                    <a:pt x="12280" y="47"/>
                  </a:cubicBezTo>
                  <a:cubicBezTo>
                    <a:pt x="11897" y="83"/>
                    <a:pt x="11523" y="120"/>
                    <a:pt x="11103" y="193"/>
                  </a:cubicBezTo>
                  <a:cubicBezTo>
                    <a:pt x="10647" y="275"/>
                    <a:pt x="10227" y="348"/>
                    <a:pt x="9807" y="457"/>
                  </a:cubicBezTo>
                  <a:cubicBezTo>
                    <a:pt x="9470" y="539"/>
                    <a:pt x="9160" y="649"/>
                    <a:pt x="8822" y="767"/>
                  </a:cubicBezTo>
                  <a:cubicBezTo>
                    <a:pt x="8704" y="731"/>
                    <a:pt x="8594" y="731"/>
                    <a:pt x="8476" y="685"/>
                  </a:cubicBezTo>
                  <a:cubicBezTo>
                    <a:pt x="8366" y="685"/>
                    <a:pt x="8247" y="649"/>
                    <a:pt x="8101" y="612"/>
                  </a:cubicBezTo>
                  <a:lnTo>
                    <a:pt x="8065" y="612"/>
                  </a:lnTo>
                  <a:cubicBezTo>
                    <a:pt x="7226" y="457"/>
                    <a:pt x="6240" y="311"/>
                    <a:pt x="5246" y="193"/>
                  </a:cubicBezTo>
                  <a:cubicBezTo>
                    <a:pt x="4826" y="156"/>
                    <a:pt x="4370" y="83"/>
                    <a:pt x="3914" y="83"/>
                  </a:cubicBezTo>
                  <a:lnTo>
                    <a:pt x="3613" y="83"/>
                  </a:lnTo>
                  <a:cubicBezTo>
                    <a:pt x="3312" y="83"/>
                    <a:pt x="3048" y="83"/>
                    <a:pt x="2737" y="120"/>
                  </a:cubicBezTo>
                  <a:cubicBezTo>
                    <a:pt x="2245" y="193"/>
                    <a:pt x="1752" y="311"/>
                    <a:pt x="1332" y="457"/>
                  </a:cubicBezTo>
                  <a:cubicBezTo>
                    <a:pt x="949" y="612"/>
                    <a:pt x="575" y="840"/>
                    <a:pt x="229" y="1105"/>
                  </a:cubicBezTo>
                  <a:cubicBezTo>
                    <a:pt x="229" y="1141"/>
                    <a:pt x="192" y="1141"/>
                    <a:pt x="156" y="1187"/>
                  </a:cubicBezTo>
                  <a:cubicBezTo>
                    <a:pt x="119" y="1223"/>
                    <a:pt x="83" y="1260"/>
                    <a:pt x="37" y="1296"/>
                  </a:cubicBezTo>
                  <a:cubicBezTo>
                    <a:pt x="1" y="1333"/>
                    <a:pt x="1" y="1369"/>
                    <a:pt x="37" y="1415"/>
                  </a:cubicBezTo>
                  <a:cubicBezTo>
                    <a:pt x="37" y="1451"/>
                    <a:pt x="83" y="1451"/>
                    <a:pt x="83" y="1488"/>
                  </a:cubicBezTo>
                  <a:lnTo>
                    <a:pt x="119" y="1488"/>
                  </a:lnTo>
                  <a:lnTo>
                    <a:pt x="156" y="1524"/>
                  </a:lnTo>
                  <a:lnTo>
                    <a:pt x="192" y="1524"/>
                  </a:lnTo>
                  <a:cubicBezTo>
                    <a:pt x="192" y="1524"/>
                    <a:pt x="229" y="1561"/>
                    <a:pt x="265" y="1561"/>
                  </a:cubicBezTo>
                  <a:lnTo>
                    <a:pt x="347" y="1561"/>
                  </a:lnTo>
                  <a:lnTo>
                    <a:pt x="539" y="1643"/>
                  </a:lnTo>
                  <a:cubicBezTo>
                    <a:pt x="685" y="1680"/>
                    <a:pt x="840" y="1716"/>
                    <a:pt x="995" y="1753"/>
                  </a:cubicBezTo>
                  <a:cubicBezTo>
                    <a:pt x="1259" y="1826"/>
                    <a:pt x="1561" y="1944"/>
                    <a:pt x="1944" y="2017"/>
                  </a:cubicBezTo>
                  <a:cubicBezTo>
                    <a:pt x="2135" y="2054"/>
                    <a:pt x="2318" y="2136"/>
                    <a:pt x="2546" y="2172"/>
                  </a:cubicBezTo>
                  <a:lnTo>
                    <a:pt x="2591" y="2172"/>
                  </a:lnTo>
                  <a:cubicBezTo>
                    <a:pt x="2965" y="2282"/>
                    <a:pt x="3385" y="2400"/>
                    <a:pt x="3768" y="2473"/>
                  </a:cubicBezTo>
                  <a:cubicBezTo>
                    <a:pt x="3960" y="2555"/>
                    <a:pt x="4142" y="2592"/>
                    <a:pt x="4297" y="2628"/>
                  </a:cubicBezTo>
                  <a:lnTo>
                    <a:pt x="4297" y="2701"/>
                  </a:lnTo>
                  <a:cubicBezTo>
                    <a:pt x="4334" y="2783"/>
                    <a:pt x="4334" y="2856"/>
                    <a:pt x="4416" y="2893"/>
                  </a:cubicBezTo>
                  <a:cubicBezTo>
                    <a:pt x="4416" y="2966"/>
                    <a:pt x="4452" y="3011"/>
                    <a:pt x="4525" y="3048"/>
                  </a:cubicBezTo>
                  <a:cubicBezTo>
                    <a:pt x="4562" y="3084"/>
                    <a:pt x="4644" y="3121"/>
                    <a:pt x="4680" y="3121"/>
                  </a:cubicBezTo>
                  <a:cubicBezTo>
                    <a:pt x="4717" y="3157"/>
                    <a:pt x="4790" y="3157"/>
                    <a:pt x="4826" y="3157"/>
                  </a:cubicBezTo>
                  <a:cubicBezTo>
                    <a:pt x="4909" y="3157"/>
                    <a:pt x="4982" y="3121"/>
                    <a:pt x="5055" y="3121"/>
                  </a:cubicBezTo>
                  <a:cubicBezTo>
                    <a:pt x="5100" y="3084"/>
                    <a:pt x="5137" y="3048"/>
                    <a:pt x="5210" y="2966"/>
                  </a:cubicBezTo>
                  <a:cubicBezTo>
                    <a:pt x="5474" y="3084"/>
                    <a:pt x="5784" y="3194"/>
                    <a:pt x="6049" y="3313"/>
                  </a:cubicBezTo>
                  <a:cubicBezTo>
                    <a:pt x="6505" y="3504"/>
                    <a:pt x="6925" y="3650"/>
                    <a:pt x="7381" y="3842"/>
                  </a:cubicBezTo>
                  <a:cubicBezTo>
                    <a:pt x="7755" y="3997"/>
                    <a:pt x="8138" y="4152"/>
                    <a:pt x="8521" y="4298"/>
                  </a:cubicBezTo>
                  <a:cubicBezTo>
                    <a:pt x="8704" y="4380"/>
                    <a:pt x="8895" y="4453"/>
                    <a:pt x="9050" y="4526"/>
                  </a:cubicBezTo>
                  <a:lnTo>
                    <a:pt x="9242" y="4644"/>
                  </a:lnTo>
                  <a:lnTo>
                    <a:pt x="9278" y="4644"/>
                  </a:lnTo>
                  <a:cubicBezTo>
                    <a:pt x="9388" y="4681"/>
                    <a:pt x="9506" y="4717"/>
                    <a:pt x="9579" y="4754"/>
                  </a:cubicBezTo>
                  <a:cubicBezTo>
                    <a:pt x="9616" y="4790"/>
                    <a:pt x="9661" y="4836"/>
                    <a:pt x="9698" y="4836"/>
                  </a:cubicBezTo>
                  <a:cubicBezTo>
                    <a:pt x="9698" y="4836"/>
                    <a:pt x="9734" y="4836"/>
                    <a:pt x="9734" y="4790"/>
                  </a:cubicBezTo>
                  <a:cubicBezTo>
                    <a:pt x="11523" y="3960"/>
                    <a:pt x="13192" y="3048"/>
                    <a:pt x="14788" y="2172"/>
                  </a:cubicBezTo>
                  <a:lnTo>
                    <a:pt x="14944" y="2054"/>
                  </a:lnTo>
                  <a:cubicBezTo>
                    <a:pt x="15135" y="1944"/>
                    <a:pt x="15363" y="1826"/>
                    <a:pt x="15546" y="1716"/>
                  </a:cubicBezTo>
                  <a:cubicBezTo>
                    <a:pt x="15737" y="1643"/>
                    <a:pt x="15892" y="1524"/>
                    <a:pt x="16084" y="1415"/>
                  </a:cubicBezTo>
                  <a:lnTo>
                    <a:pt x="16312" y="1260"/>
                  </a:lnTo>
                  <a:cubicBezTo>
                    <a:pt x="16348" y="1260"/>
                    <a:pt x="16348" y="1223"/>
                    <a:pt x="16385" y="1223"/>
                  </a:cubicBezTo>
                  <a:cubicBezTo>
                    <a:pt x="16385" y="1187"/>
                    <a:pt x="16385" y="1141"/>
                    <a:pt x="16348" y="1141"/>
                  </a:cubicBezTo>
                  <a:cubicBezTo>
                    <a:pt x="16348" y="1105"/>
                    <a:pt x="16312" y="1068"/>
                    <a:pt x="16275" y="1068"/>
                  </a:cubicBezTo>
                  <a:lnTo>
                    <a:pt x="16230" y="1032"/>
                  </a:lnTo>
                  <a:cubicBezTo>
                    <a:pt x="16157" y="913"/>
                    <a:pt x="16002" y="767"/>
                    <a:pt x="15819" y="649"/>
                  </a:cubicBezTo>
                  <a:cubicBezTo>
                    <a:pt x="15701" y="576"/>
                    <a:pt x="15546" y="457"/>
                    <a:pt x="15400" y="384"/>
                  </a:cubicBezTo>
                  <a:cubicBezTo>
                    <a:pt x="15089" y="275"/>
                    <a:pt x="14788" y="156"/>
                    <a:pt x="14369" y="120"/>
                  </a:cubicBezTo>
                  <a:cubicBezTo>
                    <a:pt x="14031" y="47"/>
                    <a:pt x="13612" y="1"/>
                    <a:pt x="13192" y="1"/>
                  </a:cubicBezTo>
                  <a:close/>
                </a:path>
              </a:pathLst>
            </a:custGeom>
            <a:solidFill>
              <a:srgbClr val="FA84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3" name="Google Shape;4423;p55"/>
            <p:cNvSpPr/>
            <p:nvPr/>
          </p:nvSpPr>
          <p:spPr>
            <a:xfrm>
              <a:off x="5750557" y="4402005"/>
              <a:ext cx="261881" cy="79526"/>
            </a:xfrm>
            <a:custGeom>
              <a:avLst/>
              <a:gdLst/>
              <a:ahLst/>
              <a:cxnLst/>
              <a:rect l="l" t="t" r="r" b="b"/>
              <a:pathLst>
                <a:path w="4900" h="1488" extrusionOk="0">
                  <a:moveTo>
                    <a:pt x="110" y="0"/>
                  </a:moveTo>
                  <a:cubicBezTo>
                    <a:pt x="74" y="0"/>
                    <a:pt x="37" y="37"/>
                    <a:pt x="37" y="73"/>
                  </a:cubicBezTo>
                  <a:cubicBezTo>
                    <a:pt x="1" y="155"/>
                    <a:pt x="37" y="192"/>
                    <a:pt x="110" y="192"/>
                  </a:cubicBezTo>
                  <a:cubicBezTo>
                    <a:pt x="1141" y="383"/>
                    <a:pt x="2163" y="493"/>
                    <a:pt x="3194" y="803"/>
                  </a:cubicBezTo>
                  <a:lnTo>
                    <a:pt x="3230" y="803"/>
                  </a:lnTo>
                  <a:cubicBezTo>
                    <a:pt x="3458" y="876"/>
                    <a:pt x="3686" y="949"/>
                    <a:pt x="3914" y="1031"/>
                  </a:cubicBezTo>
                  <a:cubicBezTo>
                    <a:pt x="4179" y="1141"/>
                    <a:pt x="4407" y="1259"/>
                    <a:pt x="4635" y="1369"/>
                  </a:cubicBezTo>
                  <a:cubicBezTo>
                    <a:pt x="4635" y="1405"/>
                    <a:pt x="4671" y="1405"/>
                    <a:pt x="4708" y="1405"/>
                  </a:cubicBezTo>
                  <a:cubicBezTo>
                    <a:pt x="4708" y="1442"/>
                    <a:pt x="4744" y="1442"/>
                    <a:pt x="4790" y="1487"/>
                  </a:cubicBezTo>
                  <a:lnTo>
                    <a:pt x="4827" y="1487"/>
                  </a:lnTo>
                  <a:cubicBezTo>
                    <a:pt x="4827" y="1442"/>
                    <a:pt x="4863" y="1442"/>
                    <a:pt x="4863" y="1442"/>
                  </a:cubicBezTo>
                  <a:cubicBezTo>
                    <a:pt x="4900" y="1369"/>
                    <a:pt x="4900" y="1296"/>
                    <a:pt x="4863" y="1296"/>
                  </a:cubicBezTo>
                  <a:cubicBezTo>
                    <a:pt x="4516" y="1068"/>
                    <a:pt x="4142" y="876"/>
                    <a:pt x="3759" y="758"/>
                  </a:cubicBezTo>
                  <a:cubicBezTo>
                    <a:pt x="3376" y="612"/>
                    <a:pt x="2966" y="493"/>
                    <a:pt x="2582" y="420"/>
                  </a:cubicBezTo>
                  <a:cubicBezTo>
                    <a:pt x="1780" y="228"/>
                    <a:pt x="949" y="119"/>
                    <a:pt x="147" y="0"/>
                  </a:cubicBezTo>
                  <a:close/>
                </a:path>
              </a:pathLst>
            </a:custGeom>
            <a:solidFill>
              <a:srgbClr val="CB7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4" name="Google Shape;4424;p55"/>
            <p:cNvSpPr/>
            <p:nvPr/>
          </p:nvSpPr>
          <p:spPr>
            <a:xfrm>
              <a:off x="5921209" y="4444923"/>
              <a:ext cx="53" cy="5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CB7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5" name="Google Shape;4425;p55"/>
            <p:cNvSpPr/>
            <p:nvPr/>
          </p:nvSpPr>
          <p:spPr>
            <a:xfrm>
              <a:off x="5921209" y="4444923"/>
              <a:ext cx="2031" cy="53"/>
            </a:xfrm>
            <a:custGeom>
              <a:avLst/>
              <a:gdLst/>
              <a:ahLst/>
              <a:cxnLst/>
              <a:rect l="l" t="t" r="r" b="b"/>
              <a:pathLst>
                <a:path w="38" h="1" extrusionOk="0">
                  <a:moveTo>
                    <a:pt x="37" y="0"/>
                  </a:moveTo>
                  <a:lnTo>
                    <a:pt x="3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7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6" name="Google Shape;4426;p55"/>
            <p:cNvSpPr/>
            <p:nvPr/>
          </p:nvSpPr>
          <p:spPr>
            <a:xfrm>
              <a:off x="5756436" y="4391744"/>
              <a:ext cx="221369" cy="59057"/>
            </a:xfrm>
            <a:custGeom>
              <a:avLst/>
              <a:gdLst/>
              <a:ahLst/>
              <a:cxnLst/>
              <a:rect l="l" t="t" r="r" b="b"/>
              <a:pathLst>
                <a:path w="4142" h="1105" extrusionOk="0">
                  <a:moveTo>
                    <a:pt x="912" y="1"/>
                  </a:moveTo>
                  <a:cubicBezTo>
                    <a:pt x="648" y="1"/>
                    <a:pt x="347" y="37"/>
                    <a:pt x="73" y="119"/>
                  </a:cubicBezTo>
                  <a:cubicBezTo>
                    <a:pt x="37" y="119"/>
                    <a:pt x="0" y="192"/>
                    <a:pt x="37" y="229"/>
                  </a:cubicBezTo>
                  <a:cubicBezTo>
                    <a:pt x="37" y="265"/>
                    <a:pt x="73" y="311"/>
                    <a:pt x="73" y="311"/>
                  </a:cubicBezTo>
                  <a:lnTo>
                    <a:pt x="228" y="311"/>
                  </a:lnTo>
                  <a:cubicBezTo>
                    <a:pt x="228" y="265"/>
                    <a:pt x="265" y="265"/>
                    <a:pt x="301" y="265"/>
                  </a:cubicBezTo>
                  <a:cubicBezTo>
                    <a:pt x="301" y="311"/>
                    <a:pt x="347" y="347"/>
                    <a:pt x="383" y="347"/>
                  </a:cubicBezTo>
                  <a:cubicBezTo>
                    <a:pt x="1177" y="420"/>
                    <a:pt x="1980" y="575"/>
                    <a:pt x="2737" y="767"/>
                  </a:cubicBezTo>
                  <a:cubicBezTo>
                    <a:pt x="2773" y="767"/>
                    <a:pt x="2810" y="721"/>
                    <a:pt x="2856" y="685"/>
                  </a:cubicBezTo>
                  <a:cubicBezTo>
                    <a:pt x="2929" y="721"/>
                    <a:pt x="3001" y="721"/>
                    <a:pt x="3084" y="767"/>
                  </a:cubicBezTo>
                  <a:cubicBezTo>
                    <a:pt x="3385" y="840"/>
                    <a:pt x="3686" y="950"/>
                    <a:pt x="3950" y="1105"/>
                  </a:cubicBezTo>
                  <a:cubicBezTo>
                    <a:pt x="4032" y="1105"/>
                    <a:pt x="4105" y="1105"/>
                    <a:pt x="4105" y="1032"/>
                  </a:cubicBezTo>
                  <a:cubicBezTo>
                    <a:pt x="4142" y="995"/>
                    <a:pt x="4105" y="913"/>
                    <a:pt x="4069" y="877"/>
                  </a:cubicBezTo>
                  <a:cubicBezTo>
                    <a:pt x="3458" y="575"/>
                    <a:pt x="2810" y="311"/>
                    <a:pt x="2126" y="156"/>
                  </a:cubicBezTo>
                  <a:cubicBezTo>
                    <a:pt x="1788" y="83"/>
                    <a:pt x="1442" y="1"/>
                    <a:pt x="1104" y="1"/>
                  </a:cubicBezTo>
                  <a:close/>
                </a:path>
              </a:pathLst>
            </a:custGeom>
            <a:solidFill>
              <a:srgbClr val="CB7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7" name="Google Shape;4427;p55"/>
            <p:cNvSpPr/>
            <p:nvPr/>
          </p:nvSpPr>
          <p:spPr>
            <a:xfrm>
              <a:off x="6006562" y="4473196"/>
              <a:ext cx="265729" cy="111700"/>
            </a:xfrm>
            <a:custGeom>
              <a:avLst/>
              <a:gdLst/>
              <a:ahLst/>
              <a:cxnLst/>
              <a:rect l="l" t="t" r="r" b="b"/>
              <a:pathLst>
                <a:path w="4972" h="2090" extrusionOk="0">
                  <a:moveTo>
                    <a:pt x="110" y="0"/>
                  </a:moveTo>
                  <a:cubicBezTo>
                    <a:pt x="37" y="0"/>
                    <a:pt x="0" y="73"/>
                    <a:pt x="0" y="110"/>
                  </a:cubicBezTo>
                  <a:lnTo>
                    <a:pt x="0" y="155"/>
                  </a:lnTo>
                  <a:lnTo>
                    <a:pt x="265" y="155"/>
                  </a:lnTo>
                  <a:cubicBezTo>
                    <a:pt x="529" y="192"/>
                    <a:pt x="794" y="192"/>
                    <a:pt x="1058" y="265"/>
                  </a:cubicBezTo>
                  <a:cubicBezTo>
                    <a:pt x="1405" y="301"/>
                    <a:pt x="1779" y="383"/>
                    <a:pt x="2126" y="529"/>
                  </a:cubicBezTo>
                  <a:cubicBezTo>
                    <a:pt x="2463" y="648"/>
                    <a:pt x="2810" y="757"/>
                    <a:pt x="3111" y="949"/>
                  </a:cubicBezTo>
                  <a:cubicBezTo>
                    <a:pt x="3266" y="1022"/>
                    <a:pt x="3421" y="1104"/>
                    <a:pt x="3531" y="1177"/>
                  </a:cubicBezTo>
                  <a:cubicBezTo>
                    <a:pt x="3604" y="1214"/>
                    <a:pt x="3649" y="1250"/>
                    <a:pt x="3722" y="1296"/>
                  </a:cubicBezTo>
                  <a:cubicBezTo>
                    <a:pt x="4105" y="1524"/>
                    <a:pt x="4443" y="1788"/>
                    <a:pt x="4789" y="2089"/>
                  </a:cubicBezTo>
                  <a:lnTo>
                    <a:pt x="4862" y="2089"/>
                  </a:lnTo>
                  <a:cubicBezTo>
                    <a:pt x="4899" y="2089"/>
                    <a:pt x="4935" y="2053"/>
                    <a:pt x="4935" y="2053"/>
                  </a:cubicBezTo>
                  <a:cubicBezTo>
                    <a:pt x="4972" y="2016"/>
                    <a:pt x="4972" y="1934"/>
                    <a:pt x="4935" y="1898"/>
                  </a:cubicBezTo>
                  <a:cubicBezTo>
                    <a:pt x="4333" y="1369"/>
                    <a:pt x="3649" y="949"/>
                    <a:pt x="2919" y="611"/>
                  </a:cubicBezTo>
                  <a:cubicBezTo>
                    <a:pt x="2545" y="456"/>
                    <a:pt x="2162" y="301"/>
                    <a:pt x="1779" y="192"/>
                  </a:cubicBezTo>
                  <a:cubicBezTo>
                    <a:pt x="1405" y="110"/>
                    <a:pt x="1022" y="37"/>
                    <a:pt x="602" y="0"/>
                  </a:cubicBezTo>
                  <a:close/>
                </a:path>
              </a:pathLst>
            </a:custGeom>
            <a:solidFill>
              <a:srgbClr val="CB7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8" name="Google Shape;4428;p55"/>
            <p:cNvSpPr/>
            <p:nvPr/>
          </p:nvSpPr>
          <p:spPr>
            <a:xfrm>
              <a:off x="6203510" y="4540003"/>
              <a:ext cx="2031" cy="2458"/>
            </a:xfrm>
            <a:custGeom>
              <a:avLst/>
              <a:gdLst/>
              <a:ahLst/>
              <a:cxnLst/>
              <a:rect l="l" t="t" r="r" b="b"/>
              <a:pathLst>
                <a:path w="38" h="46" extrusionOk="0">
                  <a:moveTo>
                    <a:pt x="37" y="46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CB7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9" name="Google Shape;4429;p55"/>
            <p:cNvSpPr/>
            <p:nvPr/>
          </p:nvSpPr>
          <p:spPr>
            <a:xfrm>
              <a:off x="6205487" y="4542408"/>
              <a:ext cx="53" cy="5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CB7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0" name="Google Shape;4430;p55"/>
            <p:cNvSpPr/>
            <p:nvPr/>
          </p:nvSpPr>
          <p:spPr>
            <a:xfrm>
              <a:off x="6260055" y="4391744"/>
              <a:ext cx="349637" cy="193150"/>
            </a:xfrm>
            <a:custGeom>
              <a:avLst/>
              <a:gdLst/>
              <a:ahLst/>
              <a:cxnLst/>
              <a:rect l="l" t="t" r="r" b="b"/>
              <a:pathLst>
                <a:path w="6542" h="3614" extrusionOk="0">
                  <a:moveTo>
                    <a:pt x="6387" y="1"/>
                  </a:moveTo>
                  <a:cubicBezTo>
                    <a:pt x="6086" y="192"/>
                    <a:pt x="5785" y="384"/>
                    <a:pt x="5474" y="539"/>
                  </a:cubicBezTo>
                  <a:cubicBezTo>
                    <a:pt x="5210" y="721"/>
                    <a:pt x="4909" y="913"/>
                    <a:pt x="4608" y="1068"/>
                  </a:cubicBezTo>
                  <a:cubicBezTo>
                    <a:pt x="4033" y="1406"/>
                    <a:pt x="3422" y="1752"/>
                    <a:pt x="2820" y="2090"/>
                  </a:cubicBezTo>
                  <a:lnTo>
                    <a:pt x="2856" y="2053"/>
                  </a:lnTo>
                  <a:lnTo>
                    <a:pt x="2856" y="2053"/>
                  </a:lnTo>
                  <a:cubicBezTo>
                    <a:pt x="1944" y="2546"/>
                    <a:pt x="1032" y="3002"/>
                    <a:pt x="83" y="3385"/>
                  </a:cubicBezTo>
                  <a:cubicBezTo>
                    <a:pt x="46" y="3422"/>
                    <a:pt x="1" y="3504"/>
                    <a:pt x="46" y="3540"/>
                  </a:cubicBezTo>
                  <a:cubicBezTo>
                    <a:pt x="46" y="3577"/>
                    <a:pt x="83" y="3613"/>
                    <a:pt x="119" y="3613"/>
                  </a:cubicBezTo>
                  <a:cubicBezTo>
                    <a:pt x="1141" y="3048"/>
                    <a:pt x="2136" y="2509"/>
                    <a:pt x="3157" y="1944"/>
                  </a:cubicBezTo>
                  <a:cubicBezTo>
                    <a:pt x="4298" y="1333"/>
                    <a:pt x="5401" y="721"/>
                    <a:pt x="6542" y="83"/>
                  </a:cubicBezTo>
                  <a:lnTo>
                    <a:pt x="6542" y="37"/>
                  </a:lnTo>
                  <a:cubicBezTo>
                    <a:pt x="6505" y="1"/>
                    <a:pt x="6505" y="1"/>
                    <a:pt x="6469" y="1"/>
                  </a:cubicBezTo>
                  <a:close/>
                </a:path>
              </a:pathLst>
            </a:custGeom>
            <a:solidFill>
              <a:srgbClr val="CB7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1" name="Google Shape;4431;p55"/>
            <p:cNvSpPr/>
            <p:nvPr/>
          </p:nvSpPr>
          <p:spPr>
            <a:xfrm>
              <a:off x="6052846" y="4405907"/>
              <a:ext cx="510079" cy="167604"/>
            </a:xfrm>
            <a:custGeom>
              <a:avLst/>
              <a:gdLst/>
              <a:ahLst/>
              <a:cxnLst/>
              <a:rect l="l" t="t" r="r" b="b"/>
              <a:pathLst>
                <a:path w="9544" h="3136" extrusionOk="0">
                  <a:moveTo>
                    <a:pt x="9434" y="0"/>
                  </a:moveTo>
                  <a:cubicBezTo>
                    <a:pt x="9397" y="0"/>
                    <a:pt x="9351" y="0"/>
                    <a:pt x="9351" y="46"/>
                  </a:cubicBezTo>
                  <a:cubicBezTo>
                    <a:pt x="8786" y="420"/>
                    <a:pt x="8211" y="803"/>
                    <a:pt x="7609" y="1104"/>
                  </a:cubicBezTo>
                  <a:cubicBezTo>
                    <a:pt x="7417" y="1223"/>
                    <a:pt x="7226" y="1296"/>
                    <a:pt x="7034" y="1369"/>
                  </a:cubicBezTo>
                  <a:cubicBezTo>
                    <a:pt x="6770" y="1487"/>
                    <a:pt x="6469" y="1597"/>
                    <a:pt x="6159" y="1752"/>
                  </a:cubicBezTo>
                  <a:cubicBezTo>
                    <a:pt x="6122" y="1752"/>
                    <a:pt x="6122" y="1788"/>
                    <a:pt x="6086" y="1788"/>
                  </a:cubicBezTo>
                  <a:cubicBezTo>
                    <a:pt x="5821" y="1907"/>
                    <a:pt x="5556" y="2053"/>
                    <a:pt x="5292" y="2172"/>
                  </a:cubicBezTo>
                  <a:cubicBezTo>
                    <a:pt x="5100" y="2244"/>
                    <a:pt x="4945" y="2363"/>
                    <a:pt x="4790" y="2436"/>
                  </a:cubicBezTo>
                  <a:cubicBezTo>
                    <a:pt x="4644" y="2509"/>
                    <a:pt x="4489" y="2591"/>
                    <a:pt x="4334" y="2664"/>
                  </a:cubicBezTo>
                  <a:cubicBezTo>
                    <a:pt x="4261" y="2737"/>
                    <a:pt x="4152" y="2783"/>
                    <a:pt x="4069" y="2819"/>
                  </a:cubicBezTo>
                  <a:lnTo>
                    <a:pt x="3960" y="2819"/>
                  </a:lnTo>
                  <a:cubicBezTo>
                    <a:pt x="3613" y="2281"/>
                    <a:pt x="3048" y="1943"/>
                    <a:pt x="2473" y="1715"/>
                  </a:cubicBezTo>
                  <a:cubicBezTo>
                    <a:pt x="2172" y="1560"/>
                    <a:pt x="1871" y="1487"/>
                    <a:pt x="1524" y="1414"/>
                  </a:cubicBezTo>
                  <a:cubicBezTo>
                    <a:pt x="1223" y="1332"/>
                    <a:pt x="876" y="1259"/>
                    <a:pt x="575" y="1223"/>
                  </a:cubicBezTo>
                  <a:cubicBezTo>
                    <a:pt x="420" y="1223"/>
                    <a:pt x="274" y="1223"/>
                    <a:pt x="119" y="1186"/>
                  </a:cubicBezTo>
                  <a:cubicBezTo>
                    <a:pt x="83" y="1186"/>
                    <a:pt x="1" y="1223"/>
                    <a:pt x="1" y="1296"/>
                  </a:cubicBezTo>
                  <a:cubicBezTo>
                    <a:pt x="1" y="1332"/>
                    <a:pt x="46" y="1414"/>
                    <a:pt x="83" y="1414"/>
                  </a:cubicBezTo>
                  <a:cubicBezTo>
                    <a:pt x="119" y="1451"/>
                    <a:pt x="156" y="1487"/>
                    <a:pt x="229" y="1524"/>
                  </a:cubicBezTo>
                  <a:cubicBezTo>
                    <a:pt x="539" y="1560"/>
                    <a:pt x="876" y="1642"/>
                    <a:pt x="1187" y="1752"/>
                  </a:cubicBezTo>
                  <a:cubicBezTo>
                    <a:pt x="1260" y="1752"/>
                    <a:pt x="1369" y="1788"/>
                    <a:pt x="1451" y="1788"/>
                  </a:cubicBezTo>
                  <a:cubicBezTo>
                    <a:pt x="1597" y="1825"/>
                    <a:pt x="1752" y="1825"/>
                    <a:pt x="1907" y="1870"/>
                  </a:cubicBezTo>
                  <a:cubicBezTo>
                    <a:pt x="1944" y="1907"/>
                    <a:pt x="1980" y="1907"/>
                    <a:pt x="2017" y="1907"/>
                  </a:cubicBezTo>
                  <a:cubicBezTo>
                    <a:pt x="2099" y="1943"/>
                    <a:pt x="2172" y="1980"/>
                    <a:pt x="2281" y="2016"/>
                  </a:cubicBezTo>
                  <a:cubicBezTo>
                    <a:pt x="2400" y="2099"/>
                    <a:pt x="2473" y="2135"/>
                    <a:pt x="2592" y="2208"/>
                  </a:cubicBezTo>
                  <a:cubicBezTo>
                    <a:pt x="2592" y="2208"/>
                    <a:pt x="2628" y="2244"/>
                    <a:pt x="2665" y="2281"/>
                  </a:cubicBezTo>
                  <a:cubicBezTo>
                    <a:pt x="2783" y="2327"/>
                    <a:pt x="2856" y="2363"/>
                    <a:pt x="2966" y="2436"/>
                  </a:cubicBezTo>
                  <a:lnTo>
                    <a:pt x="3011" y="2473"/>
                  </a:lnTo>
                  <a:cubicBezTo>
                    <a:pt x="3084" y="2509"/>
                    <a:pt x="3157" y="2591"/>
                    <a:pt x="3239" y="2664"/>
                  </a:cubicBezTo>
                  <a:cubicBezTo>
                    <a:pt x="3349" y="2783"/>
                    <a:pt x="3504" y="2929"/>
                    <a:pt x="3695" y="3011"/>
                  </a:cubicBezTo>
                  <a:cubicBezTo>
                    <a:pt x="3732" y="3011"/>
                    <a:pt x="3805" y="3047"/>
                    <a:pt x="3841" y="3047"/>
                  </a:cubicBezTo>
                  <a:lnTo>
                    <a:pt x="3923" y="3047"/>
                  </a:lnTo>
                  <a:lnTo>
                    <a:pt x="3923" y="3084"/>
                  </a:lnTo>
                  <a:cubicBezTo>
                    <a:pt x="3923" y="3110"/>
                    <a:pt x="3960" y="3135"/>
                    <a:pt x="4007" y="3135"/>
                  </a:cubicBezTo>
                  <a:cubicBezTo>
                    <a:pt x="4027" y="3135"/>
                    <a:pt x="4048" y="3131"/>
                    <a:pt x="4069" y="3120"/>
                  </a:cubicBezTo>
                  <a:cubicBezTo>
                    <a:pt x="4334" y="3011"/>
                    <a:pt x="4608" y="2929"/>
                    <a:pt x="4872" y="2819"/>
                  </a:cubicBezTo>
                  <a:cubicBezTo>
                    <a:pt x="5018" y="2783"/>
                    <a:pt x="5137" y="2701"/>
                    <a:pt x="5246" y="2664"/>
                  </a:cubicBezTo>
                  <a:cubicBezTo>
                    <a:pt x="5401" y="2591"/>
                    <a:pt x="5593" y="2473"/>
                    <a:pt x="5748" y="2400"/>
                  </a:cubicBezTo>
                  <a:lnTo>
                    <a:pt x="5748" y="2327"/>
                  </a:lnTo>
                  <a:cubicBezTo>
                    <a:pt x="5930" y="2244"/>
                    <a:pt x="6159" y="2135"/>
                    <a:pt x="6350" y="2053"/>
                  </a:cubicBezTo>
                  <a:cubicBezTo>
                    <a:pt x="6578" y="1943"/>
                    <a:pt x="6806" y="1825"/>
                    <a:pt x="7034" y="1679"/>
                  </a:cubicBezTo>
                  <a:cubicBezTo>
                    <a:pt x="7573" y="1369"/>
                    <a:pt x="8138" y="1104"/>
                    <a:pt x="8667" y="803"/>
                  </a:cubicBezTo>
                  <a:cubicBezTo>
                    <a:pt x="8859" y="685"/>
                    <a:pt x="9014" y="575"/>
                    <a:pt x="9206" y="420"/>
                  </a:cubicBezTo>
                  <a:cubicBezTo>
                    <a:pt x="9278" y="347"/>
                    <a:pt x="9397" y="274"/>
                    <a:pt x="9470" y="192"/>
                  </a:cubicBezTo>
                  <a:cubicBezTo>
                    <a:pt x="9507" y="155"/>
                    <a:pt x="9543" y="119"/>
                    <a:pt x="9507" y="46"/>
                  </a:cubicBezTo>
                  <a:cubicBezTo>
                    <a:pt x="9470" y="0"/>
                    <a:pt x="9434" y="0"/>
                    <a:pt x="9434" y="0"/>
                  </a:cubicBezTo>
                  <a:close/>
                </a:path>
              </a:pathLst>
            </a:custGeom>
            <a:solidFill>
              <a:srgbClr val="CB7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2" name="Google Shape;4432;p55"/>
            <p:cNvSpPr/>
            <p:nvPr/>
          </p:nvSpPr>
          <p:spPr>
            <a:xfrm>
              <a:off x="6337605" y="4515578"/>
              <a:ext cx="40511" cy="26883"/>
            </a:xfrm>
            <a:custGeom>
              <a:avLst/>
              <a:gdLst/>
              <a:ahLst/>
              <a:cxnLst/>
              <a:rect l="l" t="t" r="r" b="b"/>
              <a:pathLst>
                <a:path w="758" h="503" extrusionOk="0">
                  <a:moveTo>
                    <a:pt x="648" y="1"/>
                  </a:moveTo>
                  <a:lnTo>
                    <a:pt x="566" y="47"/>
                  </a:lnTo>
                  <a:cubicBezTo>
                    <a:pt x="493" y="83"/>
                    <a:pt x="420" y="120"/>
                    <a:pt x="338" y="156"/>
                  </a:cubicBezTo>
                  <a:cubicBezTo>
                    <a:pt x="301" y="156"/>
                    <a:pt x="301" y="192"/>
                    <a:pt x="265" y="229"/>
                  </a:cubicBezTo>
                  <a:cubicBezTo>
                    <a:pt x="228" y="275"/>
                    <a:pt x="146" y="275"/>
                    <a:pt x="73" y="311"/>
                  </a:cubicBezTo>
                  <a:cubicBezTo>
                    <a:pt x="37" y="348"/>
                    <a:pt x="0" y="384"/>
                    <a:pt x="37" y="457"/>
                  </a:cubicBezTo>
                  <a:cubicBezTo>
                    <a:pt x="37" y="503"/>
                    <a:pt x="73" y="503"/>
                    <a:pt x="110" y="503"/>
                  </a:cubicBezTo>
                  <a:cubicBezTo>
                    <a:pt x="301" y="384"/>
                    <a:pt x="529" y="275"/>
                    <a:pt x="721" y="156"/>
                  </a:cubicBezTo>
                  <a:cubicBezTo>
                    <a:pt x="758" y="156"/>
                    <a:pt x="758" y="120"/>
                    <a:pt x="721" y="83"/>
                  </a:cubicBezTo>
                  <a:cubicBezTo>
                    <a:pt x="721" y="47"/>
                    <a:pt x="685" y="1"/>
                    <a:pt x="648" y="1"/>
                  </a:cubicBezTo>
                  <a:close/>
                </a:path>
              </a:pathLst>
            </a:custGeom>
            <a:solidFill>
              <a:srgbClr val="CB7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3" name="Google Shape;4433;p55"/>
            <p:cNvSpPr/>
            <p:nvPr/>
          </p:nvSpPr>
          <p:spPr>
            <a:xfrm>
              <a:off x="6394151" y="4396126"/>
              <a:ext cx="193150" cy="101492"/>
            </a:xfrm>
            <a:custGeom>
              <a:avLst/>
              <a:gdLst/>
              <a:ahLst/>
              <a:cxnLst/>
              <a:rect l="l" t="t" r="r" b="b"/>
              <a:pathLst>
                <a:path w="3614" h="1899" extrusionOk="0">
                  <a:moveTo>
                    <a:pt x="3385" y="1"/>
                  </a:moveTo>
                  <a:cubicBezTo>
                    <a:pt x="3349" y="37"/>
                    <a:pt x="3349" y="37"/>
                    <a:pt x="3312" y="74"/>
                  </a:cubicBezTo>
                  <a:cubicBezTo>
                    <a:pt x="3294" y="56"/>
                    <a:pt x="3276" y="46"/>
                    <a:pt x="3256" y="46"/>
                  </a:cubicBezTo>
                  <a:cubicBezTo>
                    <a:pt x="3237" y="46"/>
                    <a:pt x="3216" y="56"/>
                    <a:pt x="3194" y="74"/>
                  </a:cubicBezTo>
                  <a:cubicBezTo>
                    <a:pt x="3084" y="110"/>
                    <a:pt x="3011" y="183"/>
                    <a:pt x="2892" y="265"/>
                  </a:cubicBezTo>
                  <a:cubicBezTo>
                    <a:pt x="2892" y="229"/>
                    <a:pt x="2856" y="229"/>
                    <a:pt x="2820" y="229"/>
                  </a:cubicBezTo>
                  <a:cubicBezTo>
                    <a:pt x="2473" y="338"/>
                    <a:pt x="2135" y="530"/>
                    <a:pt x="1825" y="758"/>
                  </a:cubicBezTo>
                  <a:cubicBezTo>
                    <a:pt x="1597" y="831"/>
                    <a:pt x="1369" y="950"/>
                    <a:pt x="1187" y="1059"/>
                  </a:cubicBezTo>
                  <a:lnTo>
                    <a:pt x="1141" y="1096"/>
                  </a:lnTo>
                  <a:cubicBezTo>
                    <a:pt x="767" y="1287"/>
                    <a:pt x="384" y="1479"/>
                    <a:pt x="46" y="1707"/>
                  </a:cubicBezTo>
                  <a:cubicBezTo>
                    <a:pt x="1" y="1707"/>
                    <a:pt x="1" y="1780"/>
                    <a:pt x="1" y="1825"/>
                  </a:cubicBezTo>
                  <a:lnTo>
                    <a:pt x="46" y="1862"/>
                  </a:lnTo>
                  <a:cubicBezTo>
                    <a:pt x="83" y="1898"/>
                    <a:pt x="119" y="1898"/>
                    <a:pt x="119" y="1898"/>
                  </a:cubicBezTo>
                  <a:cubicBezTo>
                    <a:pt x="311" y="1862"/>
                    <a:pt x="457" y="1825"/>
                    <a:pt x="612" y="1743"/>
                  </a:cubicBezTo>
                  <a:cubicBezTo>
                    <a:pt x="803" y="1670"/>
                    <a:pt x="958" y="1597"/>
                    <a:pt x="1141" y="1479"/>
                  </a:cubicBezTo>
                  <a:cubicBezTo>
                    <a:pt x="1415" y="1324"/>
                    <a:pt x="1716" y="1141"/>
                    <a:pt x="1980" y="950"/>
                  </a:cubicBezTo>
                  <a:cubicBezTo>
                    <a:pt x="1980" y="950"/>
                    <a:pt x="2017" y="950"/>
                    <a:pt x="2017" y="913"/>
                  </a:cubicBezTo>
                  <a:cubicBezTo>
                    <a:pt x="2245" y="868"/>
                    <a:pt x="2436" y="758"/>
                    <a:pt x="2628" y="639"/>
                  </a:cubicBezTo>
                  <a:lnTo>
                    <a:pt x="2701" y="639"/>
                  </a:lnTo>
                  <a:cubicBezTo>
                    <a:pt x="2737" y="603"/>
                    <a:pt x="2783" y="603"/>
                    <a:pt x="2783" y="603"/>
                  </a:cubicBezTo>
                  <a:cubicBezTo>
                    <a:pt x="2801" y="621"/>
                    <a:pt x="2829" y="630"/>
                    <a:pt x="2856" y="630"/>
                  </a:cubicBezTo>
                  <a:cubicBezTo>
                    <a:pt x="2883" y="630"/>
                    <a:pt x="2911" y="621"/>
                    <a:pt x="2929" y="603"/>
                  </a:cubicBezTo>
                  <a:cubicBezTo>
                    <a:pt x="3121" y="493"/>
                    <a:pt x="3349" y="338"/>
                    <a:pt x="3540" y="183"/>
                  </a:cubicBezTo>
                  <a:cubicBezTo>
                    <a:pt x="3577" y="183"/>
                    <a:pt x="3577" y="147"/>
                    <a:pt x="3577" y="147"/>
                  </a:cubicBezTo>
                  <a:cubicBezTo>
                    <a:pt x="3613" y="110"/>
                    <a:pt x="3577" y="74"/>
                    <a:pt x="3577" y="37"/>
                  </a:cubicBezTo>
                  <a:cubicBezTo>
                    <a:pt x="3577" y="37"/>
                    <a:pt x="3540" y="1"/>
                    <a:pt x="3504" y="1"/>
                  </a:cubicBezTo>
                  <a:close/>
                </a:path>
              </a:pathLst>
            </a:custGeom>
            <a:solidFill>
              <a:srgbClr val="CB7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4" name="Google Shape;4434;p55"/>
            <p:cNvSpPr/>
            <p:nvPr/>
          </p:nvSpPr>
          <p:spPr>
            <a:xfrm>
              <a:off x="5742273" y="4223068"/>
              <a:ext cx="837216" cy="343758"/>
            </a:xfrm>
            <a:custGeom>
              <a:avLst/>
              <a:gdLst/>
              <a:ahLst/>
              <a:cxnLst/>
              <a:rect l="l" t="t" r="r" b="b"/>
              <a:pathLst>
                <a:path w="15665" h="6432" extrusionOk="0">
                  <a:moveTo>
                    <a:pt x="6122" y="0"/>
                  </a:moveTo>
                  <a:cubicBezTo>
                    <a:pt x="5812" y="0"/>
                    <a:pt x="5511" y="46"/>
                    <a:pt x="5246" y="119"/>
                  </a:cubicBezTo>
                  <a:lnTo>
                    <a:pt x="5173" y="119"/>
                  </a:lnTo>
                  <a:lnTo>
                    <a:pt x="5173" y="155"/>
                  </a:lnTo>
                  <a:lnTo>
                    <a:pt x="4945" y="274"/>
                  </a:lnTo>
                  <a:lnTo>
                    <a:pt x="4899" y="274"/>
                  </a:lnTo>
                  <a:cubicBezTo>
                    <a:pt x="3385" y="1141"/>
                    <a:pt x="1825" y="2016"/>
                    <a:pt x="302" y="2965"/>
                  </a:cubicBezTo>
                  <a:lnTo>
                    <a:pt x="229" y="3047"/>
                  </a:lnTo>
                  <a:lnTo>
                    <a:pt x="37" y="3157"/>
                  </a:lnTo>
                  <a:cubicBezTo>
                    <a:pt x="37" y="3157"/>
                    <a:pt x="1" y="3193"/>
                    <a:pt x="1" y="3239"/>
                  </a:cubicBezTo>
                  <a:cubicBezTo>
                    <a:pt x="1" y="3275"/>
                    <a:pt x="1" y="3275"/>
                    <a:pt x="37" y="3312"/>
                  </a:cubicBezTo>
                  <a:lnTo>
                    <a:pt x="37" y="3348"/>
                  </a:lnTo>
                  <a:cubicBezTo>
                    <a:pt x="74" y="3348"/>
                    <a:pt x="74" y="3385"/>
                    <a:pt x="74" y="3385"/>
                  </a:cubicBezTo>
                  <a:lnTo>
                    <a:pt x="229" y="3385"/>
                  </a:lnTo>
                  <a:cubicBezTo>
                    <a:pt x="530" y="3348"/>
                    <a:pt x="840" y="3312"/>
                    <a:pt x="1141" y="3312"/>
                  </a:cubicBezTo>
                  <a:cubicBezTo>
                    <a:pt x="1369" y="3312"/>
                    <a:pt x="1561" y="3348"/>
                    <a:pt x="1752" y="3348"/>
                  </a:cubicBezTo>
                  <a:cubicBezTo>
                    <a:pt x="1825" y="3348"/>
                    <a:pt x="1862" y="3348"/>
                    <a:pt x="1935" y="3385"/>
                  </a:cubicBezTo>
                  <a:lnTo>
                    <a:pt x="1980" y="3385"/>
                  </a:lnTo>
                  <a:cubicBezTo>
                    <a:pt x="2473" y="3467"/>
                    <a:pt x="2892" y="3576"/>
                    <a:pt x="3303" y="3731"/>
                  </a:cubicBezTo>
                  <a:cubicBezTo>
                    <a:pt x="3723" y="3923"/>
                    <a:pt x="4106" y="4151"/>
                    <a:pt x="4443" y="4416"/>
                  </a:cubicBezTo>
                  <a:cubicBezTo>
                    <a:pt x="4598" y="4525"/>
                    <a:pt x="4717" y="4644"/>
                    <a:pt x="4863" y="4790"/>
                  </a:cubicBezTo>
                  <a:lnTo>
                    <a:pt x="4945" y="4790"/>
                  </a:lnTo>
                  <a:cubicBezTo>
                    <a:pt x="5018" y="4790"/>
                    <a:pt x="5128" y="4790"/>
                    <a:pt x="5210" y="4753"/>
                  </a:cubicBezTo>
                  <a:cubicBezTo>
                    <a:pt x="5356" y="4753"/>
                    <a:pt x="5547" y="4717"/>
                    <a:pt x="5739" y="4717"/>
                  </a:cubicBezTo>
                  <a:lnTo>
                    <a:pt x="5812" y="4717"/>
                  </a:lnTo>
                  <a:cubicBezTo>
                    <a:pt x="6003" y="4753"/>
                    <a:pt x="6195" y="4753"/>
                    <a:pt x="6423" y="4790"/>
                  </a:cubicBezTo>
                  <a:cubicBezTo>
                    <a:pt x="6496" y="4790"/>
                    <a:pt x="6615" y="4835"/>
                    <a:pt x="6724" y="4872"/>
                  </a:cubicBezTo>
                  <a:cubicBezTo>
                    <a:pt x="7144" y="4945"/>
                    <a:pt x="7563" y="5063"/>
                    <a:pt x="7983" y="5246"/>
                  </a:cubicBezTo>
                  <a:cubicBezTo>
                    <a:pt x="8174" y="5328"/>
                    <a:pt x="8320" y="5401"/>
                    <a:pt x="8512" y="5520"/>
                  </a:cubicBezTo>
                  <a:cubicBezTo>
                    <a:pt x="8594" y="5556"/>
                    <a:pt x="8631" y="5556"/>
                    <a:pt x="8704" y="5593"/>
                  </a:cubicBezTo>
                  <a:cubicBezTo>
                    <a:pt x="8777" y="5665"/>
                    <a:pt x="8859" y="5702"/>
                    <a:pt x="8968" y="5748"/>
                  </a:cubicBezTo>
                  <a:cubicBezTo>
                    <a:pt x="9123" y="5857"/>
                    <a:pt x="9315" y="5976"/>
                    <a:pt x="9461" y="6122"/>
                  </a:cubicBezTo>
                  <a:cubicBezTo>
                    <a:pt x="9543" y="6204"/>
                    <a:pt x="9616" y="6240"/>
                    <a:pt x="9652" y="6313"/>
                  </a:cubicBezTo>
                  <a:cubicBezTo>
                    <a:pt x="9689" y="6350"/>
                    <a:pt x="9734" y="6386"/>
                    <a:pt x="9771" y="6432"/>
                  </a:cubicBezTo>
                  <a:lnTo>
                    <a:pt x="9771" y="6386"/>
                  </a:lnTo>
                  <a:cubicBezTo>
                    <a:pt x="10683" y="5894"/>
                    <a:pt x="11632" y="5401"/>
                    <a:pt x="12544" y="4908"/>
                  </a:cubicBezTo>
                  <a:cubicBezTo>
                    <a:pt x="13566" y="4379"/>
                    <a:pt x="14633" y="3804"/>
                    <a:pt x="15664" y="3239"/>
                  </a:cubicBezTo>
                  <a:cubicBezTo>
                    <a:pt x="15582" y="3084"/>
                    <a:pt x="15473" y="2965"/>
                    <a:pt x="15354" y="2819"/>
                  </a:cubicBezTo>
                  <a:cubicBezTo>
                    <a:pt x="15245" y="2701"/>
                    <a:pt x="15126" y="2555"/>
                    <a:pt x="14934" y="2436"/>
                  </a:cubicBezTo>
                  <a:cubicBezTo>
                    <a:pt x="14788" y="2327"/>
                    <a:pt x="14633" y="2208"/>
                    <a:pt x="14442" y="2099"/>
                  </a:cubicBezTo>
                  <a:cubicBezTo>
                    <a:pt x="14296" y="2016"/>
                    <a:pt x="14104" y="1907"/>
                    <a:pt x="13913" y="1788"/>
                  </a:cubicBezTo>
                  <a:cubicBezTo>
                    <a:pt x="13530" y="1642"/>
                    <a:pt x="13155" y="1451"/>
                    <a:pt x="12809" y="1332"/>
                  </a:cubicBezTo>
                  <a:cubicBezTo>
                    <a:pt x="12389" y="1223"/>
                    <a:pt x="12015" y="1141"/>
                    <a:pt x="11596" y="1068"/>
                  </a:cubicBezTo>
                  <a:cubicBezTo>
                    <a:pt x="11367" y="1068"/>
                    <a:pt x="11176" y="1031"/>
                    <a:pt x="10948" y="1031"/>
                  </a:cubicBezTo>
                  <a:cubicBezTo>
                    <a:pt x="10419" y="1031"/>
                    <a:pt x="9880" y="1141"/>
                    <a:pt x="9388" y="1296"/>
                  </a:cubicBezTo>
                  <a:cubicBezTo>
                    <a:pt x="8439" y="502"/>
                    <a:pt x="7226" y="0"/>
                    <a:pt x="6122" y="0"/>
                  </a:cubicBezTo>
                  <a:close/>
                </a:path>
              </a:pathLst>
            </a:custGeom>
            <a:solidFill>
              <a:srgbClr val="CB7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5" name="Google Shape;4435;p55"/>
            <p:cNvSpPr/>
            <p:nvPr/>
          </p:nvSpPr>
          <p:spPr>
            <a:xfrm>
              <a:off x="6266416" y="4556572"/>
              <a:ext cx="22500" cy="12239"/>
            </a:xfrm>
            <a:custGeom>
              <a:avLst/>
              <a:gdLst/>
              <a:ahLst/>
              <a:cxnLst/>
              <a:rect l="l" t="t" r="r" b="b"/>
              <a:pathLst>
                <a:path w="421" h="229" extrusionOk="0">
                  <a:moveTo>
                    <a:pt x="420" y="0"/>
                  </a:moveTo>
                  <a:lnTo>
                    <a:pt x="420" y="0"/>
                  </a:lnTo>
                  <a:cubicBezTo>
                    <a:pt x="265" y="73"/>
                    <a:pt x="156" y="146"/>
                    <a:pt x="0" y="228"/>
                  </a:cubicBezTo>
                  <a:lnTo>
                    <a:pt x="73" y="228"/>
                  </a:lnTo>
                  <a:cubicBezTo>
                    <a:pt x="192" y="146"/>
                    <a:pt x="302" y="73"/>
                    <a:pt x="420" y="0"/>
                  </a:cubicBezTo>
                  <a:close/>
                </a:path>
              </a:pathLst>
            </a:custGeom>
            <a:solidFill>
              <a:srgbClr val="CB7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6" name="Google Shape;4436;p55"/>
            <p:cNvSpPr/>
            <p:nvPr/>
          </p:nvSpPr>
          <p:spPr>
            <a:xfrm>
              <a:off x="5742273" y="4223068"/>
              <a:ext cx="497840" cy="252100"/>
            </a:xfrm>
            <a:custGeom>
              <a:avLst/>
              <a:gdLst/>
              <a:ahLst/>
              <a:cxnLst/>
              <a:rect l="l" t="t" r="r" b="b"/>
              <a:pathLst>
                <a:path w="9315" h="4717" extrusionOk="0">
                  <a:moveTo>
                    <a:pt x="6122" y="0"/>
                  </a:moveTo>
                  <a:cubicBezTo>
                    <a:pt x="5812" y="0"/>
                    <a:pt x="5511" y="46"/>
                    <a:pt x="5246" y="119"/>
                  </a:cubicBezTo>
                  <a:lnTo>
                    <a:pt x="5173" y="119"/>
                  </a:lnTo>
                  <a:lnTo>
                    <a:pt x="5173" y="155"/>
                  </a:lnTo>
                  <a:lnTo>
                    <a:pt x="4945" y="274"/>
                  </a:lnTo>
                  <a:cubicBezTo>
                    <a:pt x="3422" y="1141"/>
                    <a:pt x="1825" y="2016"/>
                    <a:pt x="338" y="2965"/>
                  </a:cubicBezTo>
                  <a:lnTo>
                    <a:pt x="229" y="3047"/>
                  </a:lnTo>
                  <a:lnTo>
                    <a:pt x="37" y="3157"/>
                  </a:lnTo>
                  <a:cubicBezTo>
                    <a:pt x="37" y="3157"/>
                    <a:pt x="1" y="3193"/>
                    <a:pt x="1" y="3239"/>
                  </a:cubicBezTo>
                  <a:cubicBezTo>
                    <a:pt x="1" y="3275"/>
                    <a:pt x="1" y="3275"/>
                    <a:pt x="37" y="3312"/>
                  </a:cubicBezTo>
                  <a:lnTo>
                    <a:pt x="37" y="3348"/>
                  </a:lnTo>
                  <a:cubicBezTo>
                    <a:pt x="74" y="3348"/>
                    <a:pt x="74" y="3385"/>
                    <a:pt x="74" y="3385"/>
                  </a:cubicBezTo>
                  <a:lnTo>
                    <a:pt x="229" y="3385"/>
                  </a:lnTo>
                  <a:cubicBezTo>
                    <a:pt x="530" y="3348"/>
                    <a:pt x="840" y="3312"/>
                    <a:pt x="1141" y="3312"/>
                  </a:cubicBezTo>
                  <a:cubicBezTo>
                    <a:pt x="1369" y="3312"/>
                    <a:pt x="1597" y="3348"/>
                    <a:pt x="1825" y="3348"/>
                  </a:cubicBezTo>
                  <a:cubicBezTo>
                    <a:pt x="1862" y="3348"/>
                    <a:pt x="1898" y="3348"/>
                    <a:pt x="1935" y="3385"/>
                  </a:cubicBezTo>
                  <a:lnTo>
                    <a:pt x="1980" y="3385"/>
                  </a:lnTo>
                  <a:cubicBezTo>
                    <a:pt x="2436" y="3421"/>
                    <a:pt x="2892" y="3576"/>
                    <a:pt x="3303" y="3731"/>
                  </a:cubicBezTo>
                  <a:cubicBezTo>
                    <a:pt x="3723" y="3923"/>
                    <a:pt x="4106" y="4151"/>
                    <a:pt x="4443" y="4416"/>
                  </a:cubicBezTo>
                  <a:cubicBezTo>
                    <a:pt x="4562" y="4489"/>
                    <a:pt x="4671" y="4607"/>
                    <a:pt x="4826" y="4717"/>
                  </a:cubicBezTo>
                  <a:cubicBezTo>
                    <a:pt x="4899" y="4644"/>
                    <a:pt x="4945" y="4562"/>
                    <a:pt x="5055" y="4452"/>
                  </a:cubicBezTo>
                  <a:cubicBezTo>
                    <a:pt x="5401" y="4069"/>
                    <a:pt x="5812" y="3695"/>
                    <a:pt x="6268" y="3348"/>
                  </a:cubicBezTo>
                  <a:cubicBezTo>
                    <a:pt x="6542" y="3120"/>
                    <a:pt x="6843" y="2892"/>
                    <a:pt x="7144" y="2664"/>
                  </a:cubicBezTo>
                  <a:cubicBezTo>
                    <a:pt x="7454" y="2436"/>
                    <a:pt x="7791" y="2208"/>
                    <a:pt x="8092" y="1980"/>
                  </a:cubicBezTo>
                  <a:cubicBezTo>
                    <a:pt x="8512" y="1715"/>
                    <a:pt x="8895" y="1487"/>
                    <a:pt x="9315" y="1259"/>
                  </a:cubicBezTo>
                  <a:cubicBezTo>
                    <a:pt x="8403" y="456"/>
                    <a:pt x="7226" y="0"/>
                    <a:pt x="6122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7" name="Google Shape;4437;p55"/>
            <p:cNvSpPr/>
            <p:nvPr/>
          </p:nvSpPr>
          <p:spPr>
            <a:xfrm>
              <a:off x="6006562" y="4278171"/>
              <a:ext cx="572930" cy="288656"/>
            </a:xfrm>
            <a:custGeom>
              <a:avLst/>
              <a:gdLst/>
              <a:ahLst/>
              <a:cxnLst/>
              <a:rect l="l" t="t" r="r" b="b"/>
              <a:pathLst>
                <a:path w="10720" h="5401" extrusionOk="0">
                  <a:moveTo>
                    <a:pt x="6003" y="0"/>
                  </a:moveTo>
                  <a:cubicBezTo>
                    <a:pt x="5620" y="0"/>
                    <a:pt x="5200" y="73"/>
                    <a:pt x="4826" y="155"/>
                  </a:cubicBezTo>
                  <a:cubicBezTo>
                    <a:pt x="4105" y="529"/>
                    <a:pt x="3421" y="949"/>
                    <a:pt x="2737" y="1442"/>
                  </a:cubicBezTo>
                  <a:lnTo>
                    <a:pt x="2773" y="1442"/>
                  </a:lnTo>
                  <a:cubicBezTo>
                    <a:pt x="2281" y="1788"/>
                    <a:pt x="1779" y="2126"/>
                    <a:pt x="1286" y="2509"/>
                  </a:cubicBezTo>
                  <a:cubicBezTo>
                    <a:pt x="830" y="2892"/>
                    <a:pt x="374" y="3303"/>
                    <a:pt x="0" y="3759"/>
                  </a:cubicBezTo>
                  <a:cubicBezTo>
                    <a:pt x="73" y="3759"/>
                    <a:pt x="183" y="3759"/>
                    <a:pt x="265" y="3722"/>
                  </a:cubicBezTo>
                  <a:cubicBezTo>
                    <a:pt x="411" y="3722"/>
                    <a:pt x="602" y="3686"/>
                    <a:pt x="794" y="3686"/>
                  </a:cubicBezTo>
                  <a:lnTo>
                    <a:pt x="867" y="3686"/>
                  </a:lnTo>
                  <a:cubicBezTo>
                    <a:pt x="1058" y="3722"/>
                    <a:pt x="1250" y="3722"/>
                    <a:pt x="1478" y="3759"/>
                  </a:cubicBezTo>
                  <a:cubicBezTo>
                    <a:pt x="1551" y="3759"/>
                    <a:pt x="1670" y="3804"/>
                    <a:pt x="1779" y="3841"/>
                  </a:cubicBezTo>
                  <a:cubicBezTo>
                    <a:pt x="2199" y="3914"/>
                    <a:pt x="2618" y="4032"/>
                    <a:pt x="3038" y="4215"/>
                  </a:cubicBezTo>
                  <a:cubicBezTo>
                    <a:pt x="3229" y="4297"/>
                    <a:pt x="3421" y="4406"/>
                    <a:pt x="3604" y="4489"/>
                  </a:cubicBezTo>
                  <a:cubicBezTo>
                    <a:pt x="3649" y="4525"/>
                    <a:pt x="3722" y="4562"/>
                    <a:pt x="3759" y="4562"/>
                  </a:cubicBezTo>
                  <a:cubicBezTo>
                    <a:pt x="3832" y="4598"/>
                    <a:pt x="3914" y="4671"/>
                    <a:pt x="4023" y="4717"/>
                  </a:cubicBezTo>
                  <a:cubicBezTo>
                    <a:pt x="4178" y="4826"/>
                    <a:pt x="4370" y="4945"/>
                    <a:pt x="4516" y="5091"/>
                  </a:cubicBezTo>
                  <a:cubicBezTo>
                    <a:pt x="4598" y="5173"/>
                    <a:pt x="4671" y="5209"/>
                    <a:pt x="4707" y="5282"/>
                  </a:cubicBezTo>
                  <a:cubicBezTo>
                    <a:pt x="4744" y="5319"/>
                    <a:pt x="4789" y="5355"/>
                    <a:pt x="4826" y="5401"/>
                  </a:cubicBezTo>
                  <a:lnTo>
                    <a:pt x="4826" y="5355"/>
                  </a:lnTo>
                  <a:cubicBezTo>
                    <a:pt x="5738" y="4863"/>
                    <a:pt x="6687" y="4370"/>
                    <a:pt x="7599" y="3877"/>
                  </a:cubicBezTo>
                  <a:cubicBezTo>
                    <a:pt x="8621" y="3348"/>
                    <a:pt x="9688" y="2773"/>
                    <a:pt x="10719" y="2208"/>
                  </a:cubicBezTo>
                  <a:cubicBezTo>
                    <a:pt x="10637" y="2053"/>
                    <a:pt x="10528" y="1934"/>
                    <a:pt x="10409" y="1788"/>
                  </a:cubicBezTo>
                  <a:cubicBezTo>
                    <a:pt x="10300" y="1670"/>
                    <a:pt x="10181" y="1524"/>
                    <a:pt x="9989" y="1405"/>
                  </a:cubicBezTo>
                  <a:cubicBezTo>
                    <a:pt x="9843" y="1296"/>
                    <a:pt x="9688" y="1177"/>
                    <a:pt x="9497" y="1068"/>
                  </a:cubicBezTo>
                  <a:cubicBezTo>
                    <a:pt x="9351" y="985"/>
                    <a:pt x="9159" y="876"/>
                    <a:pt x="8968" y="794"/>
                  </a:cubicBezTo>
                  <a:cubicBezTo>
                    <a:pt x="8621" y="611"/>
                    <a:pt x="8247" y="420"/>
                    <a:pt x="7827" y="301"/>
                  </a:cubicBezTo>
                  <a:cubicBezTo>
                    <a:pt x="7444" y="192"/>
                    <a:pt x="7070" y="110"/>
                    <a:pt x="6651" y="37"/>
                  </a:cubicBezTo>
                  <a:cubicBezTo>
                    <a:pt x="6459" y="37"/>
                    <a:pt x="6231" y="0"/>
                    <a:pt x="6003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8" name="Google Shape;4438;p55"/>
            <p:cNvSpPr/>
            <p:nvPr/>
          </p:nvSpPr>
          <p:spPr>
            <a:xfrm>
              <a:off x="6266416" y="4558496"/>
              <a:ext cx="20523" cy="10315"/>
            </a:xfrm>
            <a:custGeom>
              <a:avLst/>
              <a:gdLst/>
              <a:ahLst/>
              <a:cxnLst/>
              <a:rect l="l" t="t" r="r" b="b"/>
              <a:pathLst>
                <a:path w="384" h="193" extrusionOk="0">
                  <a:moveTo>
                    <a:pt x="384" y="1"/>
                  </a:moveTo>
                  <a:cubicBezTo>
                    <a:pt x="229" y="74"/>
                    <a:pt x="110" y="110"/>
                    <a:pt x="0" y="192"/>
                  </a:cubicBezTo>
                  <a:lnTo>
                    <a:pt x="73" y="192"/>
                  </a:lnTo>
                  <a:cubicBezTo>
                    <a:pt x="156" y="110"/>
                    <a:pt x="265" y="74"/>
                    <a:pt x="384" y="1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9" name="Google Shape;4439;p55"/>
            <p:cNvSpPr/>
            <p:nvPr/>
          </p:nvSpPr>
          <p:spPr>
            <a:xfrm>
              <a:off x="6061130" y="4438562"/>
              <a:ext cx="225805" cy="100958"/>
            </a:xfrm>
            <a:custGeom>
              <a:avLst/>
              <a:gdLst/>
              <a:ahLst/>
              <a:cxnLst/>
              <a:rect l="l" t="t" r="r" b="b"/>
              <a:pathLst>
                <a:path w="4225" h="1889" extrusionOk="0">
                  <a:moveTo>
                    <a:pt x="119" y="1"/>
                  </a:moveTo>
                  <a:cubicBezTo>
                    <a:pt x="74" y="1"/>
                    <a:pt x="37" y="37"/>
                    <a:pt x="1" y="119"/>
                  </a:cubicBezTo>
                  <a:cubicBezTo>
                    <a:pt x="1" y="156"/>
                    <a:pt x="74" y="229"/>
                    <a:pt x="119" y="229"/>
                  </a:cubicBezTo>
                  <a:cubicBezTo>
                    <a:pt x="384" y="229"/>
                    <a:pt x="612" y="265"/>
                    <a:pt x="840" y="302"/>
                  </a:cubicBezTo>
                  <a:cubicBezTo>
                    <a:pt x="1406" y="384"/>
                    <a:pt x="1944" y="530"/>
                    <a:pt x="2437" y="758"/>
                  </a:cubicBezTo>
                  <a:cubicBezTo>
                    <a:pt x="2856" y="949"/>
                    <a:pt x="3267" y="1177"/>
                    <a:pt x="3613" y="1488"/>
                  </a:cubicBezTo>
                  <a:cubicBezTo>
                    <a:pt x="3768" y="1597"/>
                    <a:pt x="3878" y="1716"/>
                    <a:pt x="4033" y="1862"/>
                  </a:cubicBezTo>
                  <a:cubicBezTo>
                    <a:pt x="4051" y="1880"/>
                    <a:pt x="4070" y="1889"/>
                    <a:pt x="4092" y="1889"/>
                  </a:cubicBezTo>
                  <a:cubicBezTo>
                    <a:pt x="4115" y="1889"/>
                    <a:pt x="4143" y="1880"/>
                    <a:pt x="4179" y="1862"/>
                  </a:cubicBezTo>
                  <a:cubicBezTo>
                    <a:pt x="4225" y="1825"/>
                    <a:pt x="4225" y="1752"/>
                    <a:pt x="4179" y="1716"/>
                  </a:cubicBezTo>
                  <a:cubicBezTo>
                    <a:pt x="3650" y="1177"/>
                    <a:pt x="3002" y="758"/>
                    <a:pt x="2318" y="493"/>
                  </a:cubicBezTo>
                  <a:cubicBezTo>
                    <a:pt x="1634" y="192"/>
                    <a:pt x="877" y="37"/>
                    <a:pt x="119" y="1"/>
                  </a:cubicBezTo>
                  <a:close/>
                </a:path>
              </a:pathLst>
            </a:custGeom>
            <a:solidFill>
              <a:srgbClr val="CB7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0" name="Google Shape;4440;p55"/>
            <p:cNvSpPr/>
            <p:nvPr/>
          </p:nvSpPr>
          <p:spPr>
            <a:xfrm>
              <a:off x="6089403" y="4412214"/>
              <a:ext cx="231684" cy="102775"/>
            </a:xfrm>
            <a:custGeom>
              <a:avLst/>
              <a:gdLst/>
              <a:ahLst/>
              <a:cxnLst/>
              <a:rect l="l" t="t" r="r" b="b"/>
              <a:pathLst>
                <a:path w="4335" h="1923" extrusionOk="0">
                  <a:moveTo>
                    <a:pt x="120" y="1"/>
                  </a:moveTo>
                  <a:cubicBezTo>
                    <a:pt x="83" y="37"/>
                    <a:pt x="47" y="37"/>
                    <a:pt x="47" y="74"/>
                  </a:cubicBezTo>
                  <a:cubicBezTo>
                    <a:pt x="47" y="74"/>
                    <a:pt x="1" y="110"/>
                    <a:pt x="47" y="156"/>
                  </a:cubicBezTo>
                  <a:cubicBezTo>
                    <a:pt x="47" y="192"/>
                    <a:pt x="47" y="192"/>
                    <a:pt x="83" y="229"/>
                  </a:cubicBezTo>
                  <a:lnTo>
                    <a:pt x="229" y="229"/>
                  </a:lnTo>
                  <a:cubicBezTo>
                    <a:pt x="342" y="214"/>
                    <a:pt x="454" y="205"/>
                    <a:pt x="568" y="205"/>
                  </a:cubicBezTo>
                  <a:cubicBezTo>
                    <a:pt x="728" y="205"/>
                    <a:pt x="892" y="223"/>
                    <a:pt x="1068" y="265"/>
                  </a:cubicBezTo>
                  <a:cubicBezTo>
                    <a:pt x="1451" y="302"/>
                    <a:pt x="1871" y="457"/>
                    <a:pt x="2245" y="612"/>
                  </a:cubicBezTo>
                  <a:cubicBezTo>
                    <a:pt x="2820" y="877"/>
                    <a:pt x="3349" y="1214"/>
                    <a:pt x="3805" y="1597"/>
                  </a:cubicBezTo>
                  <a:cubicBezTo>
                    <a:pt x="3924" y="1707"/>
                    <a:pt x="4033" y="1789"/>
                    <a:pt x="4152" y="1862"/>
                  </a:cubicBezTo>
                  <a:cubicBezTo>
                    <a:pt x="4173" y="1905"/>
                    <a:pt x="4194" y="1922"/>
                    <a:pt x="4223" y="1922"/>
                  </a:cubicBezTo>
                  <a:cubicBezTo>
                    <a:pt x="4244" y="1922"/>
                    <a:pt x="4267" y="1914"/>
                    <a:pt x="4298" y="1898"/>
                  </a:cubicBezTo>
                  <a:cubicBezTo>
                    <a:pt x="4334" y="1862"/>
                    <a:pt x="4334" y="1789"/>
                    <a:pt x="4298" y="1752"/>
                  </a:cubicBezTo>
                  <a:cubicBezTo>
                    <a:pt x="3732" y="1214"/>
                    <a:pt x="3084" y="758"/>
                    <a:pt x="2364" y="457"/>
                  </a:cubicBezTo>
                  <a:cubicBezTo>
                    <a:pt x="2017" y="265"/>
                    <a:pt x="1643" y="156"/>
                    <a:pt x="1260" y="74"/>
                  </a:cubicBezTo>
                  <a:cubicBezTo>
                    <a:pt x="1068" y="37"/>
                    <a:pt x="877" y="1"/>
                    <a:pt x="685" y="1"/>
                  </a:cubicBezTo>
                  <a:close/>
                </a:path>
              </a:pathLst>
            </a:custGeom>
            <a:solidFill>
              <a:srgbClr val="CB7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1" name="Google Shape;4441;p55"/>
            <p:cNvSpPr/>
            <p:nvPr/>
          </p:nvSpPr>
          <p:spPr>
            <a:xfrm>
              <a:off x="6134298" y="4383940"/>
              <a:ext cx="217468" cy="113998"/>
            </a:xfrm>
            <a:custGeom>
              <a:avLst/>
              <a:gdLst/>
              <a:ahLst/>
              <a:cxnLst/>
              <a:rect l="l" t="t" r="r" b="b"/>
              <a:pathLst>
                <a:path w="4069" h="2133" extrusionOk="0">
                  <a:moveTo>
                    <a:pt x="37" y="1"/>
                  </a:moveTo>
                  <a:lnTo>
                    <a:pt x="37" y="74"/>
                  </a:lnTo>
                  <a:cubicBezTo>
                    <a:pt x="0" y="110"/>
                    <a:pt x="37" y="147"/>
                    <a:pt x="37" y="147"/>
                  </a:cubicBezTo>
                  <a:cubicBezTo>
                    <a:pt x="73" y="183"/>
                    <a:pt x="119" y="183"/>
                    <a:pt x="119" y="183"/>
                  </a:cubicBezTo>
                  <a:cubicBezTo>
                    <a:pt x="155" y="183"/>
                    <a:pt x="155" y="183"/>
                    <a:pt x="155" y="229"/>
                  </a:cubicBezTo>
                  <a:cubicBezTo>
                    <a:pt x="803" y="302"/>
                    <a:pt x="1405" y="493"/>
                    <a:pt x="1980" y="758"/>
                  </a:cubicBezTo>
                  <a:cubicBezTo>
                    <a:pt x="2472" y="950"/>
                    <a:pt x="2929" y="1251"/>
                    <a:pt x="3348" y="1597"/>
                  </a:cubicBezTo>
                  <a:cubicBezTo>
                    <a:pt x="3540" y="1743"/>
                    <a:pt x="3722" y="1898"/>
                    <a:pt x="3877" y="2090"/>
                  </a:cubicBezTo>
                  <a:cubicBezTo>
                    <a:pt x="3898" y="2111"/>
                    <a:pt x="3935" y="2132"/>
                    <a:pt x="3969" y="2132"/>
                  </a:cubicBezTo>
                  <a:cubicBezTo>
                    <a:pt x="3993" y="2132"/>
                    <a:pt x="4017" y="2121"/>
                    <a:pt x="4032" y="2090"/>
                  </a:cubicBezTo>
                  <a:cubicBezTo>
                    <a:pt x="4069" y="2053"/>
                    <a:pt x="4069" y="2008"/>
                    <a:pt x="4032" y="1935"/>
                  </a:cubicBezTo>
                  <a:cubicBezTo>
                    <a:pt x="3540" y="1406"/>
                    <a:pt x="2929" y="950"/>
                    <a:pt x="2244" y="639"/>
                  </a:cubicBezTo>
                  <a:cubicBezTo>
                    <a:pt x="1597" y="302"/>
                    <a:pt x="876" y="110"/>
                    <a:pt x="119" y="1"/>
                  </a:cubicBezTo>
                  <a:close/>
                </a:path>
              </a:pathLst>
            </a:custGeom>
            <a:solidFill>
              <a:srgbClr val="CB7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2" name="Google Shape;4442;p55"/>
            <p:cNvSpPr/>
            <p:nvPr/>
          </p:nvSpPr>
          <p:spPr>
            <a:xfrm>
              <a:off x="6276677" y="4398104"/>
              <a:ext cx="101439" cy="78564"/>
            </a:xfrm>
            <a:custGeom>
              <a:avLst/>
              <a:gdLst/>
              <a:ahLst/>
              <a:cxnLst/>
              <a:rect l="l" t="t" r="r" b="b"/>
              <a:pathLst>
                <a:path w="1898" h="1470" extrusionOk="0">
                  <a:moveTo>
                    <a:pt x="110" y="0"/>
                  </a:moveTo>
                  <a:cubicBezTo>
                    <a:pt x="110" y="0"/>
                    <a:pt x="73" y="0"/>
                    <a:pt x="73" y="37"/>
                  </a:cubicBezTo>
                  <a:cubicBezTo>
                    <a:pt x="37" y="37"/>
                    <a:pt x="37" y="73"/>
                    <a:pt x="37" y="73"/>
                  </a:cubicBezTo>
                  <a:cubicBezTo>
                    <a:pt x="0" y="110"/>
                    <a:pt x="0" y="146"/>
                    <a:pt x="37" y="146"/>
                  </a:cubicBezTo>
                  <a:cubicBezTo>
                    <a:pt x="37" y="192"/>
                    <a:pt x="73" y="228"/>
                    <a:pt x="73" y="228"/>
                  </a:cubicBezTo>
                  <a:lnTo>
                    <a:pt x="110" y="228"/>
                  </a:lnTo>
                  <a:cubicBezTo>
                    <a:pt x="456" y="374"/>
                    <a:pt x="794" y="602"/>
                    <a:pt x="1104" y="831"/>
                  </a:cubicBezTo>
                  <a:cubicBezTo>
                    <a:pt x="1332" y="1022"/>
                    <a:pt x="1514" y="1214"/>
                    <a:pt x="1706" y="1442"/>
                  </a:cubicBezTo>
                  <a:cubicBezTo>
                    <a:pt x="1724" y="1460"/>
                    <a:pt x="1754" y="1469"/>
                    <a:pt x="1784" y="1469"/>
                  </a:cubicBezTo>
                  <a:cubicBezTo>
                    <a:pt x="1813" y="1469"/>
                    <a:pt x="1843" y="1460"/>
                    <a:pt x="1861" y="1442"/>
                  </a:cubicBezTo>
                  <a:cubicBezTo>
                    <a:pt x="1898" y="1405"/>
                    <a:pt x="1898" y="1369"/>
                    <a:pt x="1861" y="1287"/>
                  </a:cubicBezTo>
                  <a:cubicBezTo>
                    <a:pt x="1633" y="1022"/>
                    <a:pt x="1368" y="794"/>
                    <a:pt x="1104" y="566"/>
                  </a:cubicBezTo>
                  <a:cubicBezTo>
                    <a:pt x="794" y="338"/>
                    <a:pt x="493" y="146"/>
                    <a:pt x="146" y="0"/>
                  </a:cubicBezTo>
                  <a:close/>
                </a:path>
              </a:pathLst>
            </a:custGeom>
            <a:solidFill>
              <a:srgbClr val="CB7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3" name="Google Shape;4443;p55"/>
            <p:cNvSpPr/>
            <p:nvPr/>
          </p:nvSpPr>
          <p:spPr>
            <a:xfrm>
              <a:off x="6217673" y="4323012"/>
              <a:ext cx="200900" cy="117045"/>
            </a:xfrm>
            <a:custGeom>
              <a:avLst/>
              <a:gdLst/>
              <a:ahLst/>
              <a:cxnLst/>
              <a:rect l="l" t="t" r="r" b="b"/>
              <a:pathLst>
                <a:path w="3759" h="2190" extrusionOk="0">
                  <a:moveTo>
                    <a:pt x="37" y="0"/>
                  </a:moveTo>
                  <a:cubicBezTo>
                    <a:pt x="37" y="37"/>
                    <a:pt x="0" y="37"/>
                    <a:pt x="0" y="73"/>
                  </a:cubicBezTo>
                  <a:lnTo>
                    <a:pt x="0" y="146"/>
                  </a:lnTo>
                  <a:cubicBezTo>
                    <a:pt x="37" y="183"/>
                    <a:pt x="37" y="183"/>
                    <a:pt x="73" y="183"/>
                  </a:cubicBezTo>
                  <a:cubicBezTo>
                    <a:pt x="529" y="302"/>
                    <a:pt x="985" y="457"/>
                    <a:pt x="1405" y="639"/>
                  </a:cubicBezTo>
                  <a:lnTo>
                    <a:pt x="1369" y="603"/>
                  </a:lnTo>
                  <a:lnTo>
                    <a:pt x="1369" y="603"/>
                  </a:lnTo>
                  <a:cubicBezTo>
                    <a:pt x="1980" y="913"/>
                    <a:pt x="2545" y="1250"/>
                    <a:pt x="3075" y="1670"/>
                  </a:cubicBezTo>
                  <a:cubicBezTo>
                    <a:pt x="3230" y="1825"/>
                    <a:pt x="3421" y="1971"/>
                    <a:pt x="3576" y="2163"/>
                  </a:cubicBezTo>
                  <a:cubicBezTo>
                    <a:pt x="3595" y="2181"/>
                    <a:pt x="3622" y="2190"/>
                    <a:pt x="3649" y="2190"/>
                  </a:cubicBezTo>
                  <a:cubicBezTo>
                    <a:pt x="3677" y="2190"/>
                    <a:pt x="3704" y="2181"/>
                    <a:pt x="3722" y="2163"/>
                  </a:cubicBezTo>
                  <a:cubicBezTo>
                    <a:pt x="3759" y="2126"/>
                    <a:pt x="3759" y="2053"/>
                    <a:pt x="3722" y="2007"/>
                  </a:cubicBezTo>
                  <a:cubicBezTo>
                    <a:pt x="3230" y="1515"/>
                    <a:pt x="2701" y="1095"/>
                    <a:pt x="2089" y="758"/>
                  </a:cubicBezTo>
                  <a:cubicBezTo>
                    <a:pt x="1788" y="566"/>
                    <a:pt x="1442" y="411"/>
                    <a:pt x="1104" y="265"/>
                  </a:cubicBezTo>
                  <a:cubicBezTo>
                    <a:pt x="794" y="146"/>
                    <a:pt x="456" y="37"/>
                    <a:pt x="155" y="0"/>
                  </a:cubicBezTo>
                  <a:close/>
                </a:path>
              </a:pathLst>
            </a:custGeom>
            <a:solidFill>
              <a:srgbClr val="CB7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4" name="Google Shape;4444;p55"/>
            <p:cNvSpPr/>
            <p:nvPr/>
          </p:nvSpPr>
          <p:spPr>
            <a:xfrm>
              <a:off x="6260055" y="4296182"/>
              <a:ext cx="207260" cy="112181"/>
            </a:xfrm>
            <a:custGeom>
              <a:avLst/>
              <a:gdLst/>
              <a:ahLst/>
              <a:cxnLst/>
              <a:rect l="l" t="t" r="r" b="b"/>
              <a:pathLst>
                <a:path w="3878" h="2099" extrusionOk="0">
                  <a:moveTo>
                    <a:pt x="119" y="1"/>
                  </a:moveTo>
                  <a:cubicBezTo>
                    <a:pt x="83" y="1"/>
                    <a:pt x="1" y="1"/>
                    <a:pt x="1" y="83"/>
                  </a:cubicBezTo>
                  <a:cubicBezTo>
                    <a:pt x="1" y="119"/>
                    <a:pt x="1" y="192"/>
                    <a:pt x="83" y="192"/>
                  </a:cubicBezTo>
                  <a:cubicBezTo>
                    <a:pt x="649" y="347"/>
                    <a:pt x="1223" y="539"/>
                    <a:pt x="1752" y="804"/>
                  </a:cubicBezTo>
                  <a:lnTo>
                    <a:pt x="1752" y="767"/>
                  </a:lnTo>
                  <a:cubicBezTo>
                    <a:pt x="2327" y="1032"/>
                    <a:pt x="2856" y="1369"/>
                    <a:pt x="3349" y="1789"/>
                  </a:cubicBezTo>
                  <a:cubicBezTo>
                    <a:pt x="3467" y="1871"/>
                    <a:pt x="3577" y="1944"/>
                    <a:pt x="3650" y="2053"/>
                  </a:cubicBezTo>
                  <a:cubicBezTo>
                    <a:pt x="3696" y="2053"/>
                    <a:pt x="3732" y="2099"/>
                    <a:pt x="3732" y="2099"/>
                  </a:cubicBezTo>
                  <a:cubicBezTo>
                    <a:pt x="3769" y="2099"/>
                    <a:pt x="3805" y="2099"/>
                    <a:pt x="3805" y="2053"/>
                  </a:cubicBezTo>
                  <a:cubicBezTo>
                    <a:pt x="3878" y="2017"/>
                    <a:pt x="3878" y="1944"/>
                    <a:pt x="3842" y="1907"/>
                  </a:cubicBezTo>
                  <a:cubicBezTo>
                    <a:pt x="3577" y="1679"/>
                    <a:pt x="3312" y="1451"/>
                    <a:pt x="3011" y="1223"/>
                  </a:cubicBezTo>
                  <a:cubicBezTo>
                    <a:pt x="2738" y="1032"/>
                    <a:pt x="2437" y="877"/>
                    <a:pt x="2099" y="685"/>
                  </a:cubicBezTo>
                  <a:cubicBezTo>
                    <a:pt x="1488" y="384"/>
                    <a:pt x="804" y="156"/>
                    <a:pt x="156" y="1"/>
                  </a:cubicBezTo>
                  <a:close/>
                </a:path>
              </a:pathLst>
            </a:custGeom>
            <a:solidFill>
              <a:srgbClr val="CB7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5" name="Google Shape;4445;p55"/>
            <p:cNvSpPr/>
            <p:nvPr/>
          </p:nvSpPr>
          <p:spPr>
            <a:xfrm>
              <a:off x="6345408" y="4290356"/>
              <a:ext cx="160923" cy="87329"/>
            </a:xfrm>
            <a:custGeom>
              <a:avLst/>
              <a:gdLst/>
              <a:ahLst/>
              <a:cxnLst/>
              <a:rect l="l" t="t" r="r" b="b"/>
              <a:pathLst>
                <a:path w="3011" h="1634" extrusionOk="0">
                  <a:moveTo>
                    <a:pt x="119" y="0"/>
                  </a:moveTo>
                  <a:cubicBezTo>
                    <a:pt x="82" y="0"/>
                    <a:pt x="0" y="0"/>
                    <a:pt x="0" y="73"/>
                  </a:cubicBezTo>
                  <a:cubicBezTo>
                    <a:pt x="0" y="110"/>
                    <a:pt x="0" y="192"/>
                    <a:pt x="82" y="192"/>
                  </a:cubicBezTo>
                  <a:cubicBezTo>
                    <a:pt x="502" y="301"/>
                    <a:pt x="958" y="456"/>
                    <a:pt x="1332" y="648"/>
                  </a:cubicBezTo>
                  <a:cubicBezTo>
                    <a:pt x="1787" y="839"/>
                    <a:pt x="2242" y="1103"/>
                    <a:pt x="2661" y="1439"/>
                  </a:cubicBezTo>
                  <a:lnTo>
                    <a:pt x="2661" y="1439"/>
                  </a:lnTo>
                  <a:cubicBezTo>
                    <a:pt x="2714" y="1494"/>
                    <a:pt x="2751" y="1536"/>
                    <a:pt x="2819" y="1597"/>
                  </a:cubicBezTo>
                  <a:cubicBezTo>
                    <a:pt x="2819" y="1597"/>
                    <a:pt x="2856" y="1633"/>
                    <a:pt x="2892" y="1633"/>
                  </a:cubicBezTo>
                  <a:cubicBezTo>
                    <a:pt x="2929" y="1633"/>
                    <a:pt x="2929" y="1597"/>
                    <a:pt x="2965" y="1597"/>
                  </a:cubicBezTo>
                  <a:cubicBezTo>
                    <a:pt x="3011" y="1560"/>
                    <a:pt x="3011" y="1478"/>
                    <a:pt x="2965" y="1442"/>
                  </a:cubicBezTo>
                  <a:cubicBezTo>
                    <a:pt x="2591" y="1068"/>
                    <a:pt x="2135" y="757"/>
                    <a:pt x="1642" y="529"/>
                  </a:cubicBezTo>
                  <a:cubicBezTo>
                    <a:pt x="1186" y="301"/>
                    <a:pt x="648" y="110"/>
                    <a:pt x="155" y="0"/>
                  </a:cubicBezTo>
                  <a:close/>
                </a:path>
              </a:pathLst>
            </a:custGeom>
            <a:solidFill>
              <a:srgbClr val="CB7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6" name="Google Shape;4446;p55"/>
            <p:cNvSpPr/>
            <p:nvPr/>
          </p:nvSpPr>
          <p:spPr>
            <a:xfrm>
              <a:off x="5912925" y="4396126"/>
              <a:ext cx="91231" cy="48849"/>
            </a:xfrm>
            <a:custGeom>
              <a:avLst/>
              <a:gdLst/>
              <a:ahLst/>
              <a:cxnLst/>
              <a:rect l="l" t="t" r="r" b="b"/>
              <a:pathLst>
                <a:path w="1707" h="914" extrusionOk="0">
                  <a:moveTo>
                    <a:pt x="110" y="1"/>
                  </a:moveTo>
                  <a:cubicBezTo>
                    <a:pt x="73" y="1"/>
                    <a:pt x="37" y="37"/>
                    <a:pt x="1" y="74"/>
                  </a:cubicBezTo>
                  <a:cubicBezTo>
                    <a:pt x="1" y="147"/>
                    <a:pt x="37" y="183"/>
                    <a:pt x="73" y="229"/>
                  </a:cubicBezTo>
                  <a:cubicBezTo>
                    <a:pt x="338" y="302"/>
                    <a:pt x="612" y="375"/>
                    <a:pt x="876" y="493"/>
                  </a:cubicBezTo>
                  <a:cubicBezTo>
                    <a:pt x="1104" y="603"/>
                    <a:pt x="1332" y="722"/>
                    <a:pt x="1560" y="913"/>
                  </a:cubicBezTo>
                  <a:lnTo>
                    <a:pt x="1633" y="913"/>
                  </a:lnTo>
                  <a:cubicBezTo>
                    <a:pt x="1670" y="913"/>
                    <a:pt x="1706" y="913"/>
                    <a:pt x="1706" y="868"/>
                  </a:cubicBezTo>
                  <a:lnTo>
                    <a:pt x="1706" y="795"/>
                  </a:lnTo>
                  <a:cubicBezTo>
                    <a:pt x="1706" y="758"/>
                    <a:pt x="1706" y="758"/>
                    <a:pt x="1670" y="722"/>
                  </a:cubicBezTo>
                  <a:cubicBezTo>
                    <a:pt x="1250" y="375"/>
                    <a:pt x="685" y="147"/>
                    <a:pt x="156" y="1"/>
                  </a:cubicBezTo>
                  <a:close/>
                </a:path>
              </a:pathLst>
            </a:custGeom>
            <a:solidFill>
              <a:srgbClr val="CB7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7" name="Google Shape;4447;p55"/>
            <p:cNvSpPr/>
            <p:nvPr/>
          </p:nvSpPr>
          <p:spPr>
            <a:xfrm>
              <a:off x="5839811" y="4347383"/>
              <a:ext cx="182889" cy="72418"/>
            </a:xfrm>
            <a:custGeom>
              <a:avLst/>
              <a:gdLst/>
              <a:ahLst/>
              <a:cxnLst/>
              <a:rect l="l" t="t" r="r" b="b"/>
              <a:pathLst>
                <a:path w="3422" h="1355" extrusionOk="0">
                  <a:moveTo>
                    <a:pt x="110" y="1"/>
                  </a:moveTo>
                  <a:cubicBezTo>
                    <a:pt x="37" y="1"/>
                    <a:pt x="0" y="74"/>
                    <a:pt x="0" y="110"/>
                  </a:cubicBezTo>
                  <a:cubicBezTo>
                    <a:pt x="0" y="183"/>
                    <a:pt x="37" y="229"/>
                    <a:pt x="110" y="229"/>
                  </a:cubicBezTo>
                  <a:cubicBezTo>
                    <a:pt x="338" y="229"/>
                    <a:pt x="566" y="265"/>
                    <a:pt x="794" y="302"/>
                  </a:cubicBezTo>
                  <a:cubicBezTo>
                    <a:pt x="1250" y="375"/>
                    <a:pt x="1706" y="493"/>
                    <a:pt x="2126" y="721"/>
                  </a:cubicBezTo>
                  <a:lnTo>
                    <a:pt x="2089" y="685"/>
                  </a:lnTo>
                  <a:lnTo>
                    <a:pt x="2089" y="685"/>
                  </a:lnTo>
                  <a:cubicBezTo>
                    <a:pt x="2509" y="867"/>
                    <a:pt x="2892" y="1095"/>
                    <a:pt x="3230" y="1323"/>
                  </a:cubicBezTo>
                  <a:cubicBezTo>
                    <a:pt x="3261" y="1343"/>
                    <a:pt x="3287" y="1354"/>
                    <a:pt x="3309" y="1354"/>
                  </a:cubicBezTo>
                  <a:cubicBezTo>
                    <a:pt x="3340" y="1354"/>
                    <a:pt x="3364" y="1334"/>
                    <a:pt x="3385" y="1287"/>
                  </a:cubicBezTo>
                  <a:cubicBezTo>
                    <a:pt x="3421" y="1250"/>
                    <a:pt x="3421" y="1177"/>
                    <a:pt x="3348" y="1141"/>
                  </a:cubicBezTo>
                  <a:cubicBezTo>
                    <a:pt x="2892" y="831"/>
                    <a:pt x="2354" y="566"/>
                    <a:pt x="1825" y="338"/>
                  </a:cubicBezTo>
                  <a:cubicBezTo>
                    <a:pt x="1296" y="147"/>
                    <a:pt x="721" y="1"/>
                    <a:pt x="110" y="1"/>
                  </a:cubicBezTo>
                  <a:close/>
                </a:path>
              </a:pathLst>
            </a:custGeom>
            <a:solidFill>
              <a:srgbClr val="CB7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8" name="Google Shape;4448;p55"/>
            <p:cNvSpPr/>
            <p:nvPr/>
          </p:nvSpPr>
          <p:spPr>
            <a:xfrm>
              <a:off x="5896838" y="4320553"/>
              <a:ext cx="152158" cy="74235"/>
            </a:xfrm>
            <a:custGeom>
              <a:avLst/>
              <a:gdLst/>
              <a:ahLst/>
              <a:cxnLst/>
              <a:rect l="l" t="t" r="r" b="b"/>
              <a:pathLst>
                <a:path w="2847" h="1389" extrusionOk="0">
                  <a:moveTo>
                    <a:pt x="110" y="1"/>
                  </a:moveTo>
                  <a:cubicBezTo>
                    <a:pt x="73" y="1"/>
                    <a:pt x="37" y="1"/>
                    <a:pt x="37" y="46"/>
                  </a:cubicBezTo>
                  <a:cubicBezTo>
                    <a:pt x="0" y="46"/>
                    <a:pt x="0" y="83"/>
                    <a:pt x="0" y="119"/>
                  </a:cubicBezTo>
                  <a:cubicBezTo>
                    <a:pt x="0" y="119"/>
                    <a:pt x="0" y="156"/>
                    <a:pt x="37" y="192"/>
                  </a:cubicBezTo>
                  <a:cubicBezTo>
                    <a:pt x="37" y="192"/>
                    <a:pt x="73" y="229"/>
                    <a:pt x="110" y="229"/>
                  </a:cubicBezTo>
                  <a:lnTo>
                    <a:pt x="229" y="229"/>
                  </a:lnTo>
                  <a:cubicBezTo>
                    <a:pt x="603" y="311"/>
                    <a:pt x="1022" y="421"/>
                    <a:pt x="1405" y="612"/>
                  </a:cubicBezTo>
                  <a:lnTo>
                    <a:pt x="1369" y="612"/>
                  </a:lnTo>
                  <a:cubicBezTo>
                    <a:pt x="1825" y="804"/>
                    <a:pt x="2236" y="1068"/>
                    <a:pt x="2655" y="1369"/>
                  </a:cubicBezTo>
                  <a:cubicBezTo>
                    <a:pt x="2666" y="1383"/>
                    <a:pt x="2681" y="1388"/>
                    <a:pt x="2698" y="1388"/>
                  </a:cubicBezTo>
                  <a:cubicBezTo>
                    <a:pt x="2737" y="1388"/>
                    <a:pt x="2785" y="1358"/>
                    <a:pt x="2810" y="1333"/>
                  </a:cubicBezTo>
                  <a:cubicBezTo>
                    <a:pt x="2847" y="1296"/>
                    <a:pt x="2810" y="1223"/>
                    <a:pt x="2774" y="1187"/>
                  </a:cubicBezTo>
                  <a:cubicBezTo>
                    <a:pt x="2391" y="913"/>
                    <a:pt x="1971" y="649"/>
                    <a:pt x="1515" y="421"/>
                  </a:cubicBezTo>
                  <a:cubicBezTo>
                    <a:pt x="1287" y="348"/>
                    <a:pt x="1059" y="229"/>
                    <a:pt x="831" y="156"/>
                  </a:cubicBezTo>
                  <a:cubicBezTo>
                    <a:pt x="603" y="83"/>
                    <a:pt x="338" y="46"/>
                    <a:pt x="110" y="1"/>
                  </a:cubicBezTo>
                  <a:close/>
                </a:path>
              </a:pathLst>
            </a:custGeom>
            <a:solidFill>
              <a:srgbClr val="CB7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9" name="Google Shape;4449;p55"/>
            <p:cNvSpPr/>
            <p:nvPr/>
          </p:nvSpPr>
          <p:spPr>
            <a:xfrm>
              <a:off x="5933395" y="4296182"/>
              <a:ext cx="146332" cy="75037"/>
            </a:xfrm>
            <a:custGeom>
              <a:avLst/>
              <a:gdLst/>
              <a:ahLst/>
              <a:cxnLst/>
              <a:rect l="l" t="t" r="r" b="b"/>
              <a:pathLst>
                <a:path w="2738" h="1404" extrusionOk="0">
                  <a:moveTo>
                    <a:pt x="74" y="1"/>
                  </a:moveTo>
                  <a:lnTo>
                    <a:pt x="37" y="46"/>
                  </a:lnTo>
                  <a:cubicBezTo>
                    <a:pt x="1" y="46"/>
                    <a:pt x="1" y="83"/>
                    <a:pt x="1" y="83"/>
                  </a:cubicBezTo>
                  <a:lnTo>
                    <a:pt x="1" y="192"/>
                  </a:lnTo>
                  <a:cubicBezTo>
                    <a:pt x="1" y="192"/>
                    <a:pt x="37" y="229"/>
                    <a:pt x="74" y="229"/>
                  </a:cubicBezTo>
                  <a:cubicBezTo>
                    <a:pt x="530" y="311"/>
                    <a:pt x="986" y="457"/>
                    <a:pt x="1406" y="648"/>
                  </a:cubicBezTo>
                  <a:lnTo>
                    <a:pt x="1369" y="612"/>
                  </a:lnTo>
                  <a:lnTo>
                    <a:pt x="1369" y="612"/>
                  </a:lnTo>
                  <a:cubicBezTo>
                    <a:pt x="1707" y="804"/>
                    <a:pt x="2053" y="995"/>
                    <a:pt x="2354" y="1260"/>
                  </a:cubicBezTo>
                  <a:lnTo>
                    <a:pt x="2354" y="1223"/>
                  </a:lnTo>
                  <a:cubicBezTo>
                    <a:pt x="2391" y="1260"/>
                    <a:pt x="2464" y="1333"/>
                    <a:pt x="2509" y="1369"/>
                  </a:cubicBezTo>
                  <a:cubicBezTo>
                    <a:pt x="2528" y="1392"/>
                    <a:pt x="2555" y="1403"/>
                    <a:pt x="2582" y="1403"/>
                  </a:cubicBezTo>
                  <a:cubicBezTo>
                    <a:pt x="2610" y="1403"/>
                    <a:pt x="2637" y="1392"/>
                    <a:pt x="2655" y="1369"/>
                  </a:cubicBezTo>
                  <a:cubicBezTo>
                    <a:pt x="2692" y="1333"/>
                    <a:pt x="2737" y="1260"/>
                    <a:pt x="2655" y="1223"/>
                  </a:cubicBezTo>
                  <a:cubicBezTo>
                    <a:pt x="2318" y="913"/>
                    <a:pt x="1935" y="648"/>
                    <a:pt x="1479" y="457"/>
                  </a:cubicBezTo>
                  <a:cubicBezTo>
                    <a:pt x="1059" y="229"/>
                    <a:pt x="603" y="119"/>
                    <a:pt x="110" y="1"/>
                  </a:cubicBezTo>
                  <a:close/>
                </a:path>
              </a:pathLst>
            </a:custGeom>
            <a:solidFill>
              <a:srgbClr val="CB7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0" name="Google Shape;4450;p55"/>
            <p:cNvSpPr/>
            <p:nvPr/>
          </p:nvSpPr>
          <p:spPr>
            <a:xfrm>
              <a:off x="5965569" y="4274269"/>
              <a:ext cx="136071" cy="76587"/>
            </a:xfrm>
            <a:custGeom>
              <a:avLst/>
              <a:gdLst/>
              <a:ahLst/>
              <a:cxnLst/>
              <a:rect l="l" t="t" r="r" b="b"/>
              <a:pathLst>
                <a:path w="2546" h="1433" extrusionOk="0">
                  <a:moveTo>
                    <a:pt x="119" y="0"/>
                  </a:moveTo>
                  <a:cubicBezTo>
                    <a:pt x="83" y="0"/>
                    <a:pt x="37" y="37"/>
                    <a:pt x="1" y="73"/>
                  </a:cubicBezTo>
                  <a:cubicBezTo>
                    <a:pt x="1" y="146"/>
                    <a:pt x="37" y="183"/>
                    <a:pt x="83" y="228"/>
                  </a:cubicBezTo>
                  <a:cubicBezTo>
                    <a:pt x="457" y="338"/>
                    <a:pt x="804" y="456"/>
                    <a:pt x="1141" y="602"/>
                  </a:cubicBezTo>
                  <a:cubicBezTo>
                    <a:pt x="1524" y="757"/>
                    <a:pt x="1862" y="985"/>
                    <a:pt x="2208" y="1250"/>
                  </a:cubicBezTo>
                  <a:cubicBezTo>
                    <a:pt x="2245" y="1287"/>
                    <a:pt x="2281" y="1323"/>
                    <a:pt x="2364" y="1405"/>
                  </a:cubicBezTo>
                  <a:cubicBezTo>
                    <a:pt x="2382" y="1423"/>
                    <a:pt x="2409" y="1432"/>
                    <a:pt x="2437" y="1432"/>
                  </a:cubicBezTo>
                  <a:cubicBezTo>
                    <a:pt x="2464" y="1432"/>
                    <a:pt x="2491" y="1423"/>
                    <a:pt x="2509" y="1405"/>
                  </a:cubicBezTo>
                  <a:cubicBezTo>
                    <a:pt x="2546" y="1369"/>
                    <a:pt x="2546" y="1287"/>
                    <a:pt x="2509" y="1250"/>
                  </a:cubicBezTo>
                  <a:cubicBezTo>
                    <a:pt x="1862" y="602"/>
                    <a:pt x="995" y="265"/>
                    <a:pt x="156" y="0"/>
                  </a:cubicBezTo>
                  <a:close/>
                </a:path>
              </a:pathLst>
            </a:custGeom>
            <a:solidFill>
              <a:srgbClr val="CB7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1" name="Google Shape;4451;p55"/>
            <p:cNvSpPr/>
            <p:nvPr/>
          </p:nvSpPr>
          <p:spPr>
            <a:xfrm>
              <a:off x="6008486" y="4249898"/>
              <a:ext cx="129764" cy="77068"/>
            </a:xfrm>
            <a:custGeom>
              <a:avLst/>
              <a:gdLst/>
              <a:ahLst/>
              <a:cxnLst/>
              <a:rect l="l" t="t" r="r" b="b"/>
              <a:pathLst>
                <a:path w="2428" h="1442" extrusionOk="0">
                  <a:moveTo>
                    <a:pt x="110" y="0"/>
                  </a:moveTo>
                  <a:cubicBezTo>
                    <a:pt x="74" y="0"/>
                    <a:pt x="37" y="37"/>
                    <a:pt x="37" y="73"/>
                  </a:cubicBezTo>
                  <a:cubicBezTo>
                    <a:pt x="1" y="146"/>
                    <a:pt x="37" y="183"/>
                    <a:pt x="110" y="228"/>
                  </a:cubicBezTo>
                  <a:cubicBezTo>
                    <a:pt x="338" y="301"/>
                    <a:pt x="530" y="374"/>
                    <a:pt x="758" y="456"/>
                  </a:cubicBezTo>
                  <a:cubicBezTo>
                    <a:pt x="1250" y="684"/>
                    <a:pt x="1706" y="949"/>
                    <a:pt x="2126" y="1286"/>
                  </a:cubicBezTo>
                  <a:cubicBezTo>
                    <a:pt x="2163" y="1323"/>
                    <a:pt x="2199" y="1368"/>
                    <a:pt x="2245" y="1405"/>
                  </a:cubicBezTo>
                  <a:cubicBezTo>
                    <a:pt x="2281" y="1405"/>
                    <a:pt x="2318" y="1441"/>
                    <a:pt x="2318" y="1441"/>
                  </a:cubicBezTo>
                  <a:cubicBezTo>
                    <a:pt x="2354" y="1441"/>
                    <a:pt x="2391" y="1405"/>
                    <a:pt x="2427" y="1405"/>
                  </a:cubicBezTo>
                  <a:lnTo>
                    <a:pt x="2427" y="1323"/>
                  </a:lnTo>
                  <a:lnTo>
                    <a:pt x="2427" y="1250"/>
                  </a:lnTo>
                  <a:cubicBezTo>
                    <a:pt x="2090" y="949"/>
                    <a:pt x="1743" y="721"/>
                    <a:pt x="1369" y="529"/>
                  </a:cubicBezTo>
                  <a:cubicBezTo>
                    <a:pt x="986" y="301"/>
                    <a:pt x="566" y="146"/>
                    <a:pt x="147" y="0"/>
                  </a:cubicBezTo>
                  <a:close/>
                </a:path>
              </a:pathLst>
            </a:custGeom>
            <a:solidFill>
              <a:srgbClr val="CB7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2" name="Google Shape;4452;p55"/>
            <p:cNvSpPr/>
            <p:nvPr/>
          </p:nvSpPr>
          <p:spPr>
            <a:xfrm>
              <a:off x="6045043" y="4231352"/>
              <a:ext cx="134147" cy="69265"/>
            </a:xfrm>
            <a:custGeom>
              <a:avLst/>
              <a:gdLst/>
              <a:ahLst/>
              <a:cxnLst/>
              <a:rect l="l" t="t" r="r" b="b"/>
              <a:pathLst>
                <a:path w="2510" h="1296" extrusionOk="0">
                  <a:moveTo>
                    <a:pt x="74" y="0"/>
                  </a:moveTo>
                  <a:cubicBezTo>
                    <a:pt x="37" y="37"/>
                    <a:pt x="37" y="37"/>
                    <a:pt x="1" y="73"/>
                  </a:cubicBezTo>
                  <a:cubicBezTo>
                    <a:pt x="1" y="119"/>
                    <a:pt x="37" y="192"/>
                    <a:pt x="74" y="192"/>
                  </a:cubicBezTo>
                  <a:cubicBezTo>
                    <a:pt x="420" y="265"/>
                    <a:pt x="758" y="384"/>
                    <a:pt x="1105" y="530"/>
                  </a:cubicBezTo>
                  <a:cubicBezTo>
                    <a:pt x="1561" y="721"/>
                    <a:pt x="1971" y="986"/>
                    <a:pt x="2354" y="1296"/>
                  </a:cubicBezTo>
                  <a:lnTo>
                    <a:pt x="2427" y="1296"/>
                  </a:lnTo>
                  <a:cubicBezTo>
                    <a:pt x="2473" y="1296"/>
                    <a:pt x="2473" y="1259"/>
                    <a:pt x="2509" y="1259"/>
                  </a:cubicBezTo>
                  <a:lnTo>
                    <a:pt x="2509" y="1177"/>
                  </a:lnTo>
                  <a:cubicBezTo>
                    <a:pt x="2509" y="1141"/>
                    <a:pt x="2473" y="1104"/>
                    <a:pt x="2473" y="1104"/>
                  </a:cubicBezTo>
                  <a:cubicBezTo>
                    <a:pt x="1789" y="575"/>
                    <a:pt x="986" y="192"/>
                    <a:pt x="147" y="0"/>
                  </a:cubicBezTo>
                  <a:close/>
                </a:path>
              </a:pathLst>
            </a:custGeom>
            <a:solidFill>
              <a:srgbClr val="CB7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3" name="Google Shape;4453;p55"/>
            <p:cNvSpPr/>
            <p:nvPr/>
          </p:nvSpPr>
          <p:spPr>
            <a:xfrm>
              <a:off x="6120134" y="3245965"/>
              <a:ext cx="918132" cy="894242"/>
            </a:xfrm>
            <a:custGeom>
              <a:avLst/>
              <a:gdLst/>
              <a:ahLst/>
              <a:cxnLst/>
              <a:rect l="l" t="t" r="r" b="b"/>
              <a:pathLst>
                <a:path w="17179" h="16732" extrusionOk="0">
                  <a:moveTo>
                    <a:pt x="12736" y="1"/>
                  </a:moveTo>
                  <a:cubicBezTo>
                    <a:pt x="12654" y="1"/>
                    <a:pt x="12617" y="37"/>
                    <a:pt x="12617" y="119"/>
                  </a:cubicBezTo>
                  <a:cubicBezTo>
                    <a:pt x="12581" y="156"/>
                    <a:pt x="12617" y="229"/>
                    <a:pt x="12699" y="229"/>
                  </a:cubicBezTo>
                  <a:cubicBezTo>
                    <a:pt x="12772" y="265"/>
                    <a:pt x="12809" y="265"/>
                    <a:pt x="12882" y="311"/>
                  </a:cubicBezTo>
                  <a:cubicBezTo>
                    <a:pt x="13000" y="347"/>
                    <a:pt x="13110" y="420"/>
                    <a:pt x="13229" y="493"/>
                  </a:cubicBezTo>
                  <a:cubicBezTo>
                    <a:pt x="13338" y="575"/>
                    <a:pt x="13457" y="648"/>
                    <a:pt x="13530" y="767"/>
                  </a:cubicBezTo>
                  <a:cubicBezTo>
                    <a:pt x="13493" y="767"/>
                    <a:pt x="13457" y="721"/>
                    <a:pt x="13420" y="721"/>
                  </a:cubicBezTo>
                  <a:cubicBezTo>
                    <a:pt x="13302" y="648"/>
                    <a:pt x="13192" y="612"/>
                    <a:pt x="13000" y="539"/>
                  </a:cubicBezTo>
                  <a:cubicBezTo>
                    <a:pt x="12845" y="493"/>
                    <a:pt x="12699" y="457"/>
                    <a:pt x="12544" y="457"/>
                  </a:cubicBezTo>
                  <a:cubicBezTo>
                    <a:pt x="12280" y="384"/>
                    <a:pt x="11970" y="384"/>
                    <a:pt x="11632" y="384"/>
                  </a:cubicBezTo>
                  <a:lnTo>
                    <a:pt x="11559" y="384"/>
                  </a:lnTo>
                  <a:cubicBezTo>
                    <a:pt x="11285" y="384"/>
                    <a:pt x="11021" y="384"/>
                    <a:pt x="10793" y="420"/>
                  </a:cubicBezTo>
                  <a:cubicBezTo>
                    <a:pt x="10036" y="493"/>
                    <a:pt x="9278" y="767"/>
                    <a:pt x="8549" y="1141"/>
                  </a:cubicBezTo>
                  <a:cubicBezTo>
                    <a:pt x="8211" y="1332"/>
                    <a:pt x="7864" y="1561"/>
                    <a:pt x="7527" y="1789"/>
                  </a:cubicBezTo>
                  <a:cubicBezTo>
                    <a:pt x="7262" y="2017"/>
                    <a:pt x="6952" y="2281"/>
                    <a:pt x="6651" y="2628"/>
                  </a:cubicBezTo>
                  <a:cubicBezTo>
                    <a:pt x="6615" y="2664"/>
                    <a:pt x="6578" y="2737"/>
                    <a:pt x="6496" y="2774"/>
                  </a:cubicBezTo>
                  <a:lnTo>
                    <a:pt x="6423" y="2774"/>
                  </a:lnTo>
                  <a:cubicBezTo>
                    <a:pt x="6387" y="2774"/>
                    <a:pt x="6350" y="2819"/>
                    <a:pt x="6350" y="2819"/>
                  </a:cubicBezTo>
                  <a:cubicBezTo>
                    <a:pt x="6350" y="2892"/>
                    <a:pt x="6314" y="2965"/>
                    <a:pt x="6268" y="3048"/>
                  </a:cubicBezTo>
                  <a:cubicBezTo>
                    <a:pt x="6231" y="3121"/>
                    <a:pt x="6195" y="3193"/>
                    <a:pt x="6122" y="3276"/>
                  </a:cubicBezTo>
                  <a:cubicBezTo>
                    <a:pt x="6040" y="3385"/>
                    <a:pt x="5967" y="3504"/>
                    <a:pt x="5930" y="3613"/>
                  </a:cubicBezTo>
                  <a:cubicBezTo>
                    <a:pt x="5894" y="3686"/>
                    <a:pt x="5857" y="3732"/>
                    <a:pt x="5812" y="3805"/>
                  </a:cubicBezTo>
                  <a:cubicBezTo>
                    <a:pt x="5812" y="3878"/>
                    <a:pt x="5775" y="3960"/>
                    <a:pt x="5739" y="3996"/>
                  </a:cubicBezTo>
                  <a:lnTo>
                    <a:pt x="5739" y="4069"/>
                  </a:lnTo>
                  <a:cubicBezTo>
                    <a:pt x="5401" y="4562"/>
                    <a:pt x="4945" y="5055"/>
                    <a:pt x="4562" y="5438"/>
                  </a:cubicBezTo>
                  <a:lnTo>
                    <a:pt x="4370" y="5593"/>
                  </a:lnTo>
                  <a:lnTo>
                    <a:pt x="4033" y="5930"/>
                  </a:lnTo>
                  <a:lnTo>
                    <a:pt x="3878" y="6049"/>
                  </a:lnTo>
                  <a:lnTo>
                    <a:pt x="3723" y="6195"/>
                  </a:lnTo>
                  <a:cubicBezTo>
                    <a:pt x="3385" y="6542"/>
                    <a:pt x="3121" y="6806"/>
                    <a:pt x="2893" y="7071"/>
                  </a:cubicBezTo>
                  <a:cubicBezTo>
                    <a:pt x="2245" y="7718"/>
                    <a:pt x="1789" y="8293"/>
                    <a:pt x="1369" y="8895"/>
                  </a:cubicBezTo>
                  <a:cubicBezTo>
                    <a:pt x="949" y="9543"/>
                    <a:pt x="612" y="10191"/>
                    <a:pt x="420" y="10838"/>
                  </a:cubicBezTo>
                  <a:cubicBezTo>
                    <a:pt x="302" y="11139"/>
                    <a:pt x="229" y="11440"/>
                    <a:pt x="156" y="11751"/>
                  </a:cubicBezTo>
                  <a:cubicBezTo>
                    <a:pt x="74" y="12052"/>
                    <a:pt x="37" y="12398"/>
                    <a:pt x="1" y="12699"/>
                  </a:cubicBezTo>
                  <a:cubicBezTo>
                    <a:pt x="1" y="12964"/>
                    <a:pt x="1" y="13192"/>
                    <a:pt x="37" y="13420"/>
                  </a:cubicBezTo>
                  <a:cubicBezTo>
                    <a:pt x="37" y="13648"/>
                    <a:pt x="74" y="13876"/>
                    <a:pt x="156" y="14104"/>
                  </a:cubicBezTo>
                  <a:cubicBezTo>
                    <a:pt x="192" y="14296"/>
                    <a:pt x="302" y="14524"/>
                    <a:pt x="420" y="14715"/>
                  </a:cubicBezTo>
                  <a:cubicBezTo>
                    <a:pt x="530" y="14907"/>
                    <a:pt x="648" y="15053"/>
                    <a:pt x="840" y="15208"/>
                  </a:cubicBezTo>
                  <a:cubicBezTo>
                    <a:pt x="840" y="15244"/>
                    <a:pt x="876" y="15244"/>
                    <a:pt x="876" y="15244"/>
                  </a:cubicBezTo>
                  <a:cubicBezTo>
                    <a:pt x="949" y="15244"/>
                    <a:pt x="986" y="15208"/>
                    <a:pt x="986" y="15172"/>
                  </a:cubicBezTo>
                  <a:cubicBezTo>
                    <a:pt x="1022" y="15089"/>
                    <a:pt x="1068" y="14980"/>
                    <a:pt x="1068" y="14907"/>
                  </a:cubicBezTo>
                  <a:lnTo>
                    <a:pt x="1068" y="14560"/>
                  </a:lnTo>
                  <a:lnTo>
                    <a:pt x="1068" y="14332"/>
                  </a:lnTo>
                  <a:lnTo>
                    <a:pt x="1068" y="14296"/>
                  </a:lnTo>
                  <a:cubicBezTo>
                    <a:pt x="1022" y="14177"/>
                    <a:pt x="1022" y="14068"/>
                    <a:pt x="1022" y="13949"/>
                  </a:cubicBezTo>
                  <a:lnTo>
                    <a:pt x="1022" y="13949"/>
                  </a:lnTo>
                  <a:cubicBezTo>
                    <a:pt x="1214" y="14451"/>
                    <a:pt x="1442" y="14907"/>
                    <a:pt x="1752" y="15317"/>
                  </a:cubicBezTo>
                  <a:cubicBezTo>
                    <a:pt x="2163" y="15929"/>
                    <a:pt x="2701" y="16385"/>
                    <a:pt x="3230" y="16649"/>
                  </a:cubicBezTo>
                  <a:cubicBezTo>
                    <a:pt x="3267" y="16649"/>
                    <a:pt x="3267" y="16686"/>
                    <a:pt x="3303" y="16686"/>
                  </a:cubicBezTo>
                  <a:cubicBezTo>
                    <a:pt x="3422" y="16731"/>
                    <a:pt x="3577" y="16731"/>
                    <a:pt x="3723" y="16731"/>
                  </a:cubicBezTo>
                  <a:lnTo>
                    <a:pt x="4033" y="16731"/>
                  </a:lnTo>
                  <a:cubicBezTo>
                    <a:pt x="4215" y="16731"/>
                    <a:pt x="4443" y="16686"/>
                    <a:pt x="4671" y="16649"/>
                  </a:cubicBezTo>
                  <a:cubicBezTo>
                    <a:pt x="5128" y="16613"/>
                    <a:pt x="5547" y="16540"/>
                    <a:pt x="6040" y="16421"/>
                  </a:cubicBezTo>
                  <a:cubicBezTo>
                    <a:pt x="6916" y="16230"/>
                    <a:pt x="7828" y="15929"/>
                    <a:pt x="8740" y="15546"/>
                  </a:cubicBezTo>
                  <a:cubicBezTo>
                    <a:pt x="9616" y="15208"/>
                    <a:pt x="10419" y="14788"/>
                    <a:pt x="11176" y="14332"/>
                  </a:cubicBezTo>
                  <a:cubicBezTo>
                    <a:pt x="11897" y="13949"/>
                    <a:pt x="12544" y="13456"/>
                    <a:pt x="13192" y="12927"/>
                  </a:cubicBezTo>
                  <a:cubicBezTo>
                    <a:pt x="13876" y="12353"/>
                    <a:pt x="14442" y="11787"/>
                    <a:pt x="14935" y="11139"/>
                  </a:cubicBezTo>
                  <a:cubicBezTo>
                    <a:pt x="15163" y="10875"/>
                    <a:pt x="15391" y="10574"/>
                    <a:pt x="15546" y="10264"/>
                  </a:cubicBezTo>
                  <a:lnTo>
                    <a:pt x="15582" y="10227"/>
                  </a:lnTo>
                  <a:lnTo>
                    <a:pt x="15619" y="10191"/>
                  </a:lnTo>
                  <a:cubicBezTo>
                    <a:pt x="15737" y="10035"/>
                    <a:pt x="15847" y="9890"/>
                    <a:pt x="15929" y="9734"/>
                  </a:cubicBezTo>
                  <a:cubicBezTo>
                    <a:pt x="16120" y="9470"/>
                    <a:pt x="16303" y="9123"/>
                    <a:pt x="16458" y="8749"/>
                  </a:cubicBezTo>
                  <a:cubicBezTo>
                    <a:pt x="16759" y="8065"/>
                    <a:pt x="16987" y="7299"/>
                    <a:pt x="17106" y="6542"/>
                  </a:cubicBezTo>
                  <a:cubicBezTo>
                    <a:pt x="17142" y="6122"/>
                    <a:pt x="17179" y="5784"/>
                    <a:pt x="17179" y="5438"/>
                  </a:cubicBezTo>
                  <a:cubicBezTo>
                    <a:pt x="17179" y="5100"/>
                    <a:pt x="17142" y="4717"/>
                    <a:pt x="17069" y="4334"/>
                  </a:cubicBezTo>
                  <a:cubicBezTo>
                    <a:pt x="16987" y="3996"/>
                    <a:pt x="16878" y="3613"/>
                    <a:pt x="16723" y="3276"/>
                  </a:cubicBezTo>
                  <a:cubicBezTo>
                    <a:pt x="16577" y="2929"/>
                    <a:pt x="16385" y="2591"/>
                    <a:pt x="16157" y="2318"/>
                  </a:cubicBezTo>
                  <a:cubicBezTo>
                    <a:pt x="15929" y="2053"/>
                    <a:pt x="15701" y="1862"/>
                    <a:pt x="15436" y="1679"/>
                  </a:cubicBezTo>
                  <a:cubicBezTo>
                    <a:pt x="15208" y="1524"/>
                    <a:pt x="14935" y="1405"/>
                    <a:pt x="14670" y="1332"/>
                  </a:cubicBezTo>
                  <a:lnTo>
                    <a:pt x="14524" y="1259"/>
                  </a:lnTo>
                  <a:lnTo>
                    <a:pt x="14442" y="1223"/>
                  </a:lnTo>
                  <a:lnTo>
                    <a:pt x="14405" y="1223"/>
                  </a:lnTo>
                  <a:cubicBezTo>
                    <a:pt x="14296" y="1141"/>
                    <a:pt x="14141" y="1104"/>
                    <a:pt x="13986" y="995"/>
                  </a:cubicBezTo>
                  <a:cubicBezTo>
                    <a:pt x="13949" y="949"/>
                    <a:pt x="13949" y="949"/>
                    <a:pt x="13913" y="913"/>
                  </a:cubicBezTo>
                  <a:cubicBezTo>
                    <a:pt x="13794" y="685"/>
                    <a:pt x="13648" y="539"/>
                    <a:pt x="13457" y="384"/>
                  </a:cubicBezTo>
                  <a:cubicBezTo>
                    <a:pt x="13265" y="229"/>
                    <a:pt x="13037" y="83"/>
                    <a:pt x="12736" y="1"/>
                  </a:cubicBezTo>
                  <a:close/>
                </a:path>
              </a:pathLst>
            </a:custGeom>
            <a:solidFill>
              <a:srgbClr val="E9B4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4" name="Google Shape;4454;p55"/>
            <p:cNvSpPr/>
            <p:nvPr/>
          </p:nvSpPr>
          <p:spPr>
            <a:xfrm>
              <a:off x="6252252" y="3266435"/>
              <a:ext cx="651922" cy="873772"/>
            </a:xfrm>
            <a:custGeom>
              <a:avLst/>
              <a:gdLst/>
              <a:ahLst/>
              <a:cxnLst/>
              <a:rect l="l" t="t" r="r" b="b"/>
              <a:pathLst>
                <a:path w="12198" h="16349" extrusionOk="0">
                  <a:moveTo>
                    <a:pt x="8932" y="1"/>
                  </a:moveTo>
                  <a:cubicBezTo>
                    <a:pt x="8740" y="1"/>
                    <a:pt x="8512" y="1"/>
                    <a:pt x="8321" y="37"/>
                  </a:cubicBezTo>
                  <a:cubicBezTo>
                    <a:pt x="7564" y="110"/>
                    <a:pt x="6806" y="384"/>
                    <a:pt x="6077" y="758"/>
                  </a:cubicBezTo>
                  <a:cubicBezTo>
                    <a:pt x="5739" y="949"/>
                    <a:pt x="5392" y="1178"/>
                    <a:pt x="5055" y="1406"/>
                  </a:cubicBezTo>
                  <a:cubicBezTo>
                    <a:pt x="4790" y="1634"/>
                    <a:pt x="4480" y="1898"/>
                    <a:pt x="4179" y="2245"/>
                  </a:cubicBezTo>
                  <a:cubicBezTo>
                    <a:pt x="4216" y="2436"/>
                    <a:pt x="4252" y="2665"/>
                    <a:pt x="4216" y="2847"/>
                  </a:cubicBezTo>
                  <a:cubicBezTo>
                    <a:pt x="4216" y="3194"/>
                    <a:pt x="4179" y="3531"/>
                    <a:pt x="4106" y="3878"/>
                  </a:cubicBezTo>
                  <a:cubicBezTo>
                    <a:pt x="4024" y="4215"/>
                    <a:pt x="3915" y="4526"/>
                    <a:pt x="3759" y="4827"/>
                  </a:cubicBezTo>
                  <a:cubicBezTo>
                    <a:pt x="3495" y="5474"/>
                    <a:pt x="3112" y="6086"/>
                    <a:pt x="2701" y="6615"/>
                  </a:cubicBezTo>
                  <a:cubicBezTo>
                    <a:pt x="2282" y="7180"/>
                    <a:pt x="1825" y="7755"/>
                    <a:pt x="1406" y="8321"/>
                  </a:cubicBezTo>
                  <a:cubicBezTo>
                    <a:pt x="986" y="8895"/>
                    <a:pt x="603" y="9461"/>
                    <a:pt x="338" y="10109"/>
                  </a:cubicBezTo>
                  <a:cubicBezTo>
                    <a:pt x="265" y="10300"/>
                    <a:pt x="229" y="10455"/>
                    <a:pt x="147" y="10647"/>
                  </a:cubicBezTo>
                  <a:cubicBezTo>
                    <a:pt x="110" y="10829"/>
                    <a:pt x="37" y="10984"/>
                    <a:pt x="37" y="11176"/>
                  </a:cubicBezTo>
                  <a:cubicBezTo>
                    <a:pt x="1" y="11368"/>
                    <a:pt x="1" y="11559"/>
                    <a:pt x="37" y="11742"/>
                  </a:cubicBezTo>
                  <a:cubicBezTo>
                    <a:pt x="37" y="11824"/>
                    <a:pt x="37" y="11897"/>
                    <a:pt x="74" y="11970"/>
                  </a:cubicBezTo>
                  <a:cubicBezTo>
                    <a:pt x="110" y="12015"/>
                    <a:pt x="110" y="12052"/>
                    <a:pt x="147" y="12088"/>
                  </a:cubicBezTo>
                  <a:cubicBezTo>
                    <a:pt x="147" y="12088"/>
                    <a:pt x="147" y="12125"/>
                    <a:pt x="192" y="12125"/>
                  </a:cubicBezTo>
                  <a:lnTo>
                    <a:pt x="229" y="12161"/>
                  </a:lnTo>
                  <a:lnTo>
                    <a:pt x="265" y="12161"/>
                  </a:lnTo>
                  <a:cubicBezTo>
                    <a:pt x="302" y="12125"/>
                    <a:pt x="302" y="12125"/>
                    <a:pt x="338" y="12125"/>
                  </a:cubicBezTo>
                  <a:cubicBezTo>
                    <a:pt x="375" y="12125"/>
                    <a:pt x="421" y="12088"/>
                    <a:pt x="457" y="12052"/>
                  </a:cubicBezTo>
                  <a:cubicBezTo>
                    <a:pt x="530" y="11970"/>
                    <a:pt x="603" y="11897"/>
                    <a:pt x="685" y="11824"/>
                  </a:cubicBezTo>
                  <a:lnTo>
                    <a:pt x="685" y="11787"/>
                  </a:lnTo>
                  <a:cubicBezTo>
                    <a:pt x="722" y="11742"/>
                    <a:pt x="758" y="11669"/>
                    <a:pt x="795" y="11632"/>
                  </a:cubicBezTo>
                  <a:cubicBezTo>
                    <a:pt x="877" y="11513"/>
                    <a:pt x="986" y="11404"/>
                    <a:pt x="1059" y="11285"/>
                  </a:cubicBezTo>
                  <a:cubicBezTo>
                    <a:pt x="1141" y="11212"/>
                    <a:pt x="1214" y="11103"/>
                    <a:pt x="1333" y="11021"/>
                  </a:cubicBezTo>
                  <a:cubicBezTo>
                    <a:pt x="1369" y="10984"/>
                    <a:pt x="1406" y="10948"/>
                    <a:pt x="1442" y="10948"/>
                  </a:cubicBezTo>
                  <a:cubicBezTo>
                    <a:pt x="1479" y="10911"/>
                    <a:pt x="1515" y="10911"/>
                    <a:pt x="1561" y="10911"/>
                  </a:cubicBezTo>
                  <a:cubicBezTo>
                    <a:pt x="1597" y="10911"/>
                    <a:pt x="1634" y="10911"/>
                    <a:pt x="1670" y="10948"/>
                  </a:cubicBezTo>
                  <a:cubicBezTo>
                    <a:pt x="1707" y="10948"/>
                    <a:pt x="1743" y="10984"/>
                    <a:pt x="1743" y="11021"/>
                  </a:cubicBezTo>
                  <a:cubicBezTo>
                    <a:pt x="1789" y="11103"/>
                    <a:pt x="1789" y="11139"/>
                    <a:pt x="1789" y="11212"/>
                  </a:cubicBezTo>
                  <a:lnTo>
                    <a:pt x="1789" y="11477"/>
                  </a:lnTo>
                  <a:cubicBezTo>
                    <a:pt x="1789" y="11596"/>
                    <a:pt x="1743" y="11705"/>
                    <a:pt x="1743" y="11860"/>
                  </a:cubicBezTo>
                  <a:cubicBezTo>
                    <a:pt x="1707" y="11970"/>
                    <a:pt x="1707" y="12088"/>
                    <a:pt x="1670" y="12198"/>
                  </a:cubicBezTo>
                  <a:cubicBezTo>
                    <a:pt x="1597" y="12699"/>
                    <a:pt x="1479" y="13156"/>
                    <a:pt x="1406" y="13648"/>
                  </a:cubicBezTo>
                  <a:cubicBezTo>
                    <a:pt x="1406" y="13876"/>
                    <a:pt x="1369" y="14104"/>
                    <a:pt x="1369" y="14296"/>
                  </a:cubicBezTo>
                  <a:cubicBezTo>
                    <a:pt x="1369" y="14524"/>
                    <a:pt x="1369" y="14752"/>
                    <a:pt x="1406" y="14980"/>
                  </a:cubicBezTo>
                  <a:lnTo>
                    <a:pt x="1406" y="15017"/>
                  </a:lnTo>
                  <a:cubicBezTo>
                    <a:pt x="1442" y="15281"/>
                    <a:pt x="1515" y="15546"/>
                    <a:pt x="1597" y="15847"/>
                  </a:cubicBezTo>
                  <a:cubicBezTo>
                    <a:pt x="1634" y="16002"/>
                    <a:pt x="1707" y="16157"/>
                    <a:pt x="1789" y="16348"/>
                  </a:cubicBezTo>
                  <a:cubicBezTo>
                    <a:pt x="1898" y="16303"/>
                    <a:pt x="2054" y="16303"/>
                    <a:pt x="2199" y="16266"/>
                  </a:cubicBezTo>
                  <a:lnTo>
                    <a:pt x="2355" y="16266"/>
                  </a:lnTo>
                  <a:cubicBezTo>
                    <a:pt x="2619" y="16075"/>
                    <a:pt x="2929" y="15892"/>
                    <a:pt x="3230" y="15737"/>
                  </a:cubicBezTo>
                  <a:cubicBezTo>
                    <a:pt x="3951" y="15318"/>
                    <a:pt x="4754" y="14934"/>
                    <a:pt x="5511" y="14597"/>
                  </a:cubicBezTo>
                  <a:cubicBezTo>
                    <a:pt x="5894" y="14442"/>
                    <a:pt x="6268" y="14296"/>
                    <a:pt x="6651" y="14104"/>
                  </a:cubicBezTo>
                  <a:cubicBezTo>
                    <a:pt x="7034" y="13949"/>
                    <a:pt x="7445" y="13758"/>
                    <a:pt x="7865" y="13566"/>
                  </a:cubicBezTo>
                  <a:cubicBezTo>
                    <a:pt x="8667" y="13229"/>
                    <a:pt x="9461" y="12809"/>
                    <a:pt x="10182" y="12280"/>
                  </a:cubicBezTo>
                  <a:cubicBezTo>
                    <a:pt x="10565" y="11970"/>
                    <a:pt x="10912" y="11632"/>
                    <a:pt x="11213" y="11249"/>
                  </a:cubicBezTo>
                  <a:cubicBezTo>
                    <a:pt x="11322" y="11103"/>
                    <a:pt x="11441" y="10948"/>
                    <a:pt x="11514" y="10793"/>
                  </a:cubicBezTo>
                  <a:cubicBezTo>
                    <a:pt x="11632" y="10601"/>
                    <a:pt x="11705" y="10455"/>
                    <a:pt x="11778" y="10264"/>
                  </a:cubicBezTo>
                  <a:cubicBezTo>
                    <a:pt x="11897" y="10072"/>
                    <a:pt x="11933" y="9844"/>
                    <a:pt x="12006" y="9652"/>
                  </a:cubicBezTo>
                  <a:cubicBezTo>
                    <a:pt x="12088" y="9424"/>
                    <a:pt x="12161" y="9160"/>
                    <a:pt x="12198" y="8932"/>
                  </a:cubicBezTo>
                  <a:lnTo>
                    <a:pt x="12198" y="8512"/>
                  </a:lnTo>
                  <a:cubicBezTo>
                    <a:pt x="12198" y="8476"/>
                    <a:pt x="12161" y="8403"/>
                    <a:pt x="12161" y="8366"/>
                  </a:cubicBezTo>
                  <a:cubicBezTo>
                    <a:pt x="12125" y="8321"/>
                    <a:pt x="12125" y="8321"/>
                    <a:pt x="12125" y="8284"/>
                  </a:cubicBezTo>
                  <a:cubicBezTo>
                    <a:pt x="12088" y="8248"/>
                    <a:pt x="12088" y="8248"/>
                    <a:pt x="12052" y="8248"/>
                  </a:cubicBezTo>
                  <a:cubicBezTo>
                    <a:pt x="12052" y="8211"/>
                    <a:pt x="12006" y="8211"/>
                    <a:pt x="12006" y="8211"/>
                  </a:cubicBezTo>
                  <a:cubicBezTo>
                    <a:pt x="11970" y="8175"/>
                    <a:pt x="11933" y="8175"/>
                    <a:pt x="11933" y="8175"/>
                  </a:cubicBezTo>
                  <a:lnTo>
                    <a:pt x="11860" y="8175"/>
                  </a:lnTo>
                  <a:cubicBezTo>
                    <a:pt x="11824" y="8175"/>
                    <a:pt x="11778" y="8211"/>
                    <a:pt x="11742" y="8211"/>
                  </a:cubicBezTo>
                  <a:cubicBezTo>
                    <a:pt x="11669" y="8248"/>
                    <a:pt x="11632" y="8284"/>
                    <a:pt x="11550" y="8321"/>
                  </a:cubicBezTo>
                  <a:cubicBezTo>
                    <a:pt x="11477" y="8403"/>
                    <a:pt x="11368" y="8476"/>
                    <a:pt x="11286" y="8549"/>
                  </a:cubicBezTo>
                  <a:cubicBezTo>
                    <a:pt x="11213" y="8631"/>
                    <a:pt x="11140" y="8704"/>
                    <a:pt x="11094" y="8777"/>
                  </a:cubicBezTo>
                  <a:cubicBezTo>
                    <a:pt x="11076" y="8800"/>
                    <a:pt x="11058" y="8811"/>
                    <a:pt x="11039" y="8811"/>
                  </a:cubicBezTo>
                  <a:cubicBezTo>
                    <a:pt x="11021" y="8811"/>
                    <a:pt x="11003" y="8800"/>
                    <a:pt x="10985" y="8777"/>
                  </a:cubicBezTo>
                  <a:cubicBezTo>
                    <a:pt x="10948" y="8777"/>
                    <a:pt x="10948" y="8740"/>
                    <a:pt x="10985" y="8704"/>
                  </a:cubicBezTo>
                  <a:cubicBezTo>
                    <a:pt x="11249" y="8321"/>
                    <a:pt x="11441" y="7910"/>
                    <a:pt x="11632" y="7454"/>
                  </a:cubicBezTo>
                  <a:cubicBezTo>
                    <a:pt x="11897" y="6879"/>
                    <a:pt x="12052" y="6268"/>
                    <a:pt x="12125" y="5666"/>
                  </a:cubicBezTo>
                  <a:cubicBezTo>
                    <a:pt x="12198" y="5210"/>
                    <a:pt x="12198" y="4717"/>
                    <a:pt x="12125" y="4215"/>
                  </a:cubicBezTo>
                  <a:lnTo>
                    <a:pt x="12125" y="4215"/>
                  </a:lnTo>
                  <a:lnTo>
                    <a:pt x="12161" y="4261"/>
                  </a:lnTo>
                  <a:cubicBezTo>
                    <a:pt x="12088" y="3878"/>
                    <a:pt x="12006" y="3495"/>
                    <a:pt x="11860" y="3121"/>
                  </a:cubicBezTo>
                  <a:cubicBezTo>
                    <a:pt x="11778" y="2966"/>
                    <a:pt x="11705" y="2810"/>
                    <a:pt x="11632" y="2665"/>
                  </a:cubicBezTo>
                  <a:cubicBezTo>
                    <a:pt x="11514" y="2509"/>
                    <a:pt x="11441" y="2391"/>
                    <a:pt x="11322" y="2245"/>
                  </a:cubicBezTo>
                  <a:cubicBezTo>
                    <a:pt x="11213" y="2126"/>
                    <a:pt x="11094" y="1980"/>
                    <a:pt x="10985" y="1862"/>
                  </a:cubicBezTo>
                  <a:cubicBezTo>
                    <a:pt x="10866" y="1752"/>
                    <a:pt x="10757" y="1670"/>
                    <a:pt x="10638" y="1561"/>
                  </a:cubicBezTo>
                  <a:cubicBezTo>
                    <a:pt x="10410" y="1406"/>
                    <a:pt x="10182" y="1251"/>
                    <a:pt x="9954" y="1068"/>
                  </a:cubicBezTo>
                  <a:cubicBezTo>
                    <a:pt x="9771" y="913"/>
                    <a:pt x="9543" y="758"/>
                    <a:pt x="9352" y="566"/>
                  </a:cubicBezTo>
                  <a:cubicBezTo>
                    <a:pt x="9197" y="384"/>
                    <a:pt x="9041" y="192"/>
                    <a:pt x="8932" y="1"/>
                  </a:cubicBezTo>
                  <a:close/>
                </a:path>
              </a:pathLst>
            </a:custGeom>
            <a:solidFill>
              <a:srgbClr val="D9A8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5" name="Google Shape;4455;p55"/>
            <p:cNvSpPr/>
            <p:nvPr/>
          </p:nvSpPr>
          <p:spPr>
            <a:xfrm>
              <a:off x="6869551" y="3711107"/>
              <a:ext cx="53" cy="5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D9A8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6" name="Google Shape;4456;p55"/>
            <p:cNvSpPr/>
            <p:nvPr/>
          </p:nvSpPr>
          <p:spPr>
            <a:xfrm>
              <a:off x="6270317" y="3806669"/>
              <a:ext cx="53" cy="5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D9A8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7" name="Google Shape;4457;p55"/>
            <p:cNvSpPr/>
            <p:nvPr/>
          </p:nvSpPr>
          <p:spPr>
            <a:xfrm>
              <a:off x="6254230" y="3893946"/>
              <a:ext cx="53" cy="5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D9A8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8" name="Google Shape;4458;p55"/>
            <p:cNvSpPr/>
            <p:nvPr/>
          </p:nvSpPr>
          <p:spPr>
            <a:xfrm>
              <a:off x="6260055" y="3912492"/>
              <a:ext cx="53" cy="5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D9A8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9" name="Google Shape;4459;p55"/>
            <p:cNvSpPr/>
            <p:nvPr/>
          </p:nvSpPr>
          <p:spPr>
            <a:xfrm>
              <a:off x="6820755" y="3349811"/>
              <a:ext cx="53" cy="5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9A8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0" name="Google Shape;4460;p55"/>
            <p:cNvSpPr/>
            <p:nvPr/>
          </p:nvSpPr>
          <p:spPr>
            <a:xfrm>
              <a:off x="6820755" y="3349811"/>
              <a:ext cx="53" cy="5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D9A8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1" name="Google Shape;4461;p55"/>
            <p:cNvSpPr/>
            <p:nvPr/>
          </p:nvSpPr>
          <p:spPr>
            <a:xfrm>
              <a:off x="6896328" y="3705281"/>
              <a:ext cx="53" cy="1977"/>
            </a:xfrm>
            <a:custGeom>
              <a:avLst/>
              <a:gdLst/>
              <a:ahLst/>
              <a:cxnLst/>
              <a:rect l="l" t="t" r="r" b="b"/>
              <a:pathLst>
                <a:path w="1" h="37" extrusionOk="0">
                  <a:moveTo>
                    <a:pt x="1" y="37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D9A8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2" name="Google Shape;4462;p55"/>
            <p:cNvSpPr/>
            <p:nvPr/>
          </p:nvSpPr>
          <p:spPr>
            <a:xfrm>
              <a:off x="6902207" y="3713566"/>
              <a:ext cx="53" cy="5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D9A8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3" name="Google Shape;4463;p55"/>
            <p:cNvSpPr/>
            <p:nvPr/>
          </p:nvSpPr>
          <p:spPr>
            <a:xfrm>
              <a:off x="6904131" y="3721369"/>
              <a:ext cx="53" cy="5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D9A8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4" name="Google Shape;4464;p55"/>
            <p:cNvSpPr/>
            <p:nvPr/>
          </p:nvSpPr>
          <p:spPr>
            <a:xfrm>
              <a:off x="6144506" y="3435165"/>
              <a:ext cx="337452" cy="546582"/>
            </a:xfrm>
            <a:custGeom>
              <a:avLst/>
              <a:gdLst/>
              <a:ahLst/>
              <a:cxnLst/>
              <a:rect l="l" t="t" r="r" b="b"/>
              <a:pathLst>
                <a:path w="6314" h="10227" extrusionOk="0">
                  <a:moveTo>
                    <a:pt x="6122" y="0"/>
                  </a:moveTo>
                  <a:cubicBezTo>
                    <a:pt x="6040" y="0"/>
                    <a:pt x="6004" y="37"/>
                    <a:pt x="5967" y="73"/>
                  </a:cubicBezTo>
                  <a:cubicBezTo>
                    <a:pt x="5894" y="265"/>
                    <a:pt x="5775" y="420"/>
                    <a:pt x="5702" y="566"/>
                  </a:cubicBezTo>
                  <a:cubicBezTo>
                    <a:pt x="5629" y="757"/>
                    <a:pt x="5511" y="912"/>
                    <a:pt x="5438" y="1058"/>
                  </a:cubicBezTo>
                  <a:cubicBezTo>
                    <a:pt x="5246" y="1369"/>
                    <a:pt x="5018" y="1670"/>
                    <a:pt x="4827" y="1934"/>
                  </a:cubicBezTo>
                  <a:cubicBezTo>
                    <a:pt x="4635" y="2162"/>
                    <a:pt x="4444" y="2390"/>
                    <a:pt x="4261" y="2618"/>
                  </a:cubicBezTo>
                  <a:cubicBezTo>
                    <a:pt x="4070" y="2846"/>
                    <a:pt x="3878" y="3074"/>
                    <a:pt x="3686" y="3266"/>
                  </a:cubicBezTo>
                  <a:cubicBezTo>
                    <a:pt x="3267" y="3722"/>
                    <a:pt x="2847" y="4142"/>
                    <a:pt x="2473" y="4561"/>
                  </a:cubicBezTo>
                  <a:cubicBezTo>
                    <a:pt x="2281" y="4790"/>
                    <a:pt x="2090" y="5018"/>
                    <a:pt x="1898" y="5209"/>
                  </a:cubicBezTo>
                  <a:cubicBezTo>
                    <a:pt x="1707" y="5437"/>
                    <a:pt x="1524" y="5665"/>
                    <a:pt x="1369" y="5893"/>
                  </a:cubicBezTo>
                  <a:cubicBezTo>
                    <a:pt x="1023" y="6350"/>
                    <a:pt x="721" y="6806"/>
                    <a:pt x="493" y="7335"/>
                  </a:cubicBezTo>
                  <a:cubicBezTo>
                    <a:pt x="302" y="7754"/>
                    <a:pt x="156" y="8211"/>
                    <a:pt x="74" y="8667"/>
                  </a:cubicBezTo>
                  <a:cubicBezTo>
                    <a:pt x="1" y="9159"/>
                    <a:pt x="1" y="9688"/>
                    <a:pt x="37" y="10181"/>
                  </a:cubicBezTo>
                  <a:cubicBezTo>
                    <a:pt x="37" y="10227"/>
                    <a:pt x="74" y="10227"/>
                    <a:pt x="74" y="10227"/>
                  </a:cubicBezTo>
                  <a:cubicBezTo>
                    <a:pt x="110" y="10227"/>
                    <a:pt x="110" y="10227"/>
                    <a:pt x="110" y="10181"/>
                  </a:cubicBezTo>
                  <a:cubicBezTo>
                    <a:pt x="74" y="9807"/>
                    <a:pt x="74" y="9424"/>
                    <a:pt x="110" y="9041"/>
                  </a:cubicBezTo>
                  <a:cubicBezTo>
                    <a:pt x="192" y="8585"/>
                    <a:pt x="302" y="8174"/>
                    <a:pt x="457" y="7754"/>
                  </a:cubicBezTo>
                  <a:cubicBezTo>
                    <a:pt x="685" y="7180"/>
                    <a:pt x="986" y="6651"/>
                    <a:pt x="1369" y="6158"/>
                  </a:cubicBezTo>
                  <a:lnTo>
                    <a:pt x="1369" y="6194"/>
                  </a:lnTo>
                  <a:cubicBezTo>
                    <a:pt x="1707" y="5738"/>
                    <a:pt x="2090" y="5319"/>
                    <a:pt x="2473" y="4899"/>
                  </a:cubicBezTo>
                  <a:cubicBezTo>
                    <a:pt x="2701" y="4707"/>
                    <a:pt x="2893" y="4479"/>
                    <a:pt x="3121" y="4297"/>
                  </a:cubicBezTo>
                  <a:cubicBezTo>
                    <a:pt x="3303" y="4069"/>
                    <a:pt x="3531" y="3877"/>
                    <a:pt x="3723" y="3649"/>
                  </a:cubicBezTo>
                  <a:cubicBezTo>
                    <a:pt x="4142" y="3266"/>
                    <a:pt x="4562" y="2846"/>
                    <a:pt x="4945" y="2390"/>
                  </a:cubicBezTo>
                  <a:cubicBezTo>
                    <a:pt x="5128" y="2162"/>
                    <a:pt x="5319" y="1934"/>
                    <a:pt x="5511" y="1670"/>
                  </a:cubicBezTo>
                  <a:cubicBezTo>
                    <a:pt x="5702" y="1442"/>
                    <a:pt x="5858" y="1213"/>
                    <a:pt x="5967" y="949"/>
                  </a:cubicBezTo>
                  <a:cubicBezTo>
                    <a:pt x="6122" y="721"/>
                    <a:pt x="6195" y="493"/>
                    <a:pt x="6314" y="228"/>
                  </a:cubicBezTo>
                  <a:lnTo>
                    <a:pt x="6314" y="146"/>
                  </a:lnTo>
                  <a:cubicBezTo>
                    <a:pt x="6268" y="73"/>
                    <a:pt x="6268" y="37"/>
                    <a:pt x="6195" y="37"/>
                  </a:cubicBezTo>
                  <a:cubicBezTo>
                    <a:pt x="6195" y="0"/>
                    <a:pt x="6159" y="0"/>
                    <a:pt x="6122" y="0"/>
                  </a:cubicBezTo>
                  <a:close/>
                </a:path>
              </a:pathLst>
            </a:custGeom>
            <a:solidFill>
              <a:srgbClr val="D9A8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5" name="Google Shape;4465;p55"/>
            <p:cNvSpPr/>
            <p:nvPr/>
          </p:nvSpPr>
          <p:spPr>
            <a:xfrm>
              <a:off x="6233760" y="3514158"/>
              <a:ext cx="233555" cy="311103"/>
            </a:xfrm>
            <a:custGeom>
              <a:avLst/>
              <a:gdLst/>
              <a:ahLst/>
              <a:cxnLst/>
              <a:rect l="l" t="t" r="r" b="b"/>
              <a:pathLst>
                <a:path w="4370" h="5821" extrusionOk="0">
                  <a:moveTo>
                    <a:pt x="4224" y="0"/>
                  </a:moveTo>
                  <a:cubicBezTo>
                    <a:pt x="4188" y="0"/>
                    <a:pt x="4142" y="37"/>
                    <a:pt x="4105" y="82"/>
                  </a:cubicBezTo>
                  <a:cubicBezTo>
                    <a:pt x="4032" y="228"/>
                    <a:pt x="3959" y="383"/>
                    <a:pt x="3877" y="538"/>
                  </a:cubicBezTo>
                  <a:cubicBezTo>
                    <a:pt x="3804" y="684"/>
                    <a:pt x="3686" y="839"/>
                    <a:pt x="3613" y="994"/>
                  </a:cubicBezTo>
                  <a:cubicBezTo>
                    <a:pt x="3421" y="1295"/>
                    <a:pt x="3230" y="1596"/>
                    <a:pt x="3002" y="1861"/>
                  </a:cubicBezTo>
                  <a:lnTo>
                    <a:pt x="3047" y="1861"/>
                  </a:lnTo>
                  <a:cubicBezTo>
                    <a:pt x="2929" y="2016"/>
                    <a:pt x="2774" y="2171"/>
                    <a:pt x="2664" y="2317"/>
                  </a:cubicBezTo>
                  <a:cubicBezTo>
                    <a:pt x="2509" y="2472"/>
                    <a:pt x="2400" y="2627"/>
                    <a:pt x="2244" y="2773"/>
                  </a:cubicBezTo>
                  <a:cubicBezTo>
                    <a:pt x="1943" y="3083"/>
                    <a:pt x="1679" y="3385"/>
                    <a:pt x="1405" y="3649"/>
                  </a:cubicBezTo>
                  <a:cubicBezTo>
                    <a:pt x="1141" y="3959"/>
                    <a:pt x="876" y="4260"/>
                    <a:pt x="648" y="4561"/>
                  </a:cubicBezTo>
                  <a:cubicBezTo>
                    <a:pt x="420" y="4908"/>
                    <a:pt x="228" y="5246"/>
                    <a:pt x="82" y="5629"/>
                  </a:cubicBezTo>
                  <a:cubicBezTo>
                    <a:pt x="37" y="5665"/>
                    <a:pt x="37" y="5702"/>
                    <a:pt x="0" y="5738"/>
                  </a:cubicBezTo>
                  <a:cubicBezTo>
                    <a:pt x="0" y="5784"/>
                    <a:pt x="0" y="5784"/>
                    <a:pt x="37" y="5820"/>
                  </a:cubicBezTo>
                  <a:cubicBezTo>
                    <a:pt x="37" y="5820"/>
                    <a:pt x="82" y="5820"/>
                    <a:pt x="82" y="5784"/>
                  </a:cubicBezTo>
                  <a:cubicBezTo>
                    <a:pt x="265" y="5364"/>
                    <a:pt x="493" y="4944"/>
                    <a:pt x="767" y="4598"/>
                  </a:cubicBezTo>
                  <a:cubicBezTo>
                    <a:pt x="1031" y="4297"/>
                    <a:pt x="1296" y="3996"/>
                    <a:pt x="1560" y="3686"/>
                  </a:cubicBezTo>
                  <a:cubicBezTo>
                    <a:pt x="1825" y="3421"/>
                    <a:pt x="2135" y="3156"/>
                    <a:pt x="2436" y="2855"/>
                  </a:cubicBezTo>
                  <a:cubicBezTo>
                    <a:pt x="3002" y="2317"/>
                    <a:pt x="3540" y="1633"/>
                    <a:pt x="3959" y="949"/>
                  </a:cubicBezTo>
                  <a:cubicBezTo>
                    <a:pt x="4105" y="721"/>
                    <a:pt x="4224" y="456"/>
                    <a:pt x="4334" y="192"/>
                  </a:cubicBezTo>
                  <a:cubicBezTo>
                    <a:pt x="4370" y="155"/>
                    <a:pt x="4370" y="155"/>
                    <a:pt x="4370" y="119"/>
                  </a:cubicBezTo>
                  <a:cubicBezTo>
                    <a:pt x="4334" y="82"/>
                    <a:pt x="4334" y="37"/>
                    <a:pt x="4297" y="37"/>
                  </a:cubicBezTo>
                  <a:cubicBezTo>
                    <a:pt x="4297" y="0"/>
                    <a:pt x="4261" y="0"/>
                    <a:pt x="4224" y="0"/>
                  </a:cubicBezTo>
                  <a:close/>
                </a:path>
              </a:pathLst>
            </a:custGeom>
            <a:solidFill>
              <a:srgbClr val="D9A8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6" name="Google Shape;4466;p55"/>
            <p:cNvSpPr/>
            <p:nvPr/>
          </p:nvSpPr>
          <p:spPr>
            <a:xfrm>
              <a:off x="6276677" y="3947072"/>
              <a:ext cx="85352" cy="199831"/>
            </a:xfrm>
            <a:custGeom>
              <a:avLst/>
              <a:gdLst/>
              <a:ahLst/>
              <a:cxnLst/>
              <a:rect l="l" t="t" r="r" b="b"/>
              <a:pathLst>
                <a:path w="1597" h="3739" extrusionOk="0">
                  <a:moveTo>
                    <a:pt x="228" y="1"/>
                  </a:moveTo>
                  <a:cubicBezTo>
                    <a:pt x="228" y="1"/>
                    <a:pt x="192" y="1"/>
                    <a:pt x="192" y="37"/>
                  </a:cubicBezTo>
                  <a:cubicBezTo>
                    <a:pt x="146" y="192"/>
                    <a:pt x="110" y="338"/>
                    <a:pt x="73" y="494"/>
                  </a:cubicBezTo>
                  <a:cubicBezTo>
                    <a:pt x="37" y="649"/>
                    <a:pt x="37" y="795"/>
                    <a:pt x="37" y="986"/>
                  </a:cubicBezTo>
                  <a:cubicBezTo>
                    <a:pt x="0" y="1287"/>
                    <a:pt x="37" y="1634"/>
                    <a:pt x="110" y="1935"/>
                  </a:cubicBezTo>
                  <a:cubicBezTo>
                    <a:pt x="192" y="2245"/>
                    <a:pt x="301" y="2546"/>
                    <a:pt x="456" y="2847"/>
                  </a:cubicBezTo>
                  <a:cubicBezTo>
                    <a:pt x="566" y="2966"/>
                    <a:pt x="648" y="3112"/>
                    <a:pt x="757" y="3230"/>
                  </a:cubicBezTo>
                  <a:cubicBezTo>
                    <a:pt x="876" y="3340"/>
                    <a:pt x="985" y="3458"/>
                    <a:pt x="1140" y="3568"/>
                  </a:cubicBezTo>
                  <a:cubicBezTo>
                    <a:pt x="1213" y="3613"/>
                    <a:pt x="1286" y="3686"/>
                    <a:pt x="1368" y="3723"/>
                  </a:cubicBezTo>
                  <a:cubicBezTo>
                    <a:pt x="1390" y="3734"/>
                    <a:pt x="1411" y="3738"/>
                    <a:pt x="1432" y="3738"/>
                  </a:cubicBezTo>
                  <a:cubicBezTo>
                    <a:pt x="1482" y="3738"/>
                    <a:pt x="1528" y="3712"/>
                    <a:pt x="1560" y="3686"/>
                  </a:cubicBezTo>
                  <a:cubicBezTo>
                    <a:pt x="1597" y="3613"/>
                    <a:pt x="1560" y="3531"/>
                    <a:pt x="1478" y="3495"/>
                  </a:cubicBezTo>
                  <a:cubicBezTo>
                    <a:pt x="1405" y="3458"/>
                    <a:pt x="1332" y="3385"/>
                    <a:pt x="1250" y="3340"/>
                  </a:cubicBezTo>
                  <a:cubicBezTo>
                    <a:pt x="1058" y="3194"/>
                    <a:pt x="912" y="3039"/>
                    <a:pt x="757" y="2847"/>
                  </a:cubicBezTo>
                  <a:cubicBezTo>
                    <a:pt x="602" y="2656"/>
                    <a:pt x="493" y="2473"/>
                    <a:pt x="420" y="2282"/>
                  </a:cubicBezTo>
                  <a:cubicBezTo>
                    <a:pt x="301" y="2017"/>
                    <a:pt x="228" y="1743"/>
                    <a:pt x="192" y="1479"/>
                  </a:cubicBezTo>
                  <a:lnTo>
                    <a:pt x="192" y="1515"/>
                  </a:lnTo>
                  <a:cubicBezTo>
                    <a:pt x="192" y="1333"/>
                    <a:pt x="146" y="1178"/>
                    <a:pt x="146" y="1023"/>
                  </a:cubicBezTo>
                  <a:cubicBezTo>
                    <a:pt x="146" y="831"/>
                    <a:pt x="146" y="649"/>
                    <a:pt x="192" y="494"/>
                  </a:cubicBezTo>
                  <a:cubicBezTo>
                    <a:pt x="192" y="338"/>
                    <a:pt x="228" y="192"/>
                    <a:pt x="265" y="37"/>
                  </a:cubicBezTo>
                  <a:cubicBezTo>
                    <a:pt x="265" y="37"/>
                    <a:pt x="265" y="1"/>
                    <a:pt x="228" y="1"/>
                  </a:cubicBezTo>
                  <a:close/>
                </a:path>
              </a:pathLst>
            </a:custGeom>
            <a:solidFill>
              <a:srgbClr val="D9A8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7" name="Google Shape;4467;p55"/>
            <p:cNvSpPr/>
            <p:nvPr/>
          </p:nvSpPr>
          <p:spPr>
            <a:xfrm>
              <a:off x="6896328" y="3372258"/>
              <a:ext cx="73220" cy="362624"/>
            </a:xfrm>
            <a:custGeom>
              <a:avLst/>
              <a:gdLst/>
              <a:ahLst/>
              <a:cxnLst/>
              <a:rect l="l" t="t" r="r" b="b"/>
              <a:pathLst>
                <a:path w="1370" h="6785" extrusionOk="0">
                  <a:moveTo>
                    <a:pt x="1" y="0"/>
                  </a:moveTo>
                  <a:lnTo>
                    <a:pt x="1" y="37"/>
                  </a:lnTo>
                  <a:cubicBezTo>
                    <a:pt x="74" y="73"/>
                    <a:pt x="147" y="146"/>
                    <a:pt x="229" y="183"/>
                  </a:cubicBezTo>
                  <a:lnTo>
                    <a:pt x="567" y="529"/>
                  </a:lnTo>
                  <a:cubicBezTo>
                    <a:pt x="685" y="685"/>
                    <a:pt x="795" y="867"/>
                    <a:pt x="868" y="1059"/>
                  </a:cubicBezTo>
                  <a:cubicBezTo>
                    <a:pt x="950" y="1214"/>
                    <a:pt x="986" y="1369"/>
                    <a:pt x="1023" y="1515"/>
                  </a:cubicBezTo>
                  <a:cubicBezTo>
                    <a:pt x="1059" y="1706"/>
                    <a:pt x="1096" y="1861"/>
                    <a:pt x="1141" y="2053"/>
                  </a:cubicBezTo>
                  <a:lnTo>
                    <a:pt x="1141" y="2007"/>
                  </a:lnTo>
                  <a:lnTo>
                    <a:pt x="1141" y="2007"/>
                  </a:lnTo>
                  <a:cubicBezTo>
                    <a:pt x="1214" y="2619"/>
                    <a:pt x="1178" y="3230"/>
                    <a:pt x="1096" y="3795"/>
                  </a:cubicBezTo>
                  <a:cubicBezTo>
                    <a:pt x="1059" y="4215"/>
                    <a:pt x="950" y="4598"/>
                    <a:pt x="868" y="4972"/>
                  </a:cubicBezTo>
                  <a:cubicBezTo>
                    <a:pt x="758" y="5319"/>
                    <a:pt x="640" y="5702"/>
                    <a:pt x="494" y="6040"/>
                  </a:cubicBezTo>
                  <a:cubicBezTo>
                    <a:pt x="457" y="6158"/>
                    <a:pt x="412" y="6231"/>
                    <a:pt x="375" y="6341"/>
                  </a:cubicBezTo>
                  <a:cubicBezTo>
                    <a:pt x="339" y="6386"/>
                    <a:pt x="302" y="6423"/>
                    <a:pt x="302" y="6459"/>
                  </a:cubicBezTo>
                  <a:cubicBezTo>
                    <a:pt x="302" y="6496"/>
                    <a:pt x="266" y="6496"/>
                    <a:pt x="266" y="6532"/>
                  </a:cubicBezTo>
                  <a:cubicBezTo>
                    <a:pt x="266" y="6569"/>
                    <a:pt x="229" y="6569"/>
                    <a:pt x="229" y="6614"/>
                  </a:cubicBezTo>
                  <a:cubicBezTo>
                    <a:pt x="183" y="6651"/>
                    <a:pt x="229" y="6724"/>
                    <a:pt x="266" y="6760"/>
                  </a:cubicBezTo>
                  <a:cubicBezTo>
                    <a:pt x="281" y="6775"/>
                    <a:pt x="302" y="6784"/>
                    <a:pt x="324" y="6784"/>
                  </a:cubicBezTo>
                  <a:cubicBezTo>
                    <a:pt x="356" y="6784"/>
                    <a:pt x="390" y="6766"/>
                    <a:pt x="412" y="6724"/>
                  </a:cubicBezTo>
                  <a:cubicBezTo>
                    <a:pt x="494" y="6651"/>
                    <a:pt x="530" y="6532"/>
                    <a:pt x="567" y="6459"/>
                  </a:cubicBezTo>
                  <a:cubicBezTo>
                    <a:pt x="640" y="6341"/>
                    <a:pt x="685" y="6268"/>
                    <a:pt x="722" y="6158"/>
                  </a:cubicBezTo>
                  <a:cubicBezTo>
                    <a:pt x="831" y="5930"/>
                    <a:pt x="913" y="5656"/>
                    <a:pt x="986" y="5428"/>
                  </a:cubicBezTo>
                  <a:cubicBezTo>
                    <a:pt x="1178" y="4863"/>
                    <a:pt x="1251" y="4334"/>
                    <a:pt x="1324" y="3759"/>
                  </a:cubicBezTo>
                  <a:cubicBezTo>
                    <a:pt x="1369" y="3193"/>
                    <a:pt x="1369" y="2619"/>
                    <a:pt x="1287" y="2053"/>
                  </a:cubicBezTo>
                  <a:cubicBezTo>
                    <a:pt x="1251" y="1898"/>
                    <a:pt x="1214" y="1779"/>
                    <a:pt x="1214" y="1633"/>
                  </a:cubicBezTo>
                  <a:cubicBezTo>
                    <a:pt x="1178" y="1515"/>
                    <a:pt x="1141" y="1405"/>
                    <a:pt x="1059" y="1287"/>
                  </a:cubicBezTo>
                  <a:cubicBezTo>
                    <a:pt x="986" y="1059"/>
                    <a:pt x="868" y="830"/>
                    <a:pt x="758" y="602"/>
                  </a:cubicBezTo>
                  <a:cubicBezTo>
                    <a:pt x="640" y="493"/>
                    <a:pt x="567" y="374"/>
                    <a:pt x="457" y="265"/>
                  </a:cubicBezTo>
                  <a:cubicBezTo>
                    <a:pt x="302" y="146"/>
                    <a:pt x="183" y="73"/>
                    <a:pt x="37" y="0"/>
                  </a:cubicBezTo>
                  <a:close/>
                </a:path>
              </a:pathLst>
            </a:custGeom>
            <a:solidFill>
              <a:srgbClr val="D9A8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8" name="Google Shape;4468;p55"/>
            <p:cNvSpPr/>
            <p:nvPr/>
          </p:nvSpPr>
          <p:spPr>
            <a:xfrm>
              <a:off x="6869551" y="3575087"/>
              <a:ext cx="121908" cy="245313"/>
            </a:xfrm>
            <a:custGeom>
              <a:avLst/>
              <a:gdLst/>
              <a:ahLst/>
              <a:cxnLst/>
              <a:rect l="l" t="t" r="r" b="b"/>
              <a:pathLst>
                <a:path w="2281" h="4590" extrusionOk="0">
                  <a:moveTo>
                    <a:pt x="2208" y="0"/>
                  </a:moveTo>
                  <a:cubicBezTo>
                    <a:pt x="2208" y="0"/>
                    <a:pt x="2171" y="0"/>
                    <a:pt x="2208" y="37"/>
                  </a:cubicBezTo>
                  <a:lnTo>
                    <a:pt x="2208" y="311"/>
                  </a:lnTo>
                  <a:cubicBezTo>
                    <a:pt x="2208" y="420"/>
                    <a:pt x="2208" y="539"/>
                    <a:pt x="2171" y="648"/>
                  </a:cubicBezTo>
                  <a:cubicBezTo>
                    <a:pt x="2135" y="840"/>
                    <a:pt x="2098" y="1068"/>
                    <a:pt x="2016" y="1296"/>
                  </a:cubicBezTo>
                  <a:cubicBezTo>
                    <a:pt x="1980" y="1524"/>
                    <a:pt x="1870" y="1752"/>
                    <a:pt x="1788" y="1943"/>
                  </a:cubicBezTo>
                  <a:cubicBezTo>
                    <a:pt x="1679" y="2208"/>
                    <a:pt x="1560" y="2473"/>
                    <a:pt x="1414" y="2737"/>
                  </a:cubicBezTo>
                  <a:cubicBezTo>
                    <a:pt x="1259" y="2965"/>
                    <a:pt x="1068" y="3230"/>
                    <a:pt x="913" y="3421"/>
                  </a:cubicBezTo>
                  <a:cubicBezTo>
                    <a:pt x="803" y="3613"/>
                    <a:pt x="648" y="3768"/>
                    <a:pt x="502" y="3914"/>
                  </a:cubicBezTo>
                  <a:cubicBezTo>
                    <a:pt x="420" y="3996"/>
                    <a:pt x="347" y="4033"/>
                    <a:pt x="274" y="4106"/>
                  </a:cubicBezTo>
                  <a:cubicBezTo>
                    <a:pt x="274" y="4142"/>
                    <a:pt x="228" y="4188"/>
                    <a:pt x="192" y="4224"/>
                  </a:cubicBezTo>
                  <a:cubicBezTo>
                    <a:pt x="155" y="4261"/>
                    <a:pt x="119" y="4261"/>
                    <a:pt x="82" y="4297"/>
                  </a:cubicBezTo>
                  <a:lnTo>
                    <a:pt x="46" y="4334"/>
                  </a:lnTo>
                  <a:lnTo>
                    <a:pt x="0" y="4370"/>
                  </a:lnTo>
                  <a:cubicBezTo>
                    <a:pt x="0" y="4416"/>
                    <a:pt x="0" y="4489"/>
                    <a:pt x="46" y="4489"/>
                  </a:cubicBezTo>
                  <a:cubicBezTo>
                    <a:pt x="46" y="4525"/>
                    <a:pt x="82" y="4562"/>
                    <a:pt x="119" y="4562"/>
                  </a:cubicBezTo>
                  <a:cubicBezTo>
                    <a:pt x="137" y="4580"/>
                    <a:pt x="155" y="4589"/>
                    <a:pt x="174" y="4589"/>
                  </a:cubicBezTo>
                  <a:cubicBezTo>
                    <a:pt x="192" y="4589"/>
                    <a:pt x="210" y="4580"/>
                    <a:pt x="228" y="4562"/>
                  </a:cubicBezTo>
                  <a:cubicBezTo>
                    <a:pt x="274" y="4525"/>
                    <a:pt x="310" y="4525"/>
                    <a:pt x="347" y="4489"/>
                  </a:cubicBezTo>
                  <a:cubicBezTo>
                    <a:pt x="383" y="4489"/>
                    <a:pt x="383" y="4452"/>
                    <a:pt x="420" y="4416"/>
                  </a:cubicBezTo>
                  <a:cubicBezTo>
                    <a:pt x="502" y="4370"/>
                    <a:pt x="575" y="4297"/>
                    <a:pt x="611" y="4261"/>
                  </a:cubicBezTo>
                  <a:cubicBezTo>
                    <a:pt x="730" y="4142"/>
                    <a:pt x="840" y="4033"/>
                    <a:pt x="958" y="3877"/>
                  </a:cubicBezTo>
                  <a:cubicBezTo>
                    <a:pt x="1186" y="3613"/>
                    <a:pt x="1369" y="3312"/>
                    <a:pt x="1560" y="3002"/>
                  </a:cubicBezTo>
                  <a:cubicBezTo>
                    <a:pt x="1752" y="2701"/>
                    <a:pt x="1907" y="2363"/>
                    <a:pt x="2016" y="1980"/>
                  </a:cubicBezTo>
                  <a:cubicBezTo>
                    <a:pt x="2053" y="1825"/>
                    <a:pt x="2135" y="1633"/>
                    <a:pt x="2171" y="1487"/>
                  </a:cubicBezTo>
                  <a:cubicBezTo>
                    <a:pt x="2208" y="1296"/>
                    <a:pt x="2244" y="1141"/>
                    <a:pt x="2244" y="949"/>
                  </a:cubicBezTo>
                  <a:cubicBezTo>
                    <a:pt x="2281" y="803"/>
                    <a:pt x="2281" y="648"/>
                    <a:pt x="2281" y="493"/>
                  </a:cubicBezTo>
                  <a:cubicBezTo>
                    <a:pt x="2281" y="347"/>
                    <a:pt x="2281" y="192"/>
                    <a:pt x="2244" y="37"/>
                  </a:cubicBezTo>
                  <a:cubicBezTo>
                    <a:pt x="2244" y="0"/>
                    <a:pt x="2244" y="0"/>
                    <a:pt x="2208" y="0"/>
                  </a:cubicBezTo>
                  <a:close/>
                </a:path>
              </a:pathLst>
            </a:custGeom>
            <a:solidFill>
              <a:srgbClr val="D9A8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9" name="Google Shape;4469;p55"/>
            <p:cNvSpPr/>
            <p:nvPr/>
          </p:nvSpPr>
          <p:spPr>
            <a:xfrm>
              <a:off x="6893923" y="3412717"/>
              <a:ext cx="36610" cy="150234"/>
            </a:xfrm>
            <a:custGeom>
              <a:avLst/>
              <a:gdLst/>
              <a:ahLst/>
              <a:cxnLst/>
              <a:rect l="l" t="t" r="r" b="b"/>
              <a:pathLst>
                <a:path w="685" h="2811" extrusionOk="0">
                  <a:moveTo>
                    <a:pt x="46" y="1"/>
                  </a:moveTo>
                  <a:cubicBezTo>
                    <a:pt x="0" y="1"/>
                    <a:pt x="0" y="37"/>
                    <a:pt x="46" y="37"/>
                  </a:cubicBezTo>
                  <a:cubicBezTo>
                    <a:pt x="82" y="110"/>
                    <a:pt x="119" y="192"/>
                    <a:pt x="155" y="229"/>
                  </a:cubicBezTo>
                  <a:cubicBezTo>
                    <a:pt x="192" y="302"/>
                    <a:pt x="228" y="384"/>
                    <a:pt x="274" y="457"/>
                  </a:cubicBezTo>
                  <a:cubicBezTo>
                    <a:pt x="311" y="612"/>
                    <a:pt x="347" y="721"/>
                    <a:pt x="384" y="876"/>
                  </a:cubicBezTo>
                  <a:cubicBezTo>
                    <a:pt x="420" y="1022"/>
                    <a:pt x="457" y="1177"/>
                    <a:pt x="457" y="1332"/>
                  </a:cubicBezTo>
                  <a:cubicBezTo>
                    <a:pt x="539" y="1789"/>
                    <a:pt x="539" y="2281"/>
                    <a:pt x="502" y="2737"/>
                  </a:cubicBezTo>
                  <a:cubicBezTo>
                    <a:pt x="502" y="2774"/>
                    <a:pt x="539" y="2810"/>
                    <a:pt x="575" y="2810"/>
                  </a:cubicBezTo>
                  <a:cubicBezTo>
                    <a:pt x="612" y="2810"/>
                    <a:pt x="612" y="2810"/>
                    <a:pt x="612" y="2774"/>
                  </a:cubicBezTo>
                  <a:cubicBezTo>
                    <a:pt x="648" y="2774"/>
                    <a:pt x="648" y="2737"/>
                    <a:pt x="648" y="2737"/>
                  </a:cubicBezTo>
                  <a:cubicBezTo>
                    <a:pt x="685" y="2245"/>
                    <a:pt x="685" y="1789"/>
                    <a:pt x="612" y="1332"/>
                  </a:cubicBezTo>
                  <a:cubicBezTo>
                    <a:pt x="575" y="1177"/>
                    <a:pt x="539" y="1068"/>
                    <a:pt x="539" y="949"/>
                  </a:cubicBezTo>
                  <a:cubicBezTo>
                    <a:pt x="502" y="840"/>
                    <a:pt x="457" y="721"/>
                    <a:pt x="420" y="612"/>
                  </a:cubicBezTo>
                  <a:cubicBezTo>
                    <a:pt x="347" y="384"/>
                    <a:pt x="228" y="192"/>
                    <a:pt x="82" y="1"/>
                  </a:cubicBezTo>
                  <a:close/>
                </a:path>
              </a:pathLst>
            </a:custGeom>
            <a:solidFill>
              <a:srgbClr val="D9A8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0" name="Google Shape;4470;p55"/>
            <p:cNvSpPr/>
            <p:nvPr/>
          </p:nvSpPr>
          <p:spPr>
            <a:xfrm>
              <a:off x="7698389" y="3418543"/>
              <a:ext cx="146332" cy="239968"/>
            </a:xfrm>
            <a:custGeom>
              <a:avLst/>
              <a:gdLst/>
              <a:ahLst/>
              <a:cxnLst/>
              <a:rect l="l" t="t" r="r" b="b"/>
              <a:pathLst>
                <a:path w="2738" h="4490" extrusionOk="0">
                  <a:moveTo>
                    <a:pt x="840" y="1"/>
                  </a:moveTo>
                  <a:cubicBezTo>
                    <a:pt x="731" y="1"/>
                    <a:pt x="576" y="47"/>
                    <a:pt x="457" y="83"/>
                  </a:cubicBezTo>
                  <a:cubicBezTo>
                    <a:pt x="347" y="120"/>
                    <a:pt x="229" y="193"/>
                    <a:pt x="156" y="275"/>
                  </a:cubicBezTo>
                  <a:lnTo>
                    <a:pt x="119" y="275"/>
                  </a:lnTo>
                  <a:cubicBezTo>
                    <a:pt x="119" y="311"/>
                    <a:pt x="83" y="311"/>
                    <a:pt x="83" y="348"/>
                  </a:cubicBezTo>
                  <a:cubicBezTo>
                    <a:pt x="119" y="1068"/>
                    <a:pt x="83" y="1789"/>
                    <a:pt x="46" y="2473"/>
                  </a:cubicBezTo>
                  <a:cubicBezTo>
                    <a:pt x="46" y="3084"/>
                    <a:pt x="1" y="3732"/>
                    <a:pt x="1" y="4380"/>
                  </a:cubicBezTo>
                  <a:cubicBezTo>
                    <a:pt x="1" y="4453"/>
                    <a:pt x="83" y="4489"/>
                    <a:pt x="119" y="4489"/>
                  </a:cubicBezTo>
                  <a:cubicBezTo>
                    <a:pt x="156" y="4489"/>
                    <a:pt x="192" y="4489"/>
                    <a:pt x="192" y="4453"/>
                  </a:cubicBezTo>
                  <a:cubicBezTo>
                    <a:pt x="229" y="4453"/>
                    <a:pt x="229" y="4416"/>
                    <a:pt x="229" y="4380"/>
                  </a:cubicBezTo>
                  <a:lnTo>
                    <a:pt x="229" y="3960"/>
                  </a:lnTo>
                  <a:cubicBezTo>
                    <a:pt x="384" y="3997"/>
                    <a:pt x="539" y="4033"/>
                    <a:pt x="685" y="4033"/>
                  </a:cubicBezTo>
                  <a:cubicBezTo>
                    <a:pt x="913" y="4070"/>
                    <a:pt x="1105" y="4106"/>
                    <a:pt x="1333" y="4106"/>
                  </a:cubicBezTo>
                  <a:lnTo>
                    <a:pt x="1369" y="4106"/>
                  </a:lnTo>
                  <a:cubicBezTo>
                    <a:pt x="1597" y="4106"/>
                    <a:pt x="1825" y="4070"/>
                    <a:pt x="2017" y="3997"/>
                  </a:cubicBezTo>
                  <a:cubicBezTo>
                    <a:pt x="2172" y="3960"/>
                    <a:pt x="2281" y="3878"/>
                    <a:pt x="2400" y="3805"/>
                  </a:cubicBezTo>
                  <a:cubicBezTo>
                    <a:pt x="2437" y="3960"/>
                    <a:pt x="2473" y="4106"/>
                    <a:pt x="2510" y="4298"/>
                  </a:cubicBezTo>
                  <a:cubicBezTo>
                    <a:pt x="2555" y="4334"/>
                    <a:pt x="2592" y="4380"/>
                    <a:pt x="2628" y="4380"/>
                  </a:cubicBezTo>
                  <a:lnTo>
                    <a:pt x="2665" y="4380"/>
                  </a:lnTo>
                  <a:cubicBezTo>
                    <a:pt x="2701" y="4334"/>
                    <a:pt x="2701" y="4334"/>
                    <a:pt x="2738" y="4298"/>
                  </a:cubicBezTo>
                  <a:lnTo>
                    <a:pt x="2738" y="4225"/>
                  </a:lnTo>
                  <a:cubicBezTo>
                    <a:pt x="2555" y="3541"/>
                    <a:pt x="2364" y="2820"/>
                    <a:pt x="2172" y="2099"/>
                  </a:cubicBezTo>
                  <a:cubicBezTo>
                    <a:pt x="2017" y="1488"/>
                    <a:pt x="1871" y="804"/>
                    <a:pt x="1679" y="193"/>
                  </a:cubicBezTo>
                  <a:cubicBezTo>
                    <a:pt x="1679" y="156"/>
                    <a:pt x="1643" y="120"/>
                    <a:pt x="1643" y="120"/>
                  </a:cubicBezTo>
                  <a:cubicBezTo>
                    <a:pt x="1597" y="83"/>
                    <a:pt x="1597" y="83"/>
                    <a:pt x="1561" y="83"/>
                  </a:cubicBezTo>
                  <a:cubicBezTo>
                    <a:pt x="1369" y="1"/>
                    <a:pt x="1187" y="1"/>
                    <a:pt x="995" y="1"/>
                  </a:cubicBezTo>
                  <a:close/>
                </a:path>
              </a:pathLst>
            </a:custGeom>
            <a:solidFill>
              <a:srgbClr val="FFC3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1" name="Google Shape;4471;p55"/>
            <p:cNvSpPr/>
            <p:nvPr/>
          </p:nvSpPr>
          <p:spPr>
            <a:xfrm>
              <a:off x="8068448" y="3691118"/>
              <a:ext cx="235586" cy="242747"/>
            </a:xfrm>
            <a:custGeom>
              <a:avLst/>
              <a:gdLst/>
              <a:ahLst/>
              <a:cxnLst/>
              <a:rect l="l" t="t" r="r" b="b"/>
              <a:pathLst>
                <a:path w="4408" h="4542" extrusionOk="0">
                  <a:moveTo>
                    <a:pt x="3385" y="1"/>
                  </a:moveTo>
                  <a:cubicBezTo>
                    <a:pt x="3340" y="1"/>
                    <a:pt x="3303" y="1"/>
                    <a:pt x="3267" y="37"/>
                  </a:cubicBezTo>
                  <a:cubicBezTo>
                    <a:pt x="2738" y="493"/>
                    <a:pt x="2127" y="913"/>
                    <a:pt x="1597" y="1287"/>
                  </a:cubicBezTo>
                  <a:cubicBezTo>
                    <a:pt x="1059" y="1670"/>
                    <a:pt x="530" y="2053"/>
                    <a:pt x="37" y="2427"/>
                  </a:cubicBezTo>
                  <a:cubicBezTo>
                    <a:pt x="1" y="2473"/>
                    <a:pt x="1" y="2546"/>
                    <a:pt x="37" y="2582"/>
                  </a:cubicBezTo>
                  <a:cubicBezTo>
                    <a:pt x="37" y="2619"/>
                    <a:pt x="74" y="2619"/>
                    <a:pt x="110" y="2619"/>
                  </a:cubicBezTo>
                  <a:lnTo>
                    <a:pt x="193" y="2619"/>
                  </a:lnTo>
                  <a:cubicBezTo>
                    <a:pt x="302" y="2509"/>
                    <a:pt x="421" y="2427"/>
                    <a:pt x="530" y="2318"/>
                  </a:cubicBezTo>
                  <a:cubicBezTo>
                    <a:pt x="567" y="2473"/>
                    <a:pt x="649" y="2619"/>
                    <a:pt x="722" y="2737"/>
                  </a:cubicBezTo>
                  <a:cubicBezTo>
                    <a:pt x="795" y="2965"/>
                    <a:pt x="913" y="3111"/>
                    <a:pt x="1059" y="3303"/>
                  </a:cubicBezTo>
                  <a:cubicBezTo>
                    <a:pt x="1214" y="3495"/>
                    <a:pt x="1406" y="3650"/>
                    <a:pt x="1561" y="3759"/>
                  </a:cubicBezTo>
                  <a:cubicBezTo>
                    <a:pt x="1670" y="3878"/>
                    <a:pt x="1825" y="3914"/>
                    <a:pt x="1935" y="3951"/>
                  </a:cubicBezTo>
                  <a:cubicBezTo>
                    <a:pt x="1862" y="4106"/>
                    <a:pt x="1743" y="4215"/>
                    <a:pt x="1670" y="4370"/>
                  </a:cubicBezTo>
                  <a:cubicBezTo>
                    <a:pt x="1634" y="4407"/>
                    <a:pt x="1634" y="4443"/>
                    <a:pt x="1670" y="4480"/>
                  </a:cubicBezTo>
                  <a:lnTo>
                    <a:pt x="1670" y="4525"/>
                  </a:lnTo>
                  <a:cubicBezTo>
                    <a:pt x="1695" y="4525"/>
                    <a:pt x="1703" y="4542"/>
                    <a:pt x="1716" y="4542"/>
                  </a:cubicBezTo>
                  <a:cubicBezTo>
                    <a:pt x="1723" y="4542"/>
                    <a:pt x="1731" y="4538"/>
                    <a:pt x="1743" y="4525"/>
                  </a:cubicBezTo>
                  <a:cubicBezTo>
                    <a:pt x="1789" y="4525"/>
                    <a:pt x="1825" y="4525"/>
                    <a:pt x="1825" y="4480"/>
                  </a:cubicBezTo>
                  <a:cubicBezTo>
                    <a:pt x="2282" y="3914"/>
                    <a:pt x="2738" y="3303"/>
                    <a:pt x="3157" y="2737"/>
                  </a:cubicBezTo>
                  <a:cubicBezTo>
                    <a:pt x="3568" y="2245"/>
                    <a:pt x="3988" y="1706"/>
                    <a:pt x="4371" y="1177"/>
                  </a:cubicBezTo>
                  <a:cubicBezTo>
                    <a:pt x="4407" y="1141"/>
                    <a:pt x="4407" y="1141"/>
                    <a:pt x="4407" y="1104"/>
                  </a:cubicBezTo>
                  <a:lnTo>
                    <a:pt x="4407" y="1022"/>
                  </a:lnTo>
                  <a:cubicBezTo>
                    <a:pt x="4334" y="831"/>
                    <a:pt x="4216" y="685"/>
                    <a:pt x="4106" y="530"/>
                  </a:cubicBezTo>
                  <a:cubicBezTo>
                    <a:pt x="4070" y="493"/>
                    <a:pt x="4070" y="457"/>
                    <a:pt x="4024" y="420"/>
                  </a:cubicBezTo>
                  <a:cubicBezTo>
                    <a:pt x="3915" y="302"/>
                    <a:pt x="3842" y="229"/>
                    <a:pt x="3723" y="146"/>
                  </a:cubicBezTo>
                  <a:cubicBezTo>
                    <a:pt x="3650" y="74"/>
                    <a:pt x="3531" y="37"/>
                    <a:pt x="3385" y="1"/>
                  </a:cubicBezTo>
                  <a:close/>
                </a:path>
              </a:pathLst>
            </a:custGeom>
            <a:solidFill>
              <a:srgbClr val="FFC3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2" name="Google Shape;4472;p55"/>
            <p:cNvSpPr/>
            <p:nvPr/>
          </p:nvSpPr>
          <p:spPr>
            <a:xfrm>
              <a:off x="8234717" y="3613621"/>
              <a:ext cx="248252" cy="239915"/>
            </a:xfrm>
            <a:custGeom>
              <a:avLst/>
              <a:gdLst/>
              <a:ahLst/>
              <a:cxnLst/>
              <a:rect l="l" t="t" r="r" b="b"/>
              <a:pathLst>
                <a:path w="4645" h="4489" extrusionOk="0">
                  <a:moveTo>
                    <a:pt x="2327" y="0"/>
                  </a:moveTo>
                  <a:cubicBezTo>
                    <a:pt x="2172" y="0"/>
                    <a:pt x="2017" y="46"/>
                    <a:pt x="1825" y="82"/>
                  </a:cubicBezTo>
                  <a:cubicBezTo>
                    <a:pt x="1679" y="119"/>
                    <a:pt x="1524" y="192"/>
                    <a:pt x="1369" y="310"/>
                  </a:cubicBezTo>
                  <a:cubicBezTo>
                    <a:pt x="1141" y="420"/>
                    <a:pt x="913" y="611"/>
                    <a:pt x="648" y="839"/>
                  </a:cubicBezTo>
                  <a:cubicBezTo>
                    <a:pt x="457" y="994"/>
                    <a:pt x="274" y="1222"/>
                    <a:pt x="46" y="1451"/>
                  </a:cubicBezTo>
                  <a:cubicBezTo>
                    <a:pt x="1" y="1487"/>
                    <a:pt x="1" y="1524"/>
                    <a:pt x="1" y="1560"/>
                  </a:cubicBezTo>
                  <a:lnTo>
                    <a:pt x="1" y="1596"/>
                  </a:lnTo>
                  <a:cubicBezTo>
                    <a:pt x="46" y="1642"/>
                    <a:pt x="83" y="1642"/>
                    <a:pt x="119" y="1679"/>
                  </a:cubicBezTo>
                  <a:cubicBezTo>
                    <a:pt x="156" y="1679"/>
                    <a:pt x="192" y="1715"/>
                    <a:pt x="229" y="1715"/>
                  </a:cubicBezTo>
                  <a:cubicBezTo>
                    <a:pt x="274" y="1752"/>
                    <a:pt x="311" y="1788"/>
                    <a:pt x="347" y="1825"/>
                  </a:cubicBezTo>
                  <a:cubicBezTo>
                    <a:pt x="384" y="1825"/>
                    <a:pt x="384" y="1825"/>
                    <a:pt x="384" y="1870"/>
                  </a:cubicBezTo>
                  <a:cubicBezTo>
                    <a:pt x="539" y="1980"/>
                    <a:pt x="685" y="2098"/>
                    <a:pt x="804" y="2244"/>
                  </a:cubicBezTo>
                  <a:cubicBezTo>
                    <a:pt x="913" y="2399"/>
                    <a:pt x="1032" y="2554"/>
                    <a:pt x="1105" y="2700"/>
                  </a:cubicBezTo>
                  <a:lnTo>
                    <a:pt x="1141" y="2737"/>
                  </a:lnTo>
                  <a:cubicBezTo>
                    <a:pt x="1141" y="2782"/>
                    <a:pt x="1187" y="2819"/>
                    <a:pt x="1187" y="2819"/>
                  </a:cubicBezTo>
                  <a:cubicBezTo>
                    <a:pt x="1187" y="2855"/>
                    <a:pt x="1223" y="2855"/>
                    <a:pt x="1260" y="2855"/>
                  </a:cubicBezTo>
                  <a:cubicBezTo>
                    <a:pt x="1296" y="2855"/>
                    <a:pt x="1296" y="2819"/>
                    <a:pt x="1333" y="2819"/>
                  </a:cubicBezTo>
                  <a:cubicBezTo>
                    <a:pt x="1415" y="2737"/>
                    <a:pt x="1451" y="2664"/>
                    <a:pt x="1524" y="2627"/>
                  </a:cubicBezTo>
                  <a:lnTo>
                    <a:pt x="1524" y="2591"/>
                  </a:lnTo>
                  <a:cubicBezTo>
                    <a:pt x="1597" y="2509"/>
                    <a:pt x="1643" y="2472"/>
                    <a:pt x="1716" y="2399"/>
                  </a:cubicBezTo>
                  <a:cubicBezTo>
                    <a:pt x="1752" y="2363"/>
                    <a:pt x="1789" y="2326"/>
                    <a:pt x="1871" y="2281"/>
                  </a:cubicBezTo>
                  <a:cubicBezTo>
                    <a:pt x="1871" y="2281"/>
                    <a:pt x="1907" y="2281"/>
                    <a:pt x="1944" y="2244"/>
                  </a:cubicBezTo>
                  <a:lnTo>
                    <a:pt x="1980" y="2244"/>
                  </a:lnTo>
                  <a:cubicBezTo>
                    <a:pt x="2017" y="2244"/>
                    <a:pt x="2053" y="2281"/>
                    <a:pt x="2099" y="2281"/>
                  </a:cubicBezTo>
                  <a:cubicBezTo>
                    <a:pt x="2135" y="2281"/>
                    <a:pt x="2172" y="2326"/>
                    <a:pt x="2208" y="2326"/>
                  </a:cubicBezTo>
                  <a:cubicBezTo>
                    <a:pt x="2281" y="2363"/>
                    <a:pt x="2327" y="2399"/>
                    <a:pt x="2364" y="2436"/>
                  </a:cubicBezTo>
                  <a:cubicBezTo>
                    <a:pt x="2437" y="2554"/>
                    <a:pt x="2510" y="2627"/>
                    <a:pt x="2592" y="2737"/>
                  </a:cubicBezTo>
                  <a:lnTo>
                    <a:pt x="2628" y="2782"/>
                  </a:lnTo>
                  <a:lnTo>
                    <a:pt x="2701" y="2892"/>
                  </a:lnTo>
                  <a:cubicBezTo>
                    <a:pt x="2783" y="3011"/>
                    <a:pt x="2856" y="3083"/>
                    <a:pt x="2929" y="3156"/>
                  </a:cubicBezTo>
                  <a:lnTo>
                    <a:pt x="2929" y="3193"/>
                  </a:lnTo>
                  <a:lnTo>
                    <a:pt x="3048" y="3385"/>
                  </a:lnTo>
                  <a:lnTo>
                    <a:pt x="3121" y="3503"/>
                  </a:lnTo>
                  <a:cubicBezTo>
                    <a:pt x="3239" y="3649"/>
                    <a:pt x="3312" y="3768"/>
                    <a:pt x="3422" y="3923"/>
                  </a:cubicBezTo>
                  <a:cubicBezTo>
                    <a:pt x="3467" y="3959"/>
                    <a:pt x="3467" y="3996"/>
                    <a:pt x="3504" y="4069"/>
                  </a:cubicBezTo>
                  <a:cubicBezTo>
                    <a:pt x="3577" y="4187"/>
                    <a:pt x="3650" y="4297"/>
                    <a:pt x="3732" y="4379"/>
                  </a:cubicBezTo>
                  <a:cubicBezTo>
                    <a:pt x="3841" y="4452"/>
                    <a:pt x="3924" y="4488"/>
                    <a:pt x="4033" y="4488"/>
                  </a:cubicBezTo>
                  <a:lnTo>
                    <a:pt x="4069" y="4488"/>
                  </a:lnTo>
                  <a:cubicBezTo>
                    <a:pt x="4188" y="4488"/>
                    <a:pt x="4298" y="4452"/>
                    <a:pt x="4416" y="4333"/>
                  </a:cubicBezTo>
                  <a:cubicBezTo>
                    <a:pt x="4489" y="4297"/>
                    <a:pt x="4526" y="4187"/>
                    <a:pt x="4562" y="4069"/>
                  </a:cubicBezTo>
                  <a:cubicBezTo>
                    <a:pt x="4608" y="3959"/>
                    <a:pt x="4644" y="3841"/>
                    <a:pt x="4644" y="3731"/>
                  </a:cubicBezTo>
                  <a:lnTo>
                    <a:pt x="4644" y="3348"/>
                  </a:lnTo>
                  <a:lnTo>
                    <a:pt x="4608" y="3312"/>
                  </a:lnTo>
                  <a:cubicBezTo>
                    <a:pt x="4644" y="3193"/>
                    <a:pt x="4644" y="3047"/>
                    <a:pt x="4608" y="2892"/>
                  </a:cubicBezTo>
                  <a:cubicBezTo>
                    <a:pt x="4562" y="2591"/>
                    <a:pt x="4489" y="2281"/>
                    <a:pt x="4380" y="1943"/>
                  </a:cubicBezTo>
                  <a:cubicBezTo>
                    <a:pt x="4261" y="1596"/>
                    <a:pt x="4106" y="1295"/>
                    <a:pt x="3924" y="994"/>
                  </a:cubicBezTo>
                  <a:cubicBezTo>
                    <a:pt x="3732" y="730"/>
                    <a:pt x="3504" y="502"/>
                    <a:pt x="3276" y="310"/>
                  </a:cubicBezTo>
                  <a:cubicBezTo>
                    <a:pt x="3121" y="192"/>
                    <a:pt x="3011" y="119"/>
                    <a:pt x="2856" y="82"/>
                  </a:cubicBezTo>
                  <a:cubicBezTo>
                    <a:pt x="2701" y="0"/>
                    <a:pt x="2510" y="0"/>
                    <a:pt x="2364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3" name="Google Shape;4473;p55"/>
            <p:cNvSpPr/>
            <p:nvPr/>
          </p:nvSpPr>
          <p:spPr>
            <a:xfrm>
              <a:off x="7692563" y="3221594"/>
              <a:ext cx="221423" cy="241892"/>
            </a:xfrm>
            <a:custGeom>
              <a:avLst/>
              <a:gdLst/>
              <a:ahLst/>
              <a:cxnLst/>
              <a:rect l="l" t="t" r="r" b="b"/>
              <a:pathLst>
                <a:path w="4143" h="4526" extrusionOk="0">
                  <a:moveTo>
                    <a:pt x="3421" y="0"/>
                  </a:moveTo>
                  <a:cubicBezTo>
                    <a:pt x="3385" y="0"/>
                    <a:pt x="3303" y="37"/>
                    <a:pt x="3266" y="37"/>
                  </a:cubicBezTo>
                  <a:cubicBezTo>
                    <a:pt x="3157" y="83"/>
                    <a:pt x="3075" y="119"/>
                    <a:pt x="2965" y="156"/>
                  </a:cubicBezTo>
                  <a:cubicBezTo>
                    <a:pt x="2810" y="265"/>
                    <a:pt x="2701" y="384"/>
                    <a:pt x="2582" y="493"/>
                  </a:cubicBezTo>
                  <a:cubicBezTo>
                    <a:pt x="2546" y="539"/>
                    <a:pt x="2509" y="575"/>
                    <a:pt x="2473" y="612"/>
                  </a:cubicBezTo>
                  <a:cubicBezTo>
                    <a:pt x="2354" y="685"/>
                    <a:pt x="2281" y="767"/>
                    <a:pt x="2208" y="840"/>
                  </a:cubicBezTo>
                  <a:lnTo>
                    <a:pt x="2162" y="840"/>
                  </a:lnTo>
                  <a:cubicBezTo>
                    <a:pt x="2089" y="913"/>
                    <a:pt x="1980" y="995"/>
                    <a:pt x="1898" y="1068"/>
                  </a:cubicBezTo>
                  <a:cubicBezTo>
                    <a:pt x="1670" y="1223"/>
                    <a:pt x="1478" y="1369"/>
                    <a:pt x="1296" y="1487"/>
                  </a:cubicBezTo>
                  <a:cubicBezTo>
                    <a:pt x="1177" y="1560"/>
                    <a:pt x="1022" y="1633"/>
                    <a:pt x="840" y="1752"/>
                  </a:cubicBezTo>
                  <a:cubicBezTo>
                    <a:pt x="685" y="1825"/>
                    <a:pt x="566" y="1907"/>
                    <a:pt x="493" y="1980"/>
                  </a:cubicBezTo>
                  <a:cubicBezTo>
                    <a:pt x="383" y="2017"/>
                    <a:pt x="301" y="2090"/>
                    <a:pt x="228" y="2172"/>
                  </a:cubicBezTo>
                  <a:cubicBezTo>
                    <a:pt x="192" y="2245"/>
                    <a:pt x="110" y="2318"/>
                    <a:pt x="73" y="2436"/>
                  </a:cubicBezTo>
                  <a:cubicBezTo>
                    <a:pt x="37" y="2509"/>
                    <a:pt x="37" y="2628"/>
                    <a:pt x="0" y="2737"/>
                  </a:cubicBezTo>
                  <a:lnTo>
                    <a:pt x="0" y="3157"/>
                  </a:lnTo>
                  <a:lnTo>
                    <a:pt x="0" y="3193"/>
                  </a:lnTo>
                  <a:lnTo>
                    <a:pt x="0" y="3230"/>
                  </a:lnTo>
                  <a:cubicBezTo>
                    <a:pt x="0" y="3649"/>
                    <a:pt x="37" y="4033"/>
                    <a:pt x="73" y="4416"/>
                  </a:cubicBezTo>
                  <a:cubicBezTo>
                    <a:pt x="73" y="4452"/>
                    <a:pt x="73" y="4452"/>
                    <a:pt x="110" y="4489"/>
                  </a:cubicBezTo>
                  <a:cubicBezTo>
                    <a:pt x="110" y="4525"/>
                    <a:pt x="155" y="4525"/>
                    <a:pt x="192" y="4525"/>
                  </a:cubicBezTo>
                  <a:lnTo>
                    <a:pt x="265" y="4525"/>
                  </a:lnTo>
                  <a:cubicBezTo>
                    <a:pt x="338" y="4489"/>
                    <a:pt x="383" y="4452"/>
                    <a:pt x="456" y="4416"/>
                  </a:cubicBezTo>
                  <a:cubicBezTo>
                    <a:pt x="612" y="4334"/>
                    <a:pt x="794" y="4297"/>
                    <a:pt x="949" y="4261"/>
                  </a:cubicBezTo>
                  <a:lnTo>
                    <a:pt x="1442" y="4261"/>
                  </a:lnTo>
                  <a:cubicBezTo>
                    <a:pt x="1524" y="4297"/>
                    <a:pt x="1633" y="4334"/>
                    <a:pt x="1706" y="4370"/>
                  </a:cubicBezTo>
                  <a:cubicBezTo>
                    <a:pt x="1752" y="4370"/>
                    <a:pt x="1788" y="4370"/>
                    <a:pt x="1788" y="4416"/>
                  </a:cubicBezTo>
                  <a:lnTo>
                    <a:pt x="1861" y="4416"/>
                  </a:lnTo>
                  <a:cubicBezTo>
                    <a:pt x="1898" y="4416"/>
                    <a:pt x="1934" y="4416"/>
                    <a:pt x="1934" y="4370"/>
                  </a:cubicBezTo>
                  <a:cubicBezTo>
                    <a:pt x="1980" y="4334"/>
                    <a:pt x="2016" y="4297"/>
                    <a:pt x="2016" y="4261"/>
                  </a:cubicBezTo>
                  <a:lnTo>
                    <a:pt x="2016" y="4142"/>
                  </a:lnTo>
                  <a:lnTo>
                    <a:pt x="2016" y="3805"/>
                  </a:lnTo>
                  <a:cubicBezTo>
                    <a:pt x="2053" y="3686"/>
                    <a:pt x="2089" y="3613"/>
                    <a:pt x="2126" y="3540"/>
                  </a:cubicBezTo>
                  <a:cubicBezTo>
                    <a:pt x="2162" y="3458"/>
                    <a:pt x="2245" y="3348"/>
                    <a:pt x="2317" y="3275"/>
                  </a:cubicBezTo>
                  <a:cubicBezTo>
                    <a:pt x="2436" y="3157"/>
                    <a:pt x="2546" y="3047"/>
                    <a:pt x="2701" y="2929"/>
                  </a:cubicBezTo>
                  <a:lnTo>
                    <a:pt x="2774" y="2892"/>
                  </a:lnTo>
                  <a:cubicBezTo>
                    <a:pt x="2810" y="2856"/>
                    <a:pt x="2847" y="2819"/>
                    <a:pt x="2929" y="2774"/>
                  </a:cubicBezTo>
                  <a:cubicBezTo>
                    <a:pt x="3002" y="2737"/>
                    <a:pt x="3038" y="2664"/>
                    <a:pt x="3120" y="2628"/>
                  </a:cubicBezTo>
                  <a:cubicBezTo>
                    <a:pt x="3266" y="2473"/>
                    <a:pt x="3421" y="2363"/>
                    <a:pt x="3531" y="2208"/>
                  </a:cubicBezTo>
                  <a:cubicBezTo>
                    <a:pt x="3686" y="2017"/>
                    <a:pt x="3804" y="1861"/>
                    <a:pt x="3877" y="1715"/>
                  </a:cubicBezTo>
                  <a:cubicBezTo>
                    <a:pt x="3987" y="1524"/>
                    <a:pt x="4033" y="1369"/>
                    <a:pt x="4106" y="1177"/>
                  </a:cubicBezTo>
                  <a:cubicBezTo>
                    <a:pt x="4106" y="1104"/>
                    <a:pt x="4106" y="1031"/>
                    <a:pt x="4142" y="913"/>
                  </a:cubicBezTo>
                  <a:cubicBezTo>
                    <a:pt x="4142" y="840"/>
                    <a:pt x="4142" y="767"/>
                    <a:pt x="4106" y="648"/>
                  </a:cubicBezTo>
                  <a:cubicBezTo>
                    <a:pt x="4069" y="493"/>
                    <a:pt x="3987" y="347"/>
                    <a:pt x="3914" y="229"/>
                  </a:cubicBezTo>
                  <a:cubicBezTo>
                    <a:pt x="3877" y="192"/>
                    <a:pt x="3804" y="156"/>
                    <a:pt x="3759" y="119"/>
                  </a:cubicBezTo>
                  <a:cubicBezTo>
                    <a:pt x="3686" y="83"/>
                    <a:pt x="3613" y="37"/>
                    <a:pt x="3531" y="37"/>
                  </a:cubicBezTo>
                  <a:cubicBezTo>
                    <a:pt x="3494" y="0"/>
                    <a:pt x="3458" y="0"/>
                    <a:pt x="3421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4" name="Google Shape;4474;p55"/>
            <p:cNvSpPr/>
            <p:nvPr/>
          </p:nvSpPr>
          <p:spPr>
            <a:xfrm>
              <a:off x="8364911" y="3613621"/>
              <a:ext cx="77068" cy="209665"/>
            </a:xfrm>
            <a:custGeom>
              <a:avLst/>
              <a:gdLst/>
              <a:ahLst/>
              <a:cxnLst/>
              <a:rect l="l" t="t" r="r" b="b"/>
              <a:pathLst>
                <a:path w="1442" h="3923" extrusionOk="0">
                  <a:moveTo>
                    <a:pt x="1" y="0"/>
                  </a:moveTo>
                  <a:cubicBezTo>
                    <a:pt x="803" y="912"/>
                    <a:pt x="876" y="2208"/>
                    <a:pt x="648" y="3385"/>
                  </a:cubicBezTo>
                  <a:cubicBezTo>
                    <a:pt x="721" y="3503"/>
                    <a:pt x="840" y="3649"/>
                    <a:pt x="986" y="3768"/>
                  </a:cubicBezTo>
                  <a:cubicBezTo>
                    <a:pt x="1031" y="3804"/>
                    <a:pt x="1068" y="3877"/>
                    <a:pt x="1104" y="3923"/>
                  </a:cubicBezTo>
                  <a:cubicBezTo>
                    <a:pt x="1259" y="3467"/>
                    <a:pt x="1369" y="3011"/>
                    <a:pt x="1405" y="2509"/>
                  </a:cubicBezTo>
                  <a:cubicBezTo>
                    <a:pt x="1442" y="2135"/>
                    <a:pt x="1442" y="1752"/>
                    <a:pt x="1369" y="1368"/>
                  </a:cubicBezTo>
                  <a:cubicBezTo>
                    <a:pt x="1296" y="1104"/>
                    <a:pt x="1214" y="803"/>
                    <a:pt x="1104" y="538"/>
                  </a:cubicBezTo>
                  <a:cubicBezTo>
                    <a:pt x="1031" y="456"/>
                    <a:pt x="913" y="383"/>
                    <a:pt x="840" y="310"/>
                  </a:cubicBezTo>
                  <a:cubicBezTo>
                    <a:pt x="685" y="192"/>
                    <a:pt x="575" y="119"/>
                    <a:pt x="420" y="82"/>
                  </a:cubicBezTo>
                  <a:cubicBezTo>
                    <a:pt x="265" y="46"/>
                    <a:pt x="156" y="0"/>
                    <a:pt x="1" y="0"/>
                  </a:cubicBezTo>
                  <a:close/>
                </a:path>
              </a:pathLst>
            </a:custGeom>
            <a:solidFill>
              <a:srgbClr val="FE6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5" name="Google Shape;4475;p55"/>
            <p:cNvSpPr/>
            <p:nvPr/>
          </p:nvSpPr>
          <p:spPr>
            <a:xfrm>
              <a:off x="8429741" y="3660387"/>
              <a:ext cx="48849" cy="178987"/>
            </a:xfrm>
            <a:custGeom>
              <a:avLst/>
              <a:gdLst/>
              <a:ahLst/>
              <a:cxnLst/>
              <a:rect l="l" t="t" r="r" b="b"/>
              <a:pathLst>
                <a:path w="914" h="3349" extrusionOk="0">
                  <a:moveTo>
                    <a:pt x="192" y="1"/>
                  </a:moveTo>
                  <a:cubicBezTo>
                    <a:pt x="192" y="13"/>
                    <a:pt x="196" y="25"/>
                    <a:pt x="203" y="38"/>
                  </a:cubicBezTo>
                  <a:lnTo>
                    <a:pt x="203" y="38"/>
                  </a:lnTo>
                  <a:cubicBezTo>
                    <a:pt x="200" y="26"/>
                    <a:pt x="196" y="13"/>
                    <a:pt x="192" y="1"/>
                  </a:cubicBezTo>
                  <a:close/>
                  <a:moveTo>
                    <a:pt x="203" y="38"/>
                  </a:moveTo>
                  <a:cubicBezTo>
                    <a:pt x="229" y="143"/>
                    <a:pt x="234" y="242"/>
                    <a:pt x="275" y="347"/>
                  </a:cubicBezTo>
                  <a:cubicBezTo>
                    <a:pt x="348" y="721"/>
                    <a:pt x="384" y="1141"/>
                    <a:pt x="348" y="1524"/>
                  </a:cubicBezTo>
                  <a:cubicBezTo>
                    <a:pt x="311" y="1907"/>
                    <a:pt x="229" y="2281"/>
                    <a:pt x="156" y="2665"/>
                  </a:cubicBezTo>
                  <a:cubicBezTo>
                    <a:pt x="119" y="2820"/>
                    <a:pt x="83" y="2966"/>
                    <a:pt x="1" y="3121"/>
                  </a:cubicBezTo>
                  <a:cubicBezTo>
                    <a:pt x="83" y="3194"/>
                    <a:pt x="119" y="3230"/>
                    <a:pt x="192" y="3276"/>
                  </a:cubicBezTo>
                  <a:cubicBezTo>
                    <a:pt x="275" y="3312"/>
                    <a:pt x="348" y="3349"/>
                    <a:pt x="457" y="3349"/>
                  </a:cubicBezTo>
                  <a:cubicBezTo>
                    <a:pt x="503" y="3349"/>
                    <a:pt x="539" y="3349"/>
                    <a:pt x="539" y="3312"/>
                  </a:cubicBezTo>
                  <a:cubicBezTo>
                    <a:pt x="612" y="3230"/>
                    <a:pt x="649" y="3121"/>
                    <a:pt x="685" y="3002"/>
                  </a:cubicBezTo>
                  <a:cubicBezTo>
                    <a:pt x="804" y="2665"/>
                    <a:pt x="877" y="2318"/>
                    <a:pt x="913" y="1980"/>
                  </a:cubicBezTo>
                  <a:lnTo>
                    <a:pt x="913" y="1825"/>
                  </a:lnTo>
                  <a:cubicBezTo>
                    <a:pt x="877" y="1561"/>
                    <a:pt x="840" y="1333"/>
                    <a:pt x="731" y="1068"/>
                  </a:cubicBezTo>
                  <a:cubicBezTo>
                    <a:pt x="612" y="721"/>
                    <a:pt x="457" y="420"/>
                    <a:pt x="275" y="119"/>
                  </a:cubicBezTo>
                  <a:cubicBezTo>
                    <a:pt x="244" y="95"/>
                    <a:pt x="217" y="66"/>
                    <a:pt x="203" y="38"/>
                  </a:cubicBezTo>
                  <a:close/>
                </a:path>
              </a:pathLst>
            </a:custGeom>
            <a:solidFill>
              <a:srgbClr val="FE6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6" name="Google Shape;4476;p55"/>
            <p:cNvSpPr/>
            <p:nvPr/>
          </p:nvSpPr>
          <p:spPr>
            <a:xfrm>
              <a:off x="8470734" y="3800843"/>
              <a:ext cx="10261" cy="28326"/>
            </a:xfrm>
            <a:custGeom>
              <a:avLst/>
              <a:gdLst/>
              <a:ahLst/>
              <a:cxnLst/>
              <a:rect l="l" t="t" r="r" b="b"/>
              <a:pathLst>
                <a:path w="192" h="530" extrusionOk="0">
                  <a:moveTo>
                    <a:pt x="192" y="0"/>
                  </a:moveTo>
                  <a:cubicBezTo>
                    <a:pt x="192" y="14"/>
                    <a:pt x="191" y="28"/>
                    <a:pt x="190" y="42"/>
                  </a:cubicBezTo>
                  <a:lnTo>
                    <a:pt x="190" y="42"/>
                  </a:lnTo>
                  <a:cubicBezTo>
                    <a:pt x="190" y="40"/>
                    <a:pt x="191" y="38"/>
                    <a:pt x="192" y="37"/>
                  </a:cubicBezTo>
                  <a:lnTo>
                    <a:pt x="192" y="0"/>
                  </a:lnTo>
                  <a:close/>
                  <a:moveTo>
                    <a:pt x="190" y="42"/>
                  </a:moveTo>
                  <a:cubicBezTo>
                    <a:pt x="109" y="231"/>
                    <a:pt x="72" y="376"/>
                    <a:pt x="0" y="529"/>
                  </a:cubicBezTo>
                  <a:cubicBezTo>
                    <a:pt x="73" y="456"/>
                    <a:pt x="110" y="338"/>
                    <a:pt x="146" y="228"/>
                  </a:cubicBezTo>
                  <a:cubicBezTo>
                    <a:pt x="146" y="196"/>
                    <a:pt x="181" y="130"/>
                    <a:pt x="190" y="42"/>
                  </a:cubicBezTo>
                  <a:close/>
                </a:path>
              </a:pathLst>
            </a:custGeom>
            <a:solidFill>
              <a:srgbClr val="FE6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7" name="Google Shape;4477;p55"/>
            <p:cNvSpPr/>
            <p:nvPr/>
          </p:nvSpPr>
          <p:spPr>
            <a:xfrm>
              <a:off x="8316169" y="3613621"/>
              <a:ext cx="81450" cy="173108"/>
            </a:xfrm>
            <a:custGeom>
              <a:avLst/>
              <a:gdLst/>
              <a:ahLst/>
              <a:cxnLst/>
              <a:rect l="l" t="t" r="r" b="b"/>
              <a:pathLst>
                <a:path w="1524" h="3239" extrusionOk="0">
                  <a:moveTo>
                    <a:pt x="721" y="0"/>
                  </a:moveTo>
                  <a:cubicBezTo>
                    <a:pt x="611" y="0"/>
                    <a:pt x="456" y="46"/>
                    <a:pt x="301" y="82"/>
                  </a:cubicBezTo>
                  <a:cubicBezTo>
                    <a:pt x="228" y="119"/>
                    <a:pt x="119" y="155"/>
                    <a:pt x="0" y="228"/>
                  </a:cubicBezTo>
                  <a:cubicBezTo>
                    <a:pt x="155" y="383"/>
                    <a:pt x="301" y="575"/>
                    <a:pt x="420" y="766"/>
                  </a:cubicBezTo>
                  <a:cubicBezTo>
                    <a:pt x="575" y="994"/>
                    <a:pt x="684" y="1259"/>
                    <a:pt x="757" y="1524"/>
                  </a:cubicBezTo>
                  <a:cubicBezTo>
                    <a:pt x="876" y="1870"/>
                    <a:pt x="949" y="2244"/>
                    <a:pt x="986" y="2627"/>
                  </a:cubicBezTo>
                  <a:cubicBezTo>
                    <a:pt x="1031" y="2664"/>
                    <a:pt x="1031" y="2700"/>
                    <a:pt x="1068" y="2737"/>
                  </a:cubicBezTo>
                  <a:lnTo>
                    <a:pt x="1104" y="2782"/>
                  </a:lnTo>
                  <a:lnTo>
                    <a:pt x="1177" y="2892"/>
                  </a:lnTo>
                  <a:cubicBezTo>
                    <a:pt x="1259" y="3011"/>
                    <a:pt x="1332" y="3120"/>
                    <a:pt x="1442" y="3239"/>
                  </a:cubicBezTo>
                  <a:cubicBezTo>
                    <a:pt x="1442" y="3047"/>
                    <a:pt x="1487" y="2892"/>
                    <a:pt x="1487" y="2737"/>
                  </a:cubicBezTo>
                  <a:cubicBezTo>
                    <a:pt x="1524" y="2326"/>
                    <a:pt x="1524" y="1907"/>
                    <a:pt x="1442" y="1524"/>
                  </a:cubicBezTo>
                  <a:cubicBezTo>
                    <a:pt x="1405" y="1259"/>
                    <a:pt x="1332" y="958"/>
                    <a:pt x="1214" y="684"/>
                  </a:cubicBezTo>
                  <a:cubicBezTo>
                    <a:pt x="1104" y="456"/>
                    <a:pt x="949" y="274"/>
                    <a:pt x="803" y="82"/>
                  </a:cubicBezTo>
                  <a:cubicBezTo>
                    <a:pt x="803" y="46"/>
                    <a:pt x="757" y="46"/>
                    <a:pt x="721" y="0"/>
                  </a:cubicBezTo>
                  <a:close/>
                </a:path>
              </a:pathLst>
            </a:custGeom>
            <a:solidFill>
              <a:srgbClr val="FE6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8" name="Google Shape;4478;p55"/>
            <p:cNvSpPr/>
            <p:nvPr/>
          </p:nvSpPr>
          <p:spPr>
            <a:xfrm>
              <a:off x="8380999" y="3650178"/>
              <a:ext cx="53" cy="5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FE6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9" name="Google Shape;4479;p55"/>
            <p:cNvSpPr/>
            <p:nvPr/>
          </p:nvSpPr>
          <p:spPr>
            <a:xfrm>
              <a:off x="8380999" y="3650178"/>
              <a:ext cx="53" cy="5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FE6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0" name="Google Shape;4480;p55"/>
            <p:cNvSpPr/>
            <p:nvPr/>
          </p:nvSpPr>
          <p:spPr>
            <a:xfrm>
              <a:off x="8275710" y="3628212"/>
              <a:ext cx="83428" cy="115602"/>
            </a:xfrm>
            <a:custGeom>
              <a:avLst/>
              <a:gdLst/>
              <a:ahLst/>
              <a:cxnLst/>
              <a:rect l="l" t="t" r="r" b="b"/>
              <a:pathLst>
                <a:path w="1561" h="2163" extrusionOk="0">
                  <a:moveTo>
                    <a:pt x="648" y="1"/>
                  </a:moveTo>
                  <a:cubicBezTo>
                    <a:pt x="648" y="37"/>
                    <a:pt x="602" y="37"/>
                    <a:pt x="602" y="37"/>
                  </a:cubicBezTo>
                  <a:cubicBezTo>
                    <a:pt x="420" y="147"/>
                    <a:pt x="228" y="265"/>
                    <a:pt x="0" y="457"/>
                  </a:cubicBezTo>
                  <a:cubicBezTo>
                    <a:pt x="146" y="530"/>
                    <a:pt x="265" y="603"/>
                    <a:pt x="374" y="685"/>
                  </a:cubicBezTo>
                  <a:cubicBezTo>
                    <a:pt x="529" y="831"/>
                    <a:pt x="721" y="986"/>
                    <a:pt x="830" y="1178"/>
                  </a:cubicBezTo>
                  <a:cubicBezTo>
                    <a:pt x="985" y="1406"/>
                    <a:pt x="1104" y="1597"/>
                    <a:pt x="1213" y="1825"/>
                  </a:cubicBezTo>
                  <a:cubicBezTo>
                    <a:pt x="1250" y="1898"/>
                    <a:pt x="1250" y="1935"/>
                    <a:pt x="1286" y="1971"/>
                  </a:cubicBezTo>
                  <a:lnTo>
                    <a:pt x="1332" y="2008"/>
                  </a:lnTo>
                  <a:cubicBezTo>
                    <a:pt x="1368" y="2008"/>
                    <a:pt x="1405" y="2053"/>
                    <a:pt x="1441" y="2053"/>
                  </a:cubicBezTo>
                  <a:cubicBezTo>
                    <a:pt x="1478" y="2090"/>
                    <a:pt x="1560" y="2126"/>
                    <a:pt x="1560" y="2163"/>
                  </a:cubicBezTo>
                  <a:lnTo>
                    <a:pt x="1560" y="1935"/>
                  </a:lnTo>
                  <a:cubicBezTo>
                    <a:pt x="1514" y="1743"/>
                    <a:pt x="1478" y="1597"/>
                    <a:pt x="1405" y="1406"/>
                  </a:cubicBezTo>
                  <a:cubicBezTo>
                    <a:pt x="1368" y="1214"/>
                    <a:pt x="1286" y="1022"/>
                    <a:pt x="1213" y="867"/>
                  </a:cubicBezTo>
                  <a:cubicBezTo>
                    <a:pt x="1058" y="566"/>
                    <a:pt x="912" y="338"/>
                    <a:pt x="721" y="74"/>
                  </a:cubicBezTo>
                  <a:cubicBezTo>
                    <a:pt x="684" y="74"/>
                    <a:pt x="648" y="37"/>
                    <a:pt x="648" y="1"/>
                  </a:cubicBezTo>
                  <a:close/>
                </a:path>
              </a:pathLst>
            </a:custGeom>
            <a:solidFill>
              <a:srgbClr val="FE6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1" name="Google Shape;4481;p55"/>
            <p:cNvSpPr/>
            <p:nvPr/>
          </p:nvSpPr>
          <p:spPr>
            <a:xfrm>
              <a:off x="8359086" y="3731577"/>
              <a:ext cx="53" cy="2031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0" y="1"/>
                  </a:moveTo>
                  <a:lnTo>
                    <a:pt x="0" y="37"/>
                  </a:lnTo>
                  <a:close/>
                </a:path>
              </a:pathLst>
            </a:custGeom>
            <a:solidFill>
              <a:srgbClr val="FE6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2" name="Google Shape;4482;p55"/>
            <p:cNvSpPr/>
            <p:nvPr/>
          </p:nvSpPr>
          <p:spPr>
            <a:xfrm>
              <a:off x="8253263" y="3658463"/>
              <a:ext cx="83428" cy="85352"/>
            </a:xfrm>
            <a:custGeom>
              <a:avLst/>
              <a:gdLst/>
              <a:ahLst/>
              <a:cxnLst/>
              <a:rect l="l" t="t" r="r" b="b"/>
              <a:pathLst>
                <a:path w="1561" h="1597" extrusionOk="0">
                  <a:moveTo>
                    <a:pt x="301" y="0"/>
                  </a:moveTo>
                  <a:cubicBezTo>
                    <a:pt x="192" y="73"/>
                    <a:pt x="110" y="192"/>
                    <a:pt x="0" y="265"/>
                  </a:cubicBezTo>
                  <a:cubicBezTo>
                    <a:pt x="110" y="301"/>
                    <a:pt x="228" y="383"/>
                    <a:pt x="338" y="456"/>
                  </a:cubicBezTo>
                  <a:cubicBezTo>
                    <a:pt x="530" y="575"/>
                    <a:pt x="685" y="685"/>
                    <a:pt x="794" y="876"/>
                  </a:cubicBezTo>
                  <a:cubicBezTo>
                    <a:pt x="1022" y="1068"/>
                    <a:pt x="1177" y="1332"/>
                    <a:pt x="1332" y="1597"/>
                  </a:cubicBezTo>
                  <a:cubicBezTo>
                    <a:pt x="1332" y="1597"/>
                    <a:pt x="1332" y="1560"/>
                    <a:pt x="1369" y="1560"/>
                  </a:cubicBezTo>
                  <a:cubicBezTo>
                    <a:pt x="1405" y="1524"/>
                    <a:pt x="1442" y="1487"/>
                    <a:pt x="1524" y="1442"/>
                  </a:cubicBezTo>
                  <a:lnTo>
                    <a:pt x="1560" y="1442"/>
                  </a:lnTo>
                  <a:cubicBezTo>
                    <a:pt x="1524" y="1369"/>
                    <a:pt x="1524" y="1332"/>
                    <a:pt x="1478" y="1259"/>
                  </a:cubicBezTo>
                  <a:cubicBezTo>
                    <a:pt x="1369" y="986"/>
                    <a:pt x="1214" y="757"/>
                    <a:pt x="1022" y="529"/>
                  </a:cubicBezTo>
                  <a:cubicBezTo>
                    <a:pt x="913" y="420"/>
                    <a:pt x="758" y="265"/>
                    <a:pt x="612" y="155"/>
                  </a:cubicBezTo>
                  <a:cubicBezTo>
                    <a:pt x="493" y="73"/>
                    <a:pt x="420" y="37"/>
                    <a:pt x="301" y="0"/>
                  </a:cubicBezTo>
                  <a:close/>
                </a:path>
              </a:pathLst>
            </a:custGeom>
            <a:solidFill>
              <a:srgbClr val="FE6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3" name="Google Shape;4483;p55"/>
            <p:cNvSpPr/>
            <p:nvPr/>
          </p:nvSpPr>
          <p:spPr>
            <a:xfrm>
              <a:off x="7842746" y="3223518"/>
              <a:ext cx="62905" cy="18599"/>
            </a:xfrm>
            <a:custGeom>
              <a:avLst/>
              <a:gdLst/>
              <a:ahLst/>
              <a:cxnLst/>
              <a:rect l="l" t="t" r="r" b="b"/>
              <a:pathLst>
                <a:path w="1177" h="348" extrusionOk="0">
                  <a:moveTo>
                    <a:pt x="456" y="1"/>
                  </a:moveTo>
                  <a:cubicBezTo>
                    <a:pt x="347" y="47"/>
                    <a:pt x="265" y="83"/>
                    <a:pt x="155" y="156"/>
                  </a:cubicBezTo>
                  <a:cubicBezTo>
                    <a:pt x="119" y="156"/>
                    <a:pt x="37" y="229"/>
                    <a:pt x="0" y="275"/>
                  </a:cubicBezTo>
                  <a:cubicBezTo>
                    <a:pt x="119" y="229"/>
                    <a:pt x="265" y="229"/>
                    <a:pt x="383" y="229"/>
                  </a:cubicBezTo>
                  <a:lnTo>
                    <a:pt x="538" y="229"/>
                  </a:lnTo>
                  <a:cubicBezTo>
                    <a:pt x="766" y="229"/>
                    <a:pt x="994" y="275"/>
                    <a:pt x="1177" y="348"/>
                  </a:cubicBezTo>
                  <a:cubicBezTo>
                    <a:pt x="1177" y="311"/>
                    <a:pt x="1140" y="229"/>
                    <a:pt x="1104" y="193"/>
                  </a:cubicBezTo>
                  <a:cubicBezTo>
                    <a:pt x="1067" y="156"/>
                    <a:pt x="994" y="120"/>
                    <a:pt x="949" y="83"/>
                  </a:cubicBezTo>
                  <a:cubicBezTo>
                    <a:pt x="876" y="47"/>
                    <a:pt x="803" y="1"/>
                    <a:pt x="721" y="1"/>
                  </a:cubicBezTo>
                  <a:close/>
                </a:path>
              </a:pathLst>
            </a:custGeom>
            <a:solidFill>
              <a:srgbClr val="FE6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4" name="Google Shape;4484;p55"/>
            <p:cNvSpPr/>
            <p:nvPr/>
          </p:nvSpPr>
          <p:spPr>
            <a:xfrm>
              <a:off x="7806136" y="3244041"/>
              <a:ext cx="107852" cy="44894"/>
            </a:xfrm>
            <a:custGeom>
              <a:avLst/>
              <a:gdLst/>
              <a:ahLst/>
              <a:cxnLst/>
              <a:rect l="l" t="t" r="r" b="b"/>
              <a:pathLst>
                <a:path w="2018" h="840" extrusionOk="0">
                  <a:moveTo>
                    <a:pt x="1068" y="0"/>
                  </a:moveTo>
                  <a:cubicBezTo>
                    <a:pt x="877" y="0"/>
                    <a:pt x="685" y="0"/>
                    <a:pt x="494" y="37"/>
                  </a:cubicBezTo>
                  <a:lnTo>
                    <a:pt x="457" y="73"/>
                  </a:lnTo>
                  <a:cubicBezTo>
                    <a:pt x="421" y="119"/>
                    <a:pt x="384" y="155"/>
                    <a:pt x="348" y="192"/>
                  </a:cubicBezTo>
                  <a:cubicBezTo>
                    <a:pt x="229" y="265"/>
                    <a:pt x="156" y="347"/>
                    <a:pt x="83" y="420"/>
                  </a:cubicBezTo>
                  <a:lnTo>
                    <a:pt x="37" y="420"/>
                  </a:lnTo>
                  <a:cubicBezTo>
                    <a:pt x="37" y="456"/>
                    <a:pt x="1" y="456"/>
                    <a:pt x="1" y="493"/>
                  </a:cubicBezTo>
                  <a:cubicBezTo>
                    <a:pt x="83" y="456"/>
                    <a:pt x="192" y="456"/>
                    <a:pt x="311" y="456"/>
                  </a:cubicBezTo>
                  <a:cubicBezTo>
                    <a:pt x="421" y="456"/>
                    <a:pt x="539" y="456"/>
                    <a:pt x="612" y="493"/>
                  </a:cubicBezTo>
                  <a:cubicBezTo>
                    <a:pt x="913" y="493"/>
                    <a:pt x="1178" y="575"/>
                    <a:pt x="1488" y="648"/>
                  </a:cubicBezTo>
                  <a:cubicBezTo>
                    <a:pt x="1597" y="684"/>
                    <a:pt x="1716" y="757"/>
                    <a:pt x="1862" y="803"/>
                  </a:cubicBezTo>
                  <a:cubicBezTo>
                    <a:pt x="1862" y="803"/>
                    <a:pt x="1908" y="839"/>
                    <a:pt x="1944" y="839"/>
                  </a:cubicBezTo>
                  <a:lnTo>
                    <a:pt x="1944" y="757"/>
                  </a:lnTo>
                  <a:cubicBezTo>
                    <a:pt x="1981" y="684"/>
                    <a:pt x="1981" y="611"/>
                    <a:pt x="2017" y="493"/>
                  </a:cubicBezTo>
                  <a:cubicBezTo>
                    <a:pt x="2017" y="420"/>
                    <a:pt x="2017" y="347"/>
                    <a:pt x="1981" y="228"/>
                  </a:cubicBezTo>
                  <a:cubicBezTo>
                    <a:pt x="1981" y="192"/>
                    <a:pt x="1981" y="155"/>
                    <a:pt x="1944" y="119"/>
                  </a:cubicBezTo>
                  <a:lnTo>
                    <a:pt x="1908" y="119"/>
                  </a:lnTo>
                  <a:cubicBezTo>
                    <a:pt x="1679" y="37"/>
                    <a:pt x="1406" y="0"/>
                    <a:pt x="1178" y="0"/>
                  </a:cubicBezTo>
                  <a:close/>
                </a:path>
              </a:pathLst>
            </a:custGeom>
            <a:solidFill>
              <a:srgbClr val="FE6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5" name="Google Shape;4485;p55"/>
            <p:cNvSpPr/>
            <p:nvPr/>
          </p:nvSpPr>
          <p:spPr>
            <a:xfrm>
              <a:off x="7737404" y="3276697"/>
              <a:ext cx="170703" cy="52697"/>
            </a:xfrm>
            <a:custGeom>
              <a:avLst/>
              <a:gdLst/>
              <a:ahLst/>
              <a:cxnLst/>
              <a:rect l="l" t="t" r="r" b="b"/>
              <a:pathLst>
                <a:path w="3194" h="986" extrusionOk="0">
                  <a:moveTo>
                    <a:pt x="1597" y="0"/>
                  </a:moveTo>
                  <a:cubicBezTo>
                    <a:pt x="1406" y="0"/>
                    <a:pt x="1214" y="0"/>
                    <a:pt x="1059" y="37"/>
                  </a:cubicBezTo>
                  <a:cubicBezTo>
                    <a:pt x="867" y="192"/>
                    <a:pt x="639" y="338"/>
                    <a:pt x="457" y="456"/>
                  </a:cubicBezTo>
                  <a:cubicBezTo>
                    <a:pt x="338" y="529"/>
                    <a:pt x="183" y="648"/>
                    <a:pt x="1" y="721"/>
                  </a:cubicBezTo>
                  <a:cubicBezTo>
                    <a:pt x="110" y="684"/>
                    <a:pt x="183" y="684"/>
                    <a:pt x="302" y="648"/>
                  </a:cubicBezTo>
                  <a:cubicBezTo>
                    <a:pt x="566" y="602"/>
                    <a:pt x="794" y="602"/>
                    <a:pt x="1059" y="602"/>
                  </a:cubicBezTo>
                  <a:lnTo>
                    <a:pt x="1287" y="602"/>
                  </a:lnTo>
                  <a:cubicBezTo>
                    <a:pt x="1634" y="602"/>
                    <a:pt x="1935" y="684"/>
                    <a:pt x="2281" y="757"/>
                  </a:cubicBezTo>
                  <a:cubicBezTo>
                    <a:pt x="2391" y="794"/>
                    <a:pt x="2546" y="876"/>
                    <a:pt x="2692" y="913"/>
                  </a:cubicBezTo>
                  <a:cubicBezTo>
                    <a:pt x="2737" y="949"/>
                    <a:pt x="2774" y="986"/>
                    <a:pt x="2810" y="986"/>
                  </a:cubicBezTo>
                  <a:cubicBezTo>
                    <a:pt x="2883" y="913"/>
                    <a:pt x="2965" y="794"/>
                    <a:pt x="3038" y="684"/>
                  </a:cubicBezTo>
                  <a:cubicBezTo>
                    <a:pt x="3075" y="566"/>
                    <a:pt x="3148" y="493"/>
                    <a:pt x="3194" y="374"/>
                  </a:cubicBezTo>
                  <a:cubicBezTo>
                    <a:pt x="3038" y="301"/>
                    <a:pt x="2847" y="228"/>
                    <a:pt x="2692" y="192"/>
                  </a:cubicBezTo>
                  <a:lnTo>
                    <a:pt x="2655" y="192"/>
                  </a:lnTo>
                  <a:cubicBezTo>
                    <a:pt x="2354" y="73"/>
                    <a:pt x="2053" y="37"/>
                    <a:pt x="1707" y="0"/>
                  </a:cubicBezTo>
                  <a:close/>
                </a:path>
              </a:pathLst>
            </a:custGeom>
            <a:solidFill>
              <a:srgbClr val="FE6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6" name="Google Shape;4486;p55"/>
            <p:cNvSpPr/>
            <p:nvPr/>
          </p:nvSpPr>
          <p:spPr>
            <a:xfrm>
              <a:off x="7828583" y="3276697"/>
              <a:ext cx="2031" cy="53"/>
            </a:xfrm>
            <a:custGeom>
              <a:avLst/>
              <a:gdLst/>
              <a:ahLst/>
              <a:cxnLst/>
              <a:rect l="l" t="t" r="r" b="b"/>
              <a:pathLst>
                <a:path w="38" h="1" extrusionOk="0">
                  <a:moveTo>
                    <a:pt x="37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FE6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7" name="Google Shape;4487;p55"/>
            <p:cNvSpPr/>
            <p:nvPr/>
          </p:nvSpPr>
          <p:spPr>
            <a:xfrm>
              <a:off x="7879303" y="3286905"/>
              <a:ext cx="53" cy="5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FE6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8" name="Google Shape;4488;p55"/>
            <p:cNvSpPr/>
            <p:nvPr/>
          </p:nvSpPr>
          <p:spPr>
            <a:xfrm>
              <a:off x="7879303" y="3286905"/>
              <a:ext cx="1977" cy="53"/>
            </a:xfrm>
            <a:custGeom>
              <a:avLst/>
              <a:gdLst/>
              <a:ahLst/>
              <a:cxnLst/>
              <a:rect l="l" t="t" r="r" b="b"/>
              <a:pathLst>
                <a:path w="37" h="1" extrusionOk="0">
                  <a:moveTo>
                    <a:pt x="37" y="1"/>
                  </a:moveTo>
                  <a:lnTo>
                    <a:pt x="37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E6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9" name="Google Shape;4489;p55"/>
            <p:cNvSpPr/>
            <p:nvPr/>
          </p:nvSpPr>
          <p:spPr>
            <a:xfrm>
              <a:off x="7694487" y="3315178"/>
              <a:ext cx="189249" cy="52750"/>
            </a:xfrm>
            <a:custGeom>
              <a:avLst/>
              <a:gdLst/>
              <a:ahLst/>
              <a:cxnLst/>
              <a:rect l="l" t="t" r="r" b="b"/>
              <a:pathLst>
                <a:path w="3541" h="987" extrusionOk="0">
                  <a:moveTo>
                    <a:pt x="1862" y="1"/>
                  </a:moveTo>
                  <a:cubicBezTo>
                    <a:pt x="1561" y="1"/>
                    <a:pt x="1260" y="37"/>
                    <a:pt x="950" y="110"/>
                  </a:cubicBezTo>
                  <a:cubicBezTo>
                    <a:pt x="722" y="156"/>
                    <a:pt x="493" y="229"/>
                    <a:pt x="302" y="339"/>
                  </a:cubicBezTo>
                  <a:cubicBezTo>
                    <a:pt x="265" y="384"/>
                    <a:pt x="229" y="421"/>
                    <a:pt x="192" y="421"/>
                  </a:cubicBezTo>
                  <a:cubicBezTo>
                    <a:pt x="156" y="494"/>
                    <a:pt x="74" y="567"/>
                    <a:pt x="37" y="685"/>
                  </a:cubicBezTo>
                  <a:cubicBezTo>
                    <a:pt x="37" y="758"/>
                    <a:pt x="1" y="877"/>
                    <a:pt x="1" y="986"/>
                  </a:cubicBezTo>
                  <a:cubicBezTo>
                    <a:pt x="192" y="877"/>
                    <a:pt x="384" y="795"/>
                    <a:pt x="612" y="758"/>
                  </a:cubicBezTo>
                  <a:cubicBezTo>
                    <a:pt x="758" y="722"/>
                    <a:pt x="913" y="685"/>
                    <a:pt x="1068" y="685"/>
                  </a:cubicBezTo>
                  <a:cubicBezTo>
                    <a:pt x="1214" y="649"/>
                    <a:pt x="1369" y="649"/>
                    <a:pt x="1524" y="649"/>
                  </a:cubicBezTo>
                  <a:cubicBezTo>
                    <a:pt x="1670" y="612"/>
                    <a:pt x="1825" y="612"/>
                    <a:pt x="2017" y="612"/>
                  </a:cubicBezTo>
                  <a:cubicBezTo>
                    <a:pt x="2172" y="612"/>
                    <a:pt x="2318" y="612"/>
                    <a:pt x="2473" y="649"/>
                  </a:cubicBezTo>
                  <a:cubicBezTo>
                    <a:pt x="2701" y="649"/>
                    <a:pt x="2929" y="722"/>
                    <a:pt x="3157" y="795"/>
                  </a:cubicBezTo>
                  <a:lnTo>
                    <a:pt x="3495" y="457"/>
                  </a:lnTo>
                  <a:lnTo>
                    <a:pt x="3540" y="384"/>
                  </a:lnTo>
                  <a:cubicBezTo>
                    <a:pt x="3385" y="302"/>
                    <a:pt x="3230" y="229"/>
                    <a:pt x="3039" y="193"/>
                  </a:cubicBezTo>
                  <a:cubicBezTo>
                    <a:pt x="2701" y="74"/>
                    <a:pt x="2400" y="37"/>
                    <a:pt x="2053" y="37"/>
                  </a:cubicBezTo>
                  <a:cubicBezTo>
                    <a:pt x="1980" y="1"/>
                    <a:pt x="1944" y="1"/>
                    <a:pt x="1862" y="1"/>
                  </a:cubicBezTo>
                  <a:close/>
                </a:path>
              </a:pathLst>
            </a:custGeom>
            <a:solidFill>
              <a:srgbClr val="FE6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0" name="Google Shape;4490;p55"/>
            <p:cNvSpPr/>
            <p:nvPr/>
          </p:nvSpPr>
          <p:spPr>
            <a:xfrm>
              <a:off x="7692563" y="3355690"/>
              <a:ext cx="164343" cy="48795"/>
            </a:xfrm>
            <a:custGeom>
              <a:avLst/>
              <a:gdLst/>
              <a:ahLst/>
              <a:cxnLst/>
              <a:rect l="l" t="t" r="r" b="b"/>
              <a:pathLst>
                <a:path w="3075" h="913" extrusionOk="0">
                  <a:moveTo>
                    <a:pt x="2053" y="0"/>
                  </a:moveTo>
                  <a:cubicBezTo>
                    <a:pt x="1861" y="0"/>
                    <a:pt x="1633" y="0"/>
                    <a:pt x="1442" y="37"/>
                  </a:cubicBezTo>
                  <a:cubicBezTo>
                    <a:pt x="1332" y="37"/>
                    <a:pt x="1177" y="37"/>
                    <a:pt x="1068" y="82"/>
                  </a:cubicBezTo>
                  <a:cubicBezTo>
                    <a:pt x="949" y="82"/>
                    <a:pt x="840" y="119"/>
                    <a:pt x="721" y="119"/>
                  </a:cubicBezTo>
                  <a:cubicBezTo>
                    <a:pt x="493" y="192"/>
                    <a:pt x="301" y="228"/>
                    <a:pt x="155" y="347"/>
                  </a:cubicBezTo>
                  <a:cubicBezTo>
                    <a:pt x="110" y="347"/>
                    <a:pt x="37" y="383"/>
                    <a:pt x="0" y="420"/>
                  </a:cubicBezTo>
                  <a:lnTo>
                    <a:pt x="0" y="648"/>
                  </a:lnTo>
                  <a:lnTo>
                    <a:pt x="0" y="684"/>
                  </a:lnTo>
                  <a:lnTo>
                    <a:pt x="0" y="721"/>
                  </a:lnTo>
                  <a:lnTo>
                    <a:pt x="0" y="912"/>
                  </a:lnTo>
                  <a:cubicBezTo>
                    <a:pt x="155" y="839"/>
                    <a:pt x="301" y="766"/>
                    <a:pt x="493" y="684"/>
                  </a:cubicBezTo>
                  <a:cubicBezTo>
                    <a:pt x="721" y="611"/>
                    <a:pt x="986" y="575"/>
                    <a:pt x="1250" y="538"/>
                  </a:cubicBezTo>
                  <a:cubicBezTo>
                    <a:pt x="1369" y="538"/>
                    <a:pt x="1478" y="493"/>
                    <a:pt x="1597" y="493"/>
                  </a:cubicBezTo>
                  <a:cubicBezTo>
                    <a:pt x="1898" y="493"/>
                    <a:pt x="2162" y="538"/>
                    <a:pt x="2436" y="611"/>
                  </a:cubicBezTo>
                  <a:cubicBezTo>
                    <a:pt x="2509" y="575"/>
                    <a:pt x="2619" y="493"/>
                    <a:pt x="2701" y="420"/>
                  </a:cubicBezTo>
                  <a:lnTo>
                    <a:pt x="2774" y="383"/>
                  </a:lnTo>
                  <a:cubicBezTo>
                    <a:pt x="2810" y="347"/>
                    <a:pt x="2847" y="310"/>
                    <a:pt x="2929" y="265"/>
                  </a:cubicBezTo>
                  <a:cubicBezTo>
                    <a:pt x="2965" y="228"/>
                    <a:pt x="3002" y="192"/>
                    <a:pt x="3075" y="155"/>
                  </a:cubicBezTo>
                  <a:cubicBezTo>
                    <a:pt x="3038" y="155"/>
                    <a:pt x="3038" y="119"/>
                    <a:pt x="3002" y="119"/>
                  </a:cubicBezTo>
                  <a:cubicBezTo>
                    <a:pt x="2737" y="37"/>
                    <a:pt x="2509" y="0"/>
                    <a:pt x="2245" y="0"/>
                  </a:cubicBezTo>
                  <a:close/>
                </a:path>
              </a:pathLst>
            </a:custGeom>
            <a:solidFill>
              <a:srgbClr val="FE6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1" name="Google Shape;4491;p55"/>
            <p:cNvSpPr/>
            <p:nvPr/>
          </p:nvSpPr>
          <p:spPr>
            <a:xfrm>
              <a:off x="7692563" y="3390270"/>
              <a:ext cx="123886" cy="40565"/>
            </a:xfrm>
            <a:custGeom>
              <a:avLst/>
              <a:gdLst/>
              <a:ahLst/>
              <a:cxnLst/>
              <a:rect l="l" t="t" r="r" b="b"/>
              <a:pathLst>
                <a:path w="2318" h="759" extrusionOk="0">
                  <a:moveTo>
                    <a:pt x="1633" y="1"/>
                  </a:moveTo>
                  <a:cubicBezTo>
                    <a:pt x="1369" y="1"/>
                    <a:pt x="1104" y="37"/>
                    <a:pt x="876" y="74"/>
                  </a:cubicBezTo>
                  <a:cubicBezTo>
                    <a:pt x="648" y="156"/>
                    <a:pt x="420" y="229"/>
                    <a:pt x="192" y="348"/>
                  </a:cubicBezTo>
                  <a:cubicBezTo>
                    <a:pt x="110" y="384"/>
                    <a:pt x="73" y="421"/>
                    <a:pt x="0" y="457"/>
                  </a:cubicBezTo>
                  <a:cubicBezTo>
                    <a:pt x="37" y="530"/>
                    <a:pt x="37" y="649"/>
                    <a:pt x="37" y="758"/>
                  </a:cubicBezTo>
                  <a:cubicBezTo>
                    <a:pt x="110" y="722"/>
                    <a:pt x="155" y="649"/>
                    <a:pt x="228" y="649"/>
                  </a:cubicBezTo>
                  <a:cubicBezTo>
                    <a:pt x="338" y="576"/>
                    <a:pt x="420" y="530"/>
                    <a:pt x="529" y="530"/>
                  </a:cubicBezTo>
                  <a:cubicBezTo>
                    <a:pt x="685" y="457"/>
                    <a:pt x="876" y="457"/>
                    <a:pt x="1068" y="457"/>
                  </a:cubicBezTo>
                  <a:lnTo>
                    <a:pt x="1141" y="457"/>
                  </a:lnTo>
                  <a:cubicBezTo>
                    <a:pt x="1332" y="457"/>
                    <a:pt x="1560" y="493"/>
                    <a:pt x="1752" y="576"/>
                  </a:cubicBezTo>
                  <a:cubicBezTo>
                    <a:pt x="1825" y="612"/>
                    <a:pt x="1934" y="649"/>
                    <a:pt x="2016" y="685"/>
                  </a:cubicBezTo>
                  <a:lnTo>
                    <a:pt x="2016" y="649"/>
                  </a:lnTo>
                  <a:cubicBezTo>
                    <a:pt x="2053" y="530"/>
                    <a:pt x="2089" y="457"/>
                    <a:pt x="2126" y="384"/>
                  </a:cubicBezTo>
                  <a:cubicBezTo>
                    <a:pt x="2162" y="302"/>
                    <a:pt x="2245" y="192"/>
                    <a:pt x="2317" y="119"/>
                  </a:cubicBezTo>
                  <a:cubicBezTo>
                    <a:pt x="2126" y="37"/>
                    <a:pt x="1934" y="37"/>
                    <a:pt x="1752" y="1"/>
                  </a:cubicBezTo>
                  <a:close/>
                </a:path>
              </a:pathLst>
            </a:custGeom>
            <a:solidFill>
              <a:srgbClr val="FE6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2" name="Google Shape;4492;p55"/>
            <p:cNvSpPr/>
            <p:nvPr/>
          </p:nvSpPr>
          <p:spPr>
            <a:xfrm>
              <a:off x="7702771" y="3408816"/>
              <a:ext cx="53" cy="5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FE6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3" name="Google Shape;4493;p55"/>
            <p:cNvSpPr/>
            <p:nvPr/>
          </p:nvSpPr>
          <p:spPr>
            <a:xfrm>
              <a:off x="8348824" y="3713566"/>
              <a:ext cx="7856" cy="18064"/>
            </a:xfrm>
            <a:custGeom>
              <a:avLst/>
              <a:gdLst/>
              <a:ahLst/>
              <a:cxnLst/>
              <a:rect l="l" t="t" r="r" b="b"/>
              <a:pathLst>
                <a:path w="147" h="338" extrusionOk="0">
                  <a:moveTo>
                    <a:pt x="110" y="0"/>
                  </a:moveTo>
                  <a:cubicBezTo>
                    <a:pt x="73" y="0"/>
                    <a:pt x="37" y="37"/>
                    <a:pt x="37" y="37"/>
                  </a:cubicBezTo>
                  <a:cubicBezTo>
                    <a:pt x="0" y="73"/>
                    <a:pt x="0" y="146"/>
                    <a:pt x="37" y="183"/>
                  </a:cubicBezTo>
                  <a:cubicBezTo>
                    <a:pt x="73" y="228"/>
                    <a:pt x="110" y="301"/>
                    <a:pt x="146" y="338"/>
                  </a:cubicBezTo>
                  <a:cubicBezTo>
                    <a:pt x="146" y="228"/>
                    <a:pt x="110" y="110"/>
                    <a:pt x="110" y="0"/>
                  </a:cubicBezTo>
                  <a:close/>
                </a:path>
              </a:pathLst>
            </a:custGeom>
            <a:solidFill>
              <a:srgbClr val="FE6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4" name="Google Shape;4494;p55"/>
            <p:cNvSpPr/>
            <p:nvPr/>
          </p:nvSpPr>
          <p:spPr>
            <a:xfrm>
              <a:off x="8362987" y="3719391"/>
              <a:ext cx="32708" cy="57079"/>
            </a:xfrm>
            <a:custGeom>
              <a:avLst/>
              <a:gdLst/>
              <a:ahLst/>
              <a:cxnLst/>
              <a:rect l="l" t="t" r="r" b="b"/>
              <a:pathLst>
                <a:path w="612" h="1068" extrusionOk="0">
                  <a:moveTo>
                    <a:pt x="0" y="1"/>
                  </a:moveTo>
                  <a:lnTo>
                    <a:pt x="0" y="1"/>
                  </a:lnTo>
                  <a:cubicBezTo>
                    <a:pt x="37" y="156"/>
                    <a:pt x="73" y="265"/>
                    <a:pt x="73" y="420"/>
                  </a:cubicBezTo>
                  <a:cubicBezTo>
                    <a:pt x="155" y="493"/>
                    <a:pt x="265" y="612"/>
                    <a:pt x="338" y="721"/>
                  </a:cubicBezTo>
                  <a:cubicBezTo>
                    <a:pt x="420" y="840"/>
                    <a:pt x="493" y="949"/>
                    <a:pt x="566" y="1068"/>
                  </a:cubicBezTo>
                  <a:cubicBezTo>
                    <a:pt x="611" y="949"/>
                    <a:pt x="611" y="840"/>
                    <a:pt x="611" y="758"/>
                  </a:cubicBezTo>
                  <a:lnTo>
                    <a:pt x="611" y="721"/>
                  </a:lnTo>
                  <a:cubicBezTo>
                    <a:pt x="456" y="493"/>
                    <a:pt x="228" y="229"/>
                    <a:pt x="0" y="1"/>
                  </a:cubicBezTo>
                  <a:close/>
                </a:path>
              </a:pathLst>
            </a:custGeom>
            <a:solidFill>
              <a:srgbClr val="FE6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5" name="Google Shape;4495;p55"/>
            <p:cNvSpPr/>
            <p:nvPr/>
          </p:nvSpPr>
          <p:spPr>
            <a:xfrm>
              <a:off x="8452188" y="3727675"/>
              <a:ext cx="26402" cy="79045"/>
            </a:xfrm>
            <a:custGeom>
              <a:avLst/>
              <a:gdLst/>
              <a:ahLst/>
              <a:cxnLst/>
              <a:rect l="l" t="t" r="r" b="b"/>
              <a:pathLst>
                <a:path w="494" h="1479" extrusionOk="0">
                  <a:moveTo>
                    <a:pt x="37" y="1"/>
                  </a:moveTo>
                  <a:cubicBezTo>
                    <a:pt x="0" y="37"/>
                    <a:pt x="0" y="110"/>
                    <a:pt x="0" y="147"/>
                  </a:cubicBezTo>
                  <a:cubicBezTo>
                    <a:pt x="37" y="192"/>
                    <a:pt x="83" y="265"/>
                    <a:pt x="119" y="302"/>
                  </a:cubicBezTo>
                  <a:cubicBezTo>
                    <a:pt x="156" y="420"/>
                    <a:pt x="192" y="566"/>
                    <a:pt x="229" y="685"/>
                  </a:cubicBezTo>
                  <a:cubicBezTo>
                    <a:pt x="265" y="831"/>
                    <a:pt x="311" y="1022"/>
                    <a:pt x="347" y="1178"/>
                  </a:cubicBezTo>
                  <a:lnTo>
                    <a:pt x="347" y="1214"/>
                  </a:lnTo>
                  <a:lnTo>
                    <a:pt x="347" y="1479"/>
                  </a:lnTo>
                  <a:cubicBezTo>
                    <a:pt x="420" y="1251"/>
                    <a:pt x="457" y="1059"/>
                    <a:pt x="493" y="831"/>
                  </a:cubicBezTo>
                  <a:lnTo>
                    <a:pt x="493" y="794"/>
                  </a:lnTo>
                  <a:cubicBezTo>
                    <a:pt x="457" y="648"/>
                    <a:pt x="420" y="493"/>
                    <a:pt x="347" y="375"/>
                  </a:cubicBezTo>
                  <a:cubicBezTo>
                    <a:pt x="311" y="265"/>
                    <a:pt x="265" y="147"/>
                    <a:pt x="192" y="37"/>
                  </a:cubicBezTo>
                  <a:cubicBezTo>
                    <a:pt x="192" y="1"/>
                    <a:pt x="156" y="1"/>
                    <a:pt x="119" y="1"/>
                  </a:cubicBezTo>
                  <a:close/>
                </a:path>
              </a:pathLst>
            </a:custGeom>
            <a:solidFill>
              <a:srgbClr val="FE6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6" name="Google Shape;4496;p55"/>
            <p:cNvSpPr/>
            <p:nvPr/>
          </p:nvSpPr>
          <p:spPr>
            <a:xfrm>
              <a:off x="8462450" y="3794483"/>
              <a:ext cx="20523" cy="57079"/>
            </a:xfrm>
            <a:custGeom>
              <a:avLst/>
              <a:gdLst/>
              <a:ahLst/>
              <a:cxnLst/>
              <a:rect l="l" t="t" r="r" b="b"/>
              <a:pathLst>
                <a:path w="384" h="1068" extrusionOk="0">
                  <a:moveTo>
                    <a:pt x="383" y="1"/>
                  </a:moveTo>
                  <a:cubicBezTo>
                    <a:pt x="347" y="83"/>
                    <a:pt x="347" y="119"/>
                    <a:pt x="347" y="156"/>
                  </a:cubicBezTo>
                  <a:cubicBezTo>
                    <a:pt x="228" y="457"/>
                    <a:pt x="119" y="767"/>
                    <a:pt x="0" y="1068"/>
                  </a:cubicBezTo>
                  <a:cubicBezTo>
                    <a:pt x="37" y="1031"/>
                    <a:pt x="119" y="995"/>
                    <a:pt x="155" y="949"/>
                  </a:cubicBezTo>
                  <a:cubicBezTo>
                    <a:pt x="228" y="876"/>
                    <a:pt x="265" y="803"/>
                    <a:pt x="301" y="685"/>
                  </a:cubicBezTo>
                  <a:cubicBezTo>
                    <a:pt x="347" y="575"/>
                    <a:pt x="383" y="457"/>
                    <a:pt x="383" y="347"/>
                  </a:cubicBezTo>
                  <a:lnTo>
                    <a:pt x="383" y="1"/>
                  </a:lnTo>
                  <a:close/>
                </a:path>
              </a:pathLst>
            </a:custGeom>
            <a:solidFill>
              <a:srgbClr val="FE6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7" name="Google Shape;4497;p55"/>
            <p:cNvSpPr/>
            <p:nvPr/>
          </p:nvSpPr>
          <p:spPr>
            <a:xfrm>
              <a:off x="8425840" y="3825215"/>
              <a:ext cx="32762" cy="28326"/>
            </a:xfrm>
            <a:custGeom>
              <a:avLst/>
              <a:gdLst/>
              <a:ahLst/>
              <a:cxnLst/>
              <a:rect l="l" t="t" r="r" b="b"/>
              <a:pathLst>
                <a:path w="613" h="530" extrusionOk="0">
                  <a:moveTo>
                    <a:pt x="119" y="0"/>
                  </a:moveTo>
                  <a:cubicBezTo>
                    <a:pt x="74" y="73"/>
                    <a:pt x="37" y="146"/>
                    <a:pt x="1" y="265"/>
                  </a:cubicBezTo>
                  <a:cubicBezTo>
                    <a:pt x="74" y="301"/>
                    <a:pt x="119" y="374"/>
                    <a:pt x="156" y="420"/>
                  </a:cubicBezTo>
                  <a:cubicBezTo>
                    <a:pt x="265" y="493"/>
                    <a:pt x="384" y="529"/>
                    <a:pt x="493" y="529"/>
                  </a:cubicBezTo>
                  <a:cubicBezTo>
                    <a:pt x="530" y="456"/>
                    <a:pt x="576" y="374"/>
                    <a:pt x="612" y="265"/>
                  </a:cubicBezTo>
                  <a:lnTo>
                    <a:pt x="612" y="265"/>
                  </a:lnTo>
                  <a:lnTo>
                    <a:pt x="576" y="301"/>
                  </a:lnTo>
                  <a:cubicBezTo>
                    <a:pt x="530" y="301"/>
                    <a:pt x="530" y="301"/>
                    <a:pt x="493" y="338"/>
                  </a:cubicBezTo>
                  <a:lnTo>
                    <a:pt x="457" y="338"/>
                  </a:lnTo>
                  <a:cubicBezTo>
                    <a:pt x="421" y="301"/>
                    <a:pt x="421" y="301"/>
                    <a:pt x="384" y="301"/>
                  </a:cubicBezTo>
                  <a:cubicBezTo>
                    <a:pt x="384" y="301"/>
                    <a:pt x="348" y="301"/>
                    <a:pt x="302" y="265"/>
                  </a:cubicBezTo>
                  <a:cubicBezTo>
                    <a:pt x="265" y="228"/>
                    <a:pt x="229" y="192"/>
                    <a:pt x="229" y="146"/>
                  </a:cubicBezTo>
                  <a:lnTo>
                    <a:pt x="229" y="192"/>
                  </a:lnTo>
                  <a:cubicBezTo>
                    <a:pt x="192" y="110"/>
                    <a:pt x="156" y="37"/>
                    <a:pt x="119" y="0"/>
                  </a:cubicBezTo>
                  <a:close/>
                </a:path>
              </a:pathLst>
            </a:custGeom>
            <a:solidFill>
              <a:srgbClr val="FE6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8" name="Google Shape;4498;p55"/>
            <p:cNvSpPr/>
            <p:nvPr/>
          </p:nvSpPr>
          <p:spPr>
            <a:xfrm>
              <a:off x="8399544" y="3768134"/>
              <a:ext cx="26348" cy="61034"/>
            </a:xfrm>
            <a:custGeom>
              <a:avLst/>
              <a:gdLst/>
              <a:ahLst/>
              <a:cxnLst/>
              <a:rect l="l" t="t" r="r" b="b"/>
              <a:pathLst>
                <a:path w="493" h="1142" extrusionOk="0">
                  <a:moveTo>
                    <a:pt x="73" y="1"/>
                  </a:moveTo>
                  <a:cubicBezTo>
                    <a:pt x="37" y="120"/>
                    <a:pt x="37" y="229"/>
                    <a:pt x="0" y="348"/>
                  </a:cubicBezTo>
                  <a:cubicBezTo>
                    <a:pt x="110" y="494"/>
                    <a:pt x="192" y="649"/>
                    <a:pt x="265" y="804"/>
                  </a:cubicBezTo>
                  <a:cubicBezTo>
                    <a:pt x="301" y="950"/>
                    <a:pt x="338" y="1068"/>
                    <a:pt x="420" y="1141"/>
                  </a:cubicBezTo>
                  <a:cubicBezTo>
                    <a:pt x="456" y="1068"/>
                    <a:pt x="493" y="950"/>
                    <a:pt x="493" y="840"/>
                  </a:cubicBezTo>
                  <a:cubicBezTo>
                    <a:pt x="493" y="840"/>
                    <a:pt x="493" y="804"/>
                    <a:pt x="456" y="758"/>
                  </a:cubicBezTo>
                  <a:cubicBezTo>
                    <a:pt x="456" y="722"/>
                    <a:pt x="420" y="685"/>
                    <a:pt x="420" y="612"/>
                  </a:cubicBezTo>
                  <a:cubicBezTo>
                    <a:pt x="383" y="530"/>
                    <a:pt x="338" y="494"/>
                    <a:pt x="301" y="421"/>
                  </a:cubicBezTo>
                  <a:cubicBezTo>
                    <a:pt x="228" y="265"/>
                    <a:pt x="155" y="156"/>
                    <a:pt x="73" y="1"/>
                  </a:cubicBezTo>
                  <a:close/>
                </a:path>
              </a:pathLst>
            </a:custGeom>
            <a:solidFill>
              <a:srgbClr val="FE6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9" name="Google Shape;4499;p55"/>
            <p:cNvSpPr/>
            <p:nvPr/>
          </p:nvSpPr>
          <p:spPr>
            <a:xfrm>
              <a:off x="8470734" y="3790581"/>
              <a:ext cx="53" cy="2031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0" y="37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FE6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0" name="Google Shape;4500;p55"/>
            <p:cNvSpPr/>
            <p:nvPr/>
          </p:nvSpPr>
          <p:spPr>
            <a:xfrm>
              <a:off x="8413654" y="3811051"/>
              <a:ext cx="53" cy="5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FE6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1" name="Google Shape;4501;p55"/>
            <p:cNvSpPr/>
            <p:nvPr/>
          </p:nvSpPr>
          <p:spPr>
            <a:xfrm>
              <a:off x="8413654" y="3811051"/>
              <a:ext cx="53" cy="5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FE6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2" name="Google Shape;4502;p55"/>
            <p:cNvSpPr/>
            <p:nvPr/>
          </p:nvSpPr>
          <p:spPr>
            <a:xfrm>
              <a:off x="8425840" y="3806669"/>
              <a:ext cx="2031" cy="6413"/>
            </a:xfrm>
            <a:custGeom>
              <a:avLst/>
              <a:gdLst/>
              <a:ahLst/>
              <a:cxnLst/>
              <a:rect l="l" t="t" r="r" b="b"/>
              <a:pathLst>
                <a:path w="38" h="120" extrusionOk="0">
                  <a:moveTo>
                    <a:pt x="37" y="1"/>
                  </a:moveTo>
                  <a:lnTo>
                    <a:pt x="37" y="1"/>
                  </a:lnTo>
                  <a:cubicBezTo>
                    <a:pt x="37" y="1"/>
                    <a:pt x="1" y="37"/>
                    <a:pt x="1" y="83"/>
                  </a:cubicBezTo>
                  <a:lnTo>
                    <a:pt x="1" y="119"/>
                  </a:lnTo>
                  <a:cubicBezTo>
                    <a:pt x="37" y="83"/>
                    <a:pt x="37" y="37"/>
                    <a:pt x="37" y="1"/>
                  </a:cubicBezTo>
                  <a:close/>
                </a:path>
              </a:pathLst>
            </a:custGeom>
            <a:solidFill>
              <a:srgbClr val="FE6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3" name="Google Shape;4503;p55"/>
            <p:cNvSpPr/>
            <p:nvPr/>
          </p:nvSpPr>
          <p:spPr>
            <a:xfrm>
              <a:off x="8429741" y="3806669"/>
              <a:ext cx="34686" cy="38587"/>
            </a:xfrm>
            <a:custGeom>
              <a:avLst/>
              <a:gdLst/>
              <a:ahLst/>
              <a:cxnLst/>
              <a:rect l="l" t="t" r="r" b="b"/>
              <a:pathLst>
                <a:path w="649" h="722" extrusionOk="0">
                  <a:moveTo>
                    <a:pt x="119" y="1"/>
                  </a:moveTo>
                  <a:cubicBezTo>
                    <a:pt x="83" y="156"/>
                    <a:pt x="46" y="265"/>
                    <a:pt x="1" y="384"/>
                  </a:cubicBezTo>
                  <a:cubicBezTo>
                    <a:pt x="46" y="420"/>
                    <a:pt x="46" y="457"/>
                    <a:pt x="83" y="493"/>
                  </a:cubicBezTo>
                  <a:cubicBezTo>
                    <a:pt x="119" y="493"/>
                    <a:pt x="119" y="539"/>
                    <a:pt x="156" y="575"/>
                  </a:cubicBezTo>
                  <a:cubicBezTo>
                    <a:pt x="156" y="612"/>
                    <a:pt x="192" y="612"/>
                    <a:pt x="192" y="648"/>
                  </a:cubicBezTo>
                  <a:cubicBezTo>
                    <a:pt x="275" y="685"/>
                    <a:pt x="348" y="721"/>
                    <a:pt x="420" y="721"/>
                  </a:cubicBezTo>
                  <a:lnTo>
                    <a:pt x="503" y="721"/>
                  </a:lnTo>
                  <a:cubicBezTo>
                    <a:pt x="576" y="575"/>
                    <a:pt x="612" y="457"/>
                    <a:pt x="649" y="311"/>
                  </a:cubicBezTo>
                  <a:cubicBezTo>
                    <a:pt x="612" y="265"/>
                    <a:pt x="576" y="265"/>
                    <a:pt x="539" y="265"/>
                  </a:cubicBezTo>
                  <a:cubicBezTo>
                    <a:pt x="503" y="265"/>
                    <a:pt x="457" y="311"/>
                    <a:pt x="457" y="347"/>
                  </a:cubicBezTo>
                  <a:cubicBezTo>
                    <a:pt x="384" y="311"/>
                    <a:pt x="348" y="311"/>
                    <a:pt x="275" y="265"/>
                  </a:cubicBezTo>
                  <a:lnTo>
                    <a:pt x="192" y="265"/>
                  </a:lnTo>
                  <a:cubicBezTo>
                    <a:pt x="192" y="192"/>
                    <a:pt x="156" y="156"/>
                    <a:pt x="156" y="119"/>
                  </a:cubicBezTo>
                  <a:lnTo>
                    <a:pt x="156" y="83"/>
                  </a:lnTo>
                  <a:cubicBezTo>
                    <a:pt x="156" y="37"/>
                    <a:pt x="156" y="37"/>
                    <a:pt x="119" y="1"/>
                  </a:cubicBezTo>
                  <a:close/>
                </a:path>
              </a:pathLst>
            </a:custGeom>
            <a:solidFill>
              <a:srgbClr val="FE6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4" name="Google Shape;4504;p55"/>
            <p:cNvSpPr/>
            <p:nvPr/>
          </p:nvSpPr>
          <p:spPr>
            <a:xfrm>
              <a:off x="8387359" y="3766210"/>
              <a:ext cx="8337" cy="14163"/>
            </a:xfrm>
            <a:custGeom>
              <a:avLst/>
              <a:gdLst/>
              <a:ahLst/>
              <a:cxnLst/>
              <a:rect l="l" t="t" r="r" b="b"/>
              <a:pathLst>
                <a:path w="156" h="265" extrusionOk="0">
                  <a:moveTo>
                    <a:pt x="110" y="0"/>
                  </a:moveTo>
                  <a:cubicBezTo>
                    <a:pt x="110" y="0"/>
                    <a:pt x="73" y="0"/>
                    <a:pt x="37" y="37"/>
                  </a:cubicBezTo>
                  <a:cubicBezTo>
                    <a:pt x="37" y="37"/>
                    <a:pt x="0" y="73"/>
                    <a:pt x="0" y="110"/>
                  </a:cubicBezTo>
                  <a:cubicBezTo>
                    <a:pt x="0" y="156"/>
                    <a:pt x="37" y="156"/>
                    <a:pt x="37" y="192"/>
                  </a:cubicBezTo>
                  <a:cubicBezTo>
                    <a:pt x="73" y="228"/>
                    <a:pt x="73" y="228"/>
                    <a:pt x="110" y="265"/>
                  </a:cubicBezTo>
                  <a:cubicBezTo>
                    <a:pt x="110" y="192"/>
                    <a:pt x="155" y="110"/>
                    <a:pt x="155" y="0"/>
                  </a:cubicBezTo>
                  <a:close/>
                </a:path>
              </a:pathLst>
            </a:custGeom>
            <a:solidFill>
              <a:srgbClr val="FE6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5" name="Google Shape;4505;p55"/>
            <p:cNvSpPr/>
            <p:nvPr/>
          </p:nvSpPr>
          <p:spPr>
            <a:xfrm>
              <a:off x="8399544" y="3774494"/>
              <a:ext cx="28326" cy="46390"/>
            </a:xfrm>
            <a:custGeom>
              <a:avLst/>
              <a:gdLst/>
              <a:ahLst/>
              <a:cxnLst/>
              <a:rect l="l" t="t" r="r" b="b"/>
              <a:pathLst>
                <a:path w="530" h="868" extrusionOk="0">
                  <a:moveTo>
                    <a:pt x="37" y="1"/>
                  </a:moveTo>
                  <a:cubicBezTo>
                    <a:pt x="37" y="73"/>
                    <a:pt x="37" y="183"/>
                    <a:pt x="0" y="265"/>
                  </a:cubicBezTo>
                  <a:cubicBezTo>
                    <a:pt x="73" y="338"/>
                    <a:pt x="110" y="375"/>
                    <a:pt x="155" y="457"/>
                  </a:cubicBezTo>
                  <a:cubicBezTo>
                    <a:pt x="265" y="603"/>
                    <a:pt x="383" y="721"/>
                    <a:pt x="456" y="867"/>
                  </a:cubicBezTo>
                  <a:cubicBezTo>
                    <a:pt x="493" y="794"/>
                    <a:pt x="529" y="721"/>
                    <a:pt x="529" y="603"/>
                  </a:cubicBezTo>
                  <a:cubicBezTo>
                    <a:pt x="383" y="411"/>
                    <a:pt x="228" y="183"/>
                    <a:pt x="37" y="1"/>
                  </a:cubicBezTo>
                  <a:close/>
                </a:path>
              </a:pathLst>
            </a:custGeom>
            <a:solidFill>
              <a:srgbClr val="FE6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6" name="Google Shape;4506;p55"/>
            <p:cNvSpPr/>
            <p:nvPr/>
          </p:nvSpPr>
          <p:spPr>
            <a:xfrm>
              <a:off x="8429741" y="3814953"/>
              <a:ext cx="10315" cy="14216"/>
            </a:xfrm>
            <a:custGeom>
              <a:avLst/>
              <a:gdLst/>
              <a:ahLst/>
              <a:cxnLst/>
              <a:rect l="l" t="t" r="r" b="b"/>
              <a:pathLst>
                <a:path w="193" h="266" extrusionOk="0">
                  <a:moveTo>
                    <a:pt x="83" y="1"/>
                  </a:moveTo>
                  <a:cubicBezTo>
                    <a:pt x="46" y="110"/>
                    <a:pt x="46" y="192"/>
                    <a:pt x="1" y="265"/>
                  </a:cubicBezTo>
                  <a:lnTo>
                    <a:pt x="119" y="265"/>
                  </a:lnTo>
                  <a:cubicBezTo>
                    <a:pt x="156" y="229"/>
                    <a:pt x="192" y="156"/>
                    <a:pt x="156" y="110"/>
                  </a:cubicBezTo>
                  <a:cubicBezTo>
                    <a:pt x="119" y="74"/>
                    <a:pt x="119" y="37"/>
                    <a:pt x="83" y="1"/>
                  </a:cubicBezTo>
                  <a:close/>
                </a:path>
              </a:pathLst>
            </a:custGeom>
            <a:solidFill>
              <a:srgbClr val="FE6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7" name="Google Shape;4507;p55"/>
            <p:cNvSpPr/>
            <p:nvPr/>
          </p:nvSpPr>
          <p:spPr>
            <a:xfrm>
              <a:off x="8380999" y="3755948"/>
              <a:ext cx="14697" cy="26402"/>
            </a:xfrm>
            <a:custGeom>
              <a:avLst/>
              <a:gdLst/>
              <a:ahLst/>
              <a:cxnLst/>
              <a:rect l="l" t="t" r="r" b="b"/>
              <a:pathLst>
                <a:path w="275" h="494" extrusionOk="0">
                  <a:moveTo>
                    <a:pt x="119" y="1"/>
                  </a:moveTo>
                  <a:lnTo>
                    <a:pt x="83" y="37"/>
                  </a:lnTo>
                  <a:cubicBezTo>
                    <a:pt x="46" y="74"/>
                    <a:pt x="1" y="119"/>
                    <a:pt x="46" y="192"/>
                  </a:cubicBezTo>
                  <a:cubicBezTo>
                    <a:pt x="83" y="302"/>
                    <a:pt x="156" y="384"/>
                    <a:pt x="229" y="493"/>
                  </a:cubicBezTo>
                  <a:cubicBezTo>
                    <a:pt x="229" y="384"/>
                    <a:pt x="274" y="265"/>
                    <a:pt x="274" y="156"/>
                  </a:cubicBezTo>
                  <a:cubicBezTo>
                    <a:pt x="274" y="119"/>
                    <a:pt x="229" y="119"/>
                    <a:pt x="229" y="74"/>
                  </a:cubicBezTo>
                  <a:cubicBezTo>
                    <a:pt x="192" y="37"/>
                    <a:pt x="156" y="1"/>
                    <a:pt x="119" y="1"/>
                  </a:cubicBezTo>
                  <a:close/>
                </a:path>
              </a:pathLst>
            </a:custGeom>
            <a:solidFill>
              <a:srgbClr val="FE6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8" name="Google Shape;4508;p55"/>
            <p:cNvSpPr/>
            <p:nvPr/>
          </p:nvSpPr>
          <p:spPr>
            <a:xfrm>
              <a:off x="8399544" y="3774494"/>
              <a:ext cx="28326" cy="50773"/>
            </a:xfrm>
            <a:custGeom>
              <a:avLst/>
              <a:gdLst/>
              <a:ahLst/>
              <a:cxnLst/>
              <a:rect l="l" t="t" r="r" b="b"/>
              <a:pathLst>
                <a:path w="530" h="950" extrusionOk="0">
                  <a:moveTo>
                    <a:pt x="37" y="1"/>
                  </a:moveTo>
                  <a:cubicBezTo>
                    <a:pt x="37" y="110"/>
                    <a:pt x="0" y="229"/>
                    <a:pt x="0" y="338"/>
                  </a:cubicBezTo>
                  <a:cubicBezTo>
                    <a:pt x="155" y="530"/>
                    <a:pt x="301" y="758"/>
                    <a:pt x="456" y="949"/>
                  </a:cubicBezTo>
                  <a:cubicBezTo>
                    <a:pt x="456" y="867"/>
                    <a:pt x="493" y="758"/>
                    <a:pt x="529" y="685"/>
                  </a:cubicBezTo>
                  <a:lnTo>
                    <a:pt x="493" y="639"/>
                  </a:lnTo>
                  <a:cubicBezTo>
                    <a:pt x="338" y="457"/>
                    <a:pt x="192" y="229"/>
                    <a:pt x="37" y="1"/>
                  </a:cubicBezTo>
                  <a:close/>
                </a:path>
              </a:pathLst>
            </a:custGeom>
            <a:solidFill>
              <a:srgbClr val="FE6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9" name="Google Shape;4509;p55"/>
            <p:cNvSpPr/>
            <p:nvPr/>
          </p:nvSpPr>
          <p:spPr>
            <a:xfrm>
              <a:off x="8429741" y="3818854"/>
              <a:ext cx="8337" cy="12239"/>
            </a:xfrm>
            <a:custGeom>
              <a:avLst/>
              <a:gdLst/>
              <a:ahLst/>
              <a:cxnLst/>
              <a:rect l="l" t="t" r="r" b="b"/>
              <a:pathLst>
                <a:path w="156" h="229" extrusionOk="0">
                  <a:moveTo>
                    <a:pt x="83" y="1"/>
                  </a:moveTo>
                  <a:cubicBezTo>
                    <a:pt x="46" y="83"/>
                    <a:pt x="1" y="156"/>
                    <a:pt x="1" y="229"/>
                  </a:cubicBezTo>
                  <a:lnTo>
                    <a:pt x="46" y="229"/>
                  </a:lnTo>
                  <a:cubicBezTo>
                    <a:pt x="83" y="229"/>
                    <a:pt x="83" y="229"/>
                    <a:pt x="119" y="192"/>
                  </a:cubicBezTo>
                  <a:cubicBezTo>
                    <a:pt x="119" y="192"/>
                    <a:pt x="156" y="156"/>
                    <a:pt x="156" y="119"/>
                  </a:cubicBezTo>
                  <a:cubicBezTo>
                    <a:pt x="156" y="83"/>
                    <a:pt x="119" y="83"/>
                    <a:pt x="119" y="37"/>
                  </a:cubicBezTo>
                  <a:cubicBezTo>
                    <a:pt x="83" y="37"/>
                    <a:pt x="83" y="1"/>
                    <a:pt x="83" y="1"/>
                  </a:cubicBezTo>
                  <a:close/>
                </a:path>
              </a:pathLst>
            </a:custGeom>
            <a:solidFill>
              <a:srgbClr val="FE6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0" name="Google Shape;4510;p55"/>
            <p:cNvSpPr/>
            <p:nvPr/>
          </p:nvSpPr>
          <p:spPr>
            <a:xfrm>
              <a:off x="8379075" y="3757926"/>
              <a:ext cx="16621" cy="28807"/>
            </a:xfrm>
            <a:custGeom>
              <a:avLst/>
              <a:gdLst/>
              <a:ahLst/>
              <a:cxnLst/>
              <a:rect l="l" t="t" r="r" b="b"/>
              <a:pathLst>
                <a:path w="311" h="539" extrusionOk="0">
                  <a:moveTo>
                    <a:pt x="82" y="0"/>
                  </a:moveTo>
                  <a:cubicBezTo>
                    <a:pt x="0" y="37"/>
                    <a:pt x="0" y="119"/>
                    <a:pt x="37" y="155"/>
                  </a:cubicBezTo>
                  <a:cubicBezTo>
                    <a:pt x="119" y="265"/>
                    <a:pt x="192" y="383"/>
                    <a:pt x="265" y="539"/>
                  </a:cubicBezTo>
                  <a:cubicBezTo>
                    <a:pt x="265" y="420"/>
                    <a:pt x="310" y="311"/>
                    <a:pt x="310" y="192"/>
                  </a:cubicBezTo>
                  <a:cubicBezTo>
                    <a:pt x="265" y="155"/>
                    <a:pt x="228" y="82"/>
                    <a:pt x="228" y="37"/>
                  </a:cubicBezTo>
                  <a:cubicBezTo>
                    <a:pt x="192" y="0"/>
                    <a:pt x="155" y="0"/>
                    <a:pt x="119" y="0"/>
                  </a:cubicBezTo>
                  <a:close/>
                </a:path>
              </a:pathLst>
            </a:custGeom>
            <a:solidFill>
              <a:srgbClr val="FE6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1" name="Google Shape;4511;p55"/>
            <p:cNvSpPr/>
            <p:nvPr/>
          </p:nvSpPr>
          <p:spPr>
            <a:xfrm>
              <a:off x="8399544" y="3778396"/>
              <a:ext cx="28326" cy="48795"/>
            </a:xfrm>
            <a:custGeom>
              <a:avLst/>
              <a:gdLst/>
              <a:ahLst/>
              <a:cxnLst/>
              <a:rect l="l" t="t" r="r" b="b"/>
              <a:pathLst>
                <a:path w="530" h="913" extrusionOk="0">
                  <a:moveTo>
                    <a:pt x="37" y="0"/>
                  </a:moveTo>
                  <a:cubicBezTo>
                    <a:pt x="37" y="110"/>
                    <a:pt x="0" y="192"/>
                    <a:pt x="0" y="302"/>
                  </a:cubicBezTo>
                  <a:cubicBezTo>
                    <a:pt x="155" y="493"/>
                    <a:pt x="301" y="685"/>
                    <a:pt x="456" y="913"/>
                  </a:cubicBezTo>
                  <a:cubicBezTo>
                    <a:pt x="456" y="794"/>
                    <a:pt x="493" y="721"/>
                    <a:pt x="529" y="648"/>
                  </a:cubicBezTo>
                  <a:cubicBezTo>
                    <a:pt x="338" y="420"/>
                    <a:pt x="192" y="229"/>
                    <a:pt x="37" y="0"/>
                  </a:cubicBezTo>
                  <a:close/>
                </a:path>
              </a:pathLst>
            </a:custGeom>
            <a:solidFill>
              <a:srgbClr val="FE6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2" name="Google Shape;4512;p55"/>
            <p:cNvSpPr/>
            <p:nvPr/>
          </p:nvSpPr>
          <p:spPr>
            <a:xfrm>
              <a:off x="8429741" y="3820832"/>
              <a:ext cx="6413" cy="10261"/>
            </a:xfrm>
            <a:custGeom>
              <a:avLst/>
              <a:gdLst/>
              <a:ahLst/>
              <a:cxnLst/>
              <a:rect l="l" t="t" r="r" b="b"/>
              <a:pathLst>
                <a:path w="120" h="192" extrusionOk="0">
                  <a:moveTo>
                    <a:pt x="46" y="0"/>
                  </a:moveTo>
                  <a:cubicBezTo>
                    <a:pt x="46" y="82"/>
                    <a:pt x="1" y="119"/>
                    <a:pt x="1" y="192"/>
                  </a:cubicBezTo>
                  <a:lnTo>
                    <a:pt x="46" y="192"/>
                  </a:lnTo>
                  <a:cubicBezTo>
                    <a:pt x="83" y="192"/>
                    <a:pt x="119" y="155"/>
                    <a:pt x="119" y="119"/>
                  </a:cubicBezTo>
                  <a:cubicBezTo>
                    <a:pt x="119" y="119"/>
                    <a:pt x="119" y="82"/>
                    <a:pt x="83" y="46"/>
                  </a:cubicBezTo>
                  <a:cubicBezTo>
                    <a:pt x="83" y="46"/>
                    <a:pt x="83" y="0"/>
                    <a:pt x="46" y="0"/>
                  </a:cubicBezTo>
                  <a:close/>
                </a:path>
              </a:pathLst>
            </a:custGeom>
            <a:solidFill>
              <a:srgbClr val="FE6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3" name="Google Shape;4513;p55"/>
            <p:cNvSpPr/>
            <p:nvPr/>
          </p:nvSpPr>
          <p:spPr>
            <a:xfrm>
              <a:off x="8379075" y="3759850"/>
              <a:ext cx="16621" cy="26883"/>
            </a:xfrm>
            <a:custGeom>
              <a:avLst/>
              <a:gdLst/>
              <a:ahLst/>
              <a:cxnLst/>
              <a:rect l="l" t="t" r="r" b="b"/>
              <a:pathLst>
                <a:path w="311" h="503" extrusionOk="0">
                  <a:moveTo>
                    <a:pt x="82" y="1"/>
                  </a:moveTo>
                  <a:cubicBezTo>
                    <a:pt x="37" y="46"/>
                    <a:pt x="0" y="119"/>
                    <a:pt x="37" y="156"/>
                  </a:cubicBezTo>
                  <a:cubicBezTo>
                    <a:pt x="119" y="275"/>
                    <a:pt x="192" y="384"/>
                    <a:pt x="265" y="503"/>
                  </a:cubicBezTo>
                  <a:cubicBezTo>
                    <a:pt x="265" y="384"/>
                    <a:pt x="310" y="275"/>
                    <a:pt x="310" y="156"/>
                  </a:cubicBezTo>
                  <a:cubicBezTo>
                    <a:pt x="265" y="119"/>
                    <a:pt x="265" y="83"/>
                    <a:pt x="228" y="46"/>
                  </a:cubicBezTo>
                  <a:cubicBezTo>
                    <a:pt x="192" y="46"/>
                    <a:pt x="192" y="1"/>
                    <a:pt x="155" y="1"/>
                  </a:cubicBezTo>
                  <a:close/>
                </a:path>
              </a:pathLst>
            </a:custGeom>
            <a:solidFill>
              <a:srgbClr val="FE6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4" name="Google Shape;4514;p55"/>
            <p:cNvSpPr/>
            <p:nvPr/>
          </p:nvSpPr>
          <p:spPr>
            <a:xfrm>
              <a:off x="8399544" y="3778396"/>
              <a:ext cx="26348" cy="48795"/>
            </a:xfrm>
            <a:custGeom>
              <a:avLst/>
              <a:gdLst/>
              <a:ahLst/>
              <a:cxnLst/>
              <a:rect l="l" t="t" r="r" b="b"/>
              <a:pathLst>
                <a:path w="493" h="913" extrusionOk="0">
                  <a:moveTo>
                    <a:pt x="37" y="0"/>
                  </a:moveTo>
                  <a:cubicBezTo>
                    <a:pt x="37" y="110"/>
                    <a:pt x="0" y="229"/>
                    <a:pt x="0" y="302"/>
                  </a:cubicBezTo>
                  <a:cubicBezTo>
                    <a:pt x="110" y="530"/>
                    <a:pt x="265" y="721"/>
                    <a:pt x="420" y="913"/>
                  </a:cubicBezTo>
                  <a:cubicBezTo>
                    <a:pt x="456" y="840"/>
                    <a:pt x="493" y="758"/>
                    <a:pt x="493" y="685"/>
                  </a:cubicBezTo>
                  <a:cubicBezTo>
                    <a:pt x="338" y="457"/>
                    <a:pt x="192" y="229"/>
                    <a:pt x="37" y="0"/>
                  </a:cubicBezTo>
                  <a:close/>
                </a:path>
              </a:pathLst>
            </a:custGeom>
            <a:solidFill>
              <a:srgbClr val="FE6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5" name="Google Shape;4515;p55"/>
            <p:cNvSpPr/>
            <p:nvPr/>
          </p:nvSpPr>
          <p:spPr>
            <a:xfrm>
              <a:off x="8427817" y="3823237"/>
              <a:ext cx="10261" cy="16140"/>
            </a:xfrm>
            <a:custGeom>
              <a:avLst/>
              <a:gdLst/>
              <a:ahLst/>
              <a:cxnLst/>
              <a:rect l="l" t="t" r="r" b="b"/>
              <a:pathLst>
                <a:path w="192" h="302" extrusionOk="0">
                  <a:moveTo>
                    <a:pt x="82" y="1"/>
                  </a:moveTo>
                  <a:cubicBezTo>
                    <a:pt x="37" y="74"/>
                    <a:pt x="37" y="147"/>
                    <a:pt x="0" y="229"/>
                  </a:cubicBezTo>
                  <a:cubicBezTo>
                    <a:pt x="0" y="265"/>
                    <a:pt x="37" y="265"/>
                    <a:pt x="82" y="302"/>
                  </a:cubicBezTo>
                  <a:cubicBezTo>
                    <a:pt x="82" y="302"/>
                    <a:pt x="119" y="302"/>
                    <a:pt x="155" y="265"/>
                  </a:cubicBezTo>
                  <a:cubicBezTo>
                    <a:pt x="192" y="265"/>
                    <a:pt x="192" y="229"/>
                    <a:pt x="192" y="229"/>
                  </a:cubicBezTo>
                  <a:lnTo>
                    <a:pt x="192" y="110"/>
                  </a:lnTo>
                  <a:cubicBezTo>
                    <a:pt x="155" y="74"/>
                    <a:pt x="119" y="37"/>
                    <a:pt x="82" y="1"/>
                  </a:cubicBezTo>
                  <a:close/>
                </a:path>
              </a:pathLst>
            </a:custGeom>
            <a:solidFill>
              <a:srgbClr val="FE6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6" name="Google Shape;4516;p55"/>
            <p:cNvSpPr/>
            <p:nvPr/>
          </p:nvSpPr>
          <p:spPr>
            <a:xfrm>
              <a:off x="8389283" y="3776418"/>
              <a:ext cx="3955" cy="10315"/>
            </a:xfrm>
            <a:custGeom>
              <a:avLst/>
              <a:gdLst/>
              <a:ahLst/>
              <a:cxnLst/>
              <a:rect l="l" t="t" r="r" b="b"/>
              <a:pathLst>
                <a:path w="74" h="193" extrusionOk="0">
                  <a:moveTo>
                    <a:pt x="74" y="1"/>
                  </a:moveTo>
                  <a:cubicBezTo>
                    <a:pt x="37" y="37"/>
                    <a:pt x="1" y="110"/>
                    <a:pt x="37" y="147"/>
                  </a:cubicBezTo>
                  <a:lnTo>
                    <a:pt x="74" y="193"/>
                  </a:lnTo>
                  <a:lnTo>
                    <a:pt x="74" y="1"/>
                  </a:lnTo>
                  <a:close/>
                </a:path>
              </a:pathLst>
            </a:custGeom>
            <a:solidFill>
              <a:srgbClr val="FE6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7" name="Google Shape;4517;p55"/>
            <p:cNvSpPr/>
            <p:nvPr/>
          </p:nvSpPr>
          <p:spPr>
            <a:xfrm>
              <a:off x="8399544" y="3778396"/>
              <a:ext cx="26348" cy="50773"/>
            </a:xfrm>
            <a:custGeom>
              <a:avLst/>
              <a:gdLst/>
              <a:ahLst/>
              <a:cxnLst/>
              <a:rect l="l" t="t" r="r" b="b"/>
              <a:pathLst>
                <a:path w="493" h="950" extrusionOk="0">
                  <a:moveTo>
                    <a:pt x="37" y="0"/>
                  </a:moveTo>
                  <a:cubicBezTo>
                    <a:pt x="37" y="110"/>
                    <a:pt x="0" y="229"/>
                    <a:pt x="0" y="302"/>
                  </a:cubicBezTo>
                  <a:cubicBezTo>
                    <a:pt x="110" y="530"/>
                    <a:pt x="265" y="721"/>
                    <a:pt x="420" y="949"/>
                  </a:cubicBezTo>
                  <a:cubicBezTo>
                    <a:pt x="456" y="840"/>
                    <a:pt x="493" y="758"/>
                    <a:pt x="493" y="685"/>
                  </a:cubicBezTo>
                  <a:cubicBezTo>
                    <a:pt x="338" y="457"/>
                    <a:pt x="192" y="229"/>
                    <a:pt x="37" y="0"/>
                  </a:cubicBezTo>
                  <a:close/>
                </a:path>
              </a:pathLst>
            </a:custGeom>
            <a:solidFill>
              <a:srgbClr val="FE6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8" name="Google Shape;4518;p55"/>
            <p:cNvSpPr/>
            <p:nvPr/>
          </p:nvSpPr>
          <p:spPr>
            <a:xfrm>
              <a:off x="8427817" y="3823237"/>
              <a:ext cx="12239" cy="18118"/>
            </a:xfrm>
            <a:custGeom>
              <a:avLst/>
              <a:gdLst/>
              <a:ahLst/>
              <a:cxnLst/>
              <a:rect l="l" t="t" r="r" b="b"/>
              <a:pathLst>
                <a:path w="229" h="339" extrusionOk="0">
                  <a:moveTo>
                    <a:pt x="82" y="1"/>
                  </a:moveTo>
                  <a:cubicBezTo>
                    <a:pt x="37" y="74"/>
                    <a:pt x="37" y="147"/>
                    <a:pt x="0" y="229"/>
                  </a:cubicBezTo>
                  <a:cubicBezTo>
                    <a:pt x="0" y="265"/>
                    <a:pt x="37" y="265"/>
                    <a:pt x="37" y="302"/>
                  </a:cubicBezTo>
                  <a:cubicBezTo>
                    <a:pt x="37" y="302"/>
                    <a:pt x="82" y="338"/>
                    <a:pt x="119" y="338"/>
                  </a:cubicBezTo>
                  <a:lnTo>
                    <a:pt x="192" y="338"/>
                  </a:lnTo>
                  <a:cubicBezTo>
                    <a:pt x="192" y="302"/>
                    <a:pt x="228" y="302"/>
                    <a:pt x="228" y="265"/>
                  </a:cubicBezTo>
                  <a:lnTo>
                    <a:pt x="228" y="183"/>
                  </a:lnTo>
                  <a:cubicBezTo>
                    <a:pt x="192" y="110"/>
                    <a:pt x="119" y="37"/>
                    <a:pt x="82" y="1"/>
                  </a:cubicBezTo>
                  <a:close/>
                </a:path>
              </a:pathLst>
            </a:custGeom>
            <a:solidFill>
              <a:srgbClr val="FE6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9" name="Google Shape;4519;p55"/>
            <p:cNvSpPr/>
            <p:nvPr/>
          </p:nvSpPr>
          <p:spPr>
            <a:xfrm>
              <a:off x="8403446" y="3790581"/>
              <a:ext cx="22447" cy="36610"/>
            </a:xfrm>
            <a:custGeom>
              <a:avLst/>
              <a:gdLst/>
              <a:ahLst/>
              <a:cxnLst/>
              <a:rect l="l" t="t" r="r" b="b"/>
              <a:pathLst>
                <a:path w="420" h="685" extrusionOk="0">
                  <a:moveTo>
                    <a:pt x="119" y="1"/>
                  </a:moveTo>
                  <a:cubicBezTo>
                    <a:pt x="82" y="1"/>
                    <a:pt x="82" y="1"/>
                    <a:pt x="37" y="37"/>
                  </a:cubicBezTo>
                  <a:cubicBezTo>
                    <a:pt x="0" y="37"/>
                    <a:pt x="0" y="110"/>
                    <a:pt x="0" y="156"/>
                  </a:cubicBezTo>
                  <a:cubicBezTo>
                    <a:pt x="119" y="338"/>
                    <a:pt x="228" y="530"/>
                    <a:pt x="347" y="685"/>
                  </a:cubicBezTo>
                  <a:cubicBezTo>
                    <a:pt x="383" y="612"/>
                    <a:pt x="420" y="530"/>
                    <a:pt x="420" y="420"/>
                  </a:cubicBezTo>
                  <a:cubicBezTo>
                    <a:pt x="347" y="302"/>
                    <a:pt x="265" y="192"/>
                    <a:pt x="192" y="74"/>
                  </a:cubicBezTo>
                  <a:cubicBezTo>
                    <a:pt x="192" y="37"/>
                    <a:pt x="155" y="1"/>
                    <a:pt x="119" y="1"/>
                  </a:cubicBezTo>
                  <a:close/>
                </a:path>
              </a:pathLst>
            </a:custGeom>
            <a:solidFill>
              <a:srgbClr val="FE6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0" name="Google Shape;4520;p55"/>
            <p:cNvSpPr/>
            <p:nvPr/>
          </p:nvSpPr>
          <p:spPr>
            <a:xfrm>
              <a:off x="8427817" y="3820832"/>
              <a:ext cx="14163" cy="20523"/>
            </a:xfrm>
            <a:custGeom>
              <a:avLst/>
              <a:gdLst/>
              <a:ahLst/>
              <a:cxnLst/>
              <a:rect l="l" t="t" r="r" b="b"/>
              <a:pathLst>
                <a:path w="265" h="384" extrusionOk="0">
                  <a:moveTo>
                    <a:pt x="82" y="0"/>
                  </a:moveTo>
                  <a:cubicBezTo>
                    <a:pt x="82" y="119"/>
                    <a:pt x="37" y="192"/>
                    <a:pt x="0" y="274"/>
                  </a:cubicBezTo>
                  <a:cubicBezTo>
                    <a:pt x="37" y="310"/>
                    <a:pt x="37" y="310"/>
                    <a:pt x="37" y="347"/>
                  </a:cubicBezTo>
                  <a:cubicBezTo>
                    <a:pt x="82" y="383"/>
                    <a:pt x="82" y="383"/>
                    <a:pt x="119" y="383"/>
                  </a:cubicBezTo>
                  <a:lnTo>
                    <a:pt x="192" y="383"/>
                  </a:lnTo>
                  <a:cubicBezTo>
                    <a:pt x="228" y="383"/>
                    <a:pt x="228" y="347"/>
                    <a:pt x="265" y="310"/>
                  </a:cubicBezTo>
                  <a:cubicBezTo>
                    <a:pt x="265" y="310"/>
                    <a:pt x="265" y="274"/>
                    <a:pt x="228" y="228"/>
                  </a:cubicBezTo>
                  <a:cubicBezTo>
                    <a:pt x="192" y="155"/>
                    <a:pt x="155" y="82"/>
                    <a:pt x="82" y="0"/>
                  </a:cubicBezTo>
                  <a:close/>
                </a:path>
              </a:pathLst>
            </a:custGeom>
            <a:solidFill>
              <a:srgbClr val="FE6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1" name="Google Shape;4521;p55"/>
            <p:cNvSpPr/>
            <p:nvPr/>
          </p:nvSpPr>
          <p:spPr>
            <a:xfrm>
              <a:off x="7296156" y="3611644"/>
              <a:ext cx="906427" cy="628032"/>
            </a:xfrm>
            <a:custGeom>
              <a:avLst/>
              <a:gdLst/>
              <a:ahLst/>
              <a:cxnLst/>
              <a:rect l="l" t="t" r="r" b="b"/>
              <a:pathLst>
                <a:path w="16960" h="11751" extrusionOk="0">
                  <a:moveTo>
                    <a:pt x="9123" y="1"/>
                  </a:moveTo>
                  <a:cubicBezTo>
                    <a:pt x="8521" y="1"/>
                    <a:pt x="7983" y="156"/>
                    <a:pt x="7572" y="384"/>
                  </a:cubicBezTo>
                  <a:cubicBezTo>
                    <a:pt x="7381" y="493"/>
                    <a:pt x="7189" y="648"/>
                    <a:pt x="7034" y="840"/>
                  </a:cubicBezTo>
                  <a:cubicBezTo>
                    <a:pt x="6888" y="1031"/>
                    <a:pt x="6770" y="1223"/>
                    <a:pt x="6697" y="1451"/>
                  </a:cubicBezTo>
                  <a:cubicBezTo>
                    <a:pt x="6615" y="1633"/>
                    <a:pt x="6542" y="1862"/>
                    <a:pt x="6542" y="2135"/>
                  </a:cubicBezTo>
                  <a:cubicBezTo>
                    <a:pt x="6505" y="2363"/>
                    <a:pt x="6505" y="2628"/>
                    <a:pt x="6505" y="2929"/>
                  </a:cubicBezTo>
                  <a:cubicBezTo>
                    <a:pt x="6542" y="3230"/>
                    <a:pt x="6615" y="3577"/>
                    <a:pt x="6697" y="3914"/>
                  </a:cubicBezTo>
                  <a:cubicBezTo>
                    <a:pt x="6770" y="4188"/>
                    <a:pt x="6843" y="4489"/>
                    <a:pt x="6961" y="4753"/>
                  </a:cubicBezTo>
                  <a:cubicBezTo>
                    <a:pt x="6542" y="4644"/>
                    <a:pt x="6085" y="4525"/>
                    <a:pt x="5666" y="4416"/>
                  </a:cubicBezTo>
                  <a:cubicBezTo>
                    <a:pt x="4982" y="4297"/>
                    <a:pt x="4379" y="4224"/>
                    <a:pt x="3805" y="4188"/>
                  </a:cubicBezTo>
                  <a:lnTo>
                    <a:pt x="3422" y="4188"/>
                  </a:lnTo>
                  <a:cubicBezTo>
                    <a:pt x="2892" y="4188"/>
                    <a:pt x="2436" y="4224"/>
                    <a:pt x="1980" y="4334"/>
                  </a:cubicBezTo>
                  <a:cubicBezTo>
                    <a:pt x="1369" y="4489"/>
                    <a:pt x="876" y="4753"/>
                    <a:pt x="457" y="5100"/>
                  </a:cubicBezTo>
                  <a:cubicBezTo>
                    <a:pt x="311" y="5246"/>
                    <a:pt x="156" y="5438"/>
                    <a:pt x="46" y="5593"/>
                  </a:cubicBezTo>
                  <a:cubicBezTo>
                    <a:pt x="1" y="5666"/>
                    <a:pt x="1" y="5739"/>
                    <a:pt x="46" y="5739"/>
                  </a:cubicBezTo>
                  <a:cubicBezTo>
                    <a:pt x="83" y="5784"/>
                    <a:pt x="83" y="5784"/>
                    <a:pt x="119" y="5784"/>
                  </a:cubicBezTo>
                  <a:cubicBezTo>
                    <a:pt x="156" y="5784"/>
                    <a:pt x="192" y="5784"/>
                    <a:pt x="192" y="5739"/>
                  </a:cubicBezTo>
                  <a:cubicBezTo>
                    <a:pt x="274" y="5629"/>
                    <a:pt x="384" y="5511"/>
                    <a:pt x="502" y="5401"/>
                  </a:cubicBezTo>
                  <a:cubicBezTo>
                    <a:pt x="539" y="5365"/>
                    <a:pt x="575" y="5328"/>
                    <a:pt x="612" y="5283"/>
                  </a:cubicBezTo>
                  <a:lnTo>
                    <a:pt x="612" y="5283"/>
                  </a:lnTo>
                  <a:cubicBezTo>
                    <a:pt x="575" y="5365"/>
                    <a:pt x="575" y="5438"/>
                    <a:pt x="575" y="5511"/>
                  </a:cubicBezTo>
                  <a:cubicBezTo>
                    <a:pt x="539" y="5702"/>
                    <a:pt x="612" y="5894"/>
                    <a:pt x="685" y="6049"/>
                  </a:cubicBezTo>
                  <a:cubicBezTo>
                    <a:pt x="767" y="6158"/>
                    <a:pt x="840" y="6277"/>
                    <a:pt x="958" y="6386"/>
                  </a:cubicBezTo>
                  <a:cubicBezTo>
                    <a:pt x="840" y="6697"/>
                    <a:pt x="730" y="7034"/>
                    <a:pt x="685" y="7417"/>
                  </a:cubicBezTo>
                  <a:cubicBezTo>
                    <a:pt x="648" y="7755"/>
                    <a:pt x="648" y="8101"/>
                    <a:pt x="685" y="8475"/>
                  </a:cubicBezTo>
                  <a:cubicBezTo>
                    <a:pt x="730" y="8822"/>
                    <a:pt x="840" y="9205"/>
                    <a:pt x="958" y="9506"/>
                  </a:cubicBezTo>
                  <a:cubicBezTo>
                    <a:pt x="1187" y="10035"/>
                    <a:pt x="1451" y="10455"/>
                    <a:pt x="1825" y="10720"/>
                  </a:cubicBezTo>
                  <a:cubicBezTo>
                    <a:pt x="2053" y="10911"/>
                    <a:pt x="2363" y="11030"/>
                    <a:pt x="2701" y="11176"/>
                  </a:cubicBezTo>
                  <a:cubicBezTo>
                    <a:pt x="3011" y="11258"/>
                    <a:pt x="3349" y="11367"/>
                    <a:pt x="3650" y="11404"/>
                  </a:cubicBezTo>
                  <a:cubicBezTo>
                    <a:pt x="3695" y="11404"/>
                    <a:pt x="3695" y="11404"/>
                    <a:pt x="3732" y="11367"/>
                  </a:cubicBezTo>
                  <a:cubicBezTo>
                    <a:pt x="4224" y="11486"/>
                    <a:pt x="4790" y="11595"/>
                    <a:pt x="5328" y="11668"/>
                  </a:cubicBezTo>
                  <a:cubicBezTo>
                    <a:pt x="5930" y="11714"/>
                    <a:pt x="6578" y="11751"/>
                    <a:pt x="7226" y="11751"/>
                  </a:cubicBezTo>
                  <a:lnTo>
                    <a:pt x="7873" y="11751"/>
                  </a:lnTo>
                  <a:cubicBezTo>
                    <a:pt x="8713" y="11714"/>
                    <a:pt x="9579" y="11632"/>
                    <a:pt x="10419" y="11440"/>
                  </a:cubicBezTo>
                  <a:cubicBezTo>
                    <a:pt x="11258" y="11294"/>
                    <a:pt x="12088" y="11066"/>
                    <a:pt x="12854" y="10756"/>
                  </a:cubicBezTo>
                  <a:cubicBezTo>
                    <a:pt x="13347" y="10574"/>
                    <a:pt x="13803" y="10346"/>
                    <a:pt x="14259" y="10072"/>
                  </a:cubicBezTo>
                  <a:lnTo>
                    <a:pt x="14296" y="10072"/>
                  </a:lnTo>
                  <a:cubicBezTo>
                    <a:pt x="14560" y="9926"/>
                    <a:pt x="14788" y="9771"/>
                    <a:pt x="15017" y="9616"/>
                  </a:cubicBezTo>
                  <a:cubicBezTo>
                    <a:pt x="15172" y="9506"/>
                    <a:pt x="15327" y="9388"/>
                    <a:pt x="15509" y="9278"/>
                  </a:cubicBezTo>
                  <a:cubicBezTo>
                    <a:pt x="15628" y="9205"/>
                    <a:pt x="15737" y="9087"/>
                    <a:pt x="15892" y="8932"/>
                  </a:cubicBezTo>
                  <a:cubicBezTo>
                    <a:pt x="16084" y="8749"/>
                    <a:pt x="16275" y="8521"/>
                    <a:pt x="16421" y="8247"/>
                  </a:cubicBezTo>
                  <a:cubicBezTo>
                    <a:pt x="16540" y="8019"/>
                    <a:pt x="16649" y="7755"/>
                    <a:pt x="16768" y="7454"/>
                  </a:cubicBezTo>
                  <a:cubicBezTo>
                    <a:pt x="16841" y="7189"/>
                    <a:pt x="16878" y="6925"/>
                    <a:pt x="16923" y="6614"/>
                  </a:cubicBezTo>
                  <a:cubicBezTo>
                    <a:pt x="16960" y="6012"/>
                    <a:pt x="16878" y="5438"/>
                    <a:pt x="16695" y="4945"/>
                  </a:cubicBezTo>
                  <a:cubicBezTo>
                    <a:pt x="16577" y="4680"/>
                    <a:pt x="16421" y="4452"/>
                    <a:pt x="16275" y="4261"/>
                  </a:cubicBezTo>
                  <a:cubicBezTo>
                    <a:pt x="16193" y="4142"/>
                    <a:pt x="16084" y="4033"/>
                    <a:pt x="16011" y="3960"/>
                  </a:cubicBezTo>
                  <a:cubicBezTo>
                    <a:pt x="15892" y="3841"/>
                    <a:pt x="15819" y="3768"/>
                    <a:pt x="15664" y="3686"/>
                  </a:cubicBezTo>
                  <a:cubicBezTo>
                    <a:pt x="15436" y="3540"/>
                    <a:pt x="15172" y="3458"/>
                    <a:pt x="14907" y="3385"/>
                  </a:cubicBezTo>
                  <a:cubicBezTo>
                    <a:pt x="14752" y="3349"/>
                    <a:pt x="14597" y="3312"/>
                    <a:pt x="14414" y="3312"/>
                  </a:cubicBezTo>
                  <a:lnTo>
                    <a:pt x="14259" y="3312"/>
                  </a:lnTo>
                  <a:cubicBezTo>
                    <a:pt x="14104" y="3312"/>
                    <a:pt x="13995" y="3312"/>
                    <a:pt x="13840" y="3349"/>
                  </a:cubicBezTo>
                  <a:cubicBezTo>
                    <a:pt x="13612" y="3385"/>
                    <a:pt x="13347" y="3458"/>
                    <a:pt x="13083" y="3577"/>
                  </a:cubicBezTo>
                  <a:cubicBezTo>
                    <a:pt x="12854" y="3650"/>
                    <a:pt x="12626" y="3768"/>
                    <a:pt x="12362" y="3960"/>
                  </a:cubicBezTo>
                  <a:cubicBezTo>
                    <a:pt x="12208" y="4032"/>
                    <a:pt x="12054" y="4141"/>
                    <a:pt x="11909" y="4223"/>
                  </a:cubicBezTo>
                  <a:lnTo>
                    <a:pt x="11909" y="4223"/>
                  </a:lnTo>
                  <a:cubicBezTo>
                    <a:pt x="11942" y="3816"/>
                    <a:pt x="11942" y="3411"/>
                    <a:pt x="11942" y="3084"/>
                  </a:cubicBezTo>
                  <a:cubicBezTo>
                    <a:pt x="11860" y="1789"/>
                    <a:pt x="11523" y="913"/>
                    <a:pt x="10838" y="420"/>
                  </a:cubicBezTo>
                  <a:cubicBezTo>
                    <a:pt x="10647" y="311"/>
                    <a:pt x="10419" y="192"/>
                    <a:pt x="10191" y="119"/>
                  </a:cubicBezTo>
                  <a:cubicBezTo>
                    <a:pt x="9999" y="83"/>
                    <a:pt x="9853" y="83"/>
                    <a:pt x="9734" y="37"/>
                  </a:cubicBezTo>
                  <a:cubicBezTo>
                    <a:pt x="9543" y="37"/>
                    <a:pt x="9397" y="37"/>
                    <a:pt x="9205" y="1"/>
                  </a:cubicBezTo>
                  <a:close/>
                </a:path>
              </a:pathLst>
            </a:custGeom>
            <a:solidFill>
              <a:srgbClr val="FA84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2" name="Google Shape;4522;p55"/>
            <p:cNvSpPr/>
            <p:nvPr/>
          </p:nvSpPr>
          <p:spPr>
            <a:xfrm>
              <a:off x="7505824" y="3788657"/>
              <a:ext cx="564646" cy="119984"/>
            </a:xfrm>
            <a:custGeom>
              <a:avLst/>
              <a:gdLst/>
              <a:ahLst/>
              <a:cxnLst/>
              <a:rect l="l" t="t" r="r" b="b"/>
              <a:pathLst>
                <a:path w="10565" h="2245" extrusionOk="0">
                  <a:moveTo>
                    <a:pt x="9953" y="0"/>
                  </a:moveTo>
                  <a:cubicBezTo>
                    <a:pt x="9762" y="0"/>
                    <a:pt x="9616" y="37"/>
                    <a:pt x="9461" y="73"/>
                  </a:cubicBezTo>
                  <a:cubicBezTo>
                    <a:pt x="9160" y="192"/>
                    <a:pt x="8849" y="338"/>
                    <a:pt x="8585" y="493"/>
                  </a:cubicBezTo>
                  <a:cubicBezTo>
                    <a:pt x="8019" y="830"/>
                    <a:pt x="7527" y="1286"/>
                    <a:pt x="6915" y="1514"/>
                  </a:cubicBezTo>
                  <a:cubicBezTo>
                    <a:pt x="6797" y="1597"/>
                    <a:pt x="6651" y="1633"/>
                    <a:pt x="6496" y="1670"/>
                  </a:cubicBezTo>
                  <a:cubicBezTo>
                    <a:pt x="6341" y="1742"/>
                    <a:pt x="6158" y="1788"/>
                    <a:pt x="6003" y="1825"/>
                  </a:cubicBezTo>
                  <a:cubicBezTo>
                    <a:pt x="5656" y="1898"/>
                    <a:pt x="5319" y="1971"/>
                    <a:pt x="4972" y="2016"/>
                  </a:cubicBezTo>
                  <a:cubicBezTo>
                    <a:pt x="4598" y="2089"/>
                    <a:pt x="4179" y="2089"/>
                    <a:pt x="3759" y="2126"/>
                  </a:cubicBezTo>
                  <a:cubicBezTo>
                    <a:pt x="3376" y="2126"/>
                    <a:pt x="2965" y="2126"/>
                    <a:pt x="2546" y="2089"/>
                  </a:cubicBezTo>
                  <a:cubicBezTo>
                    <a:pt x="2126" y="2089"/>
                    <a:pt x="1706" y="2053"/>
                    <a:pt x="1287" y="2053"/>
                  </a:cubicBezTo>
                  <a:cubicBezTo>
                    <a:pt x="867" y="2016"/>
                    <a:pt x="456" y="1971"/>
                    <a:pt x="37" y="1934"/>
                  </a:cubicBezTo>
                  <a:lnTo>
                    <a:pt x="0" y="1971"/>
                  </a:lnTo>
                  <a:cubicBezTo>
                    <a:pt x="0" y="2016"/>
                    <a:pt x="37" y="2016"/>
                    <a:pt x="37" y="2016"/>
                  </a:cubicBezTo>
                  <a:cubicBezTo>
                    <a:pt x="493" y="2053"/>
                    <a:pt x="949" y="2089"/>
                    <a:pt x="1405" y="2126"/>
                  </a:cubicBezTo>
                  <a:cubicBezTo>
                    <a:pt x="1861" y="2162"/>
                    <a:pt x="2318" y="2199"/>
                    <a:pt x="2774" y="2199"/>
                  </a:cubicBezTo>
                  <a:cubicBezTo>
                    <a:pt x="3230" y="2244"/>
                    <a:pt x="3686" y="2244"/>
                    <a:pt x="4142" y="2244"/>
                  </a:cubicBezTo>
                  <a:cubicBezTo>
                    <a:pt x="4562" y="2199"/>
                    <a:pt x="5018" y="2162"/>
                    <a:pt x="5474" y="2089"/>
                  </a:cubicBezTo>
                  <a:cubicBezTo>
                    <a:pt x="5884" y="2053"/>
                    <a:pt x="6341" y="1934"/>
                    <a:pt x="6760" y="1788"/>
                  </a:cubicBezTo>
                  <a:cubicBezTo>
                    <a:pt x="6915" y="1742"/>
                    <a:pt x="7070" y="1670"/>
                    <a:pt x="7253" y="1597"/>
                  </a:cubicBezTo>
                  <a:cubicBezTo>
                    <a:pt x="7371" y="1514"/>
                    <a:pt x="7527" y="1441"/>
                    <a:pt x="7673" y="1332"/>
                  </a:cubicBezTo>
                  <a:cubicBezTo>
                    <a:pt x="8247" y="985"/>
                    <a:pt x="8740" y="529"/>
                    <a:pt x="9388" y="265"/>
                  </a:cubicBezTo>
                  <a:lnTo>
                    <a:pt x="9351" y="265"/>
                  </a:lnTo>
                  <a:cubicBezTo>
                    <a:pt x="9579" y="192"/>
                    <a:pt x="9807" y="110"/>
                    <a:pt x="10035" y="73"/>
                  </a:cubicBezTo>
                  <a:lnTo>
                    <a:pt x="10564" y="73"/>
                  </a:lnTo>
                  <a:lnTo>
                    <a:pt x="10564" y="37"/>
                  </a:lnTo>
                  <a:lnTo>
                    <a:pt x="10564" y="0"/>
                  </a:lnTo>
                  <a:close/>
                </a:path>
              </a:pathLst>
            </a:custGeom>
            <a:solidFill>
              <a:srgbClr val="CB7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3" name="Google Shape;4523;p55"/>
            <p:cNvSpPr/>
            <p:nvPr/>
          </p:nvSpPr>
          <p:spPr>
            <a:xfrm>
              <a:off x="7641843" y="3618004"/>
              <a:ext cx="97591" cy="274066"/>
            </a:xfrm>
            <a:custGeom>
              <a:avLst/>
              <a:gdLst/>
              <a:ahLst/>
              <a:cxnLst/>
              <a:rect l="l" t="t" r="r" b="b"/>
              <a:pathLst>
                <a:path w="1826" h="5128" extrusionOk="0">
                  <a:moveTo>
                    <a:pt x="1707" y="0"/>
                  </a:moveTo>
                  <a:cubicBezTo>
                    <a:pt x="1597" y="73"/>
                    <a:pt x="1442" y="110"/>
                    <a:pt x="1332" y="192"/>
                  </a:cubicBezTo>
                  <a:cubicBezTo>
                    <a:pt x="1214" y="265"/>
                    <a:pt x="1059" y="338"/>
                    <a:pt x="949" y="456"/>
                  </a:cubicBezTo>
                  <a:cubicBezTo>
                    <a:pt x="685" y="648"/>
                    <a:pt x="457" y="876"/>
                    <a:pt x="302" y="1140"/>
                  </a:cubicBezTo>
                  <a:cubicBezTo>
                    <a:pt x="229" y="1286"/>
                    <a:pt x="147" y="1442"/>
                    <a:pt x="110" y="1597"/>
                  </a:cubicBezTo>
                  <a:cubicBezTo>
                    <a:pt x="37" y="1743"/>
                    <a:pt x="1" y="1898"/>
                    <a:pt x="1" y="2089"/>
                  </a:cubicBezTo>
                  <a:lnTo>
                    <a:pt x="1" y="2618"/>
                  </a:lnTo>
                  <a:cubicBezTo>
                    <a:pt x="1" y="2773"/>
                    <a:pt x="37" y="2965"/>
                    <a:pt x="37" y="3157"/>
                  </a:cubicBezTo>
                  <a:cubicBezTo>
                    <a:pt x="74" y="3531"/>
                    <a:pt x="192" y="3877"/>
                    <a:pt x="302" y="4215"/>
                  </a:cubicBezTo>
                  <a:cubicBezTo>
                    <a:pt x="375" y="4370"/>
                    <a:pt x="457" y="4561"/>
                    <a:pt x="530" y="4707"/>
                  </a:cubicBezTo>
                  <a:cubicBezTo>
                    <a:pt x="603" y="4826"/>
                    <a:pt x="721" y="4981"/>
                    <a:pt x="831" y="5127"/>
                  </a:cubicBezTo>
                  <a:lnTo>
                    <a:pt x="876" y="5127"/>
                  </a:lnTo>
                  <a:lnTo>
                    <a:pt x="876" y="5091"/>
                  </a:lnTo>
                  <a:cubicBezTo>
                    <a:pt x="831" y="5018"/>
                    <a:pt x="794" y="4935"/>
                    <a:pt x="758" y="4899"/>
                  </a:cubicBezTo>
                  <a:cubicBezTo>
                    <a:pt x="721" y="4826"/>
                    <a:pt x="685" y="4753"/>
                    <a:pt x="648" y="4671"/>
                  </a:cubicBezTo>
                  <a:cubicBezTo>
                    <a:pt x="566" y="4561"/>
                    <a:pt x="493" y="4406"/>
                    <a:pt x="420" y="4251"/>
                  </a:cubicBezTo>
                  <a:cubicBezTo>
                    <a:pt x="265" y="3877"/>
                    <a:pt x="192" y="3458"/>
                    <a:pt x="147" y="3038"/>
                  </a:cubicBezTo>
                  <a:cubicBezTo>
                    <a:pt x="110" y="2810"/>
                    <a:pt x="110" y="2618"/>
                    <a:pt x="110" y="2427"/>
                  </a:cubicBezTo>
                  <a:cubicBezTo>
                    <a:pt x="110" y="2244"/>
                    <a:pt x="110" y="2053"/>
                    <a:pt x="147" y="1898"/>
                  </a:cubicBezTo>
                  <a:cubicBezTo>
                    <a:pt x="192" y="1706"/>
                    <a:pt x="229" y="1514"/>
                    <a:pt x="302" y="1369"/>
                  </a:cubicBezTo>
                  <a:cubicBezTo>
                    <a:pt x="375" y="1177"/>
                    <a:pt x="457" y="1022"/>
                    <a:pt x="566" y="912"/>
                  </a:cubicBezTo>
                  <a:cubicBezTo>
                    <a:pt x="721" y="757"/>
                    <a:pt x="876" y="602"/>
                    <a:pt x="1022" y="456"/>
                  </a:cubicBezTo>
                  <a:cubicBezTo>
                    <a:pt x="1141" y="374"/>
                    <a:pt x="1250" y="301"/>
                    <a:pt x="1369" y="265"/>
                  </a:cubicBezTo>
                  <a:cubicBezTo>
                    <a:pt x="1515" y="192"/>
                    <a:pt x="1634" y="110"/>
                    <a:pt x="1743" y="73"/>
                  </a:cubicBezTo>
                  <a:cubicBezTo>
                    <a:pt x="1789" y="73"/>
                    <a:pt x="1789" y="73"/>
                    <a:pt x="1825" y="37"/>
                  </a:cubicBezTo>
                  <a:lnTo>
                    <a:pt x="1825" y="0"/>
                  </a:lnTo>
                  <a:close/>
                </a:path>
              </a:pathLst>
            </a:custGeom>
            <a:solidFill>
              <a:srgbClr val="CB7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4" name="Google Shape;4524;p55"/>
            <p:cNvSpPr/>
            <p:nvPr/>
          </p:nvSpPr>
          <p:spPr>
            <a:xfrm>
              <a:off x="7649646" y="3719391"/>
              <a:ext cx="53" cy="5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5832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5" name="Google Shape;4525;p55"/>
            <p:cNvSpPr/>
            <p:nvPr/>
          </p:nvSpPr>
          <p:spPr>
            <a:xfrm>
              <a:off x="7649646" y="3719391"/>
              <a:ext cx="53" cy="5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5832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6" name="Google Shape;4526;p55"/>
            <p:cNvSpPr/>
            <p:nvPr/>
          </p:nvSpPr>
          <p:spPr>
            <a:xfrm>
              <a:off x="7649646" y="3719391"/>
              <a:ext cx="53" cy="5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5832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7" name="Google Shape;4527;p55"/>
            <p:cNvSpPr/>
            <p:nvPr/>
          </p:nvSpPr>
          <p:spPr>
            <a:xfrm>
              <a:off x="6835400" y="3875935"/>
              <a:ext cx="688478" cy="418367"/>
            </a:xfrm>
            <a:custGeom>
              <a:avLst/>
              <a:gdLst/>
              <a:ahLst/>
              <a:cxnLst/>
              <a:rect l="l" t="t" r="r" b="b"/>
              <a:pathLst>
                <a:path w="12882" h="7828" extrusionOk="0">
                  <a:moveTo>
                    <a:pt x="8549" y="0"/>
                  </a:moveTo>
                  <a:cubicBezTo>
                    <a:pt x="8357" y="0"/>
                    <a:pt x="8211" y="37"/>
                    <a:pt x="8019" y="73"/>
                  </a:cubicBezTo>
                  <a:lnTo>
                    <a:pt x="7937" y="73"/>
                  </a:lnTo>
                  <a:cubicBezTo>
                    <a:pt x="7144" y="228"/>
                    <a:pt x="6304" y="383"/>
                    <a:pt x="5474" y="420"/>
                  </a:cubicBezTo>
                  <a:cubicBezTo>
                    <a:pt x="5201" y="420"/>
                    <a:pt x="4936" y="456"/>
                    <a:pt x="4671" y="456"/>
                  </a:cubicBezTo>
                  <a:cubicBezTo>
                    <a:pt x="4516" y="456"/>
                    <a:pt x="4334" y="420"/>
                    <a:pt x="4179" y="420"/>
                  </a:cubicBezTo>
                  <a:lnTo>
                    <a:pt x="3686" y="420"/>
                  </a:lnTo>
                  <a:cubicBezTo>
                    <a:pt x="3495" y="383"/>
                    <a:pt x="3303" y="383"/>
                    <a:pt x="3075" y="383"/>
                  </a:cubicBezTo>
                  <a:lnTo>
                    <a:pt x="2966" y="383"/>
                  </a:lnTo>
                  <a:cubicBezTo>
                    <a:pt x="2655" y="383"/>
                    <a:pt x="2427" y="383"/>
                    <a:pt x="2199" y="420"/>
                  </a:cubicBezTo>
                  <a:cubicBezTo>
                    <a:pt x="1898" y="493"/>
                    <a:pt x="1634" y="611"/>
                    <a:pt x="1406" y="757"/>
                  </a:cubicBezTo>
                  <a:cubicBezTo>
                    <a:pt x="1177" y="912"/>
                    <a:pt x="949" y="1177"/>
                    <a:pt x="758" y="1441"/>
                  </a:cubicBezTo>
                  <a:cubicBezTo>
                    <a:pt x="566" y="1706"/>
                    <a:pt x="411" y="2016"/>
                    <a:pt x="302" y="2390"/>
                  </a:cubicBezTo>
                  <a:cubicBezTo>
                    <a:pt x="183" y="2700"/>
                    <a:pt x="110" y="3074"/>
                    <a:pt x="74" y="3457"/>
                  </a:cubicBezTo>
                  <a:cubicBezTo>
                    <a:pt x="1" y="3841"/>
                    <a:pt x="1" y="4178"/>
                    <a:pt x="1" y="4561"/>
                  </a:cubicBezTo>
                  <a:cubicBezTo>
                    <a:pt x="37" y="4753"/>
                    <a:pt x="37" y="4899"/>
                    <a:pt x="74" y="5054"/>
                  </a:cubicBezTo>
                  <a:cubicBezTo>
                    <a:pt x="110" y="5246"/>
                    <a:pt x="147" y="5401"/>
                    <a:pt x="229" y="5547"/>
                  </a:cubicBezTo>
                  <a:cubicBezTo>
                    <a:pt x="302" y="5775"/>
                    <a:pt x="457" y="6039"/>
                    <a:pt x="639" y="6231"/>
                  </a:cubicBezTo>
                  <a:cubicBezTo>
                    <a:pt x="831" y="6422"/>
                    <a:pt x="1022" y="6614"/>
                    <a:pt x="1323" y="6769"/>
                  </a:cubicBezTo>
                  <a:cubicBezTo>
                    <a:pt x="1552" y="6915"/>
                    <a:pt x="1825" y="7034"/>
                    <a:pt x="2163" y="7180"/>
                  </a:cubicBezTo>
                  <a:cubicBezTo>
                    <a:pt x="2509" y="7298"/>
                    <a:pt x="2883" y="7408"/>
                    <a:pt x="3303" y="7526"/>
                  </a:cubicBezTo>
                  <a:cubicBezTo>
                    <a:pt x="3303" y="7563"/>
                    <a:pt x="3303" y="7563"/>
                    <a:pt x="3340" y="7599"/>
                  </a:cubicBezTo>
                  <a:cubicBezTo>
                    <a:pt x="3340" y="7636"/>
                    <a:pt x="3376" y="7636"/>
                    <a:pt x="3422" y="7636"/>
                  </a:cubicBezTo>
                  <a:cubicBezTo>
                    <a:pt x="3686" y="7636"/>
                    <a:pt x="3951" y="7681"/>
                    <a:pt x="4215" y="7681"/>
                  </a:cubicBezTo>
                  <a:cubicBezTo>
                    <a:pt x="4480" y="7718"/>
                    <a:pt x="4671" y="7754"/>
                    <a:pt x="4863" y="7754"/>
                  </a:cubicBezTo>
                  <a:lnTo>
                    <a:pt x="4936" y="7754"/>
                  </a:lnTo>
                  <a:cubicBezTo>
                    <a:pt x="5319" y="7754"/>
                    <a:pt x="5775" y="7791"/>
                    <a:pt x="6231" y="7791"/>
                  </a:cubicBezTo>
                  <a:cubicBezTo>
                    <a:pt x="6496" y="7827"/>
                    <a:pt x="6797" y="7827"/>
                    <a:pt x="7071" y="7827"/>
                  </a:cubicBezTo>
                  <a:lnTo>
                    <a:pt x="7636" y="7827"/>
                  </a:lnTo>
                  <a:cubicBezTo>
                    <a:pt x="7864" y="7791"/>
                    <a:pt x="8092" y="7791"/>
                    <a:pt x="8321" y="7791"/>
                  </a:cubicBezTo>
                  <a:cubicBezTo>
                    <a:pt x="8476" y="7754"/>
                    <a:pt x="8585" y="7754"/>
                    <a:pt x="8704" y="7754"/>
                  </a:cubicBezTo>
                  <a:cubicBezTo>
                    <a:pt x="8777" y="7754"/>
                    <a:pt x="8850" y="7718"/>
                    <a:pt x="8932" y="7718"/>
                  </a:cubicBezTo>
                  <a:lnTo>
                    <a:pt x="9196" y="7718"/>
                  </a:lnTo>
                  <a:cubicBezTo>
                    <a:pt x="9762" y="7636"/>
                    <a:pt x="10373" y="7599"/>
                    <a:pt x="10948" y="7453"/>
                  </a:cubicBezTo>
                  <a:cubicBezTo>
                    <a:pt x="11285" y="7335"/>
                    <a:pt x="11586" y="7225"/>
                    <a:pt x="11860" y="7070"/>
                  </a:cubicBezTo>
                  <a:cubicBezTo>
                    <a:pt x="12125" y="6878"/>
                    <a:pt x="12353" y="6687"/>
                    <a:pt x="12499" y="6459"/>
                  </a:cubicBezTo>
                  <a:cubicBezTo>
                    <a:pt x="12772" y="6039"/>
                    <a:pt x="12882" y="5510"/>
                    <a:pt x="12882" y="4862"/>
                  </a:cubicBezTo>
                  <a:cubicBezTo>
                    <a:pt x="12845" y="4333"/>
                    <a:pt x="12727" y="3759"/>
                    <a:pt x="12544" y="3193"/>
                  </a:cubicBezTo>
                  <a:cubicBezTo>
                    <a:pt x="12499" y="3074"/>
                    <a:pt x="12462" y="3001"/>
                    <a:pt x="12426" y="2892"/>
                  </a:cubicBezTo>
                  <a:lnTo>
                    <a:pt x="12389" y="2846"/>
                  </a:lnTo>
                  <a:cubicBezTo>
                    <a:pt x="12389" y="2810"/>
                    <a:pt x="12389" y="2773"/>
                    <a:pt x="12353" y="2773"/>
                  </a:cubicBezTo>
                  <a:cubicBezTo>
                    <a:pt x="12161" y="2281"/>
                    <a:pt x="11897" y="1825"/>
                    <a:pt x="11586" y="1405"/>
                  </a:cubicBezTo>
                  <a:cubicBezTo>
                    <a:pt x="11440" y="1177"/>
                    <a:pt x="11285" y="985"/>
                    <a:pt x="11094" y="839"/>
                  </a:cubicBezTo>
                  <a:cubicBezTo>
                    <a:pt x="10793" y="611"/>
                    <a:pt x="10492" y="383"/>
                    <a:pt x="10109" y="228"/>
                  </a:cubicBezTo>
                  <a:cubicBezTo>
                    <a:pt x="9808" y="109"/>
                    <a:pt x="9461" y="37"/>
                    <a:pt x="9078" y="0"/>
                  </a:cubicBezTo>
                  <a:close/>
                </a:path>
              </a:pathLst>
            </a:custGeom>
            <a:solidFill>
              <a:srgbClr val="FE6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8" name="Google Shape;4528;p55"/>
            <p:cNvSpPr/>
            <p:nvPr/>
          </p:nvSpPr>
          <p:spPr>
            <a:xfrm>
              <a:off x="7471191" y="3981705"/>
              <a:ext cx="53" cy="5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FEBF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9" name="Google Shape;4529;p55"/>
            <p:cNvSpPr/>
            <p:nvPr/>
          </p:nvSpPr>
          <p:spPr>
            <a:xfrm>
              <a:off x="7471191" y="3981705"/>
              <a:ext cx="53" cy="5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FEBF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0" name="Google Shape;4530;p55"/>
            <p:cNvSpPr/>
            <p:nvPr/>
          </p:nvSpPr>
          <p:spPr>
            <a:xfrm>
              <a:off x="7471191" y="3981705"/>
              <a:ext cx="53" cy="5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FEBF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1" name="Google Shape;4531;p55"/>
            <p:cNvSpPr/>
            <p:nvPr/>
          </p:nvSpPr>
          <p:spPr>
            <a:xfrm>
              <a:off x="7471191" y="3981705"/>
              <a:ext cx="53" cy="5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FEBF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2" name="Google Shape;4532;p55"/>
            <p:cNvSpPr/>
            <p:nvPr/>
          </p:nvSpPr>
          <p:spPr>
            <a:xfrm>
              <a:off x="7471191" y="3981705"/>
              <a:ext cx="53" cy="5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FEBF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3" name="Google Shape;4533;p55"/>
            <p:cNvSpPr/>
            <p:nvPr/>
          </p:nvSpPr>
          <p:spPr>
            <a:xfrm>
              <a:off x="6329321" y="3827139"/>
              <a:ext cx="400303" cy="456901"/>
            </a:xfrm>
            <a:custGeom>
              <a:avLst/>
              <a:gdLst/>
              <a:ahLst/>
              <a:cxnLst/>
              <a:rect l="l" t="t" r="r" b="b"/>
              <a:pathLst>
                <a:path w="7490" h="8549" extrusionOk="0">
                  <a:moveTo>
                    <a:pt x="6459" y="1"/>
                  </a:moveTo>
                  <a:cubicBezTo>
                    <a:pt x="6158" y="156"/>
                    <a:pt x="5857" y="384"/>
                    <a:pt x="5547" y="685"/>
                  </a:cubicBezTo>
                  <a:cubicBezTo>
                    <a:pt x="5401" y="840"/>
                    <a:pt x="5282" y="1022"/>
                    <a:pt x="5173" y="1141"/>
                  </a:cubicBezTo>
                  <a:cubicBezTo>
                    <a:pt x="5054" y="1296"/>
                    <a:pt x="4945" y="1442"/>
                    <a:pt x="4826" y="1597"/>
                  </a:cubicBezTo>
                  <a:cubicBezTo>
                    <a:pt x="4334" y="2245"/>
                    <a:pt x="3914" y="2929"/>
                    <a:pt x="3494" y="3613"/>
                  </a:cubicBezTo>
                  <a:lnTo>
                    <a:pt x="3385" y="3759"/>
                  </a:lnTo>
                  <a:cubicBezTo>
                    <a:pt x="3002" y="4407"/>
                    <a:pt x="2509" y="5173"/>
                    <a:pt x="1943" y="5857"/>
                  </a:cubicBezTo>
                  <a:cubicBezTo>
                    <a:pt x="1633" y="6232"/>
                    <a:pt x="1296" y="6578"/>
                    <a:pt x="876" y="6879"/>
                  </a:cubicBezTo>
                  <a:cubicBezTo>
                    <a:pt x="803" y="6916"/>
                    <a:pt x="721" y="6952"/>
                    <a:pt x="648" y="7034"/>
                  </a:cubicBezTo>
                  <a:cubicBezTo>
                    <a:pt x="575" y="7071"/>
                    <a:pt x="493" y="7107"/>
                    <a:pt x="456" y="7144"/>
                  </a:cubicBezTo>
                  <a:cubicBezTo>
                    <a:pt x="301" y="7226"/>
                    <a:pt x="192" y="7335"/>
                    <a:pt x="73" y="7527"/>
                  </a:cubicBezTo>
                  <a:cubicBezTo>
                    <a:pt x="37" y="7563"/>
                    <a:pt x="37" y="7600"/>
                    <a:pt x="37" y="7682"/>
                  </a:cubicBezTo>
                  <a:cubicBezTo>
                    <a:pt x="0" y="7719"/>
                    <a:pt x="0" y="7791"/>
                    <a:pt x="37" y="7828"/>
                  </a:cubicBezTo>
                  <a:cubicBezTo>
                    <a:pt x="37" y="7947"/>
                    <a:pt x="73" y="8020"/>
                    <a:pt x="192" y="8093"/>
                  </a:cubicBezTo>
                  <a:cubicBezTo>
                    <a:pt x="265" y="8211"/>
                    <a:pt x="383" y="8248"/>
                    <a:pt x="493" y="8284"/>
                  </a:cubicBezTo>
                  <a:cubicBezTo>
                    <a:pt x="575" y="8321"/>
                    <a:pt x="684" y="8366"/>
                    <a:pt x="840" y="8403"/>
                  </a:cubicBezTo>
                  <a:cubicBezTo>
                    <a:pt x="1068" y="8476"/>
                    <a:pt x="1296" y="8512"/>
                    <a:pt x="1560" y="8512"/>
                  </a:cubicBezTo>
                  <a:cubicBezTo>
                    <a:pt x="1670" y="8512"/>
                    <a:pt x="1752" y="8549"/>
                    <a:pt x="1861" y="8549"/>
                  </a:cubicBezTo>
                  <a:cubicBezTo>
                    <a:pt x="2126" y="8549"/>
                    <a:pt x="2400" y="8512"/>
                    <a:pt x="2664" y="8476"/>
                  </a:cubicBezTo>
                  <a:cubicBezTo>
                    <a:pt x="3038" y="8439"/>
                    <a:pt x="3385" y="8321"/>
                    <a:pt x="3768" y="8211"/>
                  </a:cubicBezTo>
                  <a:cubicBezTo>
                    <a:pt x="4489" y="7947"/>
                    <a:pt x="5173" y="7527"/>
                    <a:pt x="5702" y="7034"/>
                  </a:cubicBezTo>
                  <a:cubicBezTo>
                    <a:pt x="6122" y="6615"/>
                    <a:pt x="6505" y="6122"/>
                    <a:pt x="6806" y="5474"/>
                  </a:cubicBezTo>
                  <a:cubicBezTo>
                    <a:pt x="7070" y="4863"/>
                    <a:pt x="7298" y="4179"/>
                    <a:pt x="7417" y="3495"/>
                  </a:cubicBezTo>
                  <a:cubicBezTo>
                    <a:pt x="7490" y="2847"/>
                    <a:pt x="7490" y="2245"/>
                    <a:pt x="7371" y="1670"/>
                  </a:cubicBezTo>
                  <a:cubicBezTo>
                    <a:pt x="7335" y="1369"/>
                    <a:pt x="7262" y="1105"/>
                    <a:pt x="7143" y="840"/>
                  </a:cubicBezTo>
                  <a:cubicBezTo>
                    <a:pt x="7070" y="721"/>
                    <a:pt x="6997" y="566"/>
                    <a:pt x="6915" y="457"/>
                  </a:cubicBezTo>
                  <a:cubicBezTo>
                    <a:pt x="6842" y="302"/>
                    <a:pt x="6733" y="192"/>
                    <a:pt x="6614" y="37"/>
                  </a:cubicBezTo>
                  <a:lnTo>
                    <a:pt x="6578" y="1"/>
                  </a:lnTo>
                  <a:close/>
                </a:path>
              </a:pathLst>
            </a:custGeom>
            <a:solidFill>
              <a:srgbClr val="FE6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4" name="Google Shape;4534;p55"/>
            <p:cNvSpPr/>
            <p:nvPr/>
          </p:nvSpPr>
          <p:spPr>
            <a:xfrm>
              <a:off x="6613546" y="3825215"/>
              <a:ext cx="65417" cy="56117"/>
            </a:xfrm>
            <a:custGeom>
              <a:avLst/>
              <a:gdLst/>
              <a:ahLst/>
              <a:cxnLst/>
              <a:rect l="l" t="t" r="r" b="b"/>
              <a:pathLst>
                <a:path w="1224" h="1050" extrusionOk="0">
                  <a:moveTo>
                    <a:pt x="1187" y="0"/>
                  </a:moveTo>
                  <a:cubicBezTo>
                    <a:pt x="1068" y="73"/>
                    <a:pt x="959" y="110"/>
                    <a:pt x="840" y="192"/>
                  </a:cubicBezTo>
                  <a:cubicBezTo>
                    <a:pt x="731" y="265"/>
                    <a:pt x="612" y="338"/>
                    <a:pt x="539" y="420"/>
                  </a:cubicBezTo>
                  <a:cubicBezTo>
                    <a:pt x="420" y="493"/>
                    <a:pt x="311" y="566"/>
                    <a:pt x="229" y="684"/>
                  </a:cubicBezTo>
                  <a:cubicBezTo>
                    <a:pt x="156" y="757"/>
                    <a:pt x="83" y="876"/>
                    <a:pt x="1" y="986"/>
                  </a:cubicBezTo>
                  <a:lnTo>
                    <a:pt x="1" y="1022"/>
                  </a:lnTo>
                  <a:cubicBezTo>
                    <a:pt x="24" y="1040"/>
                    <a:pt x="35" y="1049"/>
                    <a:pt x="45" y="1049"/>
                  </a:cubicBezTo>
                  <a:cubicBezTo>
                    <a:pt x="56" y="1049"/>
                    <a:pt x="65" y="1040"/>
                    <a:pt x="83" y="1022"/>
                  </a:cubicBezTo>
                  <a:cubicBezTo>
                    <a:pt x="119" y="986"/>
                    <a:pt x="156" y="913"/>
                    <a:pt x="192" y="876"/>
                  </a:cubicBezTo>
                  <a:cubicBezTo>
                    <a:pt x="229" y="830"/>
                    <a:pt x="311" y="757"/>
                    <a:pt x="347" y="721"/>
                  </a:cubicBezTo>
                  <a:cubicBezTo>
                    <a:pt x="420" y="648"/>
                    <a:pt x="457" y="602"/>
                    <a:pt x="539" y="529"/>
                  </a:cubicBezTo>
                  <a:cubicBezTo>
                    <a:pt x="649" y="420"/>
                    <a:pt x="804" y="338"/>
                    <a:pt x="913" y="228"/>
                  </a:cubicBezTo>
                  <a:cubicBezTo>
                    <a:pt x="1032" y="192"/>
                    <a:pt x="1105" y="110"/>
                    <a:pt x="1223" y="73"/>
                  </a:cubicBezTo>
                  <a:lnTo>
                    <a:pt x="1223" y="0"/>
                  </a:lnTo>
                  <a:close/>
                </a:path>
              </a:pathLst>
            </a:custGeom>
            <a:solidFill>
              <a:srgbClr val="FEBF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5" name="Google Shape;4535;p55"/>
            <p:cNvSpPr/>
            <p:nvPr/>
          </p:nvSpPr>
          <p:spPr>
            <a:xfrm>
              <a:off x="6611622" y="3827139"/>
              <a:ext cx="67341" cy="52697"/>
            </a:xfrm>
            <a:custGeom>
              <a:avLst/>
              <a:gdLst/>
              <a:ahLst/>
              <a:cxnLst/>
              <a:rect l="l" t="t" r="r" b="b"/>
              <a:pathLst>
                <a:path w="1260" h="986" extrusionOk="0">
                  <a:moveTo>
                    <a:pt x="1177" y="1"/>
                  </a:moveTo>
                  <a:cubicBezTo>
                    <a:pt x="876" y="156"/>
                    <a:pt x="575" y="384"/>
                    <a:pt x="265" y="685"/>
                  </a:cubicBezTo>
                  <a:cubicBezTo>
                    <a:pt x="172" y="778"/>
                    <a:pt x="105" y="878"/>
                    <a:pt x="37" y="950"/>
                  </a:cubicBezTo>
                  <a:lnTo>
                    <a:pt x="37" y="950"/>
                  </a:lnTo>
                  <a:lnTo>
                    <a:pt x="37" y="950"/>
                  </a:lnTo>
                  <a:lnTo>
                    <a:pt x="0" y="986"/>
                  </a:lnTo>
                  <a:cubicBezTo>
                    <a:pt x="13" y="975"/>
                    <a:pt x="25" y="963"/>
                    <a:pt x="37" y="950"/>
                  </a:cubicBezTo>
                  <a:lnTo>
                    <a:pt x="37" y="950"/>
                  </a:lnTo>
                  <a:lnTo>
                    <a:pt x="37" y="986"/>
                  </a:lnTo>
                  <a:lnTo>
                    <a:pt x="82" y="986"/>
                  </a:lnTo>
                  <a:cubicBezTo>
                    <a:pt x="155" y="950"/>
                    <a:pt x="192" y="877"/>
                    <a:pt x="228" y="840"/>
                  </a:cubicBezTo>
                  <a:cubicBezTo>
                    <a:pt x="265" y="758"/>
                    <a:pt x="347" y="721"/>
                    <a:pt x="383" y="648"/>
                  </a:cubicBezTo>
                  <a:cubicBezTo>
                    <a:pt x="420" y="612"/>
                    <a:pt x="493" y="530"/>
                    <a:pt x="575" y="493"/>
                  </a:cubicBezTo>
                  <a:cubicBezTo>
                    <a:pt x="685" y="384"/>
                    <a:pt x="803" y="302"/>
                    <a:pt x="949" y="192"/>
                  </a:cubicBezTo>
                  <a:cubicBezTo>
                    <a:pt x="1068" y="156"/>
                    <a:pt x="1141" y="74"/>
                    <a:pt x="1259" y="37"/>
                  </a:cubicBezTo>
                  <a:lnTo>
                    <a:pt x="1259" y="1"/>
                  </a:lnTo>
                  <a:close/>
                </a:path>
              </a:pathLst>
            </a:custGeom>
            <a:solidFill>
              <a:srgbClr val="FE6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6" name="Google Shape;4536;p55"/>
            <p:cNvSpPr/>
            <p:nvPr/>
          </p:nvSpPr>
          <p:spPr>
            <a:xfrm>
              <a:off x="6442894" y="3625807"/>
              <a:ext cx="164878" cy="217468"/>
            </a:xfrm>
            <a:custGeom>
              <a:avLst/>
              <a:gdLst/>
              <a:ahLst/>
              <a:cxnLst/>
              <a:rect l="l" t="t" r="r" b="b"/>
              <a:pathLst>
                <a:path w="3085" h="4069" extrusionOk="0">
                  <a:moveTo>
                    <a:pt x="649" y="0"/>
                  </a:moveTo>
                  <a:cubicBezTo>
                    <a:pt x="612" y="0"/>
                    <a:pt x="576" y="46"/>
                    <a:pt x="503" y="46"/>
                  </a:cubicBezTo>
                  <a:cubicBezTo>
                    <a:pt x="421" y="82"/>
                    <a:pt x="348" y="119"/>
                    <a:pt x="311" y="192"/>
                  </a:cubicBezTo>
                  <a:cubicBezTo>
                    <a:pt x="229" y="310"/>
                    <a:pt x="192" y="420"/>
                    <a:pt x="119" y="575"/>
                  </a:cubicBezTo>
                  <a:cubicBezTo>
                    <a:pt x="83" y="648"/>
                    <a:pt x="83" y="730"/>
                    <a:pt x="46" y="803"/>
                  </a:cubicBezTo>
                  <a:cubicBezTo>
                    <a:pt x="46" y="839"/>
                    <a:pt x="1" y="876"/>
                    <a:pt x="1" y="912"/>
                  </a:cubicBezTo>
                  <a:cubicBezTo>
                    <a:pt x="1" y="958"/>
                    <a:pt x="46" y="994"/>
                    <a:pt x="46" y="1031"/>
                  </a:cubicBezTo>
                  <a:cubicBezTo>
                    <a:pt x="46" y="1067"/>
                    <a:pt x="83" y="1104"/>
                    <a:pt x="83" y="1104"/>
                  </a:cubicBezTo>
                  <a:cubicBezTo>
                    <a:pt x="46" y="1186"/>
                    <a:pt x="46" y="1223"/>
                    <a:pt x="1" y="1332"/>
                  </a:cubicBezTo>
                  <a:lnTo>
                    <a:pt x="1" y="1524"/>
                  </a:lnTo>
                  <a:cubicBezTo>
                    <a:pt x="1" y="1597"/>
                    <a:pt x="1" y="1679"/>
                    <a:pt x="46" y="1752"/>
                  </a:cubicBezTo>
                  <a:cubicBezTo>
                    <a:pt x="83" y="2053"/>
                    <a:pt x="275" y="2326"/>
                    <a:pt x="539" y="2591"/>
                  </a:cubicBezTo>
                  <a:cubicBezTo>
                    <a:pt x="649" y="2664"/>
                    <a:pt x="767" y="2783"/>
                    <a:pt x="913" y="2855"/>
                  </a:cubicBezTo>
                  <a:cubicBezTo>
                    <a:pt x="959" y="2892"/>
                    <a:pt x="1032" y="2928"/>
                    <a:pt x="1068" y="2965"/>
                  </a:cubicBezTo>
                  <a:cubicBezTo>
                    <a:pt x="1105" y="2965"/>
                    <a:pt x="1141" y="3011"/>
                    <a:pt x="1187" y="3011"/>
                  </a:cubicBezTo>
                  <a:cubicBezTo>
                    <a:pt x="1223" y="3011"/>
                    <a:pt x="1296" y="3047"/>
                    <a:pt x="1333" y="3047"/>
                  </a:cubicBezTo>
                  <a:cubicBezTo>
                    <a:pt x="1488" y="3120"/>
                    <a:pt x="1679" y="3193"/>
                    <a:pt x="1825" y="3275"/>
                  </a:cubicBezTo>
                  <a:cubicBezTo>
                    <a:pt x="1871" y="3312"/>
                    <a:pt x="1908" y="3348"/>
                    <a:pt x="1944" y="3385"/>
                  </a:cubicBezTo>
                  <a:cubicBezTo>
                    <a:pt x="1944" y="3385"/>
                    <a:pt x="1980" y="3421"/>
                    <a:pt x="1980" y="3467"/>
                  </a:cubicBezTo>
                  <a:lnTo>
                    <a:pt x="1980" y="3503"/>
                  </a:lnTo>
                  <a:cubicBezTo>
                    <a:pt x="2017" y="3503"/>
                    <a:pt x="2017" y="3540"/>
                    <a:pt x="2053" y="3576"/>
                  </a:cubicBezTo>
                  <a:lnTo>
                    <a:pt x="2136" y="3576"/>
                  </a:lnTo>
                  <a:lnTo>
                    <a:pt x="2172" y="3613"/>
                  </a:lnTo>
                  <a:lnTo>
                    <a:pt x="2172" y="3649"/>
                  </a:lnTo>
                  <a:cubicBezTo>
                    <a:pt x="2245" y="3768"/>
                    <a:pt x="2327" y="3841"/>
                    <a:pt x="2400" y="3923"/>
                  </a:cubicBezTo>
                  <a:cubicBezTo>
                    <a:pt x="2437" y="3959"/>
                    <a:pt x="2555" y="4032"/>
                    <a:pt x="2628" y="4032"/>
                  </a:cubicBezTo>
                  <a:lnTo>
                    <a:pt x="2738" y="4032"/>
                  </a:lnTo>
                  <a:lnTo>
                    <a:pt x="2738" y="4069"/>
                  </a:lnTo>
                  <a:lnTo>
                    <a:pt x="2820" y="4069"/>
                  </a:lnTo>
                  <a:cubicBezTo>
                    <a:pt x="2856" y="4069"/>
                    <a:pt x="2893" y="4069"/>
                    <a:pt x="2893" y="4032"/>
                  </a:cubicBezTo>
                  <a:cubicBezTo>
                    <a:pt x="3048" y="3804"/>
                    <a:pt x="3084" y="3613"/>
                    <a:pt x="3048" y="3421"/>
                  </a:cubicBezTo>
                  <a:cubicBezTo>
                    <a:pt x="3048" y="3275"/>
                    <a:pt x="2929" y="3120"/>
                    <a:pt x="2738" y="2965"/>
                  </a:cubicBezTo>
                  <a:cubicBezTo>
                    <a:pt x="2592" y="2855"/>
                    <a:pt x="2437" y="2783"/>
                    <a:pt x="2245" y="2700"/>
                  </a:cubicBezTo>
                  <a:lnTo>
                    <a:pt x="2172" y="2664"/>
                  </a:lnTo>
                  <a:cubicBezTo>
                    <a:pt x="2136" y="2664"/>
                    <a:pt x="2099" y="2627"/>
                    <a:pt x="2053" y="2627"/>
                  </a:cubicBezTo>
                  <a:cubicBezTo>
                    <a:pt x="1908" y="2399"/>
                    <a:pt x="1752" y="2135"/>
                    <a:pt x="1597" y="1825"/>
                  </a:cubicBezTo>
                  <a:cubicBezTo>
                    <a:pt x="1488" y="1597"/>
                    <a:pt x="1369" y="1414"/>
                    <a:pt x="1296" y="1186"/>
                  </a:cubicBezTo>
                  <a:cubicBezTo>
                    <a:pt x="1223" y="1067"/>
                    <a:pt x="1187" y="958"/>
                    <a:pt x="1141" y="839"/>
                  </a:cubicBezTo>
                  <a:cubicBezTo>
                    <a:pt x="1105" y="730"/>
                    <a:pt x="1068" y="611"/>
                    <a:pt x="1068" y="538"/>
                  </a:cubicBezTo>
                  <a:lnTo>
                    <a:pt x="1032" y="456"/>
                  </a:lnTo>
                  <a:cubicBezTo>
                    <a:pt x="1032" y="383"/>
                    <a:pt x="1032" y="310"/>
                    <a:pt x="995" y="274"/>
                  </a:cubicBezTo>
                  <a:cubicBezTo>
                    <a:pt x="959" y="155"/>
                    <a:pt x="877" y="82"/>
                    <a:pt x="804" y="46"/>
                  </a:cubicBezTo>
                  <a:cubicBezTo>
                    <a:pt x="767" y="46"/>
                    <a:pt x="731" y="0"/>
                    <a:pt x="649" y="0"/>
                  </a:cubicBezTo>
                  <a:close/>
                </a:path>
              </a:pathLst>
            </a:custGeom>
            <a:solidFill>
              <a:srgbClr val="FFC3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7" name="Google Shape;4537;p55"/>
            <p:cNvSpPr/>
            <p:nvPr/>
          </p:nvSpPr>
          <p:spPr>
            <a:xfrm>
              <a:off x="6469723" y="3625807"/>
              <a:ext cx="138048" cy="201381"/>
            </a:xfrm>
            <a:custGeom>
              <a:avLst/>
              <a:gdLst/>
              <a:ahLst/>
              <a:cxnLst/>
              <a:rect l="l" t="t" r="r" b="b"/>
              <a:pathLst>
                <a:path w="2583" h="3768" extrusionOk="0">
                  <a:moveTo>
                    <a:pt x="147" y="0"/>
                  </a:moveTo>
                  <a:cubicBezTo>
                    <a:pt x="110" y="0"/>
                    <a:pt x="74" y="0"/>
                    <a:pt x="1" y="46"/>
                  </a:cubicBezTo>
                  <a:cubicBezTo>
                    <a:pt x="1" y="347"/>
                    <a:pt x="37" y="611"/>
                    <a:pt x="74" y="912"/>
                  </a:cubicBezTo>
                  <a:lnTo>
                    <a:pt x="74" y="876"/>
                  </a:lnTo>
                  <a:cubicBezTo>
                    <a:pt x="110" y="1067"/>
                    <a:pt x="147" y="1223"/>
                    <a:pt x="183" y="1368"/>
                  </a:cubicBezTo>
                  <a:cubicBezTo>
                    <a:pt x="265" y="1487"/>
                    <a:pt x="302" y="1642"/>
                    <a:pt x="375" y="1788"/>
                  </a:cubicBezTo>
                  <a:cubicBezTo>
                    <a:pt x="411" y="1870"/>
                    <a:pt x="457" y="1980"/>
                    <a:pt x="530" y="2098"/>
                  </a:cubicBezTo>
                  <a:cubicBezTo>
                    <a:pt x="603" y="2171"/>
                    <a:pt x="639" y="2244"/>
                    <a:pt x="721" y="2363"/>
                  </a:cubicBezTo>
                  <a:lnTo>
                    <a:pt x="721" y="2326"/>
                  </a:lnTo>
                  <a:cubicBezTo>
                    <a:pt x="794" y="2399"/>
                    <a:pt x="867" y="2472"/>
                    <a:pt x="949" y="2554"/>
                  </a:cubicBezTo>
                  <a:cubicBezTo>
                    <a:pt x="1022" y="2627"/>
                    <a:pt x="1095" y="2664"/>
                    <a:pt x="1177" y="2737"/>
                  </a:cubicBezTo>
                  <a:cubicBezTo>
                    <a:pt x="1214" y="2783"/>
                    <a:pt x="1250" y="2819"/>
                    <a:pt x="1323" y="2819"/>
                  </a:cubicBezTo>
                  <a:cubicBezTo>
                    <a:pt x="1406" y="2855"/>
                    <a:pt x="1442" y="2892"/>
                    <a:pt x="1515" y="2928"/>
                  </a:cubicBezTo>
                  <a:cubicBezTo>
                    <a:pt x="1634" y="2965"/>
                    <a:pt x="1707" y="3047"/>
                    <a:pt x="1825" y="3084"/>
                  </a:cubicBezTo>
                  <a:cubicBezTo>
                    <a:pt x="1935" y="3120"/>
                    <a:pt x="2008" y="3193"/>
                    <a:pt x="2126" y="3239"/>
                  </a:cubicBezTo>
                  <a:cubicBezTo>
                    <a:pt x="2199" y="3312"/>
                    <a:pt x="2281" y="3348"/>
                    <a:pt x="2318" y="3421"/>
                  </a:cubicBezTo>
                  <a:cubicBezTo>
                    <a:pt x="2391" y="3503"/>
                    <a:pt x="2464" y="3576"/>
                    <a:pt x="2509" y="3649"/>
                  </a:cubicBezTo>
                  <a:cubicBezTo>
                    <a:pt x="2509" y="3695"/>
                    <a:pt x="2509" y="3731"/>
                    <a:pt x="2546" y="3768"/>
                  </a:cubicBezTo>
                  <a:cubicBezTo>
                    <a:pt x="2582" y="3649"/>
                    <a:pt x="2582" y="3540"/>
                    <a:pt x="2546" y="3421"/>
                  </a:cubicBezTo>
                  <a:cubicBezTo>
                    <a:pt x="2546" y="3275"/>
                    <a:pt x="2427" y="3120"/>
                    <a:pt x="2236" y="2965"/>
                  </a:cubicBezTo>
                  <a:cubicBezTo>
                    <a:pt x="2090" y="2855"/>
                    <a:pt x="1935" y="2783"/>
                    <a:pt x="1743" y="2700"/>
                  </a:cubicBezTo>
                  <a:lnTo>
                    <a:pt x="1670" y="2664"/>
                  </a:lnTo>
                  <a:cubicBezTo>
                    <a:pt x="1634" y="2664"/>
                    <a:pt x="1597" y="2627"/>
                    <a:pt x="1551" y="2627"/>
                  </a:cubicBezTo>
                  <a:cubicBezTo>
                    <a:pt x="1406" y="2399"/>
                    <a:pt x="1250" y="2135"/>
                    <a:pt x="1095" y="1825"/>
                  </a:cubicBezTo>
                  <a:cubicBezTo>
                    <a:pt x="986" y="1597"/>
                    <a:pt x="867" y="1414"/>
                    <a:pt x="794" y="1186"/>
                  </a:cubicBezTo>
                  <a:cubicBezTo>
                    <a:pt x="721" y="1067"/>
                    <a:pt x="685" y="958"/>
                    <a:pt x="639" y="839"/>
                  </a:cubicBezTo>
                  <a:cubicBezTo>
                    <a:pt x="603" y="730"/>
                    <a:pt x="566" y="611"/>
                    <a:pt x="566" y="538"/>
                  </a:cubicBezTo>
                  <a:lnTo>
                    <a:pt x="530" y="456"/>
                  </a:lnTo>
                  <a:cubicBezTo>
                    <a:pt x="530" y="383"/>
                    <a:pt x="530" y="310"/>
                    <a:pt x="493" y="274"/>
                  </a:cubicBezTo>
                  <a:cubicBezTo>
                    <a:pt x="457" y="155"/>
                    <a:pt x="375" y="82"/>
                    <a:pt x="302" y="46"/>
                  </a:cubicBezTo>
                  <a:cubicBezTo>
                    <a:pt x="265" y="0"/>
                    <a:pt x="229" y="0"/>
                    <a:pt x="147" y="0"/>
                  </a:cubicBezTo>
                  <a:close/>
                </a:path>
              </a:pathLst>
            </a:custGeom>
            <a:solidFill>
              <a:srgbClr val="EEAA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8" name="Google Shape;4538;p55"/>
            <p:cNvSpPr/>
            <p:nvPr/>
          </p:nvSpPr>
          <p:spPr>
            <a:xfrm>
              <a:off x="6440970" y="3623829"/>
              <a:ext cx="44894" cy="136071"/>
            </a:xfrm>
            <a:custGeom>
              <a:avLst/>
              <a:gdLst/>
              <a:ahLst/>
              <a:cxnLst/>
              <a:rect l="l" t="t" r="r" b="b"/>
              <a:pathLst>
                <a:path w="840" h="2546" extrusionOk="0">
                  <a:moveTo>
                    <a:pt x="575" y="1"/>
                  </a:moveTo>
                  <a:cubicBezTo>
                    <a:pt x="493" y="37"/>
                    <a:pt x="457" y="83"/>
                    <a:pt x="420" y="119"/>
                  </a:cubicBezTo>
                  <a:cubicBezTo>
                    <a:pt x="384" y="156"/>
                    <a:pt x="347" y="192"/>
                    <a:pt x="311" y="229"/>
                  </a:cubicBezTo>
                  <a:cubicBezTo>
                    <a:pt x="228" y="347"/>
                    <a:pt x="155" y="420"/>
                    <a:pt x="119" y="539"/>
                  </a:cubicBezTo>
                  <a:cubicBezTo>
                    <a:pt x="82" y="648"/>
                    <a:pt x="37" y="767"/>
                    <a:pt x="0" y="876"/>
                  </a:cubicBezTo>
                  <a:lnTo>
                    <a:pt x="0" y="1223"/>
                  </a:lnTo>
                  <a:cubicBezTo>
                    <a:pt x="0" y="1488"/>
                    <a:pt x="82" y="1716"/>
                    <a:pt x="228" y="1944"/>
                  </a:cubicBezTo>
                  <a:cubicBezTo>
                    <a:pt x="347" y="2172"/>
                    <a:pt x="539" y="2400"/>
                    <a:pt x="767" y="2546"/>
                  </a:cubicBezTo>
                  <a:cubicBezTo>
                    <a:pt x="803" y="2546"/>
                    <a:pt x="840" y="2546"/>
                    <a:pt x="840" y="2509"/>
                  </a:cubicBezTo>
                  <a:lnTo>
                    <a:pt x="840" y="2473"/>
                  </a:lnTo>
                  <a:cubicBezTo>
                    <a:pt x="803" y="2436"/>
                    <a:pt x="721" y="2400"/>
                    <a:pt x="685" y="2363"/>
                  </a:cubicBezTo>
                  <a:cubicBezTo>
                    <a:pt x="612" y="2281"/>
                    <a:pt x="539" y="2172"/>
                    <a:pt x="457" y="2090"/>
                  </a:cubicBezTo>
                  <a:cubicBezTo>
                    <a:pt x="347" y="1944"/>
                    <a:pt x="265" y="1752"/>
                    <a:pt x="228" y="1597"/>
                  </a:cubicBezTo>
                  <a:cubicBezTo>
                    <a:pt x="155" y="1451"/>
                    <a:pt x="119" y="1296"/>
                    <a:pt x="119" y="1141"/>
                  </a:cubicBezTo>
                  <a:cubicBezTo>
                    <a:pt x="119" y="1031"/>
                    <a:pt x="119" y="913"/>
                    <a:pt x="155" y="803"/>
                  </a:cubicBezTo>
                  <a:cubicBezTo>
                    <a:pt x="155" y="685"/>
                    <a:pt x="192" y="575"/>
                    <a:pt x="265" y="493"/>
                  </a:cubicBezTo>
                  <a:lnTo>
                    <a:pt x="265" y="457"/>
                  </a:lnTo>
                  <a:cubicBezTo>
                    <a:pt x="265" y="457"/>
                    <a:pt x="311" y="420"/>
                    <a:pt x="311" y="384"/>
                  </a:cubicBezTo>
                  <a:cubicBezTo>
                    <a:pt x="347" y="347"/>
                    <a:pt x="384" y="311"/>
                    <a:pt x="420" y="265"/>
                  </a:cubicBezTo>
                  <a:cubicBezTo>
                    <a:pt x="457" y="192"/>
                    <a:pt x="539" y="119"/>
                    <a:pt x="612" y="83"/>
                  </a:cubicBezTo>
                  <a:cubicBezTo>
                    <a:pt x="648" y="83"/>
                    <a:pt x="648" y="37"/>
                    <a:pt x="612" y="1"/>
                  </a:cubicBezTo>
                  <a:close/>
                </a:path>
              </a:pathLst>
            </a:custGeom>
            <a:solidFill>
              <a:srgbClr val="EEAA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9" name="Google Shape;4539;p55"/>
            <p:cNvSpPr/>
            <p:nvPr/>
          </p:nvSpPr>
          <p:spPr>
            <a:xfrm>
              <a:off x="6461439" y="3640398"/>
              <a:ext cx="38587" cy="109776"/>
            </a:xfrm>
            <a:custGeom>
              <a:avLst/>
              <a:gdLst/>
              <a:ahLst/>
              <a:cxnLst/>
              <a:rect l="l" t="t" r="r" b="b"/>
              <a:pathLst>
                <a:path w="722" h="2054" extrusionOk="0">
                  <a:moveTo>
                    <a:pt x="229" y="1"/>
                  </a:moveTo>
                  <a:cubicBezTo>
                    <a:pt x="192" y="74"/>
                    <a:pt x="110" y="110"/>
                    <a:pt x="110" y="183"/>
                  </a:cubicBezTo>
                  <a:cubicBezTo>
                    <a:pt x="74" y="302"/>
                    <a:pt x="37" y="375"/>
                    <a:pt x="37" y="457"/>
                  </a:cubicBezTo>
                  <a:cubicBezTo>
                    <a:pt x="1" y="566"/>
                    <a:pt x="1" y="639"/>
                    <a:pt x="37" y="758"/>
                  </a:cubicBezTo>
                  <a:cubicBezTo>
                    <a:pt x="37" y="867"/>
                    <a:pt x="37" y="950"/>
                    <a:pt x="74" y="1059"/>
                  </a:cubicBezTo>
                  <a:cubicBezTo>
                    <a:pt x="110" y="1287"/>
                    <a:pt x="229" y="1479"/>
                    <a:pt x="302" y="1670"/>
                  </a:cubicBezTo>
                  <a:cubicBezTo>
                    <a:pt x="384" y="1743"/>
                    <a:pt x="420" y="1825"/>
                    <a:pt x="457" y="1862"/>
                  </a:cubicBezTo>
                  <a:cubicBezTo>
                    <a:pt x="530" y="1935"/>
                    <a:pt x="566" y="2008"/>
                    <a:pt x="648" y="2053"/>
                  </a:cubicBezTo>
                  <a:lnTo>
                    <a:pt x="685" y="2053"/>
                  </a:lnTo>
                  <a:lnTo>
                    <a:pt x="721" y="2008"/>
                  </a:lnTo>
                  <a:lnTo>
                    <a:pt x="685" y="1971"/>
                  </a:lnTo>
                  <a:cubicBezTo>
                    <a:pt x="612" y="1935"/>
                    <a:pt x="566" y="1862"/>
                    <a:pt x="530" y="1825"/>
                  </a:cubicBezTo>
                  <a:cubicBezTo>
                    <a:pt x="420" y="1670"/>
                    <a:pt x="338" y="1552"/>
                    <a:pt x="265" y="1406"/>
                  </a:cubicBezTo>
                  <a:cubicBezTo>
                    <a:pt x="229" y="1214"/>
                    <a:pt x="156" y="1023"/>
                    <a:pt x="110" y="831"/>
                  </a:cubicBezTo>
                  <a:lnTo>
                    <a:pt x="110" y="457"/>
                  </a:lnTo>
                  <a:cubicBezTo>
                    <a:pt x="156" y="375"/>
                    <a:pt x="156" y="338"/>
                    <a:pt x="192" y="265"/>
                  </a:cubicBezTo>
                  <a:cubicBezTo>
                    <a:pt x="192" y="183"/>
                    <a:pt x="229" y="147"/>
                    <a:pt x="265" y="110"/>
                  </a:cubicBezTo>
                  <a:lnTo>
                    <a:pt x="302" y="74"/>
                  </a:lnTo>
                  <a:cubicBezTo>
                    <a:pt x="338" y="37"/>
                    <a:pt x="338" y="37"/>
                    <a:pt x="302" y="1"/>
                  </a:cubicBezTo>
                  <a:close/>
                </a:path>
              </a:pathLst>
            </a:custGeom>
            <a:solidFill>
              <a:srgbClr val="EEAA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0" name="Google Shape;4540;p55"/>
            <p:cNvSpPr/>
            <p:nvPr/>
          </p:nvSpPr>
          <p:spPr>
            <a:xfrm>
              <a:off x="6658440" y="3739861"/>
              <a:ext cx="205282" cy="379887"/>
            </a:xfrm>
            <a:custGeom>
              <a:avLst/>
              <a:gdLst/>
              <a:ahLst/>
              <a:cxnLst/>
              <a:rect l="l" t="t" r="r" b="b"/>
              <a:pathLst>
                <a:path w="3841" h="7108" extrusionOk="0">
                  <a:moveTo>
                    <a:pt x="1633" y="1"/>
                  </a:moveTo>
                  <a:cubicBezTo>
                    <a:pt x="1597" y="1"/>
                    <a:pt x="1560" y="37"/>
                    <a:pt x="1560" y="74"/>
                  </a:cubicBezTo>
                  <a:cubicBezTo>
                    <a:pt x="1441" y="110"/>
                    <a:pt x="1369" y="147"/>
                    <a:pt x="1296" y="192"/>
                  </a:cubicBezTo>
                  <a:cubicBezTo>
                    <a:pt x="1213" y="229"/>
                    <a:pt x="1140" y="265"/>
                    <a:pt x="1031" y="302"/>
                  </a:cubicBezTo>
                  <a:lnTo>
                    <a:pt x="1067" y="302"/>
                  </a:lnTo>
                  <a:cubicBezTo>
                    <a:pt x="876" y="375"/>
                    <a:pt x="648" y="457"/>
                    <a:pt x="420" y="493"/>
                  </a:cubicBezTo>
                  <a:lnTo>
                    <a:pt x="301" y="493"/>
                  </a:lnTo>
                  <a:cubicBezTo>
                    <a:pt x="228" y="493"/>
                    <a:pt x="192" y="530"/>
                    <a:pt x="192" y="603"/>
                  </a:cubicBezTo>
                  <a:lnTo>
                    <a:pt x="192" y="649"/>
                  </a:lnTo>
                  <a:cubicBezTo>
                    <a:pt x="265" y="831"/>
                    <a:pt x="301" y="986"/>
                    <a:pt x="301" y="1178"/>
                  </a:cubicBezTo>
                  <a:cubicBezTo>
                    <a:pt x="347" y="1406"/>
                    <a:pt x="347" y="1634"/>
                    <a:pt x="301" y="1898"/>
                  </a:cubicBezTo>
                  <a:cubicBezTo>
                    <a:pt x="265" y="2126"/>
                    <a:pt x="192" y="2391"/>
                    <a:pt x="119" y="2655"/>
                  </a:cubicBezTo>
                  <a:cubicBezTo>
                    <a:pt x="73" y="2701"/>
                    <a:pt x="37" y="2774"/>
                    <a:pt x="37" y="2847"/>
                  </a:cubicBezTo>
                  <a:cubicBezTo>
                    <a:pt x="0" y="2884"/>
                    <a:pt x="0" y="2929"/>
                    <a:pt x="37" y="2966"/>
                  </a:cubicBezTo>
                  <a:cubicBezTo>
                    <a:pt x="0" y="3157"/>
                    <a:pt x="0" y="3340"/>
                    <a:pt x="37" y="3531"/>
                  </a:cubicBezTo>
                  <a:cubicBezTo>
                    <a:pt x="37" y="3650"/>
                    <a:pt x="37" y="3796"/>
                    <a:pt x="73" y="3951"/>
                  </a:cubicBezTo>
                  <a:cubicBezTo>
                    <a:pt x="119" y="4179"/>
                    <a:pt x="155" y="4371"/>
                    <a:pt x="228" y="4599"/>
                  </a:cubicBezTo>
                  <a:cubicBezTo>
                    <a:pt x="265" y="4863"/>
                    <a:pt x="347" y="5128"/>
                    <a:pt x="456" y="5356"/>
                  </a:cubicBezTo>
                  <a:cubicBezTo>
                    <a:pt x="575" y="5620"/>
                    <a:pt x="648" y="5894"/>
                    <a:pt x="803" y="6122"/>
                  </a:cubicBezTo>
                  <a:cubicBezTo>
                    <a:pt x="912" y="6350"/>
                    <a:pt x="1067" y="6533"/>
                    <a:pt x="1213" y="6688"/>
                  </a:cubicBezTo>
                  <a:cubicBezTo>
                    <a:pt x="1405" y="6879"/>
                    <a:pt x="1560" y="6989"/>
                    <a:pt x="1788" y="7071"/>
                  </a:cubicBezTo>
                  <a:cubicBezTo>
                    <a:pt x="1861" y="7071"/>
                    <a:pt x="1943" y="7107"/>
                    <a:pt x="2016" y="7107"/>
                  </a:cubicBezTo>
                  <a:cubicBezTo>
                    <a:pt x="2171" y="7107"/>
                    <a:pt x="2281" y="7071"/>
                    <a:pt x="2399" y="7034"/>
                  </a:cubicBezTo>
                  <a:cubicBezTo>
                    <a:pt x="2627" y="6952"/>
                    <a:pt x="2773" y="6806"/>
                    <a:pt x="2965" y="6615"/>
                  </a:cubicBezTo>
                  <a:cubicBezTo>
                    <a:pt x="3084" y="6423"/>
                    <a:pt x="3230" y="6195"/>
                    <a:pt x="3348" y="5931"/>
                  </a:cubicBezTo>
                  <a:cubicBezTo>
                    <a:pt x="3458" y="5702"/>
                    <a:pt x="3540" y="5438"/>
                    <a:pt x="3613" y="5128"/>
                  </a:cubicBezTo>
                  <a:cubicBezTo>
                    <a:pt x="3649" y="4863"/>
                    <a:pt x="3722" y="4599"/>
                    <a:pt x="3768" y="4252"/>
                  </a:cubicBezTo>
                  <a:cubicBezTo>
                    <a:pt x="3804" y="4024"/>
                    <a:pt x="3804" y="3759"/>
                    <a:pt x="3804" y="3495"/>
                  </a:cubicBezTo>
                  <a:cubicBezTo>
                    <a:pt x="3841" y="3303"/>
                    <a:pt x="3841" y="3075"/>
                    <a:pt x="3804" y="2884"/>
                  </a:cubicBezTo>
                  <a:cubicBezTo>
                    <a:pt x="3768" y="2655"/>
                    <a:pt x="3686" y="2427"/>
                    <a:pt x="3540" y="2245"/>
                  </a:cubicBezTo>
                  <a:cubicBezTo>
                    <a:pt x="3348" y="1971"/>
                    <a:pt x="3038" y="1743"/>
                    <a:pt x="2773" y="1561"/>
                  </a:cubicBezTo>
                  <a:cubicBezTo>
                    <a:pt x="2700" y="1479"/>
                    <a:pt x="2582" y="1442"/>
                    <a:pt x="2509" y="1369"/>
                  </a:cubicBezTo>
                  <a:cubicBezTo>
                    <a:pt x="2317" y="1214"/>
                    <a:pt x="2171" y="1105"/>
                    <a:pt x="2053" y="950"/>
                  </a:cubicBezTo>
                  <a:cubicBezTo>
                    <a:pt x="1980" y="831"/>
                    <a:pt x="1943" y="721"/>
                    <a:pt x="1861" y="603"/>
                  </a:cubicBezTo>
                  <a:cubicBezTo>
                    <a:pt x="1825" y="493"/>
                    <a:pt x="1788" y="375"/>
                    <a:pt x="1788" y="265"/>
                  </a:cubicBezTo>
                  <a:cubicBezTo>
                    <a:pt x="1788" y="192"/>
                    <a:pt x="1752" y="147"/>
                    <a:pt x="1752" y="110"/>
                  </a:cubicBezTo>
                  <a:cubicBezTo>
                    <a:pt x="1752" y="37"/>
                    <a:pt x="1715" y="1"/>
                    <a:pt x="1633" y="1"/>
                  </a:cubicBezTo>
                  <a:close/>
                </a:path>
              </a:pathLst>
            </a:custGeom>
            <a:solidFill>
              <a:srgbClr val="FFC3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1" name="Google Shape;4541;p55"/>
            <p:cNvSpPr/>
            <p:nvPr/>
          </p:nvSpPr>
          <p:spPr>
            <a:xfrm>
              <a:off x="6668649" y="3739861"/>
              <a:ext cx="97591" cy="75144"/>
            </a:xfrm>
            <a:custGeom>
              <a:avLst/>
              <a:gdLst/>
              <a:ahLst/>
              <a:cxnLst/>
              <a:rect l="l" t="t" r="r" b="b"/>
              <a:pathLst>
                <a:path w="1826" h="1406" extrusionOk="0">
                  <a:moveTo>
                    <a:pt x="1442" y="1"/>
                  </a:moveTo>
                  <a:cubicBezTo>
                    <a:pt x="1406" y="1"/>
                    <a:pt x="1369" y="37"/>
                    <a:pt x="1333" y="74"/>
                  </a:cubicBezTo>
                  <a:cubicBezTo>
                    <a:pt x="1250" y="110"/>
                    <a:pt x="1178" y="147"/>
                    <a:pt x="1105" y="192"/>
                  </a:cubicBezTo>
                  <a:cubicBezTo>
                    <a:pt x="1022" y="229"/>
                    <a:pt x="913" y="265"/>
                    <a:pt x="840" y="302"/>
                  </a:cubicBezTo>
                  <a:lnTo>
                    <a:pt x="876" y="302"/>
                  </a:lnTo>
                  <a:cubicBezTo>
                    <a:pt x="685" y="375"/>
                    <a:pt x="457" y="457"/>
                    <a:pt x="229" y="493"/>
                  </a:cubicBezTo>
                  <a:lnTo>
                    <a:pt x="110" y="493"/>
                  </a:lnTo>
                  <a:cubicBezTo>
                    <a:pt x="37" y="493"/>
                    <a:pt x="1" y="530"/>
                    <a:pt x="1" y="603"/>
                  </a:cubicBezTo>
                  <a:lnTo>
                    <a:pt x="1" y="649"/>
                  </a:lnTo>
                  <a:cubicBezTo>
                    <a:pt x="74" y="831"/>
                    <a:pt x="110" y="986"/>
                    <a:pt x="110" y="1178"/>
                  </a:cubicBezTo>
                  <a:cubicBezTo>
                    <a:pt x="156" y="1251"/>
                    <a:pt x="156" y="1333"/>
                    <a:pt x="156" y="1406"/>
                  </a:cubicBezTo>
                  <a:cubicBezTo>
                    <a:pt x="384" y="1406"/>
                    <a:pt x="648" y="1369"/>
                    <a:pt x="876" y="1287"/>
                  </a:cubicBezTo>
                  <a:cubicBezTo>
                    <a:pt x="986" y="1251"/>
                    <a:pt x="1105" y="1251"/>
                    <a:pt x="1214" y="1178"/>
                  </a:cubicBezTo>
                  <a:cubicBezTo>
                    <a:pt x="1333" y="1141"/>
                    <a:pt x="1442" y="1105"/>
                    <a:pt x="1561" y="1023"/>
                  </a:cubicBezTo>
                  <a:cubicBezTo>
                    <a:pt x="1634" y="986"/>
                    <a:pt x="1707" y="950"/>
                    <a:pt x="1789" y="913"/>
                  </a:cubicBezTo>
                  <a:cubicBezTo>
                    <a:pt x="1789" y="877"/>
                    <a:pt x="1789" y="877"/>
                    <a:pt x="1825" y="877"/>
                  </a:cubicBezTo>
                  <a:cubicBezTo>
                    <a:pt x="1752" y="758"/>
                    <a:pt x="1707" y="685"/>
                    <a:pt x="1670" y="603"/>
                  </a:cubicBezTo>
                  <a:cubicBezTo>
                    <a:pt x="1634" y="493"/>
                    <a:pt x="1597" y="375"/>
                    <a:pt x="1597" y="265"/>
                  </a:cubicBezTo>
                  <a:cubicBezTo>
                    <a:pt x="1597" y="192"/>
                    <a:pt x="1597" y="147"/>
                    <a:pt x="1561" y="110"/>
                  </a:cubicBezTo>
                  <a:cubicBezTo>
                    <a:pt x="1561" y="37"/>
                    <a:pt x="1524" y="1"/>
                    <a:pt x="1442" y="1"/>
                  </a:cubicBezTo>
                  <a:close/>
                </a:path>
              </a:pathLst>
            </a:custGeom>
            <a:solidFill>
              <a:srgbClr val="EEAA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2" name="Google Shape;4542;p55"/>
            <p:cNvSpPr/>
            <p:nvPr/>
          </p:nvSpPr>
          <p:spPr>
            <a:xfrm>
              <a:off x="6461439" y="3304970"/>
              <a:ext cx="459360" cy="499818"/>
            </a:xfrm>
            <a:custGeom>
              <a:avLst/>
              <a:gdLst/>
              <a:ahLst/>
              <a:cxnLst/>
              <a:rect l="l" t="t" r="r" b="b"/>
              <a:pathLst>
                <a:path w="8595" h="9352" extrusionOk="0">
                  <a:moveTo>
                    <a:pt x="3002" y="0"/>
                  </a:moveTo>
                  <a:cubicBezTo>
                    <a:pt x="2582" y="0"/>
                    <a:pt x="2208" y="73"/>
                    <a:pt x="1862" y="192"/>
                  </a:cubicBezTo>
                  <a:cubicBezTo>
                    <a:pt x="1670" y="265"/>
                    <a:pt x="1524" y="384"/>
                    <a:pt x="1332" y="457"/>
                  </a:cubicBezTo>
                  <a:cubicBezTo>
                    <a:pt x="1296" y="493"/>
                    <a:pt x="1250" y="530"/>
                    <a:pt x="1214" y="530"/>
                  </a:cubicBezTo>
                  <a:cubicBezTo>
                    <a:pt x="1022" y="685"/>
                    <a:pt x="840" y="876"/>
                    <a:pt x="685" y="1068"/>
                  </a:cubicBezTo>
                  <a:cubicBezTo>
                    <a:pt x="493" y="1296"/>
                    <a:pt x="338" y="1560"/>
                    <a:pt x="229" y="1825"/>
                  </a:cubicBezTo>
                  <a:cubicBezTo>
                    <a:pt x="74" y="2245"/>
                    <a:pt x="1" y="2664"/>
                    <a:pt x="1" y="3038"/>
                  </a:cubicBezTo>
                  <a:cubicBezTo>
                    <a:pt x="1" y="3084"/>
                    <a:pt x="37" y="3120"/>
                    <a:pt x="37" y="3157"/>
                  </a:cubicBezTo>
                  <a:lnTo>
                    <a:pt x="74" y="3385"/>
                  </a:lnTo>
                  <a:lnTo>
                    <a:pt x="74" y="3458"/>
                  </a:lnTo>
                  <a:lnTo>
                    <a:pt x="74" y="3540"/>
                  </a:lnTo>
                  <a:lnTo>
                    <a:pt x="74" y="4179"/>
                  </a:lnTo>
                  <a:cubicBezTo>
                    <a:pt x="110" y="4717"/>
                    <a:pt x="156" y="5091"/>
                    <a:pt x="192" y="5438"/>
                  </a:cubicBezTo>
                  <a:cubicBezTo>
                    <a:pt x="229" y="5894"/>
                    <a:pt x="302" y="6277"/>
                    <a:pt x="420" y="6651"/>
                  </a:cubicBezTo>
                  <a:cubicBezTo>
                    <a:pt x="648" y="7454"/>
                    <a:pt x="986" y="8101"/>
                    <a:pt x="1478" y="8557"/>
                  </a:cubicBezTo>
                  <a:cubicBezTo>
                    <a:pt x="1706" y="8786"/>
                    <a:pt x="1980" y="8931"/>
                    <a:pt x="2245" y="9087"/>
                  </a:cubicBezTo>
                  <a:cubicBezTo>
                    <a:pt x="2473" y="9196"/>
                    <a:pt x="2774" y="9278"/>
                    <a:pt x="3038" y="9315"/>
                  </a:cubicBezTo>
                  <a:cubicBezTo>
                    <a:pt x="3193" y="9351"/>
                    <a:pt x="3385" y="9351"/>
                    <a:pt x="3495" y="9351"/>
                  </a:cubicBezTo>
                  <a:cubicBezTo>
                    <a:pt x="3951" y="9351"/>
                    <a:pt x="4370" y="9278"/>
                    <a:pt x="4790" y="9123"/>
                  </a:cubicBezTo>
                  <a:cubicBezTo>
                    <a:pt x="5401" y="8931"/>
                    <a:pt x="5930" y="8594"/>
                    <a:pt x="6386" y="8174"/>
                  </a:cubicBezTo>
                  <a:cubicBezTo>
                    <a:pt x="6651" y="7946"/>
                    <a:pt x="6879" y="7645"/>
                    <a:pt x="7071" y="7335"/>
                  </a:cubicBezTo>
                  <a:cubicBezTo>
                    <a:pt x="7299" y="6997"/>
                    <a:pt x="7408" y="6651"/>
                    <a:pt x="7490" y="6313"/>
                  </a:cubicBezTo>
                  <a:cubicBezTo>
                    <a:pt x="7600" y="6313"/>
                    <a:pt x="7682" y="6313"/>
                    <a:pt x="7791" y="6277"/>
                  </a:cubicBezTo>
                  <a:cubicBezTo>
                    <a:pt x="7983" y="6231"/>
                    <a:pt x="8174" y="6122"/>
                    <a:pt x="8284" y="6003"/>
                  </a:cubicBezTo>
                  <a:cubicBezTo>
                    <a:pt x="8403" y="5857"/>
                    <a:pt x="8476" y="5702"/>
                    <a:pt x="8512" y="5547"/>
                  </a:cubicBezTo>
                  <a:cubicBezTo>
                    <a:pt x="8594" y="5209"/>
                    <a:pt x="8549" y="4826"/>
                    <a:pt x="8403" y="4489"/>
                  </a:cubicBezTo>
                  <a:cubicBezTo>
                    <a:pt x="8247" y="4142"/>
                    <a:pt x="7983" y="3914"/>
                    <a:pt x="7682" y="3841"/>
                  </a:cubicBezTo>
                  <a:cubicBezTo>
                    <a:pt x="7636" y="3805"/>
                    <a:pt x="7563" y="3805"/>
                    <a:pt x="7490" y="3805"/>
                  </a:cubicBezTo>
                  <a:cubicBezTo>
                    <a:pt x="7408" y="3805"/>
                    <a:pt x="7299" y="3805"/>
                    <a:pt x="7226" y="3841"/>
                  </a:cubicBezTo>
                  <a:cubicBezTo>
                    <a:pt x="7180" y="3878"/>
                    <a:pt x="7107" y="3914"/>
                    <a:pt x="7071" y="3951"/>
                  </a:cubicBezTo>
                  <a:cubicBezTo>
                    <a:pt x="7041" y="3951"/>
                    <a:pt x="7012" y="3951"/>
                    <a:pt x="7002" y="3974"/>
                  </a:cubicBezTo>
                  <a:lnTo>
                    <a:pt x="7002" y="3974"/>
                  </a:lnTo>
                  <a:cubicBezTo>
                    <a:pt x="7034" y="3790"/>
                    <a:pt x="7034" y="3606"/>
                    <a:pt x="7034" y="3421"/>
                  </a:cubicBezTo>
                  <a:cubicBezTo>
                    <a:pt x="6998" y="3157"/>
                    <a:pt x="6952" y="2892"/>
                    <a:pt x="6843" y="2628"/>
                  </a:cubicBezTo>
                  <a:cubicBezTo>
                    <a:pt x="6687" y="2172"/>
                    <a:pt x="6423" y="1715"/>
                    <a:pt x="6040" y="1332"/>
                  </a:cubicBezTo>
                  <a:cubicBezTo>
                    <a:pt x="5702" y="986"/>
                    <a:pt x="5283" y="648"/>
                    <a:pt x="4790" y="457"/>
                  </a:cubicBezTo>
                  <a:cubicBezTo>
                    <a:pt x="4334" y="228"/>
                    <a:pt x="3841" y="73"/>
                    <a:pt x="3349" y="37"/>
                  </a:cubicBezTo>
                  <a:cubicBezTo>
                    <a:pt x="3230" y="0"/>
                    <a:pt x="3075" y="0"/>
                    <a:pt x="3002" y="0"/>
                  </a:cubicBezTo>
                  <a:close/>
                </a:path>
              </a:pathLst>
            </a:custGeom>
            <a:solidFill>
              <a:srgbClr val="FFC3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3" name="Google Shape;4543;p55"/>
            <p:cNvSpPr/>
            <p:nvPr/>
          </p:nvSpPr>
          <p:spPr>
            <a:xfrm>
              <a:off x="6461439" y="3304970"/>
              <a:ext cx="371603" cy="286732"/>
            </a:xfrm>
            <a:custGeom>
              <a:avLst/>
              <a:gdLst/>
              <a:ahLst/>
              <a:cxnLst/>
              <a:rect l="l" t="t" r="r" b="b"/>
              <a:pathLst>
                <a:path w="6953" h="5365" extrusionOk="0">
                  <a:moveTo>
                    <a:pt x="3002" y="0"/>
                  </a:moveTo>
                  <a:cubicBezTo>
                    <a:pt x="2582" y="0"/>
                    <a:pt x="2208" y="73"/>
                    <a:pt x="1862" y="192"/>
                  </a:cubicBezTo>
                  <a:cubicBezTo>
                    <a:pt x="1670" y="265"/>
                    <a:pt x="1524" y="347"/>
                    <a:pt x="1332" y="457"/>
                  </a:cubicBezTo>
                  <a:cubicBezTo>
                    <a:pt x="1296" y="493"/>
                    <a:pt x="1250" y="530"/>
                    <a:pt x="1214" y="530"/>
                  </a:cubicBezTo>
                  <a:cubicBezTo>
                    <a:pt x="1022" y="685"/>
                    <a:pt x="840" y="876"/>
                    <a:pt x="685" y="1068"/>
                  </a:cubicBezTo>
                  <a:cubicBezTo>
                    <a:pt x="493" y="1296"/>
                    <a:pt x="338" y="1560"/>
                    <a:pt x="229" y="1825"/>
                  </a:cubicBezTo>
                  <a:cubicBezTo>
                    <a:pt x="74" y="2245"/>
                    <a:pt x="1" y="2664"/>
                    <a:pt x="1" y="3038"/>
                  </a:cubicBezTo>
                  <a:cubicBezTo>
                    <a:pt x="1" y="3084"/>
                    <a:pt x="37" y="3120"/>
                    <a:pt x="37" y="3157"/>
                  </a:cubicBezTo>
                  <a:lnTo>
                    <a:pt x="74" y="3385"/>
                  </a:lnTo>
                  <a:lnTo>
                    <a:pt x="74" y="3458"/>
                  </a:lnTo>
                  <a:lnTo>
                    <a:pt x="74" y="3540"/>
                  </a:lnTo>
                  <a:lnTo>
                    <a:pt x="74" y="3649"/>
                  </a:lnTo>
                  <a:cubicBezTo>
                    <a:pt x="302" y="3722"/>
                    <a:pt x="566" y="3805"/>
                    <a:pt x="794" y="3878"/>
                  </a:cubicBezTo>
                  <a:cubicBezTo>
                    <a:pt x="1633" y="4106"/>
                    <a:pt x="2473" y="4224"/>
                    <a:pt x="3303" y="4261"/>
                  </a:cubicBezTo>
                  <a:cubicBezTo>
                    <a:pt x="3878" y="4261"/>
                    <a:pt x="4489" y="4179"/>
                    <a:pt x="5018" y="4033"/>
                  </a:cubicBezTo>
                  <a:cubicBezTo>
                    <a:pt x="5127" y="3996"/>
                    <a:pt x="5246" y="3951"/>
                    <a:pt x="5356" y="3914"/>
                  </a:cubicBezTo>
                  <a:cubicBezTo>
                    <a:pt x="5474" y="3878"/>
                    <a:pt x="5584" y="3841"/>
                    <a:pt x="5702" y="3768"/>
                  </a:cubicBezTo>
                  <a:cubicBezTo>
                    <a:pt x="5739" y="3768"/>
                    <a:pt x="5739" y="3768"/>
                    <a:pt x="5775" y="3805"/>
                  </a:cubicBezTo>
                  <a:lnTo>
                    <a:pt x="5775" y="3841"/>
                  </a:lnTo>
                  <a:cubicBezTo>
                    <a:pt x="5775" y="3914"/>
                    <a:pt x="5812" y="4033"/>
                    <a:pt x="5812" y="4142"/>
                  </a:cubicBezTo>
                  <a:cubicBezTo>
                    <a:pt x="5857" y="4297"/>
                    <a:pt x="5857" y="4407"/>
                    <a:pt x="5894" y="4562"/>
                  </a:cubicBezTo>
                  <a:cubicBezTo>
                    <a:pt x="5930" y="4680"/>
                    <a:pt x="5930" y="4790"/>
                    <a:pt x="5967" y="4863"/>
                  </a:cubicBezTo>
                  <a:cubicBezTo>
                    <a:pt x="6003" y="4981"/>
                    <a:pt x="6040" y="5054"/>
                    <a:pt x="6085" y="5136"/>
                  </a:cubicBezTo>
                  <a:cubicBezTo>
                    <a:pt x="6122" y="5173"/>
                    <a:pt x="6158" y="5246"/>
                    <a:pt x="6195" y="5282"/>
                  </a:cubicBezTo>
                  <a:lnTo>
                    <a:pt x="6231" y="5319"/>
                  </a:lnTo>
                  <a:lnTo>
                    <a:pt x="6268" y="5319"/>
                  </a:lnTo>
                  <a:cubicBezTo>
                    <a:pt x="6268" y="5365"/>
                    <a:pt x="6268" y="5365"/>
                    <a:pt x="6313" y="5365"/>
                  </a:cubicBezTo>
                  <a:lnTo>
                    <a:pt x="6496" y="5365"/>
                  </a:lnTo>
                  <a:cubicBezTo>
                    <a:pt x="6496" y="5319"/>
                    <a:pt x="6541" y="5319"/>
                    <a:pt x="6578" y="5282"/>
                  </a:cubicBezTo>
                  <a:lnTo>
                    <a:pt x="6578" y="5282"/>
                  </a:lnTo>
                  <a:cubicBezTo>
                    <a:pt x="6602" y="5258"/>
                    <a:pt x="6627" y="5234"/>
                    <a:pt x="6651" y="5209"/>
                  </a:cubicBezTo>
                  <a:cubicBezTo>
                    <a:pt x="6687" y="5136"/>
                    <a:pt x="6724" y="5018"/>
                    <a:pt x="6770" y="4945"/>
                  </a:cubicBezTo>
                  <a:cubicBezTo>
                    <a:pt x="6806" y="4753"/>
                    <a:pt x="6843" y="4562"/>
                    <a:pt x="6879" y="4407"/>
                  </a:cubicBezTo>
                  <a:cubicBezTo>
                    <a:pt x="6916" y="4179"/>
                    <a:pt x="6916" y="3951"/>
                    <a:pt x="6916" y="3722"/>
                  </a:cubicBezTo>
                  <a:cubicBezTo>
                    <a:pt x="6952" y="3458"/>
                    <a:pt x="6952" y="3193"/>
                    <a:pt x="6952" y="2892"/>
                  </a:cubicBezTo>
                  <a:cubicBezTo>
                    <a:pt x="6916" y="2810"/>
                    <a:pt x="6879" y="2701"/>
                    <a:pt x="6879" y="2628"/>
                  </a:cubicBezTo>
                  <a:cubicBezTo>
                    <a:pt x="6687" y="2172"/>
                    <a:pt x="6423" y="1715"/>
                    <a:pt x="6040" y="1332"/>
                  </a:cubicBezTo>
                  <a:cubicBezTo>
                    <a:pt x="5702" y="949"/>
                    <a:pt x="5283" y="648"/>
                    <a:pt x="4790" y="420"/>
                  </a:cubicBezTo>
                  <a:cubicBezTo>
                    <a:pt x="4334" y="192"/>
                    <a:pt x="3841" y="73"/>
                    <a:pt x="3349" y="37"/>
                  </a:cubicBezTo>
                  <a:cubicBezTo>
                    <a:pt x="3193" y="0"/>
                    <a:pt x="3075" y="0"/>
                    <a:pt x="3002" y="0"/>
                  </a:cubicBezTo>
                  <a:close/>
                </a:path>
              </a:pathLst>
            </a:custGeom>
            <a:solidFill>
              <a:srgbClr val="FFB7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4" name="Google Shape;4544;p55"/>
            <p:cNvSpPr/>
            <p:nvPr/>
          </p:nvSpPr>
          <p:spPr>
            <a:xfrm>
              <a:off x="6835400" y="3483907"/>
              <a:ext cx="2031" cy="32227"/>
            </a:xfrm>
            <a:custGeom>
              <a:avLst/>
              <a:gdLst/>
              <a:ahLst/>
              <a:cxnLst/>
              <a:rect l="l" t="t" r="r" b="b"/>
              <a:pathLst>
                <a:path w="38" h="603" extrusionOk="0">
                  <a:moveTo>
                    <a:pt x="37" y="0"/>
                  </a:moveTo>
                  <a:cubicBezTo>
                    <a:pt x="1" y="110"/>
                    <a:pt x="1" y="265"/>
                    <a:pt x="1" y="374"/>
                  </a:cubicBezTo>
                  <a:lnTo>
                    <a:pt x="1" y="603"/>
                  </a:lnTo>
                  <a:cubicBezTo>
                    <a:pt x="37" y="457"/>
                    <a:pt x="37" y="265"/>
                    <a:pt x="37" y="73"/>
                  </a:cubicBezTo>
                  <a:lnTo>
                    <a:pt x="37" y="0"/>
                  </a:lnTo>
                  <a:close/>
                </a:path>
              </a:pathLst>
            </a:custGeom>
            <a:solidFill>
              <a:srgbClr val="FFB7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5" name="Google Shape;4545;p55"/>
            <p:cNvSpPr/>
            <p:nvPr/>
          </p:nvSpPr>
          <p:spPr>
            <a:xfrm>
              <a:off x="6666725" y="3581393"/>
              <a:ext cx="254078" cy="223400"/>
            </a:xfrm>
            <a:custGeom>
              <a:avLst/>
              <a:gdLst/>
              <a:ahLst/>
              <a:cxnLst/>
              <a:rect l="l" t="t" r="r" b="b"/>
              <a:pathLst>
                <a:path w="4754" h="4180" extrusionOk="0">
                  <a:moveTo>
                    <a:pt x="4708" y="1"/>
                  </a:moveTo>
                  <a:lnTo>
                    <a:pt x="4708" y="1"/>
                  </a:lnTo>
                  <a:cubicBezTo>
                    <a:pt x="4671" y="74"/>
                    <a:pt x="4598" y="147"/>
                    <a:pt x="4525" y="266"/>
                  </a:cubicBezTo>
                  <a:cubicBezTo>
                    <a:pt x="4443" y="338"/>
                    <a:pt x="4370" y="421"/>
                    <a:pt x="4251" y="457"/>
                  </a:cubicBezTo>
                  <a:cubicBezTo>
                    <a:pt x="4178" y="530"/>
                    <a:pt x="4105" y="567"/>
                    <a:pt x="4023" y="603"/>
                  </a:cubicBezTo>
                  <a:cubicBezTo>
                    <a:pt x="3914" y="685"/>
                    <a:pt x="3841" y="722"/>
                    <a:pt x="3759" y="722"/>
                  </a:cubicBezTo>
                  <a:cubicBezTo>
                    <a:pt x="3686" y="758"/>
                    <a:pt x="3613" y="795"/>
                    <a:pt x="3531" y="795"/>
                  </a:cubicBezTo>
                  <a:cubicBezTo>
                    <a:pt x="3494" y="986"/>
                    <a:pt x="3458" y="1141"/>
                    <a:pt x="3421" y="1333"/>
                  </a:cubicBezTo>
                  <a:cubicBezTo>
                    <a:pt x="3339" y="1515"/>
                    <a:pt x="3230" y="1670"/>
                    <a:pt x="3157" y="1862"/>
                  </a:cubicBezTo>
                  <a:cubicBezTo>
                    <a:pt x="3038" y="2054"/>
                    <a:pt x="2883" y="2199"/>
                    <a:pt x="2773" y="2391"/>
                  </a:cubicBezTo>
                  <a:cubicBezTo>
                    <a:pt x="2655" y="2510"/>
                    <a:pt x="2545" y="2656"/>
                    <a:pt x="2427" y="2774"/>
                  </a:cubicBezTo>
                  <a:cubicBezTo>
                    <a:pt x="2162" y="3039"/>
                    <a:pt x="1898" y="3230"/>
                    <a:pt x="1633" y="3422"/>
                  </a:cubicBezTo>
                  <a:cubicBezTo>
                    <a:pt x="1332" y="3614"/>
                    <a:pt x="985" y="3796"/>
                    <a:pt x="648" y="3951"/>
                  </a:cubicBezTo>
                  <a:cubicBezTo>
                    <a:pt x="493" y="4024"/>
                    <a:pt x="301" y="4070"/>
                    <a:pt x="146" y="4143"/>
                  </a:cubicBezTo>
                  <a:cubicBezTo>
                    <a:pt x="73" y="4143"/>
                    <a:pt x="37" y="4143"/>
                    <a:pt x="0" y="4179"/>
                  </a:cubicBezTo>
                  <a:cubicBezTo>
                    <a:pt x="301" y="4143"/>
                    <a:pt x="648" y="4070"/>
                    <a:pt x="949" y="3951"/>
                  </a:cubicBezTo>
                  <a:cubicBezTo>
                    <a:pt x="1560" y="3759"/>
                    <a:pt x="2089" y="3422"/>
                    <a:pt x="2545" y="3002"/>
                  </a:cubicBezTo>
                  <a:cubicBezTo>
                    <a:pt x="2810" y="2774"/>
                    <a:pt x="3038" y="2473"/>
                    <a:pt x="3230" y="2163"/>
                  </a:cubicBezTo>
                  <a:cubicBezTo>
                    <a:pt x="3458" y="1825"/>
                    <a:pt x="3613" y="1479"/>
                    <a:pt x="3649" y="1141"/>
                  </a:cubicBezTo>
                  <a:cubicBezTo>
                    <a:pt x="3759" y="1141"/>
                    <a:pt x="3841" y="1141"/>
                    <a:pt x="3950" y="1105"/>
                  </a:cubicBezTo>
                  <a:cubicBezTo>
                    <a:pt x="4142" y="1059"/>
                    <a:pt x="4333" y="950"/>
                    <a:pt x="4443" y="831"/>
                  </a:cubicBezTo>
                  <a:cubicBezTo>
                    <a:pt x="4562" y="685"/>
                    <a:pt x="4635" y="530"/>
                    <a:pt x="4671" y="375"/>
                  </a:cubicBezTo>
                  <a:cubicBezTo>
                    <a:pt x="4708" y="229"/>
                    <a:pt x="4753" y="110"/>
                    <a:pt x="4708" y="1"/>
                  </a:cubicBezTo>
                  <a:close/>
                </a:path>
              </a:pathLst>
            </a:custGeom>
            <a:solidFill>
              <a:srgbClr val="FFB7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6" name="Google Shape;4546;p55"/>
            <p:cNvSpPr/>
            <p:nvPr/>
          </p:nvSpPr>
          <p:spPr>
            <a:xfrm>
              <a:off x="6794460" y="3589196"/>
              <a:ext cx="53" cy="5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FFB7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7" name="Google Shape;4547;p55"/>
            <p:cNvSpPr/>
            <p:nvPr/>
          </p:nvSpPr>
          <p:spPr>
            <a:xfrm>
              <a:off x="6794460" y="3589196"/>
              <a:ext cx="53" cy="5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FFB7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8" name="Google Shape;4548;p55"/>
            <p:cNvSpPr/>
            <p:nvPr/>
          </p:nvSpPr>
          <p:spPr>
            <a:xfrm>
              <a:off x="6794460" y="3589196"/>
              <a:ext cx="1977" cy="53"/>
            </a:xfrm>
            <a:custGeom>
              <a:avLst/>
              <a:gdLst/>
              <a:ahLst/>
              <a:cxnLst/>
              <a:rect l="l" t="t" r="r" b="b"/>
              <a:pathLst>
                <a:path w="37" h="1" extrusionOk="0">
                  <a:moveTo>
                    <a:pt x="37" y="1"/>
                  </a:moveTo>
                  <a:lnTo>
                    <a:pt x="37" y="1"/>
                  </a:lnTo>
                  <a:lnTo>
                    <a:pt x="37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B7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9" name="Google Shape;4549;p55"/>
            <p:cNvSpPr/>
            <p:nvPr/>
          </p:nvSpPr>
          <p:spPr>
            <a:xfrm>
              <a:off x="6808570" y="3591655"/>
              <a:ext cx="53" cy="5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FFB7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0" name="Google Shape;4550;p55"/>
            <p:cNvSpPr/>
            <p:nvPr/>
          </p:nvSpPr>
          <p:spPr>
            <a:xfrm>
              <a:off x="6729630" y="3520465"/>
              <a:ext cx="0" cy="53"/>
            </a:xfrm>
            <a:custGeom>
              <a:avLst/>
              <a:gdLst/>
              <a:ahLst/>
              <a:cxnLst/>
              <a:rect l="l" t="t" r="r" b="b"/>
              <a:pathLst>
                <a:path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FFB7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1" name="Google Shape;4551;p55"/>
            <p:cNvSpPr/>
            <p:nvPr/>
          </p:nvSpPr>
          <p:spPr>
            <a:xfrm>
              <a:off x="6579448" y="3532650"/>
              <a:ext cx="46337" cy="121961"/>
            </a:xfrm>
            <a:custGeom>
              <a:avLst/>
              <a:gdLst/>
              <a:ahLst/>
              <a:cxnLst/>
              <a:rect l="l" t="t" r="r" b="b"/>
              <a:pathLst>
                <a:path w="867" h="2282" extrusionOk="0">
                  <a:moveTo>
                    <a:pt x="684" y="1"/>
                  </a:moveTo>
                  <a:cubicBezTo>
                    <a:pt x="639" y="1"/>
                    <a:pt x="566" y="74"/>
                    <a:pt x="566" y="110"/>
                  </a:cubicBezTo>
                  <a:cubicBezTo>
                    <a:pt x="602" y="493"/>
                    <a:pt x="639" y="876"/>
                    <a:pt x="566" y="1250"/>
                  </a:cubicBezTo>
                  <a:lnTo>
                    <a:pt x="566" y="1333"/>
                  </a:lnTo>
                  <a:cubicBezTo>
                    <a:pt x="485" y="1272"/>
                    <a:pt x="400" y="1236"/>
                    <a:pt x="316" y="1236"/>
                  </a:cubicBezTo>
                  <a:cubicBezTo>
                    <a:pt x="286" y="1236"/>
                    <a:pt x="257" y="1241"/>
                    <a:pt x="228" y="1250"/>
                  </a:cubicBezTo>
                  <a:cubicBezTo>
                    <a:pt x="146" y="1287"/>
                    <a:pt x="110" y="1333"/>
                    <a:pt x="73" y="1369"/>
                  </a:cubicBezTo>
                  <a:cubicBezTo>
                    <a:pt x="37" y="1442"/>
                    <a:pt x="0" y="1515"/>
                    <a:pt x="0" y="1597"/>
                  </a:cubicBezTo>
                  <a:cubicBezTo>
                    <a:pt x="0" y="1670"/>
                    <a:pt x="0" y="1743"/>
                    <a:pt x="37" y="1825"/>
                  </a:cubicBezTo>
                  <a:cubicBezTo>
                    <a:pt x="37" y="1898"/>
                    <a:pt x="73" y="1971"/>
                    <a:pt x="146" y="2053"/>
                  </a:cubicBezTo>
                  <a:cubicBezTo>
                    <a:pt x="183" y="2126"/>
                    <a:pt x="265" y="2163"/>
                    <a:pt x="338" y="2199"/>
                  </a:cubicBezTo>
                  <a:cubicBezTo>
                    <a:pt x="456" y="2245"/>
                    <a:pt x="566" y="2281"/>
                    <a:pt x="684" y="2281"/>
                  </a:cubicBezTo>
                  <a:cubicBezTo>
                    <a:pt x="757" y="2281"/>
                    <a:pt x="794" y="2245"/>
                    <a:pt x="794" y="2163"/>
                  </a:cubicBezTo>
                  <a:cubicBezTo>
                    <a:pt x="794" y="2126"/>
                    <a:pt x="757" y="2053"/>
                    <a:pt x="684" y="2053"/>
                  </a:cubicBezTo>
                  <a:lnTo>
                    <a:pt x="602" y="2053"/>
                  </a:lnTo>
                  <a:cubicBezTo>
                    <a:pt x="566" y="2053"/>
                    <a:pt x="493" y="2053"/>
                    <a:pt x="456" y="2017"/>
                  </a:cubicBezTo>
                  <a:cubicBezTo>
                    <a:pt x="411" y="2017"/>
                    <a:pt x="411" y="1971"/>
                    <a:pt x="374" y="1971"/>
                  </a:cubicBezTo>
                  <a:cubicBezTo>
                    <a:pt x="338" y="1935"/>
                    <a:pt x="338" y="1935"/>
                    <a:pt x="301" y="1898"/>
                  </a:cubicBezTo>
                  <a:cubicBezTo>
                    <a:pt x="265" y="1862"/>
                    <a:pt x="265" y="1825"/>
                    <a:pt x="265" y="1789"/>
                  </a:cubicBezTo>
                  <a:cubicBezTo>
                    <a:pt x="228" y="1743"/>
                    <a:pt x="228" y="1707"/>
                    <a:pt x="228" y="1670"/>
                  </a:cubicBezTo>
                  <a:lnTo>
                    <a:pt x="228" y="1597"/>
                  </a:lnTo>
                  <a:lnTo>
                    <a:pt x="228" y="1515"/>
                  </a:lnTo>
                  <a:lnTo>
                    <a:pt x="265" y="1479"/>
                  </a:lnTo>
                  <a:lnTo>
                    <a:pt x="301" y="1479"/>
                  </a:lnTo>
                  <a:lnTo>
                    <a:pt x="301" y="1442"/>
                  </a:lnTo>
                  <a:lnTo>
                    <a:pt x="338" y="1442"/>
                  </a:lnTo>
                  <a:cubicBezTo>
                    <a:pt x="338" y="1479"/>
                    <a:pt x="374" y="1479"/>
                    <a:pt x="374" y="1479"/>
                  </a:cubicBezTo>
                  <a:cubicBezTo>
                    <a:pt x="411" y="1479"/>
                    <a:pt x="456" y="1515"/>
                    <a:pt x="493" y="1515"/>
                  </a:cubicBezTo>
                  <a:cubicBezTo>
                    <a:pt x="529" y="1561"/>
                    <a:pt x="529" y="1561"/>
                    <a:pt x="566" y="1597"/>
                  </a:cubicBezTo>
                  <a:cubicBezTo>
                    <a:pt x="602" y="1634"/>
                    <a:pt x="639" y="1634"/>
                    <a:pt x="684" y="1634"/>
                  </a:cubicBezTo>
                  <a:cubicBezTo>
                    <a:pt x="721" y="1597"/>
                    <a:pt x="721" y="1597"/>
                    <a:pt x="757" y="1561"/>
                  </a:cubicBezTo>
                  <a:cubicBezTo>
                    <a:pt x="867" y="1059"/>
                    <a:pt x="794" y="603"/>
                    <a:pt x="794" y="110"/>
                  </a:cubicBezTo>
                  <a:cubicBezTo>
                    <a:pt x="794" y="74"/>
                    <a:pt x="757" y="1"/>
                    <a:pt x="684" y="1"/>
                  </a:cubicBezTo>
                  <a:close/>
                </a:path>
              </a:pathLst>
            </a:custGeom>
            <a:solidFill>
              <a:srgbClr val="D5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2" name="Google Shape;4552;p55"/>
            <p:cNvSpPr/>
            <p:nvPr/>
          </p:nvSpPr>
          <p:spPr>
            <a:xfrm>
              <a:off x="6607720" y="3648201"/>
              <a:ext cx="66860" cy="62958"/>
            </a:xfrm>
            <a:custGeom>
              <a:avLst/>
              <a:gdLst/>
              <a:ahLst/>
              <a:cxnLst/>
              <a:rect l="l" t="t" r="r" b="b"/>
              <a:pathLst>
                <a:path w="1251" h="1178" extrusionOk="0">
                  <a:moveTo>
                    <a:pt x="1068" y="1"/>
                  </a:moveTo>
                  <a:lnTo>
                    <a:pt x="1068" y="37"/>
                  </a:lnTo>
                  <a:cubicBezTo>
                    <a:pt x="1022" y="83"/>
                    <a:pt x="1022" y="83"/>
                    <a:pt x="1068" y="83"/>
                  </a:cubicBezTo>
                  <a:lnTo>
                    <a:pt x="1068" y="119"/>
                  </a:lnTo>
                  <a:cubicBezTo>
                    <a:pt x="1068" y="156"/>
                    <a:pt x="1104" y="229"/>
                    <a:pt x="1104" y="265"/>
                  </a:cubicBezTo>
                  <a:lnTo>
                    <a:pt x="1104" y="575"/>
                  </a:lnTo>
                  <a:cubicBezTo>
                    <a:pt x="1104" y="648"/>
                    <a:pt x="1068" y="721"/>
                    <a:pt x="1022" y="767"/>
                  </a:cubicBezTo>
                  <a:cubicBezTo>
                    <a:pt x="1022" y="804"/>
                    <a:pt x="986" y="840"/>
                    <a:pt x="986" y="877"/>
                  </a:cubicBezTo>
                  <a:cubicBezTo>
                    <a:pt x="949" y="913"/>
                    <a:pt x="913" y="949"/>
                    <a:pt x="913" y="949"/>
                  </a:cubicBezTo>
                  <a:cubicBezTo>
                    <a:pt x="876" y="995"/>
                    <a:pt x="840" y="995"/>
                    <a:pt x="794" y="1032"/>
                  </a:cubicBezTo>
                  <a:lnTo>
                    <a:pt x="493" y="1032"/>
                  </a:lnTo>
                  <a:cubicBezTo>
                    <a:pt x="456" y="995"/>
                    <a:pt x="420" y="949"/>
                    <a:pt x="383" y="949"/>
                  </a:cubicBezTo>
                  <a:cubicBezTo>
                    <a:pt x="338" y="913"/>
                    <a:pt x="301" y="877"/>
                    <a:pt x="265" y="840"/>
                  </a:cubicBezTo>
                  <a:cubicBezTo>
                    <a:pt x="228" y="767"/>
                    <a:pt x="228" y="721"/>
                    <a:pt x="192" y="685"/>
                  </a:cubicBezTo>
                  <a:cubicBezTo>
                    <a:pt x="155" y="612"/>
                    <a:pt x="155" y="575"/>
                    <a:pt x="155" y="539"/>
                  </a:cubicBezTo>
                  <a:cubicBezTo>
                    <a:pt x="155" y="493"/>
                    <a:pt x="73" y="457"/>
                    <a:pt x="37" y="457"/>
                  </a:cubicBezTo>
                  <a:lnTo>
                    <a:pt x="0" y="493"/>
                  </a:lnTo>
                  <a:lnTo>
                    <a:pt x="0" y="575"/>
                  </a:lnTo>
                  <a:cubicBezTo>
                    <a:pt x="37" y="685"/>
                    <a:pt x="73" y="767"/>
                    <a:pt x="110" y="877"/>
                  </a:cubicBezTo>
                  <a:cubicBezTo>
                    <a:pt x="192" y="949"/>
                    <a:pt x="265" y="1032"/>
                    <a:pt x="383" y="1105"/>
                  </a:cubicBezTo>
                  <a:cubicBezTo>
                    <a:pt x="456" y="1141"/>
                    <a:pt x="566" y="1178"/>
                    <a:pt x="648" y="1178"/>
                  </a:cubicBezTo>
                  <a:lnTo>
                    <a:pt x="840" y="1178"/>
                  </a:lnTo>
                  <a:cubicBezTo>
                    <a:pt x="876" y="1141"/>
                    <a:pt x="949" y="1105"/>
                    <a:pt x="986" y="1068"/>
                  </a:cubicBezTo>
                  <a:cubicBezTo>
                    <a:pt x="1141" y="949"/>
                    <a:pt x="1214" y="767"/>
                    <a:pt x="1250" y="575"/>
                  </a:cubicBezTo>
                  <a:lnTo>
                    <a:pt x="1250" y="311"/>
                  </a:lnTo>
                  <a:cubicBezTo>
                    <a:pt x="1250" y="229"/>
                    <a:pt x="1214" y="192"/>
                    <a:pt x="1214" y="156"/>
                  </a:cubicBezTo>
                  <a:lnTo>
                    <a:pt x="1214" y="83"/>
                  </a:lnTo>
                  <a:lnTo>
                    <a:pt x="1177" y="37"/>
                  </a:lnTo>
                  <a:cubicBezTo>
                    <a:pt x="1177" y="1"/>
                    <a:pt x="1141" y="1"/>
                    <a:pt x="1141" y="1"/>
                  </a:cubicBezTo>
                  <a:close/>
                </a:path>
              </a:pathLst>
            </a:custGeom>
            <a:solidFill>
              <a:srgbClr val="3A20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3" name="Google Shape;4553;p55"/>
            <p:cNvSpPr/>
            <p:nvPr/>
          </p:nvSpPr>
          <p:spPr>
            <a:xfrm>
              <a:off x="6845180" y="3546814"/>
              <a:ext cx="30731" cy="59057"/>
            </a:xfrm>
            <a:custGeom>
              <a:avLst/>
              <a:gdLst/>
              <a:ahLst/>
              <a:cxnLst/>
              <a:rect l="l" t="t" r="r" b="b"/>
              <a:pathLst>
                <a:path w="575" h="1105" extrusionOk="0">
                  <a:moveTo>
                    <a:pt x="82" y="0"/>
                  </a:moveTo>
                  <a:cubicBezTo>
                    <a:pt x="46" y="0"/>
                    <a:pt x="0" y="0"/>
                    <a:pt x="0" y="37"/>
                  </a:cubicBezTo>
                  <a:lnTo>
                    <a:pt x="0" y="73"/>
                  </a:lnTo>
                  <a:cubicBezTo>
                    <a:pt x="0" y="110"/>
                    <a:pt x="46" y="110"/>
                    <a:pt x="46" y="110"/>
                  </a:cubicBezTo>
                  <a:lnTo>
                    <a:pt x="82" y="110"/>
                  </a:lnTo>
                  <a:cubicBezTo>
                    <a:pt x="119" y="155"/>
                    <a:pt x="155" y="155"/>
                    <a:pt x="192" y="192"/>
                  </a:cubicBezTo>
                  <a:cubicBezTo>
                    <a:pt x="228" y="228"/>
                    <a:pt x="274" y="265"/>
                    <a:pt x="310" y="301"/>
                  </a:cubicBezTo>
                  <a:cubicBezTo>
                    <a:pt x="347" y="383"/>
                    <a:pt x="383" y="420"/>
                    <a:pt x="420" y="493"/>
                  </a:cubicBezTo>
                  <a:cubicBezTo>
                    <a:pt x="456" y="529"/>
                    <a:pt x="456" y="611"/>
                    <a:pt x="456" y="648"/>
                  </a:cubicBezTo>
                  <a:lnTo>
                    <a:pt x="456" y="794"/>
                  </a:lnTo>
                  <a:cubicBezTo>
                    <a:pt x="456" y="876"/>
                    <a:pt x="456" y="913"/>
                    <a:pt x="420" y="949"/>
                  </a:cubicBezTo>
                  <a:cubicBezTo>
                    <a:pt x="420" y="985"/>
                    <a:pt x="383" y="1022"/>
                    <a:pt x="383" y="1068"/>
                  </a:cubicBezTo>
                  <a:cubicBezTo>
                    <a:pt x="347" y="1068"/>
                    <a:pt x="383" y="1104"/>
                    <a:pt x="383" y="1104"/>
                  </a:cubicBezTo>
                  <a:lnTo>
                    <a:pt x="420" y="1104"/>
                  </a:lnTo>
                  <a:cubicBezTo>
                    <a:pt x="502" y="985"/>
                    <a:pt x="538" y="913"/>
                    <a:pt x="538" y="794"/>
                  </a:cubicBezTo>
                  <a:cubicBezTo>
                    <a:pt x="575" y="684"/>
                    <a:pt x="538" y="566"/>
                    <a:pt x="538" y="456"/>
                  </a:cubicBezTo>
                  <a:cubicBezTo>
                    <a:pt x="502" y="420"/>
                    <a:pt x="502" y="338"/>
                    <a:pt x="456" y="301"/>
                  </a:cubicBezTo>
                  <a:cubicBezTo>
                    <a:pt x="420" y="265"/>
                    <a:pt x="420" y="192"/>
                    <a:pt x="383" y="155"/>
                  </a:cubicBezTo>
                  <a:cubicBezTo>
                    <a:pt x="347" y="110"/>
                    <a:pt x="274" y="73"/>
                    <a:pt x="228" y="37"/>
                  </a:cubicBezTo>
                  <a:cubicBezTo>
                    <a:pt x="192" y="37"/>
                    <a:pt x="155" y="0"/>
                    <a:pt x="82" y="0"/>
                  </a:cubicBezTo>
                  <a:close/>
                </a:path>
              </a:pathLst>
            </a:custGeom>
            <a:solidFill>
              <a:srgbClr val="EEAA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4" name="Google Shape;4554;p55"/>
            <p:cNvSpPr/>
            <p:nvPr/>
          </p:nvSpPr>
          <p:spPr>
            <a:xfrm>
              <a:off x="6855388" y="3538529"/>
              <a:ext cx="30784" cy="20042"/>
            </a:xfrm>
            <a:custGeom>
              <a:avLst/>
              <a:gdLst/>
              <a:ahLst/>
              <a:cxnLst/>
              <a:rect l="l" t="t" r="r" b="b"/>
              <a:pathLst>
                <a:path w="576" h="375" extrusionOk="0">
                  <a:moveTo>
                    <a:pt x="457" y="0"/>
                  </a:moveTo>
                  <a:cubicBezTo>
                    <a:pt x="384" y="0"/>
                    <a:pt x="265" y="0"/>
                    <a:pt x="192" y="37"/>
                  </a:cubicBezTo>
                  <a:lnTo>
                    <a:pt x="156" y="82"/>
                  </a:lnTo>
                  <a:cubicBezTo>
                    <a:pt x="119" y="82"/>
                    <a:pt x="83" y="119"/>
                    <a:pt x="83" y="119"/>
                  </a:cubicBezTo>
                  <a:cubicBezTo>
                    <a:pt x="83" y="155"/>
                    <a:pt x="37" y="155"/>
                    <a:pt x="37" y="192"/>
                  </a:cubicBezTo>
                  <a:cubicBezTo>
                    <a:pt x="1" y="192"/>
                    <a:pt x="1" y="228"/>
                    <a:pt x="1" y="265"/>
                  </a:cubicBezTo>
                  <a:cubicBezTo>
                    <a:pt x="1" y="310"/>
                    <a:pt x="1" y="347"/>
                    <a:pt x="37" y="347"/>
                  </a:cubicBezTo>
                  <a:cubicBezTo>
                    <a:pt x="60" y="365"/>
                    <a:pt x="80" y="374"/>
                    <a:pt x="100" y="374"/>
                  </a:cubicBezTo>
                  <a:cubicBezTo>
                    <a:pt x="119" y="374"/>
                    <a:pt x="138" y="365"/>
                    <a:pt x="156" y="347"/>
                  </a:cubicBezTo>
                  <a:cubicBezTo>
                    <a:pt x="156" y="310"/>
                    <a:pt x="156" y="265"/>
                    <a:pt x="192" y="265"/>
                  </a:cubicBezTo>
                  <a:cubicBezTo>
                    <a:pt x="192" y="228"/>
                    <a:pt x="229" y="228"/>
                    <a:pt x="229" y="192"/>
                  </a:cubicBezTo>
                  <a:cubicBezTo>
                    <a:pt x="265" y="192"/>
                    <a:pt x="311" y="155"/>
                    <a:pt x="347" y="155"/>
                  </a:cubicBezTo>
                  <a:cubicBezTo>
                    <a:pt x="347" y="155"/>
                    <a:pt x="384" y="119"/>
                    <a:pt x="420" y="119"/>
                  </a:cubicBezTo>
                  <a:lnTo>
                    <a:pt x="493" y="119"/>
                  </a:lnTo>
                  <a:cubicBezTo>
                    <a:pt x="539" y="119"/>
                    <a:pt x="575" y="82"/>
                    <a:pt x="575" y="82"/>
                  </a:cubicBezTo>
                  <a:cubicBezTo>
                    <a:pt x="575" y="37"/>
                    <a:pt x="539" y="0"/>
                    <a:pt x="493" y="0"/>
                  </a:cubicBezTo>
                  <a:close/>
                </a:path>
              </a:pathLst>
            </a:custGeom>
            <a:solidFill>
              <a:srgbClr val="EEAA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5" name="Google Shape;4555;p55"/>
            <p:cNvSpPr/>
            <p:nvPr/>
          </p:nvSpPr>
          <p:spPr>
            <a:xfrm>
              <a:off x="6672550" y="3552425"/>
              <a:ext cx="36610" cy="53445"/>
            </a:xfrm>
            <a:custGeom>
              <a:avLst/>
              <a:gdLst/>
              <a:ahLst/>
              <a:cxnLst/>
              <a:rect l="l" t="t" r="r" b="b"/>
              <a:pathLst>
                <a:path w="685" h="1000" extrusionOk="0">
                  <a:moveTo>
                    <a:pt x="349" y="1"/>
                  </a:moveTo>
                  <a:cubicBezTo>
                    <a:pt x="337" y="1"/>
                    <a:pt x="324" y="2"/>
                    <a:pt x="311" y="5"/>
                  </a:cubicBezTo>
                  <a:cubicBezTo>
                    <a:pt x="119" y="5"/>
                    <a:pt x="1" y="233"/>
                    <a:pt x="1" y="506"/>
                  </a:cubicBezTo>
                  <a:cubicBezTo>
                    <a:pt x="37" y="808"/>
                    <a:pt x="192" y="999"/>
                    <a:pt x="384" y="999"/>
                  </a:cubicBezTo>
                  <a:cubicBezTo>
                    <a:pt x="575" y="963"/>
                    <a:pt x="685" y="735"/>
                    <a:pt x="685" y="461"/>
                  </a:cubicBezTo>
                  <a:cubicBezTo>
                    <a:pt x="651" y="215"/>
                    <a:pt x="515" y="1"/>
                    <a:pt x="349" y="1"/>
                  </a:cubicBezTo>
                  <a:close/>
                </a:path>
              </a:pathLst>
            </a:custGeom>
            <a:solidFill>
              <a:srgbClr val="3A20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6" name="Google Shape;4556;p55"/>
            <p:cNvSpPr/>
            <p:nvPr/>
          </p:nvSpPr>
          <p:spPr>
            <a:xfrm>
              <a:off x="6512159" y="3558999"/>
              <a:ext cx="38534" cy="52911"/>
            </a:xfrm>
            <a:custGeom>
              <a:avLst/>
              <a:gdLst/>
              <a:ahLst/>
              <a:cxnLst/>
              <a:rect l="l" t="t" r="r" b="b"/>
              <a:pathLst>
                <a:path w="721" h="990" extrusionOk="0">
                  <a:moveTo>
                    <a:pt x="347" y="0"/>
                  </a:moveTo>
                  <a:cubicBezTo>
                    <a:pt x="155" y="37"/>
                    <a:pt x="0" y="265"/>
                    <a:pt x="37" y="529"/>
                  </a:cubicBezTo>
                  <a:cubicBezTo>
                    <a:pt x="71" y="775"/>
                    <a:pt x="207" y="989"/>
                    <a:pt x="380" y="989"/>
                  </a:cubicBezTo>
                  <a:cubicBezTo>
                    <a:pt x="393" y="989"/>
                    <a:pt x="406" y="988"/>
                    <a:pt x="420" y="986"/>
                  </a:cubicBezTo>
                  <a:cubicBezTo>
                    <a:pt x="575" y="986"/>
                    <a:pt x="721" y="757"/>
                    <a:pt x="684" y="493"/>
                  </a:cubicBezTo>
                  <a:cubicBezTo>
                    <a:pt x="684" y="192"/>
                    <a:pt x="493" y="0"/>
                    <a:pt x="347" y="0"/>
                  </a:cubicBezTo>
                  <a:close/>
                </a:path>
              </a:pathLst>
            </a:custGeom>
            <a:solidFill>
              <a:srgbClr val="3A20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7" name="Google Shape;4557;p55"/>
            <p:cNvSpPr/>
            <p:nvPr/>
          </p:nvSpPr>
          <p:spPr>
            <a:xfrm>
              <a:off x="6487788" y="3501919"/>
              <a:ext cx="71242" cy="32762"/>
            </a:xfrm>
            <a:custGeom>
              <a:avLst/>
              <a:gdLst/>
              <a:ahLst/>
              <a:cxnLst/>
              <a:rect l="l" t="t" r="r" b="b"/>
              <a:pathLst>
                <a:path w="1333" h="613" extrusionOk="0">
                  <a:moveTo>
                    <a:pt x="876" y="1"/>
                  </a:moveTo>
                  <a:cubicBezTo>
                    <a:pt x="803" y="1"/>
                    <a:pt x="684" y="37"/>
                    <a:pt x="611" y="83"/>
                  </a:cubicBezTo>
                  <a:cubicBezTo>
                    <a:pt x="493" y="83"/>
                    <a:pt x="383" y="156"/>
                    <a:pt x="301" y="229"/>
                  </a:cubicBezTo>
                  <a:cubicBezTo>
                    <a:pt x="192" y="311"/>
                    <a:pt x="119" y="384"/>
                    <a:pt x="37" y="494"/>
                  </a:cubicBezTo>
                  <a:cubicBezTo>
                    <a:pt x="0" y="539"/>
                    <a:pt x="0" y="576"/>
                    <a:pt x="37" y="576"/>
                  </a:cubicBezTo>
                  <a:cubicBezTo>
                    <a:pt x="37" y="612"/>
                    <a:pt x="73" y="612"/>
                    <a:pt x="73" y="612"/>
                  </a:cubicBezTo>
                  <a:cubicBezTo>
                    <a:pt x="119" y="612"/>
                    <a:pt x="119" y="612"/>
                    <a:pt x="155" y="576"/>
                  </a:cubicBezTo>
                  <a:cubicBezTo>
                    <a:pt x="192" y="539"/>
                    <a:pt x="228" y="494"/>
                    <a:pt x="265" y="457"/>
                  </a:cubicBezTo>
                  <a:cubicBezTo>
                    <a:pt x="301" y="421"/>
                    <a:pt x="383" y="384"/>
                    <a:pt x="420" y="384"/>
                  </a:cubicBezTo>
                  <a:cubicBezTo>
                    <a:pt x="493" y="348"/>
                    <a:pt x="575" y="311"/>
                    <a:pt x="648" y="311"/>
                  </a:cubicBezTo>
                  <a:lnTo>
                    <a:pt x="876" y="311"/>
                  </a:lnTo>
                  <a:cubicBezTo>
                    <a:pt x="985" y="311"/>
                    <a:pt x="1104" y="348"/>
                    <a:pt x="1177" y="384"/>
                  </a:cubicBezTo>
                  <a:lnTo>
                    <a:pt x="1259" y="384"/>
                  </a:lnTo>
                  <a:cubicBezTo>
                    <a:pt x="1296" y="384"/>
                    <a:pt x="1296" y="348"/>
                    <a:pt x="1332" y="311"/>
                  </a:cubicBezTo>
                  <a:lnTo>
                    <a:pt x="1332" y="229"/>
                  </a:lnTo>
                  <a:cubicBezTo>
                    <a:pt x="1332" y="229"/>
                    <a:pt x="1332" y="156"/>
                    <a:pt x="1296" y="156"/>
                  </a:cubicBezTo>
                  <a:cubicBezTo>
                    <a:pt x="1259" y="120"/>
                    <a:pt x="1213" y="83"/>
                    <a:pt x="1140" y="83"/>
                  </a:cubicBezTo>
                  <a:cubicBezTo>
                    <a:pt x="1104" y="37"/>
                    <a:pt x="1031" y="1"/>
                    <a:pt x="949" y="1"/>
                  </a:cubicBezTo>
                  <a:close/>
                </a:path>
              </a:pathLst>
            </a:custGeom>
            <a:solidFill>
              <a:srgbClr val="DBA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8" name="Google Shape;4558;p55"/>
            <p:cNvSpPr/>
            <p:nvPr/>
          </p:nvSpPr>
          <p:spPr>
            <a:xfrm>
              <a:off x="6660365" y="3499995"/>
              <a:ext cx="81504" cy="36610"/>
            </a:xfrm>
            <a:custGeom>
              <a:avLst/>
              <a:gdLst/>
              <a:ahLst/>
              <a:cxnLst/>
              <a:rect l="l" t="t" r="r" b="b"/>
              <a:pathLst>
                <a:path w="1525" h="685" extrusionOk="0">
                  <a:moveTo>
                    <a:pt x="457" y="0"/>
                  </a:moveTo>
                  <a:cubicBezTo>
                    <a:pt x="384" y="0"/>
                    <a:pt x="311" y="0"/>
                    <a:pt x="229" y="37"/>
                  </a:cubicBezTo>
                  <a:cubicBezTo>
                    <a:pt x="156" y="37"/>
                    <a:pt x="119" y="73"/>
                    <a:pt x="37" y="119"/>
                  </a:cubicBezTo>
                  <a:cubicBezTo>
                    <a:pt x="1" y="119"/>
                    <a:pt x="1" y="156"/>
                    <a:pt x="1" y="192"/>
                  </a:cubicBezTo>
                  <a:lnTo>
                    <a:pt x="1" y="265"/>
                  </a:lnTo>
                  <a:cubicBezTo>
                    <a:pt x="37" y="265"/>
                    <a:pt x="37" y="302"/>
                    <a:pt x="83" y="302"/>
                  </a:cubicBezTo>
                  <a:cubicBezTo>
                    <a:pt x="119" y="347"/>
                    <a:pt x="119" y="347"/>
                    <a:pt x="156" y="347"/>
                  </a:cubicBezTo>
                  <a:cubicBezTo>
                    <a:pt x="265" y="302"/>
                    <a:pt x="384" y="302"/>
                    <a:pt x="493" y="302"/>
                  </a:cubicBezTo>
                  <a:lnTo>
                    <a:pt x="803" y="302"/>
                  </a:lnTo>
                  <a:cubicBezTo>
                    <a:pt x="913" y="347"/>
                    <a:pt x="995" y="384"/>
                    <a:pt x="1068" y="384"/>
                  </a:cubicBezTo>
                  <a:cubicBezTo>
                    <a:pt x="1104" y="420"/>
                    <a:pt x="1177" y="457"/>
                    <a:pt x="1223" y="530"/>
                  </a:cubicBezTo>
                  <a:lnTo>
                    <a:pt x="1260" y="530"/>
                  </a:lnTo>
                  <a:cubicBezTo>
                    <a:pt x="1296" y="575"/>
                    <a:pt x="1333" y="612"/>
                    <a:pt x="1369" y="648"/>
                  </a:cubicBezTo>
                  <a:cubicBezTo>
                    <a:pt x="1369" y="685"/>
                    <a:pt x="1405" y="685"/>
                    <a:pt x="1451" y="685"/>
                  </a:cubicBezTo>
                  <a:cubicBezTo>
                    <a:pt x="1451" y="685"/>
                    <a:pt x="1488" y="685"/>
                    <a:pt x="1488" y="648"/>
                  </a:cubicBezTo>
                  <a:cubicBezTo>
                    <a:pt x="1524" y="648"/>
                    <a:pt x="1524" y="648"/>
                    <a:pt x="1524" y="612"/>
                  </a:cubicBezTo>
                  <a:lnTo>
                    <a:pt x="1524" y="575"/>
                  </a:lnTo>
                  <a:cubicBezTo>
                    <a:pt x="1451" y="457"/>
                    <a:pt x="1333" y="384"/>
                    <a:pt x="1223" y="265"/>
                  </a:cubicBezTo>
                  <a:cubicBezTo>
                    <a:pt x="1104" y="192"/>
                    <a:pt x="995" y="119"/>
                    <a:pt x="876" y="73"/>
                  </a:cubicBezTo>
                  <a:cubicBezTo>
                    <a:pt x="767" y="37"/>
                    <a:pt x="685" y="0"/>
                    <a:pt x="575" y="0"/>
                  </a:cubicBezTo>
                  <a:close/>
                </a:path>
              </a:pathLst>
            </a:custGeom>
            <a:solidFill>
              <a:srgbClr val="DBA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9" name="Google Shape;4559;p55"/>
            <p:cNvSpPr/>
            <p:nvPr/>
          </p:nvSpPr>
          <p:spPr>
            <a:xfrm>
              <a:off x="6302972" y="3808646"/>
              <a:ext cx="316982" cy="463208"/>
            </a:xfrm>
            <a:custGeom>
              <a:avLst/>
              <a:gdLst/>
              <a:ahLst/>
              <a:cxnLst/>
              <a:rect l="l" t="t" r="r" b="b"/>
              <a:pathLst>
                <a:path w="5931" h="8667" extrusionOk="0">
                  <a:moveTo>
                    <a:pt x="4598" y="0"/>
                  </a:moveTo>
                  <a:cubicBezTo>
                    <a:pt x="4562" y="0"/>
                    <a:pt x="4489" y="46"/>
                    <a:pt x="4443" y="46"/>
                  </a:cubicBezTo>
                  <a:cubicBezTo>
                    <a:pt x="4407" y="46"/>
                    <a:pt x="4370" y="82"/>
                    <a:pt x="4297" y="82"/>
                  </a:cubicBezTo>
                  <a:cubicBezTo>
                    <a:pt x="4297" y="119"/>
                    <a:pt x="4261" y="119"/>
                    <a:pt x="4215" y="119"/>
                  </a:cubicBezTo>
                  <a:cubicBezTo>
                    <a:pt x="4215" y="119"/>
                    <a:pt x="4215" y="155"/>
                    <a:pt x="4179" y="155"/>
                  </a:cubicBezTo>
                  <a:cubicBezTo>
                    <a:pt x="4179" y="155"/>
                    <a:pt x="4142" y="192"/>
                    <a:pt x="4106" y="192"/>
                  </a:cubicBezTo>
                  <a:cubicBezTo>
                    <a:pt x="4069" y="228"/>
                    <a:pt x="4033" y="274"/>
                    <a:pt x="3987" y="310"/>
                  </a:cubicBezTo>
                  <a:cubicBezTo>
                    <a:pt x="3914" y="420"/>
                    <a:pt x="3841" y="502"/>
                    <a:pt x="3723" y="611"/>
                  </a:cubicBezTo>
                  <a:cubicBezTo>
                    <a:pt x="3650" y="730"/>
                    <a:pt x="3577" y="839"/>
                    <a:pt x="3495" y="958"/>
                  </a:cubicBezTo>
                  <a:lnTo>
                    <a:pt x="3458" y="1031"/>
                  </a:lnTo>
                  <a:cubicBezTo>
                    <a:pt x="3385" y="1140"/>
                    <a:pt x="3267" y="1296"/>
                    <a:pt x="3194" y="1414"/>
                  </a:cubicBezTo>
                  <a:cubicBezTo>
                    <a:pt x="2929" y="1825"/>
                    <a:pt x="2619" y="2244"/>
                    <a:pt x="2318" y="2664"/>
                  </a:cubicBezTo>
                  <a:lnTo>
                    <a:pt x="2354" y="2627"/>
                  </a:lnTo>
                  <a:lnTo>
                    <a:pt x="2354" y="2627"/>
                  </a:lnTo>
                  <a:cubicBezTo>
                    <a:pt x="2126" y="2892"/>
                    <a:pt x="1935" y="3157"/>
                    <a:pt x="1707" y="3421"/>
                  </a:cubicBezTo>
                  <a:cubicBezTo>
                    <a:pt x="1406" y="3804"/>
                    <a:pt x="1068" y="4187"/>
                    <a:pt x="794" y="4607"/>
                  </a:cubicBezTo>
                  <a:cubicBezTo>
                    <a:pt x="648" y="4753"/>
                    <a:pt x="566" y="4945"/>
                    <a:pt x="457" y="5100"/>
                  </a:cubicBezTo>
                  <a:cubicBezTo>
                    <a:pt x="338" y="5291"/>
                    <a:pt x="302" y="5437"/>
                    <a:pt x="229" y="5556"/>
                  </a:cubicBezTo>
                  <a:cubicBezTo>
                    <a:pt x="110" y="5820"/>
                    <a:pt x="74" y="6085"/>
                    <a:pt x="37" y="6386"/>
                  </a:cubicBezTo>
                  <a:cubicBezTo>
                    <a:pt x="1" y="6614"/>
                    <a:pt x="1" y="6842"/>
                    <a:pt x="1" y="7070"/>
                  </a:cubicBezTo>
                  <a:cubicBezTo>
                    <a:pt x="37" y="7298"/>
                    <a:pt x="74" y="7526"/>
                    <a:pt x="192" y="7718"/>
                  </a:cubicBezTo>
                  <a:cubicBezTo>
                    <a:pt x="265" y="7909"/>
                    <a:pt x="384" y="8101"/>
                    <a:pt x="493" y="8256"/>
                  </a:cubicBezTo>
                  <a:cubicBezTo>
                    <a:pt x="530" y="8293"/>
                    <a:pt x="566" y="8329"/>
                    <a:pt x="612" y="8329"/>
                  </a:cubicBezTo>
                  <a:lnTo>
                    <a:pt x="612" y="8366"/>
                  </a:lnTo>
                  <a:cubicBezTo>
                    <a:pt x="685" y="8439"/>
                    <a:pt x="758" y="8484"/>
                    <a:pt x="840" y="8521"/>
                  </a:cubicBezTo>
                  <a:cubicBezTo>
                    <a:pt x="913" y="8557"/>
                    <a:pt x="986" y="8630"/>
                    <a:pt x="1068" y="8667"/>
                  </a:cubicBezTo>
                  <a:lnTo>
                    <a:pt x="1141" y="8667"/>
                  </a:lnTo>
                  <a:cubicBezTo>
                    <a:pt x="1177" y="8667"/>
                    <a:pt x="1214" y="8630"/>
                    <a:pt x="1214" y="8594"/>
                  </a:cubicBezTo>
                  <a:cubicBezTo>
                    <a:pt x="1296" y="8594"/>
                    <a:pt x="1406" y="8594"/>
                    <a:pt x="1479" y="8557"/>
                  </a:cubicBezTo>
                  <a:cubicBezTo>
                    <a:pt x="1634" y="8521"/>
                    <a:pt x="1752" y="8484"/>
                    <a:pt x="1898" y="8402"/>
                  </a:cubicBezTo>
                  <a:cubicBezTo>
                    <a:pt x="2053" y="8329"/>
                    <a:pt x="2163" y="8256"/>
                    <a:pt x="2318" y="8137"/>
                  </a:cubicBezTo>
                  <a:cubicBezTo>
                    <a:pt x="2546" y="7946"/>
                    <a:pt x="2774" y="7754"/>
                    <a:pt x="3002" y="7490"/>
                  </a:cubicBezTo>
                  <a:cubicBezTo>
                    <a:pt x="3230" y="7298"/>
                    <a:pt x="3422" y="7070"/>
                    <a:pt x="3577" y="6842"/>
                  </a:cubicBezTo>
                  <a:cubicBezTo>
                    <a:pt x="4033" y="6276"/>
                    <a:pt x="4443" y="5629"/>
                    <a:pt x="4827" y="4872"/>
                  </a:cubicBezTo>
                  <a:cubicBezTo>
                    <a:pt x="5173" y="4151"/>
                    <a:pt x="5438" y="3385"/>
                    <a:pt x="5666" y="2627"/>
                  </a:cubicBezTo>
                  <a:cubicBezTo>
                    <a:pt x="5739" y="2281"/>
                    <a:pt x="5812" y="1943"/>
                    <a:pt x="5894" y="1597"/>
                  </a:cubicBezTo>
                  <a:lnTo>
                    <a:pt x="5812" y="1597"/>
                  </a:lnTo>
                  <a:lnTo>
                    <a:pt x="5812" y="1560"/>
                  </a:lnTo>
                  <a:cubicBezTo>
                    <a:pt x="5812" y="1524"/>
                    <a:pt x="5857" y="1524"/>
                    <a:pt x="5857" y="1487"/>
                  </a:cubicBezTo>
                  <a:cubicBezTo>
                    <a:pt x="5857" y="1451"/>
                    <a:pt x="5894" y="1414"/>
                    <a:pt x="5894" y="1368"/>
                  </a:cubicBezTo>
                  <a:cubicBezTo>
                    <a:pt x="5894" y="1368"/>
                    <a:pt x="5894" y="1332"/>
                    <a:pt x="5930" y="1296"/>
                  </a:cubicBezTo>
                  <a:lnTo>
                    <a:pt x="5930" y="1186"/>
                  </a:lnTo>
                  <a:lnTo>
                    <a:pt x="5930" y="1104"/>
                  </a:lnTo>
                  <a:cubicBezTo>
                    <a:pt x="5930" y="1067"/>
                    <a:pt x="5894" y="994"/>
                    <a:pt x="5894" y="958"/>
                  </a:cubicBezTo>
                  <a:cubicBezTo>
                    <a:pt x="5894" y="912"/>
                    <a:pt x="5894" y="876"/>
                    <a:pt x="5857" y="839"/>
                  </a:cubicBezTo>
                  <a:cubicBezTo>
                    <a:pt x="5857" y="803"/>
                    <a:pt x="5812" y="730"/>
                    <a:pt x="5812" y="684"/>
                  </a:cubicBezTo>
                  <a:cubicBezTo>
                    <a:pt x="5775" y="648"/>
                    <a:pt x="5739" y="611"/>
                    <a:pt x="5739" y="575"/>
                  </a:cubicBezTo>
                  <a:cubicBezTo>
                    <a:pt x="5666" y="502"/>
                    <a:pt x="5584" y="383"/>
                    <a:pt x="5474" y="310"/>
                  </a:cubicBezTo>
                  <a:cubicBezTo>
                    <a:pt x="5438" y="274"/>
                    <a:pt x="5356" y="228"/>
                    <a:pt x="5319" y="192"/>
                  </a:cubicBezTo>
                  <a:cubicBezTo>
                    <a:pt x="5283" y="155"/>
                    <a:pt x="5246" y="155"/>
                    <a:pt x="5173" y="119"/>
                  </a:cubicBezTo>
                  <a:cubicBezTo>
                    <a:pt x="5128" y="82"/>
                    <a:pt x="5091" y="82"/>
                    <a:pt x="5055" y="82"/>
                  </a:cubicBezTo>
                  <a:cubicBezTo>
                    <a:pt x="5018" y="46"/>
                    <a:pt x="5018" y="46"/>
                    <a:pt x="4982" y="46"/>
                  </a:cubicBezTo>
                  <a:lnTo>
                    <a:pt x="4900" y="46"/>
                  </a:lnTo>
                  <a:cubicBezTo>
                    <a:pt x="4863" y="0"/>
                    <a:pt x="4790" y="0"/>
                    <a:pt x="4754" y="0"/>
                  </a:cubicBezTo>
                  <a:close/>
                </a:path>
              </a:pathLst>
            </a:custGeom>
            <a:solidFill>
              <a:srgbClr val="FE6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0" name="Google Shape;4560;p55"/>
            <p:cNvSpPr/>
            <p:nvPr/>
          </p:nvSpPr>
          <p:spPr>
            <a:xfrm>
              <a:off x="6616005" y="3853488"/>
              <a:ext cx="53" cy="5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FE6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1" name="Google Shape;4561;p55"/>
            <p:cNvSpPr/>
            <p:nvPr/>
          </p:nvSpPr>
          <p:spPr>
            <a:xfrm>
              <a:off x="6302972" y="4168446"/>
              <a:ext cx="59057" cy="100370"/>
            </a:xfrm>
            <a:custGeom>
              <a:avLst/>
              <a:gdLst/>
              <a:ahLst/>
              <a:cxnLst/>
              <a:rect l="l" t="t" r="r" b="b"/>
              <a:pathLst>
                <a:path w="1105" h="1878" extrusionOk="0">
                  <a:moveTo>
                    <a:pt x="110" y="1"/>
                  </a:moveTo>
                  <a:cubicBezTo>
                    <a:pt x="74" y="1"/>
                    <a:pt x="1" y="37"/>
                    <a:pt x="37" y="74"/>
                  </a:cubicBezTo>
                  <a:cubicBezTo>
                    <a:pt x="37" y="457"/>
                    <a:pt x="74" y="794"/>
                    <a:pt x="229" y="1141"/>
                  </a:cubicBezTo>
                  <a:cubicBezTo>
                    <a:pt x="302" y="1296"/>
                    <a:pt x="384" y="1442"/>
                    <a:pt x="493" y="1561"/>
                  </a:cubicBezTo>
                  <a:cubicBezTo>
                    <a:pt x="566" y="1634"/>
                    <a:pt x="648" y="1670"/>
                    <a:pt x="721" y="1752"/>
                  </a:cubicBezTo>
                  <a:cubicBezTo>
                    <a:pt x="758" y="1789"/>
                    <a:pt x="876" y="1825"/>
                    <a:pt x="949" y="1862"/>
                  </a:cubicBezTo>
                  <a:cubicBezTo>
                    <a:pt x="962" y="1874"/>
                    <a:pt x="974" y="1878"/>
                    <a:pt x="985" y="1878"/>
                  </a:cubicBezTo>
                  <a:cubicBezTo>
                    <a:pt x="1006" y="1878"/>
                    <a:pt x="1022" y="1862"/>
                    <a:pt x="1022" y="1862"/>
                  </a:cubicBezTo>
                  <a:cubicBezTo>
                    <a:pt x="1068" y="1862"/>
                    <a:pt x="1068" y="1825"/>
                    <a:pt x="1068" y="1789"/>
                  </a:cubicBezTo>
                  <a:cubicBezTo>
                    <a:pt x="1105" y="1752"/>
                    <a:pt x="1105" y="1752"/>
                    <a:pt x="1068" y="1707"/>
                  </a:cubicBezTo>
                  <a:cubicBezTo>
                    <a:pt x="1068" y="1670"/>
                    <a:pt x="1022" y="1670"/>
                    <a:pt x="986" y="1670"/>
                  </a:cubicBezTo>
                  <a:cubicBezTo>
                    <a:pt x="913" y="1634"/>
                    <a:pt x="876" y="1597"/>
                    <a:pt x="794" y="1524"/>
                  </a:cubicBezTo>
                  <a:cubicBezTo>
                    <a:pt x="721" y="1478"/>
                    <a:pt x="648" y="1405"/>
                    <a:pt x="612" y="1333"/>
                  </a:cubicBezTo>
                  <a:lnTo>
                    <a:pt x="612" y="1369"/>
                  </a:lnTo>
                  <a:cubicBezTo>
                    <a:pt x="530" y="1250"/>
                    <a:pt x="457" y="1141"/>
                    <a:pt x="420" y="1022"/>
                  </a:cubicBezTo>
                  <a:cubicBezTo>
                    <a:pt x="338" y="840"/>
                    <a:pt x="302" y="612"/>
                    <a:pt x="265" y="384"/>
                  </a:cubicBezTo>
                  <a:lnTo>
                    <a:pt x="265" y="420"/>
                  </a:lnTo>
                  <a:cubicBezTo>
                    <a:pt x="265" y="302"/>
                    <a:pt x="229" y="192"/>
                    <a:pt x="229" y="74"/>
                  </a:cubicBezTo>
                  <a:cubicBezTo>
                    <a:pt x="229" y="37"/>
                    <a:pt x="192" y="1"/>
                    <a:pt x="110" y="1"/>
                  </a:cubicBezTo>
                  <a:close/>
                </a:path>
              </a:pathLst>
            </a:custGeom>
            <a:solidFill>
              <a:srgbClr val="FE6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2" name="Google Shape;4562;p55"/>
            <p:cNvSpPr/>
            <p:nvPr/>
          </p:nvSpPr>
          <p:spPr>
            <a:xfrm>
              <a:off x="6396610" y="3813029"/>
              <a:ext cx="223347" cy="416390"/>
            </a:xfrm>
            <a:custGeom>
              <a:avLst/>
              <a:gdLst/>
              <a:ahLst/>
              <a:cxnLst/>
              <a:rect l="l" t="t" r="r" b="b"/>
              <a:pathLst>
                <a:path w="4179" h="7791" extrusionOk="0">
                  <a:moveTo>
                    <a:pt x="3339" y="0"/>
                  </a:moveTo>
                  <a:cubicBezTo>
                    <a:pt x="3303" y="37"/>
                    <a:pt x="3339" y="37"/>
                    <a:pt x="3339" y="37"/>
                  </a:cubicBezTo>
                  <a:cubicBezTo>
                    <a:pt x="3376" y="73"/>
                    <a:pt x="3421" y="73"/>
                    <a:pt x="3458" y="110"/>
                  </a:cubicBezTo>
                  <a:cubicBezTo>
                    <a:pt x="3567" y="146"/>
                    <a:pt x="3649" y="228"/>
                    <a:pt x="3722" y="301"/>
                  </a:cubicBezTo>
                  <a:cubicBezTo>
                    <a:pt x="3795" y="374"/>
                    <a:pt x="3832" y="456"/>
                    <a:pt x="3877" y="529"/>
                  </a:cubicBezTo>
                  <a:cubicBezTo>
                    <a:pt x="3950" y="602"/>
                    <a:pt x="3950" y="684"/>
                    <a:pt x="3987" y="794"/>
                  </a:cubicBezTo>
                  <a:cubicBezTo>
                    <a:pt x="4023" y="912"/>
                    <a:pt x="4023" y="1058"/>
                    <a:pt x="4023" y="1214"/>
                  </a:cubicBezTo>
                  <a:cubicBezTo>
                    <a:pt x="4023" y="1405"/>
                    <a:pt x="4023" y="1560"/>
                    <a:pt x="3987" y="1743"/>
                  </a:cubicBezTo>
                  <a:cubicBezTo>
                    <a:pt x="3950" y="1934"/>
                    <a:pt x="3914" y="2162"/>
                    <a:pt x="3832" y="2354"/>
                  </a:cubicBezTo>
                  <a:lnTo>
                    <a:pt x="3877" y="2354"/>
                  </a:lnTo>
                  <a:cubicBezTo>
                    <a:pt x="3649" y="3157"/>
                    <a:pt x="3303" y="3914"/>
                    <a:pt x="2883" y="4634"/>
                  </a:cubicBezTo>
                  <a:lnTo>
                    <a:pt x="2883" y="4598"/>
                  </a:lnTo>
                  <a:cubicBezTo>
                    <a:pt x="2655" y="5018"/>
                    <a:pt x="2354" y="5392"/>
                    <a:pt x="2089" y="5775"/>
                  </a:cubicBezTo>
                  <a:cubicBezTo>
                    <a:pt x="1779" y="6158"/>
                    <a:pt x="1478" y="6496"/>
                    <a:pt x="1141" y="6842"/>
                  </a:cubicBezTo>
                  <a:cubicBezTo>
                    <a:pt x="794" y="7180"/>
                    <a:pt x="411" y="7490"/>
                    <a:pt x="37" y="7754"/>
                  </a:cubicBezTo>
                  <a:cubicBezTo>
                    <a:pt x="0" y="7754"/>
                    <a:pt x="0" y="7754"/>
                    <a:pt x="37" y="7791"/>
                  </a:cubicBezTo>
                  <a:lnTo>
                    <a:pt x="73" y="7791"/>
                  </a:lnTo>
                  <a:cubicBezTo>
                    <a:pt x="456" y="7563"/>
                    <a:pt x="757" y="7298"/>
                    <a:pt x="1095" y="6988"/>
                  </a:cubicBezTo>
                  <a:cubicBezTo>
                    <a:pt x="1405" y="6687"/>
                    <a:pt x="1670" y="6386"/>
                    <a:pt x="1934" y="6076"/>
                  </a:cubicBezTo>
                  <a:cubicBezTo>
                    <a:pt x="2509" y="5437"/>
                    <a:pt x="2965" y="4707"/>
                    <a:pt x="3339" y="3950"/>
                  </a:cubicBezTo>
                  <a:cubicBezTo>
                    <a:pt x="3531" y="3567"/>
                    <a:pt x="3722" y="3193"/>
                    <a:pt x="3832" y="2810"/>
                  </a:cubicBezTo>
                  <a:cubicBezTo>
                    <a:pt x="3914" y="2618"/>
                    <a:pt x="3950" y="2390"/>
                    <a:pt x="4023" y="2199"/>
                  </a:cubicBezTo>
                  <a:cubicBezTo>
                    <a:pt x="4060" y="2053"/>
                    <a:pt x="4105" y="1861"/>
                    <a:pt x="4142" y="1706"/>
                  </a:cubicBezTo>
                  <a:cubicBezTo>
                    <a:pt x="4142" y="1560"/>
                    <a:pt x="4178" y="1369"/>
                    <a:pt x="4178" y="1214"/>
                  </a:cubicBezTo>
                  <a:cubicBezTo>
                    <a:pt x="4142" y="1058"/>
                    <a:pt x="4142" y="912"/>
                    <a:pt x="4105" y="794"/>
                  </a:cubicBezTo>
                  <a:cubicBezTo>
                    <a:pt x="4060" y="648"/>
                    <a:pt x="3987" y="493"/>
                    <a:pt x="3914" y="374"/>
                  </a:cubicBezTo>
                  <a:cubicBezTo>
                    <a:pt x="3832" y="265"/>
                    <a:pt x="3722" y="192"/>
                    <a:pt x="3604" y="110"/>
                  </a:cubicBezTo>
                  <a:cubicBezTo>
                    <a:pt x="3567" y="73"/>
                    <a:pt x="3494" y="73"/>
                    <a:pt x="3458" y="37"/>
                  </a:cubicBezTo>
                  <a:lnTo>
                    <a:pt x="3421" y="37"/>
                  </a:lnTo>
                  <a:cubicBezTo>
                    <a:pt x="3421" y="0"/>
                    <a:pt x="3376" y="0"/>
                    <a:pt x="3376" y="0"/>
                  </a:cubicBezTo>
                  <a:close/>
                </a:path>
              </a:pathLst>
            </a:custGeom>
            <a:solidFill>
              <a:srgbClr val="FEBF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3" name="Google Shape;4563;p55"/>
            <p:cNvSpPr/>
            <p:nvPr/>
          </p:nvSpPr>
          <p:spPr>
            <a:xfrm>
              <a:off x="6605743" y="3804745"/>
              <a:ext cx="456901" cy="471492"/>
            </a:xfrm>
            <a:custGeom>
              <a:avLst/>
              <a:gdLst/>
              <a:ahLst/>
              <a:cxnLst/>
              <a:rect l="l" t="t" r="r" b="b"/>
              <a:pathLst>
                <a:path w="8549" h="8822" extrusionOk="0">
                  <a:moveTo>
                    <a:pt x="3531" y="0"/>
                  </a:moveTo>
                  <a:cubicBezTo>
                    <a:pt x="3495" y="0"/>
                    <a:pt x="3495" y="37"/>
                    <a:pt x="3495" y="73"/>
                  </a:cubicBezTo>
                  <a:cubicBezTo>
                    <a:pt x="3458" y="119"/>
                    <a:pt x="3495" y="119"/>
                    <a:pt x="3495" y="155"/>
                  </a:cubicBezTo>
                  <a:cubicBezTo>
                    <a:pt x="3495" y="192"/>
                    <a:pt x="3531" y="228"/>
                    <a:pt x="3568" y="301"/>
                  </a:cubicBezTo>
                  <a:cubicBezTo>
                    <a:pt x="3686" y="575"/>
                    <a:pt x="3723" y="803"/>
                    <a:pt x="3759" y="1067"/>
                  </a:cubicBezTo>
                  <a:cubicBezTo>
                    <a:pt x="3796" y="1296"/>
                    <a:pt x="3796" y="1524"/>
                    <a:pt x="3759" y="1715"/>
                  </a:cubicBezTo>
                  <a:cubicBezTo>
                    <a:pt x="3723" y="2171"/>
                    <a:pt x="3568" y="2545"/>
                    <a:pt x="3422" y="2892"/>
                  </a:cubicBezTo>
                  <a:lnTo>
                    <a:pt x="3422" y="2855"/>
                  </a:lnTo>
                  <a:cubicBezTo>
                    <a:pt x="3385" y="2965"/>
                    <a:pt x="3340" y="3084"/>
                    <a:pt x="3267" y="3230"/>
                  </a:cubicBezTo>
                  <a:cubicBezTo>
                    <a:pt x="3157" y="3458"/>
                    <a:pt x="3039" y="3722"/>
                    <a:pt x="2966" y="3996"/>
                  </a:cubicBezTo>
                  <a:cubicBezTo>
                    <a:pt x="2847" y="4297"/>
                    <a:pt x="2774" y="4598"/>
                    <a:pt x="2738" y="4908"/>
                  </a:cubicBezTo>
                  <a:cubicBezTo>
                    <a:pt x="2656" y="4789"/>
                    <a:pt x="2583" y="4717"/>
                    <a:pt x="2510" y="4634"/>
                  </a:cubicBezTo>
                  <a:cubicBezTo>
                    <a:pt x="2355" y="4452"/>
                    <a:pt x="2199" y="4178"/>
                    <a:pt x="2017" y="3877"/>
                  </a:cubicBezTo>
                  <a:cubicBezTo>
                    <a:pt x="1862" y="3613"/>
                    <a:pt x="1743" y="3312"/>
                    <a:pt x="1597" y="3038"/>
                  </a:cubicBezTo>
                  <a:cubicBezTo>
                    <a:pt x="1406" y="2509"/>
                    <a:pt x="1251" y="2053"/>
                    <a:pt x="1178" y="1560"/>
                  </a:cubicBezTo>
                  <a:lnTo>
                    <a:pt x="1178" y="1296"/>
                  </a:lnTo>
                  <a:cubicBezTo>
                    <a:pt x="1178" y="1213"/>
                    <a:pt x="1105" y="1177"/>
                    <a:pt x="1059" y="1177"/>
                  </a:cubicBezTo>
                  <a:lnTo>
                    <a:pt x="986" y="1177"/>
                  </a:lnTo>
                  <a:cubicBezTo>
                    <a:pt x="986" y="1177"/>
                    <a:pt x="950" y="1177"/>
                    <a:pt x="913" y="1213"/>
                  </a:cubicBezTo>
                  <a:cubicBezTo>
                    <a:pt x="831" y="1332"/>
                    <a:pt x="722" y="1487"/>
                    <a:pt x="649" y="1633"/>
                  </a:cubicBezTo>
                  <a:cubicBezTo>
                    <a:pt x="530" y="1752"/>
                    <a:pt x="457" y="1898"/>
                    <a:pt x="420" y="2089"/>
                  </a:cubicBezTo>
                  <a:cubicBezTo>
                    <a:pt x="265" y="2399"/>
                    <a:pt x="192" y="2737"/>
                    <a:pt x="110" y="3084"/>
                  </a:cubicBezTo>
                  <a:cubicBezTo>
                    <a:pt x="1" y="3804"/>
                    <a:pt x="37" y="4525"/>
                    <a:pt x="229" y="5209"/>
                  </a:cubicBezTo>
                  <a:cubicBezTo>
                    <a:pt x="229" y="5364"/>
                    <a:pt x="302" y="5510"/>
                    <a:pt x="338" y="5665"/>
                  </a:cubicBezTo>
                  <a:lnTo>
                    <a:pt x="375" y="5665"/>
                  </a:lnTo>
                  <a:lnTo>
                    <a:pt x="420" y="5702"/>
                  </a:lnTo>
                  <a:cubicBezTo>
                    <a:pt x="420" y="5775"/>
                    <a:pt x="457" y="5857"/>
                    <a:pt x="493" y="5930"/>
                  </a:cubicBezTo>
                  <a:lnTo>
                    <a:pt x="530" y="5966"/>
                  </a:lnTo>
                  <a:cubicBezTo>
                    <a:pt x="566" y="6085"/>
                    <a:pt x="649" y="6231"/>
                    <a:pt x="685" y="6349"/>
                  </a:cubicBezTo>
                  <a:lnTo>
                    <a:pt x="722" y="6386"/>
                  </a:lnTo>
                  <a:cubicBezTo>
                    <a:pt x="758" y="6505"/>
                    <a:pt x="831" y="6614"/>
                    <a:pt x="877" y="6687"/>
                  </a:cubicBezTo>
                  <a:cubicBezTo>
                    <a:pt x="950" y="6806"/>
                    <a:pt x="986" y="6879"/>
                    <a:pt x="1059" y="6961"/>
                  </a:cubicBezTo>
                  <a:cubicBezTo>
                    <a:pt x="1442" y="7371"/>
                    <a:pt x="1935" y="7754"/>
                    <a:pt x="2546" y="8055"/>
                  </a:cubicBezTo>
                  <a:cubicBezTo>
                    <a:pt x="3075" y="8329"/>
                    <a:pt x="3650" y="8512"/>
                    <a:pt x="4334" y="8667"/>
                  </a:cubicBezTo>
                  <a:cubicBezTo>
                    <a:pt x="4936" y="8785"/>
                    <a:pt x="5547" y="8822"/>
                    <a:pt x="6232" y="8822"/>
                  </a:cubicBezTo>
                  <a:lnTo>
                    <a:pt x="6688" y="8822"/>
                  </a:lnTo>
                  <a:cubicBezTo>
                    <a:pt x="6843" y="8822"/>
                    <a:pt x="6952" y="8785"/>
                    <a:pt x="7071" y="8785"/>
                  </a:cubicBezTo>
                  <a:cubicBezTo>
                    <a:pt x="7299" y="8740"/>
                    <a:pt x="7491" y="8703"/>
                    <a:pt x="7673" y="8594"/>
                  </a:cubicBezTo>
                  <a:cubicBezTo>
                    <a:pt x="7828" y="8512"/>
                    <a:pt x="7983" y="8402"/>
                    <a:pt x="8129" y="8283"/>
                  </a:cubicBezTo>
                  <a:cubicBezTo>
                    <a:pt x="8175" y="8210"/>
                    <a:pt x="8248" y="8138"/>
                    <a:pt x="8284" y="8055"/>
                  </a:cubicBezTo>
                  <a:cubicBezTo>
                    <a:pt x="8321" y="8019"/>
                    <a:pt x="8357" y="7946"/>
                    <a:pt x="8403" y="7827"/>
                  </a:cubicBezTo>
                  <a:cubicBezTo>
                    <a:pt x="8476" y="7681"/>
                    <a:pt x="8512" y="7526"/>
                    <a:pt x="8549" y="7298"/>
                  </a:cubicBezTo>
                  <a:lnTo>
                    <a:pt x="8549" y="6687"/>
                  </a:lnTo>
                  <a:cubicBezTo>
                    <a:pt x="8512" y="6276"/>
                    <a:pt x="8439" y="5820"/>
                    <a:pt x="8284" y="5319"/>
                  </a:cubicBezTo>
                  <a:cubicBezTo>
                    <a:pt x="8129" y="4862"/>
                    <a:pt x="7983" y="4406"/>
                    <a:pt x="7719" y="3877"/>
                  </a:cubicBezTo>
                  <a:cubicBezTo>
                    <a:pt x="7527" y="3458"/>
                    <a:pt x="7299" y="3001"/>
                    <a:pt x="7071" y="2582"/>
                  </a:cubicBezTo>
                  <a:cubicBezTo>
                    <a:pt x="6806" y="2171"/>
                    <a:pt x="6615" y="1861"/>
                    <a:pt x="6387" y="1560"/>
                  </a:cubicBezTo>
                  <a:cubicBezTo>
                    <a:pt x="6268" y="1405"/>
                    <a:pt x="6159" y="1259"/>
                    <a:pt x="6040" y="1140"/>
                  </a:cubicBezTo>
                  <a:cubicBezTo>
                    <a:pt x="5849" y="949"/>
                    <a:pt x="5620" y="757"/>
                    <a:pt x="5319" y="575"/>
                  </a:cubicBezTo>
                  <a:cubicBezTo>
                    <a:pt x="5091" y="456"/>
                    <a:pt x="4827" y="347"/>
                    <a:pt x="4480" y="228"/>
                  </a:cubicBezTo>
                  <a:cubicBezTo>
                    <a:pt x="4252" y="155"/>
                    <a:pt x="3987" y="73"/>
                    <a:pt x="3650" y="0"/>
                  </a:cubicBezTo>
                  <a:close/>
                </a:path>
              </a:pathLst>
            </a:custGeom>
            <a:solidFill>
              <a:srgbClr val="FE6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4" name="Google Shape;4564;p55"/>
            <p:cNvSpPr/>
            <p:nvPr/>
          </p:nvSpPr>
          <p:spPr>
            <a:xfrm>
              <a:off x="6453155" y="4326913"/>
              <a:ext cx="233608" cy="89253"/>
            </a:xfrm>
            <a:custGeom>
              <a:avLst/>
              <a:gdLst/>
              <a:ahLst/>
              <a:cxnLst/>
              <a:rect l="l" t="t" r="r" b="b"/>
              <a:pathLst>
                <a:path w="4371" h="1670" extrusionOk="0">
                  <a:moveTo>
                    <a:pt x="1788" y="0"/>
                  </a:moveTo>
                  <a:cubicBezTo>
                    <a:pt x="1597" y="0"/>
                    <a:pt x="1451" y="37"/>
                    <a:pt x="1296" y="37"/>
                  </a:cubicBezTo>
                  <a:cubicBezTo>
                    <a:pt x="995" y="73"/>
                    <a:pt x="803" y="110"/>
                    <a:pt x="612" y="192"/>
                  </a:cubicBezTo>
                  <a:cubicBezTo>
                    <a:pt x="539" y="229"/>
                    <a:pt x="457" y="302"/>
                    <a:pt x="420" y="338"/>
                  </a:cubicBezTo>
                  <a:cubicBezTo>
                    <a:pt x="347" y="420"/>
                    <a:pt x="265" y="493"/>
                    <a:pt x="265" y="566"/>
                  </a:cubicBezTo>
                  <a:cubicBezTo>
                    <a:pt x="229" y="612"/>
                    <a:pt x="229" y="612"/>
                    <a:pt x="192" y="612"/>
                  </a:cubicBezTo>
                  <a:cubicBezTo>
                    <a:pt x="156" y="648"/>
                    <a:pt x="83" y="721"/>
                    <a:pt x="37" y="794"/>
                  </a:cubicBezTo>
                  <a:cubicBezTo>
                    <a:pt x="0" y="876"/>
                    <a:pt x="0" y="949"/>
                    <a:pt x="0" y="986"/>
                  </a:cubicBezTo>
                  <a:cubicBezTo>
                    <a:pt x="37" y="1068"/>
                    <a:pt x="119" y="1104"/>
                    <a:pt x="229" y="1141"/>
                  </a:cubicBezTo>
                  <a:lnTo>
                    <a:pt x="347" y="1141"/>
                  </a:lnTo>
                  <a:cubicBezTo>
                    <a:pt x="347" y="1177"/>
                    <a:pt x="347" y="1214"/>
                    <a:pt x="384" y="1250"/>
                  </a:cubicBezTo>
                  <a:cubicBezTo>
                    <a:pt x="420" y="1332"/>
                    <a:pt x="457" y="1369"/>
                    <a:pt x="493" y="1369"/>
                  </a:cubicBezTo>
                  <a:cubicBezTo>
                    <a:pt x="575" y="1405"/>
                    <a:pt x="612" y="1405"/>
                    <a:pt x="685" y="1405"/>
                  </a:cubicBezTo>
                  <a:cubicBezTo>
                    <a:pt x="840" y="1442"/>
                    <a:pt x="995" y="1442"/>
                    <a:pt x="1141" y="1442"/>
                  </a:cubicBezTo>
                  <a:lnTo>
                    <a:pt x="1597" y="1442"/>
                  </a:lnTo>
                  <a:cubicBezTo>
                    <a:pt x="1752" y="1405"/>
                    <a:pt x="1861" y="1405"/>
                    <a:pt x="2017" y="1405"/>
                  </a:cubicBezTo>
                  <a:cubicBezTo>
                    <a:pt x="2208" y="1405"/>
                    <a:pt x="2363" y="1405"/>
                    <a:pt x="2509" y="1442"/>
                  </a:cubicBezTo>
                  <a:cubicBezTo>
                    <a:pt x="2664" y="1478"/>
                    <a:pt x="2856" y="1524"/>
                    <a:pt x="3002" y="1560"/>
                  </a:cubicBezTo>
                  <a:cubicBezTo>
                    <a:pt x="3120" y="1560"/>
                    <a:pt x="3230" y="1597"/>
                    <a:pt x="3348" y="1633"/>
                  </a:cubicBezTo>
                  <a:cubicBezTo>
                    <a:pt x="3458" y="1633"/>
                    <a:pt x="3613" y="1670"/>
                    <a:pt x="3732" y="1670"/>
                  </a:cubicBezTo>
                  <a:lnTo>
                    <a:pt x="3878" y="1670"/>
                  </a:lnTo>
                  <a:cubicBezTo>
                    <a:pt x="3996" y="1633"/>
                    <a:pt x="4069" y="1633"/>
                    <a:pt x="4188" y="1597"/>
                  </a:cubicBezTo>
                  <a:cubicBezTo>
                    <a:pt x="4224" y="1560"/>
                    <a:pt x="4261" y="1560"/>
                    <a:pt x="4261" y="1524"/>
                  </a:cubicBezTo>
                  <a:cubicBezTo>
                    <a:pt x="4261" y="1524"/>
                    <a:pt x="4297" y="1478"/>
                    <a:pt x="4261" y="1442"/>
                  </a:cubicBezTo>
                  <a:cubicBezTo>
                    <a:pt x="4297" y="1405"/>
                    <a:pt x="4297" y="1369"/>
                    <a:pt x="4334" y="1332"/>
                  </a:cubicBezTo>
                  <a:cubicBezTo>
                    <a:pt x="4370" y="1296"/>
                    <a:pt x="4370" y="1214"/>
                    <a:pt x="4370" y="1141"/>
                  </a:cubicBezTo>
                  <a:lnTo>
                    <a:pt x="4370" y="986"/>
                  </a:lnTo>
                  <a:cubicBezTo>
                    <a:pt x="4334" y="949"/>
                    <a:pt x="4334" y="876"/>
                    <a:pt x="4297" y="794"/>
                  </a:cubicBezTo>
                  <a:cubicBezTo>
                    <a:pt x="4261" y="685"/>
                    <a:pt x="4188" y="612"/>
                    <a:pt x="4069" y="493"/>
                  </a:cubicBezTo>
                  <a:cubicBezTo>
                    <a:pt x="3996" y="420"/>
                    <a:pt x="3878" y="338"/>
                    <a:pt x="3768" y="265"/>
                  </a:cubicBezTo>
                  <a:cubicBezTo>
                    <a:pt x="3686" y="265"/>
                    <a:pt x="3613" y="229"/>
                    <a:pt x="3540" y="229"/>
                  </a:cubicBezTo>
                  <a:cubicBezTo>
                    <a:pt x="3348" y="156"/>
                    <a:pt x="3120" y="110"/>
                    <a:pt x="2856" y="110"/>
                  </a:cubicBezTo>
                  <a:cubicBezTo>
                    <a:pt x="2591" y="73"/>
                    <a:pt x="2318" y="37"/>
                    <a:pt x="2053" y="37"/>
                  </a:cubicBezTo>
                  <a:cubicBezTo>
                    <a:pt x="1980" y="37"/>
                    <a:pt x="1861" y="0"/>
                    <a:pt x="1788" y="0"/>
                  </a:cubicBezTo>
                  <a:close/>
                </a:path>
              </a:pathLst>
            </a:custGeom>
            <a:solidFill>
              <a:srgbClr val="FFC3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5" name="Google Shape;4565;p55"/>
            <p:cNvSpPr/>
            <p:nvPr/>
          </p:nvSpPr>
          <p:spPr>
            <a:xfrm>
              <a:off x="6471701" y="4373732"/>
              <a:ext cx="205282" cy="42435"/>
            </a:xfrm>
            <a:custGeom>
              <a:avLst/>
              <a:gdLst/>
              <a:ahLst/>
              <a:cxnLst/>
              <a:rect l="l" t="t" r="r" b="b"/>
              <a:pathLst>
                <a:path w="3841" h="794" extrusionOk="0">
                  <a:moveTo>
                    <a:pt x="949" y="0"/>
                  </a:moveTo>
                  <a:cubicBezTo>
                    <a:pt x="757" y="0"/>
                    <a:pt x="566" y="37"/>
                    <a:pt x="374" y="73"/>
                  </a:cubicBezTo>
                  <a:cubicBezTo>
                    <a:pt x="301" y="110"/>
                    <a:pt x="265" y="110"/>
                    <a:pt x="192" y="146"/>
                  </a:cubicBezTo>
                  <a:cubicBezTo>
                    <a:pt x="146" y="146"/>
                    <a:pt x="146" y="146"/>
                    <a:pt x="110" y="192"/>
                  </a:cubicBezTo>
                  <a:cubicBezTo>
                    <a:pt x="73" y="192"/>
                    <a:pt x="73" y="192"/>
                    <a:pt x="37" y="228"/>
                  </a:cubicBezTo>
                  <a:cubicBezTo>
                    <a:pt x="37" y="228"/>
                    <a:pt x="37" y="265"/>
                    <a:pt x="0" y="265"/>
                  </a:cubicBezTo>
                  <a:lnTo>
                    <a:pt x="0" y="338"/>
                  </a:lnTo>
                  <a:lnTo>
                    <a:pt x="0" y="374"/>
                  </a:lnTo>
                  <a:lnTo>
                    <a:pt x="37" y="374"/>
                  </a:lnTo>
                  <a:lnTo>
                    <a:pt x="37" y="420"/>
                  </a:lnTo>
                  <a:lnTo>
                    <a:pt x="73" y="456"/>
                  </a:lnTo>
                  <a:cubicBezTo>
                    <a:pt x="192" y="566"/>
                    <a:pt x="338" y="602"/>
                    <a:pt x="493" y="602"/>
                  </a:cubicBezTo>
                  <a:lnTo>
                    <a:pt x="757" y="602"/>
                  </a:lnTo>
                  <a:cubicBezTo>
                    <a:pt x="830" y="602"/>
                    <a:pt x="949" y="566"/>
                    <a:pt x="1022" y="566"/>
                  </a:cubicBezTo>
                  <a:lnTo>
                    <a:pt x="1597" y="566"/>
                  </a:lnTo>
                  <a:cubicBezTo>
                    <a:pt x="1788" y="566"/>
                    <a:pt x="2016" y="566"/>
                    <a:pt x="2244" y="602"/>
                  </a:cubicBezTo>
                  <a:lnTo>
                    <a:pt x="2199" y="602"/>
                  </a:lnTo>
                  <a:cubicBezTo>
                    <a:pt x="2354" y="602"/>
                    <a:pt x="2509" y="648"/>
                    <a:pt x="2618" y="684"/>
                  </a:cubicBezTo>
                  <a:cubicBezTo>
                    <a:pt x="2773" y="684"/>
                    <a:pt x="2883" y="721"/>
                    <a:pt x="3038" y="757"/>
                  </a:cubicBezTo>
                  <a:cubicBezTo>
                    <a:pt x="3157" y="757"/>
                    <a:pt x="3266" y="794"/>
                    <a:pt x="3421" y="794"/>
                  </a:cubicBezTo>
                  <a:lnTo>
                    <a:pt x="3613" y="794"/>
                  </a:lnTo>
                  <a:cubicBezTo>
                    <a:pt x="3686" y="794"/>
                    <a:pt x="3759" y="794"/>
                    <a:pt x="3795" y="757"/>
                  </a:cubicBezTo>
                  <a:cubicBezTo>
                    <a:pt x="3841" y="757"/>
                    <a:pt x="3841" y="757"/>
                    <a:pt x="3841" y="721"/>
                  </a:cubicBezTo>
                  <a:lnTo>
                    <a:pt x="3795" y="684"/>
                  </a:lnTo>
                  <a:cubicBezTo>
                    <a:pt x="3759" y="721"/>
                    <a:pt x="3759" y="721"/>
                    <a:pt x="3722" y="721"/>
                  </a:cubicBezTo>
                  <a:lnTo>
                    <a:pt x="3303" y="721"/>
                  </a:lnTo>
                  <a:cubicBezTo>
                    <a:pt x="3038" y="684"/>
                    <a:pt x="2810" y="602"/>
                    <a:pt x="2582" y="566"/>
                  </a:cubicBezTo>
                  <a:cubicBezTo>
                    <a:pt x="2317" y="529"/>
                    <a:pt x="2053" y="493"/>
                    <a:pt x="1825" y="493"/>
                  </a:cubicBezTo>
                  <a:cubicBezTo>
                    <a:pt x="1670" y="493"/>
                    <a:pt x="1560" y="493"/>
                    <a:pt x="1405" y="456"/>
                  </a:cubicBezTo>
                  <a:lnTo>
                    <a:pt x="1058" y="456"/>
                  </a:lnTo>
                  <a:cubicBezTo>
                    <a:pt x="876" y="493"/>
                    <a:pt x="648" y="493"/>
                    <a:pt x="456" y="493"/>
                  </a:cubicBezTo>
                  <a:lnTo>
                    <a:pt x="338" y="493"/>
                  </a:lnTo>
                  <a:cubicBezTo>
                    <a:pt x="301" y="456"/>
                    <a:pt x="265" y="456"/>
                    <a:pt x="228" y="456"/>
                  </a:cubicBezTo>
                  <a:lnTo>
                    <a:pt x="146" y="374"/>
                  </a:lnTo>
                  <a:cubicBezTo>
                    <a:pt x="110" y="374"/>
                    <a:pt x="110" y="374"/>
                    <a:pt x="110" y="338"/>
                  </a:cubicBezTo>
                  <a:lnTo>
                    <a:pt x="73" y="338"/>
                  </a:lnTo>
                  <a:lnTo>
                    <a:pt x="73" y="301"/>
                  </a:lnTo>
                  <a:lnTo>
                    <a:pt x="110" y="301"/>
                  </a:lnTo>
                  <a:lnTo>
                    <a:pt x="110" y="265"/>
                  </a:lnTo>
                  <a:cubicBezTo>
                    <a:pt x="146" y="265"/>
                    <a:pt x="192" y="228"/>
                    <a:pt x="228" y="228"/>
                  </a:cubicBezTo>
                  <a:cubicBezTo>
                    <a:pt x="338" y="146"/>
                    <a:pt x="493" y="146"/>
                    <a:pt x="602" y="110"/>
                  </a:cubicBezTo>
                  <a:cubicBezTo>
                    <a:pt x="684" y="110"/>
                    <a:pt x="794" y="73"/>
                    <a:pt x="876" y="73"/>
                  </a:cubicBezTo>
                  <a:cubicBezTo>
                    <a:pt x="985" y="73"/>
                    <a:pt x="1104" y="73"/>
                    <a:pt x="1213" y="110"/>
                  </a:cubicBezTo>
                  <a:cubicBezTo>
                    <a:pt x="1286" y="110"/>
                    <a:pt x="1369" y="110"/>
                    <a:pt x="1441" y="146"/>
                  </a:cubicBezTo>
                  <a:cubicBezTo>
                    <a:pt x="1478" y="146"/>
                    <a:pt x="1478" y="110"/>
                    <a:pt x="1478" y="110"/>
                  </a:cubicBezTo>
                  <a:lnTo>
                    <a:pt x="1478" y="73"/>
                  </a:lnTo>
                  <a:cubicBezTo>
                    <a:pt x="1286" y="37"/>
                    <a:pt x="1104" y="0"/>
                    <a:pt x="949" y="0"/>
                  </a:cubicBezTo>
                  <a:close/>
                </a:path>
              </a:pathLst>
            </a:custGeom>
            <a:solidFill>
              <a:srgbClr val="EEAA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6" name="Google Shape;4566;p55"/>
            <p:cNvSpPr/>
            <p:nvPr/>
          </p:nvSpPr>
          <p:spPr>
            <a:xfrm>
              <a:off x="6451178" y="4349361"/>
              <a:ext cx="101492" cy="40511"/>
            </a:xfrm>
            <a:custGeom>
              <a:avLst/>
              <a:gdLst/>
              <a:ahLst/>
              <a:cxnLst/>
              <a:rect l="l" t="t" r="r" b="b"/>
              <a:pathLst>
                <a:path w="1899" h="758" extrusionOk="0">
                  <a:moveTo>
                    <a:pt x="950" y="0"/>
                  </a:moveTo>
                  <a:cubicBezTo>
                    <a:pt x="840" y="0"/>
                    <a:pt x="758" y="0"/>
                    <a:pt x="649" y="37"/>
                  </a:cubicBezTo>
                  <a:cubicBezTo>
                    <a:pt x="530" y="37"/>
                    <a:pt x="421" y="73"/>
                    <a:pt x="348" y="110"/>
                  </a:cubicBezTo>
                  <a:cubicBezTo>
                    <a:pt x="302" y="110"/>
                    <a:pt x="229" y="146"/>
                    <a:pt x="193" y="146"/>
                  </a:cubicBezTo>
                  <a:cubicBezTo>
                    <a:pt x="156" y="192"/>
                    <a:pt x="120" y="228"/>
                    <a:pt x="120" y="265"/>
                  </a:cubicBezTo>
                  <a:cubicBezTo>
                    <a:pt x="74" y="265"/>
                    <a:pt x="74" y="301"/>
                    <a:pt x="37" y="301"/>
                  </a:cubicBezTo>
                  <a:lnTo>
                    <a:pt x="37" y="374"/>
                  </a:lnTo>
                  <a:lnTo>
                    <a:pt x="1" y="420"/>
                  </a:lnTo>
                  <a:lnTo>
                    <a:pt x="1" y="456"/>
                  </a:lnTo>
                  <a:lnTo>
                    <a:pt x="37" y="493"/>
                  </a:lnTo>
                  <a:lnTo>
                    <a:pt x="37" y="529"/>
                  </a:lnTo>
                  <a:cubicBezTo>
                    <a:pt x="37" y="566"/>
                    <a:pt x="37" y="566"/>
                    <a:pt x="74" y="566"/>
                  </a:cubicBezTo>
                  <a:cubicBezTo>
                    <a:pt x="120" y="602"/>
                    <a:pt x="120" y="648"/>
                    <a:pt x="156" y="684"/>
                  </a:cubicBezTo>
                  <a:cubicBezTo>
                    <a:pt x="229" y="684"/>
                    <a:pt x="266" y="721"/>
                    <a:pt x="302" y="721"/>
                  </a:cubicBezTo>
                  <a:cubicBezTo>
                    <a:pt x="348" y="721"/>
                    <a:pt x="384" y="757"/>
                    <a:pt x="457" y="757"/>
                  </a:cubicBezTo>
                  <a:lnTo>
                    <a:pt x="494" y="721"/>
                  </a:lnTo>
                  <a:lnTo>
                    <a:pt x="494" y="684"/>
                  </a:lnTo>
                  <a:lnTo>
                    <a:pt x="457" y="684"/>
                  </a:lnTo>
                  <a:cubicBezTo>
                    <a:pt x="384" y="684"/>
                    <a:pt x="348" y="648"/>
                    <a:pt x="266" y="648"/>
                  </a:cubicBezTo>
                  <a:cubicBezTo>
                    <a:pt x="229" y="602"/>
                    <a:pt x="193" y="602"/>
                    <a:pt x="156" y="566"/>
                  </a:cubicBezTo>
                  <a:cubicBezTo>
                    <a:pt x="156" y="566"/>
                    <a:pt x="120" y="566"/>
                    <a:pt x="120" y="529"/>
                  </a:cubicBezTo>
                  <a:lnTo>
                    <a:pt x="120" y="493"/>
                  </a:lnTo>
                  <a:lnTo>
                    <a:pt x="74" y="456"/>
                  </a:lnTo>
                  <a:lnTo>
                    <a:pt x="120" y="374"/>
                  </a:lnTo>
                  <a:cubicBezTo>
                    <a:pt x="120" y="338"/>
                    <a:pt x="120" y="338"/>
                    <a:pt x="156" y="338"/>
                  </a:cubicBezTo>
                  <a:lnTo>
                    <a:pt x="193" y="301"/>
                  </a:lnTo>
                  <a:lnTo>
                    <a:pt x="193" y="265"/>
                  </a:lnTo>
                  <a:cubicBezTo>
                    <a:pt x="229" y="228"/>
                    <a:pt x="266" y="192"/>
                    <a:pt x="302" y="192"/>
                  </a:cubicBezTo>
                  <a:cubicBezTo>
                    <a:pt x="421" y="146"/>
                    <a:pt x="530" y="110"/>
                    <a:pt x="649" y="110"/>
                  </a:cubicBezTo>
                  <a:cubicBezTo>
                    <a:pt x="758" y="73"/>
                    <a:pt x="913" y="73"/>
                    <a:pt x="1032" y="73"/>
                  </a:cubicBezTo>
                  <a:cubicBezTo>
                    <a:pt x="1093" y="61"/>
                    <a:pt x="1154" y="57"/>
                    <a:pt x="1217" y="57"/>
                  </a:cubicBezTo>
                  <a:cubicBezTo>
                    <a:pt x="1342" y="57"/>
                    <a:pt x="1470" y="73"/>
                    <a:pt x="1597" y="73"/>
                  </a:cubicBezTo>
                  <a:cubicBezTo>
                    <a:pt x="1670" y="73"/>
                    <a:pt x="1753" y="110"/>
                    <a:pt x="1862" y="110"/>
                  </a:cubicBezTo>
                  <a:cubicBezTo>
                    <a:pt x="1862" y="110"/>
                    <a:pt x="1898" y="110"/>
                    <a:pt x="1898" y="73"/>
                  </a:cubicBezTo>
                  <a:cubicBezTo>
                    <a:pt x="1898" y="73"/>
                    <a:pt x="1898" y="37"/>
                    <a:pt x="1862" y="37"/>
                  </a:cubicBezTo>
                  <a:cubicBezTo>
                    <a:pt x="1716" y="37"/>
                    <a:pt x="1561" y="0"/>
                    <a:pt x="1406" y="0"/>
                  </a:cubicBezTo>
                  <a:close/>
                </a:path>
              </a:pathLst>
            </a:custGeom>
            <a:solidFill>
              <a:srgbClr val="EEAA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7" name="Google Shape;4567;p55"/>
            <p:cNvSpPr/>
            <p:nvPr/>
          </p:nvSpPr>
          <p:spPr>
            <a:xfrm>
              <a:off x="6642353" y="3786680"/>
              <a:ext cx="479295" cy="678270"/>
            </a:xfrm>
            <a:custGeom>
              <a:avLst/>
              <a:gdLst/>
              <a:ahLst/>
              <a:cxnLst/>
              <a:rect l="l" t="t" r="r" b="b"/>
              <a:pathLst>
                <a:path w="8968" h="12691" extrusionOk="0">
                  <a:moveTo>
                    <a:pt x="4443" y="1"/>
                  </a:moveTo>
                  <a:cubicBezTo>
                    <a:pt x="4142" y="1"/>
                    <a:pt x="3877" y="74"/>
                    <a:pt x="3649" y="110"/>
                  </a:cubicBezTo>
                  <a:cubicBezTo>
                    <a:pt x="3458" y="147"/>
                    <a:pt x="3229" y="229"/>
                    <a:pt x="3001" y="265"/>
                  </a:cubicBezTo>
                  <a:lnTo>
                    <a:pt x="2846" y="338"/>
                  </a:lnTo>
                  <a:cubicBezTo>
                    <a:pt x="2810" y="338"/>
                    <a:pt x="2810" y="375"/>
                    <a:pt x="2773" y="375"/>
                  </a:cubicBezTo>
                  <a:lnTo>
                    <a:pt x="2773" y="457"/>
                  </a:lnTo>
                  <a:cubicBezTo>
                    <a:pt x="2810" y="493"/>
                    <a:pt x="2810" y="530"/>
                    <a:pt x="2846" y="530"/>
                  </a:cubicBezTo>
                  <a:lnTo>
                    <a:pt x="2883" y="530"/>
                  </a:lnTo>
                  <a:cubicBezTo>
                    <a:pt x="3302" y="986"/>
                    <a:pt x="3567" y="1369"/>
                    <a:pt x="3795" y="1743"/>
                  </a:cubicBezTo>
                  <a:cubicBezTo>
                    <a:pt x="3914" y="1935"/>
                    <a:pt x="3987" y="2126"/>
                    <a:pt x="4069" y="2318"/>
                  </a:cubicBezTo>
                  <a:cubicBezTo>
                    <a:pt x="4142" y="2546"/>
                    <a:pt x="4251" y="2737"/>
                    <a:pt x="4333" y="2965"/>
                  </a:cubicBezTo>
                  <a:cubicBezTo>
                    <a:pt x="4479" y="3422"/>
                    <a:pt x="4634" y="3832"/>
                    <a:pt x="4753" y="4288"/>
                  </a:cubicBezTo>
                  <a:lnTo>
                    <a:pt x="4753" y="4334"/>
                  </a:lnTo>
                  <a:cubicBezTo>
                    <a:pt x="4826" y="4516"/>
                    <a:pt x="4862" y="4671"/>
                    <a:pt x="4899" y="4863"/>
                  </a:cubicBezTo>
                  <a:cubicBezTo>
                    <a:pt x="4899" y="4972"/>
                    <a:pt x="4935" y="5055"/>
                    <a:pt x="4981" y="5164"/>
                  </a:cubicBezTo>
                  <a:lnTo>
                    <a:pt x="4981" y="5246"/>
                  </a:lnTo>
                  <a:cubicBezTo>
                    <a:pt x="5054" y="5511"/>
                    <a:pt x="5091" y="5739"/>
                    <a:pt x="5164" y="6003"/>
                  </a:cubicBezTo>
                  <a:cubicBezTo>
                    <a:pt x="5282" y="6532"/>
                    <a:pt x="5392" y="7144"/>
                    <a:pt x="5392" y="7791"/>
                  </a:cubicBezTo>
                  <a:cubicBezTo>
                    <a:pt x="5355" y="8092"/>
                    <a:pt x="5319" y="8393"/>
                    <a:pt x="5246" y="8667"/>
                  </a:cubicBezTo>
                  <a:cubicBezTo>
                    <a:pt x="5209" y="8850"/>
                    <a:pt x="5127" y="9041"/>
                    <a:pt x="5054" y="9196"/>
                  </a:cubicBezTo>
                  <a:cubicBezTo>
                    <a:pt x="4981" y="9306"/>
                    <a:pt x="4899" y="9388"/>
                    <a:pt x="4826" y="9497"/>
                  </a:cubicBezTo>
                  <a:cubicBezTo>
                    <a:pt x="4753" y="9579"/>
                    <a:pt x="4634" y="9652"/>
                    <a:pt x="4525" y="9689"/>
                  </a:cubicBezTo>
                  <a:lnTo>
                    <a:pt x="4525" y="9725"/>
                  </a:lnTo>
                  <a:cubicBezTo>
                    <a:pt x="4406" y="9762"/>
                    <a:pt x="4251" y="9844"/>
                    <a:pt x="4105" y="9880"/>
                  </a:cubicBezTo>
                  <a:lnTo>
                    <a:pt x="4069" y="9880"/>
                  </a:lnTo>
                  <a:cubicBezTo>
                    <a:pt x="3722" y="9953"/>
                    <a:pt x="3385" y="9990"/>
                    <a:pt x="3074" y="9990"/>
                  </a:cubicBezTo>
                  <a:lnTo>
                    <a:pt x="2965" y="9990"/>
                  </a:lnTo>
                  <a:cubicBezTo>
                    <a:pt x="2846" y="9953"/>
                    <a:pt x="2700" y="9953"/>
                    <a:pt x="2582" y="9953"/>
                  </a:cubicBezTo>
                  <a:lnTo>
                    <a:pt x="2016" y="9953"/>
                  </a:lnTo>
                  <a:cubicBezTo>
                    <a:pt x="1788" y="9953"/>
                    <a:pt x="1560" y="9953"/>
                    <a:pt x="1368" y="9990"/>
                  </a:cubicBezTo>
                  <a:cubicBezTo>
                    <a:pt x="1104" y="10035"/>
                    <a:pt x="876" y="10072"/>
                    <a:pt x="684" y="10181"/>
                  </a:cubicBezTo>
                  <a:cubicBezTo>
                    <a:pt x="529" y="10264"/>
                    <a:pt x="374" y="10337"/>
                    <a:pt x="301" y="10410"/>
                  </a:cubicBezTo>
                  <a:cubicBezTo>
                    <a:pt x="192" y="10528"/>
                    <a:pt x="110" y="10674"/>
                    <a:pt x="73" y="10793"/>
                  </a:cubicBezTo>
                  <a:cubicBezTo>
                    <a:pt x="0" y="11057"/>
                    <a:pt x="37" y="11358"/>
                    <a:pt x="228" y="11632"/>
                  </a:cubicBezTo>
                  <a:cubicBezTo>
                    <a:pt x="301" y="11741"/>
                    <a:pt x="374" y="11860"/>
                    <a:pt x="493" y="11969"/>
                  </a:cubicBezTo>
                  <a:cubicBezTo>
                    <a:pt x="602" y="12088"/>
                    <a:pt x="757" y="12198"/>
                    <a:pt x="912" y="12271"/>
                  </a:cubicBezTo>
                  <a:cubicBezTo>
                    <a:pt x="1058" y="12353"/>
                    <a:pt x="1250" y="12426"/>
                    <a:pt x="1441" y="12462"/>
                  </a:cubicBezTo>
                  <a:cubicBezTo>
                    <a:pt x="1633" y="12544"/>
                    <a:pt x="1825" y="12581"/>
                    <a:pt x="2016" y="12617"/>
                  </a:cubicBezTo>
                  <a:cubicBezTo>
                    <a:pt x="2317" y="12654"/>
                    <a:pt x="2655" y="12690"/>
                    <a:pt x="3074" y="12690"/>
                  </a:cubicBezTo>
                  <a:lnTo>
                    <a:pt x="3421" y="12690"/>
                  </a:lnTo>
                  <a:cubicBezTo>
                    <a:pt x="3987" y="12690"/>
                    <a:pt x="4525" y="12654"/>
                    <a:pt x="5054" y="12544"/>
                  </a:cubicBezTo>
                  <a:cubicBezTo>
                    <a:pt x="5355" y="12462"/>
                    <a:pt x="5665" y="12389"/>
                    <a:pt x="5966" y="12271"/>
                  </a:cubicBezTo>
                  <a:cubicBezTo>
                    <a:pt x="6231" y="12198"/>
                    <a:pt x="6495" y="12042"/>
                    <a:pt x="6760" y="11896"/>
                  </a:cubicBezTo>
                  <a:cubicBezTo>
                    <a:pt x="7298" y="11586"/>
                    <a:pt x="7754" y="11176"/>
                    <a:pt x="8092" y="10674"/>
                  </a:cubicBezTo>
                  <a:cubicBezTo>
                    <a:pt x="8283" y="10410"/>
                    <a:pt x="8439" y="10108"/>
                    <a:pt x="8548" y="9807"/>
                  </a:cubicBezTo>
                  <a:cubicBezTo>
                    <a:pt x="8667" y="9497"/>
                    <a:pt x="8740" y="9160"/>
                    <a:pt x="8813" y="8740"/>
                  </a:cubicBezTo>
                  <a:cubicBezTo>
                    <a:pt x="8968" y="7937"/>
                    <a:pt x="8968" y="7071"/>
                    <a:pt x="8895" y="6231"/>
                  </a:cubicBezTo>
                  <a:cubicBezTo>
                    <a:pt x="8776" y="5392"/>
                    <a:pt x="8585" y="4562"/>
                    <a:pt x="8283" y="3759"/>
                  </a:cubicBezTo>
                  <a:cubicBezTo>
                    <a:pt x="8128" y="3376"/>
                    <a:pt x="7982" y="3002"/>
                    <a:pt x="7791" y="2619"/>
                  </a:cubicBezTo>
                  <a:cubicBezTo>
                    <a:pt x="7599" y="2281"/>
                    <a:pt x="7444" y="2008"/>
                    <a:pt x="7262" y="1743"/>
                  </a:cubicBezTo>
                  <a:cubicBezTo>
                    <a:pt x="6806" y="1059"/>
                    <a:pt x="6349" y="566"/>
                    <a:pt x="5775" y="265"/>
                  </a:cubicBezTo>
                  <a:cubicBezTo>
                    <a:pt x="5620" y="183"/>
                    <a:pt x="5437" y="110"/>
                    <a:pt x="5209" y="74"/>
                  </a:cubicBezTo>
                  <a:cubicBezTo>
                    <a:pt x="5018" y="37"/>
                    <a:pt x="4826" y="1"/>
                    <a:pt x="4598" y="1"/>
                  </a:cubicBezTo>
                  <a:close/>
                </a:path>
              </a:pathLst>
            </a:custGeom>
            <a:solidFill>
              <a:srgbClr val="FE6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8" name="Google Shape;4568;p55"/>
            <p:cNvSpPr/>
            <p:nvPr/>
          </p:nvSpPr>
          <p:spPr>
            <a:xfrm>
              <a:off x="6865650" y="4381535"/>
              <a:ext cx="53" cy="5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FE6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9" name="Google Shape;4569;p55"/>
            <p:cNvSpPr/>
            <p:nvPr/>
          </p:nvSpPr>
          <p:spPr>
            <a:xfrm>
              <a:off x="6820755" y="4432737"/>
              <a:ext cx="53" cy="5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FE6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0" name="Google Shape;4570;p55"/>
            <p:cNvSpPr/>
            <p:nvPr/>
          </p:nvSpPr>
          <p:spPr>
            <a:xfrm>
              <a:off x="6857366" y="3961235"/>
              <a:ext cx="89734" cy="357440"/>
            </a:xfrm>
            <a:custGeom>
              <a:avLst/>
              <a:gdLst/>
              <a:ahLst/>
              <a:cxnLst/>
              <a:rect l="l" t="t" r="r" b="b"/>
              <a:pathLst>
                <a:path w="1679" h="6688" extrusionOk="0">
                  <a:moveTo>
                    <a:pt x="1186" y="0"/>
                  </a:moveTo>
                  <a:cubicBezTo>
                    <a:pt x="1141" y="37"/>
                    <a:pt x="1141" y="37"/>
                    <a:pt x="1141" y="73"/>
                  </a:cubicBezTo>
                  <a:cubicBezTo>
                    <a:pt x="1332" y="530"/>
                    <a:pt x="1451" y="1022"/>
                    <a:pt x="1487" y="1524"/>
                  </a:cubicBezTo>
                  <a:cubicBezTo>
                    <a:pt x="1597" y="2281"/>
                    <a:pt x="1597" y="3075"/>
                    <a:pt x="1487" y="3841"/>
                  </a:cubicBezTo>
                  <a:cubicBezTo>
                    <a:pt x="1414" y="4489"/>
                    <a:pt x="1259" y="5127"/>
                    <a:pt x="995" y="5702"/>
                  </a:cubicBezTo>
                  <a:cubicBezTo>
                    <a:pt x="958" y="5775"/>
                    <a:pt x="912" y="5894"/>
                    <a:pt x="876" y="5967"/>
                  </a:cubicBezTo>
                  <a:cubicBezTo>
                    <a:pt x="839" y="6040"/>
                    <a:pt x="803" y="6122"/>
                    <a:pt x="766" y="6158"/>
                  </a:cubicBezTo>
                  <a:cubicBezTo>
                    <a:pt x="684" y="6231"/>
                    <a:pt x="648" y="6313"/>
                    <a:pt x="575" y="6386"/>
                  </a:cubicBezTo>
                  <a:lnTo>
                    <a:pt x="575" y="6350"/>
                  </a:lnTo>
                  <a:cubicBezTo>
                    <a:pt x="502" y="6423"/>
                    <a:pt x="383" y="6496"/>
                    <a:pt x="274" y="6541"/>
                  </a:cubicBezTo>
                  <a:cubicBezTo>
                    <a:pt x="192" y="6578"/>
                    <a:pt x="119" y="6578"/>
                    <a:pt x="46" y="6614"/>
                  </a:cubicBezTo>
                  <a:cubicBezTo>
                    <a:pt x="0" y="6614"/>
                    <a:pt x="0" y="6651"/>
                    <a:pt x="0" y="6651"/>
                  </a:cubicBezTo>
                  <a:cubicBezTo>
                    <a:pt x="0" y="6687"/>
                    <a:pt x="46" y="6687"/>
                    <a:pt x="46" y="6687"/>
                  </a:cubicBezTo>
                  <a:cubicBezTo>
                    <a:pt x="192" y="6651"/>
                    <a:pt x="347" y="6578"/>
                    <a:pt x="502" y="6496"/>
                  </a:cubicBezTo>
                  <a:cubicBezTo>
                    <a:pt x="611" y="6423"/>
                    <a:pt x="730" y="6350"/>
                    <a:pt x="803" y="6231"/>
                  </a:cubicBezTo>
                  <a:cubicBezTo>
                    <a:pt x="912" y="6122"/>
                    <a:pt x="995" y="5967"/>
                    <a:pt x="1068" y="5812"/>
                  </a:cubicBezTo>
                  <a:cubicBezTo>
                    <a:pt x="1141" y="5666"/>
                    <a:pt x="1223" y="5511"/>
                    <a:pt x="1259" y="5355"/>
                  </a:cubicBezTo>
                  <a:cubicBezTo>
                    <a:pt x="1414" y="5018"/>
                    <a:pt x="1487" y="4635"/>
                    <a:pt x="1560" y="4297"/>
                  </a:cubicBezTo>
                  <a:cubicBezTo>
                    <a:pt x="1597" y="3914"/>
                    <a:pt x="1642" y="3531"/>
                    <a:pt x="1679" y="3157"/>
                  </a:cubicBezTo>
                  <a:cubicBezTo>
                    <a:pt x="1679" y="2582"/>
                    <a:pt x="1679" y="2053"/>
                    <a:pt x="1597" y="1524"/>
                  </a:cubicBezTo>
                  <a:cubicBezTo>
                    <a:pt x="1524" y="1022"/>
                    <a:pt x="1414" y="530"/>
                    <a:pt x="1223" y="37"/>
                  </a:cubicBezTo>
                  <a:cubicBezTo>
                    <a:pt x="1223" y="37"/>
                    <a:pt x="1223" y="0"/>
                    <a:pt x="1186" y="0"/>
                  </a:cubicBezTo>
                  <a:close/>
                </a:path>
              </a:pathLst>
            </a:custGeom>
            <a:solidFill>
              <a:srgbClr val="FEBF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1" name="Google Shape;4571;p55"/>
            <p:cNvSpPr/>
            <p:nvPr/>
          </p:nvSpPr>
          <p:spPr>
            <a:xfrm>
              <a:off x="6644277" y="3782297"/>
              <a:ext cx="481272" cy="685218"/>
            </a:xfrm>
            <a:custGeom>
              <a:avLst/>
              <a:gdLst/>
              <a:ahLst/>
              <a:cxnLst/>
              <a:rect l="l" t="t" r="r" b="b"/>
              <a:pathLst>
                <a:path w="9005" h="12821" extrusionOk="0">
                  <a:moveTo>
                    <a:pt x="4525" y="0"/>
                  </a:moveTo>
                  <a:cubicBezTo>
                    <a:pt x="4297" y="0"/>
                    <a:pt x="4069" y="37"/>
                    <a:pt x="3841" y="83"/>
                  </a:cubicBezTo>
                  <a:cubicBezTo>
                    <a:pt x="3650" y="119"/>
                    <a:pt x="3458" y="156"/>
                    <a:pt x="3266" y="229"/>
                  </a:cubicBezTo>
                  <a:cubicBezTo>
                    <a:pt x="3193" y="265"/>
                    <a:pt x="3075" y="265"/>
                    <a:pt x="3002" y="311"/>
                  </a:cubicBezTo>
                  <a:cubicBezTo>
                    <a:pt x="2929" y="347"/>
                    <a:pt x="2892" y="347"/>
                    <a:pt x="2847" y="384"/>
                  </a:cubicBezTo>
                  <a:cubicBezTo>
                    <a:pt x="2810" y="384"/>
                    <a:pt x="2810" y="420"/>
                    <a:pt x="2774" y="420"/>
                  </a:cubicBezTo>
                  <a:cubicBezTo>
                    <a:pt x="2737" y="420"/>
                    <a:pt x="2737" y="457"/>
                    <a:pt x="2701" y="457"/>
                  </a:cubicBezTo>
                  <a:lnTo>
                    <a:pt x="2701" y="493"/>
                  </a:lnTo>
                  <a:lnTo>
                    <a:pt x="2774" y="493"/>
                  </a:lnTo>
                  <a:cubicBezTo>
                    <a:pt x="2892" y="457"/>
                    <a:pt x="3002" y="384"/>
                    <a:pt x="3121" y="347"/>
                  </a:cubicBezTo>
                  <a:lnTo>
                    <a:pt x="3157" y="347"/>
                  </a:lnTo>
                  <a:cubicBezTo>
                    <a:pt x="3458" y="229"/>
                    <a:pt x="3805" y="156"/>
                    <a:pt x="4142" y="119"/>
                  </a:cubicBezTo>
                  <a:cubicBezTo>
                    <a:pt x="4407" y="119"/>
                    <a:pt x="4671" y="119"/>
                    <a:pt x="4945" y="156"/>
                  </a:cubicBezTo>
                  <a:cubicBezTo>
                    <a:pt x="5128" y="192"/>
                    <a:pt x="5319" y="265"/>
                    <a:pt x="5474" y="347"/>
                  </a:cubicBezTo>
                  <a:lnTo>
                    <a:pt x="5511" y="347"/>
                  </a:lnTo>
                  <a:cubicBezTo>
                    <a:pt x="5857" y="539"/>
                    <a:pt x="6158" y="721"/>
                    <a:pt x="6423" y="995"/>
                  </a:cubicBezTo>
                  <a:cubicBezTo>
                    <a:pt x="6770" y="1259"/>
                    <a:pt x="7034" y="1597"/>
                    <a:pt x="7299" y="1944"/>
                  </a:cubicBezTo>
                  <a:cubicBezTo>
                    <a:pt x="7682" y="2473"/>
                    <a:pt x="7946" y="3084"/>
                    <a:pt x="8174" y="3732"/>
                  </a:cubicBezTo>
                  <a:lnTo>
                    <a:pt x="8174" y="3686"/>
                  </a:lnTo>
                  <a:cubicBezTo>
                    <a:pt x="8320" y="4142"/>
                    <a:pt x="8439" y="4562"/>
                    <a:pt x="8549" y="5018"/>
                  </a:cubicBezTo>
                  <a:cubicBezTo>
                    <a:pt x="8631" y="5246"/>
                    <a:pt x="8667" y="5474"/>
                    <a:pt x="8704" y="5739"/>
                  </a:cubicBezTo>
                  <a:cubicBezTo>
                    <a:pt x="8777" y="6012"/>
                    <a:pt x="8777" y="6277"/>
                    <a:pt x="8822" y="6541"/>
                  </a:cubicBezTo>
                  <a:lnTo>
                    <a:pt x="8822" y="6505"/>
                  </a:lnTo>
                  <a:lnTo>
                    <a:pt x="8822" y="6505"/>
                  </a:lnTo>
                  <a:cubicBezTo>
                    <a:pt x="8859" y="7262"/>
                    <a:pt x="8859" y="8019"/>
                    <a:pt x="8704" y="8749"/>
                  </a:cubicBezTo>
                  <a:lnTo>
                    <a:pt x="8704" y="8703"/>
                  </a:lnTo>
                  <a:cubicBezTo>
                    <a:pt x="8631" y="9242"/>
                    <a:pt x="8476" y="9771"/>
                    <a:pt x="8211" y="10227"/>
                  </a:cubicBezTo>
                  <a:lnTo>
                    <a:pt x="8211" y="10263"/>
                  </a:lnTo>
                  <a:cubicBezTo>
                    <a:pt x="8138" y="10419"/>
                    <a:pt x="8056" y="10528"/>
                    <a:pt x="7983" y="10683"/>
                  </a:cubicBezTo>
                  <a:cubicBezTo>
                    <a:pt x="7910" y="10838"/>
                    <a:pt x="7791" y="10948"/>
                    <a:pt x="7682" y="11103"/>
                  </a:cubicBezTo>
                  <a:lnTo>
                    <a:pt x="7335" y="11440"/>
                  </a:lnTo>
                  <a:cubicBezTo>
                    <a:pt x="7180" y="11559"/>
                    <a:pt x="7071" y="11668"/>
                    <a:pt x="6916" y="11787"/>
                  </a:cubicBezTo>
                  <a:cubicBezTo>
                    <a:pt x="6770" y="11860"/>
                    <a:pt x="6578" y="11978"/>
                    <a:pt x="6423" y="12051"/>
                  </a:cubicBezTo>
                  <a:cubicBezTo>
                    <a:pt x="6231" y="12170"/>
                    <a:pt x="6040" y="12243"/>
                    <a:pt x="5812" y="12316"/>
                  </a:cubicBezTo>
                  <a:cubicBezTo>
                    <a:pt x="5283" y="12508"/>
                    <a:pt x="4717" y="12626"/>
                    <a:pt x="4106" y="12699"/>
                  </a:cubicBezTo>
                  <a:lnTo>
                    <a:pt x="4142" y="12663"/>
                  </a:lnTo>
                  <a:lnTo>
                    <a:pt x="4142" y="12663"/>
                  </a:lnTo>
                  <a:cubicBezTo>
                    <a:pt x="3723" y="12699"/>
                    <a:pt x="3303" y="12699"/>
                    <a:pt x="2892" y="12699"/>
                  </a:cubicBezTo>
                  <a:cubicBezTo>
                    <a:pt x="2701" y="12663"/>
                    <a:pt x="2473" y="12663"/>
                    <a:pt x="2281" y="12626"/>
                  </a:cubicBezTo>
                  <a:cubicBezTo>
                    <a:pt x="2126" y="12626"/>
                    <a:pt x="2017" y="12581"/>
                    <a:pt x="1862" y="12581"/>
                  </a:cubicBezTo>
                  <a:cubicBezTo>
                    <a:pt x="1561" y="12508"/>
                    <a:pt x="1250" y="12435"/>
                    <a:pt x="949" y="12280"/>
                  </a:cubicBezTo>
                  <a:cubicBezTo>
                    <a:pt x="794" y="12207"/>
                    <a:pt x="648" y="12124"/>
                    <a:pt x="493" y="12015"/>
                  </a:cubicBezTo>
                  <a:cubicBezTo>
                    <a:pt x="420" y="11942"/>
                    <a:pt x="338" y="11823"/>
                    <a:pt x="265" y="11714"/>
                  </a:cubicBezTo>
                  <a:cubicBezTo>
                    <a:pt x="192" y="11632"/>
                    <a:pt x="156" y="11559"/>
                    <a:pt x="110" y="11440"/>
                  </a:cubicBezTo>
                  <a:cubicBezTo>
                    <a:pt x="74" y="11367"/>
                    <a:pt x="74" y="11294"/>
                    <a:pt x="37" y="11212"/>
                  </a:cubicBezTo>
                  <a:lnTo>
                    <a:pt x="1" y="11212"/>
                  </a:lnTo>
                  <a:cubicBezTo>
                    <a:pt x="1" y="11294"/>
                    <a:pt x="37" y="11367"/>
                    <a:pt x="37" y="11404"/>
                  </a:cubicBezTo>
                  <a:lnTo>
                    <a:pt x="37" y="11486"/>
                  </a:lnTo>
                  <a:cubicBezTo>
                    <a:pt x="74" y="11522"/>
                    <a:pt x="74" y="11522"/>
                    <a:pt x="74" y="11559"/>
                  </a:cubicBezTo>
                  <a:cubicBezTo>
                    <a:pt x="110" y="11632"/>
                    <a:pt x="156" y="11668"/>
                    <a:pt x="192" y="11750"/>
                  </a:cubicBezTo>
                  <a:cubicBezTo>
                    <a:pt x="229" y="11823"/>
                    <a:pt x="302" y="11942"/>
                    <a:pt x="384" y="12015"/>
                  </a:cubicBezTo>
                  <a:cubicBezTo>
                    <a:pt x="612" y="12207"/>
                    <a:pt x="840" y="12353"/>
                    <a:pt x="1104" y="12471"/>
                  </a:cubicBezTo>
                  <a:cubicBezTo>
                    <a:pt x="1405" y="12581"/>
                    <a:pt x="1706" y="12663"/>
                    <a:pt x="1980" y="12699"/>
                  </a:cubicBezTo>
                  <a:cubicBezTo>
                    <a:pt x="2126" y="12736"/>
                    <a:pt x="2318" y="12772"/>
                    <a:pt x="2473" y="12772"/>
                  </a:cubicBezTo>
                  <a:cubicBezTo>
                    <a:pt x="2701" y="12809"/>
                    <a:pt x="2892" y="12809"/>
                    <a:pt x="3121" y="12809"/>
                  </a:cubicBezTo>
                  <a:cubicBezTo>
                    <a:pt x="3270" y="12817"/>
                    <a:pt x="3419" y="12821"/>
                    <a:pt x="3569" y="12821"/>
                  </a:cubicBezTo>
                  <a:cubicBezTo>
                    <a:pt x="4287" y="12821"/>
                    <a:pt x="5001" y="12727"/>
                    <a:pt x="5666" y="12508"/>
                  </a:cubicBezTo>
                  <a:cubicBezTo>
                    <a:pt x="6423" y="12280"/>
                    <a:pt x="7107" y="11896"/>
                    <a:pt x="7682" y="11331"/>
                  </a:cubicBezTo>
                  <a:cubicBezTo>
                    <a:pt x="7791" y="11176"/>
                    <a:pt x="7910" y="11066"/>
                    <a:pt x="8019" y="10911"/>
                  </a:cubicBezTo>
                  <a:cubicBezTo>
                    <a:pt x="8138" y="10756"/>
                    <a:pt x="8247" y="10574"/>
                    <a:pt x="8320" y="10419"/>
                  </a:cubicBezTo>
                  <a:cubicBezTo>
                    <a:pt x="8476" y="10072"/>
                    <a:pt x="8631" y="9698"/>
                    <a:pt x="8740" y="9315"/>
                  </a:cubicBezTo>
                  <a:cubicBezTo>
                    <a:pt x="8859" y="8932"/>
                    <a:pt x="8932" y="8558"/>
                    <a:pt x="8968" y="8174"/>
                  </a:cubicBezTo>
                  <a:cubicBezTo>
                    <a:pt x="9005" y="7755"/>
                    <a:pt x="9005" y="7381"/>
                    <a:pt x="9005" y="6961"/>
                  </a:cubicBezTo>
                  <a:cubicBezTo>
                    <a:pt x="9005" y="6578"/>
                    <a:pt x="8968" y="6158"/>
                    <a:pt x="8932" y="5784"/>
                  </a:cubicBezTo>
                  <a:cubicBezTo>
                    <a:pt x="8859" y="5438"/>
                    <a:pt x="8777" y="5100"/>
                    <a:pt x="8704" y="4717"/>
                  </a:cubicBezTo>
                  <a:cubicBezTo>
                    <a:pt x="8512" y="4069"/>
                    <a:pt x="8320" y="3385"/>
                    <a:pt x="8019" y="2774"/>
                  </a:cubicBezTo>
                  <a:cubicBezTo>
                    <a:pt x="7718" y="2172"/>
                    <a:pt x="7335" y="1560"/>
                    <a:pt x="6879" y="1068"/>
                  </a:cubicBezTo>
                  <a:cubicBezTo>
                    <a:pt x="6615" y="840"/>
                    <a:pt x="6350" y="648"/>
                    <a:pt x="6085" y="457"/>
                  </a:cubicBezTo>
                  <a:cubicBezTo>
                    <a:pt x="5930" y="347"/>
                    <a:pt x="5739" y="265"/>
                    <a:pt x="5584" y="192"/>
                  </a:cubicBezTo>
                  <a:cubicBezTo>
                    <a:pt x="5511" y="192"/>
                    <a:pt x="5438" y="156"/>
                    <a:pt x="5356" y="119"/>
                  </a:cubicBezTo>
                  <a:cubicBezTo>
                    <a:pt x="5246" y="83"/>
                    <a:pt x="5173" y="83"/>
                    <a:pt x="5055" y="37"/>
                  </a:cubicBezTo>
                  <a:cubicBezTo>
                    <a:pt x="4863" y="0"/>
                    <a:pt x="4717" y="0"/>
                    <a:pt x="4525" y="0"/>
                  </a:cubicBezTo>
                  <a:close/>
                </a:path>
              </a:pathLst>
            </a:custGeom>
            <a:solidFill>
              <a:srgbClr val="FEBF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2" name="Google Shape;4572;p55"/>
            <p:cNvSpPr/>
            <p:nvPr/>
          </p:nvSpPr>
          <p:spPr>
            <a:xfrm>
              <a:off x="6938764" y="3800843"/>
              <a:ext cx="53" cy="5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FEBF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3" name="Google Shape;4573;p55"/>
            <p:cNvSpPr/>
            <p:nvPr/>
          </p:nvSpPr>
          <p:spPr>
            <a:xfrm>
              <a:off x="6938764" y="3800843"/>
              <a:ext cx="53" cy="5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FEBF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4" name="Google Shape;4574;p55"/>
            <p:cNvSpPr/>
            <p:nvPr/>
          </p:nvSpPr>
          <p:spPr>
            <a:xfrm>
              <a:off x="6938764" y="3800843"/>
              <a:ext cx="53" cy="5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FEBF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5" name="Google Shape;4575;p55"/>
            <p:cNvSpPr/>
            <p:nvPr/>
          </p:nvSpPr>
          <p:spPr>
            <a:xfrm>
              <a:off x="7034325" y="3886143"/>
              <a:ext cx="53" cy="5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FEBF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6" name="Google Shape;4576;p55"/>
            <p:cNvSpPr/>
            <p:nvPr/>
          </p:nvSpPr>
          <p:spPr>
            <a:xfrm>
              <a:off x="6938764" y="3800843"/>
              <a:ext cx="53" cy="5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FEBF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7" name="Google Shape;4577;p55"/>
            <p:cNvSpPr/>
            <p:nvPr/>
          </p:nvSpPr>
          <p:spPr>
            <a:xfrm>
              <a:off x="6694997" y="4438562"/>
              <a:ext cx="53" cy="5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FEBF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8" name="Google Shape;4578;p55"/>
            <p:cNvSpPr/>
            <p:nvPr/>
          </p:nvSpPr>
          <p:spPr>
            <a:xfrm>
              <a:off x="6865650" y="3788657"/>
              <a:ext cx="53" cy="5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EBF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9" name="Google Shape;4579;p55"/>
            <p:cNvSpPr/>
            <p:nvPr/>
          </p:nvSpPr>
          <p:spPr>
            <a:xfrm>
              <a:off x="6811028" y="3800843"/>
              <a:ext cx="1977" cy="53"/>
            </a:xfrm>
            <a:custGeom>
              <a:avLst/>
              <a:gdLst/>
              <a:ahLst/>
              <a:cxnLst/>
              <a:rect l="l" t="t" r="r" b="b"/>
              <a:pathLst>
                <a:path w="37" h="1" extrusionOk="0">
                  <a:moveTo>
                    <a:pt x="1" y="0"/>
                  </a:moveTo>
                  <a:lnTo>
                    <a:pt x="1" y="0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FEBF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0" name="Google Shape;4580;p55"/>
            <p:cNvSpPr/>
            <p:nvPr/>
          </p:nvSpPr>
          <p:spPr>
            <a:xfrm>
              <a:off x="6936840" y="3800843"/>
              <a:ext cx="1977" cy="53"/>
            </a:xfrm>
            <a:custGeom>
              <a:avLst/>
              <a:gdLst/>
              <a:ahLst/>
              <a:cxnLst/>
              <a:rect l="l" t="t" r="r" b="b"/>
              <a:pathLst>
                <a:path w="37" h="1" extrusionOk="0">
                  <a:moveTo>
                    <a:pt x="37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EBF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1" name="Google Shape;4581;p55"/>
            <p:cNvSpPr/>
            <p:nvPr/>
          </p:nvSpPr>
          <p:spPr>
            <a:xfrm>
              <a:off x="7115776" y="4129911"/>
              <a:ext cx="53" cy="5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FEBF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2" name="Google Shape;4582;p55"/>
            <p:cNvSpPr/>
            <p:nvPr/>
          </p:nvSpPr>
          <p:spPr>
            <a:xfrm>
              <a:off x="7115776" y="4129911"/>
              <a:ext cx="53" cy="5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FEBF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3" name="Google Shape;4583;p55"/>
            <p:cNvSpPr/>
            <p:nvPr/>
          </p:nvSpPr>
          <p:spPr>
            <a:xfrm>
              <a:off x="6658440" y="4408312"/>
              <a:ext cx="53" cy="5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FEBF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4" name="Google Shape;4584;p55"/>
            <p:cNvSpPr/>
            <p:nvPr/>
          </p:nvSpPr>
          <p:spPr>
            <a:xfrm>
              <a:off x="6772013" y="4009978"/>
              <a:ext cx="53" cy="5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FEBF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5" name="Google Shape;4585;p55"/>
            <p:cNvSpPr/>
            <p:nvPr/>
          </p:nvSpPr>
          <p:spPr>
            <a:xfrm>
              <a:off x="6790559" y="3816930"/>
              <a:ext cx="53" cy="5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FEBF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6" name="Google Shape;4586;p55"/>
            <p:cNvSpPr/>
            <p:nvPr/>
          </p:nvSpPr>
          <p:spPr>
            <a:xfrm>
              <a:off x="6786657" y="3965137"/>
              <a:ext cx="53" cy="5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EBF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7" name="Google Shape;4587;p55"/>
            <p:cNvSpPr/>
            <p:nvPr/>
          </p:nvSpPr>
          <p:spPr>
            <a:xfrm>
              <a:off x="6786657" y="3967061"/>
              <a:ext cx="53" cy="5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FEBF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8" name="Google Shape;4588;p55"/>
            <p:cNvSpPr/>
            <p:nvPr/>
          </p:nvSpPr>
          <p:spPr>
            <a:xfrm>
              <a:off x="6772013" y="4009978"/>
              <a:ext cx="53" cy="5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FEBF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9" name="Google Shape;4589;p55"/>
            <p:cNvSpPr/>
            <p:nvPr/>
          </p:nvSpPr>
          <p:spPr>
            <a:xfrm>
              <a:off x="6757903" y="4056797"/>
              <a:ext cx="53" cy="5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FEBF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0" name="Google Shape;4590;p55"/>
            <p:cNvSpPr/>
            <p:nvPr/>
          </p:nvSpPr>
          <p:spPr>
            <a:xfrm>
              <a:off x="6402435" y="3211332"/>
              <a:ext cx="479348" cy="380368"/>
            </a:xfrm>
            <a:custGeom>
              <a:avLst/>
              <a:gdLst/>
              <a:ahLst/>
              <a:cxnLst/>
              <a:rect l="l" t="t" r="r" b="b"/>
              <a:pathLst>
                <a:path w="8969" h="7117" extrusionOk="0">
                  <a:moveTo>
                    <a:pt x="5365" y="1"/>
                  </a:moveTo>
                  <a:cubicBezTo>
                    <a:pt x="5137" y="1"/>
                    <a:pt x="4909" y="46"/>
                    <a:pt x="4635" y="46"/>
                  </a:cubicBezTo>
                  <a:cubicBezTo>
                    <a:pt x="4106" y="119"/>
                    <a:pt x="3540" y="275"/>
                    <a:pt x="3002" y="457"/>
                  </a:cubicBezTo>
                  <a:cubicBezTo>
                    <a:pt x="2473" y="685"/>
                    <a:pt x="1980" y="959"/>
                    <a:pt x="1524" y="1296"/>
                  </a:cubicBezTo>
                  <a:cubicBezTo>
                    <a:pt x="1105" y="1679"/>
                    <a:pt x="721" y="2099"/>
                    <a:pt x="457" y="2555"/>
                  </a:cubicBezTo>
                  <a:cubicBezTo>
                    <a:pt x="347" y="2783"/>
                    <a:pt x="229" y="3048"/>
                    <a:pt x="156" y="3312"/>
                  </a:cubicBezTo>
                  <a:cubicBezTo>
                    <a:pt x="74" y="3577"/>
                    <a:pt x="1" y="3841"/>
                    <a:pt x="1" y="4152"/>
                  </a:cubicBezTo>
                  <a:lnTo>
                    <a:pt x="1" y="4298"/>
                  </a:lnTo>
                  <a:lnTo>
                    <a:pt x="1" y="4380"/>
                  </a:lnTo>
                  <a:cubicBezTo>
                    <a:pt x="1" y="4416"/>
                    <a:pt x="37" y="4453"/>
                    <a:pt x="74" y="4453"/>
                  </a:cubicBezTo>
                  <a:cubicBezTo>
                    <a:pt x="685" y="4790"/>
                    <a:pt x="1369" y="5100"/>
                    <a:pt x="2053" y="5292"/>
                  </a:cubicBezTo>
                  <a:cubicBezTo>
                    <a:pt x="2090" y="5246"/>
                    <a:pt x="2090" y="5210"/>
                    <a:pt x="2090" y="5173"/>
                  </a:cubicBezTo>
                  <a:cubicBezTo>
                    <a:pt x="2090" y="5018"/>
                    <a:pt x="2126" y="4872"/>
                    <a:pt x="2208" y="4717"/>
                  </a:cubicBezTo>
                  <a:cubicBezTo>
                    <a:pt x="2245" y="4562"/>
                    <a:pt x="2281" y="4416"/>
                    <a:pt x="2354" y="4261"/>
                  </a:cubicBezTo>
                  <a:cubicBezTo>
                    <a:pt x="2436" y="4106"/>
                    <a:pt x="2509" y="3960"/>
                    <a:pt x="2582" y="3805"/>
                  </a:cubicBezTo>
                  <a:lnTo>
                    <a:pt x="2628" y="3805"/>
                  </a:lnTo>
                  <a:cubicBezTo>
                    <a:pt x="2665" y="3805"/>
                    <a:pt x="2665" y="3805"/>
                    <a:pt x="2665" y="3841"/>
                  </a:cubicBezTo>
                  <a:cubicBezTo>
                    <a:pt x="2628" y="4070"/>
                    <a:pt x="2582" y="4334"/>
                    <a:pt x="2582" y="4562"/>
                  </a:cubicBezTo>
                  <a:cubicBezTo>
                    <a:pt x="2546" y="4754"/>
                    <a:pt x="2546" y="4909"/>
                    <a:pt x="2546" y="5064"/>
                  </a:cubicBezTo>
                  <a:cubicBezTo>
                    <a:pt x="2546" y="5210"/>
                    <a:pt x="2582" y="5328"/>
                    <a:pt x="2582" y="5438"/>
                  </a:cubicBezTo>
                  <a:cubicBezTo>
                    <a:pt x="3230" y="5593"/>
                    <a:pt x="3878" y="5630"/>
                    <a:pt x="4489" y="5630"/>
                  </a:cubicBezTo>
                  <a:lnTo>
                    <a:pt x="4754" y="5630"/>
                  </a:lnTo>
                  <a:cubicBezTo>
                    <a:pt x="5091" y="5630"/>
                    <a:pt x="5438" y="5593"/>
                    <a:pt x="5739" y="5557"/>
                  </a:cubicBezTo>
                  <a:cubicBezTo>
                    <a:pt x="5775" y="5401"/>
                    <a:pt x="5775" y="5292"/>
                    <a:pt x="5775" y="5173"/>
                  </a:cubicBezTo>
                  <a:lnTo>
                    <a:pt x="5775" y="5210"/>
                  </a:lnTo>
                  <a:cubicBezTo>
                    <a:pt x="5821" y="5064"/>
                    <a:pt x="5821" y="4909"/>
                    <a:pt x="5775" y="4754"/>
                  </a:cubicBezTo>
                  <a:cubicBezTo>
                    <a:pt x="5775" y="4608"/>
                    <a:pt x="5775" y="4489"/>
                    <a:pt x="5739" y="4334"/>
                  </a:cubicBezTo>
                  <a:lnTo>
                    <a:pt x="5739" y="4298"/>
                  </a:lnTo>
                  <a:lnTo>
                    <a:pt x="5739" y="4261"/>
                  </a:lnTo>
                  <a:lnTo>
                    <a:pt x="5775" y="4225"/>
                  </a:lnTo>
                  <a:lnTo>
                    <a:pt x="5821" y="4261"/>
                  </a:lnTo>
                  <a:cubicBezTo>
                    <a:pt x="5967" y="4526"/>
                    <a:pt x="6086" y="4836"/>
                    <a:pt x="6195" y="5173"/>
                  </a:cubicBezTo>
                  <a:cubicBezTo>
                    <a:pt x="6195" y="5246"/>
                    <a:pt x="6231" y="5328"/>
                    <a:pt x="6231" y="5438"/>
                  </a:cubicBezTo>
                  <a:cubicBezTo>
                    <a:pt x="6387" y="5401"/>
                    <a:pt x="6505" y="5365"/>
                    <a:pt x="6615" y="5328"/>
                  </a:cubicBezTo>
                  <a:cubicBezTo>
                    <a:pt x="6770" y="5246"/>
                    <a:pt x="6916" y="5173"/>
                    <a:pt x="7071" y="5100"/>
                  </a:cubicBezTo>
                  <a:lnTo>
                    <a:pt x="7071" y="5246"/>
                  </a:lnTo>
                  <a:cubicBezTo>
                    <a:pt x="7107" y="5328"/>
                    <a:pt x="7107" y="5438"/>
                    <a:pt x="7107" y="5520"/>
                  </a:cubicBezTo>
                  <a:cubicBezTo>
                    <a:pt x="7144" y="5894"/>
                    <a:pt x="7189" y="6122"/>
                    <a:pt x="7262" y="6387"/>
                  </a:cubicBezTo>
                  <a:cubicBezTo>
                    <a:pt x="7262" y="6505"/>
                    <a:pt x="7299" y="6660"/>
                    <a:pt x="7335" y="6770"/>
                  </a:cubicBezTo>
                  <a:cubicBezTo>
                    <a:pt x="7372" y="6888"/>
                    <a:pt x="7417" y="6961"/>
                    <a:pt x="7490" y="7034"/>
                  </a:cubicBezTo>
                  <a:cubicBezTo>
                    <a:pt x="7527" y="7071"/>
                    <a:pt x="7600" y="7117"/>
                    <a:pt x="7682" y="7117"/>
                  </a:cubicBezTo>
                  <a:cubicBezTo>
                    <a:pt x="7755" y="7117"/>
                    <a:pt x="7828" y="7117"/>
                    <a:pt x="7910" y="7034"/>
                  </a:cubicBezTo>
                  <a:cubicBezTo>
                    <a:pt x="7983" y="6961"/>
                    <a:pt x="8056" y="6888"/>
                    <a:pt x="8102" y="6806"/>
                  </a:cubicBezTo>
                  <a:cubicBezTo>
                    <a:pt x="8138" y="6733"/>
                    <a:pt x="8211" y="6615"/>
                    <a:pt x="8248" y="6505"/>
                  </a:cubicBezTo>
                  <a:cubicBezTo>
                    <a:pt x="8330" y="6277"/>
                    <a:pt x="8403" y="6013"/>
                    <a:pt x="8476" y="5785"/>
                  </a:cubicBezTo>
                  <a:cubicBezTo>
                    <a:pt x="8512" y="5593"/>
                    <a:pt x="8558" y="5401"/>
                    <a:pt x="8594" y="5173"/>
                  </a:cubicBezTo>
                  <a:cubicBezTo>
                    <a:pt x="8631" y="5100"/>
                    <a:pt x="8631" y="5018"/>
                    <a:pt x="8631" y="4982"/>
                  </a:cubicBezTo>
                  <a:cubicBezTo>
                    <a:pt x="8667" y="4836"/>
                    <a:pt x="8667" y="4681"/>
                    <a:pt x="8704" y="4526"/>
                  </a:cubicBezTo>
                  <a:lnTo>
                    <a:pt x="8704" y="4416"/>
                  </a:lnTo>
                  <a:lnTo>
                    <a:pt x="8704" y="4380"/>
                  </a:lnTo>
                  <a:cubicBezTo>
                    <a:pt x="8932" y="3732"/>
                    <a:pt x="8968" y="3048"/>
                    <a:pt x="8859" y="2437"/>
                  </a:cubicBezTo>
                  <a:cubicBezTo>
                    <a:pt x="8822" y="2099"/>
                    <a:pt x="8704" y="1789"/>
                    <a:pt x="8512" y="1524"/>
                  </a:cubicBezTo>
                  <a:cubicBezTo>
                    <a:pt x="8366" y="1223"/>
                    <a:pt x="8138" y="995"/>
                    <a:pt x="7874" y="767"/>
                  </a:cubicBezTo>
                  <a:cubicBezTo>
                    <a:pt x="7646" y="576"/>
                    <a:pt x="7335" y="421"/>
                    <a:pt x="6998" y="275"/>
                  </a:cubicBezTo>
                  <a:cubicBezTo>
                    <a:pt x="6770" y="192"/>
                    <a:pt x="6542" y="156"/>
                    <a:pt x="6277" y="83"/>
                  </a:cubicBezTo>
                  <a:cubicBezTo>
                    <a:pt x="5967" y="46"/>
                    <a:pt x="5666" y="1"/>
                    <a:pt x="5365" y="1"/>
                  </a:cubicBezTo>
                  <a:close/>
                </a:path>
              </a:pathLst>
            </a:custGeom>
            <a:solidFill>
              <a:srgbClr val="E9B4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1" name="Google Shape;4591;p55"/>
            <p:cNvSpPr/>
            <p:nvPr/>
          </p:nvSpPr>
          <p:spPr>
            <a:xfrm>
              <a:off x="6709107" y="3442968"/>
              <a:ext cx="53" cy="5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E9B4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2" name="Google Shape;4592;p55"/>
            <p:cNvSpPr/>
            <p:nvPr/>
          </p:nvSpPr>
          <p:spPr>
            <a:xfrm>
              <a:off x="6709107" y="3442968"/>
              <a:ext cx="53" cy="5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E9B4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3" name="Google Shape;4593;p55"/>
            <p:cNvSpPr/>
            <p:nvPr/>
          </p:nvSpPr>
          <p:spPr>
            <a:xfrm>
              <a:off x="6424882" y="3225976"/>
              <a:ext cx="325266" cy="217040"/>
            </a:xfrm>
            <a:custGeom>
              <a:avLst/>
              <a:gdLst/>
              <a:ahLst/>
              <a:cxnLst/>
              <a:rect l="l" t="t" r="r" b="b"/>
              <a:pathLst>
                <a:path w="6086" h="4061" extrusionOk="0">
                  <a:moveTo>
                    <a:pt x="5091" y="1"/>
                  </a:moveTo>
                  <a:cubicBezTo>
                    <a:pt x="4717" y="1"/>
                    <a:pt x="4334" y="74"/>
                    <a:pt x="3987" y="147"/>
                  </a:cubicBezTo>
                  <a:cubicBezTo>
                    <a:pt x="3613" y="265"/>
                    <a:pt x="3266" y="375"/>
                    <a:pt x="2929" y="530"/>
                  </a:cubicBezTo>
                  <a:cubicBezTo>
                    <a:pt x="2774" y="603"/>
                    <a:pt x="2619" y="685"/>
                    <a:pt x="2473" y="758"/>
                  </a:cubicBezTo>
                  <a:cubicBezTo>
                    <a:pt x="2317" y="831"/>
                    <a:pt x="2208" y="913"/>
                    <a:pt x="2053" y="1022"/>
                  </a:cubicBezTo>
                  <a:cubicBezTo>
                    <a:pt x="1788" y="1177"/>
                    <a:pt x="1560" y="1369"/>
                    <a:pt x="1332" y="1551"/>
                  </a:cubicBezTo>
                  <a:cubicBezTo>
                    <a:pt x="1104" y="1779"/>
                    <a:pt x="876" y="2008"/>
                    <a:pt x="685" y="2236"/>
                  </a:cubicBezTo>
                  <a:cubicBezTo>
                    <a:pt x="493" y="2509"/>
                    <a:pt x="338" y="2774"/>
                    <a:pt x="228" y="3038"/>
                  </a:cubicBezTo>
                  <a:cubicBezTo>
                    <a:pt x="155" y="3193"/>
                    <a:pt x="110" y="3339"/>
                    <a:pt x="73" y="3458"/>
                  </a:cubicBezTo>
                  <a:cubicBezTo>
                    <a:pt x="37" y="3604"/>
                    <a:pt x="0" y="3759"/>
                    <a:pt x="0" y="3914"/>
                  </a:cubicBezTo>
                  <a:lnTo>
                    <a:pt x="0" y="3951"/>
                  </a:lnTo>
                  <a:lnTo>
                    <a:pt x="0" y="4024"/>
                  </a:lnTo>
                  <a:cubicBezTo>
                    <a:pt x="37" y="4024"/>
                    <a:pt x="37" y="4060"/>
                    <a:pt x="73" y="4060"/>
                  </a:cubicBezTo>
                  <a:cubicBezTo>
                    <a:pt x="110" y="4060"/>
                    <a:pt x="110" y="4060"/>
                    <a:pt x="155" y="4024"/>
                  </a:cubicBezTo>
                  <a:cubicBezTo>
                    <a:pt x="192" y="4024"/>
                    <a:pt x="192" y="3987"/>
                    <a:pt x="192" y="3987"/>
                  </a:cubicBezTo>
                  <a:cubicBezTo>
                    <a:pt x="192" y="3878"/>
                    <a:pt x="228" y="3796"/>
                    <a:pt x="228" y="3723"/>
                  </a:cubicBezTo>
                  <a:cubicBezTo>
                    <a:pt x="265" y="3650"/>
                    <a:pt x="265" y="3531"/>
                    <a:pt x="301" y="3458"/>
                  </a:cubicBezTo>
                  <a:cubicBezTo>
                    <a:pt x="383" y="3193"/>
                    <a:pt x="529" y="2920"/>
                    <a:pt x="685" y="2655"/>
                  </a:cubicBezTo>
                  <a:cubicBezTo>
                    <a:pt x="794" y="2464"/>
                    <a:pt x="913" y="2318"/>
                    <a:pt x="1068" y="2126"/>
                  </a:cubicBezTo>
                  <a:cubicBezTo>
                    <a:pt x="1214" y="1971"/>
                    <a:pt x="1369" y="1825"/>
                    <a:pt x="1524" y="1670"/>
                  </a:cubicBezTo>
                  <a:cubicBezTo>
                    <a:pt x="1752" y="1478"/>
                    <a:pt x="1934" y="1323"/>
                    <a:pt x="2162" y="1177"/>
                  </a:cubicBezTo>
                  <a:cubicBezTo>
                    <a:pt x="2354" y="1022"/>
                    <a:pt x="2582" y="913"/>
                    <a:pt x="2810" y="794"/>
                  </a:cubicBezTo>
                  <a:lnTo>
                    <a:pt x="2774" y="794"/>
                  </a:lnTo>
                  <a:cubicBezTo>
                    <a:pt x="3266" y="530"/>
                    <a:pt x="3804" y="302"/>
                    <a:pt x="4334" y="183"/>
                  </a:cubicBezTo>
                  <a:cubicBezTo>
                    <a:pt x="4635" y="110"/>
                    <a:pt x="4981" y="74"/>
                    <a:pt x="5319" y="74"/>
                  </a:cubicBezTo>
                  <a:cubicBezTo>
                    <a:pt x="5510" y="74"/>
                    <a:pt x="5702" y="110"/>
                    <a:pt x="5894" y="183"/>
                  </a:cubicBezTo>
                  <a:cubicBezTo>
                    <a:pt x="5967" y="183"/>
                    <a:pt x="6003" y="183"/>
                    <a:pt x="6040" y="229"/>
                  </a:cubicBezTo>
                  <a:cubicBezTo>
                    <a:pt x="6040" y="229"/>
                    <a:pt x="6085" y="229"/>
                    <a:pt x="6085" y="183"/>
                  </a:cubicBezTo>
                  <a:lnTo>
                    <a:pt x="6085" y="147"/>
                  </a:lnTo>
                  <a:cubicBezTo>
                    <a:pt x="5930" y="74"/>
                    <a:pt x="5739" y="37"/>
                    <a:pt x="5583" y="37"/>
                  </a:cubicBezTo>
                  <a:cubicBezTo>
                    <a:pt x="5437" y="1"/>
                    <a:pt x="5282" y="1"/>
                    <a:pt x="5127" y="1"/>
                  </a:cubicBezTo>
                  <a:close/>
                </a:path>
              </a:pathLst>
            </a:custGeom>
            <a:solidFill>
              <a:srgbClr val="D9A8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4" name="Google Shape;4594;p55"/>
            <p:cNvSpPr/>
            <p:nvPr/>
          </p:nvSpPr>
          <p:spPr>
            <a:xfrm>
              <a:off x="6445352" y="3380062"/>
              <a:ext cx="32227" cy="71242"/>
            </a:xfrm>
            <a:custGeom>
              <a:avLst/>
              <a:gdLst/>
              <a:ahLst/>
              <a:cxnLst/>
              <a:rect l="l" t="t" r="r" b="b"/>
              <a:pathLst>
                <a:path w="603" h="1333" extrusionOk="0">
                  <a:moveTo>
                    <a:pt x="566" y="0"/>
                  </a:moveTo>
                  <a:cubicBezTo>
                    <a:pt x="493" y="82"/>
                    <a:pt x="411" y="192"/>
                    <a:pt x="375" y="265"/>
                  </a:cubicBezTo>
                  <a:cubicBezTo>
                    <a:pt x="302" y="383"/>
                    <a:pt x="229" y="493"/>
                    <a:pt x="183" y="612"/>
                  </a:cubicBezTo>
                  <a:cubicBezTo>
                    <a:pt x="146" y="684"/>
                    <a:pt x="73" y="803"/>
                    <a:pt x="73" y="913"/>
                  </a:cubicBezTo>
                  <a:cubicBezTo>
                    <a:pt x="37" y="995"/>
                    <a:pt x="37" y="1031"/>
                    <a:pt x="37" y="1104"/>
                  </a:cubicBezTo>
                  <a:cubicBezTo>
                    <a:pt x="0" y="1141"/>
                    <a:pt x="0" y="1223"/>
                    <a:pt x="0" y="1296"/>
                  </a:cubicBezTo>
                  <a:lnTo>
                    <a:pt x="37" y="1296"/>
                  </a:lnTo>
                  <a:lnTo>
                    <a:pt x="73" y="1332"/>
                  </a:lnTo>
                  <a:lnTo>
                    <a:pt x="110" y="1296"/>
                  </a:lnTo>
                  <a:lnTo>
                    <a:pt x="110" y="1259"/>
                  </a:lnTo>
                  <a:lnTo>
                    <a:pt x="110" y="1068"/>
                  </a:lnTo>
                  <a:cubicBezTo>
                    <a:pt x="146" y="995"/>
                    <a:pt x="146" y="949"/>
                    <a:pt x="146" y="876"/>
                  </a:cubicBezTo>
                  <a:cubicBezTo>
                    <a:pt x="229" y="648"/>
                    <a:pt x="338" y="456"/>
                    <a:pt x="493" y="228"/>
                  </a:cubicBezTo>
                  <a:cubicBezTo>
                    <a:pt x="530" y="192"/>
                    <a:pt x="566" y="119"/>
                    <a:pt x="603" y="37"/>
                  </a:cubicBezTo>
                  <a:lnTo>
                    <a:pt x="603" y="0"/>
                  </a:lnTo>
                  <a:close/>
                </a:path>
              </a:pathLst>
            </a:custGeom>
            <a:solidFill>
              <a:srgbClr val="D9A8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5" name="Google Shape;4595;p55"/>
            <p:cNvSpPr/>
            <p:nvPr/>
          </p:nvSpPr>
          <p:spPr>
            <a:xfrm>
              <a:off x="6792483" y="3254249"/>
              <a:ext cx="77121" cy="99515"/>
            </a:xfrm>
            <a:custGeom>
              <a:avLst/>
              <a:gdLst/>
              <a:ahLst/>
              <a:cxnLst/>
              <a:rect l="l" t="t" r="r" b="b"/>
              <a:pathLst>
                <a:path w="1443" h="1862" extrusionOk="0">
                  <a:moveTo>
                    <a:pt x="74" y="1"/>
                  </a:moveTo>
                  <a:cubicBezTo>
                    <a:pt x="37" y="1"/>
                    <a:pt x="37" y="1"/>
                    <a:pt x="1" y="37"/>
                  </a:cubicBezTo>
                  <a:cubicBezTo>
                    <a:pt x="1" y="74"/>
                    <a:pt x="1" y="110"/>
                    <a:pt x="37" y="110"/>
                  </a:cubicBezTo>
                  <a:cubicBezTo>
                    <a:pt x="119" y="192"/>
                    <a:pt x="192" y="229"/>
                    <a:pt x="302" y="302"/>
                  </a:cubicBezTo>
                  <a:cubicBezTo>
                    <a:pt x="384" y="384"/>
                    <a:pt x="457" y="420"/>
                    <a:pt x="530" y="493"/>
                  </a:cubicBezTo>
                  <a:cubicBezTo>
                    <a:pt x="722" y="685"/>
                    <a:pt x="913" y="876"/>
                    <a:pt x="1068" y="1068"/>
                  </a:cubicBezTo>
                  <a:cubicBezTo>
                    <a:pt x="1105" y="1141"/>
                    <a:pt x="1141" y="1214"/>
                    <a:pt x="1178" y="1296"/>
                  </a:cubicBezTo>
                  <a:cubicBezTo>
                    <a:pt x="1214" y="1333"/>
                    <a:pt x="1260" y="1442"/>
                    <a:pt x="1296" y="1524"/>
                  </a:cubicBezTo>
                  <a:cubicBezTo>
                    <a:pt x="1333" y="1597"/>
                    <a:pt x="1333" y="1707"/>
                    <a:pt x="1369" y="1825"/>
                  </a:cubicBezTo>
                  <a:cubicBezTo>
                    <a:pt x="1369" y="1862"/>
                    <a:pt x="1369" y="1862"/>
                    <a:pt x="1406" y="1862"/>
                  </a:cubicBezTo>
                  <a:lnTo>
                    <a:pt x="1442" y="1825"/>
                  </a:lnTo>
                  <a:cubicBezTo>
                    <a:pt x="1406" y="1634"/>
                    <a:pt x="1369" y="1442"/>
                    <a:pt x="1296" y="1250"/>
                  </a:cubicBezTo>
                  <a:cubicBezTo>
                    <a:pt x="1214" y="1104"/>
                    <a:pt x="1105" y="949"/>
                    <a:pt x="986" y="794"/>
                  </a:cubicBezTo>
                  <a:cubicBezTo>
                    <a:pt x="913" y="721"/>
                    <a:pt x="877" y="648"/>
                    <a:pt x="804" y="566"/>
                  </a:cubicBezTo>
                  <a:cubicBezTo>
                    <a:pt x="722" y="493"/>
                    <a:pt x="649" y="420"/>
                    <a:pt x="576" y="384"/>
                  </a:cubicBezTo>
                  <a:cubicBezTo>
                    <a:pt x="457" y="229"/>
                    <a:pt x="302" y="110"/>
                    <a:pt x="119" y="1"/>
                  </a:cubicBezTo>
                  <a:close/>
                </a:path>
              </a:pathLst>
            </a:custGeom>
            <a:solidFill>
              <a:srgbClr val="D9A8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6" name="Google Shape;4596;p55"/>
            <p:cNvSpPr/>
            <p:nvPr/>
          </p:nvSpPr>
          <p:spPr>
            <a:xfrm>
              <a:off x="6823214" y="3402456"/>
              <a:ext cx="30303" cy="160495"/>
            </a:xfrm>
            <a:custGeom>
              <a:avLst/>
              <a:gdLst/>
              <a:ahLst/>
              <a:cxnLst/>
              <a:rect l="l" t="t" r="r" b="b"/>
              <a:pathLst>
                <a:path w="567" h="3003" extrusionOk="0">
                  <a:moveTo>
                    <a:pt x="493" y="1"/>
                  </a:moveTo>
                  <a:cubicBezTo>
                    <a:pt x="457" y="1"/>
                    <a:pt x="457" y="37"/>
                    <a:pt x="457" y="37"/>
                  </a:cubicBezTo>
                  <a:cubicBezTo>
                    <a:pt x="492" y="116"/>
                    <a:pt x="493" y="186"/>
                    <a:pt x="493" y="256"/>
                  </a:cubicBezTo>
                  <a:lnTo>
                    <a:pt x="493" y="256"/>
                  </a:lnTo>
                  <a:cubicBezTo>
                    <a:pt x="493" y="509"/>
                    <a:pt x="490" y="729"/>
                    <a:pt x="411" y="950"/>
                  </a:cubicBezTo>
                  <a:cubicBezTo>
                    <a:pt x="375" y="1296"/>
                    <a:pt x="265" y="1597"/>
                    <a:pt x="147" y="1944"/>
                  </a:cubicBezTo>
                  <a:cubicBezTo>
                    <a:pt x="110" y="2090"/>
                    <a:pt x="74" y="2245"/>
                    <a:pt x="37" y="2400"/>
                  </a:cubicBezTo>
                  <a:cubicBezTo>
                    <a:pt x="37" y="2583"/>
                    <a:pt x="1" y="2738"/>
                    <a:pt x="1" y="2929"/>
                  </a:cubicBezTo>
                  <a:lnTo>
                    <a:pt x="37" y="2966"/>
                  </a:lnTo>
                  <a:cubicBezTo>
                    <a:pt x="37" y="3002"/>
                    <a:pt x="74" y="3002"/>
                    <a:pt x="74" y="3002"/>
                  </a:cubicBezTo>
                  <a:cubicBezTo>
                    <a:pt x="110" y="3002"/>
                    <a:pt x="147" y="2966"/>
                    <a:pt x="147" y="2929"/>
                  </a:cubicBezTo>
                  <a:cubicBezTo>
                    <a:pt x="183" y="2811"/>
                    <a:pt x="183" y="2701"/>
                    <a:pt x="183" y="2583"/>
                  </a:cubicBezTo>
                  <a:cubicBezTo>
                    <a:pt x="183" y="2473"/>
                    <a:pt x="229" y="2355"/>
                    <a:pt x="265" y="2245"/>
                  </a:cubicBezTo>
                  <a:lnTo>
                    <a:pt x="265" y="2245"/>
                  </a:lnTo>
                  <a:lnTo>
                    <a:pt x="229" y="2282"/>
                  </a:lnTo>
                  <a:cubicBezTo>
                    <a:pt x="265" y="2090"/>
                    <a:pt x="338" y="1898"/>
                    <a:pt x="375" y="1716"/>
                  </a:cubicBezTo>
                  <a:cubicBezTo>
                    <a:pt x="411" y="1634"/>
                    <a:pt x="411" y="1524"/>
                    <a:pt x="457" y="1442"/>
                  </a:cubicBezTo>
                  <a:cubicBezTo>
                    <a:pt x="457" y="1369"/>
                    <a:pt x="493" y="1260"/>
                    <a:pt x="493" y="1178"/>
                  </a:cubicBezTo>
                  <a:cubicBezTo>
                    <a:pt x="530" y="986"/>
                    <a:pt x="566" y="804"/>
                    <a:pt x="566" y="612"/>
                  </a:cubicBezTo>
                  <a:cubicBezTo>
                    <a:pt x="566" y="421"/>
                    <a:pt x="566" y="229"/>
                    <a:pt x="530" y="37"/>
                  </a:cubicBezTo>
                  <a:cubicBezTo>
                    <a:pt x="530" y="37"/>
                    <a:pt x="530" y="1"/>
                    <a:pt x="493" y="1"/>
                  </a:cubicBezTo>
                  <a:close/>
                </a:path>
              </a:pathLst>
            </a:custGeom>
            <a:solidFill>
              <a:srgbClr val="D9A8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7" name="Google Shape;4597;p55"/>
            <p:cNvSpPr/>
            <p:nvPr/>
          </p:nvSpPr>
          <p:spPr>
            <a:xfrm>
              <a:off x="6806646" y="3469744"/>
              <a:ext cx="10261" cy="93208"/>
            </a:xfrm>
            <a:custGeom>
              <a:avLst/>
              <a:gdLst/>
              <a:ahLst/>
              <a:cxnLst/>
              <a:rect l="l" t="t" r="r" b="b"/>
              <a:pathLst>
                <a:path w="192" h="1744" extrusionOk="0">
                  <a:moveTo>
                    <a:pt x="119" y="1"/>
                  </a:moveTo>
                  <a:lnTo>
                    <a:pt x="119" y="229"/>
                  </a:lnTo>
                  <a:lnTo>
                    <a:pt x="119" y="411"/>
                  </a:lnTo>
                  <a:cubicBezTo>
                    <a:pt x="83" y="566"/>
                    <a:pt x="37" y="722"/>
                    <a:pt x="37" y="868"/>
                  </a:cubicBezTo>
                  <a:cubicBezTo>
                    <a:pt x="0" y="1023"/>
                    <a:pt x="0" y="1141"/>
                    <a:pt x="0" y="1287"/>
                  </a:cubicBezTo>
                  <a:lnTo>
                    <a:pt x="0" y="1479"/>
                  </a:lnTo>
                  <a:cubicBezTo>
                    <a:pt x="0" y="1552"/>
                    <a:pt x="37" y="1634"/>
                    <a:pt x="37" y="1707"/>
                  </a:cubicBezTo>
                  <a:lnTo>
                    <a:pt x="83" y="1743"/>
                  </a:lnTo>
                  <a:lnTo>
                    <a:pt x="119" y="1743"/>
                  </a:lnTo>
                  <a:lnTo>
                    <a:pt x="155" y="1707"/>
                  </a:lnTo>
                  <a:cubicBezTo>
                    <a:pt x="119" y="1634"/>
                    <a:pt x="119" y="1597"/>
                    <a:pt x="119" y="1552"/>
                  </a:cubicBezTo>
                  <a:cubicBezTo>
                    <a:pt x="119" y="1479"/>
                    <a:pt x="83" y="1442"/>
                    <a:pt x="83" y="1406"/>
                  </a:cubicBezTo>
                  <a:cubicBezTo>
                    <a:pt x="83" y="1287"/>
                    <a:pt x="83" y="1178"/>
                    <a:pt x="119" y="1059"/>
                  </a:cubicBezTo>
                  <a:cubicBezTo>
                    <a:pt x="119" y="950"/>
                    <a:pt x="119" y="831"/>
                    <a:pt x="155" y="722"/>
                  </a:cubicBezTo>
                  <a:cubicBezTo>
                    <a:pt x="155" y="603"/>
                    <a:pt x="155" y="493"/>
                    <a:pt x="192" y="375"/>
                  </a:cubicBezTo>
                  <a:lnTo>
                    <a:pt x="192" y="37"/>
                  </a:lnTo>
                  <a:lnTo>
                    <a:pt x="192" y="1"/>
                  </a:lnTo>
                  <a:close/>
                </a:path>
              </a:pathLst>
            </a:custGeom>
            <a:solidFill>
              <a:srgbClr val="D9A8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8" name="Google Shape;4598;p55"/>
            <p:cNvSpPr/>
            <p:nvPr/>
          </p:nvSpPr>
          <p:spPr>
            <a:xfrm>
              <a:off x="6707183" y="3394171"/>
              <a:ext cx="48795" cy="89788"/>
            </a:xfrm>
            <a:custGeom>
              <a:avLst/>
              <a:gdLst/>
              <a:ahLst/>
              <a:cxnLst/>
              <a:rect l="l" t="t" r="r" b="b"/>
              <a:pathLst>
                <a:path w="913" h="1680" extrusionOk="0">
                  <a:moveTo>
                    <a:pt x="0" y="1"/>
                  </a:moveTo>
                  <a:lnTo>
                    <a:pt x="0" y="46"/>
                  </a:lnTo>
                  <a:cubicBezTo>
                    <a:pt x="37" y="83"/>
                    <a:pt x="73" y="156"/>
                    <a:pt x="119" y="192"/>
                  </a:cubicBezTo>
                  <a:cubicBezTo>
                    <a:pt x="228" y="348"/>
                    <a:pt x="347" y="539"/>
                    <a:pt x="420" y="731"/>
                  </a:cubicBezTo>
                  <a:cubicBezTo>
                    <a:pt x="529" y="913"/>
                    <a:pt x="612" y="1141"/>
                    <a:pt x="685" y="1333"/>
                  </a:cubicBezTo>
                  <a:cubicBezTo>
                    <a:pt x="721" y="1451"/>
                    <a:pt x="758" y="1524"/>
                    <a:pt x="758" y="1597"/>
                  </a:cubicBezTo>
                  <a:lnTo>
                    <a:pt x="803" y="1643"/>
                  </a:lnTo>
                  <a:cubicBezTo>
                    <a:pt x="803" y="1679"/>
                    <a:pt x="840" y="1679"/>
                    <a:pt x="840" y="1679"/>
                  </a:cubicBezTo>
                  <a:cubicBezTo>
                    <a:pt x="876" y="1643"/>
                    <a:pt x="913" y="1643"/>
                    <a:pt x="876" y="1597"/>
                  </a:cubicBezTo>
                  <a:cubicBezTo>
                    <a:pt x="840" y="1451"/>
                    <a:pt x="803" y="1296"/>
                    <a:pt x="758" y="1187"/>
                  </a:cubicBezTo>
                  <a:cubicBezTo>
                    <a:pt x="685" y="1032"/>
                    <a:pt x="612" y="877"/>
                    <a:pt x="529" y="767"/>
                  </a:cubicBezTo>
                  <a:cubicBezTo>
                    <a:pt x="493" y="612"/>
                    <a:pt x="420" y="503"/>
                    <a:pt x="301" y="384"/>
                  </a:cubicBezTo>
                  <a:cubicBezTo>
                    <a:pt x="228" y="229"/>
                    <a:pt x="155" y="119"/>
                    <a:pt x="37" y="1"/>
                  </a:cubicBezTo>
                  <a:close/>
                </a:path>
              </a:pathLst>
            </a:custGeom>
            <a:solidFill>
              <a:srgbClr val="D9A8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9" name="Google Shape;4599;p55"/>
            <p:cNvSpPr/>
            <p:nvPr/>
          </p:nvSpPr>
          <p:spPr>
            <a:xfrm>
              <a:off x="6709107" y="3363974"/>
              <a:ext cx="62958" cy="107799"/>
            </a:xfrm>
            <a:custGeom>
              <a:avLst/>
              <a:gdLst/>
              <a:ahLst/>
              <a:cxnLst/>
              <a:rect l="l" t="t" r="r" b="b"/>
              <a:pathLst>
                <a:path w="1178" h="2017" extrusionOk="0">
                  <a:moveTo>
                    <a:pt x="37" y="0"/>
                  </a:moveTo>
                  <a:lnTo>
                    <a:pt x="37" y="37"/>
                  </a:lnTo>
                  <a:cubicBezTo>
                    <a:pt x="1" y="37"/>
                    <a:pt x="1" y="73"/>
                    <a:pt x="37" y="73"/>
                  </a:cubicBezTo>
                  <a:cubicBezTo>
                    <a:pt x="192" y="228"/>
                    <a:pt x="311" y="383"/>
                    <a:pt x="421" y="566"/>
                  </a:cubicBezTo>
                  <a:cubicBezTo>
                    <a:pt x="493" y="684"/>
                    <a:pt x="612" y="840"/>
                    <a:pt x="685" y="985"/>
                  </a:cubicBezTo>
                  <a:cubicBezTo>
                    <a:pt x="722" y="1104"/>
                    <a:pt x="804" y="1296"/>
                    <a:pt x="877" y="1442"/>
                  </a:cubicBezTo>
                  <a:cubicBezTo>
                    <a:pt x="877" y="1524"/>
                    <a:pt x="913" y="1597"/>
                    <a:pt x="950" y="1670"/>
                  </a:cubicBezTo>
                  <a:cubicBezTo>
                    <a:pt x="950" y="1788"/>
                    <a:pt x="995" y="1861"/>
                    <a:pt x="1032" y="1980"/>
                  </a:cubicBezTo>
                  <a:lnTo>
                    <a:pt x="1032" y="2016"/>
                  </a:lnTo>
                  <a:lnTo>
                    <a:pt x="1105" y="2016"/>
                  </a:lnTo>
                  <a:cubicBezTo>
                    <a:pt x="1141" y="2016"/>
                    <a:pt x="1178" y="1980"/>
                    <a:pt x="1178" y="1934"/>
                  </a:cubicBezTo>
                  <a:cubicBezTo>
                    <a:pt x="1105" y="1752"/>
                    <a:pt x="1068" y="1597"/>
                    <a:pt x="995" y="1405"/>
                  </a:cubicBezTo>
                  <a:cubicBezTo>
                    <a:pt x="913" y="1214"/>
                    <a:pt x="840" y="1068"/>
                    <a:pt x="767" y="913"/>
                  </a:cubicBezTo>
                  <a:cubicBezTo>
                    <a:pt x="685" y="757"/>
                    <a:pt x="576" y="611"/>
                    <a:pt x="457" y="456"/>
                  </a:cubicBezTo>
                  <a:cubicBezTo>
                    <a:pt x="348" y="301"/>
                    <a:pt x="229" y="155"/>
                    <a:pt x="83" y="37"/>
                  </a:cubicBezTo>
                  <a:lnTo>
                    <a:pt x="37" y="0"/>
                  </a:lnTo>
                  <a:close/>
                </a:path>
              </a:pathLst>
            </a:custGeom>
            <a:solidFill>
              <a:srgbClr val="D9A8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0" name="Google Shape;4600;p55"/>
            <p:cNvSpPr/>
            <p:nvPr/>
          </p:nvSpPr>
          <p:spPr>
            <a:xfrm>
              <a:off x="6825191" y="3313254"/>
              <a:ext cx="42435" cy="95613"/>
            </a:xfrm>
            <a:custGeom>
              <a:avLst/>
              <a:gdLst/>
              <a:ahLst/>
              <a:cxnLst/>
              <a:rect l="l" t="t" r="r" b="b"/>
              <a:pathLst>
                <a:path w="794" h="1789" extrusionOk="0">
                  <a:moveTo>
                    <a:pt x="37" y="0"/>
                  </a:moveTo>
                  <a:cubicBezTo>
                    <a:pt x="0" y="37"/>
                    <a:pt x="0" y="37"/>
                    <a:pt x="37" y="73"/>
                  </a:cubicBezTo>
                  <a:cubicBezTo>
                    <a:pt x="37" y="110"/>
                    <a:pt x="73" y="146"/>
                    <a:pt x="110" y="192"/>
                  </a:cubicBezTo>
                  <a:cubicBezTo>
                    <a:pt x="192" y="302"/>
                    <a:pt x="265" y="420"/>
                    <a:pt x="301" y="530"/>
                  </a:cubicBezTo>
                  <a:cubicBezTo>
                    <a:pt x="374" y="648"/>
                    <a:pt x="420" y="758"/>
                    <a:pt x="456" y="876"/>
                  </a:cubicBezTo>
                  <a:cubicBezTo>
                    <a:pt x="493" y="986"/>
                    <a:pt x="529" y="1141"/>
                    <a:pt x="566" y="1250"/>
                  </a:cubicBezTo>
                  <a:cubicBezTo>
                    <a:pt x="602" y="1405"/>
                    <a:pt x="648" y="1560"/>
                    <a:pt x="648" y="1706"/>
                  </a:cubicBezTo>
                  <a:cubicBezTo>
                    <a:pt x="648" y="1743"/>
                    <a:pt x="684" y="1789"/>
                    <a:pt x="721" y="1789"/>
                  </a:cubicBezTo>
                  <a:cubicBezTo>
                    <a:pt x="757" y="1789"/>
                    <a:pt x="757" y="1743"/>
                    <a:pt x="794" y="1743"/>
                  </a:cubicBezTo>
                  <a:lnTo>
                    <a:pt x="794" y="1670"/>
                  </a:lnTo>
                  <a:cubicBezTo>
                    <a:pt x="794" y="1515"/>
                    <a:pt x="757" y="1369"/>
                    <a:pt x="721" y="1214"/>
                  </a:cubicBezTo>
                  <a:cubicBezTo>
                    <a:pt x="684" y="1059"/>
                    <a:pt x="602" y="949"/>
                    <a:pt x="566" y="794"/>
                  </a:cubicBezTo>
                  <a:cubicBezTo>
                    <a:pt x="493" y="648"/>
                    <a:pt x="420" y="530"/>
                    <a:pt x="338" y="375"/>
                  </a:cubicBezTo>
                  <a:cubicBezTo>
                    <a:pt x="265" y="265"/>
                    <a:pt x="192" y="110"/>
                    <a:pt x="73" y="0"/>
                  </a:cubicBezTo>
                  <a:close/>
                </a:path>
              </a:pathLst>
            </a:custGeom>
            <a:solidFill>
              <a:srgbClr val="D9A8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1" name="Google Shape;4601;p55"/>
            <p:cNvSpPr/>
            <p:nvPr/>
          </p:nvSpPr>
          <p:spPr>
            <a:xfrm>
              <a:off x="6560902" y="3250348"/>
              <a:ext cx="144355" cy="231631"/>
            </a:xfrm>
            <a:custGeom>
              <a:avLst/>
              <a:gdLst/>
              <a:ahLst/>
              <a:cxnLst/>
              <a:rect l="l" t="t" r="r" b="b"/>
              <a:pathLst>
                <a:path w="2701" h="4334" extrusionOk="0">
                  <a:moveTo>
                    <a:pt x="2664" y="1"/>
                  </a:moveTo>
                  <a:cubicBezTo>
                    <a:pt x="2509" y="37"/>
                    <a:pt x="2354" y="74"/>
                    <a:pt x="2245" y="110"/>
                  </a:cubicBezTo>
                  <a:cubicBezTo>
                    <a:pt x="2090" y="147"/>
                    <a:pt x="1980" y="229"/>
                    <a:pt x="1825" y="302"/>
                  </a:cubicBezTo>
                  <a:cubicBezTo>
                    <a:pt x="1597" y="457"/>
                    <a:pt x="1369" y="639"/>
                    <a:pt x="1177" y="867"/>
                  </a:cubicBezTo>
                  <a:cubicBezTo>
                    <a:pt x="986" y="1095"/>
                    <a:pt x="803" y="1323"/>
                    <a:pt x="648" y="1597"/>
                  </a:cubicBezTo>
                  <a:cubicBezTo>
                    <a:pt x="575" y="1743"/>
                    <a:pt x="493" y="1898"/>
                    <a:pt x="457" y="2008"/>
                  </a:cubicBezTo>
                  <a:cubicBezTo>
                    <a:pt x="384" y="2163"/>
                    <a:pt x="302" y="2318"/>
                    <a:pt x="265" y="2464"/>
                  </a:cubicBezTo>
                  <a:cubicBezTo>
                    <a:pt x="192" y="2737"/>
                    <a:pt x="119" y="3039"/>
                    <a:pt x="37" y="3376"/>
                  </a:cubicBezTo>
                  <a:cubicBezTo>
                    <a:pt x="37" y="3495"/>
                    <a:pt x="1" y="3650"/>
                    <a:pt x="1" y="3796"/>
                  </a:cubicBezTo>
                  <a:lnTo>
                    <a:pt x="1" y="4024"/>
                  </a:lnTo>
                  <a:lnTo>
                    <a:pt x="1" y="4252"/>
                  </a:lnTo>
                  <a:cubicBezTo>
                    <a:pt x="1" y="4252"/>
                    <a:pt x="1" y="4288"/>
                    <a:pt x="37" y="4288"/>
                  </a:cubicBezTo>
                  <a:cubicBezTo>
                    <a:pt x="37" y="4334"/>
                    <a:pt x="37" y="4334"/>
                    <a:pt x="74" y="4334"/>
                  </a:cubicBezTo>
                  <a:cubicBezTo>
                    <a:pt x="119" y="4334"/>
                    <a:pt x="156" y="4288"/>
                    <a:pt x="156" y="4252"/>
                  </a:cubicBezTo>
                  <a:cubicBezTo>
                    <a:pt x="156" y="4179"/>
                    <a:pt x="192" y="4106"/>
                    <a:pt x="192" y="3987"/>
                  </a:cubicBezTo>
                  <a:lnTo>
                    <a:pt x="192" y="3723"/>
                  </a:lnTo>
                  <a:cubicBezTo>
                    <a:pt x="229" y="3568"/>
                    <a:pt x="229" y="3376"/>
                    <a:pt x="265" y="3194"/>
                  </a:cubicBezTo>
                  <a:cubicBezTo>
                    <a:pt x="384" y="2692"/>
                    <a:pt x="530" y="2199"/>
                    <a:pt x="758" y="1743"/>
                  </a:cubicBezTo>
                  <a:lnTo>
                    <a:pt x="758" y="1780"/>
                  </a:lnTo>
                  <a:cubicBezTo>
                    <a:pt x="840" y="1634"/>
                    <a:pt x="913" y="1479"/>
                    <a:pt x="986" y="1323"/>
                  </a:cubicBezTo>
                  <a:cubicBezTo>
                    <a:pt x="1104" y="1177"/>
                    <a:pt x="1177" y="1059"/>
                    <a:pt x="1296" y="913"/>
                  </a:cubicBezTo>
                  <a:cubicBezTo>
                    <a:pt x="1488" y="758"/>
                    <a:pt x="1634" y="566"/>
                    <a:pt x="1862" y="457"/>
                  </a:cubicBezTo>
                  <a:cubicBezTo>
                    <a:pt x="2017" y="338"/>
                    <a:pt x="2208" y="229"/>
                    <a:pt x="2400" y="147"/>
                  </a:cubicBezTo>
                  <a:lnTo>
                    <a:pt x="2400" y="183"/>
                  </a:lnTo>
                  <a:cubicBezTo>
                    <a:pt x="2473" y="147"/>
                    <a:pt x="2582" y="110"/>
                    <a:pt x="2664" y="74"/>
                  </a:cubicBezTo>
                  <a:cubicBezTo>
                    <a:pt x="2701" y="74"/>
                    <a:pt x="2701" y="74"/>
                    <a:pt x="2701" y="37"/>
                  </a:cubicBezTo>
                  <a:cubicBezTo>
                    <a:pt x="2701" y="1"/>
                    <a:pt x="2701" y="1"/>
                    <a:pt x="2664" y="1"/>
                  </a:cubicBezTo>
                  <a:close/>
                </a:path>
              </a:pathLst>
            </a:custGeom>
            <a:solidFill>
              <a:srgbClr val="D9A8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2" name="Google Shape;4602;p55"/>
            <p:cNvSpPr/>
            <p:nvPr/>
          </p:nvSpPr>
          <p:spPr>
            <a:xfrm>
              <a:off x="6587251" y="3365898"/>
              <a:ext cx="30731" cy="118862"/>
            </a:xfrm>
            <a:custGeom>
              <a:avLst/>
              <a:gdLst/>
              <a:ahLst/>
              <a:cxnLst/>
              <a:rect l="l" t="t" r="r" b="b"/>
              <a:pathLst>
                <a:path w="575" h="2224" extrusionOk="0">
                  <a:moveTo>
                    <a:pt x="456" y="1"/>
                  </a:moveTo>
                  <a:lnTo>
                    <a:pt x="420" y="37"/>
                  </a:lnTo>
                  <a:cubicBezTo>
                    <a:pt x="265" y="384"/>
                    <a:pt x="155" y="721"/>
                    <a:pt x="82" y="1068"/>
                  </a:cubicBezTo>
                  <a:cubicBezTo>
                    <a:pt x="37" y="1260"/>
                    <a:pt x="37" y="1442"/>
                    <a:pt x="37" y="1634"/>
                  </a:cubicBezTo>
                  <a:cubicBezTo>
                    <a:pt x="0" y="1789"/>
                    <a:pt x="37" y="1980"/>
                    <a:pt x="82" y="2172"/>
                  </a:cubicBezTo>
                  <a:cubicBezTo>
                    <a:pt x="82" y="2198"/>
                    <a:pt x="101" y="2224"/>
                    <a:pt x="124" y="2224"/>
                  </a:cubicBezTo>
                  <a:cubicBezTo>
                    <a:pt x="134" y="2224"/>
                    <a:pt x="145" y="2219"/>
                    <a:pt x="155" y="2208"/>
                  </a:cubicBezTo>
                  <a:cubicBezTo>
                    <a:pt x="192" y="2208"/>
                    <a:pt x="228" y="2172"/>
                    <a:pt x="192" y="2126"/>
                  </a:cubicBezTo>
                  <a:lnTo>
                    <a:pt x="192" y="1862"/>
                  </a:lnTo>
                  <a:cubicBezTo>
                    <a:pt x="155" y="1597"/>
                    <a:pt x="192" y="1296"/>
                    <a:pt x="228" y="986"/>
                  </a:cubicBezTo>
                  <a:cubicBezTo>
                    <a:pt x="310" y="685"/>
                    <a:pt x="420" y="384"/>
                    <a:pt x="538" y="74"/>
                  </a:cubicBezTo>
                  <a:cubicBezTo>
                    <a:pt x="575" y="37"/>
                    <a:pt x="538" y="1"/>
                    <a:pt x="493" y="1"/>
                  </a:cubicBezTo>
                  <a:close/>
                </a:path>
              </a:pathLst>
            </a:custGeom>
            <a:solidFill>
              <a:srgbClr val="D9A8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03" name="Google Shape;4603;p55"/>
          <p:cNvGrpSpPr/>
          <p:nvPr/>
        </p:nvGrpSpPr>
        <p:grpSpPr>
          <a:xfrm>
            <a:off x="783183" y="2117782"/>
            <a:ext cx="1373204" cy="1350589"/>
            <a:chOff x="783183" y="2117782"/>
            <a:chExt cx="1373204" cy="1350589"/>
          </a:xfrm>
        </p:grpSpPr>
        <p:sp>
          <p:nvSpPr>
            <p:cNvPr id="4604" name="Google Shape;4604;p55"/>
            <p:cNvSpPr/>
            <p:nvPr/>
          </p:nvSpPr>
          <p:spPr>
            <a:xfrm>
              <a:off x="1368570" y="2494467"/>
              <a:ext cx="386517" cy="566749"/>
            </a:xfrm>
            <a:custGeom>
              <a:avLst/>
              <a:gdLst/>
              <a:ahLst/>
              <a:cxnLst/>
              <a:rect l="l" t="t" r="r" b="b"/>
              <a:pathLst>
                <a:path w="7180" h="10528" extrusionOk="0">
                  <a:moveTo>
                    <a:pt x="757" y="0"/>
                  </a:moveTo>
                  <a:cubicBezTo>
                    <a:pt x="721" y="0"/>
                    <a:pt x="721" y="37"/>
                    <a:pt x="757" y="37"/>
                  </a:cubicBezTo>
                  <a:cubicBezTo>
                    <a:pt x="867" y="265"/>
                    <a:pt x="986" y="456"/>
                    <a:pt x="1141" y="684"/>
                  </a:cubicBezTo>
                  <a:lnTo>
                    <a:pt x="1177" y="803"/>
                  </a:lnTo>
                  <a:cubicBezTo>
                    <a:pt x="1250" y="876"/>
                    <a:pt x="1287" y="949"/>
                    <a:pt x="1323" y="1031"/>
                  </a:cubicBezTo>
                  <a:cubicBezTo>
                    <a:pt x="1287" y="1031"/>
                    <a:pt x="1287" y="1031"/>
                    <a:pt x="1250" y="985"/>
                  </a:cubicBezTo>
                  <a:cubicBezTo>
                    <a:pt x="1095" y="912"/>
                    <a:pt x="949" y="839"/>
                    <a:pt x="794" y="721"/>
                  </a:cubicBezTo>
                  <a:cubicBezTo>
                    <a:pt x="685" y="648"/>
                    <a:pt x="529" y="529"/>
                    <a:pt x="411" y="420"/>
                  </a:cubicBezTo>
                  <a:lnTo>
                    <a:pt x="338" y="420"/>
                  </a:lnTo>
                  <a:lnTo>
                    <a:pt x="338" y="456"/>
                  </a:lnTo>
                  <a:lnTo>
                    <a:pt x="374" y="493"/>
                  </a:lnTo>
                  <a:cubicBezTo>
                    <a:pt x="493" y="575"/>
                    <a:pt x="685" y="721"/>
                    <a:pt x="867" y="839"/>
                  </a:cubicBezTo>
                  <a:cubicBezTo>
                    <a:pt x="949" y="912"/>
                    <a:pt x="1059" y="949"/>
                    <a:pt x="1141" y="1031"/>
                  </a:cubicBezTo>
                  <a:cubicBezTo>
                    <a:pt x="1214" y="1068"/>
                    <a:pt x="1287" y="1104"/>
                    <a:pt x="1369" y="1140"/>
                  </a:cubicBezTo>
                  <a:lnTo>
                    <a:pt x="1405" y="1140"/>
                  </a:lnTo>
                  <a:lnTo>
                    <a:pt x="1597" y="1487"/>
                  </a:lnTo>
                  <a:lnTo>
                    <a:pt x="1743" y="1715"/>
                  </a:lnTo>
                  <a:cubicBezTo>
                    <a:pt x="1861" y="1861"/>
                    <a:pt x="1971" y="2053"/>
                    <a:pt x="2053" y="2208"/>
                  </a:cubicBezTo>
                  <a:cubicBezTo>
                    <a:pt x="2162" y="2399"/>
                    <a:pt x="2281" y="2545"/>
                    <a:pt x="2390" y="2737"/>
                  </a:cubicBezTo>
                  <a:cubicBezTo>
                    <a:pt x="2509" y="2965"/>
                    <a:pt x="2655" y="3193"/>
                    <a:pt x="2774" y="3385"/>
                  </a:cubicBezTo>
                  <a:lnTo>
                    <a:pt x="2655" y="3385"/>
                  </a:lnTo>
                  <a:cubicBezTo>
                    <a:pt x="2546" y="3348"/>
                    <a:pt x="2427" y="3312"/>
                    <a:pt x="2317" y="3312"/>
                  </a:cubicBezTo>
                  <a:cubicBezTo>
                    <a:pt x="2089" y="3230"/>
                    <a:pt x="1898" y="3193"/>
                    <a:pt x="1706" y="3120"/>
                  </a:cubicBezTo>
                  <a:cubicBezTo>
                    <a:pt x="1478" y="3038"/>
                    <a:pt x="1287" y="2965"/>
                    <a:pt x="1095" y="2892"/>
                  </a:cubicBezTo>
                  <a:cubicBezTo>
                    <a:pt x="949" y="2810"/>
                    <a:pt x="757" y="2737"/>
                    <a:pt x="566" y="2664"/>
                  </a:cubicBezTo>
                  <a:cubicBezTo>
                    <a:pt x="374" y="2545"/>
                    <a:pt x="228" y="2436"/>
                    <a:pt x="37" y="2354"/>
                  </a:cubicBezTo>
                  <a:lnTo>
                    <a:pt x="37" y="2317"/>
                  </a:lnTo>
                  <a:lnTo>
                    <a:pt x="0" y="2354"/>
                  </a:lnTo>
                  <a:lnTo>
                    <a:pt x="0" y="2399"/>
                  </a:lnTo>
                  <a:cubicBezTo>
                    <a:pt x="228" y="2545"/>
                    <a:pt x="456" y="2664"/>
                    <a:pt x="685" y="2773"/>
                  </a:cubicBezTo>
                  <a:cubicBezTo>
                    <a:pt x="794" y="2856"/>
                    <a:pt x="913" y="2892"/>
                    <a:pt x="1022" y="2965"/>
                  </a:cubicBezTo>
                  <a:cubicBezTo>
                    <a:pt x="1177" y="3002"/>
                    <a:pt x="1287" y="3084"/>
                    <a:pt x="1405" y="3120"/>
                  </a:cubicBezTo>
                  <a:cubicBezTo>
                    <a:pt x="1670" y="3230"/>
                    <a:pt x="1898" y="3312"/>
                    <a:pt x="2162" y="3385"/>
                  </a:cubicBezTo>
                  <a:cubicBezTo>
                    <a:pt x="2317" y="3421"/>
                    <a:pt x="2427" y="3458"/>
                    <a:pt x="2546" y="3494"/>
                  </a:cubicBezTo>
                  <a:cubicBezTo>
                    <a:pt x="2655" y="3540"/>
                    <a:pt x="2774" y="3540"/>
                    <a:pt x="2883" y="3576"/>
                  </a:cubicBezTo>
                  <a:cubicBezTo>
                    <a:pt x="3193" y="4069"/>
                    <a:pt x="3421" y="4452"/>
                    <a:pt x="3649" y="4826"/>
                  </a:cubicBezTo>
                  <a:lnTo>
                    <a:pt x="3649" y="4863"/>
                  </a:lnTo>
                  <a:cubicBezTo>
                    <a:pt x="3686" y="4945"/>
                    <a:pt x="3759" y="5018"/>
                    <a:pt x="3795" y="5091"/>
                  </a:cubicBezTo>
                  <a:cubicBezTo>
                    <a:pt x="3987" y="5474"/>
                    <a:pt x="4178" y="5820"/>
                    <a:pt x="4334" y="6121"/>
                  </a:cubicBezTo>
                  <a:cubicBezTo>
                    <a:pt x="4142" y="6085"/>
                    <a:pt x="3950" y="6003"/>
                    <a:pt x="3759" y="5966"/>
                  </a:cubicBezTo>
                  <a:lnTo>
                    <a:pt x="3722" y="5930"/>
                  </a:lnTo>
                  <a:cubicBezTo>
                    <a:pt x="3494" y="5857"/>
                    <a:pt x="3266" y="5775"/>
                    <a:pt x="3002" y="5702"/>
                  </a:cubicBezTo>
                  <a:cubicBezTo>
                    <a:pt x="2737" y="5629"/>
                    <a:pt x="2546" y="5547"/>
                    <a:pt x="2317" y="5474"/>
                  </a:cubicBezTo>
                  <a:cubicBezTo>
                    <a:pt x="2089" y="5401"/>
                    <a:pt x="1898" y="5282"/>
                    <a:pt x="1706" y="5209"/>
                  </a:cubicBezTo>
                  <a:cubicBezTo>
                    <a:pt x="1551" y="5136"/>
                    <a:pt x="1405" y="5054"/>
                    <a:pt x="1287" y="4945"/>
                  </a:cubicBezTo>
                  <a:cubicBezTo>
                    <a:pt x="1141" y="4863"/>
                    <a:pt x="1022" y="4790"/>
                    <a:pt x="913" y="4717"/>
                  </a:cubicBezTo>
                  <a:lnTo>
                    <a:pt x="867" y="4680"/>
                  </a:lnTo>
                  <a:lnTo>
                    <a:pt x="830" y="4717"/>
                  </a:lnTo>
                  <a:cubicBezTo>
                    <a:pt x="830" y="4717"/>
                    <a:pt x="830" y="4753"/>
                    <a:pt x="867" y="4753"/>
                  </a:cubicBezTo>
                  <a:cubicBezTo>
                    <a:pt x="1095" y="4945"/>
                    <a:pt x="1405" y="5136"/>
                    <a:pt x="1706" y="5246"/>
                  </a:cubicBezTo>
                  <a:cubicBezTo>
                    <a:pt x="1971" y="5401"/>
                    <a:pt x="2235" y="5510"/>
                    <a:pt x="2582" y="5629"/>
                  </a:cubicBezTo>
                  <a:cubicBezTo>
                    <a:pt x="2883" y="5775"/>
                    <a:pt x="3230" y="5857"/>
                    <a:pt x="3458" y="5966"/>
                  </a:cubicBezTo>
                  <a:lnTo>
                    <a:pt x="3604" y="6003"/>
                  </a:lnTo>
                  <a:lnTo>
                    <a:pt x="3914" y="6085"/>
                  </a:lnTo>
                  <a:cubicBezTo>
                    <a:pt x="4023" y="6121"/>
                    <a:pt x="4142" y="6158"/>
                    <a:pt x="4251" y="6194"/>
                  </a:cubicBezTo>
                  <a:lnTo>
                    <a:pt x="4407" y="6231"/>
                  </a:lnTo>
                  <a:cubicBezTo>
                    <a:pt x="4562" y="6614"/>
                    <a:pt x="4744" y="6961"/>
                    <a:pt x="4863" y="7298"/>
                  </a:cubicBezTo>
                  <a:cubicBezTo>
                    <a:pt x="5054" y="7718"/>
                    <a:pt x="5200" y="8138"/>
                    <a:pt x="5355" y="8512"/>
                  </a:cubicBezTo>
                  <a:lnTo>
                    <a:pt x="5246" y="8512"/>
                  </a:lnTo>
                  <a:lnTo>
                    <a:pt x="5091" y="8475"/>
                  </a:lnTo>
                  <a:lnTo>
                    <a:pt x="5054" y="8439"/>
                  </a:lnTo>
                  <a:lnTo>
                    <a:pt x="4972" y="8439"/>
                  </a:lnTo>
                  <a:cubicBezTo>
                    <a:pt x="4863" y="8402"/>
                    <a:pt x="4744" y="8366"/>
                    <a:pt x="4671" y="8366"/>
                  </a:cubicBezTo>
                  <a:cubicBezTo>
                    <a:pt x="4407" y="8284"/>
                    <a:pt x="4142" y="8211"/>
                    <a:pt x="3877" y="8138"/>
                  </a:cubicBezTo>
                  <a:cubicBezTo>
                    <a:pt x="3604" y="8019"/>
                    <a:pt x="3339" y="7946"/>
                    <a:pt x="3148" y="7873"/>
                  </a:cubicBezTo>
                  <a:cubicBezTo>
                    <a:pt x="2883" y="7754"/>
                    <a:pt x="2619" y="7645"/>
                    <a:pt x="2390" y="7526"/>
                  </a:cubicBezTo>
                  <a:cubicBezTo>
                    <a:pt x="2199" y="7417"/>
                    <a:pt x="2007" y="7335"/>
                    <a:pt x="1825" y="7225"/>
                  </a:cubicBezTo>
                  <a:lnTo>
                    <a:pt x="1779" y="7225"/>
                  </a:lnTo>
                  <a:lnTo>
                    <a:pt x="1779" y="7262"/>
                  </a:lnTo>
                  <a:cubicBezTo>
                    <a:pt x="2089" y="7453"/>
                    <a:pt x="2354" y="7599"/>
                    <a:pt x="2655" y="7754"/>
                  </a:cubicBezTo>
                  <a:cubicBezTo>
                    <a:pt x="2965" y="7873"/>
                    <a:pt x="3266" y="7982"/>
                    <a:pt x="3567" y="8138"/>
                  </a:cubicBezTo>
                  <a:cubicBezTo>
                    <a:pt x="3832" y="8211"/>
                    <a:pt x="4142" y="8329"/>
                    <a:pt x="4480" y="8439"/>
                  </a:cubicBezTo>
                  <a:cubicBezTo>
                    <a:pt x="4635" y="8475"/>
                    <a:pt x="4790" y="8512"/>
                    <a:pt x="4972" y="8594"/>
                  </a:cubicBezTo>
                  <a:cubicBezTo>
                    <a:pt x="5054" y="8594"/>
                    <a:pt x="5127" y="8630"/>
                    <a:pt x="5200" y="8630"/>
                  </a:cubicBezTo>
                  <a:cubicBezTo>
                    <a:pt x="5282" y="8667"/>
                    <a:pt x="5319" y="8667"/>
                    <a:pt x="5392" y="8667"/>
                  </a:cubicBezTo>
                  <a:cubicBezTo>
                    <a:pt x="5510" y="8968"/>
                    <a:pt x="5583" y="9278"/>
                    <a:pt x="5656" y="9542"/>
                  </a:cubicBezTo>
                  <a:cubicBezTo>
                    <a:pt x="5702" y="9698"/>
                    <a:pt x="5738" y="9807"/>
                    <a:pt x="5738" y="9962"/>
                  </a:cubicBezTo>
                  <a:lnTo>
                    <a:pt x="5656" y="9926"/>
                  </a:lnTo>
                  <a:lnTo>
                    <a:pt x="5547" y="9926"/>
                  </a:lnTo>
                  <a:cubicBezTo>
                    <a:pt x="5510" y="9926"/>
                    <a:pt x="5428" y="9926"/>
                    <a:pt x="5392" y="9880"/>
                  </a:cubicBezTo>
                  <a:cubicBezTo>
                    <a:pt x="5200" y="9843"/>
                    <a:pt x="5054" y="9843"/>
                    <a:pt x="4899" y="9807"/>
                  </a:cubicBezTo>
                  <a:cubicBezTo>
                    <a:pt x="4671" y="9771"/>
                    <a:pt x="4480" y="9698"/>
                    <a:pt x="4288" y="9652"/>
                  </a:cubicBezTo>
                  <a:cubicBezTo>
                    <a:pt x="4060" y="9579"/>
                    <a:pt x="3914" y="9506"/>
                    <a:pt x="3722" y="9424"/>
                  </a:cubicBezTo>
                  <a:cubicBezTo>
                    <a:pt x="3686" y="9387"/>
                    <a:pt x="3604" y="9351"/>
                    <a:pt x="3567" y="9314"/>
                  </a:cubicBezTo>
                  <a:lnTo>
                    <a:pt x="3494" y="9314"/>
                  </a:lnTo>
                  <a:lnTo>
                    <a:pt x="3494" y="9351"/>
                  </a:lnTo>
                  <a:lnTo>
                    <a:pt x="3531" y="9387"/>
                  </a:lnTo>
                  <a:cubicBezTo>
                    <a:pt x="3832" y="9579"/>
                    <a:pt x="4215" y="9734"/>
                    <a:pt x="4635" y="9843"/>
                  </a:cubicBezTo>
                  <a:cubicBezTo>
                    <a:pt x="4863" y="9926"/>
                    <a:pt x="5054" y="9962"/>
                    <a:pt x="5246" y="9999"/>
                  </a:cubicBezTo>
                  <a:cubicBezTo>
                    <a:pt x="5355" y="9999"/>
                    <a:pt x="5474" y="10035"/>
                    <a:pt x="5583" y="10035"/>
                  </a:cubicBezTo>
                  <a:cubicBezTo>
                    <a:pt x="5620" y="10035"/>
                    <a:pt x="5702" y="10072"/>
                    <a:pt x="5775" y="10072"/>
                  </a:cubicBezTo>
                  <a:cubicBezTo>
                    <a:pt x="5775" y="10108"/>
                    <a:pt x="5811" y="10190"/>
                    <a:pt x="5811" y="10227"/>
                  </a:cubicBezTo>
                  <a:cubicBezTo>
                    <a:pt x="5811" y="10300"/>
                    <a:pt x="5848" y="10382"/>
                    <a:pt x="5848" y="10491"/>
                  </a:cubicBezTo>
                  <a:cubicBezTo>
                    <a:pt x="5930" y="10491"/>
                    <a:pt x="6003" y="10491"/>
                    <a:pt x="6076" y="10528"/>
                  </a:cubicBezTo>
                  <a:cubicBezTo>
                    <a:pt x="6040" y="10418"/>
                    <a:pt x="6040" y="10336"/>
                    <a:pt x="6040" y="10263"/>
                  </a:cubicBezTo>
                  <a:cubicBezTo>
                    <a:pt x="6003" y="10072"/>
                    <a:pt x="5967" y="9843"/>
                    <a:pt x="5884" y="9652"/>
                  </a:cubicBezTo>
                  <a:lnTo>
                    <a:pt x="5848" y="9506"/>
                  </a:lnTo>
                  <a:lnTo>
                    <a:pt x="5848" y="9424"/>
                  </a:lnTo>
                  <a:cubicBezTo>
                    <a:pt x="5930" y="9351"/>
                    <a:pt x="5967" y="9278"/>
                    <a:pt x="6076" y="9159"/>
                  </a:cubicBezTo>
                  <a:cubicBezTo>
                    <a:pt x="6158" y="9050"/>
                    <a:pt x="6231" y="8968"/>
                    <a:pt x="6268" y="8858"/>
                  </a:cubicBezTo>
                  <a:cubicBezTo>
                    <a:pt x="6423" y="8667"/>
                    <a:pt x="6532" y="8475"/>
                    <a:pt x="6651" y="8247"/>
                  </a:cubicBezTo>
                  <a:cubicBezTo>
                    <a:pt x="6797" y="8019"/>
                    <a:pt x="6879" y="7791"/>
                    <a:pt x="6952" y="7563"/>
                  </a:cubicBezTo>
                  <a:cubicBezTo>
                    <a:pt x="7070" y="7335"/>
                    <a:pt x="7107" y="7107"/>
                    <a:pt x="7180" y="6879"/>
                  </a:cubicBezTo>
                  <a:lnTo>
                    <a:pt x="7143" y="6842"/>
                  </a:lnTo>
                  <a:cubicBezTo>
                    <a:pt x="7107" y="6842"/>
                    <a:pt x="7107" y="6842"/>
                    <a:pt x="7107" y="6879"/>
                  </a:cubicBezTo>
                  <a:cubicBezTo>
                    <a:pt x="7107" y="6961"/>
                    <a:pt x="7070" y="7070"/>
                    <a:pt x="7025" y="7143"/>
                  </a:cubicBezTo>
                  <a:cubicBezTo>
                    <a:pt x="6952" y="7490"/>
                    <a:pt x="6760" y="7873"/>
                    <a:pt x="6569" y="8247"/>
                  </a:cubicBezTo>
                  <a:cubicBezTo>
                    <a:pt x="6459" y="8439"/>
                    <a:pt x="6304" y="8630"/>
                    <a:pt x="6158" y="8822"/>
                  </a:cubicBezTo>
                  <a:cubicBezTo>
                    <a:pt x="6076" y="8931"/>
                    <a:pt x="6003" y="9013"/>
                    <a:pt x="5930" y="9123"/>
                  </a:cubicBezTo>
                  <a:lnTo>
                    <a:pt x="5884" y="9159"/>
                  </a:lnTo>
                  <a:lnTo>
                    <a:pt x="5811" y="9278"/>
                  </a:lnTo>
                  <a:cubicBezTo>
                    <a:pt x="5738" y="8968"/>
                    <a:pt x="5620" y="8703"/>
                    <a:pt x="5547" y="8439"/>
                  </a:cubicBezTo>
                  <a:cubicBezTo>
                    <a:pt x="5355" y="7909"/>
                    <a:pt x="5127" y="7371"/>
                    <a:pt x="4863" y="6806"/>
                  </a:cubicBezTo>
                  <a:cubicBezTo>
                    <a:pt x="5018" y="6578"/>
                    <a:pt x="5127" y="6350"/>
                    <a:pt x="5246" y="6048"/>
                  </a:cubicBezTo>
                  <a:cubicBezTo>
                    <a:pt x="5355" y="5775"/>
                    <a:pt x="5474" y="5510"/>
                    <a:pt x="5510" y="5246"/>
                  </a:cubicBezTo>
                  <a:cubicBezTo>
                    <a:pt x="5583" y="4945"/>
                    <a:pt x="5656" y="4680"/>
                    <a:pt x="5656" y="4370"/>
                  </a:cubicBezTo>
                  <a:cubicBezTo>
                    <a:pt x="5702" y="4105"/>
                    <a:pt x="5702" y="3804"/>
                    <a:pt x="5702" y="3540"/>
                  </a:cubicBezTo>
                  <a:cubicBezTo>
                    <a:pt x="5702" y="3494"/>
                    <a:pt x="5656" y="3494"/>
                    <a:pt x="5656" y="3494"/>
                  </a:cubicBezTo>
                  <a:cubicBezTo>
                    <a:pt x="5620" y="3494"/>
                    <a:pt x="5620" y="3540"/>
                    <a:pt x="5620" y="3540"/>
                  </a:cubicBezTo>
                  <a:lnTo>
                    <a:pt x="5620" y="3841"/>
                  </a:lnTo>
                  <a:cubicBezTo>
                    <a:pt x="5620" y="4105"/>
                    <a:pt x="5583" y="4333"/>
                    <a:pt x="5583" y="4561"/>
                  </a:cubicBezTo>
                  <a:cubicBezTo>
                    <a:pt x="5547" y="4826"/>
                    <a:pt x="5474" y="5054"/>
                    <a:pt x="5428" y="5319"/>
                  </a:cubicBezTo>
                  <a:cubicBezTo>
                    <a:pt x="5355" y="5547"/>
                    <a:pt x="5282" y="5775"/>
                    <a:pt x="5200" y="5930"/>
                  </a:cubicBezTo>
                  <a:cubicBezTo>
                    <a:pt x="5091" y="6121"/>
                    <a:pt x="5018" y="6313"/>
                    <a:pt x="4899" y="6541"/>
                  </a:cubicBezTo>
                  <a:cubicBezTo>
                    <a:pt x="4863" y="6578"/>
                    <a:pt x="4826" y="6651"/>
                    <a:pt x="4790" y="6687"/>
                  </a:cubicBezTo>
                  <a:cubicBezTo>
                    <a:pt x="4708" y="6541"/>
                    <a:pt x="4635" y="6350"/>
                    <a:pt x="4562" y="6194"/>
                  </a:cubicBezTo>
                  <a:cubicBezTo>
                    <a:pt x="4215" y="5547"/>
                    <a:pt x="3832" y="4826"/>
                    <a:pt x="3339" y="4069"/>
                  </a:cubicBezTo>
                  <a:cubicBezTo>
                    <a:pt x="3303" y="3996"/>
                    <a:pt x="3266" y="3914"/>
                    <a:pt x="3230" y="3804"/>
                  </a:cubicBezTo>
                  <a:cubicBezTo>
                    <a:pt x="3266" y="3768"/>
                    <a:pt x="3303" y="3722"/>
                    <a:pt x="3303" y="3649"/>
                  </a:cubicBezTo>
                  <a:cubicBezTo>
                    <a:pt x="3339" y="3613"/>
                    <a:pt x="3376" y="3540"/>
                    <a:pt x="3376" y="3494"/>
                  </a:cubicBezTo>
                  <a:cubicBezTo>
                    <a:pt x="3458" y="3385"/>
                    <a:pt x="3494" y="3230"/>
                    <a:pt x="3494" y="3120"/>
                  </a:cubicBezTo>
                  <a:cubicBezTo>
                    <a:pt x="3567" y="2856"/>
                    <a:pt x="3604" y="2582"/>
                    <a:pt x="3649" y="2354"/>
                  </a:cubicBezTo>
                  <a:cubicBezTo>
                    <a:pt x="3686" y="1825"/>
                    <a:pt x="3686" y="1296"/>
                    <a:pt x="3604" y="757"/>
                  </a:cubicBezTo>
                  <a:lnTo>
                    <a:pt x="3531" y="757"/>
                  </a:lnTo>
                  <a:lnTo>
                    <a:pt x="3531" y="803"/>
                  </a:lnTo>
                  <a:cubicBezTo>
                    <a:pt x="3567" y="1140"/>
                    <a:pt x="3604" y="1487"/>
                    <a:pt x="3604" y="1825"/>
                  </a:cubicBezTo>
                  <a:cubicBezTo>
                    <a:pt x="3567" y="2016"/>
                    <a:pt x="3567" y="2244"/>
                    <a:pt x="3531" y="2436"/>
                  </a:cubicBezTo>
                  <a:cubicBezTo>
                    <a:pt x="3531" y="2545"/>
                    <a:pt x="3531" y="2627"/>
                    <a:pt x="3494" y="2737"/>
                  </a:cubicBezTo>
                  <a:cubicBezTo>
                    <a:pt x="3458" y="2810"/>
                    <a:pt x="3458" y="2929"/>
                    <a:pt x="3421" y="3002"/>
                  </a:cubicBezTo>
                  <a:cubicBezTo>
                    <a:pt x="3376" y="3157"/>
                    <a:pt x="3339" y="3312"/>
                    <a:pt x="3303" y="3421"/>
                  </a:cubicBezTo>
                  <a:cubicBezTo>
                    <a:pt x="3266" y="3458"/>
                    <a:pt x="3266" y="3494"/>
                    <a:pt x="3230" y="3540"/>
                  </a:cubicBezTo>
                  <a:lnTo>
                    <a:pt x="3193" y="3613"/>
                  </a:lnTo>
                  <a:lnTo>
                    <a:pt x="3193" y="3649"/>
                  </a:lnTo>
                  <a:lnTo>
                    <a:pt x="3148" y="3722"/>
                  </a:lnTo>
                  <a:cubicBezTo>
                    <a:pt x="3002" y="3494"/>
                    <a:pt x="2847" y="3266"/>
                    <a:pt x="2691" y="3038"/>
                  </a:cubicBezTo>
                  <a:cubicBezTo>
                    <a:pt x="2655" y="2965"/>
                    <a:pt x="2619" y="2929"/>
                    <a:pt x="2582" y="2856"/>
                  </a:cubicBezTo>
                  <a:lnTo>
                    <a:pt x="2546" y="2773"/>
                  </a:lnTo>
                  <a:lnTo>
                    <a:pt x="2390" y="2509"/>
                  </a:lnTo>
                  <a:lnTo>
                    <a:pt x="2354" y="2472"/>
                  </a:lnTo>
                  <a:cubicBezTo>
                    <a:pt x="2235" y="2317"/>
                    <a:pt x="2126" y="2171"/>
                    <a:pt x="2053" y="2016"/>
                  </a:cubicBezTo>
                  <a:lnTo>
                    <a:pt x="1971" y="1898"/>
                  </a:lnTo>
                  <a:lnTo>
                    <a:pt x="1779" y="1597"/>
                  </a:lnTo>
                  <a:cubicBezTo>
                    <a:pt x="1861" y="1369"/>
                    <a:pt x="1861" y="1177"/>
                    <a:pt x="1898" y="1031"/>
                  </a:cubicBezTo>
                  <a:lnTo>
                    <a:pt x="1898" y="757"/>
                  </a:lnTo>
                  <a:cubicBezTo>
                    <a:pt x="1898" y="721"/>
                    <a:pt x="1861" y="684"/>
                    <a:pt x="1861" y="648"/>
                  </a:cubicBezTo>
                  <a:lnTo>
                    <a:pt x="1861" y="493"/>
                  </a:lnTo>
                  <a:lnTo>
                    <a:pt x="1825" y="456"/>
                  </a:lnTo>
                  <a:lnTo>
                    <a:pt x="1779" y="456"/>
                  </a:lnTo>
                  <a:lnTo>
                    <a:pt x="1779" y="493"/>
                  </a:lnTo>
                  <a:cubicBezTo>
                    <a:pt x="1779" y="575"/>
                    <a:pt x="1825" y="648"/>
                    <a:pt x="1825" y="721"/>
                  </a:cubicBezTo>
                  <a:lnTo>
                    <a:pt x="1825" y="949"/>
                  </a:lnTo>
                  <a:cubicBezTo>
                    <a:pt x="1825" y="1068"/>
                    <a:pt x="1825" y="1177"/>
                    <a:pt x="1779" y="1259"/>
                  </a:cubicBezTo>
                  <a:cubicBezTo>
                    <a:pt x="1779" y="1369"/>
                    <a:pt x="1743" y="1442"/>
                    <a:pt x="1743" y="1524"/>
                  </a:cubicBezTo>
                  <a:cubicBezTo>
                    <a:pt x="1633" y="1332"/>
                    <a:pt x="1515" y="1177"/>
                    <a:pt x="1405" y="985"/>
                  </a:cubicBezTo>
                  <a:cubicBezTo>
                    <a:pt x="1250" y="721"/>
                    <a:pt x="1022" y="383"/>
                    <a:pt x="794" y="0"/>
                  </a:cubicBezTo>
                  <a:close/>
                </a:path>
              </a:pathLst>
            </a:custGeom>
            <a:solidFill>
              <a:srgbClr val="006B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5" name="Google Shape;4605;p55"/>
            <p:cNvSpPr/>
            <p:nvPr/>
          </p:nvSpPr>
          <p:spPr>
            <a:xfrm>
              <a:off x="1687803" y="3067596"/>
              <a:ext cx="12328" cy="14266"/>
            </a:xfrm>
            <a:custGeom>
              <a:avLst/>
              <a:gdLst/>
              <a:ahLst/>
              <a:cxnLst/>
              <a:rect l="l" t="t" r="r" b="b"/>
              <a:pathLst>
                <a:path w="229" h="265" extrusionOk="0">
                  <a:moveTo>
                    <a:pt x="146" y="0"/>
                  </a:moveTo>
                  <a:cubicBezTo>
                    <a:pt x="110" y="73"/>
                    <a:pt x="73" y="110"/>
                    <a:pt x="0" y="192"/>
                  </a:cubicBezTo>
                  <a:lnTo>
                    <a:pt x="0" y="265"/>
                  </a:lnTo>
                  <a:lnTo>
                    <a:pt x="73" y="265"/>
                  </a:lnTo>
                  <a:cubicBezTo>
                    <a:pt x="110" y="192"/>
                    <a:pt x="146" y="146"/>
                    <a:pt x="228" y="110"/>
                  </a:cubicBezTo>
                  <a:cubicBezTo>
                    <a:pt x="183" y="110"/>
                    <a:pt x="183" y="110"/>
                    <a:pt x="146" y="146"/>
                  </a:cubicBezTo>
                  <a:lnTo>
                    <a:pt x="146" y="73"/>
                  </a:lnTo>
                  <a:lnTo>
                    <a:pt x="146" y="37"/>
                  </a:lnTo>
                  <a:lnTo>
                    <a:pt x="146" y="0"/>
                  </a:lnTo>
                  <a:close/>
                </a:path>
              </a:pathLst>
            </a:custGeom>
            <a:solidFill>
              <a:srgbClr val="006B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6" name="Google Shape;4606;p55"/>
            <p:cNvSpPr/>
            <p:nvPr/>
          </p:nvSpPr>
          <p:spPr>
            <a:xfrm>
              <a:off x="1407330" y="2494467"/>
              <a:ext cx="290319" cy="591296"/>
            </a:xfrm>
            <a:custGeom>
              <a:avLst/>
              <a:gdLst/>
              <a:ahLst/>
              <a:cxnLst/>
              <a:rect l="l" t="t" r="r" b="b"/>
              <a:pathLst>
                <a:path w="5393" h="10984" extrusionOk="0">
                  <a:moveTo>
                    <a:pt x="37" y="0"/>
                  </a:moveTo>
                  <a:cubicBezTo>
                    <a:pt x="1" y="0"/>
                    <a:pt x="1" y="37"/>
                    <a:pt x="37" y="37"/>
                  </a:cubicBezTo>
                  <a:cubicBezTo>
                    <a:pt x="147" y="265"/>
                    <a:pt x="266" y="456"/>
                    <a:pt x="421" y="684"/>
                  </a:cubicBezTo>
                  <a:lnTo>
                    <a:pt x="457" y="803"/>
                  </a:lnTo>
                  <a:cubicBezTo>
                    <a:pt x="494" y="839"/>
                    <a:pt x="530" y="912"/>
                    <a:pt x="567" y="985"/>
                  </a:cubicBezTo>
                  <a:cubicBezTo>
                    <a:pt x="603" y="1031"/>
                    <a:pt x="649" y="1068"/>
                    <a:pt x="685" y="1140"/>
                  </a:cubicBezTo>
                  <a:lnTo>
                    <a:pt x="877" y="1487"/>
                  </a:lnTo>
                  <a:lnTo>
                    <a:pt x="1023" y="1715"/>
                  </a:lnTo>
                  <a:cubicBezTo>
                    <a:pt x="1141" y="1861"/>
                    <a:pt x="1251" y="2053"/>
                    <a:pt x="1333" y="2208"/>
                  </a:cubicBezTo>
                  <a:cubicBezTo>
                    <a:pt x="1442" y="2399"/>
                    <a:pt x="1561" y="2545"/>
                    <a:pt x="1670" y="2737"/>
                  </a:cubicBezTo>
                  <a:cubicBezTo>
                    <a:pt x="1789" y="2929"/>
                    <a:pt x="1899" y="3084"/>
                    <a:pt x="1971" y="3266"/>
                  </a:cubicBezTo>
                  <a:cubicBezTo>
                    <a:pt x="2054" y="3385"/>
                    <a:pt x="2090" y="3458"/>
                    <a:pt x="2163" y="3576"/>
                  </a:cubicBezTo>
                  <a:cubicBezTo>
                    <a:pt x="2473" y="4069"/>
                    <a:pt x="2701" y="4452"/>
                    <a:pt x="2929" y="4826"/>
                  </a:cubicBezTo>
                  <a:lnTo>
                    <a:pt x="2929" y="4863"/>
                  </a:lnTo>
                  <a:cubicBezTo>
                    <a:pt x="2966" y="4945"/>
                    <a:pt x="3039" y="5018"/>
                    <a:pt x="3075" y="5091"/>
                  </a:cubicBezTo>
                  <a:cubicBezTo>
                    <a:pt x="3230" y="5437"/>
                    <a:pt x="3386" y="5702"/>
                    <a:pt x="3531" y="5966"/>
                  </a:cubicBezTo>
                  <a:cubicBezTo>
                    <a:pt x="3568" y="6048"/>
                    <a:pt x="3614" y="6158"/>
                    <a:pt x="3650" y="6231"/>
                  </a:cubicBezTo>
                  <a:lnTo>
                    <a:pt x="3687" y="6231"/>
                  </a:lnTo>
                  <a:cubicBezTo>
                    <a:pt x="3842" y="6614"/>
                    <a:pt x="4024" y="6961"/>
                    <a:pt x="4143" y="7298"/>
                  </a:cubicBezTo>
                  <a:cubicBezTo>
                    <a:pt x="4298" y="7681"/>
                    <a:pt x="4444" y="8019"/>
                    <a:pt x="4562" y="8366"/>
                  </a:cubicBezTo>
                  <a:cubicBezTo>
                    <a:pt x="4599" y="8475"/>
                    <a:pt x="4635" y="8594"/>
                    <a:pt x="4672" y="8667"/>
                  </a:cubicBezTo>
                  <a:cubicBezTo>
                    <a:pt x="4790" y="8968"/>
                    <a:pt x="4863" y="9278"/>
                    <a:pt x="4936" y="9542"/>
                  </a:cubicBezTo>
                  <a:cubicBezTo>
                    <a:pt x="4982" y="9698"/>
                    <a:pt x="4982" y="9807"/>
                    <a:pt x="5018" y="9926"/>
                  </a:cubicBezTo>
                  <a:cubicBezTo>
                    <a:pt x="5018" y="9962"/>
                    <a:pt x="5055" y="10035"/>
                    <a:pt x="5055" y="10072"/>
                  </a:cubicBezTo>
                  <a:cubicBezTo>
                    <a:pt x="5055" y="10108"/>
                    <a:pt x="5091" y="10190"/>
                    <a:pt x="5091" y="10227"/>
                  </a:cubicBezTo>
                  <a:cubicBezTo>
                    <a:pt x="5091" y="10300"/>
                    <a:pt x="5128" y="10382"/>
                    <a:pt x="5128" y="10455"/>
                  </a:cubicBezTo>
                  <a:cubicBezTo>
                    <a:pt x="5128" y="10491"/>
                    <a:pt x="5128" y="10528"/>
                    <a:pt x="5164" y="10564"/>
                  </a:cubicBezTo>
                  <a:lnTo>
                    <a:pt x="5164" y="10756"/>
                  </a:lnTo>
                  <a:cubicBezTo>
                    <a:pt x="5210" y="10792"/>
                    <a:pt x="5210" y="10874"/>
                    <a:pt x="5210" y="10911"/>
                  </a:cubicBezTo>
                  <a:cubicBezTo>
                    <a:pt x="5210" y="10947"/>
                    <a:pt x="5247" y="10984"/>
                    <a:pt x="5320" y="10984"/>
                  </a:cubicBezTo>
                  <a:cubicBezTo>
                    <a:pt x="5356" y="10984"/>
                    <a:pt x="5393" y="10947"/>
                    <a:pt x="5393" y="10911"/>
                  </a:cubicBezTo>
                  <a:lnTo>
                    <a:pt x="5393" y="10792"/>
                  </a:lnTo>
                  <a:lnTo>
                    <a:pt x="5356" y="10792"/>
                  </a:lnTo>
                  <a:lnTo>
                    <a:pt x="5356" y="10719"/>
                  </a:lnTo>
                  <a:lnTo>
                    <a:pt x="5356" y="10683"/>
                  </a:lnTo>
                  <a:lnTo>
                    <a:pt x="5356" y="10646"/>
                  </a:lnTo>
                  <a:lnTo>
                    <a:pt x="5356" y="10564"/>
                  </a:lnTo>
                  <a:lnTo>
                    <a:pt x="5356" y="10528"/>
                  </a:lnTo>
                  <a:cubicBezTo>
                    <a:pt x="5320" y="10418"/>
                    <a:pt x="5320" y="10336"/>
                    <a:pt x="5320" y="10263"/>
                  </a:cubicBezTo>
                  <a:cubicBezTo>
                    <a:pt x="5283" y="10072"/>
                    <a:pt x="5247" y="9843"/>
                    <a:pt x="5164" y="9652"/>
                  </a:cubicBezTo>
                  <a:lnTo>
                    <a:pt x="5128" y="9506"/>
                  </a:lnTo>
                  <a:lnTo>
                    <a:pt x="5128" y="9424"/>
                  </a:lnTo>
                  <a:cubicBezTo>
                    <a:pt x="5091" y="9351"/>
                    <a:pt x="5091" y="9314"/>
                    <a:pt x="5091" y="9278"/>
                  </a:cubicBezTo>
                  <a:cubicBezTo>
                    <a:pt x="5018" y="8968"/>
                    <a:pt x="4900" y="8703"/>
                    <a:pt x="4827" y="8439"/>
                  </a:cubicBezTo>
                  <a:cubicBezTo>
                    <a:pt x="4635" y="7909"/>
                    <a:pt x="4407" y="7371"/>
                    <a:pt x="4143" y="6806"/>
                  </a:cubicBezTo>
                  <a:cubicBezTo>
                    <a:pt x="4106" y="6769"/>
                    <a:pt x="4106" y="6733"/>
                    <a:pt x="4070" y="6687"/>
                  </a:cubicBezTo>
                  <a:cubicBezTo>
                    <a:pt x="3988" y="6541"/>
                    <a:pt x="3915" y="6350"/>
                    <a:pt x="3842" y="6194"/>
                  </a:cubicBezTo>
                  <a:cubicBezTo>
                    <a:pt x="3495" y="5547"/>
                    <a:pt x="3112" y="4826"/>
                    <a:pt x="2619" y="4069"/>
                  </a:cubicBezTo>
                  <a:cubicBezTo>
                    <a:pt x="2619" y="4032"/>
                    <a:pt x="2583" y="3996"/>
                    <a:pt x="2546" y="3950"/>
                  </a:cubicBezTo>
                  <a:cubicBezTo>
                    <a:pt x="2510" y="3877"/>
                    <a:pt x="2473" y="3804"/>
                    <a:pt x="2428" y="3722"/>
                  </a:cubicBezTo>
                  <a:cubicBezTo>
                    <a:pt x="2282" y="3494"/>
                    <a:pt x="2127" y="3266"/>
                    <a:pt x="1971" y="3038"/>
                  </a:cubicBezTo>
                  <a:cubicBezTo>
                    <a:pt x="1935" y="2965"/>
                    <a:pt x="1899" y="2929"/>
                    <a:pt x="1862" y="2856"/>
                  </a:cubicBezTo>
                  <a:lnTo>
                    <a:pt x="1826" y="2773"/>
                  </a:lnTo>
                  <a:lnTo>
                    <a:pt x="1670" y="2509"/>
                  </a:lnTo>
                  <a:lnTo>
                    <a:pt x="1634" y="2472"/>
                  </a:lnTo>
                  <a:cubicBezTo>
                    <a:pt x="1515" y="2317"/>
                    <a:pt x="1406" y="2171"/>
                    <a:pt x="1333" y="2016"/>
                  </a:cubicBezTo>
                  <a:lnTo>
                    <a:pt x="1251" y="1898"/>
                  </a:lnTo>
                  <a:lnTo>
                    <a:pt x="1059" y="1597"/>
                  </a:lnTo>
                  <a:cubicBezTo>
                    <a:pt x="1059" y="1560"/>
                    <a:pt x="1023" y="1560"/>
                    <a:pt x="1023" y="1524"/>
                  </a:cubicBezTo>
                  <a:cubicBezTo>
                    <a:pt x="913" y="1332"/>
                    <a:pt x="795" y="1177"/>
                    <a:pt x="685" y="985"/>
                  </a:cubicBezTo>
                  <a:cubicBezTo>
                    <a:pt x="530" y="721"/>
                    <a:pt x="302" y="383"/>
                    <a:pt x="74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7" name="Google Shape;4607;p55"/>
            <p:cNvSpPr/>
            <p:nvPr/>
          </p:nvSpPr>
          <p:spPr>
            <a:xfrm>
              <a:off x="1623957" y="2682567"/>
              <a:ext cx="51572" cy="179801"/>
            </a:xfrm>
            <a:custGeom>
              <a:avLst/>
              <a:gdLst/>
              <a:ahLst/>
              <a:cxnLst/>
              <a:rect l="l" t="t" r="r" b="b"/>
              <a:pathLst>
                <a:path w="958" h="3340" extrusionOk="0">
                  <a:moveTo>
                    <a:pt x="912" y="0"/>
                  </a:moveTo>
                  <a:cubicBezTo>
                    <a:pt x="876" y="0"/>
                    <a:pt x="876" y="46"/>
                    <a:pt x="876" y="46"/>
                  </a:cubicBezTo>
                  <a:lnTo>
                    <a:pt x="876" y="347"/>
                  </a:lnTo>
                  <a:cubicBezTo>
                    <a:pt x="876" y="611"/>
                    <a:pt x="839" y="839"/>
                    <a:pt x="839" y="1067"/>
                  </a:cubicBezTo>
                  <a:cubicBezTo>
                    <a:pt x="803" y="1332"/>
                    <a:pt x="730" y="1560"/>
                    <a:pt x="684" y="1825"/>
                  </a:cubicBezTo>
                  <a:cubicBezTo>
                    <a:pt x="611" y="2053"/>
                    <a:pt x="538" y="2281"/>
                    <a:pt x="456" y="2436"/>
                  </a:cubicBezTo>
                  <a:cubicBezTo>
                    <a:pt x="347" y="2627"/>
                    <a:pt x="274" y="2819"/>
                    <a:pt x="155" y="3047"/>
                  </a:cubicBezTo>
                  <a:cubicBezTo>
                    <a:pt x="119" y="3084"/>
                    <a:pt x="82" y="3120"/>
                    <a:pt x="82" y="3157"/>
                  </a:cubicBezTo>
                  <a:cubicBezTo>
                    <a:pt x="46" y="3193"/>
                    <a:pt x="46" y="3239"/>
                    <a:pt x="0" y="3239"/>
                  </a:cubicBezTo>
                  <a:lnTo>
                    <a:pt x="0" y="3275"/>
                  </a:lnTo>
                  <a:cubicBezTo>
                    <a:pt x="0" y="3312"/>
                    <a:pt x="0" y="3312"/>
                    <a:pt x="46" y="3312"/>
                  </a:cubicBezTo>
                  <a:cubicBezTo>
                    <a:pt x="46" y="3330"/>
                    <a:pt x="55" y="3339"/>
                    <a:pt x="69" y="3339"/>
                  </a:cubicBezTo>
                  <a:cubicBezTo>
                    <a:pt x="82" y="3339"/>
                    <a:pt x="100" y="3330"/>
                    <a:pt x="119" y="3312"/>
                  </a:cubicBezTo>
                  <a:cubicBezTo>
                    <a:pt x="274" y="3084"/>
                    <a:pt x="383" y="2856"/>
                    <a:pt x="502" y="2554"/>
                  </a:cubicBezTo>
                  <a:cubicBezTo>
                    <a:pt x="611" y="2281"/>
                    <a:pt x="730" y="2016"/>
                    <a:pt x="766" y="1752"/>
                  </a:cubicBezTo>
                  <a:cubicBezTo>
                    <a:pt x="839" y="1451"/>
                    <a:pt x="912" y="1186"/>
                    <a:pt x="912" y="876"/>
                  </a:cubicBezTo>
                  <a:cubicBezTo>
                    <a:pt x="958" y="611"/>
                    <a:pt x="958" y="310"/>
                    <a:pt x="958" y="46"/>
                  </a:cubicBezTo>
                  <a:cubicBezTo>
                    <a:pt x="958" y="0"/>
                    <a:pt x="912" y="0"/>
                    <a:pt x="912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8" name="Google Shape;4608;p55"/>
            <p:cNvSpPr/>
            <p:nvPr/>
          </p:nvSpPr>
          <p:spPr>
            <a:xfrm>
              <a:off x="1675475" y="2862807"/>
              <a:ext cx="79618" cy="141472"/>
            </a:xfrm>
            <a:custGeom>
              <a:avLst/>
              <a:gdLst/>
              <a:ahLst/>
              <a:cxnLst/>
              <a:rect l="l" t="t" r="r" b="b"/>
              <a:pathLst>
                <a:path w="1479" h="2628" extrusionOk="0">
                  <a:moveTo>
                    <a:pt x="1442" y="0"/>
                  </a:moveTo>
                  <a:cubicBezTo>
                    <a:pt x="1406" y="0"/>
                    <a:pt x="1406" y="0"/>
                    <a:pt x="1406" y="37"/>
                  </a:cubicBezTo>
                  <a:cubicBezTo>
                    <a:pt x="1406" y="119"/>
                    <a:pt x="1369" y="228"/>
                    <a:pt x="1324" y="301"/>
                  </a:cubicBezTo>
                  <a:cubicBezTo>
                    <a:pt x="1251" y="648"/>
                    <a:pt x="1059" y="1031"/>
                    <a:pt x="868" y="1405"/>
                  </a:cubicBezTo>
                  <a:cubicBezTo>
                    <a:pt x="758" y="1597"/>
                    <a:pt x="603" y="1788"/>
                    <a:pt x="457" y="1980"/>
                  </a:cubicBezTo>
                  <a:cubicBezTo>
                    <a:pt x="375" y="2089"/>
                    <a:pt x="302" y="2171"/>
                    <a:pt x="229" y="2281"/>
                  </a:cubicBezTo>
                  <a:lnTo>
                    <a:pt x="183" y="2317"/>
                  </a:lnTo>
                  <a:lnTo>
                    <a:pt x="110" y="2399"/>
                  </a:lnTo>
                  <a:cubicBezTo>
                    <a:pt x="74" y="2436"/>
                    <a:pt x="37" y="2472"/>
                    <a:pt x="37" y="2509"/>
                  </a:cubicBezTo>
                  <a:cubicBezTo>
                    <a:pt x="1" y="2545"/>
                    <a:pt x="1" y="2582"/>
                    <a:pt x="37" y="2627"/>
                  </a:cubicBezTo>
                  <a:lnTo>
                    <a:pt x="110" y="2627"/>
                  </a:lnTo>
                  <a:lnTo>
                    <a:pt x="147" y="2582"/>
                  </a:lnTo>
                  <a:cubicBezTo>
                    <a:pt x="229" y="2509"/>
                    <a:pt x="266" y="2436"/>
                    <a:pt x="375" y="2317"/>
                  </a:cubicBezTo>
                  <a:cubicBezTo>
                    <a:pt x="457" y="2208"/>
                    <a:pt x="530" y="2126"/>
                    <a:pt x="567" y="2016"/>
                  </a:cubicBezTo>
                  <a:cubicBezTo>
                    <a:pt x="722" y="1825"/>
                    <a:pt x="831" y="1633"/>
                    <a:pt x="950" y="1405"/>
                  </a:cubicBezTo>
                  <a:cubicBezTo>
                    <a:pt x="1096" y="1177"/>
                    <a:pt x="1178" y="949"/>
                    <a:pt x="1251" y="721"/>
                  </a:cubicBezTo>
                  <a:cubicBezTo>
                    <a:pt x="1369" y="493"/>
                    <a:pt x="1406" y="265"/>
                    <a:pt x="1479" y="37"/>
                  </a:cubicBezTo>
                  <a:lnTo>
                    <a:pt x="1442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9" name="Google Shape;4609;p55"/>
            <p:cNvSpPr/>
            <p:nvPr/>
          </p:nvSpPr>
          <p:spPr>
            <a:xfrm>
              <a:off x="1536046" y="2535220"/>
              <a:ext cx="30954" cy="166019"/>
            </a:xfrm>
            <a:custGeom>
              <a:avLst/>
              <a:gdLst/>
              <a:ahLst/>
              <a:cxnLst/>
              <a:rect l="l" t="t" r="r" b="b"/>
              <a:pathLst>
                <a:path w="575" h="3084" extrusionOk="0">
                  <a:moveTo>
                    <a:pt x="420" y="0"/>
                  </a:moveTo>
                  <a:lnTo>
                    <a:pt x="420" y="46"/>
                  </a:lnTo>
                  <a:cubicBezTo>
                    <a:pt x="456" y="383"/>
                    <a:pt x="493" y="730"/>
                    <a:pt x="493" y="1068"/>
                  </a:cubicBezTo>
                  <a:cubicBezTo>
                    <a:pt x="456" y="1259"/>
                    <a:pt x="456" y="1487"/>
                    <a:pt x="420" y="1679"/>
                  </a:cubicBezTo>
                  <a:cubicBezTo>
                    <a:pt x="420" y="1788"/>
                    <a:pt x="420" y="1870"/>
                    <a:pt x="383" y="1980"/>
                  </a:cubicBezTo>
                  <a:cubicBezTo>
                    <a:pt x="347" y="2053"/>
                    <a:pt x="347" y="2172"/>
                    <a:pt x="310" y="2245"/>
                  </a:cubicBezTo>
                  <a:cubicBezTo>
                    <a:pt x="265" y="2400"/>
                    <a:pt x="228" y="2555"/>
                    <a:pt x="192" y="2664"/>
                  </a:cubicBezTo>
                  <a:cubicBezTo>
                    <a:pt x="155" y="2701"/>
                    <a:pt x="155" y="2737"/>
                    <a:pt x="119" y="2783"/>
                  </a:cubicBezTo>
                  <a:lnTo>
                    <a:pt x="82" y="2856"/>
                  </a:lnTo>
                  <a:lnTo>
                    <a:pt x="82" y="2892"/>
                  </a:lnTo>
                  <a:lnTo>
                    <a:pt x="37" y="2965"/>
                  </a:lnTo>
                  <a:lnTo>
                    <a:pt x="37" y="3011"/>
                  </a:lnTo>
                  <a:cubicBezTo>
                    <a:pt x="0" y="3047"/>
                    <a:pt x="37" y="3084"/>
                    <a:pt x="37" y="3084"/>
                  </a:cubicBezTo>
                  <a:lnTo>
                    <a:pt x="119" y="3084"/>
                  </a:lnTo>
                  <a:lnTo>
                    <a:pt x="119" y="3047"/>
                  </a:lnTo>
                  <a:cubicBezTo>
                    <a:pt x="155" y="3011"/>
                    <a:pt x="192" y="2965"/>
                    <a:pt x="192" y="2892"/>
                  </a:cubicBezTo>
                  <a:cubicBezTo>
                    <a:pt x="228" y="2856"/>
                    <a:pt x="265" y="2783"/>
                    <a:pt x="265" y="2737"/>
                  </a:cubicBezTo>
                  <a:cubicBezTo>
                    <a:pt x="347" y="2628"/>
                    <a:pt x="383" y="2473"/>
                    <a:pt x="383" y="2363"/>
                  </a:cubicBezTo>
                  <a:cubicBezTo>
                    <a:pt x="456" y="2099"/>
                    <a:pt x="493" y="1825"/>
                    <a:pt x="538" y="1597"/>
                  </a:cubicBezTo>
                  <a:cubicBezTo>
                    <a:pt x="575" y="1068"/>
                    <a:pt x="575" y="539"/>
                    <a:pt x="493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0" name="Google Shape;4610;p55"/>
            <p:cNvSpPr/>
            <p:nvPr/>
          </p:nvSpPr>
          <p:spPr>
            <a:xfrm>
              <a:off x="1460410" y="2519015"/>
              <a:ext cx="10336" cy="63415"/>
            </a:xfrm>
            <a:custGeom>
              <a:avLst/>
              <a:gdLst/>
              <a:ahLst/>
              <a:cxnLst/>
              <a:rect l="l" t="t" r="r" b="b"/>
              <a:pathLst>
                <a:path w="192" h="1178" extrusionOk="0">
                  <a:moveTo>
                    <a:pt x="73" y="0"/>
                  </a:moveTo>
                  <a:lnTo>
                    <a:pt x="73" y="37"/>
                  </a:lnTo>
                  <a:cubicBezTo>
                    <a:pt x="73" y="119"/>
                    <a:pt x="119" y="192"/>
                    <a:pt x="119" y="265"/>
                  </a:cubicBezTo>
                  <a:lnTo>
                    <a:pt x="119" y="493"/>
                  </a:lnTo>
                  <a:cubicBezTo>
                    <a:pt x="119" y="612"/>
                    <a:pt x="119" y="721"/>
                    <a:pt x="73" y="803"/>
                  </a:cubicBezTo>
                  <a:cubicBezTo>
                    <a:pt x="73" y="913"/>
                    <a:pt x="37" y="949"/>
                    <a:pt x="37" y="1031"/>
                  </a:cubicBezTo>
                  <a:lnTo>
                    <a:pt x="37" y="1104"/>
                  </a:lnTo>
                  <a:cubicBezTo>
                    <a:pt x="0" y="1141"/>
                    <a:pt x="37" y="1141"/>
                    <a:pt x="37" y="1177"/>
                  </a:cubicBezTo>
                  <a:lnTo>
                    <a:pt x="73" y="1141"/>
                  </a:lnTo>
                  <a:cubicBezTo>
                    <a:pt x="155" y="913"/>
                    <a:pt x="155" y="721"/>
                    <a:pt x="192" y="575"/>
                  </a:cubicBezTo>
                  <a:lnTo>
                    <a:pt x="192" y="301"/>
                  </a:lnTo>
                  <a:cubicBezTo>
                    <a:pt x="192" y="265"/>
                    <a:pt x="155" y="228"/>
                    <a:pt x="155" y="192"/>
                  </a:cubicBezTo>
                  <a:lnTo>
                    <a:pt x="155" y="37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1" name="Google Shape;4611;p55"/>
            <p:cNvSpPr/>
            <p:nvPr/>
          </p:nvSpPr>
          <p:spPr>
            <a:xfrm>
              <a:off x="1386712" y="2517024"/>
              <a:ext cx="57547" cy="38867"/>
            </a:xfrm>
            <a:custGeom>
              <a:avLst/>
              <a:gdLst/>
              <a:ahLst/>
              <a:cxnLst/>
              <a:rect l="l" t="t" r="r" b="b"/>
              <a:pathLst>
                <a:path w="1069" h="722" extrusionOk="0">
                  <a:moveTo>
                    <a:pt x="1" y="1"/>
                  </a:moveTo>
                  <a:lnTo>
                    <a:pt x="1" y="37"/>
                  </a:lnTo>
                  <a:lnTo>
                    <a:pt x="37" y="74"/>
                  </a:lnTo>
                  <a:cubicBezTo>
                    <a:pt x="156" y="156"/>
                    <a:pt x="348" y="302"/>
                    <a:pt x="530" y="420"/>
                  </a:cubicBezTo>
                  <a:cubicBezTo>
                    <a:pt x="612" y="493"/>
                    <a:pt x="722" y="530"/>
                    <a:pt x="804" y="612"/>
                  </a:cubicBezTo>
                  <a:cubicBezTo>
                    <a:pt x="877" y="649"/>
                    <a:pt x="950" y="685"/>
                    <a:pt x="1032" y="721"/>
                  </a:cubicBezTo>
                  <a:lnTo>
                    <a:pt x="1068" y="721"/>
                  </a:lnTo>
                  <a:lnTo>
                    <a:pt x="1068" y="685"/>
                  </a:lnTo>
                  <a:lnTo>
                    <a:pt x="1068" y="649"/>
                  </a:lnTo>
                  <a:cubicBezTo>
                    <a:pt x="1032" y="649"/>
                    <a:pt x="1032" y="649"/>
                    <a:pt x="986" y="612"/>
                  </a:cubicBezTo>
                  <a:cubicBezTo>
                    <a:pt x="950" y="612"/>
                    <a:pt x="950" y="612"/>
                    <a:pt x="913" y="566"/>
                  </a:cubicBezTo>
                  <a:cubicBezTo>
                    <a:pt x="758" y="493"/>
                    <a:pt x="612" y="420"/>
                    <a:pt x="457" y="302"/>
                  </a:cubicBezTo>
                  <a:cubicBezTo>
                    <a:pt x="348" y="229"/>
                    <a:pt x="192" y="110"/>
                    <a:pt x="74" y="1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2" name="Google Shape;4612;p55"/>
            <p:cNvSpPr/>
            <p:nvPr/>
          </p:nvSpPr>
          <p:spPr>
            <a:xfrm>
              <a:off x="1368570" y="2619203"/>
              <a:ext cx="159667" cy="67829"/>
            </a:xfrm>
            <a:custGeom>
              <a:avLst/>
              <a:gdLst/>
              <a:ahLst/>
              <a:cxnLst/>
              <a:rect l="l" t="t" r="r" b="b"/>
              <a:pathLst>
                <a:path w="2966" h="1260" extrusionOk="0">
                  <a:moveTo>
                    <a:pt x="37" y="0"/>
                  </a:moveTo>
                  <a:lnTo>
                    <a:pt x="0" y="37"/>
                  </a:lnTo>
                  <a:lnTo>
                    <a:pt x="0" y="82"/>
                  </a:lnTo>
                  <a:cubicBezTo>
                    <a:pt x="228" y="228"/>
                    <a:pt x="456" y="347"/>
                    <a:pt x="685" y="456"/>
                  </a:cubicBezTo>
                  <a:cubicBezTo>
                    <a:pt x="794" y="539"/>
                    <a:pt x="913" y="575"/>
                    <a:pt x="1022" y="648"/>
                  </a:cubicBezTo>
                  <a:cubicBezTo>
                    <a:pt x="1177" y="685"/>
                    <a:pt x="1287" y="767"/>
                    <a:pt x="1405" y="803"/>
                  </a:cubicBezTo>
                  <a:cubicBezTo>
                    <a:pt x="1670" y="913"/>
                    <a:pt x="1898" y="995"/>
                    <a:pt x="2162" y="1068"/>
                  </a:cubicBezTo>
                  <a:cubicBezTo>
                    <a:pt x="2317" y="1104"/>
                    <a:pt x="2427" y="1141"/>
                    <a:pt x="2546" y="1177"/>
                  </a:cubicBezTo>
                  <a:cubicBezTo>
                    <a:pt x="2655" y="1223"/>
                    <a:pt x="2774" y="1223"/>
                    <a:pt x="2883" y="1259"/>
                  </a:cubicBezTo>
                  <a:cubicBezTo>
                    <a:pt x="2920" y="1259"/>
                    <a:pt x="2965" y="1223"/>
                    <a:pt x="2965" y="1177"/>
                  </a:cubicBezTo>
                  <a:cubicBezTo>
                    <a:pt x="2965" y="1141"/>
                    <a:pt x="2965" y="1104"/>
                    <a:pt x="2920" y="1104"/>
                  </a:cubicBezTo>
                  <a:cubicBezTo>
                    <a:pt x="2883" y="1104"/>
                    <a:pt x="2847" y="1104"/>
                    <a:pt x="2774" y="1068"/>
                  </a:cubicBezTo>
                  <a:lnTo>
                    <a:pt x="2655" y="1068"/>
                  </a:lnTo>
                  <a:cubicBezTo>
                    <a:pt x="2546" y="1031"/>
                    <a:pt x="2427" y="995"/>
                    <a:pt x="2317" y="995"/>
                  </a:cubicBezTo>
                  <a:cubicBezTo>
                    <a:pt x="2089" y="913"/>
                    <a:pt x="1898" y="876"/>
                    <a:pt x="1706" y="803"/>
                  </a:cubicBezTo>
                  <a:cubicBezTo>
                    <a:pt x="1478" y="721"/>
                    <a:pt x="1287" y="648"/>
                    <a:pt x="1095" y="575"/>
                  </a:cubicBezTo>
                  <a:cubicBezTo>
                    <a:pt x="949" y="493"/>
                    <a:pt x="757" y="420"/>
                    <a:pt x="566" y="347"/>
                  </a:cubicBezTo>
                  <a:cubicBezTo>
                    <a:pt x="374" y="228"/>
                    <a:pt x="228" y="119"/>
                    <a:pt x="37" y="37"/>
                  </a:cubicBezTo>
                  <a:lnTo>
                    <a:pt x="37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3" name="Google Shape;4613;p55"/>
            <p:cNvSpPr/>
            <p:nvPr/>
          </p:nvSpPr>
          <p:spPr>
            <a:xfrm>
              <a:off x="1413252" y="2746415"/>
              <a:ext cx="194551" cy="83494"/>
            </a:xfrm>
            <a:custGeom>
              <a:avLst/>
              <a:gdLst/>
              <a:ahLst/>
              <a:cxnLst/>
              <a:rect l="l" t="t" r="r" b="b"/>
              <a:pathLst>
                <a:path w="3614" h="1551" extrusionOk="0">
                  <a:moveTo>
                    <a:pt x="37" y="0"/>
                  </a:moveTo>
                  <a:lnTo>
                    <a:pt x="0" y="37"/>
                  </a:lnTo>
                  <a:cubicBezTo>
                    <a:pt x="0" y="37"/>
                    <a:pt x="0" y="73"/>
                    <a:pt x="37" y="73"/>
                  </a:cubicBezTo>
                  <a:cubicBezTo>
                    <a:pt x="265" y="265"/>
                    <a:pt x="575" y="456"/>
                    <a:pt x="876" y="566"/>
                  </a:cubicBezTo>
                  <a:cubicBezTo>
                    <a:pt x="1141" y="721"/>
                    <a:pt x="1405" y="830"/>
                    <a:pt x="1752" y="949"/>
                  </a:cubicBezTo>
                  <a:cubicBezTo>
                    <a:pt x="2053" y="1095"/>
                    <a:pt x="2400" y="1177"/>
                    <a:pt x="2628" y="1286"/>
                  </a:cubicBezTo>
                  <a:lnTo>
                    <a:pt x="2774" y="1323"/>
                  </a:lnTo>
                  <a:lnTo>
                    <a:pt x="3084" y="1405"/>
                  </a:lnTo>
                  <a:cubicBezTo>
                    <a:pt x="3193" y="1441"/>
                    <a:pt x="3312" y="1478"/>
                    <a:pt x="3421" y="1514"/>
                  </a:cubicBezTo>
                  <a:lnTo>
                    <a:pt x="3577" y="1551"/>
                  </a:lnTo>
                  <a:lnTo>
                    <a:pt x="3613" y="1551"/>
                  </a:lnTo>
                  <a:cubicBezTo>
                    <a:pt x="3613" y="1514"/>
                    <a:pt x="3613" y="1478"/>
                    <a:pt x="3577" y="1478"/>
                  </a:cubicBezTo>
                  <a:cubicBezTo>
                    <a:pt x="3540" y="1478"/>
                    <a:pt x="3540" y="1441"/>
                    <a:pt x="3504" y="1441"/>
                  </a:cubicBezTo>
                  <a:cubicBezTo>
                    <a:pt x="3312" y="1405"/>
                    <a:pt x="3120" y="1323"/>
                    <a:pt x="2929" y="1286"/>
                  </a:cubicBezTo>
                  <a:lnTo>
                    <a:pt x="2892" y="1250"/>
                  </a:lnTo>
                  <a:cubicBezTo>
                    <a:pt x="2664" y="1177"/>
                    <a:pt x="2436" y="1095"/>
                    <a:pt x="2172" y="1022"/>
                  </a:cubicBezTo>
                  <a:cubicBezTo>
                    <a:pt x="1907" y="949"/>
                    <a:pt x="1716" y="867"/>
                    <a:pt x="1487" y="794"/>
                  </a:cubicBezTo>
                  <a:cubicBezTo>
                    <a:pt x="1259" y="721"/>
                    <a:pt x="1068" y="602"/>
                    <a:pt x="876" y="529"/>
                  </a:cubicBezTo>
                  <a:cubicBezTo>
                    <a:pt x="721" y="456"/>
                    <a:pt x="575" y="374"/>
                    <a:pt x="457" y="265"/>
                  </a:cubicBezTo>
                  <a:cubicBezTo>
                    <a:pt x="311" y="183"/>
                    <a:pt x="192" y="110"/>
                    <a:pt x="83" y="37"/>
                  </a:cubicBezTo>
                  <a:lnTo>
                    <a:pt x="37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4" name="Google Shape;4614;p55"/>
            <p:cNvSpPr/>
            <p:nvPr/>
          </p:nvSpPr>
          <p:spPr>
            <a:xfrm>
              <a:off x="1464340" y="2883426"/>
              <a:ext cx="200903" cy="79618"/>
            </a:xfrm>
            <a:custGeom>
              <a:avLst/>
              <a:gdLst/>
              <a:ahLst/>
              <a:cxnLst/>
              <a:rect l="l" t="t" r="r" b="b"/>
              <a:pathLst>
                <a:path w="3732" h="1479" extrusionOk="0">
                  <a:moveTo>
                    <a:pt x="0" y="0"/>
                  </a:moveTo>
                  <a:lnTo>
                    <a:pt x="0" y="37"/>
                  </a:lnTo>
                  <a:cubicBezTo>
                    <a:pt x="310" y="228"/>
                    <a:pt x="575" y="374"/>
                    <a:pt x="876" y="529"/>
                  </a:cubicBezTo>
                  <a:cubicBezTo>
                    <a:pt x="1186" y="648"/>
                    <a:pt x="1487" y="757"/>
                    <a:pt x="1788" y="913"/>
                  </a:cubicBezTo>
                  <a:cubicBezTo>
                    <a:pt x="2053" y="986"/>
                    <a:pt x="2363" y="1104"/>
                    <a:pt x="2701" y="1214"/>
                  </a:cubicBezTo>
                  <a:cubicBezTo>
                    <a:pt x="2856" y="1250"/>
                    <a:pt x="3011" y="1287"/>
                    <a:pt x="3193" y="1369"/>
                  </a:cubicBezTo>
                  <a:cubicBezTo>
                    <a:pt x="3275" y="1369"/>
                    <a:pt x="3348" y="1405"/>
                    <a:pt x="3421" y="1405"/>
                  </a:cubicBezTo>
                  <a:cubicBezTo>
                    <a:pt x="3503" y="1442"/>
                    <a:pt x="3540" y="1442"/>
                    <a:pt x="3613" y="1442"/>
                  </a:cubicBezTo>
                  <a:lnTo>
                    <a:pt x="3649" y="1478"/>
                  </a:lnTo>
                  <a:cubicBezTo>
                    <a:pt x="3695" y="1478"/>
                    <a:pt x="3695" y="1478"/>
                    <a:pt x="3695" y="1442"/>
                  </a:cubicBezTo>
                  <a:cubicBezTo>
                    <a:pt x="3731" y="1442"/>
                    <a:pt x="3731" y="1442"/>
                    <a:pt x="3731" y="1405"/>
                  </a:cubicBezTo>
                  <a:cubicBezTo>
                    <a:pt x="3731" y="1369"/>
                    <a:pt x="3731" y="1369"/>
                    <a:pt x="3695" y="1332"/>
                  </a:cubicBezTo>
                  <a:cubicBezTo>
                    <a:pt x="3649" y="1332"/>
                    <a:pt x="3613" y="1332"/>
                    <a:pt x="3576" y="1287"/>
                  </a:cubicBezTo>
                  <a:lnTo>
                    <a:pt x="3467" y="1287"/>
                  </a:lnTo>
                  <a:lnTo>
                    <a:pt x="3312" y="1250"/>
                  </a:lnTo>
                  <a:lnTo>
                    <a:pt x="3275" y="1214"/>
                  </a:lnTo>
                  <a:lnTo>
                    <a:pt x="3193" y="1214"/>
                  </a:lnTo>
                  <a:cubicBezTo>
                    <a:pt x="3084" y="1177"/>
                    <a:pt x="2965" y="1141"/>
                    <a:pt x="2892" y="1141"/>
                  </a:cubicBezTo>
                  <a:cubicBezTo>
                    <a:pt x="2628" y="1059"/>
                    <a:pt x="2363" y="986"/>
                    <a:pt x="2098" y="913"/>
                  </a:cubicBezTo>
                  <a:cubicBezTo>
                    <a:pt x="1825" y="794"/>
                    <a:pt x="1560" y="721"/>
                    <a:pt x="1369" y="648"/>
                  </a:cubicBezTo>
                  <a:cubicBezTo>
                    <a:pt x="1104" y="529"/>
                    <a:pt x="840" y="420"/>
                    <a:pt x="611" y="301"/>
                  </a:cubicBezTo>
                  <a:cubicBezTo>
                    <a:pt x="420" y="192"/>
                    <a:pt x="228" y="110"/>
                    <a:pt x="46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5" name="Google Shape;4615;p55"/>
            <p:cNvSpPr/>
            <p:nvPr/>
          </p:nvSpPr>
          <p:spPr>
            <a:xfrm>
              <a:off x="1556665" y="2995888"/>
              <a:ext cx="131190" cy="40805"/>
            </a:xfrm>
            <a:custGeom>
              <a:avLst/>
              <a:gdLst/>
              <a:ahLst/>
              <a:cxnLst/>
              <a:rect l="l" t="t" r="r" b="b"/>
              <a:pathLst>
                <a:path w="2437" h="758" extrusionOk="0">
                  <a:moveTo>
                    <a:pt x="0" y="0"/>
                  </a:moveTo>
                  <a:lnTo>
                    <a:pt x="0" y="37"/>
                  </a:lnTo>
                  <a:lnTo>
                    <a:pt x="37" y="73"/>
                  </a:lnTo>
                  <a:cubicBezTo>
                    <a:pt x="338" y="265"/>
                    <a:pt x="721" y="420"/>
                    <a:pt x="1141" y="529"/>
                  </a:cubicBezTo>
                  <a:cubicBezTo>
                    <a:pt x="1369" y="612"/>
                    <a:pt x="1560" y="648"/>
                    <a:pt x="1752" y="685"/>
                  </a:cubicBezTo>
                  <a:cubicBezTo>
                    <a:pt x="1861" y="685"/>
                    <a:pt x="1980" y="721"/>
                    <a:pt x="2089" y="721"/>
                  </a:cubicBezTo>
                  <a:cubicBezTo>
                    <a:pt x="2126" y="721"/>
                    <a:pt x="2208" y="758"/>
                    <a:pt x="2281" y="758"/>
                  </a:cubicBezTo>
                  <a:lnTo>
                    <a:pt x="2354" y="758"/>
                  </a:lnTo>
                  <a:cubicBezTo>
                    <a:pt x="2390" y="758"/>
                    <a:pt x="2436" y="721"/>
                    <a:pt x="2436" y="721"/>
                  </a:cubicBezTo>
                  <a:lnTo>
                    <a:pt x="2390" y="685"/>
                  </a:lnTo>
                  <a:cubicBezTo>
                    <a:pt x="2390" y="648"/>
                    <a:pt x="2390" y="648"/>
                    <a:pt x="2354" y="648"/>
                  </a:cubicBezTo>
                  <a:lnTo>
                    <a:pt x="2244" y="648"/>
                  </a:lnTo>
                  <a:lnTo>
                    <a:pt x="2162" y="612"/>
                  </a:lnTo>
                  <a:lnTo>
                    <a:pt x="2053" y="612"/>
                  </a:lnTo>
                  <a:cubicBezTo>
                    <a:pt x="2016" y="612"/>
                    <a:pt x="1934" y="612"/>
                    <a:pt x="1898" y="566"/>
                  </a:cubicBezTo>
                  <a:cubicBezTo>
                    <a:pt x="1706" y="529"/>
                    <a:pt x="1560" y="529"/>
                    <a:pt x="1405" y="493"/>
                  </a:cubicBezTo>
                  <a:cubicBezTo>
                    <a:pt x="1177" y="457"/>
                    <a:pt x="986" y="384"/>
                    <a:pt x="794" y="338"/>
                  </a:cubicBezTo>
                  <a:cubicBezTo>
                    <a:pt x="566" y="265"/>
                    <a:pt x="420" y="192"/>
                    <a:pt x="228" y="110"/>
                  </a:cubicBezTo>
                  <a:cubicBezTo>
                    <a:pt x="192" y="73"/>
                    <a:pt x="110" y="37"/>
                    <a:pt x="73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6" name="Google Shape;4616;p55"/>
            <p:cNvSpPr/>
            <p:nvPr/>
          </p:nvSpPr>
          <p:spPr>
            <a:xfrm>
              <a:off x="1335677" y="2441385"/>
              <a:ext cx="464628" cy="634093"/>
            </a:xfrm>
            <a:custGeom>
              <a:avLst/>
              <a:gdLst/>
              <a:ahLst/>
              <a:cxnLst/>
              <a:rect l="l" t="t" r="r" b="b"/>
              <a:pathLst>
                <a:path w="8631" h="11779" extrusionOk="0">
                  <a:moveTo>
                    <a:pt x="1177" y="1"/>
                  </a:moveTo>
                  <a:cubicBezTo>
                    <a:pt x="1104" y="1"/>
                    <a:pt x="985" y="37"/>
                    <a:pt x="912" y="37"/>
                  </a:cubicBezTo>
                  <a:cubicBezTo>
                    <a:pt x="839" y="74"/>
                    <a:pt x="721" y="110"/>
                    <a:pt x="648" y="192"/>
                  </a:cubicBezTo>
                  <a:cubicBezTo>
                    <a:pt x="611" y="265"/>
                    <a:pt x="529" y="338"/>
                    <a:pt x="493" y="421"/>
                  </a:cubicBezTo>
                  <a:cubicBezTo>
                    <a:pt x="456" y="603"/>
                    <a:pt x="456" y="795"/>
                    <a:pt x="493" y="1023"/>
                  </a:cubicBezTo>
                  <a:cubicBezTo>
                    <a:pt x="566" y="1251"/>
                    <a:pt x="648" y="1479"/>
                    <a:pt x="757" y="1743"/>
                  </a:cubicBezTo>
                  <a:cubicBezTo>
                    <a:pt x="876" y="1971"/>
                    <a:pt x="985" y="2163"/>
                    <a:pt x="1140" y="2428"/>
                  </a:cubicBezTo>
                  <a:cubicBezTo>
                    <a:pt x="1247" y="2614"/>
                    <a:pt x="1397" y="2801"/>
                    <a:pt x="1514" y="2987"/>
                  </a:cubicBezTo>
                  <a:lnTo>
                    <a:pt x="1514" y="2987"/>
                  </a:lnTo>
                  <a:cubicBezTo>
                    <a:pt x="1306" y="2918"/>
                    <a:pt x="1127" y="2842"/>
                    <a:pt x="949" y="2774"/>
                  </a:cubicBezTo>
                  <a:cubicBezTo>
                    <a:pt x="839" y="2738"/>
                    <a:pt x="757" y="2738"/>
                    <a:pt x="648" y="2738"/>
                  </a:cubicBezTo>
                  <a:cubicBezTo>
                    <a:pt x="611" y="2701"/>
                    <a:pt x="529" y="2701"/>
                    <a:pt x="493" y="2701"/>
                  </a:cubicBezTo>
                  <a:cubicBezTo>
                    <a:pt x="456" y="2701"/>
                    <a:pt x="420" y="2701"/>
                    <a:pt x="383" y="2738"/>
                  </a:cubicBezTo>
                  <a:cubicBezTo>
                    <a:pt x="338" y="2738"/>
                    <a:pt x="228" y="2738"/>
                    <a:pt x="192" y="2811"/>
                  </a:cubicBezTo>
                  <a:cubicBezTo>
                    <a:pt x="155" y="2811"/>
                    <a:pt x="155" y="2811"/>
                    <a:pt x="110" y="2847"/>
                  </a:cubicBezTo>
                  <a:cubicBezTo>
                    <a:pt x="110" y="2847"/>
                    <a:pt x="110" y="2884"/>
                    <a:pt x="73" y="2884"/>
                  </a:cubicBezTo>
                  <a:cubicBezTo>
                    <a:pt x="73" y="2929"/>
                    <a:pt x="37" y="2966"/>
                    <a:pt x="37" y="3002"/>
                  </a:cubicBezTo>
                  <a:cubicBezTo>
                    <a:pt x="0" y="3075"/>
                    <a:pt x="0" y="3194"/>
                    <a:pt x="37" y="3303"/>
                  </a:cubicBezTo>
                  <a:cubicBezTo>
                    <a:pt x="37" y="3458"/>
                    <a:pt x="73" y="3613"/>
                    <a:pt x="155" y="3723"/>
                  </a:cubicBezTo>
                  <a:cubicBezTo>
                    <a:pt x="228" y="3878"/>
                    <a:pt x="301" y="3988"/>
                    <a:pt x="383" y="4143"/>
                  </a:cubicBezTo>
                  <a:lnTo>
                    <a:pt x="721" y="4480"/>
                  </a:lnTo>
                  <a:cubicBezTo>
                    <a:pt x="949" y="4708"/>
                    <a:pt x="1250" y="4900"/>
                    <a:pt x="1597" y="5091"/>
                  </a:cubicBezTo>
                  <a:lnTo>
                    <a:pt x="1441" y="5091"/>
                  </a:lnTo>
                  <a:cubicBezTo>
                    <a:pt x="1213" y="5091"/>
                    <a:pt x="1067" y="5164"/>
                    <a:pt x="985" y="5246"/>
                  </a:cubicBezTo>
                  <a:cubicBezTo>
                    <a:pt x="912" y="5283"/>
                    <a:pt x="876" y="5356"/>
                    <a:pt x="876" y="5474"/>
                  </a:cubicBezTo>
                  <a:cubicBezTo>
                    <a:pt x="839" y="5547"/>
                    <a:pt x="839" y="5620"/>
                    <a:pt x="876" y="5739"/>
                  </a:cubicBezTo>
                  <a:cubicBezTo>
                    <a:pt x="876" y="5894"/>
                    <a:pt x="949" y="6040"/>
                    <a:pt x="985" y="6159"/>
                  </a:cubicBezTo>
                  <a:cubicBezTo>
                    <a:pt x="1067" y="6268"/>
                    <a:pt x="1140" y="6387"/>
                    <a:pt x="1250" y="6496"/>
                  </a:cubicBezTo>
                  <a:cubicBezTo>
                    <a:pt x="1441" y="6688"/>
                    <a:pt x="1670" y="6879"/>
                    <a:pt x="1980" y="7071"/>
                  </a:cubicBezTo>
                  <a:cubicBezTo>
                    <a:pt x="2244" y="7217"/>
                    <a:pt x="2509" y="7372"/>
                    <a:pt x="2810" y="7491"/>
                  </a:cubicBezTo>
                  <a:lnTo>
                    <a:pt x="2846" y="7527"/>
                  </a:lnTo>
                  <a:cubicBezTo>
                    <a:pt x="2810" y="7491"/>
                    <a:pt x="2773" y="7491"/>
                    <a:pt x="2773" y="7491"/>
                  </a:cubicBezTo>
                  <a:cubicBezTo>
                    <a:pt x="2618" y="7491"/>
                    <a:pt x="2509" y="7527"/>
                    <a:pt x="2390" y="7527"/>
                  </a:cubicBezTo>
                  <a:cubicBezTo>
                    <a:pt x="2281" y="7564"/>
                    <a:pt x="2208" y="7600"/>
                    <a:pt x="2126" y="7637"/>
                  </a:cubicBezTo>
                  <a:cubicBezTo>
                    <a:pt x="2016" y="7673"/>
                    <a:pt x="1980" y="7719"/>
                    <a:pt x="1898" y="7792"/>
                  </a:cubicBezTo>
                  <a:cubicBezTo>
                    <a:pt x="1898" y="7828"/>
                    <a:pt x="1861" y="7865"/>
                    <a:pt x="1861" y="7901"/>
                  </a:cubicBezTo>
                  <a:cubicBezTo>
                    <a:pt x="1825" y="7947"/>
                    <a:pt x="1825" y="8020"/>
                    <a:pt x="1825" y="8056"/>
                  </a:cubicBezTo>
                  <a:lnTo>
                    <a:pt x="1825" y="8248"/>
                  </a:lnTo>
                  <a:cubicBezTo>
                    <a:pt x="1861" y="8284"/>
                    <a:pt x="1861" y="8357"/>
                    <a:pt x="1898" y="8403"/>
                  </a:cubicBezTo>
                  <a:cubicBezTo>
                    <a:pt x="1934" y="8549"/>
                    <a:pt x="2016" y="8667"/>
                    <a:pt x="2089" y="8777"/>
                  </a:cubicBezTo>
                  <a:cubicBezTo>
                    <a:pt x="2208" y="8895"/>
                    <a:pt x="2317" y="9005"/>
                    <a:pt x="2436" y="9087"/>
                  </a:cubicBezTo>
                  <a:cubicBezTo>
                    <a:pt x="2545" y="9197"/>
                    <a:pt x="2664" y="9270"/>
                    <a:pt x="2810" y="9388"/>
                  </a:cubicBezTo>
                  <a:cubicBezTo>
                    <a:pt x="2965" y="9461"/>
                    <a:pt x="3074" y="9543"/>
                    <a:pt x="3230" y="9616"/>
                  </a:cubicBezTo>
                  <a:cubicBezTo>
                    <a:pt x="3494" y="9726"/>
                    <a:pt x="3722" y="9808"/>
                    <a:pt x="3987" y="9917"/>
                  </a:cubicBezTo>
                  <a:lnTo>
                    <a:pt x="3877" y="9917"/>
                  </a:lnTo>
                  <a:cubicBezTo>
                    <a:pt x="3804" y="9917"/>
                    <a:pt x="3759" y="9954"/>
                    <a:pt x="3686" y="9999"/>
                  </a:cubicBezTo>
                  <a:cubicBezTo>
                    <a:pt x="3649" y="9999"/>
                    <a:pt x="3613" y="10072"/>
                    <a:pt x="3576" y="10109"/>
                  </a:cubicBezTo>
                  <a:cubicBezTo>
                    <a:pt x="3576" y="10182"/>
                    <a:pt x="3531" y="10227"/>
                    <a:pt x="3576" y="10300"/>
                  </a:cubicBezTo>
                  <a:cubicBezTo>
                    <a:pt x="3576" y="10373"/>
                    <a:pt x="3613" y="10455"/>
                    <a:pt x="3722" y="10528"/>
                  </a:cubicBezTo>
                  <a:cubicBezTo>
                    <a:pt x="3804" y="10601"/>
                    <a:pt x="3877" y="10638"/>
                    <a:pt x="4032" y="10720"/>
                  </a:cubicBezTo>
                  <a:cubicBezTo>
                    <a:pt x="4142" y="10757"/>
                    <a:pt x="4260" y="10829"/>
                    <a:pt x="4406" y="10866"/>
                  </a:cubicBezTo>
                  <a:cubicBezTo>
                    <a:pt x="4525" y="10912"/>
                    <a:pt x="4671" y="10948"/>
                    <a:pt x="4789" y="10985"/>
                  </a:cubicBezTo>
                  <a:lnTo>
                    <a:pt x="4862" y="11021"/>
                  </a:lnTo>
                  <a:lnTo>
                    <a:pt x="4899" y="11021"/>
                  </a:lnTo>
                  <a:cubicBezTo>
                    <a:pt x="4945" y="11058"/>
                    <a:pt x="5018" y="11058"/>
                    <a:pt x="5054" y="11094"/>
                  </a:cubicBezTo>
                  <a:lnTo>
                    <a:pt x="5127" y="11094"/>
                  </a:lnTo>
                  <a:cubicBezTo>
                    <a:pt x="5209" y="11140"/>
                    <a:pt x="5282" y="11176"/>
                    <a:pt x="5355" y="11176"/>
                  </a:cubicBezTo>
                  <a:cubicBezTo>
                    <a:pt x="5474" y="11213"/>
                    <a:pt x="5583" y="11249"/>
                    <a:pt x="5702" y="11286"/>
                  </a:cubicBezTo>
                  <a:cubicBezTo>
                    <a:pt x="5930" y="11368"/>
                    <a:pt x="6158" y="11404"/>
                    <a:pt x="6386" y="11441"/>
                  </a:cubicBezTo>
                  <a:lnTo>
                    <a:pt x="6459" y="11477"/>
                  </a:lnTo>
                  <a:cubicBezTo>
                    <a:pt x="6459" y="11368"/>
                    <a:pt x="6422" y="11286"/>
                    <a:pt x="6422" y="11213"/>
                  </a:cubicBezTo>
                  <a:cubicBezTo>
                    <a:pt x="6422" y="11176"/>
                    <a:pt x="6386" y="11094"/>
                    <a:pt x="6386" y="11058"/>
                  </a:cubicBezTo>
                  <a:cubicBezTo>
                    <a:pt x="6313" y="11058"/>
                    <a:pt x="6231" y="11021"/>
                    <a:pt x="6194" y="11021"/>
                  </a:cubicBezTo>
                  <a:cubicBezTo>
                    <a:pt x="6085" y="11021"/>
                    <a:pt x="5966" y="10985"/>
                    <a:pt x="5857" y="10985"/>
                  </a:cubicBezTo>
                  <a:cubicBezTo>
                    <a:pt x="5665" y="10948"/>
                    <a:pt x="5474" y="10912"/>
                    <a:pt x="5246" y="10829"/>
                  </a:cubicBezTo>
                  <a:cubicBezTo>
                    <a:pt x="4826" y="10720"/>
                    <a:pt x="4443" y="10565"/>
                    <a:pt x="4142" y="10373"/>
                  </a:cubicBezTo>
                  <a:lnTo>
                    <a:pt x="4105" y="10337"/>
                  </a:lnTo>
                  <a:lnTo>
                    <a:pt x="4105" y="10300"/>
                  </a:lnTo>
                  <a:lnTo>
                    <a:pt x="4178" y="10300"/>
                  </a:lnTo>
                  <a:cubicBezTo>
                    <a:pt x="4215" y="10337"/>
                    <a:pt x="4297" y="10373"/>
                    <a:pt x="4333" y="10410"/>
                  </a:cubicBezTo>
                  <a:cubicBezTo>
                    <a:pt x="4525" y="10492"/>
                    <a:pt x="4671" y="10565"/>
                    <a:pt x="4899" y="10638"/>
                  </a:cubicBezTo>
                  <a:cubicBezTo>
                    <a:pt x="5091" y="10684"/>
                    <a:pt x="5282" y="10757"/>
                    <a:pt x="5510" y="10793"/>
                  </a:cubicBezTo>
                  <a:cubicBezTo>
                    <a:pt x="5665" y="10829"/>
                    <a:pt x="5811" y="10829"/>
                    <a:pt x="6003" y="10866"/>
                  </a:cubicBezTo>
                  <a:cubicBezTo>
                    <a:pt x="6039" y="10912"/>
                    <a:pt x="6121" y="10912"/>
                    <a:pt x="6158" y="10912"/>
                  </a:cubicBezTo>
                  <a:lnTo>
                    <a:pt x="6267" y="10912"/>
                  </a:lnTo>
                  <a:lnTo>
                    <a:pt x="6349" y="10948"/>
                  </a:lnTo>
                  <a:cubicBezTo>
                    <a:pt x="6349" y="10793"/>
                    <a:pt x="6313" y="10684"/>
                    <a:pt x="6267" y="10528"/>
                  </a:cubicBezTo>
                  <a:cubicBezTo>
                    <a:pt x="6194" y="10264"/>
                    <a:pt x="6121" y="9954"/>
                    <a:pt x="6003" y="9653"/>
                  </a:cubicBezTo>
                  <a:cubicBezTo>
                    <a:pt x="5930" y="9653"/>
                    <a:pt x="5893" y="9653"/>
                    <a:pt x="5811" y="9616"/>
                  </a:cubicBezTo>
                  <a:cubicBezTo>
                    <a:pt x="5738" y="9616"/>
                    <a:pt x="5665" y="9580"/>
                    <a:pt x="5583" y="9580"/>
                  </a:cubicBezTo>
                  <a:cubicBezTo>
                    <a:pt x="5401" y="9498"/>
                    <a:pt x="5246" y="9461"/>
                    <a:pt x="5091" y="9425"/>
                  </a:cubicBezTo>
                  <a:cubicBezTo>
                    <a:pt x="4753" y="9315"/>
                    <a:pt x="4443" y="9197"/>
                    <a:pt x="4178" y="9124"/>
                  </a:cubicBezTo>
                  <a:cubicBezTo>
                    <a:pt x="3877" y="8968"/>
                    <a:pt x="3576" y="8859"/>
                    <a:pt x="3266" y="8740"/>
                  </a:cubicBezTo>
                  <a:cubicBezTo>
                    <a:pt x="2965" y="8585"/>
                    <a:pt x="2700" y="8439"/>
                    <a:pt x="2390" y="8248"/>
                  </a:cubicBezTo>
                  <a:lnTo>
                    <a:pt x="2390" y="8211"/>
                  </a:lnTo>
                  <a:lnTo>
                    <a:pt x="2436" y="8211"/>
                  </a:lnTo>
                  <a:cubicBezTo>
                    <a:pt x="2618" y="8321"/>
                    <a:pt x="2810" y="8403"/>
                    <a:pt x="3001" y="8512"/>
                  </a:cubicBezTo>
                  <a:cubicBezTo>
                    <a:pt x="3230" y="8631"/>
                    <a:pt x="3494" y="8740"/>
                    <a:pt x="3759" y="8859"/>
                  </a:cubicBezTo>
                  <a:cubicBezTo>
                    <a:pt x="3950" y="8932"/>
                    <a:pt x="4215" y="9005"/>
                    <a:pt x="4488" y="9124"/>
                  </a:cubicBezTo>
                  <a:cubicBezTo>
                    <a:pt x="4753" y="9197"/>
                    <a:pt x="5018" y="9270"/>
                    <a:pt x="5282" y="9352"/>
                  </a:cubicBezTo>
                  <a:cubicBezTo>
                    <a:pt x="5355" y="9352"/>
                    <a:pt x="5474" y="9388"/>
                    <a:pt x="5583" y="9425"/>
                  </a:cubicBezTo>
                  <a:lnTo>
                    <a:pt x="5665" y="9425"/>
                  </a:lnTo>
                  <a:lnTo>
                    <a:pt x="5702" y="9461"/>
                  </a:lnTo>
                  <a:lnTo>
                    <a:pt x="5893" y="9498"/>
                  </a:lnTo>
                  <a:lnTo>
                    <a:pt x="5966" y="9498"/>
                  </a:lnTo>
                  <a:cubicBezTo>
                    <a:pt x="5811" y="9124"/>
                    <a:pt x="5665" y="8704"/>
                    <a:pt x="5474" y="8284"/>
                  </a:cubicBezTo>
                  <a:cubicBezTo>
                    <a:pt x="5355" y="7947"/>
                    <a:pt x="5173" y="7600"/>
                    <a:pt x="5018" y="7217"/>
                  </a:cubicBezTo>
                  <a:lnTo>
                    <a:pt x="4862" y="7180"/>
                  </a:lnTo>
                  <a:cubicBezTo>
                    <a:pt x="4753" y="7144"/>
                    <a:pt x="4634" y="7107"/>
                    <a:pt x="4525" y="7071"/>
                  </a:cubicBezTo>
                  <a:lnTo>
                    <a:pt x="4215" y="6989"/>
                  </a:lnTo>
                  <a:lnTo>
                    <a:pt x="4069" y="6952"/>
                  </a:lnTo>
                  <a:cubicBezTo>
                    <a:pt x="3841" y="6843"/>
                    <a:pt x="3494" y="6761"/>
                    <a:pt x="3193" y="6615"/>
                  </a:cubicBezTo>
                  <a:cubicBezTo>
                    <a:pt x="2846" y="6496"/>
                    <a:pt x="2582" y="6387"/>
                    <a:pt x="2317" y="6232"/>
                  </a:cubicBezTo>
                  <a:cubicBezTo>
                    <a:pt x="2016" y="6122"/>
                    <a:pt x="1706" y="5931"/>
                    <a:pt x="1478" y="5739"/>
                  </a:cubicBezTo>
                  <a:cubicBezTo>
                    <a:pt x="1441" y="5739"/>
                    <a:pt x="1441" y="5703"/>
                    <a:pt x="1441" y="5703"/>
                  </a:cubicBezTo>
                  <a:lnTo>
                    <a:pt x="1478" y="5666"/>
                  </a:lnTo>
                  <a:lnTo>
                    <a:pt x="1524" y="5703"/>
                  </a:lnTo>
                  <a:cubicBezTo>
                    <a:pt x="1633" y="5776"/>
                    <a:pt x="1752" y="5849"/>
                    <a:pt x="1898" y="5931"/>
                  </a:cubicBezTo>
                  <a:cubicBezTo>
                    <a:pt x="2016" y="6004"/>
                    <a:pt x="2162" y="6122"/>
                    <a:pt x="2317" y="6195"/>
                  </a:cubicBezTo>
                  <a:cubicBezTo>
                    <a:pt x="2509" y="6268"/>
                    <a:pt x="2700" y="6387"/>
                    <a:pt x="2928" y="6460"/>
                  </a:cubicBezTo>
                  <a:cubicBezTo>
                    <a:pt x="3157" y="6533"/>
                    <a:pt x="3348" y="6615"/>
                    <a:pt x="3613" y="6688"/>
                  </a:cubicBezTo>
                  <a:cubicBezTo>
                    <a:pt x="3877" y="6761"/>
                    <a:pt x="4105" y="6843"/>
                    <a:pt x="4333" y="6916"/>
                  </a:cubicBezTo>
                  <a:lnTo>
                    <a:pt x="4370" y="6952"/>
                  </a:lnTo>
                  <a:cubicBezTo>
                    <a:pt x="4561" y="6989"/>
                    <a:pt x="4753" y="7071"/>
                    <a:pt x="4945" y="7107"/>
                  </a:cubicBezTo>
                  <a:cubicBezTo>
                    <a:pt x="4789" y="6806"/>
                    <a:pt x="4598" y="6460"/>
                    <a:pt x="4406" y="6077"/>
                  </a:cubicBezTo>
                  <a:cubicBezTo>
                    <a:pt x="4370" y="6004"/>
                    <a:pt x="4297" y="5931"/>
                    <a:pt x="4260" y="5849"/>
                  </a:cubicBezTo>
                  <a:lnTo>
                    <a:pt x="4260" y="5812"/>
                  </a:lnTo>
                  <a:cubicBezTo>
                    <a:pt x="4032" y="5438"/>
                    <a:pt x="3804" y="5055"/>
                    <a:pt x="3494" y="4562"/>
                  </a:cubicBezTo>
                  <a:cubicBezTo>
                    <a:pt x="3385" y="4526"/>
                    <a:pt x="3266" y="4526"/>
                    <a:pt x="3157" y="4480"/>
                  </a:cubicBezTo>
                  <a:cubicBezTo>
                    <a:pt x="3038" y="4444"/>
                    <a:pt x="2928" y="4407"/>
                    <a:pt x="2773" y="4371"/>
                  </a:cubicBezTo>
                  <a:cubicBezTo>
                    <a:pt x="2509" y="4298"/>
                    <a:pt x="2281" y="4216"/>
                    <a:pt x="2016" y="4106"/>
                  </a:cubicBezTo>
                  <a:cubicBezTo>
                    <a:pt x="1898" y="4070"/>
                    <a:pt x="1788" y="3988"/>
                    <a:pt x="1633" y="3951"/>
                  </a:cubicBezTo>
                  <a:cubicBezTo>
                    <a:pt x="1524" y="3878"/>
                    <a:pt x="1405" y="3842"/>
                    <a:pt x="1296" y="3759"/>
                  </a:cubicBezTo>
                  <a:cubicBezTo>
                    <a:pt x="1067" y="3650"/>
                    <a:pt x="839" y="3531"/>
                    <a:pt x="611" y="3385"/>
                  </a:cubicBezTo>
                  <a:lnTo>
                    <a:pt x="611" y="3340"/>
                  </a:lnTo>
                  <a:lnTo>
                    <a:pt x="648" y="3303"/>
                  </a:lnTo>
                  <a:lnTo>
                    <a:pt x="648" y="3340"/>
                  </a:lnTo>
                  <a:cubicBezTo>
                    <a:pt x="839" y="3422"/>
                    <a:pt x="985" y="3531"/>
                    <a:pt x="1177" y="3650"/>
                  </a:cubicBezTo>
                  <a:cubicBezTo>
                    <a:pt x="1368" y="3723"/>
                    <a:pt x="1560" y="3796"/>
                    <a:pt x="1706" y="3878"/>
                  </a:cubicBezTo>
                  <a:cubicBezTo>
                    <a:pt x="1898" y="3951"/>
                    <a:pt x="2089" y="4024"/>
                    <a:pt x="2317" y="4106"/>
                  </a:cubicBezTo>
                  <a:cubicBezTo>
                    <a:pt x="2509" y="4179"/>
                    <a:pt x="2700" y="4216"/>
                    <a:pt x="2928" y="4298"/>
                  </a:cubicBezTo>
                  <a:cubicBezTo>
                    <a:pt x="3038" y="4298"/>
                    <a:pt x="3157" y="4334"/>
                    <a:pt x="3266" y="4371"/>
                  </a:cubicBezTo>
                  <a:lnTo>
                    <a:pt x="3385" y="4371"/>
                  </a:lnTo>
                  <a:cubicBezTo>
                    <a:pt x="3266" y="4179"/>
                    <a:pt x="3120" y="3951"/>
                    <a:pt x="3001" y="3723"/>
                  </a:cubicBezTo>
                  <a:cubicBezTo>
                    <a:pt x="2892" y="3531"/>
                    <a:pt x="2773" y="3385"/>
                    <a:pt x="2664" y="3194"/>
                  </a:cubicBezTo>
                  <a:cubicBezTo>
                    <a:pt x="2582" y="3039"/>
                    <a:pt x="2472" y="2847"/>
                    <a:pt x="2354" y="2701"/>
                  </a:cubicBezTo>
                  <a:lnTo>
                    <a:pt x="2208" y="2473"/>
                  </a:lnTo>
                  <a:lnTo>
                    <a:pt x="2016" y="2126"/>
                  </a:lnTo>
                  <a:lnTo>
                    <a:pt x="1980" y="2126"/>
                  </a:lnTo>
                  <a:cubicBezTo>
                    <a:pt x="1898" y="2090"/>
                    <a:pt x="1825" y="2054"/>
                    <a:pt x="1752" y="2017"/>
                  </a:cubicBezTo>
                  <a:cubicBezTo>
                    <a:pt x="1670" y="1935"/>
                    <a:pt x="1560" y="1898"/>
                    <a:pt x="1478" y="1825"/>
                  </a:cubicBezTo>
                  <a:cubicBezTo>
                    <a:pt x="1296" y="1707"/>
                    <a:pt x="1104" y="1561"/>
                    <a:pt x="985" y="1479"/>
                  </a:cubicBezTo>
                  <a:lnTo>
                    <a:pt x="949" y="1442"/>
                  </a:lnTo>
                  <a:lnTo>
                    <a:pt x="949" y="1406"/>
                  </a:lnTo>
                  <a:lnTo>
                    <a:pt x="1022" y="1406"/>
                  </a:lnTo>
                  <a:cubicBezTo>
                    <a:pt x="1140" y="1515"/>
                    <a:pt x="1296" y="1634"/>
                    <a:pt x="1405" y="1707"/>
                  </a:cubicBezTo>
                  <a:cubicBezTo>
                    <a:pt x="1560" y="1825"/>
                    <a:pt x="1706" y="1898"/>
                    <a:pt x="1861" y="1971"/>
                  </a:cubicBezTo>
                  <a:cubicBezTo>
                    <a:pt x="1898" y="2017"/>
                    <a:pt x="1898" y="2017"/>
                    <a:pt x="1934" y="2017"/>
                  </a:cubicBezTo>
                  <a:cubicBezTo>
                    <a:pt x="1898" y="1935"/>
                    <a:pt x="1861" y="1862"/>
                    <a:pt x="1788" y="1789"/>
                  </a:cubicBezTo>
                  <a:lnTo>
                    <a:pt x="1752" y="1670"/>
                  </a:lnTo>
                  <a:cubicBezTo>
                    <a:pt x="1597" y="1442"/>
                    <a:pt x="1478" y="1251"/>
                    <a:pt x="1368" y="1023"/>
                  </a:cubicBezTo>
                  <a:cubicBezTo>
                    <a:pt x="1332" y="1023"/>
                    <a:pt x="1332" y="986"/>
                    <a:pt x="1368" y="986"/>
                  </a:cubicBezTo>
                  <a:lnTo>
                    <a:pt x="1405" y="986"/>
                  </a:lnTo>
                  <a:cubicBezTo>
                    <a:pt x="1633" y="1369"/>
                    <a:pt x="1861" y="1707"/>
                    <a:pt x="2016" y="1971"/>
                  </a:cubicBezTo>
                  <a:cubicBezTo>
                    <a:pt x="2126" y="2163"/>
                    <a:pt x="2244" y="2355"/>
                    <a:pt x="2354" y="2510"/>
                  </a:cubicBezTo>
                  <a:cubicBezTo>
                    <a:pt x="2354" y="2428"/>
                    <a:pt x="2390" y="2355"/>
                    <a:pt x="2390" y="2245"/>
                  </a:cubicBezTo>
                  <a:cubicBezTo>
                    <a:pt x="2436" y="2163"/>
                    <a:pt x="2436" y="2054"/>
                    <a:pt x="2436" y="1935"/>
                  </a:cubicBezTo>
                  <a:lnTo>
                    <a:pt x="2436" y="1707"/>
                  </a:lnTo>
                  <a:cubicBezTo>
                    <a:pt x="2436" y="1634"/>
                    <a:pt x="2390" y="1561"/>
                    <a:pt x="2390" y="1479"/>
                  </a:cubicBezTo>
                  <a:lnTo>
                    <a:pt x="2390" y="1442"/>
                  </a:lnTo>
                  <a:lnTo>
                    <a:pt x="2436" y="1442"/>
                  </a:lnTo>
                  <a:lnTo>
                    <a:pt x="2472" y="1479"/>
                  </a:lnTo>
                  <a:lnTo>
                    <a:pt x="2472" y="1634"/>
                  </a:lnTo>
                  <a:cubicBezTo>
                    <a:pt x="2472" y="1670"/>
                    <a:pt x="2509" y="1707"/>
                    <a:pt x="2509" y="1743"/>
                  </a:cubicBezTo>
                  <a:lnTo>
                    <a:pt x="2509" y="2017"/>
                  </a:lnTo>
                  <a:cubicBezTo>
                    <a:pt x="2472" y="2163"/>
                    <a:pt x="2472" y="2355"/>
                    <a:pt x="2390" y="2583"/>
                  </a:cubicBezTo>
                  <a:lnTo>
                    <a:pt x="2582" y="2884"/>
                  </a:lnTo>
                  <a:lnTo>
                    <a:pt x="2664" y="3002"/>
                  </a:lnTo>
                  <a:cubicBezTo>
                    <a:pt x="2737" y="3157"/>
                    <a:pt x="2846" y="3303"/>
                    <a:pt x="2965" y="3458"/>
                  </a:cubicBezTo>
                  <a:lnTo>
                    <a:pt x="3001" y="3495"/>
                  </a:lnTo>
                  <a:lnTo>
                    <a:pt x="3157" y="3759"/>
                  </a:lnTo>
                  <a:lnTo>
                    <a:pt x="3193" y="3842"/>
                  </a:lnTo>
                  <a:cubicBezTo>
                    <a:pt x="3230" y="3915"/>
                    <a:pt x="3266" y="3951"/>
                    <a:pt x="3302" y="4024"/>
                  </a:cubicBezTo>
                  <a:cubicBezTo>
                    <a:pt x="3458" y="4252"/>
                    <a:pt x="3613" y="4480"/>
                    <a:pt x="3759" y="4708"/>
                  </a:cubicBezTo>
                  <a:lnTo>
                    <a:pt x="3804" y="4635"/>
                  </a:lnTo>
                  <a:lnTo>
                    <a:pt x="3804" y="4599"/>
                  </a:lnTo>
                  <a:lnTo>
                    <a:pt x="3841" y="4526"/>
                  </a:lnTo>
                  <a:cubicBezTo>
                    <a:pt x="3877" y="4480"/>
                    <a:pt x="3877" y="4444"/>
                    <a:pt x="3914" y="4407"/>
                  </a:cubicBezTo>
                  <a:cubicBezTo>
                    <a:pt x="3950" y="4298"/>
                    <a:pt x="3987" y="4143"/>
                    <a:pt x="4032" y="3988"/>
                  </a:cubicBezTo>
                  <a:cubicBezTo>
                    <a:pt x="4069" y="3915"/>
                    <a:pt x="4069" y="3796"/>
                    <a:pt x="4105" y="3723"/>
                  </a:cubicBezTo>
                  <a:cubicBezTo>
                    <a:pt x="4142" y="3613"/>
                    <a:pt x="4142" y="3531"/>
                    <a:pt x="4142" y="3422"/>
                  </a:cubicBezTo>
                  <a:cubicBezTo>
                    <a:pt x="4178" y="3230"/>
                    <a:pt x="4178" y="3002"/>
                    <a:pt x="4215" y="2811"/>
                  </a:cubicBezTo>
                  <a:cubicBezTo>
                    <a:pt x="4215" y="2473"/>
                    <a:pt x="4178" y="2126"/>
                    <a:pt x="4142" y="1789"/>
                  </a:cubicBezTo>
                  <a:lnTo>
                    <a:pt x="4142" y="1743"/>
                  </a:lnTo>
                  <a:lnTo>
                    <a:pt x="4215" y="1743"/>
                  </a:lnTo>
                  <a:cubicBezTo>
                    <a:pt x="4297" y="2318"/>
                    <a:pt x="4297" y="2811"/>
                    <a:pt x="4260" y="3340"/>
                  </a:cubicBezTo>
                  <a:cubicBezTo>
                    <a:pt x="4215" y="3568"/>
                    <a:pt x="4178" y="3842"/>
                    <a:pt x="4105" y="4106"/>
                  </a:cubicBezTo>
                  <a:cubicBezTo>
                    <a:pt x="4105" y="4216"/>
                    <a:pt x="4069" y="4371"/>
                    <a:pt x="3987" y="4480"/>
                  </a:cubicBezTo>
                  <a:cubicBezTo>
                    <a:pt x="3987" y="4526"/>
                    <a:pt x="3950" y="4599"/>
                    <a:pt x="3914" y="4635"/>
                  </a:cubicBezTo>
                  <a:cubicBezTo>
                    <a:pt x="3914" y="4708"/>
                    <a:pt x="3877" y="4754"/>
                    <a:pt x="3841" y="4790"/>
                  </a:cubicBezTo>
                  <a:cubicBezTo>
                    <a:pt x="3877" y="4900"/>
                    <a:pt x="3914" y="4982"/>
                    <a:pt x="3950" y="5055"/>
                  </a:cubicBezTo>
                  <a:cubicBezTo>
                    <a:pt x="4443" y="5812"/>
                    <a:pt x="4826" y="6533"/>
                    <a:pt x="5173" y="7180"/>
                  </a:cubicBezTo>
                  <a:cubicBezTo>
                    <a:pt x="5246" y="7336"/>
                    <a:pt x="5319" y="7527"/>
                    <a:pt x="5401" y="7673"/>
                  </a:cubicBezTo>
                  <a:cubicBezTo>
                    <a:pt x="5437" y="7637"/>
                    <a:pt x="5474" y="7564"/>
                    <a:pt x="5510" y="7527"/>
                  </a:cubicBezTo>
                  <a:cubicBezTo>
                    <a:pt x="5629" y="7299"/>
                    <a:pt x="5702" y="7107"/>
                    <a:pt x="5811" y="6916"/>
                  </a:cubicBezTo>
                  <a:cubicBezTo>
                    <a:pt x="5893" y="6761"/>
                    <a:pt x="5966" y="6533"/>
                    <a:pt x="6039" y="6305"/>
                  </a:cubicBezTo>
                  <a:cubicBezTo>
                    <a:pt x="6085" y="6040"/>
                    <a:pt x="6158" y="5812"/>
                    <a:pt x="6194" y="5547"/>
                  </a:cubicBezTo>
                  <a:cubicBezTo>
                    <a:pt x="6194" y="5319"/>
                    <a:pt x="6231" y="5091"/>
                    <a:pt x="6231" y="4827"/>
                  </a:cubicBezTo>
                  <a:lnTo>
                    <a:pt x="6231" y="4526"/>
                  </a:lnTo>
                  <a:cubicBezTo>
                    <a:pt x="6231" y="4526"/>
                    <a:pt x="6231" y="4480"/>
                    <a:pt x="6267" y="4480"/>
                  </a:cubicBezTo>
                  <a:cubicBezTo>
                    <a:pt x="6267" y="4480"/>
                    <a:pt x="6313" y="4480"/>
                    <a:pt x="6313" y="4526"/>
                  </a:cubicBezTo>
                  <a:cubicBezTo>
                    <a:pt x="6313" y="4790"/>
                    <a:pt x="6313" y="5091"/>
                    <a:pt x="6267" y="5356"/>
                  </a:cubicBezTo>
                  <a:cubicBezTo>
                    <a:pt x="6267" y="5666"/>
                    <a:pt x="6194" y="5931"/>
                    <a:pt x="6121" y="6232"/>
                  </a:cubicBezTo>
                  <a:cubicBezTo>
                    <a:pt x="6085" y="6496"/>
                    <a:pt x="5966" y="6761"/>
                    <a:pt x="5857" y="7034"/>
                  </a:cubicBezTo>
                  <a:cubicBezTo>
                    <a:pt x="5738" y="7336"/>
                    <a:pt x="5629" y="7564"/>
                    <a:pt x="5474" y="7792"/>
                  </a:cubicBezTo>
                  <a:cubicBezTo>
                    <a:pt x="5738" y="8357"/>
                    <a:pt x="5966" y="8895"/>
                    <a:pt x="6158" y="9425"/>
                  </a:cubicBezTo>
                  <a:cubicBezTo>
                    <a:pt x="6231" y="9689"/>
                    <a:pt x="6349" y="9954"/>
                    <a:pt x="6422" y="10264"/>
                  </a:cubicBezTo>
                  <a:lnTo>
                    <a:pt x="6495" y="10145"/>
                  </a:lnTo>
                  <a:lnTo>
                    <a:pt x="6541" y="10109"/>
                  </a:lnTo>
                  <a:cubicBezTo>
                    <a:pt x="6614" y="9999"/>
                    <a:pt x="6687" y="9917"/>
                    <a:pt x="6769" y="9808"/>
                  </a:cubicBezTo>
                  <a:cubicBezTo>
                    <a:pt x="6915" y="9616"/>
                    <a:pt x="7070" y="9425"/>
                    <a:pt x="7180" y="9233"/>
                  </a:cubicBezTo>
                  <a:cubicBezTo>
                    <a:pt x="7371" y="8859"/>
                    <a:pt x="7563" y="8476"/>
                    <a:pt x="7636" y="8129"/>
                  </a:cubicBezTo>
                  <a:cubicBezTo>
                    <a:pt x="7681" y="8056"/>
                    <a:pt x="7718" y="7947"/>
                    <a:pt x="7718" y="7865"/>
                  </a:cubicBezTo>
                  <a:cubicBezTo>
                    <a:pt x="7718" y="7828"/>
                    <a:pt x="7718" y="7828"/>
                    <a:pt x="7754" y="7828"/>
                  </a:cubicBezTo>
                  <a:lnTo>
                    <a:pt x="7791" y="7865"/>
                  </a:lnTo>
                  <a:cubicBezTo>
                    <a:pt x="7718" y="8093"/>
                    <a:pt x="7681" y="8321"/>
                    <a:pt x="7563" y="8549"/>
                  </a:cubicBezTo>
                  <a:cubicBezTo>
                    <a:pt x="7490" y="8777"/>
                    <a:pt x="7408" y="9005"/>
                    <a:pt x="7262" y="9233"/>
                  </a:cubicBezTo>
                  <a:cubicBezTo>
                    <a:pt x="7143" y="9461"/>
                    <a:pt x="7034" y="9653"/>
                    <a:pt x="6879" y="9844"/>
                  </a:cubicBezTo>
                  <a:cubicBezTo>
                    <a:pt x="6842" y="9954"/>
                    <a:pt x="6769" y="10036"/>
                    <a:pt x="6687" y="10145"/>
                  </a:cubicBezTo>
                  <a:cubicBezTo>
                    <a:pt x="6614" y="10264"/>
                    <a:pt x="6541" y="10337"/>
                    <a:pt x="6459" y="10410"/>
                  </a:cubicBezTo>
                  <a:lnTo>
                    <a:pt x="6459" y="10492"/>
                  </a:lnTo>
                  <a:lnTo>
                    <a:pt x="6495" y="10638"/>
                  </a:lnTo>
                  <a:cubicBezTo>
                    <a:pt x="6578" y="10829"/>
                    <a:pt x="6614" y="11058"/>
                    <a:pt x="6651" y="11249"/>
                  </a:cubicBezTo>
                  <a:cubicBezTo>
                    <a:pt x="6651" y="11322"/>
                    <a:pt x="6651" y="11404"/>
                    <a:pt x="6687" y="11514"/>
                  </a:cubicBezTo>
                  <a:lnTo>
                    <a:pt x="6806" y="11514"/>
                  </a:lnTo>
                  <a:lnTo>
                    <a:pt x="6687" y="11632"/>
                  </a:lnTo>
                  <a:lnTo>
                    <a:pt x="6687" y="11669"/>
                  </a:lnTo>
                  <a:lnTo>
                    <a:pt x="6687" y="11705"/>
                  </a:lnTo>
                  <a:lnTo>
                    <a:pt x="6687" y="11778"/>
                  </a:lnTo>
                  <a:cubicBezTo>
                    <a:pt x="6806" y="11669"/>
                    <a:pt x="6879" y="11596"/>
                    <a:pt x="6915" y="11514"/>
                  </a:cubicBezTo>
                  <a:lnTo>
                    <a:pt x="7070" y="11514"/>
                  </a:lnTo>
                  <a:lnTo>
                    <a:pt x="7107" y="11477"/>
                  </a:lnTo>
                  <a:lnTo>
                    <a:pt x="7143" y="11441"/>
                  </a:lnTo>
                  <a:cubicBezTo>
                    <a:pt x="7143" y="11404"/>
                    <a:pt x="7143" y="11368"/>
                    <a:pt x="7107" y="11322"/>
                  </a:cubicBezTo>
                  <a:cubicBezTo>
                    <a:pt x="7298" y="11094"/>
                    <a:pt x="7490" y="10912"/>
                    <a:pt x="7636" y="10720"/>
                  </a:cubicBezTo>
                  <a:cubicBezTo>
                    <a:pt x="7864" y="10373"/>
                    <a:pt x="8055" y="10109"/>
                    <a:pt x="8211" y="9844"/>
                  </a:cubicBezTo>
                  <a:cubicBezTo>
                    <a:pt x="8402" y="9498"/>
                    <a:pt x="8512" y="9197"/>
                    <a:pt x="8548" y="8859"/>
                  </a:cubicBezTo>
                  <a:cubicBezTo>
                    <a:pt x="8594" y="8667"/>
                    <a:pt x="8630" y="8512"/>
                    <a:pt x="8630" y="8321"/>
                  </a:cubicBezTo>
                  <a:cubicBezTo>
                    <a:pt x="8630" y="8129"/>
                    <a:pt x="8594" y="7947"/>
                    <a:pt x="8548" y="7792"/>
                  </a:cubicBezTo>
                  <a:cubicBezTo>
                    <a:pt x="8512" y="7527"/>
                    <a:pt x="8366" y="7299"/>
                    <a:pt x="8174" y="7180"/>
                  </a:cubicBezTo>
                  <a:cubicBezTo>
                    <a:pt x="8092" y="7107"/>
                    <a:pt x="8019" y="7071"/>
                    <a:pt x="7909" y="7071"/>
                  </a:cubicBezTo>
                  <a:cubicBezTo>
                    <a:pt x="7864" y="7071"/>
                    <a:pt x="7791" y="7034"/>
                    <a:pt x="7754" y="7034"/>
                  </a:cubicBezTo>
                  <a:cubicBezTo>
                    <a:pt x="7718" y="7034"/>
                    <a:pt x="7636" y="7071"/>
                    <a:pt x="7599" y="7071"/>
                  </a:cubicBezTo>
                  <a:cubicBezTo>
                    <a:pt x="7298" y="7107"/>
                    <a:pt x="7107" y="7299"/>
                    <a:pt x="6952" y="7408"/>
                  </a:cubicBezTo>
                  <a:cubicBezTo>
                    <a:pt x="6879" y="7445"/>
                    <a:pt x="6842" y="7527"/>
                    <a:pt x="6806" y="7564"/>
                  </a:cubicBezTo>
                  <a:cubicBezTo>
                    <a:pt x="6842" y="7445"/>
                    <a:pt x="6879" y="7299"/>
                    <a:pt x="6915" y="7144"/>
                  </a:cubicBezTo>
                  <a:cubicBezTo>
                    <a:pt x="6997" y="6879"/>
                    <a:pt x="7070" y="6496"/>
                    <a:pt x="7143" y="6159"/>
                  </a:cubicBezTo>
                  <a:cubicBezTo>
                    <a:pt x="7180" y="5776"/>
                    <a:pt x="7180" y="5438"/>
                    <a:pt x="7143" y="5091"/>
                  </a:cubicBezTo>
                  <a:cubicBezTo>
                    <a:pt x="7107" y="4900"/>
                    <a:pt x="7107" y="4754"/>
                    <a:pt x="7070" y="4599"/>
                  </a:cubicBezTo>
                  <a:cubicBezTo>
                    <a:pt x="6997" y="4407"/>
                    <a:pt x="6952" y="4252"/>
                    <a:pt x="6879" y="4106"/>
                  </a:cubicBezTo>
                  <a:cubicBezTo>
                    <a:pt x="6806" y="4024"/>
                    <a:pt x="6769" y="3951"/>
                    <a:pt x="6724" y="3878"/>
                  </a:cubicBezTo>
                  <a:cubicBezTo>
                    <a:pt x="6687" y="3796"/>
                    <a:pt x="6651" y="3759"/>
                    <a:pt x="6578" y="3686"/>
                  </a:cubicBezTo>
                  <a:cubicBezTo>
                    <a:pt x="6541" y="3650"/>
                    <a:pt x="6495" y="3613"/>
                    <a:pt x="6422" y="3568"/>
                  </a:cubicBezTo>
                  <a:cubicBezTo>
                    <a:pt x="6386" y="3568"/>
                    <a:pt x="6313" y="3531"/>
                    <a:pt x="6267" y="3531"/>
                  </a:cubicBezTo>
                  <a:cubicBezTo>
                    <a:pt x="6231" y="3531"/>
                    <a:pt x="6194" y="3495"/>
                    <a:pt x="6158" y="3495"/>
                  </a:cubicBezTo>
                  <a:cubicBezTo>
                    <a:pt x="6121" y="3531"/>
                    <a:pt x="6121" y="3531"/>
                    <a:pt x="6085" y="3531"/>
                  </a:cubicBezTo>
                  <a:cubicBezTo>
                    <a:pt x="6003" y="3531"/>
                    <a:pt x="5966" y="3568"/>
                    <a:pt x="5930" y="3568"/>
                  </a:cubicBezTo>
                  <a:cubicBezTo>
                    <a:pt x="5811" y="3650"/>
                    <a:pt x="5738" y="3723"/>
                    <a:pt x="5665" y="3796"/>
                  </a:cubicBezTo>
                  <a:cubicBezTo>
                    <a:pt x="5629" y="3878"/>
                    <a:pt x="5583" y="3915"/>
                    <a:pt x="5547" y="3988"/>
                  </a:cubicBezTo>
                  <a:cubicBezTo>
                    <a:pt x="5510" y="4024"/>
                    <a:pt x="5474" y="4106"/>
                    <a:pt x="5437" y="4143"/>
                  </a:cubicBezTo>
                  <a:cubicBezTo>
                    <a:pt x="5401" y="4216"/>
                    <a:pt x="5401" y="4298"/>
                    <a:pt x="5355" y="4371"/>
                  </a:cubicBezTo>
                  <a:cubicBezTo>
                    <a:pt x="5401" y="4070"/>
                    <a:pt x="5401" y="3650"/>
                    <a:pt x="5401" y="3267"/>
                  </a:cubicBezTo>
                  <a:cubicBezTo>
                    <a:pt x="5355" y="2929"/>
                    <a:pt x="5355" y="2656"/>
                    <a:pt x="5282" y="2428"/>
                  </a:cubicBezTo>
                  <a:cubicBezTo>
                    <a:pt x="5246" y="2163"/>
                    <a:pt x="5173" y="1898"/>
                    <a:pt x="5054" y="1707"/>
                  </a:cubicBezTo>
                  <a:cubicBezTo>
                    <a:pt x="5018" y="1597"/>
                    <a:pt x="4981" y="1479"/>
                    <a:pt x="4899" y="1406"/>
                  </a:cubicBezTo>
                  <a:cubicBezTo>
                    <a:pt x="4862" y="1369"/>
                    <a:pt x="4826" y="1287"/>
                    <a:pt x="4753" y="1251"/>
                  </a:cubicBezTo>
                  <a:cubicBezTo>
                    <a:pt x="4717" y="1214"/>
                    <a:pt x="4671" y="1178"/>
                    <a:pt x="4634" y="1141"/>
                  </a:cubicBezTo>
                  <a:cubicBezTo>
                    <a:pt x="4525" y="1059"/>
                    <a:pt x="4443" y="1023"/>
                    <a:pt x="4333" y="950"/>
                  </a:cubicBezTo>
                  <a:cubicBezTo>
                    <a:pt x="4260" y="950"/>
                    <a:pt x="4215" y="913"/>
                    <a:pt x="4142" y="913"/>
                  </a:cubicBezTo>
                  <a:lnTo>
                    <a:pt x="3987" y="913"/>
                  </a:lnTo>
                  <a:cubicBezTo>
                    <a:pt x="3950" y="913"/>
                    <a:pt x="3877" y="913"/>
                    <a:pt x="3841" y="950"/>
                  </a:cubicBezTo>
                  <a:cubicBezTo>
                    <a:pt x="3804" y="950"/>
                    <a:pt x="3759" y="986"/>
                    <a:pt x="3722" y="1023"/>
                  </a:cubicBezTo>
                  <a:cubicBezTo>
                    <a:pt x="3686" y="1023"/>
                    <a:pt x="3649" y="1059"/>
                    <a:pt x="3613" y="1141"/>
                  </a:cubicBezTo>
                  <a:cubicBezTo>
                    <a:pt x="3576" y="1178"/>
                    <a:pt x="3531" y="1214"/>
                    <a:pt x="3494" y="1251"/>
                  </a:cubicBezTo>
                  <a:cubicBezTo>
                    <a:pt x="3385" y="1479"/>
                    <a:pt x="3348" y="1707"/>
                    <a:pt x="3302" y="1935"/>
                  </a:cubicBezTo>
                  <a:lnTo>
                    <a:pt x="3302" y="2510"/>
                  </a:lnTo>
                  <a:cubicBezTo>
                    <a:pt x="3193" y="2282"/>
                    <a:pt x="3120" y="2054"/>
                    <a:pt x="3001" y="1825"/>
                  </a:cubicBezTo>
                  <a:cubicBezTo>
                    <a:pt x="2846" y="1561"/>
                    <a:pt x="2737" y="1333"/>
                    <a:pt x="2582" y="1105"/>
                  </a:cubicBezTo>
                  <a:cubicBezTo>
                    <a:pt x="2390" y="831"/>
                    <a:pt x="2244" y="649"/>
                    <a:pt x="2089" y="494"/>
                  </a:cubicBezTo>
                  <a:cubicBezTo>
                    <a:pt x="1898" y="302"/>
                    <a:pt x="1706" y="147"/>
                    <a:pt x="1524" y="74"/>
                  </a:cubicBezTo>
                  <a:cubicBezTo>
                    <a:pt x="1405" y="37"/>
                    <a:pt x="1296" y="1"/>
                    <a:pt x="1177" y="1"/>
                  </a:cubicBezTo>
                  <a:close/>
                </a:path>
              </a:pathLst>
            </a:custGeom>
            <a:solidFill>
              <a:srgbClr val="FEBF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7" name="Google Shape;4617;p55"/>
            <p:cNvSpPr/>
            <p:nvPr/>
          </p:nvSpPr>
          <p:spPr>
            <a:xfrm>
              <a:off x="1744759" y="2482192"/>
              <a:ext cx="387002" cy="566749"/>
            </a:xfrm>
            <a:custGeom>
              <a:avLst/>
              <a:gdLst/>
              <a:ahLst/>
              <a:cxnLst/>
              <a:rect l="l" t="t" r="r" b="b"/>
              <a:pathLst>
                <a:path w="7189" h="10528" extrusionOk="0">
                  <a:moveTo>
                    <a:pt x="6423" y="0"/>
                  </a:moveTo>
                  <a:lnTo>
                    <a:pt x="6386" y="37"/>
                  </a:lnTo>
                  <a:cubicBezTo>
                    <a:pt x="6195" y="383"/>
                    <a:pt x="5967" y="757"/>
                    <a:pt x="5784" y="1031"/>
                  </a:cubicBezTo>
                  <a:cubicBezTo>
                    <a:pt x="5665" y="1213"/>
                    <a:pt x="5556" y="1368"/>
                    <a:pt x="5437" y="1560"/>
                  </a:cubicBezTo>
                  <a:cubicBezTo>
                    <a:pt x="5437" y="1487"/>
                    <a:pt x="5401" y="1368"/>
                    <a:pt x="5401" y="1296"/>
                  </a:cubicBezTo>
                  <a:cubicBezTo>
                    <a:pt x="5401" y="1213"/>
                    <a:pt x="5364" y="1104"/>
                    <a:pt x="5364" y="985"/>
                  </a:cubicBezTo>
                  <a:lnTo>
                    <a:pt x="5364" y="757"/>
                  </a:lnTo>
                  <a:cubicBezTo>
                    <a:pt x="5401" y="684"/>
                    <a:pt x="5401" y="611"/>
                    <a:pt x="5401" y="529"/>
                  </a:cubicBezTo>
                  <a:lnTo>
                    <a:pt x="5401" y="493"/>
                  </a:lnTo>
                  <a:lnTo>
                    <a:pt x="5364" y="493"/>
                  </a:lnTo>
                  <a:lnTo>
                    <a:pt x="5364" y="529"/>
                  </a:lnTo>
                  <a:cubicBezTo>
                    <a:pt x="5328" y="575"/>
                    <a:pt x="5328" y="611"/>
                    <a:pt x="5328" y="648"/>
                  </a:cubicBezTo>
                  <a:lnTo>
                    <a:pt x="5328" y="803"/>
                  </a:lnTo>
                  <a:cubicBezTo>
                    <a:pt x="5282" y="876"/>
                    <a:pt x="5328" y="949"/>
                    <a:pt x="5328" y="1067"/>
                  </a:cubicBezTo>
                  <a:cubicBezTo>
                    <a:pt x="5328" y="1213"/>
                    <a:pt x="5364" y="1405"/>
                    <a:pt x="5401" y="1633"/>
                  </a:cubicBezTo>
                  <a:lnTo>
                    <a:pt x="5209" y="1943"/>
                  </a:lnTo>
                  <a:lnTo>
                    <a:pt x="5136" y="2053"/>
                  </a:lnTo>
                  <a:cubicBezTo>
                    <a:pt x="5054" y="2208"/>
                    <a:pt x="4945" y="2354"/>
                    <a:pt x="4872" y="2509"/>
                  </a:cubicBezTo>
                  <a:lnTo>
                    <a:pt x="4826" y="2545"/>
                  </a:lnTo>
                  <a:lnTo>
                    <a:pt x="4680" y="2773"/>
                  </a:lnTo>
                  <a:lnTo>
                    <a:pt x="4598" y="2892"/>
                  </a:lnTo>
                  <a:cubicBezTo>
                    <a:pt x="4562" y="2928"/>
                    <a:pt x="4525" y="3001"/>
                    <a:pt x="4489" y="3084"/>
                  </a:cubicBezTo>
                  <a:cubicBezTo>
                    <a:pt x="4334" y="3312"/>
                    <a:pt x="4188" y="3540"/>
                    <a:pt x="4033" y="3768"/>
                  </a:cubicBezTo>
                  <a:lnTo>
                    <a:pt x="3996" y="3686"/>
                  </a:lnTo>
                  <a:lnTo>
                    <a:pt x="3996" y="3649"/>
                  </a:lnTo>
                  <a:lnTo>
                    <a:pt x="3960" y="3576"/>
                  </a:lnTo>
                  <a:cubicBezTo>
                    <a:pt x="3960" y="3540"/>
                    <a:pt x="3914" y="3494"/>
                    <a:pt x="3914" y="3458"/>
                  </a:cubicBezTo>
                  <a:cubicBezTo>
                    <a:pt x="3841" y="3312"/>
                    <a:pt x="3804" y="3193"/>
                    <a:pt x="3768" y="3038"/>
                  </a:cubicBezTo>
                  <a:cubicBezTo>
                    <a:pt x="3731" y="2965"/>
                    <a:pt x="3731" y="2855"/>
                    <a:pt x="3686" y="2773"/>
                  </a:cubicBezTo>
                  <a:cubicBezTo>
                    <a:pt x="3686" y="2664"/>
                    <a:pt x="3649" y="2582"/>
                    <a:pt x="3649" y="2472"/>
                  </a:cubicBezTo>
                  <a:cubicBezTo>
                    <a:pt x="3613" y="2244"/>
                    <a:pt x="3613" y="2053"/>
                    <a:pt x="3613" y="1825"/>
                  </a:cubicBezTo>
                  <a:cubicBezTo>
                    <a:pt x="3613" y="1487"/>
                    <a:pt x="3613" y="1140"/>
                    <a:pt x="3686" y="803"/>
                  </a:cubicBezTo>
                  <a:lnTo>
                    <a:pt x="3649" y="803"/>
                  </a:lnTo>
                  <a:lnTo>
                    <a:pt x="3649" y="757"/>
                  </a:lnTo>
                  <a:cubicBezTo>
                    <a:pt x="3613" y="757"/>
                    <a:pt x="3613" y="803"/>
                    <a:pt x="3613" y="803"/>
                  </a:cubicBezTo>
                  <a:cubicBezTo>
                    <a:pt x="3503" y="1332"/>
                    <a:pt x="3503" y="1861"/>
                    <a:pt x="3540" y="2354"/>
                  </a:cubicBezTo>
                  <a:cubicBezTo>
                    <a:pt x="3576" y="2627"/>
                    <a:pt x="3613" y="2892"/>
                    <a:pt x="3686" y="3157"/>
                  </a:cubicBezTo>
                  <a:cubicBezTo>
                    <a:pt x="3731" y="3266"/>
                    <a:pt x="3768" y="3385"/>
                    <a:pt x="3804" y="3540"/>
                  </a:cubicBezTo>
                  <a:cubicBezTo>
                    <a:pt x="3841" y="3576"/>
                    <a:pt x="3841" y="3649"/>
                    <a:pt x="3877" y="3686"/>
                  </a:cubicBezTo>
                  <a:cubicBezTo>
                    <a:pt x="3914" y="3768"/>
                    <a:pt x="3960" y="3804"/>
                    <a:pt x="3996" y="3877"/>
                  </a:cubicBezTo>
                  <a:lnTo>
                    <a:pt x="3841" y="4105"/>
                  </a:lnTo>
                  <a:cubicBezTo>
                    <a:pt x="3385" y="4862"/>
                    <a:pt x="2965" y="5547"/>
                    <a:pt x="2628" y="6231"/>
                  </a:cubicBezTo>
                  <a:cubicBezTo>
                    <a:pt x="2546" y="6386"/>
                    <a:pt x="2473" y="6541"/>
                    <a:pt x="2400" y="6733"/>
                  </a:cubicBezTo>
                  <a:cubicBezTo>
                    <a:pt x="2363" y="6650"/>
                    <a:pt x="2317" y="6614"/>
                    <a:pt x="2317" y="6578"/>
                  </a:cubicBezTo>
                  <a:lnTo>
                    <a:pt x="2281" y="6578"/>
                  </a:lnTo>
                  <a:cubicBezTo>
                    <a:pt x="2171" y="6349"/>
                    <a:pt x="2089" y="6158"/>
                    <a:pt x="2016" y="5966"/>
                  </a:cubicBezTo>
                  <a:cubicBezTo>
                    <a:pt x="1907" y="5775"/>
                    <a:pt x="1861" y="5592"/>
                    <a:pt x="1788" y="5364"/>
                  </a:cubicBezTo>
                  <a:cubicBezTo>
                    <a:pt x="1715" y="5091"/>
                    <a:pt x="1679" y="4862"/>
                    <a:pt x="1633" y="4598"/>
                  </a:cubicBezTo>
                  <a:cubicBezTo>
                    <a:pt x="1597" y="4370"/>
                    <a:pt x="1560" y="4142"/>
                    <a:pt x="1560" y="3877"/>
                  </a:cubicBezTo>
                  <a:lnTo>
                    <a:pt x="1560" y="3576"/>
                  </a:lnTo>
                  <a:cubicBezTo>
                    <a:pt x="1560" y="3540"/>
                    <a:pt x="1560" y="3540"/>
                    <a:pt x="1524" y="3540"/>
                  </a:cubicBezTo>
                  <a:cubicBezTo>
                    <a:pt x="1524" y="3540"/>
                    <a:pt x="1487" y="3540"/>
                    <a:pt x="1487" y="3576"/>
                  </a:cubicBezTo>
                  <a:cubicBezTo>
                    <a:pt x="1487" y="3841"/>
                    <a:pt x="1487" y="4142"/>
                    <a:pt x="1524" y="4406"/>
                  </a:cubicBezTo>
                  <a:cubicBezTo>
                    <a:pt x="1560" y="4680"/>
                    <a:pt x="1597" y="4981"/>
                    <a:pt x="1679" y="5282"/>
                  </a:cubicBezTo>
                  <a:cubicBezTo>
                    <a:pt x="1752" y="5547"/>
                    <a:pt x="1825" y="5820"/>
                    <a:pt x="1943" y="6085"/>
                  </a:cubicBezTo>
                  <a:cubicBezTo>
                    <a:pt x="2053" y="6349"/>
                    <a:pt x="2171" y="6614"/>
                    <a:pt x="2317" y="6842"/>
                  </a:cubicBezTo>
                  <a:cubicBezTo>
                    <a:pt x="2053" y="7371"/>
                    <a:pt x="1825" y="7946"/>
                    <a:pt x="1633" y="8475"/>
                  </a:cubicBezTo>
                  <a:cubicBezTo>
                    <a:pt x="1560" y="8740"/>
                    <a:pt x="1487" y="9013"/>
                    <a:pt x="1369" y="9314"/>
                  </a:cubicBezTo>
                  <a:lnTo>
                    <a:pt x="1296" y="9196"/>
                  </a:lnTo>
                  <a:lnTo>
                    <a:pt x="1259" y="9123"/>
                  </a:lnTo>
                  <a:cubicBezTo>
                    <a:pt x="1177" y="9050"/>
                    <a:pt x="1104" y="8931"/>
                    <a:pt x="1031" y="8858"/>
                  </a:cubicBezTo>
                  <a:cubicBezTo>
                    <a:pt x="876" y="8667"/>
                    <a:pt x="721" y="8475"/>
                    <a:pt x="612" y="8247"/>
                  </a:cubicBezTo>
                  <a:cubicBezTo>
                    <a:pt x="420" y="7909"/>
                    <a:pt x="265" y="7526"/>
                    <a:pt x="155" y="7189"/>
                  </a:cubicBezTo>
                  <a:cubicBezTo>
                    <a:pt x="119" y="7070"/>
                    <a:pt x="119" y="6997"/>
                    <a:pt x="82" y="6915"/>
                  </a:cubicBezTo>
                  <a:cubicBezTo>
                    <a:pt x="82" y="6879"/>
                    <a:pt x="82" y="6879"/>
                    <a:pt x="37" y="6879"/>
                  </a:cubicBezTo>
                  <a:lnTo>
                    <a:pt x="0" y="6915"/>
                  </a:lnTo>
                  <a:cubicBezTo>
                    <a:pt x="82" y="7143"/>
                    <a:pt x="155" y="7371"/>
                    <a:pt x="228" y="7599"/>
                  </a:cubicBezTo>
                  <a:cubicBezTo>
                    <a:pt x="310" y="7827"/>
                    <a:pt x="420" y="8055"/>
                    <a:pt x="539" y="8283"/>
                  </a:cubicBezTo>
                  <a:cubicBezTo>
                    <a:pt x="648" y="8475"/>
                    <a:pt x="767" y="8703"/>
                    <a:pt x="913" y="8895"/>
                  </a:cubicBezTo>
                  <a:cubicBezTo>
                    <a:pt x="995" y="9013"/>
                    <a:pt x="1068" y="9086"/>
                    <a:pt x="1141" y="9196"/>
                  </a:cubicBezTo>
                  <a:cubicBezTo>
                    <a:pt x="1223" y="9314"/>
                    <a:pt x="1296" y="9387"/>
                    <a:pt x="1332" y="9469"/>
                  </a:cubicBezTo>
                  <a:cubicBezTo>
                    <a:pt x="1332" y="9542"/>
                    <a:pt x="1296" y="9615"/>
                    <a:pt x="1296" y="9697"/>
                  </a:cubicBezTo>
                  <a:cubicBezTo>
                    <a:pt x="1259" y="9880"/>
                    <a:pt x="1223" y="10071"/>
                    <a:pt x="1177" y="10300"/>
                  </a:cubicBezTo>
                  <a:cubicBezTo>
                    <a:pt x="1141" y="10382"/>
                    <a:pt x="1141" y="10455"/>
                    <a:pt x="1141" y="10528"/>
                  </a:cubicBezTo>
                  <a:cubicBezTo>
                    <a:pt x="1223" y="10528"/>
                    <a:pt x="1296" y="10528"/>
                    <a:pt x="1369" y="10491"/>
                  </a:cubicBezTo>
                  <a:lnTo>
                    <a:pt x="1332" y="10491"/>
                  </a:lnTo>
                  <a:cubicBezTo>
                    <a:pt x="1369" y="10418"/>
                    <a:pt x="1369" y="10336"/>
                    <a:pt x="1369" y="10263"/>
                  </a:cubicBezTo>
                  <a:cubicBezTo>
                    <a:pt x="1405" y="10227"/>
                    <a:pt x="1405" y="10154"/>
                    <a:pt x="1405" y="10108"/>
                  </a:cubicBezTo>
                  <a:cubicBezTo>
                    <a:pt x="1487" y="10071"/>
                    <a:pt x="1560" y="10071"/>
                    <a:pt x="1633" y="10071"/>
                  </a:cubicBezTo>
                  <a:cubicBezTo>
                    <a:pt x="1715" y="10071"/>
                    <a:pt x="1825" y="10035"/>
                    <a:pt x="1943" y="10035"/>
                  </a:cubicBezTo>
                  <a:cubicBezTo>
                    <a:pt x="2135" y="9999"/>
                    <a:pt x="2317" y="9926"/>
                    <a:pt x="2546" y="9880"/>
                  </a:cubicBezTo>
                  <a:cubicBezTo>
                    <a:pt x="2965" y="9770"/>
                    <a:pt x="3348" y="9579"/>
                    <a:pt x="3686" y="9387"/>
                  </a:cubicBezTo>
                  <a:lnTo>
                    <a:pt x="3686" y="9351"/>
                  </a:lnTo>
                  <a:lnTo>
                    <a:pt x="3649" y="9351"/>
                  </a:lnTo>
                  <a:cubicBezTo>
                    <a:pt x="3576" y="9387"/>
                    <a:pt x="3540" y="9424"/>
                    <a:pt x="3458" y="9424"/>
                  </a:cubicBezTo>
                  <a:cubicBezTo>
                    <a:pt x="3312" y="9542"/>
                    <a:pt x="3120" y="9615"/>
                    <a:pt x="2892" y="9652"/>
                  </a:cubicBezTo>
                  <a:cubicBezTo>
                    <a:pt x="2737" y="9734"/>
                    <a:pt x="2509" y="9770"/>
                    <a:pt x="2317" y="9843"/>
                  </a:cubicBezTo>
                  <a:cubicBezTo>
                    <a:pt x="2135" y="9880"/>
                    <a:pt x="1980" y="9880"/>
                    <a:pt x="1825" y="9926"/>
                  </a:cubicBezTo>
                  <a:cubicBezTo>
                    <a:pt x="1752" y="9926"/>
                    <a:pt x="1715" y="9962"/>
                    <a:pt x="1633" y="9962"/>
                  </a:cubicBezTo>
                  <a:lnTo>
                    <a:pt x="1451" y="9962"/>
                  </a:lnTo>
                  <a:cubicBezTo>
                    <a:pt x="1487" y="9843"/>
                    <a:pt x="1524" y="9734"/>
                    <a:pt x="1524" y="9579"/>
                  </a:cubicBezTo>
                  <a:cubicBezTo>
                    <a:pt x="1597" y="9314"/>
                    <a:pt x="1715" y="9013"/>
                    <a:pt x="1788" y="8703"/>
                  </a:cubicBezTo>
                  <a:cubicBezTo>
                    <a:pt x="1861" y="8703"/>
                    <a:pt x="1907" y="8703"/>
                    <a:pt x="1980" y="8667"/>
                  </a:cubicBezTo>
                  <a:cubicBezTo>
                    <a:pt x="2053" y="8667"/>
                    <a:pt x="2135" y="8630"/>
                    <a:pt x="2244" y="8594"/>
                  </a:cubicBezTo>
                  <a:cubicBezTo>
                    <a:pt x="2400" y="8557"/>
                    <a:pt x="2546" y="8512"/>
                    <a:pt x="2701" y="8475"/>
                  </a:cubicBezTo>
                  <a:cubicBezTo>
                    <a:pt x="3047" y="8366"/>
                    <a:pt x="3348" y="8247"/>
                    <a:pt x="3613" y="8137"/>
                  </a:cubicBezTo>
                  <a:cubicBezTo>
                    <a:pt x="3960" y="8019"/>
                    <a:pt x="4261" y="7909"/>
                    <a:pt x="4525" y="7754"/>
                  </a:cubicBezTo>
                  <a:cubicBezTo>
                    <a:pt x="4826" y="7645"/>
                    <a:pt x="5136" y="7453"/>
                    <a:pt x="5401" y="7298"/>
                  </a:cubicBezTo>
                  <a:lnTo>
                    <a:pt x="5401" y="7262"/>
                  </a:lnTo>
                  <a:lnTo>
                    <a:pt x="5364" y="7225"/>
                  </a:lnTo>
                  <a:lnTo>
                    <a:pt x="5364" y="7262"/>
                  </a:lnTo>
                  <a:cubicBezTo>
                    <a:pt x="5173" y="7335"/>
                    <a:pt x="4981" y="7453"/>
                    <a:pt x="4790" y="7563"/>
                  </a:cubicBezTo>
                  <a:cubicBezTo>
                    <a:pt x="4562" y="7681"/>
                    <a:pt x="4297" y="7791"/>
                    <a:pt x="4069" y="7909"/>
                  </a:cubicBezTo>
                  <a:cubicBezTo>
                    <a:pt x="3841" y="7982"/>
                    <a:pt x="3613" y="8055"/>
                    <a:pt x="3312" y="8174"/>
                  </a:cubicBezTo>
                  <a:cubicBezTo>
                    <a:pt x="3047" y="8247"/>
                    <a:pt x="2819" y="8329"/>
                    <a:pt x="2546" y="8366"/>
                  </a:cubicBezTo>
                  <a:cubicBezTo>
                    <a:pt x="2436" y="8402"/>
                    <a:pt x="2317" y="8439"/>
                    <a:pt x="2244" y="8475"/>
                  </a:cubicBezTo>
                  <a:lnTo>
                    <a:pt x="2089" y="8475"/>
                  </a:lnTo>
                  <a:lnTo>
                    <a:pt x="1943" y="8557"/>
                  </a:lnTo>
                  <a:lnTo>
                    <a:pt x="1825" y="8557"/>
                  </a:lnTo>
                  <a:cubicBezTo>
                    <a:pt x="1980" y="8174"/>
                    <a:pt x="2135" y="7754"/>
                    <a:pt x="2317" y="7335"/>
                  </a:cubicBezTo>
                  <a:cubicBezTo>
                    <a:pt x="2473" y="6997"/>
                    <a:pt x="2628" y="6614"/>
                    <a:pt x="2819" y="6276"/>
                  </a:cubicBezTo>
                  <a:lnTo>
                    <a:pt x="2929" y="6231"/>
                  </a:lnTo>
                  <a:cubicBezTo>
                    <a:pt x="3047" y="6194"/>
                    <a:pt x="3157" y="6158"/>
                    <a:pt x="3275" y="6121"/>
                  </a:cubicBezTo>
                  <a:lnTo>
                    <a:pt x="3576" y="6003"/>
                  </a:lnTo>
                  <a:lnTo>
                    <a:pt x="3731" y="5966"/>
                  </a:lnTo>
                  <a:cubicBezTo>
                    <a:pt x="3996" y="5893"/>
                    <a:pt x="4297" y="5775"/>
                    <a:pt x="4644" y="5665"/>
                  </a:cubicBezTo>
                  <a:cubicBezTo>
                    <a:pt x="4945" y="5547"/>
                    <a:pt x="5246" y="5437"/>
                    <a:pt x="5510" y="5282"/>
                  </a:cubicBezTo>
                  <a:cubicBezTo>
                    <a:pt x="5784" y="5136"/>
                    <a:pt x="6085" y="4981"/>
                    <a:pt x="6350" y="4789"/>
                  </a:cubicBezTo>
                  <a:lnTo>
                    <a:pt x="6350" y="4753"/>
                  </a:lnTo>
                  <a:lnTo>
                    <a:pt x="6313" y="4716"/>
                  </a:lnTo>
                  <a:cubicBezTo>
                    <a:pt x="6158" y="4826"/>
                    <a:pt x="6049" y="4908"/>
                    <a:pt x="5894" y="4981"/>
                  </a:cubicBezTo>
                  <a:cubicBezTo>
                    <a:pt x="5784" y="5054"/>
                    <a:pt x="5629" y="5136"/>
                    <a:pt x="5510" y="5209"/>
                  </a:cubicBezTo>
                  <a:cubicBezTo>
                    <a:pt x="5282" y="5319"/>
                    <a:pt x="5100" y="5401"/>
                    <a:pt x="4872" y="5510"/>
                  </a:cubicBezTo>
                  <a:cubicBezTo>
                    <a:pt x="4680" y="5592"/>
                    <a:pt x="4452" y="5665"/>
                    <a:pt x="4188" y="5738"/>
                  </a:cubicBezTo>
                  <a:cubicBezTo>
                    <a:pt x="3960" y="5820"/>
                    <a:pt x="3731" y="5893"/>
                    <a:pt x="3458" y="5966"/>
                  </a:cubicBezTo>
                  <a:lnTo>
                    <a:pt x="3421" y="5966"/>
                  </a:lnTo>
                  <a:lnTo>
                    <a:pt x="3312" y="6003"/>
                  </a:lnTo>
                  <a:cubicBezTo>
                    <a:pt x="3157" y="6048"/>
                    <a:pt x="3002" y="6121"/>
                    <a:pt x="2856" y="6158"/>
                  </a:cubicBezTo>
                  <a:cubicBezTo>
                    <a:pt x="3047" y="5820"/>
                    <a:pt x="3193" y="5510"/>
                    <a:pt x="3385" y="5136"/>
                  </a:cubicBezTo>
                  <a:cubicBezTo>
                    <a:pt x="3458" y="5054"/>
                    <a:pt x="3503" y="4981"/>
                    <a:pt x="3540" y="4908"/>
                  </a:cubicBezTo>
                  <a:lnTo>
                    <a:pt x="3540" y="4862"/>
                  </a:lnTo>
                  <a:cubicBezTo>
                    <a:pt x="3768" y="4488"/>
                    <a:pt x="3996" y="4069"/>
                    <a:pt x="4297" y="3576"/>
                  </a:cubicBezTo>
                  <a:cubicBezTo>
                    <a:pt x="4452" y="3576"/>
                    <a:pt x="4562" y="3540"/>
                    <a:pt x="4644" y="3540"/>
                  </a:cubicBezTo>
                  <a:cubicBezTo>
                    <a:pt x="4753" y="3494"/>
                    <a:pt x="4872" y="3458"/>
                    <a:pt x="5018" y="3421"/>
                  </a:cubicBezTo>
                  <a:cubicBezTo>
                    <a:pt x="5282" y="3348"/>
                    <a:pt x="5556" y="3230"/>
                    <a:pt x="5784" y="3157"/>
                  </a:cubicBezTo>
                  <a:cubicBezTo>
                    <a:pt x="5930" y="3084"/>
                    <a:pt x="6049" y="3038"/>
                    <a:pt x="6158" y="3001"/>
                  </a:cubicBezTo>
                  <a:cubicBezTo>
                    <a:pt x="6277" y="2928"/>
                    <a:pt x="6386" y="2892"/>
                    <a:pt x="6505" y="2810"/>
                  </a:cubicBezTo>
                  <a:cubicBezTo>
                    <a:pt x="6769" y="2700"/>
                    <a:pt x="6997" y="2545"/>
                    <a:pt x="7189" y="2436"/>
                  </a:cubicBezTo>
                  <a:lnTo>
                    <a:pt x="7189" y="2399"/>
                  </a:lnTo>
                  <a:lnTo>
                    <a:pt x="7189" y="2354"/>
                  </a:lnTo>
                  <a:lnTo>
                    <a:pt x="7152" y="2354"/>
                  </a:lnTo>
                  <a:cubicBezTo>
                    <a:pt x="6997" y="2472"/>
                    <a:pt x="6806" y="2582"/>
                    <a:pt x="6614" y="2664"/>
                  </a:cubicBezTo>
                  <a:cubicBezTo>
                    <a:pt x="6423" y="2773"/>
                    <a:pt x="6277" y="2855"/>
                    <a:pt x="6085" y="2928"/>
                  </a:cubicBezTo>
                  <a:cubicBezTo>
                    <a:pt x="5894" y="3001"/>
                    <a:pt x="5702" y="3084"/>
                    <a:pt x="5474" y="3157"/>
                  </a:cubicBezTo>
                  <a:cubicBezTo>
                    <a:pt x="5282" y="3193"/>
                    <a:pt x="5100" y="3266"/>
                    <a:pt x="4872" y="3312"/>
                  </a:cubicBezTo>
                  <a:cubicBezTo>
                    <a:pt x="4753" y="3348"/>
                    <a:pt x="4644" y="3385"/>
                    <a:pt x="4525" y="3385"/>
                  </a:cubicBezTo>
                  <a:lnTo>
                    <a:pt x="4416" y="3421"/>
                  </a:lnTo>
                  <a:cubicBezTo>
                    <a:pt x="4525" y="3193"/>
                    <a:pt x="4680" y="2965"/>
                    <a:pt x="4826" y="2773"/>
                  </a:cubicBezTo>
                  <a:cubicBezTo>
                    <a:pt x="4908" y="2582"/>
                    <a:pt x="5018" y="2436"/>
                    <a:pt x="5136" y="2244"/>
                  </a:cubicBezTo>
                  <a:cubicBezTo>
                    <a:pt x="5246" y="2089"/>
                    <a:pt x="5364" y="1898"/>
                    <a:pt x="5437" y="1715"/>
                  </a:cubicBezTo>
                  <a:lnTo>
                    <a:pt x="5592" y="1524"/>
                  </a:lnTo>
                  <a:lnTo>
                    <a:pt x="5821" y="1177"/>
                  </a:lnTo>
                  <a:cubicBezTo>
                    <a:pt x="5894" y="1140"/>
                    <a:pt x="5967" y="1104"/>
                    <a:pt x="6085" y="1031"/>
                  </a:cubicBezTo>
                  <a:cubicBezTo>
                    <a:pt x="6158" y="985"/>
                    <a:pt x="6240" y="949"/>
                    <a:pt x="6350" y="876"/>
                  </a:cubicBezTo>
                  <a:cubicBezTo>
                    <a:pt x="6541" y="757"/>
                    <a:pt x="6696" y="611"/>
                    <a:pt x="6842" y="493"/>
                  </a:cubicBezTo>
                  <a:lnTo>
                    <a:pt x="6842" y="456"/>
                  </a:lnTo>
                  <a:lnTo>
                    <a:pt x="6806" y="456"/>
                  </a:lnTo>
                  <a:cubicBezTo>
                    <a:pt x="6651" y="575"/>
                    <a:pt x="6505" y="684"/>
                    <a:pt x="6386" y="757"/>
                  </a:cubicBezTo>
                  <a:cubicBezTo>
                    <a:pt x="6240" y="876"/>
                    <a:pt x="6085" y="949"/>
                    <a:pt x="5930" y="1031"/>
                  </a:cubicBezTo>
                  <a:cubicBezTo>
                    <a:pt x="5894" y="1067"/>
                    <a:pt x="5894" y="1067"/>
                    <a:pt x="5857" y="1067"/>
                  </a:cubicBezTo>
                  <a:cubicBezTo>
                    <a:pt x="5930" y="949"/>
                    <a:pt x="6012" y="839"/>
                    <a:pt x="6085" y="721"/>
                  </a:cubicBezTo>
                  <a:cubicBezTo>
                    <a:pt x="6195" y="493"/>
                    <a:pt x="6313" y="265"/>
                    <a:pt x="6468" y="73"/>
                  </a:cubicBezTo>
                  <a:cubicBezTo>
                    <a:pt x="6468" y="37"/>
                    <a:pt x="6468" y="37"/>
                    <a:pt x="6423" y="37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8" name="Google Shape;4618;p55"/>
            <p:cNvSpPr/>
            <p:nvPr/>
          </p:nvSpPr>
          <p:spPr>
            <a:xfrm>
              <a:off x="1804192" y="3057260"/>
              <a:ext cx="10336" cy="14319"/>
            </a:xfrm>
            <a:custGeom>
              <a:avLst/>
              <a:gdLst/>
              <a:ahLst/>
              <a:cxnLst/>
              <a:rect l="l" t="t" r="r" b="b"/>
              <a:pathLst>
                <a:path w="192" h="266" extrusionOk="0">
                  <a:moveTo>
                    <a:pt x="0" y="1"/>
                  </a:moveTo>
                  <a:lnTo>
                    <a:pt x="0" y="74"/>
                  </a:lnTo>
                  <a:lnTo>
                    <a:pt x="0" y="110"/>
                  </a:lnTo>
                  <a:cubicBezTo>
                    <a:pt x="0" y="156"/>
                    <a:pt x="37" y="192"/>
                    <a:pt x="73" y="229"/>
                  </a:cubicBezTo>
                  <a:lnTo>
                    <a:pt x="119" y="265"/>
                  </a:lnTo>
                  <a:cubicBezTo>
                    <a:pt x="119" y="265"/>
                    <a:pt x="155" y="265"/>
                    <a:pt x="155" y="229"/>
                  </a:cubicBezTo>
                  <a:cubicBezTo>
                    <a:pt x="192" y="229"/>
                    <a:pt x="155" y="192"/>
                    <a:pt x="155" y="192"/>
                  </a:cubicBezTo>
                  <a:cubicBezTo>
                    <a:pt x="119" y="110"/>
                    <a:pt x="37" y="37"/>
                    <a:pt x="0" y="1"/>
                  </a:cubicBezTo>
                  <a:close/>
                </a:path>
              </a:pathLst>
            </a:custGeom>
            <a:solidFill>
              <a:srgbClr val="006B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9" name="Google Shape;4619;p55"/>
            <p:cNvSpPr/>
            <p:nvPr/>
          </p:nvSpPr>
          <p:spPr>
            <a:xfrm>
              <a:off x="1802200" y="2482192"/>
              <a:ext cx="290803" cy="593288"/>
            </a:xfrm>
            <a:custGeom>
              <a:avLst/>
              <a:gdLst/>
              <a:ahLst/>
              <a:cxnLst/>
              <a:rect l="l" t="t" r="r" b="b"/>
              <a:pathLst>
                <a:path w="5402" h="11021" extrusionOk="0">
                  <a:moveTo>
                    <a:pt x="5356" y="0"/>
                  </a:moveTo>
                  <a:lnTo>
                    <a:pt x="5319" y="37"/>
                  </a:lnTo>
                  <a:cubicBezTo>
                    <a:pt x="5128" y="383"/>
                    <a:pt x="4900" y="757"/>
                    <a:pt x="4717" y="1031"/>
                  </a:cubicBezTo>
                  <a:cubicBezTo>
                    <a:pt x="4635" y="1177"/>
                    <a:pt x="4525" y="1332"/>
                    <a:pt x="4443" y="1487"/>
                  </a:cubicBezTo>
                  <a:cubicBezTo>
                    <a:pt x="4407" y="1524"/>
                    <a:pt x="4370" y="1597"/>
                    <a:pt x="4334" y="1633"/>
                  </a:cubicBezTo>
                  <a:lnTo>
                    <a:pt x="4142" y="1943"/>
                  </a:lnTo>
                  <a:lnTo>
                    <a:pt x="4069" y="2053"/>
                  </a:lnTo>
                  <a:cubicBezTo>
                    <a:pt x="3987" y="2208"/>
                    <a:pt x="3878" y="2354"/>
                    <a:pt x="3805" y="2509"/>
                  </a:cubicBezTo>
                  <a:lnTo>
                    <a:pt x="3759" y="2545"/>
                  </a:lnTo>
                  <a:lnTo>
                    <a:pt x="3613" y="2773"/>
                  </a:lnTo>
                  <a:lnTo>
                    <a:pt x="3531" y="2892"/>
                  </a:lnTo>
                  <a:cubicBezTo>
                    <a:pt x="3495" y="2928"/>
                    <a:pt x="3458" y="3001"/>
                    <a:pt x="3422" y="3084"/>
                  </a:cubicBezTo>
                  <a:cubicBezTo>
                    <a:pt x="3303" y="3266"/>
                    <a:pt x="3157" y="3458"/>
                    <a:pt x="3038" y="3686"/>
                  </a:cubicBezTo>
                  <a:cubicBezTo>
                    <a:pt x="3002" y="3722"/>
                    <a:pt x="2966" y="3804"/>
                    <a:pt x="2929" y="3877"/>
                  </a:cubicBezTo>
                  <a:lnTo>
                    <a:pt x="2774" y="4105"/>
                  </a:lnTo>
                  <a:cubicBezTo>
                    <a:pt x="2318" y="4862"/>
                    <a:pt x="1898" y="5547"/>
                    <a:pt x="1561" y="6231"/>
                  </a:cubicBezTo>
                  <a:cubicBezTo>
                    <a:pt x="1479" y="6386"/>
                    <a:pt x="1406" y="6505"/>
                    <a:pt x="1369" y="6650"/>
                  </a:cubicBezTo>
                  <a:cubicBezTo>
                    <a:pt x="1333" y="6733"/>
                    <a:pt x="1296" y="6769"/>
                    <a:pt x="1250" y="6842"/>
                  </a:cubicBezTo>
                  <a:cubicBezTo>
                    <a:pt x="986" y="7371"/>
                    <a:pt x="758" y="7946"/>
                    <a:pt x="566" y="8475"/>
                  </a:cubicBezTo>
                  <a:cubicBezTo>
                    <a:pt x="493" y="8703"/>
                    <a:pt x="420" y="8931"/>
                    <a:pt x="338" y="9196"/>
                  </a:cubicBezTo>
                  <a:cubicBezTo>
                    <a:pt x="338" y="9278"/>
                    <a:pt x="302" y="9351"/>
                    <a:pt x="265" y="9469"/>
                  </a:cubicBezTo>
                  <a:cubicBezTo>
                    <a:pt x="265" y="9542"/>
                    <a:pt x="229" y="9615"/>
                    <a:pt x="229" y="9697"/>
                  </a:cubicBezTo>
                  <a:cubicBezTo>
                    <a:pt x="192" y="9880"/>
                    <a:pt x="156" y="10071"/>
                    <a:pt x="110" y="10300"/>
                  </a:cubicBezTo>
                  <a:cubicBezTo>
                    <a:pt x="74" y="10382"/>
                    <a:pt x="74" y="10455"/>
                    <a:pt x="74" y="10564"/>
                  </a:cubicBezTo>
                  <a:cubicBezTo>
                    <a:pt x="37" y="10564"/>
                    <a:pt x="37" y="10564"/>
                    <a:pt x="37" y="10610"/>
                  </a:cubicBezTo>
                  <a:lnTo>
                    <a:pt x="37" y="10683"/>
                  </a:lnTo>
                  <a:lnTo>
                    <a:pt x="37" y="10756"/>
                  </a:lnTo>
                  <a:lnTo>
                    <a:pt x="37" y="10792"/>
                  </a:lnTo>
                  <a:cubicBezTo>
                    <a:pt x="37" y="10838"/>
                    <a:pt x="37" y="10874"/>
                    <a:pt x="1" y="10911"/>
                  </a:cubicBezTo>
                  <a:cubicBezTo>
                    <a:pt x="1" y="10984"/>
                    <a:pt x="37" y="11020"/>
                    <a:pt x="110" y="11020"/>
                  </a:cubicBezTo>
                  <a:cubicBezTo>
                    <a:pt x="156" y="11020"/>
                    <a:pt x="192" y="10984"/>
                    <a:pt x="192" y="10947"/>
                  </a:cubicBezTo>
                  <a:cubicBezTo>
                    <a:pt x="192" y="10911"/>
                    <a:pt x="229" y="10838"/>
                    <a:pt x="229" y="10792"/>
                  </a:cubicBezTo>
                  <a:cubicBezTo>
                    <a:pt x="229" y="10719"/>
                    <a:pt x="229" y="10683"/>
                    <a:pt x="265" y="10610"/>
                  </a:cubicBezTo>
                  <a:lnTo>
                    <a:pt x="265" y="10491"/>
                  </a:lnTo>
                  <a:cubicBezTo>
                    <a:pt x="302" y="10418"/>
                    <a:pt x="302" y="10336"/>
                    <a:pt x="302" y="10263"/>
                  </a:cubicBezTo>
                  <a:cubicBezTo>
                    <a:pt x="338" y="10227"/>
                    <a:pt x="338" y="10154"/>
                    <a:pt x="338" y="10108"/>
                  </a:cubicBezTo>
                  <a:cubicBezTo>
                    <a:pt x="384" y="10071"/>
                    <a:pt x="384" y="9999"/>
                    <a:pt x="384" y="9962"/>
                  </a:cubicBezTo>
                  <a:cubicBezTo>
                    <a:pt x="420" y="9843"/>
                    <a:pt x="457" y="9734"/>
                    <a:pt x="457" y="9579"/>
                  </a:cubicBezTo>
                  <a:cubicBezTo>
                    <a:pt x="530" y="9314"/>
                    <a:pt x="648" y="9013"/>
                    <a:pt x="721" y="8703"/>
                  </a:cubicBezTo>
                  <a:cubicBezTo>
                    <a:pt x="758" y="8667"/>
                    <a:pt x="758" y="8630"/>
                    <a:pt x="794" y="8557"/>
                  </a:cubicBezTo>
                  <a:lnTo>
                    <a:pt x="758" y="8557"/>
                  </a:lnTo>
                  <a:cubicBezTo>
                    <a:pt x="913" y="8174"/>
                    <a:pt x="1068" y="7754"/>
                    <a:pt x="1250" y="7335"/>
                  </a:cubicBezTo>
                  <a:cubicBezTo>
                    <a:pt x="1406" y="6997"/>
                    <a:pt x="1561" y="6614"/>
                    <a:pt x="1752" y="6276"/>
                  </a:cubicBezTo>
                  <a:cubicBezTo>
                    <a:pt x="1752" y="6231"/>
                    <a:pt x="1789" y="6194"/>
                    <a:pt x="1789" y="6158"/>
                  </a:cubicBezTo>
                  <a:cubicBezTo>
                    <a:pt x="1980" y="5820"/>
                    <a:pt x="2126" y="5510"/>
                    <a:pt x="2318" y="5136"/>
                  </a:cubicBezTo>
                  <a:cubicBezTo>
                    <a:pt x="2391" y="5054"/>
                    <a:pt x="2436" y="4981"/>
                    <a:pt x="2473" y="4908"/>
                  </a:cubicBezTo>
                  <a:lnTo>
                    <a:pt x="2473" y="4862"/>
                  </a:lnTo>
                  <a:cubicBezTo>
                    <a:pt x="2701" y="4488"/>
                    <a:pt x="2929" y="4069"/>
                    <a:pt x="3230" y="3576"/>
                  </a:cubicBezTo>
                  <a:cubicBezTo>
                    <a:pt x="3267" y="3540"/>
                    <a:pt x="3303" y="3494"/>
                    <a:pt x="3349" y="3421"/>
                  </a:cubicBezTo>
                  <a:cubicBezTo>
                    <a:pt x="3458" y="3193"/>
                    <a:pt x="3613" y="2965"/>
                    <a:pt x="3759" y="2773"/>
                  </a:cubicBezTo>
                  <a:cubicBezTo>
                    <a:pt x="3841" y="2582"/>
                    <a:pt x="3951" y="2436"/>
                    <a:pt x="4069" y="2244"/>
                  </a:cubicBezTo>
                  <a:cubicBezTo>
                    <a:pt x="4179" y="2089"/>
                    <a:pt x="4297" y="1898"/>
                    <a:pt x="4370" y="1715"/>
                  </a:cubicBezTo>
                  <a:lnTo>
                    <a:pt x="4525" y="1524"/>
                  </a:lnTo>
                  <a:lnTo>
                    <a:pt x="4754" y="1177"/>
                  </a:lnTo>
                  <a:lnTo>
                    <a:pt x="4754" y="1140"/>
                  </a:lnTo>
                  <a:cubicBezTo>
                    <a:pt x="4754" y="1140"/>
                    <a:pt x="4790" y="1104"/>
                    <a:pt x="4790" y="1067"/>
                  </a:cubicBezTo>
                  <a:cubicBezTo>
                    <a:pt x="4863" y="949"/>
                    <a:pt x="4945" y="839"/>
                    <a:pt x="5018" y="721"/>
                  </a:cubicBezTo>
                  <a:cubicBezTo>
                    <a:pt x="5128" y="493"/>
                    <a:pt x="5246" y="265"/>
                    <a:pt x="5401" y="73"/>
                  </a:cubicBezTo>
                  <a:cubicBezTo>
                    <a:pt x="5401" y="37"/>
                    <a:pt x="5401" y="37"/>
                    <a:pt x="5356" y="37"/>
                  </a:cubicBezTo>
                  <a:lnTo>
                    <a:pt x="535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0" name="Google Shape;4620;p55"/>
            <p:cNvSpPr/>
            <p:nvPr/>
          </p:nvSpPr>
          <p:spPr>
            <a:xfrm>
              <a:off x="1824810" y="2672715"/>
              <a:ext cx="51141" cy="179316"/>
            </a:xfrm>
            <a:custGeom>
              <a:avLst/>
              <a:gdLst/>
              <a:ahLst/>
              <a:cxnLst/>
              <a:rect l="l" t="t" r="r" b="b"/>
              <a:pathLst>
                <a:path w="950" h="3331" extrusionOk="0">
                  <a:moveTo>
                    <a:pt x="37" y="1"/>
                  </a:moveTo>
                  <a:cubicBezTo>
                    <a:pt x="37" y="1"/>
                    <a:pt x="0" y="1"/>
                    <a:pt x="0" y="37"/>
                  </a:cubicBezTo>
                  <a:cubicBezTo>
                    <a:pt x="0" y="302"/>
                    <a:pt x="0" y="603"/>
                    <a:pt x="37" y="867"/>
                  </a:cubicBezTo>
                  <a:cubicBezTo>
                    <a:pt x="73" y="1141"/>
                    <a:pt x="110" y="1442"/>
                    <a:pt x="192" y="1743"/>
                  </a:cubicBezTo>
                  <a:cubicBezTo>
                    <a:pt x="265" y="2008"/>
                    <a:pt x="338" y="2281"/>
                    <a:pt x="456" y="2546"/>
                  </a:cubicBezTo>
                  <a:cubicBezTo>
                    <a:pt x="566" y="2810"/>
                    <a:pt x="684" y="3075"/>
                    <a:pt x="830" y="3303"/>
                  </a:cubicBezTo>
                  <a:cubicBezTo>
                    <a:pt x="853" y="3321"/>
                    <a:pt x="874" y="3330"/>
                    <a:pt x="889" y="3330"/>
                  </a:cubicBezTo>
                  <a:cubicBezTo>
                    <a:pt x="903" y="3330"/>
                    <a:pt x="913" y="3321"/>
                    <a:pt x="913" y="3303"/>
                  </a:cubicBezTo>
                  <a:cubicBezTo>
                    <a:pt x="949" y="3303"/>
                    <a:pt x="949" y="3303"/>
                    <a:pt x="949" y="3267"/>
                  </a:cubicBezTo>
                  <a:lnTo>
                    <a:pt x="949" y="3230"/>
                  </a:lnTo>
                  <a:cubicBezTo>
                    <a:pt x="913" y="3194"/>
                    <a:pt x="913" y="3194"/>
                    <a:pt x="913" y="3148"/>
                  </a:cubicBezTo>
                  <a:lnTo>
                    <a:pt x="913" y="3194"/>
                  </a:lnTo>
                  <a:cubicBezTo>
                    <a:pt x="876" y="3111"/>
                    <a:pt x="830" y="3075"/>
                    <a:pt x="830" y="3039"/>
                  </a:cubicBezTo>
                  <a:lnTo>
                    <a:pt x="794" y="3039"/>
                  </a:lnTo>
                  <a:cubicBezTo>
                    <a:pt x="684" y="2810"/>
                    <a:pt x="602" y="2619"/>
                    <a:pt x="529" y="2427"/>
                  </a:cubicBezTo>
                  <a:cubicBezTo>
                    <a:pt x="420" y="2236"/>
                    <a:pt x="374" y="2053"/>
                    <a:pt x="301" y="1825"/>
                  </a:cubicBezTo>
                  <a:cubicBezTo>
                    <a:pt x="228" y="1552"/>
                    <a:pt x="192" y="1323"/>
                    <a:pt x="146" y="1059"/>
                  </a:cubicBezTo>
                  <a:cubicBezTo>
                    <a:pt x="110" y="831"/>
                    <a:pt x="73" y="603"/>
                    <a:pt x="73" y="338"/>
                  </a:cubicBezTo>
                  <a:lnTo>
                    <a:pt x="73" y="37"/>
                  </a:lnTo>
                  <a:cubicBezTo>
                    <a:pt x="73" y="1"/>
                    <a:pt x="73" y="1"/>
                    <a:pt x="37" y="1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1" name="Google Shape;4621;p55"/>
            <p:cNvSpPr/>
            <p:nvPr/>
          </p:nvSpPr>
          <p:spPr>
            <a:xfrm>
              <a:off x="1744759" y="2852471"/>
              <a:ext cx="80103" cy="141472"/>
            </a:xfrm>
            <a:custGeom>
              <a:avLst/>
              <a:gdLst/>
              <a:ahLst/>
              <a:cxnLst/>
              <a:rect l="l" t="t" r="r" b="b"/>
              <a:pathLst>
                <a:path w="1488" h="2628" extrusionOk="0">
                  <a:moveTo>
                    <a:pt x="37" y="1"/>
                  </a:moveTo>
                  <a:lnTo>
                    <a:pt x="0" y="37"/>
                  </a:lnTo>
                  <a:cubicBezTo>
                    <a:pt x="82" y="265"/>
                    <a:pt x="155" y="493"/>
                    <a:pt x="228" y="721"/>
                  </a:cubicBezTo>
                  <a:cubicBezTo>
                    <a:pt x="310" y="949"/>
                    <a:pt x="420" y="1177"/>
                    <a:pt x="539" y="1405"/>
                  </a:cubicBezTo>
                  <a:cubicBezTo>
                    <a:pt x="648" y="1597"/>
                    <a:pt x="767" y="1825"/>
                    <a:pt x="913" y="2017"/>
                  </a:cubicBezTo>
                  <a:cubicBezTo>
                    <a:pt x="995" y="2135"/>
                    <a:pt x="1068" y="2208"/>
                    <a:pt x="1141" y="2318"/>
                  </a:cubicBezTo>
                  <a:cubicBezTo>
                    <a:pt x="1223" y="2436"/>
                    <a:pt x="1296" y="2509"/>
                    <a:pt x="1332" y="2591"/>
                  </a:cubicBezTo>
                  <a:lnTo>
                    <a:pt x="1369" y="2628"/>
                  </a:lnTo>
                  <a:lnTo>
                    <a:pt x="1451" y="2628"/>
                  </a:lnTo>
                  <a:cubicBezTo>
                    <a:pt x="1487" y="2591"/>
                    <a:pt x="1487" y="2546"/>
                    <a:pt x="1487" y="2509"/>
                  </a:cubicBezTo>
                  <a:cubicBezTo>
                    <a:pt x="1451" y="2473"/>
                    <a:pt x="1405" y="2436"/>
                    <a:pt x="1369" y="2400"/>
                  </a:cubicBezTo>
                  <a:lnTo>
                    <a:pt x="1369" y="2436"/>
                  </a:lnTo>
                  <a:lnTo>
                    <a:pt x="1296" y="2318"/>
                  </a:lnTo>
                  <a:lnTo>
                    <a:pt x="1259" y="2245"/>
                  </a:lnTo>
                  <a:cubicBezTo>
                    <a:pt x="1177" y="2172"/>
                    <a:pt x="1104" y="2053"/>
                    <a:pt x="1031" y="1980"/>
                  </a:cubicBezTo>
                  <a:cubicBezTo>
                    <a:pt x="876" y="1789"/>
                    <a:pt x="721" y="1597"/>
                    <a:pt x="612" y="1369"/>
                  </a:cubicBezTo>
                  <a:cubicBezTo>
                    <a:pt x="420" y="1031"/>
                    <a:pt x="265" y="648"/>
                    <a:pt x="155" y="311"/>
                  </a:cubicBezTo>
                  <a:cubicBezTo>
                    <a:pt x="119" y="192"/>
                    <a:pt x="119" y="119"/>
                    <a:pt x="82" y="37"/>
                  </a:cubicBezTo>
                  <a:cubicBezTo>
                    <a:pt x="82" y="1"/>
                    <a:pt x="82" y="1"/>
                    <a:pt x="37" y="1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2" name="Google Shape;4622;p55"/>
            <p:cNvSpPr/>
            <p:nvPr/>
          </p:nvSpPr>
          <p:spPr>
            <a:xfrm>
              <a:off x="1892102" y="2736079"/>
              <a:ext cx="194497" cy="84033"/>
            </a:xfrm>
            <a:custGeom>
              <a:avLst/>
              <a:gdLst/>
              <a:ahLst/>
              <a:cxnLst/>
              <a:rect l="l" t="t" r="r" b="b"/>
              <a:pathLst>
                <a:path w="3613" h="1561" extrusionOk="0">
                  <a:moveTo>
                    <a:pt x="3576" y="0"/>
                  </a:moveTo>
                  <a:cubicBezTo>
                    <a:pt x="3421" y="110"/>
                    <a:pt x="3312" y="192"/>
                    <a:pt x="3157" y="265"/>
                  </a:cubicBezTo>
                  <a:cubicBezTo>
                    <a:pt x="3047" y="338"/>
                    <a:pt x="2892" y="420"/>
                    <a:pt x="2773" y="493"/>
                  </a:cubicBezTo>
                  <a:cubicBezTo>
                    <a:pt x="2545" y="603"/>
                    <a:pt x="2363" y="685"/>
                    <a:pt x="2135" y="794"/>
                  </a:cubicBezTo>
                  <a:cubicBezTo>
                    <a:pt x="1943" y="876"/>
                    <a:pt x="1715" y="949"/>
                    <a:pt x="1451" y="1022"/>
                  </a:cubicBezTo>
                  <a:cubicBezTo>
                    <a:pt x="1223" y="1104"/>
                    <a:pt x="994" y="1177"/>
                    <a:pt x="721" y="1250"/>
                  </a:cubicBezTo>
                  <a:lnTo>
                    <a:pt x="684" y="1250"/>
                  </a:lnTo>
                  <a:lnTo>
                    <a:pt x="575" y="1287"/>
                  </a:lnTo>
                  <a:cubicBezTo>
                    <a:pt x="456" y="1332"/>
                    <a:pt x="347" y="1369"/>
                    <a:pt x="192" y="1405"/>
                  </a:cubicBezTo>
                  <a:cubicBezTo>
                    <a:pt x="155" y="1442"/>
                    <a:pt x="82" y="1442"/>
                    <a:pt x="37" y="1478"/>
                  </a:cubicBezTo>
                  <a:cubicBezTo>
                    <a:pt x="0" y="1478"/>
                    <a:pt x="0" y="1515"/>
                    <a:pt x="0" y="1515"/>
                  </a:cubicBezTo>
                  <a:cubicBezTo>
                    <a:pt x="0" y="1560"/>
                    <a:pt x="37" y="1560"/>
                    <a:pt x="82" y="1560"/>
                  </a:cubicBezTo>
                  <a:lnTo>
                    <a:pt x="192" y="1515"/>
                  </a:lnTo>
                  <a:cubicBezTo>
                    <a:pt x="310" y="1478"/>
                    <a:pt x="420" y="1442"/>
                    <a:pt x="538" y="1405"/>
                  </a:cubicBezTo>
                  <a:lnTo>
                    <a:pt x="839" y="1287"/>
                  </a:lnTo>
                  <a:lnTo>
                    <a:pt x="994" y="1250"/>
                  </a:lnTo>
                  <a:cubicBezTo>
                    <a:pt x="1259" y="1177"/>
                    <a:pt x="1560" y="1059"/>
                    <a:pt x="1907" y="949"/>
                  </a:cubicBezTo>
                  <a:cubicBezTo>
                    <a:pt x="2208" y="831"/>
                    <a:pt x="2509" y="721"/>
                    <a:pt x="2773" y="566"/>
                  </a:cubicBezTo>
                  <a:cubicBezTo>
                    <a:pt x="3047" y="420"/>
                    <a:pt x="3348" y="265"/>
                    <a:pt x="3613" y="73"/>
                  </a:cubicBezTo>
                  <a:lnTo>
                    <a:pt x="3613" y="37"/>
                  </a:lnTo>
                  <a:lnTo>
                    <a:pt x="3576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3" name="Google Shape;4623;p55"/>
            <p:cNvSpPr/>
            <p:nvPr/>
          </p:nvSpPr>
          <p:spPr>
            <a:xfrm>
              <a:off x="1835092" y="2871152"/>
              <a:ext cx="200418" cy="80480"/>
            </a:xfrm>
            <a:custGeom>
              <a:avLst/>
              <a:gdLst/>
              <a:ahLst/>
              <a:cxnLst/>
              <a:rect l="l" t="t" r="r" b="b"/>
              <a:pathLst>
                <a:path w="3723" h="1495" extrusionOk="0">
                  <a:moveTo>
                    <a:pt x="3686" y="0"/>
                  </a:moveTo>
                  <a:lnTo>
                    <a:pt x="3686" y="37"/>
                  </a:lnTo>
                  <a:cubicBezTo>
                    <a:pt x="3495" y="110"/>
                    <a:pt x="3303" y="228"/>
                    <a:pt x="3112" y="338"/>
                  </a:cubicBezTo>
                  <a:cubicBezTo>
                    <a:pt x="2884" y="456"/>
                    <a:pt x="2619" y="566"/>
                    <a:pt x="2391" y="684"/>
                  </a:cubicBezTo>
                  <a:cubicBezTo>
                    <a:pt x="2163" y="757"/>
                    <a:pt x="1935" y="830"/>
                    <a:pt x="1634" y="949"/>
                  </a:cubicBezTo>
                  <a:cubicBezTo>
                    <a:pt x="1369" y="1022"/>
                    <a:pt x="1141" y="1104"/>
                    <a:pt x="868" y="1141"/>
                  </a:cubicBezTo>
                  <a:cubicBezTo>
                    <a:pt x="758" y="1177"/>
                    <a:pt x="639" y="1214"/>
                    <a:pt x="566" y="1250"/>
                  </a:cubicBezTo>
                  <a:lnTo>
                    <a:pt x="411" y="1250"/>
                  </a:lnTo>
                  <a:lnTo>
                    <a:pt x="265" y="1332"/>
                  </a:lnTo>
                  <a:lnTo>
                    <a:pt x="183" y="1332"/>
                  </a:lnTo>
                  <a:cubicBezTo>
                    <a:pt x="147" y="1332"/>
                    <a:pt x="110" y="1369"/>
                    <a:pt x="37" y="1369"/>
                  </a:cubicBezTo>
                  <a:cubicBezTo>
                    <a:pt x="37" y="1369"/>
                    <a:pt x="1" y="1405"/>
                    <a:pt x="1" y="1442"/>
                  </a:cubicBezTo>
                  <a:lnTo>
                    <a:pt x="37" y="1478"/>
                  </a:lnTo>
                  <a:cubicBezTo>
                    <a:pt x="37" y="1478"/>
                    <a:pt x="54" y="1494"/>
                    <a:pt x="64" y="1494"/>
                  </a:cubicBezTo>
                  <a:cubicBezTo>
                    <a:pt x="70" y="1494"/>
                    <a:pt x="74" y="1490"/>
                    <a:pt x="74" y="1478"/>
                  </a:cubicBezTo>
                  <a:lnTo>
                    <a:pt x="110" y="1478"/>
                  </a:lnTo>
                  <a:cubicBezTo>
                    <a:pt x="183" y="1478"/>
                    <a:pt x="229" y="1478"/>
                    <a:pt x="302" y="1442"/>
                  </a:cubicBezTo>
                  <a:cubicBezTo>
                    <a:pt x="375" y="1442"/>
                    <a:pt x="457" y="1405"/>
                    <a:pt x="566" y="1369"/>
                  </a:cubicBezTo>
                  <a:cubicBezTo>
                    <a:pt x="722" y="1332"/>
                    <a:pt x="868" y="1287"/>
                    <a:pt x="1023" y="1250"/>
                  </a:cubicBezTo>
                  <a:cubicBezTo>
                    <a:pt x="1369" y="1141"/>
                    <a:pt x="1670" y="1022"/>
                    <a:pt x="1935" y="912"/>
                  </a:cubicBezTo>
                  <a:cubicBezTo>
                    <a:pt x="2282" y="794"/>
                    <a:pt x="2583" y="684"/>
                    <a:pt x="2847" y="529"/>
                  </a:cubicBezTo>
                  <a:cubicBezTo>
                    <a:pt x="3148" y="420"/>
                    <a:pt x="3458" y="228"/>
                    <a:pt x="3723" y="73"/>
                  </a:cubicBezTo>
                  <a:lnTo>
                    <a:pt x="3723" y="37"/>
                  </a:lnTo>
                  <a:lnTo>
                    <a:pt x="3686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4" name="Google Shape;4624;p55"/>
            <p:cNvSpPr/>
            <p:nvPr/>
          </p:nvSpPr>
          <p:spPr>
            <a:xfrm>
              <a:off x="1812536" y="2985551"/>
              <a:ext cx="130651" cy="40805"/>
            </a:xfrm>
            <a:custGeom>
              <a:avLst/>
              <a:gdLst/>
              <a:ahLst/>
              <a:cxnLst/>
              <a:rect l="l" t="t" r="r" b="b"/>
              <a:pathLst>
                <a:path w="2427" h="758" extrusionOk="0">
                  <a:moveTo>
                    <a:pt x="2390" y="1"/>
                  </a:moveTo>
                  <a:cubicBezTo>
                    <a:pt x="2317" y="37"/>
                    <a:pt x="2281" y="74"/>
                    <a:pt x="2199" y="74"/>
                  </a:cubicBezTo>
                  <a:cubicBezTo>
                    <a:pt x="2053" y="192"/>
                    <a:pt x="1861" y="265"/>
                    <a:pt x="1633" y="302"/>
                  </a:cubicBezTo>
                  <a:cubicBezTo>
                    <a:pt x="1478" y="384"/>
                    <a:pt x="1250" y="420"/>
                    <a:pt x="1058" y="493"/>
                  </a:cubicBezTo>
                  <a:cubicBezTo>
                    <a:pt x="876" y="530"/>
                    <a:pt x="721" y="530"/>
                    <a:pt x="566" y="576"/>
                  </a:cubicBezTo>
                  <a:cubicBezTo>
                    <a:pt x="493" y="576"/>
                    <a:pt x="456" y="612"/>
                    <a:pt x="374" y="612"/>
                  </a:cubicBezTo>
                  <a:lnTo>
                    <a:pt x="228" y="612"/>
                  </a:lnTo>
                  <a:cubicBezTo>
                    <a:pt x="146" y="649"/>
                    <a:pt x="110" y="649"/>
                    <a:pt x="73" y="649"/>
                  </a:cubicBezTo>
                  <a:cubicBezTo>
                    <a:pt x="37" y="649"/>
                    <a:pt x="37" y="649"/>
                    <a:pt x="37" y="685"/>
                  </a:cubicBezTo>
                  <a:lnTo>
                    <a:pt x="0" y="721"/>
                  </a:lnTo>
                  <a:cubicBezTo>
                    <a:pt x="37" y="721"/>
                    <a:pt x="37" y="758"/>
                    <a:pt x="73" y="758"/>
                  </a:cubicBezTo>
                  <a:lnTo>
                    <a:pt x="146" y="758"/>
                  </a:lnTo>
                  <a:cubicBezTo>
                    <a:pt x="228" y="721"/>
                    <a:pt x="301" y="721"/>
                    <a:pt x="374" y="721"/>
                  </a:cubicBezTo>
                  <a:cubicBezTo>
                    <a:pt x="456" y="721"/>
                    <a:pt x="566" y="685"/>
                    <a:pt x="684" y="685"/>
                  </a:cubicBezTo>
                  <a:cubicBezTo>
                    <a:pt x="876" y="649"/>
                    <a:pt x="1058" y="576"/>
                    <a:pt x="1287" y="530"/>
                  </a:cubicBezTo>
                  <a:cubicBezTo>
                    <a:pt x="1706" y="420"/>
                    <a:pt x="2089" y="229"/>
                    <a:pt x="2427" y="37"/>
                  </a:cubicBezTo>
                  <a:lnTo>
                    <a:pt x="2427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5" name="Google Shape;4625;p55"/>
            <p:cNvSpPr/>
            <p:nvPr/>
          </p:nvSpPr>
          <p:spPr>
            <a:xfrm>
              <a:off x="1694181" y="2440530"/>
              <a:ext cx="462206" cy="634524"/>
            </a:xfrm>
            <a:custGeom>
              <a:avLst/>
              <a:gdLst/>
              <a:ahLst/>
              <a:cxnLst/>
              <a:rect l="l" t="t" r="r" b="b"/>
              <a:pathLst>
                <a:path w="8586" h="11787" extrusionOk="0">
                  <a:moveTo>
                    <a:pt x="7445" y="0"/>
                  </a:moveTo>
                  <a:cubicBezTo>
                    <a:pt x="7299" y="0"/>
                    <a:pt x="7180" y="37"/>
                    <a:pt x="7071" y="73"/>
                  </a:cubicBezTo>
                  <a:cubicBezTo>
                    <a:pt x="6879" y="155"/>
                    <a:pt x="6688" y="301"/>
                    <a:pt x="6496" y="493"/>
                  </a:cubicBezTo>
                  <a:cubicBezTo>
                    <a:pt x="6350" y="648"/>
                    <a:pt x="6195" y="840"/>
                    <a:pt x="6003" y="1104"/>
                  </a:cubicBezTo>
                  <a:cubicBezTo>
                    <a:pt x="5894" y="1332"/>
                    <a:pt x="5739" y="1560"/>
                    <a:pt x="5584" y="1825"/>
                  </a:cubicBezTo>
                  <a:cubicBezTo>
                    <a:pt x="5511" y="2053"/>
                    <a:pt x="5392" y="2245"/>
                    <a:pt x="5283" y="2509"/>
                  </a:cubicBezTo>
                  <a:cubicBezTo>
                    <a:pt x="5319" y="2281"/>
                    <a:pt x="5283" y="2126"/>
                    <a:pt x="5283" y="1934"/>
                  </a:cubicBezTo>
                  <a:cubicBezTo>
                    <a:pt x="5246" y="1706"/>
                    <a:pt x="5210" y="1478"/>
                    <a:pt x="5091" y="1250"/>
                  </a:cubicBezTo>
                  <a:cubicBezTo>
                    <a:pt x="5055" y="1214"/>
                    <a:pt x="5055" y="1177"/>
                    <a:pt x="5018" y="1141"/>
                  </a:cubicBezTo>
                  <a:cubicBezTo>
                    <a:pt x="4982" y="1068"/>
                    <a:pt x="4936" y="1022"/>
                    <a:pt x="4863" y="986"/>
                  </a:cubicBezTo>
                  <a:cubicBezTo>
                    <a:pt x="4827" y="986"/>
                    <a:pt x="4790" y="949"/>
                    <a:pt x="4754" y="949"/>
                  </a:cubicBezTo>
                  <a:cubicBezTo>
                    <a:pt x="4708" y="913"/>
                    <a:pt x="4635" y="913"/>
                    <a:pt x="4598" y="913"/>
                  </a:cubicBezTo>
                  <a:lnTo>
                    <a:pt x="4443" y="913"/>
                  </a:lnTo>
                  <a:cubicBezTo>
                    <a:pt x="4370" y="913"/>
                    <a:pt x="4334" y="913"/>
                    <a:pt x="4297" y="949"/>
                  </a:cubicBezTo>
                  <a:cubicBezTo>
                    <a:pt x="4179" y="986"/>
                    <a:pt x="4069" y="1068"/>
                    <a:pt x="3951" y="1141"/>
                  </a:cubicBezTo>
                  <a:cubicBezTo>
                    <a:pt x="3914" y="1177"/>
                    <a:pt x="3878" y="1214"/>
                    <a:pt x="3841" y="1250"/>
                  </a:cubicBezTo>
                  <a:cubicBezTo>
                    <a:pt x="3796" y="1296"/>
                    <a:pt x="3723" y="1369"/>
                    <a:pt x="3723" y="1405"/>
                  </a:cubicBezTo>
                  <a:cubicBezTo>
                    <a:pt x="3650" y="1478"/>
                    <a:pt x="3568" y="1597"/>
                    <a:pt x="3531" y="1670"/>
                  </a:cubicBezTo>
                  <a:cubicBezTo>
                    <a:pt x="3422" y="1898"/>
                    <a:pt x="3340" y="2126"/>
                    <a:pt x="3303" y="2436"/>
                  </a:cubicBezTo>
                  <a:cubicBezTo>
                    <a:pt x="3267" y="2664"/>
                    <a:pt x="3230" y="2929"/>
                    <a:pt x="3230" y="3230"/>
                  </a:cubicBezTo>
                  <a:cubicBezTo>
                    <a:pt x="3194" y="3613"/>
                    <a:pt x="3230" y="3987"/>
                    <a:pt x="3230" y="4370"/>
                  </a:cubicBezTo>
                  <a:cubicBezTo>
                    <a:pt x="3230" y="4297"/>
                    <a:pt x="3194" y="4215"/>
                    <a:pt x="3157" y="4142"/>
                  </a:cubicBezTo>
                  <a:cubicBezTo>
                    <a:pt x="3111" y="4106"/>
                    <a:pt x="3075" y="4033"/>
                    <a:pt x="3038" y="3987"/>
                  </a:cubicBezTo>
                  <a:cubicBezTo>
                    <a:pt x="3038" y="3914"/>
                    <a:pt x="3002" y="3877"/>
                    <a:pt x="2929" y="3804"/>
                  </a:cubicBezTo>
                  <a:cubicBezTo>
                    <a:pt x="2847" y="3686"/>
                    <a:pt x="2774" y="3613"/>
                    <a:pt x="2655" y="3576"/>
                  </a:cubicBezTo>
                  <a:cubicBezTo>
                    <a:pt x="2619" y="3531"/>
                    <a:pt x="2582" y="3531"/>
                    <a:pt x="2509" y="3531"/>
                  </a:cubicBezTo>
                  <a:cubicBezTo>
                    <a:pt x="2509" y="3494"/>
                    <a:pt x="2473" y="3494"/>
                    <a:pt x="2427" y="3494"/>
                  </a:cubicBezTo>
                  <a:lnTo>
                    <a:pt x="2354" y="3494"/>
                  </a:lnTo>
                  <a:cubicBezTo>
                    <a:pt x="2281" y="3531"/>
                    <a:pt x="2199" y="3531"/>
                    <a:pt x="2163" y="3576"/>
                  </a:cubicBezTo>
                  <a:cubicBezTo>
                    <a:pt x="2126" y="3613"/>
                    <a:pt x="2053" y="3649"/>
                    <a:pt x="2017" y="3686"/>
                  </a:cubicBezTo>
                  <a:cubicBezTo>
                    <a:pt x="1971" y="3759"/>
                    <a:pt x="1898" y="3804"/>
                    <a:pt x="1862" y="3877"/>
                  </a:cubicBezTo>
                  <a:cubicBezTo>
                    <a:pt x="1825" y="3914"/>
                    <a:pt x="1789" y="3987"/>
                    <a:pt x="1743" y="4106"/>
                  </a:cubicBezTo>
                  <a:cubicBezTo>
                    <a:pt x="1670" y="4261"/>
                    <a:pt x="1597" y="4407"/>
                    <a:pt x="1561" y="4598"/>
                  </a:cubicBezTo>
                  <a:cubicBezTo>
                    <a:pt x="1515" y="4753"/>
                    <a:pt x="1478" y="4899"/>
                    <a:pt x="1442" y="5091"/>
                  </a:cubicBezTo>
                  <a:cubicBezTo>
                    <a:pt x="1406" y="5401"/>
                    <a:pt x="1406" y="5738"/>
                    <a:pt x="1478" y="6158"/>
                  </a:cubicBezTo>
                  <a:cubicBezTo>
                    <a:pt x="1515" y="6496"/>
                    <a:pt x="1597" y="6842"/>
                    <a:pt x="1670" y="7143"/>
                  </a:cubicBezTo>
                  <a:cubicBezTo>
                    <a:pt x="1707" y="7298"/>
                    <a:pt x="1743" y="7454"/>
                    <a:pt x="1789" y="7563"/>
                  </a:cubicBezTo>
                  <a:cubicBezTo>
                    <a:pt x="1743" y="7527"/>
                    <a:pt x="1707" y="7454"/>
                    <a:pt x="1634" y="7408"/>
                  </a:cubicBezTo>
                  <a:cubicBezTo>
                    <a:pt x="1515" y="7262"/>
                    <a:pt x="1287" y="7107"/>
                    <a:pt x="1022" y="7070"/>
                  </a:cubicBezTo>
                  <a:cubicBezTo>
                    <a:pt x="949" y="7034"/>
                    <a:pt x="913" y="7034"/>
                    <a:pt x="831" y="7034"/>
                  </a:cubicBezTo>
                  <a:cubicBezTo>
                    <a:pt x="794" y="7034"/>
                    <a:pt x="758" y="7034"/>
                    <a:pt x="685" y="7070"/>
                  </a:cubicBezTo>
                  <a:cubicBezTo>
                    <a:pt x="603" y="7070"/>
                    <a:pt x="493" y="7107"/>
                    <a:pt x="420" y="7180"/>
                  </a:cubicBezTo>
                  <a:cubicBezTo>
                    <a:pt x="229" y="7298"/>
                    <a:pt x="110" y="7527"/>
                    <a:pt x="37" y="7791"/>
                  </a:cubicBezTo>
                  <a:cubicBezTo>
                    <a:pt x="1" y="7946"/>
                    <a:pt x="1" y="8138"/>
                    <a:pt x="1" y="8320"/>
                  </a:cubicBezTo>
                  <a:cubicBezTo>
                    <a:pt x="1" y="8475"/>
                    <a:pt x="1" y="8667"/>
                    <a:pt x="37" y="8858"/>
                  </a:cubicBezTo>
                  <a:cubicBezTo>
                    <a:pt x="74" y="9159"/>
                    <a:pt x="229" y="9506"/>
                    <a:pt x="375" y="9844"/>
                  </a:cubicBezTo>
                  <a:cubicBezTo>
                    <a:pt x="530" y="10108"/>
                    <a:pt x="721" y="10373"/>
                    <a:pt x="986" y="10719"/>
                  </a:cubicBezTo>
                  <a:cubicBezTo>
                    <a:pt x="1141" y="10911"/>
                    <a:pt x="1333" y="11139"/>
                    <a:pt x="1478" y="11331"/>
                  </a:cubicBezTo>
                  <a:cubicBezTo>
                    <a:pt x="1478" y="11367"/>
                    <a:pt x="1442" y="11367"/>
                    <a:pt x="1442" y="11404"/>
                  </a:cubicBezTo>
                  <a:cubicBezTo>
                    <a:pt x="1478" y="11440"/>
                    <a:pt x="1478" y="11440"/>
                    <a:pt x="1478" y="11477"/>
                  </a:cubicBezTo>
                  <a:cubicBezTo>
                    <a:pt x="1478" y="11477"/>
                    <a:pt x="1515" y="11477"/>
                    <a:pt x="1515" y="11513"/>
                  </a:cubicBezTo>
                  <a:lnTo>
                    <a:pt x="1670" y="11513"/>
                  </a:lnTo>
                  <a:cubicBezTo>
                    <a:pt x="1743" y="11595"/>
                    <a:pt x="1825" y="11668"/>
                    <a:pt x="1898" y="11787"/>
                  </a:cubicBezTo>
                  <a:lnTo>
                    <a:pt x="1898" y="11705"/>
                  </a:lnTo>
                  <a:lnTo>
                    <a:pt x="1898" y="11632"/>
                  </a:lnTo>
                  <a:lnTo>
                    <a:pt x="1789" y="11513"/>
                  </a:lnTo>
                  <a:lnTo>
                    <a:pt x="1935" y="11513"/>
                  </a:lnTo>
                  <a:cubicBezTo>
                    <a:pt x="1935" y="11404"/>
                    <a:pt x="1935" y="11331"/>
                    <a:pt x="1971" y="11249"/>
                  </a:cubicBezTo>
                  <a:cubicBezTo>
                    <a:pt x="2017" y="11020"/>
                    <a:pt x="2053" y="10829"/>
                    <a:pt x="2090" y="10646"/>
                  </a:cubicBezTo>
                  <a:cubicBezTo>
                    <a:pt x="2090" y="10564"/>
                    <a:pt x="2126" y="10491"/>
                    <a:pt x="2126" y="10418"/>
                  </a:cubicBezTo>
                  <a:cubicBezTo>
                    <a:pt x="2090" y="10336"/>
                    <a:pt x="2017" y="10263"/>
                    <a:pt x="1935" y="10145"/>
                  </a:cubicBezTo>
                  <a:cubicBezTo>
                    <a:pt x="1862" y="10035"/>
                    <a:pt x="1789" y="9962"/>
                    <a:pt x="1707" y="9844"/>
                  </a:cubicBezTo>
                  <a:cubicBezTo>
                    <a:pt x="1561" y="9652"/>
                    <a:pt x="1442" y="9424"/>
                    <a:pt x="1333" y="9232"/>
                  </a:cubicBezTo>
                  <a:cubicBezTo>
                    <a:pt x="1214" y="9004"/>
                    <a:pt x="1104" y="8776"/>
                    <a:pt x="1022" y="8548"/>
                  </a:cubicBezTo>
                  <a:cubicBezTo>
                    <a:pt x="949" y="8320"/>
                    <a:pt x="876" y="8092"/>
                    <a:pt x="794" y="7864"/>
                  </a:cubicBezTo>
                  <a:lnTo>
                    <a:pt x="831" y="7828"/>
                  </a:lnTo>
                  <a:cubicBezTo>
                    <a:pt x="876" y="7828"/>
                    <a:pt x="876" y="7828"/>
                    <a:pt x="876" y="7864"/>
                  </a:cubicBezTo>
                  <a:cubicBezTo>
                    <a:pt x="913" y="7946"/>
                    <a:pt x="913" y="8019"/>
                    <a:pt x="949" y="8138"/>
                  </a:cubicBezTo>
                  <a:cubicBezTo>
                    <a:pt x="1059" y="8475"/>
                    <a:pt x="1214" y="8858"/>
                    <a:pt x="1406" y="9196"/>
                  </a:cubicBezTo>
                  <a:cubicBezTo>
                    <a:pt x="1515" y="9424"/>
                    <a:pt x="1670" y="9616"/>
                    <a:pt x="1825" y="9807"/>
                  </a:cubicBezTo>
                  <a:cubicBezTo>
                    <a:pt x="1898" y="9880"/>
                    <a:pt x="1971" y="9999"/>
                    <a:pt x="2053" y="10072"/>
                  </a:cubicBezTo>
                  <a:lnTo>
                    <a:pt x="2090" y="10145"/>
                  </a:lnTo>
                  <a:lnTo>
                    <a:pt x="2163" y="10263"/>
                  </a:lnTo>
                  <a:cubicBezTo>
                    <a:pt x="2281" y="9962"/>
                    <a:pt x="2354" y="9689"/>
                    <a:pt x="2427" y="9424"/>
                  </a:cubicBezTo>
                  <a:cubicBezTo>
                    <a:pt x="2619" y="8895"/>
                    <a:pt x="2847" y="8320"/>
                    <a:pt x="3111" y="7791"/>
                  </a:cubicBezTo>
                  <a:cubicBezTo>
                    <a:pt x="2965" y="7563"/>
                    <a:pt x="2847" y="7298"/>
                    <a:pt x="2737" y="7034"/>
                  </a:cubicBezTo>
                  <a:cubicBezTo>
                    <a:pt x="2619" y="6769"/>
                    <a:pt x="2546" y="6496"/>
                    <a:pt x="2473" y="6231"/>
                  </a:cubicBezTo>
                  <a:cubicBezTo>
                    <a:pt x="2391" y="5930"/>
                    <a:pt x="2354" y="5629"/>
                    <a:pt x="2318" y="5355"/>
                  </a:cubicBezTo>
                  <a:cubicBezTo>
                    <a:pt x="2281" y="5091"/>
                    <a:pt x="2281" y="4790"/>
                    <a:pt x="2281" y="4525"/>
                  </a:cubicBezTo>
                  <a:cubicBezTo>
                    <a:pt x="2281" y="4489"/>
                    <a:pt x="2318" y="4489"/>
                    <a:pt x="2318" y="4489"/>
                  </a:cubicBezTo>
                  <a:cubicBezTo>
                    <a:pt x="2354" y="4489"/>
                    <a:pt x="2354" y="4489"/>
                    <a:pt x="2354" y="4525"/>
                  </a:cubicBezTo>
                  <a:lnTo>
                    <a:pt x="2354" y="4826"/>
                  </a:lnTo>
                  <a:cubicBezTo>
                    <a:pt x="2354" y="5091"/>
                    <a:pt x="2391" y="5319"/>
                    <a:pt x="2427" y="5547"/>
                  </a:cubicBezTo>
                  <a:cubicBezTo>
                    <a:pt x="2473" y="5811"/>
                    <a:pt x="2509" y="6040"/>
                    <a:pt x="2582" y="6313"/>
                  </a:cubicBezTo>
                  <a:cubicBezTo>
                    <a:pt x="2655" y="6541"/>
                    <a:pt x="2701" y="6724"/>
                    <a:pt x="2810" y="6915"/>
                  </a:cubicBezTo>
                  <a:cubicBezTo>
                    <a:pt x="2883" y="7107"/>
                    <a:pt x="2965" y="7298"/>
                    <a:pt x="3075" y="7527"/>
                  </a:cubicBezTo>
                  <a:lnTo>
                    <a:pt x="3111" y="7527"/>
                  </a:lnTo>
                  <a:cubicBezTo>
                    <a:pt x="3111" y="7563"/>
                    <a:pt x="3157" y="7599"/>
                    <a:pt x="3194" y="7682"/>
                  </a:cubicBezTo>
                  <a:cubicBezTo>
                    <a:pt x="3267" y="7490"/>
                    <a:pt x="3340" y="7335"/>
                    <a:pt x="3422" y="7180"/>
                  </a:cubicBezTo>
                  <a:cubicBezTo>
                    <a:pt x="3759" y="6496"/>
                    <a:pt x="4179" y="5811"/>
                    <a:pt x="4635" y="5054"/>
                  </a:cubicBezTo>
                  <a:lnTo>
                    <a:pt x="4790" y="4826"/>
                  </a:lnTo>
                  <a:cubicBezTo>
                    <a:pt x="4754" y="4753"/>
                    <a:pt x="4708" y="4717"/>
                    <a:pt x="4671" y="4635"/>
                  </a:cubicBezTo>
                  <a:cubicBezTo>
                    <a:pt x="4635" y="4598"/>
                    <a:pt x="4635" y="4525"/>
                    <a:pt x="4598" y="4489"/>
                  </a:cubicBezTo>
                  <a:cubicBezTo>
                    <a:pt x="4562" y="4334"/>
                    <a:pt x="4525" y="4215"/>
                    <a:pt x="4480" y="4106"/>
                  </a:cubicBezTo>
                  <a:cubicBezTo>
                    <a:pt x="4407" y="3841"/>
                    <a:pt x="4370" y="3576"/>
                    <a:pt x="4334" y="3303"/>
                  </a:cubicBezTo>
                  <a:cubicBezTo>
                    <a:pt x="4297" y="2810"/>
                    <a:pt x="4297" y="2281"/>
                    <a:pt x="4407" y="1752"/>
                  </a:cubicBezTo>
                  <a:cubicBezTo>
                    <a:pt x="4407" y="1752"/>
                    <a:pt x="4407" y="1706"/>
                    <a:pt x="4443" y="1706"/>
                  </a:cubicBezTo>
                  <a:lnTo>
                    <a:pt x="4443" y="1752"/>
                  </a:lnTo>
                  <a:lnTo>
                    <a:pt x="4480" y="1752"/>
                  </a:lnTo>
                  <a:cubicBezTo>
                    <a:pt x="4407" y="2089"/>
                    <a:pt x="4407" y="2436"/>
                    <a:pt x="4407" y="2774"/>
                  </a:cubicBezTo>
                  <a:cubicBezTo>
                    <a:pt x="4407" y="3002"/>
                    <a:pt x="4407" y="3193"/>
                    <a:pt x="4443" y="3421"/>
                  </a:cubicBezTo>
                  <a:cubicBezTo>
                    <a:pt x="4443" y="3531"/>
                    <a:pt x="4480" y="3613"/>
                    <a:pt x="4480" y="3722"/>
                  </a:cubicBezTo>
                  <a:cubicBezTo>
                    <a:pt x="4525" y="3804"/>
                    <a:pt x="4525" y="3914"/>
                    <a:pt x="4562" y="3987"/>
                  </a:cubicBezTo>
                  <a:cubicBezTo>
                    <a:pt x="4598" y="4142"/>
                    <a:pt x="4635" y="4261"/>
                    <a:pt x="4708" y="4407"/>
                  </a:cubicBezTo>
                  <a:cubicBezTo>
                    <a:pt x="4708" y="4443"/>
                    <a:pt x="4708" y="4489"/>
                    <a:pt x="4754" y="4525"/>
                  </a:cubicBezTo>
                  <a:lnTo>
                    <a:pt x="4790" y="4598"/>
                  </a:lnTo>
                  <a:lnTo>
                    <a:pt x="4790" y="4635"/>
                  </a:lnTo>
                  <a:lnTo>
                    <a:pt x="4827" y="4717"/>
                  </a:lnTo>
                  <a:cubicBezTo>
                    <a:pt x="4982" y="4489"/>
                    <a:pt x="5128" y="4261"/>
                    <a:pt x="5283" y="4033"/>
                  </a:cubicBezTo>
                  <a:cubicBezTo>
                    <a:pt x="5319" y="3950"/>
                    <a:pt x="5356" y="3877"/>
                    <a:pt x="5392" y="3841"/>
                  </a:cubicBezTo>
                  <a:lnTo>
                    <a:pt x="5474" y="3722"/>
                  </a:lnTo>
                  <a:lnTo>
                    <a:pt x="5620" y="3494"/>
                  </a:lnTo>
                  <a:lnTo>
                    <a:pt x="5666" y="3458"/>
                  </a:lnTo>
                  <a:cubicBezTo>
                    <a:pt x="5739" y="3303"/>
                    <a:pt x="5848" y="3157"/>
                    <a:pt x="5930" y="3002"/>
                  </a:cubicBezTo>
                  <a:lnTo>
                    <a:pt x="6003" y="2892"/>
                  </a:lnTo>
                  <a:lnTo>
                    <a:pt x="6195" y="2582"/>
                  </a:lnTo>
                  <a:cubicBezTo>
                    <a:pt x="6158" y="2354"/>
                    <a:pt x="6122" y="2162"/>
                    <a:pt x="6122" y="2016"/>
                  </a:cubicBezTo>
                  <a:cubicBezTo>
                    <a:pt x="6076" y="1898"/>
                    <a:pt x="6076" y="1825"/>
                    <a:pt x="6122" y="1752"/>
                  </a:cubicBezTo>
                  <a:lnTo>
                    <a:pt x="6122" y="1597"/>
                  </a:lnTo>
                  <a:cubicBezTo>
                    <a:pt x="6122" y="1560"/>
                    <a:pt x="6122" y="1524"/>
                    <a:pt x="6158" y="1478"/>
                  </a:cubicBezTo>
                  <a:lnTo>
                    <a:pt x="6158" y="1442"/>
                  </a:lnTo>
                  <a:lnTo>
                    <a:pt x="6195" y="1442"/>
                  </a:lnTo>
                  <a:lnTo>
                    <a:pt x="6195" y="1478"/>
                  </a:lnTo>
                  <a:cubicBezTo>
                    <a:pt x="6195" y="1560"/>
                    <a:pt x="6195" y="1633"/>
                    <a:pt x="6158" y="1706"/>
                  </a:cubicBezTo>
                  <a:lnTo>
                    <a:pt x="6158" y="1934"/>
                  </a:lnTo>
                  <a:cubicBezTo>
                    <a:pt x="6158" y="2053"/>
                    <a:pt x="6195" y="2162"/>
                    <a:pt x="6195" y="2245"/>
                  </a:cubicBezTo>
                  <a:cubicBezTo>
                    <a:pt x="6195" y="2317"/>
                    <a:pt x="6231" y="2436"/>
                    <a:pt x="6231" y="2509"/>
                  </a:cubicBezTo>
                  <a:cubicBezTo>
                    <a:pt x="6350" y="2317"/>
                    <a:pt x="6459" y="2162"/>
                    <a:pt x="6578" y="1980"/>
                  </a:cubicBezTo>
                  <a:cubicBezTo>
                    <a:pt x="6761" y="1706"/>
                    <a:pt x="6989" y="1332"/>
                    <a:pt x="7180" y="986"/>
                  </a:cubicBezTo>
                  <a:lnTo>
                    <a:pt x="7217" y="949"/>
                  </a:lnTo>
                  <a:lnTo>
                    <a:pt x="7217" y="986"/>
                  </a:lnTo>
                  <a:cubicBezTo>
                    <a:pt x="7262" y="986"/>
                    <a:pt x="7262" y="986"/>
                    <a:pt x="7262" y="1022"/>
                  </a:cubicBezTo>
                  <a:cubicBezTo>
                    <a:pt x="7107" y="1214"/>
                    <a:pt x="6989" y="1442"/>
                    <a:pt x="6879" y="1670"/>
                  </a:cubicBezTo>
                  <a:cubicBezTo>
                    <a:pt x="6806" y="1788"/>
                    <a:pt x="6724" y="1898"/>
                    <a:pt x="6651" y="2016"/>
                  </a:cubicBezTo>
                  <a:cubicBezTo>
                    <a:pt x="6688" y="2016"/>
                    <a:pt x="6688" y="2016"/>
                    <a:pt x="6724" y="1980"/>
                  </a:cubicBezTo>
                  <a:cubicBezTo>
                    <a:pt x="6879" y="1898"/>
                    <a:pt x="7034" y="1825"/>
                    <a:pt x="7180" y="1706"/>
                  </a:cubicBezTo>
                  <a:cubicBezTo>
                    <a:pt x="7299" y="1633"/>
                    <a:pt x="7445" y="1524"/>
                    <a:pt x="7600" y="1405"/>
                  </a:cubicBezTo>
                  <a:lnTo>
                    <a:pt x="7636" y="1405"/>
                  </a:lnTo>
                  <a:lnTo>
                    <a:pt x="7636" y="1442"/>
                  </a:lnTo>
                  <a:cubicBezTo>
                    <a:pt x="7490" y="1560"/>
                    <a:pt x="7335" y="1706"/>
                    <a:pt x="7144" y="1825"/>
                  </a:cubicBezTo>
                  <a:cubicBezTo>
                    <a:pt x="7034" y="1898"/>
                    <a:pt x="6952" y="1934"/>
                    <a:pt x="6879" y="1980"/>
                  </a:cubicBezTo>
                  <a:cubicBezTo>
                    <a:pt x="6761" y="2053"/>
                    <a:pt x="6688" y="2089"/>
                    <a:pt x="6615" y="2126"/>
                  </a:cubicBezTo>
                  <a:lnTo>
                    <a:pt x="6615" y="2089"/>
                  </a:lnTo>
                  <a:lnTo>
                    <a:pt x="6386" y="2473"/>
                  </a:lnTo>
                  <a:lnTo>
                    <a:pt x="6231" y="2664"/>
                  </a:lnTo>
                  <a:cubicBezTo>
                    <a:pt x="6158" y="2847"/>
                    <a:pt x="6040" y="3038"/>
                    <a:pt x="5930" y="3193"/>
                  </a:cubicBezTo>
                  <a:cubicBezTo>
                    <a:pt x="5812" y="3385"/>
                    <a:pt x="5702" y="3531"/>
                    <a:pt x="5620" y="3722"/>
                  </a:cubicBezTo>
                  <a:cubicBezTo>
                    <a:pt x="5474" y="3914"/>
                    <a:pt x="5319" y="4142"/>
                    <a:pt x="5210" y="4370"/>
                  </a:cubicBezTo>
                  <a:lnTo>
                    <a:pt x="5319" y="4334"/>
                  </a:lnTo>
                  <a:cubicBezTo>
                    <a:pt x="5438" y="4334"/>
                    <a:pt x="5547" y="4297"/>
                    <a:pt x="5666" y="4261"/>
                  </a:cubicBezTo>
                  <a:cubicBezTo>
                    <a:pt x="5894" y="4215"/>
                    <a:pt x="6076" y="4142"/>
                    <a:pt x="6268" y="4106"/>
                  </a:cubicBezTo>
                  <a:cubicBezTo>
                    <a:pt x="6496" y="4033"/>
                    <a:pt x="6688" y="3950"/>
                    <a:pt x="6879" y="3877"/>
                  </a:cubicBezTo>
                  <a:cubicBezTo>
                    <a:pt x="7071" y="3804"/>
                    <a:pt x="7217" y="3722"/>
                    <a:pt x="7408" y="3613"/>
                  </a:cubicBezTo>
                  <a:cubicBezTo>
                    <a:pt x="7600" y="3531"/>
                    <a:pt x="7791" y="3421"/>
                    <a:pt x="7946" y="3303"/>
                  </a:cubicBezTo>
                  <a:lnTo>
                    <a:pt x="7983" y="3303"/>
                  </a:lnTo>
                  <a:lnTo>
                    <a:pt x="7983" y="3348"/>
                  </a:lnTo>
                  <a:lnTo>
                    <a:pt x="7983" y="3385"/>
                  </a:lnTo>
                  <a:cubicBezTo>
                    <a:pt x="7791" y="3494"/>
                    <a:pt x="7563" y="3649"/>
                    <a:pt x="7299" y="3759"/>
                  </a:cubicBezTo>
                  <a:cubicBezTo>
                    <a:pt x="7180" y="3841"/>
                    <a:pt x="7071" y="3877"/>
                    <a:pt x="6952" y="3950"/>
                  </a:cubicBezTo>
                  <a:cubicBezTo>
                    <a:pt x="6843" y="3987"/>
                    <a:pt x="6724" y="4033"/>
                    <a:pt x="6578" y="4106"/>
                  </a:cubicBezTo>
                  <a:cubicBezTo>
                    <a:pt x="6350" y="4179"/>
                    <a:pt x="6076" y="4297"/>
                    <a:pt x="5812" y="4370"/>
                  </a:cubicBezTo>
                  <a:cubicBezTo>
                    <a:pt x="5666" y="4407"/>
                    <a:pt x="5547" y="4443"/>
                    <a:pt x="5438" y="4489"/>
                  </a:cubicBezTo>
                  <a:cubicBezTo>
                    <a:pt x="5356" y="4489"/>
                    <a:pt x="5246" y="4525"/>
                    <a:pt x="5091" y="4525"/>
                  </a:cubicBezTo>
                  <a:cubicBezTo>
                    <a:pt x="4790" y="5018"/>
                    <a:pt x="4562" y="5437"/>
                    <a:pt x="4334" y="5811"/>
                  </a:cubicBezTo>
                  <a:lnTo>
                    <a:pt x="4334" y="5857"/>
                  </a:lnTo>
                  <a:cubicBezTo>
                    <a:pt x="4297" y="5930"/>
                    <a:pt x="4252" y="6003"/>
                    <a:pt x="4179" y="6085"/>
                  </a:cubicBezTo>
                  <a:cubicBezTo>
                    <a:pt x="3987" y="6459"/>
                    <a:pt x="3841" y="6769"/>
                    <a:pt x="3650" y="7107"/>
                  </a:cubicBezTo>
                  <a:cubicBezTo>
                    <a:pt x="3796" y="7070"/>
                    <a:pt x="3951" y="6997"/>
                    <a:pt x="4106" y="6952"/>
                  </a:cubicBezTo>
                  <a:lnTo>
                    <a:pt x="4215" y="6915"/>
                  </a:lnTo>
                  <a:lnTo>
                    <a:pt x="4252" y="6915"/>
                  </a:lnTo>
                  <a:cubicBezTo>
                    <a:pt x="4525" y="6842"/>
                    <a:pt x="4754" y="6769"/>
                    <a:pt x="4982" y="6687"/>
                  </a:cubicBezTo>
                  <a:cubicBezTo>
                    <a:pt x="5246" y="6614"/>
                    <a:pt x="5474" y="6541"/>
                    <a:pt x="5666" y="6459"/>
                  </a:cubicBezTo>
                  <a:cubicBezTo>
                    <a:pt x="5894" y="6350"/>
                    <a:pt x="6076" y="6268"/>
                    <a:pt x="6304" y="6158"/>
                  </a:cubicBezTo>
                  <a:cubicBezTo>
                    <a:pt x="6423" y="6085"/>
                    <a:pt x="6578" y="6003"/>
                    <a:pt x="6688" y="5930"/>
                  </a:cubicBezTo>
                  <a:cubicBezTo>
                    <a:pt x="6843" y="5857"/>
                    <a:pt x="6952" y="5775"/>
                    <a:pt x="7107" y="5665"/>
                  </a:cubicBezTo>
                  <a:lnTo>
                    <a:pt x="7144" y="5702"/>
                  </a:lnTo>
                  <a:lnTo>
                    <a:pt x="7144" y="5738"/>
                  </a:lnTo>
                  <a:cubicBezTo>
                    <a:pt x="6879" y="5930"/>
                    <a:pt x="6578" y="6085"/>
                    <a:pt x="6304" y="6231"/>
                  </a:cubicBezTo>
                  <a:cubicBezTo>
                    <a:pt x="6040" y="6386"/>
                    <a:pt x="5739" y="6496"/>
                    <a:pt x="5438" y="6614"/>
                  </a:cubicBezTo>
                  <a:cubicBezTo>
                    <a:pt x="5091" y="6724"/>
                    <a:pt x="4790" y="6842"/>
                    <a:pt x="4525" y="6915"/>
                  </a:cubicBezTo>
                  <a:lnTo>
                    <a:pt x="4370" y="6952"/>
                  </a:lnTo>
                  <a:lnTo>
                    <a:pt x="4069" y="7070"/>
                  </a:lnTo>
                  <a:cubicBezTo>
                    <a:pt x="3951" y="7107"/>
                    <a:pt x="3841" y="7143"/>
                    <a:pt x="3723" y="7180"/>
                  </a:cubicBezTo>
                  <a:lnTo>
                    <a:pt x="3613" y="7225"/>
                  </a:lnTo>
                  <a:cubicBezTo>
                    <a:pt x="3422" y="7563"/>
                    <a:pt x="3267" y="7946"/>
                    <a:pt x="3111" y="8284"/>
                  </a:cubicBezTo>
                  <a:cubicBezTo>
                    <a:pt x="2929" y="8703"/>
                    <a:pt x="2774" y="9123"/>
                    <a:pt x="2619" y="9506"/>
                  </a:cubicBezTo>
                  <a:lnTo>
                    <a:pt x="2737" y="9506"/>
                  </a:lnTo>
                  <a:lnTo>
                    <a:pt x="2883" y="9424"/>
                  </a:lnTo>
                  <a:lnTo>
                    <a:pt x="3038" y="9424"/>
                  </a:lnTo>
                  <a:cubicBezTo>
                    <a:pt x="3111" y="9388"/>
                    <a:pt x="3230" y="9351"/>
                    <a:pt x="3340" y="9315"/>
                  </a:cubicBezTo>
                  <a:cubicBezTo>
                    <a:pt x="3613" y="9278"/>
                    <a:pt x="3841" y="9196"/>
                    <a:pt x="4106" y="9123"/>
                  </a:cubicBezTo>
                  <a:cubicBezTo>
                    <a:pt x="4407" y="9004"/>
                    <a:pt x="4635" y="8931"/>
                    <a:pt x="4863" y="8858"/>
                  </a:cubicBezTo>
                  <a:cubicBezTo>
                    <a:pt x="5091" y="8740"/>
                    <a:pt x="5356" y="8630"/>
                    <a:pt x="5584" y="8512"/>
                  </a:cubicBezTo>
                  <a:cubicBezTo>
                    <a:pt x="5775" y="8402"/>
                    <a:pt x="5967" y="8284"/>
                    <a:pt x="6158" y="8211"/>
                  </a:cubicBezTo>
                  <a:lnTo>
                    <a:pt x="6158" y="8174"/>
                  </a:lnTo>
                  <a:lnTo>
                    <a:pt x="6195" y="8211"/>
                  </a:lnTo>
                  <a:lnTo>
                    <a:pt x="6195" y="8247"/>
                  </a:lnTo>
                  <a:cubicBezTo>
                    <a:pt x="5930" y="8402"/>
                    <a:pt x="5620" y="8594"/>
                    <a:pt x="5319" y="8703"/>
                  </a:cubicBezTo>
                  <a:cubicBezTo>
                    <a:pt x="5055" y="8858"/>
                    <a:pt x="4754" y="8968"/>
                    <a:pt x="4407" y="9086"/>
                  </a:cubicBezTo>
                  <a:cubicBezTo>
                    <a:pt x="4142" y="9196"/>
                    <a:pt x="3841" y="9315"/>
                    <a:pt x="3495" y="9424"/>
                  </a:cubicBezTo>
                  <a:cubicBezTo>
                    <a:pt x="3340" y="9461"/>
                    <a:pt x="3194" y="9506"/>
                    <a:pt x="3038" y="9543"/>
                  </a:cubicBezTo>
                  <a:cubicBezTo>
                    <a:pt x="2929" y="9579"/>
                    <a:pt x="2847" y="9616"/>
                    <a:pt x="2774" y="9616"/>
                  </a:cubicBezTo>
                  <a:cubicBezTo>
                    <a:pt x="2701" y="9616"/>
                    <a:pt x="2655" y="9652"/>
                    <a:pt x="2582" y="9652"/>
                  </a:cubicBezTo>
                  <a:cubicBezTo>
                    <a:pt x="2509" y="9962"/>
                    <a:pt x="2391" y="10263"/>
                    <a:pt x="2318" y="10528"/>
                  </a:cubicBezTo>
                  <a:cubicBezTo>
                    <a:pt x="2318" y="10683"/>
                    <a:pt x="2281" y="10792"/>
                    <a:pt x="2245" y="10911"/>
                  </a:cubicBezTo>
                  <a:lnTo>
                    <a:pt x="2427" y="10911"/>
                  </a:lnTo>
                  <a:cubicBezTo>
                    <a:pt x="2509" y="10911"/>
                    <a:pt x="2546" y="10875"/>
                    <a:pt x="2619" y="10875"/>
                  </a:cubicBezTo>
                  <a:cubicBezTo>
                    <a:pt x="2774" y="10829"/>
                    <a:pt x="2929" y="10829"/>
                    <a:pt x="3111" y="10792"/>
                  </a:cubicBezTo>
                  <a:cubicBezTo>
                    <a:pt x="3303" y="10719"/>
                    <a:pt x="3531" y="10683"/>
                    <a:pt x="3686" y="10601"/>
                  </a:cubicBezTo>
                  <a:cubicBezTo>
                    <a:pt x="3914" y="10564"/>
                    <a:pt x="4106" y="10491"/>
                    <a:pt x="4252" y="10373"/>
                  </a:cubicBezTo>
                  <a:cubicBezTo>
                    <a:pt x="4334" y="10373"/>
                    <a:pt x="4370" y="10336"/>
                    <a:pt x="4443" y="10300"/>
                  </a:cubicBezTo>
                  <a:lnTo>
                    <a:pt x="4480" y="10300"/>
                  </a:lnTo>
                  <a:lnTo>
                    <a:pt x="4480" y="10336"/>
                  </a:lnTo>
                  <a:cubicBezTo>
                    <a:pt x="4142" y="10528"/>
                    <a:pt x="3759" y="10719"/>
                    <a:pt x="3340" y="10829"/>
                  </a:cubicBezTo>
                  <a:cubicBezTo>
                    <a:pt x="3111" y="10875"/>
                    <a:pt x="2929" y="10948"/>
                    <a:pt x="2737" y="10984"/>
                  </a:cubicBezTo>
                  <a:cubicBezTo>
                    <a:pt x="2619" y="10984"/>
                    <a:pt x="2509" y="11020"/>
                    <a:pt x="2427" y="11020"/>
                  </a:cubicBezTo>
                  <a:cubicBezTo>
                    <a:pt x="2354" y="11020"/>
                    <a:pt x="2281" y="11020"/>
                    <a:pt x="2199" y="11057"/>
                  </a:cubicBezTo>
                  <a:cubicBezTo>
                    <a:pt x="2199" y="11103"/>
                    <a:pt x="2199" y="11176"/>
                    <a:pt x="2163" y="11212"/>
                  </a:cubicBezTo>
                  <a:cubicBezTo>
                    <a:pt x="2163" y="11285"/>
                    <a:pt x="2163" y="11367"/>
                    <a:pt x="2126" y="11440"/>
                  </a:cubicBezTo>
                  <a:lnTo>
                    <a:pt x="2199" y="11440"/>
                  </a:lnTo>
                  <a:cubicBezTo>
                    <a:pt x="2427" y="11404"/>
                    <a:pt x="2655" y="11367"/>
                    <a:pt x="2929" y="11285"/>
                  </a:cubicBezTo>
                  <a:cubicBezTo>
                    <a:pt x="3038" y="11249"/>
                    <a:pt x="3111" y="11212"/>
                    <a:pt x="3230" y="11176"/>
                  </a:cubicBezTo>
                  <a:cubicBezTo>
                    <a:pt x="3303" y="11139"/>
                    <a:pt x="3385" y="11139"/>
                    <a:pt x="3458" y="11103"/>
                  </a:cubicBezTo>
                  <a:lnTo>
                    <a:pt x="3531" y="11057"/>
                  </a:lnTo>
                  <a:cubicBezTo>
                    <a:pt x="3613" y="11057"/>
                    <a:pt x="3650" y="11020"/>
                    <a:pt x="3723" y="11020"/>
                  </a:cubicBezTo>
                  <a:lnTo>
                    <a:pt x="3796" y="10984"/>
                  </a:lnTo>
                  <a:cubicBezTo>
                    <a:pt x="3951" y="10948"/>
                    <a:pt x="4069" y="10911"/>
                    <a:pt x="4179" y="10875"/>
                  </a:cubicBezTo>
                  <a:cubicBezTo>
                    <a:pt x="4334" y="10829"/>
                    <a:pt x="4443" y="10756"/>
                    <a:pt x="4562" y="10719"/>
                  </a:cubicBezTo>
                  <a:cubicBezTo>
                    <a:pt x="4708" y="10646"/>
                    <a:pt x="4790" y="10601"/>
                    <a:pt x="4899" y="10528"/>
                  </a:cubicBezTo>
                  <a:cubicBezTo>
                    <a:pt x="4982" y="10455"/>
                    <a:pt x="5018" y="10373"/>
                    <a:pt x="5055" y="10300"/>
                  </a:cubicBezTo>
                  <a:cubicBezTo>
                    <a:pt x="5055" y="10227"/>
                    <a:pt x="5055" y="10190"/>
                    <a:pt x="5018" y="10108"/>
                  </a:cubicBezTo>
                  <a:cubicBezTo>
                    <a:pt x="4982" y="10035"/>
                    <a:pt x="4936" y="9999"/>
                    <a:pt x="4899" y="9999"/>
                  </a:cubicBezTo>
                  <a:cubicBezTo>
                    <a:pt x="4863" y="9962"/>
                    <a:pt x="4790" y="9917"/>
                    <a:pt x="4708" y="9917"/>
                  </a:cubicBezTo>
                  <a:cubicBezTo>
                    <a:pt x="4671" y="9917"/>
                    <a:pt x="4635" y="9880"/>
                    <a:pt x="4635" y="9880"/>
                  </a:cubicBezTo>
                  <a:cubicBezTo>
                    <a:pt x="4863" y="9807"/>
                    <a:pt x="5091" y="9734"/>
                    <a:pt x="5356" y="9616"/>
                  </a:cubicBezTo>
                  <a:cubicBezTo>
                    <a:pt x="5511" y="9543"/>
                    <a:pt x="5666" y="9461"/>
                    <a:pt x="5775" y="9351"/>
                  </a:cubicBezTo>
                  <a:cubicBezTo>
                    <a:pt x="5930" y="9278"/>
                    <a:pt x="6076" y="9159"/>
                    <a:pt x="6195" y="9086"/>
                  </a:cubicBezTo>
                  <a:cubicBezTo>
                    <a:pt x="6268" y="9004"/>
                    <a:pt x="6386" y="8895"/>
                    <a:pt x="6496" y="8740"/>
                  </a:cubicBezTo>
                  <a:cubicBezTo>
                    <a:pt x="6578" y="8667"/>
                    <a:pt x="6651" y="8548"/>
                    <a:pt x="6688" y="8402"/>
                  </a:cubicBezTo>
                  <a:cubicBezTo>
                    <a:pt x="6724" y="8320"/>
                    <a:pt x="6724" y="8284"/>
                    <a:pt x="6761" y="8211"/>
                  </a:cubicBezTo>
                  <a:lnTo>
                    <a:pt x="6761" y="8056"/>
                  </a:lnTo>
                  <a:lnTo>
                    <a:pt x="6761" y="7910"/>
                  </a:lnTo>
                  <a:cubicBezTo>
                    <a:pt x="6724" y="7864"/>
                    <a:pt x="6724" y="7828"/>
                    <a:pt x="6688" y="7791"/>
                  </a:cubicBezTo>
                  <a:cubicBezTo>
                    <a:pt x="6651" y="7718"/>
                    <a:pt x="6578" y="7682"/>
                    <a:pt x="6496" y="7599"/>
                  </a:cubicBezTo>
                  <a:cubicBezTo>
                    <a:pt x="6423" y="7563"/>
                    <a:pt x="6304" y="7563"/>
                    <a:pt x="6195" y="7527"/>
                  </a:cubicBezTo>
                  <a:cubicBezTo>
                    <a:pt x="6076" y="7490"/>
                    <a:pt x="5967" y="7490"/>
                    <a:pt x="5848" y="7490"/>
                  </a:cubicBezTo>
                  <a:lnTo>
                    <a:pt x="5775" y="7490"/>
                  </a:lnTo>
                  <a:cubicBezTo>
                    <a:pt x="6076" y="7371"/>
                    <a:pt x="6350" y="7225"/>
                    <a:pt x="6615" y="7070"/>
                  </a:cubicBezTo>
                  <a:cubicBezTo>
                    <a:pt x="6916" y="6879"/>
                    <a:pt x="7180" y="6687"/>
                    <a:pt x="7335" y="6496"/>
                  </a:cubicBezTo>
                  <a:cubicBezTo>
                    <a:pt x="7445" y="6386"/>
                    <a:pt x="7527" y="6268"/>
                    <a:pt x="7600" y="6158"/>
                  </a:cubicBezTo>
                  <a:cubicBezTo>
                    <a:pt x="7673" y="6003"/>
                    <a:pt x="7718" y="5894"/>
                    <a:pt x="7755" y="5738"/>
                  </a:cubicBezTo>
                  <a:cubicBezTo>
                    <a:pt x="7755" y="5629"/>
                    <a:pt x="7755" y="5547"/>
                    <a:pt x="7718" y="5474"/>
                  </a:cubicBezTo>
                  <a:cubicBezTo>
                    <a:pt x="7718" y="5355"/>
                    <a:pt x="7673" y="5282"/>
                    <a:pt x="7600" y="5246"/>
                  </a:cubicBezTo>
                  <a:cubicBezTo>
                    <a:pt x="7527" y="5127"/>
                    <a:pt x="7372" y="5091"/>
                    <a:pt x="7180" y="5091"/>
                  </a:cubicBezTo>
                  <a:lnTo>
                    <a:pt x="6989" y="5091"/>
                  </a:lnTo>
                  <a:cubicBezTo>
                    <a:pt x="7335" y="4863"/>
                    <a:pt x="7636" y="4671"/>
                    <a:pt x="7864" y="4489"/>
                  </a:cubicBezTo>
                  <a:cubicBezTo>
                    <a:pt x="7983" y="4370"/>
                    <a:pt x="8092" y="4261"/>
                    <a:pt x="8211" y="4106"/>
                  </a:cubicBezTo>
                  <a:cubicBezTo>
                    <a:pt x="8321" y="3987"/>
                    <a:pt x="8403" y="3877"/>
                    <a:pt x="8439" y="3722"/>
                  </a:cubicBezTo>
                  <a:cubicBezTo>
                    <a:pt x="8512" y="3613"/>
                    <a:pt x="8549" y="3458"/>
                    <a:pt x="8585" y="3303"/>
                  </a:cubicBezTo>
                  <a:cubicBezTo>
                    <a:pt x="8585" y="3193"/>
                    <a:pt x="8585" y="3075"/>
                    <a:pt x="8549" y="3002"/>
                  </a:cubicBezTo>
                  <a:cubicBezTo>
                    <a:pt x="8549" y="2965"/>
                    <a:pt x="8512" y="2929"/>
                    <a:pt x="8512" y="2892"/>
                  </a:cubicBezTo>
                  <a:lnTo>
                    <a:pt x="8476" y="2847"/>
                  </a:lnTo>
                  <a:lnTo>
                    <a:pt x="8439" y="2810"/>
                  </a:lnTo>
                  <a:cubicBezTo>
                    <a:pt x="8357" y="2737"/>
                    <a:pt x="8284" y="2737"/>
                    <a:pt x="8211" y="2701"/>
                  </a:cubicBezTo>
                  <a:lnTo>
                    <a:pt x="7946" y="2701"/>
                  </a:lnTo>
                  <a:cubicBezTo>
                    <a:pt x="7864" y="2737"/>
                    <a:pt x="7755" y="2737"/>
                    <a:pt x="7673" y="2774"/>
                  </a:cubicBezTo>
                  <a:cubicBezTo>
                    <a:pt x="7457" y="2808"/>
                    <a:pt x="7282" y="2883"/>
                    <a:pt x="7071" y="2984"/>
                  </a:cubicBezTo>
                  <a:lnTo>
                    <a:pt x="7071" y="2984"/>
                  </a:lnTo>
                  <a:lnTo>
                    <a:pt x="7071" y="2965"/>
                  </a:lnTo>
                  <a:cubicBezTo>
                    <a:pt x="7180" y="2810"/>
                    <a:pt x="7335" y="2619"/>
                    <a:pt x="7445" y="2390"/>
                  </a:cubicBezTo>
                  <a:cubicBezTo>
                    <a:pt x="7600" y="2162"/>
                    <a:pt x="7718" y="1934"/>
                    <a:pt x="7828" y="1752"/>
                  </a:cubicBezTo>
                  <a:cubicBezTo>
                    <a:pt x="7983" y="1442"/>
                    <a:pt x="8056" y="1250"/>
                    <a:pt x="8092" y="1022"/>
                  </a:cubicBezTo>
                  <a:cubicBezTo>
                    <a:pt x="8129" y="794"/>
                    <a:pt x="8129" y="612"/>
                    <a:pt x="8092" y="420"/>
                  </a:cubicBezTo>
                  <a:cubicBezTo>
                    <a:pt x="8056" y="338"/>
                    <a:pt x="8019" y="265"/>
                    <a:pt x="7946" y="192"/>
                  </a:cubicBezTo>
                  <a:cubicBezTo>
                    <a:pt x="7864" y="110"/>
                    <a:pt x="7791" y="73"/>
                    <a:pt x="7673" y="37"/>
                  </a:cubicBezTo>
                  <a:cubicBezTo>
                    <a:pt x="7600" y="0"/>
                    <a:pt x="7527" y="0"/>
                    <a:pt x="7445" y="0"/>
                  </a:cubicBezTo>
                  <a:close/>
                </a:path>
              </a:pathLst>
            </a:custGeom>
            <a:solidFill>
              <a:srgbClr val="90AF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6" name="Google Shape;4626;p55"/>
            <p:cNvSpPr/>
            <p:nvPr/>
          </p:nvSpPr>
          <p:spPr>
            <a:xfrm>
              <a:off x="1585143" y="2406554"/>
              <a:ext cx="345766" cy="705744"/>
            </a:xfrm>
            <a:custGeom>
              <a:avLst/>
              <a:gdLst/>
              <a:ahLst/>
              <a:cxnLst/>
              <a:rect l="l" t="t" r="r" b="b"/>
              <a:pathLst>
                <a:path w="6423" h="13110" extrusionOk="0">
                  <a:moveTo>
                    <a:pt x="3996" y="0"/>
                  </a:moveTo>
                  <a:cubicBezTo>
                    <a:pt x="3914" y="0"/>
                    <a:pt x="3841" y="37"/>
                    <a:pt x="3768" y="73"/>
                  </a:cubicBezTo>
                  <a:cubicBezTo>
                    <a:pt x="3649" y="110"/>
                    <a:pt x="3540" y="192"/>
                    <a:pt x="3458" y="265"/>
                  </a:cubicBezTo>
                  <a:cubicBezTo>
                    <a:pt x="3312" y="420"/>
                    <a:pt x="3193" y="611"/>
                    <a:pt x="3120" y="876"/>
                  </a:cubicBezTo>
                  <a:cubicBezTo>
                    <a:pt x="3002" y="1104"/>
                    <a:pt x="2965" y="1332"/>
                    <a:pt x="2892" y="1633"/>
                  </a:cubicBezTo>
                  <a:cubicBezTo>
                    <a:pt x="2856" y="1898"/>
                    <a:pt x="2819" y="2162"/>
                    <a:pt x="2819" y="2472"/>
                  </a:cubicBezTo>
                  <a:cubicBezTo>
                    <a:pt x="2774" y="2701"/>
                    <a:pt x="2774" y="2965"/>
                    <a:pt x="2774" y="3193"/>
                  </a:cubicBezTo>
                  <a:cubicBezTo>
                    <a:pt x="2701" y="3002"/>
                    <a:pt x="2628" y="2846"/>
                    <a:pt x="2546" y="2701"/>
                  </a:cubicBezTo>
                  <a:cubicBezTo>
                    <a:pt x="2436" y="2509"/>
                    <a:pt x="2318" y="2281"/>
                    <a:pt x="2090" y="2126"/>
                  </a:cubicBezTo>
                  <a:cubicBezTo>
                    <a:pt x="2053" y="2089"/>
                    <a:pt x="2017" y="2089"/>
                    <a:pt x="1980" y="2053"/>
                  </a:cubicBezTo>
                  <a:cubicBezTo>
                    <a:pt x="1907" y="2016"/>
                    <a:pt x="1861" y="2016"/>
                    <a:pt x="1825" y="2016"/>
                  </a:cubicBezTo>
                  <a:cubicBezTo>
                    <a:pt x="1752" y="1980"/>
                    <a:pt x="1715" y="1980"/>
                    <a:pt x="1679" y="1980"/>
                  </a:cubicBezTo>
                  <a:cubicBezTo>
                    <a:pt x="1633" y="1980"/>
                    <a:pt x="1560" y="2016"/>
                    <a:pt x="1524" y="2016"/>
                  </a:cubicBezTo>
                  <a:lnTo>
                    <a:pt x="1487" y="2016"/>
                  </a:lnTo>
                  <a:cubicBezTo>
                    <a:pt x="1451" y="2053"/>
                    <a:pt x="1405" y="2053"/>
                    <a:pt x="1369" y="2089"/>
                  </a:cubicBezTo>
                  <a:cubicBezTo>
                    <a:pt x="1332" y="2126"/>
                    <a:pt x="1296" y="2126"/>
                    <a:pt x="1259" y="2208"/>
                  </a:cubicBezTo>
                  <a:cubicBezTo>
                    <a:pt x="1177" y="2281"/>
                    <a:pt x="1104" y="2354"/>
                    <a:pt x="1031" y="2472"/>
                  </a:cubicBezTo>
                  <a:cubicBezTo>
                    <a:pt x="995" y="2545"/>
                    <a:pt x="995" y="2582"/>
                    <a:pt x="949" y="2618"/>
                  </a:cubicBezTo>
                  <a:cubicBezTo>
                    <a:pt x="913" y="2701"/>
                    <a:pt x="913" y="2773"/>
                    <a:pt x="913" y="2810"/>
                  </a:cubicBezTo>
                  <a:cubicBezTo>
                    <a:pt x="876" y="2929"/>
                    <a:pt x="840" y="3038"/>
                    <a:pt x="840" y="3157"/>
                  </a:cubicBezTo>
                  <a:cubicBezTo>
                    <a:pt x="840" y="3385"/>
                    <a:pt x="876" y="3649"/>
                    <a:pt x="913" y="3914"/>
                  </a:cubicBezTo>
                  <a:cubicBezTo>
                    <a:pt x="995" y="4142"/>
                    <a:pt x="1068" y="4406"/>
                    <a:pt x="1177" y="4717"/>
                  </a:cubicBezTo>
                  <a:cubicBezTo>
                    <a:pt x="1332" y="5054"/>
                    <a:pt x="1487" y="5401"/>
                    <a:pt x="1633" y="5738"/>
                  </a:cubicBezTo>
                  <a:cubicBezTo>
                    <a:pt x="1597" y="5665"/>
                    <a:pt x="1524" y="5629"/>
                    <a:pt x="1487" y="5547"/>
                  </a:cubicBezTo>
                  <a:cubicBezTo>
                    <a:pt x="1405" y="5510"/>
                    <a:pt x="1369" y="5474"/>
                    <a:pt x="1332" y="5437"/>
                  </a:cubicBezTo>
                  <a:cubicBezTo>
                    <a:pt x="1259" y="5401"/>
                    <a:pt x="1177" y="5355"/>
                    <a:pt x="1141" y="5319"/>
                  </a:cubicBezTo>
                  <a:cubicBezTo>
                    <a:pt x="1031" y="5282"/>
                    <a:pt x="913" y="5246"/>
                    <a:pt x="803" y="5246"/>
                  </a:cubicBezTo>
                  <a:lnTo>
                    <a:pt x="648" y="5246"/>
                  </a:lnTo>
                  <a:cubicBezTo>
                    <a:pt x="612" y="5246"/>
                    <a:pt x="612" y="5246"/>
                    <a:pt x="575" y="5282"/>
                  </a:cubicBezTo>
                  <a:cubicBezTo>
                    <a:pt x="539" y="5282"/>
                    <a:pt x="493" y="5282"/>
                    <a:pt x="493" y="5319"/>
                  </a:cubicBezTo>
                  <a:cubicBezTo>
                    <a:pt x="420" y="5355"/>
                    <a:pt x="384" y="5401"/>
                    <a:pt x="347" y="5437"/>
                  </a:cubicBezTo>
                  <a:cubicBezTo>
                    <a:pt x="311" y="5474"/>
                    <a:pt x="265" y="5547"/>
                    <a:pt x="265" y="5583"/>
                  </a:cubicBezTo>
                  <a:cubicBezTo>
                    <a:pt x="228" y="5665"/>
                    <a:pt x="192" y="5738"/>
                    <a:pt x="192" y="5811"/>
                  </a:cubicBezTo>
                  <a:cubicBezTo>
                    <a:pt x="192" y="5893"/>
                    <a:pt x="155" y="5966"/>
                    <a:pt x="155" y="6085"/>
                  </a:cubicBezTo>
                  <a:cubicBezTo>
                    <a:pt x="155" y="6267"/>
                    <a:pt x="155" y="6423"/>
                    <a:pt x="192" y="6614"/>
                  </a:cubicBezTo>
                  <a:cubicBezTo>
                    <a:pt x="192" y="6769"/>
                    <a:pt x="228" y="6915"/>
                    <a:pt x="311" y="7107"/>
                  </a:cubicBezTo>
                  <a:cubicBezTo>
                    <a:pt x="384" y="7408"/>
                    <a:pt x="539" y="7718"/>
                    <a:pt x="721" y="8055"/>
                  </a:cubicBezTo>
                  <a:cubicBezTo>
                    <a:pt x="913" y="8366"/>
                    <a:pt x="1141" y="8667"/>
                    <a:pt x="1332" y="8895"/>
                  </a:cubicBezTo>
                  <a:cubicBezTo>
                    <a:pt x="1405" y="9004"/>
                    <a:pt x="1487" y="9123"/>
                    <a:pt x="1597" y="9232"/>
                  </a:cubicBezTo>
                  <a:cubicBezTo>
                    <a:pt x="1524" y="9196"/>
                    <a:pt x="1451" y="9159"/>
                    <a:pt x="1369" y="9159"/>
                  </a:cubicBezTo>
                  <a:cubicBezTo>
                    <a:pt x="1262" y="9106"/>
                    <a:pt x="1087" y="9072"/>
                    <a:pt x="897" y="9072"/>
                  </a:cubicBezTo>
                  <a:cubicBezTo>
                    <a:pt x="827" y="9072"/>
                    <a:pt x="756" y="9077"/>
                    <a:pt x="685" y="9086"/>
                  </a:cubicBezTo>
                  <a:cubicBezTo>
                    <a:pt x="612" y="9123"/>
                    <a:pt x="575" y="9123"/>
                    <a:pt x="493" y="9159"/>
                  </a:cubicBezTo>
                  <a:cubicBezTo>
                    <a:pt x="457" y="9159"/>
                    <a:pt x="420" y="9196"/>
                    <a:pt x="384" y="9196"/>
                  </a:cubicBezTo>
                  <a:cubicBezTo>
                    <a:pt x="311" y="9278"/>
                    <a:pt x="228" y="9351"/>
                    <a:pt x="155" y="9424"/>
                  </a:cubicBezTo>
                  <a:cubicBezTo>
                    <a:pt x="37" y="9615"/>
                    <a:pt x="0" y="9880"/>
                    <a:pt x="83" y="10145"/>
                  </a:cubicBezTo>
                  <a:cubicBezTo>
                    <a:pt x="83" y="10300"/>
                    <a:pt x="155" y="10455"/>
                    <a:pt x="228" y="10646"/>
                  </a:cubicBezTo>
                  <a:cubicBezTo>
                    <a:pt x="311" y="10792"/>
                    <a:pt x="384" y="10984"/>
                    <a:pt x="493" y="11139"/>
                  </a:cubicBezTo>
                  <a:cubicBezTo>
                    <a:pt x="648" y="11404"/>
                    <a:pt x="913" y="11668"/>
                    <a:pt x="1177" y="11896"/>
                  </a:cubicBezTo>
                  <a:cubicBezTo>
                    <a:pt x="1451" y="12088"/>
                    <a:pt x="1715" y="12243"/>
                    <a:pt x="2090" y="12471"/>
                  </a:cubicBezTo>
                  <a:cubicBezTo>
                    <a:pt x="2318" y="12580"/>
                    <a:pt x="2546" y="12699"/>
                    <a:pt x="2819" y="12808"/>
                  </a:cubicBezTo>
                  <a:cubicBezTo>
                    <a:pt x="2774" y="12845"/>
                    <a:pt x="2774" y="12881"/>
                    <a:pt x="2819" y="12927"/>
                  </a:cubicBezTo>
                  <a:lnTo>
                    <a:pt x="2856" y="12963"/>
                  </a:lnTo>
                  <a:lnTo>
                    <a:pt x="2892" y="12963"/>
                  </a:lnTo>
                  <a:cubicBezTo>
                    <a:pt x="2929" y="12963"/>
                    <a:pt x="2965" y="12963"/>
                    <a:pt x="3047" y="12927"/>
                  </a:cubicBezTo>
                  <a:cubicBezTo>
                    <a:pt x="3193" y="13000"/>
                    <a:pt x="3312" y="13036"/>
                    <a:pt x="3458" y="13109"/>
                  </a:cubicBezTo>
                  <a:lnTo>
                    <a:pt x="3540" y="13109"/>
                  </a:lnTo>
                  <a:cubicBezTo>
                    <a:pt x="3540" y="13073"/>
                    <a:pt x="3540" y="13036"/>
                    <a:pt x="3504" y="13036"/>
                  </a:cubicBezTo>
                  <a:cubicBezTo>
                    <a:pt x="3385" y="12963"/>
                    <a:pt x="3275" y="12927"/>
                    <a:pt x="3157" y="12845"/>
                  </a:cubicBezTo>
                  <a:lnTo>
                    <a:pt x="3230" y="12845"/>
                  </a:lnTo>
                  <a:cubicBezTo>
                    <a:pt x="3312" y="12772"/>
                    <a:pt x="3421" y="12699"/>
                    <a:pt x="3540" y="12617"/>
                  </a:cubicBezTo>
                  <a:cubicBezTo>
                    <a:pt x="3686" y="12507"/>
                    <a:pt x="3878" y="12352"/>
                    <a:pt x="4069" y="12197"/>
                  </a:cubicBezTo>
                  <a:cubicBezTo>
                    <a:pt x="4188" y="12124"/>
                    <a:pt x="4261" y="12051"/>
                    <a:pt x="4334" y="11969"/>
                  </a:cubicBezTo>
                  <a:cubicBezTo>
                    <a:pt x="4416" y="11933"/>
                    <a:pt x="4452" y="11896"/>
                    <a:pt x="4525" y="11823"/>
                  </a:cubicBezTo>
                  <a:lnTo>
                    <a:pt x="4562" y="11787"/>
                  </a:lnTo>
                  <a:cubicBezTo>
                    <a:pt x="4644" y="11705"/>
                    <a:pt x="4680" y="11668"/>
                    <a:pt x="4753" y="11632"/>
                  </a:cubicBezTo>
                  <a:lnTo>
                    <a:pt x="4790" y="11595"/>
                  </a:lnTo>
                  <a:cubicBezTo>
                    <a:pt x="4908" y="11513"/>
                    <a:pt x="4981" y="11404"/>
                    <a:pt x="5100" y="11331"/>
                  </a:cubicBezTo>
                  <a:cubicBezTo>
                    <a:pt x="5209" y="11212"/>
                    <a:pt x="5282" y="11139"/>
                    <a:pt x="5401" y="11020"/>
                  </a:cubicBezTo>
                  <a:cubicBezTo>
                    <a:pt x="5474" y="10911"/>
                    <a:pt x="5556" y="10829"/>
                    <a:pt x="5593" y="10719"/>
                  </a:cubicBezTo>
                  <a:cubicBezTo>
                    <a:pt x="5666" y="10646"/>
                    <a:pt x="5666" y="10528"/>
                    <a:pt x="5629" y="10455"/>
                  </a:cubicBezTo>
                  <a:cubicBezTo>
                    <a:pt x="5629" y="10418"/>
                    <a:pt x="5593" y="10336"/>
                    <a:pt x="5556" y="10300"/>
                  </a:cubicBezTo>
                  <a:cubicBezTo>
                    <a:pt x="5511" y="10263"/>
                    <a:pt x="5438" y="10227"/>
                    <a:pt x="5401" y="10227"/>
                  </a:cubicBezTo>
                  <a:cubicBezTo>
                    <a:pt x="5328" y="10227"/>
                    <a:pt x="5282" y="10227"/>
                    <a:pt x="5173" y="10263"/>
                  </a:cubicBezTo>
                  <a:lnTo>
                    <a:pt x="5100" y="10263"/>
                  </a:lnTo>
                  <a:cubicBezTo>
                    <a:pt x="5282" y="10072"/>
                    <a:pt x="5474" y="9880"/>
                    <a:pt x="5666" y="9688"/>
                  </a:cubicBezTo>
                  <a:cubicBezTo>
                    <a:pt x="5784" y="9579"/>
                    <a:pt x="5857" y="9424"/>
                    <a:pt x="5967" y="9314"/>
                  </a:cubicBezTo>
                  <a:cubicBezTo>
                    <a:pt x="6049" y="9159"/>
                    <a:pt x="6158" y="9050"/>
                    <a:pt x="6195" y="8895"/>
                  </a:cubicBezTo>
                  <a:cubicBezTo>
                    <a:pt x="6277" y="8776"/>
                    <a:pt x="6313" y="8630"/>
                    <a:pt x="6386" y="8475"/>
                  </a:cubicBezTo>
                  <a:cubicBezTo>
                    <a:pt x="6386" y="8366"/>
                    <a:pt x="6423" y="8211"/>
                    <a:pt x="6423" y="8055"/>
                  </a:cubicBezTo>
                  <a:cubicBezTo>
                    <a:pt x="6423" y="8019"/>
                    <a:pt x="6423" y="7946"/>
                    <a:pt x="6386" y="7864"/>
                  </a:cubicBezTo>
                  <a:cubicBezTo>
                    <a:pt x="6386" y="7827"/>
                    <a:pt x="6386" y="7754"/>
                    <a:pt x="6350" y="7718"/>
                  </a:cubicBezTo>
                  <a:cubicBezTo>
                    <a:pt x="6313" y="7681"/>
                    <a:pt x="6313" y="7636"/>
                    <a:pt x="6277" y="7599"/>
                  </a:cubicBezTo>
                  <a:cubicBezTo>
                    <a:pt x="6240" y="7563"/>
                    <a:pt x="6195" y="7526"/>
                    <a:pt x="6158" y="7490"/>
                  </a:cubicBezTo>
                  <a:cubicBezTo>
                    <a:pt x="6085" y="7453"/>
                    <a:pt x="6012" y="7453"/>
                    <a:pt x="5930" y="7453"/>
                  </a:cubicBezTo>
                  <a:cubicBezTo>
                    <a:pt x="5894" y="7438"/>
                    <a:pt x="5860" y="7433"/>
                    <a:pt x="5828" y="7433"/>
                  </a:cubicBezTo>
                  <a:cubicBezTo>
                    <a:pt x="5763" y="7433"/>
                    <a:pt x="5702" y="7453"/>
                    <a:pt x="5629" y="7453"/>
                  </a:cubicBezTo>
                  <a:cubicBezTo>
                    <a:pt x="5511" y="7490"/>
                    <a:pt x="5401" y="7526"/>
                    <a:pt x="5282" y="7563"/>
                  </a:cubicBezTo>
                  <a:cubicBezTo>
                    <a:pt x="5246" y="7599"/>
                    <a:pt x="5209" y="7599"/>
                    <a:pt x="5209" y="7599"/>
                  </a:cubicBezTo>
                  <a:cubicBezTo>
                    <a:pt x="5438" y="7335"/>
                    <a:pt x="5629" y="7107"/>
                    <a:pt x="5821" y="6879"/>
                  </a:cubicBezTo>
                  <a:cubicBezTo>
                    <a:pt x="6012" y="6578"/>
                    <a:pt x="6158" y="6313"/>
                    <a:pt x="6240" y="6039"/>
                  </a:cubicBezTo>
                  <a:cubicBezTo>
                    <a:pt x="6313" y="5893"/>
                    <a:pt x="6350" y="5775"/>
                    <a:pt x="6350" y="5629"/>
                  </a:cubicBezTo>
                  <a:cubicBezTo>
                    <a:pt x="6350" y="5510"/>
                    <a:pt x="6350" y="5355"/>
                    <a:pt x="6313" y="5209"/>
                  </a:cubicBezTo>
                  <a:cubicBezTo>
                    <a:pt x="6277" y="5091"/>
                    <a:pt x="6240" y="5018"/>
                    <a:pt x="6195" y="4945"/>
                  </a:cubicBezTo>
                  <a:cubicBezTo>
                    <a:pt x="6158" y="4899"/>
                    <a:pt x="6085" y="4826"/>
                    <a:pt x="6012" y="4790"/>
                  </a:cubicBezTo>
                  <a:cubicBezTo>
                    <a:pt x="5963" y="4774"/>
                    <a:pt x="5908" y="4766"/>
                    <a:pt x="5847" y="4766"/>
                  </a:cubicBezTo>
                  <a:cubicBezTo>
                    <a:pt x="5760" y="4766"/>
                    <a:pt x="5663" y="4783"/>
                    <a:pt x="5556" y="4826"/>
                  </a:cubicBezTo>
                  <a:lnTo>
                    <a:pt x="5511" y="4863"/>
                  </a:lnTo>
                  <a:cubicBezTo>
                    <a:pt x="5438" y="4863"/>
                    <a:pt x="5401" y="4899"/>
                    <a:pt x="5365" y="4945"/>
                  </a:cubicBezTo>
                  <a:lnTo>
                    <a:pt x="5365" y="4899"/>
                  </a:lnTo>
                  <a:cubicBezTo>
                    <a:pt x="5629" y="4562"/>
                    <a:pt x="5821" y="4297"/>
                    <a:pt x="5930" y="3987"/>
                  </a:cubicBezTo>
                  <a:cubicBezTo>
                    <a:pt x="6012" y="3841"/>
                    <a:pt x="6085" y="3686"/>
                    <a:pt x="6122" y="3531"/>
                  </a:cubicBezTo>
                  <a:cubicBezTo>
                    <a:pt x="6158" y="3385"/>
                    <a:pt x="6158" y="3230"/>
                    <a:pt x="6158" y="3075"/>
                  </a:cubicBezTo>
                  <a:cubicBezTo>
                    <a:pt x="6158" y="2929"/>
                    <a:pt x="6158" y="2810"/>
                    <a:pt x="6122" y="2664"/>
                  </a:cubicBezTo>
                  <a:cubicBezTo>
                    <a:pt x="6085" y="2545"/>
                    <a:pt x="6049" y="2436"/>
                    <a:pt x="5967" y="2354"/>
                  </a:cubicBezTo>
                  <a:cubicBezTo>
                    <a:pt x="5967" y="2354"/>
                    <a:pt x="5930" y="2317"/>
                    <a:pt x="5894" y="2281"/>
                  </a:cubicBezTo>
                  <a:cubicBezTo>
                    <a:pt x="5894" y="2281"/>
                    <a:pt x="5857" y="2281"/>
                    <a:pt x="5857" y="2244"/>
                  </a:cubicBezTo>
                  <a:lnTo>
                    <a:pt x="5784" y="2244"/>
                  </a:lnTo>
                  <a:cubicBezTo>
                    <a:pt x="5757" y="2232"/>
                    <a:pt x="5730" y="2228"/>
                    <a:pt x="5705" y="2228"/>
                  </a:cubicBezTo>
                  <a:cubicBezTo>
                    <a:pt x="5653" y="2228"/>
                    <a:pt x="5605" y="2244"/>
                    <a:pt x="5556" y="2244"/>
                  </a:cubicBezTo>
                  <a:cubicBezTo>
                    <a:pt x="5511" y="2244"/>
                    <a:pt x="5474" y="2281"/>
                    <a:pt x="5438" y="2281"/>
                  </a:cubicBezTo>
                  <a:cubicBezTo>
                    <a:pt x="5401" y="2317"/>
                    <a:pt x="5365" y="2317"/>
                    <a:pt x="5328" y="2354"/>
                  </a:cubicBezTo>
                  <a:cubicBezTo>
                    <a:pt x="5209" y="2390"/>
                    <a:pt x="5136" y="2472"/>
                    <a:pt x="5100" y="2509"/>
                  </a:cubicBezTo>
                  <a:cubicBezTo>
                    <a:pt x="4908" y="2664"/>
                    <a:pt x="4753" y="2810"/>
                    <a:pt x="4598" y="2965"/>
                  </a:cubicBezTo>
                  <a:lnTo>
                    <a:pt x="4598" y="2929"/>
                  </a:lnTo>
                  <a:cubicBezTo>
                    <a:pt x="4644" y="2737"/>
                    <a:pt x="4717" y="2509"/>
                    <a:pt x="4753" y="2281"/>
                  </a:cubicBezTo>
                  <a:cubicBezTo>
                    <a:pt x="4790" y="1980"/>
                    <a:pt x="4790" y="1752"/>
                    <a:pt x="4826" y="1478"/>
                  </a:cubicBezTo>
                  <a:cubicBezTo>
                    <a:pt x="4826" y="1177"/>
                    <a:pt x="4826" y="949"/>
                    <a:pt x="4790" y="757"/>
                  </a:cubicBezTo>
                  <a:cubicBezTo>
                    <a:pt x="4717" y="493"/>
                    <a:pt x="4644" y="338"/>
                    <a:pt x="4525" y="192"/>
                  </a:cubicBezTo>
                  <a:cubicBezTo>
                    <a:pt x="4452" y="110"/>
                    <a:pt x="4370" y="73"/>
                    <a:pt x="4297" y="37"/>
                  </a:cubicBezTo>
                  <a:cubicBezTo>
                    <a:pt x="4224" y="0"/>
                    <a:pt x="4106" y="0"/>
                    <a:pt x="3996" y="0"/>
                  </a:cubicBezTo>
                  <a:close/>
                </a:path>
              </a:pathLst>
            </a:custGeom>
            <a:solidFill>
              <a:srgbClr val="FE6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7" name="Google Shape;4627;p55"/>
            <p:cNvSpPr/>
            <p:nvPr/>
          </p:nvSpPr>
          <p:spPr>
            <a:xfrm>
              <a:off x="1738838" y="2461519"/>
              <a:ext cx="61477" cy="657187"/>
            </a:xfrm>
            <a:custGeom>
              <a:avLst/>
              <a:gdLst/>
              <a:ahLst/>
              <a:cxnLst/>
              <a:rect l="l" t="t" r="r" b="b"/>
              <a:pathLst>
                <a:path w="1142" h="12208" extrusionOk="0">
                  <a:moveTo>
                    <a:pt x="1105" y="1"/>
                  </a:moveTo>
                  <a:lnTo>
                    <a:pt x="1059" y="47"/>
                  </a:lnTo>
                  <a:cubicBezTo>
                    <a:pt x="1023" y="421"/>
                    <a:pt x="986" y="804"/>
                    <a:pt x="913" y="1187"/>
                  </a:cubicBezTo>
                  <a:cubicBezTo>
                    <a:pt x="831" y="1597"/>
                    <a:pt x="794" y="1981"/>
                    <a:pt x="722" y="2364"/>
                  </a:cubicBezTo>
                  <a:cubicBezTo>
                    <a:pt x="685" y="2592"/>
                    <a:pt x="649" y="2783"/>
                    <a:pt x="603" y="2966"/>
                  </a:cubicBezTo>
                  <a:cubicBezTo>
                    <a:pt x="603" y="3194"/>
                    <a:pt x="566" y="3385"/>
                    <a:pt x="530" y="3577"/>
                  </a:cubicBezTo>
                  <a:cubicBezTo>
                    <a:pt x="457" y="3997"/>
                    <a:pt x="375" y="4380"/>
                    <a:pt x="338" y="4790"/>
                  </a:cubicBezTo>
                  <a:cubicBezTo>
                    <a:pt x="229" y="5593"/>
                    <a:pt x="110" y="6432"/>
                    <a:pt x="74" y="7226"/>
                  </a:cubicBezTo>
                  <a:cubicBezTo>
                    <a:pt x="37" y="8029"/>
                    <a:pt x="1" y="8859"/>
                    <a:pt x="74" y="9662"/>
                  </a:cubicBezTo>
                  <a:cubicBezTo>
                    <a:pt x="74" y="10081"/>
                    <a:pt x="147" y="10492"/>
                    <a:pt x="229" y="10912"/>
                  </a:cubicBezTo>
                  <a:cubicBezTo>
                    <a:pt x="265" y="11140"/>
                    <a:pt x="302" y="11331"/>
                    <a:pt x="338" y="11523"/>
                  </a:cubicBezTo>
                  <a:cubicBezTo>
                    <a:pt x="375" y="11632"/>
                    <a:pt x="375" y="11714"/>
                    <a:pt x="420" y="11824"/>
                  </a:cubicBezTo>
                  <a:cubicBezTo>
                    <a:pt x="420" y="11860"/>
                    <a:pt x="457" y="11942"/>
                    <a:pt x="457" y="11979"/>
                  </a:cubicBezTo>
                  <a:cubicBezTo>
                    <a:pt x="493" y="12052"/>
                    <a:pt x="493" y="12088"/>
                    <a:pt x="530" y="12134"/>
                  </a:cubicBezTo>
                  <a:cubicBezTo>
                    <a:pt x="530" y="12207"/>
                    <a:pt x="566" y="12207"/>
                    <a:pt x="649" y="12207"/>
                  </a:cubicBezTo>
                  <a:cubicBezTo>
                    <a:pt x="685" y="12207"/>
                    <a:pt x="722" y="12134"/>
                    <a:pt x="685" y="12088"/>
                  </a:cubicBezTo>
                  <a:cubicBezTo>
                    <a:pt x="685" y="12052"/>
                    <a:pt x="649" y="11979"/>
                    <a:pt x="649" y="11942"/>
                  </a:cubicBezTo>
                  <a:cubicBezTo>
                    <a:pt x="649" y="11860"/>
                    <a:pt x="603" y="11824"/>
                    <a:pt x="603" y="11751"/>
                  </a:cubicBezTo>
                  <a:cubicBezTo>
                    <a:pt x="566" y="11632"/>
                    <a:pt x="566" y="11523"/>
                    <a:pt x="530" y="11404"/>
                  </a:cubicBezTo>
                  <a:cubicBezTo>
                    <a:pt x="493" y="11176"/>
                    <a:pt x="457" y="10948"/>
                    <a:pt x="420" y="10720"/>
                  </a:cubicBezTo>
                  <a:cubicBezTo>
                    <a:pt x="265" y="9963"/>
                    <a:pt x="229" y="9169"/>
                    <a:pt x="229" y="8366"/>
                  </a:cubicBezTo>
                  <a:cubicBezTo>
                    <a:pt x="229" y="7527"/>
                    <a:pt x="265" y="6733"/>
                    <a:pt x="338" y="5894"/>
                  </a:cubicBezTo>
                  <a:cubicBezTo>
                    <a:pt x="375" y="5821"/>
                    <a:pt x="375" y="5703"/>
                    <a:pt x="375" y="5593"/>
                  </a:cubicBezTo>
                  <a:lnTo>
                    <a:pt x="375" y="5630"/>
                  </a:lnTo>
                  <a:cubicBezTo>
                    <a:pt x="493" y="4790"/>
                    <a:pt x="603" y="3997"/>
                    <a:pt x="722" y="3157"/>
                  </a:cubicBezTo>
                  <a:cubicBezTo>
                    <a:pt x="758" y="2783"/>
                    <a:pt x="831" y="2364"/>
                    <a:pt x="877" y="1981"/>
                  </a:cubicBezTo>
                  <a:cubicBezTo>
                    <a:pt x="950" y="1561"/>
                    <a:pt x="986" y="1187"/>
                    <a:pt x="1059" y="804"/>
                  </a:cubicBezTo>
                  <a:cubicBezTo>
                    <a:pt x="1059" y="539"/>
                    <a:pt x="1105" y="311"/>
                    <a:pt x="1141" y="47"/>
                  </a:cubicBezTo>
                  <a:cubicBezTo>
                    <a:pt x="1141" y="47"/>
                    <a:pt x="1141" y="1"/>
                    <a:pt x="1105" y="1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8" name="Google Shape;4628;p55"/>
            <p:cNvSpPr/>
            <p:nvPr/>
          </p:nvSpPr>
          <p:spPr>
            <a:xfrm>
              <a:off x="1630309" y="2740009"/>
              <a:ext cx="116440" cy="147393"/>
            </a:xfrm>
            <a:custGeom>
              <a:avLst/>
              <a:gdLst/>
              <a:ahLst/>
              <a:cxnLst/>
              <a:rect l="l" t="t" r="r" b="b"/>
              <a:pathLst>
                <a:path w="2163" h="2738" extrusionOk="0">
                  <a:moveTo>
                    <a:pt x="1" y="0"/>
                  </a:moveTo>
                  <a:lnTo>
                    <a:pt x="1" y="37"/>
                  </a:lnTo>
                  <a:cubicBezTo>
                    <a:pt x="74" y="302"/>
                    <a:pt x="229" y="575"/>
                    <a:pt x="338" y="803"/>
                  </a:cubicBezTo>
                  <a:cubicBezTo>
                    <a:pt x="493" y="1068"/>
                    <a:pt x="648" y="1332"/>
                    <a:pt x="840" y="1560"/>
                  </a:cubicBezTo>
                  <a:cubicBezTo>
                    <a:pt x="986" y="1789"/>
                    <a:pt x="1178" y="1980"/>
                    <a:pt x="1406" y="2208"/>
                  </a:cubicBezTo>
                  <a:cubicBezTo>
                    <a:pt x="1597" y="2400"/>
                    <a:pt x="1825" y="2582"/>
                    <a:pt x="2053" y="2737"/>
                  </a:cubicBezTo>
                  <a:cubicBezTo>
                    <a:pt x="2090" y="2737"/>
                    <a:pt x="2126" y="2737"/>
                    <a:pt x="2126" y="2701"/>
                  </a:cubicBezTo>
                  <a:cubicBezTo>
                    <a:pt x="2163" y="2701"/>
                    <a:pt x="2163" y="2664"/>
                    <a:pt x="2126" y="2664"/>
                  </a:cubicBezTo>
                  <a:lnTo>
                    <a:pt x="2126" y="2628"/>
                  </a:lnTo>
                  <a:cubicBezTo>
                    <a:pt x="2053" y="2582"/>
                    <a:pt x="1980" y="2546"/>
                    <a:pt x="1935" y="2473"/>
                  </a:cubicBezTo>
                  <a:lnTo>
                    <a:pt x="1935" y="2509"/>
                  </a:lnTo>
                  <a:cubicBezTo>
                    <a:pt x="1752" y="2354"/>
                    <a:pt x="1597" y="2208"/>
                    <a:pt x="1406" y="2053"/>
                  </a:cubicBezTo>
                  <a:cubicBezTo>
                    <a:pt x="1251" y="1898"/>
                    <a:pt x="1105" y="1752"/>
                    <a:pt x="949" y="1560"/>
                  </a:cubicBezTo>
                  <a:cubicBezTo>
                    <a:pt x="794" y="1369"/>
                    <a:pt x="648" y="1177"/>
                    <a:pt x="530" y="949"/>
                  </a:cubicBezTo>
                  <a:cubicBezTo>
                    <a:pt x="384" y="758"/>
                    <a:pt x="265" y="530"/>
                    <a:pt x="192" y="302"/>
                  </a:cubicBezTo>
                  <a:cubicBezTo>
                    <a:pt x="156" y="229"/>
                    <a:pt x="110" y="119"/>
                    <a:pt x="74" y="37"/>
                  </a:cubicBezTo>
                  <a:cubicBezTo>
                    <a:pt x="37" y="0"/>
                    <a:pt x="37" y="0"/>
                    <a:pt x="1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9" name="Google Shape;4629;p55"/>
            <p:cNvSpPr/>
            <p:nvPr/>
          </p:nvSpPr>
          <p:spPr>
            <a:xfrm>
              <a:off x="1628371" y="2936454"/>
              <a:ext cx="126722" cy="102228"/>
            </a:xfrm>
            <a:custGeom>
              <a:avLst/>
              <a:gdLst/>
              <a:ahLst/>
              <a:cxnLst/>
              <a:rect l="l" t="t" r="r" b="b"/>
              <a:pathLst>
                <a:path w="2354" h="1899" extrusionOk="0">
                  <a:moveTo>
                    <a:pt x="0" y="1"/>
                  </a:moveTo>
                  <a:lnTo>
                    <a:pt x="0" y="74"/>
                  </a:lnTo>
                  <a:cubicBezTo>
                    <a:pt x="146" y="265"/>
                    <a:pt x="301" y="457"/>
                    <a:pt x="456" y="612"/>
                  </a:cubicBezTo>
                  <a:cubicBezTo>
                    <a:pt x="648" y="803"/>
                    <a:pt x="830" y="949"/>
                    <a:pt x="1022" y="1141"/>
                  </a:cubicBezTo>
                  <a:cubicBezTo>
                    <a:pt x="1214" y="1259"/>
                    <a:pt x="1405" y="1405"/>
                    <a:pt x="1597" y="1524"/>
                  </a:cubicBezTo>
                  <a:cubicBezTo>
                    <a:pt x="1706" y="1597"/>
                    <a:pt x="1825" y="1670"/>
                    <a:pt x="1934" y="1716"/>
                  </a:cubicBezTo>
                  <a:cubicBezTo>
                    <a:pt x="2053" y="1789"/>
                    <a:pt x="2162" y="1825"/>
                    <a:pt x="2281" y="1898"/>
                  </a:cubicBezTo>
                  <a:lnTo>
                    <a:pt x="2317" y="1862"/>
                  </a:lnTo>
                  <a:lnTo>
                    <a:pt x="2354" y="1862"/>
                  </a:lnTo>
                  <a:cubicBezTo>
                    <a:pt x="2354" y="1825"/>
                    <a:pt x="2354" y="1789"/>
                    <a:pt x="2317" y="1752"/>
                  </a:cubicBezTo>
                  <a:cubicBezTo>
                    <a:pt x="2199" y="1716"/>
                    <a:pt x="2126" y="1670"/>
                    <a:pt x="2016" y="1597"/>
                  </a:cubicBezTo>
                  <a:cubicBezTo>
                    <a:pt x="1898" y="1561"/>
                    <a:pt x="1788" y="1488"/>
                    <a:pt x="1706" y="1442"/>
                  </a:cubicBezTo>
                  <a:cubicBezTo>
                    <a:pt x="1478" y="1332"/>
                    <a:pt x="1287" y="1214"/>
                    <a:pt x="1104" y="1068"/>
                  </a:cubicBezTo>
                  <a:cubicBezTo>
                    <a:pt x="794" y="840"/>
                    <a:pt x="493" y="530"/>
                    <a:pt x="228" y="229"/>
                  </a:cubicBezTo>
                  <a:cubicBezTo>
                    <a:pt x="146" y="192"/>
                    <a:pt x="110" y="119"/>
                    <a:pt x="73" y="37"/>
                  </a:cubicBezTo>
                  <a:lnTo>
                    <a:pt x="37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0" name="Google Shape;4630;p55"/>
            <p:cNvSpPr/>
            <p:nvPr/>
          </p:nvSpPr>
          <p:spPr>
            <a:xfrm>
              <a:off x="1675475" y="2558907"/>
              <a:ext cx="87962" cy="146263"/>
            </a:xfrm>
            <a:custGeom>
              <a:avLst/>
              <a:gdLst/>
              <a:ahLst/>
              <a:cxnLst/>
              <a:rect l="l" t="t" r="r" b="b"/>
              <a:pathLst>
                <a:path w="1634" h="2717" extrusionOk="0">
                  <a:moveTo>
                    <a:pt x="47" y="0"/>
                  </a:moveTo>
                  <a:cubicBezTo>
                    <a:pt x="42" y="0"/>
                    <a:pt x="37" y="4"/>
                    <a:pt x="37" y="16"/>
                  </a:cubicBezTo>
                  <a:lnTo>
                    <a:pt x="1" y="16"/>
                  </a:lnTo>
                  <a:lnTo>
                    <a:pt x="1" y="62"/>
                  </a:lnTo>
                  <a:cubicBezTo>
                    <a:pt x="110" y="555"/>
                    <a:pt x="302" y="1047"/>
                    <a:pt x="567" y="1503"/>
                  </a:cubicBezTo>
                  <a:cubicBezTo>
                    <a:pt x="685" y="1732"/>
                    <a:pt x="831" y="1960"/>
                    <a:pt x="986" y="2151"/>
                  </a:cubicBezTo>
                  <a:cubicBezTo>
                    <a:pt x="1059" y="2261"/>
                    <a:pt x="1178" y="2379"/>
                    <a:pt x="1251" y="2452"/>
                  </a:cubicBezTo>
                  <a:cubicBezTo>
                    <a:pt x="1287" y="2489"/>
                    <a:pt x="1324" y="2525"/>
                    <a:pt x="1406" y="2607"/>
                  </a:cubicBezTo>
                  <a:cubicBezTo>
                    <a:pt x="1442" y="2644"/>
                    <a:pt x="1479" y="2680"/>
                    <a:pt x="1552" y="2717"/>
                  </a:cubicBezTo>
                  <a:cubicBezTo>
                    <a:pt x="1552" y="2717"/>
                    <a:pt x="1597" y="2717"/>
                    <a:pt x="1597" y="2680"/>
                  </a:cubicBezTo>
                  <a:cubicBezTo>
                    <a:pt x="1634" y="2680"/>
                    <a:pt x="1634" y="2644"/>
                    <a:pt x="1597" y="2644"/>
                  </a:cubicBezTo>
                  <a:cubicBezTo>
                    <a:pt x="1552" y="2571"/>
                    <a:pt x="1515" y="2525"/>
                    <a:pt x="1479" y="2489"/>
                  </a:cubicBezTo>
                  <a:cubicBezTo>
                    <a:pt x="1406" y="2452"/>
                    <a:pt x="1369" y="2416"/>
                    <a:pt x="1324" y="2343"/>
                  </a:cubicBezTo>
                  <a:cubicBezTo>
                    <a:pt x="1214" y="2261"/>
                    <a:pt x="1141" y="2151"/>
                    <a:pt x="1023" y="2033"/>
                  </a:cubicBezTo>
                  <a:cubicBezTo>
                    <a:pt x="986" y="1960"/>
                    <a:pt x="913" y="1887"/>
                    <a:pt x="868" y="1805"/>
                  </a:cubicBezTo>
                  <a:cubicBezTo>
                    <a:pt x="795" y="1732"/>
                    <a:pt x="758" y="1613"/>
                    <a:pt x="685" y="1540"/>
                  </a:cubicBezTo>
                  <a:cubicBezTo>
                    <a:pt x="567" y="1348"/>
                    <a:pt x="494" y="1202"/>
                    <a:pt x="412" y="1011"/>
                  </a:cubicBezTo>
                  <a:cubicBezTo>
                    <a:pt x="266" y="664"/>
                    <a:pt x="147" y="363"/>
                    <a:pt x="74" y="16"/>
                  </a:cubicBezTo>
                  <a:cubicBezTo>
                    <a:pt x="74" y="16"/>
                    <a:pt x="58" y="0"/>
                    <a:pt x="47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1" name="Google Shape;4631;p55"/>
            <p:cNvSpPr/>
            <p:nvPr/>
          </p:nvSpPr>
          <p:spPr>
            <a:xfrm>
              <a:off x="1755042" y="2506741"/>
              <a:ext cx="31008" cy="57493"/>
            </a:xfrm>
            <a:custGeom>
              <a:avLst/>
              <a:gdLst/>
              <a:ahLst/>
              <a:cxnLst/>
              <a:rect l="l" t="t" r="r" b="b"/>
              <a:pathLst>
                <a:path w="576" h="1068" extrusionOk="0">
                  <a:moveTo>
                    <a:pt x="37" y="0"/>
                  </a:moveTo>
                  <a:lnTo>
                    <a:pt x="37" y="37"/>
                  </a:lnTo>
                  <a:lnTo>
                    <a:pt x="1" y="37"/>
                  </a:lnTo>
                  <a:lnTo>
                    <a:pt x="1" y="73"/>
                  </a:lnTo>
                  <a:cubicBezTo>
                    <a:pt x="1" y="119"/>
                    <a:pt x="37" y="155"/>
                    <a:pt x="37" y="192"/>
                  </a:cubicBezTo>
                  <a:cubicBezTo>
                    <a:pt x="37" y="228"/>
                    <a:pt x="74" y="301"/>
                    <a:pt x="74" y="347"/>
                  </a:cubicBezTo>
                  <a:cubicBezTo>
                    <a:pt x="119" y="420"/>
                    <a:pt x="156" y="493"/>
                    <a:pt x="192" y="575"/>
                  </a:cubicBezTo>
                  <a:cubicBezTo>
                    <a:pt x="265" y="757"/>
                    <a:pt x="384" y="912"/>
                    <a:pt x="493" y="1068"/>
                  </a:cubicBezTo>
                  <a:lnTo>
                    <a:pt x="530" y="1068"/>
                  </a:lnTo>
                  <a:cubicBezTo>
                    <a:pt x="530" y="1068"/>
                    <a:pt x="576" y="1031"/>
                    <a:pt x="530" y="1031"/>
                  </a:cubicBezTo>
                  <a:cubicBezTo>
                    <a:pt x="493" y="912"/>
                    <a:pt x="421" y="840"/>
                    <a:pt x="384" y="757"/>
                  </a:cubicBezTo>
                  <a:cubicBezTo>
                    <a:pt x="302" y="648"/>
                    <a:pt x="265" y="575"/>
                    <a:pt x="192" y="456"/>
                  </a:cubicBezTo>
                  <a:lnTo>
                    <a:pt x="229" y="456"/>
                  </a:lnTo>
                  <a:cubicBezTo>
                    <a:pt x="192" y="420"/>
                    <a:pt x="156" y="347"/>
                    <a:pt x="119" y="265"/>
                  </a:cubicBezTo>
                  <a:cubicBezTo>
                    <a:pt x="119" y="192"/>
                    <a:pt x="74" y="119"/>
                    <a:pt x="74" y="37"/>
                  </a:cubicBezTo>
                  <a:lnTo>
                    <a:pt x="37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2" name="Google Shape;4632;p55"/>
            <p:cNvSpPr/>
            <p:nvPr/>
          </p:nvSpPr>
          <p:spPr>
            <a:xfrm>
              <a:off x="1789926" y="2476270"/>
              <a:ext cx="38867" cy="55932"/>
            </a:xfrm>
            <a:custGeom>
              <a:avLst/>
              <a:gdLst/>
              <a:ahLst/>
              <a:cxnLst/>
              <a:rect l="l" t="t" r="r" b="b"/>
              <a:pathLst>
                <a:path w="722" h="1039" extrusionOk="0">
                  <a:moveTo>
                    <a:pt x="648" y="1"/>
                  </a:moveTo>
                  <a:cubicBezTo>
                    <a:pt x="566" y="147"/>
                    <a:pt x="493" y="302"/>
                    <a:pt x="420" y="457"/>
                  </a:cubicBezTo>
                  <a:cubicBezTo>
                    <a:pt x="302" y="603"/>
                    <a:pt x="229" y="721"/>
                    <a:pt x="110" y="867"/>
                  </a:cubicBezTo>
                  <a:cubicBezTo>
                    <a:pt x="74" y="913"/>
                    <a:pt x="37" y="949"/>
                    <a:pt x="1" y="986"/>
                  </a:cubicBezTo>
                  <a:lnTo>
                    <a:pt x="1" y="1022"/>
                  </a:lnTo>
                  <a:cubicBezTo>
                    <a:pt x="1" y="1022"/>
                    <a:pt x="17" y="1039"/>
                    <a:pt x="28" y="1039"/>
                  </a:cubicBezTo>
                  <a:cubicBezTo>
                    <a:pt x="33" y="1039"/>
                    <a:pt x="37" y="1035"/>
                    <a:pt x="37" y="1022"/>
                  </a:cubicBezTo>
                  <a:cubicBezTo>
                    <a:pt x="110" y="949"/>
                    <a:pt x="192" y="913"/>
                    <a:pt x="229" y="831"/>
                  </a:cubicBezTo>
                  <a:cubicBezTo>
                    <a:pt x="302" y="758"/>
                    <a:pt x="338" y="639"/>
                    <a:pt x="420" y="566"/>
                  </a:cubicBezTo>
                  <a:cubicBezTo>
                    <a:pt x="530" y="411"/>
                    <a:pt x="612" y="229"/>
                    <a:pt x="721" y="37"/>
                  </a:cubicBezTo>
                  <a:lnTo>
                    <a:pt x="721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3" name="Google Shape;4633;p55"/>
            <p:cNvSpPr/>
            <p:nvPr/>
          </p:nvSpPr>
          <p:spPr>
            <a:xfrm>
              <a:off x="1763386" y="2562245"/>
              <a:ext cx="124838" cy="122792"/>
            </a:xfrm>
            <a:custGeom>
              <a:avLst/>
              <a:gdLst/>
              <a:ahLst/>
              <a:cxnLst/>
              <a:rect l="l" t="t" r="r" b="b"/>
              <a:pathLst>
                <a:path w="2319" h="2281" extrusionOk="0">
                  <a:moveTo>
                    <a:pt x="2245" y="0"/>
                  </a:moveTo>
                  <a:lnTo>
                    <a:pt x="2245" y="37"/>
                  </a:lnTo>
                  <a:cubicBezTo>
                    <a:pt x="2127" y="183"/>
                    <a:pt x="2017" y="338"/>
                    <a:pt x="1862" y="493"/>
                  </a:cubicBezTo>
                  <a:cubicBezTo>
                    <a:pt x="1743" y="639"/>
                    <a:pt x="1597" y="794"/>
                    <a:pt x="1479" y="949"/>
                  </a:cubicBezTo>
                  <a:cubicBezTo>
                    <a:pt x="1333" y="1095"/>
                    <a:pt x="1178" y="1250"/>
                    <a:pt x="1023" y="1405"/>
                  </a:cubicBezTo>
                  <a:cubicBezTo>
                    <a:pt x="831" y="1514"/>
                    <a:pt x="685" y="1670"/>
                    <a:pt x="530" y="1779"/>
                  </a:cubicBezTo>
                  <a:cubicBezTo>
                    <a:pt x="338" y="1934"/>
                    <a:pt x="193" y="2053"/>
                    <a:pt x="37" y="2162"/>
                  </a:cubicBezTo>
                  <a:cubicBezTo>
                    <a:pt x="1" y="2162"/>
                    <a:pt x="1" y="2199"/>
                    <a:pt x="1" y="2235"/>
                  </a:cubicBezTo>
                  <a:cubicBezTo>
                    <a:pt x="37" y="2281"/>
                    <a:pt x="74" y="2281"/>
                    <a:pt x="110" y="2281"/>
                  </a:cubicBezTo>
                  <a:cubicBezTo>
                    <a:pt x="193" y="2199"/>
                    <a:pt x="302" y="2126"/>
                    <a:pt x="375" y="2053"/>
                  </a:cubicBezTo>
                  <a:cubicBezTo>
                    <a:pt x="494" y="1971"/>
                    <a:pt x="603" y="1898"/>
                    <a:pt x="722" y="1825"/>
                  </a:cubicBezTo>
                  <a:cubicBezTo>
                    <a:pt x="913" y="1633"/>
                    <a:pt x="1105" y="1441"/>
                    <a:pt x="1287" y="1250"/>
                  </a:cubicBezTo>
                  <a:cubicBezTo>
                    <a:pt x="1406" y="1177"/>
                    <a:pt x="1479" y="1058"/>
                    <a:pt x="1561" y="985"/>
                  </a:cubicBezTo>
                  <a:cubicBezTo>
                    <a:pt x="1670" y="867"/>
                    <a:pt x="1743" y="794"/>
                    <a:pt x="1825" y="684"/>
                  </a:cubicBezTo>
                  <a:cubicBezTo>
                    <a:pt x="2017" y="493"/>
                    <a:pt x="2163" y="265"/>
                    <a:pt x="2318" y="73"/>
                  </a:cubicBezTo>
                  <a:cubicBezTo>
                    <a:pt x="2318" y="37"/>
                    <a:pt x="2318" y="0"/>
                    <a:pt x="2282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4" name="Google Shape;4634;p55"/>
            <p:cNvSpPr/>
            <p:nvPr/>
          </p:nvSpPr>
          <p:spPr>
            <a:xfrm>
              <a:off x="1746697" y="2697264"/>
              <a:ext cx="149870" cy="152777"/>
            </a:xfrm>
            <a:custGeom>
              <a:avLst/>
              <a:gdLst/>
              <a:ahLst/>
              <a:cxnLst/>
              <a:rect l="l" t="t" r="r" b="b"/>
              <a:pathLst>
                <a:path w="2784" h="2838" extrusionOk="0">
                  <a:moveTo>
                    <a:pt x="2701" y="1"/>
                  </a:moveTo>
                  <a:cubicBezTo>
                    <a:pt x="2628" y="147"/>
                    <a:pt x="2555" y="265"/>
                    <a:pt x="2437" y="411"/>
                  </a:cubicBezTo>
                  <a:cubicBezTo>
                    <a:pt x="2364" y="530"/>
                    <a:pt x="2245" y="639"/>
                    <a:pt x="2172" y="794"/>
                  </a:cubicBezTo>
                  <a:cubicBezTo>
                    <a:pt x="2017" y="950"/>
                    <a:pt x="1871" y="1141"/>
                    <a:pt x="1679" y="1287"/>
                  </a:cubicBezTo>
                  <a:cubicBezTo>
                    <a:pt x="1524" y="1479"/>
                    <a:pt x="1333" y="1634"/>
                    <a:pt x="1141" y="1780"/>
                  </a:cubicBezTo>
                  <a:cubicBezTo>
                    <a:pt x="959" y="1935"/>
                    <a:pt x="804" y="2090"/>
                    <a:pt x="612" y="2281"/>
                  </a:cubicBezTo>
                  <a:cubicBezTo>
                    <a:pt x="420" y="2427"/>
                    <a:pt x="229" y="2583"/>
                    <a:pt x="46" y="2738"/>
                  </a:cubicBezTo>
                  <a:cubicBezTo>
                    <a:pt x="1" y="2774"/>
                    <a:pt x="1" y="2811"/>
                    <a:pt x="46" y="2811"/>
                  </a:cubicBezTo>
                  <a:cubicBezTo>
                    <a:pt x="46" y="2829"/>
                    <a:pt x="56" y="2838"/>
                    <a:pt x="69" y="2838"/>
                  </a:cubicBezTo>
                  <a:cubicBezTo>
                    <a:pt x="83" y="2838"/>
                    <a:pt x="101" y="2829"/>
                    <a:pt x="119" y="2811"/>
                  </a:cubicBezTo>
                  <a:cubicBezTo>
                    <a:pt x="229" y="2692"/>
                    <a:pt x="347" y="2619"/>
                    <a:pt x="457" y="2510"/>
                  </a:cubicBezTo>
                  <a:cubicBezTo>
                    <a:pt x="612" y="2391"/>
                    <a:pt x="731" y="2281"/>
                    <a:pt x="840" y="2199"/>
                  </a:cubicBezTo>
                  <a:cubicBezTo>
                    <a:pt x="1068" y="1971"/>
                    <a:pt x="1296" y="1743"/>
                    <a:pt x="1561" y="1552"/>
                  </a:cubicBezTo>
                  <a:cubicBezTo>
                    <a:pt x="1789" y="1324"/>
                    <a:pt x="1980" y="1096"/>
                    <a:pt x="2208" y="831"/>
                  </a:cubicBezTo>
                  <a:cubicBezTo>
                    <a:pt x="2400" y="603"/>
                    <a:pt x="2592" y="338"/>
                    <a:pt x="2738" y="37"/>
                  </a:cubicBezTo>
                  <a:cubicBezTo>
                    <a:pt x="2783" y="37"/>
                    <a:pt x="2783" y="1"/>
                    <a:pt x="2738" y="1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5" name="Google Shape;4635;p55"/>
            <p:cNvSpPr/>
            <p:nvPr/>
          </p:nvSpPr>
          <p:spPr>
            <a:xfrm>
              <a:off x="1746697" y="2840196"/>
              <a:ext cx="155737" cy="151808"/>
            </a:xfrm>
            <a:custGeom>
              <a:avLst/>
              <a:gdLst/>
              <a:ahLst/>
              <a:cxnLst/>
              <a:rect l="l" t="t" r="r" b="b"/>
              <a:pathLst>
                <a:path w="2893" h="2820" extrusionOk="0">
                  <a:moveTo>
                    <a:pt x="2856" y="0"/>
                  </a:moveTo>
                  <a:lnTo>
                    <a:pt x="2820" y="37"/>
                  </a:lnTo>
                  <a:cubicBezTo>
                    <a:pt x="2701" y="229"/>
                    <a:pt x="2592" y="384"/>
                    <a:pt x="2437" y="575"/>
                  </a:cubicBezTo>
                  <a:lnTo>
                    <a:pt x="2437" y="539"/>
                  </a:lnTo>
                  <a:cubicBezTo>
                    <a:pt x="2245" y="767"/>
                    <a:pt x="2099" y="949"/>
                    <a:pt x="1907" y="1141"/>
                  </a:cubicBezTo>
                  <a:cubicBezTo>
                    <a:pt x="1716" y="1332"/>
                    <a:pt x="1524" y="1524"/>
                    <a:pt x="1296" y="1679"/>
                  </a:cubicBezTo>
                  <a:cubicBezTo>
                    <a:pt x="1105" y="1862"/>
                    <a:pt x="913" y="2017"/>
                    <a:pt x="685" y="2208"/>
                  </a:cubicBezTo>
                  <a:cubicBezTo>
                    <a:pt x="576" y="2281"/>
                    <a:pt x="457" y="2363"/>
                    <a:pt x="347" y="2436"/>
                  </a:cubicBezTo>
                  <a:cubicBezTo>
                    <a:pt x="311" y="2509"/>
                    <a:pt x="274" y="2546"/>
                    <a:pt x="192" y="2591"/>
                  </a:cubicBezTo>
                  <a:cubicBezTo>
                    <a:pt x="156" y="2628"/>
                    <a:pt x="83" y="2664"/>
                    <a:pt x="46" y="2701"/>
                  </a:cubicBezTo>
                  <a:cubicBezTo>
                    <a:pt x="1" y="2737"/>
                    <a:pt x="1" y="2774"/>
                    <a:pt x="46" y="2774"/>
                  </a:cubicBezTo>
                  <a:cubicBezTo>
                    <a:pt x="46" y="2819"/>
                    <a:pt x="46" y="2819"/>
                    <a:pt x="83" y="2819"/>
                  </a:cubicBezTo>
                  <a:lnTo>
                    <a:pt x="119" y="2819"/>
                  </a:lnTo>
                  <a:cubicBezTo>
                    <a:pt x="192" y="2774"/>
                    <a:pt x="229" y="2737"/>
                    <a:pt x="311" y="2701"/>
                  </a:cubicBezTo>
                  <a:cubicBezTo>
                    <a:pt x="384" y="2628"/>
                    <a:pt x="420" y="2591"/>
                    <a:pt x="503" y="2509"/>
                  </a:cubicBezTo>
                  <a:cubicBezTo>
                    <a:pt x="612" y="2436"/>
                    <a:pt x="767" y="2318"/>
                    <a:pt x="877" y="2208"/>
                  </a:cubicBezTo>
                  <a:cubicBezTo>
                    <a:pt x="1141" y="2017"/>
                    <a:pt x="1369" y="1789"/>
                    <a:pt x="1597" y="1560"/>
                  </a:cubicBezTo>
                  <a:cubicBezTo>
                    <a:pt x="1825" y="1332"/>
                    <a:pt x="2053" y="1104"/>
                    <a:pt x="2281" y="840"/>
                  </a:cubicBezTo>
                  <a:cubicBezTo>
                    <a:pt x="2510" y="612"/>
                    <a:pt x="2701" y="347"/>
                    <a:pt x="2893" y="83"/>
                  </a:cubicBezTo>
                  <a:lnTo>
                    <a:pt x="2893" y="37"/>
                  </a:lnTo>
                  <a:lnTo>
                    <a:pt x="2856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6" name="Google Shape;4636;p55"/>
            <p:cNvSpPr/>
            <p:nvPr/>
          </p:nvSpPr>
          <p:spPr>
            <a:xfrm>
              <a:off x="1757033" y="2981621"/>
              <a:ext cx="106588" cy="87962"/>
            </a:xfrm>
            <a:custGeom>
              <a:avLst/>
              <a:gdLst/>
              <a:ahLst/>
              <a:cxnLst/>
              <a:rect l="l" t="t" r="r" b="b"/>
              <a:pathLst>
                <a:path w="1980" h="1634" extrusionOk="0">
                  <a:moveTo>
                    <a:pt x="1907" y="1"/>
                  </a:moveTo>
                  <a:lnTo>
                    <a:pt x="1907" y="37"/>
                  </a:lnTo>
                  <a:cubicBezTo>
                    <a:pt x="1861" y="74"/>
                    <a:pt x="1825" y="110"/>
                    <a:pt x="1788" y="192"/>
                  </a:cubicBezTo>
                  <a:lnTo>
                    <a:pt x="1788" y="147"/>
                  </a:lnTo>
                  <a:cubicBezTo>
                    <a:pt x="1633" y="338"/>
                    <a:pt x="1487" y="493"/>
                    <a:pt x="1332" y="603"/>
                  </a:cubicBezTo>
                  <a:cubicBezTo>
                    <a:pt x="1177" y="758"/>
                    <a:pt x="1031" y="877"/>
                    <a:pt x="876" y="986"/>
                  </a:cubicBezTo>
                  <a:cubicBezTo>
                    <a:pt x="721" y="1105"/>
                    <a:pt x="575" y="1178"/>
                    <a:pt x="456" y="1287"/>
                  </a:cubicBezTo>
                  <a:cubicBezTo>
                    <a:pt x="384" y="1333"/>
                    <a:pt x="311" y="1369"/>
                    <a:pt x="228" y="1406"/>
                  </a:cubicBezTo>
                  <a:cubicBezTo>
                    <a:pt x="155" y="1442"/>
                    <a:pt x="119" y="1479"/>
                    <a:pt x="37" y="1561"/>
                  </a:cubicBezTo>
                  <a:lnTo>
                    <a:pt x="0" y="1561"/>
                  </a:lnTo>
                  <a:lnTo>
                    <a:pt x="0" y="1597"/>
                  </a:lnTo>
                  <a:cubicBezTo>
                    <a:pt x="0" y="1634"/>
                    <a:pt x="37" y="1634"/>
                    <a:pt x="82" y="1634"/>
                  </a:cubicBezTo>
                  <a:cubicBezTo>
                    <a:pt x="155" y="1597"/>
                    <a:pt x="265" y="1561"/>
                    <a:pt x="347" y="1479"/>
                  </a:cubicBezTo>
                  <a:cubicBezTo>
                    <a:pt x="420" y="1442"/>
                    <a:pt x="539" y="1369"/>
                    <a:pt x="612" y="1333"/>
                  </a:cubicBezTo>
                  <a:cubicBezTo>
                    <a:pt x="767" y="1178"/>
                    <a:pt x="949" y="1059"/>
                    <a:pt x="1104" y="950"/>
                  </a:cubicBezTo>
                  <a:cubicBezTo>
                    <a:pt x="1405" y="685"/>
                    <a:pt x="1715" y="375"/>
                    <a:pt x="1943" y="74"/>
                  </a:cubicBezTo>
                  <a:cubicBezTo>
                    <a:pt x="1980" y="37"/>
                    <a:pt x="1943" y="37"/>
                    <a:pt x="1943" y="1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7" name="Google Shape;4637;p55"/>
            <p:cNvSpPr/>
            <p:nvPr/>
          </p:nvSpPr>
          <p:spPr>
            <a:xfrm>
              <a:off x="1421596" y="3309962"/>
              <a:ext cx="36498" cy="95068"/>
            </a:xfrm>
            <a:custGeom>
              <a:avLst/>
              <a:gdLst/>
              <a:ahLst/>
              <a:cxnLst/>
              <a:rect l="l" t="t" r="r" b="b"/>
              <a:pathLst>
                <a:path w="678" h="1766" extrusionOk="0">
                  <a:moveTo>
                    <a:pt x="678" y="1"/>
                  </a:moveTo>
                  <a:lnTo>
                    <a:pt x="678" y="1"/>
                  </a:lnTo>
                  <a:cubicBezTo>
                    <a:pt x="488" y="639"/>
                    <a:pt x="262" y="1206"/>
                    <a:pt x="1" y="1729"/>
                  </a:cubicBezTo>
                  <a:lnTo>
                    <a:pt x="1" y="1766"/>
                  </a:lnTo>
                  <a:cubicBezTo>
                    <a:pt x="262" y="1207"/>
                    <a:pt x="488" y="639"/>
                    <a:pt x="678" y="1"/>
                  </a:cubicBezTo>
                  <a:close/>
                </a:path>
              </a:pathLst>
            </a:custGeom>
            <a:solidFill>
              <a:srgbClr val="006B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8" name="Google Shape;4638;p55"/>
            <p:cNvSpPr/>
            <p:nvPr/>
          </p:nvSpPr>
          <p:spPr>
            <a:xfrm>
              <a:off x="1421596" y="3306732"/>
              <a:ext cx="36875" cy="96360"/>
            </a:xfrm>
            <a:custGeom>
              <a:avLst/>
              <a:gdLst/>
              <a:ahLst/>
              <a:cxnLst/>
              <a:rect l="l" t="t" r="r" b="b"/>
              <a:pathLst>
                <a:path w="685" h="1790" extrusionOk="0">
                  <a:moveTo>
                    <a:pt x="1" y="1789"/>
                  </a:moveTo>
                  <a:lnTo>
                    <a:pt x="1" y="1789"/>
                  </a:lnTo>
                  <a:lnTo>
                    <a:pt x="1" y="1789"/>
                  </a:lnTo>
                  <a:cubicBezTo>
                    <a:pt x="265" y="1260"/>
                    <a:pt x="493" y="649"/>
                    <a:pt x="685" y="1"/>
                  </a:cubicBezTo>
                  <a:cubicBezTo>
                    <a:pt x="493" y="649"/>
                    <a:pt x="265" y="1260"/>
                    <a:pt x="1" y="1789"/>
                  </a:cubicBezTo>
                  <a:close/>
                </a:path>
              </a:pathLst>
            </a:custGeom>
            <a:solidFill>
              <a:srgbClr val="FE6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9" name="Google Shape;4639;p55"/>
            <p:cNvSpPr/>
            <p:nvPr/>
          </p:nvSpPr>
          <p:spPr>
            <a:xfrm>
              <a:off x="1552735" y="3030773"/>
              <a:ext cx="382588" cy="431683"/>
            </a:xfrm>
            <a:custGeom>
              <a:avLst/>
              <a:gdLst/>
              <a:ahLst/>
              <a:cxnLst/>
              <a:rect l="l" t="t" r="r" b="b"/>
              <a:pathLst>
                <a:path w="7107" h="8019" extrusionOk="0">
                  <a:moveTo>
                    <a:pt x="338" y="0"/>
                  </a:moveTo>
                  <a:cubicBezTo>
                    <a:pt x="110" y="876"/>
                    <a:pt x="0" y="1825"/>
                    <a:pt x="0" y="2773"/>
                  </a:cubicBezTo>
                  <a:cubicBezTo>
                    <a:pt x="0" y="4862"/>
                    <a:pt x="566" y="6806"/>
                    <a:pt x="1515" y="8019"/>
                  </a:cubicBezTo>
                  <a:lnTo>
                    <a:pt x="5583" y="8019"/>
                  </a:lnTo>
                  <a:cubicBezTo>
                    <a:pt x="6532" y="6806"/>
                    <a:pt x="7107" y="4862"/>
                    <a:pt x="7107" y="2773"/>
                  </a:cubicBezTo>
                  <a:cubicBezTo>
                    <a:pt x="7107" y="1825"/>
                    <a:pt x="6988" y="876"/>
                    <a:pt x="6760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0" name="Google Shape;4640;p55"/>
            <p:cNvSpPr/>
            <p:nvPr/>
          </p:nvSpPr>
          <p:spPr>
            <a:xfrm>
              <a:off x="1552735" y="3073464"/>
              <a:ext cx="382588" cy="80103"/>
            </a:xfrm>
            <a:custGeom>
              <a:avLst/>
              <a:gdLst/>
              <a:ahLst/>
              <a:cxnLst/>
              <a:rect l="l" t="t" r="r" b="b"/>
              <a:pathLst>
                <a:path w="7107" h="1488" extrusionOk="0">
                  <a:moveTo>
                    <a:pt x="146" y="1"/>
                  </a:moveTo>
                  <a:cubicBezTo>
                    <a:pt x="73" y="457"/>
                    <a:pt x="0" y="949"/>
                    <a:pt x="0" y="1451"/>
                  </a:cubicBezTo>
                  <a:cubicBezTo>
                    <a:pt x="1177" y="1451"/>
                    <a:pt x="2317" y="1488"/>
                    <a:pt x="3494" y="1488"/>
                  </a:cubicBezTo>
                  <a:lnTo>
                    <a:pt x="7107" y="1488"/>
                  </a:lnTo>
                  <a:cubicBezTo>
                    <a:pt x="7107" y="995"/>
                    <a:pt x="7025" y="493"/>
                    <a:pt x="6952" y="37"/>
                  </a:cubicBezTo>
                  <a:lnTo>
                    <a:pt x="5246" y="37"/>
                  </a:lnTo>
                  <a:cubicBezTo>
                    <a:pt x="3567" y="1"/>
                    <a:pt x="1861" y="1"/>
                    <a:pt x="146" y="1"/>
                  </a:cubicBezTo>
                  <a:close/>
                </a:path>
              </a:pathLst>
            </a:custGeom>
            <a:solidFill>
              <a:srgbClr val="449B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1" name="Google Shape;4641;p55"/>
            <p:cNvSpPr/>
            <p:nvPr/>
          </p:nvSpPr>
          <p:spPr>
            <a:xfrm>
              <a:off x="1552735" y="3208537"/>
              <a:ext cx="382588" cy="253928"/>
            </a:xfrm>
            <a:custGeom>
              <a:avLst/>
              <a:gdLst/>
              <a:ahLst/>
              <a:cxnLst/>
              <a:rect l="l" t="t" r="r" b="b"/>
              <a:pathLst>
                <a:path w="7107" h="4717" extrusionOk="0">
                  <a:moveTo>
                    <a:pt x="0" y="0"/>
                  </a:moveTo>
                  <a:cubicBezTo>
                    <a:pt x="73" y="1907"/>
                    <a:pt x="639" y="3613"/>
                    <a:pt x="1515" y="4717"/>
                  </a:cubicBezTo>
                  <a:lnTo>
                    <a:pt x="5583" y="4717"/>
                  </a:lnTo>
                  <a:cubicBezTo>
                    <a:pt x="6459" y="3613"/>
                    <a:pt x="7025" y="1907"/>
                    <a:pt x="7107" y="37"/>
                  </a:cubicBezTo>
                  <a:lnTo>
                    <a:pt x="5127" y="37"/>
                  </a:lnTo>
                  <a:cubicBezTo>
                    <a:pt x="3421" y="37"/>
                    <a:pt x="1706" y="0"/>
                    <a:pt x="0" y="0"/>
                  </a:cubicBezTo>
                  <a:close/>
                </a:path>
              </a:pathLst>
            </a:custGeom>
            <a:solidFill>
              <a:srgbClr val="449B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2" name="Google Shape;4642;p55"/>
            <p:cNvSpPr/>
            <p:nvPr/>
          </p:nvSpPr>
          <p:spPr>
            <a:xfrm>
              <a:off x="830287" y="2238588"/>
              <a:ext cx="926780" cy="820676"/>
            </a:xfrm>
            <a:custGeom>
              <a:avLst/>
              <a:gdLst/>
              <a:ahLst/>
              <a:cxnLst/>
              <a:rect l="l" t="t" r="r" b="b"/>
              <a:pathLst>
                <a:path w="17216" h="15245" extrusionOk="0">
                  <a:moveTo>
                    <a:pt x="5547" y="12699"/>
                  </a:moveTo>
                  <a:cubicBezTo>
                    <a:pt x="5584" y="12808"/>
                    <a:pt x="5620" y="12891"/>
                    <a:pt x="5666" y="13000"/>
                  </a:cubicBezTo>
                  <a:cubicBezTo>
                    <a:pt x="5703" y="13082"/>
                    <a:pt x="5739" y="13155"/>
                    <a:pt x="5739" y="13192"/>
                  </a:cubicBezTo>
                  <a:cubicBezTo>
                    <a:pt x="5666" y="13192"/>
                    <a:pt x="5547" y="13155"/>
                    <a:pt x="5474" y="13119"/>
                  </a:cubicBezTo>
                  <a:cubicBezTo>
                    <a:pt x="5474" y="13082"/>
                    <a:pt x="5511" y="13037"/>
                    <a:pt x="5511" y="13000"/>
                  </a:cubicBezTo>
                  <a:cubicBezTo>
                    <a:pt x="5547" y="12891"/>
                    <a:pt x="5547" y="12772"/>
                    <a:pt x="5547" y="12699"/>
                  </a:cubicBezTo>
                  <a:close/>
                  <a:moveTo>
                    <a:pt x="8403" y="0"/>
                  </a:moveTo>
                  <a:cubicBezTo>
                    <a:pt x="8248" y="0"/>
                    <a:pt x="8093" y="0"/>
                    <a:pt x="7947" y="82"/>
                  </a:cubicBezTo>
                  <a:cubicBezTo>
                    <a:pt x="7792" y="119"/>
                    <a:pt x="7637" y="155"/>
                    <a:pt x="7445" y="228"/>
                  </a:cubicBezTo>
                  <a:cubicBezTo>
                    <a:pt x="7144" y="383"/>
                    <a:pt x="6879" y="575"/>
                    <a:pt x="6578" y="840"/>
                  </a:cubicBezTo>
                  <a:cubicBezTo>
                    <a:pt x="6305" y="1031"/>
                    <a:pt x="6077" y="1259"/>
                    <a:pt x="5894" y="1524"/>
                  </a:cubicBezTo>
                  <a:cubicBezTo>
                    <a:pt x="5703" y="1752"/>
                    <a:pt x="5511" y="2053"/>
                    <a:pt x="5356" y="2363"/>
                  </a:cubicBezTo>
                  <a:cubicBezTo>
                    <a:pt x="5210" y="2628"/>
                    <a:pt x="5055" y="2929"/>
                    <a:pt x="4936" y="3275"/>
                  </a:cubicBezTo>
                  <a:cubicBezTo>
                    <a:pt x="4827" y="3613"/>
                    <a:pt x="4708" y="3914"/>
                    <a:pt x="4635" y="4261"/>
                  </a:cubicBezTo>
                  <a:cubicBezTo>
                    <a:pt x="4444" y="4945"/>
                    <a:pt x="4371" y="5665"/>
                    <a:pt x="4334" y="6468"/>
                  </a:cubicBezTo>
                  <a:cubicBezTo>
                    <a:pt x="4334" y="6806"/>
                    <a:pt x="4334" y="7189"/>
                    <a:pt x="4371" y="7563"/>
                  </a:cubicBezTo>
                  <a:cubicBezTo>
                    <a:pt x="4371" y="7910"/>
                    <a:pt x="4407" y="8293"/>
                    <a:pt x="4444" y="8667"/>
                  </a:cubicBezTo>
                  <a:cubicBezTo>
                    <a:pt x="4298" y="8247"/>
                    <a:pt x="4070" y="7837"/>
                    <a:pt x="3841" y="7380"/>
                  </a:cubicBezTo>
                  <a:cubicBezTo>
                    <a:pt x="3568" y="6924"/>
                    <a:pt x="3303" y="6468"/>
                    <a:pt x="3039" y="6122"/>
                  </a:cubicBezTo>
                  <a:cubicBezTo>
                    <a:pt x="2884" y="5893"/>
                    <a:pt x="2774" y="5738"/>
                    <a:pt x="2619" y="5556"/>
                  </a:cubicBezTo>
                  <a:cubicBezTo>
                    <a:pt x="2473" y="5401"/>
                    <a:pt x="2318" y="5246"/>
                    <a:pt x="2163" y="5136"/>
                  </a:cubicBezTo>
                  <a:cubicBezTo>
                    <a:pt x="1862" y="4908"/>
                    <a:pt x="1597" y="4790"/>
                    <a:pt x="1333" y="4790"/>
                  </a:cubicBezTo>
                  <a:lnTo>
                    <a:pt x="1251" y="4790"/>
                  </a:lnTo>
                  <a:cubicBezTo>
                    <a:pt x="1059" y="4826"/>
                    <a:pt x="913" y="4872"/>
                    <a:pt x="795" y="4981"/>
                  </a:cubicBezTo>
                  <a:cubicBezTo>
                    <a:pt x="649" y="5100"/>
                    <a:pt x="493" y="5246"/>
                    <a:pt x="338" y="5437"/>
                  </a:cubicBezTo>
                  <a:cubicBezTo>
                    <a:pt x="265" y="5556"/>
                    <a:pt x="192" y="5702"/>
                    <a:pt x="147" y="5857"/>
                  </a:cubicBezTo>
                  <a:cubicBezTo>
                    <a:pt x="110" y="5966"/>
                    <a:pt x="74" y="6122"/>
                    <a:pt x="37" y="6313"/>
                  </a:cubicBezTo>
                  <a:cubicBezTo>
                    <a:pt x="1" y="6578"/>
                    <a:pt x="37" y="6924"/>
                    <a:pt x="110" y="7298"/>
                  </a:cubicBezTo>
                  <a:cubicBezTo>
                    <a:pt x="192" y="7609"/>
                    <a:pt x="338" y="7910"/>
                    <a:pt x="493" y="8293"/>
                  </a:cubicBezTo>
                  <a:cubicBezTo>
                    <a:pt x="685" y="8594"/>
                    <a:pt x="831" y="8931"/>
                    <a:pt x="1059" y="9241"/>
                  </a:cubicBezTo>
                  <a:cubicBezTo>
                    <a:pt x="1406" y="9771"/>
                    <a:pt x="1825" y="10263"/>
                    <a:pt x="2282" y="10756"/>
                  </a:cubicBezTo>
                  <a:cubicBezTo>
                    <a:pt x="2354" y="10838"/>
                    <a:pt x="2427" y="10947"/>
                    <a:pt x="2510" y="11030"/>
                  </a:cubicBezTo>
                  <a:lnTo>
                    <a:pt x="2583" y="11103"/>
                  </a:lnTo>
                  <a:cubicBezTo>
                    <a:pt x="2738" y="11258"/>
                    <a:pt x="2884" y="11404"/>
                    <a:pt x="3002" y="11559"/>
                  </a:cubicBezTo>
                  <a:cubicBezTo>
                    <a:pt x="3340" y="11896"/>
                    <a:pt x="3613" y="12170"/>
                    <a:pt x="3914" y="12398"/>
                  </a:cubicBezTo>
                  <a:cubicBezTo>
                    <a:pt x="4143" y="12626"/>
                    <a:pt x="4371" y="12772"/>
                    <a:pt x="4599" y="12927"/>
                  </a:cubicBezTo>
                  <a:cubicBezTo>
                    <a:pt x="4599" y="12964"/>
                    <a:pt x="4599" y="13000"/>
                    <a:pt x="4635" y="13000"/>
                  </a:cubicBezTo>
                  <a:cubicBezTo>
                    <a:pt x="4708" y="13119"/>
                    <a:pt x="4790" y="13228"/>
                    <a:pt x="4900" y="13310"/>
                  </a:cubicBezTo>
                  <a:cubicBezTo>
                    <a:pt x="4982" y="13347"/>
                    <a:pt x="5055" y="13347"/>
                    <a:pt x="5128" y="13347"/>
                  </a:cubicBezTo>
                  <a:cubicBezTo>
                    <a:pt x="5210" y="13347"/>
                    <a:pt x="5283" y="13347"/>
                    <a:pt x="5319" y="13310"/>
                  </a:cubicBezTo>
                  <a:cubicBezTo>
                    <a:pt x="5511" y="13383"/>
                    <a:pt x="5703" y="13420"/>
                    <a:pt x="5848" y="13456"/>
                  </a:cubicBezTo>
                  <a:cubicBezTo>
                    <a:pt x="5931" y="13538"/>
                    <a:pt x="5967" y="13648"/>
                    <a:pt x="6004" y="13766"/>
                  </a:cubicBezTo>
                  <a:cubicBezTo>
                    <a:pt x="6004" y="13803"/>
                    <a:pt x="6004" y="13876"/>
                    <a:pt x="6077" y="13876"/>
                  </a:cubicBezTo>
                  <a:lnTo>
                    <a:pt x="6077" y="13912"/>
                  </a:lnTo>
                  <a:cubicBezTo>
                    <a:pt x="6350" y="14368"/>
                    <a:pt x="6615" y="14825"/>
                    <a:pt x="6879" y="15244"/>
                  </a:cubicBezTo>
                  <a:lnTo>
                    <a:pt x="6952" y="15244"/>
                  </a:lnTo>
                  <a:cubicBezTo>
                    <a:pt x="6989" y="15244"/>
                    <a:pt x="6989" y="15244"/>
                    <a:pt x="6989" y="15208"/>
                  </a:cubicBezTo>
                  <a:lnTo>
                    <a:pt x="6989" y="15171"/>
                  </a:lnTo>
                  <a:cubicBezTo>
                    <a:pt x="6724" y="14788"/>
                    <a:pt x="6460" y="14332"/>
                    <a:pt x="6232" y="13876"/>
                  </a:cubicBezTo>
                  <a:lnTo>
                    <a:pt x="6232" y="13839"/>
                  </a:lnTo>
                  <a:lnTo>
                    <a:pt x="6268" y="13803"/>
                  </a:lnTo>
                  <a:cubicBezTo>
                    <a:pt x="6305" y="13766"/>
                    <a:pt x="6387" y="13684"/>
                    <a:pt x="6423" y="13648"/>
                  </a:cubicBezTo>
                  <a:lnTo>
                    <a:pt x="6460" y="13611"/>
                  </a:lnTo>
                  <a:cubicBezTo>
                    <a:pt x="6496" y="13538"/>
                    <a:pt x="6533" y="13493"/>
                    <a:pt x="6578" y="13420"/>
                  </a:cubicBezTo>
                  <a:lnTo>
                    <a:pt x="6651" y="13310"/>
                  </a:lnTo>
                  <a:cubicBezTo>
                    <a:pt x="6688" y="13265"/>
                    <a:pt x="6761" y="13192"/>
                    <a:pt x="6806" y="13119"/>
                  </a:cubicBezTo>
                  <a:lnTo>
                    <a:pt x="6843" y="13037"/>
                  </a:lnTo>
                  <a:cubicBezTo>
                    <a:pt x="6916" y="12964"/>
                    <a:pt x="6989" y="12891"/>
                    <a:pt x="7034" y="12772"/>
                  </a:cubicBezTo>
                  <a:cubicBezTo>
                    <a:pt x="7262" y="12471"/>
                    <a:pt x="7491" y="12124"/>
                    <a:pt x="7673" y="11787"/>
                  </a:cubicBezTo>
                  <a:lnTo>
                    <a:pt x="7673" y="11787"/>
                  </a:lnTo>
                  <a:cubicBezTo>
                    <a:pt x="7673" y="11823"/>
                    <a:pt x="7673" y="11860"/>
                    <a:pt x="7637" y="11942"/>
                  </a:cubicBezTo>
                  <a:cubicBezTo>
                    <a:pt x="7637" y="12051"/>
                    <a:pt x="7600" y="12170"/>
                    <a:pt x="7600" y="12279"/>
                  </a:cubicBezTo>
                  <a:lnTo>
                    <a:pt x="7491" y="12279"/>
                  </a:lnTo>
                  <a:cubicBezTo>
                    <a:pt x="7445" y="12316"/>
                    <a:pt x="7408" y="12352"/>
                    <a:pt x="7408" y="12398"/>
                  </a:cubicBezTo>
                  <a:cubicBezTo>
                    <a:pt x="7372" y="12471"/>
                    <a:pt x="7372" y="12507"/>
                    <a:pt x="7372" y="12580"/>
                  </a:cubicBezTo>
                  <a:lnTo>
                    <a:pt x="7372" y="12699"/>
                  </a:lnTo>
                  <a:cubicBezTo>
                    <a:pt x="7372" y="12772"/>
                    <a:pt x="7408" y="12854"/>
                    <a:pt x="7408" y="12927"/>
                  </a:cubicBezTo>
                  <a:cubicBezTo>
                    <a:pt x="7445" y="13037"/>
                    <a:pt x="7527" y="13155"/>
                    <a:pt x="7600" y="13265"/>
                  </a:cubicBezTo>
                  <a:cubicBezTo>
                    <a:pt x="7600" y="13265"/>
                    <a:pt x="7637" y="13310"/>
                    <a:pt x="7673" y="13310"/>
                  </a:cubicBezTo>
                  <a:cubicBezTo>
                    <a:pt x="7673" y="13383"/>
                    <a:pt x="7673" y="13420"/>
                    <a:pt x="7719" y="13493"/>
                  </a:cubicBezTo>
                  <a:cubicBezTo>
                    <a:pt x="7719" y="13538"/>
                    <a:pt x="7755" y="13538"/>
                    <a:pt x="7792" y="13538"/>
                  </a:cubicBezTo>
                  <a:lnTo>
                    <a:pt x="7828" y="13538"/>
                  </a:lnTo>
                  <a:cubicBezTo>
                    <a:pt x="7865" y="13538"/>
                    <a:pt x="7865" y="13538"/>
                    <a:pt x="7901" y="13493"/>
                  </a:cubicBezTo>
                  <a:lnTo>
                    <a:pt x="7901" y="13420"/>
                  </a:lnTo>
                  <a:cubicBezTo>
                    <a:pt x="7983" y="13456"/>
                    <a:pt x="8093" y="13493"/>
                    <a:pt x="8248" y="13493"/>
                  </a:cubicBezTo>
                  <a:cubicBezTo>
                    <a:pt x="8403" y="13493"/>
                    <a:pt x="8512" y="13456"/>
                    <a:pt x="8631" y="13456"/>
                  </a:cubicBezTo>
                  <a:cubicBezTo>
                    <a:pt x="8740" y="13420"/>
                    <a:pt x="8859" y="13383"/>
                    <a:pt x="9005" y="13347"/>
                  </a:cubicBezTo>
                  <a:cubicBezTo>
                    <a:pt x="9269" y="13265"/>
                    <a:pt x="9498" y="13155"/>
                    <a:pt x="9726" y="13082"/>
                  </a:cubicBezTo>
                  <a:cubicBezTo>
                    <a:pt x="10337" y="12808"/>
                    <a:pt x="10948" y="12471"/>
                    <a:pt x="11596" y="12015"/>
                  </a:cubicBezTo>
                  <a:cubicBezTo>
                    <a:pt x="12280" y="11559"/>
                    <a:pt x="12964" y="10984"/>
                    <a:pt x="13685" y="10345"/>
                  </a:cubicBezTo>
                  <a:cubicBezTo>
                    <a:pt x="14287" y="9771"/>
                    <a:pt x="14862" y="9123"/>
                    <a:pt x="15427" y="8475"/>
                  </a:cubicBezTo>
                  <a:cubicBezTo>
                    <a:pt x="15701" y="8174"/>
                    <a:pt x="15929" y="7873"/>
                    <a:pt x="16194" y="7453"/>
                  </a:cubicBezTo>
                  <a:cubicBezTo>
                    <a:pt x="16458" y="7070"/>
                    <a:pt x="16686" y="6651"/>
                    <a:pt x="16841" y="6240"/>
                  </a:cubicBezTo>
                  <a:cubicBezTo>
                    <a:pt x="16987" y="5930"/>
                    <a:pt x="17179" y="5474"/>
                    <a:pt x="17215" y="4981"/>
                  </a:cubicBezTo>
                  <a:cubicBezTo>
                    <a:pt x="17215" y="4790"/>
                    <a:pt x="17215" y="4598"/>
                    <a:pt x="17142" y="4452"/>
                  </a:cubicBezTo>
                  <a:cubicBezTo>
                    <a:pt x="17106" y="4297"/>
                    <a:pt x="17024" y="4142"/>
                    <a:pt x="16914" y="4032"/>
                  </a:cubicBezTo>
                  <a:cubicBezTo>
                    <a:pt x="16686" y="3804"/>
                    <a:pt x="16385" y="3686"/>
                    <a:pt x="15929" y="3686"/>
                  </a:cubicBezTo>
                  <a:lnTo>
                    <a:pt x="15737" y="3686"/>
                  </a:lnTo>
                  <a:cubicBezTo>
                    <a:pt x="15427" y="3731"/>
                    <a:pt x="15126" y="3768"/>
                    <a:pt x="14789" y="3877"/>
                  </a:cubicBezTo>
                  <a:cubicBezTo>
                    <a:pt x="14442" y="3959"/>
                    <a:pt x="14105" y="4105"/>
                    <a:pt x="13721" y="4297"/>
                  </a:cubicBezTo>
                  <a:cubicBezTo>
                    <a:pt x="13074" y="4598"/>
                    <a:pt x="12426" y="5054"/>
                    <a:pt x="11778" y="5665"/>
                  </a:cubicBezTo>
                  <a:cubicBezTo>
                    <a:pt x="11176" y="6158"/>
                    <a:pt x="10638" y="6769"/>
                    <a:pt x="10109" y="7417"/>
                  </a:cubicBezTo>
                  <a:cubicBezTo>
                    <a:pt x="9698" y="7899"/>
                    <a:pt x="9366" y="8417"/>
                    <a:pt x="8958" y="9012"/>
                  </a:cubicBezTo>
                  <a:lnTo>
                    <a:pt x="8958" y="9012"/>
                  </a:lnTo>
                  <a:cubicBezTo>
                    <a:pt x="9175" y="8384"/>
                    <a:pt x="9360" y="7685"/>
                    <a:pt x="9580" y="6842"/>
                  </a:cubicBezTo>
                  <a:cubicBezTo>
                    <a:pt x="9653" y="6505"/>
                    <a:pt x="9726" y="6158"/>
                    <a:pt x="9808" y="5893"/>
                  </a:cubicBezTo>
                  <a:cubicBezTo>
                    <a:pt x="9881" y="5556"/>
                    <a:pt x="9917" y="5246"/>
                    <a:pt x="9999" y="4981"/>
                  </a:cubicBezTo>
                  <a:cubicBezTo>
                    <a:pt x="10109" y="4188"/>
                    <a:pt x="10182" y="3540"/>
                    <a:pt x="10182" y="2929"/>
                  </a:cubicBezTo>
                  <a:cubicBezTo>
                    <a:pt x="10182" y="2545"/>
                    <a:pt x="10182" y="2244"/>
                    <a:pt x="10145" y="1907"/>
                  </a:cubicBezTo>
                  <a:cubicBezTo>
                    <a:pt x="10072" y="1597"/>
                    <a:pt x="9999" y="1296"/>
                    <a:pt x="9881" y="1031"/>
                  </a:cubicBezTo>
                  <a:cubicBezTo>
                    <a:pt x="9726" y="721"/>
                    <a:pt x="9543" y="493"/>
                    <a:pt x="9315" y="310"/>
                  </a:cubicBezTo>
                  <a:cubicBezTo>
                    <a:pt x="9197" y="192"/>
                    <a:pt x="9041" y="119"/>
                    <a:pt x="8895" y="82"/>
                  </a:cubicBezTo>
                  <a:cubicBezTo>
                    <a:pt x="8740" y="37"/>
                    <a:pt x="8585" y="0"/>
                    <a:pt x="8403" y="0"/>
                  </a:cubicBezTo>
                  <a:close/>
                </a:path>
              </a:pathLst>
            </a:custGeom>
            <a:solidFill>
              <a:srgbClr val="449B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3" name="Google Shape;4643;p55"/>
            <p:cNvSpPr/>
            <p:nvPr/>
          </p:nvSpPr>
          <p:spPr>
            <a:xfrm>
              <a:off x="836209" y="2117782"/>
              <a:ext cx="333492" cy="851576"/>
            </a:xfrm>
            <a:custGeom>
              <a:avLst/>
              <a:gdLst/>
              <a:ahLst/>
              <a:cxnLst/>
              <a:rect l="l" t="t" r="r" b="b"/>
              <a:pathLst>
                <a:path w="6195" h="15819" extrusionOk="0">
                  <a:moveTo>
                    <a:pt x="3157" y="0"/>
                  </a:moveTo>
                  <a:cubicBezTo>
                    <a:pt x="2892" y="0"/>
                    <a:pt x="2628" y="46"/>
                    <a:pt x="2400" y="119"/>
                  </a:cubicBezTo>
                  <a:cubicBezTo>
                    <a:pt x="2089" y="228"/>
                    <a:pt x="1788" y="383"/>
                    <a:pt x="1524" y="648"/>
                  </a:cubicBezTo>
                  <a:cubicBezTo>
                    <a:pt x="1296" y="839"/>
                    <a:pt x="1104" y="1067"/>
                    <a:pt x="913" y="1414"/>
                  </a:cubicBezTo>
                  <a:cubicBezTo>
                    <a:pt x="721" y="1642"/>
                    <a:pt x="575" y="1943"/>
                    <a:pt x="420" y="2326"/>
                  </a:cubicBezTo>
                  <a:cubicBezTo>
                    <a:pt x="310" y="2591"/>
                    <a:pt x="228" y="2892"/>
                    <a:pt x="155" y="3239"/>
                  </a:cubicBezTo>
                  <a:cubicBezTo>
                    <a:pt x="82" y="3540"/>
                    <a:pt x="37" y="3877"/>
                    <a:pt x="0" y="4224"/>
                  </a:cubicBezTo>
                  <a:cubicBezTo>
                    <a:pt x="0" y="4607"/>
                    <a:pt x="0" y="4981"/>
                    <a:pt x="37" y="5328"/>
                  </a:cubicBezTo>
                  <a:cubicBezTo>
                    <a:pt x="82" y="5702"/>
                    <a:pt x="155" y="6048"/>
                    <a:pt x="228" y="6432"/>
                  </a:cubicBezTo>
                  <a:cubicBezTo>
                    <a:pt x="310" y="6733"/>
                    <a:pt x="420" y="7070"/>
                    <a:pt x="575" y="7417"/>
                  </a:cubicBezTo>
                  <a:cubicBezTo>
                    <a:pt x="840" y="8065"/>
                    <a:pt x="1141" y="8667"/>
                    <a:pt x="1560" y="9396"/>
                  </a:cubicBezTo>
                  <a:cubicBezTo>
                    <a:pt x="1752" y="9661"/>
                    <a:pt x="1943" y="9962"/>
                    <a:pt x="2172" y="10345"/>
                  </a:cubicBezTo>
                  <a:lnTo>
                    <a:pt x="2244" y="10382"/>
                  </a:lnTo>
                  <a:cubicBezTo>
                    <a:pt x="2317" y="10537"/>
                    <a:pt x="2400" y="10646"/>
                    <a:pt x="2509" y="10801"/>
                  </a:cubicBezTo>
                  <a:cubicBezTo>
                    <a:pt x="2591" y="10911"/>
                    <a:pt x="2701" y="11066"/>
                    <a:pt x="2774" y="11221"/>
                  </a:cubicBezTo>
                  <a:lnTo>
                    <a:pt x="2819" y="11257"/>
                  </a:lnTo>
                  <a:cubicBezTo>
                    <a:pt x="3047" y="11558"/>
                    <a:pt x="3275" y="11860"/>
                    <a:pt x="3458" y="12170"/>
                  </a:cubicBezTo>
                  <a:lnTo>
                    <a:pt x="3576" y="12279"/>
                  </a:lnTo>
                  <a:cubicBezTo>
                    <a:pt x="3731" y="12544"/>
                    <a:pt x="3914" y="12817"/>
                    <a:pt x="4106" y="13082"/>
                  </a:cubicBezTo>
                  <a:cubicBezTo>
                    <a:pt x="4370" y="13502"/>
                    <a:pt x="4644" y="13876"/>
                    <a:pt x="4872" y="14295"/>
                  </a:cubicBezTo>
                  <a:cubicBezTo>
                    <a:pt x="4981" y="14487"/>
                    <a:pt x="5054" y="14642"/>
                    <a:pt x="5136" y="14788"/>
                  </a:cubicBezTo>
                  <a:lnTo>
                    <a:pt x="5136" y="15052"/>
                  </a:lnTo>
                  <a:cubicBezTo>
                    <a:pt x="5136" y="15098"/>
                    <a:pt x="5209" y="15171"/>
                    <a:pt x="5246" y="15171"/>
                  </a:cubicBezTo>
                  <a:cubicBezTo>
                    <a:pt x="5282" y="15171"/>
                    <a:pt x="5282" y="15135"/>
                    <a:pt x="5328" y="15135"/>
                  </a:cubicBezTo>
                  <a:cubicBezTo>
                    <a:pt x="5401" y="15281"/>
                    <a:pt x="5437" y="15436"/>
                    <a:pt x="5510" y="15591"/>
                  </a:cubicBezTo>
                  <a:cubicBezTo>
                    <a:pt x="5556" y="15664"/>
                    <a:pt x="5556" y="15700"/>
                    <a:pt x="5593" y="15782"/>
                  </a:cubicBezTo>
                  <a:cubicBezTo>
                    <a:pt x="5593" y="15819"/>
                    <a:pt x="5629" y="15819"/>
                    <a:pt x="5666" y="15819"/>
                  </a:cubicBezTo>
                  <a:cubicBezTo>
                    <a:pt x="5702" y="15819"/>
                    <a:pt x="5702" y="15782"/>
                    <a:pt x="5702" y="15782"/>
                  </a:cubicBezTo>
                  <a:lnTo>
                    <a:pt x="5702" y="15737"/>
                  </a:lnTo>
                  <a:cubicBezTo>
                    <a:pt x="5629" y="15472"/>
                    <a:pt x="5474" y="15208"/>
                    <a:pt x="5364" y="14943"/>
                  </a:cubicBezTo>
                  <a:cubicBezTo>
                    <a:pt x="5364" y="14715"/>
                    <a:pt x="5401" y="14450"/>
                    <a:pt x="5437" y="14186"/>
                  </a:cubicBezTo>
                  <a:lnTo>
                    <a:pt x="5437" y="14186"/>
                  </a:lnTo>
                  <a:lnTo>
                    <a:pt x="5401" y="14222"/>
                  </a:lnTo>
                  <a:cubicBezTo>
                    <a:pt x="5474" y="13766"/>
                    <a:pt x="5593" y="13310"/>
                    <a:pt x="5666" y="12890"/>
                  </a:cubicBezTo>
                  <a:lnTo>
                    <a:pt x="5702" y="12772"/>
                  </a:lnTo>
                  <a:cubicBezTo>
                    <a:pt x="5738" y="12544"/>
                    <a:pt x="5821" y="12279"/>
                    <a:pt x="5857" y="12051"/>
                  </a:cubicBezTo>
                  <a:cubicBezTo>
                    <a:pt x="5894" y="11823"/>
                    <a:pt x="5930" y="11595"/>
                    <a:pt x="5967" y="11330"/>
                  </a:cubicBezTo>
                  <a:cubicBezTo>
                    <a:pt x="6122" y="10345"/>
                    <a:pt x="6195" y="9314"/>
                    <a:pt x="6195" y="8293"/>
                  </a:cubicBezTo>
                  <a:cubicBezTo>
                    <a:pt x="6195" y="7262"/>
                    <a:pt x="6158" y="6276"/>
                    <a:pt x="6049" y="5246"/>
                  </a:cubicBezTo>
                  <a:cubicBezTo>
                    <a:pt x="6012" y="4872"/>
                    <a:pt x="5967" y="4452"/>
                    <a:pt x="5894" y="4069"/>
                  </a:cubicBezTo>
                  <a:lnTo>
                    <a:pt x="5894" y="3996"/>
                  </a:lnTo>
                  <a:lnTo>
                    <a:pt x="5857" y="3959"/>
                  </a:lnTo>
                  <a:cubicBezTo>
                    <a:pt x="5821" y="3695"/>
                    <a:pt x="5784" y="3421"/>
                    <a:pt x="5738" y="3193"/>
                  </a:cubicBezTo>
                  <a:cubicBezTo>
                    <a:pt x="5629" y="2472"/>
                    <a:pt x="5474" y="1943"/>
                    <a:pt x="5282" y="1487"/>
                  </a:cubicBezTo>
                  <a:cubicBezTo>
                    <a:pt x="5018" y="912"/>
                    <a:pt x="4644" y="502"/>
                    <a:pt x="4224" y="228"/>
                  </a:cubicBezTo>
                  <a:cubicBezTo>
                    <a:pt x="4106" y="155"/>
                    <a:pt x="3960" y="119"/>
                    <a:pt x="3804" y="82"/>
                  </a:cubicBezTo>
                  <a:cubicBezTo>
                    <a:pt x="3686" y="46"/>
                    <a:pt x="3540" y="0"/>
                    <a:pt x="3348" y="0"/>
                  </a:cubicBezTo>
                  <a:close/>
                </a:path>
              </a:pathLst>
            </a:custGeom>
            <a:solidFill>
              <a:srgbClr val="90AF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4" name="Google Shape;4644;p55"/>
            <p:cNvSpPr/>
            <p:nvPr/>
          </p:nvSpPr>
          <p:spPr>
            <a:xfrm>
              <a:off x="1212883" y="2255277"/>
              <a:ext cx="474964" cy="703806"/>
            </a:xfrm>
            <a:custGeom>
              <a:avLst/>
              <a:gdLst/>
              <a:ahLst/>
              <a:cxnLst/>
              <a:rect l="l" t="t" r="r" b="b"/>
              <a:pathLst>
                <a:path w="8823" h="13074" extrusionOk="0">
                  <a:moveTo>
                    <a:pt x="6915" y="0"/>
                  </a:moveTo>
                  <a:cubicBezTo>
                    <a:pt x="6614" y="37"/>
                    <a:pt x="6313" y="73"/>
                    <a:pt x="5930" y="229"/>
                  </a:cubicBezTo>
                  <a:cubicBezTo>
                    <a:pt x="5583" y="338"/>
                    <a:pt x="5246" y="493"/>
                    <a:pt x="4945" y="685"/>
                  </a:cubicBezTo>
                  <a:cubicBezTo>
                    <a:pt x="4635" y="831"/>
                    <a:pt x="4334" y="1059"/>
                    <a:pt x="3987" y="1323"/>
                  </a:cubicBezTo>
                  <a:cubicBezTo>
                    <a:pt x="3722" y="1551"/>
                    <a:pt x="3458" y="1825"/>
                    <a:pt x="3193" y="2126"/>
                  </a:cubicBezTo>
                  <a:cubicBezTo>
                    <a:pt x="2701" y="2655"/>
                    <a:pt x="2281" y="3266"/>
                    <a:pt x="1898" y="3951"/>
                  </a:cubicBezTo>
                  <a:cubicBezTo>
                    <a:pt x="1752" y="4252"/>
                    <a:pt x="1597" y="4562"/>
                    <a:pt x="1405" y="4972"/>
                  </a:cubicBezTo>
                  <a:cubicBezTo>
                    <a:pt x="1214" y="5392"/>
                    <a:pt x="1068" y="5775"/>
                    <a:pt x="913" y="6195"/>
                  </a:cubicBezTo>
                  <a:cubicBezTo>
                    <a:pt x="265" y="7937"/>
                    <a:pt x="0" y="9616"/>
                    <a:pt x="73" y="11212"/>
                  </a:cubicBezTo>
                  <a:cubicBezTo>
                    <a:pt x="73" y="11550"/>
                    <a:pt x="110" y="11896"/>
                    <a:pt x="155" y="12234"/>
                  </a:cubicBezTo>
                  <a:cubicBezTo>
                    <a:pt x="155" y="12270"/>
                    <a:pt x="155" y="12270"/>
                    <a:pt x="110" y="12316"/>
                  </a:cubicBezTo>
                  <a:cubicBezTo>
                    <a:pt x="73" y="12352"/>
                    <a:pt x="110" y="12425"/>
                    <a:pt x="155" y="12425"/>
                  </a:cubicBezTo>
                  <a:cubicBezTo>
                    <a:pt x="155" y="12462"/>
                    <a:pt x="192" y="12462"/>
                    <a:pt x="228" y="12462"/>
                  </a:cubicBezTo>
                  <a:cubicBezTo>
                    <a:pt x="228" y="12654"/>
                    <a:pt x="265" y="12845"/>
                    <a:pt x="338" y="13000"/>
                  </a:cubicBezTo>
                  <a:cubicBezTo>
                    <a:pt x="338" y="13037"/>
                    <a:pt x="384" y="13073"/>
                    <a:pt x="420" y="13073"/>
                  </a:cubicBezTo>
                  <a:lnTo>
                    <a:pt x="457" y="13073"/>
                  </a:lnTo>
                  <a:cubicBezTo>
                    <a:pt x="493" y="13073"/>
                    <a:pt x="530" y="13000"/>
                    <a:pt x="493" y="12955"/>
                  </a:cubicBezTo>
                  <a:cubicBezTo>
                    <a:pt x="457" y="12772"/>
                    <a:pt x="420" y="12581"/>
                    <a:pt x="384" y="12389"/>
                  </a:cubicBezTo>
                  <a:lnTo>
                    <a:pt x="384" y="12352"/>
                  </a:lnTo>
                  <a:lnTo>
                    <a:pt x="420" y="12352"/>
                  </a:lnTo>
                  <a:cubicBezTo>
                    <a:pt x="457" y="12316"/>
                    <a:pt x="493" y="12270"/>
                    <a:pt x="530" y="12234"/>
                  </a:cubicBezTo>
                  <a:cubicBezTo>
                    <a:pt x="566" y="12197"/>
                    <a:pt x="648" y="12124"/>
                    <a:pt x="685" y="12088"/>
                  </a:cubicBezTo>
                  <a:cubicBezTo>
                    <a:pt x="1068" y="11814"/>
                    <a:pt x="1478" y="11550"/>
                    <a:pt x="1898" y="11322"/>
                  </a:cubicBezTo>
                  <a:cubicBezTo>
                    <a:pt x="2162" y="11176"/>
                    <a:pt x="2473" y="10984"/>
                    <a:pt x="2737" y="10793"/>
                  </a:cubicBezTo>
                  <a:cubicBezTo>
                    <a:pt x="2929" y="10674"/>
                    <a:pt x="3120" y="10564"/>
                    <a:pt x="3266" y="10409"/>
                  </a:cubicBezTo>
                  <a:cubicBezTo>
                    <a:pt x="3348" y="10336"/>
                    <a:pt x="3458" y="10218"/>
                    <a:pt x="3577" y="10145"/>
                  </a:cubicBezTo>
                  <a:lnTo>
                    <a:pt x="3613" y="10108"/>
                  </a:lnTo>
                  <a:cubicBezTo>
                    <a:pt x="3878" y="9880"/>
                    <a:pt x="4106" y="9652"/>
                    <a:pt x="4334" y="9461"/>
                  </a:cubicBezTo>
                  <a:cubicBezTo>
                    <a:pt x="5547" y="8284"/>
                    <a:pt x="6459" y="7253"/>
                    <a:pt x="7180" y="6231"/>
                  </a:cubicBezTo>
                  <a:cubicBezTo>
                    <a:pt x="7636" y="5583"/>
                    <a:pt x="7983" y="4972"/>
                    <a:pt x="8247" y="4407"/>
                  </a:cubicBezTo>
                  <a:cubicBezTo>
                    <a:pt x="8402" y="4060"/>
                    <a:pt x="8512" y="3759"/>
                    <a:pt x="8594" y="3421"/>
                  </a:cubicBezTo>
                  <a:cubicBezTo>
                    <a:pt x="8703" y="3111"/>
                    <a:pt x="8740" y="2810"/>
                    <a:pt x="8776" y="2464"/>
                  </a:cubicBezTo>
                  <a:cubicBezTo>
                    <a:pt x="8822" y="2126"/>
                    <a:pt x="8776" y="1779"/>
                    <a:pt x="8740" y="1478"/>
                  </a:cubicBezTo>
                  <a:cubicBezTo>
                    <a:pt x="8667" y="1177"/>
                    <a:pt x="8548" y="913"/>
                    <a:pt x="8402" y="685"/>
                  </a:cubicBezTo>
                  <a:cubicBezTo>
                    <a:pt x="8247" y="457"/>
                    <a:pt x="8019" y="265"/>
                    <a:pt x="7755" y="146"/>
                  </a:cubicBezTo>
                  <a:cubicBezTo>
                    <a:pt x="7636" y="110"/>
                    <a:pt x="7527" y="73"/>
                    <a:pt x="7372" y="37"/>
                  </a:cubicBezTo>
                  <a:cubicBezTo>
                    <a:pt x="7262" y="37"/>
                    <a:pt x="7107" y="0"/>
                    <a:pt x="6998" y="0"/>
                  </a:cubicBezTo>
                  <a:close/>
                </a:path>
              </a:pathLst>
            </a:custGeom>
            <a:solidFill>
              <a:srgbClr val="90AF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5" name="Google Shape;4645;p55"/>
            <p:cNvSpPr/>
            <p:nvPr/>
          </p:nvSpPr>
          <p:spPr>
            <a:xfrm>
              <a:off x="783183" y="2611343"/>
              <a:ext cx="303023" cy="339414"/>
            </a:xfrm>
            <a:custGeom>
              <a:avLst/>
              <a:gdLst/>
              <a:ahLst/>
              <a:cxnLst/>
              <a:rect l="l" t="t" r="r" b="b"/>
              <a:pathLst>
                <a:path w="5629" h="6305" extrusionOk="0">
                  <a:moveTo>
                    <a:pt x="529" y="0"/>
                  </a:moveTo>
                  <a:cubicBezTo>
                    <a:pt x="420" y="0"/>
                    <a:pt x="301" y="37"/>
                    <a:pt x="228" y="73"/>
                  </a:cubicBezTo>
                  <a:cubicBezTo>
                    <a:pt x="73" y="183"/>
                    <a:pt x="37" y="338"/>
                    <a:pt x="0" y="456"/>
                  </a:cubicBezTo>
                  <a:cubicBezTo>
                    <a:pt x="0" y="639"/>
                    <a:pt x="0" y="794"/>
                    <a:pt x="37" y="1022"/>
                  </a:cubicBezTo>
                  <a:cubicBezTo>
                    <a:pt x="73" y="1214"/>
                    <a:pt x="155" y="1442"/>
                    <a:pt x="265" y="1670"/>
                  </a:cubicBezTo>
                  <a:cubicBezTo>
                    <a:pt x="338" y="1898"/>
                    <a:pt x="456" y="2089"/>
                    <a:pt x="611" y="2317"/>
                  </a:cubicBezTo>
                  <a:cubicBezTo>
                    <a:pt x="684" y="2390"/>
                    <a:pt x="757" y="2509"/>
                    <a:pt x="839" y="2582"/>
                  </a:cubicBezTo>
                  <a:cubicBezTo>
                    <a:pt x="912" y="2692"/>
                    <a:pt x="1022" y="2810"/>
                    <a:pt x="1140" y="2920"/>
                  </a:cubicBezTo>
                  <a:cubicBezTo>
                    <a:pt x="1405" y="3148"/>
                    <a:pt x="1706" y="3376"/>
                    <a:pt x="2053" y="3649"/>
                  </a:cubicBezTo>
                  <a:lnTo>
                    <a:pt x="3074" y="4334"/>
                  </a:lnTo>
                  <a:cubicBezTo>
                    <a:pt x="3348" y="4516"/>
                    <a:pt x="3649" y="4708"/>
                    <a:pt x="3950" y="4899"/>
                  </a:cubicBezTo>
                  <a:cubicBezTo>
                    <a:pt x="4069" y="5018"/>
                    <a:pt x="4215" y="5091"/>
                    <a:pt x="4370" y="5200"/>
                  </a:cubicBezTo>
                  <a:cubicBezTo>
                    <a:pt x="4488" y="5319"/>
                    <a:pt x="4598" y="5392"/>
                    <a:pt x="4716" y="5510"/>
                  </a:cubicBezTo>
                  <a:cubicBezTo>
                    <a:pt x="4789" y="5620"/>
                    <a:pt x="4862" y="5775"/>
                    <a:pt x="4899" y="5930"/>
                  </a:cubicBezTo>
                  <a:lnTo>
                    <a:pt x="4945" y="5930"/>
                  </a:lnTo>
                  <a:lnTo>
                    <a:pt x="4981" y="6040"/>
                  </a:lnTo>
                  <a:cubicBezTo>
                    <a:pt x="4981" y="6076"/>
                    <a:pt x="5054" y="6076"/>
                    <a:pt x="5091" y="6076"/>
                  </a:cubicBezTo>
                  <a:lnTo>
                    <a:pt x="5127" y="6076"/>
                  </a:lnTo>
                  <a:cubicBezTo>
                    <a:pt x="5173" y="6076"/>
                    <a:pt x="5173" y="6040"/>
                    <a:pt x="5209" y="6040"/>
                  </a:cubicBezTo>
                  <a:lnTo>
                    <a:pt x="5209" y="5967"/>
                  </a:lnTo>
                  <a:cubicBezTo>
                    <a:pt x="5319" y="6076"/>
                    <a:pt x="5401" y="6195"/>
                    <a:pt x="5510" y="6304"/>
                  </a:cubicBezTo>
                  <a:lnTo>
                    <a:pt x="5583" y="6304"/>
                  </a:lnTo>
                  <a:cubicBezTo>
                    <a:pt x="5629" y="6268"/>
                    <a:pt x="5629" y="6231"/>
                    <a:pt x="5583" y="6195"/>
                  </a:cubicBezTo>
                  <a:cubicBezTo>
                    <a:pt x="5437" y="6003"/>
                    <a:pt x="5282" y="5811"/>
                    <a:pt x="5091" y="5656"/>
                  </a:cubicBezTo>
                  <a:cubicBezTo>
                    <a:pt x="4981" y="5392"/>
                    <a:pt x="4862" y="5127"/>
                    <a:pt x="4753" y="4899"/>
                  </a:cubicBezTo>
                  <a:cubicBezTo>
                    <a:pt x="4598" y="4516"/>
                    <a:pt x="4443" y="4179"/>
                    <a:pt x="4260" y="3877"/>
                  </a:cubicBezTo>
                  <a:cubicBezTo>
                    <a:pt x="3877" y="3111"/>
                    <a:pt x="3458" y="2463"/>
                    <a:pt x="3038" y="1898"/>
                  </a:cubicBezTo>
                  <a:cubicBezTo>
                    <a:pt x="2810" y="1633"/>
                    <a:pt x="2545" y="1323"/>
                    <a:pt x="2281" y="1059"/>
                  </a:cubicBezTo>
                  <a:cubicBezTo>
                    <a:pt x="2016" y="794"/>
                    <a:pt x="1706" y="566"/>
                    <a:pt x="1405" y="374"/>
                  </a:cubicBezTo>
                  <a:cubicBezTo>
                    <a:pt x="1295" y="265"/>
                    <a:pt x="1140" y="183"/>
                    <a:pt x="1022" y="146"/>
                  </a:cubicBezTo>
                  <a:cubicBezTo>
                    <a:pt x="912" y="73"/>
                    <a:pt x="794" y="37"/>
                    <a:pt x="721" y="37"/>
                  </a:cubicBezTo>
                  <a:cubicBezTo>
                    <a:pt x="648" y="0"/>
                    <a:pt x="566" y="0"/>
                    <a:pt x="529" y="0"/>
                  </a:cubicBezTo>
                  <a:close/>
                </a:path>
              </a:pathLst>
            </a:custGeom>
            <a:solidFill>
              <a:srgbClr val="90AF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6" name="Google Shape;4646;p55"/>
            <p:cNvSpPr/>
            <p:nvPr/>
          </p:nvSpPr>
          <p:spPr>
            <a:xfrm>
              <a:off x="1333686" y="2633415"/>
              <a:ext cx="433675" cy="317343"/>
            </a:xfrm>
            <a:custGeom>
              <a:avLst/>
              <a:gdLst/>
              <a:ahLst/>
              <a:cxnLst/>
              <a:rect l="l" t="t" r="r" b="b"/>
              <a:pathLst>
                <a:path w="8056" h="5895" extrusionOk="0">
                  <a:moveTo>
                    <a:pt x="6231" y="1"/>
                  </a:moveTo>
                  <a:cubicBezTo>
                    <a:pt x="5967" y="46"/>
                    <a:pt x="5702" y="119"/>
                    <a:pt x="5392" y="275"/>
                  </a:cubicBezTo>
                  <a:cubicBezTo>
                    <a:pt x="5091" y="384"/>
                    <a:pt x="4826" y="539"/>
                    <a:pt x="4525" y="685"/>
                  </a:cubicBezTo>
                  <a:cubicBezTo>
                    <a:pt x="4252" y="877"/>
                    <a:pt x="3987" y="1068"/>
                    <a:pt x="3686" y="1260"/>
                  </a:cubicBezTo>
                  <a:cubicBezTo>
                    <a:pt x="3422" y="1451"/>
                    <a:pt x="3194" y="1679"/>
                    <a:pt x="2929" y="1871"/>
                  </a:cubicBezTo>
                  <a:cubicBezTo>
                    <a:pt x="2427" y="2327"/>
                    <a:pt x="2017" y="2738"/>
                    <a:pt x="1634" y="3194"/>
                  </a:cubicBezTo>
                  <a:cubicBezTo>
                    <a:pt x="1059" y="3805"/>
                    <a:pt x="603" y="4489"/>
                    <a:pt x="265" y="5210"/>
                  </a:cubicBezTo>
                  <a:cubicBezTo>
                    <a:pt x="229" y="5210"/>
                    <a:pt x="192" y="5210"/>
                    <a:pt x="147" y="5246"/>
                  </a:cubicBezTo>
                  <a:cubicBezTo>
                    <a:pt x="110" y="5246"/>
                    <a:pt x="74" y="5292"/>
                    <a:pt x="74" y="5328"/>
                  </a:cubicBezTo>
                  <a:cubicBezTo>
                    <a:pt x="37" y="5365"/>
                    <a:pt x="37" y="5401"/>
                    <a:pt x="37" y="5438"/>
                  </a:cubicBezTo>
                  <a:cubicBezTo>
                    <a:pt x="74" y="5474"/>
                    <a:pt x="74" y="5520"/>
                    <a:pt x="110" y="5520"/>
                  </a:cubicBezTo>
                  <a:cubicBezTo>
                    <a:pt x="74" y="5630"/>
                    <a:pt x="37" y="5703"/>
                    <a:pt x="1" y="5821"/>
                  </a:cubicBezTo>
                  <a:lnTo>
                    <a:pt x="1" y="5858"/>
                  </a:lnTo>
                  <a:cubicBezTo>
                    <a:pt x="1" y="5894"/>
                    <a:pt x="37" y="5894"/>
                    <a:pt x="37" y="5894"/>
                  </a:cubicBezTo>
                  <a:lnTo>
                    <a:pt x="74" y="5894"/>
                  </a:lnTo>
                  <a:cubicBezTo>
                    <a:pt x="74" y="5894"/>
                    <a:pt x="110" y="5894"/>
                    <a:pt x="110" y="5858"/>
                  </a:cubicBezTo>
                  <a:cubicBezTo>
                    <a:pt x="147" y="5785"/>
                    <a:pt x="147" y="5748"/>
                    <a:pt x="192" y="5666"/>
                  </a:cubicBezTo>
                  <a:cubicBezTo>
                    <a:pt x="229" y="5630"/>
                    <a:pt x="229" y="5593"/>
                    <a:pt x="265" y="5520"/>
                  </a:cubicBezTo>
                  <a:lnTo>
                    <a:pt x="302" y="5520"/>
                  </a:lnTo>
                  <a:cubicBezTo>
                    <a:pt x="420" y="5474"/>
                    <a:pt x="530" y="5474"/>
                    <a:pt x="648" y="5438"/>
                  </a:cubicBezTo>
                  <a:cubicBezTo>
                    <a:pt x="758" y="5401"/>
                    <a:pt x="876" y="5365"/>
                    <a:pt x="986" y="5328"/>
                  </a:cubicBezTo>
                  <a:cubicBezTo>
                    <a:pt x="1214" y="5292"/>
                    <a:pt x="1442" y="5173"/>
                    <a:pt x="1670" y="5137"/>
                  </a:cubicBezTo>
                  <a:cubicBezTo>
                    <a:pt x="1935" y="5018"/>
                    <a:pt x="2199" y="4945"/>
                    <a:pt x="2427" y="4836"/>
                  </a:cubicBezTo>
                  <a:cubicBezTo>
                    <a:pt x="2619" y="4790"/>
                    <a:pt x="2810" y="4717"/>
                    <a:pt x="3002" y="4644"/>
                  </a:cubicBezTo>
                  <a:cubicBezTo>
                    <a:pt x="3230" y="4562"/>
                    <a:pt x="3458" y="4489"/>
                    <a:pt x="3686" y="4416"/>
                  </a:cubicBezTo>
                  <a:cubicBezTo>
                    <a:pt x="3759" y="4416"/>
                    <a:pt x="3796" y="4380"/>
                    <a:pt x="3878" y="4380"/>
                  </a:cubicBezTo>
                  <a:cubicBezTo>
                    <a:pt x="4024" y="4298"/>
                    <a:pt x="4179" y="4225"/>
                    <a:pt x="4297" y="4188"/>
                  </a:cubicBezTo>
                  <a:cubicBezTo>
                    <a:pt x="4635" y="4033"/>
                    <a:pt x="4982" y="3841"/>
                    <a:pt x="5356" y="3613"/>
                  </a:cubicBezTo>
                  <a:cubicBezTo>
                    <a:pt x="5812" y="3349"/>
                    <a:pt x="6195" y="3084"/>
                    <a:pt x="6578" y="2856"/>
                  </a:cubicBezTo>
                  <a:cubicBezTo>
                    <a:pt x="6843" y="2628"/>
                    <a:pt x="7262" y="2327"/>
                    <a:pt x="7563" y="1980"/>
                  </a:cubicBezTo>
                  <a:cubicBezTo>
                    <a:pt x="7718" y="1825"/>
                    <a:pt x="7828" y="1679"/>
                    <a:pt x="7901" y="1524"/>
                  </a:cubicBezTo>
                  <a:cubicBezTo>
                    <a:pt x="7946" y="1451"/>
                    <a:pt x="7983" y="1369"/>
                    <a:pt x="8019" y="1296"/>
                  </a:cubicBezTo>
                  <a:cubicBezTo>
                    <a:pt x="8019" y="1223"/>
                    <a:pt x="8056" y="1141"/>
                    <a:pt x="8056" y="1068"/>
                  </a:cubicBezTo>
                  <a:lnTo>
                    <a:pt x="8056" y="840"/>
                  </a:lnTo>
                  <a:cubicBezTo>
                    <a:pt x="8056" y="804"/>
                    <a:pt x="8019" y="731"/>
                    <a:pt x="7983" y="649"/>
                  </a:cubicBezTo>
                  <a:cubicBezTo>
                    <a:pt x="7901" y="539"/>
                    <a:pt x="7828" y="421"/>
                    <a:pt x="7636" y="311"/>
                  </a:cubicBezTo>
                  <a:cubicBezTo>
                    <a:pt x="7600" y="275"/>
                    <a:pt x="7490" y="229"/>
                    <a:pt x="7408" y="156"/>
                  </a:cubicBezTo>
                  <a:cubicBezTo>
                    <a:pt x="7262" y="119"/>
                    <a:pt x="7144" y="83"/>
                    <a:pt x="7071" y="46"/>
                  </a:cubicBezTo>
                  <a:cubicBezTo>
                    <a:pt x="6916" y="1"/>
                    <a:pt x="6806" y="1"/>
                    <a:pt x="6651" y="1"/>
                  </a:cubicBezTo>
                  <a:close/>
                </a:path>
              </a:pathLst>
            </a:custGeom>
            <a:solidFill>
              <a:srgbClr val="90AF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7" name="Google Shape;4647;p55"/>
            <p:cNvSpPr/>
            <p:nvPr/>
          </p:nvSpPr>
          <p:spPr>
            <a:xfrm>
              <a:off x="973216" y="2215977"/>
              <a:ext cx="153746" cy="748972"/>
            </a:xfrm>
            <a:custGeom>
              <a:avLst/>
              <a:gdLst/>
              <a:ahLst/>
              <a:cxnLst/>
              <a:rect l="l" t="t" r="r" b="b"/>
              <a:pathLst>
                <a:path w="2856" h="13913" extrusionOk="0">
                  <a:moveTo>
                    <a:pt x="46" y="1"/>
                  </a:moveTo>
                  <a:cubicBezTo>
                    <a:pt x="46" y="1"/>
                    <a:pt x="46" y="46"/>
                    <a:pt x="1" y="46"/>
                  </a:cubicBezTo>
                  <a:cubicBezTo>
                    <a:pt x="1" y="959"/>
                    <a:pt x="83" y="1871"/>
                    <a:pt x="156" y="2783"/>
                  </a:cubicBezTo>
                  <a:cubicBezTo>
                    <a:pt x="229" y="3239"/>
                    <a:pt x="274" y="3695"/>
                    <a:pt x="347" y="4106"/>
                  </a:cubicBezTo>
                  <a:cubicBezTo>
                    <a:pt x="420" y="4562"/>
                    <a:pt x="539" y="4982"/>
                    <a:pt x="612" y="5438"/>
                  </a:cubicBezTo>
                  <a:cubicBezTo>
                    <a:pt x="685" y="5894"/>
                    <a:pt x="803" y="6313"/>
                    <a:pt x="913" y="6770"/>
                  </a:cubicBezTo>
                  <a:cubicBezTo>
                    <a:pt x="1031" y="7189"/>
                    <a:pt x="1141" y="7645"/>
                    <a:pt x="1223" y="8065"/>
                  </a:cubicBezTo>
                  <a:cubicBezTo>
                    <a:pt x="1332" y="8521"/>
                    <a:pt x="1451" y="8977"/>
                    <a:pt x="1597" y="9397"/>
                  </a:cubicBezTo>
                  <a:cubicBezTo>
                    <a:pt x="1716" y="9853"/>
                    <a:pt x="1825" y="10264"/>
                    <a:pt x="1944" y="10720"/>
                  </a:cubicBezTo>
                  <a:cubicBezTo>
                    <a:pt x="2099" y="11221"/>
                    <a:pt x="2208" y="11714"/>
                    <a:pt x="2363" y="12207"/>
                  </a:cubicBezTo>
                  <a:cubicBezTo>
                    <a:pt x="2436" y="12471"/>
                    <a:pt x="2473" y="12699"/>
                    <a:pt x="2555" y="12964"/>
                  </a:cubicBezTo>
                  <a:cubicBezTo>
                    <a:pt x="2591" y="13228"/>
                    <a:pt x="2628" y="13457"/>
                    <a:pt x="2664" y="13730"/>
                  </a:cubicBezTo>
                  <a:cubicBezTo>
                    <a:pt x="2664" y="13767"/>
                    <a:pt x="2701" y="13803"/>
                    <a:pt x="2701" y="13840"/>
                  </a:cubicBezTo>
                  <a:lnTo>
                    <a:pt x="2701" y="13876"/>
                  </a:lnTo>
                  <a:cubicBezTo>
                    <a:pt x="2737" y="13913"/>
                    <a:pt x="2737" y="13913"/>
                    <a:pt x="2783" y="13913"/>
                  </a:cubicBezTo>
                  <a:cubicBezTo>
                    <a:pt x="2819" y="13913"/>
                    <a:pt x="2856" y="13876"/>
                    <a:pt x="2856" y="13840"/>
                  </a:cubicBezTo>
                  <a:cubicBezTo>
                    <a:pt x="2856" y="13384"/>
                    <a:pt x="2737" y="12927"/>
                    <a:pt x="2628" y="12471"/>
                  </a:cubicBezTo>
                  <a:cubicBezTo>
                    <a:pt x="2555" y="12052"/>
                    <a:pt x="2400" y="11595"/>
                    <a:pt x="2281" y="11176"/>
                  </a:cubicBezTo>
                  <a:cubicBezTo>
                    <a:pt x="2208" y="10948"/>
                    <a:pt x="2135" y="10720"/>
                    <a:pt x="2099" y="10537"/>
                  </a:cubicBezTo>
                  <a:cubicBezTo>
                    <a:pt x="2017" y="10309"/>
                    <a:pt x="1944" y="10081"/>
                    <a:pt x="1907" y="9853"/>
                  </a:cubicBezTo>
                  <a:cubicBezTo>
                    <a:pt x="1752" y="9433"/>
                    <a:pt x="1643" y="8977"/>
                    <a:pt x="1524" y="8521"/>
                  </a:cubicBezTo>
                  <a:cubicBezTo>
                    <a:pt x="1031" y="6806"/>
                    <a:pt x="575" y="5064"/>
                    <a:pt x="311" y="3276"/>
                  </a:cubicBezTo>
                  <a:cubicBezTo>
                    <a:pt x="311" y="3194"/>
                    <a:pt x="311" y="3084"/>
                    <a:pt x="274" y="3011"/>
                  </a:cubicBezTo>
                  <a:lnTo>
                    <a:pt x="274" y="3048"/>
                  </a:lnTo>
                  <a:cubicBezTo>
                    <a:pt x="156" y="2053"/>
                    <a:pt x="83" y="1031"/>
                    <a:pt x="83" y="46"/>
                  </a:cubicBezTo>
                  <a:cubicBezTo>
                    <a:pt x="83" y="46"/>
                    <a:pt x="83" y="1"/>
                    <a:pt x="46" y="1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8" name="Google Shape;4648;p55"/>
            <p:cNvSpPr/>
            <p:nvPr/>
          </p:nvSpPr>
          <p:spPr>
            <a:xfrm>
              <a:off x="1221227" y="2353472"/>
              <a:ext cx="351688" cy="628171"/>
            </a:xfrm>
            <a:custGeom>
              <a:avLst/>
              <a:gdLst/>
              <a:ahLst/>
              <a:cxnLst/>
              <a:rect l="l" t="t" r="r" b="b"/>
              <a:pathLst>
                <a:path w="6533" h="11669" extrusionOk="0">
                  <a:moveTo>
                    <a:pt x="6496" y="1"/>
                  </a:moveTo>
                  <a:cubicBezTo>
                    <a:pt x="6195" y="338"/>
                    <a:pt x="5930" y="640"/>
                    <a:pt x="5620" y="986"/>
                  </a:cubicBezTo>
                  <a:cubicBezTo>
                    <a:pt x="5356" y="1324"/>
                    <a:pt x="5054" y="1634"/>
                    <a:pt x="4790" y="1971"/>
                  </a:cubicBezTo>
                  <a:cubicBezTo>
                    <a:pt x="4215" y="2619"/>
                    <a:pt x="3686" y="3303"/>
                    <a:pt x="3193" y="3988"/>
                  </a:cubicBezTo>
                  <a:cubicBezTo>
                    <a:pt x="2920" y="4371"/>
                    <a:pt x="2692" y="4708"/>
                    <a:pt x="2464" y="5091"/>
                  </a:cubicBezTo>
                  <a:cubicBezTo>
                    <a:pt x="2354" y="5246"/>
                    <a:pt x="2199" y="5429"/>
                    <a:pt x="2126" y="5621"/>
                  </a:cubicBezTo>
                  <a:cubicBezTo>
                    <a:pt x="2007" y="5812"/>
                    <a:pt x="1898" y="6004"/>
                    <a:pt x="1779" y="6195"/>
                  </a:cubicBezTo>
                  <a:cubicBezTo>
                    <a:pt x="1405" y="6879"/>
                    <a:pt x="1022" y="7564"/>
                    <a:pt x="721" y="8284"/>
                  </a:cubicBezTo>
                  <a:cubicBezTo>
                    <a:pt x="493" y="8813"/>
                    <a:pt x="265" y="9352"/>
                    <a:pt x="146" y="9917"/>
                  </a:cubicBezTo>
                  <a:cubicBezTo>
                    <a:pt x="73" y="10182"/>
                    <a:pt x="37" y="10446"/>
                    <a:pt x="0" y="10757"/>
                  </a:cubicBezTo>
                  <a:lnTo>
                    <a:pt x="0" y="11550"/>
                  </a:lnTo>
                  <a:cubicBezTo>
                    <a:pt x="0" y="11587"/>
                    <a:pt x="37" y="11632"/>
                    <a:pt x="37" y="11632"/>
                  </a:cubicBezTo>
                  <a:cubicBezTo>
                    <a:pt x="73" y="11669"/>
                    <a:pt x="73" y="11669"/>
                    <a:pt x="110" y="11669"/>
                  </a:cubicBezTo>
                  <a:cubicBezTo>
                    <a:pt x="146" y="11669"/>
                    <a:pt x="229" y="11632"/>
                    <a:pt x="183" y="11550"/>
                  </a:cubicBezTo>
                  <a:lnTo>
                    <a:pt x="183" y="11094"/>
                  </a:lnTo>
                  <a:cubicBezTo>
                    <a:pt x="229" y="10948"/>
                    <a:pt x="229" y="10757"/>
                    <a:pt x="265" y="10601"/>
                  </a:cubicBezTo>
                  <a:cubicBezTo>
                    <a:pt x="302" y="10218"/>
                    <a:pt x="375" y="9844"/>
                    <a:pt x="493" y="9498"/>
                  </a:cubicBezTo>
                  <a:cubicBezTo>
                    <a:pt x="603" y="9124"/>
                    <a:pt x="758" y="8740"/>
                    <a:pt x="913" y="8357"/>
                  </a:cubicBezTo>
                  <a:cubicBezTo>
                    <a:pt x="1214" y="7637"/>
                    <a:pt x="1597" y="6952"/>
                    <a:pt x="1971" y="6268"/>
                  </a:cubicBezTo>
                  <a:cubicBezTo>
                    <a:pt x="2163" y="5885"/>
                    <a:pt x="2391" y="5511"/>
                    <a:pt x="2619" y="5128"/>
                  </a:cubicBezTo>
                  <a:cubicBezTo>
                    <a:pt x="2847" y="4745"/>
                    <a:pt x="3075" y="4407"/>
                    <a:pt x="3339" y="4061"/>
                  </a:cubicBezTo>
                  <a:cubicBezTo>
                    <a:pt x="3567" y="3687"/>
                    <a:pt x="3832" y="3340"/>
                    <a:pt x="4106" y="3002"/>
                  </a:cubicBezTo>
                  <a:cubicBezTo>
                    <a:pt x="4288" y="2774"/>
                    <a:pt x="4480" y="2510"/>
                    <a:pt x="4671" y="2282"/>
                  </a:cubicBezTo>
                  <a:cubicBezTo>
                    <a:pt x="4863" y="2008"/>
                    <a:pt x="5091" y="1780"/>
                    <a:pt x="5283" y="1515"/>
                  </a:cubicBezTo>
                  <a:cubicBezTo>
                    <a:pt x="5511" y="1287"/>
                    <a:pt x="5702" y="1023"/>
                    <a:pt x="5885" y="795"/>
                  </a:cubicBezTo>
                  <a:cubicBezTo>
                    <a:pt x="6113" y="530"/>
                    <a:pt x="6304" y="302"/>
                    <a:pt x="6532" y="37"/>
                  </a:cubicBezTo>
                  <a:lnTo>
                    <a:pt x="6532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9" name="Google Shape;4649;p55"/>
            <p:cNvSpPr/>
            <p:nvPr/>
          </p:nvSpPr>
          <p:spPr>
            <a:xfrm>
              <a:off x="1358234" y="2678637"/>
              <a:ext cx="360032" cy="279229"/>
            </a:xfrm>
            <a:custGeom>
              <a:avLst/>
              <a:gdLst/>
              <a:ahLst/>
              <a:cxnLst/>
              <a:rect l="l" t="t" r="r" b="b"/>
              <a:pathLst>
                <a:path w="6688" h="5187" extrusionOk="0">
                  <a:moveTo>
                    <a:pt x="6615" y="0"/>
                  </a:moveTo>
                  <a:cubicBezTo>
                    <a:pt x="6232" y="228"/>
                    <a:pt x="5812" y="420"/>
                    <a:pt x="5392" y="611"/>
                  </a:cubicBezTo>
                  <a:cubicBezTo>
                    <a:pt x="5210" y="721"/>
                    <a:pt x="5018" y="839"/>
                    <a:pt x="4827" y="912"/>
                  </a:cubicBezTo>
                  <a:cubicBezTo>
                    <a:pt x="4635" y="1031"/>
                    <a:pt x="4407" y="1140"/>
                    <a:pt x="4215" y="1259"/>
                  </a:cubicBezTo>
                  <a:cubicBezTo>
                    <a:pt x="4024" y="1369"/>
                    <a:pt x="3841" y="1487"/>
                    <a:pt x="3650" y="1597"/>
                  </a:cubicBezTo>
                  <a:cubicBezTo>
                    <a:pt x="3458" y="1715"/>
                    <a:pt x="3267" y="1825"/>
                    <a:pt x="3075" y="1943"/>
                  </a:cubicBezTo>
                  <a:cubicBezTo>
                    <a:pt x="2811" y="2126"/>
                    <a:pt x="2546" y="2317"/>
                    <a:pt x="2245" y="2509"/>
                  </a:cubicBezTo>
                  <a:cubicBezTo>
                    <a:pt x="1789" y="2856"/>
                    <a:pt x="1333" y="3230"/>
                    <a:pt x="913" y="3649"/>
                  </a:cubicBezTo>
                  <a:cubicBezTo>
                    <a:pt x="721" y="3841"/>
                    <a:pt x="530" y="4069"/>
                    <a:pt x="375" y="4297"/>
                  </a:cubicBezTo>
                  <a:cubicBezTo>
                    <a:pt x="302" y="4406"/>
                    <a:pt x="229" y="4525"/>
                    <a:pt x="147" y="4634"/>
                  </a:cubicBezTo>
                  <a:cubicBezTo>
                    <a:pt x="110" y="4790"/>
                    <a:pt x="37" y="4908"/>
                    <a:pt x="1" y="5054"/>
                  </a:cubicBezTo>
                  <a:cubicBezTo>
                    <a:pt x="1" y="5091"/>
                    <a:pt x="37" y="5173"/>
                    <a:pt x="74" y="5173"/>
                  </a:cubicBezTo>
                  <a:cubicBezTo>
                    <a:pt x="93" y="5182"/>
                    <a:pt x="110" y="5187"/>
                    <a:pt x="126" y="5187"/>
                  </a:cubicBezTo>
                  <a:cubicBezTo>
                    <a:pt x="170" y="5187"/>
                    <a:pt x="202" y="5151"/>
                    <a:pt x="229" y="5091"/>
                  </a:cubicBezTo>
                  <a:cubicBezTo>
                    <a:pt x="265" y="5018"/>
                    <a:pt x="265" y="4945"/>
                    <a:pt x="302" y="4863"/>
                  </a:cubicBezTo>
                  <a:lnTo>
                    <a:pt x="302" y="4908"/>
                  </a:lnTo>
                  <a:cubicBezTo>
                    <a:pt x="420" y="4598"/>
                    <a:pt x="603" y="4333"/>
                    <a:pt x="794" y="4105"/>
                  </a:cubicBezTo>
                  <a:cubicBezTo>
                    <a:pt x="1287" y="3494"/>
                    <a:pt x="1898" y="3001"/>
                    <a:pt x="2509" y="2582"/>
                  </a:cubicBezTo>
                  <a:cubicBezTo>
                    <a:pt x="2774" y="2399"/>
                    <a:pt x="3039" y="2208"/>
                    <a:pt x="3267" y="2016"/>
                  </a:cubicBezTo>
                  <a:cubicBezTo>
                    <a:pt x="3650" y="1752"/>
                    <a:pt x="3987" y="1524"/>
                    <a:pt x="4370" y="1296"/>
                  </a:cubicBezTo>
                  <a:cubicBezTo>
                    <a:pt x="4562" y="1213"/>
                    <a:pt x="4754" y="1104"/>
                    <a:pt x="4936" y="985"/>
                  </a:cubicBezTo>
                  <a:cubicBezTo>
                    <a:pt x="5128" y="876"/>
                    <a:pt x="5319" y="803"/>
                    <a:pt x="5511" y="684"/>
                  </a:cubicBezTo>
                  <a:cubicBezTo>
                    <a:pt x="5894" y="493"/>
                    <a:pt x="6268" y="265"/>
                    <a:pt x="6651" y="73"/>
                  </a:cubicBezTo>
                  <a:cubicBezTo>
                    <a:pt x="6688" y="73"/>
                    <a:pt x="6688" y="37"/>
                    <a:pt x="6688" y="37"/>
                  </a:cubicBezTo>
                  <a:lnTo>
                    <a:pt x="6651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0" name="Google Shape;4650;p55"/>
            <p:cNvSpPr/>
            <p:nvPr/>
          </p:nvSpPr>
          <p:spPr>
            <a:xfrm>
              <a:off x="820005" y="2666362"/>
              <a:ext cx="259849" cy="296671"/>
            </a:xfrm>
            <a:custGeom>
              <a:avLst/>
              <a:gdLst/>
              <a:ahLst/>
              <a:cxnLst/>
              <a:rect l="l" t="t" r="r" b="b"/>
              <a:pathLst>
                <a:path w="4827" h="5511" extrusionOk="0">
                  <a:moveTo>
                    <a:pt x="37" y="0"/>
                  </a:moveTo>
                  <a:lnTo>
                    <a:pt x="0" y="37"/>
                  </a:lnTo>
                  <a:cubicBezTo>
                    <a:pt x="0" y="37"/>
                    <a:pt x="0" y="73"/>
                    <a:pt x="37" y="73"/>
                  </a:cubicBezTo>
                  <a:cubicBezTo>
                    <a:pt x="110" y="119"/>
                    <a:pt x="192" y="192"/>
                    <a:pt x="301" y="228"/>
                  </a:cubicBezTo>
                  <a:cubicBezTo>
                    <a:pt x="794" y="529"/>
                    <a:pt x="1250" y="949"/>
                    <a:pt x="1670" y="1368"/>
                  </a:cubicBezTo>
                  <a:cubicBezTo>
                    <a:pt x="1934" y="1633"/>
                    <a:pt x="2208" y="1898"/>
                    <a:pt x="2436" y="2208"/>
                  </a:cubicBezTo>
                  <a:cubicBezTo>
                    <a:pt x="2701" y="2509"/>
                    <a:pt x="2929" y="2810"/>
                    <a:pt x="3157" y="3120"/>
                  </a:cubicBezTo>
                  <a:cubicBezTo>
                    <a:pt x="3576" y="3722"/>
                    <a:pt x="3950" y="4333"/>
                    <a:pt x="4334" y="4945"/>
                  </a:cubicBezTo>
                  <a:cubicBezTo>
                    <a:pt x="4407" y="5018"/>
                    <a:pt x="4443" y="5136"/>
                    <a:pt x="4489" y="5209"/>
                  </a:cubicBezTo>
                  <a:cubicBezTo>
                    <a:pt x="4562" y="5282"/>
                    <a:pt x="4598" y="5364"/>
                    <a:pt x="4671" y="5474"/>
                  </a:cubicBezTo>
                  <a:cubicBezTo>
                    <a:pt x="4671" y="5474"/>
                    <a:pt x="4671" y="5510"/>
                    <a:pt x="4717" y="5510"/>
                  </a:cubicBezTo>
                  <a:cubicBezTo>
                    <a:pt x="4753" y="5510"/>
                    <a:pt x="4753" y="5510"/>
                    <a:pt x="4790" y="5474"/>
                  </a:cubicBezTo>
                  <a:cubicBezTo>
                    <a:pt x="4790" y="5474"/>
                    <a:pt x="4790" y="5437"/>
                    <a:pt x="4826" y="5437"/>
                  </a:cubicBezTo>
                  <a:lnTo>
                    <a:pt x="4826" y="5401"/>
                  </a:lnTo>
                  <a:lnTo>
                    <a:pt x="4790" y="5364"/>
                  </a:lnTo>
                  <a:lnTo>
                    <a:pt x="4790" y="5319"/>
                  </a:lnTo>
                  <a:cubicBezTo>
                    <a:pt x="4598" y="5054"/>
                    <a:pt x="4443" y="4753"/>
                    <a:pt x="4261" y="4488"/>
                  </a:cubicBezTo>
                  <a:cubicBezTo>
                    <a:pt x="4069" y="4178"/>
                    <a:pt x="3877" y="3877"/>
                    <a:pt x="3649" y="3576"/>
                  </a:cubicBezTo>
                  <a:cubicBezTo>
                    <a:pt x="3458" y="3266"/>
                    <a:pt x="3230" y="2965"/>
                    <a:pt x="2965" y="2664"/>
                  </a:cubicBezTo>
                  <a:cubicBezTo>
                    <a:pt x="2737" y="2354"/>
                    <a:pt x="2509" y="2053"/>
                    <a:pt x="2244" y="1788"/>
                  </a:cubicBezTo>
                  <a:cubicBezTo>
                    <a:pt x="1898" y="1441"/>
                    <a:pt x="1560" y="1104"/>
                    <a:pt x="1177" y="757"/>
                  </a:cubicBezTo>
                  <a:cubicBezTo>
                    <a:pt x="840" y="493"/>
                    <a:pt x="456" y="228"/>
                    <a:pt x="37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1" name="Google Shape;4651;p55"/>
            <p:cNvSpPr/>
            <p:nvPr/>
          </p:nvSpPr>
          <p:spPr>
            <a:xfrm>
              <a:off x="936393" y="2218453"/>
              <a:ext cx="84033" cy="77626"/>
            </a:xfrm>
            <a:custGeom>
              <a:avLst/>
              <a:gdLst/>
              <a:ahLst/>
              <a:cxnLst/>
              <a:rect l="l" t="t" r="r" b="b"/>
              <a:pathLst>
                <a:path w="1561" h="1442" extrusionOk="0">
                  <a:moveTo>
                    <a:pt x="1451" y="0"/>
                  </a:moveTo>
                  <a:cubicBezTo>
                    <a:pt x="1414" y="183"/>
                    <a:pt x="1332" y="338"/>
                    <a:pt x="1296" y="493"/>
                  </a:cubicBezTo>
                  <a:cubicBezTo>
                    <a:pt x="1223" y="639"/>
                    <a:pt x="1186" y="794"/>
                    <a:pt x="1104" y="949"/>
                  </a:cubicBezTo>
                  <a:cubicBezTo>
                    <a:pt x="1068" y="1058"/>
                    <a:pt x="995" y="1141"/>
                    <a:pt x="913" y="1250"/>
                  </a:cubicBezTo>
                  <a:cubicBezTo>
                    <a:pt x="876" y="1287"/>
                    <a:pt x="840" y="1287"/>
                    <a:pt x="803" y="1323"/>
                  </a:cubicBezTo>
                  <a:lnTo>
                    <a:pt x="767" y="1369"/>
                  </a:lnTo>
                  <a:lnTo>
                    <a:pt x="612" y="1369"/>
                  </a:lnTo>
                  <a:cubicBezTo>
                    <a:pt x="612" y="1369"/>
                    <a:pt x="575" y="1369"/>
                    <a:pt x="539" y="1323"/>
                  </a:cubicBezTo>
                  <a:cubicBezTo>
                    <a:pt x="502" y="1323"/>
                    <a:pt x="456" y="1287"/>
                    <a:pt x="420" y="1250"/>
                  </a:cubicBezTo>
                  <a:cubicBezTo>
                    <a:pt x="347" y="1177"/>
                    <a:pt x="274" y="1095"/>
                    <a:pt x="192" y="985"/>
                  </a:cubicBezTo>
                  <a:lnTo>
                    <a:pt x="228" y="985"/>
                  </a:lnTo>
                  <a:cubicBezTo>
                    <a:pt x="155" y="913"/>
                    <a:pt x="119" y="830"/>
                    <a:pt x="82" y="757"/>
                  </a:cubicBezTo>
                  <a:cubicBezTo>
                    <a:pt x="46" y="721"/>
                    <a:pt x="46" y="721"/>
                    <a:pt x="0" y="721"/>
                  </a:cubicBezTo>
                  <a:lnTo>
                    <a:pt x="0" y="794"/>
                  </a:lnTo>
                  <a:cubicBezTo>
                    <a:pt x="82" y="913"/>
                    <a:pt x="155" y="1058"/>
                    <a:pt x="274" y="1214"/>
                  </a:cubicBezTo>
                  <a:cubicBezTo>
                    <a:pt x="311" y="1250"/>
                    <a:pt x="347" y="1287"/>
                    <a:pt x="383" y="1323"/>
                  </a:cubicBezTo>
                  <a:cubicBezTo>
                    <a:pt x="420" y="1369"/>
                    <a:pt x="456" y="1369"/>
                    <a:pt x="502" y="1405"/>
                  </a:cubicBezTo>
                  <a:cubicBezTo>
                    <a:pt x="539" y="1442"/>
                    <a:pt x="575" y="1442"/>
                    <a:pt x="612" y="1442"/>
                  </a:cubicBezTo>
                  <a:lnTo>
                    <a:pt x="730" y="1442"/>
                  </a:lnTo>
                  <a:cubicBezTo>
                    <a:pt x="767" y="1442"/>
                    <a:pt x="803" y="1442"/>
                    <a:pt x="840" y="1405"/>
                  </a:cubicBezTo>
                  <a:cubicBezTo>
                    <a:pt x="876" y="1405"/>
                    <a:pt x="876" y="1369"/>
                    <a:pt x="913" y="1369"/>
                  </a:cubicBezTo>
                  <a:cubicBezTo>
                    <a:pt x="958" y="1323"/>
                    <a:pt x="995" y="1287"/>
                    <a:pt x="995" y="1250"/>
                  </a:cubicBezTo>
                  <a:cubicBezTo>
                    <a:pt x="1031" y="1214"/>
                    <a:pt x="1068" y="1177"/>
                    <a:pt x="1104" y="1141"/>
                  </a:cubicBezTo>
                  <a:cubicBezTo>
                    <a:pt x="1141" y="1022"/>
                    <a:pt x="1223" y="949"/>
                    <a:pt x="1259" y="830"/>
                  </a:cubicBezTo>
                  <a:cubicBezTo>
                    <a:pt x="1296" y="721"/>
                    <a:pt x="1369" y="602"/>
                    <a:pt x="1414" y="456"/>
                  </a:cubicBezTo>
                  <a:cubicBezTo>
                    <a:pt x="1451" y="338"/>
                    <a:pt x="1487" y="183"/>
                    <a:pt x="1524" y="37"/>
                  </a:cubicBezTo>
                  <a:cubicBezTo>
                    <a:pt x="1560" y="37"/>
                    <a:pt x="1524" y="0"/>
                    <a:pt x="1524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2" name="Google Shape;4652;p55"/>
            <p:cNvSpPr/>
            <p:nvPr/>
          </p:nvSpPr>
          <p:spPr>
            <a:xfrm>
              <a:off x="907915" y="2289677"/>
              <a:ext cx="151269" cy="116924"/>
            </a:xfrm>
            <a:custGeom>
              <a:avLst/>
              <a:gdLst/>
              <a:ahLst/>
              <a:cxnLst/>
              <a:rect l="l" t="t" r="r" b="b"/>
              <a:pathLst>
                <a:path w="2810" h="2172" extrusionOk="0">
                  <a:moveTo>
                    <a:pt x="2774" y="0"/>
                  </a:moveTo>
                  <a:cubicBezTo>
                    <a:pt x="2737" y="0"/>
                    <a:pt x="2737" y="0"/>
                    <a:pt x="2737" y="46"/>
                  </a:cubicBezTo>
                  <a:cubicBezTo>
                    <a:pt x="2701" y="119"/>
                    <a:pt x="2664" y="228"/>
                    <a:pt x="2628" y="310"/>
                  </a:cubicBezTo>
                  <a:cubicBezTo>
                    <a:pt x="2582" y="420"/>
                    <a:pt x="2545" y="538"/>
                    <a:pt x="2509" y="684"/>
                  </a:cubicBezTo>
                  <a:cubicBezTo>
                    <a:pt x="2399" y="912"/>
                    <a:pt x="2317" y="1186"/>
                    <a:pt x="2208" y="1414"/>
                  </a:cubicBezTo>
                  <a:cubicBezTo>
                    <a:pt x="2126" y="1560"/>
                    <a:pt x="2053" y="1715"/>
                    <a:pt x="1943" y="1825"/>
                  </a:cubicBezTo>
                  <a:cubicBezTo>
                    <a:pt x="1861" y="1870"/>
                    <a:pt x="1825" y="1943"/>
                    <a:pt x="1752" y="1980"/>
                  </a:cubicBezTo>
                  <a:cubicBezTo>
                    <a:pt x="1715" y="2016"/>
                    <a:pt x="1670" y="2016"/>
                    <a:pt x="1633" y="2053"/>
                  </a:cubicBezTo>
                  <a:lnTo>
                    <a:pt x="1369" y="2053"/>
                  </a:lnTo>
                  <a:cubicBezTo>
                    <a:pt x="1296" y="2053"/>
                    <a:pt x="1259" y="2016"/>
                    <a:pt x="1177" y="1980"/>
                  </a:cubicBezTo>
                  <a:cubicBezTo>
                    <a:pt x="1104" y="1943"/>
                    <a:pt x="1031" y="1907"/>
                    <a:pt x="949" y="1825"/>
                  </a:cubicBezTo>
                  <a:cubicBezTo>
                    <a:pt x="757" y="1679"/>
                    <a:pt x="611" y="1451"/>
                    <a:pt x="456" y="1259"/>
                  </a:cubicBezTo>
                  <a:cubicBezTo>
                    <a:pt x="383" y="1140"/>
                    <a:pt x="347" y="1067"/>
                    <a:pt x="265" y="958"/>
                  </a:cubicBezTo>
                  <a:cubicBezTo>
                    <a:pt x="192" y="876"/>
                    <a:pt x="155" y="803"/>
                    <a:pt x="73" y="730"/>
                  </a:cubicBezTo>
                  <a:cubicBezTo>
                    <a:pt x="55" y="707"/>
                    <a:pt x="46" y="696"/>
                    <a:pt x="37" y="696"/>
                  </a:cubicBezTo>
                  <a:cubicBezTo>
                    <a:pt x="28" y="696"/>
                    <a:pt x="18" y="707"/>
                    <a:pt x="0" y="730"/>
                  </a:cubicBezTo>
                  <a:lnTo>
                    <a:pt x="0" y="766"/>
                  </a:lnTo>
                  <a:cubicBezTo>
                    <a:pt x="73" y="839"/>
                    <a:pt x="155" y="958"/>
                    <a:pt x="228" y="1031"/>
                  </a:cubicBezTo>
                  <a:cubicBezTo>
                    <a:pt x="301" y="1140"/>
                    <a:pt x="383" y="1259"/>
                    <a:pt x="456" y="1368"/>
                  </a:cubicBezTo>
                  <a:cubicBezTo>
                    <a:pt x="575" y="1523"/>
                    <a:pt x="648" y="1642"/>
                    <a:pt x="757" y="1715"/>
                  </a:cubicBezTo>
                  <a:cubicBezTo>
                    <a:pt x="840" y="1825"/>
                    <a:pt x="949" y="1943"/>
                    <a:pt x="1031" y="2016"/>
                  </a:cubicBezTo>
                  <a:cubicBezTo>
                    <a:pt x="1104" y="2053"/>
                    <a:pt x="1141" y="2053"/>
                    <a:pt x="1177" y="2098"/>
                  </a:cubicBezTo>
                  <a:cubicBezTo>
                    <a:pt x="1259" y="2135"/>
                    <a:pt x="1296" y="2135"/>
                    <a:pt x="1369" y="2135"/>
                  </a:cubicBezTo>
                  <a:cubicBezTo>
                    <a:pt x="1405" y="2171"/>
                    <a:pt x="1487" y="2171"/>
                    <a:pt x="1524" y="2171"/>
                  </a:cubicBezTo>
                  <a:cubicBezTo>
                    <a:pt x="1597" y="2135"/>
                    <a:pt x="1633" y="2135"/>
                    <a:pt x="1715" y="2098"/>
                  </a:cubicBezTo>
                  <a:cubicBezTo>
                    <a:pt x="1752" y="2098"/>
                    <a:pt x="1825" y="2053"/>
                    <a:pt x="1861" y="2016"/>
                  </a:cubicBezTo>
                  <a:cubicBezTo>
                    <a:pt x="1898" y="1980"/>
                    <a:pt x="1943" y="1943"/>
                    <a:pt x="1980" y="1907"/>
                  </a:cubicBezTo>
                  <a:cubicBezTo>
                    <a:pt x="2089" y="1788"/>
                    <a:pt x="2171" y="1679"/>
                    <a:pt x="2244" y="1560"/>
                  </a:cubicBezTo>
                  <a:cubicBezTo>
                    <a:pt x="2354" y="1295"/>
                    <a:pt x="2472" y="1031"/>
                    <a:pt x="2545" y="766"/>
                  </a:cubicBezTo>
                  <a:cubicBezTo>
                    <a:pt x="2628" y="648"/>
                    <a:pt x="2664" y="538"/>
                    <a:pt x="2701" y="383"/>
                  </a:cubicBezTo>
                  <a:cubicBezTo>
                    <a:pt x="2737" y="274"/>
                    <a:pt x="2774" y="155"/>
                    <a:pt x="2810" y="82"/>
                  </a:cubicBezTo>
                  <a:cubicBezTo>
                    <a:pt x="2810" y="46"/>
                    <a:pt x="2810" y="0"/>
                    <a:pt x="2774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3" name="Google Shape;4653;p55"/>
            <p:cNvSpPr/>
            <p:nvPr/>
          </p:nvSpPr>
          <p:spPr>
            <a:xfrm>
              <a:off x="903985" y="2392287"/>
              <a:ext cx="190083" cy="149331"/>
            </a:xfrm>
            <a:custGeom>
              <a:avLst/>
              <a:gdLst/>
              <a:ahLst/>
              <a:cxnLst/>
              <a:rect l="l" t="t" r="r" b="b"/>
              <a:pathLst>
                <a:path w="3531" h="2774" extrusionOk="0">
                  <a:moveTo>
                    <a:pt x="3494" y="1"/>
                  </a:moveTo>
                  <a:cubicBezTo>
                    <a:pt x="3458" y="1"/>
                    <a:pt x="3458" y="37"/>
                    <a:pt x="3458" y="37"/>
                  </a:cubicBezTo>
                  <a:cubicBezTo>
                    <a:pt x="3421" y="147"/>
                    <a:pt x="3385" y="265"/>
                    <a:pt x="3339" y="375"/>
                  </a:cubicBezTo>
                  <a:cubicBezTo>
                    <a:pt x="3303" y="530"/>
                    <a:pt x="3230" y="685"/>
                    <a:pt x="3193" y="831"/>
                  </a:cubicBezTo>
                  <a:cubicBezTo>
                    <a:pt x="3075" y="1177"/>
                    <a:pt x="2929" y="1515"/>
                    <a:pt x="2774" y="1862"/>
                  </a:cubicBezTo>
                  <a:cubicBezTo>
                    <a:pt x="2701" y="2053"/>
                    <a:pt x="2582" y="2245"/>
                    <a:pt x="2427" y="2391"/>
                  </a:cubicBezTo>
                  <a:cubicBezTo>
                    <a:pt x="2354" y="2473"/>
                    <a:pt x="2317" y="2546"/>
                    <a:pt x="2199" y="2582"/>
                  </a:cubicBezTo>
                  <a:lnTo>
                    <a:pt x="2244" y="2582"/>
                  </a:lnTo>
                  <a:cubicBezTo>
                    <a:pt x="2199" y="2619"/>
                    <a:pt x="2126" y="2619"/>
                    <a:pt x="2089" y="2655"/>
                  </a:cubicBezTo>
                  <a:lnTo>
                    <a:pt x="1825" y="2655"/>
                  </a:lnTo>
                  <a:cubicBezTo>
                    <a:pt x="1743" y="2655"/>
                    <a:pt x="1670" y="2619"/>
                    <a:pt x="1633" y="2582"/>
                  </a:cubicBezTo>
                  <a:cubicBezTo>
                    <a:pt x="1442" y="2509"/>
                    <a:pt x="1287" y="2354"/>
                    <a:pt x="1141" y="2245"/>
                  </a:cubicBezTo>
                  <a:cubicBezTo>
                    <a:pt x="913" y="2053"/>
                    <a:pt x="721" y="1825"/>
                    <a:pt x="529" y="1597"/>
                  </a:cubicBezTo>
                  <a:cubicBezTo>
                    <a:pt x="374" y="1406"/>
                    <a:pt x="228" y="1214"/>
                    <a:pt x="73" y="1022"/>
                  </a:cubicBezTo>
                  <a:cubicBezTo>
                    <a:pt x="73" y="1004"/>
                    <a:pt x="64" y="995"/>
                    <a:pt x="55" y="995"/>
                  </a:cubicBezTo>
                  <a:cubicBezTo>
                    <a:pt x="46" y="995"/>
                    <a:pt x="37" y="1004"/>
                    <a:pt x="37" y="1022"/>
                  </a:cubicBezTo>
                  <a:cubicBezTo>
                    <a:pt x="0" y="1022"/>
                    <a:pt x="0" y="1022"/>
                    <a:pt x="37" y="1059"/>
                  </a:cubicBezTo>
                  <a:cubicBezTo>
                    <a:pt x="146" y="1250"/>
                    <a:pt x="301" y="1406"/>
                    <a:pt x="456" y="1597"/>
                  </a:cubicBezTo>
                  <a:cubicBezTo>
                    <a:pt x="648" y="1825"/>
                    <a:pt x="830" y="2053"/>
                    <a:pt x="1058" y="2281"/>
                  </a:cubicBezTo>
                  <a:cubicBezTo>
                    <a:pt x="1141" y="2354"/>
                    <a:pt x="1250" y="2427"/>
                    <a:pt x="1369" y="2546"/>
                  </a:cubicBezTo>
                  <a:cubicBezTo>
                    <a:pt x="1478" y="2582"/>
                    <a:pt x="1560" y="2655"/>
                    <a:pt x="1670" y="2701"/>
                  </a:cubicBezTo>
                  <a:cubicBezTo>
                    <a:pt x="1788" y="2737"/>
                    <a:pt x="1898" y="2774"/>
                    <a:pt x="1971" y="2774"/>
                  </a:cubicBezTo>
                  <a:cubicBezTo>
                    <a:pt x="2089" y="2774"/>
                    <a:pt x="2162" y="2737"/>
                    <a:pt x="2244" y="2655"/>
                  </a:cubicBezTo>
                  <a:cubicBezTo>
                    <a:pt x="2317" y="2619"/>
                    <a:pt x="2390" y="2546"/>
                    <a:pt x="2472" y="2473"/>
                  </a:cubicBezTo>
                  <a:cubicBezTo>
                    <a:pt x="2545" y="2391"/>
                    <a:pt x="2618" y="2281"/>
                    <a:pt x="2701" y="2199"/>
                  </a:cubicBezTo>
                  <a:cubicBezTo>
                    <a:pt x="2774" y="2090"/>
                    <a:pt x="2847" y="1971"/>
                    <a:pt x="2883" y="1862"/>
                  </a:cubicBezTo>
                  <a:cubicBezTo>
                    <a:pt x="2965" y="1743"/>
                    <a:pt x="3002" y="1597"/>
                    <a:pt x="3075" y="1479"/>
                  </a:cubicBezTo>
                  <a:cubicBezTo>
                    <a:pt x="3157" y="1214"/>
                    <a:pt x="3266" y="949"/>
                    <a:pt x="3339" y="721"/>
                  </a:cubicBezTo>
                  <a:cubicBezTo>
                    <a:pt x="3385" y="603"/>
                    <a:pt x="3421" y="493"/>
                    <a:pt x="3421" y="375"/>
                  </a:cubicBezTo>
                  <a:cubicBezTo>
                    <a:pt x="3458" y="302"/>
                    <a:pt x="3494" y="229"/>
                    <a:pt x="3494" y="110"/>
                  </a:cubicBezTo>
                  <a:cubicBezTo>
                    <a:pt x="3531" y="110"/>
                    <a:pt x="3531" y="74"/>
                    <a:pt x="3531" y="74"/>
                  </a:cubicBezTo>
                  <a:cubicBezTo>
                    <a:pt x="3531" y="37"/>
                    <a:pt x="3531" y="37"/>
                    <a:pt x="3494" y="1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4" name="Google Shape;4654;p55"/>
            <p:cNvSpPr/>
            <p:nvPr/>
          </p:nvSpPr>
          <p:spPr>
            <a:xfrm>
              <a:off x="938816" y="2515085"/>
              <a:ext cx="192074" cy="157675"/>
            </a:xfrm>
            <a:custGeom>
              <a:avLst/>
              <a:gdLst/>
              <a:ahLst/>
              <a:cxnLst/>
              <a:rect l="l" t="t" r="r" b="b"/>
              <a:pathLst>
                <a:path w="3568" h="2929" extrusionOk="0">
                  <a:moveTo>
                    <a:pt x="3458" y="0"/>
                  </a:moveTo>
                  <a:lnTo>
                    <a:pt x="3458" y="37"/>
                  </a:lnTo>
                  <a:cubicBezTo>
                    <a:pt x="3422" y="146"/>
                    <a:pt x="3422" y="228"/>
                    <a:pt x="3422" y="301"/>
                  </a:cubicBezTo>
                  <a:cubicBezTo>
                    <a:pt x="3340" y="566"/>
                    <a:pt x="3267" y="830"/>
                    <a:pt x="3194" y="1141"/>
                  </a:cubicBezTo>
                  <a:cubicBezTo>
                    <a:pt x="3112" y="1442"/>
                    <a:pt x="3002" y="1743"/>
                    <a:pt x="2847" y="2016"/>
                  </a:cubicBezTo>
                  <a:cubicBezTo>
                    <a:pt x="2774" y="2199"/>
                    <a:pt x="2656" y="2354"/>
                    <a:pt x="2546" y="2509"/>
                  </a:cubicBezTo>
                  <a:cubicBezTo>
                    <a:pt x="2464" y="2582"/>
                    <a:pt x="2391" y="2655"/>
                    <a:pt x="2318" y="2701"/>
                  </a:cubicBezTo>
                  <a:cubicBezTo>
                    <a:pt x="2282" y="2737"/>
                    <a:pt x="2200" y="2774"/>
                    <a:pt x="2127" y="2774"/>
                  </a:cubicBezTo>
                  <a:lnTo>
                    <a:pt x="2163" y="2774"/>
                  </a:lnTo>
                  <a:cubicBezTo>
                    <a:pt x="2090" y="2810"/>
                    <a:pt x="2054" y="2810"/>
                    <a:pt x="1971" y="2810"/>
                  </a:cubicBezTo>
                  <a:lnTo>
                    <a:pt x="1780" y="2810"/>
                  </a:lnTo>
                  <a:cubicBezTo>
                    <a:pt x="1707" y="2774"/>
                    <a:pt x="1634" y="2737"/>
                    <a:pt x="1515" y="2701"/>
                  </a:cubicBezTo>
                  <a:cubicBezTo>
                    <a:pt x="1324" y="2582"/>
                    <a:pt x="1141" y="2427"/>
                    <a:pt x="950" y="2281"/>
                  </a:cubicBezTo>
                  <a:cubicBezTo>
                    <a:pt x="795" y="2126"/>
                    <a:pt x="603" y="1971"/>
                    <a:pt x="457" y="1788"/>
                  </a:cubicBezTo>
                  <a:cubicBezTo>
                    <a:pt x="302" y="1633"/>
                    <a:pt x="183" y="1478"/>
                    <a:pt x="37" y="1332"/>
                  </a:cubicBezTo>
                  <a:lnTo>
                    <a:pt x="1" y="1332"/>
                  </a:lnTo>
                  <a:lnTo>
                    <a:pt x="1" y="1369"/>
                  </a:lnTo>
                  <a:cubicBezTo>
                    <a:pt x="74" y="1478"/>
                    <a:pt x="147" y="1560"/>
                    <a:pt x="229" y="1633"/>
                  </a:cubicBezTo>
                  <a:cubicBezTo>
                    <a:pt x="338" y="1743"/>
                    <a:pt x="411" y="1861"/>
                    <a:pt x="530" y="1971"/>
                  </a:cubicBezTo>
                  <a:cubicBezTo>
                    <a:pt x="758" y="2199"/>
                    <a:pt x="986" y="2427"/>
                    <a:pt x="1214" y="2619"/>
                  </a:cubicBezTo>
                  <a:cubicBezTo>
                    <a:pt x="1324" y="2701"/>
                    <a:pt x="1479" y="2774"/>
                    <a:pt x="1597" y="2810"/>
                  </a:cubicBezTo>
                  <a:cubicBezTo>
                    <a:pt x="1707" y="2883"/>
                    <a:pt x="1825" y="2929"/>
                    <a:pt x="1935" y="2929"/>
                  </a:cubicBezTo>
                  <a:cubicBezTo>
                    <a:pt x="2163" y="2929"/>
                    <a:pt x="2391" y="2810"/>
                    <a:pt x="2546" y="2655"/>
                  </a:cubicBezTo>
                  <a:cubicBezTo>
                    <a:pt x="2619" y="2582"/>
                    <a:pt x="2692" y="2509"/>
                    <a:pt x="2738" y="2427"/>
                  </a:cubicBezTo>
                  <a:cubicBezTo>
                    <a:pt x="2811" y="2317"/>
                    <a:pt x="2884" y="2199"/>
                    <a:pt x="2920" y="2126"/>
                  </a:cubicBezTo>
                  <a:cubicBezTo>
                    <a:pt x="3075" y="1861"/>
                    <a:pt x="3148" y="1633"/>
                    <a:pt x="3230" y="1369"/>
                  </a:cubicBezTo>
                  <a:cubicBezTo>
                    <a:pt x="3303" y="1141"/>
                    <a:pt x="3376" y="913"/>
                    <a:pt x="3458" y="648"/>
                  </a:cubicBezTo>
                  <a:cubicBezTo>
                    <a:pt x="3458" y="529"/>
                    <a:pt x="3495" y="420"/>
                    <a:pt x="3495" y="301"/>
                  </a:cubicBezTo>
                  <a:cubicBezTo>
                    <a:pt x="3531" y="228"/>
                    <a:pt x="3531" y="146"/>
                    <a:pt x="3568" y="73"/>
                  </a:cubicBezTo>
                  <a:lnTo>
                    <a:pt x="3531" y="37"/>
                  </a:lnTo>
                  <a:lnTo>
                    <a:pt x="3495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5" name="Google Shape;4655;p55"/>
            <p:cNvSpPr/>
            <p:nvPr/>
          </p:nvSpPr>
          <p:spPr>
            <a:xfrm>
              <a:off x="1016444" y="2701194"/>
              <a:ext cx="104166" cy="87962"/>
            </a:xfrm>
            <a:custGeom>
              <a:avLst/>
              <a:gdLst/>
              <a:ahLst/>
              <a:cxnLst/>
              <a:rect l="l" t="t" r="r" b="b"/>
              <a:pathLst>
                <a:path w="1935" h="1634" extrusionOk="0">
                  <a:moveTo>
                    <a:pt x="1898" y="1"/>
                  </a:moveTo>
                  <a:cubicBezTo>
                    <a:pt x="1861" y="1"/>
                    <a:pt x="1825" y="37"/>
                    <a:pt x="1825" y="74"/>
                  </a:cubicBezTo>
                  <a:cubicBezTo>
                    <a:pt x="1825" y="156"/>
                    <a:pt x="1825" y="229"/>
                    <a:pt x="1788" y="338"/>
                  </a:cubicBezTo>
                  <a:cubicBezTo>
                    <a:pt x="1752" y="457"/>
                    <a:pt x="1752" y="612"/>
                    <a:pt x="1670" y="758"/>
                  </a:cubicBezTo>
                  <a:cubicBezTo>
                    <a:pt x="1633" y="913"/>
                    <a:pt x="1597" y="1068"/>
                    <a:pt x="1524" y="1178"/>
                  </a:cubicBezTo>
                  <a:cubicBezTo>
                    <a:pt x="1478" y="1251"/>
                    <a:pt x="1405" y="1369"/>
                    <a:pt x="1369" y="1406"/>
                  </a:cubicBezTo>
                  <a:cubicBezTo>
                    <a:pt x="1332" y="1442"/>
                    <a:pt x="1296" y="1479"/>
                    <a:pt x="1296" y="1479"/>
                  </a:cubicBezTo>
                  <a:cubicBezTo>
                    <a:pt x="1250" y="1524"/>
                    <a:pt x="1214" y="1524"/>
                    <a:pt x="1214" y="1524"/>
                  </a:cubicBezTo>
                  <a:lnTo>
                    <a:pt x="1177" y="1561"/>
                  </a:lnTo>
                  <a:lnTo>
                    <a:pt x="1104" y="1561"/>
                  </a:lnTo>
                  <a:cubicBezTo>
                    <a:pt x="1104" y="1524"/>
                    <a:pt x="1068" y="1524"/>
                    <a:pt x="1022" y="1524"/>
                  </a:cubicBezTo>
                  <a:cubicBezTo>
                    <a:pt x="949" y="1442"/>
                    <a:pt x="840" y="1406"/>
                    <a:pt x="758" y="1333"/>
                  </a:cubicBezTo>
                  <a:lnTo>
                    <a:pt x="794" y="1333"/>
                  </a:lnTo>
                  <a:cubicBezTo>
                    <a:pt x="648" y="1214"/>
                    <a:pt x="493" y="1068"/>
                    <a:pt x="383" y="913"/>
                  </a:cubicBezTo>
                  <a:cubicBezTo>
                    <a:pt x="301" y="840"/>
                    <a:pt x="265" y="758"/>
                    <a:pt x="192" y="721"/>
                  </a:cubicBezTo>
                  <a:cubicBezTo>
                    <a:pt x="155" y="648"/>
                    <a:pt x="110" y="612"/>
                    <a:pt x="73" y="566"/>
                  </a:cubicBezTo>
                  <a:cubicBezTo>
                    <a:pt x="73" y="548"/>
                    <a:pt x="64" y="539"/>
                    <a:pt x="55" y="539"/>
                  </a:cubicBezTo>
                  <a:cubicBezTo>
                    <a:pt x="46" y="539"/>
                    <a:pt x="37" y="548"/>
                    <a:pt x="37" y="566"/>
                  </a:cubicBezTo>
                  <a:cubicBezTo>
                    <a:pt x="0" y="566"/>
                    <a:pt x="0" y="612"/>
                    <a:pt x="37" y="612"/>
                  </a:cubicBezTo>
                  <a:cubicBezTo>
                    <a:pt x="73" y="685"/>
                    <a:pt x="155" y="758"/>
                    <a:pt x="228" y="840"/>
                  </a:cubicBezTo>
                  <a:cubicBezTo>
                    <a:pt x="301" y="950"/>
                    <a:pt x="383" y="1068"/>
                    <a:pt x="493" y="1141"/>
                  </a:cubicBezTo>
                  <a:cubicBezTo>
                    <a:pt x="566" y="1251"/>
                    <a:pt x="685" y="1369"/>
                    <a:pt x="794" y="1442"/>
                  </a:cubicBezTo>
                  <a:cubicBezTo>
                    <a:pt x="840" y="1479"/>
                    <a:pt x="876" y="1524"/>
                    <a:pt x="913" y="1561"/>
                  </a:cubicBezTo>
                  <a:cubicBezTo>
                    <a:pt x="986" y="1561"/>
                    <a:pt x="1022" y="1597"/>
                    <a:pt x="1068" y="1634"/>
                  </a:cubicBezTo>
                  <a:lnTo>
                    <a:pt x="1250" y="1634"/>
                  </a:lnTo>
                  <a:cubicBezTo>
                    <a:pt x="1250" y="1597"/>
                    <a:pt x="1296" y="1597"/>
                    <a:pt x="1296" y="1597"/>
                  </a:cubicBezTo>
                  <a:cubicBezTo>
                    <a:pt x="1332" y="1561"/>
                    <a:pt x="1369" y="1524"/>
                    <a:pt x="1405" y="1524"/>
                  </a:cubicBezTo>
                  <a:cubicBezTo>
                    <a:pt x="1442" y="1442"/>
                    <a:pt x="1478" y="1406"/>
                    <a:pt x="1524" y="1369"/>
                  </a:cubicBezTo>
                  <a:cubicBezTo>
                    <a:pt x="1560" y="1333"/>
                    <a:pt x="1597" y="1251"/>
                    <a:pt x="1597" y="1214"/>
                  </a:cubicBezTo>
                  <a:cubicBezTo>
                    <a:pt x="1633" y="1141"/>
                    <a:pt x="1670" y="1105"/>
                    <a:pt x="1706" y="1023"/>
                  </a:cubicBezTo>
                  <a:cubicBezTo>
                    <a:pt x="1752" y="913"/>
                    <a:pt x="1788" y="758"/>
                    <a:pt x="1825" y="612"/>
                  </a:cubicBezTo>
                  <a:cubicBezTo>
                    <a:pt x="1861" y="530"/>
                    <a:pt x="1861" y="420"/>
                    <a:pt x="1898" y="302"/>
                  </a:cubicBezTo>
                  <a:cubicBezTo>
                    <a:pt x="1898" y="229"/>
                    <a:pt x="1934" y="156"/>
                    <a:pt x="1934" y="74"/>
                  </a:cubicBezTo>
                  <a:cubicBezTo>
                    <a:pt x="1934" y="37"/>
                    <a:pt x="1898" y="1"/>
                    <a:pt x="1898" y="1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6" name="Google Shape;4656;p55"/>
            <p:cNvSpPr/>
            <p:nvPr/>
          </p:nvSpPr>
          <p:spPr>
            <a:xfrm>
              <a:off x="1521780" y="2361332"/>
              <a:ext cx="71759" cy="43281"/>
            </a:xfrm>
            <a:custGeom>
              <a:avLst/>
              <a:gdLst/>
              <a:ahLst/>
              <a:cxnLst/>
              <a:rect l="l" t="t" r="r" b="b"/>
              <a:pathLst>
                <a:path w="1333" h="804" extrusionOk="0">
                  <a:moveTo>
                    <a:pt x="156" y="1"/>
                  </a:moveTo>
                  <a:lnTo>
                    <a:pt x="119" y="37"/>
                  </a:lnTo>
                  <a:cubicBezTo>
                    <a:pt x="74" y="156"/>
                    <a:pt x="37" y="265"/>
                    <a:pt x="37" y="384"/>
                  </a:cubicBezTo>
                  <a:cubicBezTo>
                    <a:pt x="1" y="421"/>
                    <a:pt x="1" y="457"/>
                    <a:pt x="1" y="494"/>
                  </a:cubicBezTo>
                  <a:lnTo>
                    <a:pt x="1" y="576"/>
                  </a:lnTo>
                  <a:lnTo>
                    <a:pt x="37" y="612"/>
                  </a:lnTo>
                  <a:cubicBezTo>
                    <a:pt x="37" y="685"/>
                    <a:pt x="74" y="722"/>
                    <a:pt x="119" y="767"/>
                  </a:cubicBezTo>
                  <a:cubicBezTo>
                    <a:pt x="156" y="767"/>
                    <a:pt x="192" y="767"/>
                    <a:pt x="192" y="804"/>
                  </a:cubicBezTo>
                  <a:lnTo>
                    <a:pt x="302" y="804"/>
                  </a:lnTo>
                  <a:cubicBezTo>
                    <a:pt x="384" y="804"/>
                    <a:pt x="457" y="767"/>
                    <a:pt x="530" y="767"/>
                  </a:cubicBezTo>
                  <a:cubicBezTo>
                    <a:pt x="612" y="722"/>
                    <a:pt x="685" y="685"/>
                    <a:pt x="803" y="649"/>
                  </a:cubicBezTo>
                  <a:cubicBezTo>
                    <a:pt x="986" y="576"/>
                    <a:pt x="1141" y="457"/>
                    <a:pt x="1332" y="348"/>
                  </a:cubicBezTo>
                  <a:lnTo>
                    <a:pt x="1332" y="265"/>
                  </a:lnTo>
                  <a:lnTo>
                    <a:pt x="1260" y="265"/>
                  </a:lnTo>
                  <a:cubicBezTo>
                    <a:pt x="1177" y="348"/>
                    <a:pt x="1104" y="384"/>
                    <a:pt x="1031" y="421"/>
                  </a:cubicBezTo>
                  <a:cubicBezTo>
                    <a:pt x="913" y="494"/>
                    <a:pt x="840" y="539"/>
                    <a:pt x="721" y="576"/>
                  </a:cubicBezTo>
                  <a:cubicBezTo>
                    <a:pt x="648" y="612"/>
                    <a:pt x="530" y="649"/>
                    <a:pt x="457" y="685"/>
                  </a:cubicBezTo>
                  <a:cubicBezTo>
                    <a:pt x="384" y="685"/>
                    <a:pt x="347" y="722"/>
                    <a:pt x="265" y="722"/>
                  </a:cubicBezTo>
                  <a:lnTo>
                    <a:pt x="229" y="722"/>
                  </a:lnTo>
                  <a:cubicBezTo>
                    <a:pt x="192" y="685"/>
                    <a:pt x="192" y="685"/>
                    <a:pt x="156" y="685"/>
                  </a:cubicBezTo>
                  <a:lnTo>
                    <a:pt x="156" y="649"/>
                  </a:lnTo>
                  <a:lnTo>
                    <a:pt x="119" y="649"/>
                  </a:lnTo>
                  <a:cubicBezTo>
                    <a:pt x="119" y="612"/>
                    <a:pt x="119" y="612"/>
                    <a:pt x="74" y="576"/>
                  </a:cubicBezTo>
                  <a:lnTo>
                    <a:pt x="74" y="494"/>
                  </a:lnTo>
                  <a:cubicBezTo>
                    <a:pt x="74" y="421"/>
                    <a:pt x="119" y="384"/>
                    <a:pt x="119" y="311"/>
                  </a:cubicBezTo>
                  <a:cubicBezTo>
                    <a:pt x="156" y="229"/>
                    <a:pt x="156" y="156"/>
                    <a:pt x="192" y="37"/>
                  </a:cubicBezTo>
                  <a:lnTo>
                    <a:pt x="192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7" name="Google Shape;4657;p55"/>
            <p:cNvSpPr/>
            <p:nvPr/>
          </p:nvSpPr>
          <p:spPr>
            <a:xfrm>
              <a:off x="1448136" y="2387873"/>
              <a:ext cx="135066" cy="104650"/>
            </a:xfrm>
            <a:custGeom>
              <a:avLst/>
              <a:gdLst/>
              <a:ahLst/>
              <a:cxnLst/>
              <a:rect l="l" t="t" r="r" b="b"/>
              <a:pathLst>
                <a:path w="2509" h="1944" extrusionOk="0">
                  <a:moveTo>
                    <a:pt x="192" y="1"/>
                  </a:moveTo>
                  <a:cubicBezTo>
                    <a:pt x="192" y="1"/>
                    <a:pt x="155" y="1"/>
                    <a:pt x="155" y="46"/>
                  </a:cubicBezTo>
                  <a:cubicBezTo>
                    <a:pt x="155" y="156"/>
                    <a:pt x="119" y="274"/>
                    <a:pt x="119" y="384"/>
                  </a:cubicBezTo>
                  <a:cubicBezTo>
                    <a:pt x="73" y="539"/>
                    <a:pt x="37" y="685"/>
                    <a:pt x="37" y="840"/>
                  </a:cubicBezTo>
                  <a:cubicBezTo>
                    <a:pt x="37" y="995"/>
                    <a:pt x="0" y="1141"/>
                    <a:pt x="37" y="1296"/>
                  </a:cubicBezTo>
                  <a:cubicBezTo>
                    <a:pt x="37" y="1415"/>
                    <a:pt x="73" y="1524"/>
                    <a:pt x="119" y="1643"/>
                  </a:cubicBezTo>
                  <a:cubicBezTo>
                    <a:pt x="155" y="1679"/>
                    <a:pt x="155" y="1716"/>
                    <a:pt x="192" y="1716"/>
                  </a:cubicBezTo>
                  <a:cubicBezTo>
                    <a:pt x="192" y="1752"/>
                    <a:pt x="192" y="1752"/>
                    <a:pt x="228" y="1789"/>
                  </a:cubicBezTo>
                  <a:cubicBezTo>
                    <a:pt x="265" y="1825"/>
                    <a:pt x="301" y="1871"/>
                    <a:pt x="383" y="1871"/>
                  </a:cubicBezTo>
                  <a:cubicBezTo>
                    <a:pt x="420" y="1907"/>
                    <a:pt x="456" y="1907"/>
                    <a:pt x="529" y="1907"/>
                  </a:cubicBezTo>
                  <a:cubicBezTo>
                    <a:pt x="575" y="1944"/>
                    <a:pt x="648" y="1944"/>
                    <a:pt x="721" y="1944"/>
                  </a:cubicBezTo>
                  <a:cubicBezTo>
                    <a:pt x="839" y="1907"/>
                    <a:pt x="985" y="1907"/>
                    <a:pt x="1104" y="1871"/>
                  </a:cubicBezTo>
                  <a:cubicBezTo>
                    <a:pt x="1259" y="1789"/>
                    <a:pt x="1369" y="1752"/>
                    <a:pt x="1524" y="1679"/>
                  </a:cubicBezTo>
                  <a:cubicBezTo>
                    <a:pt x="1715" y="1561"/>
                    <a:pt x="1898" y="1451"/>
                    <a:pt x="2053" y="1332"/>
                  </a:cubicBezTo>
                  <a:cubicBezTo>
                    <a:pt x="2171" y="1296"/>
                    <a:pt x="2244" y="1259"/>
                    <a:pt x="2317" y="1186"/>
                  </a:cubicBezTo>
                  <a:cubicBezTo>
                    <a:pt x="2354" y="1141"/>
                    <a:pt x="2436" y="1104"/>
                    <a:pt x="2509" y="1068"/>
                  </a:cubicBezTo>
                  <a:lnTo>
                    <a:pt x="2509" y="958"/>
                  </a:lnTo>
                  <a:cubicBezTo>
                    <a:pt x="2485" y="958"/>
                    <a:pt x="2460" y="938"/>
                    <a:pt x="2447" y="938"/>
                  </a:cubicBezTo>
                  <a:cubicBezTo>
                    <a:pt x="2440" y="938"/>
                    <a:pt x="2436" y="943"/>
                    <a:pt x="2436" y="958"/>
                  </a:cubicBezTo>
                  <a:cubicBezTo>
                    <a:pt x="2171" y="1141"/>
                    <a:pt x="1898" y="1296"/>
                    <a:pt x="1633" y="1451"/>
                  </a:cubicBezTo>
                  <a:lnTo>
                    <a:pt x="1670" y="1451"/>
                  </a:lnTo>
                  <a:cubicBezTo>
                    <a:pt x="1442" y="1597"/>
                    <a:pt x="1177" y="1716"/>
                    <a:pt x="949" y="1789"/>
                  </a:cubicBezTo>
                  <a:cubicBezTo>
                    <a:pt x="839" y="1789"/>
                    <a:pt x="721" y="1825"/>
                    <a:pt x="648" y="1825"/>
                  </a:cubicBezTo>
                  <a:cubicBezTo>
                    <a:pt x="575" y="1825"/>
                    <a:pt x="529" y="1825"/>
                    <a:pt x="493" y="1789"/>
                  </a:cubicBezTo>
                  <a:cubicBezTo>
                    <a:pt x="456" y="1789"/>
                    <a:pt x="383" y="1789"/>
                    <a:pt x="347" y="1752"/>
                  </a:cubicBezTo>
                  <a:cubicBezTo>
                    <a:pt x="347" y="1716"/>
                    <a:pt x="301" y="1716"/>
                    <a:pt x="265" y="1679"/>
                  </a:cubicBezTo>
                  <a:cubicBezTo>
                    <a:pt x="265" y="1679"/>
                    <a:pt x="228" y="1643"/>
                    <a:pt x="228" y="1597"/>
                  </a:cubicBezTo>
                  <a:lnTo>
                    <a:pt x="192" y="1597"/>
                  </a:lnTo>
                  <a:cubicBezTo>
                    <a:pt x="192" y="1561"/>
                    <a:pt x="155" y="1488"/>
                    <a:pt x="155" y="1451"/>
                  </a:cubicBezTo>
                  <a:cubicBezTo>
                    <a:pt x="119" y="1332"/>
                    <a:pt x="119" y="1223"/>
                    <a:pt x="119" y="1068"/>
                  </a:cubicBezTo>
                  <a:cubicBezTo>
                    <a:pt x="119" y="876"/>
                    <a:pt x="119" y="730"/>
                    <a:pt x="155" y="539"/>
                  </a:cubicBezTo>
                  <a:cubicBezTo>
                    <a:pt x="192" y="347"/>
                    <a:pt x="192" y="192"/>
                    <a:pt x="228" y="46"/>
                  </a:cubicBezTo>
                  <a:cubicBezTo>
                    <a:pt x="228" y="1"/>
                    <a:pt x="228" y="1"/>
                    <a:pt x="192" y="1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8" name="Google Shape;4658;p55"/>
            <p:cNvSpPr/>
            <p:nvPr/>
          </p:nvSpPr>
          <p:spPr>
            <a:xfrm>
              <a:off x="1370508" y="2457589"/>
              <a:ext cx="153315" cy="139049"/>
            </a:xfrm>
            <a:custGeom>
              <a:avLst/>
              <a:gdLst/>
              <a:ahLst/>
              <a:cxnLst/>
              <a:rect l="l" t="t" r="r" b="b"/>
              <a:pathLst>
                <a:path w="2848" h="2583" extrusionOk="0">
                  <a:moveTo>
                    <a:pt x="229" y="1"/>
                  </a:moveTo>
                  <a:cubicBezTo>
                    <a:pt x="229" y="1"/>
                    <a:pt x="192" y="1"/>
                    <a:pt x="192" y="37"/>
                  </a:cubicBezTo>
                  <a:cubicBezTo>
                    <a:pt x="147" y="229"/>
                    <a:pt x="110" y="457"/>
                    <a:pt x="74" y="685"/>
                  </a:cubicBezTo>
                  <a:cubicBezTo>
                    <a:pt x="37" y="986"/>
                    <a:pt x="1" y="1260"/>
                    <a:pt x="1" y="1561"/>
                  </a:cubicBezTo>
                  <a:lnTo>
                    <a:pt x="1" y="1981"/>
                  </a:lnTo>
                  <a:cubicBezTo>
                    <a:pt x="37" y="2054"/>
                    <a:pt x="37" y="2172"/>
                    <a:pt x="110" y="2282"/>
                  </a:cubicBezTo>
                  <a:cubicBezTo>
                    <a:pt x="110" y="2318"/>
                    <a:pt x="147" y="2355"/>
                    <a:pt x="147" y="2400"/>
                  </a:cubicBezTo>
                  <a:cubicBezTo>
                    <a:pt x="192" y="2437"/>
                    <a:pt x="229" y="2473"/>
                    <a:pt x="265" y="2510"/>
                  </a:cubicBezTo>
                  <a:cubicBezTo>
                    <a:pt x="338" y="2546"/>
                    <a:pt x="457" y="2583"/>
                    <a:pt x="530" y="2583"/>
                  </a:cubicBezTo>
                  <a:lnTo>
                    <a:pt x="794" y="2583"/>
                  </a:lnTo>
                  <a:cubicBezTo>
                    <a:pt x="913" y="2546"/>
                    <a:pt x="1023" y="2546"/>
                    <a:pt x="1141" y="2510"/>
                  </a:cubicBezTo>
                  <a:cubicBezTo>
                    <a:pt x="1369" y="2437"/>
                    <a:pt x="1561" y="2318"/>
                    <a:pt x="1789" y="2209"/>
                  </a:cubicBezTo>
                  <a:cubicBezTo>
                    <a:pt x="1971" y="2127"/>
                    <a:pt x="2199" y="2017"/>
                    <a:pt x="2391" y="1898"/>
                  </a:cubicBezTo>
                  <a:cubicBezTo>
                    <a:pt x="2473" y="1825"/>
                    <a:pt x="2583" y="1789"/>
                    <a:pt x="2655" y="1753"/>
                  </a:cubicBezTo>
                  <a:cubicBezTo>
                    <a:pt x="2701" y="1716"/>
                    <a:pt x="2774" y="1634"/>
                    <a:pt x="2847" y="1597"/>
                  </a:cubicBezTo>
                  <a:lnTo>
                    <a:pt x="2847" y="1561"/>
                  </a:lnTo>
                  <a:lnTo>
                    <a:pt x="2847" y="1524"/>
                  </a:lnTo>
                  <a:lnTo>
                    <a:pt x="2774" y="1524"/>
                  </a:lnTo>
                  <a:cubicBezTo>
                    <a:pt x="2583" y="1634"/>
                    <a:pt x="2391" y="1753"/>
                    <a:pt x="2199" y="1862"/>
                  </a:cubicBezTo>
                  <a:cubicBezTo>
                    <a:pt x="2017" y="1981"/>
                    <a:pt x="1825" y="2090"/>
                    <a:pt x="1634" y="2172"/>
                  </a:cubicBezTo>
                  <a:cubicBezTo>
                    <a:pt x="1406" y="2282"/>
                    <a:pt x="1214" y="2355"/>
                    <a:pt x="986" y="2437"/>
                  </a:cubicBezTo>
                  <a:cubicBezTo>
                    <a:pt x="877" y="2473"/>
                    <a:pt x="758" y="2473"/>
                    <a:pt x="603" y="2473"/>
                  </a:cubicBezTo>
                  <a:lnTo>
                    <a:pt x="457" y="2473"/>
                  </a:lnTo>
                  <a:cubicBezTo>
                    <a:pt x="420" y="2437"/>
                    <a:pt x="375" y="2437"/>
                    <a:pt x="338" y="2437"/>
                  </a:cubicBezTo>
                  <a:cubicBezTo>
                    <a:pt x="302" y="2400"/>
                    <a:pt x="265" y="2400"/>
                    <a:pt x="265" y="2355"/>
                  </a:cubicBezTo>
                  <a:cubicBezTo>
                    <a:pt x="229" y="2318"/>
                    <a:pt x="229" y="2318"/>
                    <a:pt x="192" y="2282"/>
                  </a:cubicBezTo>
                  <a:cubicBezTo>
                    <a:pt x="147" y="2209"/>
                    <a:pt x="147" y="2172"/>
                    <a:pt x="110" y="2090"/>
                  </a:cubicBezTo>
                  <a:cubicBezTo>
                    <a:pt x="74" y="1944"/>
                    <a:pt x="74" y="1753"/>
                    <a:pt x="74" y="1597"/>
                  </a:cubicBezTo>
                  <a:cubicBezTo>
                    <a:pt x="74" y="1333"/>
                    <a:pt x="110" y="1032"/>
                    <a:pt x="147" y="758"/>
                  </a:cubicBezTo>
                  <a:cubicBezTo>
                    <a:pt x="147" y="612"/>
                    <a:pt x="192" y="494"/>
                    <a:pt x="192" y="384"/>
                  </a:cubicBezTo>
                  <a:cubicBezTo>
                    <a:pt x="229" y="266"/>
                    <a:pt x="229" y="193"/>
                    <a:pt x="265" y="74"/>
                  </a:cubicBezTo>
                  <a:lnTo>
                    <a:pt x="265" y="37"/>
                  </a:lnTo>
                  <a:lnTo>
                    <a:pt x="265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9" name="Google Shape;4659;p55"/>
            <p:cNvSpPr/>
            <p:nvPr/>
          </p:nvSpPr>
          <p:spPr>
            <a:xfrm>
              <a:off x="1292449" y="2582379"/>
              <a:ext cx="159667" cy="126614"/>
            </a:xfrm>
            <a:custGeom>
              <a:avLst/>
              <a:gdLst/>
              <a:ahLst/>
              <a:cxnLst/>
              <a:rect l="l" t="t" r="r" b="b"/>
              <a:pathLst>
                <a:path w="2966" h="2352" extrusionOk="0">
                  <a:moveTo>
                    <a:pt x="119" y="0"/>
                  </a:moveTo>
                  <a:cubicBezTo>
                    <a:pt x="82" y="228"/>
                    <a:pt x="46" y="456"/>
                    <a:pt x="46" y="684"/>
                  </a:cubicBezTo>
                  <a:cubicBezTo>
                    <a:pt x="46" y="949"/>
                    <a:pt x="0" y="1223"/>
                    <a:pt x="46" y="1487"/>
                  </a:cubicBezTo>
                  <a:cubicBezTo>
                    <a:pt x="82" y="1633"/>
                    <a:pt x="82" y="1752"/>
                    <a:pt x="119" y="1861"/>
                  </a:cubicBezTo>
                  <a:cubicBezTo>
                    <a:pt x="155" y="1980"/>
                    <a:pt x="228" y="2053"/>
                    <a:pt x="274" y="2135"/>
                  </a:cubicBezTo>
                  <a:cubicBezTo>
                    <a:pt x="347" y="2208"/>
                    <a:pt x="420" y="2281"/>
                    <a:pt x="539" y="2317"/>
                  </a:cubicBezTo>
                  <a:lnTo>
                    <a:pt x="684" y="2317"/>
                  </a:lnTo>
                  <a:cubicBezTo>
                    <a:pt x="726" y="2340"/>
                    <a:pt x="764" y="2351"/>
                    <a:pt x="797" y="2351"/>
                  </a:cubicBezTo>
                  <a:cubicBezTo>
                    <a:pt x="830" y="2351"/>
                    <a:pt x="858" y="2340"/>
                    <a:pt x="876" y="2317"/>
                  </a:cubicBezTo>
                  <a:cubicBezTo>
                    <a:pt x="995" y="2317"/>
                    <a:pt x="1068" y="2281"/>
                    <a:pt x="1141" y="2281"/>
                  </a:cubicBezTo>
                  <a:cubicBezTo>
                    <a:pt x="1259" y="2244"/>
                    <a:pt x="1332" y="2208"/>
                    <a:pt x="1414" y="2135"/>
                  </a:cubicBezTo>
                  <a:cubicBezTo>
                    <a:pt x="1642" y="2053"/>
                    <a:pt x="1788" y="1943"/>
                    <a:pt x="1980" y="1788"/>
                  </a:cubicBezTo>
                  <a:cubicBezTo>
                    <a:pt x="2171" y="1679"/>
                    <a:pt x="2327" y="1524"/>
                    <a:pt x="2509" y="1405"/>
                  </a:cubicBezTo>
                  <a:cubicBezTo>
                    <a:pt x="2591" y="1332"/>
                    <a:pt x="2664" y="1296"/>
                    <a:pt x="2737" y="1223"/>
                  </a:cubicBezTo>
                  <a:cubicBezTo>
                    <a:pt x="2819" y="1177"/>
                    <a:pt x="2892" y="1104"/>
                    <a:pt x="2965" y="1067"/>
                  </a:cubicBezTo>
                  <a:lnTo>
                    <a:pt x="2965" y="1031"/>
                  </a:lnTo>
                  <a:lnTo>
                    <a:pt x="2929" y="994"/>
                  </a:lnTo>
                  <a:lnTo>
                    <a:pt x="2892" y="994"/>
                  </a:lnTo>
                  <a:cubicBezTo>
                    <a:pt x="2819" y="1067"/>
                    <a:pt x="2701" y="1140"/>
                    <a:pt x="2628" y="1223"/>
                  </a:cubicBezTo>
                  <a:cubicBezTo>
                    <a:pt x="2473" y="1296"/>
                    <a:pt x="2400" y="1369"/>
                    <a:pt x="2281" y="1487"/>
                  </a:cubicBezTo>
                  <a:cubicBezTo>
                    <a:pt x="2016" y="1679"/>
                    <a:pt x="1752" y="1861"/>
                    <a:pt x="1487" y="2016"/>
                  </a:cubicBezTo>
                  <a:lnTo>
                    <a:pt x="1524" y="2016"/>
                  </a:lnTo>
                  <a:cubicBezTo>
                    <a:pt x="1332" y="2089"/>
                    <a:pt x="1186" y="2171"/>
                    <a:pt x="1031" y="2208"/>
                  </a:cubicBezTo>
                  <a:cubicBezTo>
                    <a:pt x="913" y="2244"/>
                    <a:pt x="840" y="2244"/>
                    <a:pt x="767" y="2244"/>
                  </a:cubicBezTo>
                  <a:lnTo>
                    <a:pt x="575" y="2244"/>
                  </a:lnTo>
                  <a:cubicBezTo>
                    <a:pt x="539" y="2208"/>
                    <a:pt x="502" y="2208"/>
                    <a:pt x="456" y="2208"/>
                  </a:cubicBezTo>
                  <a:cubicBezTo>
                    <a:pt x="420" y="2171"/>
                    <a:pt x="383" y="2135"/>
                    <a:pt x="383" y="2089"/>
                  </a:cubicBezTo>
                  <a:lnTo>
                    <a:pt x="383" y="2135"/>
                  </a:lnTo>
                  <a:cubicBezTo>
                    <a:pt x="347" y="2089"/>
                    <a:pt x="310" y="2016"/>
                    <a:pt x="274" y="1980"/>
                  </a:cubicBezTo>
                  <a:cubicBezTo>
                    <a:pt x="228" y="1907"/>
                    <a:pt x="192" y="1825"/>
                    <a:pt x="192" y="1752"/>
                  </a:cubicBezTo>
                  <a:cubicBezTo>
                    <a:pt x="119" y="1524"/>
                    <a:pt x="119" y="1296"/>
                    <a:pt x="119" y="1067"/>
                  </a:cubicBezTo>
                  <a:lnTo>
                    <a:pt x="119" y="493"/>
                  </a:lnTo>
                  <a:cubicBezTo>
                    <a:pt x="155" y="347"/>
                    <a:pt x="155" y="192"/>
                    <a:pt x="192" y="37"/>
                  </a:cubicBezTo>
                  <a:cubicBezTo>
                    <a:pt x="192" y="0"/>
                    <a:pt x="155" y="0"/>
                    <a:pt x="155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0" name="Google Shape;4660;p55"/>
            <p:cNvSpPr/>
            <p:nvPr/>
          </p:nvSpPr>
          <p:spPr>
            <a:xfrm>
              <a:off x="1243353" y="2734141"/>
              <a:ext cx="118862" cy="87424"/>
            </a:xfrm>
            <a:custGeom>
              <a:avLst/>
              <a:gdLst/>
              <a:ahLst/>
              <a:cxnLst/>
              <a:rect l="l" t="t" r="r" b="b"/>
              <a:pathLst>
                <a:path w="2208" h="1624" extrusionOk="0">
                  <a:moveTo>
                    <a:pt x="0" y="0"/>
                  </a:moveTo>
                  <a:lnTo>
                    <a:pt x="0" y="36"/>
                  </a:lnTo>
                  <a:lnTo>
                    <a:pt x="0" y="338"/>
                  </a:lnTo>
                  <a:cubicBezTo>
                    <a:pt x="0" y="456"/>
                    <a:pt x="0" y="602"/>
                    <a:pt x="46" y="721"/>
                  </a:cubicBezTo>
                  <a:cubicBezTo>
                    <a:pt x="46" y="867"/>
                    <a:pt x="46" y="985"/>
                    <a:pt x="82" y="1140"/>
                  </a:cubicBezTo>
                  <a:cubicBezTo>
                    <a:pt x="119" y="1250"/>
                    <a:pt x="155" y="1368"/>
                    <a:pt x="228" y="1441"/>
                  </a:cubicBezTo>
                  <a:cubicBezTo>
                    <a:pt x="228" y="1478"/>
                    <a:pt x="274" y="1514"/>
                    <a:pt x="310" y="1551"/>
                  </a:cubicBezTo>
                  <a:cubicBezTo>
                    <a:pt x="347" y="1551"/>
                    <a:pt x="347" y="1551"/>
                    <a:pt x="383" y="1596"/>
                  </a:cubicBezTo>
                  <a:lnTo>
                    <a:pt x="456" y="1596"/>
                  </a:lnTo>
                  <a:cubicBezTo>
                    <a:pt x="479" y="1615"/>
                    <a:pt x="499" y="1624"/>
                    <a:pt x="519" y="1624"/>
                  </a:cubicBezTo>
                  <a:cubicBezTo>
                    <a:pt x="538" y="1624"/>
                    <a:pt x="557" y="1615"/>
                    <a:pt x="575" y="1596"/>
                  </a:cubicBezTo>
                  <a:cubicBezTo>
                    <a:pt x="648" y="1596"/>
                    <a:pt x="684" y="1596"/>
                    <a:pt x="766" y="1551"/>
                  </a:cubicBezTo>
                  <a:cubicBezTo>
                    <a:pt x="803" y="1551"/>
                    <a:pt x="876" y="1514"/>
                    <a:pt x="912" y="1478"/>
                  </a:cubicBezTo>
                  <a:cubicBezTo>
                    <a:pt x="994" y="1478"/>
                    <a:pt x="1031" y="1441"/>
                    <a:pt x="1104" y="1405"/>
                  </a:cubicBezTo>
                  <a:cubicBezTo>
                    <a:pt x="1222" y="1323"/>
                    <a:pt x="1332" y="1213"/>
                    <a:pt x="1451" y="1140"/>
                  </a:cubicBezTo>
                  <a:cubicBezTo>
                    <a:pt x="1596" y="1022"/>
                    <a:pt x="1715" y="912"/>
                    <a:pt x="1870" y="794"/>
                  </a:cubicBezTo>
                  <a:cubicBezTo>
                    <a:pt x="1907" y="757"/>
                    <a:pt x="1980" y="684"/>
                    <a:pt x="2016" y="639"/>
                  </a:cubicBezTo>
                  <a:cubicBezTo>
                    <a:pt x="2098" y="602"/>
                    <a:pt x="2135" y="566"/>
                    <a:pt x="2171" y="529"/>
                  </a:cubicBezTo>
                  <a:cubicBezTo>
                    <a:pt x="2208" y="529"/>
                    <a:pt x="2208" y="493"/>
                    <a:pt x="2208" y="456"/>
                  </a:cubicBezTo>
                  <a:lnTo>
                    <a:pt x="2098" y="456"/>
                  </a:lnTo>
                  <a:cubicBezTo>
                    <a:pt x="2016" y="493"/>
                    <a:pt x="1943" y="566"/>
                    <a:pt x="1870" y="602"/>
                  </a:cubicBezTo>
                  <a:cubicBezTo>
                    <a:pt x="1788" y="721"/>
                    <a:pt x="1679" y="794"/>
                    <a:pt x="1596" y="867"/>
                  </a:cubicBezTo>
                  <a:cubicBezTo>
                    <a:pt x="1368" y="1058"/>
                    <a:pt x="1140" y="1250"/>
                    <a:pt x="912" y="1368"/>
                  </a:cubicBezTo>
                  <a:cubicBezTo>
                    <a:pt x="839" y="1441"/>
                    <a:pt x="730" y="1478"/>
                    <a:pt x="648" y="1478"/>
                  </a:cubicBezTo>
                  <a:cubicBezTo>
                    <a:pt x="611" y="1514"/>
                    <a:pt x="575" y="1514"/>
                    <a:pt x="538" y="1514"/>
                  </a:cubicBezTo>
                  <a:lnTo>
                    <a:pt x="456" y="1514"/>
                  </a:lnTo>
                  <a:cubicBezTo>
                    <a:pt x="420" y="1478"/>
                    <a:pt x="420" y="1478"/>
                    <a:pt x="383" y="1478"/>
                  </a:cubicBezTo>
                  <a:lnTo>
                    <a:pt x="347" y="1441"/>
                  </a:lnTo>
                  <a:cubicBezTo>
                    <a:pt x="310" y="1405"/>
                    <a:pt x="274" y="1368"/>
                    <a:pt x="274" y="1323"/>
                  </a:cubicBezTo>
                  <a:cubicBezTo>
                    <a:pt x="228" y="1250"/>
                    <a:pt x="192" y="1177"/>
                    <a:pt x="155" y="1095"/>
                  </a:cubicBezTo>
                  <a:cubicBezTo>
                    <a:pt x="119" y="912"/>
                    <a:pt x="82" y="721"/>
                    <a:pt x="82" y="493"/>
                  </a:cubicBezTo>
                  <a:lnTo>
                    <a:pt x="82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1" name="Google Shape;4661;p55"/>
            <p:cNvSpPr/>
            <p:nvPr/>
          </p:nvSpPr>
          <p:spPr>
            <a:xfrm>
              <a:off x="1669123" y="2666362"/>
              <a:ext cx="55555" cy="47157"/>
            </a:xfrm>
            <a:custGeom>
              <a:avLst/>
              <a:gdLst/>
              <a:ahLst/>
              <a:cxnLst/>
              <a:rect l="l" t="t" r="r" b="b"/>
              <a:pathLst>
                <a:path w="1032" h="876" extrusionOk="0">
                  <a:moveTo>
                    <a:pt x="347" y="0"/>
                  </a:moveTo>
                  <a:lnTo>
                    <a:pt x="301" y="37"/>
                  </a:lnTo>
                  <a:cubicBezTo>
                    <a:pt x="265" y="119"/>
                    <a:pt x="192" y="192"/>
                    <a:pt x="119" y="301"/>
                  </a:cubicBezTo>
                  <a:cubicBezTo>
                    <a:pt x="73" y="347"/>
                    <a:pt x="37" y="420"/>
                    <a:pt x="37" y="493"/>
                  </a:cubicBezTo>
                  <a:cubicBezTo>
                    <a:pt x="0" y="529"/>
                    <a:pt x="0" y="611"/>
                    <a:pt x="0" y="648"/>
                  </a:cubicBezTo>
                  <a:cubicBezTo>
                    <a:pt x="0" y="684"/>
                    <a:pt x="0" y="684"/>
                    <a:pt x="37" y="721"/>
                  </a:cubicBezTo>
                  <a:lnTo>
                    <a:pt x="37" y="757"/>
                  </a:lnTo>
                  <a:lnTo>
                    <a:pt x="73" y="757"/>
                  </a:lnTo>
                  <a:cubicBezTo>
                    <a:pt x="73" y="803"/>
                    <a:pt x="119" y="803"/>
                    <a:pt x="119" y="803"/>
                  </a:cubicBezTo>
                  <a:cubicBezTo>
                    <a:pt x="155" y="839"/>
                    <a:pt x="192" y="839"/>
                    <a:pt x="192" y="839"/>
                  </a:cubicBezTo>
                  <a:cubicBezTo>
                    <a:pt x="265" y="876"/>
                    <a:pt x="347" y="876"/>
                    <a:pt x="420" y="876"/>
                  </a:cubicBezTo>
                  <a:lnTo>
                    <a:pt x="685" y="876"/>
                  </a:lnTo>
                  <a:cubicBezTo>
                    <a:pt x="758" y="839"/>
                    <a:pt x="876" y="839"/>
                    <a:pt x="986" y="803"/>
                  </a:cubicBezTo>
                  <a:cubicBezTo>
                    <a:pt x="1031" y="803"/>
                    <a:pt x="1031" y="803"/>
                    <a:pt x="1031" y="757"/>
                  </a:cubicBezTo>
                  <a:cubicBezTo>
                    <a:pt x="1031" y="731"/>
                    <a:pt x="1008" y="706"/>
                    <a:pt x="995" y="706"/>
                  </a:cubicBezTo>
                  <a:cubicBezTo>
                    <a:pt x="990" y="706"/>
                    <a:pt x="986" y="710"/>
                    <a:pt x="986" y="721"/>
                  </a:cubicBezTo>
                  <a:cubicBezTo>
                    <a:pt x="803" y="721"/>
                    <a:pt x="612" y="757"/>
                    <a:pt x="420" y="757"/>
                  </a:cubicBezTo>
                  <a:cubicBezTo>
                    <a:pt x="347" y="757"/>
                    <a:pt x="301" y="757"/>
                    <a:pt x="228" y="721"/>
                  </a:cubicBezTo>
                  <a:lnTo>
                    <a:pt x="155" y="721"/>
                  </a:lnTo>
                  <a:lnTo>
                    <a:pt x="119" y="684"/>
                  </a:lnTo>
                  <a:lnTo>
                    <a:pt x="73" y="648"/>
                  </a:lnTo>
                  <a:lnTo>
                    <a:pt x="73" y="611"/>
                  </a:lnTo>
                  <a:cubicBezTo>
                    <a:pt x="73" y="575"/>
                    <a:pt x="73" y="575"/>
                    <a:pt x="119" y="529"/>
                  </a:cubicBezTo>
                  <a:cubicBezTo>
                    <a:pt x="119" y="493"/>
                    <a:pt x="155" y="420"/>
                    <a:pt x="192" y="383"/>
                  </a:cubicBezTo>
                  <a:cubicBezTo>
                    <a:pt x="228" y="265"/>
                    <a:pt x="301" y="155"/>
                    <a:pt x="384" y="73"/>
                  </a:cubicBezTo>
                  <a:lnTo>
                    <a:pt x="384" y="37"/>
                  </a:lnTo>
                  <a:lnTo>
                    <a:pt x="347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2" name="Google Shape;4662;p55"/>
            <p:cNvSpPr/>
            <p:nvPr/>
          </p:nvSpPr>
          <p:spPr>
            <a:xfrm>
              <a:off x="1589557" y="2682567"/>
              <a:ext cx="87962" cy="73697"/>
            </a:xfrm>
            <a:custGeom>
              <a:avLst/>
              <a:gdLst/>
              <a:ahLst/>
              <a:cxnLst/>
              <a:rect l="l" t="t" r="r" b="b"/>
              <a:pathLst>
                <a:path w="1634" h="1369" extrusionOk="0">
                  <a:moveTo>
                    <a:pt x="457" y="0"/>
                  </a:moveTo>
                  <a:cubicBezTo>
                    <a:pt x="457" y="0"/>
                    <a:pt x="411" y="0"/>
                    <a:pt x="411" y="46"/>
                  </a:cubicBezTo>
                  <a:cubicBezTo>
                    <a:pt x="411" y="82"/>
                    <a:pt x="375" y="119"/>
                    <a:pt x="375" y="155"/>
                  </a:cubicBezTo>
                  <a:cubicBezTo>
                    <a:pt x="338" y="192"/>
                    <a:pt x="302" y="274"/>
                    <a:pt x="265" y="310"/>
                  </a:cubicBezTo>
                  <a:cubicBezTo>
                    <a:pt x="229" y="456"/>
                    <a:pt x="146" y="575"/>
                    <a:pt x="110" y="684"/>
                  </a:cubicBezTo>
                  <a:cubicBezTo>
                    <a:pt x="73" y="766"/>
                    <a:pt x="37" y="839"/>
                    <a:pt x="37" y="876"/>
                  </a:cubicBezTo>
                  <a:cubicBezTo>
                    <a:pt x="1" y="958"/>
                    <a:pt x="1" y="994"/>
                    <a:pt x="1" y="1067"/>
                  </a:cubicBezTo>
                  <a:cubicBezTo>
                    <a:pt x="1" y="1104"/>
                    <a:pt x="1" y="1140"/>
                    <a:pt x="37" y="1186"/>
                  </a:cubicBezTo>
                  <a:cubicBezTo>
                    <a:pt x="37" y="1223"/>
                    <a:pt x="73" y="1259"/>
                    <a:pt x="110" y="1296"/>
                  </a:cubicBezTo>
                  <a:cubicBezTo>
                    <a:pt x="146" y="1296"/>
                    <a:pt x="229" y="1332"/>
                    <a:pt x="265" y="1332"/>
                  </a:cubicBezTo>
                  <a:cubicBezTo>
                    <a:pt x="302" y="1369"/>
                    <a:pt x="375" y="1369"/>
                    <a:pt x="457" y="1369"/>
                  </a:cubicBezTo>
                  <a:lnTo>
                    <a:pt x="639" y="1369"/>
                  </a:lnTo>
                  <a:cubicBezTo>
                    <a:pt x="721" y="1369"/>
                    <a:pt x="794" y="1369"/>
                    <a:pt x="831" y="1332"/>
                  </a:cubicBezTo>
                  <a:cubicBezTo>
                    <a:pt x="986" y="1332"/>
                    <a:pt x="1141" y="1296"/>
                    <a:pt x="1250" y="1259"/>
                  </a:cubicBezTo>
                  <a:cubicBezTo>
                    <a:pt x="1323" y="1259"/>
                    <a:pt x="1369" y="1259"/>
                    <a:pt x="1442" y="1223"/>
                  </a:cubicBezTo>
                  <a:lnTo>
                    <a:pt x="1515" y="1223"/>
                  </a:lnTo>
                  <a:cubicBezTo>
                    <a:pt x="1515" y="1223"/>
                    <a:pt x="1551" y="1223"/>
                    <a:pt x="1597" y="1186"/>
                  </a:cubicBezTo>
                  <a:cubicBezTo>
                    <a:pt x="1633" y="1186"/>
                    <a:pt x="1633" y="1186"/>
                    <a:pt x="1633" y="1140"/>
                  </a:cubicBezTo>
                  <a:cubicBezTo>
                    <a:pt x="1633" y="1104"/>
                    <a:pt x="1597" y="1104"/>
                    <a:pt x="1597" y="1104"/>
                  </a:cubicBezTo>
                  <a:cubicBezTo>
                    <a:pt x="1515" y="1104"/>
                    <a:pt x="1442" y="1104"/>
                    <a:pt x="1405" y="1140"/>
                  </a:cubicBezTo>
                  <a:cubicBezTo>
                    <a:pt x="1287" y="1140"/>
                    <a:pt x="1214" y="1186"/>
                    <a:pt x="1141" y="1186"/>
                  </a:cubicBezTo>
                  <a:cubicBezTo>
                    <a:pt x="913" y="1223"/>
                    <a:pt x="721" y="1259"/>
                    <a:pt x="530" y="1259"/>
                  </a:cubicBezTo>
                  <a:cubicBezTo>
                    <a:pt x="457" y="1259"/>
                    <a:pt x="375" y="1259"/>
                    <a:pt x="302" y="1223"/>
                  </a:cubicBezTo>
                  <a:lnTo>
                    <a:pt x="183" y="1223"/>
                  </a:lnTo>
                  <a:cubicBezTo>
                    <a:pt x="183" y="1186"/>
                    <a:pt x="146" y="1186"/>
                    <a:pt x="146" y="1186"/>
                  </a:cubicBezTo>
                  <a:lnTo>
                    <a:pt x="110" y="1140"/>
                  </a:lnTo>
                  <a:lnTo>
                    <a:pt x="110" y="1104"/>
                  </a:lnTo>
                  <a:lnTo>
                    <a:pt x="110" y="1031"/>
                  </a:lnTo>
                  <a:lnTo>
                    <a:pt x="110" y="912"/>
                  </a:lnTo>
                  <a:lnTo>
                    <a:pt x="110" y="876"/>
                  </a:lnTo>
                  <a:cubicBezTo>
                    <a:pt x="146" y="730"/>
                    <a:pt x="229" y="575"/>
                    <a:pt x="302" y="420"/>
                  </a:cubicBezTo>
                  <a:cubicBezTo>
                    <a:pt x="338" y="347"/>
                    <a:pt x="375" y="310"/>
                    <a:pt x="411" y="228"/>
                  </a:cubicBezTo>
                  <a:cubicBezTo>
                    <a:pt x="457" y="155"/>
                    <a:pt x="457" y="119"/>
                    <a:pt x="493" y="82"/>
                  </a:cubicBezTo>
                  <a:cubicBezTo>
                    <a:pt x="493" y="46"/>
                    <a:pt x="493" y="0"/>
                    <a:pt x="457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3" name="Google Shape;4663;p55"/>
            <p:cNvSpPr/>
            <p:nvPr/>
          </p:nvSpPr>
          <p:spPr>
            <a:xfrm>
              <a:off x="1509506" y="2719390"/>
              <a:ext cx="104650" cy="84033"/>
            </a:xfrm>
            <a:custGeom>
              <a:avLst/>
              <a:gdLst/>
              <a:ahLst/>
              <a:cxnLst/>
              <a:rect l="l" t="t" r="r" b="b"/>
              <a:pathLst>
                <a:path w="1944" h="1561" extrusionOk="0">
                  <a:moveTo>
                    <a:pt x="575" y="0"/>
                  </a:moveTo>
                  <a:lnTo>
                    <a:pt x="575" y="46"/>
                  </a:lnTo>
                  <a:cubicBezTo>
                    <a:pt x="493" y="155"/>
                    <a:pt x="420" y="274"/>
                    <a:pt x="347" y="383"/>
                  </a:cubicBezTo>
                  <a:cubicBezTo>
                    <a:pt x="229" y="502"/>
                    <a:pt x="156" y="648"/>
                    <a:pt x="119" y="767"/>
                  </a:cubicBezTo>
                  <a:cubicBezTo>
                    <a:pt x="73" y="840"/>
                    <a:pt x="37" y="913"/>
                    <a:pt x="37" y="958"/>
                  </a:cubicBezTo>
                  <a:cubicBezTo>
                    <a:pt x="37" y="995"/>
                    <a:pt x="37" y="1031"/>
                    <a:pt x="1" y="1068"/>
                  </a:cubicBezTo>
                  <a:lnTo>
                    <a:pt x="1" y="1141"/>
                  </a:lnTo>
                  <a:cubicBezTo>
                    <a:pt x="1" y="1223"/>
                    <a:pt x="37" y="1259"/>
                    <a:pt x="73" y="1332"/>
                  </a:cubicBezTo>
                  <a:cubicBezTo>
                    <a:pt x="73" y="1369"/>
                    <a:pt x="119" y="1414"/>
                    <a:pt x="156" y="1451"/>
                  </a:cubicBezTo>
                  <a:cubicBezTo>
                    <a:pt x="192" y="1487"/>
                    <a:pt x="229" y="1487"/>
                    <a:pt x="229" y="1487"/>
                  </a:cubicBezTo>
                  <a:cubicBezTo>
                    <a:pt x="265" y="1524"/>
                    <a:pt x="265" y="1524"/>
                    <a:pt x="302" y="1524"/>
                  </a:cubicBezTo>
                  <a:cubicBezTo>
                    <a:pt x="384" y="1560"/>
                    <a:pt x="420" y="1560"/>
                    <a:pt x="493" y="1560"/>
                  </a:cubicBezTo>
                  <a:lnTo>
                    <a:pt x="913" y="1560"/>
                  </a:lnTo>
                  <a:cubicBezTo>
                    <a:pt x="1068" y="1524"/>
                    <a:pt x="1214" y="1487"/>
                    <a:pt x="1369" y="1451"/>
                  </a:cubicBezTo>
                  <a:cubicBezTo>
                    <a:pt x="1488" y="1451"/>
                    <a:pt x="1633" y="1414"/>
                    <a:pt x="1752" y="1369"/>
                  </a:cubicBezTo>
                  <a:cubicBezTo>
                    <a:pt x="1789" y="1332"/>
                    <a:pt x="1825" y="1332"/>
                    <a:pt x="1862" y="1332"/>
                  </a:cubicBezTo>
                  <a:cubicBezTo>
                    <a:pt x="1862" y="1332"/>
                    <a:pt x="1898" y="1332"/>
                    <a:pt x="1898" y="1296"/>
                  </a:cubicBezTo>
                  <a:lnTo>
                    <a:pt x="1944" y="1296"/>
                  </a:lnTo>
                  <a:lnTo>
                    <a:pt x="1944" y="1259"/>
                  </a:lnTo>
                  <a:cubicBezTo>
                    <a:pt x="1944" y="1259"/>
                    <a:pt x="1944" y="1223"/>
                    <a:pt x="1898" y="1223"/>
                  </a:cubicBezTo>
                  <a:cubicBezTo>
                    <a:pt x="1825" y="1259"/>
                    <a:pt x="1752" y="1259"/>
                    <a:pt x="1633" y="1296"/>
                  </a:cubicBezTo>
                  <a:cubicBezTo>
                    <a:pt x="1560" y="1296"/>
                    <a:pt x="1442" y="1332"/>
                    <a:pt x="1332" y="1369"/>
                  </a:cubicBezTo>
                  <a:cubicBezTo>
                    <a:pt x="1214" y="1414"/>
                    <a:pt x="1104" y="1414"/>
                    <a:pt x="949" y="1451"/>
                  </a:cubicBezTo>
                  <a:cubicBezTo>
                    <a:pt x="842" y="1451"/>
                    <a:pt x="725" y="1486"/>
                    <a:pt x="617" y="1487"/>
                  </a:cubicBezTo>
                  <a:lnTo>
                    <a:pt x="617" y="1487"/>
                  </a:lnTo>
                  <a:cubicBezTo>
                    <a:pt x="516" y="1487"/>
                    <a:pt x="450" y="1484"/>
                    <a:pt x="384" y="1451"/>
                  </a:cubicBezTo>
                  <a:cubicBezTo>
                    <a:pt x="347" y="1451"/>
                    <a:pt x="302" y="1414"/>
                    <a:pt x="265" y="1414"/>
                  </a:cubicBezTo>
                  <a:cubicBezTo>
                    <a:pt x="229" y="1369"/>
                    <a:pt x="229" y="1369"/>
                    <a:pt x="192" y="1332"/>
                  </a:cubicBezTo>
                  <a:cubicBezTo>
                    <a:pt x="156" y="1332"/>
                    <a:pt x="156" y="1296"/>
                    <a:pt x="156" y="1296"/>
                  </a:cubicBezTo>
                  <a:cubicBezTo>
                    <a:pt x="119" y="1259"/>
                    <a:pt x="119" y="1259"/>
                    <a:pt x="119" y="1223"/>
                  </a:cubicBezTo>
                  <a:lnTo>
                    <a:pt x="119" y="1104"/>
                  </a:lnTo>
                  <a:lnTo>
                    <a:pt x="119" y="958"/>
                  </a:lnTo>
                  <a:cubicBezTo>
                    <a:pt x="156" y="840"/>
                    <a:pt x="229" y="730"/>
                    <a:pt x="265" y="575"/>
                  </a:cubicBezTo>
                  <a:cubicBezTo>
                    <a:pt x="347" y="502"/>
                    <a:pt x="384" y="383"/>
                    <a:pt x="457" y="310"/>
                  </a:cubicBezTo>
                  <a:cubicBezTo>
                    <a:pt x="493" y="228"/>
                    <a:pt x="575" y="155"/>
                    <a:pt x="612" y="82"/>
                  </a:cubicBezTo>
                  <a:lnTo>
                    <a:pt x="612" y="46"/>
                  </a:lnTo>
                  <a:lnTo>
                    <a:pt x="575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4" name="Google Shape;4664;p55"/>
            <p:cNvSpPr/>
            <p:nvPr/>
          </p:nvSpPr>
          <p:spPr>
            <a:xfrm>
              <a:off x="1429940" y="2780762"/>
              <a:ext cx="91892" cy="86024"/>
            </a:xfrm>
            <a:custGeom>
              <a:avLst/>
              <a:gdLst/>
              <a:ahLst/>
              <a:cxnLst/>
              <a:rect l="l" t="t" r="r" b="b"/>
              <a:pathLst>
                <a:path w="1707" h="1598" extrusionOk="0">
                  <a:moveTo>
                    <a:pt x="493" y="1"/>
                  </a:moveTo>
                  <a:lnTo>
                    <a:pt x="493" y="46"/>
                  </a:lnTo>
                  <a:cubicBezTo>
                    <a:pt x="457" y="83"/>
                    <a:pt x="457" y="119"/>
                    <a:pt x="411" y="156"/>
                  </a:cubicBezTo>
                  <a:cubicBezTo>
                    <a:pt x="411" y="192"/>
                    <a:pt x="375" y="229"/>
                    <a:pt x="375" y="311"/>
                  </a:cubicBezTo>
                  <a:cubicBezTo>
                    <a:pt x="302" y="420"/>
                    <a:pt x="265" y="539"/>
                    <a:pt x="183" y="648"/>
                  </a:cubicBezTo>
                  <a:cubicBezTo>
                    <a:pt x="147" y="803"/>
                    <a:pt x="74" y="913"/>
                    <a:pt x="37" y="1068"/>
                  </a:cubicBezTo>
                  <a:cubicBezTo>
                    <a:pt x="37" y="1141"/>
                    <a:pt x="1" y="1260"/>
                    <a:pt x="1" y="1369"/>
                  </a:cubicBezTo>
                  <a:cubicBezTo>
                    <a:pt x="1" y="1369"/>
                    <a:pt x="1" y="1415"/>
                    <a:pt x="37" y="1415"/>
                  </a:cubicBezTo>
                  <a:lnTo>
                    <a:pt x="37" y="1451"/>
                  </a:lnTo>
                  <a:cubicBezTo>
                    <a:pt x="37" y="1488"/>
                    <a:pt x="74" y="1488"/>
                    <a:pt x="74" y="1488"/>
                  </a:cubicBezTo>
                  <a:cubicBezTo>
                    <a:pt x="110" y="1524"/>
                    <a:pt x="110" y="1524"/>
                    <a:pt x="147" y="1524"/>
                  </a:cubicBezTo>
                  <a:cubicBezTo>
                    <a:pt x="183" y="1561"/>
                    <a:pt x="229" y="1561"/>
                    <a:pt x="265" y="1561"/>
                  </a:cubicBezTo>
                  <a:cubicBezTo>
                    <a:pt x="302" y="1597"/>
                    <a:pt x="375" y="1597"/>
                    <a:pt x="411" y="1597"/>
                  </a:cubicBezTo>
                  <a:cubicBezTo>
                    <a:pt x="493" y="1561"/>
                    <a:pt x="530" y="1561"/>
                    <a:pt x="603" y="1561"/>
                  </a:cubicBezTo>
                  <a:cubicBezTo>
                    <a:pt x="685" y="1561"/>
                    <a:pt x="758" y="1524"/>
                    <a:pt x="794" y="1524"/>
                  </a:cubicBezTo>
                  <a:cubicBezTo>
                    <a:pt x="949" y="1488"/>
                    <a:pt x="1095" y="1415"/>
                    <a:pt x="1214" y="1369"/>
                  </a:cubicBezTo>
                  <a:cubicBezTo>
                    <a:pt x="1323" y="1333"/>
                    <a:pt x="1406" y="1296"/>
                    <a:pt x="1479" y="1260"/>
                  </a:cubicBezTo>
                  <a:cubicBezTo>
                    <a:pt x="1551" y="1260"/>
                    <a:pt x="1634" y="1223"/>
                    <a:pt x="1670" y="1187"/>
                  </a:cubicBezTo>
                  <a:cubicBezTo>
                    <a:pt x="1707" y="1187"/>
                    <a:pt x="1707" y="1141"/>
                    <a:pt x="1707" y="1141"/>
                  </a:cubicBezTo>
                  <a:cubicBezTo>
                    <a:pt x="1707" y="1104"/>
                    <a:pt x="1670" y="1104"/>
                    <a:pt x="1634" y="1104"/>
                  </a:cubicBezTo>
                  <a:cubicBezTo>
                    <a:pt x="1515" y="1141"/>
                    <a:pt x="1406" y="1223"/>
                    <a:pt x="1287" y="1260"/>
                  </a:cubicBezTo>
                  <a:cubicBezTo>
                    <a:pt x="1095" y="1333"/>
                    <a:pt x="949" y="1369"/>
                    <a:pt x="758" y="1415"/>
                  </a:cubicBezTo>
                  <a:cubicBezTo>
                    <a:pt x="639" y="1451"/>
                    <a:pt x="493" y="1488"/>
                    <a:pt x="338" y="1488"/>
                  </a:cubicBezTo>
                  <a:lnTo>
                    <a:pt x="229" y="1488"/>
                  </a:lnTo>
                  <a:cubicBezTo>
                    <a:pt x="183" y="1488"/>
                    <a:pt x="183" y="1451"/>
                    <a:pt x="183" y="1451"/>
                  </a:cubicBezTo>
                  <a:cubicBezTo>
                    <a:pt x="147" y="1451"/>
                    <a:pt x="147" y="1451"/>
                    <a:pt x="110" y="1415"/>
                  </a:cubicBezTo>
                  <a:lnTo>
                    <a:pt x="110" y="1369"/>
                  </a:lnTo>
                  <a:cubicBezTo>
                    <a:pt x="74" y="1333"/>
                    <a:pt x="74" y="1333"/>
                    <a:pt x="74" y="1296"/>
                  </a:cubicBezTo>
                  <a:cubicBezTo>
                    <a:pt x="74" y="1223"/>
                    <a:pt x="110" y="1187"/>
                    <a:pt x="110" y="1104"/>
                  </a:cubicBezTo>
                  <a:cubicBezTo>
                    <a:pt x="183" y="913"/>
                    <a:pt x="265" y="730"/>
                    <a:pt x="338" y="539"/>
                  </a:cubicBezTo>
                  <a:cubicBezTo>
                    <a:pt x="375" y="420"/>
                    <a:pt x="411" y="347"/>
                    <a:pt x="457" y="274"/>
                  </a:cubicBezTo>
                  <a:cubicBezTo>
                    <a:pt x="493" y="192"/>
                    <a:pt x="530" y="119"/>
                    <a:pt x="530" y="83"/>
                  </a:cubicBezTo>
                  <a:cubicBezTo>
                    <a:pt x="566" y="46"/>
                    <a:pt x="530" y="46"/>
                    <a:pt x="530" y="1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5" name="Google Shape;4665;p55"/>
            <p:cNvSpPr/>
            <p:nvPr/>
          </p:nvSpPr>
          <p:spPr>
            <a:xfrm>
              <a:off x="821943" y="2656026"/>
              <a:ext cx="32945" cy="36875"/>
            </a:xfrm>
            <a:custGeom>
              <a:avLst/>
              <a:gdLst/>
              <a:ahLst/>
              <a:cxnLst/>
              <a:rect l="l" t="t" r="r" b="b"/>
              <a:pathLst>
                <a:path w="612" h="685" extrusionOk="0">
                  <a:moveTo>
                    <a:pt x="347" y="1"/>
                  </a:moveTo>
                  <a:lnTo>
                    <a:pt x="347" y="37"/>
                  </a:lnTo>
                  <a:cubicBezTo>
                    <a:pt x="302" y="37"/>
                    <a:pt x="302" y="83"/>
                    <a:pt x="302" y="83"/>
                  </a:cubicBezTo>
                  <a:cubicBezTo>
                    <a:pt x="384" y="156"/>
                    <a:pt x="420" y="192"/>
                    <a:pt x="457" y="265"/>
                  </a:cubicBezTo>
                  <a:cubicBezTo>
                    <a:pt x="493" y="311"/>
                    <a:pt x="493" y="384"/>
                    <a:pt x="530" y="457"/>
                  </a:cubicBezTo>
                  <a:lnTo>
                    <a:pt x="530" y="493"/>
                  </a:lnTo>
                  <a:lnTo>
                    <a:pt x="530" y="539"/>
                  </a:lnTo>
                  <a:lnTo>
                    <a:pt x="530" y="575"/>
                  </a:lnTo>
                  <a:lnTo>
                    <a:pt x="493" y="575"/>
                  </a:lnTo>
                  <a:cubicBezTo>
                    <a:pt x="493" y="612"/>
                    <a:pt x="457" y="612"/>
                    <a:pt x="457" y="612"/>
                  </a:cubicBezTo>
                  <a:lnTo>
                    <a:pt x="37" y="612"/>
                  </a:lnTo>
                  <a:lnTo>
                    <a:pt x="1" y="648"/>
                  </a:lnTo>
                  <a:cubicBezTo>
                    <a:pt x="1" y="685"/>
                    <a:pt x="1" y="685"/>
                    <a:pt x="37" y="685"/>
                  </a:cubicBezTo>
                  <a:lnTo>
                    <a:pt x="420" y="685"/>
                  </a:lnTo>
                  <a:cubicBezTo>
                    <a:pt x="457" y="685"/>
                    <a:pt x="493" y="685"/>
                    <a:pt x="530" y="648"/>
                  </a:cubicBezTo>
                  <a:lnTo>
                    <a:pt x="575" y="612"/>
                  </a:lnTo>
                  <a:cubicBezTo>
                    <a:pt x="612" y="575"/>
                    <a:pt x="612" y="539"/>
                    <a:pt x="612" y="539"/>
                  </a:cubicBezTo>
                  <a:lnTo>
                    <a:pt x="612" y="384"/>
                  </a:lnTo>
                  <a:cubicBezTo>
                    <a:pt x="575" y="347"/>
                    <a:pt x="530" y="311"/>
                    <a:pt x="530" y="229"/>
                  </a:cubicBezTo>
                  <a:cubicBezTo>
                    <a:pt x="457" y="156"/>
                    <a:pt x="420" y="119"/>
                    <a:pt x="384" y="37"/>
                  </a:cubicBezTo>
                  <a:lnTo>
                    <a:pt x="347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6" name="Google Shape;4666;p55"/>
            <p:cNvSpPr/>
            <p:nvPr/>
          </p:nvSpPr>
          <p:spPr>
            <a:xfrm>
              <a:off x="854835" y="2676645"/>
              <a:ext cx="53133" cy="59485"/>
            </a:xfrm>
            <a:custGeom>
              <a:avLst/>
              <a:gdLst/>
              <a:ahLst/>
              <a:cxnLst/>
              <a:rect l="l" t="t" r="r" b="b"/>
              <a:pathLst>
                <a:path w="987" h="1105" extrusionOk="0">
                  <a:moveTo>
                    <a:pt x="421" y="1"/>
                  </a:moveTo>
                  <a:lnTo>
                    <a:pt x="421" y="37"/>
                  </a:lnTo>
                  <a:lnTo>
                    <a:pt x="457" y="74"/>
                  </a:lnTo>
                  <a:cubicBezTo>
                    <a:pt x="494" y="110"/>
                    <a:pt x="530" y="192"/>
                    <a:pt x="567" y="229"/>
                  </a:cubicBezTo>
                  <a:cubicBezTo>
                    <a:pt x="603" y="338"/>
                    <a:pt x="685" y="420"/>
                    <a:pt x="722" y="493"/>
                  </a:cubicBezTo>
                  <a:cubicBezTo>
                    <a:pt x="758" y="566"/>
                    <a:pt x="795" y="612"/>
                    <a:pt x="831" y="685"/>
                  </a:cubicBezTo>
                  <a:cubicBezTo>
                    <a:pt x="831" y="721"/>
                    <a:pt x="877" y="794"/>
                    <a:pt x="877" y="840"/>
                  </a:cubicBezTo>
                  <a:cubicBezTo>
                    <a:pt x="913" y="876"/>
                    <a:pt x="913" y="913"/>
                    <a:pt x="913" y="913"/>
                  </a:cubicBezTo>
                  <a:lnTo>
                    <a:pt x="913" y="949"/>
                  </a:lnTo>
                  <a:lnTo>
                    <a:pt x="913" y="986"/>
                  </a:lnTo>
                  <a:lnTo>
                    <a:pt x="877" y="986"/>
                  </a:lnTo>
                  <a:lnTo>
                    <a:pt x="831" y="1022"/>
                  </a:lnTo>
                  <a:lnTo>
                    <a:pt x="758" y="1022"/>
                  </a:lnTo>
                  <a:cubicBezTo>
                    <a:pt x="685" y="1022"/>
                    <a:pt x="603" y="1022"/>
                    <a:pt x="530" y="986"/>
                  </a:cubicBezTo>
                  <a:cubicBezTo>
                    <a:pt x="421" y="949"/>
                    <a:pt x="339" y="949"/>
                    <a:pt x="229" y="913"/>
                  </a:cubicBezTo>
                  <a:cubicBezTo>
                    <a:pt x="193" y="876"/>
                    <a:pt x="147" y="876"/>
                    <a:pt x="110" y="876"/>
                  </a:cubicBezTo>
                  <a:cubicBezTo>
                    <a:pt x="110" y="876"/>
                    <a:pt x="74" y="840"/>
                    <a:pt x="37" y="840"/>
                  </a:cubicBezTo>
                  <a:lnTo>
                    <a:pt x="1" y="876"/>
                  </a:lnTo>
                  <a:cubicBezTo>
                    <a:pt x="1" y="913"/>
                    <a:pt x="37" y="913"/>
                    <a:pt x="37" y="913"/>
                  </a:cubicBezTo>
                  <a:lnTo>
                    <a:pt x="74" y="913"/>
                  </a:lnTo>
                  <a:cubicBezTo>
                    <a:pt x="147" y="949"/>
                    <a:pt x="229" y="986"/>
                    <a:pt x="302" y="986"/>
                  </a:cubicBezTo>
                  <a:cubicBezTo>
                    <a:pt x="375" y="1022"/>
                    <a:pt x="494" y="1068"/>
                    <a:pt x="603" y="1104"/>
                  </a:cubicBezTo>
                  <a:lnTo>
                    <a:pt x="877" y="1104"/>
                  </a:lnTo>
                  <a:cubicBezTo>
                    <a:pt x="913" y="1104"/>
                    <a:pt x="913" y="1068"/>
                    <a:pt x="950" y="1022"/>
                  </a:cubicBezTo>
                  <a:lnTo>
                    <a:pt x="986" y="986"/>
                  </a:lnTo>
                  <a:lnTo>
                    <a:pt x="986" y="949"/>
                  </a:lnTo>
                  <a:lnTo>
                    <a:pt x="986" y="913"/>
                  </a:lnTo>
                  <a:lnTo>
                    <a:pt x="986" y="876"/>
                  </a:lnTo>
                  <a:cubicBezTo>
                    <a:pt x="986" y="840"/>
                    <a:pt x="950" y="794"/>
                    <a:pt x="950" y="758"/>
                  </a:cubicBezTo>
                  <a:cubicBezTo>
                    <a:pt x="950" y="721"/>
                    <a:pt x="913" y="648"/>
                    <a:pt x="877" y="612"/>
                  </a:cubicBezTo>
                  <a:cubicBezTo>
                    <a:pt x="877" y="566"/>
                    <a:pt x="831" y="530"/>
                    <a:pt x="795" y="457"/>
                  </a:cubicBezTo>
                  <a:cubicBezTo>
                    <a:pt x="758" y="384"/>
                    <a:pt x="685" y="302"/>
                    <a:pt x="649" y="192"/>
                  </a:cubicBezTo>
                  <a:cubicBezTo>
                    <a:pt x="603" y="156"/>
                    <a:pt x="567" y="110"/>
                    <a:pt x="567" y="74"/>
                  </a:cubicBezTo>
                  <a:cubicBezTo>
                    <a:pt x="530" y="74"/>
                    <a:pt x="530" y="37"/>
                    <a:pt x="494" y="1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7" name="Google Shape;4667;p55"/>
            <p:cNvSpPr/>
            <p:nvPr/>
          </p:nvSpPr>
          <p:spPr>
            <a:xfrm>
              <a:off x="903985" y="2729673"/>
              <a:ext cx="59485" cy="61477"/>
            </a:xfrm>
            <a:custGeom>
              <a:avLst/>
              <a:gdLst/>
              <a:ahLst/>
              <a:cxnLst/>
              <a:rect l="l" t="t" r="r" b="b"/>
              <a:pathLst>
                <a:path w="1105" h="1142" extrusionOk="0">
                  <a:moveTo>
                    <a:pt x="566" y="1"/>
                  </a:moveTo>
                  <a:lnTo>
                    <a:pt x="566" y="37"/>
                  </a:lnTo>
                  <a:cubicBezTo>
                    <a:pt x="602" y="119"/>
                    <a:pt x="684" y="192"/>
                    <a:pt x="721" y="265"/>
                  </a:cubicBezTo>
                  <a:cubicBezTo>
                    <a:pt x="757" y="348"/>
                    <a:pt x="794" y="421"/>
                    <a:pt x="876" y="539"/>
                  </a:cubicBezTo>
                  <a:cubicBezTo>
                    <a:pt x="913" y="649"/>
                    <a:pt x="949" y="722"/>
                    <a:pt x="985" y="840"/>
                  </a:cubicBezTo>
                  <a:cubicBezTo>
                    <a:pt x="985" y="877"/>
                    <a:pt x="1022" y="913"/>
                    <a:pt x="1022" y="995"/>
                  </a:cubicBezTo>
                  <a:lnTo>
                    <a:pt x="1022" y="1032"/>
                  </a:lnTo>
                  <a:lnTo>
                    <a:pt x="985" y="1032"/>
                  </a:lnTo>
                  <a:lnTo>
                    <a:pt x="985" y="1068"/>
                  </a:lnTo>
                  <a:lnTo>
                    <a:pt x="794" y="1068"/>
                  </a:lnTo>
                  <a:cubicBezTo>
                    <a:pt x="648" y="1032"/>
                    <a:pt x="529" y="950"/>
                    <a:pt x="374" y="913"/>
                  </a:cubicBezTo>
                  <a:cubicBezTo>
                    <a:pt x="301" y="877"/>
                    <a:pt x="265" y="840"/>
                    <a:pt x="192" y="840"/>
                  </a:cubicBezTo>
                  <a:cubicBezTo>
                    <a:pt x="146" y="804"/>
                    <a:pt x="110" y="804"/>
                    <a:pt x="73" y="767"/>
                  </a:cubicBezTo>
                  <a:cubicBezTo>
                    <a:pt x="37" y="767"/>
                    <a:pt x="37" y="767"/>
                    <a:pt x="0" y="804"/>
                  </a:cubicBezTo>
                  <a:lnTo>
                    <a:pt x="37" y="840"/>
                  </a:lnTo>
                  <a:cubicBezTo>
                    <a:pt x="73" y="840"/>
                    <a:pt x="110" y="877"/>
                    <a:pt x="110" y="877"/>
                  </a:cubicBezTo>
                  <a:cubicBezTo>
                    <a:pt x="146" y="877"/>
                    <a:pt x="228" y="913"/>
                    <a:pt x="265" y="913"/>
                  </a:cubicBezTo>
                  <a:cubicBezTo>
                    <a:pt x="374" y="995"/>
                    <a:pt x="456" y="1032"/>
                    <a:pt x="566" y="1068"/>
                  </a:cubicBezTo>
                  <a:cubicBezTo>
                    <a:pt x="648" y="1105"/>
                    <a:pt x="684" y="1105"/>
                    <a:pt x="757" y="1105"/>
                  </a:cubicBezTo>
                  <a:cubicBezTo>
                    <a:pt x="794" y="1141"/>
                    <a:pt x="830" y="1141"/>
                    <a:pt x="876" y="1141"/>
                  </a:cubicBezTo>
                  <a:lnTo>
                    <a:pt x="985" y="1141"/>
                  </a:lnTo>
                  <a:cubicBezTo>
                    <a:pt x="985" y="1141"/>
                    <a:pt x="1022" y="1141"/>
                    <a:pt x="1022" y="1105"/>
                  </a:cubicBezTo>
                  <a:lnTo>
                    <a:pt x="1058" y="1105"/>
                  </a:lnTo>
                  <a:cubicBezTo>
                    <a:pt x="1058" y="1068"/>
                    <a:pt x="1104" y="1032"/>
                    <a:pt x="1104" y="995"/>
                  </a:cubicBezTo>
                  <a:cubicBezTo>
                    <a:pt x="1104" y="950"/>
                    <a:pt x="1058" y="913"/>
                    <a:pt x="1058" y="877"/>
                  </a:cubicBezTo>
                  <a:cubicBezTo>
                    <a:pt x="1058" y="804"/>
                    <a:pt x="1022" y="767"/>
                    <a:pt x="1022" y="722"/>
                  </a:cubicBezTo>
                  <a:cubicBezTo>
                    <a:pt x="985" y="649"/>
                    <a:pt x="985" y="612"/>
                    <a:pt x="949" y="539"/>
                  </a:cubicBezTo>
                  <a:cubicBezTo>
                    <a:pt x="913" y="457"/>
                    <a:pt x="830" y="348"/>
                    <a:pt x="794" y="229"/>
                  </a:cubicBezTo>
                  <a:cubicBezTo>
                    <a:pt x="721" y="156"/>
                    <a:pt x="684" y="83"/>
                    <a:pt x="648" y="1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8" name="Google Shape;4668;p55"/>
            <p:cNvSpPr/>
            <p:nvPr/>
          </p:nvSpPr>
          <p:spPr>
            <a:xfrm>
              <a:off x="953082" y="2791099"/>
              <a:ext cx="53079" cy="59485"/>
            </a:xfrm>
            <a:custGeom>
              <a:avLst/>
              <a:gdLst/>
              <a:ahLst/>
              <a:cxnLst/>
              <a:rect l="l" t="t" r="r" b="b"/>
              <a:pathLst>
                <a:path w="986" h="1105" extrusionOk="0">
                  <a:moveTo>
                    <a:pt x="530" y="0"/>
                  </a:moveTo>
                  <a:lnTo>
                    <a:pt x="530" y="37"/>
                  </a:lnTo>
                  <a:cubicBezTo>
                    <a:pt x="530" y="82"/>
                    <a:pt x="566" y="155"/>
                    <a:pt x="603" y="192"/>
                  </a:cubicBezTo>
                  <a:cubicBezTo>
                    <a:pt x="721" y="347"/>
                    <a:pt x="794" y="538"/>
                    <a:pt x="831" y="721"/>
                  </a:cubicBezTo>
                  <a:cubicBezTo>
                    <a:pt x="876" y="767"/>
                    <a:pt x="876" y="803"/>
                    <a:pt x="876" y="876"/>
                  </a:cubicBezTo>
                  <a:cubicBezTo>
                    <a:pt x="913" y="912"/>
                    <a:pt x="913" y="949"/>
                    <a:pt x="913" y="1031"/>
                  </a:cubicBezTo>
                  <a:cubicBezTo>
                    <a:pt x="794" y="995"/>
                    <a:pt x="685" y="912"/>
                    <a:pt x="566" y="876"/>
                  </a:cubicBezTo>
                  <a:cubicBezTo>
                    <a:pt x="420" y="803"/>
                    <a:pt x="229" y="684"/>
                    <a:pt x="73" y="611"/>
                  </a:cubicBezTo>
                  <a:lnTo>
                    <a:pt x="1" y="611"/>
                  </a:lnTo>
                  <a:cubicBezTo>
                    <a:pt x="1" y="648"/>
                    <a:pt x="1" y="684"/>
                    <a:pt x="37" y="684"/>
                  </a:cubicBezTo>
                  <a:cubicBezTo>
                    <a:pt x="146" y="721"/>
                    <a:pt x="229" y="767"/>
                    <a:pt x="338" y="840"/>
                  </a:cubicBezTo>
                  <a:cubicBezTo>
                    <a:pt x="530" y="912"/>
                    <a:pt x="721" y="1031"/>
                    <a:pt x="913" y="1104"/>
                  </a:cubicBezTo>
                  <a:lnTo>
                    <a:pt x="949" y="1104"/>
                  </a:lnTo>
                  <a:cubicBezTo>
                    <a:pt x="986" y="1031"/>
                    <a:pt x="986" y="995"/>
                    <a:pt x="986" y="949"/>
                  </a:cubicBezTo>
                  <a:cubicBezTo>
                    <a:pt x="949" y="912"/>
                    <a:pt x="949" y="876"/>
                    <a:pt x="949" y="840"/>
                  </a:cubicBezTo>
                  <a:cubicBezTo>
                    <a:pt x="949" y="721"/>
                    <a:pt x="913" y="648"/>
                    <a:pt x="876" y="538"/>
                  </a:cubicBezTo>
                  <a:cubicBezTo>
                    <a:pt x="831" y="456"/>
                    <a:pt x="794" y="347"/>
                    <a:pt x="721" y="265"/>
                  </a:cubicBezTo>
                  <a:cubicBezTo>
                    <a:pt x="685" y="155"/>
                    <a:pt x="648" y="82"/>
                    <a:pt x="566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9" name="Google Shape;4669;p55"/>
            <p:cNvSpPr/>
            <p:nvPr/>
          </p:nvSpPr>
          <p:spPr>
            <a:xfrm>
              <a:off x="981560" y="2901569"/>
              <a:ext cx="507371" cy="566802"/>
            </a:xfrm>
            <a:custGeom>
              <a:avLst/>
              <a:gdLst/>
              <a:ahLst/>
              <a:cxnLst/>
              <a:rect l="l" t="t" r="r" b="b"/>
              <a:pathLst>
                <a:path w="9425" h="10529" extrusionOk="0">
                  <a:moveTo>
                    <a:pt x="493" y="1"/>
                  </a:moveTo>
                  <a:cubicBezTo>
                    <a:pt x="192" y="1141"/>
                    <a:pt x="1" y="2364"/>
                    <a:pt x="1" y="3650"/>
                  </a:cubicBezTo>
                  <a:cubicBezTo>
                    <a:pt x="1" y="6387"/>
                    <a:pt x="758" y="8977"/>
                    <a:pt x="2017" y="10528"/>
                  </a:cubicBezTo>
                  <a:lnTo>
                    <a:pt x="7417" y="10528"/>
                  </a:lnTo>
                  <a:cubicBezTo>
                    <a:pt x="8667" y="8977"/>
                    <a:pt x="9424" y="6387"/>
                    <a:pt x="9424" y="3650"/>
                  </a:cubicBezTo>
                  <a:cubicBezTo>
                    <a:pt x="9424" y="2364"/>
                    <a:pt x="9242" y="1141"/>
                    <a:pt x="8932" y="1"/>
                  </a:cubicBezTo>
                  <a:close/>
                </a:path>
              </a:pathLst>
            </a:custGeom>
            <a:solidFill>
              <a:srgbClr val="FA84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0" name="Google Shape;4670;p55"/>
            <p:cNvSpPr/>
            <p:nvPr/>
          </p:nvSpPr>
          <p:spPr>
            <a:xfrm>
              <a:off x="983552" y="2985551"/>
              <a:ext cx="503388" cy="436151"/>
            </a:xfrm>
            <a:custGeom>
              <a:avLst/>
              <a:gdLst/>
              <a:ahLst/>
              <a:cxnLst/>
              <a:rect l="l" t="t" r="r" b="b"/>
              <a:pathLst>
                <a:path w="9351" h="8102" extrusionOk="0">
                  <a:moveTo>
                    <a:pt x="4598" y="1"/>
                  </a:moveTo>
                  <a:cubicBezTo>
                    <a:pt x="4598" y="37"/>
                    <a:pt x="4561" y="37"/>
                    <a:pt x="4525" y="37"/>
                  </a:cubicBezTo>
                  <a:cubicBezTo>
                    <a:pt x="4488" y="74"/>
                    <a:pt x="4415" y="74"/>
                    <a:pt x="4370" y="119"/>
                  </a:cubicBezTo>
                  <a:cubicBezTo>
                    <a:pt x="4297" y="229"/>
                    <a:pt x="4187" y="302"/>
                    <a:pt x="4142" y="384"/>
                  </a:cubicBezTo>
                  <a:cubicBezTo>
                    <a:pt x="4105" y="420"/>
                    <a:pt x="4069" y="457"/>
                    <a:pt x="4032" y="530"/>
                  </a:cubicBezTo>
                  <a:cubicBezTo>
                    <a:pt x="4032" y="530"/>
                    <a:pt x="3996" y="576"/>
                    <a:pt x="3996" y="612"/>
                  </a:cubicBezTo>
                  <a:cubicBezTo>
                    <a:pt x="3959" y="721"/>
                    <a:pt x="3914" y="877"/>
                    <a:pt x="3877" y="986"/>
                  </a:cubicBezTo>
                  <a:cubicBezTo>
                    <a:pt x="3877" y="1068"/>
                    <a:pt x="3841" y="1105"/>
                    <a:pt x="3841" y="1178"/>
                  </a:cubicBezTo>
                  <a:cubicBezTo>
                    <a:pt x="3804" y="1214"/>
                    <a:pt x="3768" y="1296"/>
                    <a:pt x="3768" y="1333"/>
                  </a:cubicBezTo>
                  <a:cubicBezTo>
                    <a:pt x="3731" y="1369"/>
                    <a:pt x="3686" y="1406"/>
                    <a:pt x="3613" y="1442"/>
                  </a:cubicBezTo>
                  <a:cubicBezTo>
                    <a:pt x="3613" y="1488"/>
                    <a:pt x="3576" y="1488"/>
                    <a:pt x="3540" y="1524"/>
                  </a:cubicBezTo>
                  <a:cubicBezTo>
                    <a:pt x="3540" y="1524"/>
                    <a:pt x="3503" y="1561"/>
                    <a:pt x="3458" y="1561"/>
                  </a:cubicBezTo>
                  <a:cubicBezTo>
                    <a:pt x="3385" y="1597"/>
                    <a:pt x="3312" y="1597"/>
                    <a:pt x="3230" y="1597"/>
                  </a:cubicBezTo>
                  <a:lnTo>
                    <a:pt x="3047" y="1597"/>
                  </a:lnTo>
                  <a:cubicBezTo>
                    <a:pt x="2965" y="1597"/>
                    <a:pt x="2929" y="1561"/>
                    <a:pt x="2856" y="1524"/>
                  </a:cubicBezTo>
                  <a:cubicBezTo>
                    <a:pt x="2819" y="1524"/>
                    <a:pt x="2773" y="1488"/>
                    <a:pt x="2737" y="1406"/>
                  </a:cubicBezTo>
                  <a:cubicBezTo>
                    <a:pt x="2627" y="1333"/>
                    <a:pt x="2545" y="1214"/>
                    <a:pt x="2472" y="1105"/>
                  </a:cubicBezTo>
                  <a:cubicBezTo>
                    <a:pt x="2399" y="986"/>
                    <a:pt x="2363" y="877"/>
                    <a:pt x="2281" y="758"/>
                  </a:cubicBezTo>
                  <a:cubicBezTo>
                    <a:pt x="2208" y="612"/>
                    <a:pt x="2089" y="457"/>
                    <a:pt x="2016" y="347"/>
                  </a:cubicBezTo>
                  <a:cubicBezTo>
                    <a:pt x="1943" y="265"/>
                    <a:pt x="1861" y="192"/>
                    <a:pt x="1788" y="119"/>
                  </a:cubicBezTo>
                  <a:cubicBezTo>
                    <a:pt x="1752" y="74"/>
                    <a:pt x="1752" y="74"/>
                    <a:pt x="1715" y="37"/>
                  </a:cubicBezTo>
                  <a:lnTo>
                    <a:pt x="1715" y="74"/>
                  </a:lnTo>
                  <a:cubicBezTo>
                    <a:pt x="1679" y="37"/>
                    <a:pt x="1633" y="37"/>
                    <a:pt x="1633" y="37"/>
                  </a:cubicBezTo>
                  <a:lnTo>
                    <a:pt x="1524" y="37"/>
                  </a:lnTo>
                  <a:cubicBezTo>
                    <a:pt x="1487" y="74"/>
                    <a:pt x="1451" y="74"/>
                    <a:pt x="1451" y="119"/>
                  </a:cubicBezTo>
                  <a:cubicBezTo>
                    <a:pt x="1405" y="156"/>
                    <a:pt x="1369" y="192"/>
                    <a:pt x="1332" y="229"/>
                  </a:cubicBezTo>
                  <a:cubicBezTo>
                    <a:pt x="1259" y="302"/>
                    <a:pt x="1223" y="384"/>
                    <a:pt x="1177" y="457"/>
                  </a:cubicBezTo>
                  <a:cubicBezTo>
                    <a:pt x="1140" y="530"/>
                    <a:pt x="1104" y="612"/>
                    <a:pt x="1067" y="685"/>
                  </a:cubicBezTo>
                  <a:cubicBezTo>
                    <a:pt x="1031" y="804"/>
                    <a:pt x="994" y="877"/>
                    <a:pt x="949" y="986"/>
                  </a:cubicBezTo>
                  <a:cubicBezTo>
                    <a:pt x="912" y="1105"/>
                    <a:pt x="876" y="1214"/>
                    <a:pt x="839" y="1333"/>
                  </a:cubicBezTo>
                  <a:cubicBezTo>
                    <a:pt x="803" y="1406"/>
                    <a:pt x="721" y="1488"/>
                    <a:pt x="648" y="1561"/>
                  </a:cubicBezTo>
                  <a:cubicBezTo>
                    <a:pt x="611" y="1597"/>
                    <a:pt x="575" y="1597"/>
                    <a:pt x="493" y="1597"/>
                  </a:cubicBezTo>
                  <a:cubicBezTo>
                    <a:pt x="493" y="1634"/>
                    <a:pt x="456" y="1634"/>
                    <a:pt x="420" y="1634"/>
                  </a:cubicBezTo>
                  <a:cubicBezTo>
                    <a:pt x="420" y="1634"/>
                    <a:pt x="383" y="1634"/>
                    <a:pt x="347" y="1597"/>
                  </a:cubicBezTo>
                  <a:cubicBezTo>
                    <a:pt x="265" y="1597"/>
                    <a:pt x="192" y="1561"/>
                    <a:pt x="119" y="1561"/>
                  </a:cubicBezTo>
                  <a:cubicBezTo>
                    <a:pt x="82" y="1524"/>
                    <a:pt x="82" y="1524"/>
                    <a:pt x="37" y="1524"/>
                  </a:cubicBezTo>
                  <a:cubicBezTo>
                    <a:pt x="37" y="1488"/>
                    <a:pt x="0" y="1488"/>
                    <a:pt x="0" y="1488"/>
                  </a:cubicBezTo>
                  <a:lnTo>
                    <a:pt x="0" y="2090"/>
                  </a:lnTo>
                  <a:cubicBezTo>
                    <a:pt x="0" y="3951"/>
                    <a:pt x="310" y="5666"/>
                    <a:pt x="876" y="7071"/>
                  </a:cubicBezTo>
                  <a:cubicBezTo>
                    <a:pt x="912" y="7034"/>
                    <a:pt x="912" y="7034"/>
                    <a:pt x="912" y="6998"/>
                  </a:cubicBezTo>
                  <a:cubicBezTo>
                    <a:pt x="949" y="6961"/>
                    <a:pt x="1031" y="6879"/>
                    <a:pt x="1104" y="6843"/>
                  </a:cubicBezTo>
                  <a:cubicBezTo>
                    <a:pt x="1140" y="6770"/>
                    <a:pt x="1259" y="6733"/>
                    <a:pt x="1332" y="6733"/>
                  </a:cubicBezTo>
                  <a:cubicBezTo>
                    <a:pt x="1451" y="6733"/>
                    <a:pt x="1524" y="6733"/>
                    <a:pt x="1633" y="6770"/>
                  </a:cubicBezTo>
                  <a:cubicBezTo>
                    <a:pt x="1679" y="6806"/>
                    <a:pt x="1715" y="6806"/>
                    <a:pt x="1752" y="6806"/>
                  </a:cubicBezTo>
                  <a:cubicBezTo>
                    <a:pt x="1752" y="6843"/>
                    <a:pt x="1788" y="6843"/>
                    <a:pt x="1788" y="6843"/>
                  </a:cubicBezTo>
                  <a:cubicBezTo>
                    <a:pt x="1825" y="6879"/>
                    <a:pt x="1861" y="6879"/>
                    <a:pt x="1907" y="6916"/>
                  </a:cubicBezTo>
                  <a:cubicBezTo>
                    <a:pt x="1980" y="6998"/>
                    <a:pt x="2053" y="7071"/>
                    <a:pt x="2089" y="7144"/>
                  </a:cubicBezTo>
                  <a:cubicBezTo>
                    <a:pt x="2171" y="7226"/>
                    <a:pt x="2208" y="7335"/>
                    <a:pt x="2244" y="7417"/>
                  </a:cubicBezTo>
                  <a:cubicBezTo>
                    <a:pt x="2317" y="7527"/>
                    <a:pt x="2363" y="7600"/>
                    <a:pt x="2399" y="7719"/>
                  </a:cubicBezTo>
                  <a:cubicBezTo>
                    <a:pt x="2472" y="7792"/>
                    <a:pt x="2509" y="7874"/>
                    <a:pt x="2545" y="7947"/>
                  </a:cubicBezTo>
                  <a:cubicBezTo>
                    <a:pt x="2591" y="7983"/>
                    <a:pt x="2627" y="8020"/>
                    <a:pt x="2664" y="8020"/>
                  </a:cubicBezTo>
                  <a:cubicBezTo>
                    <a:pt x="2664" y="8056"/>
                    <a:pt x="2700" y="8056"/>
                    <a:pt x="2737" y="8102"/>
                  </a:cubicBezTo>
                  <a:lnTo>
                    <a:pt x="2856" y="8102"/>
                  </a:lnTo>
                  <a:cubicBezTo>
                    <a:pt x="2856" y="8102"/>
                    <a:pt x="2892" y="8102"/>
                    <a:pt x="2929" y="8056"/>
                  </a:cubicBezTo>
                  <a:cubicBezTo>
                    <a:pt x="2965" y="8056"/>
                    <a:pt x="3001" y="8020"/>
                    <a:pt x="3047" y="7983"/>
                  </a:cubicBezTo>
                  <a:cubicBezTo>
                    <a:pt x="3120" y="7947"/>
                    <a:pt x="3157" y="7910"/>
                    <a:pt x="3193" y="7874"/>
                  </a:cubicBezTo>
                  <a:cubicBezTo>
                    <a:pt x="3230" y="7828"/>
                    <a:pt x="3275" y="7792"/>
                    <a:pt x="3312" y="7755"/>
                  </a:cubicBezTo>
                  <a:lnTo>
                    <a:pt x="3312" y="7719"/>
                  </a:lnTo>
                  <a:cubicBezTo>
                    <a:pt x="3348" y="7682"/>
                    <a:pt x="3421" y="7563"/>
                    <a:pt x="3458" y="7490"/>
                  </a:cubicBezTo>
                  <a:cubicBezTo>
                    <a:pt x="3503" y="7417"/>
                    <a:pt x="3540" y="7299"/>
                    <a:pt x="3576" y="7226"/>
                  </a:cubicBezTo>
                  <a:cubicBezTo>
                    <a:pt x="3613" y="7107"/>
                    <a:pt x="3649" y="7034"/>
                    <a:pt x="3686" y="6916"/>
                  </a:cubicBezTo>
                  <a:cubicBezTo>
                    <a:pt x="3768" y="6843"/>
                    <a:pt x="3804" y="6733"/>
                    <a:pt x="3841" y="6651"/>
                  </a:cubicBezTo>
                  <a:cubicBezTo>
                    <a:pt x="3877" y="6578"/>
                    <a:pt x="3959" y="6505"/>
                    <a:pt x="4032" y="6460"/>
                  </a:cubicBezTo>
                  <a:cubicBezTo>
                    <a:pt x="4032" y="6460"/>
                    <a:pt x="4069" y="6423"/>
                    <a:pt x="4105" y="6423"/>
                  </a:cubicBezTo>
                  <a:lnTo>
                    <a:pt x="4333" y="6423"/>
                  </a:lnTo>
                  <a:cubicBezTo>
                    <a:pt x="4370" y="6460"/>
                    <a:pt x="4452" y="6505"/>
                    <a:pt x="4488" y="6505"/>
                  </a:cubicBezTo>
                  <a:cubicBezTo>
                    <a:pt x="4525" y="6542"/>
                    <a:pt x="4561" y="6578"/>
                    <a:pt x="4644" y="6651"/>
                  </a:cubicBezTo>
                  <a:cubicBezTo>
                    <a:pt x="4680" y="6688"/>
                    <a:pt x="4717" y="6733"/>
                    <a:pt x="4753" y="6770"/>
                  </a:cubicBezTo>
                  <a:cubicBezTo>
                    <a:pt x="4826" y="6843"/>
                    <a:pt x="4872" y="6961"/>
                    <a:pt x="4908" y="7071"/>
                  </a:cubicBezTo>
                  <a:cubicBezTo>
                    <a:pt x="4945" y="7144"/>
                    <a:pt x="4981" y="7262"/>
                    <a:pt x="5054" y="7335"/>
                  </a:cubicBezTo>
                  <a:cubicBezTo>
                    <a:pt x="5100" y="7454"/>
                    <a:pt x="5136" y="7600"/>
                    <a:pt x="5246" y="7719"/>
                  </a:cubicBezTo>
                  <a:cubicBezTo>
                    <a:pt x="5246" y="7755"/>
                    <a:pt x="5282" y="7755"/>
                    <a:pt x="5328" y="7792"/>
                  </a:cubicBezTo>
                  <a:lnTo>
                    <a:pt x="5364" y="7828"/>
                  </a:lnTo>
                  <a:lnTo>
                    <a:pt x="5510" y="7828"/>
                  </a:lnTo>
                  <a:cubicBezTo>
                    <a:pt x="5556" y="7828"/>
                    <a:pt x="5592" y="7828"/>
                    <a:pt x="5629" y="7792"/>
                  </a:cubicBezTo>
                  <a:cubicBezTo>
                    <a:pt x="5702" y="7755"/>
                    <a:pt x="5738" y="7719"/>
                    <a:pt x="5820" y="7682"/>
                  </a:cubicBezTo>
                  <a:cubicBezTo>
                    <a:pt x="5857" y="7646"/>
                    <a:pt x="5930" y="7600"/>
                    <a:pt x="5966" y="7563"/>
                  </a:cubicBezTo>
                  <a:cubicBezTo>
                    <a:pt x="5966" y="7527"/>
                    <a:pt x="6012" y="7490"/>
                    <a:pt x="6048" y="7454"/>
                  </a:cubicBezTo>
                  <a:cubicBezTo>
                    <a:pt x="6121" y="7372"/>
                    <a:pt x="6194" y="7226"/>
                    <a:pt x="6277" y="7107"/>
                  </a:cubicBezTo>
                  <a:cubicBezTo>
                    <a:pt x="6313" y="7034"/>
                    <a:pt x="6386" y="6916"/>
                    <a:pt x="6468" y="6806"/>
                  </a:cubicBezTo>
                  <a:cubicBezTo>
                    <a:pt x="6505" y="6733"/>
                    <a:pt x="6578" y="6615"/>
                    <a:pt x="6651" y="6542"/>
                  </a:cubicBezTo>
                  <a:cubicBezTo>
                    <a:pt x="6696" y="6505"/>
                    <a:pt x="6733" y="6460"/>
                    <a:pt x="6769" y="6423"/>
                  </a:cubicBezTo>
                  <a:cubicBezTo>
                    <a:pt x="6806" y="6387"/>
                    <a:pt x="6842" y="6387"/>
                    <a:pt x="6879" y="6350"/>
                  </a:cubicBezTo>
                  <a:cubicBezTo>
                    <a:pt x="6924" y="6314"/>
                    <a:pt x="7034" y="6314"/>
                    <a:pt x="7107" y="6314"/>
                  </a:cubicBezTo>
                  <a:cubicBezTo>
                    <a:pt x="7189" y="6314"/>
                    <a:pt x="7225" y="6314"/>
                    <a:pt x="7298" y="6350"/>
                  </a:cubicBezTo>
                  <a:cubicBezTo>
                    <a:pt x="7335" y="6350"/>
                    <a:pt x="7380" y="6387"/>
                    <a:pt x="7453" y="6423"/>
                  </a:cubicBezTo>
                  <a:cubicBezTo>
                    <a:pt x="7490" y="6460"/>
                    <a:pt x="7563" y="6505"/>
                    <a:pt x="7608" y="6542"/>
                  </a:cubicBezTo>
                  <a:cubicBezTo>
                    <a:pt x="7645" y="6578"/>
                    <a:pt x="7681" y="6615"/>
                    <a:pt x="7681" y="6615"/>
                  </a:cubicBezTo>
                  <a:cubicBezTo>
                    <a:pt x="7718" y="6651"/>
                    <a:pt x="7754" y="6688"/>
                    <a:pt x="7754" y="6733"/>
                  </a:cubicBezTo>
                  <a:cubicBezTo>
                    <a:pt x="7791" y="6770"/>
                    <a:pt x="7837" y="6843"/>
                    <a:pt x="7873" y="6916"/>
                  </a:cubicBezTo>
                  <a:cubicBezTo>
                    <a:pt x="7873" y="6998"/>
                    <a:pt x="7909" y="7071"/>
                    <a:pt x="7909" y="7144"/>
                  </a:cubicBezTo>
                  <a:cubicBezTo>
                    <a:pt x="7946" y="7299"/>
                    <a:pt x="7982" y="7454"/>
                    <a:pt x="8065" y="7600"/>
                  </a:cubicBezTo>
                  <a:cubicBezTo>
                    <a:pt x="8065" y="7646"/>
                    <a:pt x="8065" y="7682"/>
                    <a:pt x="8101" y="7719"/>
                  </a:cubicBezTo>
                  <a:cubicBezTo>
                    <a:pt x="8101" y="7755"/>
                    <a:pt x="8138" y="7755"/>
                    <a:pt x="8138" y="7792"/>
                  </a:cubicBezTo>
                  <a:cubicBezTo>
                    <a:pt x="8895" y="6277"/>
                    <a:pt x="9351" y="4298"/>
                    <a:pt x="9351" y="2090"/>
                  </a:cubicBezTo>
                  <a:lnTo>
                    <a:pt x="9351" y="1561"/>
                  </a:lnTo>
                  <a:cubicBezTo>
                    <a:pt x="9314" y="1597"/>
                    <a:pt x="9278" y="1634"/>
                    <a:pt x="9241" y="1634"/>
                  </a:cubicBezTo>
                  <a:cubicBezTo>
                    <a:pt x="9205" y="1670"/>
                    <a:pt x="9159" y="1716"/>
                    <a:pt x="9086" y="1716"/>
                  </a:cubicBezTo>
                  <a:lnTo>
                    <a:pt x="8931" y="1716"/>
                  </a:lnTo>
                  <a:cubicBezTo>
                    <a:pt x="8858" y="1716"/>
                    <a:pt x="8785" y="1716"/>
                    <a:pt x="8749" y="1670"/>
                  </a:cubicBezTo>
                  <a:cubicBezTo>
                    <a:pt x="8703" y="1670"/>
                    <a:pt x="8667" y="1634"/>
                    <a:pt x="8667" y="1634"/>
                  </a:cubicBezTo>
                  <a:cubicBezTo>
                    <a:pt x="8630" y="1634"/>
                    <a:pt x="8630" y="1597"/>
                    <a:pt x="8594" y="1597"/>
                  </a:cubicBezTo>
                  <a:cubicBezTo>
                    <a:pt x="8521" y="1524"/>
                    <a:pt x="8439" y="1442"/>
                    <a:pt x="8402" y="1333"/>
                  </a:cubicBezTo>
                  <a:cubicBezTo>
                    <a:pt x="8366" y="1260"/>
                    <a:pt x="8329" y="1141"/>
                    <a:pt x="8329" y="1032"/>
                  </a:cubicBezTo>
                  <a:cubicBezTo>
                    <a:pt x="8293" y="913"/>
                    <a:pt x="8293" y="758"/>
                    <a:pt x="8247" y="649"/>
                  </a:cubicBezTo>
                  <a:cubicBezTo>
                    <a:pt x="8247" y="530"/>
                    <a:pt x="8211" y="457"/>
                    <a:pt x="8174" y="347"/>
                  </a:cubicBezTo>
                  <a:cubicBezTo>
                    <a:pt x="8174" y="302"/>
                    <a:pt x="8138" y="265"/>
                    <a:pt x="8101" y="229"/>
                  </a:cubicBezTo>
                  <a:cubicBezTo>
                    <a:pt x="8101" y="192"/>
                    <a:pt x="8065" y="156"/>
                    <a:pt x="8019" y="156"/>
                  </a:cubicBezTo>
                  <a:cubicBezTo>
                    <a:pt x="7982" y="119"/>
                    <a:pt x="7946" y="74"/>
                    <a:pt x="7873" y="37"/>
                  </a:cubicBezTo>
                  <a:cubicBezTo>
                    <a:pt x="7837" y="37"/>
                    <a:pt x="7791" y="37"/>
                    <a:pt x="7754" y="1"/>
                  </a:cubicBezTo>
                  <a:lnTo>
                    <a:pt x="7681" y="1"/>
                  </a:lnTo>
                  <a:cubicBezTo>
                    <a:pt x="7645" y="37"/>
                    <a:pt x="7608" y="37"/>
                    <a:pt x="7563" y="37"/>
                  </a:cubicBezTo>
                  <a:cubicBezTo>
                    <a:pt x="7526" y="74"/>
                    <a:pt x="7490" y="74"/>
                    <a:pt x="7453" y="119"/>
                  </a:cubicBezTo>
                  <a:cubicBezTo>
                    <a:pt x="7380" y="192"/>
                    <a:pt x="7335" y="229"/>
                    <a:pt x="7262" y="302"/>
                  </a:cubicBezTo>
                  <a:cubicBezTo>
                    <a:pt x="7107" y="493"/>
                    <a:pt x="6997" y="721"/>
                    <a:pt x="6879" y="913"/>
                  </a:cubicBezTo>
                  <a:cubicBezTo>
                    <a:pt x="6842" y="1032"/>
                    <a:pt x="6769" y="1105"/>
                    <a:pt x="6696" y="1214"/>
                  </a:cubicBezTo>
                  <a:cubicBezTo>
                    <a:pt x="6651" y="1296"/>
                    <a:pt x="6578" y="1369"/>
                    <a:pt x="6505" y="1442"/>
                  </a:cubicBezTo>
                  <a:cubicBezTo>
                    <a:pt x="6422" y="1524"/>
                    <a:pt x="6313" y="1597"/>
                    <a:pt x="6194" y="1597"/>
                  </a:cubicBezTo>
                  <a:lnTo>
                    <a:pt x="6048" y="1597"/>
                  </a:lnTo>
                  <a:cubicBezTo>
                    <a:pt x="5966" y="1561"/>
                    <a:pt x="5930" y="1524"/>
                    <a:pt x="5857" y="1488"/>
                  </a:cubicBezTo>
                  <a:cubicBezTo>
                    <a:pt x="5784" y="1442"/>
                    <a:pt x="5738" y="1369"/>
                    <a:pt x="5665" y="1296"/>
                  </a:cubicBezTo>
                  <a:cubicBezTo>
                    <a:pt x="5592" y="1178"/>
                    <a:pt x="5510" y="1105"/>
                    <a:pt x="5474" y="986"/>
                  </a:cubicBezTo>
                  <a:cubicBezTo>
                    <a:pt x="5401" y="877"/>
                    <a:pt x="5328" y="721"/>
                    <a:pt x="5246" y="612"/>
                  </a:cubicBezTo>
                  <a:cubicBezTo>
                    <a:pt x="5173" y="493"/>
                    <a:pt x="5100" y="384"/>
                    <a:pt x="5018" y="265"/>
                  </a:cubicBezTo>
                  <a:cubicBezTo>
                    <a:pt x="4981" y="192"/>
                    <a:pt x="4945" y="156"/>
                    <a:pt x="4872" y="119"/>
                  </a:cubicBezTo>
                  <a:cubicBezTo>
                    <a:pt x="4826" y="74"/>
                    <a:pt x="4790" y="74"/>
                    <a:pt x="4790" y="37"/>
                  </a:cubicBezTo>
                  <a:cubicBezTo>
                    <a:pt x="4753" y="37"/>
                    <a:pt x="4717" y="37"/>
                    <a:pt x="4680" y="1"/>
                  </a:cubicBezTo>
                  <a:close/>
                </a:path>
              </a:pathLst>
            </a:custGeom>
            <a:solidFill>
              <a:srgbClr val="CB7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1" name="Google Shape;4671;p55"/>
            <p:cNvSpPr/>
            <p:nvPr/>
          </p:nvSpPr>
          <p:spPr>
            <a:xfrm>
              <a:off x="1198617" y="3018499"/>
              <a:ext cx="54" cy="5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FE6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2" name="Google Shape;4672;p55"/>
            <p:cNvSpPr/>
            <p:nvPr/>
          </p:nvSpPr>
          <p:spPr>
            <a:xfrm>
              <a:off x="1198617" y="3018499"/>
              <a:ext cx="54" cy="5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FE6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3" name="Google Shape;4673;p55"/>
            <p:cNvSpPr/>
            <p:nvPr/>
          </p:nvSpPr>
          <p:spPr>
            <a:xfrm>
              <a:off x="1198617" y="3018499"/>
              <a:ext cx="54" cy="5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FE6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4" name="Google Shape;4674;p55"/>
            <p:cNvSpPr/>
            <p:nvPr/>
          </p:nvSpPr>
          <p:spPr>
            <a:xfrm>
              <a:off x="1079806" y="2991958"/>
              <a:ext cx="54" cy="5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E6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5" name="Google Shape;4675;p55"/>
            <p:cNvSpPr/>
            <p:nvPr/>
          </p:nvSpPr>
          <p:spPr>
            <a:xfrm>
              <a:off x="1079806" y="2991958"/>
              <a:ext cx="54" cy="5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E6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6" name="Google Shape;4676;p55"/>
            <p:cNvSpPr/>
            <p:nvPr/>
          </p:nvSpPr>
          <p:spPr>
            <a:xfrm>
              <a:off x="1218751" y="2991958"/>
              <a:ext cx="54" cy="5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FE6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7" name="Google Shape;4677;p55"/>
            <p:cNvSpPr/>
            <p:nvPr/>
          </p:nvSpPr>
          <p:spPr>
            <a:xfrm>
              <a:off x="1218751" y="2991958"/>
              <a:ext cx="54" cy="5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FE6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8" name="Google Shape;4678;p55"/>
            <p:cNvSpPr/>
            <p:nvPr/>
          </p:nvSpPr>
          <p:spPr>
            <a:xfrm>
              <a:off x="1218751" y="2991958"/>
              <a:ext cx="54" cy="5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FE6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9" name="Google Shape;4679;p55"/>
            <p:cNvSpPr/>
            <p:nvPr/>
          </p:nvSpPr>
          <p:spPr>
            <a:xfrm>
              <a:off x="1415190" y="2993896"/>
              <a:ext cx="54" cy="5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FE6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0" name="Google Shape;4680;p55"/>
            <p:cNvSpPr/>
            <p:nvPr/>
          </p:nvSpPr>
          <p:spPr>
            <a:xfrm>
              <a:off x="1415190" y="2993896"/>
              <a:ext cx="54" cy="5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FE6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1" name="Google Shape;4681;p55"/>
            <p:cNvSpPr/>
            <p:nvPr/>
          </p:nvSpPr>
          <p:spPr>
            <a:xfrm>
              <a:off x="1374438" y="3001756"/>
              <a:ext cx="54" cy="5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FE6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2" name="Google Shape;4682;p55"/>
            <p:cNvSpPr/>
            <p:nvPr/>
          </p:nvSpPr>
          <p:spPr>
            <a:xfrm>
              <a:off x="1374438" y="3001756"/>
              <a:ext cx="54" cy="5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FE6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83" name="Google Shape;4683;p55"/>
          <p:cNvGrpSpPr/>
          <p:nvPr/>
        </p:nvGrpSpPr>
        <p:grpSpPr>
          <a:xfrm>
            <a:off x="6763975" y="1190325"/>
            <a:ext cx="697317" cy="488910"/>
            <a:chOff x="6763975" y="1190325"/>
            <a:chExt cx="697317" cy="488910"/>
          </a:xfrm>
        </p:grpSpPr>
        <p:sp>
          <p:nvSpPr>
            <p:cNvPr id="4684" name="Google Shape;4684;p55"/>
            <p:cNvSpPr/>
            <p:nvPr/>
          </p:nvSpPr>
          <p:spPr>
            <a:xfrm>
              <a:off x="6763975" y="1603345"/>
              <a:ext cx="697317" cy="75890"/>
            </a:xfrm>
            <a:custGeom>
              <a:avLst/>
              <a:gdLst/>
              <a:ahLst/>
              <a:cxnLst/>
              <a:rect l="l" t="t" r="r" b="b"/>
              <a:pathLst>
                <a:path w="12671" h="1379" extrusionOk="0">
                  <a:moveTo>
                    <a:pt x="0" y="1"/>
                  </a:moveTo>
                  <a:lnTo>
                    <a:pt x="0" y="1378"/>
                  </a:lnTo>
                  <a:lnTo>
                    <a:pt x="12671" y="1378"/>
                  </a:lnTo>
                  <a:lnTo>
                    <a:pt x="1267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5" name="Google Shape;4685;p55"/>
            <p:cNvSpPr/>
            <p:nvPr/>
          </p:nvSpPr>
          <p:spPr>
            <a:xfrm>
              <a:off x="6842947" y="1190325"/>
              <a:ext cx="113367" cy="413074"/>
            </a:xfrm>
            <a:custGeom>
              <a:avLst/>
              <a:gdLst/>
              <a:ahLst/>
              <a:cxnLst/>
              <a:rect l="l" t="t" r="r" b="b"/>
              <a:pathLst>
                <a:path w="2060" h="7506" extrusionOk="0">
                  <a:moveTo>
                    <a:pt x="0" y="1"/>
                  </a:moveTo>
                  <a:lnTo>
                    <a:pt x="0" y="7506"/>
                  </a:lnTo>
                  <a:lnTo>
                    <a:pt x="2059" y="7506"/>
                  </a:lnTo>
                  <a:lnTo>
                    <a:pt x="2059" y="1"/>
                  </a:lnTo>
                  <a:close/>
                </a:path>
              </a:pathLst>
            </a:custGeom>
            <a:solidFill>
              <a:srgbClr val="FE6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6" name="Google Shape;4686;p55"/>
            <p:cNvSpPr/>
            <p:nvPr/>
          </p:nvSpPr>
          <p:spPr>
            <a:xfrm>
              <a:off x="7036827" y="1274470"/>
              <a:ext cx="112156" cy="328929"/>
            </a:xfrm>
            <a:custGeom>
              <a:avLst/>
              <a:gdLst/>
              <a:ahLst/>
              <a:cxnLst/>
              <a:rect l="l" t="t" r="r" b="b"/>
              <a:pathLst>
                <a:path w="2038" h="5977" extrusionOk="0">
                  <a:moveTo>
                    <a:pt x="0" y="0"/>
                  </a:moveTo>
                  <a:lnTo>
                    <a:pt x="0" y="5977"/>
                  </a:lnTo>
                  <a:lnTo>
                    <a:pt x="2038" y="5977"/>
                  </a:lnTo>
                  <a:lnTo>
                    <a:pt x="2038" y="0"/>
                  </a:lnTo>
                  <a:close/>
                </a:path>
              </a:pathLst>
            </a:custGeom>
            <a:solidFill>
              <a:srgbClr val="FE6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7" name="Google Shape;4687;p55"/>
            <p:cNvSpPr/>
            <p:nvPr/>
          </p:nvSpPr>
          <p:spPr>
            <a:xfrm>
              <a:off x="7148929" y="1244807"/>
              <a:ext cx="111826" cy="358592"/>
            </a:xfrm>
            <a:custGeom>
              <a:avLst/>
              <a:gdLst/>
              <a:ahLst/>
              <a:cxnLst/>
              <a:rect l="l" t="t" r="r" b="b"/>
              <a:pathLst>
                <a:path w="2032" h="6516" extrusionOk="0">
                  <a:moveTo>
                    <a:pt x="1" y="1"/>
                  </a:moveTo>
                  <a:lnTo>
                    <a:pt x="1" y="6516"/>
                  </a:lnTo>
                  <a:lnTo>
                    <a:pt x="2031" y="6516"/>
                  </a:lnTo>
                  <a:lnTo>
                    <a:pt x="2031" y="1"/>
                  </a:lnTo>
                  <a:close/>
                </a:path>
              </a:pathLst>
            </a:custGeom>
            <a:solidFill>
              <a:srgbClr val="449B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8" name="Google Shape;4688;p55"/>
            <p:cNvSpPr/>
            <p:nvPr/>
          </p:nvSpPr>
          <p:spPr>
            <a:xfrm>
              <a:off x="7260700" y="1341940"/>
              <a:ext cx="111771" cy="261459"/>
            </a:xfrm>
            <a:custGeom>
              <a:avLst/>
              <a:gdLst/>
              <a:ahLst/>
              <a:cxnLst/>
              <a:rect l="l" t="t" r="r" b="b"/>
              <a:pathLst>
                <a:path w="2031" h="4751" extrusionOk="0">
                  <a:moveTo>
                    <a:pt x="0" y="1"/>
                  </a:moveTo>
                  <a:lnTo>
                    <a:pt x="0" y="4751"/>
                  </a:lnTo>
                  <a:lnTo>
                    <a:pt x="2031" y="4751"/>
                  </a:lnTo>
                  <a:lnTo>
                    <a:pt x="2031" y="1"/>
                  </a:lnTo>
                  <a:close/>
                </a:path>
              </a:pathLst>
            </a:custGeom>
            <a:solidFill>
              <a:srgbClr val="FA84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9" name="Google Shape;4689;p55"/>
            <p:cNvSpPr/>
            <p:nvPr/>
          </p:nvSpPr>
          <p:spPr>
            <a:xfrm>
              <a:off x="6842947" y="1233361"/>
              <a:ext cx="113367" cy="11502"/>
            </a:xfrm>
            <a:custGeom>
              <a:avLst/>
              <a:gdLst/>
              <a:ahLst/>
              <a:cxnLst/>
              <a:rect l="l" t="t" r="r" b="b"/>
              <a:pathLst>
                <a:path w="2060" h="209" extrusionOk="0">
                  <a:moveTo>
                    <a:pt x="0" y="1"/>
                  </a:moveTo>
                  <a:lnTo>
                    <a:pt x="0" y="209"/>
                  </a:lnTo>
                  <a:lnTo>
                    <a:pt x="2059" y="209"/>
                  </a:lnTo>
                  <a:lnTo>
                    <a:pt x="2059" y="1"/>
                  </a:lnTo>
                  <a:close/>
                </a:path>
              </a:pathLst>
            </a:custGeom>
            <a:solidFill>
              <a:srgbClr val="FEBF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0" name="Google Shape;4690;p55"/>
            <p:cNvSpPr/>
            <p:nvPr/>
          </p:nvSpPr>
          <p:spPr>
            <a:xfrm>
              <a:off x="6842947" y="1256254"/>
              <a:ext cx="113367" cy="11557"/>
            </a:xfrm>
            <a:custGeom>
              <a:avLst/>
              <a:gdLst/>
              <a:ahLst/>
              <a:cxnLst/>
              <a:rect l="l" t="t" r="r" b="b"/>
              <a:pathLst>
                <a:path w="2060" h="210" extrusionOk="0">
                  <a:moveTo>
                    <a:pt x="0" y="1"/>
                  </a:moveTo>
                  <a:lnTo>
                    <a:pt x="0" y="209"/>
                  </a:lnTo>
                  <a:lnTo>
                    <a:pt x="2059" y="209"/>
                  </a:lnTo>
                  <a:lnTo>
                    <a:pt x="2059" y="1"/>
                  </a:lnTo>
                  <a:close/>
                </a:path>
              </a:pathLst>
            </a:custGeom>
            <a:solidFill>
              <a:srgbClr val="FEBF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1" name="Google Shape;4691;p55"/>
            <p:cNvSpPr/>
            <p:nvPr/>
          </p:nvSpPr>
          <p:spPr>
            <a:xfrm>
              <a:off x="6842947" y="1544130"/>
              <a:ext cx="113367" cy="11502"/>
            </a:xfrm>
            <a:custGeom>
              <a:avLst/>
              <a:gdLst/>
              <a:ahLst/>
              <a:cxnLst/>
              <a:rect l="l" t="t" r="r" b="b"/>
              <a:pathLst>
                <a:path w="2060" h="209" extrusionOk="0">
                  <a:moveTo>
                    <a:pt x="0" y="0"/>
                  </a:moveTo>
                  <a:lnTo>
                    <a:pt x="0" y="208"/>
                  </a:lnTo>
                  <a:lnTo>
                    <a:pt x="2059" y="208"/>
                  </a:lnTo>
                  <a:lnTo>
                    <a:pt x="2059" y="0"/>
                  </a:lnTo>
                  <a:close/>
                </a:path>
              </a:pathLst>
            </a:custGeom>
            <a:solidFill>
              <a:srgbClr val="FEBF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2" name="Google Shape;4692;p55"/>
            <p:cNvSpPr/>
            <p:nvPr/>
          </p:nvSpPr>
          <p:spPr>
            <a:xfrm>
              <a:off x="6842947" y="1569005"/>
              <a:ext cx="113367" cy="11502"/>
            </a:xfrm>
            <a:custGeom>
              <a:avLst/>
              <a:gdLst/>
              <a:ahLst/>
              <a:cxnLst/>
              <a:rect l="l" t="t" r="r" b="b"/>
              <a:pathLst>
                <a:path w="2060" h="209" extrusionOk="0">
                  <a:moveTo>
                    <a:pt x="0" y="0"/>
                  </a:moveTo>
                  <a:lnTo>
                    <a:pt x="0" y="208"/>
                  </a:lnTo>
                  <a:lnTo>
                    <a:pt x="2059" y="208"/>
                  </a:lnTo>
                  <a:lnTo>
                    <a:pt x="2059" y="0"/>
                  </a:lnTo>
                  <a:close/>
                </a:path>
              </a:pathLst>
            </a:custGeom>
            <a:solidFill>
              <a:srgbClr val="FEBF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3" name="Google Shape;4693;p55"/>
            <p:cNvSpPr/>
            <p:nvPr/>
          </p:nvSpPr>
          <p:spPr>
            <a:xfrm>
              <a:off x="7063243" y="1341940"/>
              <a:ext cx="59325" cy="187606"/>
            </a:xfrm>
            <a:custGeom>
              <a:avLst/>
              <a:gdLst/>
              <a:ahLst/>
              <a:cxnLst/>
              <a:rect l="l" t="t" r="r" b="b"/>
              <a:pathLst>
                <a:path w="1078" h="3409" extrusionOk="0">
                  <a:moveTo>
                    <a:pt x="539" y="1"/>
                  </a:moveTo>
                  <a:cubicBezTo>
                    <a:pt x="238" y="1"/>
                    <a:pt x="1" y="776"/>
                    <a:pt x="1" y="1701"/>
                  </a:cubicBezTo>
                  <a:cubicBezTo>
                    <a:pt x="1" y="2656"/>
                    <a:pt x="238" y="3409"/>
                    <a:pt x="539" y="3409"/>
                  </a:cubicBezTo>
                  <a:cubicBezTo>
                    <a:pt x="840" y="3409"/>
                    <a:pt x="1077" y="2656"/>
                    <a:pt x="1077" y="1701"/>
                  </a:cubicBezTo>
                  <a:cubicBezTo>
                    <a:pt x="1077" y="776"/>
                    <a:pt x="840" y="1"/>
                    <a:pt x="539" y="1"/>
                  </a:cubicBezTo>
                  <a:close/>
                </a:path>
              </a:pathLst>
            </a:custGeom>
            <a:solidFill>
              <a:srgbClr val="FEBF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4" name="Google Shape;4694;p55"/>
            <p:cNvSpPr/>
            <p:nvPr/>
          </p:nvSpPr>
          <p:spPr>
            <a:xfrm>
              <a:off x="7148929" y="1535820"/>
              <a:ext cx="111826" cy="67580"/>
            </a:xfrm>
            <a:custGeom>
              <a:avLst/>
              <a:gdLst/>
              <a:ahLst/>
              <a:cxnLst/>
              <a:rect l="l" t="t" r="r" b="b"/>
              <a:pathLst>
                <a:path w="2032" h="1228" extrusionOk="0">
                  <a:moveTo>
                    <a:pt x="1" y="1"/>
                  </a:moveTo>
                  <a:lnTo>
                    <a:pt x="1" y="1228"/>
                  </a:lnTo>
                  <a:lnTo>
                    <a:pt x="2031" y="1228"/>
                  </a:lnTo>
                  <a:lnTo>
                    <a:pt x="2031" y="1"/>
                  </a:lnTo>
                  <a:close/>
                </a:path>
              </a:pathLst>
            </a:custGeom>
            <a:solidFill>
              <a:srgbClr val="FEBF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95" name="Google Shape;4695;p55"/>
          <p:cNvGrpSpPr/>
          <p:nvPr/>
        </p:nvGrpSpPr>
        <p:grpSpPr>
          <a:xfrm>
            <a:off x="7660740" y="1908096"/>
            <a:ext cx="697757" cy="394914"/>
            <a:chOff x="7660740" y="1908096"/>
            <a:chExt cx="697757" cy="394914"/>
          </a:xfrm>
        </p:grpSpPr>
        <p:sp>
          <p:nvSpPr>
            <p:cNvPr id="4696" name="Google Shape;4696;p55"/>
            <p:cNvSpPr/>
            <p:nvPr/>
          </p:nvSpPr>
          <p:spPr>
            <a:xfrm>
              <a:off x="7660740" y="2227506"/>
              <a:ext cx="697757" cy="75505"/>
            </a:xfrm>
            <a:custGeom>
              <a:avLst/>
              <a:gdLst/>
              <a:ahLst/>
              <a:cxnLst/>
              <a:rect l="l" t="t" r="r" b="b"/>
              <a:pathLst>
                <a:path w="12679" h="1372" extrusionOk="0">
                  <a:moveTo>
                    <a:pt x="1" y="1"/>
                  </a:moveTo>
                  <a:lnTo>
                    <a:pt x="1" y="1371"/>
                  </a:lnTo>
                  <a:lnTo>
                    <a:pt x="12679" y="1371"/>
                  </a:lnTo>
                  <a:lnTo>
                    <a:pt x="12679" y="1"/>
                  </a:lnTo>
                  <a:close/>
                </a:path>
              </a:pathLst>
            </a:custGeom>
            <a:solidFill>
              <a:srgbClr val="CB7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7" name="Google Shape;4697;p55"/>
            <p:cNvSpPr/>
            <p:nvPr/>
          </p:nvSpPr>
          <p:spPr>
            <a:xfrm>
              <a:off x="8170893" y="1992186"/>
              <a:ext cx="113752" cy="235374"/>
            </a:xfrm>
            <a:custGeom>
              <a:avLst/>
              <a:gdLst/>
              <a:ahLst/>
              <a:cxnLst/>
              <a:rect l="l" t="t" r="r" b="b"/>
              <a:pathLst>
                <a:path w="2067" h="4277" extrusionOk="0">
                  <a:moveTo>
                    <a:pt x="1" y="1"/>
                  </a:moveTo>
                  <a:lnTo>
                    <a:pt x="1" y="4277"/>
                  </a:lnTo>
                  <a:lnTo>
                    <a:pt x="2067" y="4277"/>
                  </a:lnTo>
                  <a:lnTo>
                    <a:pt x="2067" y="1"/>
                  </a:lnTo>
                  <a:close/>
                </a:path>
              </a:pathLst>
            </a:custGeom>
            <a:solidFill>
              <a:srgbClr val="FA84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8" name="Google Shape;4698;p55"/>
            <p:cNvSpPr/>
            <p:nvPr/>
          </p:nvSpPr>
          <p:spPr>
            <a:xfrm>
              <a:off x="7978609" y="1939685"/>
              <a:ext cx="111771" cy="287875"/>
            </a:xfrm>
            <a:custGeom>
              <a:avLst/>
              <a:gdLst/>
              <a:ahLst/>
              <a:cxnLst/>
              <a:rect l="l" t="t" r="r" b="b"/>
              <a:pathLst>
                <a:path w="2031" h="5231" extrusionOk="0">
                  <a:moveTo>
                    <a:pt x="1" y="0"/>
                  </a:moveTo>
                  <a:lnTo>
                    <a:pt x="1" y="5231"/>
                  </a:lnTo>
                  <a:lnTo>
                    <a:pt x="2031" y="5231"/>
                  </a:lnTo>
                  <a:lnTo>
                    <a:pt x="2031" y="0"/>
                  </a:lnTo>
                  <a:close/>
                </a:path>
              </a:pathLst>
            </a:custGeom>
            <a:solidFill>
              <a:srgbClr val="FE6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9" name="Google Shape;4699;p55"/>
            <p:cNvSpPr/>
            <p:nvPr/>
          </p:nvSpPr>
          <p:spPr>
            <a:xfrm>
              <a:off x="7864911" y="1908096"/>
              <a:ext cx="113752" cy="319464"/>
            </a:xfrm>
            <a:custGeom>
              <a:avLst/>
              <a:gdLst/>
              <a:ahLst/>
              <a:cxnLst/>
              <a:rect l="l" t="t" r="r" b="b"/>
              <a:pathLst>
                <a:path w="2067" h="5805" extrusionOk="0">
                  <a:moveTo>
                    <a:pt x="0" y="0"/>
                  </a:moveTo>
                  <a:lnTo>
                    <a:pt x="0" y="5805"/>
                  </a:lnTo>
                  <a:lnTo>
                    <a:pt x="2067" y="5805"/>
                  </a:lnTo>
                  <a:lnTo>
                    <a:pt x="2067" y="0"/>
                  </a:lnTo>
                  <a:close/>
                </a:path>
              </a:pathLst>
            </a:custGeom>
            <a:solidFill>
              <a:srgbClr val="449B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0" name="Google Shape;4700;p55"/>
            <p:cNvSpPr/>
            <p:nvPr/>
          </p:nvSpPr>
          <p:spPr>
            <a:xfrm>
              <a:off x="7753140" y="2006824"/>
              <a:ext cx="113367" cy="220735"/>
            </a:xfrm>
            <a:custGeom>
              <a:avLst/>
              <a:gdLst/>
              <a:ahLst/>
              <a:cxnLst/>
              <a:rect l="l" t="t" r="r" b="b"/>
              <a:pathLst>
                <a:path w="2060" h="4011" extrusionOk="0">
                  <a:moveTo>
                    <a:pt x="1" y="0"/>
                  </a:moveTo>
                  <a:lnTo>
                    <a:pt x="1" y="4011"/>
                  </a:lnTo>
                  <a:lnTo>
                    <a:pt x="2060" y="4011"/>
                  </a:lnTo>
                  <a:lnTo>
                    <a:pt x="2060" y="0"/>
                  </a:lnTo>
                  <a:close/>
                </a:path>
              </a:pathLst>
            </a:custGeom>
            <a:solidFill>
              <a:srgbClr val="FA84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1" name="Google Shape;4701;p55"/>
            <p:cNvSpPr/>
            <p:nvPr/>
          </p:nvSpPr>
          <p:spPr>
            <a:xfrm>
              <a:off x="7978609" y="1939685"/>
              <a:ext cx="111771" cy="67195"/>
            </a:xfrm>
            <a:custGeom>
              <a:avLst/>
              <a:gdLst/>
              <a:ahLst/>
              <a:cxnLst/>
              <a:rect l="l" t="t" r="r" b="b"/>
              <a:pathLst>
                <a:path w="2031" h="1221" extrusionOk="0">
                  <a:moveTo>
                    <a:pt x="1" y="0"/>
                  </a:moveTo>
                  <a:lnTo>
                    <a:pt x="1" y="1220"/>
                  </a:lnTo>
                  <a:lnTo>
                    <a:pt x="2031" y="1220"/>
                  </a:lnTo>
                  <a:lnTo>
                    <a:pt x="2031" y="0"/>
                  </a:lnTo>
                  <a:close/>
                </a:path>
              </a:pathLst>
            </a:custGeom>
            <a:solidFill>
              <a:srgbClr val="FEBF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2" name="Google Shape;4702;p55"/>
            <p:cNvSpPr/>
            <p:nvPr/>
          </p:nvSpPr>
          <p:spPr>
            <a:xfrm>
              <a:off x="8170893" y="1992186"/>
              <a:ext cx="31258" cy="235374"/>
            </a:xfrm>
            <a:custGeom>
              <a:avLst/>
              <a:gdLst/>
              <a:ahLst/>
              <a:cxnLst/>
              <a:rect l="l" t="t" r="r" b="b"/>
              <a:pathLst>
                <a:path w="568" h="4277" extrusionOk="0">
                  <a:moveTo>
                    <a:pt x="1" y="1"/>
                  </a:moveTo>
                  <a:lnTo>
                    <a:pt x="1" y="4277"/>
                  </a:lnTo>
                  <a:lnTo>
                    <a:pt x="567" y="4277"/>
                  </a:lnTo>
                  <a:lnTo>
                    <a:pt x="567" y="1"/>
                  </a:lnTo>
                  <a:close/>
                </a:path>
              </a:pathLst>
            </a:custGeom>
            <a:solidFill>
              <a:srgbClr val="449B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03" name="Google Shape;4703;p55"/>
          <p:cNvGrpSpPr/>
          <p:nvPr/>
        </p:nvGrpSpPr>
        <p:grpSpPr>
          <a:xfrm>
            <a:off x="719989" y="3468377"/>
            <a:ext cx="1499574" cy="1117327"/>
            <a:chOff x="719989" y="3468377"/>
            <a:chExt cx="1499574" cy="1117327"/>
          </a:xfrm>
        </p:grpSpPr>
        <p:sp>
          <p:nvSpPr>
            <p:cNvPr id="4704" name="Google Shape;4704;p55"/>
            <p:cNvSpPr/>
            <p:nvPr/>
          </p:nvSpPr>
          <p:spPr>
            <a:xfrm>
              <a:off x="719989" y="3468377"/>
              <a:ext cx="1499554" cy="570421"/>
            </a:xfrm>
            <a:custGeom>
              <a:avLst/>
              <a:gdLst/>
              <a:ahLst/>
              <a:cxnLst/>
              <a:rect l="l" t="t" r="r" b="b"/>
              <a:pathLst>
                <a:path w="19259" h="7326" extrusionOk="0">
                  <a:moveTo>
                    <a:pt x="1" y="0"/>
                  </a:moveTo>
                  <a:lnTo>
                    <a:pt x="1" y="7326"/>
                  </a:lnTo>
                  <a:lnTo>
                    <a:pt x="19258" y="7326"/>
                  </a:lnTo>
                  <a:lnTo>
                    <a:pt x="19258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5" name="Google Shape;4705;p55"/>
            <p:cNvSpPr/>
            <p:nvPr/>
          </p:nvSpPr>
          <p:spPr>
            <a:xfrm>
              <a:off x="719989" y="3468377"/>
              <a:ext cx="125826" cy="1117327"/>
            </a:xfrm>
            <a:custGeom>
              <a:avLst/>
              <a:gdLst/>
              <a:ahLst/>
              <a:cxnLst/>
              <a:rect l="l" t="t" r="r" b="b"/>
              <a:pathLst>
                <a:path w="1616" h="14350" extrusionOk="0">
                  <a:moveTo>
                    <a:pt x="1" y="0"/>
                  </a:moveTo>
                  <a:lnTo>
                    <a:pt x="1" y="14350"/>
                  </a:lnTo>
                  <a:lnTo>
                    <a:pt x="783" y="14350"/>
                  </a:lnTo>
                  <a:lnTo>
                    <a:pt x="1615" y="0"/>
                  </a:lnTo>
                  <a:close/>
                </a:path>
              </a:pathLst>
            </a:custGeom>
            <a:solidFill>
              <a:srgbClr val="FEBF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6" name="Google Shape;4706;p55"/>
            <p:cNvSpPr/>
            <p:nvPr/>
          </p:nvSpPr>
          <p:spPr>
            <a:xfrm>
              <a:off x="2093737" y="3468377"/>
              <a:ext cx="125826" cy="1117327"/>
            </a:xfrm>
            <a:custGeom>
              <a:avLst/>
              <a:gdLst/>
              <a:ahLst/>
              <a:cxnLst/>
              <a:rect l="l" t="t" r="r" b="b"/>
              <a:pathLst>
                <a:path w="1616" h="14350" extrusionOk="0">
                  <a:moveTo>
                    <a:pt x="1" y="0"/>
                  </a:moveTo>
                  <a:lnTo>
                    <a:pt x="833" y="14350"/>
                  </a:lnTo>
                  <a:lnTo>
                    <a:pt x="1615" y="14350"/>
                  </a:lnTo>
                  <a:lnTo>
                    <a:pt x="1615" y="0"/>
                  </a:lnTo>
                  <a:close/>
                </a:path>
              </a:pathLst>
            </a:custGeom>
            <a:solidFill>
              <a:srgbClr val="FEBF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7" name="Google Shape;4707;p55"/>
            <p:cNvSpPr/>
            <p:nvPr/>
          </p:nvSpPr>
          <p:spPr>
            <a:xfrm>
              <a:off x="1313854" y="3719715"/>
              <a:ext cx="311839" cy="67663"/>
            </a:xfrm>
            <a:custGeom>
              <a:avLst/>
              <a:gdLst/>
              <a:ahLst/>
              <a:cxnLst/>
              <a:rect l="l" t="t" r="r" b="b"/>
              <a:pathLst>
                <a:path w="4005" h="869" extrusionOk="0">
                  <a:moveTo>
                    <a:pt x="1" y="1"/>
                  </a:moveTo>
                  <a:lnTo>
                    <a:pt x="1" y="869"/>
                  </a:lnTo>
                  <a:lnTo>
                    <a:pt x="4004" y="869"/>
                  </a:lnTo>
                  <a:lnTo>
                    <a:pt x="4004" y="1"/>
                  </a:lnTo>
                  <a:close/>
                </a:path>
              </a:pathLst>
            </a:custGeom>
            <a:solidFill>
              <a:srgbClr val="FFB3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8" name="Google Shape;6656;p78">
            <a:extLst>
              <a:ext uri="{FF2B5EF4-FFF2-40B4-BE49-F238E27FC236}">
                <a16:creationId xmlns:a16="http://schemas.microsoft.com/office/drawing/2014/main" id="{619B7442-7473-494A-A321-70B3995575AC}"/>
              </a:ext>
            </a:extLst>
          </p:cNvPr>
          <p:cNvSpPr/>
          <p:nvPr/>
        </p:nvSpPr>
        <p:spPr>
          <a:xfrm>
            <a:off x="2560846" y="1222530"/>
            <a:ext cx="3882405" cy="3026598"/>
          </a:xfrm>
          <a:custGeom>
            <a:avLst/>
            <a:gdLst/>
            <a:ahLst/>
            <a:cxnLst/>
            <a:rect l="l" t="t" r="r" b="b"/>
            <a:pathLst>
              <a:path w="136985" h="109230" extrusionOk="0">
                <a:moveTo>
                  <a:pt x="130648" y="5124"/>
                </a:moveTo>
                <a:lnTo>
                  <a:pt x="130648" y="75445"/>
                </a:lnTo>
                <a:lnTo>
                  <a:pt x="5722" y="75445"/>
                </a:lnTo>
                <a:lnTo>
                  <a:pt x="5722" y="5124"/>
                </a:lnTo>
                <a:close/>
                <a:moveTo>
                  <a:pt x="4219" y="1"/>
                </a:moveTo>
                <a:cubicBezTo>
                  <a:pt x="2029" y="1"/>
                  <a:pt x="1" y="1358"/>
                  <a:pt x="1" y="3622"/>
                </a:cubicBezTo>
                <a:lnTo>
                  <a:pt x="1" y="81239"/>
                </a:lnTo>
                <a:lnTo>
                  <a:pt x="1" y="88861"/>
                </a:lnTo>
                <a:lnTo>
                  <a:pt x="1" y="89314"/>
                </a:lnTo>
                <a:cubicBezTo>
                  <a:pt x="1" y="91504"/>
                  <a:pt x="2029" y="93550"/>
                  <a:pt x="4219" y="93550"/>
                </a:cubicBezTo>
                <a:lnTo>
                  <a:pt x="54769" y="93550"/>
                </a:lnTo>
                <a:cubicBezTo>
                  <a:pt x="54769" y="93550"/>
                  <a:pt x="54679" y="98602"/>
                  <a:pt x="52723" y="101915"/>
                </a:cubicBezTo>
                <a:cubicBezTo>
                  <a:pt x="52506" y="102295"/>
                  <a:pt x="52198" y="102675"/>
                  <a:pt x="51890" y="102965"/>
                </a:cubicBezTo>
                <a:cubicBezTo>
                  <a:pt x="51057" y="103870"/>
                  <a:pt x="50080" y="104776"/>
                  <a:pt x="49247" y="105536"/>
                </a:cubicBezTo>
                <a:cubicBezTo>
                  <a:pt x="47672" y="106966"/>
                  <a:pt x="46767" y="108107"/>
                  <a:pt x="48577" y="108632"/>
                </a:cubicBezTo>
                <a:cubicBezTo>
                  <a:pt x="49247" y="109012"/>
                  <a:pt x="50388" y="109229"/>
                  <a:pt x="52343" y="109229"/>
                </a:cubicBezTo>
                <a:lnTo>
                  <a:pt x="85620" y="109229"/>
                </a:lnTo>
                <a:cubicBezTo>
                  <a:pt x="88934" y="109229"/>
                  <a:pt x="90147" y="108940"/>
                  <a:pt x="90147" y="107727"/>
                </a:cubicBezTo>
                <a:cubicBezTo>
                  <a:pt x="90219" y="106821"/>
                  <a:pt x="87811" y="104776"/>
                  <a:pt x="86073" y="102965"/>
                </a:cubicBezTo>
                <a:cubicBezTo>
                  <a:pt x="85620" y="102603"/>
                  <a:pt x="85313" y="102060"/>
                  <a:pt x="85005" y="101535"/>
                </a:cubicBezTo>
                <a:lnTo>
                  <a:pt x="84552" y="101535"/>
                </a:lnTo>
                <a:cubicBezTo>
                  <a:pt x="82742" y="98221"/>
                  <a:pt x="82669" y="93550"/>
                  <a:pt x="82669" y="93550"/>
                </a:cubicBezTo>
                <a:lnTo>
                  <a:pt x="132531" y="93550"/>
                </a:lnTo>
                <a:cubicBezTo>
                  <a:pt x="134794" y="93550"/>
                  <a:pt x="136985" y="91504"/>
                  <a:pt x="136985" y="89314"/>
                </a:cubicBezTo>
                <a:lnTo>
                  <a:pt x="136985" y="88861"/>
                </a:lnTo>
                <a:lnTo>
                  <a:pt x="136985" y="81239"/>
                </a:lnTo>
                <a:lnTo>
                  <a:pt x="136985" y="3622"/>
                </a:lnTo>
                <a:cubicBezTo>
                  <a:pt x="136985" y="1358"/>
                  <a:pt x="134794" y="1"/>
                  <a:pt x="13253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050" name="Picture 2" descr="Word Search">
            <a:extLst>
              <a:ext uri="{FF2B5EF4-FFF2-40B4-BE49-F238E27FC236}">
                <a16:creationId xmlns:a16="http://schemas.microsoft.com/office/drawing/2014/main" id="{99E1FB08-897D-47D3-8BDA-7B50AF058F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0133" y="1380066"/>
            <a:ext cx="3488267" cy="21251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1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2" name="Picture 4" descr="word-search · GitHub Topics · GitHub">
            <a:extLst>
              <a:ext uri="{FF2B5EF4-FFF2-40B4-BE49-F238E27FC236}">
                <a16:creationId xmlns:a16="http://schemas.microsoft.com/office/drawing/2014/main" id="{EB9DCFC3-32C4-4189-BD12-5B86C51C79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867" y="1345142"/>
            <a:ext cx="3615266" cy="22955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7E7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صورة 20">
            <a:extLst>
              <a:ext uri="{FF2B5EF4-FFF2-40B4-BE49-F238E27FC236}">
                <a16:creationId xmlns:a16="http://schemas.microsoft.com/office/drawing/2014/main" id="{34E0A122-B56B-4ADD-B127-4B15A757AA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686" t="21399" r="61574" b="9959"/>
          <a:stretch/>
        </p:blipFill>
        <p:spPr>
          <a:xfrm>
            <a:off x="609599" y="575735"/>
            <a:ext cx="3183467" cy="3886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6600"/>
            </a:solidFill>
            <a:miter lim="800000"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2" name="Picture 4" descr="Word Search">
            <a:extLst>
              <a:ext uri="{FF2B5EF4-FFF2-40B4-BE49-F238E27FC236}">
                <a16:creationId xmlns:a16="http://schemas.microsoft.com/office/drawing/2014/main" id="{C67B2785-526C-46EB-A843-649517BCEA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41"/>
          <a:stretch/>
        </p:blipFill>
        <p:spPr bwMode="auto">
          <a:xfrm>
            <a:off x="4274415" y="134144"/>
            <a:ext cx="2048963" cy="645526"/>
          </a:xfrm>
          <a:prstGeom prst="rect">
            <a:avLst/>
          </a:prstGeom>
          <a:ln w="38100" cap="sq">
            <a:solidFill>
              <a:schemeClr val="accent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" name="Picture 2" descr="Teacher PNG">
            <a:extLst>
              <a:ext uri="{FF2B5EF4-FFF2-40B4-BE49-F238E27FC236}">
                <a16:creationId xmlns:a16="http://schemas.microsoft.com/office/drawing/2014/main" id="{4A1C6AA1-E3D0-4E88-9AEA-E69A331965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7196" y="816713"/>
            <a:ext cx="1198067" cy="1652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4" name="فقاعة التفكير: على شكل سحابة 93">
            <a:extLst>
              <a:ext uri="{FF2B5EF4-FFF2-40B4-BE49-F238E27FC236}">
                <a16:creationId xmlns:a16="http://schemas.microsoft.com/office/drawing/2014/main" id="{92943014-5DBC-4EB8-B858-22FCE33F22BC}"/>
              </a:ext>
            </a:extLst>
          </p:cNvPr>
          <p:cNvSpPr/>
          <p:nvPr/>
        </p:nvSpPr>
        <p:spPr>
          <a:xfrm>
            <a:off x="3898570" y="1098823"/>
            <a:ext cx="3427012" cy="1195644"/>
          </a:xfrm>
          <a:prstGeom prst="cloudCallout">
            <a:avLst>
              <a:gd name="adj1" fmla="val 55746"/>
              <a:gd name="adj2" fmla="val -24890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dirty="0"/>
              <a:t>Find a word means….</a:t>
            </a:r>
          </a:p>
          <a:p>
            <a:pPr algn="ctr"/>
            <a:r>
              <a:rPr lang="en-US" sz="1600" b="1" dirty="0">
                <a:latin typeface="Patrick Hand" panose="020B0604020202020204" charset="0"/>
              </a:rPr>
              <a:t>the main building at an airport</a:t>
            </a:r>
            <a:endParaRPr lang="ar-SA" sz="1600" b="1" dirty="0">
              <a:latin typeface="Patrick Hand" panose="020B0604020202020204" charset="0"/>
            </a:endParaRPr>
          </a:p>
        </p:txBody>
      </p:sp>
      <p:pic>
        <p:nvPicPr>
          <p:cNvPr id="95" name="صورة 94">
            <a:extLst>
              <a:ext uri="{FF2B5EF4-FFF2-40B4-BE49-F238E27FC236}">
                <a16:creationId xmlns:a16="http://schemas.microsoft.com/office/drawing/2014/main" id="{D0E45A0D-EF36-4644-B9D1-5F48003D3F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39811" y="3294741"/>
            <a:ext cx="1152244" cy="1432684"/>
          </a:xfrm>
          <a:prstGeom prst="rect">
            <a:avLst/>
          </a:prstGeom>
        </p:spPr>
      </p:pic>
      <p:sp>
        <p:nvSpPr>
          <p:cNvPr id="96" name="فقاعة الكلام: مستطيلة مستديرة الزوايا 95">
            <a:extLst>
              <a:ext uri="{FF2B5EF4-FFF2-40B4-BE49-F238E27FC236}">
                <a16:creationId xmlns:a16="http://schemas.microsoft.com/office/drawing/2014/main" id="{147F58AD-BB64-4034-AC86-8B57534C2E0A}"/>
              </a:ext>
            </a:extLst>
          </p:cNvPr>
          <p:cNvSpPr/>
          <p:nvPr/>
        </p:nvSpPr>
        <p:spPr>
          <a:xfrm>
            <a:off x="5562600" y="3245626"/>
            <a:ext cx="1871133" cy="581308"/>
          </a:xfrm>
          <a:prstGeom prst="wedgeRoundRectCallout">
            <a:avLst>
              <a:gd name="adj1" fmla="val -61533"/>
              <a:gd name="adj2" fmla="val 23871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/>
              <a:t>Terminal</a:t>
            </a:r>
            <a:endParaRPr lang="ar-SA" sz="1600" b="1" dirty="0"/>
          </a:p>
        </p:txBody>
      </p:sp>
      <p:grpSp>
        <p:nvGrpSpPr>
          <p:cNvPr id="97" name="Google Shape;3410;p48">
            <a:extLst>
              <a:ext uri="{FF2B5EF4-FFF2-40B4-BE49-F238E27FC236}">
                <a16:creationId xmlns:a16="http://schemas.microsoft.com/office/drawing/2014/main" id="{1D82A75D-EB1F-46E1-9988-E63998ACDA6C}"/>
              </a:ext>
            </a:extLst>
          </p:cNvPr>
          <p:cNvGrpSpPr/>
          <p:nvPr/>
        </p:nvGrpSpPr>
        <p:grpSpPr>
          <a:xfrm>
            <a:off x="7620000" y="2980268"/>
            <a:ext cx="939799" cy="1597718"/>
            <a:chOff x="7846743" y="3629216"/>
            <a:chExt cx="698707" cy="974169"/>
          </a:xfrm>
        </p:grpSpPr>
        <p:sp>
          <p:nvSpPr>
            <p:cNvPr id="98" name="Google Shape;3411;p48">
              <a:extLst>
                <a:ext uri="{FF2B5EF4-FFF2-40B4-BE49-F238E27FC236}">
                  <a16:creationId xmlns:a16="http://schemas.microsoft.com/office/drawing/2014/main" id="{73A91A1E-2248-4755-9245-18B9B50E1D33}"/>
                </a:ext>
              </a:extLst>
            </p:cNvPr>
            <p:cNvSpPr/>
            <p:nvPr/>
          </p:nvSpPr>
          <p:spPr>
            <a:xfrm>
              <a:off x="7911195" y="3735867"/>
              <a:ext cx="328003" cy="727145"/>
            </a:xfrm>
            <a:custGeom>
              <a:avLst/>
              <a:gdLst/>
              <a:ahLst/>
              <a:cxnLst/>
              <a:rect l="l" t="t" r="r" b="b"/>
              <a:pathLst>
                <a:path w="5247" h="11632" extrusionOk="0">
                  <a:moveTo>
                    <a:pt x="2008" y="1"/>
                  </a:moveTo>
                  <a:lnTo>
                    <a:pt x="1971" y="37"/>
                  </a:lnTo>
                  <a:cubicBezTo>
                    <a:pt x="2053" y="265"/>
                    <a:pt x="2090" y="493"/>
                    <a:pt x="2163" y="721"/>
                  </a:cubicBezTo>
                  <a:lnTo>
                    <a:pt x="2199" y="949"/>
                  </a:lnTo>
                  <a:cubicBezTo>
                    <a:pt x="2236" y="1031"/>
                    <a:pt x="2281" y="1141"/>
                    <a:pt x="2281" y="1259"/>
                  </a:cubicBezTo>
                  <a:lnTo>
                    <a:pt x="2281" y="1332"/>
                  </a:lnTo>
                  <a:cubicBezTo>
                    <a:pt x="2236" y="1296"/>
                    <a:pt x="2236" y="1296"/>
                    <a:pt x="2199" y="1296"/>
                  </a:cubicBezTo>
                  <a:cubicBezTo>
                    <a:pt x="2163" y="1259"/>
                    <a:pt x="2126" y="1223"/>
                    <a:pt x="2090" y="1177"/>
                  </a:cubicBezTo>
                  <a:cubicBezTo>
                    <a:pt x="2008" y="1104"/>
                    <a:pt x="1935" y="995"/>
                    <a:pt x="1862" y="840"/>
                  </a:cubicBezTo>
                  <a:cubicBezTo>
                    <a:pt x="1825" y="803"/>
                    <a:pt x="1780" y="721"/>
                    <a:pt x="1743" y="648"/>
                  </a:cubicBezTo>
                  <a:cubicBezTo>
                    <a:pt x="1707" y="612"/>
                    <a:pt x="1707" y="575"/>
                    <a:pt x="1670" y="493"/>
                  </a:cubicBezTo>
                  <a:lnTo>
                    <a:pt x="1552" y="493"/>
                  </a:lnTo>
                  <a:lnTo>
                    <a:pt x="1552" y="539"/>
                  </a:lnTo>
                  <a:cubicBezTo>
                    <a:pt x="1634" y="721"/>
                    <a:pt x="1707" y="876"/>
                    <a:pt x="1825" y="1031"/>
                  </a:cubicBezTo>
                  <a:cubicBezTo>
                    <a:pt x="1898" y="1141"/>
                    <a:pt x="1935" y="1223"/>
                    <a:pt x="2008" y="1259"/>
                  </a:cubicBezTo>
                  <a:cubicBezTo>
                    <a:pt x="2053" y="1296"/>
                    <a:pt x="2090" y="1332"/>
                    <a:pt x="2126" y="1369"/>
                  </a:cubicBezTo>
                  <a:cubicBezTo>
                    <a:pt x="2199" y="1369"/>
                    <a:pt x="2236" y="1405"/>
                    <a:pt x="2281" y="1405"/>
                  </a:cubicBezTo>
                  <a:lnTo>
                    <a:pt x="2318" y="1405"/>
                  </a:lnTo>
                  <a:cubicBezTo>
                    <a:pt x="2427" y="1907"/>
                    <a:pt x="2509" y="2363"/>
                    <a:pt x="2582" y="2856"/>
                  </a:cubicBezTo>
                  <a:lnTo>
                    <a:pt x="2582" y="2929"/>
                  </a:lnTo>
                  <a:lnTo>
                    <a:pt x="2619" y="3121"/>
                  </a:lnTo>
                  <a:lnTo>
                    <a:pt x="2619" y="3157"/>
                  </a:lnTo>
                  <a:lnTo>
                    <a:pt x="2546" y="3157"/>
                  </a:lnTo>
                  <a:cubicBezTo>
                    <a:pt x="2509" y="3121"/>
                    <a:pt x="2464" y="3121"/>
                    <a:pt x="2427" y="3084"/>
                  </a:cubicBezTo>
                  <a:cubicBezTo>
                    <a:pt x="2354" y="3048"/>
                    <a:pt x="2318" y="3002"/>
                    <a:pt x="2236" y="2965"/>
                  </a:cubicBezTo>
                  <a:cubicBezTo>
                    <a:pt x="2090" y="2774"/>
                    <a:pt x="1971" y="2591"/>
                    <a:pt x="1862" y="2400"/>
                  </a:cubicBezTo>
                  <a:lnTo>
                    <a:pt x="1825" y="2363"/>
                  </a:lnTo>
                  <a:cubicBezTo>
                    <a:pt x="1780" y="2281"/>
                    <a:pt x="1743" y="2208"/>
                    <a:pt x="1707" y="2172"/>
                  </a:cubicBezTo>
                  <a:cubicBezTo>
                    <a:pt x="1707" y="2135"/>
                    <a:pt x="1670" y="2135"/>
                    <a:pt x="1634" y="2135"/>
                  </a:cubicBezTo>
                  <a:cubicBezTo>
                    <a:pt x="1597" y="2135"/>
                    <a:pt x="1597" y="2135"/>
                    <a:pt x="1597" y="2172"/>
                  </a:cubicBezTo>
                  <a:lnTo>
                    <a:pt x="1597" y="2208"/>
                  </a:lnTo>
                  <a:lnTo>
                    <a:pt x="1634" y="2245"/>
                  </a:lnTo>
                  <a:lnTo>
                    <a:pt x="1634" y="2281"/>
                  </a:lnTo>
                  <a:cubicBezTo>
                    <a:pt x="1670" y="2400"/>
                    <a:pt x="1743" y="2509"/>
                    <a:pt x="1825" y="2628"/>
                  </a:cubicBezTo>
                  <a:cubicBezTo>
                    <a:pt x="1898" y="2737"/>
                    <a:pt x="1971" y="2856"/>
                    <a:pt x="2053" y="2929"/>
                  </a:cubicBezTo>
                  <a:cubicBezTo>
                    <a:pt x="2126" y="3002"/>
                    <a:pt x="2199" y="3121"/>
                    <a:pt x="2354" y="3193"/>
                  </a:cubicBezTo>
                  <a:cubicBezTo>
                    <a:pt x="2391" y="3230"/>
                    <a:pt x="2464" y="3276"/>
                    <a:pt x="2509" y="3276"/>
                  </a:cubicBezTo>
                  <a:lnTo>
                    <a:pt x="2619" y="3276"/>
                  </a:lnTo>
                  <a:lnTo>
                    <a:pt x="2619" y="3312"/>
                  </a:lnTo>
                  <a:lnTo>
                    <a:pt x="2655" y="3312"/>
                  </a:lnTo>
                  <a:cubicBezTo>
                    <a:pt x="2655" y="3422"/>
                    <a:pt x="2655" y="3540"/>
                    <a:pt x="2692" y="3613"/>
                  </a:cubicBezTo>
                  <a:lnTo>
                    <a:pt x="2692" y="3805"/>
                  </a:lnTo>
                  <a:cubicBezTo>
                    <a:pt x="2738" y="4069"/>
                    <a:pt x="2774" y="4297"/>
                    <a:pt x="2774" y="4562"/>
                  </a:cubicBezTo>
                  <a:lnTo>
                    <a:pt x="2811" y="4598"/>
                  </a:lnTo>
                  <a:lnTo>
                    <a:pt x="2811" y="4717"/>
                  </a:lnTo>
                  <a:cubicBezTo>
                    <a:pt x="2811" y="4945"/>
                    <a:pt x="2847" y="5173"/>
                    <a:pt x="2883" y="5438"/>
                  </a:cubicBezTo>
                  <a:lnTo>
                    <a:pt x="2883" y="5474"/>
                  </a:lnTo>
                  <a:lnTo>
                    <a:pt x="2655" y="5474"/>
                  </a:lnTo>
                  <a:cubicBezTo>
                    <a:pt x="2546" y="5474"/>
                    <a:pt x="2427" y="5438"/>
                    <a:pt x="2236" y="5401"/>
                  </a:cubicBezTo>
                  <a:cubicBezTo>
                    <a:pt x="2126" y="5365"/>
                    <a:pt x="2008" y="5328"/>
                    <a:pt x="1898" y="5246"/>
                  </a:cubicBezTo>
                  <a:cubicBezTo>
                    <a:pt x="1780" y="5210"/>
                    <a:pt x="1670" y="5173"/>
                    <a:pt x="1552" y="5100"/>
                  </a:cubicBezTo>
                  <a:cubicBezTo>
                    <a:pt x="1251" y="4909"/>
                    <a:pt x="949" y="4680"/>
                    <a:pt x="685" y="4416"/>
                  </a:cubicBezTo>
                  <a:cubicBezTo>
                    <a:pt x="566" y="4334"/>
                    <a:pt x="493" y="4224"/>
                    <a:pt x="375" y="4106"/>
                  </a:cubicBezTo>
                  <a:cubicBezTo>
                    <a:pt x="375" y="4069"/>
                    <a:pt x="338" y="4033"/>
                    <a:pt x="302" y="3996"/>
                  </a:cubicBezTo>
                  <a:lnTo>
                    <a:pt x="265" y="3960"/>
                  </a:lnTo>
                  <a:lnTo>
                    <a:pt x="229" y="3878"/>
                  </a:lnTo>
                  <a:lnTo>
                    <a:pt x="147" y="3805"/>
                  </a:lnTo>
                  <a:cubicBezTo>
                    <a:pt x="110" y="3768"/>
                    <a:pt x="110" y="3768"/>
                    <a:pt x="74" y="3768"/>
                  </a:cubicBezTo>
                  <a:lnTo>
                    <a:pt x="37" y="3805"/>
                  </a:lnTo>
                  <a:lnTo>
                    <a:pt x="1" y="3841"/>
                  </a:lnTo>
                  <a:lnTo>
                    <a:pt x="37" y="3878"/>
                  </a:lnTo>
                  <a:lnTo>
                    <a:pt x="37" y="3914"/>
                  </a:lnTo>
                  <a:lnTo>
                    <a:pt x="74" y="3914"/>
                  </a:lnTo>
                  <a:lnTo>
                    <a:pt x="74" y="3960"/>
                  </a:lnTo>
                  <a:cubicBezTo>
                    <a:pt x="74" y="3960"/>
                    <a:pt x="110" y="3996"/>
                    <a:pt x="110" y="4033"/>
                  </a:cubicBezTo>
                  <a:cubicBezTo>
                    <a:pt x="147" y="4069"/>
                    <a:pt x="183" y="4106"/>
                    <a:pt x="229" y="4142"/>
                  </a:cubicBezTo>
                  <a:cubicBezTo>
                    <a:pt x="302" y="4261"/>
                    <a:pt x="375" y="4334"/>
                    <a:pt x="457" y="4452"/>
                  </a:cubicBezTo>
                  <a:cubicBezTo>
                    <a:pt x="639" y="4644"/>
                    <a:pt x="831" y="4826"/>
                    <a:pt x="1059" y="4945"/>
                  </a:cubicBezTo>
                  <a:cubicBezTo>
                    <a:pt x="1178" y="5054"/>
                    <a:pt x="1251" y="5137"/>
                    <a:pt x="1369" y="5173"/>
                  </a:cubicBezTo>
                  <a:cubicBezTo>
                    <a:pt x="1515" y="5246"/>
                    <a:pt x="1634" y="5328"/>
                    <a:pt x="1707" y="5365"/>
                  </a:cubicBezTo>
                  <a:cubicBezTo>
                    <a:pt x="1825" y="5401"/>
                    <a:pt x="1971" y="5474"/>
                    <a:pt x="2090" y="5511"/>
                  </a:cubicBezTo>
                  <a:cubicBezTo>
                    <a:pt x="2236" y="5556"/>
                    <a:pt x="2354" y="5556"/>
                    <a:pt x="2464" y="5593"/>
                  </a:cubicBezTo>
                  <a:lnTo>
                    <a:pt x="2883" y="5593"/>
                  </a:lnTo>
                  <a:cubicBezTo>
                    <a:pt x="2966" y="6240"/>
                    <a:pt x="3039" y="6961"/>
                    <a:pt x="3039" y="7755"/>
                  </a:cubicBezTo>
                  <a:lnTo>
                    <a:pt x="3002" y="7755"/>
                  </a:lnTo>
                  <a:cubicBezTo>
                    <a:pt x="2883" y="7755"/>
                    <a:pt x="2811" y="7718"/>
                    <a:pt x="2738" y="7718"/>
                  </a:cubicBezTo>
                  <a:cubicBezTo>
                    <a:pt x="2619" y="7682"/>
                    <a:pt x="2509" y="7645"/>
                    <a:pt x="2391" y="7563"/>
                  </a:cubicBezTo>
                  <a:cubicBezTo>
                    <a:pt x="2163" y="7454"/>
                    <a:pt x="1971" y="7262"/>
                    <a:pt x="1743" y="7034"/>
                  </a:cubicBezTo>
                  <a:cubicBezTo>
                    <a:pt x="1597" y="6925"/>
                    <a:pt x="1442" y="6733"/>
                    <a:pt x="1287" y="6541"/>
                  </a:cubicBezTo>
                  <a:cubicBezTo>
                    <a:pt x="1214" y="6469"/>
                    <a:pt x="1178" y="6386"/>
                    <a:pt x="1095" y="6313"/>
                  </a:cubicBezTo>
                  <a:lnTo>
                    <a:pt x="1059" y="6277"/>
                  </a:lnTo>
                  <a:cubicBezTo>
                    <a:pt x="1022" y="6240"/>
                    <a:pt x="986" y="6158"/>
                    <a:pt x="949" y="6122"/>
                  </a:cubicBezTo>
                  <a:cubicBezTo>
                    <a:pt x="949" y="6085"/>
                    <a:pt x="913" y="6085"/>
                    <a:pt x="867" y="6085"/>
                  </a:cubicBezTo>
                  <a:lnTo>
                    <a:pt x="831" y="6122"/>
                  </a:lnTo>
                  <a:lnTo>
                    <a:pt x="831" y="6158"/>
                  </a:lnTo>
                  <a:lnTo>
                    <a:pt x="831" y="6195"/>
                  </a:lnTo>
                  <a:lnTo>
                    <a:pt x="867" y="6240"/>
                  </a:lnTo>
                  <a:cubicBezTo>
                    <a:pt x="913" y="6313"/>
                    <a:pt x="949" y="6350"/>
                    <a:pt x="986" y="6386"/>
                  </a:cubicBezTo>
                  <a:cubicBezTo>
                    <a:pt x="1022" y="6469"/>
                    <a:pt x="1095" y="6541"/>
                    <a:pt x="1178" y="6614"/>
                  </a:cubicBezTo>
                  <a:cubicBezTo>
                    <a:pt x="1324" y="6806"/>
                    <a:pt x="1442" y="6961"/>
                    <a:pt x="1597" y="7107"/>
                  </a:cubicBezTo>
                  <a:cubicBezTo>
                    <a:pt x="1862" y="7381"/>
                    <a:pt x="2090" y="7563"/>
                    <a:pt x="2354" y="7682"/>
                  </a:cubicBezTo>
                  <a:cubicBezTo>
                    <a:pt x="2464" y="7755"/>
                    <a:pt x="2619" y="7791"/>
                    <a:pt x="2738" y="7837"/>
                  </a:cubicBezTo>
                  <a:cubicBezTo>
                    <a:pt x="2811" y="7837"/>
                    <a:pt x="2883" y="7873"/>
                    <a:pt x="2966" y="7873"/>
                  </a:cubicBezTo>
                  <a:lnTo>
                    <a:pt x="3039" y="7873"/>
                  </a:lnTo>
                  <a:cubicBezTo>
                    <a:pt x="3039" y="8293"/>
                    <a:pt x="3039" y="8704"/>
                    <a:pt x="3002" y="9123"/>
                  </a:cubicBezTo>
                  <a:cubicBezTo>
                    <a:pt x="3002" y="9433"/>
                    <a:pt x="2966" y="9661"/>
                    <a:pt x="2920" y="9889"/>
                  </a:cubicBezTo>
                  <a:cubicBezTo>
                    <a:pt x="2847" y="9889"/>
                    <a:pt x="2774" y="9844"/>
                    <a:pt x="2655" y="9844"/>
                  </a:cubicBezTo>
                  <a:cubicBezTo>
                    <a:pt x="2546" y="9807"/>
                    <a:pt x="2427" y="9771"/>
                    <a:pt x="2318" y="9698"/>
                  </a:cubicBezTo>
                  <a:cubicBezTo>
                    <a:pt x="2281" y="9661"/>
                    <a:pt x="2236" y="9661"/>
                    <a:pt x="2199" y="9616"/>
                  </a:cubicBezTo>
                  <a:cubicBezTo>
                    <a:pt x="2008" y="9506"/>
                    <a:pt x="1780" y="9351"/>
                    <a:pt x="1552" y="9160"/>
                  </a:cubicBezTo>
                  <a:cubicBezTo>
                    <a:pt x="1369" y="9014"/>
                    <a:pt x="1178" y="8822"/>
                    <a:pt x="986" y="8631"/>
                  </a:cubicBezTo>
                  <a:lnTo>
                    <a:pt x="913" y="8558"/>
                  </a:lnTo>
                  <a:cubicBezTo>
                    <a:pt x="867" y="8521"/>
                    <a:pt x="867" y="8521"/>
                    <a:pt x="831" y="8475"/>
                  </a:cubicBezTo>
                  <a:lnTo>
                    <a:pt x="794" y="8439"/>
                  </a:lnTo>
                  <a:lnTo>
                    <a:pt x="758" y="8403"/>
                  </a:lnTo>
                  <a:lnTo>
                    <a:pt x="685" y="8330"/>
                  </a:lnTo>
                  <a:lnTo>
                    <a:pt x="639" y="8293"/>
                  </a:lnTo>
                  <a:cubicBezTo>
                    <a:pt x="639" y="8293"/>
                    <a:pt x="603" y="8293"/>
                    <a:pt x="603" y="8247"/>
                  </a:cubicBezTo>
                  <a:lnTo>
                    <a:pt x="493" y="8247"/>
                  </a:lnTo>
                  <a:lnTo>
                    <a:pt x="493" y="8293"/>
                  </a:lnTo>
                  <a:lnTo>
                    <a:pt x="493" y="8330"/>
                  </a:lnTo>
                  <a:cubicBezTo>
                    <a:pt x="530" y="8366"/>
                    <a:pt x="530" y="8366"/>
                    <a:pt x="566" y="8403"/>
                  </a:cubicBezTo>
                  <a:lnTo>
                    <a:pt x="566" y="8439"/>
                  </a:lnTo>
                  <a:lnTo>
                    <a:pt x="685" y="8521"/>
                  </a:lnTo>
                  <a:cubicBezTo>
                    <a:pt x="758" y="8594"/>
                    <a:pt x="794" y="8667"/>
                    <a:pt x="867" y="8749"/>
                  </a:cubicBezTo>
                  <a:cubicBezTo>
                    <a:pt x="1022" y="8895"/>
                    <a:pt x="1178" y="9050"/>
                    <a:pt x="1324" y="9205"/>
                  </a:cubicBezTo>
                  <a:cubicBezTo>
                    <a:pt x="1552" y="9351"/>
                    <a:pt x="1707" y="9506"/>
                    <a:pt x="1862" y="9616"/>
                  </a:cubicBezTo>
                  <a:cubicBezTo>
                    <a:pt x="2090" y="9734"/>
                    <a:pt x="2281" y="9844"/>
                    <a:pt x="2427" y="9889"/>
                  </a:cubicBezTo>
                  <a:cubicBezTo>
                    <a:pt x="2582" y="9962"/>
                    <a:pt x="2738" y="9999"/>
                    <a:pt x="2883" y="9999"/>
                  </a:cubicBezTo>
                  <a:lnTo>
                    <a:pt x="2920" y="10035"/>
                  </a:lnTo>
                  <a:cubicBezTo>
                    <a:pt x="2883" y="10154"/>
                    <a:pt x="2883" y="10264"/>
                    <a:pt x="2847" y="10382"/>
                  </a:cubicBezTo>
                  <a:cubicBezTo>
                    <a:pt x="2811" y="10610"/>
                    <a:pt x="2774" y="10756"/>
                    <a:pt x="2738" y="10911"/>
                  </a:cubicBezTo>
                  <a:lnTo>
                    <a:pt x="2692" y="10911"/>
                  </a:lnTo>
                  <a:cubicBezTo>
                    <a:pt x="2738" y="10911"/>
                    <a:pt x="2774" y="10911"/>
                    <a:pt x="2811" y="10948"/>
                  </a:cubicBezTo>
                  <a:cubicBezTo>
                    <a:pt x="2774" y="10984"/>
                    <a:pt x="2738" y="11066"/>
                    <a:pt x="2692" y="11139"/>
                  </a:cubicBezTo>
                  <a:cubicBezTo>
                    <a:pt x="2655" y="11258"/>
                    <a:pt x="2619" y="11404"/>
                    <a:pt x="2582" y="11522"/>
                  </a:cubicBezTo>
                  <a:cubicBezTo>
                    <a:pt x="2582" y="11559"/>
                    <a:pt x="2582" y="11559"/>
                    <a:pt x="2619" y="11595"/>
                  </a:cubicBezTo>
                  <a:cubicBezTo>
                    <a:pt x="2619" y="11595"/>
                    <a:pt x="2655" y="11632"/>
                    <a:pt x="2692" y="11632"/>
                  </a:cubicBezTo>
                  <a:cubicBezTo>
                    <a:pt x="2738" y="11632"/>
                    <a:pt x="2738" y="11632"/>
                    <a:pt x="2774" y="11595"/>
                  </a:cubicBezTo>
                  <a:lnTo>
                    <a:pt x="2811" y="11559"/>
                  </a:lnTo>
                  <a:cubicBezTo>
                    <a:pt x="2811" y="11486"/>
                    <a:pt x="2847" y="11367"/>
                    <a:pt x="2847" y="11294"/>
                  </a:cubicBezTo>
                  <a:cubicBezTo>
                    <a:pt x="2883" y="11212"/>
                    <a:pt x="2920" y="11139"/>
                    <a:pt x="3002" y="11066"/>
                  </a:cubicBezTo>
                  <a:lnTo>
                    <a:pt x="2966" y="11066"/>
                  </a:lnTo>
                  <a:cubicBezTo>
                    <a:pt x="3002" y="10984"/>
                    <a:pt x="3039" y="10911"/>
                    <a:pt x="3039" y="10838"/>
                  </a:cubicBezTo>
                  <a:cubicBezTo>
                    <a:pt x="3112" y="10574"/>
                    <a:pt x="3148" y="10300"/>
                    <a:pt x="3230" y="9999"/>
                  </a:cubicBezTo>
                  <a:lnTo>
                    <a:pt x="3267" y="9999"/>
                  </a:lnTo>
                  <a:cubicBezTo>
                    <a:pt x="3422" y="9962"/>
                    <a:pt x="3531" y="9926"/>
                    <a:pt x="3686" y="9844"/>
                  </a:cubicBezTo>
                  <a:cubicBezTo>
                    <a:pt x="3796" y="9771"/>
                    <a:pt x="3914" y="9661"/>
                    <a:pt x="4024" y="9579"/>
                  </a:cubicBezTo>
                  <a:cubicBezTo>
                    <a:pt x="4252" y="9388"/>
                    <a:pt x="4480" y="9205"/>
                    <a:pt x="4708" y="8895"/>
                  </a:cubicBezTo>
                  <a:cubicBezTo>
                    <a:pt x="4827" y="8786"/>
                    <a:pt x="4936" y="8667"/>
                    <a:pt x="5055" y="8521"/>
                  </a:cubicBezTo>
                  <a:cubicBezTo>
                    <a:pt x="5128" y="8439"/>
                    <a:pt x="5164" y="8366"/>
                    <a:pt x="5246" y="8293"/>
                  </a:cubicBezTo>
                  <a:lnTo>
                    <a:pt x="5246" y="8247"/>
                  </a:lnTo>
                  <a:lnTo>
                    <a:pt x="5201" y="8247"/>
                  </a:lnTo>
                  <a:lnTo>
                    <a:pt x="5055" y="8439"/>
                  </a:lnTo>
                  <a:cubicBezTo>
                    <a:pt x="4936" y="8558"/>
                    <a:pt x="4827" y="8704"/>
                    <a:pt x="4708" y="8822"/>
                  </a:cubicBezTo>
                  <a:cubicBezTo>
                    <a:pt x="4480" y="9087"/>
                    <a:pt x="4288" y="9278"/>
                    <a:pt x="4106" y="9433"/>
                  </a:cubicBezTo>
                  <a:cubicBezTo>
                    <a:pt x="3914" y="9579"/>
                    <a:pt x="3759" y="9698"/>
                    <a:pt x="3568" y="9771"/>
                  </a:cubicBezTo>
                  <a:cubicBezTo>
                    <a:pt x="3458" y="9807"/>
                    <a:pt x="3376" y="9844"/>
                    <a:pt x="3267" y="9889"/>
                  </a:cubicBezTo>
                  <a:lnTo>
                    <a:pt x="3230" y="9889"/>
                  </a:lnTo>
                  <a:cubicBezTo>
                    <a:pt x="3267" y="9506"/>
                    <a:pt x="3303" y="9087"/>
                    <a:pt x="3340" y="8631"/>
                  </a:cubicBezTo>
                  <a:lnTo>
                    <a:pt x="3340" y="7755"/>
                  </a:lnTo>
                  <a:cubicBezTo>
                    <a:pt x="3376" y="7718"/>
                    <a:pt x="3422" y="7718"/>
                    <a:pt x="3495" y="7682"/>
                  </a:cubicBezTo>
                  <a:cubicBezTo>
                    <a:pt x="3604" y="7563"/>
                    <a:pt x="3723" y="7490"/>
                    <a:pt x="3832" y="7381"/>
                  </a:cubicBezTo>
                  <a:cubicBezTo>
                    <a:pt x="3914" y="7226"/>
                    <a:pt x="4024" y="7107"/>
                    <a:pt x="4060" y="6998"/>
                  </a:cubicBezTo>
                  <a:cubicBezTo>
                    <a:pt x="4142" y="6879"/>
                    <a:pt x="4179" y="6770"/>
                    <a:pt x="4215" y="6697"/>
                  </a:cubicBezTo>
                  <a:lnTo>
                    <a:pt x="4215" y="6651"/>
                  </a:lnTo>
                  <a:lnTo>
                    <a:pt x="4179" y="6651"/>
                  </a:lnTo>
                  <a:cubicBezTo>
                    <a:pt x="4142" y="6697"/>
                    <a:pt x="4142" y="6733"/>
                    <a:pt x="4142" y="6770"/>
                  </a:cubicBezTo>
                  <a:cubicBezTo>
                    <a:pt x="4106" y="6879"/>
                    <a:pt x="4024" y="6998"/>
                    <a:pt x="3914" y="7107"/>
                  </a:cubicBezTo>
                  <a:cubicBezTo>
                    <a:pt x="3832" y="7262"/>
                    <a:pt x="3686" y="7417"/>
                    <a:pt x="3568" y="7490"/>
                  </a:cubicBezTo>
                  <a:cubicBezTo>
                    <a:pt x="3495" y="7563"/>
                    <a:pt x="3422" y="7609"/>
                    <a:pt x="3340" y="7645"/>
                  </a:cubicBezTo>
                  <a:lnTo>
                    <a:pt x="3303" y="7645"/>
                  </a:lnTo>
                  <a:cubicBezTo>
                    <a:pt x="3303" y="7262"/>
                    <a:pt x="3267" y="6879"/>
                    <a:pt x="3230" y="6423"/>
                  </a:cubicBezTo>
                  <a:cubicBezTo>
                    <a:pt x="3194" y="6122"/>
                    <a:pt x="3194" y="5857"/>
                    <a:pt x="3148" y="5593"/>
                  </a:cubicBezTo>
                  <a:lnTo>
                    <a:pt x="3148" y="5511"/>
                  </a:lnTo>
                  <a:cubicBezTo>
                    <a:pt x="3194" y="5511"/>
                    <a:pt x="3230" y="5474"/>
                    <a:pt x="3267" y="5474"/>
                  </a:cubicBezTo>
                  <a:cubicBezTo>
                    <a:pt x="3376" y="5401"/>
                    <a:pt x="3495" y="5328"/>
                    <a:pt x="3604" y="5246"/>
                  </a:cubicBezTo>
                  <a:cubicBezTo>
                    <a:pt x="3723" y="5137"/>
                    <a:pt x="3832" y="5054"/>
                    <a:pt x="3914" y="4945"/>
                  </a:cubicBezTo>
                  <a:cubicBezTo>
                    <a:pt x="4106" y="4753"/>
                    <a:pt x="4252" y="4562"/>
                    <a:pt x="4407" y="4261"/>
                  </a:cubicBezTo>
                  <a:cubicBezTo>
                    <a:pt x="4480" y="4188"/>
                    <a:pt x="4516" y="4106"/>
                    <a:pt x="4562" y="4069"/>
                  </a:cubicBezTo>
                  <a:lnTo>
                    <a:pt x="4562" y="4033"/>
                  </a:lnTo>
                  <a:lnTo>
                    <a:pt x="4599" y="3996"/>
                  </a:lnTo>
                  <a:lnTo>
                    <a:pt x="4599" y="3960"/>
                  </a:lnTo>
                  <a:cubicBezTo>
                    <a:pt x="4672" y="3841"/>
                    <a:pt x="4745" y="3732"/>
                    <a:pt x="4827" y="3577"/>
                  </a:cubicBezTo>
                  <a:lnTo>
                    <a:pt x="4790" y="3540"/>
                  </a:lnTo>
                  <a:lnTo>
                    <a:pt x="4790" y="3577"/>
                  </a:lnTo>
                  <a:cubicBezTo>
                    <a:pt x="4708" y="3650"/>
                    <a:pt x="4672" y="3768"/>
                    <a:pt x="4599" y="3841"/>
                  </a:cubicBezTo>
                  <a:cubicBezTo>
                    <a:pt x="4562" y="3914"/>
                    <a:pt x="4516" y="3960"/>
                    <a:pt x="4480" y="4033"/>
                  </a:cubicBezTo>
                  <a:cubicBezTo>
                    <a:pt x="4370" y="4224"/>
                    <a:pt x="4252" y="4370"/>
                    <a:pt x="4179" y="4525"/>
                  </a:cubicBezTo>
                  <a:cubicBezTo>
                    <a:pt x="3987" y="4790"/>
                    <a:pt x="3796" y="4982"/>
                    <a:pt x="3650" y="5100"/>
                  </a:cubicBezTo>
                  <a:cubicBezTo>
                    <a:pt x="3568" y="5173"/>
                    <a:pt x="3495" y="5210"/>
                    <a:pt x="3458" y="5246"/>
                  </a:cubicBezTo>
                  <a:cubicBezTo>
                    <a:pt x="3376" y="5283"/>
                    <a:pt x="3303" y="5328"/>
                    <a:pt x="3267" y="5365"/>
                  </a:cubicBezTo>
                  <a:cubicBezTo>
                    <a:pt x="3230" y="5365"/>
                    <a:pt x="3148" y="5401"/>
                    <a:pt x="3112" y="5401"/>
                  </a:cubicBezTo>
                  <a:lnTo>
                    <a:pt x="3112" y="5328"/>
                  </a:lnTo>
                  <a:lnTo>
                    <a:pt x="3075" y="5210"/>
                  </a:lnTo>
                  <a:cubicBezTo>
                    <a:pt x="3039" y="4872"/>
                    <a:pt x="3002" y="4562"/>
                    <a:pt x="2966" y="4224"/>
                  </a:cubicBezTo>
                  <a:cubicBezTo>
                    <a:pt x="2920" y="4033"/>
                    <a:pt x="2920" y="3805"/>
                    <a:pt x="2883" y="3613"/>
                  </a:cubicBezTo>
                  <a:cubicBezTo>
                    <a:pt x="2847" y="3504"/>
                    <a:pt x="2847" y="3349"/>
                    <a:pt x="2811" y="3230"/>
                  </a:cubicBezTo>
                  <a:cubicBezTo>
                    <a:pt x="2883" y="3193"/>
                    <a:pt x="2920" y="3157"/>
                    <a:pt x="2966" y="3121"/>
                  </a:cubicBezTo>
                  <a:cubicBezTo>
                    <a:pt x="3039" y="3048"/>
                    <a:pt x="3112" y="2929"/>
                    <a:pt x="3148" y="2819"/>
                  </a:cubicBezTo>
                  <a:cubicBezTo>
                    <a:pt x="3194" y="2737"/>
                    <a:pt x="3230" y="2628"/>
                    <a:pt x="3267" y="2473"/>
                  </a:cubicBezTo>
                  <a:lnTo>
                    <a:pt x="3303" y="2363"/>
                  </a:lnTo>
                  <a:cubicBezTo>
                    <a:pt x="3340" y="2281"/>
                    <a:pt x="3340" y="2245"/>
                    <a:pt x="3376" y="2172"/>
                  </a:cubicBezTo>
                  <a:lnTo>
                    <a:pt x="3376" y="2135"/>
                  </a:lnTo>
                  <a:lnTo>
                    <a:pt x="3376" y="2090"/>
                  </a:lnTo>
                  <a:lnTo>
                    <a:pt x="3340" y="2090"/>
                  </a:lnTo>
                  <a:lnTo>
                    <a:pt x="3303" y="2135"/>
                  </a:lnTo>
                  <a:cubicBezTo>
                    <a:pt x="3303" y="2172"/>
                    <a:pt x="3267" y="2245"/>
                    <a:pt x="3267" y="2281"/>
                  </a:cubicBezTo>
                  <a:lnTo>
                    <a:pt x="3267" y="2318"/>
                  </a:lnTo>
                  <a:cubicBezTo>
                    <a:pt x="3230" y="2400"/>
                    <a:pt x="3194" y="2473"/>
                    <a:pt x="3148" y="2546"/>
                  </a:cubicBezTo>
                  <a:cubicBezTo>
                    <a:pt x="3112" y="2701"/>
                    <a:pt x="3075" y="2819"/>
                    <a:pt x="2966" y="2965"/>
                  </a:cubicBezTo>
                  <a:cubicBezTo>
                    <a:pt x="2920" y="3002"/>
                    <a:pt x="2883" y="3048"/>
                    <a:pt x="2847" y="3084"/>
                  </a:cubicBezTo>
                  <a:lnTo>
                    <a:pt x="2811" y="3121"/>
                  </a:lnTo>
                  <a:lnTo>
                    <a:pt x="2774" y="3121"/>
                  </a:lnTo>
                  <a:lnTo>
                    <a:pt x="2774" y="2965"/>
                  </a:lnTo>
                  <a:cubicBezTo>
                    <a:pt x="2692" y="2628"/>
                    <a:pt x="2619" y="2208"/>
                    <a:pt x="2509" y="1752"/>
                  </a:cubicBezTo>
                  <a:lnTo>
                    <a:pt x="2464" y="1597"/>
                  </a:lnTo>
                  <a:lnTo>
                    <a:pt x="2427" y="1405"/>
                  </a:lnTo>
                  <a:lnTo>
                    <a:pt x="2464" y="1369"/>
                  </a:lnTo>
                  <a:lnTo>
                    <a:pt x="2509" y="1369"/>
                  </a:lnTo>
                  <a:cubicBezTo>
                    <a:pt x="2546" y="1332"/>
                    <a:pt x="2546" y="1296"/>
                    <a:pt x="2582" y="1259"/>
                  </a:cubicBezTo>
                  <a:cubicBezTo>
                    <a:pt x="2619" y="1223"/>
                    <a:pt x="2619" y="1177"/>
                    <a:pt x="2655" y="1104"/>
                  </a:cubicBezTo>
                  <a:cubicBezTo>
                    <a:pt x="2692" y="1031"/>
                    <a:pt x="2738" y="913"/>
                    <a:pt x="2774" y="803"/>
                  </a:cubicBezTo>
                  <a:lnTo>
                    <a:pt x="2774" y="721"/>
                  </a:lnTo>
                  <a:cubicBezTo>
                    <a:pt x="2811" y="648"/>
                    <a:pt x="2811" y="612"/>
                    <a:pt x="2847" y="539"/>
                  </a:cubicBezTo>
                  <a:lnTo>
                    <a:pt x="2774" y="539"/>
                  </a:lnTo>
                  <a:cubicBezTo>
                    <a:pt x="2738" y="612"/>
                    <a:pt x="2738" y="648"/>
                    <a:pt x="2738" y="685"/>
                  </a:cubicBezTo>
                  <a:lnTo>
                    <a:pt x="2692" y="721"/>
                  </a:lnTo>
                  <a:cubicBezTo>
                    <a:pt x="2692" y="803"/>
                    <a:pt x="2655" y="913"/>
                    <a:pt x="2619" y="995"/>
                  </a:cubicBezTo>
                  <a:cubicBezTo>
                    <a:pt x="2582" y="1104"/>
                    <a:pt x="2546" y="1177"/>
                    <a:pt x="2509" y="1223"/>
                  </a:cubicBezTo>
                  <a:cubicBezTo>
                    <a:pt x="2509" y="1259"/>
                    <a:pt x="2464" y="1259"/>
                    <a:pt x="2464" y="1296"/>
                  </a:cubicBezTo>
                  <a:cubicBezTo>
                    <a:pt x="2427" y="1296"/>
                    <a:pt x="2427" y="1296"/>
                    <a:pt x="2391" y="1332"/>
                  </a:cubicBezTo>
                  <a:cubicBezTo>
                    <a:pt x="2354" y="1177"/>
                    <a:pt x="2318" y="1031"/>
                    <a:pt x="2281" y="876"/>
                  </a:cubicBezTo>
                  <a:cubicBezTo>
                    <a:pt x="2236" y="648"/>
                    <a:pt x="2163" y="457"/>
                    <a:pt x="2090" y="229"/>
                  </a:cubicBezTo>
                  <a:lnTo>
                    <a:pt x="2053" y="37"/>
                  </a:lnTo>
                  <a:lnTo>
                    <a:pt x="2008" y="1"/>
                  </a:lnTo>
                  <a:close/>
                </a:path>
              </a:pathLst>
            </a:custGeom>
            <a:solidFill>
              <a:srgbClr val="006B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3412;p48">
              <a:extLst>
                <a:ext uri="{FF2B5EF4-FFF2-40B4-BE49-F238E27FC236}">
                  <a16:creationId xmlns:a16="http://schemas.microsoft.com/office/drawing/2014/main" id="{3EF6B3DA-1933-46F2-A57F-63506EFE3A25}"/>
                </a:ext>
              </a:extLst>
            </p:cNvPr>
            <p:cNvSpPr/>
            <p:nvPr/>
          </p:nvSpPr>
          <p:spPr>
            <a:xfrm>
              <a:off x="8034409" y="3735867"/>
              <a:ext cx="85580" cy="739148"/>
            </a:xfrm>
            <a:custGeom>
              <a:avLst/>
              <a:gdLst/>
              <a:ahLst/>
              <a:cxnLst/>
              <a:rect l="l" t="t" r="r" b="b"/>
              <a:pathLst>
                <a:path w="1369" h="11824" extrusionOk="0">
                  <a:moveTo>
                    <a:pt x="37" y="1"/>
                  </a:moveTo>
                  <a:lnTo>
                    <a:pt x="0" y="37"/>
                  </a:lnTo>
                  <a:cubicBezTo>
                    <a:pt x="82" y="265"/>
                    <a:pt x="119" y="493"/>
                    <a:pt x="192" y="721"/>
                  </a:cubicBezTo>
                  <a:lnTo>
                    <a:pt x="228" y="949"/>
                  </a:lnTo>
                  <a:cubicBezTo>
                    <a:pt x="265" y="1031"/>
                    <a:pt x="265" y="1104"/>
                    <a:pt x="310" y="1223"/>
                  </a:cubicBezTo>
                  <a:cubicBezTo>
                    <a:pt x="310" y="1296"/>
                    <a:pt x="347" y="1332"/>
                    <a:pt x="347" y="1405"/>
                  </a:cubicBezTo>
                  <a:cubicBezTo>
                    <a:pt x="456" y="1907"/>
                    <a:pt x="538" y="2363"/>
                    <a:pt x="611" y="2856"/>
                  </a:cubicBezTo>
                  <a:lnTo>
                    <a:pt x="611" y="2929"/>
                  </a:lnTo>
                  <a:lnTo>
                    <a:pt x="648" y="3121"/>
                  </a:lnTo>
                  <a:lnTo>
                    <a:pt x="648" y="3276"/>
                  </a:lnTo>
                  <a:lnTo>
                    <a:pt x="648" y="3312"/>
                  </a:lnTo>
                  <a:lnTo>
                    <a:pt x="684" y="3312"/>
                  </a:lnTo>
                  <a:cubicBezTo>
                    <a:pt x="684" y="3422"/>
                    <a:pt x="684" y="3540"/>
                    <a:pt x="721" y="3613"/>
                  </a:cubicBezTo>
                  <a:lnTo>
                    <a:pt x="721" y="3805"/>
                  </a:lnTo>
                  <a:cubicBezTo>
                    <a:pt x="767" y="4069"/>
                    <a:pt x="803" y="4297"/>
                    <a:pt x="803" y="4562"/>
                  </a:cubicBezTo>
                  <a:lnTo>
                    <a:pt x="840" y="4598"/>
                  </a:lnTo>
                  <a:lnTo>
                    <a:pt x="840" y="4717"/>
                  </a:lnTo>
                  <a:cubicBezTo>
                    <a:pt x="840" y="4945"/>
                    <a:pt x="876" y="5173"/>
                    <a:pt x="912" y="5438"/>
                  </a:cubicBezTo>
                  <a:lnTo>
                    <a:pt x="912" y="5593"/>
                  </a:lnTo>
                  <a:cubicBezTo>
                    <a:pt x="995" y="6240"/>
                    <a:pt x="1068" y="6961"/>
                    <a:pt x="1068" y="7755"/>
                  </a:cubicBezTo>
                  <a:lnTo>
                    <a:pt x="1068" y="7873"/>
                  </a:lnTo>
                  <a:cubicBezTo>
                    <a:pt x="1068" y="8293"/>
                    <a:pt x="1068" y="8704"/>
                    <a:pt x="1031" y="9123"/>
                  </a:cubicBezTo>
                  <a:cubicBezTo>
                    <a:pt x="1031" y="9433"/>
                    <a:pt x="995" y="9661"/>
                    <a:pt x="949" y="9889"/>
                  </a:cubicBezTo>
                  <a:cubicBezTo>
                    <a:pt x="949" y="9926"/>
                    <a:pt x="949" y="9962"/>
                    <a:pt x="912" y="10035"/>
                  </a:cubicBezTo>
                  <a:lnTo>
                    <a:pt x="949" y="10035"/>
                  </a:lnTo>
                  <a:cubicBezTo>
                    <a:pt x="912" y="10154"/>
                    <a:pt x="912" y="10264"/>
                    <a:pt x="876" y="10382"/>
                  </a:cubicBezTo>
                  <a:cubicBezTo>
                    <a:pt x="840" y="10610"/>
                    <a:pt x="803" y="10756"/>
                    <a:pt x="767" y="10911"/>
                  </a:cubicBezTo>
                  <a:cubicBezTo>
                    <a:pt x="721" y="10948"/>
                    <a:pt x="721" y="10984"/>
                    <a:pt x="721" y="11030"/>
                  </a:cubicBezTo>
                  <a:cubicBezTo>
                    <a:pt x="684" y="11139"/>
                    <a:pt x="648" y="11258"/>
                    <a:pt x="611" y="11331"/>
                  </a:cubicBezTo>
                  <a:cubicBezTo>
                    <a:pt x="575" y="11440"/>
                    <a:pt x="538" y="11559"/>
                    <a:pt x="493" y="11632"/>
                  </a:cubicBezTo>
                  <a:lnTo>
                    <a:pt x="493" y="11714"/>
                  </a:lnTo>
                  <a:lnTo>
                    <a:pt x="493" y="11751"/>
                  </a:lnTo>
                  <a:cubicBezTo>
                    <a:pt x="538" y="11751"/>
                    <a:pt x="538" y="11787"/>
                    <a:pt x="575" y="11823"/>
                  </a:cubicBezTo>
                  <a:lnTo>
                    <a:pt x="684" y="11823"/>
                  </a:lnTo>
                  <a:cubicBezTo>
                    <a:pt x="721" y="11787"/>
                    <a:pt x="767" y="11787"/>
                    <a:pt x="767" y="11751"/>
                  </a:cubicBezTo>
                  <a:cubicBezTo>
                    <a:pt x="876" y="11522"/>
                    <a:pt x="949" y="11294"/>
                    <a:pt x="1031" y="11066"/>
                  </a:cubicBezTo>
                  <a:lnTo>
                    <a:pt x="995" y="11066"/>
                  </a:lnTo>
                  <a:cubicBezTo>
                    <a:pt x="1031" y="10984"/>
                    <a:pt x="1068" y="10911"/>
                    <a:pt x="1068" y="10838"/>
                  </a:cubicBezTo>
                  <a:cubicBezTo>
                    <a:pt x="1141" y="10574"/>
                    <a:pt x="1177" y="10300"/>
                    <a:pt x="1259" y="9999"/>
                  </a:cubicBezTo>
                  <a:lnTo>
                    <a:pt x="1259" y="9889"/>
                  </a:lnTo>
                  <a:cubicBezTo>
                    <a:pt x="1296" y="9506"/>
                    <a:pt x="1332" y="9087"/>
                    <a:pt x="1369" y="8631"/>
                  </a:cubicBezTo>
                  <a:lnTo>
                    <a:pt x="1369" y="7755"/>
                  </a:lnTo>
                  <a:lnTo>
                    <a:pt x="1369" y="7645"/>
                  </a:lnTo>
                  <a:lnTo>
                    <a:pt x="1332" y="7645"/>
                  </a:lnTo>
                  <a:cubicBezTo>
                    <a:pt x="1332" y="7262"/>
                    <a:pt x="1296" y="6879"/>
                    <a:pt x="1259" y="6423"/>
                  </a:cubicBezTo>
                  <a:cubicBezTo>
                    <a:pt x="1223" y="6122"/>
                    <a:pt x="1223" y="5857"/>
                    <a:pt x="1177" y="5593"/>
                  </a:cubicBezTo>
                  <a:lnTo>
                    <a:pt x="1177" y="5511"/>
                  </a:lnTo>
                  <a:cubicBezTo>
                    <a:pt x="1141" y="5474"/>
                    <a:pt x="1141" y="5438"/>
                    <a:pt x="1141" y="5401"/>
                  </a:cubicBezTo>
                  <a:lnTo>
                    <a:pt x="1141" y="5328"/>
                  </a:lnTo>
                  <a:lnTo>
                    <a:pt x="1104" y="5210"/>
                  </a:lnTo>
                  <a:cubicBezTo>
                    <a:pt x="1068" y="4872"/>
                    <a:pt x="1031" y="4562"/>
                    <a:pt x="995" y="4224"/>
                  </a:cubicBezTo>
                  <a:cubicBezTo>
                    <a:pt x="949" y="4033"/>
                    <a:pt x="949" y="3805"/>
                    <a:pt x="912" y="3613"/>
                  </a:cubicBezTo>
                  <a:cubicBezTo>
                    <a:pt x="876" y="3504"/>
                    <a:pt x="876" y="3349"/>
                    <a:pt x="840" y="3230"/>
                  </a:cubicBezTo>
                  <a:lnTo>
                    <a:pt x="840" y="3121"/>
                  </a:lnTo>
                  <a:lnTo>
                    <a:pt x="803" y="3121"/>
                  </a:lnTo>
                  <a:lnTo>
                    <a:pt x="803" y="2965"/>
                  </a:lnTo>
                  <a:cubicBezTo>
                    <a:pt x="721" y="2628"/>
                    <a:pt x="648" y="2208"/>
                    <a:pt x="538" y="1752"/>
                  </a:cubicBezTo>
                  <a:lnTo>
                    <a:pt x="493" y="1597"/>
                  </a:lnTo>
                  <a:lnTo>
                    <a:pt x="456" y="1405"/>
                  </a:lnTo>
                  <a:cubicBezTo>
                    <a:pt x="456" y="1369"/>
                    <a:pt x="420" y="1332"/>
                    <a:pt x="420" y="1296"/>
                  </a:cubicBezTo>
                  <a:lnTo>
                    <a:pt x="420" y="1332"/>
                  </a:lnTo>
                  <a:cubicBezTo>
                    <a:pt x="383" y="1177"/>
                    <a:pt x="347" y="1031"/>
                    <a:pt x="310" y="876"/>
                  </a:cubicBezTo>
                  <a:cubicBezTo>
                    <a:pt x="265" y="648"/>
                    <a:pt x="192" y="457"/>
                    <a:pt x="119" y="229"/>
                  </a:cubicBezTo>
                  <a:lnTo>
                    <a:pt x="82" y="37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3413;p48">
              <a:extLst>
                <a:ext uri="{FF2B5EF4-FFF2-40B4-BE49-F238E27FC236}">
                  <a16:creationId xmlns:a16="http://schemas.microsoft.com/office/drawing/2014/main" id="{8D3A4F69-F0BA-4619-9B73-87EFF870758F}"/>
                </a:ext>
              </a:extLst>
            </p:cNvPr>
            <p:cNvSpPr/>
            <p:nvPr/>
          </p:nvSpPr>
          <p:spPr>
            <a:xfrm>
              <a:off x="8008153" y="3766687"/>
              <a:ext cx="81016" cy="57074"/>
            </a:xfrm>
            <a:custGeom>
              <a:avLst/>
              <a:gdLst/>
              <a:ahLst/>
              <a:cxnLst/>
              <a:rect l="l" t="t" r="r" b="b"/>
              <a:pathLst>
                <a:path w="1296" h="913" extrusionOk="0">
                  <a:moveTo>
                    <a:pt x="1" y="0"/>
                  </a:moveTo>
                  <a:lnTo>
                    <a:pt x="1" y="46"/>
                  </a:lnTo>
                  <a:cubicBezTo>
                    <a:pt x="83" y="228"/>
                    <a:pt x="156" y="383"/>
                    <a:pt x="274" y="538"/>
                  </a:cubicBezTo>
                  <a:cubicBezTo>
                    <a:pt x="347" y="648"/>
                    <a:pt x="384" y="730"/>
                    <a:pt x="457" y="766"/>
                  </a:cubicBezTo>
                  <a:cubicBezTo>
                    <a:pt x="502" y="803"/>
                    <a:pt x="539" y="839"/>
                    <a:pt x="575" y="876"/>
                  </a:cubicBezTo>
                  <a:cubicBezTo>
                    <a:pt x="648" y="876"/>
                    <a:pt x="685" y="912"/>
                    <a:pt x="730" y="912"/>
                  </a:cubicBezTo>
                  <a:lnTo>
                    <a:pt x="876" y="912"/>
                  </a:lnTo>
                  <a:lnTo>
                    <a:pt x="913" y="876"/>
                  </a:lnTo>
                  <a:lnTo>
                    <a:pt x="958" y="876"/>
                  </a:lnTo>
                  <a:cubicBezTo>
                    <a:pt x="995" y="839"/>
                    <a:pt x="995" y="803"/>
                    <a:pt x="1031" y="766"/>
                  </a:cubicBezTo>
                  <a:cubicBezTo>
                    <a:pt x="1068" y="730"/>
                    <a:pt x="1068" y="684"/>
                    <a:pt x="1104" y="611"/>
                  </a:cubicBezTo>
                  <a:cubicBezTo>
                    <a:pt x="1141" y="538"/>
                    <a:pt x="1187" y="420"/>
                    <a:pt x="1223" y="310"/>
                  </a:cubicBezTo>
                  <a:lnTo>
                    <a:pt x="1223" y="228"/>
                  </a:lnTo>
                  <a:cubicBezTo>
                    <a:pt x="1260" y="155"/>
                    <a:pt x="1260" y="119"/>
                    <a:pt x="1296" y="46"/>
                  </a:cubicBezTo>
                  <a:lnTo>
                    <a:pt x="1223" y="46"/>
                  </a:lnTo>
                  <a:cubicBezTo>
                    <a:pt x="1187" y="119"/>
                    <a:pt x="1187" y="155"/>
                    <a:pt x="1187" y="192"/>
                  </a:cubicBezTo>
                  <a:lnTo>
                    <a:pt x="1141" y="228"/>
                  </a:lnTo>
                  <a:cubicBezTo>
                    <a:pt x="1141" y="310"/>
                    <a:pt x="1104" y="420"/>
                    <a:pt x="1068" y="502"/>
                  </a:cubicBezTo>
                  <a:cubicBezTo>
                    <a:pt x="1031" y="611"/>
                    <a:pt x="995" y="684"/>
                    <a:pt x="958" y="730"/>
                  </a:cubicBezTo>
                  <a:cubicBezTo>
                    <a:pt x="958" y="766"/>
                    <a:pt x="913" y="766"/>
                    <a:pt x="913" y="803"/>
                  </a:cubicBezTo>
                  <a:cubicBezTo>
                    <a:pt x="876" y="803"/>
                    <a:pt x="876" y="803"/>
                    <a:pt x="840" y="839"/>
                  </a:cubicBezTo>
                  <a:lnTo>
                    <a:pt x="767" y="839"/>
                  </a:lnTo>
                  <a:lnTo>
                    <a:pt x="730" y="803"/>
                  </a:lnTo>
                  <a:lnTo>
                    <a:pt x="730" y="839"/>
                  </a:lnTo>
                  <a:cubicBezTo>
                    <a:pt x="685" y="803"/>
                    <a:pt x="685" y="803"/>
                    <a:pt x="648" y="803"/>
                  </a:cubicBezTo>
                  <a:cubicBezTo>
                    <a:pt x="612" y="766"/>
                    <a:pt x="575" y="730"/>
                    <a:pt x="539" y="684"/>
                  </a:cubicBezTo>
                  <a:cubicBezTo>
                    <a:pt x="457" y="611"/>
                    <a:pt x="384" y="502"/>
                    <a:pt x="311" y="347"/>
                  </a:cubicBezTo>
                  <a:cubicBezTo>
                    <a:pt x="274" y="310"/>
                    <a:pt x="229" y="228"/>
                    <a:pt x="192" y="155"/>
                  </a:cubicBezTo>
                  <a:cubicBezTo>
                    <a:pt x="156" y="119"/>
                    <a:pt x="156" y="82"/>
                    <a:pt x="119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3414;p48">
              <a:extLst>
                <a:ext uri="{FF2B5EF4-FFF2-40B4-BE49-F238E27FC236}">
                  <a16:creationId xmlns:a16="http://schemas.microsoft.com/office/drawing/2014/main" id="{AAFD9A80-4FF2-4177-B26B-2E58A6CC206E}"/>
                </a:ext>
              </a:extLst>
            </p:cNvPr>
            <p:cNvSpPr/>
            <p:nvPr/>
          </p:nvSpPr>
          <p:spPr>
            <a:xfrm>
              <a:off x="8011029" y="3866462"/>
              <a:ext cx="111272" cy="74202"/>
            </a:xfrm>
            <a:custGeom>
              <a:avLst/>
              <a:gdLst/>
              <a:ahLst/>
              <a:cxnLst/>
              <a:rect l="l" t="t" r="r" b="b"/>
              <a:pathLst>
                <a:path w="1780" h="1187" extrusionOk="0">
                  <a:moveTo>
                    <a:pt x="1743" y="1"/>
                  </a:moveTo>
                  <a:lnTo>
                    <a:pt x="1706" y="46"/>
                  </a:lnTo>
                  <a:cubicBezTo>
                    <a:pt x="1706" y="83"/>
                    <a:pt x="1670" y="156"/>
                    <a:pt x="1670" y="192"/>
                  </a:cubicBezTo>
                  <a:lnTo>
                    <a:pt x="1670" y="229"/>
                  </a:lnTo>
                  <a:cubicBezTo>
                    <a:pt x="1633" y="311"/>
                    <a:pt x="1597" y="384"/>
                    <a:pt x="1551" y="457"/>
                  </a:cubicBezTo>
                  <a:cubicBezTo>
                    <a:pt x="1515" y="612"/>
                    <a:pt x="1478" y="730"/>
                    <a:pt x="1369" y="876"/>
                  </a:cubicBezTo>
                  <a:cubicBezTo>
                    <a:pt x="1323" y="913"/>
                    <a:pt x="1286" y="959"/>
                    <a:pt x="1250" y="995"/>
                  </a:cubicBezTo>
                  <a:lnTo>
                    <a:pt x="1214" y="1032"/>
                  </a:lnTo>
                  <a:lnTo>
                    <a:pt x="1177" y="1032"/>
                  </a:lnTo>
                  <a:cubicBezTo>
                    <a:pt x="1141" y="1032"/>
                    <a:pt x="1141" y="1068"/>
                    <a:pt x="1095" y="1068"/>
                  </a:cubicBezTo>
                  <a:lnTo>
                    <a:pt x="949" y="1068"/>
                  </a:lnTo>
                  <a:cubicBezTo>
                    <a:pt x="912" y="1032"/>
                    <a:pt x="867" y="1032"/>
                    <a:pt x="830" y="995"/>
                  </a:cubicBezTo>
                  <a:cubicBezTo>
                    <a:pt x="757" y="959"/>
                    <a:pt x="721" y="913"/>
                    <a:pt x="639" y="876"/>
                  </a:cubicBezTo>
                  <a:cubicBezTo>
                    <a:pt x="493" y="685"/>
                    <a:pt x="374" y="502"/>
                    <a:pt x="265" y="311"/>
                  </a:cubicBezTo>
                  <a:lnTo>
                    <a:pt x="228" y="274"/>
                  </a:lnTo>
                  <a:cubicBezTo>
                    <a:pt x="183" y="192"/>
                    <a:pt x="146" y="119"/>
                    <a:pt x="110" y="83"/>
                  </a:cubicBezTo>
                  <a:cubicBezTo>
                    <a:pt x="110" y="46"/>
                    <a:pt x="73" y="46"/>
                    <a:pt x="37" y="46"/>
                  </a:cubicBezTo>
                  <a:cubicBezTo>
                    <a:pt x="0" y="46"/>
                    <a:pt x="0" y="46"/>
                    <a:pt x="0" y="83"/>
                  </a:cubicBezTo>
                  <a:lnTo>
                    <a:pt x="0" y="119"/>
                  </a:lnTo>
                  <a:lnTo>
                    <a:pt x="37" y="156"/>
                  </a:lnTo>
                  <a:lnTo>
                    <a:pt x="37" y="192"/>
                  </a:lnTo>
                  <a:cubicBezTo>
                    <a:pt x="73" y="311"/>
                    <a:pt x="146" y="420"/>
                    <a:pt x="228" y="539"/>
                  </a:cubicBezTo>
                  <a:cubicBezTo>
                    <a:pt x="301" y="648"/>
                    <a:pt x="374" y="767"/>
                    <a:pt x="456" y="840"/>
                  </a:cubicBezTo>
                  <a:cubicBezTo>
                    <a:pt x="529" y="913"/>
                    <a:pt x="602" y="1032"/>
                    <a:pt x="757" y="1104"/>
                  </a:cubicBezTo>
                  <a:cubicBezTo>
                    <a:pt x="794" y="1141"/>
                    <a:pt x="867" y="1187"/>
                    <a:pt x="912" y="1187"/>
                  </a:cubicBezTo>
                  <a:lnTo>
                    <a:pt x="1058" y="1187"/>
                  </a:lnTo>
                  <a:cubicBezTo>
                    <a:pt x="1141" y="1187"/>
                    <a:pt x="1177" y="1187"/>
                    <a:pt x="1214" y="1141"/>
                  </a:cubicBezTo>
                  <a:cubicBezTo>
                    <a:pt x="1286" y="1104"/>
                    <a:pt x="1323" y="1068"/>
                    <a:pt x="1369" y="1032"/>
                  </a:cubicBezTo>
                  <a:cubicBezTo>
                    <a:pt x="1442" y="959"/>
                    <a:pt x="1515" y="840"/>
                    <a:pt x="1551" y="730"/>
                  </a:cubicBezTo>
                  <a:cubicBezTo>
                    <a:pt x="1597" y="648"/>
                    <a:pt x="1633" y="539"/>
                    <a:pt x="1670" y="384"/>
                  </a:cubicBezTo>
                  <a:lnTo>
                    <a:pt x="1706" y="274"/>
                  </a:lnTo>
                  <a:cubicBezTo>
                    <a:pt x="1743" y="192"/>
                    <a:pt x="1743" y="156"/>
                    <a:pt x="1779" y="83"/>
                  </a:cubicBezTo>
                  <a:lnTo>
                    <a:pt x="1779" y="46"/>
                  </a:lnTo>
                  <a:lnTo>
                    <a:pt x="1779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3415;p48">
              <a:extLst>
                <a:ext uri="{FF2B5EF4-FFF2-40B4-BE49-F238E27FC236}">
                  <a16:creationId xmlns:a16="http://schemas.microsoft.com/office/drawing/2014/main" id="{944202A6-90E6-492B-AA26-FC49128FDC3B}"/>
                </a:ext>
              </a:extLst>
            </p:cNvPr>
            <p:cNvSpPr/>
            <p:nvPr/>
          </p:nvSpPr>
          <p:spPr>
            <a:xfrm>
              <a:off x="7911195" y="3957172"/>
              <a:ext cx="301748" cy="128338"/>
            </a:xfrm>
            <a:custGeom>
              <a:avLst/>
              <a:gdLst/>
              <a:ahLst/>
              <a:cxnLst/>
              <a:rect l="l" t="t" r="r" b="b"/>
              <a:pathLst>
                <a:path w="4827" h="2053" extrusionOk="0">
                  <a:moveTo>
                    <a:pt x="4790" y="0"/>
                  </a:moveTo>
                  <a:lnTo>
                    <a:pt x="4790" y="37"/>
                  </a:lnTo>
                  <a:cubicBezTo>
                    <a:pt x="4708" y="110"/>
                    <a:pt x="4672" y="228"/>
                    <a:pt x="4599" y="301"/>
                  </a:cubicBezTo>
                  <a:cubicBezTo>
                    <a:pt x="4562" y="374"/>
                    <a:pt x="4516" y="420"/>
                    <a:pt x="4480" y="493"/>
                  </a:cubicBezTo>
                  <a:cubicBezTo>
                    <a:pt x="4370" y="684"/>
                    <a:pt x="4252" y="830"/>
                    <a:pt x="4179" y="985"/>
                  </a:cubicBezTo>
                  <a:cubicBezTo>
                    <a:pt x="3987" y="1250"/>
                    <a:pt x="3796" y="1442"/>
                    <a:pt x="3650" y="1560"/>
                  </a:cubicBezTo>
                  <a:cubicBezTo>
                    <a:pt x="3568" y="1633"/>
                    <a:pt x="3495" y="1670"/>
                    <a:pt x="3458" y="1706"/>
                  </a:cubicBezTo>
                  <a:cubicBezTo>
                    <a:pt x="3376" y="1743"/>
                    <a:pt x="3303" y="1788"/>
                    <a:pt x="3267" y="1825"/>
                  </a:cubicBezTo>
                  <a:cubicBezTo>
                    <a:pt x="3230" y="1825"/>
                    <a:pt x="3148" y="1861"/>
                    <a:pt x="3112" y="1861"/>
                  </a:cubicBezTo>
                  <a:cubicBezTo>
                    <a:pt x="3075" y="1861"/>
                    <a:pt x="3039" y="1898"/>
                    <a:pt x="2966" y="1898"/>
                  </a:cubicBezTo>
                  <a:lnTo>
                    <a:pt x="2883" y="1898"/>
                  </a:lnTo>
                  <a:lnTo>
                    <a:pt x="2883" y="1934"/>
                  </a:lnTo>
                  <a:lnTo>
                    <a:pt x="2655" y="1934"/>
                  </a:lnTo>
                  <a:cubicBezTo>
                    <a:pt x="2546" y="1934"/>
                    <a:pt x="2427" y="1898"/>
                    <a:pt x="2236" y="1861"/>
                  </a:cubicBezTo>
                  <a:cubicBezTo>
                    <a:pt x="2126" y="1825"/>
                    <a:pt x="2008" y="1788"/>
                    <a:pt x="1898" y="1706"/>
                  </a:cubicBezTo>
                  <a:cubicBezTo>
                    <a:pt x="1780" y="1670"/>
                    <a:pt x="1670" y="1633"/>
                    <a:pt x="1552" y="1560"/>
                  </a:cubicBezTo>
                  <a:cubicBezTo>
                    <a:pt x="1251" y="1369"/>
                    <a:pt x="949" y="1140"/>
                    <a:pt x="685" y="876"/>
                  </a:cubicBezTo>
                  <a:cubicBezTo>
                    <a:pt x="566" y="794"/>
                    <a:pt x="493" y="684"/>
                    <a:pt x="375" y="566"/>
                  </a:cubicBezTo>
                  <a:cubicBezTo>
                    <a:pt x="375" y="529"/>
                    <a:pt x="338" y="493"/>
                    <a:pt x="302" y="456"/>
                  </a:cubicBezTo>
                  <a:lnTo>
                    <a:pt x="265" y="420"/>
                  </a:lnTo>
                  <a:lnTo>
                    <a:pt x="229" y="338"/>
                  </a:lnTo>
                  <a:lnTo>
                    <a:pt x="147" y="265"/>
                  </a:lnTo>
                  <a:cubicBezTo>
                    <a:pt x="110" y="228"/>
                    <a:pt x="110" y="228"/>
                    <a:pt x="74" y="228"/>
                  </a:cubicBezTo>
                  <a:lnTo>
                    <a:pt x="37" y="265"/>
                  </a:lnTo>
                  <a:lnTo>
                    <a:pt x="1" y="301"/>
                  </a:lnTo>
                  <a:lnTo>
                    <a:pt x="37" y="338"/>
                  </a:lnTo>
                  <a:lnTo>
                    <a:pt x="37" y="374"/>
                  </a:lnTo>
                  <a:lnTo>
                    <a:pt x="74" y="374"/>
                  </a:lnTo>
                  <a:lnTo>
                    <a:pt x="74" y="420"/>
                  </a:lnTo>
                  <a:cubicBezTo>
                    <a:pt x="74" y="420"/>
                    <a:pt x="110" y="456"/>
                    <a:pt x="110" y="493"/>
                  </a:cubicBezTo>
                  <a:cubicBezTo>
                    <a:pt x="147" y="529"/>
                    <a:pt x="183" y="566"/>
                    <a:pt x="229" y="602"/>
                  </a:cubicBezTo>
                  <a:cubicBezTo>
                    <a:pt x="302" y="721"/>
                    <a:pt x="375" y="794"/>
                    <a:pt x="457" y="912"/>
                  </a:cubicBezTo>
                  <a:cubicBezTo>
                    <a:pt x="639" y="1104"/>
                    <a:pt x="831" y="1286"/>
                    <a:pt x="1059" y="1405"/>
                  </a:cubicBezTo>
                  <a:cubicBezTo>
                    <a:pt x="1178" y="1514"/>
                    <a:pt x="1251" y="1597"/>
                    <a:pt x="1369" y="1633"/>
                  </a:cubicBezTo>
                  <a:cubicBezTo>
                    <a:pt x="1515" y="1706"/>
                    <a:pt x="1634" y="1788"/>
                    <a:pt x="1707" y="1825"/>
                  </a:cubicBezTo>
                  <a:cubicBezTo>
                    <a:pt x="1825" y="1861"/>
                    <a:pt x="1971" y="1934"/>
                    <a:pt x="2090" y="1971"/>
                  </a:cubicBezTo>
                  <a:cubicBezTo>
                    <a:pt x="2236" y="2016"/>
                    <a:pt x="2354" y="2016"/>
                    <a:pt x="2464" y="2053"/>
                  </a:cubicBezTo>
                  <a:lnTo>
                    <a:pt x="2883" y="2053"/>
                  </a:lnTo>
                  <a:cubicBezTo>
                    <a:pt x="2966" y="2053"/>
                    <a:pt x="3039" y="2016"/>
                    <a:pt x="3112" y="2016"/>
                  </a:cubicBezTo>
                  <a:lnTo>
                    <a:pt x="3148" y="1971"/>
                  </a:lnTo>
                  <a:cubicBezTo>
                    <a:pt x="3194" y="1971"/>
                    <a:pt x="3230" y="1934"/>
                    <a:pt x="3267" y="1934"/>
                  </a:cubicBezTo>
                  <a:cubicBezTo>
                    <a:pt x="3376" y="1861"/>
                    <a:pt x="3495" y="1788"/>
                    <a:pt x="3604" y="1706"/>
                  </a:cubicBezTo>
                  <a:cubicBezTo>
                    <a:pt x="3723" y="1597"/>
                    <a:pt x="3832" y="1514"/>
                    <a:pt x="3914" y="1405"/>
                  </a:cubicBezTo>
                  <a:cubicBezTo>
                    <a:pt x="4106" y="1213"/>
                    <a:pt x="4252" y="1022"/>
                    <a:pt x="4407" y="721"/>
                  </a:cubicBezTo>
                  <a:cubicBezTo>
                    <a:pt x="4480" y="648"/>
                    <a:pt x="4516" y="566"/>
                    <a:pt x="4562" y="529"/>
                  </a:cubicBezTo>
                  <a:lnTo>
                    <a:pt x="4562" y="493"/>
                  </a:lnTo>
                  <a:lnTo>
                    <a:pt x="4599" y="456"/>
                  </a:lnTo>
                  <a:lnTo>
                    <a:pt x="4599" y="420"/>
                  </a:lnTo>
                  <a:cubicBezTo>
                    <a:pt x="4672" y="301"/>
                    <a:pt x="4745" y="192"/>
                    <a:pt x="4827" y="37"/>
                  </a:cubicBezTo>
                  <a:lnTo>
                    <a:pt x="4790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3416;p48">
              <a:extLst>
                <a:ext uri="{FF2B5EF4-FFF2-40B4-BE49-F238E27FC236}">
                  <a16:creationId xmlns:a16="http://schemas.microsoft.com/office/drawing/2014/main" id="{6462825C-7373-41AB-B958-9628592B4EB4}"/>
                </a:ext>
              </a:extLst>
            </p:cNvPr>
            <p:cNvSpPr/>
            <p:nvPr/>
          </p:nvSpPr>
          <p:spPr>
            <a:xfrm>
              <a:off x="7963081" y="4116273"/>
              <a:ext cx="211667" cy="111835"/>
            </a:xfrm>
            <a:custGeom>
              <a:avLst/>
              <a:gdLst/>
              <a:ahLst/>
              <a:cxnLst/>
              <a:rect l="l" t="t" r="r" b="b"/>
              <a:pathLst>
                <a:path w="3386" h="1789" extrusionOk="0">
                  <a:moveTo>
                    <a:pt x="37" y="0"/>
                  </a:moveTo>
                  <a:lnTo>
                    <a:pt x="1" y="37"/>
                  </a:lnTo>
                  <a:lnTo>
                    <a:pt x="1" y="73"/>
                  </a:lnTo>
                  <a:lnTo>
                    <a:pt x="1" y="110"/>
                  </a:lnTo>
                  <a:lnTo>
                    <a:pt x="37" y="155"/>
                  </a:lnTo>
                  <a:cubicBezTo>
                    <a:pt x="83" y="228"/>
                    <a:pt x="119" y="265"/>
                    <a:pt x="156" y="301"/>
                  </a:cubicBezTo>
                  <a:cubicBezTo>
                    <a:pt x="192" y="384"/>
                    <a:pt x="265" y="456"/>
                    <a:pt x="348" y="529"/>
                  </a:cubicBezTo>
                  <a:cubicBezTo>
                    <a:pt x="494" y="721"/>
                    <a:pt x="612" y="876"/>
                    <a:pt x="767" y="1022"/>
                  </a:cubicBezTo>
                  <a:cubicBezTo>
                    <a:pt x="1032" y="1296"/>
                    <a:pt x="1260" y="1478"/>
                    <a:pt x="1524" y="1597"/>
                  </a:cubicBezTo>
                  <a:cubicBezTo>
                    <a:pt x="1634" y="1670"/>
                    <a:pt x="1789" y="1706"/>
                    <a:pt x="1908" y="1752"/>
                  </a:cubicBezTo>
                  <a:cubicBezTo>
                    <a:pt x="1981" y="1752"/>
                    <a:pt x="2053" y="1788"/>
                    <a:pt x="2136" y="1788"/>
                  </a:cubicBezTo>
                  <a:lnTo>
                    <a:pt x="2209" y="1788"/>
                  </a:lnTo>
                  <a:cubicBezTo>
                    <a:pt x="2245" y="1788"/>
                    <a:pt x="2245" y="1752"/>
                    <a:pt x="2282" y="1752"/>
                  </a:cubicBezTo>
                  <a:cubicBezTo>
                    <a:pt x="2364" y="1752"/>
                    <a:pt x="2437" y="1706"/>
                    <a:pt x="2510" y="1670"/>
                  </a:cubicBezTo>
                  <a:cubicBezTo>
                    <a:pt x="2546" y="1633"/>
                    <a:pt x="2592" y="1633"/>
                    <a:pt x="2665" y="1597"/>
                  </a:cubicBezTo>
                  <a:cubicBezTo>
                    <a:pt x="2774" y="1478"/>
                    <a:pt x="2893" y="1405"/>
                    <a:pt x="3002" y="1296"/>
                  </a:cubicBezTo>
                  <a:cubicBezTo>
                    <a:pt x="3084" y="1141"/>
                    <a:pt x="3194" y="1022"/>
                    <a:pt x="3230" y="913"/>
                  </a:cubicBezTo>
                  <a:cubicBezTo>
                    <a:pt x="3312" y="794"/>
                    <a:pt x="3349" y="685"/>
                    <a:pt x="3385" y="612"/>
                  </a:cubicBezTo>
                  <a:lnTo>
                    <a:pt x="3385" y="566"/>
                  </a:lnTo>
                  <a:lnTo>
                    <a:pt x="3349" y="566"/>
                  </a:lnTo>
                  <a:cubicBezTo>
                    <a:pt x="3312" y="612"/>
                    <a:pt x="3312" y="648"/>
                    <a:pt x="3312" y="685"/>
                  </a:cubicBezTo>
                  <a:cubicBezTo>
                    <a:pt x="3276" y="794"/>
                    <a:pt x="3194" y="913"/>
                    <a:pt x="3084" y="1022"/>
                  </a:cubicBezTo>
                  <a:cubicBezTo>
                    <a:pt x="3002" y="1177"/>
                    <a:pt x="2856" y="1332"/>
                    <a:pt x="2738" y="1405"/>
                  </a:cubicBezTo>
                  <a:cubicBezTo>
                    <a:pt x="2665" y="1478"/>
                    <a:pt x="2592" y="1524"/>
                    <a:pt x="2510" y="1560"/>
                  </a:cubicBezTo>
                  <a:lnTo>
                    <a:pt x="2473" y="1597"/>
                  </a:lnTo>
                  <a:cubicBezTo>
                    <a:pt x="2400" y="1597"/>
                    <a:pt x="2364" y="1633"/>
                    <a:pt x="2282" y="1670"/>
                  </a:cubicBezTo>
                  <a:lnTo>
                    <a:pt x="2172" y="1670"/>
                  </a:lnTo>
                  <a:cubicBezTo>
                    <a:pt x="2053" y="1670"/>
                    <a:pt x="1981" y="1633"/>
                    <a:pt x="1908" y="1633"/>
                  </a:cubicBezTo>
                  <a:cubicBezTo>
                    <a:pt x="1789" y="1597"/>
                    <a:pt x="1679" y="1560"/>
                    <a:pt x="1561" y="1478"/>
                  </a:cubicBezTo>
                  <a:cubicBezTo>
                    <a:pt x="1333" y="1369"/>
                    <a:pt x="1141" y="1177"/>
                    <a:pt x="913" y="949"/>
                  </a:cubicBezTo>
                  <a:cubicBezTo>
                    <a:pt x="767" y="840"/>
                    <a:pt x="612" y="648"/>
                    <a:pt x="457" y="456"/>
                  </a:cubicBezTo>
                  <a:cubicBezTo>
                    <a:pt x="384" y="384"/>
                    <a:pt x="348" y="301"/>
                    <a:pt x="265" y="228"/>
                  </a:cubicBezTo>
                  <a:lnTo>
                    <a:pt x="229" y="192"/>
                  </a:lnTo>
                  <a:cubicBezTo>
                    <a:pt x="192" y="155"/>
                    <a:pt x="156" y="73"/>
                    <a:pt x="119" y="37"/>
                  </a:cubicBezTo>
                  <a:cubicBezTo>
                    <a:pt x="119" y="0"/>
                    <a:pt x="83" y="0"/>
                    <a:pt x="37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3417;p48">
              <a:extLst>
                <a:ext uri="{FF2B5EF4-FFF2-40B4-BE49-F238E27FC236}">
                  <a16:creationId xmlns:a16="http://schemas.microsoft.com/office/drawing/2014/main" id="{E9AF430D-088B-4B0A-BD9A-CA3D60D57DF0}"/>
                </a:ext>
              </a:extLst>
            </p:cNvPr>
            <p:cNvSpPr/>
            <p:nvPr/>
          </p:nvSpPr>
          <p:spPr>
            <a:xfrm>
              <a:off x="7942014" y="4251431"/>
              <a:ext cx="297184" cy="111835"/>
            </a:xfrm>
            <a:custGeom>
              <a:avLst/>
              <a:gdLst/>
              <a:ahLst/>
              <a:cxnLst/>
              <a:rect l="l" t="t" r="r" b="b"/>
              <a:pathLst>
                <a:path w="4754" h="1789" extrusionOk="0">
                  <a:moveTo>
                    <a:pt x="0" y="0"/>
                  </a:moveTo>
                  <a:lnTo>
                    <a:pt x="0" y="46"/>
                  </a:lnTo>
                  <a:lnTo>
                    <a:pt x="0" y="83"/>
                  </a:lnTo>
                  <a:cubicBezTo>
                    <a:pt x="37" y="119"/>
                    <a:pt x="37" y="119"/>
                    <a:pt x="73" y="156"/>
                  </a:cubicBezTo>
                  <a:lnTo>
                    <a:pt x="73" y="192"/>
                  </a:lnTo>
                  <a:lnTo>
                    <a:pt x="192" y="274"/>
                  </a:lnTo>
                  <a:cubicBezTo>
                    <a:pt x="265" y="347"/>
                    <a:pt x="301" y="420"/>
                    <a:pt x="374" y="502"/>
                  </a:cubicBezTo>
                  <a:cubicBezTo>
                    <a:pt x="529" y="648"/>
                    <a:pt x="685" y="803"/>
                    <a:pt x="831" y="958"/>
                  </a:cubicBezTo>
                  <a:cubicBezTo>
                    <a:pt x="1059" y="1104"/>
                    <a:pt x="1214" y="1259"/>
                    <a:pt x="1369" y="1369"/>
                  </a:cubicBezTo>
                  <a:cubicBezTo>
                    <a:pt x="1597" y="1487"/>
                    <a:pt x="1788" y="1597"/>
                    <a:pt x="1934" y="1642"/>
                  </a:cubicBezTo>
                  <a:cubicBezTo>
                    <a:pt x="2089" y="1715"/>
                    <a:pt x="2245" y="1752"/>
                    <a:pt x="2390" y="1752"/>
                  </a:cubicBezTo>
                  <a:lnTo>
                    <a:pt x="2427" y="1788"/>
                  </a:lnTo>
                  <a:lnTo>
                    <a:pt x="2582" y="1788"/>
                  </a:lnTo>
                  <a:cubicBezTo>
                    <a:pt x="2619" y="1788"/>
                    <a:pt x="2701" y="1752"/>
                    <a:pt x="2737" y="1752"/>
                  </a:cubicBezTo>
                  <a:lnTo>
                    <a:pt x="2774" y="1752"/>
                  </a:lnTo>
                  <a:cubicBezTo>
                    <a:pt x="2929" y="1715"/>
                    <a:pt x="3038" y="1679"/>
                    <a:pt x="3193" y="1597"/>
                  </a:cubicBezTo>
                  <a:cubicBezTo>
                    <a:pt x="3303" y="1524"/>
                    <a:pt x="3421" y="1414"/>
                    <a:pt x="3531" y="1332"/>
                  </a:cubicBezTo>
                  <a:cubicBezTo>
                    <a:pt x="3759" y="1141"/>
                    <a:pt x="3987" y="958"/>
                    <a:pt x="4215" y="648"/>
                  </a:cubicBezTo>
                  <a:cubicBezTo>
                    <a:pt x="4334" y="539"/>
                    <a:pt x="4443" y="420"/>
                    <a:pt x="4562" y="274"/>
                  </a:cubicBezTo>
                  <a:cubicBezTo>
                    <a:pt x="4635" y="192"/>
                    <a:pt x="4671" y="119"/>
                    <a:pt x="4753" y="46"/>
                  </a:cubicBezTo>
                  <a:lnTo>
                    <a:pt x="4753" y="0"/>
                  </a:lnTo>
                  <a:lnTo>
                    <a:pt x="4708" y="0"/>
                  </a:lnTo>
                  <a:lnTo>
                    <a:pt x="4562" y="192"/>
                  </a:lnTo>
                  <a:cubicBezTo>
                    <a:pt x="4443" y="311"/>
                    <a:pt x="4334" y="457"/>
                    <a:pt x="4215" y="575"/>
                  </a:cubicBezTo>
                  <a:cubicBezTo>
                    <a:pt x="3987" y="840"/>
                    <a:pt x="3795" y="1031"/>
                    <a:pt x="3613" y="1186"/>
                  </a:cubicBezTo>
                  <a:cubicBezTo>
                    <a:pt x="3421" y="1332"/>
                    <a:pt x="3266" y="1451"/>
                    <a:pt x="3075" y="1524"/>
                  </a:cubicBezTo>
                  <a:cubicBezTo>
                    <a:pt x="2965" y="1560"/>
                    <a:pt x="2883" y="1597"/>
                    <a:pt x="2774" y="1642"/>
                  </a:cubicBezTo>
                  <a:lnTo>
                    <a:pt x="2427" y="1642"/>
                  </a:lnTo>
                  <a:cubicBezTo>
                    <a:pt x="2354" y="1642"/>
                    <a:pt x="2281" y="1597"/>
                    <a:pt x="2162" y="1597"/>
                  </a:cubicBezTo>
                  <a:cubicBezTo>
                    <a:pt x="2053" y="1560"/>
                    <a:pt x="1934" y="1524"/>
                    <a:pt x="1825" y="1451"/>
                  </a:cubicBezTo>
                  <a:cubicBezTo>
                    <a:pt x="1788" y="1414"/>
                    <a:pt x="1743" y="1414"/>
                    <a:pt x="1706" y="1369"/>
                  </a:cubicBezTo>
                  <a:cubicBezTo>
                    <a:pt x="1515" y="1259"/>
                    <a:pt x="1287" y="1104"/>
                    <a:pt x="1059" y="913"/>
                  </a:cubicBezTo>
                  <a:cubicBezTo>
                    <a:pt x="876" y="767"/>
                    <a:pt x="685" y="575"/>
                    <a:pt x="493" y="384"/>
                  </a:cubicBezTo>
                  <a:lnTo>
                    <a:pt x="420" y="311"/>
                  </a:lnTo>
                  <a:cubicBezTo>
                    <a:pt x="374" y="274"/>
                    <a:pt x="374" y="274"/>
                    <a:pt x="338" y="228"/>
                  </a:cubicBezTo>
                  <a:lnTo>
                    <a:pt x="301" y="192"/>
                  </a:lnTo>
                  <a:lnTo>
                    <a:pt x="265" y="156"/>
                  </a:lnTo>
                  <a:lnTo>
                    <a:pt x="192" y="83"/>
                  </a:lnTo>
                  <a:lnTo>
                    <a:pt x="146" y="46"/>
                  </a:lnTo>
                  <a:cubicBezTo>
                    <a:pt x="146" y="46"/>
                    <a:pt x="110" y="46"/>
                    <a:pt x="110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3418;p48">
              <a:extLst>
                <a:ext uri="{FF2B5EF4-FFF2-40B4-BE49-F238E27FC236}">
                  <a16:creationId xmlns:a16="http://schemas.microsoft.com/office/drawing/2014/main" id="{242A061D-62B5-493D-912F-7D781F6453EE}"/>
                </a:ext>
              </a:extLst>
            </p:cNvPr>
            <p:cNvSpPr/>
            <p:nvPr/>
          </p:nvSpPr>
          <p:spPr>
            <a:xfrm>
              <a:off x="7846743" y="3705047"/>
              <a:ext cx="444339" cy="722645"/>
            </a:xfrm>
            <a:custGeom>
              <a:avLst/>
              <a:gdLst/>
              <a:ahLst/>
              <a:cxnLst/>
              <a:rect l="l" t="t" r="r" b="b"/>
              <a:pathLst>
                <a:path w="7108" h="11560" extrusionOk="0">
                  <a:moveTo>
                    <a:pt x="2665" y="1"/>
                  </a:moveTo>
                  <a:cubicBezTo>
                    <a:pt x="2546" y="37"/>
                    <a:pt x="2473" y="74"/>
                    <a:pt x="2400" y="120"/>
                  </a:cubicBezTo>
                  <a:cubicBezTo>
                    <a:pt x="2172" y="229"/>
                    <a:pt x="2017" y="494"/>
                    <a:pt x="2017" y="913"/>
                  </a:cubicBezTo>
                  <a:cubicBezTo>
                    <a:pt x="2017" y="1068"/>
                    <a:pt x="2017" y="1214"/>
                    <a:pt x="2053" y="1442"/>
                  </a:cubicBezTo>
                  <a:cubicBezTo>
                    <a:pt x="2090" y="1634"/>
                    <a:pt x="2126" y="1862"/>
                    <a:pt x="2126" y="2017"/>
                  </a:cubicBezTo>
                  <a:lnTo>
                    <a:pt x="2172" y="2090"/>
                  </a:lnTo>
                  <a:lnTo>
                    <a:pt x="2172" y="2127"/>
                  </a:lnTo>
                  <a:cubicBezTo>
                    <a:pt x="2209" y="2245"/>
                    <a:pt x="2209" y="2437"/>
                    <a:pt x="2245" y="2583"/>
                  </a:cubicBezTo>
                  <a:cubicBezTo>
                    <a:pt x="2245" y="2701"/>
                    <a:pt x="2282" y="2856"/>
                    <a:pt x="2282" y="3002"/>
                  </a:cubicBezTo>
                  <a:cubicBezTo>
                    <a:pt x="2282" y="3084"/>
                    <a:pt x="2245" y="3121"/>
                    <a:pt x="2245" y="3194"/>
                  </a:cubicBezTo>
                  <a:cubicBezTo>
                    <a:pt x="2245" y="3194"/>
                    <a:pt x="2209" y="3230"/>
                    <a:pt x="2209" y="3267"/>
                  </a:cubicBezTo>
                  <a:cubicBezTo>
                    <a:pt x="2172" y="3312"/>
                    <a:pt x="2126" y="3349"/>
                    <a:pt x="2090" y="3385"/>
                  </a:cubicBezTo>
                  <a:cubicBezTo>
                    <a:pt x="2053" y="3385"/>
                    <a:pt x="2017" y="3422"/>
                    <a:pt x="1944" y="3458"/>
                  </a:cubicBezTo>
                  <a:cubicBezTo>
                    <a:pt x="1898" y="3495"/>
                    <a:pt x="1825" y="3495"/>
                    <a:pt x="1789" y="3495"/>
                  </a:cubicBezTo>
                  <a:cubicBezTo>
                    <a:pt x="1716" y="3541"/>
                    <a:pt x="1670" y="3541"/>
                    <a:pt x="1597" y="3541"/>
                  </a:cubicBezTo>
                  <a:lnTo>
                    <a:pt x="758" y="3541"/>
                  </a:lnTo>
                  <a:cubicBezTo>
                    <a:pt x="612" y="3541"/>
                    <a:pt x="493" y="3577"/>
                    <a:pt x="384" y="3650"/>
                  </a:cubicBezTo>
                  <a:cubicBezTo>
                    <a:pt x="229" y="3723"/>
                    <a:pt x="156" y="3842"/>
                    <a:pt x="74" y="3951"/>
                  </a:cubicBezTo>
                  <a:cubicBezTo>
                    <a:pt x="37" y="4033"/>
                    <a:pt x="37" y="4106"/>
                    <a:pt x="37" y="4143"/>
                  </a:cubicBezTo>
                  <a:cubicBezTo>
                    <a:pt x="1" y="4179"/>
                    <a:pt x="1" y="4261"/>
                    <a:pt x="1" y="4334"/>
                  </a:cubicBezTo>
                  <a:cubicBezTo>
                    <a:pt x="1" y="4453"/>
                    <a:pt x="1" y="4599"/>
                    <a:pt x="37" y="4717"/>
                  </a:cubicBezTo>
                  <a:cubicBezTo>
                    <a:pt x="37" y="4827"/>
                    <a:pt x="74" y="4909"/>
                    <a:pt x="119" y="5018"/>
                  </a:cubicBezTo>
                  <a:cubicBezTo>
                    <a:pt x="192" y="5091"/>
                    <a:pt x="229" y="5210"/>
                    <a:pt x="302" y="5319"/>
                  </a:cubicBezTo>
                  <a:cubicBezTo>
                    <a:pt x="420" y="5511"/>
                    <a:pt x="530" y="5666"/>
                    <a:pt x="685" y="5858"/>
                  </a:cubicBezTo>
                  <a:cubicBezTo>
                    <a:pt x="840" y="6086"/>
                    <a:pt x="1032" y="6350"/>
                    <a:pt x="1178" y="6578"/>
                  </a:cubicBezTo>
                  <a:cubicBezTo>
                    <a:pt x="1260" y="6770"/>
                    <a:pt x="1333" y="6879"/>
                    <a:pt x="1369" y="7034"/>
                  </a:cubicBezTo>
                  <a:cubicBezTo>
                    <a:pt x="1369" y="7144"/>
                    <a:pt x="1406" y="7226"/>
                    <a:pt x="1406" y="7299"/>
                  </a:cubicBezTo>
                  <a:cubicBezTo>
                    <a:pt x="1369" y="7336"/>
                    <a:pt x="1369" y="7418"/>
                    <a:pt x="1369" y="7454"/>
                  </a:cubicBezTo>
                  <a:cubicBezTo>
                    <a:pt x="1333" y="7527"/>
                    <a:pt x="1296" y="7564"/>
                    <a:pt x="1260" y="7646"/>
                  </a:cubicBezTo>
                  <a:cubicBezTo>
                    <a:pt x="1214" y="7682"/>
                    <a:pt x="1178" y="7755"/>
                    <a:pt x="1105" y="7792"/>
                  </a:cubicBezTo>
                  <a:cubicBezTo>
                    <a:pt x="1032" y="7874"/>
                    <a:pt x="913" y="7910"/>
                    <a:pt x="840" y="7983"/>
                  </a:cubicBezTo>
                  <a:lnTo>
                    <a:pt x="758" y="8020"/>
                  </a:lnTo>
                  <a:cubicBezTo>
                    <a:pt x="722" y="8020"/>
                    <a:pt x="649" y="8056"/>
                    <a:pt x="612" y="8102"/>
                  </a:cubicBezTo>
                  <a:cubicBezTo>
                    <a:pt x="530" y="8175"/>
                    <a:pt x="457" y="8248"/>
                    <a:pt x="420" y="8330"/>
                  </a:cubicBezTo>
                  <a:cubicBezTo>
                    <a:pt x="348" y="8403"/>
                    <a:pt x="302" y="8476"/>
                    <a:pt x="265" y="8594"/>
                  </a:cubicBezTo>
                  <a:cubicBezTo>
                    <a:pt x="229" y="8859"/>
                    <a:pt x="229" y="9160"/>
                    <a:pt x="348" y="9425"/>
                  </a:cubicBezTo>
                  <a:cubicBezTo>
                    <a:pt x="457" y="9653"/>
                    <a:pt x="612" y="9844"/>
                    <a:pt x="804" y="10072"/>
                  </a:cubicBezTo>
                  <a:cubicBezTo>
                    <a:pt x="986" y="10264"/>
                    <a:pt x="1260" y="10419"/>
                    <a:pt x="1561" y="10611"/>
                  </a:cubicBezTo>
                  <a:cubicBezTo>
                    <a:pt x="1862" y="10757"/>
                    <a:pt x="2172" y="10912"/>
                    <a:pt x="2510" y="11021"/>
                  </a:cubicBezTo>
                  <a:cubicBezTo>
                    <a:pt x="2811" y="11140"/>
                    <a:pt x="3157" y="11249"/>
                    <a:pt x="3495" y="11368"/>
                  </a:cubicBezTo>
                  <a:cubicBezTo>
                    <a:pt x="3577" y="11368"/>
                    <a:pt x="3650" y="11404"/>
                    <a:pt x="3723" y="11404"/>
                  </a:cubicBezTo>
                  <a:cubicBezTo>
                    <a:pt x="3805" y="11249"/>
                    <a:pt x="3842" y="11103"/>
                    <a:pt x="3878" y="10875"/>
                  </a:cubicBezTo>
                  <a:cubicBezTo>
                    <a:pt x="3914" y="10757"/>
                    <a:pt x="3914" y="10647"/>
                    <a:pt x="3951" y="10528"/>
                  </a:cubicBezTo>
                  <a:lnTo>
                    <a:pt x="3914" y="10492"/>
                  </a:lnTo>
                  <a:cubicBezTo>
                    <a:pt x="3769" y="10492"/>
                    <a:pt x="3613" y="10455"/>
                    <a:pt x="3458" y="10382"/>
                  </a:cubicBezTo>
                  <a:cubicBezTo>
                    <a:pt x="3312" y="10337"/>
                    <a:pt x="3121" y="10227"/>
                    <a:pt x="2893" y="10109"/>
                  </a:cubicBezTo>
                  <a:cubicBezTo>
                    <a:pt x="2738" y="9999"/>
                    <a:pt x="2583" y="9844"/>
                    <a:pt x="2355" y="9698"/>
                  </a:cubicBezTo>
                  <a:cubicBezTo>
                    <a:pt x="2209" y="9543"/>
                    <a:pt x="2053" y="9388"/>
                    <a:pt x="1898" y="9242"/>
                  </a:cubicBezTo>
                  <a:cubicBezTo>
                    <a:pt x="1825" y="9160"/>
                    <a:pt x="1789" y="9087"/>
                    <a:pt x="1716" y="9014"/>
                  </a:cubicBezTo>
                  <a:lnTo>
                    <a:pt x="1597" y="8932"/>
                  </a:lnTo>
                  <a:lnTo>
                    <a:pt x="1597" y="8896"/>
                  </a:lnTo>
                  <a:cubicBezTo>
                    <a:pt x="1561" y="8859"/>
                    <a:pt x="1561" y="8859"/>
                    <a:pt x="1524" y="8823"/>
                  </a:cubicBezTo>
                  <a:lnTo>
                    <a:pt x="1524" y="8786"/>
                  </a:lnTo>
                  <a:lnTo>
                    <a:pt x="1524" y="8740"/>
                  </a:lnTo>
                  <a:lnTo>
                    <a:pt x="1634" y="8740"/>
                  </a:lnTo>
                  <a:cubicBezTo>
                    <a:pt x="1634" y="8786"/>
                    <a:pt x="1670" y="8786"/>
                    <a:pt x="1670" y="8786"/>
                  </a:cubicBezTo>
                  <a:lnTo>
                    <a:pt x="1716" y="8823"/>
                  </a:lnTo>
                  <a:lnTo>
                    <a:pt x="1789" y="8896"/>
                  </a:lnTo>
                  <a:lnTo>
                    <a:pt x="1825" y="8932"/>
                  </a:lnTo>
                  <a:lnTo>
                    <a:pt x="1862" y="8968"/>
                  </a:lnTo>
                  <a:cubicBezTo>
                    <a:pt x="1898" y="9014"/>
                    <a:pt x="1898" y="9014"/>
                    <a:pt x="1944" y="9051"/>
                  </a:cubicBezTo>
                  <a:lnTo>
                    <a:pt x="2017" y="9124"/>
                  </a:lnTo>
                  <a:cubicBezTo>
                    <a:pt x="2209" y="9315"/>
                    <a:pt x="2400" y="9507"/>
                    <a:pt x="2583" y="9653"/>
                  </a:cubicBezTo>
                  <a:cubicBezTo>
                    <a:pt x="2811" y="9844"/>
                    <a:pt x="3039" y="9999"/>
                    <a:pt x="3230" y="10109"/>
                  </a:cubicBezTo>
                  <a:cubicBezTo>
                    <a:pt x="3385" y="10227"/>
                    <a:pt x="3540" y="10300"/>
                    <a:pt x="3686" y="10337"/>
                  </a:cubicBezTo>
                  <a:cubicBezTo>
                    <a:pt x="3805" y="10337"/>
                    <a:pt x="3878" y="10382"/>
                    <a:pt x="3951" y="10382"/>
                  </a:cubicBezTo>
                  <a:cubicBezTo>
                    <a:pt x="3997" y="10154"/>
                    <a:pt x="4033" y="9926"/>
                    <a:pt x="4033" y="9616"/>
                  </a:cubicBezTo>
                  <a:cubicBezTo>
                    <a:pt x="4070" y="9197"/>
                    <a:pt x="4070" y="8786"/>
                    <a:pt x="4070" y="8366"/>
                  </a:cubicBezTo>
                  <a:lnTo>
                    <a:pt x="3997" y="8366"/>
                  </a:lnTo>
                  <a:cubicBezTo>
                    <a:pt x="3914" y="8366"/>
                    <a:pt x="3842" y="8330"/>
                    <a:pt x="3769" y="8330"/>
                  </a:cubicBezTo>
                  <a:cubicBezTo>
                    <a:pt x="3650" y="8284"/>
                    <a:pt x="3495" y="8248"/>
                    <a:pt x="3385" y="8175"/>
                  </a:cubicBezTo>
                  <a:cubicBezTo>
                    <a:pt x="3121" y="8056"/>
                    <a:pt x="2893" y="7874"/>
                    <a:pt x="2628" y="7600"/>
                  </a:cubicBezTo>
                  <a:cubicBezTo>
                    <a:pt x="2473" y="7454"/>
                    <a:pt x="2355" y="7299"/>
                    <a:pt x="2209" y="7107"/>
                  </a:cubicBezTo>
                  <a:cubicBezTo>
                    <a:pt x="2126" y="7034"/>
                    <a:pt x="2053" y="6962"/>
                    <a:pt x="2017" y="6879"/>
                  </a:cubicBezTo>
                  <a:cubicBezTo>
                    <a:pt x="1980" y="6843"/>
                    <a:pt x="1944" y="6806"/>
                    <a:pt x="1898" y="6733"/>
                  </a:cubicBezTo>
                  <a:lnTo>
                    <a:pt x="1862" y="6688"/>
                  </a:lnTo>
                  <a:lnTo>
                    <a:pt x="1862" y="6651"/>
                  </a:lnTo>
                  <a:lnTo>
                    <a:pt x="1862" y="6615"/>
                  </a:lnTo>
                  <a:lnTo>
                    <a:pt x="1898" y="6578"/>
                  </a:lnTo>
                  <a:cubicBezTo>
                    <a:pt x="1944" y="6578"/>
                    <a:pt x="1980" y="6578"/>
                    <a:pt x="1980" y="6615"/>
                  </a:cubicBezTo>
                  <a:cubicBezTo>
                    <a:pt x="2017" y="6651"/>
                    <a:pt x="2053" y="6733"/>
                    <a:pt x="2090" y="6770"/>
                  </a:cubicBezTo>
                  <a:lnTo>
                    <a:pt x="2126" y="6806"/>
                  </a:lnTo>
                  <a:cubicBezTo>
                    <a:pt x="2209" y="6879"/>
                    <a:pt x="2245" y="6962"/>
                    <a:pt x="2318" y="7034"/>
                  </a:cubicBezTo>
                  <a:cubicBezTo>
                    <a:pt x="2473" y="7226"/>
                    <a:pt x="2628" y="7418"/>
                    <a:pt x="2774" y="7527"/>
                  </a:cubicBezTo>
                  <a:cubicBezTo>
                    <a:pt x="3002" y="7755"/>
                    <a:pt x="3194" y="7947"/>
                    <a:pt x="3422" y="8056"/>
                  </a:cubicBezTo>
                  <a:cubicBezTo>
                    <a:pt x="3540" y="8138"/>
                    <a:pt x="3650" y="8175"/>
                    <a:pt x="3769" y="8211"/>
                  </a:cubicBezTo>
                  <a:cubicBezTo>
                    <a:pt x="3842" y="8211"/>
                    <a:pt x="3914" y="8248"/>
                    <a:pt x="4033" y="8248"/>
                  </a:cubicBezTo>
                  <a:lnTo>
                    <a:pt x="4070" y="8248"/>
                  </a:lnTo>
                  <a:cubicBezTo>
                    <a:pt x="4070" y="7491"/>
                    <a:pt x="3997" y="6733"/>
                    <a:pt x="3914" y="6086"/>
                  </a:cubicBezTo>
                  <a:lnTo>
                    <a:pt x="3495" y="6086"/>
                  </a:lnTo>
                  <a:cubicBezTo>
                    <a:pt x="3385" y="6049"/>
                    <a:pt x="3267" y="6049"/>
                    <a:pt x="3121" y="6004"/>
                  </a:cubicBezTo>
                  <a:cubicBezTo>
                    <a:pt x="3002" y="5967"/>
                    <a:pt x="2856" y="5894"/>
                    <a:pt x="2738" y="5858"/>
                  </a:cubicBezTo>
                  <a:cubicBezTo>
                    <a:pt x="2665" y="5821"/>
                    <a:pt x="2546" y="5739"/>
                    <a:pt x="2400" y="5666"/>
                  </a:cubicBezTo>
                  <a:cubicBezTo>
                    <a:pt x="2282" y="5630"/>
                    <a:pt x="2209" y="5547"/>
                    <a:pt x="2090" y="5438"/>
                  </a:cubicBezTo>
                  <a:cubicBezTo>
                    <a:pt x="1862" y="5319"/>
                    <a:pt x="1670" y="5137"/>
                    <a:pt x="1488" y="4945"/>
                  </a:cubicBezTo>
                  <a:cubicBezTo>
                    <a:pt x="1406" y="4827"/>
                    <a:pt x="1333" y="4754"/>
                    <a:pt x="1260" y="4635"/>
                  </a:cubicBezTo>
                  <a:cubicBezTo>
                    <a:pt x="1214" y="4599"/>
                    <a:pt x="1178" y="4562"/>
                    <a:pt x="1141" y="4526"/>
                  </a:cubicBezTo>
                  <a:cubicBezTo>
                    <a:pt x="1141" y="4489"/>
                    <a:pt x="1105" y="4453"/>
                    <a:pt x="1105" y="4453"/>
                  </a:cubicBezTo>
                  <a:lnTo>
                    <a:pt x="1105" y="4407"/>
                  </a:lnTo>
                  <a:lnTo>
                    <a:pt x="1068" y="4407"/>
                  </a:lnTo>
                  <a:lnTo>
                    <a:pt x="1068" y="4371"/>
                  </a:lnTo>
                  <a:lnTo>
                    <a:pt x="1032" y="4334"/>
                  </a:lnTo>
                  <a:lnTo>
                    <a:pt x="1068" y="4298"/>
                  </a:lnTo>
                  <a:lnTo>
                    <a:pt x="1105" y="4261"/>
                  </a:lnTo>
                  <a:cubicBezTo>
                    <a:pt x="1141" y="4261"/>
                    <a:pt x="1141" y="4261"/>
                    <a:pt x="1178" y="4298"/>
                  </a:cubicBezTo>
                  <a:lnTo>
                    <a:pt x="1260" y="4371"/>
                  </a:lnTo>
                  <a:lnTo>
                    <a:pt x="1296" y="4453"/>
                  </a:lnTo>
                  <a:lnTo>
                    <a:pt x="1333" y="4489"/>
                  </a:lnTo>
                  <a:cubicBezTo>
                    <a:pt x="1369" y="4526"/>
                    <a:pt x="1406" y="4562"/>
                    <a:pt x="1406" y="4599"/>
                  </a:cubicBezTo>
                  <a:cubicBezTo>
                    <a:pt x="1524" y="4717"/>
                    <a:pt x="1597" y="4827"/>
                    <a:pt x="1716" y="4909"/>
                  </a:cubicBezTo>
                  <a:cubicBezTo>
                    <a:pt x="1980" y="5173"/>
                    <a:pt x="2282" y="5402"/>
                    <a:pt x="2583" y="5593"/>
                  </a:cubicBezTo>
                  <a:cubicBezTo>
                    <a:pt x="2701" y="5666"/>
                    <a:pt x="2811" y="5703"/>
                    <a:pt x="2929" y="5739"/>
                  </a:cubicBezTo>
                  <a:cubicBezTo>
                    <a:pt x="3039" y="5821"/>
                    <a:pt x="3157" y="5858"/>
                    <a:pt x="3267" y="5894"/>
                  </a:cubicBezTo>
                  <a:cubicBezTo>
                    <a:pt x="3458" y="5931"/>
                    <a:pt x="3577" y="5967"/>
                    <a:pt x="3686" y="5967"/>
                  </a:cubicBezTo>
                  <a:lnTo>
                    <a:pt x="3914" y="5967"/>
                  </a:lnTo>
                  <a:cubicBezTo>
                    <a:pt x="3878" y="5703"/>
                    <a:pt x="3878" y="5438"/>
                    <a:pt x="3842" y="5210"/>
                  </a:cubicBezTo>
                  <a:lnTo>
                    <a:pt x="3842" y="5091"/>
                  </a:lnTo>
                  <a:lnTo>
                    <a:pt x="3805" y="5055"/>
                  </a:lnTo>
                  <a:cubicBezTo>
                    <a:pt x="3805" y="4790"/>
                    <a:pt x="3769" y="4562"/>
                    <a:pt x="3723" y="4298"/>
                  </a:cubicBezTo>
                  <a:lnTo>
                    <a:pt x="3723" y="4106"/>
                  </a:lnTo>
                  <a:cubicBezTo>
                    <a:pt x="3686" y="4033"/>
                    <a:pt x="3686" y="3915"/>
                    <a:pt x="3686" y="3805"/>
                  </a:cubicBezTo>
                  <a:lnTo>
                    <a:pt x="3650" y="3805"/>
                  </a:lnTo>
                  <a:lnTo>
                    <a:pt x="3650" y="3769"/>
                  </a:lnTo>
                  <a:lnTo>
                    <a:pt x="3540" y="3769"/>
                  </a:lnTo>
                  <a:cubicBezTo>
                    <a:pt x="3495" y="3723"/>
                    <a:pt x="3422" y="3723"/>
                    <a:pt x="3385" y="3686"/>
                  </a:cubicBezTo>
                  <a:cubicBezTo>
                    <a:pt x="3230" y="3614"/>
                    <a:pt x="3157" y="3495"/>
                    <a:pt x="3084" y="3422"/>
                  </a:cubicBezTo>
                  <a:cubicBezTo>
                    <a:pt x="3002" y="3349"/>
                    <a:pt x="2929" y="3230"/>
                    <a:pt x="2856" y="3121"/>
                  </a:cubicBezTo>
                  <a:cubicBezTo>
                    <a:pt x="2774" y="3002"/>
                    <a:pt x="2701" y="2893"/>
                    <a:pt x="2665" y="2774"/>
                  </a:cubicBezTo>
                  <a:lnTo>
                    <a:pt x="2665" y="2738"/>
                  </a:lnTo>
                  <a:lnTo>
                    <a:pt x="2628" y="2701"/>
                  </a:lnTo>
                  <a:lnTo>
                    <a:pt x="2628" y="2665"/>
                  </a:lnTo>
                  <a:cubicBezTo>
                    <a:pt x="2628" y="2628"/>
                    <a:pt x="2628" y="2628"/>
                    <a:pt x="2665" y="2628"/>
                  </a:cubicBezTo>
                  <a:cubicBezTo>
                    <a:pt x="2701" y="2628"/>
                    <a:pt x="2738" y="2628"/>
                    <a:pt x="2738" y="2665"/>
                  </a:cubicBezTo>
                  <a:cubicBezTo>
                    <a:pt x="2774" y="2701"/>
                    <a:pt x="2811" y="2774"/>
                    <a:pt x="2856" y="2856"/>
                  </a:cubicBezTo>
                  <a:lnTo>
                    <a:pt x="2893" y="2893"/>
                  </a:lnTo>
                  <a:cubicBezTo>
                    <a:pt x="3002" y="3084"/>
                    <a:pt x="3121" y="3267"/>
                    <a:pt x="3267" y="3458"/>
                  </a:cubicBezTo>
                  <a:cubicBezTo>
                    <a:pt x="3349" y="3495"/>
                    <a:pt x="3385" y="3541"/>
                    <a:pt x="3458" y="3577"/>
                  </a:cubicBezTo>
                  <a:cubicBezTo>
                    <a:pt x="3495" y="3614"/>
                    <a:pt x="3540" y="3614"/>
                    <a:pt x="3577" y="3650"/>
                  </a:cubicBezTo>
                  <a:lnTo>
                    <a:pt x="3650" y="3650"/>
                  </a:lnTo>
                  <a:lnTo>
                    <a:pt x="3613" y="3422"/>
                  </a:lnTo>
                  <a:lnTo>
                    <a:pt x="3613" y="3349"/>
                  </a:lnTo>
                  <a:cubicBezTo>
                    <a:pt x="3540" y="2856"/>
                    <a:pt x="3458" y="2400"/>
                    <a:pt x="3349" y="1898"/>
                  </a:cubicBezTo>
                  <a:lnTo>
                    <a:pt x="3312" y="1898"/>
                  </a:lnTo>
                  <a:cubicBezTo>
                    <a:pt x="3267" y="1898"/>
                    <a:pt x="3230" y="1862"/>
                    <a:pt x="3157" y="1862"/>
                  </a:cubicBezTo>
                  <a:cubicBezTo>
                    <a:pt x="3121" y="1825"/>
                    <a:pt x="3084" y="1789"/>
                    <a:pt x="3039" y="1789"/>
                  </a:cubicBezTo>
                  <a:cubicBezTo>
                    <a:pt x="2966" y="1716"/>
                    <a:pt x="2929" y="1634"/>
                    <a:pt x="2856" y="1524"/>
                  </a:cubicBezTo>
                  <a:cubicBezTo>
                    <a:pt x="2738" y="1369"/>
                    <a:pt x="2665" y="1214"/>
                    <a:pt x="2583" y="1032"/>
                  </a:cubicBezTo>
                  <a:lnTo>
                    <a:pt x="2583" y="986"/>
                  </a:lnTo>
                  <a:lnTo>
                    <a:pt x="2701" y="986"/>
                  </a:lnTo>
                  <a:cubicBezTo>
                    <a:pt x="2738" y="1068"/>
                    <a:pt x="2738" y="1105"/>
                    <a:pt x="2774" y="1141"/>
                  </a:cubicBezTo>
                  <a:cubicBezTo>
                    <a:pt x="2811" y="1214"/>
                    <a:pt x="2856" y="1296"/>
                    <a:pt x="2893" y="1333"/>
                  </a:cubicBezTo>
                  <a:cubicBezTo>
                    <a:pt x="2966" y="1488"/>
                    <a:pt x="3039" y="1597"/>
                    <a:pt x="3121" y="1670"/>
                  </a:cubicBezTo>
                  <a:cubicBezTo>
                    <a:pt x="3157" y="1716"/>
                    <a:pt x="3194" y="1752"/>
                    <a:pt x="3230" y="1789"/>
                  </a:cubicBezTo>
                  <a:cubicBezTo>
                    <a:pt x="3267" y="1789"/>
                    <a:pt x="3267" y="1789"/>
                    <a:pt x="3312" y="1825"/>
                  </a:cubicBezTo>
                  <a:cubicBezTo>
                    <a:pt x="3312" y="1670"/>
                    <a:pt x="3267" y="1561"/>
                    <a:pt x="3230" y="1442"/>
                  </a:cubicBezTo>
                  <a:lnTo>
                    <a:pt x="3194" y="1214"/>
                  </a:lnTo>
                  <a:cubicBezTo>
                    <a:pt x="3121" y="986"/>
                    <a:pt x="3084" y="758"/>
                    <a:pt x="3002" y="530"/>
                  </a:cubicBezTo>
                  <a:lnTo>
                    <a:pt x="3039" y="494"/>
                  </a:lnTo>
                  <a:lnTo>
                    <a:pt x="3084" y="530"/>
                  </a:lnTo>
                  <a:lnTo>
                    <a:pt x="3121" y="722"/>
                  </a:lnTo>
                  <a:cubicBezTo>
                    <a:pt x="3194" y="950"/>
                    <a:pt x="3267" y="1141"/>
                    <a:pt x="3312" y="1369"/>
                  </a:cubicBezTo>
                  <a:cubicBezTo>
                    <a:pt x="3349" y="1524"/>
                    <a:pt x="3385" y="1670"/>
                    <a:pt x="3422" y="1825"/>
                  </a:cubicBezTo>
                  <a:cubicBezTo>
                    <a:pt x="3458" y="1789"/>
                    <a:pt x="3458" y="1789"/>
                    <a:pt x="3495" y="1789"/>
                  </a:cubicBezTo>
                  <a:cubicBezTo>
                    <a:pt x="3495" y="1752"/>
                    <a:pt x="3540" y="1752"/>
                    <a:pt x="3540" y="1716"/>
                  </a:cubicBezTo>
                  <a:cubicBezTo>
                    <a:pt x="3577" y="1670"/>
                    <a:pt x="3613" y="1597"/>
                    <a:pt x="3650" y="1488"/>
                  </a:cubicBezTo>
                  <a:cubicBezTo>
                    <a:pt x="3686" y="1406"/>
                    <a:pt x="3723" y="1296"/>
                    <a:pt x="3723" y="1214"/>
                  </a:cubicBezTo>
                  <a:lnTo>
                    <a:pt x="3769" y="1178"/>
                  </a:lnTo>
                  <a:cubicBezTo>
                    <a:pt x="3769" y="1141"/>
                    <a:pt x="3769" y="1105"/>
                    <a:pt x="3805" y="1032"/>
                  </a:cubicBezTo>
                  <a:lnTo>
                    <a:pt x="3878" y="1032"/>
                  </a:lnTo>
                  <a:cubicBezTo>
                    <a:pt x="3842" y="1105"/>
                    <a:pt x="3842" y="1141"/>
                    <a:pt x="3805" y="1214"/>
                  </a:cubicBezTo>
                  <a:lnTo>
                    <a:pt x="3805" y="1296"/>
                  </a:lnTo>
                  <a:cubicBezTo>
                    <a:pt x="3769" y="1406"/>
                    <a:pt x="3723" y="1524"/>
                    <a:pt x="3686" y="1597"/>
                  </a:cubicBezTo>
                  <a:cubicBezTo>
                    <a:pt x="3650" y="1670"/>
                    <a:pt x="3650" y="1716"/>
                    <a:pt x="3613" y="1752"/>
                  </a:cubicBezTo>
                  <a:cubicBezTo>
                    <a:pt x="3577" y="1789"/>
                    <a:pt x="3577" y="1825"/>
                    <a:pt x="3540" y="1862"/>
                  </a:cubicBezTo>
                  <a:lnTo>
                    <a:pt x="3495" y="1862"/>
                  </a:lnTo>
                  <a:lnTo>
                    <a:pt x="3458" y="1898"/>
                  </a:lnTo>
                  <a:lnTo>
                    <a:pt x="3495" y="2090"/>
                  </a:lnTo>
                  <a:lnTo>
                    <a:pt x="3540" y="2245"/>
                  </a:lnTo>
                  <a:cubicBezTo>
                    <a:pt x="3650" y="2738"/>
                    <a:pt x="3723" y="3121"/>
                    <a:pt x="3805" y="3458"/>
                  </a:cubicBezTo>
                  <a:lnTo>
                    <a:pt x="3805" y="3614"/>
                  </a:lnTo>
                  <a:cubicBezTo>
                    <a:pt x="3842" y="3614"/>
                    <a:pt x="3878" y="3577"/>
                    <a:pt x="3878" y="3577"/>
                  </a:cubicBezTo>
                  <a:cubicBezTo>
                    <a:pt x="3914" y="3541"/>
                    <a:pt x="3951" y="3495"/>
                    <a:pt x="3997" y="3458"/>
                  </a:cubicBezTo>
                  <a:cubicBezTo>
                    <a:pt x="4106" y="3312"/>
                    <a:pt x="4143" y="3194"/>
                    <a:pt x="4179" y="3039"/>
                  </a:cubicBezTo>
                  <a:cubicBezTo>
                    <a:pt x="4225" y="2966"/>
                    <a:pt x="4261" y="2893"/>
                    <a:pt x="4298" y="2811"/>
                  </a:cubicBezTo>
                  <a:lnTo>
                    <a:pt x="4298" y="2774"/>
                  </a:lnTo>
                  <a:cubicBezTo>
                    <a:pt x="4298" y="2738"/>
                    <a:pt x="4334" y="2665"/>
                    <a:pt x="4334" y="2628"/>
                  </a:cubicBezTo>
                  <a:lnTo>
                    <a:pt x="4371" y="2583"/>
                  </a:lnTo>
                  <a:lnTo>
                    <a:pt x="4407" y="2583"/>
                  </a:lnTo>
                  <a:lnTo>
                    <a:pt x="4407" y="2628"/>
                  </a:lnTo>
                  <a:lnTo>
                    <a:pt x="4407" y="2665"/>
                  </a:lnTo>
                  <a:cubicBezTo>
                    <a:pt x="4371" y="2738"/>
                    <a:pt x="4371" y="2774"/>
                    <a:pt x="4334" y="2856"/>
                  </a:cubicBezTo>
                  <a:lnTo>
                    <a:pt x="4298" y="2966"/>
                  </a:lnTo>
                  <a:cubicBezTo>
                    <a:pt x="4261" y="3121"/>
                    <a:pt x="4225" y="3230"/>
                    <a:pt x="4179" y="3312"/>
                  </a:cubicBezTo>
                  <a:cubicBezTo>
                    <a:pt x="4143" y="3422"/>
                    <a:pt x="4070" y="3541"/>
                    <a:pt x="3997" y="3614"/>
                  </a:cubicBezTo>
                  <a:cubicBezTo>
                    <a:pt x="3951" y="3650"/>
                    <a:pt x="3914" y="3686"/>
                    <a:pt x="3842" y="3723"/>
                  </a:cubicBezTo>
                  <a:cubicBezTo>
                    <a:pt x="3878" y="3842"/>
                    <a:pt x="3878" y="3997"/>
                    <a:pt x="3914" y="4106"/>
                  </a:cubicBezTo>
                  <a:cubicBezTo>
                    <a:pt x="3951" y="4298"/>
                    <a:pt x="3951" y="4526"/>
                    <a:pt x="3997" y="4717"/>
                  </a:cubicBezTo>
                  <a:cubicBezTo>
                    <a:pt x="4033" y="5055"/>
                    <a:pt x="4070" y="5365"/>
                    <a:pt x="4106" y="5703"/>
                  </a:cubicBezTo>
                  <a:lnTo>
                    <a:pt x="4143" y="5821"/>
                  </a:lnTo>
                  <a:lnTo>
                    <a:pt x="4143" y="5894"/>
                  </a:lnTo>
                  <a:cubicBezTo>
                    <a:pt x="4179" y="5894"/>
                    <a:pt x="4225" y="5858"/>
                    <a:pt x="4298" y="5858"/>
                  </a:cubicBezTo>
                  <a:cubicBezTo>
                    <a:pt x="4371" y="5821"/>
                    <a:pt x="4407" y="5776"/>
                    <a:pt x="4489" y="5739"/>
                  </a:cubicBezTo>
                  <a:cubicBezTo>
                    <a:pt x="4526" y="5703"/>
                    <a:pt x="4599" y="5666"/>
                    <a:pt x="4681" y="5593"/>
                  </a:cubicBezTo>
                  <a:cubicBezTo>
                    <a:pt x="4827" y="5438"/>
                    <a:pt x="5018" y="5283"/>
                    <a:pt x="5210" y="5018"/>
                  </a:cubicBezTo>
                  <a:cubicBezTo>
                    <a:pt x="5283" y="4863"/>
                    <a:pt x="5401" y="4717"/>
                    <a:pt x="5511" y="4526"/>
                  </a:cubicBezTo>
                  <a:cubicBezTo>
                    <a:pt x="5547" y="4453"/>
                    <a:pt x="5593" y="4407"/>
                    <a:pt x="5630" y="4334"/>
                  </a:cubicBezTo>
                  <a:cubicBezTo>
                    <a:pt x="5703" y="4261"/>
                    <a:pt x="5739" y="4143"/>
                    <a:pt x="5821" y="4070"/>
                  </a:cubicBezTo>
                  <a:lnTo>
                    <a:pt x="5821" y="4033"/>
                  </a:lnTo>
                  <a:lnTo>
                    <a:pt x="5858" y="4070"/>
                  </a:lnTo>
                  <a:cubicBezTo>
                    <a:pt x="5776" y="4225"/>
                    <a:pt x="5703" y="4334"/>
                    <a:pt x="5630" y="4453"/>
                  </a:cubicBezTo>
                  <a:lnTo>
                    <a:pt x="5630" y="4489"/>
                  </a:lnTo>
                  <a:lnTo>
                    <a:pt x="5593" y="4526"/>
                  </a:lnTo>
                  <a:lnTo>
                    <a:pt x="5593" y="4562"/>
                  </a:lnTo>
                  <a:cubicBezTo>
                    <a:pt x="5547" y="4599"/>
                    <a:pt x="5511" y="4681"/>
                    <a:pt x="5438" y="4754"/>
                  </a:cubicBezTo>
                  <a:cubicBezTo>
                    <a:pt x="5283" y="5055"/>
                    <a:pt x="5137" y="5246"/>
                    <a:pt x="4945" y="5438"/>
                  </a:cubicBezTo>
                  <a:cubicBezTo>
                    <a:pt x="4863" y="5547"/>
                    <a:pt x="4754" y="5630"/>
                    <a:pt x="4635" y="5739"/>
                  </a:cubicBezTo>
                  <a:cubicBezTo>
                    <a:pt x="4526" y="5821"/>
                    <a:pt x="4407" y="5894"/>
                    <a:pt x="4298" y="5967"/>
                  </a:cubicBezTo>
                  <a:cubicBezTo>
                    <a:pt x="4261" y="5967"/>
                    <a:pt x="4225" y="6004"/>
                    <a:pt x="4179" y="6004"/>
                  </a:cubicBezTo>
                  <a:lnTo>
                    <a:pt x="4179" y="6086"/>
                  </a:lnTo>
                  <a:cubicBezTo>
                    <a:pt x="4225" y="6350"/>
                    <a:pt x="4225" y="6615"/>
                    <a:pt x="4261" y="6916"/>
                  </a:cubicBezTo>
                  <a:cubicBezTo>
                    <a:pt x="4298" y="7372"/>
                    <a:pt x="4334" y="7755"/>
                    <a:pt x="4334" y="8138"/>
                  </a:cubicBezTo>
                  <a:cubicBezTo>
                    <a:pt x="4453" y="8138"/>
                    <a:pt x="4526" y="8056"/>
                    <a:pt x="4599" y="7983"/>
                  </a:cubicBezTo>
                  <a:cubicBezTo>
                    <a:pt x="4717" y="7910"/>
                    <a:pt x="4863" y="7755"/>
                    <a:pt x="4945" y="7600"/>
                  </a:cubicBezTo>
                  <a:cubicBezTo>
                    <a:pt x="5055" y="7491"/>
                    <a:pt x="5137" y="7372"/>
                    <a:pt x="5173" y="7263"/>
                  </a:cubicBezTo>
                  <a:cubicBezTo>
                    <a:pt x="5173" y="7226"/>
                    <a:pt x="5173" y="7190"/>
                    <a:pt x="5210" y="7144"/>
                  </a:cubicBezTo>
                  <a:lnTo>
                    <a:pt x="5246" y="7144"/>
                  </a:lnTo>
                  <a:lnTo>
                    <a:pt x="5246" y="7190"/>
                  </a:lnTo>
                  <a:cubicBezTo>
                    <a:pt x="5210" y="7263"/>
                    <a:pt x="5173" y="7372"/>
                    <a:pt x="5091" y="7491"/>
                  </a:cubicBezTo>
                  <a:cubicBezTo>
                    <a:pt x="5055" y="7600"/>
                    <a:pt x="4945" y="7719"/>
                    <a:pt x="4863" y="7874"/>
                  </a:cubicBezTo>
                  <a:cubicBezTo>
                    <a:pt x="4754" y="7983"/>
                    <a:pt x="4635" y="8056"/>
                    <a:pt x="4526" y="8175"/>
                  </a:cubicBezTo>
                  <a:cubicBezTo>
                    <a:pt x="4453" y="8211"/>
                    <a:pt x="4407" y="8211"/>
                    <a:pt x="4371" y="8248"/>
                  </a:cubicBezTo>
                  <a:lnTo>
                    <a:pt x="4371" y="9124"/>
                  </a:lnTo>
                  <a:cubicBezTo>
                    <a:pt x="4334" y="9580"/>
                    <a:pt x="4298" y="9999"/>
                    <a:pt x="4261" y="10382"/>
                  </a:cubicBezTo>
                  <a:lnTo>
                    <a:pt x="4298" y="10382"/>
                  </a:lnTo>
                  <a:cubicBezTo>
                    <a:pt x="4407" y="10337"/>
                    <a:pt x="4489" y="10300"/>
                    <a:pt x="4599" y="10264"/>
                  </a:cubicBezTo>
                  <a:cubicBezTo>
                    <a:pt x="4790" y="10191"/>
                    <a:pt x="4945" y="10072"/>
                    <a:pt x="5137" y="9926"/>
                  </a:cubicBezTo>
                  <a:cubicBezTo>
                    <a:pt x="5319" y="9771"/>
                    <a:pt x="5511" y="9580"/>
                    <a:pt x="5739" y="9315"/>
                  </a:cubicBezTo>
                  <a:cubicBezTo>
                    <a:pt x="5858" y="9197"/>
                    <a:pt x="5967" y="9051"/>
                    <a:pt x="6086" y="8932"/>
                  </a:cubicBezTo>
                  <a:lnTo>
                    <a:pt x="6232" y="8740"/>
                  </a:lnTo>
                  <a:lnTo>
                    <a:pt x="6277" y="8740"/>
                  </a:lnTo>
                  <a:lnTo>
                    <a:pt x="6277" y="8786"/>
                  </a:lnTo>
                  <a:cubicBezTo>
                    <a:pt x="6195" y="8859"/>
                    <a:pt x="6159" y="8932"/>
                    <a:pt x="6086" y="9014"/>
                  </a:cubicBezTo>
                  <a:cubicBezTo>
                    <a:pt x="5967" y="9160"/>
                    <a:pt x="5858" y="9279"/>
                    <a:pt x="5739" y="9388"/>
                  </a:cubicBezTo>
                  <a:cubicBezTo>
                    <a:pt x="5511" y="9698"/>
                    <a:pt x="5283" y="9881"/>
                    <a:pt x="5055" y="10072"/>
                  </a:cubicBezTo>
                  <a:cubicBezTo>
                    <a:pt x="4945" y="10154"/>
                    <a:pt x="4827" y="10264"/>
                    <a:pt x="4717" y="10337"/>
                  </a:cubicBezTo>
                  <a:cubicBezTo>
                    <a:pt x="4562" y="10419"/>
                    <a:pt x="4453" y="10455"/>
                    <a:pt x="4298" y="10492"/>
                  </a:cubicBezTo>
                  <a:lnTo>
                    <a:pt x="4261" y="10492"/>
                  </a:lnTo>
                  <a:cubicBezTo>
                    <a:pt x="4179" y="10793"/>
                    <a:pt x="4143" y="11067"/>
                    <a:pt x="4070" y="11331"/>
                  </a:cubicBezTo>
                  <a:cubicBezTo>
                    <a:pt x="4070" y="11404"/>
                    <a:pt x="4033" y="11477"/>
                    <a:pt x="3997" y="11559"/>
                  </a:cubicBezTo>
                  <a:lnTo>
                    <a:pt x="4033" y="11523"/>
                  </a:lnTo>
                  <a:lnTo>
                    <a:pt x="4070" y="11523"/>
                  </a:lnTo>
                  <a:lnTo>
                    <a:pt x="4070" y="11477"/>
                  </a:lnTo>
                  <a:cubicBezTo>
                    <a:pt x="4179" y="11523"/>
                    <a:pt x="4261" y="11523"/>
                    <a:pt x="4371" y="11559"/>
                  </a:cubicBezTo>
                  <a:lnTo>
                    <a:pt x="4407" y="11559"/>
                  </a:lnTo>
                  <a:cubicBezTo>
                    <a:pt x="4453" y="11559"/>
                    <a:pt x="4489" y="11523"/>
                    <a:pt x="4526" y="11441"/>
                  </a:cubicBezTo>
                  <a:cubicBezTo>
                    <a:pt x="4526" y="11441"/>
                    <a:pt x="4526" y="11404"/>
                    <a:pt x="4489" y="11368"/>
                  </a:cubicBezTo>
                  <a:cubicBezTo>
                    <a:pt x="4489" y="11368"/>
                    <a:pt x="4453" y="11331"/>
                    <a:pt x="4407" y="11331"/>
                  </a:cubicBezTo>
                  <a:lnTo>
                    <a:pt x="4334" y="11331"/>
                  </a:lnTo>
                  <a:lnTo>
                    <a:pt x="4225" y="11295"/>
                  </a:lnTo>
                  <a:cubicBezTo>
                    <a:pt x="4261" y="11295"/>
                    <a:pt x="4298" y="11295"/>
                    <a:pt x="4298" y="11249"/>
                  </a:cubicBezTo>
                  <a:lnTo>
                    <a:pt x="4334" y="11213"/>
                  </a:lnTo>
                  <a:cubicBezTo>
                    <a:pt x="4681" y="10948"/>
                    <a:pt x="5091" y="10757"/>
                    <a:pt x="5438" y="10565"/>
                  </a:cubicBezTo>
                  <a:lnTo>
                    <a:pt x="5547" y="10528"/>
                  </a:lnTo>
                  <a:cubicBezTo>
                    <a:pt x="5703" y="10455"/>
                    <a:pt x="5858" y="10382"/>
                    <a:pt x="6004" y="10300"/>
                  </a:cubicBezTo>
                  <a:cubicBezTo>
                    <a:pt x="6232" y="10191"/>
                    <a:pt x="6460" y="9999"/>
                    <a:pt x="6615" y="9844"/>
                  </a:cubicBezTo>
                  <a:cubicBezTo>
                    <a:pt x="6770" y="9735"/>
                    <a:pt x="6843" y="9580"/>
                    <a:pt x="6916" y="9470"/>
                  </a:cubicBezTo>
                  <a:cubicBezTo>
                    <a:pt x="7034" y="9315"/>
                    <a:pt x="7071" y="9160"/>
                    <a:pt x="7107" y="9051"/>
                  </a:cubicBezTo>
                  <a:cubicBezTo>
                    <a:pt x="7107" y="8859"/>
                    <a:pt x="7107" y="8704"/>
                    <a:pt x="7071" y="8558"/>
                  </a:cubicBezTo>
                  <a:cubicBezTo>
                    <a:pt x="7034" y="8403"/>
                    <a:pt x="6961" y="8284"/>
                    <a:pt x="6879" y="8175"/>
                  </a:cubicBezTo>
                  <a:cubicBezTo>
                    <a:pt x="6733" y="7947"/>
                    <a:pt x="6460" y="7792"/>
                    <a:pt x="6232" y="7646"/>
                  </a:cubicBezTo>
                  <a:lnTo>
                    <a:pt x="6232" y="7600"/>
                  </a:lnTo>
                  <a:cubicBezTo>
                    <a:pt x="6086" y="7491"/>
                    <a:pt x="5894" y="7372"/>
                    <a:pt x="5739" y="7226"/>
                  </a:cubicBezTo>
                  <a:cubicBezTo>
                    <a:pt x="5666" y="7190"/>
                    <a:pt x="5630" y="7107"/>
                    <a:pt x="5593" y="7034"/>
                  </a:cubicBezTo>
                  <a:cubicBezTo>
                    <a:pt x="5547" y="6998"/>
                    <a:pt x="5511" y="6916"/>
                    <a:pt x="5511" y="6843"/>
                  </a:cubicBezTo>
                  <a:cubicBezTo>
                    <a:pt x="5511" y="6806"/>
                    <a:pt x="5474" y="6733"/>
                    <a:pt x="5511" y="6651"/>
                  </a:cubicBezTo>
                  <a:cubicBezTo>
                    <a:pt x="5511" y="6578"/>
                    <a:pt x="5511" y="6505"/>
                    <a:pt x="5547" y="6423"/>
                  </a:cubicBezTo>
                  <a:cubicBezTo>
                    <a:pt x="5593" y="6350"/>
                    <a:pt x="5630" y="6277"/>
                    <a:pt x="5703" y="6159"/>
                  </a:cubicBezTo>
                  <a:cubicBezTo>
                    <a:pt x="5821" y="6004"/>
                    <a:pt x="5967" y="5858"/>
                    <a:pt x="6122" y="5739"/>
                  </a:cubicBezTo>
                  <a:lnTo>
                    <a:pt x="6159" y="5666"/>
                  </a:lnTo>
                  <a:cubicBezTo>
                    <a:pt x="6387" y="5511"/>
                    <a:pt x="6578" y="5319"/>
                    <a:pt x="6733" y="5091"/>
                  </a:cubicBezTo>
                  <a:cubicBezTo>
                    <a:pt x="6916" y="4827"/>
                    <a:pt x="6998" y="4489"/>
                    <a:pt x="6961" y="4225"/>
                  </a:cubicBezTo>
                  <a:cubicBezTo>
                    <a:pt x="6916" y="4070"/>
                    <a:pt x="6843" y="3951"/>
                    <a:pt x="6770" y="3842"/>
                  </a:cubicBezTo>
                  <a:cubicBezTo>
                    <a:pt x="6651" y="3723"/>
                    <a:pt x="6542" y="3614"/>
                    <a:pt x="6423" y="3541"/>
                  </a:cubicBezTo>
                  <a:cubicBezTo>
                    <a:pt x="6277" y="3458"/>
                    <a:pt x="6159" y="3385"/>
                    <a:pt x="6004" y="3312"/>
                  </a:cubicBezTo>
                  <a:cubicBezTo>
                    <a:pt x="5894" y="3312"/>
                    <a:pt x="5821" y="3267"/>
                    <a:pt x="5739" y="3230"/>
                  </a:cubicBezTo>
                  <a:lnTo>
                    <a:pt x="5666" y="3230"/>
                  </a:lnTo>
                  <a:lnTo>
                    <a:pt x="5630" y="3194"/>
                  </a:lnTo>
                  <a:lnTo>
                    <a:pt x="5511" y="3194"/>
                  </a:lnTo>
                  <a:cubicBezTo>
                    <a:pt x="5319" y="3121"/>
                    <a:pt x="5210" y="3084"/>
                    <a:pt x="5091" y="3002"/>
                  </a:cubicBezTo>
                  <a:cubicBezTo>
                    <a:pt x="5018" y="2966"/>
                    <a:pt x="4945" y="2893"/>
                    <a:pt x="4863" y="2856"/>
                  </a:cubicBezTo>
                  <a:cubicBezTo>
                    <a:pt x="4827" y="2774"/>
                    <a:pt x="4754" y="2738"/>
                    <a:pt x="4717" y="2665"/>
                  </a:cubicBezTo>
                  <a:cubicBezTo>
                    <a:pt x="4681" y="2546"/>
                    <a:pt x="4635" y="2437"/>
                    <a:pt x="4599" y="2282"/>
                  </a:cubicBezTo>
                  <a:cubicBezTo>
                    <a:pt x="4562" y="2172"/>
                    <a:pt x="4526" y="2017"/>
                    <a:pt x="4526" y="1898"/>
                  </a:cubicBezTo>
                  <a:lnTo>
                    <a:pt x="4526" y="1862"/>
                  </a:lnTo>
                  <a:cubicBezTo>
                    <a:pt x="4526" y="1825"/>
                    <a:pt x="4526" y="1752"/>
                    <a:pt x="4489" y="1716"/>
                  </a:cubicBezTo>
                  <a:cubicBezTo>
                    <a:pt x="4453" y="1524"/>
                    <a:pt x="4407" y="1333"/>
                    <a:pt x="4371" y="1178"/>
                  </a:cubicBezTo>
                  <a:cubicBezTo>
                    <a:pt x="4298" y="986"/>
                    <a:pt x="4225" y="840"/>
                    <a:pt x="4143" y="685"/>
                  </a:cubicBezTo>
                  <a:cubicBezTo>
                    <a:pt x="4033" y="494"/>
                    <a:pt x="3914" y="384"/>
                    <a:pt x="3769" y="265"/>
                  </a:cubicBezTo>
                  <a:cubicBezTo>
                    <a:pt x="3650" y="193"/>
                    <a:pt x="3495" y="120"/>
                    <a:pt x="3349" y="74"/>
                  </a:cubicBezTo>
                  <a:cubicBezTo>
                    <a:pt x="3230" y="37"/>
                    <a:pt x="3084" y="1"/>
                    <a:pt x="2966" y="1"/>
                  </a:cubicBezTo>
                  <a:close/>
                </a:path>
              </a:pathLst>
            </a:custGeom>
            <a:solidFill>
              <a:srgbClr val="FEBF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3419;p48">
              <a:extLst>
                <a:ext uri="{FF2B5EF4-FFF2-40B4-BE49-F238E27FC236}">
                  <a16:creationId xmlns:a16="http://schemas.microsoft.com/office/drawing/2014/main" id="{51F804B5-5E60-4B37-94D4-941D33024BF9}"/>
                </a:ext>
              </a:extLst>
            </p:cNvPr>
            <p:cNvSpPr/>
            <p:nvPr/>
          </p:nvSpPr>
          <p:spPr>
            <a:xfrm>
              <a:off x="8153560" y="3740994"/>
              <a:ext cx="328003" cy="724332"/>
            </a:xfrm>
            <a:custGeom>
              <a:avLst/>
              <a:gdLst/>
              <a:ahLst/>
              <a:cxnLst/>
              <a:rect l="l" t="t" r="r" b="b"/>
              <a:pathLst>
                <a:path w="5247" h="11587" extrusionOk="0">
                  <a:moveTo>
                    <a:pt x="3194" y="1"/>
                  </a:moveTo>
                  <a:lnTo>
                    <a:pt x="3148" y="183"/>
                  </a:lnTo>
                  <a:cubicBezTo>
                    <a:pt x="3075" y="411"/>
                    <a:pt x="3002" y="639"/>
                    <a:pt x="2966" y="867"/>
                  </a:cubicBezTo>
                  <a:cubicBezTo>
                    <a:pt x="2920" y="986"/>
                    <a:pt x="2884" y="1141"/>
                    <a:pt x="2847" y="1287"/>
                  </a:cubicBezTo>
                  <a:cubicBezTo>
                    <a:pt x="2811" y="1287"/>
                    <a:pt x="2811" y="1287"/>
                    <a:pt x="2774" y="1250"/>
                  </a:cubicBezTo>
                  <a:lnTo>
                    <a:pt x="2738" y="1214"/>
                  </a:lnTo>
                  <a:cubicBezTo>
                    <a:pt x="2692" y="1141"/>
                    <a:pt x="2656" y="1059"/>
                    <a:pt x="2619" y="986"/>
                  </a:cubicBezTo>
                  <a:cubicBezTo>
                    <a:pt x="2583" y="867"/>
                    <a:pt x="2546" y="758"/>
                    <a:pt x="2546" y="721"/>
                  </a:cubicBezTo>
                  <a:lnTo>
                    <a:pt x="2510" y="685"/>
                  </a:lnTo>
                  <a:cubicBezTo>
                    <a:pt x="2510" y="603"/>
                    <a:pt x="2510" y="566"/>
                    <a:pt x="2464" y="530"/>
                  </a:cubicBezTo>
                  <a:cubicBezTo>
                    <a:pt x="2464" y="493"/>
                    <a:pt x="2464" y="493"/>
                    <a:pt x="2427" y="493"/>
                  </a:cubicBezTo>
                  <a:lnTo>
                    <a:pt x="2391" y="530"/>
                  </a:lnTo>
                  <a:cubicBezTo>
                    <a:pt x="2427" y="566"/>
                    <a:pt x="2427" y="639"/>
                    <a:pt x="2464" y="685"/>
                  </a:cubicBezTo>
                  <a:lnTo>
                    <a:pt x="2464" y="794"/>
                  </a:lnTo>
                  <a:cubicBezTo>
                    <a:pt x="2510" y="913"/>
                    <a:pt x="2546" y="1022"/>
                    <a:pt x="2583" y="1095"/>
                  </a:cubicBezTo>
                  <a:cubicBezTo>
                    <a:pt x="2619" y="1141"/>
                    <a:pt x="2619" y="1214"/>
                    <a:pt x="2656" y="1250"/>
                  </a:cubicBezTo>
                  <a:cubicBezTo>
                    <a:pt x="2692" y="1287"/>
                    <a:pt x="2692" y="1323"/>
                    <a:pt x="2738" y="1323"/>
                  </a:cubicBezTo>
                  <a:cubicBezTo>
                    <a:pt x="2774" y="1323"/>
                    <a:pt x="2774" y="1369"/>
                    <a:pt x="2774" y="1369"/>
                  </a:cubicBezTo>
                  <a:lnTo>
                    <a:pt x="2811" y="1369"/>
                  </a:lnTo>
                  <a:lnTo>
                    <a:pt x="2774" y="1597"/>
                  </a:lnTo>
                  <a:lnTo>
                    <a:pt x="2738" y="1707"/>
                  </a:lnTo>
                  <a:cubicBezTo>
                    <a:pt x="2619" y="2199"/>
                    <a:pt x="2546" y="2582"/>
                    <a:pt x="2464" y="2966"/>
                  </a:cubicBezTo>
                  <a:lnTo>
                    <a:pt x="2464" y="3075"/>
                  </a:lnTo>
                  <a:lnTo>
                    <a:pt x="2427" y="3075"/>
                  </a:lnTo>
                  <a:cubicBezTo>
                    <a:pt x="2427" y="3075"/>
                    <a:pt x="2391" y="3075"/>
                    <a:pt x="2391" y="3039"/>
                  </a:cubicBezTo>
                  <a:cubicBezTo>
                    <a:pt x="2355" y="3039"/>
                    <a:pt x="2318" y="3002"/>
                    <a:pt x="2282" y="2920"/>
                  </a:cubicBezTo>
                  <a:cubicBezTo>
                    <a:pt x="2163" y="2810"/>
                    <a:pt x="2126" y="2655"/>
                    <a:pt x="2090" y="2509"/>
                  </a:cubicBezTo>
                  <a:cubicBezTo>
                    <a:pt x="2053" y="2427"/>
                    <a:pt x="2008" y="2354"/>
                    <a:pt x="1971" y="2281"/>
                  </a:cubicBezTo>
                  <a:lnTo>
                    <a:pt x="1971" y="2236"/>
                  </a:lnTo>
                  <a:cubicBezTo>
                    <a:pt x="1971" y="2199"/>
                    <a:pt x="1935" y="2163"/>
                    <a:pt x="1935" y="2090"/>
                  </a:cubicBezTo>
                  <a:lnTo>
                    <a:pt x="1862" y="2090"/>
                  </a:lnTo>
                  <a:lnTo>
                    <a:pt x="1862" y="2126"/>
                  </a:lnTo>
                  <a:lnTo>
                    <a:pt x="1862" y="2163"/>
                  </a:lnTo>
                  <a:cubicBezTo>
                    <a:pt x="1898" y="2199"/>
                    <a:pt x="1898" y="2281"/>
                    <a:pt x="1935" y="2354"/>
                  </a:cubicBezTo>
                  <a:lnTo>
                    <a:pt x="1971" y="2427"/>
                  </a:lnTo>
                  <a:cubicBezTo>
                    <a:pt x="2008" y="2582"/>
                    <a:pt x="2053" y="2692"/>
                    <a:pt x="2090" y="2810"/>
                  </a:cubicBezTo>
                  <a:cubicBezTo>
                    <a:pt x="2126" y="2883"/>
                    <a:pt x="2199" y="3002"/>
                    <a:pt x="2282" y="3111"/>
                  </a:cubicBezTo>
                  <a:cubicBezTo>
                    <a:pt x="2318" y="3148"/>
                    <a:pt x="2355" y="3194"/>
                    <a:pt x="2427" y="3194"/>
                  </a:cubicBezTo>
                  <a:lnTo>
                    <a:pt x="2427" y="3230"/>
                  </a:lnTo>
                  <a:cubicBezTo>
                    <a:pt x="2391" y="3340"/>
                    <a:pt x="2391" y="3458"/>
                    <a:pt x="2355" y="3568"/>
                  </a:cubicBezTo>
                  <a:cubicBezTo>
                    <a:pt x="2318" y="3796"/>
                    <a:pt x="2318" y="3987"/>
                    <a:pt x="2282" y="4215"/>
                  </a:cubicBezTo>
                  <a:cubicBezTo>
                    <a:pt x="2236" y="4516"/>
                    <a:pt x="2199" y="4863"/>
                    <a:pt x="2163" y="5164"/>
                  </a:cubicBezTo>
                  <a:lnTo>
                    <a:pt x="2126" y="5283"/>
                  </a:lnTo>
                  <a:lnTo>
                    <a:pt x="2126" y="5356"/>
                  </a:lnTo>
                  <a:cubicBezTo>
                    <a:pt x="2090" y="5356"/>
                    <a:pt x="2008" y="5356"/>
                    <a:pt x="1971" y="5319"/>
                  </a:cubicBezTo>
                  <a:cubicBezTo>
                    <a:pt x="1898" y="5283"/>
                    <a:pt x="1862" y="5246"/>
                    <a:pt x="1780" y="5246"/>
                  </a:cubicBezTo>
                  <a:cubicBezTo>
                    <a:pt x="1743" y="5201"/>
                    <a:pt x="1670" y="5128"/>
                    <a:pt x="1597" y="5091"/>
                  </a:cubicBezTo>
                  <a:cubicBezTo>
                    <a:pt x="1442" y="4936"/>
                    <a:pt x="1251" y="4744"/>
                    <a:pt x="1059" y="4480"/>
                  </a:cubicBezTo>
                  <a:cubicBezTo>
                    <a:pt x="986" y="4370"/>
                    <a:pt x="868" y="4179"/>
                    <a:pt x="758" y="4024"/>
                  </a:cubicBezTo>
                  <a:cubicBezTo>
                    <a:pt x="722" y="3951"/>
                    <a:pt x="685" y="3878"/>
                    <a:pt x="639" y="3796"/>
                  </a:cubicBezTo>
                  <a:cubicBezTo>
                    <a:pt x="566" y="3723"/>
                    <a:pt x="530" y="3650"/>
                    <a:pt x="457" y="3531"/>
                  </a:cubicBezTo>
                  <a:lnTo>
                    <a:pt x="411" y="3531"/>
                  </a:lnTo>
                  <a:lnTo>
                    <a:pt x="411" y="3568"/>
                  </a:lnTo>
                  <a:cubicBezTo>
                    <a:pt x="493" y="3686"/>
                    <a:pt x="566" y="3796"/>
                    <a:pt x="639" y="3914"/>
                  </a:cubicBezTo>
                  <a:lnTo>
                    <a:pt x="639" y="3987"/>
                  </a:lnTo>
                  <a:lnTo>
                    <a:pt x="685" y="3987"/>
                  </a:lnTo>
                  <a:lnTo>
                    <a:pt x="685" y="4024"/>
                  </a:lnTo>
                  <a:cubicBezTo>
                    <a:pt x="722" y="4106"/>
                    <a:pt x="758" y="4179"/>
                    <a:pt x="831" y="4215"/>
                  </a:cubicBezTo>
                  <a:cubicBezTo>
                    <a:pt x="986" y="4516"/>
                    <a:pt x="1141" y="4744"/>
                    <a:pt x="1324" y="4936"/>
                  </a:cubicBezTo>
                  <a:cubicBezTo>
                    <a:pt x="1406" y="5018"/>
                    <a:pt x="1515" y="5128"/>
                    <a:pt x="1634" y="5201"/>
                  </a:cubicBezTo>
                  <a:cubicBezTo>
                    <a:pt x="1743" y="5319"/>
                    <a:pt x="1862" y="5356"/>
                    <a:pt x="1971" y="5429"/>
                  </a:cubicBezTo>
                  <a:cubicBezTo>
                    <a:pt x="2008" y="5474"/>
                    <a:pt x="2053" y="5474"/>
                    <a:pt x="2090" y="5511"/>
                  </a:cubicBezTo>
                  <a:lnTo>
                    <a:pt x="2090" y="5547"/>
                  </a:lnTo>
                  <a:cubicBezTo>
                    <a:pt x="2053" y="5848"/>
                    <a:pt x="2053" y="6113"/>
                    <a:pt x="2008" y="6387"/>
                  </a:cubicBezTo>
                  <a:cubicBezTo>
                    <a:pt x="1971" y="6843"/>
                    <a:pt x="1935" y="7253"/>
                    <a:pt x="1935" y="7636"/>
                  </a:cubicBezTo>
                  <a:lnTo>
                    <a:pt x="1898" y="7636"/>
                  </a:lnTo>
                  <a:lnTo>
                    <a:pt x="1898" y="7600"/>
                  </a:lnTo>
                  <a:cubicBezTo>
                    <a:pt x="1825" y="7600"/>
                    <a:pt x="1743" y="7527"/>
                    <a:pt x="1670" y="7481"/>
                  </a:cubicBezTo>
                  <a:cubicBezTo>
                    <a:pt x="1552" y="7372"/>
                    <a:pt x="1406" y="7253"/>
                    <a:pt x="1324" y="7107"/>
                  </a:cubicBezTo>
                  <a:cubicBezTo>
                    <a:pt x="1214" y="6952"/>
                    <a:pt x="1141" y="6843"/>
                    <a:pt x="1096" y="6724"/>
                  </a:cubicBezTo>
                  <a:cubicBezTo>
                    <a:pt x="1096" y="6688"/>
                    <a:pt x="1096" y="6688"/>
                    <a:pt x="1059" y="6651"/>
                  </a:cubicBezTo>
                  <a:lnTo>
                    <a:pt x="1059" y="6615"/>
                  </a:lnTo>
                  <a:lnTo>
                    <a:pt x="1023" y="6651"/>
                  </a:lnTo>
                  <a:cubicBezTo>
                    <a:pt x="1059" y="6761"/>
                    <a:pt x="1096" y="6843"/>
                    <a:pt x="1178" y="6989"/>
                  </a:cubicBezTo>
                  <a:cubicBezTo>
                    <a:pt x="1214" y="7107"/>
                    <a:pt x="1324" y="7217"/>
                    <a:pt x="1406" y="7335"/>
                  </a:cubicBezTo>
                  <a:cubicBezTo>
                    <a:pt x="1515" y="7445"/>
                    <a:pt x="1634" y="7563"/>
                    <a:pt x="1743" y="7636"/>
                  </a:cubicBezTo>
                  <a:cubicBezTo>
                    <a:pt x="1825" y="7673"/>
                    <a:pt x="1862" y="7709"/>
                    <a:pt x="1898" y="7755"/>
                  </a:cubicBezTo>
                  <a:lnTo>
                    <a:pt x="1898" y="8622"/>
                  </a:lnTo>
                  <a:cubicBezTo>
                    <a:pt x="1935" y="9078"/>
                    <a:pt x="1935" y="9461"/>
                    <a:pt x="2008" y="9844"/>
                  </a:cubicBezTo>
                  <a:lnTo>
                    <a:pt x="1971" y="9844"/>
                  </a:lnTo>
                  <a:cubicBezTo>
                    <a:pt x="1862" y="9844"/>
                    <a:pt x="1780" y="9807"/>
                    <a:pt x="1670" y="9762"/>
                  </a:cubicBezTo>
                  <a:cubicBezTo>
                    <a:pt x="1479" y="9652"/>
                    <a:pt x="1324" y="9579"/>
                    <a:pt x="1141" y="9424"/>
                  </a:cubicBezTo>
                  <a:cubicBezTo>
                    <a:pt x="950" y="9233"/>
                    <a:pt x="758" y="9041"/>
                    <a:pt x="530" y="8813"/>
                  </a:cubicBezTo>
                  <a:cubicBezTo>
                    <a:pt x="411" y="8667"/>
                    <a:pt x="302" y="8549"/>
                    <a:pt x="183" y="8393"/>
                  </a:cubicBezTo>
                  <a:lnTo>
                    <a:pt x="37" y="8248"/>
                  </a:lnTo>
                  <a:lnTo>
                    <a:pt x="1" y="8248"/>
                  </a:lnTo>
                  <a:lnTo>
                    <a:pt x="1" y="8284"/>
                  </a:lnTo>
                  <a:cubicBezTo>
                    <a:pt x="74" y="8357"/>
                    <a:pt x="110" y="8439"/>
                    <a:pt x="183" y="8512"/>
                  </a:cubicBezTo>
                  <a:cubicBezTo>
                    <a:pt x="302" y="8622"/>
                    <a:pt x="411" y="8777"/>
                    <a:pt x="530" y="8895"/>
                  </a:cubicBezTo>
                  <a:cubicBezTo>
                    <a:pt x="758" y="9160"/>
                    <a:pt x="986" y="9388"/>
                    <a:pt x="1214" y="9534"/>
                  </a:cubicBezTo>
                  <a:cubicBezTo>
                    <a:pt x="1324" y="9652"/>
                    <a:pt x="1442" y="9725"/>
                    <a:pt x="1552" y="9807"/>
                  </a:cubicBezTo>
                  <a:cubicBezTo>
                    <a:pt x="1707" y="9880"/>
                    <a:pt x="1825" y="9917"/>
                    <a:pt x="1971" y="9953"/>
                  </a:cubicBezTo>
                  <a:lnTo>
                    <a:pt x="2008" y="9990"/>
                  </a:lnTo>
                  <a:cubicBezTo>
                    <a:pt x="2090" y="10300"/>
                    <a:pt x="2126" y="10565"/>
                    <a:pt x="2199" y="10829"/>
                  </a:cubicBezTo>
                  <a:cubicBezTo>
                    <a:pt x="2199" y="10902"/>
                    <a:pt x="2236" y="10984"/>
                    <a:pt x="2282" y="11021"/>
                  </a:cubicBezTo>
                  <a:lnTo>
                    <a:pt x="2236" y="11021"/>
                  </a:lnTo>
                  <a:cubicBezTo>
                    <a:pt x="2318" y="11094"/>
                    <a:pt x="2355" y="11176"/>
                    <a:pt x="2391" y="11285"/>
                  </a:cubicBezTo>
                  <a:cubicBezTo>
                    <a:pt x="2391" y="11358"/>
                    <a:pt x="2427" y="11440"/>
                    <a:pt x="2427" y="11513"/>
                  </a:cubicBezTo>
                  <a:cubicBezTo>
                    <a:pt x="2427" y="11550"/>
                    <a:pt x="2464" y="11586"/>
                    <a:pt x="2464" y="11586"/>
                  </a:cubicBezTo>
                  <a:lnTo>
                    <a:pt x="2546" y="11586"/>
                  </a:lnTo>
                  <a:cubicBezTo>
                    <a:pt x="2583" y="11586"/>
                    <a:pt x="2619" y="11586"/>
                    <a:pt x="2619" y="11550"/>
                  </a:cubicBezTo>
                  <a:cubicBezTo>
                    <a:pt x="2656" y="11550"/>
                    <a:pt x="2656" y="11513"/>
                    <a:pt x="2656" y="11477"/>
                  </a:cubicBezTo>
                  <a:cubicBezTo>
                    <a:pt x="2619" y="11358"/>
                    <a:pt x="2583" y="11249"/>
                    <a:pt x="2546" y="11094"/>
                  </a:cubicBezTo>
                  <a:cubicBezTo>
                    <a:pt x="2510" y="11057"/>
                    <a:pt x="2464" y="10984"/>
                    <a:pt x="2427" y="10902"/>
                  </a:cubicBezTo>
                  <a:lnTo>
                    <a:pt x="2546" y="10902"/>
                  </a:lnTo>
                  <a:lnTo>
                    <a:pt x="2510" y="10866"/>
                  </a:lnTo>
                  <a:cubicBezTo>
                    <a:pt x="2464" y="10756"/>
                    <a:pt x="2427" y="10565"/>
                    <a:pt x="2391" y="10373"/>
                  </a:cubicBezTo>
                  <a:cubicBezTo>
                    <a:pt x="2355" y="10264"/>
                    <a:pt x="2355" y="10109"/>
                    <a:pt x="2318" y="9990"/>
                  </a:cubicBezTo>
                  <a:lnTo>
                    <a:pt x="2355" y="9990"/>
                  </a:lnTo>
                  <a:cubicBezTo>
                    <a:pt x="2510" y="9953"/>
                    <a:pt x="2656" y="9917"/>
                    <a:pt x="2811" y="9880"/>
                  </a:cubicBezTo>
                  <a:cubicBezTo>
                    <a:pt x="2966" y="9807"/>
                    <a:pt x="3148" y="9725"/>
                    <a:pt x="3376" y="9579"/>
                  </a:cubicBezTo>
                  <a:cubicBezTo>
                    <a:pt x="3531" y="9461"/>
                    <a:pt x="3686" y="9351"/>
                    <a:pt x="3914" y="9160"/>
                  </a:cubicBezTo>
                  <a:cubicBezTo>
                    <a:pt x="4060" y="9005"/>
                    <a:pt x="4216" y="8850"/>
                    <a:pt x="4371" y="8740"/>
                  </a:cubicBezTo>
                  <a:cubicBezTo>
                    <a:pt x="4444" y="8667"/>
                    <a:pt x="4480" y="8585"/>
                    <a:pt x="4562" y="8512"/>
                  </a:cubicBezTo>
                  <a:lnTo>
                    <a:pt x="4672" y="8393"/>
                  </a:lnTo>
                  <a:cubicBezTo>
                    <a:pt x="4708" y="8357"/>
                    <a:pt x="4708" y="8321"/>
                    <a:pt x="4745" y="8321"/>
                  </a:cubicBezTo>
                  <a:lnTo>
                    <a:pt x="4745" y="8284"/>
                  </a:lnTo>
                  <a:lnTo>
                    <a:pt x="4745" y="8211"/>
                  </a:lnTo>
                  <a:lnTo>
                    <a:pt x="4672" y="8211"/>
                  </a:lnTo>
                  <a:cubicBezTo>
                    <a:pt x="4672" y="8211"/>
                    <a:pt x="4635" y="8211"/>
                    <a:pt x="4635" y="8248"/>
                  </a:cubicBezTo>
                  <a:lnTo>
                    <a:pt x="4599" y="8284"/>
                  </a:lnTo>
                  <a:lnTo>
                    <a:pt x="4562" y="8321"/>
                  </a:lnTo>
                  <a:lnTo>
                    <a:pt x="4480" y="8357"/>
                  </a:lnTo>
                  <a:lnTo>
                    <a:pt x="4444" y="8393"/>
                  </a:lnTo>
                  <a:lnTo>
                    <a:pt x="4407" y="8439"/>
                  </a:lnTo>
                  <a:cubicBezTo>
                    <a:pt x="4371" y="8476"/>
                    <a:pt x="4371" y="8512"/>
                    <a:pt x="4334" y="8549"/>
                  </a:cubicBezTo>
                  <a:lnTo>
                    <a:pt x="4252" y="8585"/>
                  </a:lnTo>
                  <a:cubicBezTo>
                    <a:pt x="4060" y="8813"/>
                    <a:pt x="3878" y="8968"/>
                    <a:pt x="3686" y="9123"/>
                  </a:cubicBezTo>
                  <a:cubicBezTo>
                    <a:pt x="3458" y="9306"/>
                    <a:pt x="3230" y="9497"/>
                    <a:pt x="3039" y="9616"/>
                  </a:cubicBezTo>
                  <a:cubicBezTo>
                    <a:pt x="3002" y="9616"/>
                    <a:pt x="2966" y="9652"/>
                    <a:pt x="2920" y="9652"/>
                  </a:cubicBezTo>
                  <a:cubicBezTo>
                    <a:pt x="2811" y="9725"/>
                    <a:pt x="2692" y="9762"/>
                    <a:pt x="2583" y="9807"/>
                  </a:cubicBezTo>
                  <a:cubicBezTo>
                    <a:pt x="2464" y="9844"/>
                    <a:pt x="2391" y="9844"/>
                    <a:pt x="2318" y="9880"/>
                  </a:cubicBezTo>
                  <a:cubicBezTo>
                    <a:pt x="2282" y="9652"/>
                    <a:pt x="2236" y="9388"/>
                    <a:pt x="2236" y="9078"/>
                  </a:cubicBezTo>
                  <a:cubicBezTo>
                    <a:pt x="2199" y="8704"/>
                    <a:pt x="2199" y="8284"/>
                    <a:pt x="2199" y="7828"/>
                  </a:cubicBezTo>
                  <a:lnTo>
                    <a:pt x="2282" y="7828"/>
                  </a:lnTo>
                  <a:cubicBezTo>
                    <a:pt x="2355" y="7828"/>
                    <a:pt x="2427" y="7828"/>
                    <a:pt x="2510" y="7791"/>
                  </a:cubicBezTo>
                  <a:cubicBezTo>
                    <a:pt x="2619" y="7791"/>
                    <a:pt x="2774" y="7709"/>
                    <a:pt x="2884" y="7636"/>
                  </a:cubicBezTo>
                  <a:cubicBezTo>
                    <a:pt x="3148" y="7527"/>
                    <a:pt x="3376" y="7335"/>
                    <a:pt x="3650" y="7107"/>
                  </a:cubicBezTo>
                  <a:cubicBezTo>
                    <a:pt x="3796" y="6952"/>
                    <a:pt x="3914" y="6797"/>
                    <a:pt x="4060" y="6615"/>
                  </a:cubicBezTo>
                  <a:cubicBezTo>
                    <a:pt x="4143" y="6532"/>
                    <a:pt x="4216" y="6459"/>
                    <a:pt x="4252" y="6387"/>
                  </a:cubicBezTo>
                  <a:cubicBezTo>
                    <a:pt x="4289" y="6304"/>
                    <a:pt x="4334" y="6268"/>
                    <a:pt x="4371" y="6231"/>
                  </a:cubicBezTo>
                  <a:lnTo>
                    <a:pt x="4407" y="6158"/>
                  </a:lnTo>
                  <a:lnTo>
                    <a:pt x="4407" y="6113"/>
                  </a:lnTo>
                  <a:lnTo>
                    <a:pt x="4407" y="6076"/>
                  </a:lnTo>
                  <a:lnTo>
                    <a:pt x="4289" y="6076"/>
                  </a:lnTo>
                  <a:cubicBezTo>
                    <a:pt x="4252" y="6158"/>
                    <a:pt x="4216" y="6195"/>
                    <a:pt x="4179" y="6231"/>
                  </a:cubicBezTo>
                  <a:lnTo>
                    <a:pt x="4143" y="6304"/>
                  </a:lnTo>
                  <a:cubicBezTo>
                    <a:pt x="4060" y="6387"/>
                    <a:pt x="4024" y="6459"/>
                    <a:pt x="3951" y="6532"/>
                  </a:cubicBezTo>
                  <a:cubicBezTo>
                    <a:pt x="3796" y="6724"/>
                    <a:pt x="3650" y="6879"/>
                    <a:pt x="3495" y="7025"/>
                  </a:cubicBezTo>
                  <a:cubicBezTo>
                    <a:pt x="3267" y="7253"/>
                    <a:pt x="3075" y="7408"/>
                    <a:pt x="2847" y="7527"/>
                  </a:cubicBezTo>
                  <a:cubicBezTo>
                    <a:pt x="2738" y="7600"/>
                    <a:pt x="2619" y="7636"/>
                    <a:pt x="2510" y="7673"/>
                  </a:cubicBezTo>
                  <a:cubicBezTo>
                    <a:pt x="2427" y="7709"/>
                    <a:pt x="2355" y="7709"/>
                    <a:pt x="2236" y="7709"/>
                  </a:cubicBezTo>
                  <a:lnTo>
                    <a:pt x="2199" y="7709"/>
                  </a:lnTo>
                  <a:cubicBezTo>
                    <a:pt x="2199" y="6952"/>
                    <a:pt x="2282" y="6195"/>
                    <a:pt x="2355" y="5547"/>
                  </a:cubicBezTo>
                  <a:cubicBezTo>
                    <a:pt x="2427" y="5584"/>
                    <a:pt x="2510" y="5584"/>
                    <a:pt x="2546" y="5584"/>
                  </a:cubicBezTo>
                  <a:cubicBezTo>
                    <a:pt x="2619" y="5584"/>
                    <a:pt x="2692" y="5584"/>
                    <a:pt x="2774" y="5547"/>
                  </a:cubicBezTo>
                  <a:cubicBezTo>
                    <a:pt x="2884" y="5547"/>
                    <a:pt x="3002" y="5511"/>
                    <a:pt x="3148" y="5474"/>
                  </a:cubicBezTo>
                  <a:cubicBezTo>
                    <a:pt x="3267" y="5429"/>
                    <a:pt x="3422" y="5392"/>
                    <a:pt x="3531" y="5319"/>
                  </a:cubicBezTo>
                  <a:cubicBezTo>
                    <a:pt x="3604" y="5283"/>
                    <a:pt x="3723" y="5246"/>
                    <a:pt x="3878" y="5164"/>
                  </a:cubicBezTo>
                  <a:cubicBezTo>
                    <a:pt x="3987" y="5091"/>
                    <a:pt x="4060" y="5018"/>
                    <a:pt x="4179" y="4936"/>
                  </a:cubicBezTo>
                  <a:cubicBezTo>
                    <a:pt x="4407" y="4790"/>
                    <a:pt x="4599" y="4635"/>
                    <a:pt x="4790" y="4407"/>
                  </a:cubicBezTo>
                  <a:cubicBezTo>
                    <a:pt x="4863" y="4334"/>
                    <a:pt x="4936" y="4215"/>
                    <a:pt x="5018" y="4142"/>
                  </a:cubicBezTo>
                  <a:cubicBezTo>
                    <a:pt x="5055" y="4106"/>
                    <a:pt x="5091" y="4024"/>
                    <a:pt x="5128" y="3987"/>
                  </a:cubicBezTo>
                  <a:cubicBezTo>
                    <a:pt x="5128" y="3951"/>
                    <a:pt x="5164" y="3951"/>
                    <a:pt x="5164" y="3914"/>
                  </a:cubicBezTo>
                  <a:lnTo>
                    <a:pt x="5201" y="3878"/>
                  </a:lnTo>
                  <a:lnTo>
                    <a:pt x="5201" y="3832"/>
                  </a:lnTo>
                  <a:cubicBezTo>
                    <a:pt x="5201" y="3832"/>
                    <a:pt x="5246" y="3796"/>
                    <a:pt x="5201" y="3796"/>
                  </a:cubicBezTo>
                  <a:lnTo>
                    <a:pt x="5201" y="3759"/>
                  </a:lnTo>
                  <a:lnTo>
                    <a:pt x="5091" y="3759"/>
                  </a:lnTo>
                  <a:lnTo>
                    <a:pt x="5018" y="3878"/>
                  </a:lnTo>
                  <a:lnTo>
                    <a:pt x="4973" y="3914"/>
                  </a:lnTo>
                  <a:lnTo>
                    <a:pt x="4936" y="3951"/>
                  </a:lnTo>
                  <a:lnTo>
                    <a:pt x="4936" y="3987"/>
                  </a:lnTo>
                  <a:cubicBezTo>
                    <a:pt x="4900" y="4024"/>
                    <a:pt x="4863" y="4024"/>
                    <a:pt x="4863" y="4060"/>
                  </a:cubicBezTo>
                  <a:cubicBezTo>
                    <a:pt x="4745" y="4179"/>
                    <a:pt x="4635" y="4288"/>
                    <a:pt x="4562" y="4370"/>
                  </a:cubicBezTo>
                  <a:cubicBezTo>
                    <a:pt x="4289" y="4671"/>
                    <a:pt x="3987" y="4900"/>
                    <a:pt x="3686" y="5055"/>
                  </a:cubicBezTo>
                  <a:cubicBezTo>
                    <a:pt x="3568" y="5128"/>
                    <a:pt x="3458" y="5201"/>
                    <a:pt x="3340" y="5246"/>
                  </a:cubicBezTo>
                  <a:cubicBezTo>
                    <a:pt x="3230" y="5283"/>
                    <a:pt x="3112" y="5319"/>
                    <a:pt x="3002" y="5356"/>
                  </a:cubicBezTo>
                  <a:cubicBezTo>
                    <a:pt x="2811" y="5392"/>
                    <a:pt x="2692" y="5429"/>
                    <a:pt x="2583" y="5429"/>
                  </a:cubicBezTo>
                  <a:lnTo>
                    <a:pt x="2355" y="5429"/>
                  </a:lnTo>
                  <a:cubicBezTo>
                    <a:pt x="2391" y="5164"/>
                    <a:pt x="2391" y="4900"/>
                    <a:pt x="2427" y="4671"/>
                  </a:cubicBezTo>
                  <a:lnTo>
                    <a:pt x="2427" y="4562"/>
                  </a:lnTo>
                  <a:lnTo>
                    <a:pt x="2464" y="4562"/>
                  </a:lnTo>
                  <a:cubicBezTo>
                    <a:pt x="2464" y="4288"/>
                    <a:pt x="2510" y="4024"/>
                    <a:pt x="2546" y="3759"/>
                  </a:cubicBezTo>
                  <a:lnTo>
                    <a:pt x="2546" y="3604"/>
                  </a:lnTo>
                  <a:cubicBezTo>
                    <a:pt x="2583" y="3495"/>
                    <a:pt x="2583" y="3376"/>
                    <a:pt x="2583" y="3303"/>
                  </a:cubicBezTo>
                  <a:lnTo>
                    <a:pt x="2583" y="3267"/>
                  </a:lnTo>
                  <a:lnTo>
                    <a:pt x="2619" y="3267"/>
                  </a:lnTo>
                  <a:cubicBezTo>
                    <a:pt x="2656" y="3267"/>
                    <a:pt x="2692" y="3267"/>
                    <a:pt x="2738" y="3230"/>
                  </a:cubicBezTo>
                  <a:cubicBezTo>
                    <a:pt x="2774" y="3230"/>
                    <a:pt x="2847" y="3194"/>
                    <a:pt x="2884" y="3148"/>
                  </a:cubicBezTo>
                  <a:cubicBezTo>
                    <a:pt x="3039" y="3111"/>
                    <a:pt x="3112" y="3002"/>
                    <a:pt x="3194" y="2920"/>
                  </a:cubicBezTo>
                  <a:cubicBezTo>
                    <a:pt x="3267" y="2847"/>
                    <a:pt x="3340" y="2737"/>
                    <a:pt x="3422" y="2582"/>
                  </a:cubicBezTo>
                  <a:cubicBezTo>
                    <a:pt x="3495" y="2509"/>
                    <a:pt x="3568" y="2391"/>
                    <a:pt x="3604" y="2281"/>
                  </a:cubicBezTo>
                  <a:lnTo>
                    <a:pt x="3604" y="2236"/>
                  </a:lnTo>
                  <a:lnTo>
                    <a:pt x="3650" y="2163"/>
                  </a:lnTo>
                  <a:lnTo>
                    <a:pt x="3650" y="2126"/>
                  </a:lnTo>
                  <a:cubicBezTo>
                    <a:pt x="3650" y="2126"/>
                    <a:pt x="3650" y="2090"/>
                    <a:pt x="3604" y="2090"/>
                  </a:cubicBezTo>
                  <a:cubicBezTo>
                    <a:pt x="3568" y="2090"/>
                    <a:pt x="3531" y="2090"/>
                    <a:pt x="3531" y="2126"/>
                  </a:cubicBezTo>
                  <a:cubicBezTo>
                    <a:pt x="3495" y="2199"/>
                    <a:pt x="3458" y="2281"/>
                    <a:pt x="3422" y="2318"/>
                  </a:cubicBezTo>
                  <a:lnTo>
                    <a:pt x="3422" y="2354"/>
                  </a:lnTo>
                  <a:lnTo>
                    <a:pt x="3376" y="2391"/>
                  </a:lnTo>
                  <a:cubicBezTo>
                    <a:pt x="3267" y="2546"/>
                    <a:pt x="3148" y="2774"/>
                    <a:pt x="3002" y="2920"/>
                  </a:cubicBezTo>
                  <a:cubicBezTo>
                    <a:pt x="2920" y="3002"/>
                    <a:pt x="2884" y="3039"/>
                    <a:pt x="2811" y="3075"/>
                  </a:cubicBezTo>
                  <a:cubicBezTo>
                    <a:pt x="2774" y="3075"/>
                    <a:pt x="2738" y="3111"/>
                    <a:pt x="2692" y="3111"/>
                  </a:cubicBezTo>
                  <a:lnTo>
                    <a:pt x="2619" y="3111"/>
                  </a:lnTo>
                  <a:lnTo>
                    <a:pt x="2656" y="2883"/>
                  </a:lnTo>
                  <a:lnTo>
                    <a:pt x="2656" y="2810"/>
                  </a:lnTo>
                  <a:cubicBezTo>
                    <a:pt x="2738" y="2354"/>
                    <a:pt x="2811" y="1862"/>
                    <a:pt x="2920" y="1406"/>
                  </a:cubicBezTo>
                  <a:lnTo>
                    <a:pt x="2966" y="1369"/>
                  </a:lnTo>
                  <a:cubicBezTo>
                    <a:pt x="3002" y="1369"/>
                    <a:pt x="3039" y="1369"/>
                    <a:pt x="3112" y="1323"/>
                  </a:cubicBezTo>
                  <a:cubicBezTo>
                    <a:pt x="3148" y="1323"/>
                    <a:pt x="3194" y="1287"/>
                    <a:pt x="3230" y="1250"/>
                  </a:cubicBezTo>
                  <a:cubicBezTo>
                    <a:pt x="3303" y="1177"/>
                    <a:pt x="3340" y="1095"/>
                    <a:pt x="3422" y="986"/>
                  </a:cubicBezTo>
                  <a:cubicBezTo>
                    <a:pt x="3495" y="867"/>
                    <a:pt x="3604" y="721"/>
                    <a:pt x="3686" y="530"/>
                  </a:cubicBezTo>
                  <a:lnTo>
                    <a:pt x="3686" y="493"/>
                  </a:lnTo>
                  <a:lnTo>
                    <a:pt x="3650" y="457"/>
                  </a:lnTo>
                  <a:cubicBezTo>
                    <a:pt x="3604" y="457"/>
                    <a:pt x="3568" y="457"/>
                    <a:pt x="3568" y="493"/>
                  </a:cubicBezTo>
                  <a:cubicBezTo>
                    <a:pt x="3531" y="530"/>
                    <a:pt x="3531" y="566"/>
                    <a:pt x="3495" y="603"/>
                  </a:cubicBezTo>
                  <a:cubicBezTo>
                    <a:pt x="3458" y="685"/>
                    <a:pt x="3422" y="758"/>
                    <a:pt x="3376" y="831"/>
                  </a:cubicBezTo>
                  <a:cubicBezTo>
                    <a:pt x="3303" y="986"/>
                    <a:pt x="3230" y="1095"/>
                    <a:pt x="3148" y="1177"/>
                  </a:cubicBezTo>
                  <a:cubicBezTo>
                    <a:pt x="3112" y="1214"/>
                    <a:pt x="3075" y="1250"/>
                    <a:pt x="3039" y="1250"/>
                  </a:cubicBezTo>
                  <a:cubicBezTo>
                    <a:pt x="3002" y="1287"/>
                    <a:pt x="3002" y="1287"/>
                    <a:pt x="2966" y="1287"/>
                  </a:cubicBezTo>
                  <a:lnTo>
                    <a:pt x="2966" y="1250"/>
                  </a:lnTo>
                  <a:cubicBezTo>
                    <a:pt x="2966" y="1141"/>
                    <a:pt x="3002" y="1022"/>
                    <a:pt x="3039" y="913"/>
                  </a:cubicBezTo>
                  <a:lnTo>
                    <a:pt x="3075" y="721"/>
                  </a:lnTo>
                  <a:cubicBezTo>
                    <a:pt x="3148" y="457"/>
                    <a:pt x="3194" y="229"/>
                    <a:pt x="3267" y="37"/>
                  </a:cubicBezTo>
                  <a:cubicBezTo>
                    <a:pt x="3267" y="1"/>
                    <a:pt x="3267" y="1"/>
                    <a:pt x="3230" y="1"/>
                  </a:cubicBezTo>
                  <a:close/>
                </a:path>
              </a:pathLst>
            </a:custGeom>
            <a:solidFill>
              <a:srgbClr val="006B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3420;p48">
              <a:extLst>
                <a:ext uri="{FF2B5EF4-FFF2-40B4-BE49-F238E27FC236}">
                  <a16:creationId xmlns:a16="http://schemas.microsoft.com/office/drawing/2014/main" id="{37D21EC5-B6F9-4163-9AAE-AED7720A2BA3}"/>
                </a:ext>
              </a:extLst>
            </p:cNvPr>
            <p:cNvSpPr/>
            <p:nvPr/>
          </p:nvSpPr>
          <p:spPr>
            <a:xfrm>
              <a:off x="8272211" y="3740994"/>
              <a:ext cx="85580" cy="736272"/>
            </a:xfrm>
            <a:custGeom>
              <a:avLst/>
              <a:gdLst/>
              <a:ahLst/>
              <a:cxnLst/>
              <a:rect l="l" t="t" r="r" b="b"/>
              <a:pathLst>
                <a:path w="1369" h="11778" extrusionOk="0">
                  <a:moveTo>
                    <a:pt x="1296" y="1"/>
                  </a:moveTo>
                  <a:lnTo>
                    <a:pt x="1250" y="183"/>
                  </a:lnTo>
                  <a:cubicBezTo>
                    <a:pt x="1177" y="411"/>
                    <a:pt x="1104" y="639"/>
                    <a:pt x="1068" y="867"/>
                  </a:cubicBezTo>
                  <a:cubicBezTo>
                    <a:pt x="1022" y="986"/>
                    <a:pt x="986" y="1141"/>
                    <a:pt x="949" y="1287"/>
                  </a:cubicBezTo>
                  <a:cubicBezTo>
                    <a:pt x="949" y="1323"/>
                    <a:pt x="913" y="1323"/>
                    <a:pt x="913" y="1369"/>
                  </a:cubicBezTo>
                  <a:lnTo>
                    <a:pt x="876" y="1597"/>
                  </a:lnTo>
                  <a:lnTo>
                    <a:pt x="840" y="1707"/>
                  </a:lnTo>
                  <a:cubicBezTo>
                    <a:pt x="721" y="2199"/>
                    <a:pt x="648" y="2582"/>
                    <a:pt x="566" y="2966"/>
                  </a:cubicBezTo>
                  <a:lnTo>
                    <a:pt x="566" y="3075"/>
                  </a:lnTo>
                  <a:lnTo>
                    <a:pt x="529" y="3075"/>
                  </a:lnTo>
                  <a:lnTo>
                    <a:pt x="529" y="3194"/>
                  </a:lnTo>
                  <a:lnTo>
                    <a:pt x="529" y="3230"/>
                  </a:lnTo>
                  <a:cubicBezTo>
                    <a:pt x="493" y="3340"/>
                    <a:pt x="493" y="3458"/>
                    <a:pt x="457" y="3568"/>
                  </a:cubicBezTo>
                  <a:cubicBezTo>
                    <a:pt x="420" y="3796"/>
                    <a:pt x="420" y="3987"/>
                    <a:pt x="384" y="4215"/>
                  </a:cubicBezTo>
                  <a:cubicBezTo>
                    <a:pt x="338" y="4516"/>
                    <a:pt x="301" y="4863"/>
                    <a:pt x="265" y="5164"/>
                  </a:cubicBezTo>
                  <a:lnTo>
                    <a:pt x="228" y="5283"/>
                  </a:lnTo>
                  <a:lnTo>
                    <a:pt x="228" y="5356"/>
                  </a:lnTo>
                  <a:cubicBezTo>
                    <a:pt x="228" y="5392"/>
                    <a:pt x="228" y="5474"/>
                    <a:pt x="192" y="5511"/>
                  </a:cubicBezTo>
                  <a:lnTo>
                    <a:pt x="192" y="5547"/>
                  </a:lnTo>
                  <a:cubicBezTo>
                    <a:pt x="155" y="5848"/>
                    <a:pt x="155" y="6113"/>
                    <a:pt x="110" y="6387"/>
                  </a:cubicBezTo>
                  <a:cubicBezTo>
                    <a:pt x="73" y="6843"/>
                    <a:pt x="37" y="7253"/>
                    <a:pt x="37" y="7636"/>
                  </a:cubicBezTo>
                  <a:lnTo>
                    <a:pt x="0" y="7636"/>
                  </a:lnTo>
                  <a:lnTo>
                    <a:pt x="0" y="7755"/>
                  </a:lnTo>
                  <a:lnTo>
                    <a:pt x="0" y="8622"/>
                  </a:lnTo>
                  <a:cubicBezTo>
                    <a:pt x="37" y="9078"/>
                    <a:pt x="37" y="9461"/>
                    <a:pt x="110" y="9844"/>
                  </a:cubicBezTo>
                  <a:lnTo>
                    <a:pt x="110" y="9990"/>
                  </a:lnTo>
                  <a:cubicBezTo>
                    <a:pt x="192" y="10300"/>
                    <a:pt x="228" y="10565"/>
                    <a:pt x="301" y="10829"/>
                  </a:cubicBezTo>
                  <a:cubicBezTo>
                    <a:pt x="301" y="10902"/>
                    <a:pt x="338" y="10984"/>
                    <a:pt x="384" y="11021"/>
                  </a:cubicBezTo>
                  <a:lnTo>
                    <a:pt x="338" y="11021"/>
                  </a:lnTo>
                  <a:cubicBezTo>
                    <a:pt x="420" y="11249"/>
                    <a:pt x="493" y="11477"/>
                    <a:pt x="612" y="11705"/>
                  </a:cubicBezTo>
                  <a:cubicBezTo>
                    <a:pt x="612" y="11741"/>
                    <a:pt x="648" y="11778"/>
                    <a:pt x="685" y="11778"/>
                  </a:cubicBezTo>
                  <a:lnTo>
                    <a:pt x="794" y="11778"/>
                  </a:lnTo>
                  <a:cubicBezTo>
                    <a:pt x="840" y="11778"/>
                    <a:pt x="840" y="11741"/>
                    <a:pt x="876" y="11705"/>
                  </a:cubicBezTo>
                  <a:lnTo>
                    <a:pt x="876" y="11669"/>
                  </a:lnTo>
                  <a:lnTo>
                    <a:pt x="876" y="11632"/>
                  </a:lnTo>
                  <a:cubicBezTo>
                    <a:pt x="840" y="11513"/>
                    <a:pt x="794" y="11404"/>
                    <a:pt x="758" y="11322"/>
                  </a:cubicBezTo>
                  <a:cubicBezTo>
                    <a:pt x="721" y="11212"/>
                    <a:pt x="685" y="11094"/>
                    <a:pt x="648" y="11021"/>
                  </a:cubicBezTo>
                  <a:cubicBezTo>
                    <a:pt x="648" y="10948"/>
                    <a:pt x="648" y="10902"/>
                    <a:pt x="612" y="10866"/>
                  </a:cubicBezTo>
                  <a:cubicBezTo>
                    <a:pt x="566" y="10720"/>
                    <a:pt x="529" y="10565"/>
                    <a:pt x="493" y="10373"/>
                  </a:cubicBezTo>
                  <a:cubicBezTo>
                    <a:pt x="457" y="10264"/>
                    <a:pt x="457" y="10109"/>
                    <a:pt x="420" y="9990"/>
                  </a:cubicBezTo>
                  <a:lnTo>
                    <a:pt x="457" y="9990"/>
                  </a:lnTo>
                  <a:cubicBezTo>
                    <a:pt x="420" y="9953"/>
                    <a:pt x="420" y="9917"/>
                    <a:pt x="420" y="9880"/>
                  </a:cubicBezTo>
                  <a:cubicBezTo>
                    <a:pt x="384" y="9652"/>
                    <a:pt x="338" y="9388"/>
                    <a:pt x="338" y="9078"/>
                  </a:cubicBezTo>
                  <a:cubicBezTo>
                    <a:pt x="301" y="8704"/>
                    <a:pt x="301" y="8284"/>
                    <a:pt x="301" y="7828"/>
                  </a:cubicBezTo>
                  <a:lnTo>
                    <a:pt x="301" y="7709"/>
                  </a:lnTo>
                  <a:cubicBezTo>
                    <a:pt x="301" y="6952"/>
                    <a:pt x="384" y="6195"/>
                    <a:pt x="457" y="5547"/>
                  </a:cubicBezTo>
                  <a:lnTo>
                    <a:pt x="457" y="5392"/>
                  </a:lnTo>
                  <a:cubicBezTo>
                    <a:pt x="493" y="5164"/>
                    <a:pt x="529" y="4900"/>
                    <a:pt x="529" y="4671"/>
                  </a:cubicBezTo>
                  <a:lnTo>
                    <a:pt x="529" y="4562"/>
                  </a:lnTo>
                  <a:lnTo>
                    <a:pt x="566" y="4562"/>
                  </a:lnTo>
                  <a:cubicBezTo>
                    <a:pt x="566" y="4288"/>
                    <a:pt x="612" y="4024"/>
                    <a:pt x="648" y="3759"/>
                  </a:cubicBezTo>
                  <a:lnTo>
                    <a:pt x="648" y="3604"/>
                  </a:lnTo>
                  <a:cubicBezTo>
                    <a:pt x="685" y="3495"/>
                    <a:pt x="685" y="3376"/>
                    <a:pt x="685" y="3303"/>
                  </a:cubicBezTo>
                  <a:lnTo>
                    <a:pt x="685" y="3267"/>
                  </a:lnTo>
                  <a:lnTo>
                    <a:pt x="721" y="3267"/>
                  </a:lnTo>
                  <a:lnTo>
                    <a:pt x="721" y="3111"/>
                  </a:lnTo>
                  <a:lnTo>
                    <a:pt x="758" y="2883"/>
                  </a:lnTo>
                  <a:lnTo>
                    <a:pt x="758" y="2810"/>
                  </a:lnTo>
                  <a:cubicBezTo>
                    <a:pt x="840" y="2354"/>
                    <a:pt x="913" y="1862"/>
                    <a:pt x="1022" y="1406"/>
                  </a:cubicBezTo>
                  <a:cubicBezTo>
                    <a:pt x="1022" y="1323"/>
                    <a:pt x="1068" y="1250"/>
                    <a:pt x="1068" y="1177"/>
                  </a:cubicBezTo>
                  <a:cubicBezTo>
                    <a:pt x="1104" y="1095"/>
                    <a:pt x="1104" y="986"/>
                    <a:pt x="1141" y="913"/>
                  </a:cubicBezTo>
                  <a:lnTo>
                    <a:pt x="1177" y="721"/>
                  </a:lnTo>
                  <a:cubicBezTo>
                    <a:pt x="1250" y="457"/>
                    <a:pt x="1296" y="229"/>
                    <a:pt x="1369" y="37"/>
                  </a:cubicBezTo>
                  <a:cubicBezTo>
                    <a:pt x="1369" y="1"/>
                    <a:pt x="1369" y="1"/>
                    <a:pt x="1332" y="1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3421;p48">
              <a:extLst>
                <a:ext uri="{FF2B5EF4-FFF2-40B4-BE49-F238E27FC236}">
                  <a16:creationId xmlns:a16="http://schemas.microsoft.com/office/drawing/2014/main" id="{3746AB1B-36C8-446F-9F4F-9A7107C793D8}"/>
                </a:ext>
              </a:extLst>
            </p:cNvPr>
            <p:cNvSpPr/>
            <p:nvPr/>
          </p:nvSpPr>
          <p:spPr>
            <a:xfrm>
              <a:off x="8302967" y="3769501"/>
              <a:ext cx="81079" cy="59387"/>
            </a:xfrm>
            <a:custGeom>
              <a:avLst/>
              <a:gdLst/>
              <a:ahLst/>
              <a:cxnLst/>
              <a:rect l="l" t="t" r="r" b="b"/>
              <a:pathLst>
                <a:path w="1297" h="950" extrusionOk="0">
                  <a:moveTo>
                    <a:pt x="1260" y="1"/>
                  </a:moveTo>
                  <a:cubicBezTo>
                    <a:pt x="1214" y="1"/>
                    <a:pt x="1178" y="1"/>
                    <a:pt x="1178" y="37"/>
                  </a:cubicBezTo>
                  <a:cubicBezTo>
                    <a:pt x="1141" y="74"/>
                    <a:pt x="1141" y="110"/>
                    <a:pt x="1105" y="147"/>
                  </a:cubicBezTo>
                  <a:cubicBezTo>
                    <a:pt x="1068" y="229"/>
                    <a:pt x="1032" y="302"/>
                    <a:pt x="986" y="375"/>
                  </a:cubicBezTo>
                  <a:cubicBezTo>
                    <a:pt x="913" y="530"/>
                    <a:pt x="840" y="639"/>
                    <a:pt x="758" y="721"/>
                  </a:cubicBezTo>
                  <a:cubicBezTo>
                    <a:pt x="722" y="758"/>
                    <a:pt x="685" y="794"/>
                    <a:pt x="649" y="794"/>
                  </a:cubicBezTo>
                  <a:cubicBezTo>
                    <a:pt x="612" y="831"/>
                    <a:pt x="612" y="831"/>
                    <a:pt x="576" y="831"/>
                  </a:cubicBezTo>
                  <a:lnTo>
                    <a:pt x="457" y="831"/>
                  </a:lnTo>
                  <a:cubicBezTo>
                    <a:pt x="421" y="831"/>
                    <a:pt x="421" y="831"/>
                    <a:pt x="384" y="794"/>
                  </a:cubicBezTo>
                  <a:lnTo>
                    <a:pt x="348" y="758"/>
                  </a:lnTo>
                  <a:cubicBezTo>
                    <a:pt x="302" y="685"/>
                    <a:pt x="266" y="603"/>
                    <a:pt x="229" y="530"/>
                  </a:cubicBezTo>
                  <a:cubicBezTo>
                    <a:pt x="193" y="411"/>
                    <a:pt x="156" y="302"/>
                    <a:pt x="156" y="265"/>
                  </a:cubicBezTo>
                  <a:lnTo>
                    <a:pt x="120" y="229"/>
                  </a:lnTo>
                  <a:cubicBezTo>
                    <a:pt x="120" y="147"/>
                    <a:pt x="120" y="110"/>
                    <a:pt x="74" y="74"/>
                  </a:cubicBezTo>
                  <a:cubicBezTo>
                    <a:pt x="74" y="37"/>
                    <a:pt x="74" y="37"/>
                    <a:pt x="37" y="37"/>
                  </a:cubicBezTo>
                  <a:lnTo>
                    <a:pt x="1" y="74"/>
                  </a:lnTo>
                  <a:cubicBezTo>
                    <a:pt x="37" y="110"/>
                    <a:pt x="37" y="183"/>
                    <a:pt x="74" y="229"/>
                  </a:cubicBezTo>
                  <a:lnTo>
                    <a:pt x="74" y="338"/>
                  </a:lnTo>
                  <a:cubicBezTo>
                    <a:pt x="120" y="457"/>
                    <a:pt x="156" y="566"/>
                    <a:pt x="193" y="639"/>
                  </a:cubicBezTo>
                  <a:cubicBezTo>
                    <a:pt x="229" y="685"/>
                    <a:pt x="229" y="758"/>
                    <a:pt x="266" y="794"/>
                  </a:cubicBezTo>
                  <a:cubicBezTo>
                    <a:pt x="302" y="831"/>
                    <a:pt x="302" y="867"/>
                    <a:pt x="348" y="867"/>
                  </a:cubicBezTo>
                  <a:cubicBezTo>
                    <a:pt x="384" y="867"/>
                    <a:pt x="384" y="913"/>
                    <a:pt x="384" y="913"/>
                  </a:cubicBezTo>
                  <a:lnTo>
                    <a:pt x="421" y="913"/>
                  </a:lnTo>
                  <a:lnTo>
                    <a:pt x="457" y="950"/>
                  </a:lnTo>
                  <a:lnTo>
                    <a:pt x="530" y="950"/>
                  </a:lnTo>
                  <a:lnTo>
                    <a:pt x="576" y="913"/>
                  </a:lnTo>
                  <a:cubicBezTo>
                    <a:pt x="612" y="913"/>
                    <a:pt x="649" y="913"/>
                    <a:pt x="722" y="867"/>
                  </a:cubicBezTo>
                  <a:cubicBezTo>
                    <a:pt x="758" y="867"/>
                    <a:pt x="804" y="831"/>
                    <a:pt x="840" y="794"/>
                  </a:cubicBezTo>
                  <a:cubicBezTo>
                    <a:pt x="913" y="721"/>
                    <a:pt x="950" y="639"/>
                    <a:pt x="1032" y="530"/>
                  </a:cubicBezTo>
                  <a:cubicBezTo>
                    <a:pt x="1105" y="411"/>
                    <a:pt x="1214" y="265"/>
                    <a:pt x="1296" y="74"/>
                  </a:cubicBezTo>
                  <a:lnTo>
                    <a:pt x="1296" y="37"/>
                  </a:lnTo>
                  <a:lnTo>
                    <a:pt x="1260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3422;p48">
              <a:extLst>
                <a:ext uri="{FF2B5EF4-FFF2-40B4-BE49-F238E27FC236}">
                  <a16:creationId xmlns:a16="http://schemas.microsoft.com/office/drawing/2014/main" id="{C81AE372-3BB9-4C37-AD7B-EBF05FE00ADC}"/>
                </a:ext>
              </a:extLst>
            </p:cNvPr>
            <p:cNvSpPr/>
            <p:nvPr/>
          </p:nvSpPr>
          <p:spPr>
            <a:xfrm>
              <a:off x="8269898" y="3871588"/>
              <a:ext cx="111835" cy="73640"/>
            </a:xfrm>
            <a:custGeom>
              <a:avLst/>
              <a:gdLst/>
              <a:ahLst/>
              <a:cxnLst/>
              <a:rect l="l" t="t" r="r" b="b"/>
              <a:pathLst>
                <a:path w="1789" h="1178" extrusionOk="0">
                  <a:moveTo>
                    <a:pt x="1" y="1"/>
                  </a:moveTo>
                  <a:lnTo>
                    <a:pt x="1" y="37"/>
                  </a:lnTo>
                  <a:lnTo>
                    <a:pt x="1" y="74"/>
                  </a:lnTo>
                  <a:cubicBezTo>
                    <a:pt x="37" y="110"/>
                    <a:pt x="37" y="192"/>
                    <a:pt x="74" y="265"/>
                  </a:cubicBezTo>
                  <a:lnTo>
                    <a:pt x="110" y="338"/>
                  </a:lnTo>
                  <a:cubicBezTo>
                    <a:pt x="147" y="493"/>
                    <a:pt x="192" y="603"/>
                    <a:pt x="229" y="721"/>
                  </a:cubicBezTo>
                  <a:cubicBezTo>
                    <a:pt x="265" y="794"/>
                    <a:pt x="338" y="913"/>
                    <a:pt x="421" y="1022"/>
                  </a:cubicBezTo>
                  <a:cubicBezTo>
                    <a:pt x="457" y="1059"/>
                    <a:pt x="494" y="1105"/>
                    <a:pt x="566" y="1105"/>
                  </a:cubicBezTo>
                  <a:lnTo>
                    <a:pt x="566" y="1141"/>
                  </a:lnTo>
                  <a:cubicBezTo>
                    <a:pt x="603" y="1141"/>
                    <a:pt x="649" y="1178"/>
                    <a:pt x="722" y="1178"/>
                  </a:cubicBezTo>
                  <a:lnTo>
                    <a:pt x="758" y="1178"/>
                  </a:lnTo>
                  <a:cubicBezTo>
                    <a:pt x="795" y="1178"/>
                    <a:pt x="831" y="1178"/>
                    <a:pt x="877" y="1141"/>
                  </a:cubicBezTo>
                  <a:cubicBezTo>
                    <a:pt x="913" y="1141"/>
                    <a:pt x="986" y="1105"/>
                    <a:pt x="1023" y="1059"/>
                  </a:cubicBezTo>
                  <a:cubicBezTo>
                    <a:pt x="1178" y="1022"/>
                    <a:pt x="1251" y="913"/>
                    <a:pt x="1333" y="831"/>
                  </a:cubicBezTo>
                  <a:cubicBezTo>
                    <a:pt x="1406" y="758"/>
                    <a:pt x="1479" y="648"/>
                    <a:pt x="1561" y="493"/>
                  </a:cubicBezTo>
                  <a:cubicBezTo>
                    <a:pt x="1634" y="420"/>
                    <a:pt x="1707" y="302"/>
                    <a:pt x="1743" y="192"/>
                  </a:cubicBezTo>
                  <a:lnTo>
                    <a:pt x="1743" y="147"/>
                  </a:lnTo>
                  <a:lnTo>
                    <a:pt x="1789" y="74"/>
                  </a:lnTo>
                  <a:lnTo>
                    <a:pt x="1789" y="37"/>
                  </a:lnTo>
                  <a:cubicBezTo>
                    <a:pt x="1789" y="37"/>
                    <a:pt x="1789" y="1"/>
                    <a:pt x="1743" y="1"/>
                  </a:cubicBezTo>
                  <a:cubicBezTo>
                    <a:pt x="1707" y="1"/>
                    <a:pt x="1670" y="1"/>
                    <a:pt x="1670" y="37"/>
                  </a:cubicBezTo>
                  <a:cubicBezTo>
                    <a:pt x="1634" y="110"/>
                    <a:pt x="1597" y="192"/>
                    <a:pt x="1561" y="229"/>
                  </a:cubicBezTo>
                  <a:lnTo>
                    <a:pt x="1561" y="265"/>
                  </a:lnTo>
                  <a:lnTo>
                    <a:pt x="1515" y="302"/>
                  </a:lnTo>
                  <a:cubicBezTo>
                    <a:pt x="1406" y="457"/>
                    <a:pt x="1287" y="685"/>
                    <a:pt x="1141" y="831"/>
                  </a:cubicBezTo>
                  <a:cubicBezTo>
                    <a:pt x="1059" y="913"/>
                    <a:pt x="1023" y="950"/>
                    <a:pt x="950" y="986"/>
                  </a:cubicBezTo>
                  <a:cubicBezTo>
                    <a:pt x="913" y="986"/>
                    <a:pt x="877" y="1022"/>
                    <a:pt x="831" y="1022"/>
                  </a:cubicBezTo>
                  <a:lnTo>
                    <a:pt x="603" y="1022"/>
                  </a:lnTo>
                  <a:lnTo>
                    <a:pt x="566" y="986"/>
                  </a:lnTo>
                  <a:cubicBezTo>
                    <a:pt x="566" y="986"/>
                    <a:pt x="530" y="986"/>
                    <a:pt x="530" y="950"/>
                  </a:cubicBezTo>
                  <a:cubicBezTo>
                    <a:pt x="494" y="950"/>
                    <a:pt x="457" y="913"/>
                    <a:pt x="421" y="831"/>
                  </a:cubicBezTo>
                  <a:cubicBezTo>
                    <a:pt x="302" y="721"/>
                    <a:pt x="265" y="566"/>
                    <a:pt x="229" y="420"/>
                  </a:cubicBezTo>
                  <a:cubicBezTo>
                    <a:pt x="192" y="338"/>
                    <a:pt x="147" y="265"/>
                    <a:pt x="110" y="192"/>
                  </a:cubicBezTo>
                  <a:lnTo>
                    <a:pt x="110" y="147"/>
                  </a:lnTo>
                  <a:cubicBezTo>
                    <a:pt x="110" y="110"/>
                    <a:pt x="74" y="74"/>
                    <a:pt x="74" y="1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3423;p48">
              <a:extLst>
                <a:ext uri="{FF2B5EF4-FFF2-40B4-BE49-F238E27FC236}">
                  <a16:creationId xmlns:a16="http://schemas.microsoft.com/office/drawing/2014/main" id="{C103A9D0-A50A-41F3-85EC-0D211E76C683}"/>
                </a:ext>
              </a:extLst>
            </p:cNvPr>
            <p:cNvSpPr/>
            <p:nvPr/>
          </p:nvSpPr>
          <p:spPr>
            <a:xfrm>
              <a:off x="8179253" y="3961735"/>
              <a:ext cx="302310" cy="128338"/>
            </a:xfrm>
            <a:custGeom>
              <a:avLst/>
              <a:gdLst/>
              <a:ahLst/>
              <a:cxnLst/>
              <a:rect l="l" t="t" r="r" b="b"/>
              <a:pathLst>
                <a:path w="4836" h="2053" extrusionOk="0">
                  <a:moveTo>
                    <a:pt x="0" y="0"/>
                  </a:moveTo>
                  <a:lnTo>
                    <a:pt x="0" y="37"/>
                  </a:lnTo>
                  <a:cubicBezTo>
                    <a:pt x="82" y="155"/>
                    <a:pt x="155" y="265"/>
                    <a:pt x="228" y="383"/>
                  </a:cubicBezTo>
                  <a:lnTo>
                    <a:pt x="228" y="456"/>
                  </a:lnTo>
                  <a:lnTo>
                    <a:pt x="274" y="456"/>
                  </a:lnTo>
                  <a:lnTo>
                    <a:pt x="274" y="493"/>
                  </a:lnTo>
                  <a:cubicBezTo>
                    <a:pt x="311" y="575"/>
                    <a:pt x="347" y="648"/>
                    <a:pt x="420" y="684"/>
                  </a:cubicBezTo>
                  <a:cubicBezTo>
                    <a:pt x="575" y="985"/>
                    <a:pt x="730" y="1213"/>
                    <a:pt x="913" y="1405"/>
                  </a:cubicBezTo>
                  <a:cubicBezTo>
                    <a:pt x="995" y="1487"/>
                    <a:pt x="1104" y="1597"/>
                    <a:pt x="1223" y="1670"/>
                  </a:cubicBezTo>
                  <a:cubicBezTo>
                    <a:pt x="1332" y="1788"/>
                    <a:pt x="1451" y="1825"/>
                    <a:pt x="1560" y="1898"/>
                  </a:cubicBezTo>
                  <a:cubicBezTo>
                    <a:pt x="1597" y="1943"/>
                    <a:pt x="1642" y="1943"/>
                    <a:pt x="1679" y="1980"/>
                  </a:cubicBezTo>
                  <a:lnTo>
                    <a:pt x="1715" y="1980"/>
                  </a:lnTo>
                  <a:cubicBezTo>
                    <a:pt x="1788" y="2016"/>
                    <a:pt x="1871" y="2016"/>
                    <a:pt x="1944" y="2016"/>
                  </a:cubicBezTo>
                  <a:cubicBezTo>
                    <a:pt x="2016" y="2053"/>
                    <a:pt x="2099" y="2053"/>
                    <a:pt x="2135" y="2053"/>
                  </a:cubicBezTo>
                  <a:cubicBezTo>
                    <a:pt x="2208" y="2053"/>
                    <a:pt x="2281" y="2053"/>
                    <a:pt x="2363" y="2016"/>
                  </a:cubicBezTo>
                  <a:cubicBezTo>
                    <a:pt x="2473" y="2016"/>
                    <a:pt x="2591" y="1980"/>
                    <a:pt x="2737" y="1943"/>
                  </a:cubicBezTo>
                  <a:cubicBezTo>
                    <a:pt x="2856" y="1898"/>
                    <a:pt x="3011" y="1861"/>
                    <a:pt x="3120" y="1788"/>
                  </a:cubicBezTo>
                  <a:cubicBezTo>
                    <a:pt x="3193" y="1752"/>
                    <a:pt x="3312" y="1715"/>
                    <a:pt x="3467" y="1633"/>
                  </a:cubicBezTo>
                  <a:cubicBezTo>
                    <a:pt x="3576" y="1560"/>
                    <a:pt x="3649" y="1487"/>
                    <a:pt x="3768" y="1405"/>
                  </a:cubicBezTo>
                  <a:cubicBezTo>
                    <a:pt x="3996" y="1259"/>
                    <a:pt x="4188" y="1104"/>
                    <a:pt x="4379" y="876"/>
                  </a:cubicBezTo>
                  <a:cubicBezTo>
                    <a:pt x="4452" y="803"/>
                    <a:pt x="4525" y="684"/>
                    <a:pt x="4607" y="611"/>
                  </a:cubicBezTo>
                  <a:cubicBezTo>
                    <a:pt x="4644" y="575"/>
                    <a:pt x="4680" y="493"/>
                    <a:pt x="4717" y="456"/>
                  </a:cubicBezTo>
                  <a:cubicBezTo>
                    <a:pt x="4717" y="420"/>
                    <a:pt x="4753" y="420"/>
                    <a:pt x="4753" y="383"/>
                  </a:cubicBezTo>
                  <a:lnTo>
                    <a:pt x="4790" y="347"/>
                  </a:lnTo>
                  <a:lnTo>
                    <a:pt x="4790" y="301"/>
                  </a:lnTo>
                  <a:cubicBezTo>
                    <a:pt x="4790" y="301"/>
                    <a:pt x="4835" y="265"/>
                    <a:pt x="4790" y="265"/>
                  </a:cubicBezTo>
                  <a:lnTo>
                    <a:pt x="4790" y="228"/>
                  </a:lnTo>
                  <a:lnTo>
                    <a:pt x="4680" y="228"/>
                  </a:lnTo>
                  <a:lnTo>
                    <a:pt x="4607" y="347"/>
                  </a:lnTo>
                  <a:lnTo>
                    <a:pt x="4562" y="383"/>
                  </a:lnTo>
                  <a:lnTo>
                    <a:pt x="4525" y="420"/>
                  </a:lnTo>
                  <a:lnTo>
                    <a:pt x="4525" y="456"/>
                  </a:lnTo>
                  <a:cubicBezTo>
                    <a:pt x="4489" y="493"/>
                    <a:pt x="4452" y="493"/>
                    <a:pt x="4452" y="529"/>
                  </a:cubicBezTo>
                  <a:cubicBezTo>
                    <a:pt x="4334" y="648"/>
                    <a:pt x="4224" y="757"/>
                    <a:pt x="4151" y="839"/>
                  </a:cubicBezTo>
                  <a:cubicBezTo>
                    <a:pt x="3878" y="1140"/>
                    <a:pt x="3576" y="1369"/>
                    <a:pt x="3275" y="1524"/>
                  </a:cubicBezTo>
                  <a:cubicBezTo>
                    <a:pt x="3157" y="1597"/>
                    <a:pt x="3047" y="1670"/>
                    <a:pt x="2929" y="1715"/>
                  </a:cubicBezTo>
                  <a:cubicBezTo>
                    <a:pt x="2819" y="1752"/>
                    <a:pt x="2701" y="1788"/>
                    <a:pt x="2591" y="1825"/>
                  </a:cubicBezTo>
                  <a:cubicBezTo>
                    <a:pt x="2400" y="1861"/>
                    <a:pt x="2281" y="1898"/>
                    <a:pt x="2172" y="1898"/>
                  </a:cubicBezTo>
                  <a:lnTo>
                    <a:pt x="1871" y="1898"/>
                  </a:lnTo>
                  <a:lnTo>
                    <a:pt x="1871" y="1861"/>
                  </a:lnTo>
                  <a:cubicBezTo>
                    <a:pt x="1788" y="1861"/>
                    <a:pt x="1752" y="1861"/>
                    <a:pt x="1715" y="1825"/>
                  </a:cubicBezTo>
                  <a:cubicBezTo>
                    <a:pt x="1679" y="1825"/>
                    <a:pt x="1597" y="1825"/>
                    <a:pt x="1560" y="1788"/>
                  </a:cubicBezTo>
                  <a:cubicBezTo>
                    <a:pt x="1487" y="1752"/>
                    <a:pt x="1451" y="1715"/>
                    <a:pt x="1369" y="1715"/>
                  </a:cubicBezTo>
                  <a:cubicBezTo>
                    <a:pt x="1332" y="1670"/>
                    <a:pt x="1259" y="1597"/>
                    <a:pt x="1186" y="1560"/>
                  </a:cubicBezTo>
                  <a:cubicBezTo>
                    <a:pt x="1031" y="1405"/>
                    <a:pt x="840" y="1213"/>
                    <a:pt x="648" y="949"/>
                  </a:cubicBezTo>
                  <a:cubicBezTo>
                    <a:pt x="575" y="839"/>
                    <a:pt x="457" y="648"/>
                    <a:pt x="347" y="493"/>
                  </a:cubicBezTo>
                  <a:cubicBezTo>
                    <a:pt x="311" y="420"/>
                    <a:pt x="274" y="347"/>
                    <a:pt x="228" y="265"/>
                  </a:cubicBezTo>
                  <a:cubicBezTo>
                    <a:pt x="155" y="192"/>
                    <a:pt x="119" y="119"/>
                    <a:pt x="46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3424;p48">
              <a:extLst>
                <a:ext uri="{FF2B5EF4-FFF2-40B4-BE49-F238E27FC236}">
                  <a16:creationId xmlns:a16="http://schemas.microsoft.com/office/drawing/2014/main" id="{0B0E7157-1E88-4865-8B9A-923BB43103F1}"/>
                </a:ext>
              </a:extLst>
            </p:cNvPr>
            <p:cNvSpPr/>
            <p:nvPr/>
          </p:nvSpPr>
          <p:spPr>
            <a:xfrm>
              <a:off x="8217449" y="4120837"/>
              <a:ext cx="211667" cy="109522"/>
            </a:xfrm>
            <a:custGeom>
              <a:avLst/>
              <a:gdLst/>
              <a:ahLst/>
              <a:cxnLst/>
              <a:rect l="l" t="t" r="r" b="b"/>
              <a:pathLst>
                <a:path w="3386" h="1752" extrusionOk="0">
                  <a:moveTo>
                    <a:pt x="3267" y="0"/>
                  </a:moveTo>
                  <a:cubicBezTo>
                    <a:pt x="3230" y="82"/>
                    <a:pt x="3194" y="119"/>
                    <a:pt x="3157" y="155"/>
                  </a:cubicBezTo>
                  <a:lnTo>
                    <a:pt x="3121" y="228"/>
                  </a:lnTo>
                  <a:cubicBezTo>
                    <a:pt x="3038" y="311"/>
                    <a:pt x="3002" y="383"/>
                    <a:pt x="2929" y="456"/>
                  </a:cubicBezTo>
                  <a:cubicBezTo>
                    <a:pt x="2774" y="648"/>
                    <a:pt x="2628" y="803"/>
                    <a:pt x="2473" y="949"/>
                  </a:cubicBezTo>
                  <a:cubicBezTo>
                    <a:pt x="2245" y="1177"/>
                    <a:pt x="2053" y="1332"/>
                    <a:pt x="1825" y="1451"/>
                  </a:cubicBezTo>
                  <a:cubicBezTo>
                    <a:pt x="1716" y="1524"/>
                    <a:pt x="1597" y="1560"/>
                    <a:pt x="1488" y="1597"/>
                  </a:cubicBezTo>
                  <a:cubicBezTo>
                    <a:pt x="1405" y="1633"/>
                    <a:pt x="1333" y="1633"/>
                    <a:pt x="1214" y="1633"/>
                  </a:cubicBezTo>
                  <a:lnTo>
                    <a:pt x="1104" y="1633"/>
                  </a:lnTo>
                  <a:cubicBezTo>
                    <a:pt x="1031" y="1633"/>
                    <a:pt x="949" y="1597"/>
                    <a:pt x="913" y="1560"/>
                  </a:cubicBezTo>
                  <a:lnTo>
                    <a:pt x="876" y="1560"/>
                  </a:lnTo>
                  <a:cubicBezTo>
                    <a:pt x="803" y="1524"/>
                    <a:pt x="721" y="1451"/>
                    <a:pt x="648" y="1405"/>
                  </a:cubicBezTo>
                  <a:cubicBezTo>
                    <a:pt x="530" y="1296"/>
                    <a:pt x="384" y="1177"/>
                    <a:pt x="302" y="1031"/>
                  </a:cubicBezTo>
                  <a:cubicBezTo>
                    <a:pt x="192" y="876"/>
                    <a:pt x="119" y="767"/>
                    <a:pt x="74" y="648"/>
                  </a:cubicBezTo>
                  <a:cubicBezTo>
                    <a:pt x="74" y="612"/>
                    <a:pt x="74" y="612"/>
                    <a:pt x="37" y="575"/>
                  </a:cubicBezTo>
                  <a:lnTo>
                    <a:pt x="37" y="539"/>
                  </a:lnTo>
                  <a:lnTo>
                    <a:pt x="1" y="575"/>
                  </a:lnTo>
                  <a:cubicBezTo>
                    <a:pt x="37" y="685"/>
                    <a:pt x="74" y="767"/>
                    <a:pt x="156" y="913"/>
                  </a:cubicBezTo>
                  <a:cubicBezTo>
                    <a:pt x="192" y="1031"/>
                    <a:pt x="302" y="1141"/>
                    <a:pt x="384" y="1259"/>
                  </a:cubicBezTo>
                  <a:cubicBezTo>
                    <a:pt x="493" y="1369"/>
                    <a:pt x="612" y="1487"/>
                    <a:pt x="721" y="1560"/>
                  </a:cubicBezTo>
                  <a:cubicBezTo>
                    <a:pt x="803" y="1597"/>
                    <a:pt x="840" y="1633"/>
                    <a:pt x="876" y="1679"/>
                  </a:cubicBezTo>
                  <a:cubicBezTo>
                    <a:pt x="949" y="1715"/>
                    <a:pt x="1031" y="1715"/>
                    <a:pt x="1104" y="1752"/>
                  </a:cubicBezTo>
                  <a:lnTo>
                    <a:pt x="1260" y="1752"/>
                  </a:lnTo>
                  <a:cubicBezTo>
                    <a:pt x="1333" y="1752"/>
                    <a:pt x="1405" y="1752"/>
                    <a:pt x="1488" y="1715"/>
                  </a:cubicBezTo>
                  <a:cubicBezTo>
                    <a:pt x="1597" y="1715"/>
                    <a:pt x="1752" y="1633"/>
                    <a:pt x="1862" y="1560"/>
                  </a:cubicBezTo>
                  <a:cubicBezTo>
                    <a:pt x="2126" y="1451"/>
                    <a:pt x="2354" y="1259"/>
                    <a:pt x="2628" y="1031"/>
                  </a:cubicBezTo>
                  <a:cubicBezTo>
                    <a:pt x="2774" y="876"/>
                    <a:pt x="2892" y="721"/>
                    <a:pt x="3038" y="539"/>
                  </a:cubicBezTo>
                  <a:cubicBezTo>
                    <a:pt x="3121" y="456"/>
                    <a:pt x="3194" y="383"/>
                    <a:pt x="3230" y="311"/>
                  </a:cubicBezTo>
                  <a:cubicBezTo>
                    <a:pt x="3267" y="228"/>
                    <a:pt x="3312" y="192"/>
                    <a:pt x="3349" y="155"/>
                  </a:cubicBezTo>
                  <a:lnTo>
                    <a:pt x="3385" y="82"/>
                  </a:lnTo>
                  <a:lnTo>
                    <a:pt x="3385" y="37"/>
                  </a:lnTo>
                  <a:lnTo>
                    <a:pt x="3385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3425;p48">
              <a:extLst>
                <a:ext uri="{FF2B5EF4-FFF2-40B4-BE49-F238E27FC236}">
                  <a16:creationId xmlns:a16="http://schemas.microsoft.com/office/drawing/2014/main" id="{EE90F3C4-2D63-46F8-B9A3-B568E09F8267}"/>
                </a:ext>
              </a:extLst>
            </p:cNvPr>
            <p:cNvSpPr/>
            <p:nvPr/>
          </p:nvSpPr>
          <p:spPr>
            <a:xfrm>
              <a:off x="8153560" y="4254307"/>
              <a:ext cx="296622" cy="111210"/>
            </a:xfrm>
            <a:custGeom>
              <a:avLst/>
              <a:gdLst/>
              <a:ahLst/>
              <a:cxnLst/>
              <a:rect l="l" t="t" r="r" b="b"/>
              <a:pathLst>
                <a:path w="4745" h="1779" extrusionOk="0">
                  <a:moveTo>
                    <a:pt x="4672" y="0"/>
                  </a:moveTo>
                  <a:cubicBezTo>
                    <a:pt x="4672" y="0"/>
                    <a:pt x="4635" y="0"/>
                    <a:pt x="4635" y="37"/>
                  </a:cubicBezTo>
                  <a:lnTo>
                    <a:pt x="4599" y="73"/>
                  </a:lnTo>
                  <a:lnTo>
                    <a:pt x="4562" y="110"/>
                  </a:lnTo>
                  <a:lnTo>
                    <a:pt x="4480" y="146"/>
                  </a:lnTo>
                  <a:lnTo>
                    <a:pt x="4444" y="182"/>
                  </a:lnTo>
                  <a:lnTo>
                    <a:pt x="4407" y="228"/>
                  </a:lnTo>
                  <a:cubicBezTo>
                    <a:pt x="4371" y="265"/>
                    <a:pt x="4371" y="301"/>
                    <a:pt x="4334" y="338"/>
                  </a:cubicBezTo>
                  <a:lnTo>
                    <a:pt x="4252" y="374"/>
                  </a:lnTo>
                  <a:cubicBezTo>
                    <a:pt x="4060" y="602"/>
                    <a:pt x="3878" y="757"/>
                    <a:pt x="3686" y="912"/>
                  </a:cubicBezTo>
                  <a:cubicBezTo>
                    <a:pt x="3458" y="1095"/>
                    <a:pt x="3230" y="1286"/>
                    <a:pt x="3039" y="1405"/>
                  </a:cubicBezTo>
                  <a:cubicBezTo>
                    <a:pt x="3002" y="1405"/>
                    <a:pt x="2966" y="1441"/>
                    <a:pt x="2920" y="1441"/>
                  </a:cubicBezTo>
                  <a:cubicBezTo>
                    <a:pt x="2811" y="1514"/>
                    <a:pt x="2692" y="1551"/>
                    <a:pt x="2583" y="1596"/>
                  </a:cubicBezTo>
                  <a:cubicBezTo>
                    <a:pt x="2464" y="1633"/>
                    <a:pt x="2391" y="1633"/>
                    <a:pt x="2318" y="1669"/>
                  </a:cubicBezTo>
                  <a:lnTo>
                    <a:pt x="2318" y="1633"/>
                  </a:lnTo>
                  <a:cubicBezTo>
                    <a:pt x="2282" y="1669"/>
                    <a:pt x="2236" y="1669"/>
                    <a:pt x="2199" y="1669"/>
                  </a:cubicBezTo>
                  <a:cubicBezTo>
                    <a:pt x="2126" y="1669"/>
                    <a:pt x="2090" y="1669"/>
                    <a:pt x="2008" y="1633"/>
                  </a:cubicBezTo>
                  <a:lnTo>
                    <a:pt x="1971" y="1633"/>
                  </a:lnTo>
                  <a:cubicBezTo>
                    <a:pt x="1862" y="1633"/>
                    <a:pt x="1780" y="1596"/>
                    <a:pt x="1670" y="1551"/>
                  </a:cubicBezTo>
                  <a:cubicBezTo>
                    <a:pt x="1479" y="1441"/>
                    <a:pt x="1324" y="1368"/>
                    <a:pt x="1141" y="1213"/>
                  </a:cubicBezTo>
                  <a:cubicBezTo>
                    <a:pt x="950" y="1022"/>
                    <a:pt x="758" y="830"/>
                    <a:pt x="530" y="602"/>
                  </a:cubicBezTo>
                  <a:cubicBezTo>
                    <a:pt x="411" y="456"/>
                    <a:pt x="302" y="338"/>
                    <a:pt x="183" y="182"/>
                  </a:cubicBezTo>
                  <a:lnTo>
                    <a:pt x="37" y="37"/>
                  </a:lnTo>
                  <a:lnTo>
                    <a:pt x="1" y="37"/>
                  </a:lnTo>
                  <a:lnTo>
                    <a:pt x="1" y="73"/>
                  </a:lnTo>
                  <a:cubicBezTo>
                    <a:pt x="74" y="146"/>
                    <a:pt x="110" y="228"/>
                    <a:pt x="183" y="301"/>
                  </a:cubicBezTo>
                  <a:cubicBezTo>
                    <a:pt x="302" y="411"/>
                    <a:pt x="411" y="566"/>
                    <a:pt x="530" y="684"/>
                  </a:cubicBezTo>
                  <a:cubicBezTo>
                    <a:pt x="758" y="949"/>
                    <a:pt x="986" y="1177"/>
                    <a:pt x="1214" y="1323"/>
                  </a:cubicBezTo>
                  <a:cubicBezTo>
                    <a:pt x="1324" y="1441"/>
                    <a:pt x="1442" y="1514"/>
                    <a:pt x="1552" y="1596"/>
                  </a:cubicBezTo>
                  <a:cubicBezTo>
                    <a:pt x="1707" y="1669"/>
                    <a:pt x="1825" y="1706"/>
                    <a:pt x="1971" y="1742"/>
                  </a:cubicBezTo>
                  <a:lnTo>
                    <a:pt x="2008" y="1779"/>
                  </a:lnTo>
                  <a:lnTo>
                    <a:pt x="2355" y="1779"/>
                  </a:lnTo>
                  <a:cubicBezTo>
                    <a:pt x="2510" y="1742"/>
                    <a:pt x="2656" y="1706"/>
                    <a:pt x="2811" y="1669"/>
                  </a:cubicBezTo>
                  <a:cubicBezTo>
                    <a:pt x="2966" y="1596"/>
                    <a:pt x="3148" y="1514"/>
                    <a:pt x="3376" y="1368"/>
                  </a:cubicBezTo>
                  <a:cubicBezTo>
                    <a:pt x="3531" y="1250"/>
                    <a:pt x="3686" y="1140"/>
                    <a:pt x="3914" y="949"/>
                  </a:cubicBezTo>
                  <a:cubicBezTo>
                    <a:pt x="4060" y="794"/>
                    <a:pt x="4216" y="639"/>
                    <a:pt x="4371" y="529"/>
                  </a:cubicBezTo>
                  <a:cubicBezTo>
                    <a:pt x="4444" y="456"/>
                    <a:pt x="4480" y="374"/>
                    <a:pt x="4562" y="301"/>
                  </a:cubicBezTo>
                  <a:lnTo>
                    <a:pt x="4672" y="182"/>
                  </a:lnTo>
                  <a:cubicBezTo>
                    <a:pt x="4708" y="146"/>
                    <a:pt x="4708" y="110"/>
                    <a:pt x="4745" y="110"/>
                  </a:cubicBezTo>
                  <a:lnTo>
                    <a:pt x="4745" y="73"/>
                  </a:lnTo>
                  <a:lnTo>
                    <a:pt x="4745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3426;p48">
              <a:extLst>
                <a:ext uri="{FF2B5EF4-FFF2-40B4-BE49-F238E27FC236}">
                  <a16:creationId xmlns:a16="http://schemas.microsoft.com/office/drawing/2014/main" id="{08241EFA-5E44-48B2-9E73-475D3AE3671E}"/>
                </a:ext>
              </a:extLst>
            </p:cNvPr>
            <p:cNvSpPr/>
            <p:nvPr/>
          </p:nvSpPr>
          <p:spPr>
            <a:xfrm>
              <a:off x="8101111" y="3707360"/>
              <a:ext cx="444339" cy="722582"/>
            </a:xfrm>
            <a:custGeom>
              <a:avLst/>
              <a:gdLst/>
              <a:ahLst/>
              <a:cxnLst/>
              <a:rect l="l" t="t" r="r" b="b"/>
              <a:pathLst>
                <a:path w="7108" h="11559" extrusionOk="0">
                  <a:moveTo>
                    <a:pt x="4297" y="0"/>
                  </a:moveTo>
                  <a:cubicBezTo>
                    <a:pt x="4215" y="0"/>
                    <a:pt x="4179" y="37"/>
                    <a:pt x="4142" y="37"/>
                  </a:cubicBezTo>
                  <a:cubicBezTo>
                    <a:pt x="4033" y="37"/>
                    <a:pt x="3878" y="37"/>
                    <a:pt x="3759" y="119"/>
                  </a:cubicBezTo>
                  <a:cubicBezTo>
                    <a:pt x="3613" y="156"/>
                    <a:pt x="3458" y="192"/>
                    <a:pt x="3349" y="311"/>
                  </a:cubicBezTo>
                  <a:cubicBezTo>
                    <a:pt x="3194" y="384"/>
                    <a:pt x="3075" y="539"/>
                    <a:pt x="2965" y="685"/>
                  </a:cubicBezTo>
                  <a:cubicBezTo>
                    <a:pt x="2892" y="840"/>
                    <a:pt x="2810" y="995"/>
                    <a:pt x="2737" y="1223"/>
                  </a:cubicBezTo>
                  <a:cubicBezTo>
                    <a:pt x="2701" y="1369"/>
                    <a:pt x="2664" y="1524"/>
                    <a:pt x="2619" y="1752"/>
                  </a:cubicBezTo>
                  <a:cubicBezTo>
                    <a:pt x="2582" y="1788"/>
                    <a:pt x="2582" y="1825"/>
                    <a:pt x="2582" y="1907"/>
                  </a:cubicBezTo>
                  <a:lnTo>
                    <a:pt x="2582" y="1944"/>
                  </a:lnTo>
                  <a:cubicBezTo>
                    <a:pt x="2546" y="2053"/>
                    <a:pt x="2546" y="2172"/>
                    <a:pt x="2509" y="2281"/>
                  </a:cubicBezTo>
                  <a:cubicBezTo>
                    <a:pt x="2473" y="2436"/>
                    <a:pt x="2436" y="2546"/>
                    <a:pt x="2391" y="2664"/>
                  </a:cubicBezTo>
                  <a:cubicBezTo>
                    <a:pt x="2354" y="2737"/>
                    <a:pt x="2281" y="2819"/>
                    <a:pt x="2245" y="2856"/>
                  </a:cubicBezTo>
                  <a:cubicBezTo>
                    <a:pt x="2163" y="2929"/>
                    <a:pt x="2090" y="2965"/>
                    <a:pt x="2017" y="3002"/>
                  </a:cubicBezTo>
                  <a:cubicBezTo>
                    <a:pt x="1898" y="3084"/>
                    <a:pt x="1789" y="3157"/>
                    <a:pt x="1597" y="3193"/>
                  </a:cubicBezTo>
                  <a:cubicBezTo>
                    <a:pt x="1561" y="3193"/>
                    <a:pt x="1524" y="3230"/>
                    <a:pt x="1478" y="3230"/>
                  </a:cubicBezTo>
                  <a:lnTo>
                    <a:pt x="1442" y="3230"/>
                  </a:lnTo>
                  <a:lnTo>
                    <a:pt x="1369" y="3275"/>
                  </a:lnTo>
                  <a:cubicBezTo>
                    <a:pt x="1296" y="3275"/>
                    <a:pt x="1214" y="3312"/>
                    <a:pt x="1104" y="3348"/>
                  </a:cubicBezTo>
                  <a:cubicBezTo>
                    <a:pt x="949" y="3385"/>
                    <a:pt x="840" y="3458"/>
                    <a:pt x="685" y="3540"/>
                  </a:cubicBezTo>
                  <a:cubicBezTo>
                    <a:pt x="566" y="3649"/>
                    <a:pt x="457" y="3732"/>
                    <a:pt x="338" y="3841"/>
                  </a:cubicBezTo>
                  <a:cubicBezTo>
                    <a:pt x="265" y="3960"/>
                    <a:pt x="192" y="4106"/>
                    <a:pt x="156" y="4224"/>
                  </a:cubicBezTo>
                  <a:cubicBezTo>
                    <a:pt x="110" y="4525"/>
                    <a:pt x="192" y="4826"/>
                    <a:pt x="384" y="5100"/>
                  </a:cubicBezTo>
                  <a:cubicBezTo>
                    <a:pt x="530" y="5328"/>
                    <a:pt x="721" y="5510"/>
                    <a:pt x="949" y="5702"/>
                  </a:cubicBezTo>
                  <a:lnTo>
                    <a:pt x="986" y="5739"/>
                  </a:lnTo>
                  <a:cubicBezTo>
                    <a:pt x="1141" y="5894"/>
                    <a:pt x="1296" y="6012"/>
                    <a:pt x="1405" y="6195"/>
                  </a:cubicBezTo>
                  <a:cubicBezTo>
                    <a:pt x="1478" y="6277"/>
                    <a:pt x="1524" y="6350"/>
                    <a:pt x="1561" y="6423"/>
                  </a:cubicBezTo>
                  <a:cubicBezTo>
                    <a:pt x="1597" y="6505"/>
                    <a:pt x="1597" y="6614"/>
                    <a:pt x="1597" y="6696"/>
                  </a:cubicBezTo>
                  <a:lnTo>
                    <a:pt x="1597" y="6879"/>
                  </a:lnTo>
                  <a:cubicBezTo>
                    <a:pt x="1597" y="6925"/>
                    <a:pt x="1561" y="6997"/>
                    <a:pt x="1524" y="7070"/>
                  </a:cubicBezTo>
                  <a:cubicBezTo>
                    <a:pt x="1478" y="7107"/>
                    <a:pt x="1405" y="7189"/>
                    <a:pt x="1369" y="7262"/>
                  </a:cubicBezTo>
                  <a:cubicBezTo>
                    <a:pt x="1214" y="7417"/>
                    <a:pt x="1022" y="7527"/>
                    <a:pt x="876" y="7645"/>
                  </a:cubicBezTo>
                  <a:cubicBezTo>
                    <a:pt x="648" y="7791"/>
                    <a:pt x="384" y="7946"/>
                    <a:pt x="229" y="8174"/>
                  </a:cubicBezTo>
                  <a:cubicBezTo>
                    <a:pt x="156" y="8293"/>
                    <a:pt x="74" y="8439"/>
                    <a:pt x="37" y="8557"/>
                  </a:cubicBezTo>
                  <a:cubicBezTo>
                    <a:pt x="1" y="8703"/>
                    <a:pt x="1" y="8895"/>
                    <a:pt x="1" y="9050"/>
                  </a:cubicBezTo>
                  <a:cubicBezTo>
                    <a:pt x="37" y="9205"/>
                    <a:pt x="74" y="9315"/>
                    <a:pt x="192" y="9470"/>
                  </a:cubicBezTo>
                  <a:cubicBezTo>
                    <a:pt x="265" y="9616"/>
                    <a:pt x="338" y="9734"/>
                    <a:pt x="493" y="9889"/>
                  </a:cubicBezTo>
                  <a:cubicBezTo>
                    <a:pt x="648" y="10035"/>
                    <a:pt x="876" y="10190"/>
                    <a:pt x="1104" y="10300"/>
                  </a:cubicBezTo>
                  <a:cubicBezTo>
                    <a:pt x="1250" y="10418"/>
                    <a:pt x="1369" y="10455"/>
                    <a:pt x="1561" y="10574"/>
                  </a:cubicBezTo>
                  <a:lnTo>
                    <a:pt x="1670" y="10610"/>
                  </a:lnTo>
                  <a:cubicBezTo>
                    <a:pt x="2017" y="10756"/>
                    <a:pt x="2436" y="10984"/>
                    <a:pt x="2774" y="11258"/>
                  </a:cubicBezTo>
                  <a:lnTo>
                    <a:pt x="2810" y="11258"/>
                  </a:lnTo>
                  <a:cubicBezTo>
                    <a:pt x="2810" y="11294"/>
                    <a:pt x="2847" y="11331"/>
                    <a:pt x="2892" y="11331"/>
                  </a:cubicBezTo>
                  <a:lnTo>
                    <a:pt x="2774" y="11331"/>
                  </a:lnTo>
                  <a:lnTo>
                    <a:pt x="2701" y="11367"/>
                  </a:lnTo>
                  <a:cubicBezTo>
                    <a:pt x="2664" y="11367"/>
                    <a:pt x="2619" y="11367"/>
                    <a:pt x="2619" y="11404"/>
                  </a:cubicBezTo>
                  <a:cubicBezTo>
                    <a:pt x="2582" y="11404"/>
                    <a:pt x="2582" y="11440"/>
                    <a:pt x="2582" y="11486"/>
                  </a:cubicBezTo>
                  <a:cubicBezTo>
                    <a:pt x="2619" y="11522"/>
                    <a:pt x="2664" y="11559"/>
                    <a:pt x="2701" y="11559"/>
                  </a:cubicBezTo>
                  <a:lnTo>
                    <a:pt x="2737" y="11559"/>
                  </a:lnTo>
                  <a:cubicBezTo>
                    <a:pt x="2847" y="11559"/>
                    <a:pt x="2929" y="11522"/>
                    <a:pt x="3038" y="11522"/>
                  </a:cubicBezTo>
                  <a:lnTo>
                    <a:pt x="3075" y="11559"/>
                  </a:lnTo>
                  <a:lnTo>
                    <a:pt x="3121" y="11559"/>
                  </a:lnTo>
                  <a:cubicBezTo>
                    <a:pt x="3075" y="11522"/>
                    <a:pt x="3038" y="11440"/>
                    <a:pt x="3038" y="11367"/>
                  </a:cubicBezTo>
                  <a:cubicBezTo>
                    <a:pt x="2965" y="11103"/>
                    <a:pt x="2929" y="10802"/>
                    <a:pt x="2847" y="10528"/>
                  </a:cubicBezTo>
                  <a:lnTo>
                    <a:pt x="2810" y="10491"/>
                  </a:lnTo>
                  <a:cubicBezTo>
                    <a:pt x="2664" y="10455"/>
                    <a:pt x="2546" y="10418"/>
                    <a:pt x="2391" y="10345"/>
                  </a:cubicBezTo>
                  <a:cubicBezTo>
                    <a:pt x="2281" y="10263"/>
                    <a:pt x="2163" y="10190"/>
                    <a:pt x="2053" y="10072"/>
                  </a:cubicBezTo>
                  <a:cubicBezTo>
                    <a:pt x="1825" y="9926"/>
                    <a:pt x="1597" y="9698"/>
                    <a:pt x="1369" y="9433"/>
                  </a:cubicBezTo>
                  <a:cubicBezTo>
                    <a:pt x="1250" y="9315"/>
                    <a:pt x="1141" y="9160"/>
                    <a:pt x="1022" y="9050"/>
                  </a:cubicBezTo>
                  <a:cubicBezTo>
                    <a:pt x="949" y="8977"/>
                    <a:pt x="913" y="8895"/>
                    <a:pt x="840" y="8822"/>
                  </a:cubicBezTo>
                  <a:lnTo>
                    <a:pt x="840" y="8786"/>
                  </a:lnTo>
                  <a:lnTo>
                    <a:pt x="840" y="8749"/>
                  </a:lnTo>
                  <a:lnTo>
                    <a:pt x="876" y="8786"/>
                  </a:lnTo>
                  <a:lnTo>
                    <a:pt x="1022" y="8931"/>
                  </a:lnTo>
                  <a:cubicBezTo>
                    <a:pt x="1141" y="9087"/>
                    <a:pt x="1250" y="9205"/>
                    <a:pt x="1369" y="9351"/>
                  </a:cubicBezTo>
                  <a:cubicBezTo>
                    <a:pt x="1597" y="9579"/>
                    <a:pt x="1789" y="9771"/>
                    <a:pt x="1980" y="9962"/>
                  </a:cubicBezTo>
                  <a:cubicBezTo>
                    <a:pt x="2163" y="10117"/>
                    <a:pt x="2318" y="10190"/>
                    <a:pt x="2509" y="10300"/>
                  </a:cubicBezTo>
                  <a:cubicBezTo>
                    <a:pt x="2619" y="10345"/>
                    <a:pt x="2701" y="10382"/>
                    <a:pt x="2810" y="10382"/>
                  </a:cubicBezTo>
                  <a:lnTo>
                    <a:pt x="2847" y="10382"/>
                  </a:lnTo>
                  <a:cubicBezTo>
                    <a:pt x="2774" y="9999"/>
                    <a:pt x="2774" y="9616"/>
                    <a:pt x="2737" y="9160"/>
                  </a:cubicBezTo>
                  <a:lnTo>
                    <a:pt x="2737" y="8293"/>
                  </a:lnTo>
                  <a:cubicBezTo>
                    <a:pt x="2701" y="8247"/>
                    <a:pt x="2664" y="8211"/>
                    <a:pt x="2582" y="8174"/>
                  </a:cubicBezTo>
                  <a:cubicBezTo>
                    <a:pt x="2473" y="8101"/>
                    <a:pt x="2354" y="7983"/>
                    <a:pt x="2245" y="7873"/>
                  </a:cubicBezTo>
                  <a:cubicBezTo>
                    <a:pt x="2163" y="7755"/>
                    <a:pt x="2053" y="7645"/>
                    <a:pt x="2017" y="7527"/>
                  </a:cubicBezTo>
                  <a:cubicBezTo>
                    <a:pt x="1935" y="7381"/>
                    <a:pt x="1898" y="7299"/>
                    <a:pt x="1862" y="7189"/>
                  </a:cubicBezTo>
                  <a:lnTo>
                    <a:pt x="1898" y="7153"/>
                  </a:lnTo>
                  <a:lnTo>
                    <a:pt x="1898" y="7189"/>
                  </a:lnTo>
                  <a:cubicBezTo>
                    <a:pt x="1935" y="7226"/>
                    <a:pt x="1935" y="7226"/>
                    <a:pt x="1935" y="7262"/>
                  </a:cubicBezTo>
                  <a:cubicBezTo>
                    <a:pt x="1980" y="7381"/>
                    <a:pt x="2053" y="7490"/>
                    <a:pt x="2163" y="7645"/>
                  </a:cubicBezTo>
                  <a:cubicBezTo>
                    <a:pt x="2245" y="7791"/>
                    <a:pt x="2391" y="7910"/>
                    <a:pt x="2509" y="8019"/>
                  </a:cubicBezTo>
                  <a:cubicBezTo>
                    <a:pt x="2582" y="8101"/>
                    <a:pt x="2664" y="8138"/>
                    <a:pt x="2774" y="8174"/>
                  </a:cubicBezTo>
                  <a:cubicBezTo>
                    <a:pt x="2774" y="7791"/>
                    <a:pt x="2810" y="7381"/>
                    <a:pt x="2847" y="6925"/>
                  </a:cubicBezTo>
                  <a:cubicBezTo>
                    <a:pt x="2892" y="6651"/>
                    <a:pt x="2892" y="6386"/>
                    <a:pt x="2929" y="6085"/>
                  </a:cubicBezTo>
                  <a:lnTo>
                    <a:pt x="2929" y="6049"/>
                  </a:lnTo>
                  <a:cubicBezTo>
                    <a:pt x="2892" y="6012"/>
                    <a:pt x="2847" y="6012"/>
                    <a:pt x="2810" y="5967"/>
                  </a:cubicBezTo>
                  <a:cubicBezTo>
                    <a:pt x="2701" y="5930"/>
                    <a:pt x="2582" y="5857"/>
                    <a:pt x="2473" y="5739"/>
                  </a:cubicBezTo>
                  <a:cubicBezTo>
                    <a:pt x="2354" y="5666"/>
                    <a:pt x="2245" y="5556"/>
                    <a:pt x="2163" y="5474"/>
                  </a:cubicBezTo>
                  <a:cubicBezTo>
                    <a:pt x="1980" y="5282"/>
                    <a:pt x="1825" y="5054"/>
                    <a:pt x="1670" y="4753"/>
                  </a:cubicBezTo>
                  <a:cubicBezTo>
                    <a:pt x="1597" y="4717"/>
                    <a:pt x="1561" y="4644"/>
                    <a:pt x="1524" y="4562"/>
                  </a:cubicBezTo>
                  <a:lnTo>
                    <a:pt x="1524" y="4525"/>
                  </a:lnTo>
                  <a:lnTo>
                    <a:pt x="1478" y="4525"/>
                  </a:lnTo>
                  <a:lnTo>
                    <a:pt x="1478" y="4452"/>
                  </a:lnTo>
                  <a:cubicBezTo>
                    <a:pt x="1405" y="4334"/>
                    <a:pt x="1332" y="4224"/>
                    <a:pt x="1250" y="4106"/>
                  </a:cubicBezTo>
                  <a:lnTo>
                    <a:pt x="1250" y="4069"/>
                  </a:lnTo>
                  <a:lnTo>
                    <a:pt x="1296" y="4069"/>
                  </a:lnTo>
                  <a:cubicBezTo>
                    <a:pt x="1369" y="4188"/>
                    <a:pt x="1405" y="4261"/>
                    <a:pt x="1478" y="4334"/>
                  </a:cubicBezTo>
                  <a:cubicBezTo>
                    <a:pt x="1524" y="4416"/>
                    <a:pt x="1561" y="4489"/>
                    <a:pt x="1597" y="4562"/>
                  </a:cubicBezTo>
                  <a:cubicBezTo>
                    <a:pt x="1707" y="4717"/>
                    <a:pt x="1825" y="4908"/>
                    <a:pt x="1898" y="5018"/>
                  </a:cubicBezTo>
                  <a:cubicBezTo>
                    <a:pt x="2090" y="5282"/>
                    <a:pt x="2281" y="5474"/>
                    <a:pt x="2436" y="5629"/>
                  </a:cubicBezTo>
                  <a:cubicBezTo>
                    <a:pt x="2509" y="5666"/>
                    <a:pt x="2582" y="5739"/>
                    <a:pt x="2619" y="5784"/>
                  </a:cubicBezTo>
                  <a:cubicBezTo>
                    <a:pt x="2701" y="5784"/>
                    <a:pt x="2737" y="5821"/>
                    <a:pt x="2810" y="5857"/>
                  </a:cubicBezTo>
                  <a:cubicBezTo>
                    <a:pt x="2892" y="5894"/>
                    <a:pt x="2929" y="5894"/>
                    <a:pt x="2965" y="5894"/>
                  </a:cubicBezTo>
                  <a:lnTo>
                    <a:pt x="2965" y="5821"/>
                  </a:lnTo>
                  <a:lnTo>
                    <a:pt x="3002" y="5702"/>
                  </a:lnTo>
                  <a:cubicBezTo>
                    <a:pt x="3038" y="5401"/>
                    <a:pt x="3075" y="5054"/>
                    <a:pt x="3121" y="4753"/>
                  </a:cubicBezTo>
                  <a:cubicBezTo>
                    <a:pt x="3157" y="4525"/>
                    <a:pt x="3157" y="4334"/>
                    <a:pt x="3194" y="4106"/>
                  </a:cubicBezTo>
                  <a:cubicBezTo>
                    <a:pt x="3230" y="3996"/>
                    <a:pt x="3230" y="3878"/>
                    <a:pt x="3266" y="3768"/>
                  </a:cubicBezTo>
                  <a:lnTo>
                    <a:pt x="3266" y="3732"/>
                  </a:lnTo>
                  <a:cubicBezTo>
                    <a:pt x="3194" y="3732"/>
                    <a:pt x="3157" y="3686"/>
                    <a:pt x="3121" y="3649"/>
                  </a:cubicBezTo>
                  <a:cubicBezTo>
                    <a:pt x="3038" y="3540"/>
                    <a:pt x="2965" y="3421"/>
                    <a:pt x="2929" y="3348"/>
                  </a:cubicBezTo>
                  <a:cubicBezTo>
                    <a:pt x="2892" y="3230"/>
                    <a:pt x="2847" y="3120"/>
                    <a:pt x="2810" y="2965"/>
                  </a:cubicBezTo>
                  <a:lnTo>
                    <a:pt x="2774" y="2892"/>
                  </a:lnTo>
                  <a:cubicBezTo>
                    <a:pt x="2737" y="2819"/>
                    <a:pt x="2737" y="2737"/>
                    <a:pt x="2701" y="2701"/>
                  </a:cubicBezTo>
                  <a:lnTo>
                    <a:pt x="2701" y="2664"/>
                  </a:lnTo>
                  <a:lnTo>
                    <a:pt x="2701" y="2628"/>
                  </a:lnTo>
                  <a:lnTo>
                    <a:pt x="2774" y="2628"/>
                  </a:lnTo>
                  <a:cubicBezTo>
                    <a:pt x="2774" y="2701"/>
                    <a:pt x="2810" y="2737"/>
                    <a:pt x="2810" y="2774"/>
                  </a:cubicBezTo>
                  <a:lnTo>
                    <a:pt x="2810" y="2819"/>
                  </a:lnTo>
                  <a:cubicBezTo>
                    <a:pt x="2847" y="2892"/>
                    <a:pt x="2892" y="2965"/>
                    <a:pt x="2929" y="3047"/>
                  </a:cubicBezTo>
                  <a:cubicBezTo>
                    <a:pt x="2965" y="3193"/>
                    <a:pt x="3002" y="3348"/>
                    <a:pt x="3121" y="3458"/>
                  </a:cubicBezTo>
                  <a:cubicBezTo>
                    <a:pt x="3157" y="3540"/>
                    <a:pt x="3194" y="3577"/>
                    <a:pt x="3230" y="3577"/>
                  </a:cubicBezTo>
                  <a:cubicBezTo>
                    <a:pt x="3230" y="3613"/>
                    <a:pt x="3266" y="3613"/>
                    <a:pt x="3303" y="3613"/>
                  </a:cubicBezTo>
                  <a:lnTo>
                    <a:pt x="3303" y="3504"/>
                  </a:lnTo>
                  <a:cubicBezTo>
                    <a:pt x="3385" y="3120"/>
                    <a:pt x="3458" y="2737"/>
                    <a:pt x="3577" y="2245"/>
                  </a:cubicBezTo>
                  <a:lnTo>
                    <a:pt x="3613" y="2135"/>
                  </a:lnTo>
                  <a:lnTo>
                    <a:pt x="3650" y="1907"/>
                  </a:lnTo>
                  <a:lnTo>
                    <a:pt x="3613" y="1907"/>
                  </a:lnTo>
                  <a:cubicBezTo>
                    <a:pt x="3613" y="1907"/>
                    <a:pt x="3613" y="1861"/>
                    <a:pt x="3577" y="1861"/>
                  </a:cubicBezTo>
                  <a:cubicBezTo>
                    <a:pt x="3531" y="1861"/>
                    <a:pt x="3531" y="1825"/>
                    <a:pt x="3495" y="1788"/>
                  </a:cubicBezTo>
                  <a:cubicBezTo>
                    <a:pt x="3458" y="1752"/>
                    <a:pt x="3458" y="1679"/>
                    <a:pt x="3422" y="1633"/>
                  </a:cubicBezTo>
                  <a:cubicBezTo>
                    <a:pt x="3385" y="1560"/>
                    <a:pt x="3349" y="1451"/>
                    <a:pt x="3303" y="1332"/>
                  </a:cubicBezTo>
                  <a:lnTo>
                    <a:pt x="3303" y="1223"/>
                  </a:lnTo>
                  <a:cubicBezTo>
                    <a:pt x="3266" y="1177"/>
                    <a:pt x="3266" y="1104"/>
                    <a:pt x="3230" y="1068"/>
                  </a:cubicBezTo>
                  <a:lnTo>
                    <a:pt x="3266" y="1031"/>
                  </a:lnTo>
                  <a:cubicBezTo>
                    <a:pt x="3303" y="1031"/>
                    <a:pt x="3303" y="1031"/>
                    <a:pt x="3303" y="1068"/>
                  </a:cubicBezTo>
                  <a:cubicBezTo>
                    <a:pt x="3349" y="1104"/>
                    <a:pt x="3349" y="1141"/>
                    <a:pt x="3349" y="1223"/>
                  </a:cubicBezTo>
                  <a:lnTo>
                    <a:pt x="3385" y="1259"/>
                  </a:lnTo>
                  <a:cubicBezTo>
                    <a:pt x="3385" y="1296"/>
                    <a:pt x="3422" y="1405"/>
                    <a:pt x="3458" y="1524"/>
                  </a:cubicBezTo>
                  <a:cubicBezTo>
                    <a:pt x="3495" y="1597"/>
                    <a:pt x="3531" y="1679"/>
                    <a:pt x="3577" y="1752"/>
                  </a:cubicBezTo>
                  <a:lnTo>
                    <a:pt x="3613" y="1788"/>
                  </a:lnTo>
                  <a:cubicBezTo>
                    <a:pt x="3650" y="1825"/>
                    <a:pt x="3650" y="1825"/>
                    <a:pt x="3686" y="1825"/>
                  </a:cubicBezTo>
                  <a:cubicBezTo>
                    <a:pt x="3723" y="1679"/>
                    <a:pt x="3759" y="1524"/>
                    <a:pt x="3805" y="1405"/>
                  </a:cubicBezTo>
                  <a:cubicBezTo>
                    <a:pt x="3841" y="1177"/>
                    <a:pt x="3914" y="949"/>
                    <a:pt x="3987" y="721"/>
                  </a:cubicBezTo>
                  <a:lnTo>
                    <a:pt x="4033" y="539"/>
                  </a:lnTo>
                  <a:lnTo>
                    <a:pt x="4069" y="539"/>
                  </a:lnTo>
                  <a:cubicBezTo>
                    <a:pt x="4106" y="539"/>
                    <a:pt x="4106" y="539"/>
                    <a:pt x="4106" y="575"/>
                  </a:cubicBezTo>
                  <a:cubicBezTo>
                    <a:pt x="4033" y="767"/>
                    <a:pt x="3987" y="995"/>
                    <a:pt x="3914" y="1259"/>
                  </a:cubicBezTo>
                  <a:lnTo>
                    <a:pt x="3878" y="1451"/>
                  </a:lnTo>
                  <a:cubicBezTo>
                    <a:pt x="3841" y="1560"/>
                    <a:pt x="3805" y="1715"/>
                    <a:pt x="3805" y="1825"/>
                  </a:cubicBezTo>
                  <a:cubicBezTo>
                    <a:pt x="3841" y="1825"/>
                    <a:pt x="3841" y="1825"/>
                    <a:pt x="3878" y="1788"/>
                  </a:cubicBezTo>
                  <a:cubicBezTo>
                    <a:pt x="3914" y="1788"/>
                    <a:pt x="3951" y="1752"/>
                    <a:pt x="3987" y="1715"/>
                  </a:cubicBezTo>
                  <a:cubicBezTo>
                    <a:pt x="4069" y="1633"/>
                    <a:pt x="4142" y="1524"/>
                    <a:pt x="4215" y="1369"/>
                  </a:cubicBezTo>
                  <a:cubicBezTo>
                    <a:pt x="4261" y="1296"/>
                    <a:pt x="4297" y="1223"/>
                    <a:pt x="4334" y="1141"/>
                  </a:cubicBezTo>
                  <a:cubicBezTo>
                    <a:pt x="4370" y="1104"/>
                    <a:pt x="4370" y="1068"/>
                    <a:pt x="4407" y="1031"/>
                  </a:cubicBezTo>
                  <a:cubicBezTo>
                    <a:pt x="4407" y="995"/>
                    <a:pt x="4443" y="995"/>
                    <a:pt x="4489" y="995"/>
                  </a:cubicBezTo>
                  <a:lnTo>
                    <a:pt x="4525" y="1031"/>
                  </a:lnTo>
                  <a:lnTo>
                    <a:pt x="4525" y="1068"/>
                  </a:lnTo>
                  <a:cubicBezTo>
                    <a:pt x="4443" y="1259"/>
                    <a:pt x="4334" y="1405"/>
                    <a:pt x="4261" y="1524"/>
                  </a:cubicBezTo>
                  <a:cubicBezTo>
                    <a:pt x="4179" y="1633"/>
                    <a:pt x="4142" y="1715"/>
                    <a:pt x="4069" y="1788"/>
                  </a:cubicBezTo>
                  <a:cubicBezTo>
                    <a:pt x="4033" y="1825"/>
                    <a:pt x="3987" y="1861"/>
                    <a:pt x="3951" y="1861"/>
                  </a:cubicBezTo>
                  <a:cubicBezTo>
                    <a:pt x="3878" y="1907"/>
                    <a:pt x="3841" y="1907"/>
                    <a:pt x="3805" y="1907"/>
                  </a:cubicBezTo>
                  <a:lnTo>
                    <a:pt x="3759" y="1944"/>
                  </a:lnTo>
                  <a:cubicBezTo>
                    <a:pt x="3650" y="2400"/>
                    <a:pt x="3577" y="2892"/>
                    <a:pt x="3495" y="3348"/>
                  </a:cubicBezTo>
                  <a:lnTo>
                    <a:pt x="3495" y="3421"/>
                  </a:lnTo>
                  <a:lnTo>
                    <a:pt x="3458" y="3649"/>
                  </a:lnTo>
                  <a:lnTo>
                    <a:pt x="3531" y="3649"/>
                  </a:lnTo>
                  <a:cubicBezTo>
                    <a:pt x="3577" y="3649"/>
                    <a:pt x="3613" y="3613"/>
                    <a:pt x="3650" y="3613"/>
                  </a:cubicBezTo>
                  <a:cubicBezTo>
                    <a:pt x="3723" y="3577"/>
                    <a:pt x="3759" y="3540"/>
                    <a:pt x="3841" y="3458"/>
                  </a:cubicBezTo>
                  <a:cubicBezTo>
                    <a:pt x="3987" y="3312"/>
                    <a:pt x="4106" y="3084"/>
                    <a:pt x="4215" y="2929"/>
                  </a:cubicBezTo>
                  <a:lnTo>
                    <a:pt x="4261" y="2892"/>
                  </a:lnTo>
                  <a:lnTo>
                    <a:pt x="4261" y="2856"/>
                  </a:lnTo>
                  <a:cubicBezTo>
                    <a:pt x="4297" y="2819"/>
                    <a:pt x="4334" y="2737"/>
                    <a:pt x="4370" y="2664"/>
                  </a:cubicBezTo>
                  <a:cubicBezTo>
                    <a:pt x="4370" y="2628"/>
                    <a:pt x="4407" y="2628"/>
                    <a:pt x="4443" y="2628"/>
                  </a:cubicBezTo>
                  <a:lnTo>
                    <a:pt x="4489" y="2664"/>
                  </a:lnTo>
                  <a:lnTo>
                    <a:pt x="4489" y="2701"/>
                  </a:lnTo>
                  <a:lnTo>
                    <a:pt x="4443" y="2774"/>
                  </a:lnTo>
                  <a:lnTo>
                    <a:pt x="4443" y="2819"/>
                  </a:lnTo>
                  <a:cubicBezTo>
                    <a:pt x="4407" y="2929"/>
                    <a:pt x="4334" y="3047"/>
                    <a:pt x="4261" y="3120"/>
                  </a:cubicBezTo>
                  <a:cubicBezTo>
                    <a:pt x="4179" y="3275"/>
                    <a:pt x="4106" y="3385"/>
                    <a:pt x="4033" y="3458"/>
                  </a:cubicBezTo>
                  <a:cubicBezTo>
                    <a:pt x="3951" y="3540"/>
                    <a:pt x="3878" y="3649"/>
                    <a:pt x="3723" y="3686"/>
                  </a:cubicBezTo>
                  <a:cubicBezTo>
                    <a:pt x="3686" y="3732"/>
                    <a:pt x="3613" y="3768"/>
                    <a:pt x="3577" y="3768"/>
                  </a:cubicBezTo>
                  <a:cubicBezTo>
                    <a:pt x="3531" y="3805"/>
                    <a:pt x="3495" y="3805"/>
                    <a:pt x="3458" y="3805"/>
                  </a:cubicBezTo>
                  <a:lnTo>
                    <a:pt x="3422" y="3805"/>
                  </a:lnTo>
                  <a:lnTo>
                    <a:pt x="3422" y="3841"/>
                  </a:lnTo>
                  <a:cubicBezTo>
                    <a:pt x="3422" y="3914"/>
                    <a:pt x="3422" y="4033"/>
                    <a:pt x="3385" y="4142"/>
                  </a:cubicBezTo>
                  <a:lnTo>
                    <a:pt x="3385" y="4297"/>
                  </a:lnTo>
                  <a:cubicBezTo>
                    <a:pt x="3349" y="4562"/>
                    <a:pt x="3303" y="4826"/>
                    <a:pt x="3303" y="5100"/>
                  </a:cubicBezTo>
                  <a:lnTo>
                    <a:pt x="3266" y="5100"/>
                  </a:lnTo>
                  <a:lnTo>
                    <a:pt x="3266" y="5209"/>
                  </a:lnTo>
                  <a:cubicBezTo>
                    <a:pt x="3230" y="5474"/>
                    <a:pt x="3230" y="5702"/>
                    <a:pt x="3194" y="5967"/>
                  </a:cubicBezTo>
                  <a:lnTo>
                    <a:pt x="3422" y="5967"/>
                  </a:lnTo>
                  <a:cubicBezTo>
                    <a:pt x="3531" y="5967"/>
                    <a:pt x="3650" y="5930"/>
                    <a:pt x="3841" y="5894"/>
                  </a:cubicBezTo>
                  <a:cubicBezTo>
                    <a:pt x="3951" y="5857"/>
                    <a:pt x="4069" y="5821"/>
                    <a:pt x="4179" y="5784"/>
                  </a:cubicBezTo>
                  <a:cubicBezTo>
                    <a:pt x="4297" y="5739"/>
                    <a:pt x="4407" y="5666"/>
                    <a:pt x="4525" y="5593"/>
                  </a:cubicBezTo>
                  <a:cubicBezTo>
                    <a:pt x="4826" y="5438"/>
                    <a:pt x="5128" y="5209"/>
                    <a:pt x="5401" y="4908"/>
                  </a:cubicBezTo>
                  <a:cubicBezTo>
                    <a:pt x="5474" y="4826"/>
                    <a:pt x="5584" y="4717"/>
                    <a:pt x="5702" y="4598"/>
                  </a:cubicBezTo>
                  <a:cubicBezTo>
                    <a:pt x="5702" y="4562"/>
                    <a:pt x="5739" y="4562"/>
                    <a:pt x="5775" y="4525"/>
                  </a:cubicBezTo>
                  <a:lnTo>
                    <a:pt x="5775" y="4489"/>
                  </a:lnTo>
                  <a:lnTo>
                    <a:pt x="5812" y="4452"/>
                  </a:lnTo>
                  <a:lnTo>
                    <a:pt x="5857" y="4416"/>
                  </a:lnTo>
                  <a:lnTo>
                    <a:pt x="5930" y="4297"/>
                  </a:lnTo>
                  <a:lnTo>
                    <a:pt x="6040" y="4297"/>
                  </a:lnTo>
                  <a:lnTo>
                    <a:pt x="6040" y="4334"/>
                  </a:lnTo>
                  <a:cubicBezTo>
                    <a:pt x="6085" y="4334"/>
                    <a:pt x="6040" y="4370"/>
                    <a:pt x="6040" y="4370"/>
                  </a:cubicBezTo>
                  <a:lnTo>
                    <a:pt x="6040" y="4416"/>
                  </a:lnTo>
                  <a:lnTo>
                    <a:pt x="6003" y="4452"/>
                  </a:lnTo>
                  <a:cubicBezTo>
                    <a:pt x="6003" y="4489"/>
                    <a:pt x="5967" y="4489"/>
                    <a:pt x="5967" y="4525"/>
                  </a:cubicBezTo>
                  <a:cubicBezTo>
                    <a:pt x="5930" y="4562"/>
                    <a:pt x="5894" y="4644"/>
                    <a:pt x="5857" y="4680"/>
                  </a:cubicBezTo>
                  <a:cubicBezTo>
                    <a:pt x="5775" y="4753"/>
                    <a:pt x="5702" y="4872"/>
                    <a:pt x="5629" y="4945"/>
                  </a:cubicBezTo>
                  <a:cubicBezTo>
                    <a:pt x="5438" y="5173"/>
                    <a:pt x="5246" y="5328"/>
                    <a:pt x="5018" y="5474"/>
                  </a:cubicBezTo>
                  <a:cubicBezTo>
                    <a:pt x="4899" y="5556"/>
                    <a:pt x="4826" y="5629"/>
                    <a:pt x="4717" y="5702"/>
                  </a:cubicBezTo>
                  <a:cubicBezTo>
                    <a:pt x="4562" y="5784"/>
                    <a:pt x="4443" y="5821"/>
                    <a:pt x="4370" y="5857"/>
                  </a:cubicBezTo>
                  <a:cubicBezTo>
                    <a:pt x="4261" y="5930"/>
                    <a:pt x="4106" y="5967"/>
                    <a:pt x="3987" y="6012"/>
                  </a:cubicBezTo>
                  <a:cubicBezTo>
                    <a:pt x="3841" y="6049"/>
                    <a:pt x="3723" y="6085"/>
                    <a:pt x="3613" y="6085"/>
                  </a:cubicBezTo>
                  <a:cubicBezTo>
                    <a:pt x="3531" y="6122"/>
                    <a:pt x="3458" y="6122"/>
                    <a:pt x="3385" y="6122"/>
                  </a:cubicBezTo>
                  <a:cubicBezTo>
                    <a:pt x="3349" y="6122"/>
                    <a:pt x="3266" y="6122"/>
                    <a:pt x="3194" y="6085"/>
                  </a:cubicBezTo>
                  <a:cubicBezTo>
                    <a:pt x="3121" y="6733"/>
                    <a:pt x="3038" y="7490"/>
                    <a:pt x="3038" y="8247"/>
                  </a:cubicBezTo>
                  <a:lnTo>
                    <a:pt x="3075" y="8247"/>
                  </a:lnTo>
                  <a:cubicBezTo>
                    <a:pt x="3194" y="8247"/>
                    <a:pt x="3266" y="8247"/>
                    <a:pt x="3349" y="8211"/>
                  </a:cubicBezTo>
                  <a:cubicBezTo>
                    <a:pt x="3458" y="8174"/>
                    <a:pt x="3577" y="8138"/>
                    <a:pt x="3686" y="8065"/>
                  </a:cubicBezTo>
                  <a:cubicBezTo>
                    <a:pt x="3914" y="7946"/>
                    <a:pt x="4106" y="7791"/>
                    <a:pt x="4334" y="7563"/>
                  </a:cubicBezTo>
                  <a:cubicBezTo>
                    <a:pt x="4489" y="7417"/>
                    <a:pt x="4635" y="7262"/>
                    <a:pt x="4790" y="7070"/>
                  </a:cubicBezTo>
                  <a:cubicBezTo>
                    <a:pt x="4863" y="6997"/>
                    <a:pt x="4899" y="6925"/>
                    <a:pt x="4982" y="6842"/>
                  </a:cubicBezTo>
                  <a:lnTo>
                    <a:pt x="5018" y="6769"/>
                  </a:lnTo>
                  <a:cubicBezTo>
                    <a:pt x="5055" y="6733"/>
                    <a:pt x="5091" y="6696"/>
                    <a:pt x="5128" y="6614"/>
                  </a:cubicBezTo>
                  <a:lnTo>
                    <a:pt x="5246" y="6614"/>
                  </a:lnTo>
                  <a:lnTo>
                    <a:pt x="5246" y="6651"/>
                  </a:lnTo>
                  <a:lnTo>
                    <a:pt x="5246" y="6696"/>
                  </a:lnTo>
                  <a:lnTo>
                    <a:pt x="5210" y="6769"/>
                  </a:lnTo>
                  <a:cubicBezTo>
                    <a:pt x="5173" y="6806"/>
                    <a:pt x="5128" y="6842"/>
                    <a:pt x="5091" y="6925"/>
                  </a:cubicBezTo>
                  <a:cubicBezTo>
                    <a:pt x="5055" y="6997"/>
                    <a:pt x="4982" y="7070"/>
                    <a:pt x="4899" y="7153"/>
                  </a:cubicBezTo>
                  <a:cubicBezTo>
                    <a:pt x="4753" y="7335"/>
                    <a:pt x="4635" y="7490"/>
                    <a:pt x="4489" y="7645"/>
                  </a:cubicBezTo>
                  <a:cubicBezTo>
                    <a:pt x="4215" y="7873"/>
                    <a:pt x="3987" y="8065"/>
                    <a:pt x="3723" y="8174"/>
                  </a:cubicBezTo>
                  <a:cubicBezTo>
                    <a:pt x="3613" y="8247"/>
                    <a:pt x="3458" y="8329"/>
                    <a:pt x="3349" y="8329"/>
                  </a:cubicBezTo>
                  <a:cubicBezTo>
                    <a:pt x="3266" y="8366"/>
                    <a:pt x="3194" y="8366"/>
                    <a:pt x="3121" y="8366"/>
                  </a:cubicBezTo>
                  <a:lnTo>
                    <a:pt x="3038" y="8366"/>
                  </a:lnTo>
                  <a:cubicBezTo>
                    <a:pt x="3038" y="8822"/>
                    <a:pt x="3038" y="9242"/>
                    <a:pt x="3075" y="9616"/>
                  </a:cubicBezTo>
                  <a:cubicBezTo>
                    <a:pt x="3075" y="9926"/>
                    <a:pt x="3121" y="10190"/>
                    <a:pt x="3157" y="10418"/>
                  </a:cubicBezTo>
                  <a:cubicBezTo>
                    <a:pt x="3230" y="10382"/>
                    <a:pt x="3303" y="10382"/>
                    <a:pt x="3422" y="10345"/>
                  </a:cubicBezTo>
                  <a:cubicBezTo>
                    <a:pt x="3577" y="10300"/>
                    <a:pt x="3723" y="10227"/>
                    <a:pt x="3878" y="10117"/>
                  </a:cubicBezTo>
                  <a:lnTo>
                    <a:pt x="3878" y="10154"/>
                  </a:lnTo>
                  <a:cubicBezTo>
                    <a:pt x="4069" y="10035"/>
                    <a:pt x="4297" y="9844"/>
                    <a:pt x="4525" y="9661"/>
                  </a:cubicBezTo>
                  <a:cubicBezTo>
                    <a:pt x="4717" y="9506"/>
                    <a:pt x="4899" y="9351"/>
                    <a:pt x="5091" y="9123"/>
                  </a:cubicBezTo>
                  <a:lnTo>
                    <a:pt x="5173" y="9087"/>
                  </a:lnTo>
                  <a:cubicBezTo>
                    <a:pt x="5173" y="9050"/>
                    <a:pt x="5210" y="9014"/>
                    <a:pt x="5246" y="8977"/>
                  </a:cubicBezTo>
                  <a:lnTo>
                    <a:pt x="5283" y="8931"/>
                  </a:lnTo>
                  <a:lnTo>
                    <a:pt x="5319" y="8895"/>
                  </a:lnTo>
                  <a:lnTo>
                    <a:pt x="5401" y="8859"/>
                  </a:lnTo>
                  <a:lnTo>
                    <a:pt x="5438" y="8822"/>
                  </a:lnTo>
                  <a:lnTo>
                    <a:pt x="5474" y="8786"/>
                  </a:lnTo>
                  <a:cubicBezTo>
                    <a:pt x="5474" y="8749"/>
                    <a:pt x="5511" y="8749"/>
                    <a:pt x="5511" y="8749"/>
                  </a:cubicBezTo>
                  <a:lnTo>
                    <a:pt x="5584" y="8749"/>
                  </a:lnTo>
                  <a:lnTo>
                    <a:pt x="5584" y="8822"/>
                  </a:lnTo>
                  <a:lnTo>
                    <a:pt x="5584" y="8859"/>
                  </a:lnTo>
                  <a:cubicBezTo>
                    <a:pt x="5547" y="8859"/>
                    <a:pt x="5547" y="8895"/>
                    <a:pt x="5511" y="8931"/>
                  </a:cubicBezTo>
                  <a:lnTo>
                    <a:pt x="5401" y="9050"/>
                  </a:lnTo>
                  <a:cubicBezTo>
                    <a:pt x="5319" y="9123"/>
                    <a:pt x="5283" y="9205"/>
                    <a:pt x="5210" y="9278"/>
                  </a:cubicBezTo>
                  <a:cubicBezTo>
                    <a:pt x="5055" y="9388"/>
                    <a:pt x="4899" y="9543"/>
                    <a:pt x="4753" y="9698"/>
                  </a:cubicBezTo>
                  <a:cubicBezTo>
                    <a:pt x="4525" y="9889"/>
                    <a:pt x="4370" y="9999"/>
                    <a:pt x="4215" y="10117"/>
                  </a:cubicBezTo>
                  <a:cubicBezTo>
                    <a:pt x="3987" y="10263"/>
                    <a:pt x="3805" y="10345"/>
                    <a:pt x="3650" y="10418"/>
                  </a:cubicBezTo>
                  <a:cubicBezTo>
                    <a:pt x="3495" y="10455"/>
                    <a:pt x="3349" y="10491"/>
                    <a:pt x="3194" y="10528"/>
                  </a:cubicBezTo>
                  <a:lnTo>
                    <a:pt x="3157" y="10528"/>
                  </a:lnTo>
                  <a:cubicBezTo>
                    <a:pt x="3194" y="10647"/>
                    <a:pt x="3194" y="10802"/>
                    <a:pt x="3230" y="10911"/>
                  </a:cubicBezTo>
                  <a:cubicBezTo>
                    <a:pt x="3266" y="11103"/>
                    <a:pt x="3303" y="11294"/>
                    <a:pt x="3385" y="11440"/>
                  </a:cubicBezTo>
                  <a:cubicBezTo>
                    <a:pt x="3458" y="11404"/>
                    <a:pt x="3531" y="11404"/>
                    <a:pt x="3613" y="11367"/>
                  </a:cubicBezTo>
                  <a:cubicBezTo>
                    <a:pt x="3951" y="11294"/>
                    <a:pt x="4297" y="11176"/>
                    <a:pt x="4598" y="11066"/>
                  </a:cubicBezTo>
                  <a:cubicBezTo>
                    <a:pt x="4945" y="10911"/>
                    <a:pt x="5246" y="10756"/>
                    <a:pt x="5547" y="10610"/>
                  </a:cubicBezTo>
                  <a:cubicBezTo>
                    <a:pt x="5857" y="10455"/>
                    <a:pt x="6122" y="10263"/>
                    <a:pt x="6313" y="10072"/>
                  </a:cubicBezTo>
                  <a:cubicBezTo>
                    <a:pt x="6496" y="9889"/>
                    <a:pt x="6651" y="9661"/>
                    <a:pt x="6770" y="9433"/>
                  </a:cubicBezTo>
                  <a:cubicBezTo>
                    <a:pt x="6879" y="9160"/>
                    <a:pt x="6879" y="8895"/>
                    <a:pt x="6843" y="8630"/>
                  </a:cubicBezTo>
                  <a:cubicBezTo>
                    <a:pt x="6806" y="8521"/>
                    <a:pt x="6770" y="8402"/>
                    <a:pt x="6687" y="8329"/>
                  </a:cubicBezTo>
                  <a:cubicBezTo>
                    <a:pt x="6651" y="8247"/>
                    <a:pt x="6578" y="8174"/>
                    <a:pt x="6496" y="8138"/>
                  </a:cubicBezTo>
                  <a:cubicBezTo>
                    <a:pt x="6459" y="8101"/>
                    <a:pt x="6386" y="8065"/>
                    <a:pt x="6350" y="8019"/>
                  </a:cubicBezTo>
                  <a:lnTo>
                    <a:pt x="6268" y="7983"/>
                  </a:lnTo>
                  <a:cubicBezTo>
                    <a:pt x="6195" y="7946"/>
                    <a:pt x="6085" y="7873"/>
                    <a:pt x="6003" y="7837"/>
                  </a:cubicBezTo>
                  <a:cubicBezTo>
                    <a:pt x="5930" y="7755"/>
                    <a:pt x="5894" y="7718"/>
                    <a:pt x="5857" y="7645"/>
                  </a:cubicBezTo>
                  <a:cubicBezTo>
                    <a:pt x="5812" y="7609"/>
                    <a:pt x="5775" y="7527"/>
                    <a:pt x="5739" y="7490"/>
                  </a:cubicBezTo>
                  <a:cubicBezTo>
                    <a:pt x="5739" y="7417"/>
                    <a:pt x="5739" y="7381"/>
                    <a:pt x="5702" y="7299"/>
                  </a:cubicBezTo>
                  <a:cubicBezTo>
                    <a:pt x="5702" y="7226"/>
                    <a:pt x="5739" y="7153"/>
                    <a:pt x="5739" y="7070"/>
                  </a:cubicBezTo>
                  <a:cubicBezTo>
                    <a:pt x="5775" y="6925"/>
                    <a:pt x="5857" y="6769"/>
                    <a:pt x="5930" y="6614"/>
                  </a:cubicBezTo>
                  <a:cubicBezTo>
                    <a:pt x="6085" y="6350"/>
                    <a:pt x="6268" y="6122"/>
                    <a:pt x="6423" y="5894"/>
                  </a:cubicBezTo>
                  <a:cubicBezTo>
                    <a:pt x="6578" y="5702"/>
                    <a:pt x="6687" y="5510"/>
                    <a:pt x="6806" y="5328"/>
                  </a:cubicBezTo>
                  <a:cubicBezTo>
                    <a:pt x="6879" y="5209"/>
                    <a:pt x="6916" y="5136"/>
                    <a:pt x="6998" y="5018"/>
                  </a:cubicBezTo>
                  <a:cubicBezTo>
                    <a:pt x="7034" y="4945"/>
                    <a:pt x="7071" y="4826"/>
                    <a:pt x="7071" y="4717"/>
                  </a:cubicBezTo>
                  <a:cubicBezTo>
                    <a:pt x="7107" y="4598"/>
                    <a:pt x="7107" y="4489"/>
                    <a:pt x="7107" y="4370"/>
                  </a:cubicBezTo>
                  <a:cubicBezTo>
                    <a:pt x="7107" y="4297"/>
                    <a:pt x="7107" y="4224"/>
                    <a:pt x="7071" y="4188"/>
                  </a:cubicBezTo>
                  <a:cubicBezTo>
                    <a:pt x="7071" y="4106"/>
                    <a:pt x="7034" y="4069"/>
                    <a:pt x="7034" y="3996"/>
                  </a:cubicBezTo>
                  <a:cubicBezTo>
                    <a:pt x="6952" y="3841"/>
                    <a:pt x="6879" y="3732"/>
                    <a:pt x="6724" y="3649"/>
                  </a:cubicBezTo>
                  <a:cubicBezTo>
                    <a:pt x="6615" y="3613"/>
                    <a:pt x="6496" y="3577"/>
                    <a:pt x="6350" y="3577"/>
                  </a:cubicBezTo>
                  <a:cubicBezTo>
                    <a:pt x="6313" y="3540"/>
                    <a:pt x="6313" y="3540"/>
                    <a:pt x="6268" y="3540"/>
                  </a:cubicBezTo>
                  <a:lnTo>
                    <a:pt x="5930" y="3540"/>
                  </a:lnTo>
                  <a:cubicBezTo>
                    <a:pt x="5857" y="3577"/>
                    <a:pt x="5775" y="3577"/>
                    <a:pt x="5702" y="3577"/>
                  </a:cubicBezTo>
                  <a:cubicBezTo>
                    <a:pt x="5629" y="3577"/>
                    <a:pt x="5547" y="3577"/>
                    <a:pt x="5511" y="3540"/>
                  </a:cubicBezTo>
                  <a:lnTo>
                    <a:pt x="5319" y="3540"/>
                  </a:lnTo>
                  <a:cubicBezTo>
                    <a:pt x="5283" y="3540"/>
                    <a:pt x="5210" y="3504"/>
                    <a:pt x="5173" y="3458"/>
                  </a:cubicBezTo>
                  <a:cubicBezTo>
                    <a:pt x="5091" y="3458"/>
                    <a:pt x="5055" y="3421"/>
                    <a:pt x="5018" y="3385"/>
                  </a:cubicBezTo>
                  <a:cubicBezTo>
                    <a:pt x="4982" y="3348"/>
                    <a:pt x="4945" y="3312"/>
                    <a:pt x="4899" y="3275"/>
                  </a:cubicBezTo>
                  <a:cubicBezTo>
                    <a:pt x="4899" y="3230"/>
                    <a:pt x="4863" y="3230"/>
                    <a:pt x="4863" y="3193"/>
                  </a:cubicBezTo>
                  <a:cubicBezTo>
                    <a:pt x="4863" y="3157"/>
                    <a:pt x="4826" y="3120"/>
                    <a:pt x="4826" y="3047"/>
                  </a:cubicBezTo>
                  <a:cubicBezTo>
                    <a:pt x="4826" y="2892"/>
                    <a:pt x="4863" y="2737"/>
                    <a:pt x="4863" y="2591"/>
                  </a:cubicBezTo>
                  <a:cubicBezTo>
                    <a:pt x="4899" y="2436"/>
                    <a:pt x="4899" y="2281"/>
                    <a:pt x="4945" y="2135"/>
                  </a:cubicBezTo>
                  <a:lnTo>
                    <a:pt x="4982" y="2053"/>
                  </a:lnTo>
                  <a:cubicBezTo>
                    <a:pt x="4982" y="1861"/>
                    <a:pt x="5018" y="1679"/>
                    <a:pt x="5055" y="1451"/>
                  </a:cubicBezTo>
                  <a:cubicBezTo>
                    <a:pt x="5091" y="1259"/>
                    <a:pt x="5091" y="1068"/>
                    <a:pt x="5091" y="913"/>
                  </a:cubicBezTo>
                  <a:cubicBezTo>
                    <a:pt x="5091" y="493"/>
                    <a:pt x="4945" y="228"/>
                    <a:pt x="4717" y="119"/>
                  </a:cubicBezTo>
                  <a:cubicBezTo>
                    <a:pt x="4635" y="83"/>
                    <a:pt x="4562" y="37"/>
                    <a:pt x="4443" y="37"/>
                  </a:cubicBezTo>
                  <a:lnTo>
                    <a:pt x="4370" y="37"/>
                  </a:lnTo>
                  <a:cubicBezTo>
                    <a:pt x="4334" y="0"/>
                    <a:pt x="4297" y="0"/>
                    <a:pt x="4297" y="0"/>
                  </a:cubicBezTo>
                  <a:close/>
                </a:path>
              </a:pathLst>
            </a:custGeom>
            <a:solidFill>
              <a:srgbClr val="FE6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3427;p48">
              <a:extLst>
                <a:ext uri="{FF2B5EF4-FFF2-40B4-BE49-F238E27FC236}">
                  <a16:creationId xmlns:a16="http://schemas.microsoft.com/office/drawing/2014/main" id="{E573751F-8C2A-4509-A6B8-C54F613E2313}"/>
                </a:ext>
              </a:extLst>
            </p:cNvPr>
            <p:cNvSpPr/>
            <p:nvPr/>
          </p:nvSpPr>
          <p:spPr>
            <a:xfrm>
              <a:off x="7982523" y="3629216"/>
              <a:ext cx="444276" cy="848045"/>
            </a:xfrm>
            <a:custGeom>
              <a:avLst/>
              <a:gdLst/>
              <a:ahLst/>
              <a:cxnLst/>
              <a:rect l="l" t="t" r="r" b="b"/>
              <a:pathLst>
                <a:path w="7107" h="13566" extrusionOk="0">
                  <a:moveTo>
                    <a:pt x="3877" y="1"/>
                  </a:moveTo>
                  <a:cubicBezTo>
                    <a:pt x="3795" y="1"/>
                    <a:pt x="3722" y="1"/>
                    <a:pt x="3649" y="37"/>
                  </a:cubicBezTo>
                  <a:cubicBezTo>
                    <a:pt x="3531" y="37"/>
                    <a:pt x="3421" y="74"/>
                    <a:pt x="3266" y="147"/>
                  </a:cubicBezTo>
                  <a:cubicBezTo>
                    <a:pt x="3147" y="192"/>
                    <a:pt x="3001" y="302"/>
                    <a:pt x="2883" y="375"/>
                  </a:cubicBezTo>
                  <a:cubicBezTo>
                    <a:pt x="2773" y="530"/>
                    <a:pt x="2655" y="685"/>
                    <a:pt x="2545" y="876"/>
                  </a:cubicBezTo>
                  <a:cubicBezTo>
                    <a:pt x="2463" y="1022"/>
                    <a:pt x="2390" y="1214"/>
                    <a:pt x="2354" y="1442"/>
                  </a:cubicBezTo>
                  <a:cubicBezTo>
                    <a:pt x="2317" y="1634"/>
                    <a:pt x="2281" y="1825"/>
                    <a:pt x="2281" y="2053"/>
                  </a:cubicBezTo>
                  <a:cubicBezTo>
                    <a:pt x="2281" y="2126"/>
                    <a:pt x="2281" y="2199"/>
                    <a:pt x="2235" y="2281"/>
                  </a:cubicBezTo>
                  <a:lnTo>
                    <a:pt x="2235" y="2701"/>
                  </a:lnTo>
                  <a:cubicBezTo>
                    <a:pt x="2199" y="2847"/>
                    <a:pt x="2162" y="3002"/>
                    <a:pt x="2126" y="3111"/>
                  </a:cubicBezTo>
                  <a:cubicBezTo>
                    <a:pt x="2089" y="3230"/>
                    <a:pt x="2053" y="3303"/>
                    <a:pt x="1971" y="3340"/>
                  </a:cubicBezTo>
                  <a:cubicBezTo>
                    <a:pt x="1934" y="3422"/>
                    <a:pt x="1861" y="3495"/>
                    <a:pt x="1779" y="3531"/>
                  </a:cubicBezTo>
                  <a:cubicBezTo>
                    <a:pt x="1670" y="3650"/>
                    <a:pt x="1551" y="3723"/>
                    <a:pt x="1368" y="3796"/>
                  </a:cubicBezTo>
                  <a:cubicBezTo>
                    <a:pt x="1323" y="3796"/>
                    <a:pt x="1286" y="3796"/>
                    <a:pt x="1250" y="3841"/>
                  </a:cubicBezTo>
                  <a:cubicBezTo>
                    <a:pt x="1213" y="3841"/>
                    <a:pt x="1177" y="3841"/>
                    <a:pt x="1140" y="3878"/>
                  </a:cubicBezTo>
                  <a:cubicBezTo>
                    <a:pt x="1058" y="3914"/>
                    <a:pt x="985" y="3951"/>
                    <a:pt x="912" y="3987"/>
                  </a:cubicBezTo>
                  <a:cubicBezTo>
                    <a:pt x="757" y="4069"/>
                    <a:pt x="639" y="4142"/>
                    <a:pt x="493" y="4252"/>
                  </a:cubicBezTo>
                  <a:cubicBezTo>
                    <a:pt x="374" y="4370"/>
                    <a:pt x="265" y="4480"/>
                    <a:pt x="183" y="4635"/>
                  </a:cubicBezTo>
                  <a:cubicBezTo>
                    <a:pt x="110" y="4754"/>
                    <a:pt x="73" y="4899"/>
                    <a:pt x="37" y="5055"/>
                  </a:cubicBezTo>
                  <a:cubicBezTo>
                    <a:pt x="0" y="5392"/>
                    <a:pt x="110" y="5739"/>
                    <a:pt x="301" y="6003"/>
                  </a:cubicBezTo>
                  <a:cubicBezTo>
                    <a:pt x="493" y="6231"/>
                    <a:pt x="721" y="6423"/>
                    <a:pt x="912" y="6615"/>
                  </a:cubicBezTo>
                  <a:lnTo>
                    <a:pt x="985" y="6651"/>
                  </a:lnTo>
                  <a:cubicBezTo>
                    <a:pt x="1140" y="6806"/>
                    <a:pt x="1286" y="6952"/>
                    <a:pt x="1441" y="7107"/>
                  </a:cubicBezTo>
                  <a:cubicBezTo>
                    <a:pt x="1514" y="7217"/>
                    <a:pt x="1551" y="7299"/>
                    <a:pt x="1597" y="7372"/>
                  </a:cubicBezTo>
                  <a:cubicBezTo>
                    <a:pt x="1633" y="7490"/>
                    <a:pt x="1670" y="7563"/>
                    <a:pt x="1670" y="7636"/>
                  </a:cubicBezTo>
                  <a:lnTo>
                    <a:pt x="1670" y="7864"/>
                  </a:lnTo>
                  <a:cubicBezTo>
                    <a:pt x="1670" y="7946"/>
                    <a:pt x="1633" y="8019"/>
                    <a:pt x="1633" y="8092"/>
                  </a:cubicBezTo>
                  <a:cubicBezTo>
                    <a:pt x="1597" y="8175"/>
                    <a:pt x="1514" y="8247"/>
                    <a:pt x="1478" y="8320"/>
                  </a:cubicBezTo>
                  <a:cubicBezTo>
                    <a:pt x="1323" y="8476"/>
                    <a:pt x="1177" y="8631"/>
                    <a:pt x="1022" y="8777"/>
                  </a:cubicBezTo>
                  <a:cubicBezTo>
                    <a:pt x="794" y="8968"/>
                    <a:pt x="566" y="9196"/>
                    <a:pt x="411" y="9461"/>
                  </a:cubicBezTo>
                  <a:cubicBezTo>
                    <a:pt x="338" y="9579"/>
                    <a:pt x="265" y="9725"/>
                    <a:pt x="265" y="9880"/>
                  </a:cubicBezTo>
                  <a:cubicBezTo>
                    <a:pt x="228" y="10072"/>
                    <a:pt x="228" y="10264"/>
                    <a:pt x="265" y="10410"/>
                  </a:cubicBezTo>
                  <a:cubicBezTo>
                    <a:pt x="301" y="10565"/>
                    <a:pt x="374" y="10720"/>
                    <a:pt x="493" y="10911"/>
                  </a:cubicBezTo>
                  <a:cubicBezTo>
                    <a:pt x="566" y="11021"/>
                    <a:pt x="684" y="11176"/>
                    <a:pt x="794" y="11285"/>
                  </a:cubicBezTo>
                  <a:cubicBezTo>
                    <a:pt x="985" y="11477"/>
                    <a:pt x="1213" y="11595"/>
                    <a:pt x="1441" y="11741"/>
                  </a:cubicBezTo>
                  <a:cubicBezTo>
                    <a:pt x="1597" y="11824"/>
                    <a:pt x="1779" y="11897"/>
                    <a:pt x="1934" y="11970"/>
                  </a:cubicBezTo>
                  <a:lnTo>
                    <a:pt x="2053" y="12006"/>
                  </a:lnTo>
                  <a:cubicBezTo>
                    <a:pt x="2427" y="12161"/>
                    <a:pt x="2846" y="12353"/>
                    <a:pt x="3193" y="12617"/>
                  </a:cubicBezTo>
                  <a:cubicBezTo>
                    <a:pt x="3229" y="12654"/>
                    <a:pt x="3266" y="12654"/>
                    <a:pt x="3302" y="12690"/>
                  </a:cubicBezTo>
                  <a:cubicBezTo>
                    <a:pt x="3266" y="12736"/>
                    <a:pt x="3193" y="12736"/>
                    <a:pt x="3111" y="12772"/>
                  </a:cubicBezTo>
                  <a:cubicBezTo>
                    <a:pt x="3074" y="12772"/>
                    <a:pt x="3074" y="12772"/>
                    <a:pt x="3038" y="12809"/>
                  </a:cubicBezTo>
                  <a:lnTo>
                    <a:pt x="3038" y="12882"/>
                  </a:lnTo>
                  <a:cubicBezTo>
                    <a:pt x="3074" y="12918"/>
                    <a:pt x="3111" y="12964"/>
                    <a:pt x="3147" y="12964"/>
                  </a:cubicBezTo>
                  <a:lnTo>
                    <a:pt x="3193" y="12964"/>
                  </a:lnTo>
                  <a:cubicBezTo>
                    <a:pt x="3266" y="12964"/>
                    <a:pt x="3375" y="12918"/>
                    <a:pt x="3494" y="12882"/>
                  </a:cubicBezTo>
                  <a:cubicBezTo>
                    <a:pt x="3494" y="12882"/>
                    <a:pt x="3494" y="12918"/>
                    <a:pt x="3531" y="12918"/>
                  </a:cubicBezTo>
                  <a:cubicBezTo>
                    <a:pt x="3604" y="13000"/>
                    <a:pt x="3649" y="13110"/>
                    <a:pt x="3686" y="13192"/>
                  </a:cubicBezTo>
                  <a:cubicBezTo>
                    <a:pt x="3722" y="13301"/>
                    <a:pt x="3759" y="13374"/>
                    <a:pt x="3759" y="13493"/>
                  </a:cubicBezTo>
                  <a:cubicBezTo>
                    <a:pt x="3759" y="13493"/>
                    <a:pt x="3795" y="13529"/>
                    <a:pt x="3795" y="13566"/>
                  </a:cubicBezTo>
                  <a:lnTo>
                    <a:pt x="3914" y="13566"/>
                  </a:lnTo>
                  <a:cubicBezTo>
                    <a:pt x="3914" y="13566"/>
                    <a:pt x="3950" y="13529"/>
                    <a:pt x="3950" y="13493"/>
                  </a:cubicBezTo>
                  <a:cubicBezTo>
                    <a:pt x="3987" y="13493"/>
                    <a:pt x="3987" y="13457"/>
                    <a:pt x="3987" y="13420"/>
                  </a:cubicBezTo>
                  <a:cubicBezTo>
                    <a:pt x="3950" y="13301"/>
                    <a:pt x="3914" y="13146"/>
                    <a:pt x="3832" y="13000"/>
                  </a:cubicBezTo>
                  <a:cubicBezTo>
                    <a:pt x="3795" y="12918"/>
                    <a:pt x="3759" y="12882"/>
                    <a:pt x="3722" y="12809"/>
                  </a:cubicBezTo>
                  <a:cubicBezTo>
                    <a:pt x="3832" y="12772"/>
                    <a:pt x="3950" y="12736"/>
                    <a:pt x="4060" y="12654"/>
                  </a:cubicBezTo>
                  <a:cubicBezTo>
                    <a:pt x="4370" y="12544"/>
                    <a:pt x="4707" y="12389"/>
                    <a:pt x="5018" y="12234"/>
                  </a:cubicBezTo>
                  <a:cubicBezTo>
                    <a:pt x="5355" y="12052"/>
                    <a:pt x="5620" y="11860"/>
                    <a:pt x="5930" y="11668"/>
                  </a:cubicBezTo>
                  <a:cubicBezTo>
                    <a:pt x="6194" y="11440"/>
                    <a:pt x="6422" y="11212"/>
                    <a:pt x="6614" y="10984"/>
                  </a:cubicBezTo>
                  <a:cubicBezTo>
                    <a:pt x="6796" y="10756"/>
                    <a:pt x="6952" y="10492"/>
                    <a:pt x="7025" y="10264"/>
                  </a:cubicBezTo>
                  <a:cubicBezTo>
                    <a:pt x="7107" y="9953"/>
                    <a:pt x="7107" y="9616"/>
                    <a:pt x="7025" y="9315"/>
                  </a:cubicBezTo>
                  <a:cubicBezTo>
                    <a:pt x="6988" y="9196"/>
                    <a:pt x="6952" y="9123"/>
                    <a:pt x="6879" y="9005"/>
                  </a:cubicBezTo>
                  <a:cubicBezTo>
                    <a:pt x="6796" y="8932"/>
                    <a:pt x="6760" y="8895"/>
                    <a:pt x="6650" y="8813"/>
                  </a:cubicBezTo>
                  <a:cubicBezTo>
                    <a:pt x="6614" y="8777"/>
                    <a:pt x="6532" y="8740"/>
                    <a:pt x="6495" y="8740"/>
                  </a:cubicBezTo>
                  <a:lnTo>
                    <a:pt x="6422" y="8704"/>
                  </a:lnTo>
                  <a:cubicBezTo>
                    <a:pt x="6304" y="8667"/>
                    <a:pt x="6231" y="8585"/>
                    <a:pt x="6158" y="8549"/>
                  </a:cubicBezTo>
                  <a:cubicBezTo>
                    <a:pt x="6076" y="8476"/>
                    <a:pt x="6003" y="8403"/>
                    <a:pt x="5966" y="8357"/>
                  </a:cubicBezTo>
                  <a:cubicBezTo>
                    <a:pt x="5930" y="8284"/>
                    <a:pt x="5884" y="8247"/>
                    <a:pt x="5848" y="8175"/>
                  </a:cubicBezTo>
                  <a:cubicBezTo>
                    <a:pt x="5848" y="8092"/>
                    <a:pt x="5811" y="8056"/>
                    <a:pt x="5811" y="7983"/>
                  </a:cubicBezTo>
                  <a:lnTo>
                    <a:pt x="5811" y="7718"/>
                  </a:lnTo>
                  <a:lnTo>
                    <a:pt x="5811" y="7673"/>
                  </a:lnTo>
                  <a:cubicBezTo>
                    <a:pt x="5848" y="7527"/>
                    <a:pt x="5884" y="7372"/>
                    <a:pt x="5966" y="7180"/>
                  </a:cubicBezTo>
                  <a:cubicBezTo>
                    <a:pt x="6076" y="6879"/>
                    <a:pt x="6231" y="6615"/>
                    <a:pt x="6386" y="6350"/>
                  </a:cubicBezTo>
                  <a:cubicBezTo>
                    <a:pt x="6495" y="6122"/>
                    <a:pt x="6650" y="5894"/>
                    <a:pt x="6723" y="5702"/>
                  </a:cubicBezTo>
                  <a:cubicBezTo>
                    <a:pt x="6796" y="5547"/>
                    <a:pt x="6842" y="5438"/>
                    <a:pt x="6879" y="5319"/>
                  </a:cubicBezTo>
                  <a:cubicBezTo>
                    <a:pt x="6915" y="5210"/>
                    <a:pt x="6952" y="5091"/>
                    <a:pt x="6952" y="4982"/>
                  </a:cubicBezTo>
                  <a:cubicBezTo>
                    <a:pt x="6988" y="4827"/>
                    <a:pt x="6952" y="4671"/>
                    <a:pt x="6952" y="4562"/>
                  </a:cubicBezTo>
                  <a:cubicBezTo>
                    <a:pt x="6952" y="4480"/>
                    <a:pt x="6915" y="4407"/>
                    <a:pt x="6915" y="4370"/>
                  </a:cubicBezTo>
                  <a:cubicBezTo>
                    <a:pt x="6879" y="4297"/>
                    <a:pt x="6879" y="4252"/>
                    <a:pt x="6842" y="4179"/>
                  </a:cubicBezTo>
                  <a:cubicBezTo>
                    <a:pt x="6760" y="4024"/>
                    <a:pt x="6650" y="3914"/>
                    <a:pt x="6532" y="3841"/>
                  </a:cubicBezTo>
                  <a:cubicBezTo>
                    <a:pt x="6422" y="3759"/>
                    <a:pt x="6304" y="3759"/>
                    <a:pt x="6112" y="3759"/>
                  </a:cubicBezTo>
                  <a:lnTo>
                    <a:pt x="6076" y="3759"/>
                  </a:lnTo>
                  <a:cubicBezTo>
                    <a:pt x="5966" y="3759"/>
                    <a:pt x="5848" y="3759"/>
                    <a:pt x="5702" y="3796"/>
                  </a:cubicBezTo>
                  <a:cubicBezTo>
                    <a:pt x="5583" y="3796"/>
                    <a:pt x="5428" y="3841"/>
                    <a:pt x="5282" y="3841"/>
                  </a:cubicBezTo>
                  <a:cubicBezTo>
                    <a:pt x="5246" y="3841"/>
                    <a:pt x="5163" y="3841"/>
                    <a:pt x="5127" y="3796"/>
                  </a:cubicBezTo>
                  <a:cubicBezTo>
                    <a:pt x="5054" y="3796"/>
                    <a:pt x="4972" y="3796"/>
                    <a:pt x="4935" y="3759"/>
                  </a:cubicBezTo>
                  <a:cubicBezTo>
                    <a:pt x="4899" y="3759"/>
                    <a:pt x="4826" y="3723"/>
                    <a:pt x="4789" y="3686"/>
                  </a:cubicBezTo>
                  <a:cubicBezTo>
                    <a:pt x="4744" y="3650"/>
                    <a:pt x="4707" y="3613"/>
                    <a:pt x="4671" y="3568"/>
                  </a:cubicBezTo>
                  <a:cubicBezTo>
                    <a:pt x="4671" y="3531"/>
                    <a:pt x="4634" y="3495"/>
                    <a:pt x="4634" y="3495"/>
                  </a:cubicBezTo>
                  <a:cubicBezTo>
                    <a:pt x="4598" y="3422"/>
                    <a:pt x="4598" y="3385"/>
                    <a:pt x="4598" y="3303"/>
                  </a:cubicBezTo>
                  <a:cubicBezTo>
                    <a:pt x="4561" y="3111"/>
                    <a:pt x="4561" y="2965"/>
                    <a:pt x="4598" y="2810"/>
                  </a:cubicBezTo>
                  <a:cubicBezTo>
                    <a:pt x="4598" y="2619"/>
                    <a:pt x="4598" y="2427"/>
                    <a:pt x="4634" y="2281"/>
                  </a:cubicBezTo>
                  <a:lnTo>
                    <a:pt x="4634" y="2199"/>
                  </a:lnTo>
                  <a:cubicBezTo>
                    <a:pt x="4634" y="1971"/>
                    <a:pt x="4671" y="1743"/>
                    <a:pt x="4671" y="1515"/>
                  </a:cubicBezTo>
                  <a:lnTo>
                    <a:pt x="4671" y="913"/>
                  </a:lnTo>
                  <a:cubicBezTo>
                    <a:pt x="4634" y="493"/>
                    <a:pt x="4479" y="192"/>
                    <a:pt x="4215" y="74"/>
                  </a:cubicBezTo>
                  <a:cubicBezTo>
                    <a:pt x="4142" y="37"/>
                    <a:pt x="4060" y="37"/>
                    <a:pt x="3950" y="1"/>
                  </a:cubicBezTo>
                  <a:close/>
                </a:path>
              </a:pathLst>
            </a:custGeom>
            <a:solidFill>
              <a:srgbClr val="449B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3428;p48">
              <a:extLst>
                <a:ext uri="{FF2B5EF4-FFF2-40B4-BE49-F238E27FC236}">
                  <a16:creationId xmlns:a16="http://schemas.microsoft.com/office/drawing/2014/main" id="{41334B43-5790-4BFD-AE0D-C7525C30D18E}"/>
                </a:ext>
              </a:extLst>
            </p:cNvPr>
            <p:cNvSpPr/>
            <p:nvPr/>
          </p:nvSpPr>
          <p:spPr>
            <a:xfrm>
              <a:off x="8162687" y="3664600"/>
              <a:ext cx="76515" cy="824665"/>
            </a:xfrm>
            <a:custGeom>
              <a:avLst/>
              <a:gdLst/>
              <a:ahLst/>
              <a:cxnLst/>
              <a:rect l="l" t="t" r="r" b="b"/>
              <a:pathLst>
                <a:path w="1224" h="13192" extrusionOk="0">
                  <a:moveTo>
                    <a:pt x="722" y="0"/>
                  </a:moveTo>
                  <a:cubicBezTo>
                    <a:pt x="722" y="0"/>
                    <a:pt x="685" y="0"/>
                    <a:pt x="685" y="37"/>
                  </a:cubicBezTo>
                  <a:cubicBezTo>
                    <a:pt x="649" y="347"/>
                    <a:pt x="576" y="684"/>
                    <a:pt x="539" y="995"/>
                  </a:cubicBezTo>
                  <a:cubicBezTo>
                    <a:pt x="457" y="1332"/>
                    <a:pt x="420" y="1679"/>
                    <a:pt x="384" y="1980"/>
                  </a:cubicBezTo>
                  <a:cubicBezTo>
                    <a:pt x="311" y="2436"/>
                    <a:pt x="265" y="2929"/>
                    <a:pt x="229" y="3385"/>
                  </a:cubicBezTo>
                  <a:cubicBezTo>
                    <a:pt x="192" y="3613"/>
                    <a:pt x="192" y="3841"/>
                    <a:pt x="156" y="4069"/>
                  </a:cubicBezTo>
                  <a:cubicBezTo>
                    <a:pt x="156" y="4333"/>
                    <a:pt x="119" y="4562"/>
                    <a:pt x="119" y="4790"/>
                  </a:cubicBezTo>
                  <a:cubicBezTo>
                    <a:pt x="119" y="5209"/>
                    <a:pt x="83" y="5592"/>
                    <a:pt x="83" y="6012"/>
                  </a:cubicBezTo>
                  <a:cubicBezTo>
                    <a:pt x="37" y="6423"/>
                    <a:pt x="37" y="6842"/>
                    <a:pt x="37" y="7225"/>
                  </a:cubicBezTo>
                  <a:cubicBezTo>
                    <a:pt x="1" y="8065"/>
                    <a:pt x="37" y="8895"/>
                    <a:pt x="119" y="9734"/>
                  </a:cubicBezTo>
                  <a:cubicBezTo>
                    <a:pt x="192" y="10573"/>
                    <a:pt x="347" y="11367"/>
                    <a:pt x="576" y="12170"/>
                  </a:cubicBezTo>
                  <a:cubicBezTo>
                    <a:pt x="685" y="12471"/>
                    <a:pt x="804" y="12808"/>
                    <a:pt x="950" y="13119"/>
                  </a:cubicBezTo>
                  <a:cubicBezTo>
                    <a:pt x="995" y="13155"/>
                    <a:pt x="1032" y="13192"/>
                    <a:pt x="1068" y="13192"/>
                  </a:cubicBezTo>
                  <a:lnTo>
                    <a:pt x="1141" y="13192"/>
                  </a:lnTo>
                  <a:cubicBezTo>
                    <a:pt x="1178" y="13155"/>
                    <a:pt x="1223" y="13119"/>
                    <a:pt x="1223" y="13082"/>
                  </a:cubicBezTo>
                  <a:lnTo>
                    <a:pt x="1223" y="13036"/>
                  </a:lnTo>
                  <a:lnTo>
                    <a:pt x="1223" y="13000"/>
                  </a:lnTo>
                  <a:cubicBezTo>
                    <a:pt x="1178" y="12891"/>
                    <a:pt x="1105" y="12772"/>
                    <a:pt x="1068" y="12662"/>
                  </a:cubicBezTo>
                  <a:cubicBezTo>
                    <a:pt x="1032" y="12544"/>
                    <a:pt x="995" y="12434"/>
                    <a:pt x="950" y="12316"/>
                  </a:cubicBezTo>
                  <a:cubicBezTo>
                    <a:pt x="877" y="12088"/>
                    <a:pt x="804" y="11860"/>
                    <a:pt x="767" y="11632"/>
                  </a:cubicBezTo>
                  <a:cubicBezTo>
                    <a:pt x="649" y="11175"/>
                    <a:pt x="539" y="10683"/>
                    <a:pt x="493" y="10227"/>
                  </a:cubicBezTo>
                  <a:cubicBezTo>
                    <a:pt x="265" y="8594"/>
                    <a:pt x="311" y="6961"/>
                    <a:pt x="347" y="5282"/>
                  </a:cubicBezTo>
                  <a:lnTo>
                    <a:pt x="347" y="4297"/>
                  </a:lnTo>
                  <a:cubicBezTo>
                    <a:pt x="384" y="4105"/>
                    <a:pt x="384" y="3914"/>
                    <a:pt x="384" y="3768"/>
                  </a:cubicBezTo>
                  <a:cubicBezTo>
                    <a:pt x="384" y="3576"/>
                    <a:pt x="384" y="3385"/>
                    <a:pt x="420" y="3193"/>
                  </a:cubicBezTo>
                  <a:cubicBezTo>
                    <a:pt x="457" y="2509"/>
                    <a:pt x="539" y="1788"/>
                    <a:pt x="612" y="1068"/>
                  </a:cubicBezTo>
                  <a:cubicBezTo>
                    <a:pt x="612" y="995"/>
                    <a:pt x="649" y="912"/>
                    <a:pt x="649" y="840"/>
                  </a:cubicBezTo>
                  <a:cubicBezTo>
                    <a:pt x="685" y="575"/>
                    <a:pt x="722" y="310"/>
                    <a:pt x="767" y="37"/>
                  </a:cubicBezTo>
                  <a:cubicBezTo>
                    <a:pt x="767" y="37"/>
                    <a:pt x="767" y="0"/>
                    <a:pt x="722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3429;p48">
              <a:extLst>
                <a:ext uri="{FF2B5EF4-FFF2-40B4-BE49-F238E27FC236}">
                  <a16:creationId xmlns:a16="http://schemas.microsoft.com/office/drawing/2014/main" id="{585B6361-DE56-4ACE-90B7-F562D38AC915}"/>
                </a:ext>
              </a:extLst>
            </p:cNvPr>
            <p:cNvSpPr/>
            <p:nvPr/>
          </p:nvSpPr>
          <p:spPr>
            <a:xfrm>
              <a:off x="8160436" y="3695357"/>
              <a:ext cx="78766" cy="69076"/>
            </a:xfrm>
            <a:custGeom>
              <a:avLst/>
              <a:gdLst/>
              <a:ahLst/>
              <a:cxnLst/>
              <a:rect l="l" t="t" r="r" b="b"/>
              <a:pathLst>
                <a:path w="1260" h="1105" extrusionOk="0">
                  <a:moveTo>
                    <a:pt x="1214" y="1"/>
                  </a:moveTo>
                  <a:cubicBezTo>
                    <a:pt x="1177" y="1"/>
                    <a:pt x="1141" y="1"/>
                    <a:pt x="1141" y="46"/>
                  </a:cubicBezTo>
                  <a:cubicBezTo>
                    <a:pt x="1141" y="83"/>
                    <a:pt x="1104" y="156"/>
                    <a:pt x="1104" y="192"/>
                  </a:cubicBezTo>
                  <a:cubicBezTo>
                    <a:pt x="1068" y="275"/>
                    <a:pt x="1031" y="348"/>
                    <a:pt x="986" y="420"/>
                  </a:cubicBezTo>
                  <a:cubicBezTo>
                    <a:pt x="949" y="576"/>
                    <a:pt x="876" y="731"/>
                    <a:pt x="803" y="840"/>
                  </a:cubicBezTo>
                  <a:cubicBezTo>
                    <a:pt x="758" y="877"/>
                    <a:pt x="721" y="913"/>
                    <a:pt x="685" y="959"/>
                  </a:cubicBezTo>
                  <a:cubicBezTo>
                    <a:pt x="648" y="959"/>
                    <a:pt x="648" y="995"/>
                    <a:pt x="612" y="995"/>
                  </a:cubicBezTo>
                  <a:lnTo>
                    <a:pt x="420" y="995"/>
                  </a:lnTo>
                  <a:cubicBezTo>
                    <a:pt x="420" y="959"/>
                    <a:pt x="383" y="913"/>
                    <a:pt x="383" y="913"/>
                  </a:cubicBezTo>
                  <a:cubicBezTo>
                    <a:pt x="301" y="840"/>
                    <a:pt x="265" y="767"/>
                    <a:pt x="228" y="649"/>
                  </a:cubicBezTo>
                  <a:cubicBezTo>
                    <a:pt x="192" y="576"/>
                    <a:pt x="155" y="503"/>
                    <a:pt x="155" y="384"/>
                  </a:cubicBezTo>
                  <a:cubicBezTo>
                    <a:pt x="119" y="311"/>
                    <a:pt x="73" y="229"/>
                    <a:pt x="73" y="156"/>
                  </a:cubicBezTo>
                  <a:lnTo>
                    <a:pt x="37" y="156"/>
                  </a:lnTo>
                  <a:cubicBezTo>
                    <a:pt x="0" y="156"/>
                    <a:pt x="0" y="192"/>
                    <a:pt x="0" y="192"/>
                  </a:cubicBezTo>
                  <a:cubicBezTo>
                    <a:pt x="37" y="275"/>
                    <a:pt x="37" y="384"/>
                    <a:pt x="73" y="457"/>
                  </a:cubicBezTo>
                  <a:cubicBezTo>
                    <a:pt x="119" y="576"/>
                    <a:pt x="155" y="685"/>
                    <a:pt x="228" y="804"/>
                  </a:cubicBezTo>
                  <a:cubicBezTo>
                    <a:pt x="228" y="877"/>
                    <a:pt x="265" y="913"/>
                    <a:pt x="301" y="959"/>
                  </a:cubicBezTo>
                  <a:cubicBezTo>
                    <a:pt x="301" y="995"/>
                    <a:pt x="347" y="1032"/>
                    <a:pt x="383" y="1068"/>
                  </a:cubicBezTo>
                  <a:cubicBezTo>
                    <a:pt x="420" y="1068"/>
                    <a:pt x="420" y="1105"/>
                    <a:pt x="456" y="1105"/>
                  </a:cubicBezTo>
                  <a:lnTo>
                    <a:pt x="648" y="1105"/>
                  </a:lnTo>
                  <a:cubicBezTo>
                    <a:pt x="685" y="1105"/>
                    <a:pt x="721" y="1068"/>
                    <a:pt x="758" y="1032"/>
                  </a:cubicBezTo>
                  <a:cubicBezTo>
                    <a:pt x="803" y="995"/>
                    <a:pt x="840" y="959"/>
                    <a:pt x="876" y="913"/>
                  </a:cubicBezTo>
                  <a:cubicBezTo>
                    <a:pt x="949" y="840"/>
                    <a:pt x="986" y="731"/>
                    <a:pt x="1068" y="649"/>
                  </a:cubicBezTo>
                  <a:cubicBezTo>
                    <a:pt x="1141" y="457"/>
                    <a:pt x="1214" y="275"/>
                    <a:pt x="1259" y="83"/>
                  </a:cubicBezTo>
                  <a:cubicBezTo>
                    <a:pt x="1259" y="46"/>
                    <a:pt x="1259" y="1"/>
                    <a:pt x="1214" y="1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3430;p48">
              <a:extLst>
                <a:ext uri="{FF2B5EF4-FFF2-40B4-BE49-F238E27FC236}">
                  <a16:creationId xmlns:a16="http://schemas.microsoft.com/office/drawing/2014/main" id="{B969C0EC-0BB2-4F44-A51F-A4E1F3C88541}"/>
                </a:ext>
              </a:extLst>
            </p:cNvPr>
            <p:cNvSpPr/>
            <p:nvPr/>
          </p:nvSpPr>
          <p:spPr>
            <a:xfrm>
              <a:off x="8131930" y="3809448"/>
              <a:ext cx="116398" cy="88455"/>
            </a:xfrm>
            <a:custGeom>
              <a:avLst/>
              <a:gdLst/>
              <a:ahLst/>
              <a:cxnLst/>
              <a:rect l="l" t="t" r="r" b="b"/>
              <a:pathLst>
                <a:path w="1862" h="1415" extrusionOk="0">
                  <a:moveTo>
                    <a:pt x="1752" y="0"/>
                  </a:moveTo>
                  <a:cubicBezTo>
                    <a:pt x="1715" y="0"/>
                    <a:pt x="1715" y="0"/>
                    <a:pt x="1670" y="46"/>
                  </a:cubicBezTo>
                  <a:cubicBezTo>
                    <a:pt x="1633" y="155"/>
                    <a:pt x="1597" y="228"/>
                    <a:pt x="1560" y="347"/>
                  </a:cubicBezTo>
                  <a:cubicBezTo>
                    <a:pt x="1487" y="575"/>
                    <a:pt x="1369" y="803"/>
                    <a:pt x="1214" y="995"/>
                  </a:cubicBezTo>
                  <a:cubicBezTo>
                    <a:pt x="1177" y="1031"/>
                    <a:pt x="1104" y="1104"/>
                    <a:pt x="1068" y="1141"/>
                  </a:cubicBezTo>
                  <a:cubicBezTo>
                    <a:pt x="1031" y="1186"/>
                    <a:pt x="985" y="1223"/>
                    <a:pt x="949" y="1223"/>
                  </a:cubicBezTo>
                  <a:cubicBezTo>
                    <a:pt x="912" y="1223"/>
                    <a:pt x="876" y="1259"/>
                    <a:pt x="876" y="1259"/>
                  </a:cubicBezTo>
                  <a:lnTo>
                    <a:pt x="803" y="1259"/>
                  </a:lnTo>
                  <a:cubicBezTo>
                    <a:pt x="757" y="1259"/>
                    <a:pt x="757" y="1223"/>
                    <a:pt x="721" y="1223"/>
                  </a:cubicBezTo>
                  <a:cubicBezTo>
                    <a:pt x="684" y="1223"/>
                    <a:pt x="684" y="1186"/>
                    <a:pt x="648" y="1186"/>
                  </a:cubicBezTo>
                  <a:cubicBezTo>
                    <a:pt x="611" y="1141"/>
                    <a:pt x="575" y="1104"/>
                    <a:pt x="529" y="1068"/>
                  </a:cubicBezTo>
                  <a:lnTo>
                    <a:pt x="529" y="1031"/>
                  </a:lnTo>
                  <a:cubicBezTo>
                    <a:pt x="420" y="913"/>
                    <a:pt x="347" y="767"/>
                    <a:pt x="265" y="612"/>
                  </a:cubicBezTo>
                  <a:lnTo>
                    <a:pt x="301" y="612"/>
                  </a:lnTo>
                  <a:cubicBezTo>
                    <a:pt x="265" y="539"/>
                    <a:pt x="228" y="457"/>
                    <a:pt x="192" y="347"/>
                  </a:cubicBezTo>
                  <a:cubicBezTo>
                    <a:pt x="155" y="311"/>
                    <a:pt x="119" y="228"/>
                    <a:pt x="119" y="155"/>
                  </a:cubicBezTo>
                  <a:cubicBezTo>
                    <a:pt x="73" y="119"/>
                    <a:pt x="73" y="119"/>
                    <a:pt x="37" y="119"/>
                  </a:cubicBezTo>
                  <a:cubicBezTo>
                    <a:pt x="0" y="155"/>
                    <a:pt x="0" y="155"/>
                    <a:pt x="37" y="192"/>
                  </a:cubicBezTo>
                  <a:lnTo>
                    <a:pt x="37" y="228"/>
                  </a:lnTo>
                  <a:cubicBezTo>
                    <a:pt x="73" y="311"/>
                    <a:pt x="119" y="420"/>
                    <a:pt x="155" y="539"/>
                  </a:cubicBezTo>
                  <a:cubicBezTo>
                    <a:pt x="192" y="685"/>
                    <a:pt x="265" y="803"/>
                    <a:pt x="301" y="913"/>
                  </a:cubicBezTo>
                  <a:cubicBezTo>
                    <a:pt x="383" y="1031"/>
                    <a:pt x="456" y="1141"/>
                    <a:pt x="529" y="1259"/>
                  </a:cubicBezTo>
                  <a:cubicBezTo>
                    <a:pt x="575" y="1296"/>
                    <a:pt x="611" y="1332"/>
                    <a:pt x="684" y="1332"/>
                  </a:cubicBezTo>
                  <a:cubicBezTo>
                    <a:pt x="721" y="1369"/>
                    <a:pt x="803" y="1369"/>
                    <a:pt x="839" y="1414"/>
                  </a:cubicBezTo>
                  <a:cubicBezTo>
                    <a:pt x="912" y="1414"/>
                    <a:pt x="949" y="1369"/>
                    <a:pt x="985" y="1369"/>
                  </a:cubicBezTo>
                  <a:cubicBezTo>
                    <a:pt x="1068" y="1332"/>
                    <a:pt x="1104" y="1296"/>
                    <a:pt x="1177" y="1259"/>
                  </a:cubicBezTo>
                  <a:cubicBezTo>
                    <a:pt x="1259" y="1186"/>
                    <a:pt x="1369" y="1068"/>
                    <a:pt x="1442" y="958"/>
                  </a:cubicBezTo>
                  <a:cubicBezTo>
                    <a:pt x="1524" y="840"/>
                    <a:pt x="1597" y="730"/>
                    <a:pt x="1633" y="575"/>
                  </a:cubicBezTo>
                  <a:cubicBezTo>
                    <a:pt x="1715" y="457"/>
                    <a:pt x="1752" y="347"/>
                    <a:pt x="1788" y="192"/>
                  </a:cubicBezTo>
                  <a:cubicBezTo>
                    <a:pt x="1825" y="155"/>
                    <a:pt x="1825" y="119"/>
                    <a:pt x="1825" y="82"/>
                  </a:cubicBezTo>
                  <a:cubicBezTo>
                    <a:pt x="1861" y="46"/>
                    <a:pt x="1825" y="0"/>
                    <a:pt x="1788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3431;p48">
              <a:extLst>
                <a:ext uri="{FF2B5EF4-FFF2-40B4-BE49-F238E27FC236}">
                  <a16:creationId xmlns:a16="http://schemas.microsoft.com/office/drawing/2014/main" id="{5C59C771-4A4E-4693-98D8-66AB65F436B7}"/>
                </a:ext>
              </a:extLst>
            </p:cNvPr>
            <p:cNvSpPr/>
            <p:nvPr/>
          </p:nvSpPr>
          <p:spPr>
            <a:xfrm>
              <a:off x="8050912" y="3916662"/>
              <a:ext cx="302310" cy="142654"/>
            </a:xfrm>
            <a:custGeom>
              <a:avLst/>
              <a:gdLst/>
              <a:ahLst/>
              <a:cxnLst/>
              <a:rect l="l" t="t" r="r" b="b"/>
              <a:pathLst>
                <a:path w="4836" h="2282" extrusionOk="0">
                  <a:moveTo>
                    <a:pt x="4754" y="0"/>
                  </a:moveTo>
                  <a:cubicBezTo>
                    <a:pt x="4717" y="0"/>
                    <a:pt x="4717" y="0"/>
                    <a:pt x="4681" y="37"/>
                  </a:cubicBezTo>
                  <a:cubicBezTo>
                    <a:pt x="4644" y="73"/>
                    <a:pt x="4608" y="156"/>
                    <a:pt x="4562" y="192"/>
                  </a:cubicBezTo>
                  <a:cubicBezTo>
                    <a:pt x="4526" y="265"/>
                    <a:pt x="4489" y="301"/>
                    <a:pt x="4453" y="384"/>
                  </a:cubicBezTo>
                  <a:cubicBezTo>
                    <a:pt x="4380" y="493"/>
                    <a:pt x="4298" y="648"/>
                    <a:pt x="4188" y="758"/>
                  </a:cubicBezTo>
                  <a:cubicBezTo>
                    <a:pt x="3960" y="1068"/>
                    <a:pt x="3695" y="1332"/>
                    <a:pt x="3385" y="1597"/>
                  </a:cubicBezTo>
                  <a:lnTo>
                    <a:pt x="3385" y="1560"/>
                  </a:lnTo>
                  <a:cubicBezTo>
                    <a:pt x="3276" y="1670"/>
                    <a:pt x="3157" y="1752"/>
                    <a:pt x="3048" y="1825"/>
                  </a:cubicBezTo>
                  <a:cubicBezTo>
                    <a:pt x="2966" y="1861"/>
                    <a:pt x="2856" y="1934"/>
                    <a:pt x="2738" y="1980"/>
                  </a:cubicBezTo>
                  <a:lnTo>
                    <a:pt x="2701" y="1980"/>
                  </a:lnTo>
                  <a:cubicBezTo>
                    <a:pt x="2592" y="2053"/>
                    <a:pt x="2437" y="2090"/>
                    <a:pt x="2327" y="2090"/>
                  </a:cubicBezTo>
                  <a:cubicBezTo>
                    <a:pt x="2268" y="2108"/>
                    <a:pt x="2211" y="2117"/>
                    <a:pt x="2158" y="2117"/>
                  </a:cubicBezTo>
                  <a:cubicBezTo>
                    <a:pt x="2106" y="2117"/>
                    <a:pt x="2058" y="2108"/>
                    <a:pt x="2017" y="2090"/>
                  </a:cubicBezTo>
                  <a:cubicBezTo>
                    <a:pt x="1907" y="2090"/>
                    <a:pt x="1789" y="2053"/>
                    <a:pt x="1716" y="2017"/>
                  </a:cubicBezTo>
                  <a:cubicBezTo>
                    <a:pt x="1643" y="2017"/>
                    <a:pt x="1597" y="1980"/>
                    <a:pt x="1524" y="1934"/>
                  </a:cubicBezTo>
                  <a:cubicBezTo>
                    <a:pt x="1451" y="1898"/>
                    <a:pt x="1369" y="1861"/>
                    <a:pt x="1333" y="1788"/>
                  </a:cubicBezTo>
                  <a:cubicBezTo>
                    <a:pt x="1105" y="1633"/>
                    <a:pt x="913" y="1405"/>
                    <a:pt x="767" y="1177"/>
                  </a:cubicBezTo>
                  <a:cubicBezTo>
                    <a:pt x="612" y="1022"/>
                    <a:pt x="503" y="840"/>
                    <a:pt x="384" y="685"/>
                  </a:cubicBezTo>
                  <a:cubicBezTo>
                    <a:pt x="274" y="493"/>
                    <a:pt x="156" y="338"/>
                    <a:pt x="83" y="192"/>
                  </a:cubicBezTo>
                  <a:cubicBezTo>
                    <a:pt x="46" y="156"/>
                    <a:pt x="46" y="156"/>
                    <a:pt x="1" y="156"/>
                  </a:cubicBezTo>
                  <a:lnTo>
                    <a:pt x="1" y="229"/>
                  </a:lnTo>
                  <a:cubicBezTo>
                    <a:pt x="156" y="457"/>
                    <a:pt x="311" y="685"/>
                    <a:pt x="457" y="913"/>
                  </a:cubicBezTo>
                  <a:cubicBezTo>
                    <a:pt x="612" y="1177"/>
                    <a:pt x="804" y="1442"/>
                    <a:pt x="1032" y="1633"/>
                  </a:cubicBezTo>
                  <a:cubicBezTo>
                    <a:pt x="1105" y="1752"/>
                    <a:pt x="1223" y="1861"/>
                    <a:pt x="1333" y="1934"/>
                  </a:cubicBezTo>
                  <a:cubicBezTo>
                    <a:pt x="1451" y="2017"/>
                    <a:pt x="1561" y="2090"/>
                    <a:pt x="1716" y="2162"/>
                  </a:cubicBezTo>
                  <a:cubicBezTo>
                    <a:pt x="1752" y="2162"/>
                    <a:pt x="1825" y="2208"/>
                    <a:pt x="1871" y="2245"/>
                  </a:cubicBezTo>
                  <a:cubicBezTo>
                    <a:pt x="1944" y="2245"/>
                    <a:pt x="2017" y="2245"/>
                    <a:pt x="2099" y="2281"/>
                  </a:cubicBezTo>
                  <a:cubicBezTo>
                    <a:pt x="2245" y="2281"/>
                    <a:pt x="2400" y="2245"/>
                    <a:pt x="2555" y="2245"/>
                  </a:cubicBezTo>
                  <a:cubicBezTo>
                    <a:pt x="2665" y="2208"/>
                    <a:pt x="2783" y="2162"/>
                    <a:pt x="2893" y="2090"/>
                  </a:cubicBezTo>
                  <a:cubicBezTo>
                    <a:pt x="3011" y="2053"/>
                    <a:pt x="3121" y="1980"/>
                    <a:pt x="3239" y="1898"/>
                  </a:cubicBezTo>
                  <a:cubicBezTo>
                    <a:pt x="3349" y="1825"/>
                    <a:pt x="3467" y="1752"/>
                    <a:pt x="3577" y="1670"/>
                  </a:cubicBezTo>
                  <a:cubicBezTo>
                    <a:pt x="3695" y="1597"/>
                    <a:pt x="3805" y="1478"/>
                    <a:pt x="3878" y="1405"/>
                  </a:cubicBezTo>
                  <a:cubicBezTo>
                    <a:pt x="4106" y="1214"/>
                    <a:pt x="4261" y="986"/>
                    <a:pt x="4416" y="758"/>
                  </a:cubicBezTo>
                  <a:cubicBezTo>
                    <a:pt x="4489" y="648"/>
                    <a:pt x="4562" y="530"/>
                    <a:pt x="4644" y="420"/>
                  </a:cubicBezTo>
                  <a:cubicBezTo>
                    <a:pt x="4681" y="384"/>
                    <a:pt x="4717" y="338"/>
                    <a:pt x="4754" y="265"/>
                  </a:cubicBezTo>
                  <a:cubicBezTo>
                    <a:pt x="4754" y="229"/>
                    <a:pt x="4790" y="156"/>
                    <a:pt x="4836" y="73"/>
                  </a:cubicBezTo>
                  <a:lnTo>
                    <a:pt x="4836" y="37"/>
                  </a:lnTo>
                  <a:lnTo>
                    <a:pt x="4790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3432;p48">
              <a:extLst>
                <a:ext uri="{FF2B5EF4-FFF2-40B4-BE49-F238E27FC236}">
                  <a16:creationId xmlns:a16="http://schemas.microsoft.com/office/drawing/2014/main" id="{0DC1EC00-304D-4731-A226-396D3B818D6C}"/>
                </a:ext>
              </a:extLst>
            </p:cNvPr>
            <p:cNvSpPr/>
            <p:nvPr/>
          </p:nvSpPr>
          <p:spPr>
            <a:xfrm>
              <a:off x="8103424" y="4080327"/>
              <a:ext cx="211605" cy="136715"/>
            </a:xfrm>
            <a:custGeom>
              <a:avLst/>
              <a:gdLst/>
              <a:ahLst/>
              <a:cxnLst/>
              <a:rect l="l" t="t" r="r" b="b"/>
              <a:pathLst>
                <a:path w="3385" h="2187" extrusionOk="0">
                  <a:moveTo>
                    <a:pt x="3312" y="1"/>
                  </a:moveTo>
                  <a:cubicBezTo>
                    <a:pt x="3266" y="1"/>
                    <a:pt x="3229" y="46"/>
                    <a:pt x="3229" y="46"/>
                  </a:cubicBezTo>
                  <a:cubicBezTo>
                    <a:pt x="3193" y="119"/>
                    <a:pt x="3157" y="229"/>
                    <a:pt x="3120" y="311"/>
                  </a:cubicBezTo>
                  <a:cubicBezTo>
                    <a:pt x="3038" y="384"/>
                    <a:pt x="3001" y="457"/>
                    <a:pt x="2928" y="575"/>
                  </a:cubicBezTo>
                  <a:cubicBezTo>
                    <a:pt x="2810" y="767"/>
                    <a:pt x="2664" y="959"/>
                    <a:pt x="2545" y="1141"/>
                  </a:cubicBezTo>
                  <a:cubicBezTo>
                    <a:pt x="2354" y="1369"/>
                    <a:pt x="2171" y="1597"/>
                    <a:pt x="1943" y="1789"/>
                  </a:cubicBezTo>
                  <a:cubicBezTo>
                    <a:pt x="1825" y="1871"/>
                    <a:pt x="1715" y="1944"/>
                    <a:pt x="1597" y="1980"/>
                  </a:cubicBezTo>
                  <a:cubicBezTo>
                    <a:pt x="1524" y="2017"/>
                    <a:pt x="1441" y="2053"/>
                    <a:pt x="1332" y="2053"/>
                  </a:cubicBezTo>
                  <a:lnTo>
                    <a:pt x="1213" y="2053"/>
                  </a:lnTo>
                  <a:cubicBezTo>
                    <a:pt x="1140" y="2053"/>
                    <a:pt x="1067" y="2017"/>
                    <a:pt x="1031" y="1980"/>
                  </a:cubicBezTo>
                  <a:lnTo>
                    <a:pt x="1031" y="2017"/>
                  </a:lnTo>
                  <a:cubicBezTo>
                    <a:pt x="912" y="1944"/>
                    <a:pt x="839" y="1907"/>
                    <a:pt x="721" y="1825"/>
                  </a:cubicBezTo>
                  <a:lnTo>
                    <a:pt x="757" y="1825"/>
                  </a:lnTo>
                  <a:cubicBezTo>
                    <a:pt x="611" y="1716"/>
                    <a:pt x="456" y="1597"/>
                    <a:pt x="347" y="1451"/>
                  </a:cubicBezTo>
                  <a:cubicBezTo>
                    <a:pt x="265" y="1333"/>
                    <a:pt x="192" y="1187"/>
                    <a:pt x="119" y="1068"/>
                  </a:cubicBezTo>
                  <a:lnTo>
                    <a:pt x="119" y="1031"/>
                  </a:lnTo>
                  <a:cubicBezTo>
                    <a:pt x="119" y="1031"/>
                    <a:pt x="73" y="995"/>
                    <a:pt x="73" y="959"/>
                  </a:cubicBezTo>
                  <a:cubicBezTo>
                    <a:pt x="73" y="959"/>
                    <a:pt x="73" y="913"/>
                    <a:pt x="37" y="913"/>
                  </a:cubicBezTo>
                  <a:cubicBezTo>
                    <a:pt x="37" y="959"/>
                    <a:pt x="0" y="959"/>
                    <a:pt x="0" y="995"/>
                  </a:cubicBezTo>
                  <a:cubicBezTo>
                    <a:pt x="37" y="1104"/>
                    <a:pt x="119" y="1223"/>
                    <a:pt x="192" y="1333"/>
                  </a:cubicBezTo>
                  <a:cubicBezTo>
                    <a:pt x="265" y="1451"/>
                    <a:pt x="383" y="1597"/>
                    <a:pt x="456" y="1716"/>
                  </a:cubicBezTo>
                  <a:cubicBezTo>
                    <a:pt x="575" y="1825"/>
                    <a:pt x="684" y="1907"/>
                    <a:pt x="839" y="2017"/>
                  </a:cubicBezTo>
                  <a:cubicBezTo>
                    <a:pt x="949" y="2099"/>
                    <a:pt x="1067" y="2172"/>
                    <a:pt x="1213" y="2172"/>
                  </a:cubicBezTo>
                  <a:cubicBezTo>
                    <a:pt x="1248" y="2183"/>
                    <a:pt x="1286" y="2187"/>
                    <a:pt x="1325" y="2187"/>
                  </a:cubicBezTo>
                  <a:cubicBezTo>
                    <a:pt x="1419" y="2187"/>
                    <a:pt x="1519" y="2161"/>
                    <a:pt x="1597" y="2135"/>
                  </a:cubicBezTo>
                  <a:cubicBezTo>
                    <a:pt x="1752" y="2099"/>
                    <a:pt x="1861" y="2017"/>
                    <a:pt x="1980" y="1944"/>
                  </a:cubicBezTo>
                  <a:cubicBezTo>
                    <a:pt x="2244" y="1752"/>
                    <a:pt x="2472" y="1488"/>
                    <a:pt x="2664" y="1223"/>
                  </a:cubicBezTo>
                  <a:cubicBezTo>
                    <a:pt x="2810" y="1031"/>
                    <a:pt x="2965" y="840"/>
                    <a:pt x="3084" y="648"/>
                  </a:cubicBezTo>
                  <a:cubicBezTo>
                    <a:pt x="3120" y="575"/>
                    <a:pt x="3193" y="457"/>
                    <a:pt x="3229" y="384"/>
                  </a:cubicBezTo>
                  <a:cubicBezTo>
                    <a:pt x="3266" y="311"/>
                    <a:pt x="3312" y="229"/>
                    <a:pt x="3385" y="119"/>
                  </a:cubicBezTo>
                  <a:cubicBezTo>
                    <a:pt x="3385" y="83"/>
                    <a:pt x="3385" y="46"/>
                    <a:pt x="3348" y="46"/>
                  </a:cubicBezTo>
                  <a:lnTo>
                    <a:pt x="3312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3433;p48">
              <a:extLst>
                <a:ext uri="{FF2B5EF4-FFF2-40B4-BE49-F238E27FC236}">
                  <a16:creationId xmlns:a16="http://schemas.microsoft.com/office/drawing/2014/main" id="{4CB42F22-E32D-461B-9C4D-D357B69F7EB0}"/>
                </a:ext>
              </a:extLst>
            </p:cNvPr>
            <p:cNvSpPr/>
            <p:nvPr/>
          </p:nvSpPr>
          <p:spPr>
            <a:xfrm>
              <a:off x="8048662" y="4228051"/>
              <a:ext cx="297184" cy="140341"/>
            </a:xfrm>
            <a:custGeom>
              <a:avLst/>
              <a:gdLst/>
              <a:ahLst/>
              <a:cxnLst/>
              <a:rect l="l" t="t" r="r" b="b"/>
              <a:pathLst>
                <a:path w="4754" h="2245" extrusionOk="0">
                  <a:moveTo>
                    <a:pt x="4680" y="0"/>
                  </a:moveTo>
                  <a:lnTo>
                    <a:pt x="4644" y="37"/>
                  </a:lnTo>
                  <a:cubicBezTo>
                    <a:pt x="4598" y="73"/>
                    <a:pt x="4562" y="110"/>
                    <a:pt x="4562" y="146"/>
                  </a:cubicBezTo>
                  <a:cubicBezTo>
                    <a:pt x="4525" y="146"/>
                    <a:pt x="4489" y="192"/>
                    <a:pt x="4452" y="228"/>
                  </a:cubicBezTo>
                  <a:cubicBezTo>
                    <a:pt x="4416" y="301"/>
                    <a:pt x="4334" y="374"/>
                    <a:pt x="4297" y="457"/>
                  </a:cubicBezTo>
                  <a:lnTo>
                    <a:pt x="4297" y="493"/>
                  </a:lnTo>
                  <a:cubicBezTo>
                    <a:pt x="4105" y="685"/>
                    <a:pt x="3960" y="913"/>
                    <a:pt x="3768" y="1104"/>
                  </a:cubicBezTo>
                  <a:cubicBezTo>
                    <a:pt x="3576" y="1332"/>
                    <a:pt x="3348" y="1560"/>
                    <a:pt x="3120" y="1706"/>
                  </a:cubicBezTo>
                  <a:lnTo>
                    <a:pt x="3157" y="1706"/>
                  </a:lnTo>
                  <a:cubicBezTo>
                    <a:pt x="3002" y="1825"/>
                    <a:pt x="2856" y="1898"/>
                    <a:pt x="2701" y="1971"/>
                  </a:cubicBezTo>
                  <a:cubicBezTo>
                    <a:pt x="2591" y="2016"/>
                    <a:pt x="2473" y="2053"/>
                    <a:pt x="2363" y="2089"/>
                  </a:cubicBezTo>
                  <a:lnTo>
                    <a:pt x="2135" y="2089"/>
                  </a:lnTo>
                  <a:cubicBezTo>
                    <a:pt x="2016" y="2053"/>
                    <a:pt x="1907" y="2053"/>
                    <a:pt x="1788" y="1971"/>
                  </a:cubicBezTo>
                  <a:cubicBezTo>
                    <a:pt x="1597" y="1898"/>
                    <a:pt x="1405" y="1788"/>
                    <a:pt x="1259" y="1670"/>
                  </a:cubicBezTo>
                  <a:cubicBezTo>
                    <a:pt x="995" y="1478"/>
                    <a:pt x="803" y="1250"/>
                    <a:pt x="575" y="1022"/>
                  </a:cubicBezTo>
                  <a:cubicBezTo>
                    <a:pt x="383" y="831"/>
                    <a:pt x="228" y="648"/>
                    <a:pt x="37" y="457"/>
                  </a:cubicBezTo>
                  <a:lnTo>
                    <a:pt x="0" y="457"/>
                  </a:lnTo>
                  <a:lnTo>
                    <a:pt x="0" y="493"/>
                  </a:lnTo>
                  <a:cubicBezTo>
                    <a:pt x="192" y="721"/>
                    <a:pt x="383" y="949"/>
                    <a:pt x="575" y="1141"/>
                  </a:cubicBezTo>
                  <a:cubicBezTo>
                    <a:pt x="803" y="1405"/>
                    <a:pt x="1031" y="1633"/>
                    <a:pt x="1296" y="1825"/>
                  </a:cubicBezTo>
                  <a:cubicBezTo>
                    <a:pt x="1451" y="1934"/>
                    <a:pt x="1560" y="2016"/>
                    <a:pt x="1715" y="2089"/>
                  </a:cubicBezTo>
                  <a:cubicBezTo>
                    <a:pt x="1825" y="2126"/>
                    <a:pt x="1980" y="2199"/>
                    <a:pt x="2089" y="2199"/>
                  </a:cubicBezTo>
                  <a:cubicBezTo>
                    <a:pt x="2171" y="2245"/>
                    <a:pt x="2244" y="2245"/>
                    <a:pt x="2281" y="2245"/>
                  </a:cubicBezTo>
                  <a:cubicBezTo>
                    <a:pt x="2363" y="2245"/>
                    <a:pt x="2436" y="2245"/>
                    <a:pt x="2509" y="2199"/>
                  </a:cubicBezTo>
                  <a:cubicBezTo>
                    <a:pt x="2664" y="2162"/>
                    <a:pt x="2819" y="2126"/>
                    <a:pt x="2929" y="2053"/>
                  </a:cubicBezTo>
                  <a:cubicBezTo>
                    <a:pt x="3120" y="1934"/>
                    <a:pt x="3312" y="1788"/>
                    <a:pt x="3458" y="1670"/>
                  </a:cubicBezTo>
                  <a:cubicBezTo>
                    <a:pt x="3649" y="1515"/>
                    <a:pt x="3804" y="1332"/>
                    <a:pt x="3996" y="1141"/>
                  </a:cubicBezTo>
                  <a:cubicBezTo>
                    <a:pt x="4105" y="986"/>
                    <a:pt x="4261" y="794"/>
                    <a:pt x="4416" y="602"/>
                  </a:cubicBezTo>
                  <a:cubicBezTo>
                    <a:pt x="4452" y="530"/>
                    <a:pt x="4525" y="457"/>
                    <a:pt x="4598" y="338"/>
                  </a:cubicBezTo>
                  <a:cubicBezTo>
                    <a:pt x="4598" y="301"/>
                    <a:pt x="4644" y="265"/>
                    <a:pt x="4680" y="228"/>
                  </a:cubicBezTo>
                  <a:cubicBezTo>
                    <a:pt x="4717" y="192"/>
                    <a:pt x="4717" y="146"/>
                    <a:pt x="4753" y="110"/>
                  </a:cubicBezTo>
                  <a:lnTo>
                    <a:pt x="4753" y="73"/>
                  </a:lnTo>
                  <a:cubicBezTo>
                    <a:pt x="4753" y="37"/>
                    <a:pt x="4753" y="37"/>
                    <a:pt x="4717" y="37"/>
                  </a:cubicBezTo>
                  <a:lnTo>
                    <a:pt x="4680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3434;p48">
              <a:extLst>
                <a:ext uri="{FF2B5EF4-FFF2-40B4-BE49-F238E27FC236}">
                  <a16:creationId xmlns:a16="http://schemas.microsoft.com/office/drawing/2014/main" id="{DFBCBE44-2845-4091-89D5-932183D4AD73}"/>
                </a:ext>
              </a:extLst>
            </p:cNvPr>
            <p:cNvSpPr/>
            <p:nvPr/>
          </p:nvSpPr>
          <p:spPr>
            <a:xfrm>
              <a:off x="7965394" y="4379775"/>
              <a:ext cx="468281" cy="223607"/>
            </a:xfrm>
            <a:custGeom>
              <a:avLst/>
              <a:gdLst/>
              <a:ahLst/>
              <a:cxnLst/>
              <a:rect l="l" t="t" r="r" b="b"/>
              <a:pathLst>
                <a:path w="7491" h="3577" extrusionOk="0">
                  <a:moveTo>
                    <a:pt x="0" y="0"/>
                  </a:moveTo>
                  <a:cubicBezTo>
                    <a:pt x="82" y="1487"/>
                    <a:pt x="685" y="2782"/>
                    <a:pt x="1597" y="3576"/>
                  </a:cubicBezTo>
                  <a:lnTo>
                    <a:pt x="5894" y="3576"/>
                  </a:lnTo>
                  <a:cubicBezTo>
                    <a:pt x="6806" y="2782"/>
                    <a:pt x="7454" y="1487"/>
                    <a:pt x="7490" y="0"/>
                  </a:cubicBezTo>
                  <a:close/>
                </a:path>
              </a:pathLst>
            </a:custGeom>
            <a:solidFill>
              <a:srgbClr val="90AF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3435;p48">
              <a:extLst>
                <a:ext uri="{FF2B5EF4-FFF2-40B4-BE49-F238E27FC236}">
                  <a16:creationId xmlns:a16="http://schemas.microsoft.com/office/drawing/2014/main" id="{F89BD105-DD55-4571-9716-69CB48C70516}"/>
                </a:ext>
              </a:extLst>
            </p:cNvPr>
            <p:cNvSpPr/>
            <p:nvPr/>
          </p:nvSpPr>
          <p:spPr>
            <a:xfrm>
              <a:off x="7993900" y="4439602"/>
              <a:ext cx="404393" cy="163783"/>
            </a:xfrm>
            <a:custGeom>
              <a:avLst/>
              <a:gdLst/>
              <a:ahLst/>
              <a:cxnLst/>
              <a:rect l="l" t="t" r="r" b="b"/>
              <a:pathLst>
                <a:path w="6469" h="2620" extrusionOk="0">
                  <a:moveTo>
                    <a:pt x="2737" y="1"/>
                  </a:moveTo>
                  <a:cubicBezTo>
                    <a:pt x="2737" y="1"/>
                    <a:pt x="2701" y="1"/>
                    <a:pt x="2664" y="37"/>
                  </a:cubicBezTo>
                  <a:lnTo>
                    <a:pt x="2628" y="37"/>
                  </a:lnTo>
                  <a:cubicBezTo>
                    <a:pt x="2591" y="37"/>
                    <a:pt x="2591" y="74"/>
                    <a:pt x="2555" y="74"/>
                  </a:cubicBezTo>
                  <a:cubicBezTo>
                    <a:pt x="2509" y="74"/>
                    <a:pt x="2509" y="110"/>
                    <a:pt x="2473" y="110"/>
                  </a:cubicBezTo>
                  <a:cubicBezTo>
                    <a:pt x="2473" y="147"/>
                    <a:pt x="2436" y="147"/>
                    <a:pt x="2436" y="183"/>
                  </a:cubicBezTo>
                  <a:cubicBezTo>
                    <a:pt x="2400" y="183"/>
                    <a:pt x="2363" y="229"/>
                    <a:pt x="2363" y="265"/>
                  </a:cubicBezTo>
                  <a:cubicBezTo>
                    <a:pt x="2281" y="338"/>
                    <a:pt x="2245" y="457"/>
                    <a:pt x="2172" y="530"/>
                  </a:cubicBezTo>
                  <a:cubicBezTo>
                    <a:pt x="2135" y="639"/>
                    <a:pt x="2053" y="758"/>
                    <a:pt x="2017" y="831"/>
                  </a:cubicBezTo>
                  <a:cubicBezTo>
                    <a:pt x="1980" y="868"/>
                    <a:pt x="1944" y="950"/>
                    <a:pt x="1907" y="986"/>
                  </a:cubicBezTo>
                  <a:lnTo>
                    <a:pt x="1825" y="1059"/>
                  </a:lnTo>
                  <a:cubicBezTo>
                    <a:pt x="1789" y="1096"/>
                    <a:pt x="1789" y="1141"/>
                    <a:pt x="1752" y="1141"/>
                  </a:cubicBezTo>
                  <a:cubicBezTo>
                    <a:pt x="1716" y="1178"/>
                    <a:pt x="1679" y="1178"/>
                    <a:pt x="1643" y="1178"/>
                  </a:cubicBezTo>
                  <a:cubicBezTo>
                    <a:pt x="1597" y="1214"/>
                    <a:pt x="1560" y="1214"/>
                    <a:pt x="1560" y="1214"/>
                  </a:cubicBezTo>
                  <a:cubicBezTo>
                    <a:pt x="1524" y="1214"/>
                    <a:pt x="1488" y="1178"/>
                    <a:pt x="1451" y="1178"/>
                  </a:cubicBezTo>
                  <a:cubicBezTo>
                    <a:pt x="1415" y="1141"/>
                    <a:pt x="1369" y="1141"/>
                    <a:pt x="1332" y="1096"/>
                  </a:cubicBezTo>
                  <a:cubicBezTo>
                    <a:pt x="1296" y="1059"/>
                    <a:pt x="1259" y="1023"/>
                    <a:pt x="1259" y="950"/>
                  </a:cubicBezTo>
                  <a:cubicBezTo>
                    <a:pt x="1186" y="868"/>
                    <a:pt x="1141" y="758"/>
                    <a:pt x="1068" y="639"/>
                  </a:cubicBezTo>
                  <a:cubicBezTo>
                    <a:pt x="1031" y="566"/>
                    <a:pt x="995" y="494"/>
                    <a:pt x="913" y="411"/>
                  </a:cubicBezTo>
                  <a:cubicBezTo>
                    <a:pt x="876" y="375"/>
                    <a:pt x="840" y="338"/>
                    <a:pt x="803" y="302"/>
                  </a:cubicBezTo>
                  <a:cubicBezTo>
                    <a:pt x="803" y="265"/>
                    <a:pt x="767" y="265"/>
                    <a:pt x="767" y="265"/>
                  </a:cubicBezTo>
                  <a:cubicBezTo>
                    <a:pt x="730" y="229"/>
                    <a:pt x="685" y="229"/>
                    <a:pt x="685" y="229"/>
                  </a:cubicBezTo>
                  <a:lnTo>
                    <a:pt x="612" y="229"/>
                  </a:lnTo>
                  <a:cubicBezTo>
                    <a:pt x="575" y="229"/>
                    <a:pt x="539" y="265"/>
                    <a:pt x="502" y="265"/>
                  </a:cubicBezTo>
                  <a:cubicBezTo>
                    <a:pt x="457" y="265"/>
                    <a:pt x="457" y="302"/>
                    <a:pt x="420" y="302"/>
                  </a:cubicBezTo>
                  <a:cubicBezTo>
                    <a:pt x="384" y="338"/>
                    <a:pt x="347" y="338"/>
                    <a:pt x="311" y="375"/>
                  </a:cubicBezTo>
                  <a:lnTo>
                    <a:pt x="274" y="411"/>
                  </a:lnTo>
                  <a:cubicBezTo>
                    <a:pt x="229" y="457"/>
                    <a:pt x="229" y="457"/>
                    <a:pt x="192" y="494"/>
                  </a:cubicBezTo>
                  <a:cubicBezTo>
                    <a:pt x="192" y="530"/>
                    <a:pt x="156" y="566"/>
                    <a:pt x="156" y="566"/>
                  </a:cubicBezTo>
                  <a:cubicBezTo>
                    <a:pt x="119" y="603"/>
                    <a:pt x="119" y="639"/>
                    <a:pt x="119" y="685"/>
                  </a:cubicBezTo>
                  <a:lnTo>
                    <a:pt x="119" y="639"/>
                  </a:lnTo>
                  <a:cubicBezTo>
                    <a:pt x="83" y="722"/>
                    <a:pt x="83" y="758"/>
                    <a:pt x="46" y="795"/>
                  </a:cubicBezTo>
                  <a:lnTo>
                    <a:pt x="46" y="950"/>
                  </a:lnTo>
                  <a:cubicBezTo>
                    <a:pt x="46" y="986"/>
                    <a:pt x="1" y="1023"/>
                    <a:pt x="1" y="1059"/>
                  </a:cubicBezTo>
                  <a:cubicBezTo>
                    <a:pt x="311" y="1670"/>
                    <a:pt x="685" y="2199"/>
                    <a:pt x="1141" y="2619"/>
                  </a:cubicBezTo>
                  <a:lnTo>
                    <a:pt x="5438" y="2619"/>
                  </a:lnTo>
                  <a:cubicBezTo>
                    <a:pt x="5857" y="2236"/>
                    <a:pt x="6204" y="1780"/>
                    <a:pt x="6468" y="1287"/>
                  </a:cubicBezTo>
                  <a:lnTo>
                    <a:pt x="6468" y="1287"/>
                  </a:lnTo>
                  <a:lnTo>
                    <a:pt x="6432" y="1324"/>
                  </a:lnTo>
                  <a:cubicBezTo>
                    <a:pt x="6386" y="1369"/>
                    <a:pt x="6313" y="1369"/>
                    <a:pt x="6277" y="1406"/>
                  </a:cubicBezTo>
                  <a:cubicBezTo>
                    <a:pt x="6204" y="1406"/>
                    <a:pt x="6122" y="1442"/>
                    <a:pt x="6085" y="1442"/>
                  </a:cubicBezTo>
                  <a:cubicBezTo>
                    <a:pt x="6012" y="1442"/>
                    <a:pt x="5976" y="1442"/>
                    <a:pt x="5930" y="1406"/>
                  </a:cubicBezTo>
                  <a:cubicBezTo>
                    <a:pt x="5894" y="1406"/>
                    <a:pt x="5857" y="1406"/>
                    <a:pt x="5821" y="1369"/>
                  </a:cubicBezTo>
                  <a:cubicBezTo>
                    <a:pt x="5784" y="1324"/>
                    <a:pt x="5748" y="1324"/>
                    <a:pt x="5748" y="1287"/>
                  </a:cubicBezTo>
                  <a:cubicBezTo>
                    <a:pt x="5702" y="1214"/>
                    <a:pt x="5666" y="1141"/>
                    <a:pt x="5666" y="1059"/>
                  </a:cubicBezTo>
                  <a:cubicBezTo>
                    <a:pt x="5629" y="950"/>
                    <a:pt x="5629" y="868"/>
                    <a:pt x="5629" y="758"/>
                  </a:cubicBezTo>
                  <a:cubicBezTo>
                    <a:pt x="5629" y="685"/>
                    <a:pt x="5629" y="566"/>
                    <a:pt x="5593" y="494"/>
                  </a:cubicBezTo>
                  <a:lnTo>
                    <a:pt x="5593" y="411"/>
                  </a:lnTo>
                  <a:cubicBezTo>
                    <a:pt x="5593" y="375"/>
                    <a:pt x="5556" y="338"/>
                    <a:pt x="5556" y="302"/>
                  </a:cubicBezTo>
                  <a:cubicBezTo>
                    <a:pt x="5556" y="265"/>
                    <a:pt x="5520" y="229"/>
                    <a:pt x="5520" y="183"/>
                  </a:cubicBezTo>
                  <a:cubicBezTo>
                    <a:pt x="5474" y="183"/>
                    <a:pt x="5474" y="147"/>
                    <a:pt x="5438" y="147"/>
                  </a:cubicBezTo>
                  <a:lnTo>
                    <a:pt x="5401" y="110"/>
                  </a:lnTo>
                  <a:lnTo>
                    <a:pt x="5246" y="110"/>
                  </a:lnTo>
                  <a:cubicBezTo>
                    <a:pt x="5210" y="110"/>
                    <a:pt x="5173" y="110"/>
                    <a:pt x="5173" y="147"/>
                  </a:cubicBezTo>
                  <a:cubicBezTo>
                    <a:pt x="5100" y="147"/>
                    <a:pt x="5018" y="183"/>
                    <a:pt x="4981" y="229"/>
                  </a:cubicBezTo>
                  <a:cubicBezTo>
                    <a:pt x="4872" y="302"/>
                    <a:pt x="4790" y="411"/>
                    <a:pt x="4717" y="494"/>
                  </a:cubicBezTo>
                  <a:cubicBezTo>
                    <a:pt x="4717" y="530"/>
                    <a:pt x="4680" y="566"/>
                    <a:pt x="4680" y="603"/>
                  </a:cubicBezTo>
                  <a:cubicBezTo>
                    <a:pt x="4644" y="639"/>
                    <a:pt x="4607" y="685"/>
                    <a:pt x="4607" y="722"/>
                  </a:cubicBezTo>
                  <a:cubicBezTo>
                    <a:pt x="4525" y="795"/>
                    <a:pt x="4489" y="868"/>
                    <a:pt x="4416" y="950"/>
                  </a:cubicBezTo>
                  <a:cubicBezTo>
                    <a:pt x="4379" y="986"/>
                    <a:pt x="4334" y="1023"/>
                    <a:pt x="4297" y="1059"/>
                  </a:cubicBezTo>
                  <a:cubicBezTo>
                    <a:pt x="4297" y="1059"/>
                    <a:pt x="4261" y="1096"/>
                    <a:pt x="4224" y="1096"/>
                  </a:cubicBezTo>
                  <a:cubicBezTo>
                    <a:pt x="4151" y="1141"/>
                    <a:pt x="4069" y="1178"/>
                    <a:pt x="3996" y="1178"/>
                  </a:cubicBezTo>
                  <a:cubicBezTo>
                    <a:pt x="3960" y="1178"/>
                    <a:pt x="3878" y="1178"/>
                    <a:pt x="3805" y="1141"/>
                  </a:cubicBezTo>
                  <a:cubicBezTo>
                    <a:pt x="3768" y="1141"/>
                    <a:pt x="3732" y="1096"/>
                    <a:pt x="3732" y="1059"/>
                  </a:cubicBezTo>
                  <a:cubicBezTo>
                    <a:pt x="3695" y="1059"/>
                    <a:pt x="3650" y="1023"/>
                    <a:pt x="3613" y="986"/>
                  </a:cubicBezTo>
                  <a:cubicBezTo>
                    <a:pt x="3540" y="913"/>
                    <a:pt x="3504" y="795"/>
                    <a:pt x="3467" y="685"/>
                  </a:cubicBezTo>
                  <a:cubicBezTo>
                    <a:pt x="3422" y="603"/>
                    <a:pt x="3385" y="530"/>
                    <a:pt x="3349" y="457"/>
                  </a:cubicBezTo>
                  <a:cubicBezTo>
                    <a:pt x="3312" y="338"/>
                    <a:pt x="3276" y="265"/>
                    <a:pt x="3239" y="183"/>
                  </a:cubicBezTo>
                  <a:lnTo>
                    <a:pt x="3193" y="183"/>
                  </a:lnTo>
                  <a:cubicBezTo>
                    <a:pt x="3193" y="147"/>
                    <a:pt x="3157" y="110"/>
                    <a:pt x="3120" y="74"/>
                  </a:cubicBezTo>
                  <a:cubicBezTo>
                    <a:pt x="3084" y="74"/>
                    <a:pt x="3084" y="37"/>
                    <a:pt x="3047" y="37"/>
                  </a:cubicBezTo>
                  <a:cubicBezTo>
                    <a:pt x="3011" y="37"/>
                    <a:pt x="3011" y="37"/>
                    <a:pt x="2965" y="1"/>
                  </a:cubicBezTo>
                  <a:close/>
                </a:path>
              </a:pathLst>
            </a:custGeom>
            <a:solidFill>
              <a:srgbClr val="FEBF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3436;p48">
              <a:extLst>
                <a:ext uri="{FF2B5EF4-FFF2-40B4-BE49-F238E27FC236}">
                  <a16:creationId xmlns:a16="http://schemas.microsoft.com/office/drawing/2014/main" id="{123A8455-41ED-4D41-9A61-8192844B67D3}"/>
                </a:ext>
              </a:extLst>
            </p:cNvPr>
            <p:cNvSpPr/>
            <p:nvPr/>
          </p:nvSpPr>
          <p:spPr>
            <a:xfrm>
              <a:off x="8188942" y="4444166"/>
              <a:ext cx="63" cy="6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449B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3437;p48">
              <a:extLst>
                <a:ext uri="{FF2B5EF4-FFF2-40B4-BE49-F238E27FC236}">
                  <a16:creationId xmlns:a16="http://schemas.microsoft.com/office/drawing/2014/main" id="{8F3519A3-A4D5-404B-9D72-6E66C7A44CEE}"/>
                </a:ext>
              </a:extLst>
            </p:cNvPr>
            <p:cNvSpPr/>
            <p:nvPr/>
          </p:nvSpPr>
          <p:spPr>
            <a:xfrm>
              <a:off x="8193506" y="4451043"/>
              <a:ext cx="63" cy="6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9B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3438;p48">
              <a:extLst>
                <a:ext uri="{FF2B5EF4-FFF2-40B4-BE49-F238E27FC236}">
                  <a16:creationId xmlns:a16="http://schemas.microsoft.com/office/drawing/2014/main" id="{982AACAC-45CB-4699-83F4-C034E6786CAC}"/>
                </a:ext>
              </a:extLst>
            </p:cNvPr>
            <p:cNvSpPr/>
            <p:nvPr/>
          </p:nvSpPr>
          <p:spPr>
            <a:xfrm>
              <a:off x="8036659" y="4453856"/>
              <a:ext cx="63" cy="6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449B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3439;p48">
              <a:extLst>
                <a:ext uri="{FF2B5EF4-FFF2-40B4-BE49-F238E27FC236}">
                  <a16:creationId xmlns:a16="http://schemas.microsoft.com/office/drawing/2014/main" id="{2B52FA7F-0C93-4251-984D-94CBBFF4307A}"/>
                </a:ext>
              </a:extLst>
            </p:cNvPr>
            <p:cNvSpPr/>
            <p:nvPr/>
          </p:nvSpPr>
          <p:spPr>
            <a:xfrm>
              <a:off x="8036659" y="4453856"/>
              <a:ext cx="63" cy="6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449B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3440;p48">
              <a:extLst>
                <a:ext uri="{FF2B5EF4-FFF2-40B4-BE49-F238E27FC236}">
                  <a16:creationId xmlns:a16="http://schemas.microsoft.com/office/drawing/2014/main" id="{AF6DCA56-B83E-4CF6-9B9F-3F12D898C40B}"/>
                </a:ext>
              </a:extLst>
            </p:cNvPr>
            <p:cNvSpPr/>
            <p:nvPr/>
          </p:nvSpPr>
          <p:spPr>
            <a:xfrm>
              <a:off x="8044098" y="4458420"/>
              <a:ext cx="63" cy="6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449B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3441;p48">
              <a:extLst>
                <a:ext uri="{FF2B5EF4-FFF2-40B4-BE49-F238E27FC236}">
                  <a16:creationId xmlns:a16="http://schemas.microsoft.com/office/drawing/2014/main" id="{5667E0CB-7AD1-4E91-BEB6-6C27332B05A4}"/>
                </a:ext>
              </a:extLst>
            </p:cNvPr>
            <p:cNvSpPr/>
            <p:nvPr/>
          </p:nvSpPr>
          <p:spPr>
            <a:xfrm>
              <a:off x="8222012" y="4496679"/>
              <a:ext cx="63" cy="6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449B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9" name="TextBox 22">
            <a:extLst>
              <a:ext uri="{FF2B5EF4-FFF2-40B4-BE49-F238E27FC236}">
                <a16:creationId xmlns:a16="http://schemas.microsoft.com/office/drawing/2014/main" id="{CBBFD7D2-5D20-496C-B489-C7BAF0A39CB9}"/>
              </a:ext>
            </a:extLst>
          </p:cNvPr>
          <p:cNvSpPr txBox="1"/>
          <p:nvPr/>
        </p:nvSpPr>
        <p:spPr>
          <a:xfrm>
            <a:off x="2491656" y="1960378"/>
            <a:ext cx="631513" cy="246035"/>
          </a:xfrm>
          <a:prstGeom prst="rect">
            <a:avLst/>
          </a:prstGeom>
          <a:noFill/>
          <a:ln w="38100">
            <a:solidFill>
              <a:schemeClr val="accent4">
                <a:lumMod val="75000"/>
              </a:schemeClr>
            </a:solidFill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i="0" u="none" strike="noStrike" kern="0" normalizeH="0" baseline="0" noProof="0" dirty="0"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 animBg="1"/>
      <p:bldP spid="96" grpId="0" animBg="1"/>
      <p:bldP spid="12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صورة 218">
            <a:extLst>
              <a:ext uri="{FF2B5EF4-FFF2-40B4-BE49-F238E27FC236}">
                <a16:creationId xmlns:a16="http://schemas.microsoft.com/office/drawing/2014/main" id="{AA707E7A-4F4C-44C1-A126-4EF8596662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889" t="23045" r="19907" b="10124"/>
          <a:stretch/>
        </p:blipFill>
        <p:spPr>
          <a:xfrm>
            <a:off x="5257801" y="507999"/>
            <a:ext cx="3293532" cy="39878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6600"/>
            </a:solidFill>
            <a:miter lim="800000"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0" name="Picture 2" descr="Teacher PNG">
            <a:extLst>
              <a:ext uri="{FF2B5EF4-FFF2-40B4-BE49-F238E27FC236}">
                <a16:creationId xmlns:a16="http://schemas.microsoft.com/office/drawing/2014/main" id="{5D117DC7-DABE-4F3F-ACDC-79C5B9AC52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1462" y="647379"/>
            <a:ext cx="1198067" cy="1652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1" name="فقاعة التفكير: على شكل سحابة 220">
            <a:extLst>
              <a:ext uri="{FF2B5EF4-FFF2-40B4-BE49-F238E27FC236}">
                <a16:creationId xmlns:a16="http://schemas.microsoft.com/office/drawing/2014/main" id="{9F458F49-5119-4782-BE8F-0C4E8970E87E}"/>
              </a:ext>
            </a:extLst>
          </p:cNvPr>
          <p:cNvSpPr/>
          <p:nvPr/>
        </p:nvSpPr>
        <p:spPr>
          <a:xfrm>
            <a:off x="2027438" y="685800"/>
            <a:ext cx="2993295" cy="905933"/>
          </a:xfrm>
          <a:prstGeom prst="cloudCallout">
            <a:avLst>
              <a:gd name="adj1" fmla="val -56582"/>
              <a:gd name="adj2" fmla="val 21196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200" dirty="0"/>
              <a:t>Find a word means….</a:t>
            </a:r>
          </a:p>
          <a:p>
            <a:pPr algn="ctr"/>
            <a:r>
              <a:rPr lang="en-US" sz="1200" b="1" dirty="0">
                <a:latin typeface="Patrick Hand" panose="020B0604020202020204" charset="0"/>
              </a:rPr>
              <a:t>a large block of frozen water floating in the ocean </a:t>
            </a:r>
          </a:p>
        </p:txBody>
      </p:sp>
      <p:sp>
        <p:nvSpPr>
          <p:cNvPr id="222" name="فقاعة التفكير: على شكل سحابة 221">
            <a:extLst>
              <a:ext uri="{FF2B5EF4-FFF2-40B4-BE49-F238E27FC236}">
                <a16:creationId xmlns:a16="http://schemas.microsoft.com/office/drawing/2014/main" id="{E5E198FB-CBDC-4BFA-BB8B-4EF7645B393D}"/>
              </a:ext>
            </a:extLst>
          </p:cNvPr>
          <p:cNvSpPr/>
          <p:nvPr/>
        </p:nvSpPr>
        <p:spPr>
          <a:xfrm>
            <a:off x="1637968" y="1684867"/>
            <a:ext cx="3094898" cy="677333"/>
          </a:xfrm>
          <a:prstGeom prst="cloudCallout">
            <a:avLst>
              <a:gd name="adj1" fmla="val -45053"/>
              <a:gd name="adj2" fmla="val -78495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200" dirty="0"/>
              <a:t>Find a word means….</a:t>
            </a:r>
          </a:p>
          <a:p>
            <a:pPr algn="ctr"/>
            <a:r>
              <a:rPr lang="en-US" sz="1200" b="1" dirty="0">
                <a:latin typeface="Patrick Hand" panose="020B0604020202020204" charset="0"/>
              </a:rPr>
              <a:t>to go down underwater</a:t>
            </a:r>
          </a:p>
        </p:txBody>
      </p:sp>
      <p:sp>
        <p:nvSpPr>
          <p:cNvPr id="223" name="فقاعة التفكير: على شكل سحابة 222">
            <a:extLst>
              <a:ext uri="{FF2B5EF4-FFF2-40B4-BE49-F238E27FC236}">
                <a16:creationId xmlns:a16="http://schemas.microsoft.com/office/drawing/2014/main" id="{A76D7BC5-80CD-4885-B6AF-BE1A4A219358}"/>
              </a:ext>
            </a:extLst>
          </p:cNvPr>
          <p:cNvSpPr/>
          <p:nvPr/>
        </p:nvSpPr>
        <p:spPr>
          <a:xfrm>
            <a:off x="1604102" y="2394223"/>
            <a:ext cx="3427012" cy="873910"/>
          </a:xfrm>
          <a:prstGeom prst="cloudCallout">
            <a:avLst>
              <a:gd name="adj1" fmla="val -62347"/>
              <a:gd name="adj2" fmla="val -77387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200" dirty="0"/>
              <a:t>Find a word means….</a:t>
            </a:r>
          </a:p>
          <a:p>
            <a:pPr algn="ctr"/>
            <a:r>
              <a:rPr lang="en-US" sz="1200" b="1" dirty="0">
                <a:latin typeface="Patrick Hand" panose="020B0604020202020204" charset="0"/>
              </a:rPr>
              <a:t>to die underwater, because of being unable to breathe </a:t>
            </a:r>
          </a:p>
        </p:txBody>
      </p:sp>
      <p:pic>
        <p:nvPicPr>
          <p:cNvPr id="224" name="صورة 223">
            <a:extLst>
              <a:ext uri="{FF2B5EF4-FFF2-40B4-BE49-F238E27FC236}">
                <a16:creationId xmlns:a16="http://schemas.microsoft.com/office/drawing/2014/main" id="{DE950D26-8881-4C19-8E5D-899215DEB9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1478" y="3320141"/>
            <a:ext cx="1152244" cy="1432684"/>
          </a:xfrm>
          <a:prstGeom prst="rect">
            <a:avLst/>
          </a:prstGeom>
        </p:spPr>
      </p:pic>
      <p:sp>
        <p:nvSpPr>
          <p:cNvPr id="225" name="فقاعة الكلام: مستطيلة مستديرة الزوايا 224">
            <a:extLst>
              <a:ext uri="{FF2B5EF4-FFF2-40B4-BE49-F238E27FC236}">
                <a16:creationId xmlns:a16="http://schemas.microsoft.com/office/drawing/2014/main" id="{F2BAF4D1-31E1-4D2A-B24F-DF07AD9BA6E1}"/>
              </a:ext>
            </a:extLst>
          </p:cNvPr>
          <p:cNvSpPr/>
          <p:nvPr/>
        </p:nvSpPr>
        <p:spPr>
          <a:xfrm>
            <a:off x="1921934" y="3369734"/>
            <a:ext cx="1464733" cy="355599"/>
          </a:xfrm>
          <a:prstGeom prst="wedgeRoundRectCallout">
            <a:avLst>
              <a:gd name="adj1" fmla="val -61533"/>
              <a:gd name="adj2" fmla="val 23871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/>
              <a:t>iceberg</a:t>
            </a:r>
            <a:endParaRPr lang="ar-SA" b="1" dirty="0"/>
          </a:p>
        </p:txBody>
      </p:sp>
      <p:sp>
        <p:nvSpPr>
          <p:cNvPr id="226" name="فقاعة الكلام: مستطيلة مستديرة الزوايا 225">
            <a:extLst>
              <a:ext uri="{FF2B5EF4-FFF2-40B4-BE49-F238E27FC236}">
                <a16:creationId xmlns:a16="http://schemas.microsoft.com/office/drawing/2014/main" id="{E11E8CD7-D56A-49F3-ACDF-6158CD4D1939}"/>
              </a:ext>
            </a:extLst>
          </p:cNvPr>
          <p:cNvSpPr/>
          <p:nvPr/>
        </p:nvSpPr>
        <p:spPr>
          <a:xfrm>
            <a:off x="1938868" y="3810000"/>
            <a:ext cx="1405466" cy="380999"/>
          </a:xfrm>
          <a:prstGeom prst="wedgeRoundRectCallout">
            <a:avLst>
              <a:gd name="adj1" fmla="val -61533"/>
              <a:gd name="adj2" fmla="val 23871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/>
              <a:t>to sink</a:t>
            </a:r>
            <a:endParaRPr lang="ar-SA" b="1" dirty="0"/>
          </a:p>
        </p:txBody>
      </p:sp>
      <p:sp>
        <p:nvSpPr>
          <p:cNvPr id="229" name="فقاعة الكلام: مستطيلة مستديرة الزوايا 228">
            <a:extLst>
              <a:ext uri="{FF2B5EF4-FFF2-40B4-BE49-F238E27FC236}">
                <a16:creationId xmlns:a16="http://schemas.microsoft.com/office/drawing/2014/main" id="{04221350-DD6C-484B-BAFD-08B292588FAA}"/>
              </a:ext>
            </a:extLst>
          </p:cNvPr>
          <p:cNvSpPr/>
          <p:nvPr/>
        </p:nvSpPr>
        <p:spPr>
          <a:xfrm>
            <a:off x="1913466" y="4267201"/>
            <a:ext cx="1456267" cy="355599"/>
          </a:xfrm>
          <a:prstGeom prst="wedgeRoundRectCallout">
            <a:avLst>
              <a:gd name="adj1" fmla="val -61533"/>
              <a:gd name="adj2" fmla="val 23871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/>
              <a:t>to drown</a:t>
            </a:r>
            <a:endParaRPr lang="ar-SA" b="1" dirty="0"/>
          </a:p>
        </p:txBody>
      </p:sp>
      <p:pic>
        <p:nvPicPr>
          <p:cNvPr id="230" name="Picture 4" descr="Word Search">
            <a:extLst>
              <a:ext uri="{FF2B5EF4-FFF2-40B4-BE49-F238E27FC236}">
                <a16:creationId xmlns:a16="http://schemas.microsoft.com/office/drawing/2014/main" id="{5390DD9F-ED83-4FF6-9B91-748E82FEBA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41"/>
          <a:stretch/>
        </p:blipFill>
        <p:spPr bwMode="auto">
          <a:xfrm>
            <a:off x="870816" y="125677"/>
            <a:ext cx="1965518" cy="517790"/>
          </a:xfrm>
          <a:prstGeom prst="rect">
            <a:avLst/>
          </a:prstGeom>
          <a:ln w="38100" cap="sq">
            <a:solidFill>
              <a:schemeClr val="accent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1" name="TextBox 22">
            <a:extLst>
              <a:ext uri="{FF2B5EF4-FFF2-40B4-BE49-F238E27FC236}">
                <a16:creationId xmlns:a16="http://schemas.microsoft.com/office/drawing/2014/main" id="{08C5D3DD-F6AC-4F3A-9587-F0DFB6733313}"/>
              </a:ext>
            </a:extLst>
          </p:cNvPr>
          <p:cNvSpPr txBox="1"/>
          <p:nvPr/>
        </p:nvSpPr>
        <p:spPr>
          <a:xfrm>
            <a:off x="6454057" y="1193799"/>
            <a:ext cx="547876" cy="220133"/>
          </a:xfrm>
          <a:prstGeom prst="rect">
            <a:avLst/>
          </a:prstGeom>
          <a:noFill/>
          <a:ln w="38100">
            <a:solidFill>
              <a:schemeClr val="accent4">
                <a:lumMod val="75000"/>
              </a:schemeClr>
            </a:solidFill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i="0" u="none" strike="noStrike" kern="0" normalizeH="0" baseline="0" noProof="0" dirty="0"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2" name="TextBox 22">
            <a:extLst>
              <a:ext uri="{FF2B5EF4-FFF2-40B4-BE49-F238E27FC236}">
                <a16:creationId xmlns:a16="http://schemas.microsoft.com/office/drawing/2014/main" id="{E47CCA3F-5039-4502-A0E6-FCD3F39829CC}"/>
              </a:ext>
            </a:extLst>
          </p:cNvPr>
          <p:cNvSpPr txBox="1"/>
          <p:nvPr/>
        </p:nvSpPr>
        <p:spPr>
          <a:xfrm>
            <a:off x="7597056" y="1583267"/>
            <a:ext cx="437811" cy="186266"/>
          </a:xfrm>
          <a:prstGeom prst="rect">
            <a:avLst/>
          </a:prstGeom>
          <a:noFill/>
          <a:ln w="38100">
            <a:solidFill>
              <a:schemeClr val="accent4">
                <a:lumMod val="75000"/>
              </a:schemeClr>
            </a:solidFill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i="0" u="none" strike="noStrike" kern="0" normalizeH="0" baseline="0" noProof="0" dirty="0"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3" name="TextBox 22">
            <a:extLst>
              <a:ext uri="{FF2B5EF4-FFF2-40B4-BE49-F238E27FC236}">
                <a16:creationId xmlns:a16="http://schemas.microsoft.com/office/drawing/2014/main" id="{600C5194-C76C-4B17-9C45-4BD775090E27}"/>
              </a:ext>
            </a:extLst>
          </p:cNvPr>
          <p:cNvSpPr txBox="1"/>
          <p:nvPr/>
        </p:nvSpPr>
        <p:spPr>
          <a:xfrm>
            <a:off x="5480390" y="2840911"/>
            <a:ext cx="530943" cy="266356"/>
          </a:xfrm>
          <a:prstGeom prst="rect">
            <a:avLst/>
          </a:prstGeom>
          <a:noFill/>
          <a:ln w="38100">
            <a:solidFill>
              <a:schemeClr val="accent4">
                <a:lumMod val="75000"/>
              </a:schemeClr>
            </a:solidFill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i="0" u="none" strike="noStrike" kern="0" normalizeH="0" baseline="0" noProof="0" dirty="0"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57240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1" grpId="0" animBg="1"/>
      <p:bldP spid="222" grpId="0" animBg="1"/>
      <p:bldP spid="223" grpId="0" animBg="1"/>
      <p:bldP spid="225" grpId="0" animBg="1"/>
      <p:bldP spid="226" grpId="0" animBg="1"/>
      <p:bldP spid="229" grpId="0" animBg="1"/>
      <p:bldP spid="231" grpId="0" animBg="1"/>
      <p:bldP spid="232" grpId="0" animBg="1"/>
      <p:bldP spid="23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22" name="Google Shape;5022;p58"/>
          <p:cNvGrpSpPr/>
          <p:nvPr/>
        </p:nvGrpSpPr>
        <p:grpSpPr>
          <a:xfrm>
            <a:off x="7437251" y="3023625"/>
            <a:ext cx="1429702" cy="1861501"/>
            <a:chOff x="7437251" y="3023625"/>
            <a:chExt cx="1429702" cy="1861501"/>
          </a:xfrm>
        </p:grpSpPr>
        <p:sp>
          <p:nvSpPr>
            <p:cNvPr id="5023" name="Google Shape;5023;p58"/>
            <p:cNvSpPr/>
            <p:nvPr/>
          </p:nvSpPr>
          <p:spPr>
            <a:xfrm flipH="1">
              <a:off x="8072251" y="3023625"/>
              <a:ext cx="580441" cy="1142463"/>
            </a:xfrm>
            <a:custGeom>
              <a:avLst/>
              <a:gdLst/>
              <a:ahLst/>
              <a:cxnLst/>
              <a:rect l="l" t="t" r="r" b="b"/>
              <a:pathLst>
                <a:path w="8130" h="16002" extrusionOk="0">
                  <a:moveTo>
                    <a:pt x="4179" y="0"/>
                  </a:moveTo>
                  <a:cubicBezTo>
                    <a:pt x="4069" y="0"/>
                    <a:pt x="3951" y="0"/>
                    <a:pt x="3841" y="37"/>
                  </a:cubicBezTo>
                  <a:cubicBezTo>
                    <a:pt x="3686" y="73"/>
                    <a:pt x="3568" y="155"/>
                    <a:pt x="3458" y="228"/>
                  </a:cubicBezTo>
                  <a:cubicBezTo>
                    <a:pt x="3112" y="493"/>
                    <a:pt x="2966" y="839"/>
                    <a:pt x="2884" y="1104"/>
                  </a:cubicBezTo>
                  <a:cubicBezTo>
                    <a:pt x="2774" y="1487"/>
                    <a:pt x="2774" y="1898"/>
                    <a:pt x="2847" y="2399"/>
                  </a:cubicBezTo>
                  <a:cubicBezTo>
                    <a:pt x="2884" y="2773"/>
                    <a:pt x="3002" y="3156"/>
                    <a:pt x="3157" y="3649"/>
                  </a:cubicBezTo>
                  <a:cubicBezTo>
                    <a:pt x="3303" y="4032"/>
                    <a:pt x="3422" y="4333"/>
                    <a:pt x="3531" y="4680"/>
                  </a:cubicBezTo>
                  <a:cubicBezTo>
                    <a:pt x="3723" y="5054"/>
                    <a:pt x="3841" y="5401"/>
                    <a:pt x="3987" y="5665"/>
                  </a:cubicBezTo>
                  <a:cubicBezTo>
                    <a:pt x="4179" y="6003"/>
                    <a:pt x="4371" y="6313"/>
                    <a:pt x="4599" y="6577"/>
                  </a:cubicBezTo>
                  <a:cubicBezTo>
                    <a:pt x="4790" y="6842"/>
                    <a:pt x="5018" y="7070"/>
                    <a:pt x="5283" y="7262"/>
                  </a:cubicBezTo>
                  <a:lnTo>
                    <a:pt x="5319" y="7262"/>
                  </a:lnTo>
                  <a:lnTo>
                    <a:pt x="5356" y="7563"/>
                  </a:lnTo>
                  <a:lnTo>
                    <a:pt x="5392" y="7645"/>
                  </a:lnTo>
                  <a:lnTo>
                    <a:pt x="5438" y="7909"/>
                  </a:lnTo>
                  <a:cubicBezTo>
                    <a:pt x="5511" y="8283"/>
                    <a:pt x="5620" y="8667"/>
                    <a:pt x="5702" y="9123"/>
                  </a:cubicBezTo>
                  <a:cubicBezTo>
                    <a:pt x="5774" y="9684"/>
                    <a:pt x="5845" y="10167"/>
                    <a:pt x="5925" y="10614"/>
                  </a:cubicBezTo>
                  <a:lnTo>
                    <a:pt x="5925" y="10614"/>
                  </a:lnTo>
                  <a:cubicBezTo>
                    <a:pt x="5913" y="10573"/>
                    <a:pt x="5883" y="10519"/>
                    <a:pt x="5848" y="10491"/>
                  </a:cubicBezTo>
                  <a:cubicBezTo>
                    <a:pt x="5812" y="10418"/>
                    <a:pt x="5739" y="10336"/>
                    <a:pt x="5702" y="10263"/>
                  </a:cubicBezTo>
                  <a:cubicBezTo>
                    <a:pt x="5739" y="10227"/>
                    <a:pt x="5739" y="10190"/>
                    <a:pt x="5739" y="10154"/>
                  </a:cubicBezTo>
                  <a:cubicBezTo>
                    <a:pt x="5547" y="9615"/>
                    <a:pt x="5356" y="9123"/>
                    <a:pt x="5128" y="8594"/>
                  </a:cubicBezTo>
                  <a:cubicBezTo>
                    <a:pt x="4754" y="7827"/>
                    <a:pt x="4334" y="7143"/>
                    <a:pt x="3841" y="6541"/>
                  </a:cubicBezTo>
                  <a:cubicBezTo>
                    <a:pt x="3613" y="6194"/>
                    <a:pt x="3340" y="5930"/>
                    <a:pt x="3075" y="5665"/>
                  </a:cubicBezTo>
                  <a:cubicBezTo>
                    <a:pt x="2847" y="5474"/>
                    <a:pt x="2619" y="5319"/>
                    <a:pt x="2427" y="5173"/>
                  </a:cubicBezTo>
                  <a:cubicBezTo>
                    <a:pt x="2245" y="5054"/>
                    <a:pt x="2017" y="4945"/>
                    <a:pt x="1825" y="4826"/>
                  </a:cubicBezTo>
                  <a:cubicBezTo>
                    <a:pt x="1634" y="4789"/>
                    <a:pt x="1406" y="4680"/>
                    <a:pt x="1141" y="4634"/>
                  </a:cubicBezTo>
                  <a:cubicBezTo>
                    <a:pt x="1022" y="4598"/>
                    <a:pt x="949" y="4598"/>
                    <a:pt x="877" y="4598"/>
                  </a:cubicBezTo>
                  <a:lnTo>
                    <a:pt x="794" y="4598"/>
                  </a:lnTo>
                  <a:cubicBezTo>
                    <a:pt x="685" y="4598"/>
                    <a:pt x="603" y="4634"/>
                    <a:pt x="493" y="4680"/>
                  </a:cubicBezTo>
                  <a:cubicBezTo>
                    <a:pt x="420" y="4716"/>
                    <a:pt x="302" y="4753"/>
                    <a:pt x="265" y="4826"/>
                  </a:cubicBezTo>
                  <a:cubicBezTo>
                    <a:pt x="192" y="4908"/>
                    <a:pt x="110" y="5017"/>
                    <a:pt x="74" y="5136"/>
                  </a:cubicBezTo>
                  <a:cubicBezTo>
                    <a:pt x="37" y="5209"/>
                    <a:pt x="1" y="5364"/>
                    <a:pt x="1" y="5510"/>
                  </a:cubicBezTo>
                  <a:cubicBezTo>
                    <a:pt x="1" y="5665"/>
                    <a:pt x="1" y="5820"/>
                    <a:pt x="37" y="5966"/>
                  </a:cubicBezTo>
                  <a:cubicBezTo>
                    <a:pt x="74" y="6231"/>
                    <a:pt x="147" y="6504"/>
                    <a:pt x="302" y="6806"/>
                  </a:cubicBezTo>
                  <a:cubicBezTo>
                    <a:pt x="457" y="7034"/>
                    <a:pt x="648" y="7298"/>
                    <a:pt x="913" y="7563"/>
                  </a:cubicBezTo>
                  <a:cubicBezTo>
                    <a:pt x="1105" y="7791"/>
                    <a:pt x="1369" y="8019"/>
                    <a:pt x="1634" y="8247"/>
                  </a:cubicBezTo>
                  <a:cubicBezTo>
                    <a:pt x="2163" y="8667"/>
                    <a:pt x="2738" y="9050"/>
                    <a:pt x="3340" y="9351"/>
                  </a:cubicBezTo>
                  <a:cubicBezTo>
                    <a:pt x="3650" y="9506"/>
                    <a:pt x="3914" y="9652"/>
                    <a:pt x="4179" y="9734"/>
                  </a:cubicBezTo>
                  <a:cubicBezTo>
                    <a:pt x="4407" y="9843"/>
                    <a:pt x="4635" y="9925"/>
                    <a:pt x="4827" y="9998"/>
                  </a:cubicBezTo>
                  <a:lnTo>
                    <a:pt x="4900" y="9998"/>
                  </a:lnTo>
                  <a:cubicBezTo>
                    <a:pt x="5091" y="10071"/>
                    <a:pt x="5246" y="10154"/>
                    <a:pt x="5392" y="10190"/>
                  </a:cubicBezTo>
                  <a:lnTo>
                    <a:pt x="5392" y="10154"/>
                  </a:lnTo>
                  <a:lnTo>
                    <a:pt x="5438" y="10263"/>
                  </a:lnTo>
                  <a:lnTo>
                    <a:pt x="5474" y="10263"/>
                  </a:lnTo>
                  <a:lnTo>
                    <a:pt x="5511" y="10336"/>
                  </a:lnTo>
                  <a:cubicBezTo>
                    <a:pt x="5620" y="10528"/>
                    <a:pt x="5739" y="10719"/>
                    <a:pt x="5812" y="10947"/>
                  </a:cubicBezTo>
                  <a:cubicBezTo>
                    <a:pt x="5894" y="11066"/>
                    <a:pt x="5930" y="11212"/>
                    <a:pt x="6003" y="11403"/>
                  </a:cubicBezTo>
                  <a:lnTo>
                    <a:pt x="6040" y="11595"/>
                  </a:lnTo>
                  <a:lnTo>
                    <a:pt x="6040" y="11558"/>
                  </a:lnTo>
                  <a:cubicBezTo>
                    <a:pt x="6076" y="12243"/>
                    <a:pt x="6122" y="12808"/>
                    <a:pt x="6122" y="13264"/>
                  </a:cubicBezTo>
                  <a:cubicBezTo>
                    <a:pt x="6122" y="13839"/>
                    <a:pt x="6076" y="14368"/>
                    <a:pt x="6003" y="14824"/>
                  </a:cubicBezTo>
                  <a:lnTo>
                    <a:pt x="6003" y="14715"/>
                  </a:lnTo>
                  <a:cubicBezTo>
                    <a:pt x="5967" y="14560"/>
                    <a:pt x="5894" y="14368"/>
                    <a:pt x="5812" y="14177"/>
                  </a:cubicBezTo>
                  <a:cubicBezTo>
                    <a:pt x="5848" y="13648"/>
                    <a:pt x="5812" y="13155"/>
                    <a:pt x="5702" y="12662"/>
                  </a:cubicBezTo>
                  <a:cubicBezTo>
                    <a:pt x="5547" y="12161"/>
                    <a:pt x="5319" y="11668"/>
                    <a:pt x="4982" y="11212"/>
                  </a:cubicBezTo>
                  <a:cubicBezTo>
                    <a:pt x="4827" y="10984"/>
                    <a:pt x="4635" y="10756"/>
                    <a:pt x="4407" y="10564"/>
                  </a:cubicBezTo>
                  <a:cubicBezTo>
                    <a:pt x="4298" y="10455"/>
                    <a:pt x="4142" y="10336"/>
                    <a:pt x="4024" y="10227"/>
                  </a:cubicBezTo>
                  <a:cubicBezTo>
                    <a:pt x="3878" y="10108"/>
                    <a:pt x="3759" y="10035"/>
                    <a:pt x="3613" y="9962"/>
                  </a:cubicBezTo>
                  <a:cubicBezTo>
                    <a:pt x="3458" y="9880"/>
                    <a:pt x="3303" y="9843"/>
                    <a:pt x="3157" y="9807"/>
                  </a:cubicBezTo>
                  <a:cubicBezTo>
                    <a:pt x="3039" y="9770"/>
                    <a:pt x="2929" y="9734"/>
                    <a:pt x="2811" y="9734"/>
                  </a:cubicBezTo>
                  <a:cubicBezTo>
                    <a:pt x="2774" y="9734"/>
                    <a:pt x="2738" y="9734"/>
                    <a:pt x="2701" y="9770"/>
                  </a:cubicBezTo>
                  <a:cubicBezTo>
                    <a:pt x="2546" y="9770"/>
                    <a:pt x="2391" y="9807"/>
                    <a:pt x="2245" y="9880"/>
                  </a:cubicBezTo>
                  <a:cubicBezTo>
                    <a:pt x="2126" y="9962"/>
                    <a:pt x="2053" y="10035"/>
                    <a:pt x="1935" y="10108"/>
                  </a:cubicBezTo>
                  <a:cubicBezTo>
                    <a:pt x="1862" y="10227"/>
                    <a:pt x="1825" y="10299"/>
                    <a:pt x="1789" y="10382"/>
                  </a:cubicBezTo>
                  <a:cubicBezTo>
                    <a:pt x="1743" y="10455"/>
                    <a:pt x="1743" y="10491"/>
                    <a:pt x="1707" y="10528"/>
                  </a:cubicBezTo>
                  <a:lnTo>
                    <a:pt x="1707" y="10683"/>
                  </a:lnTo>
                  <a:cubicBezTo>
                    <a:pt x="1670" y="10874"/>
                    <a:pt x="1707" y="11102"/>
                    <a:pt x="1789" y="11330"/>
                  </a:cubicBezTo>
                  <a:cubicBezTo>
                    <a:pt x="1898" y="11522"/>
                    <a:pt x="2017" y="11750"/>
                    <a:pt x="2163" y="11978"/>
                  </a:cubicBezTo>
                  <a:cubicBezTo>
                    <a:pt x="2318" y="12206"/>
                    <a:pt x="2509" y="12389"/>
                    <a:pt x="2701" y="12617"/>
                  </a:cubicBezTo>
                  <a:cubicBezTo>
                    <a:pt x="3075" y="13000"/>
                    <a:pt x="3458" y="13346"/>
                    <a:pt x="3914" y="13648"/>
                  </a:cubicBezTo>
                  <a:cubicBezTo>
                    <a:pt x="4024" y="13757"/>
                    <a:pt x="4215" y="13876"/>
                    <a:pt x="4371" y="13949"/>
                  </a:cubicBezTo>
                  <a:cubicBezTo>
                    <a:pt x="4754" y="14140"/>
                    <a:pt x="5128" y="14295"/>
                    <a:pt x="5584" y="14332"/>
                  </a:cubicBezTo>
                  <a:cubicBezTo>
                    <a:pt x="5584" y="14368"/>
                    <a:pt x="5620" y="14368"/>
                    <a:pt x="5620" y="14368"/>
                  </a:cubicBezTo>
                  <a:lnTo>
                    <a:pt x="5666" y="14487"/>
                  </a:lnTo>
                  <a:lnTo>
                    <a:pt x="5666" y="14441"/>
                  </a:lnTo>
                  <a:cubicBezTo>
                    <a:pt x="5775" y="14788"/>
                    <a:pt x="5848" y="15052"/>
                    <a:pt x="5894" y="15317"/>
                  </a:cubicBezTo>
                  <a:lnTo>
                    <a:pt x="5894" y="15353"/>
                  </a:lnTo>
                  <a:lnTo>
                    <a:pt x="5894" y="15399"/>
                  </a:lnTo>
                  <a:cubicBezTo>
                    <a:pt x="5894" y="15472"/>
                    <a:pt x="5848" y="15545"/>
                    <a:pt x="5848" y="15627"/>
                  </a:cubicBezTo>
                  <a:lnTo>
                    <a:pt x="5812" y="15664"/>
                  </a:lnTo>
                  <a:cubicBezTo>
                    <a:pt x="5812" y="15737"/>
                    <a:pt x="5812" y="15773"/>
                    <a:pt x="5775" y="15855"/>
                  </a:cubicBezTo>
                  <a:lnTo>
                    <a:pt x="5775" y="15928"/>
                  </a:lnTo>
                  <a:cubicBezTo>
                    <a:pt x="5775" y="15965"/>
                    <a:pt x="5812" y="15965"/>
                    <a:pt x="5848" y="16001"/>
                  </a:cubicBezTo>
                  <a:lnTo>
                    <a:pt x="5894" y="16001"/>
                  </a:lnTo>
                  <a:cubicBezTo>
                    <a:pt x="5930" y="16001"/>
                    <a:pt x="5967" y="15965"/>
                    <a:pt x="5967" y="15928"/>
                  </a:cubicBezTo>
                  <a:lnTo>
                    <a:pt x="6003" y="15892"/>
                  </a:lnTo>
                  <a:lnTo>
                    <a:pt x="6003" y="15855"/>
                  </a:lnTo>
                  <a:lnTo>
                    <a:pt x="6003" y="15810"/>
                  </a:lnTo>
                  <a:cubicBezTo>
                    <a:pt x="6040" y="15810"/>
                    <a:pt x="6040" y="15773"/>
                    <a:pt x="6040" y="15737"/>
                  </a:cubicBezTo>
                  <a:cubicBezTo>
                    <a:pt x="6076" y="15700"/>
                    <a:pt x="6076" y="15627"/>
                    <a:pt x="6122" y="15581"/>
                  </a:cubicBezTo>
                  <a:cubicBezTo>
                    <a:pt x="6122" y="15509"/>
                    <a:pt x="6122" y="15472"/>
                    <a:pt x="6159" y="15436"/>
                  </a:cubicBezTo>
                  <a:cubicBezTo>
                    <a:pt x="6159" y="15436"/>
                    <a:pt x="6195" y="15399"/>
                    <a:pt x="6195" y="15353"/>
                  </a:cubicBezTo>
                  <a:cubicBezTo>
                    <a:pt x="6268" y="15089"/>
                    <a:pt x="6387" y="14824"/>
                    <a:pt x="6496" y="14523"/>
                  </a:cubicBezTo>
                  <a:lnTo>
                    <a:pt x="6533" y="14441"/>
                  </a:lnTo>
                  <a:lnTo>
                    <a:pt x="6533" y="14368"/>
                  </a:lnTo>
                  <a:lnTo>
                    <a:pt x="6578" y="14295"/>
                  </a:lnTo>
                  <a:cubicBezTo>
                    <a:pt x="6615" y="14295"/>
                    <a:pt x="6651" y="14259"/>
                    <a:pt x="6651" y="14259"/>
                  </a:cubicBezTo>
                  <a:cubicBezTo>
                    <a:pt x="6688" y="14213"/>
                    <a:pt x="6761" y="14177"/>
                    <a:pt x="6806" y="14140"/>
                  </a:cubicBezTo>
                  <a:cubicBezTo>
                    <a:pt x="6916" y="14067"/>
                    <a:pt x="7034" y="13949"/>
                    <a:pt x="7144" y="13803"/>
                  </a:cubicBezTo>
                  <a:cubicBezTo>
                    <a:pt x="7408" y="13492"/>
                    <a:pt x="7636" y="13191"/>
                    <a:pt x="7792" y="12890"/>
                  </a:cubicBezTo>
                  <a:cubicBezTo>
                    <a:pt x="7901" y="12735"/>
                    <a:pt x="8020" y="12507"/>
                    <a:pt x="8056" y="12279"/>
                  </a:cubicBezTo>
                  <a:cubicBezTo>
                    <a:pt x="8093" y="12124"/>
                    <a:pt x="8129" y="11932"/>
                    <a:pt x="8056" y="11750"/>
                  </a:cubicBezTo>
                  <a:cubicBezTo>
                    <a:pt x="8020" y="11668"/>
                    <a:pt x="7983" y="11595"/>
                    <a:pt x="7901" y="11558"/>
                  </a:cubicBezTo>
                  <a:cubicBezTo>
                    <a:pt x="7828" y="11522"/>
                    <a:pt x="7719" y="11476"/>
                    <a:pt x="7600" y="11440"/>
                  </a:cubicBezTo>
                  <a:lnTo>
                    <a:pt x="7490" y="11440"/>
                  </a:lnTo>
                  <a:cubicBezTo>
                    <a:pt x="7408" y="11440"/>
                    <a:pt x="7335" y="11440"/>
                    <a:pt x="7299" y="11476"/>
                  </a:cubicBezTo>
                  <a:cubicBezTo>
                    <a:pt x="7180" y="11476"/>
                    <a:pt x="7107" y="11558"/>
                    <a:pt x="7034" y="11595"/>
                  </a:cubicBezTo>
                  <a:cubicBezTo>
                    <a:pt x="6879" y="11750"/>
                    <a:pt x="6761" y="11932"/>
                    <a:pt x="6688" y="12161"/>
                  </a:cubicBezTo>
                  <a:cubicBezTo>
                    <a:pt x="6615" y="12352"/>
                    <a:pt x="6533" y="12617"/>
                    <a:pt x="6496" y="12927"/>
                  </a:cubicBezTo>
                  <a:cubicBezTo>
                    <a:pt x="6460" y="13191"/>
                    <a:pt x="6423" y="13419"/>
                    <a:pt x="6423" y="13648"/>
                  </a:cubicBezTo>
                  <a:lnTo>
                    <a:pt x="6423" y="12963"/>
                  </a:lnTo>
                  <a:cubicBezTo>
                    <a:pt x="6423" y="12206"/>
                    <a:pt x="6350" y="11367"/>
                    <a:pt x="6195" y="10455"/>
                  </a:cubicBezTo>
                  <a:cubicBezTo>
                    <a:pt x="6122" y="10035"/>
                    <a:pt x="6040" y="9652"/>
                    <a:pt x="5967" y="9241"/>
                  </a:cubicBezTo>
                  <a:lnTo>
                    <a:pt x="5967" y="9123"/>
                  </a:lnTo>
                  <a:lnTo>
                    <a:pt x="5930" y="9086"/>
                  </a:lnTo>
                  <a:lnTo>
                    <a:pt x="5930" y="9050"/>
                  </a:lnTo>
                  <a:cubicBezTo>
                    <a:pt x="5894" y="8740"/>
                    <a:pt x="5812" y="8402"/>
                    <a:pt x="5739" y="8055"/>
                  </a:cubicBezTo>
                  <a:cubicBezTo>
                    <a:pt x="5666" y="7754"/>
                    <a:pt x="5584" y="7490"/>
                    <a:pt x="5511" y="7189"/>
                  </a:cubicBezTo>
                  <a:lnTo>
                    <a:pt x="5511" y="7107"/>
                  </a:lnTo>
                  <a:cubicBezTo>
                    <a:pt x="5547" y="6961"/>
                    <a:pt x="5584" y="6806"/>
                    <a:pt x="5620" y="6614"/>
                  </a:cubicBezTo>
                  <a:cubicBezTo>
                    <a:pt x="5666" y="6386"/>
                    <a:pt x="5739" y="6194"/>
                    <a:pt x="5775" y="5966"/>
                  </a:cubicBezTo>
                  <a:lnTo>
                    <a:pt x="5775" y="5930"/>
                  </a:lnTo>
                  <a:lnTo>
                    <a:pt x="5812" y="5930"/>
                  </a:lnTo>
                  <a:lnTo>
                    <a:pt x="5812" y="5893"/>
                  </a:lnTo>
                  <a:cubicBezTo>
                    <a:pt x="5894" y="5547"/>
                    <a:pt x="6003" y="5173"/>
                    <a:pt x="6076" y="4789"/>
                  </a:cubicBezTo>
                  <a:cubicBezTo>
                    <a:pt x="6159" y="4406"/>
                    <a:pt x="6195" y="4105"/>
                    <a:pt x="6232" y="3804"/>
                  </a:cubicBezTo>
                  <a:cubicBezTo>
                    <a:pt x="6305" y="3421"/>
                    <a:pt x="6305" y="3120"/>
                    <a:pt x="6305" y="2855"/>
                  </a:cubicBezTo>
                  <a:cubicBezTo>
                    <a:pt x="6305" y="2126"/>
                    <a:pt x="6159" y="1560"/>
                    <a:pt x="5848" y="1104"/>
                  </a:cubicBezTo>
                  <a:cubicBezTo>
                    <a:pt x="5702" y="839"/>
                    <a:pt x="5474" y="611"/>
                    <a:pt x="5246" y="420"/>
                  </a:cubicBezTo>
                  <a:cubicBezTo>
                    <a:pt x="5091" y="265"/>
                    <a:pt x="4936" y="192"/>
                    <a:pt x="4754" y="119"/>
                  </a:cubicBezTo>
                  <a:cubicBezTo>
                    <a:pt x="4599" y="73"/>
                    <a:pt x="4443" y="0"/>
                    <a:pt x="4298" y="0"/>
                  </a:cubicBezTo>
                  <a:close/>
                </a:path>
              </a:pathLst>
            </a:custGeom>
            <a:solidFill>
              <a:srgbClr val="449B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4" name="Google Shape;5024;p58"/>
            <p:cNvSpPr/>
            <p:nvPr/>
          </p:nvSpPr>
          <p:spPr>
            <a:xfrm flipH="1">
              <a:off x="7437251" y="3107587"/>
              <a:ext cx="691746" cy="1085847"/>
            </a:xfrm>
            <a:custGeom>
              <a:avLst/>
              <a:gdLst/>
              <a:ahLst/>
              <a:cxnLst/>
              <a:rect l="l" t="t" r="r" b="b"/>
              <a:pathLst>
                <a:path w="9689" h="15209" extrusionOk="0">
                  <a:moveTo>
                    <a:pt x="6997" y="1"/>
                  </a:moveTo>
                  <a:cubicBezTo>
                    <a:pt x="6769" y="1"/>
                    <a:pt x="6496" y="83"/>
                    <a:pt x="6231" y="192"/>
                  </a:cubicBezTo>
                  <a:cubicBezTo>
                    <a:pt x="6003" y="348"/>
                    <a:pt x="5775" y="539"/>
                    <a:pt x="5583" y="767"/>
                  </a:cubicBezTo>
                  <a:cubicBezTo>
                    <a:pt x="5355" y="995"/>
                    <a:pt x="5173" y="1260"/>
                    <a:pt x="5054" y="1524"/>
                  </a:cubicBezTo>
                  <a:cubicBezTo>
                    <a:pt x="4981" y="1679"/>
                    <a:pt x="4899" y="1789"/>
                    <a:pt x="4826" y="1944"/>
                  </a:cubicBezTo>
                  <a:cubicBezTo>
                    <a:pt x="4790" y="2090"/>
                    <a:pt x="4717" y="2282"/>
                    <a:pt x="4671" y="2437"/>
                  </a:cubicBezTo>
                  <a:cubicBezTo>
                    <a:pt x="4562" y="2856"/>
                    <a:pt x="4489" y="3276"/>
                    <a:pt x="4443" y="3769"/>
                  </a:cubicBezTo>
                  <a:cubicBezTo>
                    <a:pt x="4370" y="4188"/>
                    <a:pt x="4334" y="4644"/>
                    <a:pt x="4297" y="5100"/>
                  </a:cubicBezTo>
                  <a:lnTo>
                    <a:pt x="4297" y="6423"/>
                  </a:lnTo>
                  <a:cubicBezTo>
                    <a:pt x="4334" y="6879"/>
                    <a:pt x="4370" y="7381"/>
                    <a:pt x="4443" y="7837"/>
                  </a:cubicBezTo>
                  <a:lnTo>
                    <a:pt x="4489" y="7719"/>
                  </a:lnTo>
                  <a:lnTo>
                    <a:pt x="4489" y="7719"/>
                  </a:lnTo>
                  <a:cubicBezTo>
                    <a:pt x="4443" y="7837"/>
                    <a:pt x="4407" y="7947"/>
                    <a:pt x="4370" y="8065"/>
                  </a:cubicBezTo>
                  <a:lnTo>
                    <a:pt x="4334" y="8102"/>
                  </a:lnTo>
                  <a:cubicBezTo>
                    <a:pt x="4297" y="8248"/>
                    <a:pt x="4261" y="8366"/>
                    <a:pt x="4215" y="8476"/>
                  </a:cubicBezTo>
                  <a:lnTo>
                    <a:pt x="4215" y="8521"/>
                  </a:lnTo>
                  <a:cubicBezTo>
                    <a:pt x="4142" y="7910"/>
                    <a:pt x="4069" y="6961"/>
                    <a:pt x="3805" y="6049"/>
                  </a:cubicBezTo>
                  <a:cubicBezTo>
                    <a:pt x="3576" y="5246"/>
                    <a:pt x="3266" y="4599"/>
                    <a:pt x="2892" y="4070"/>
                  </a:cubicBezTo>
                  <a:cubicBezTo>
                    <a:pt x="2664" y="3769"/>
                    <a:pt x="2436" y="3504"/>
                    <a:pt x="2162" y="3276"/>
                  </a:cubicBezTo>
                  <a:cubicBezTo>
                    <a:pt x="1934" y="3084"/>
                    <a:pt x="1670" y="2929"/>
                    <a:pt x="1405" y="2893"/>
                  </a:cubicBezTo>
                  <a:cubicBezTo>
                    <a:pt x="1296" y="2856"/>
                    <a:pt x="1177" y="2856"/>
                    <a:pt x="1068" y="2856"/>
                  </a:cubicBezTo>
                  <a:cubicBezTo>
                    <a:pt x="913" y="2856"/>
                    <a:pt x="758" y="2856"/>
                    <a:pt x="648" y="2929"/>
                  </a:cubicBezTo>
                  <a:cubicBezTo>
                    <a:pt x="529" y="2966"/>
                    <a:pt x="420" y="3048"/>
                    <a:pt x="338" y="3121"/>
                  </a:cubicBezTo>
                  <a:cubicBezTo>
                    <a:pt x="265" y="3230"/>
                    <a:pt x="192" y="3349"/>
                    <a:pt x="155" y="3458"/>
                  </a:cubicBezTo>
                  <a:cubicBezTo>
                    <a:pt x="0" y="3841"/>
                    <a:pt x="73" y="4225"/>
                    <a:pt x="110" y="4489"/>
                  </a:cubicBezTo>
                  <a:cubicBezTo>
                    <a:pt x="228" y="4827"/>
                    <a:pt x="384" y="5173"/>
                    <a:pt x="612" y="5557"/>
                  </a:cubicBezTo>
                  <a:cubicBezTo>
                    <a:pt x="794" y="5858"/>
                    <a:pt x="986" y="6159"/>
                    <a:pt x="1250" y="6505"/>
                  </a:cubicBezTo>
                  <a:cubicBezTo>
                    <a:pt x="1369" y="6651"/>
                    <a:pt x="1478" y="6806"/>
                    <a:pt x="1633" y="6961"/>
                  </a:cubicBezTo>
                  <a:cubicBezTo>
                    <a:pt x="1788" y="7107"/>
                    <a:pt x="1934" y="7262"/>
                    <a:pt x="2089" y="7418"/>
                  </a:cubicBezTo>
                  <a:cubicBezTo>
                    <a:pt x="2436" y="7719"/>
                    <a:pt x="2774" y="7983"/>
                    <a:pt x="3075" y="8248"/>
                  </a:cubicBezTo>
                  <a:lnTo>
                    <a:pt x="3120" y="8248"/>
                  </a:lnTo>
                  <a:cubicBezTo>
                    <a:pt x="3421" y="8476"/>
                    <a:pt x="3722" y="8749"/>
                    <a:pt x="4033" y="8978"/>
                  </a:cubicBezTo>
                  <a:lnTo>
                    <a:pt x="4033" y="9014"/>
                  </a:lnTo>
                  <a:lnTo>
                    <a:pt x="4033" y="9051"/>
                  </a:lnTo>
                  <a:cubicBezTo>
                    <a:pt x="3987" y="9206"/>
                    <a:pt x="3951" y="9315"/>
                    <a:pt x="3914" y="9470"/>
                  </a:cubicBezTo>
                  <a:lnTo>
                    <a:pt x="3576" y="10455"/>
                  </a:lnTo>
                  <a:lnTo>
                    <a:pt x="3458" y="10875"/>
                  </a:lnTo>
                  <a:lnTo>
                    <a:pt x="3385" y="11103"/>
                  </a:lnTo>
                  <a:lnTo>
                    <a:pt x="3385" y="11140"/>
                  </a:lnTo>
                  <a:cubicBezTo>
                    <a:pt x="3266" y="11441"/>
                    <a:pt x="3157" y="11860"/>
                    <a:pt x="3038" y="12243"/>
                  </a:cubicBezTo>
                  <a:cubicBezTo>
                    <a:pt x="2892" y="12773"/>
                    <a:pt x="2774" y="13229"/>
                    <a:pt x="2701" y="13648"/>
                  </a:cubicBezTo>
                  <a:cubicBezTo>
                    <a:pt x="2619" y="13913"/>
                    <a:pt x="2582" y="14141"/>
                    <a:pt x="2546" y="14369"/>
                  </a:cubicBezTo>
                  <a:cubicBezTo>
                    <a:pt x="2546" y="14488"/>
                    <a:pt x="2509" y="14634"/>
                    <a:pt x="2509" y="14752"/>
                  </a:cubicBezTo>
                  <a:cubicBezTo>
                    <a:pt x="2509" y="14862"/>
                    <a:pt x="2473" y="14980"/>
                    <a:pt x="2473" y="15090"/>
                  </a:cubicBezTo>
                  <a:cubicBezTo>
                    <a:pt x="2473" y="15172"/>
                    <a:pt x="2509" y="15208"/>
                    <a:pt x="2582" y="15208"/>
                  </a:cubicBezTo>
                  <a:cubicBezTo>
                    <a:pt x="2619" y="15208"/>
                    <a:pt x="2701" y="15172"/>
                    <a:pt x="2701" y="15135"/>
                  </a:cubicBezTo>
                  <a:cubicBezTo>
                    <a:pt x="2701" y="15053"/>
                    <a:pt x="2737" y="15017"/>
                    <a:pt x="2737" y="14944"/>
                  </a:cubicBezTo>
                  <a:lnTo>
                    <a:pt x="2737" y="14862"/>
                  </a:lnTo>
                  <a:lnTo>
                    <a:pt x="2774" y="14752"/>
                  </a:lnTo>
                  <a:lnTo>
                    <a:pt x="2810" y="14634"/>
                  </a:lnTo>
                  <a:lnTo>
                    <a:pt x="2810" y="14524"/>
                  </a:lnTo>
                  <a:cubicBezTo>
                    <a:pt x="2847" y="14405"/>
                    <a:pt x="2892" y="14296"/>
                    <a:pt x="2892" y="14223"/>
                  </a:cubicBezTo>
                  <a:cubicBezTo>
                    <a:pt x="2965" y="13876"/>
                    <a:pt x="3038" y="13575"/>
                    <a:pt x="3120" y="13265"/>
                  </a:cubicBezTo>
                  <a:cubicBezTo>
                    <a:pt x="3230" y="12700"/>
                    <a:pt x="3348" y="12280"/>
                    <a:pt x="3458" y="11860"/>
                  </a:cubicBezTo>
                  <a:cubicBezTo>
                    <a:pt x="3531" y="11632"/>
                    <a:pt x="3576" y="11441"/>
                    <a:pt x="3649" y="11213"/>
                  </a:cubicBezTo>
                  <a:cubicBezTo>
                    <a:pt x="3951" y="11368"/>
                    <a:pt x="4297" y="11486"/>
                    <a:pt x="4671" y="11559"/>
                  </a:cubicBezTo>
                  <a:cubicBezTo>
                    <a:pt x="5054" y="11632"/>
                    <a:pt x="5438" y="11669"/>
                    <a:pt x="5857" y="11669"/>
                  </a:cubicBezTo>
                  <a:lnTo>
                    <a:pt x="5967" y="11669"/>
                  </a:lnTo>
                  <a:cubicBezTo>
                    <a:pt x="6313" y="11669"/>
                    <a:pt x="6651" y="11632"/>
                    <a:pt x="6997" y="11596"/>
                  </a:cubicBezTo>
                  <a:cubicBezTo>
                    <a:pt x="7408" y="11523"/>
                    <a:pt x="7755" y="11404"/>
                    <a:pt x="8056" y="11295"/>
                  </a:cubicBezTo>
                  <a:cubicBezTo>
                    <a:pt x="8439" y="11140"/>
                    <a:pt x="8703" y="10948"/>
                    <a:pt x="8968" y="10756"/>
                  </a:cubicBezTo>
                  <a:cubicBezTo>
                    <a:pt x="9087" y="10647"/>
                    <a:pt x="9233" y="10492"/>
                    <a:pt x="9315" y="10382"/>
                  </a:cubicBezTo>
                  <a:cubicBezTo>
                    <a:pt x="9424" y="10227"/>
                    <a:pt x="9543" y="10072"/>
                    <a:pt x="9579" y="9926"/>
                  </a:cubicBezTo>
                  <a:cubicBezTo>
                    <a:pt x="9652" y="9771"/>
                    <a:pt x="9689" y="9580"/>
                    <a:pt x="9652" y="9434"/>
                  </a:cubicBezTo>
                  <a:cubicBezTo>
                    <a:pt x="9652" y="9279"/>
                    <a:pt x="9616" y="9087"/>
                    <a:pt x="9506" y="8978"/>
                  </a:cubicBezTo>
                  <a:cubicBezTo>
                    <a:pt x="9424" y="8822"/>
                    <a:pt x="9278" y="8704"/>
                    <a:pt x="9160" y="8594"/>
                  </a:cubicBezTo>
                  <a:cubicBezTo>
                    <a:pt x="9004" y="8521"/>
                    <a:pt x="8859" y="8476"/>
                    <a:pt x="8703" y="8439"/>
                  </a:cubicBezTo>
                  <a:lnTo>
                    <a:pt x="8475" y="8439"/>
                  </a:lnTo>
                  <a:cubicBezTo>
                    <a:pt x="8247" y="8439"/>
                    <a:pt x="8019" y="8476"/>
                    <a:pt x="7718" y="8558"/>
                  </a:cubicBezTo>
                  <a:cubicBezTo>
                    <a:pt x="7372" y="8667"/>
                    <a:pt x="7070" y="8786"/>
                    <a:pt x="6842" y="8895"/>
                  </a:cubicBezTo>
                  <a:cubicBezTo>
                    <a:pt x="6423" y="9087"/>
                    <a:pt x="6040" y="9315"/>
                    <a:pt x="5666" y="9507"/>
                  </a:cubicBezTo>
                  <a:cubicBezTo>
                    <a:pt x="4945" y="9926"/>
                    <a:pt x="4334" y="10346"/>
                    <a:pt x="3759" y="10756"/>
                  </a:cubicBezTo>
                  <a:lnTo>
                    <a:pt x="3805" y="10720"/>
                  </a:lnTo>
                  <a:lnTo>
                    <a:pt x="3878" y="10455"/>
                  </a:lnTo>
                  <a:cubicBezTo>
                    <a:pt x="3987" y="10118"/>
                    <a:pt x="4069" y="9771"/>
                    <a:pt x="4179" y="9434"/>
                  </a:cubicBezTo>
                  <a:lnTo>
                    <a:pt x="4215" y="9279"/>
                  </a:lnTo>
                  <a:lnTo>
                    <a:pt x="4297" y="9123"/>
                  </a:lnTo>
                  <a:cubicBezTo>
                    <a:pt x="4370" y="8749"/>
                    <a:pt x="4489" y="8366"/>
                    <a:pt x="4598" y="7983"/>
                  </a:cubicBezTo>
                  <a:cubicBezTo>
                    <a:pt x="4790" y="7837"/>
                    <a:pt x="4945" y="7682"/>
                    <a:pt x="5127" y="7527"/>
                  </a:cubicBezTo>
                  <a:lnTo>
                    <a:pt x="5173" y="7491"/>
                  </a:lnTo>
                  <a:lnTo>
                    <a:pt x="5246" y="7418"/>
                  </a:lnTo>
                  <a:lnTo>
                    <a:pt x="5282" y="7381"/>
                  </a:lnTo>
                  <a:lnTo>
                    <a:pt x="5319" y="7335"/>
                  </a:lnTo>
                  <a:lnTo>
                    <a:pt x="5510" y="7189"/>
                  </a:lnTo>
                  <a:cubicBezTo>
                    <a:pt x="5812" y="6879"/>
                    <a:pt x="6195" y="6542"/>
                    <a:pt x="6541" y="6241"/>
                  </a:cubicBezTo>
                  <a:cubicBezTo>
                    <a:pt x="7107" y="5666"/>
                    <a:pt x="7527" y="5173"/>
                    <a:pt x="7828" y="4681"/>
                  </a:cubicBezTo>
                  <a:cubicBezTo>
                    <a:pt x="8019" y="4416"/>
                    <a:pt x="8174" y="4143"/>
                    <a:pt x="8320" y="3878"/>
                  </a:cubicBezTo>
                  <a:cubicBezTo>
                    <a:pt x="8439" y="3540"/>
                    <a:pt x="8548" y="3276"/>
                    <a:pt x="8594" y="2966"/>
                  </a:cubicBezTo>
                  <a:cubicBezTo>
                    <a:pt x="8630" y="2665"/>
                    <a:pt x="8667" y="2364"/>
                    <a:pt x="8630" y="2053"/>
                  </a:cubicBezTo>
                  <a:cubicBezTo>
                    <a:pt x="8594" y="1907"/>
                    <a:pt x="8548" y="1716"/>
                    <a:pt x="8512" y="1597"/>
                  </a:cubicBezTo>
                  <a:cubicBezTo>
                    <a:pt x="8475" y="1406"/>
                    <a:pt x="8402" y="1260"/>
                    <a:pt x="8366" y="1105"/>
                  </a:cubicBezTo>
                  <a:cubicBezTo>
                    <a:pt x="8247" y="913"/>
                    <a:pt x="8174" y="767"/>
                    <a:pt x="8056" y="612"/>
                  </a:cubicBezTo>
                  <a:cubicBezTo>
                    <a:pt x="7946" y="457"/>
                    <a:pt x="7864" y="348"/>
                    <a:pt x="7755" y="265"/>
                  </a:cubicBezTo>
                  <a:cubicBezTo>
                    <a:pt x="7636" y="156"/>
                    <a:pt x="7490" y="83"/>
                    <a:pt x="7372" y="37"/>
                  </a:cubicBezTo>
                  <a:cubicBezTo>
                    <a:pt x="7262" y="1"/>
                    <a:pt x="7143" y="1"/>
                    <a:pt x="6997" y="1"/>
                  </a:cubicBezTo>
                  <a:close/>
                </a:path>
              </a:pathLst>
            </a:custGeom>
            <a:solidFill>
              <a:srgbClr val="449B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5" name="Google Shape;5025;p58"/>
            <p:cNvSpPr/>
            <p:nvPr/>
          </p:nvSpPr>
          <p:spPr>
            <a:xfrm flipH="1">
              <a:off x="7928305" y="3707454"/>
              <a:ext cx="157069" cy="415662"/>
            </a:xfrm>
            <a:custGeom>
              <a:avLst/>
              <a:gdLst/>
              <a:ahLst/>
              <a:cxnLst/>
              <a:rect l="l" t="t" r="r" b="b"/>
              <a:pathLst>
                <a:path w="2200" h="5822" extrusionOk="0">
                  <a:moveTo>
                    <a:pt x="794" y="1"/>
                  </a:moveTo>
                  <a:cubicBezTo>
                    <a:pt x="685" y="1"/>
                    <a:pt x="566" y="1"/>
                    <a:pt x="457" y="37"/>
                  </a:cubicBezTo>
                  <a:cubicBezTo>
                    <a:pt x="375" y="74"/>
                    <a:pt x="265" y="156"/>
                    <a:pt x="229" y="192"/>
                  </a:cubicBezTo>
                  <a:cubicBezTo>
                    <a:pt x="147" y="265"/>
                    <a:pt x="110" y="347"/>
                    <a:pt x="74" y="457"/>
                  </a:cubicBezTo>
                  <a:cubicBezTo>
                    <a:pt x="37" y="530"/>
                    <a:pt x="1" y="612"/>
                    <a:pt x="1" y="721"/>
                  </a:cubicBezTo>
                  <a:lnTo>
                    <a:pt x="1" y="1068"/>
                  </a:lnTo>
                  <a:cubicBezTo>
                    <a:pt x="37" y="1296"/>
                    <a:pt x="74" y="1524"/>
                    <a:pt x="147" y="1789"/>
                  </a:cubicBezTo>
                  <a:cubicBezTo>
                    <a:pt x="229" y="2017"/>
                    <a:pt x="338" y="2245"/>
                    <a:pt x="411" y="2473"/>
                  </a:cubicBezTo>
                  <a:cubicBezTo>
                    <a:pt x="530" y="2665"/>
                    <a:pt x="603" y="2856"/>
                    <a:pt x="685" y="3002"/>
                  </a:cubicBezTo>
                  <a:cubicBezTo>
                    <a:pt x="831" y="3230"/>
                    <a:pt x="986" y="3422"/>
                    <a:pt x="1177" y="3650"/>
                  </a:cubicBezTo>
                  <a:cubicBezTo>
                    <a:pt x="1250" y="3723"/>
                    <a:pt x="1287" y="3805"/>
                    <a:pt x="1369" y="3878"/>
                  </a:cubicBezTo>
                  <a:cubicBezTo>
                    <a:pt x="1478" y="4033"/>
                    <a:pt x="1597" y="4179"/>
                    <a:pt x="1670" y="4334"/>
                  </a:cubicBezTo>
                  <a:cubicBezTo>
                    <a:pt x="1670" y="4371"/>
                    <a:pt x="1707" y="4371"/>
                    <a:pt x="1707" y="4371"/>
                  </a:cubicBezTo>
                  <a:cubicBezTo>
                    <a:pt x="1743" y="4599"/>
                    <a:pt x="1743" y="4790"/>
                    <a:pt x="1743" y="4982"/>
                  </a:cubicBezTo>
                  <a:cubicBezTo>
                    <a:pt x="1743" y="5137"/>
                    <a:pt x="1743" y="5210"/>
                    <a:pt x="1707" y="5319"/>
                  </a:cubicBezTo>
                  <a:cubicBezTo>
                    <a:pt x="1707" y="5401"/>
                    <a:pt x="1707" y="5511"/>
                    <a:pt x="1670" y="5629"/>
                  </a:cubicBezTo>
                  <a:lnTo>
                    <a:pt x="1670" y="5666"/>
                  </a:lnTo>
                  <a:lnTo>
                    <a:pt x="1670" y="5775"/>
                  </a:lnTo>
                  <a:cubicBezTo>
                    <a:pt x="1670" y="5775"/>
                    <a:pt x="1707" y="5821"/>
                    <a:pt x="1743" y="5821"/>
                  </a:cubicBezTo>
                  <a:cubicBezTo>
                    <a:pt x="1825" y="5821"/>
                    <a:pt x="1862" y="5775"/>
                    <a:pt x="1862" y="5739"/>
                  </a:cubicBezTo>
                  <a:lnTo>
                    <a:pt x="1862" y="5666"/>
                  </a:lnTo>
                  <a:lnTo>
                    <a:pt x="1898" y="5666"/>
                  </a:lnTo>
                  <a:cubicBezTo>
                    <a:pt x="1898" y="5593"/>
                    <a:pt x="1898" y="5547"/>
                    <a:pt x="1935" y="5474"/>
                  </a:cubicBezTo>
                  <a:cubicBezTo>
                    <a:pt x="1935" y="5365"/>
                    <a:pt x="1971" y="5283"/>
                    <a:pt x="1971" y="5173"/>
                  </a:cubicBezTo>
                  <a:cubicBezTo>
                    <a:pt x="1971" y="4982"/>
                    <a:pt x="2008" y="4790"/>
                    <a:pt x="1971" y="4599"/>
                  </a:cubicBezTo>
                  <a:cubicBezTo>
                    <a:pt x="1971" y="4453"/>
                    <a:pt x="1971" y="4298"/>
                    <a:pt x="1935" y="4142"/>
                  </a:cubicBezTo>
                  <a:cubicBezTo>
                    <a:pt x="2008" y="3841"/>
                    <a:pt x="2053" y="3540"/>
                    <a:pt x="2126" y="3194"/>
                  </a:cubicBezTo>
                  <a:cubicBezTo>
                    <a:pt x="2199" y="2583"/>
                    <a:pt x="2199" y="2126"/>
                    <a:pt x="2163" y="1670"/>
                  </a:cubicBezTo>
                  <a:cubicBezTo>
                    <a:pt x="2126" y="1369"/>
                    <a:pt x="2090" y="1141"/>
                    <a:pt x="2008" y="950"/>
                  </a:cubicBezTo>
                  <a:cubicBezTo>
                    <a:pt x="1935" y="721"/>
                    <a:pt x="1825" y="530"/>
                    <a:pt x="1707" y="384"/>
                  </a:cubicBezTo>
                  <a:cubicBezTo>
                    <a:pt x="1551" y="229"/>
                    <a:pt x="1369" y="119"/>
                    <a:pt x="1177" y="37"/>
                  </a:cubicBezTo>
                  <a:cubicBezTo>
                    <a:pt x="1059" y="1"/>
                    <a:pt x="949" y="1"/>
                    <a:pt x="794" y="1"/>
                  </a:cubicBezTo>
                  <a:close/>
                </a:path>
              </a:pathLst>
            </a:custGeom>
            <a:solidFill>
              <a:srgbClr val="449B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6" name="Google Shape;5026;p58"/>
            <p:cNvSpPr/>
            <p:nvPr/>
          </p:nvSpPr>
          <p:spPr>
            <a:xfrm flipH="1">
              <a:off x="8226669" y="3737440"/>
              <a:ext cx="32628" cy="59972"/>
            </a:xfrm>
            <a:custGeom>
              <a:avLst/>
              <a:gdLst/>
              <a:ahLst/>
              <a:cxnLst/>
              <a:rect l="l" t="t" r="r" b="b"/>
              <a:pathLst>
                <a:path w="457" h="840" extrusionOk="0">
                  <a:moveTo>
                    <a:pt x="37" y="0"/>
                  </a:moveTo>
                  <a:lnTo>
                    <a:pt x="37" y="37"/>
                  </a:lnTo>
                  <a:cubicBezTo>
                    <a:pt x="1" y="37"/>
                    <a:pt x="1" y="37"/>
                    <a:pt x="1" y="73"/>
                  </a:cubicBezTo>
                  <a:cubicBezTo>
                    <a:pt x="74" y="192"/>
                    <a:pt x="156" y="338"/>
                    <a:pt x="229" y="457"/>
                  </a:cubicBezTo>
                  <a:cubicBezTo>
                    <a:pt x="265" y="566"/>
                    <a:pt x="338" y="685"/>
                    <a:pt x="384" y="794"/>
                  </a:cubicBezTo>
                  <a:cubicBezTo>
                    <a:pt x="384" y="840"/>
                    <a:pt x="420" y="840"/>
                    <a:pt x="420" y="840"/>
                  </a:cubicBezTo>
                  <a:cubicBezTo>
                    <a:pt x="457" y="840"/>
                    <a:pt x="457" y="794"/>
                    <a:pt x="457" y="794"/>
                  </a:cubicBezTo>
                  <a:cubicBezTo>
                    <a:pt x="338" y="530"/>
                    <a:pt x="229" y="265"/>
                    <a:pt x="74" y="37"/>
                  </a:cubicBezTo>
                  <a:lnTo>
                    <a:pt x="37" y="0"/>
                  </a:lnTo>
                  <a:close/>
                </a:path>
              </a:pathLst>
            </a:custGeom>
            <a:solidFill>
              <a:srgbClr val="449B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7" name="Google Shape;5027;p58"/>
            <p:cNvSpPr/>
            <p:nvPr/>
          </p:nvSpPr>
          <p:spPr>
            <a:xfrm flipH="1">
              <a:off x="8224027" y="3732228"/>
              <a:ext cx="35269" cy="70395"/>
            </a:xfrm>
            <a:custGeom>
              <a:avLst/>
              <a:gdLst/>
              <a:ahLst/>
              <a:cxnLst/>
              <a:rect l="l" t="t" r="r" b="b"/>
              <a:pathLst>
                <a:path w="494" h="986" extrusionOk="0">
                  <a:moveTo>
                    <a:pt x="1" y="0"/>
                  </a:moveTo>
                  <a:lnTo>
                    <a:pt x="1" y="37"/>
                  </a:lnTo>
                  <a:cubicBezTo>
                    <a:pt x="74" y="229"/>
                    <a:pt x="192" y="411"/>
                    <a:pt x="265" y="603"/>
                  </a:cubicBezTo>
                  <a:cubicBezTo>
                    <a:pt x="338" y="721"/>
                    <a:pt x="384" y="831"/>
                    <a:pt x="457" y="949"/>
                  </a:cubicBezTo>
                  <a:lnTo>
                    <a:pt x="457" y="986"/>
                  </a:lnTo>
                  <a:lnTo>
                    <a:pt x="493" y="986"/>
                  </a:lnTo>
                  <a:lnTo>
                    <a:pt x="493" y="949"/>
                  </a:lnTo>
                  <a:lnTo>
                    <a:pt x="493" y="913"/>
                  </a:lnTo>
                  <a:cubicBezTo>
                    <a:pt x="384" y="603"/>
                    <a:pt x="229" y="302"/>
                    <a:pt x="37" y="0"/>
                  </a:cubicBezTo>
                  <a:close/>
                </a:path>
              </a:pathLst>
            </a:custGeom>
            <a:solidFill>
              <a:srgbClr val="449B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8" name="Google Shape;5028;p58"/>
            <p:cNvSpPr/>
            <p:nvPr/>
          </p:nvSpPr>
          <p:spPr>
            <a:xfrm flipH="1">
              <a:off x="8218815" y="3728944"/>
              <a:ext cx="40481" cy="76321"/>
            </a:xfrm>
            <a:custGeom>
              <a:avLst/>
              <a:gdLst/>
              <a:ahLst/>
              <a:cxnLst/>
              <a:rect l="l" t="t" r="r" b="b"/>
              <a:pathLst>
                <a:path w="567" h="1069" extrusionOk="0">
                  <a:moveTo>
                    <a:pt x="1" y="1"/>
                  </a:moveTo>
                  <a:lnTo>
                    <a:pt x="1" y="83"/>
                  </a:lnTo>
                  <a:cubicBezTo>
                    <a:pt x="74" y="192"/>
                    <a:pt x="156" y="348"/>
                    <a:pt x="229" y="457"/>
                  </a:cubicBezTo>
                  <a:cubicBezTo>
                    <a:pt x="302" y="649"/>
                    <a:pt x="384" y="840"/>
                    <a:pt x="493" y="1032"/>
                  </a:cubicBezTo>
                  <a:lnTo>
                    <a:pt x="530" y="1068"/>
                  </a:lnTo>
                  <a:lnTo>
                    <a:pt x="530" y="1032"/>
                  </a:lnTo>
                  <a:lnTo>
                    <a:pt x="566" y="995"/>
                  </a:lnTo>
                  <a:cubicBezTo>
                    <a:pt x="457" y="840"/>
                    <a:pt x="384" y="685"/>
                    <a:pt x="302" y="503"/>
                  </a:cubicBezTo>
                  <a:cubicBezTo>
                    <a:pt x="229" y="348"/>
                    <a:pt x="156" y="192"/>
                    <a:pt x="74" y="46"/>
                  </a:cubicBezTo>
                  <a:lnTo>
                    <a:pt x="37" y="1"/>
                  </a:lnTo>
                  <a:close/>
                </a:path>
              </a:pathLst>
            </a:custGeom>
            <a:solidFill>
              <a:srgbClr val="449B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9" name="Google Shape;5029;p58"/>
            <p:cNvSpPr/>
            <p:nvPr/>
          </p:nvSpPr>
          <p:spPr>
            <a:xfrm flipH="1">
              <a:off x="8215531" y="3728944"/>
              <a:ext cx="46335" cy="89958"/>
            </a:xfrm>
            <a:custGeom>
              <a:avLst/>
              <a:gdLst/>
              <a:ahLst/>
              <a:cxnLst/>
              <a:rect l="l" t="t" r="r" b="b"/>
              <a:pathLst>
                <a:path w="649" h="1260" extrusionOk="0">
                  <a:moveTo>
                    <a:pt x="37" y="1"/>
                  </a:moveTo>
                  <a:cubicBezTo>
                    <a:pt x="37" y="46"/>
                    <a:pt x="0" y="46"/>
                    <a:pt x="37" y="83"/>
                  </a:cubicBezTo>
                  <a:cubicBezTo>
                    <a:pt x="110" y="192"/>
                    <a:pt x="192" y="348"/>
                    <a:pt x="265" y="457"/>
                  </a:cubicBezTo>
                  <a:lnTo>
                    <a:pt x="228" y="457"/>
                  </a:lnTo>
                  <a:cubicBezTo>
                    <a:pt x="301" y="576"/>
                    <a:pt x="338" y="731"/>
                    <a:pt x="420" y="840"/>
                  </a:cubicBezTo>
                  <a:cubicBezTo>
                    <a:pt x="456" y="959"/>
                    <a:pt x="529" y="1105"/>
                    <a:pt x="566" y="1223"/>
                  </a:cubicBezTo>
                  <a:cubicBezTo>
                    <a:pt x="566" y="1260"/>
                    <a:pt x="602" y="1260"/>
                    <a:pt x="602" y="1260"/>
                  </a:cubicBezTo>
                  <a:cubicBezTo>
                    <a:pt x="648" y="1260"/>
                    <a:pt x="648" y="1223"/>
                    <a:pt x="648" y="1223"/>
                  </a:cubicBezTo>
                  <a:cubicBezTo>
                    <a:pt x="566" y="995"/>
                    <a:pt x="493" y="804"/>
                    <a:pt x="420" y="612"/>
                  </a:cubicBezTo>
                  <a:cubicBezTo>
                    <a:pt x="301" y="420"/>
                    <a:pt x="228" y="192"/>
                    <a:pt x="110" y="46"/>
                  </a:cubicBezTo>
                  <a:lnTo>
                    <a:pt x="73" y="1"/>
                  </a:lnTo>
                  <a:close/>
                </a:path>
              </a:pathLst>
            </a:custGeom>
            <a:solidFill>
              <a:srgbClr val="449B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0" name="Google Shape;5030;p58"/>
            <p:cNvSpPr/>
            <p:nvPr/>
          </p:nvSpPr>
          <p:spPr>
            <a:xfrm flipH="1">
              <a:off x="8210318" y="4103486"/>
              <a:ext cx="21633" cy="52190"/>
            </a:xfrm>
            <a:custGeom>
              <a:avLst/>
              <a:gdLst/>
              <a:ahLst/>
              <a:cxnLst/>
              <a:rect l="l" t="t" r="r" b="b"/>
              <a:pathLst>
                <a:path w="303" h="731" extrusionOk="0">
                  <a:moveTo>
                    <a:pt x="266" y="0"/>
                  </a:moveTo>
                  <a:lnTo>
                    <a:pt x="229" y="46"/>
                  </a:lnTo>
                  <a:lnTo>
                    <a:pt x="229" y="82"/>
                  </a:lnTo>
                  <a:cubicBezTo>
                    <a:pt x="147" y="274"/>
                    <a:pt x="74" y="456"/>
                    <a:pt x="1" y="648"/>
                  </a:cubicBezTo>
                  <a:lnTo>
                    <a:pt x="1" y="730"/>
                  </a:lnTo>
                  <a:cubicBezTo>
                    <a:pt x="37" y="730"/>
                    <a:pt x="37" y="730"/>
                    <a:pt x="74" y="685"/>
                  </a:cubicBezTo>
                  <a:cubicBezTo>
                    <a:pt x="110" y="575"/>
                    <a:pt x="147" y="502"/>
                    <a:pt x="183" y="384"/>
                  </a:cubicBezTo>
                  <a:cubicBezTo>
                    <a:pt x="229" y="274"/>
                    <a:pt x="266" y="155"/>
                    <a:pt x="302" y="46"/>
                  </a:cubicBezTo>
                  <a:lnTo>
                    <a:pt x="266" y="0"/>
                  </a:lnTo>
                  <a:close/>
                </a:path>
              </a:pathLst>
            </a:custGeom>
            <a:solidFill>
              <a:srgbClr val="449B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1" name="Google Shape;5031;p58"/>
            <p:cNvSpPr/>
            <p:nvPr/>
          </p:nvSpPr>
          <p:spPr>
            <a:xfrm flipH="1">
              <a:off x="8207748" y="4103486"/>
              <a:ext cx="21561" cy="52190"/>
            </a:xfrm>
            <a:custGeom>
              <a:avLst/>
              <a:gdLst/>
              <a:ahLst/>
              <a:cxnLst/>
              <a:rect l="l" t="t" r="r" b="b"/>
              <a:pathLst>
                <a:path w="302" h="731" extrusionOk="0">
                  <a:moveTo>
                    <a:pt x="229" y="0"/>
                  </a:moveTo>
                  <a:cubicBezTo>
                    <a:pt x="146" y="228"/>
                    <a:pt x="73" y="456"/>
                    <a:pt x="0" y="648"/>
                  </a:cubicBezTo>
                  <a:lnTo>
                    <a:pt x="0" y="730"/>
                  </a:lnTo>
                  <a:cubicBezTo>
                    <a:pt x="37" y="730"/>
                    <a:pt x="37" y="730"/>
                    <a:pt x="73" y="685"/>
                  </a:cubicBezTo>
                  <a:cubicBezTo>
                    <a:pt x="146" y="502"/>
                    <a:pt x="229" y="274"/>
                    <a:pt x="302" y="46"/>
                  </a:cubicBezTo>
                  <a:lnTo>
                    <a:pt x="302" y="0"/>
                  </a:lnTo>
                  <a:close/>
                </a:path>
              </a:pathLst>
            </a:custGeom>
            <a:solidFill>
              <a:srgbClr val="449B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2" name="Google Shape;5032;p58"/>
            <p:cNvSpPr/>
            <p:nvPr/>
          </p:nvSpPr>
          <p:spPr>
            <a:xfrm flipH="1">
              <a:off x="8207748" y="4103486"/>
              <a:ext cx="27416" cy="59972"/>
            </a:xfrm>
            <a:custGeom>
              <a:avLst/>
              <a:gdLst/>
              <a:ahLst/>
              <a:cxnLst/>
              <a:rect l="l" t="t" r="r" b="b"/>
              <a:pathLst>
                <a:path w="384" h="840" extrusionOk="0">
                  <a:moveTo>
                    <a:pt x="311" y="0"/>
                  </a:moveTo>
                  <a:lnTo>
                    <a:pt x="311" y="82"/>
                  </a:lnTo>
                  <a:cubicBezTo>
                    <a:pt x="228" y="311"/>
                    <a:pt x="119" y="575"/>
                    <a:pt x="0" y="803"/>
                  </a:cubicBezTo>
                  <a:cubicBezTo>
                    <a:pt x="0" y="803"/>
                    <a:pt x="0" y="840"/>
                    <a:pt x="46" y="840"/>
                  </a:cubicBezTo>
                  <a:lnTo>
                    <a:pt x="82" y="840"/>
                  </a:lnTo>
                  <a:cubicBezTo>
                    <a:pt x="192" y="575"/>
                    <a:pt x="311" y="311"/>
                    <a:pt x="384" y="46"/>
                  </a:cubicBezTo>
                  <a:lnTo>
                    <a:pt x="384" y="0"/>
                  </a:lnTo>
                  <a:close/>
                </a:path>
              </a:pathLst>
            </a:custGeom>
            <a:solidFill>
              <a:srgbClr val="449B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3" name="Google Shape;5033;p58"/>
            <p:cNvSpPr/>
            <p:nvPr/>
          </p:nvSpPr>
          <p:spPr>
            <a:xfrm flipH="1">
              <a:off x="8205107" y="4103486"/>
              <a:ext cx="26845" cy="57402"/>
            </a:xfrm>
            <a:custGeom>
              <a:avLst/>
              <a:gdLst/>
              <a:ahLst/>
              <a:cxnLst/>
              <a:rect l="l" t="t" r="r" b="b"/>
              <a:pathLst>
                <a:path w="376" h="804" extrusionOk="0">
                  <a:moveTo>
                    <a:pt x="266" y="0"/>
                  </a:moveTo>
                  <a:cubicBezTo>
                    <a:pt x="266" y="82"/>
                    <a:pt x="229" y="192"/>
                    <a:pt x="229" y="274"/>
                  </a:cubicBezTo>
                  <a:cubicBezTo>
                    <a:pt x="147" y="420"/>
                    <a:pt x="74" y="575"/>
                    <a:pt x="1" y="767"/>
                  </a:cubicBezTo>
                  <a:cubicBezTo>
                    <a:pt x="1" y="767"/>
                    <a:pt x="1" y="803"/>
                    <a:pt x="37" y="803"/>
                  </a:cubicBezTo>
                  <a:lnTo>
                    <a:pt x="74" y="803"/>
                  </a:lnTo>
                  <a:cubicBezTo>
                    <a:pt x="147" y="648"/>
                    <a:pt x="183" y="539"/>
                    <a:pt x="229" y="420"/>
                  </a:cubicBezTo>
                  <a:cubicBezTo>
                    <a:pt x="266" y="311"/>
                    <a:pt x="302" y="155"/>
                    <a:pt x="339" y="46"/>
                  </a:cubicBezTo>
                  <a:cubicBezTo>
                    <a:pt x="375" y="0"/>
                    <a:pt x="339" y="0"/>
                    <a:pt x="339" y="0"/>
                  </a:cubicBezTo>
                  <a:close/>
                </a:path>
              </a:pathLst>
            </a:custGeom>
            <a:solidFill>
              <a:srgbClr val="449B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4" name="Google Shape;5034;p58"/>
            <p:cNvSpPr/>
            <p:nvPr/>
          </p:nvSpPr>
          <p:spPr>
            <a:xfrm flipH="1">
              <a:off x="8207748" y="4106699"/>
              <a:ext cx="24203" cy="65255"/>
            </a:xfrm>
            <a:custGeom>
              <a:avLst/>
              <a:gdLst/>
              <a:ahLst/>
              <a:cxnLst/>
              <a:rect l="l" t="t" r="r" b="b"/>
              <a:pathLst>
                <a:path w="339" h="914" extrusionOk="0">
                  <a:moveTo>
                    <a:pt x="302" y="1"/>
                  </a:moveTo>
                  <a:lnTo>
                    <a:pt x="266" y="37"/>
                  </a:lnTo>
                  <a:cubicBezTo>
                    <a:pt x="183" y="266"/>
                    <a:pt x="110" y="494"/>
                    <a:pt x="74" y="722"/>
                  </a:cubicBezTo>
                  <a:cubicBezTo>
                    <a:pt x="37" y="758"/>
                    <a:pt x="37" y="795"/>
                    <a:pt x="1" y="868"/>
                  </a:cubicBezTo>
                  <a:lnTo>
                    <a:pt x="1" y="913"/>
                  </a:lnTo>
                  <a:lnTo>
                    <a:pt x="74" y="913"/>
                  </a:lnTo>
                  <a:cubicBezTo>
                    <a:pt x="183" y="640"/>
                    <a:pt x="229" y="339"/>
                    <a:pt x="339" y="74"/>
                  </a:cubicBezTo>
                  <a:lnTo>
                    <a:pt x="339" y="37"/>
                  </a:lnTo>
                  <a:lnTo>
                    <a:pt x="302" y="1"/>
                  </a:lnTo>
                  <a:close/>
                </a:path>
              </a:pathLst>
            </a:custGeom>
            <a:solidFill>
              <a:srgbClr val="449B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5" name="Google Shape;5035;p58"/>
            <p:cNvSpPr/>
            <p:nvPr/>
          </p:nvSpPr>
          <p:spPr>
            <a:xfrm flipH="1">
              <a:off x="8207748" y="4106699"/>
              <a:ext cx="24203" cy="61971"/>
            </a:xfrm>
            <a:custGeom>
              <a:avLst/>
              <a:gdLst/>
              <a:ahLst/>
              <a:cxnLst/>
              <a:rect l="l" t="t" r="r" b="b"/>
              <a:pathLst>
                <a:path w="339" h="868" extrusionOk="0">
                  <a:moveTo>
                    <a:pt x="302" y="1"/>
                  </a:moveTo>
                  <a:lnTo>
                    <a:pt x="266" y="37"/>
                  </a:lnTo>
                  <a:cubicBezTo>
                    <a:pt x="229" y="183"/>
                    <a:pt x="183" y="302"/>
                    <a:pt x="147" y="457"/>
                  </a:cubicBezTo>
                  <a:cubicBezTo>
                    <a:pt x="110" y="567"/>
                    <a:pt x="74" y="685"/>
                    <a:pt x="1" y="831"/>
                  </a:cubicBezTo>
                  <a:cubicBezTo>
                    <a:pt x="1" y="831"/>
                    <a:pt x="1" y="868"/>
                    <a:pt x="37" y="868"/>
                  </a:cubicBezTo>
                  <a:cubicBezTo>
                    <a:pt x="37" y="868"/>
                    <a:pt x="74" y="868"/>
                    <a:pt x="74" y="831"/>
                  </a:cubicBezTo>
                  <a:cubicBezTo>
                    <a:pt x="147" y="722"/>
                    <a:pt x="183" y="603"/>
                    <a:pt x="229" y="457"/>
                  </a:cubicBezTo>
                  <a:cubicBezTo>
                    <a:pt x="266" y="339"/>
                    <a:pt x="302" y="183"/>
                    <a:pt x="339" y="37"/>
                  </a:cubicBezTo>
                  <a:cubicBezTo>
                    <a:pt x="339" y="37"/>
                    <a:pt x="339" y="1"/>
                    <a:pt x="302" y="1"/>
                  </a:cubicBezTo>
                  <a:close/>
                </a:path>
              </a:pathLst>
            </a:custGeom>
            <a:solidFill>
              <a:srgbClr val="449B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6" name="Google Shape;5036;p58"/>
            <p:cNvSpPr/>
            <p:nvPr/>
          </p:nvSpPr>
          <p:spPr>
            <a:xfrm flipH="1">
              <a:off x="8484560" y="3254162"/>
              <a:ext cx="309426" cy="575801"/>
            </a:xfrm>
            <a:custGeom>
              <a:avLst/>
              <a:gdLst/>
              <a:ahLst/>
              <a:cxnLst/>
              <a:rect l="l" t="t" r="r" b="b"/>
              <a:pathLst>
                <a:path w="4334" h="8065" extrusionOk="0">
                  <a:moveTo>
                    <a:pt x="1633" y="0"/>
                  </a:moveTo>
                  <a:cubicBezTo>
                    <a:pt x="1524" y="0"/>
                    <a:pt x="1405" y="37"/>
                    <a:pt x="1259" y="83"/>
                  </a:cubicBezTo>
                  <a:cubicBezTo>
                    <a:pt x="1140" y="119"/>
                    <a:pt x="1031" y="192"/>
                    <a:pt x="912" y="265"/>
                  </a:cubicBezTo>
                  <a:cubicBezTo>
                    <a:pt x="803" y="384"/>
                    <a:pt x="684" y="493"/>
                    <a:pt x="575" y="648"/>
                  </a:cubicBezTo>
                  <a:cubicBezTo>
                    <a:pt x="493" y="767"/>
                    <a:pt x="383" y="913"/>
                    <a:pt x="301" y="1104"/>
                  </a:cubicBezTo>
                  <a:cubicBezTo>
                    <a:pt x="228" y="1296"/>
                    <a:pt x="192" y="1451"/>
                    <a:pt x="119" y="1597"/>
                  </a:cubicBezTo>
                  <a:cubicBezTo>
                    <a:pt x="73" y="1752"/>
                    <a:pt x="37" y="1907"/>
                    <a:pt x="37" y="2090"/>
                  </a:cubicBezTo>
                  <a:cubicBezTo>
                    <a:pt x="0" y="2363"/>
                    <a:pt x="0" y="2664"/>
                    <a:pt x="73" y="3002"/>
                  </a:cubicBezTo>
                  <a:cubicBezTo>
                    <a:pt x="119" y="3275"/>
                    <a:pt x="192" y="3577"/>
                    <a:pt x="347" y="3878"/>
                  </a:cubicBezTo>
                  <a:cubicBezTo>
                    <a:pt x="456" y="4142"/>
                    <a:pt x="611" y="4416"/>
                    <a:pt x="803" y="4717"/>
                  </a:cubicBezTo>
                  <a:cubicBezTo>
                    <a:pt x="1140" y="5173"/>
                    <a:pt x="1560" y="5666"/>
                    <a:pt x="2126" y="6240"/>
                  </a:cubicBezTo>
                  <a:cubicBezTo>
                    <a:pt x="2472" y="6578"/>
                    <a:pt x="2810" y="6879"/>
                    <a:pt x="3120" y="7189"/>
                  </a:cubicBezTo>
                  <a:lnTo>
                    <a:pt x="3312" y="7335"/>
                  </a:lnTo>
                  <a:cubicBezTo>
                    <a:pt x="3540" y="7563"/>
                    <a:pt x="3804" y="7791"/>
                    <a:pt x="4032" y="8019"/>
                  </a:cubicBezTo>
                  <a:cubicBezTo>
                    <a:pt x="4069" y="8065"/>
                    <a:pt x="4105" y="8065"/>
                    <a:pt x="4105" y="8065"/>
                  </a:cubicBezTo>
                  <a:cubicBezTo>
                    <a:pt x="4142" y="8065"/>
                    <a:pt x="4178" y="8065"/>
                    <a:pt x="4224" y="8019"/>
                  </a:cubicBezTo>
                  <a:cubicBezTo>
                    <a:pt x="4260" y="7983"/>
                    <a:pt x="4260" y="7910"/>
                    <a:pt x="4224" y="7873"/>
                  </a:cubicBezTo>
                  <a:cubicBezTo>
                    <a:pt x="4260" y="7454"/>
                    <a:pt x="4333" y="6961"/>
                    <a:pt x="4333" y="6468"/>
                  </a:cubicBezTo>
                  <a:lnTo>
                    <a:pt x="4333" y="5136"/>
                  </a:lnTo>
                  <a:cubicBezTo>
                    <a:pt x="4297" y="4680"/>
                    <a:pt x="4260" y="4224"/>
                    <a:pt x="4224" y="3768"/>
                  </a:cubicBezTo>
                  <a:cubicBezTo>
                    <a:pt x="4142" y="3312"/>
                    <a:pt x="4069" y="2892"/>
                    <a:pt x="3950" y="2473"/>
                  </a:cubicBezTo>
                  <a:cubicBezTo>
                    <a:pt x="3914" y="2318"/>
                    <a:pt x="3877" y="2135"/>
                    <a:pt x="3804" y="1944"/>
                  </a:cubicBezTo>
                  <a:cubicBezTo>
                    <a:pt x="3722" y="1825"/>
                    <a:pt x="3686" y="1679"/>
                    <a:pt x="3613" y="1524"/>
                  </a:cubicBezTo>
                  <a:cubicBezTo>
                    <a:pt x="3458" y="1259"/>
                    <a:pt x="3266" y="1031"/>
                    <a:pt x="3084" y="767"/>
                  </a:cubicBezTo>
                  <a:cubicBezTo>
                    <a:pt x="2856" y="539"/>
                    <a:pt x="2627" y="347"/>
                    <a:pt x="2399" y="229"/>
                  </a:cubicBezTo>
                  <a:cubicBezTo>
                    <a:pt x="2126" y="83"/>
                    <a:pt x="1898" y="0"/>
                    <a:pt x="1633" y="0"/>
                  </a:cubicBezTo>
                  <a:close/>
                </a:path>
              </a:pathLst>
            </a:custGeom>
            <a:solidFill>
              <a:srgbClr val="90AF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7" name="Google Shape;5037;p58"/>
            <p:cNvSpPr/>
            <p:nvPr/>
          </p:nvSpPr>
          <p:spPr>
            <a:xfrm flipH="1">
              <a:off x="8422020" y="3856599"/>
              <a:ext cx="444934" cy="230677"/>
            </a:xfrm>
            <a:custGeom>
              <a:avLst/>
              <a:gdLst/>
              <a:ahLst/>
              <a:cxnLst/>
              <a:rect l="l" t="t" r="r" b="b"/>
              <a:pathLst>
                <a:path w="6232" h="3231" extrusionOk="0">
                  <a:moveTo>
                    <a:pt x="1214" y="1"/>
                  </a:moveTo>
                  <a:cubicBezTo>
                    <a:pt x="1141" y="1"/>
                    <a:pt x="1059" y="1"/>
                    <a:pt x="949" y="37"/>
                  </a:cubicBezTo>
                  <a:cubicBezTo>
                    <a:pt x="794" y="37"/>
                    <a:pt x="639" y="119"/>
                    <a:pt x="529" y="192"/>
                  </a:cubicBezTo>
                  <a:cubicBezTo>
                    <a:pt x="374" y="265"/>
                    <a:pt x="265" y="384"/>
                    <a:pt x="146" y="539"/>
                  </a:cubicBezTo>
                  <a:cubicBezTo>
                    <a:pt x="73" y="685"/>
                    <a:pt x="0" y="840"/>
                    <a:pt x="0" y="1032"/>
                  </a:cubicBezTo>
                  <a:cubicBezTo>
                    <a:pt x="0" y="1178"/>
                    <a:pt x="37" y="1333"/>
                    <a:pt x="73" y="1524"/>
                  </a:cubicBezTo>
                  <a:cubicBezTo>
                    <a:pt x="146" y="1634"/>
                    <a:pt x="228" y="1789"/>
                    <a:pt x="338" y="1944"/>
                  </a:cubicBezTo>
                  <a:cubicBezTo>
                    <a:pt x="457" y="2090"/>
                    <a:pt x="566" y="2209"/>
                    <a:pt x="721" y="2318"/>
                  </a:cubicBezTo>
                  <a:cubicBezTo>
                    <a:pt x="949" y="2546"/>
                    <a:pt x="1250" y="2701"/>
                    <a:pt x="1597" y="2856"/>
                  </a:cubicBezTo>
                  <a:cubicBezTo>
                    <a:pt x="1934" y="3002"/>
                    <a:pt x="2281" y="3084"/>
                    <a:pt x="2655" y="3157"/>
                  </a:cubicBezTo>
                  <a:cubicBezTo>
                    <a:pt x="3002" y="3230"/>
                    <a:pt x="3339" y="3230"/>
                    <a:pt x="3722" y="3230"/>
                  </a:cubicBezTo>
                  <a:lnTo>
                    <a:pt x="3832" y="3230"/>
                  </a:lnTo>
                  <a:cubicBezTo>
                    <a:pt x="4215" y="3230"/>
                    <a:pt x="4598" y="3194"/>
                    <a:pt x="4972" y="3121"/>
                  </a:cubicBezTo>
                  <a:cubicBezTo>
                    <a:pt x="5392" y="3048"/>
                    <a:pt x="5775" y="2929"/>
                    <a:pt x="6158" y="2774"/>
                  </a:cubicBezTo>
                  <a:cubicBezTo>
                    <a:pt x="6158" y="2774"/>
                    <a:pt x="6195" y="2774"/>
                    <a:pt x="6195" y="2738"/>
                  </a:cubicBezTo>
                  <a:cubicBezTo>
                    <a:pt x="6231" y="2701"/>
                    <a:pt x="6231" y="2701"/>
                    <a:pt x="6231" y="2665"/>
                  </a:cubicBezTo>
                  <a:cubicBezTo>
                    <a:pt x="6231" y="2628"/>
                    <a:pt x="6195" y="2592"/>
                    <a:pt x="6195" y="2592"/>
                  </a:cubicBezTo>
                  <a:cubicBezTo>
                    <a:pt x="5583" y="2053"/>
                    <a:pt x="4863" y="1597"/>
                    <a:pt x="3987" y="1105"/>
                  </a:cubicBezTo>
                  <a:cubicBezTo>
                    <a:pt x="3649" y="877"/>
                    <a:pt x="3230" y="685"/>
                    <a:pt x="2847" y="494"/>
                  </a:cubicBezTo>
                  <a:cubicBezTo>
                    <a:pt x="2582" y="384"/>
                    <a:pt x="2281" y="229"/>
                    <a:pt x="1934" y="156"/>
                  </a:cubicBezTo>
                  <a:cubicBezTo>
                    <a:pt x="1670" y="37"/>
                    <a:pt x="1442" y="1"/>
                    <a:pt x="1214" y="1"/>
                  </a:cubicBezTo>
                  <a:close/>
                </a:path>
              </a:pathLst>
            </a:custGeom>
            <a:solidFill>
              <a:srgbClr val="90AF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8" name="Google Shape;5038;p58"/>
            <p:cNvSpPr/>
            <p:nvPr/>
          </p:nvSpPr>
          <p:spPr>
            <a:xfrm flipH="1">
              <a:off x="8177768" y="3457997"/>
              <a:ext cx="301644" cy="442363"/>
            </a:xfrm>
            <a:custGeom>
              <a:avLst/>
              <a:gdLst/>
              <a:ahLst/>
              <a:cxnLst/>
              <a:rect l="l" t="t" r="r" b="b"/>
              <a:pathLst>
                <a:path w="4225" h="6196" extrusionOk="0">
                  <a:moveTo>
                    <a:pt x="3157" y="1"/>
                  </a:moveTo>
                  <a:cubicBezTo>
                    <a:pt x="3084" y="1"/>
                    <a:pt x="2965" y="37"/>
                    <a:pt x="2856" y="37"/>
                  </a:cubicBezTo>
                  <a:cubicBezTo>
                    <a:pt x="2591" y="110"/>
                    <a:pt x="2327" y="229"/>
                    <a:pt x="2099" y="420"/>
                  </a:cubicBezTo>
                  <a:cubicBezTo>
                    <a:pt x="1825" y="685"/>
                    <a:pt x="1560" y="950"/>
                    <a:pt x="1369" y="1251"/>
                  </a:cubicBezTo>
                  <a:cubicBezTo>
                    <a:pt x="995" y="1789"/>
                    <a:pt x="685" y="2427"/>
                    <a:pt x="457" y="3230"/>
                  </a:cubicBezTo>
                  <a:cubicBezTo>
                    <a:pt x="192" y="4143"/>
                    <a:pt x="82" y="5128"/>
                    <a:pt x="0" y="6040"/>
                  </a:cubicBezTo>
                  <a:cubicBezTo>
                    <a:pt x="0" y="6077"/>
                    <a:pt x="46" y="6159"/>
                    <a:pt x="82" y="6159"/>
                  </a:cubicBezTo>
                  <a:cubicBezTo>
                    <a:pt x="82" y="6195"/>
                    <a:pt x="119" y="6195"/>
                    <a:pt x="155" y="6195"/>
                  </a:cubicBezTo>
                  <a:cubicBezTo>
                    <a:pt x="155" y="6195"/>
                    <a:pt x="192" y="6195"/>
                    <a:pt x="192" y="6159"/>
                  </a:cubicBezTo>
                  <a:cubicBezTo>
                    <a:pt x="502" y="5894"/>
                    <a:pt x="803" y="5666"/>
                    <a:pt x="1104" y="5438"/>
                  </a:cubicBezTo>
                  <a:cubicBezTo>
                    <a:pt x="1451" y="5128"/>
                    <a:pt x="1825" y="4863"/>
                    <a:pt x="2135" y="4562"/>
                  </a:cubicBezTo>
                  <a:cubicBezTo>
                    <a:pt x="2327" y="4407"/>
                    <a:pt x="2473" y="4252"/>
                    <a:pt x="2591" y="4106"/>
                  </a:cubicBezTo>
                  <a:cubicBezTo>
                    <a:pt x="2737" y="3951"/>
                    <a:pt x="2892" y="3796"/>
                    <a:pt x="2965" y="3650"/>
                  </a:cubicBezTo>
                  <a:cubicBezTo>
                    <a:pt x="3239" y="3303"/>
                    <a:pt x="3467" y="3002"/>
                    <a:pt x="3613" y="2701"/>
                  </a:cubicBezTo>
                  <a:cubicBezTo>
                    <a:pt x="3841" y="2318"/>
                    <a:pt x="4033" y="1971"/>
                    <a:pt x="4106" y="1634"/>
                  </a:cubicBezTo>
                  <a:cubicBezTo>
                    <a:pt x="4188" y="1406"/>
                    <a:pt x="4224" y="1023"/>
                    <a:pt x="4106" y="649"/>
                  </a:cubicBezTo>
                  <a:cubicBezTo>
                    <a:pt x="4069" y="530"/>
                    <a:pt x="3996" y="420"/>
                    <a:pt x="3878" y="302"/>
                  </a:cubicBezTo>
                  <a:cubicBezTo>
                    <a:pt x="3805" y="229"/>
                    <a:pt x="3695" y="147"/>
                    <a:pt x="3576" y="74"/>
                  </a:cubicBezTo>
                  <a:cubicBezTo>
                    <a:pt x="3467" y="37"/>
                    <a:pt x="3312" y="1"/>
                    <a:pt x="3157" y="1"/>
                  </a:cubicBezTo>
                  <a:close/>
                </a:path>
              </a:pathLst>
            </a:custGeom>
            <a:solidFill>
              <a:srgbClr val="90AF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9" name="Google Shape;5039;p58"/>
            <p:cNvSpPr/>
            <p:nvPr/>
          </p:nvSpPr>
          <p:spPr>
            <a:xfrm flipH="1">
              <a:off x="8218818" y="3856599"/>
              <a:ext cx="157069" cy="312068"/>
            </a:xfrm>
            <a:custGeom>
              <a:avLst/>
              <a:gdLst/>
              <a:ahLst/>
              <a:cxnLst/>
              <a:rect l="l" t="t" r="r" b="b"/>
              <a:pathLst>
                <a:path w="2200" h="4371" extrusionOk="0">
                  <a:moveTo>
                    <a:pt x="1369" y="1"/>
                  </a:moveTo>
                  <a:cubicBezTo>
                    <a:pt x="1251" y="1"/>
                    <a:pt x="1141" y="1"/>
                    <a:pt x="1023" y="37"/>
                  </a:cubicBezTo>
                  <a:cubicBezTo>
                    <a:pt x="795" y="83"/>
                    <a:pt x="649" y="192"/>
                    <a:pt x="494" y="384"/>
                  </a:cubicBezTo>
                  <a:cubicBezTo>
                    <a:pt x="338" y="539"/>
                    <a:pt x="265" y="685"/>
                    <a:pt x="192" y="950"/>
                  </a:cubicBezTo>
                  <a:cubicBezTo>
                    <a:pt x="110" y="1141"/>
                    <a:pt x="74" y="1369"/>
                    <a:pt x="37" y="1634"/>
                  </a:cubicBezTo>
                  <a:cubicBezTo>
                    <a:pt x="1" y="2090"/>
                    <a:pt x="1" y="2592"/>
                    <a:pt x="74" y="3194"/>
                  </a:cubicBezTo>
                  <a:cubicBezTo>
                    <a:pt x="110" y="3577"/>
                    <a:pt x="192" y="3960"/>
                    <a:pt x="265" y="4298"/>
                  </a:cubicBezTo>
                  <a:cubicBezTo>
                    <a:pt x="265" y="4334"/>
                    <a:pt x="338" y="4371"/>
                    <a:pt x="375" y="4371"/>
                  </a:cubicBezTo>
                  <a:lnTo>
                    <a:pt x="457" y="4371"/>
                  </a:lnTo>
                  <a:cubicBezTo>
                    <a:pt x="494" y="4371"/>
                    <a:pt x="494" y="4334"/>
                    <a:pt x="530" y="4298"/>
                  </a:cubicBezTo>
                  <a:cubicBezTo>
                    <a:pt x="603" y="4188"/>
                    <a:pt x="685" y="4033"/>
                    <a:pt x="831" y="3842"/>
                  </a:cubicBezTo>
                  <a:cubicBezTo>
                    <a:pt x="877" y="3769"/>
                    <a:pt x="950" y="3686"/>
                    <a:pt x="986" y="3613"/>
                  </a:cubicBezTo>
                  <a:cubicBezTo>
                    <a:pt x="1178" y="3422"/>
                    <a:pt x="1333" y="3194"/>
                    <a:pt x="1479" y="2966"/>
                  </a:cubicBezTo>
                  <a:cubicBezTo>
                    <a:pt x="1561" y="2820"/>
                    <a:pt x="1670" y="2665"/>
                    <a:pt x="1743" y="2437"/>
                  </a:cubicBezTo>
                  <a:cubicBezTo>
                    <a:pt x="1862" y="2209"/>
                    <a:pt x="1935" y="1981"/>
                    <a:pt x="2017" y="1752"/>
                  </a:cubicBezTo>
                  <a:cubicBezTo>
                    <a:pt x="2090" y="1488"/>
                    <a:pt x="2163" y="1260"/>
                    <a:pt x="2163" y="1032"/>
                  </a:cubicBezTo>
                  <a:cubicBezTo>
                    <a:pt x="2199" y="913"/>
                    <a:pt x="2199" y="840"/>
                    <a:pt x="2163" y="722"/>
                  </a:cubicBezTo>
                  <a:cubicBezTo>
                    <a:pt x="2163" y="612"/>
                    <a:pt x="2163" y="539"/>
                    <a:pt x="2126" y="421"/>
                  </a:cubicBezTo>
                  <a:cubicBezTo>
                    <a:pt x="2090" y="348"/>
                    <a:pt x="2017" y="265"/>
                    <a:pt x="1971" y="192"/>
                  </a:cubicBezTo>
                  <a:cubicBezTo>
                    <a:pt x="1898" y="119"/>
                    <a:pt x="1825" y="83"/>
                    <a:pt x="1707" y="37"/>
                  </a:cubicBezTo>
                  <a:cubicBezTo>
                    <a:pt x="1634" y="1"/>
                    <a:pt x="1515" y="1"/>
                    <a:pt x="1369" y="1"/>
                  </a:cubicBezTo>
                  <a:close/>
                </a:path>
              </a:pathLst>
            </a:custGeom>
            <a:solidFill>
              <a:srgbClr val="90AF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0" name="Google Shape;5040;p58"/>
            <p:cNvSpPr/>
            <p:nvPr/>
          </p:nvSpPr>
          <p:spPr>
            <a:xfrm flipH="1">
              <a:off x="7849485" y="3172771"/>
              <a:ext cx="252167" cy="518470"/>
            </a:xfrm>
            <a:custGeom>
              <a:avLst/>
              <a:gdLst/>
              <a:ahLst/>
              <a:cxnLst/>
              <a:rect l="l" t="t" r="r" b="b"/>
              <a:pathLst>
                <a:path w="3532" h="7262" extrusionOk="0">
                  <a:moveTo>
                    <a:pt x="2008" y="0"/>
                  </a:moveTo>
                  <a:cubicBezTo>
                    <a:pt x="1862" y="0"/>
                    <a:pt x="1670" y="37"/>
                    <a:pt x="1515" y="119"/>
                  </a:cubicBezTo>
                  <a:cubicBezTo>
                    <a:pt x="1369" y="192"/>
                    <a:pt x="1214" y="265"/>
                    <a:pt x="1059" y="383"/>
                  </a:cubicBezTo>
                  <a:cubicBezTo>
                    <a:pt x="831" y="575"/>
                    <a:pt x="603" y="803"/>
                    <a:pt x="457" y="1067"/>
                  </a:cubicBezTo>
                  <a:cubicBezTo>
                    <a:pt x="146" y="1524"/>
                    <a:pt x="1" y="2135"/>
                    <a:pt x="1" y="2819"/>
                  </a:cubicBezTo>
                  <a:cubicBezTo>
                    <a:pt x="1" y="3120"/>
                    <a:pt x="1" y="3421"/>
                    <a:pt x="37" y="3768"/>
                  </a:cubicBezTo>
                  <a:cubicBezTo>
                    <a:pt x="74" y="4069"/>
                    <a:pt x="146" y="4415"/>
                    <a:pt x="229" y="4753"/>
                  </a:cubicBezTo>
                  <a:cubicBezTo>
                    <a:pt x="302" y="5173"/>
                    <a:pt x="411" y="5556"/>
                    <a:pt x="493" y="5930"/>
                  </a:cubicBezTo>
                  <a:cubicBezTo>
                    <a:pt x="566" y="6158"/>
                    <a:pt x="603" y="6386"/>
                    <a:pt x="685" y="6614"/>
                  </a:cubicBezTo>
                  <a:cubicBezTo>
                    <a:pt x="721" y="6769"/>
                    <a:pt x="758" y="6961"/>
                    <a:pt x="794" y="7107"/>
                  </a:cubicBezTo>
                  <a:cubicBezTo>
                    <a:pt x="758" y="7152"/>
                    <a:pt x="758" y="7189"/>
                    <a:pt x="794" y="7225"/>
                  </a:cubicBezTo>
                  <a:cubicBezTo>
                    <a:pt x="794" y="7262"/>
                    <a:pt x="831" y="7262"/>
                    <a:pt x="913" y="7262"/>
                  </a:cubicBezTo>
                  <a:lnTo>
                    <a:pt x="949" y="7262"/>
                  </a:lnTo>
                  <a:cubicBezTo>
                    <a:pt x="986" y="7262"/>
                    <a:pt x="986" y="7262"/>
                    <a:pt x="1022" y="7225"/>
                  </a:cubicBezTo>
                  <a:cubicBezTo>
                    <a:pt x="1250" y="7034"/>
                    <a:pt x="1478" y="6842"/>
                    <a:pt x="1706" y="6578"/>
                  </a:cubicBezTo>
                  <a:cubicBezTo>
                    <a:pt x="1898" y="6313"/>
                    <a:pt x="2090" y="6012"/>
                    <a:pt x="2281" y="5629"/>
                  </a:cubicBezTo>
                  <a:cubicBezTo>
                    <a:pt x="2427" y="5364"/>
                    <a:pt x="2582" y="5054"/>
                    <a:pt x="2737" y="4644"/>
                  </a:cubicBezTo>
                  <a:cubicBezTo>
                    <a:pt x="2847" y="4333"/>
                    <a:pt x="3002" y="3996"/>
                    <a:pt x="3111" y="3649"/>
                  </a:cubicBezTo>
                  <a:cubicBezTo>
                    <a:pt x="3303" y="3157"/>
                    <a:pt x="3376" y="2737"/>
                    <a:pt x="3458" y="2363"/>
                  </a:cubicBezTo>
                  <a:cubicBezTo>
                    <a:pt x="3531" y="1907"/>
                    <a:pt x="3495" y="1487"/>
                    <a:pt x="3376" y="1104"/>
                  </a:cubicBezTo>
                  <a:cubicBezTo>
                    <a:pt x="3303" y="839"/>
                    <a:pt x="3148" y="493"/>
                    <a:pt x="2847" y="228"/>
                  </a:cubicBezTo>
                  <a:cubicBezTo>
                    <a:pt x="2737" y="155"/>
                    <a:pt x="2582" y="82"/>
                    <a:pt x="2427" y="37"/>
                  </a:cubicBezTo>
                  <a:cubicBezTo>
                    <a:pt x="2354" y="0"/>
                    <a:pt x="2236" y="0"/>
                    <a:pt x="2090" y="0"/>
                  </a:cubicBezTo>
                  <a:close/>
                </a:path>
              </a:pathLst>
            </a:custGeom>
            <a:solidFill>
              <a:srgbClr val="90AF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1" name="Google Shape;5041;p58"/>
            <p:cNvSpPr/>
            <p:nvPr/>
          </p:nvSpPr>
          <p:spPr>
            <a:xfrm flipH="1">
              <a:off x="7651506" y="3500977"/>
              <a:ext cx="409736" cy="407166"/>
            </a:xfrm>
            <a:custGeom>
              <a:avLst/>
              <a:gdLst/>
              <a:ahLst/>
              <a:cxnLst/>
              <a:rect l="l" t="t" r="r" b="b"/>
              <a:pathLst>
                <a:path w="5739" h="5703" extrusionOk="0">
                  <a:moveTo>
                    <a:pt x="4826" y="1"/>
                  </a:moveTo>
                  <a:cubicBezTo>
                    <a:pt x="4753" y="1"/>
                    <a:pt x="4680" y="1"/>
                    <a:pt x="4598" y="47"/>
                  </a:cubicBezTo>
                  <a:cubicBezTo>
                    <a:pt x="4333" y="83"/>
                    <a:pt x="4069" y="156"/>
                    <a:pt x="3914" y="229"/>
                  </a:cubicBezTo>
                  <a:cubicBezTo>
                    <a:pt x="3686" y="311"/>
                    <a:pt x="3494" y="421"/>
                    <a:pt x="3266" y="576"/>
                  </a:cubicBezTo>
                  <a:cubicBezTo>
                    <a:pt x="3084" y="685"/>
                    <a:pt x="2892" y="840"/>
                    <a:pt x="2664" y="1068"/>
                  </a:cubicBezTo>
                  <a:cubicBezTo>
                    <a:pt x="2399" y="1296"/>
                    <a:pt x="2126" y="1597"/>
                    <a:pt x="1861" y="1944"/>
                  </a:cubicBezTo>
                  <a:cubicBezTo>
                    <a:pt x="1405" y="2510"/>
                    <a:pt x="985" y="3239"/>
                    <a:pt x="611" y="3997"/>
                  </a:cubicBezTo>
                  <a:cubicBezTo>
                    <a:pt x="383" y="4489"/>
                    <a:pt x="155" y="5018"/>
                    <a:pt x="0" y="5557"/>
                  </a:cubicBezTo>
                  <a:lnTo>
                    <a:pt x="0" y="5630"/>
                  </a:lnTo>
                  <a:lnTo>
                    <a:pt x="73" y="5703"/>
                  </a:lnTo>
                  <a:lnTo>
                    <a:pt x="119" y="5703"/>
                  </a:lnTo>
                  <a:cubicBezTo>
                    <a:pt x="155" y="5703"/>
                    <a:pt x="192" y="5666"/>
                    <a:pt x="228" y="5630"/>
                  </a:cubicBezTo>
                  <a:cubicBezTo>
                    <a:pt x="420" y="5520"/>
                    <a:pt x="611" y="5475"/>
                    <a:pt x="803" y="5402"/>
                  </a:cubicBezTo>
                  <a:cubicBezTo>
                    <a:pt x="1031" y="5329"/>
                    <a:pt x="1296" y="5210"/>
                    <a:pt x="1524" y="5137"/>
                  </a:cubicBezTo>
                  <a:cubicBezTo>
                    <a:pt x="1788" y="5018"/>
                    <a:pt x="2053" y="4909"/>
                    <a:pt x="2354" y="4754"/>
                  </a:cubicBezTo>
                  <a:cubicBezTo>
                    <a:pt x="2965" y="4416"/>
                    <a:pt x="3540" y="4033"/>
                    <a:pt x="4069" y="3650"/>
                  </a:cubicBezTo>
                  <a:cubicBezTo>
                    <a:pt x="4370" y="3422"/>
                    <a:pt x="4598" y="3194"/>
                    <a:pt x="4826" y="2929"/>
                  </a:cubicBezTo>
                  <a:cubicBezTo>
                    <a:pt x="5054" y="2701"/>
                    <a:pt x="5246" y="2437"/>
                    <a:pt x="5401" y="2172"/>
                  </a:cubicBezTo>
                  <a:cubicBezTo>
                    <a:pt x="5547" y="1908"/>
                    <a:pt x="5665" y="1597"/>
                    <a:pt x="5702" y="1333"/>
                  </a:cubicBezTo>
                  <a:cubicBezTo>
                    <a:pt x="5702" y="1187"/>
                    <a:pt x="5738" y="1032"/>
                    <a:pt x="5702" y="877"/>
                  </a:cubicBezTo>
                  <a:cubicBezTo>
                    <a:pt x="5702" y="731"/>
                    <a:pt x="5665" y="612"/>
                    <a:pt x="5629" y="503"/>
                  </a:cubicBezTo>
                  <a:cubicBezTo>
                    <a:pt x="5592" y="384"/>
                    <a:pt x="5547" y="311"/>
                    <a:pt x="5474" y="229"/>
                  </a:cubicBezTo>
                  <a:cubicBezTo>
                    <a:pt x="5401" y="156"/>
                    <a:pt x="5319" y="120"/>
                    <a:pt x="5209" y="83"/>
                  </a:cubicBezTo>
                  <a:cubicBezTo>
                    <a:pt x="5136" y="47"/>
                    <a:pt x="5018" y="1"/>
                    <a:pt x="4908" y="1"/>
                  </a:cubicBezTo>
                  <a:close/>
                </a:path>
              </a:pathLst>
            </a:custGeom>
            <a:solidFill>
              <a:srgbClr val="90AF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2" name="Google Shape;5042;p58"/>
            <p:cNvSpPr/>
            <p:nvPr/>
          </p:nvSpPr>
          <p:spPr>
            <a:xfrm flipH="1">
              <a:off x="7773306" y="3867666"/>
              <a:ext cx="299002" cy="330987"/>
            </a:xfrm>
            <a:custGeom>
              <a:avLst/>
              <a:gdLst/>
              <a:ahLst/>
              <a:cxnLst/>
              <a:rect l="l" t="t" r="r" b="b"/>
              <a:pathLst>
                <a:path w="4188" h="4636" extrusionOk="0">
                  <a:moveTo>
                    <a:pt x="3047" y="1"/>
                  </a:moveTo>
                  <a:cubicBezTo>
                    <a:pt x="2965" y="1"/>
                    <a:pt x="2855" y="1"/>
                    <a:pt x="2700" y="37"/>
                  </a:cubicBezTo>
                  <a:cubicBezTo>
                    <a:pt x="2591" y="74"/>
                    <a:pt x="2436" y="156"/>
                    <a:pt x="2281" y="229"/>
                  </a:cubicBezTo>
                  <a:cubicBezTo>
                    <a:pt x="2135" y="302"/>
                    <a:pt x="1980" y="384"/>
                    <a:pt x="1870" y="494"/>
                  </a:cubicBezTo>
                  <a:cubicBezTo>
                    <a:pt x="1715" y="567"/>
                    <a:pt x="1597" y="685"/>
                    <a:pt x="1451" y="840"/>
                  </a:cubicBezTo>
                  <a:cubicBezTo>
                    <a:pt x="1259" y="1023"/>
                    <a:pt x="1067" y="1251"/>
                    <a:pt x="876" y="1479"/>
                  </a:cubicBezTo>
                  <a:cubicBezTo>
                    <a:pt x="575" y="1935"/>
                    <a:pt x="310" y="2437"/>
                    <a:pt x="192" y="2929"/>
                  </a:cubicBezTo>
                  <a:cubicBezTo>
                    <a:pt x="46" y="3422"/>
                    <a:pt x="0" y="3951"/>
                    <a:pt x="82" y="4526"/>
                  </a:cubicBezTo>
                  <a:cubicBezTo>
                    <a:pt x="82" y="4562"/>
                    <a:pt x="82" y="4562"/>
                    <a:pt x="119" y="4599"/>
                  </a:cubicBezTo>
                  <a:cubicBezTo>
                    <a:pt x="119" y="4635"/>
                    <a:pt x="155" y="4635"/>
                    <a:pt x="192" y="4635"/>
                  </a:cubicBezTo>
                  <a:cubicBezTo>
                    <a:pt x="228" y="4635"/>
                    <a:pt x="274" y="4635"/>
                    <a:pt x="274" y="4599"/>
                  </a:cubicBezTo>
                  <a:cubicBezTo>
                    <a:pt x="730" y="4526"/>
                    <a:pt x="1140" y="4407"/>
                    <a:pt x="1487" y="4216"/>
                  </a:cubicBezTo>
                  <a:cubicBezTo>
                    <a:pt x="1679" y="4106"/>
                    <a:pt x="1825" y="4033"/>
                    <a:pt x="1980" y="3915"/>
                  </a:cubicBezTo>
                  <a:cubicBezTo>
                    <a:pt x="2399" y="3614"/>
                    <a:pt x="2819" y="3267"/>
                    <a:pt x="3157" y="2847"/>
                  </a:cubicBezTo>
                  <a:cubicBezTo>
                    <a:pt x="3385" y="2665"/>
                    <a:pt x="3540" y="2437"/>
                    <a:pt x="3695" y="2209"/>
                  </a:cubicBezTo>
                  <a:cubicBezTo>
                    <a:pt x="3877" y="2017"/>
                    <a:pt x="3996" y="1789"/>
                    <a:pt x="4069" y="1561"/>
                  </a:cubicBezTo>
                  <a:cubicBezTo>
                    <a:pt x="4151" y="1333"/>
                    <a:pt x="4187" y="1141"/>
                    <a:pt x="4187" y="950"/>
                  </a:cubicBezTo>
                  <a:cubicBezTo>
                    <a:pt x="4187" y="877"/>
                    <a:pt x="4151" y="840"/>
                    <a:pt x="4151" y="795"/>
                  </a:cubicBezTo>
                  <a:cubicBezTo>
                    <a:pt x="4151" y="722"/>
                    <a:pt x="4105" y="685"/>
                    <a:pt x="4105" y="649"/>
                  </a:cubicBezTo>
                  <a:cubicBezTo>
                    <a:pt x="4069" y="530"/>
                    <a:pt x="3996" y="457"/>
                    <a:pt x="3923" y="384"/>
                  </a:cubicBezTo>
                  <a:cubicBezTo>
                    <a:pt x="3841" y="302"/>
                    <a:pt x="3731" y="193"/>
                    <a:pt x="3613" y="156"/>
                  </a:cubicBezTo>
                  <a:cubicBezTo>
                    <a:pt x="3503" y="74"/>
                    <a:pt x="3348" y="37"/>
                    <a:pt x="3157" y="1"/>
                  </a:cubicBezTo>
                  <a:close/>
                </a:path>
              </a:pathLst>
            </a:custGeom>
            <a:solidFill>
              <a:srgbClr val="90AF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3" name="Google Shape;5043;p58"/>
            <p:cNvSpPr/>
            <p:nvPr/>
          </p:nvSpPr>
          <p:spPr>
            <a:xfrm flipH="1">
              <a:off x="8104868" y="3989467"/>
              <a:ext cx="130296" cy="206546"/>
            </a:xfrm>
            <a:custGeom>
              <a:avLst/>
              <a:gdLst/>
              <a:ahLst/>
              <a:cxnLst/>
              <a:rect l="l" t="t" r="r" b="b"/>
              <a:pathLst>
                <a:path w="1825" h="2893" extrusionOk="0">
                  <a:moveTo>
                    <a:pt x="539" y="1"/>
                  </a:moveTo>
                  <a:cubicBezTo>
                    <a:pt x="420" y="1"/>
                    <a:pt x="347" y="47"/>
                    <a:pt x="274" y="120"/>
                  </a:cubicBezTo>
                  <a:cubicBezTo>
                    <a:pt x="192" y="156"/>
                    <a:pt x="155" y="229"/>
                    <a:pt x="82" y="311"/>
                  </a:cubicBezTo>
                  <a:cubicBezTo>
                    <a:pt x="0" y="457"/>
                    <a:pt x="46" y="685"/>
                    <a:pt x="82" y="840"/>
                  </a:cubicBezTo>
                  <a:cubicBezTo>
                    <a:pt x="155" y="1068"/>
                    <a:pt x="228" y="1260"/>
                    <a:pt x="347" y="1451"/>
                  </a:cubicBezTo>
                  <a:cubicBezTo>
                    <a:pt x="539" y="1752"/>
                    <a:pt x="767" y="2053"/>
                    <a:pt x="1031" y="2364"/>
                  </a:cubicBezTo>
                  <a:lnTo>
                    <a:pt x="1369" y="2701"/>
                  </a:lnTo>
                  <a:cubicBezTo>
                    <a:pt x="1414" y="2738"/>
                    <a:pt x="1451" y="2783"/>
                    <a:pt x="1487" y="2783"/>
                  </a:cubicBezTo>
                  <a:cubicBezTo>
                    <a:pt x="1524" y="2820"/>
                    <a:pt x="1597" y="2856"/>
                    <a:pt x="1642" y="2856"/>
                  </a:cubicBezTo>
                  <a:cubicBezTo>
                    <a:pt x="1642" y="2893"/>
                    <a:pt x="1679" y="2893"/>
                    <a:pt x="1679" y="2893"/>
                  </a:cubicBezTo>
                  <a:cubicBezTo>
                    <a:pt x="1715" y="2893"/>
                    <a:pt x="1752" y="2856"/>
                    <a:pt x="1788" y="2820"/>
                  </a:cubicBezTo>
                  <a:cubicBezTo>
                    <a:pt x="1788" y="2820"/>
                    <a:pt x="1825" y="2783"/>
                    <a:pt x="1825" y="2738"/>
                  </a:cubicBezTo>
                  <a:cubicBezTo>
                    <a:pt x="1788" y="2592"/>
                    <a:pt x="1788" y="2473"/>
                    <a:pt x="1752" y="2327"/>
                  </a:cubicBezTo>
                  <a:lnTo>
                    <a:pt x="1752" y="2209"/>
                  </a:lnTo>
                  <a:cubicBezTo>
                    <a:pt x="1715" y="1981"/>
                    <a:pt x="1715" y="1716"/>
                    <a:pt x="1642" y="1451"/>
                  </a:cubicBezTo>
                  <a:cubicBezTo>
                    <a:pt x="1597" y="1141"/>
                    <a:pt x="1560" y="913"/>
                    <a:pt x="1487" y="731"/>
                  </a:cubicBezTo>
                  <a:cubicBezTo>
                    <a:pt x="1369" y="457"/>
                    <a:pt x="1259" y="275"/>
                    <a:pt x="1104" y="156"/>
                  </a:cubicBezTo>
                  <a:cubicBezTo>
                    <a:pt x="1031" y="83"/>
                    <a:pt x="958" y="47"/>
                    <a:pt x="840" y="1"/>
                  </a:cubicBezTo>
                  <a:close/>
                </a:path>
              </a:pathLst>
            </a:custGeom>
            <a:solidFill>
              <a:srgbClr val="90AF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4" name="Google Shape;5044;p58"/>
            <p:cNvSpPr/>
            <p:nvPr/>
          </p:nvSpPr>
          <p:spPr>
            <a:xfrm flipH="1">
              <a:off x="8354332" y="3381818"/>
              <a:ext cx="311996" cy="960763"/>
            </a:xfrm>
            <a:custGeom>
              <a:avLst/>
              <a:gdLst/>
              <a:ahLst/>
              <a:cxnLst/>
              <a:rect l="l" t="t" r="r" b="b"/>
              <a:pathLst>
                <a:path w="4370" h="13457" extrusionOk="0">
                  <a:moveTo>
                    <a:pt x="37" y="0"/>
                  </a:moveTo>
                  <a:cubicBezTo>
                    <a:pt x="0" y="37"/>
                    <a:pt x="0" y="37"/>
                    <a:pt x="0" y="73"/>
                  </a:cubicBezTo>
                  <a:cubicBezTo>
                    <a:pt x="110" y="229"/>
                    <a:pt x="192" y="420"/>
                    <a:pt x="265" y="612"/>
                  </a:cubicBezTo>
                  <a:lnTo>
                    <a:pt x="265" y="575"/>
                  </a:lnTo>
                  <a:cubicBezTo>
                    <a:pt x="648" y="1405"/>
                    <a:pt x="949" y="2281"/>
                    <a:pt x="1250" y="3193"/>
                  </a:cubicBezTo>
                  <a:cubicBezTo>
                    <a:pt x="1405" y="3613"/>
                    <a:pt x="1560" y="4069"/>
                    <a:pt x="1670" y="4489"/>
                  </a:cubicBezTo>
                  <a:cubicBezTo>
                    <a:pt x="1752" y="4717"/>
                    <a:pt x="1861" y="4945"/>
                    <a:pt x="1898" y="5173"/>
                  </a:cubicBezTo>
                  <a:cubicBezTo>
                    <a:pt x="1980" y="5401"/>
                    <a:pt x="2053" y="5629"/>
                    <a:pt x="2126" y="5894"/>
                  </a:cubicBezTo>
                  <a:cubicBezTo>
                    <a:pt x="2436" y="6806"/>
                    <a:pt x="2700" y="7755"/>
                    <a:pt x="3002" y="8703"/>
                  </a:cubicBezTo>
                  <a:cubicBezTo>
                    <a:pt x="3075" y="8932"/>
                    <a:pt x="3120" y="9160"/>
                    <a:pt x="3193" y="9388"/>
                  </a:cubicBezTo>
                  <a:cubicBezTo>
                    <a:pt x="3266" y="9616"/>
                    <a:pt x="3348" y="9844"/>
                    <a:pt x="3385" y="10072"/>
                  </a:cubicBezTo>
                  <a:cubicBezTo>
                    <a:pt x="3531" y="10564"/>
                    <a:pt x="3649" y="11021"/>
                    <a:pt x="3759" y="11522"/>
                  </a:cubicBezTo>
                  <a:cubicBezTo>
                    <a:pt x="3841" y="11823"/>
                    <a:pt x="3914" y="12124"/>
                    <a:pt x="3950" y="12435"/>
                  </a:cubicBezTo>
                  <a:cubicBezTo>
                    <a:pt x="3987" y="12581"/>
                    <a:pt x="4032" y="12736"/>
                    <a:pt x="4069" y="12891"/>
                  </a:cubicBezTo>
                  <a:cubicBezTo>
                    <a:pt x="4069" y="12964"/>
                    <a:pt x="4105" y="13037"/>
                    <a:pt x="4105" y="13119"/>
                  </a:cubicBezTo>
                  <a:cubicBezTo>
                    <a:pt x="4142" y="13192"/>
                    <a:pt x="4142" y="13265"/>
                    <a:pt x="4178" y="13383"/>
                  </a:cubicBezTo>
                  <a:cubicBezTo>
                    <a:pt x="4178" y="13420"/>
                    <a:pt x="4215" y="13456"/>
                    <a:pt x="4297" y="13456"/>
                  </a:cubicBezTo>
                  <a:cubicBezTo>
                    <a:pt x="4333" y="13420"/>
                    <a:pt x="4370" y="13383"/>
                    <a:pt x="4370" y="13347"/>
                  </a:cubicBezTo>
                  <a:cubicBezTo>
                    <a:pt x="4370" y="13228"/>
                    <a:pt x="4370" y="13119"/>
                    <a:pt x="4333" y="13000"/>
                  </a:cubicBezTo>
                  <a:cubicBezTo>
                    <a:pt x="4333" y="12845"/>
                    <a:pt x="4333" y="12736"/>
                    <a:pt x="4297" y="12617"/>
                  </a:cubicBezTo>
                  <a:cubicBezTo>
                    <a:pt x="4260" y="12353"/>
                    <a:pt x="4215" y="12124"/>
                    <a:pt x="4178" y="11896"/>
                  </a:cubicBezTo>
                  <a:cubicBezTo>
                    <a:pt x="4069" y="11404"/>
                    <a:pt x="3950" y="10948"/>
                    <a:pt x="3804" y="10492"/>
                  </a:cubicBezTo>
                  <a:cubicBezTo>
                    <a:pt x="3686" y="9999"/>
                    <a:pt x="3531" y="9543"/>
                    <a:pt x="3385" y="9087"/>
                  </a:cubicBezTo>
                  <a:cubicBezTo>
                    <a:pt x="3230" y="8631"/>
                    <a:pt x="3075" y="8174"/>
                    <a:pt x="2965" y="7682"/>
                  </a:cubicBezTo>
                  <a:cubicBezTo>
                    <a:pt x="2810" y="7226"/>
                    <a:pt x="2664" y="6769"/>
                    <a:pt x="2509" y="6277"/>
                  </a:cubicBezTo>
                  <a:cubicBezTo>
                    <a:pt x="2354" y="5821"/>
                    <a:pt x="2162" y="5365"/>
                    <a:pt x="2016" y="4908"/>
                  </a:cubicBezTo>
                  <a:cubicBezTo>
                    <a:pt x="1934" y="4680"/>
                    <a:pt x="1861" y="4452"/>
                    <a:pt x="1788" y="4224"/>
                  </a:cubicBezTo>
                  <a:cubicBezTo>
                    <a:pt x="1706" y="4033"/>
                    <a:pt x="1633" y="3805"/>
                    <a:pt x="1560" y="3577"/>
                  </a:cubicBezTo>
                  <a:cubicBezTo>
                    <a:pt x="1405" y="3157"/>
                    <a:pt x="1213" y="2701"/>
                    <a:pt x="1068" y="2281"/>
                  </a:cubicBezTo>
                  <a:cubicBezTo>
                    <a:pt x="794" y="1524"/>
                    <a:pt x="456" y="758"/>
                    <a:pt x="73" y="37"/>
                  </a:cubicBezTo>
                  <a:lnTo>
                    <a:pt x="37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5" name="Google Shape;5045;p58"/>
            <p:cNvSpPr/>
            <p:nvPr/>
          </p:nvSpPr>
          <p:spPr>
            <a:xfrm flipH="1">
              <a:off x="8275508" y="3544671"/>
              <a:ext cx="200691" cy="364900"/>
            </a:xfrm>
            <a:custGeom>
              <a:avLst/>
              <a:gdLst/>
              <a:ahLst/>
              <a:cxnLst/>
              <a:rect l="l" t="t" r="r" b="b"/>
              <a:pathLst>
                <a:path w="2811" h="5111" extrusionOk="0">
                  <a:moveTo>
                    <a:pt x="2738" y="0"/>
                  </a:moveTo>
                  <a:cubicBezTo>
                    <a:pt x="2318" y="757"/>
                    <a:pt x="1826" y="1442"/>
                    <a:pt x="1369" y="2126"/>
                  </a:cubicBezTo>
                  <a:cubicBezTo>
                    <a:pt x="1141" y="2472"/>
                    <a:pt x="950" y="2856"/>
                    <a:pt x="722" y="3230"/>
                  </a:cubicBezTo>
                  <a:cubicBezTo>
                    <a:pt x="530" y="3576"/>
                    <a:pt x="339" y="3950"/>
                    <a:pt x="183" y="4333"/>
                  </a:cubicBezTo>
                  <a:cubicBezTo>
                    <a:pt x="110" y="4561"/>
                    <a:pt x="37" y="4790"/>
                    <a:pt x="1" y="5018"/>
                  </a:cubicBezTo>
                  <a:cubicBezTo>
                    <a:pt x="1" y="5054"/>
                    <a:pt x="1" y="5091"/>
                    <a:pt x="37" y="5091"/>
                  </a:cubicBezTo>
                  <a:cubicBezTo>
                    <a:pt x="50" y="5106"/>
                    <a:pt x="58" y="5111"/>
                    <a:pt x="65" y="5111"/>
                  </a:cubicBezTo>
                  <a:cubicBezTo>
                    <a:pt x="78" y="5111"/>
                    <a:pt x="86" y="5091"/>
                    <a:pt x="110" y="5091"/>
                  </a:cubicBezTo>
                  <a:lnTo>
                    <a:pt x="147" y="5054"/>
                  </a:lnTo>
                  <a:cubicBezTo>
                    <a:pt x="183" y="4945"/>
                    <a:pt x="229" y="4790"/>
                    <a:pt x="266" y="4680"/>
                  </a:cubicBezTo>
                  <a:cubicBezTo>
                    <a:pt x="302" y="4525"/>
                    <a:pt x="339" y="4406"/>
                    <a:pt x="412" y="4297"/>
                  </a:cubicBezTo>
                  <a:cubicBezTo>
                    <a:pt x="530" y="3914"/>
                    <a:pt x="722" y="3576"/>
                    <a:pt x="868" y="3193"/>
                  </a:cubicBezTo>
                  <a:cubicBezTo>
                    <a:pt x="1059" y="2856"/>
                    <a:pt x="1287" y="2509"/>
                    <a:pt x="1515" y="2126"/>
                  </a:cubicBezTo>
                  <a:cubicBezTo>
                    <a:pt x="1935" y="1442"/>
                    <a:pt x="2391" y="757"/>
                    <a:pt x="2774" y="37"/>
                  </a:cubicBezTo>
                  <a:cubicBezTo>
                    <a:pt x="2811" y="37"/>
                    <a:pt x="2811" y="0"/>
                    <a:pt x="2774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6" name="Google Shape;5046;p58"/>
            <p:cNvSpPr/>
            <p:nvPr/>
          </p:nvSpPr>
          <p:spPr>
            <a:xfrm flipH="1">
              <a:off x="8289142" y="3943916"/>
              <a:ext cx="73037" cy="326775"/>
            </a:xfrm>
            <a:custGeom>
              <a:avLst/>
              <a:gdLst/>
              <a:ahLst/>
              <a:cxnLst/>
              <a:rect l="l" t="t" r="r" b="b"/>
              <a:pathLst>
                <a:path w="1023" h="4577" extrusionOk="0">
                  <a:moveTo>
                    <a:pt x="986" y="0"/>
                  </a:moveTo>
                  <a:lnTo>
                    <a:pt x="986" y="37"/>
                  </a:lnTo>
                  <a:cubicBezTo>
                    <a:pt x="913" y="183"/>
                    <a:pt x="831" y="374"/>
                    <a:pt x="758" y="529"/>
                  </a:cubicBezTo>
                  <a:cubicBezTo>
                    <a:pt x="721" y="721"/>
                    <a:pt x="639" y="867"/>
                    <a:pt x="566" y="1059"/>
                  </a:cubicBezTo>
                  <a:cubicBezTo>
                    <a:pt x="493" y="1250"/>
                    <a:pt x="411" y="1442"/>
                    <a:pt x="374" y="1597"/>
                  </a:cubicBezTo>
                  <a:cubicBezTo>
                    <a:pt x="302" y="1779"/>
                    <a:pt x="229" y="2007"/>
                    <a:pt x="183" y="2199"/>
                  </a:cubicBezTo>
                  <a:cubicBezTo>
                    <a:pt x="73" y="2582"/>
                    <a:pt x="37" y="2965"/>
                    <a:pt x="0" y="3376"/>
                  </a:cubicBezTo>
                  <a:cubicBezTo>
                    <a:pt x="0" y="3567"/>
                    <a:pt x="0" y="3759"/>
                    <a:pt x="37" y="3950"/>
                  </a:cubicBezTo>
                  <a:cubicBezTo>
                    <a:pt x="37" y="4023"/>
                    <a:pt x="37" y="4142"/>
                    <a:pt x="73" y="4215"/>
                  </a:cubicBezTo>
                  <a:cubicBezTo>
                    <a:pt x="73" y="4334"/>
                    <a:pt x="110" y="4407"/>
                    <a:pt x="146" y="4516"/>
                  </a:cubicBezTo>
                  <a:cubicBezTo>
                    <a:pt x="146" y="4549"/>
                    <a:pt x="188" y="4577"/>
                    <a:pt x="226" y="4577"/>
                  </a:cubicBezTo>
                  <a:cubicBezTo>
                    <a:pt x="240" y="4577"/>
                    <a:pt x="255" y="4572"/>
                    <a:pt x="265" y="4562"/>
                  </a:cubicBezTo>
                  <a:cubicBezTo>
                    <a:pt x="265" y="4562"/>
                    <a:pt x="302" y="4562"/>
                    <a:pt x="302" y="4516"/>
                  </a:cubicBezTo>
                  <a:cubicBezTo>
                    <a:pt x="338" y="4480"/>
                    <a:pt x="338" y="4480"/>
                    <a:pt x="338" y="4443"/>
                  </a:cubicBezTo>
                  <a:cubicBezTo>
                    <a:pt x="302" y="4407"/>
                    <a:pt x="302" y="4407"/>
                    <a:pt x="302" y="4370"/>
                  </a:cubicBezTo>
                  <a:cubicBezTo>
                    <a:pt x="302" y="4251"/>
                    <a:pt x="265" y="4178"/>
                    <a:pt x="265" y="4060"/>
                  </a:cubicBezTo>
                  <a:lnTo>
                    <a:pt x="265" y="3759"/>
                  </a:lnTo>
                  <a:cubicBezTo>
                    <a:pt x="229" y="3531"/>
                    <a:pt x="265" y="3339"/>
                    <a:pt x="265" y="3111"/>
                  </a:cubicBezTo>
                  <a:cubicBezTo>
                    <a:pt x="302" y="2847"/>
                    <a:pt x="338" y="2619"/>
                    <a:pt x="374" y="2354"/>
                  </a:cubicBezTo>
                  <a:cubicBezTo>
                    <a:pt x="411" y="2089"/>
                    <a:pt x="493" y="1825"/>
                    <a:pt x="530" y="1551"/>
                  </a:cubicBezTo>
                  <a:cubicBezTo>
                    <a:pt x="566" y="1442"/>
                    <a:pt x="603" y="1323"/>
                    <a:pt x="639" y="1214"/>
                  </a:cubicBezTo>
                  <a:cubicBezTo>
                    <a:pt x="685" y="1059"/>
                    <a:pt x="721" y="949"/>
                    <a:pt x="758" y="830"/>
                  </a:cubicBezTo>
                  <a:cubicBezTo>
                    <a:pt x="831" y="566"/>
                    <a:pt x="949" y="338"/>
                    <a:pt x="1022" y="110"/>
                  </a:cubicBezTo>
                  <a:lnTo>
                    <a:pt x="1022" y="73"/>
                  </a:lnTo>
                  <a:lnTo>
                    <a:pt x="1022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7" name="Google Shape;5047;p58"/>
            <p:cNvSpPr/>
            <p:nvPr/>
          </p:nvSpPr>
          <p:spPr>
            <a:xfrm flipH="1">
              <a:off x="8080093" y="4035731"/>
              <a:ext cx="106236" cy="239102"/>
            </a:xfrm>
            <a:custGeom>
              <a:avLst/>
              <a:gdLst/>
              <a:ahLst/>
              <a:cxnLst/>
              <a:rect l="l" t="t" r="r" b="b"/>
              <a:pathLst>
                <a:path w="1488" h="3349" extrusionOk="0">
                  <a:moveTo>
                    <a:pt x="46" y="1"/>
                  </a:moveTo>
                  <a:cubicBezTo>
                    <a:pt x="1" y="1"/>
                    <a:pt x="1" y="37"/>
                    <a:pt x="1" y="37"/>
                  </a:cubicBezTo>
                  <a:cubicBezTo>
                    <a:pt x="119" y="311"/>
                    <a:pt x="229" y="575"/>
                    <a:pt x="347" y="840"/>
                  </a:cubicBezTo>
                  <a:cubicBezTo>
                    <a:pt x="457" y="1104"/>
                    <a:pt x="575" y="1369"/>
                    <a:pt x="685" y="1634"/>
                  </a:cubicBezTo>
                  <a:cubicBezTo>
                    <a:pt x="730" y="1752"/>
                    <a:pt x="767" y="1862"/>
                    <a:pt x="840" y="2017"/>
                  </a:cubicBezTo>
                  <a:cubicBezTo>
                    <a:pt x="876" y="2135"/>
                    <a:pt x="913" y="2281"/>
                    <a:pt x="995" y="2436"/>
                  </a:cubicBezTo>
                  <a:cubicBezTo>
                    <a:pt x="1104" y="2701"/>
                    <a:pt x="1187" y="2965"/>
                    <a:pt x="1260" y="3276"/>
                  </a:cubicBezTo>
                  <a:cubicBezTo>
                    <a:pt x="1296" y="3312"/>
                    <a:pt x="1332" y="3349"/>
                    <a:pt x="1415" y="3349"/>
                  </a:cubicBezTo>
                  <a:cubicBezTo>
                    <a:pt x="1451" y="3312"/>
                    <a:pt x="1451" y="3312"/>
                    <a:pt x="1451" y="3276"/>
                  </a:cubicBezTo>
                  <a:cubicBezTo>
                    <a:pt x="1488" y="3276"/>
                    <a:pt x="1488" y="3230"/>
                    <a:pt x="1488" y="3194"/>
                  </a:cubicBezTo>
                  <a:cubicBezTo>
                    <a:pt x="1415" y="2965"/>
                    <a:pt x="1369" y="2737"/>
                    <a:pt x="1260" y="2473"/>
                  </a:cubicBezTo>
                  <a:cubicBezTo>
                    <a:pt x="1187" y="2245"/>
                    <a:pt x="1068" y="2017"/>
                    <a:pt x="958" y="1789"/>
                  </a:cubicBezTo>
                  <a:cubicBezTo>
                    <a:pt x="840" y="1561"/>
                    <a:pt x="730" y="1369"/>
                    <a:pt x="612" y="1141"/>
                  </a:cubicBezTo>
                  <a:cubicBezTo>
                    <a:pt x="575" y="1031"/>
                    <a:pt x="502" y="913"/>
                    <a:pt x="457" y="840"/>
                  </a:cubicBezTo>
                  <a:cubicBezTo>
                    <a:pt x="384" y="721"/>
                    <a:pt x="347" y="612"/>
                    <a:pt x="274" y="457"/>
                  </a:cubicBezTo>
                  <a:lnTo>
                    <a:pt x="274" y="493"/>
                  </a:lnTo>
                  <a:cubicBezTo>
                    <a:pt x="229" y="347"/>
                    <a:pt x="156" y="192"/>
                    <a:pt x="83" y="37"/>
                  </a:cubicBezTo>
                  <a:cubicBezTo>
                    <a:pt x="83" y="1"/>
                    <a:pt x="83" y="1"/>
                    <a:pt x="46" y="1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8" name="Google Shape;5048;p58"/>
            <p:cNvSpPr/>
            <p:nvPr/>
          </p:nvSpPr>
          <p:spPr>
            <a:xfrm flipH="1">
              <a:off x="7857338" y="3927638"/>
              <a:ext cx="231320" cy="344624"/>
            </a:xfrm>
            <a:custGeom>
              <a:avLst/>
              <a:gdLst/>
              <a:ahLst/>
              <a:cxnLst/>
              <a:rect l="l" t="t" r="r" b="b"/>
              <a:pathLst>
                <a:path w="3240" h="4827" extrusionOk="0">
                  <a:moveTo>
                    <a:pt x="3194" y="0"/>
                  </a:moveTo>
                  <a:cubicBezTo>
                    <a:pt x="2665" y="529"/>
                    <a:pt x="2136" y="1058"/>
                    <a:pt x="1643" y="1597"/>
                  </a:cubicBezTo>
                  <a:cubicBezTo>
                    <a:pt x="1369" y="1898"/>
                    <a:pt x="1141" y="2199"/>
                    <a:pt x="913" y="2545"/>
                  </a:cubicBezTo>
                  <a:cubicBezTo>
                    <a:pt x="685" y="2847"/>
                    <a:pt x="503" y="3193"/>
                    <a:pt x="348" y="3531"/>
                  </a:cubicBezTo>
                  <a:cubicBezTo>
                    <a:pt x="229" y="3722"/>
                    <a:pt x="156" y="3914"/>
                    <a:pt x="120" y="4142"/>
                  </a:cubicBezTo>
                  <a:cubicBezTo>
                    <a:pt x="83" y="4215"/>
                    <a:pt x="83" y="4334"/>
                    <a:pt x="47" y="4406"/>
                  </a:cubicBezTo>
                  <a:lnTo>
                    <a:pt x="47" y="4562"/>
                  </a:lnTo>
                  <a:cubicBezTo>
                    <a:pt x="47" y="4635"/>
                    <a:pt x="47" y="4671"/>
                    <a:pt x="1" y="4744"/>
                  </a:cubicBezTo>
                  <a:lnTo>
                    <a:pt x="47" y="4790"/>
                  </a:lnTo>
                  <a:cubicBezTo>
                    <a:pt x="83" y="4826"/>
                    <a:pt x="83" y="4826"/>
                    <a:pt x="120" y="4826"/>
                  </a:cubicBezTo>
                  <a:cubicBezTo>
                    <a:pt x="156" y="4826"/>
                    <a:pt x="156" y="4826"/>
                    <a:pt x="193" y="4790"/>
                  </a:cubicBezTo>
                  <a:cubicBezTo>
                    <a:pt x="193" y="4744"/>
                    <a:pt x="229" y="4744"/>
                    <a:pt x="229" y="4708"/>
                  </a:cubicBezTo>
                  <a:cubicBezTo>
                    <a:pt x="275" y="4443"/>
                    <a:pt x="348" y="4142"/>
                    <a:pt x="457" y="3832"/>
                  </a:cubicBezTo>
                  <a:lnTo>
                    <a:pt x="457" y="3832"/>
                  </a:lnTo>
                  <a:lnTo>
                    <a:pt x="421" y="3877"/>
                  </a:lnTo>
                  <a:cubicBezTo>
                    <a:pt x="539" y="3604"/>
                    <a:pt x="685" y="3303"/>
                    <a:pt x="840" y="3038"/>
                  </a:cubicBezTo>
                  <a:cubicBezTo>
                    <a:pt x="913" y="2919"/>
                    <a:pt x="995" y="2774"/>
                    <a:pt x="1068" y="2618"/>
                  </a:cubicBezTo>
                  <a:cubicBezTo>
                    <a:pt x="1187" y="2509"/>
                    <a:pt x="1260" y="2354"/>
                    <a:pt x="1333" y="2235"/>
                  </a:cubicBezTo>
                  <a:cubicBezTo>
                    <a:pt x="1908" y="1442"/>
                    <a:pt x="2555" y="721"/>
                    <a:pt x="3240" y="73"/>
                  </a:cubicBezTo>
                  <a:lnTo>
                    <a:pt x="3240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9" name="Google Shape;5049;p58"/>
            <p:cNvSpPr/>
            <p:nvPr/>
          </p:nvSpPr>
          <p:spPr>
            <a:xfrm flipH="1">
              <a:off x="7960861" y="3256732"/>
              <a:ext cx="149287" cy="1055861"/>
            </a:xfrm>
            <a:custGeom>
              <a:avLst/>
              <a:gdLst/>
              <a:ahLst/>
              <a:cxnLst/>
              <a:rect l="l" t="t" r="r" b="b"/>
              <a:pathLst>
                <a:path w="2091" h="14789" extrusionOk="0">
                  <a:moveTo>
                    <a:pt x="1981" y="1"/>
                  </a:moveTo>
                  <a:cubicBezTo>
                    <a:pt x="1944" y="1"/>
                    <a:pt x="1944" y="1"/>
                    <a:pt x="1944" y="47"/>
                  </a:cubicBezTo>
                  <a:cubicBezTo>
                    <a:pt x="1981" y="539"/>
                    <a:pt x="1981" y="1032"/>
                    <a:pt x="1944" y="1524"/>
                  </a:cubicBezTo>
                  <a:cubicBezTo>
                    <a:pt x="1862" y="1981"/>
                    <a:pt x="1825" y="2437"/>
                    <a:pt x="1716" y="2856"/>
                  </a:cubicBezTo>
                  <a:cubicBezTo>
                    <a:pt x="1670" y="3084"/>
                    <a:pt x="1634" y="3312"/>
                    <a:pt x="1561" y="3541"/>
                  </a:cubicBezTo>
                  <a:cubicBezTo>
                    <a:pt x="1524" y="3769"/>
                    <a:pt x="1442" y="3997"/>
                    <a:pt x="1406" y="4225"/>
                  </a:cubicBezTo>
                  <a:cubicBezTo>
                    <a:pt x="1333" y="4416"/>
                    <a:pt x="1260" y="4644"/>
                    <a:pt x="1214" y="4872"/>
                  </a:cubicBezTo>
                  <a:cubicBezTo>
                    <a:pt x="1141" y="5100"/>
                    <a:pt x="1068" y="5329"/>
                    <a:pt x="1032" y="5557"/>
                  </a:cubicBezTo>
                  <a:cubicBezTo>
                    <a:pt x="913" y="5976"/>
                    <a:pt x="804" y="6432"/>
                    <a:pt x="685" y="6843"/>
                  </a:cubicBezTo>
                  <a:cubicBezTo>
                    <a:pt x="576" y="7226"/>
                    <a:pt x="530" y="7646"/>
                    <a:pt x="457" y="8029"/>
                  </a:cubicBezTo>
                  <a:cubicBezTo>
                    <a:pt x="384" y="8439"/>
                    <a:pt x="302" y="8823"/>
                    <a:pt x="229" y="9242"/>
                  </a:cubicBezTo>
                  <a:cubicBezTo>
                    <a:pt x="120" y="10081"/>
                    <a:pt x="1" y="10912"/>
                    <a:pt x="1" y="11787"/>
                  </a:cubicBezTo>
                  <a:cubicBezTo>
                    <a:pt x="1" y="12280"/>
                    <a:pt x="1" y="12773"/>
                    <a:pt x="74" y="13311"/>
                  </a:cubicBezTo>
                  <a:cubicBezTo>
                    <a:pt x="120" y="13539"/>
                    <a:pt x="156" y="13803"/>
                    <a:pt x="229" y="14032"/>
                  </a:cubicBezTo>
                  <a:cubicBezTo>
                    <a:pt x="229" y="14141"/>
                    <a:pt x="265" y="14260"/>
                    <a:pt x="302" y="14369"/>
                  </a:cubicBezTo>
                  <a:cubicBezTo>
                    <a:pt x="302" y="14451"/>
                    <a:pt x="348" y="14488"/>
                    <a:pt x="384" y="14561"/>
                  </a:cubicBezTo>
                  <a:cubicBezTo>
                    <a:pt x="384" y="14597"/>
                    <a:pt x="421" y="14679"/>
                    <a:pt x="421" y="14716"/>
                  </a:cubicBezTo>
                  <a:cubicBezTo>
                    <a:pt x="457" y="14789"/>
                    <a:pt x="494" y="14789"/>
                    <a:pt x="576" y="14789"/>
                  </a:cubicBezTo>
                  <a:cubicBezTo>
                    <a:pt x="612" y="14789"/>
                    <a:pt x="649" y="14716"/>
                    <a:pt x="612" y="14679"/>
                  </a:cubicBezTo>
                  <a:cubicBezTo>
                    <a:pt x="612" y="14597"/>
                    <a:pt x="576" y="14524"/>
                    <a:pt x="576" y="14451"/>
                  </a:cubicBezTo>
                  <a:cubicBezTo>
                    <a:pt x="530" y="14369"/>
                    <a:pt x="530" y="14260"/>
                    <a:pt x="494" y="14187"/>
                  </a:cubicBezTo>
                  <a:cubicBezTo>
                    <a:pt x="457" y="14032"/>
                    <a:pt x="421" y="13876"/>
                    <a:pt x="421" y="13731"/>
                  </a:cubicBezTo>
                  <a:cubicBezTo>
                    <a:pt x="302" y="13192"/>
                    <a:pt x="265" y="12627"/>
                    <a:pt x="265" y="12088"/>
                  </a:cubicBezTo>
                  <a:cubicBezTo>
                    <a:pt x="265" y="11523"/>
                    <a:pt x="302" y="10948"/>
                    <a:pt x="384" y="10383"/>
                  </a:cubicBezTo>
                  <a:cubicBezTo>
                    <a:pt x="457" y="9543"/>
                    <a:pt x="576" y="8750"/>
                    <a:pt x="722" y="7947"/>
                  </a:cubicBezTo>
                  <a:cubicBezTo>
                    <a:pt x="804" y="7527"/>
                    <a:pt x="877" y="7117"/>
                    <a:pt x="950" y="6733"/>
                  </a:cubicBezTo>
                  <a:cubicBezTo>
                    <a:pt x="1068" y="6277"/>
                    <a:pt x="1141" y="5821"/>
                    <a:pt x="1260" y="5402"/>
                  </a:cubicBezTo>
                  <a:lnTo>
                    <a:pt x="1597" y="4033"/>
                  </a:lnTo>
                  <a:cubicBezTo>
                    <a:pt x="1670" y="3614"/>
                    <a:pt x="1789" y="3157"/>
                    <a:pt x="1862" y="2701"/>
                  </a:cubicBezTo>
                  <a:cubicBezTo>
                    <a:pt x="2017" y="1825"/>
                    <a:pt x="2090" y="913"/>
                    <a:pt x="2017" y="47"/>
                  </a:cubicBezTo>
                  <a:cubicBezTo>
                    <a:pt x="2017" y="1"/>
                    <a:pt x="2017" y="1"/>
                    <a:pt x="1981" y="1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0" name="Google Shape;5050;p58"/>
            <p:cNvSpPr/>
            <p:nvPr/>
          </p:nvSpPr>
          <p:spPr>
            <a:xfrm flipH="1">
              <a:off x="7724472" y="3574586"/>
              <a:ext cx="374538" cy="437152"/>
            </a:xfrm>
            <a:custGeom>
              <a:avLst/>
              <a:gdLst/>
              <a:ahLst/>
              <a:cxnLst/>
              <a:rect l="l" t="t" r="r" b="b"/>
              <a:pathLst>
                <a:path w="5246" h="6123" extrusionOk="0">
                  <a:moveTo>
                    <a:pt x="5163" y="1"/>
                  </a:moveTo>
                  <a:cubicBezTo>
                    <a:pt x="4479" y="612"/>
                    <a:pt x="3795" y="1214"/>
                    <a:pt x="3156" y="1862"/>
                  </a:cubicBezTo>
                  <a:cubicBezTo>
                    <a:pt x="2810" y="2163"/>
                    <a:pt x="2472" y="2510"/>
                    <a:pt x="2162" y="2847"/>
                  </a:cubicBezTo>
                  <a:cubicBezTo>
                    <a:pt x="1825" y="3157"/>
                    <a:pt x="1514" y="3495"/>
                    <a:pt x="1213" y="3841"/>
                  </a:cubicBezTo>
                  <a:cubicBezTo>
                    <a:pt x="1058" y="3987"/>
                    <a:pt x="912" y="4179"/>
                    <a:pt x="757" y="4334"/>
                  </a:cubicBezTo>
                  <a:cubicBezTo>
                    <a:pt x="648" y="4526"/>
                    <a:pt x="529" y="4672"/>
                    <a:pt x="420" y="4863"/>
                  </a:cubicBezTo>
                  <a:cubicBezTo>
                    <a:pt x="301" y="5018"/>
                    <a:pt x="228" y="5210"/>
                    <a:pt x="146" y="5401"/>
                  </a:cubicBezTo>
                  <a:cubicBezTo>
                    <a:pt x="109" y="5511"/>
                    <a:pt x="73" y="5584"/>
                    <a:pt x="37" y="5702"/>
                  </a:cubicBezTo>
                  <a:cubicBezTo>
                    <a:pt x="0" y="5812"/>
                    <a:pt x="0" y="5931"/>
                    <a:pt x="0" y="6040"/>
                  </a:cubicBezTo>
                  <a:cubicBezTo>
                    <a:pt x="0" y="6086"/>
                    <a:pt x="0" y="6122"/>
                    <a:pt x="37" y="6122"/>
                  </a:cubicBezTo>
                  <a:cubicBezTo>
                    <a:pt x="73" y="6122"/>
                    <a:pt x="109" y="6122"/>
                    <a:pt x="109" y="6086"/>
                  </a:cubicBezTo>
                  <a:cubicBezTo>
                    <a:pt x="146" y="6040"/>
                    <a:pt x="146" y="6003"/>
                    <a:pt x="146" y="6003"/>
                  </a:cubicBezTo>
                  <a:cubicBezTo>
                    <a:pt x="146" y="5967"/>
                    <a:pt x="146" y="5967"/>
                    <a:pt x="192" y="5931"/>
                  </a:cubicBezTo>
                  <a:lnTo>
                    <a:pt x="146" y="5931"/>
                  </a:lnTo>
                  <a:cubicBezTo>
                    <a:pt x="228" y="5702"/>
                    <a:pt x="301" y="5511"/>
                    <a:pt x="420" y="5283"/>
                  </a:cubicBezTo>
                  <a:cubicBezTo>
                    <a:pt x="493" y="5091"/>
                    <a:pt x="602" y="4863"/>
                    <a:pt x="757" y="4672"/>
                  </a:cubicBezTo>
                  <a:cubicBezTo>
                    <a:pt x="876" y="4526"/>
                    <a:pt x="985" y="4371"/>
                    <a:pt x="1104" y="4179"/>
                  </a:cubicBezTo>
                  <a:cubicBezTo>
                    <a:pt x="1250" y="4033"/>
                    <a:pt x="1405" y="3841"/>
                    <a:pt x="1560" y="3686"/>
                  </a:cubicBezTo>
                  <a:cubicBezTo>
                    <a:pt x="1861" y="3303"/>
                    <a:pt x="2162" y="2966"/>
                    <a:pt x="2509" y="2665"/>
                  </a:cubicBezTo>
                  <a:cubicBezTo>
                    <a:pt x="3111" y="1980"/>
                    <a:pt x="3795" y="1333"/>
                    <a:pt x="4479" y="721"/>
                  </a:cubicBezTo>
                  <a:cubicBezTo>
                    <a:pt x="4671" y="493"/>
                    <a:pt x="4899" y="302"/>
                    <a:pt x="5127" y="110"/>
                  </a:cubicBezTo>
                  <a:cubicBezTo>
                    <a:pt x="5163" y="110"/>
                    <a:pt x="5163" y="74"/>
                    <a:pt x="5209" y="37"/>
                  </a:cubicBezTo>
                  <a:cubicBezTo>
                    <a:pt x="5209" y="37"/>
                    <a:pt x="5246" y="1"/>
                    <a:pt x="5209" y="1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1" name="Google Shape;5051;p58"/>
            <p:cNvSpPr/>
            <p:nvPr/>
          </p:nvSpPr>
          <p:spPr>
            <a:xfrm flipH="1">
              <a:off x="8427229" y="3943916"/>
              <a:ext cx="320564" cy="97740"/>
            </a:xfrm>
            <a:custGeom>
              <a:avLst/>
              <a:gdLst/>
              <a:ahLst/>
              <a:cxnLst/>
              <a:rect l="l" t="t" r="r" b="b"/>
              <a:pathLst>
                <a:path w="4490" h="1369" extrusionOk="0">
                  <a:moveTo>
                    <a:pt x="1" y="0"/>
                  </a:moveTo>
                  <a:lnTo>
                    <a:pt x="1" y="73"/>
                  </a:lnTo>
                  <a:cubicBezTo>
                    <a:pt x="338" y="228"/>
                    <a:pt x="685" y="374"/>
                    <a:pt x="1023" y="529"/>
                  </a:cubicBezTo>
                  <a:cubicBezTo>
                    <a:pt x="1214" y="602"/>
                    <a:pt x="1406" y="685"/>
                    <a:pt x="1597" y="758"/>
                  </a:cubicBezTo>
                  <a:cubicBezTo>
                    <a:pt x="1789" y="830"/>
                    <a:pt x="1980" y="867"/>
                    <a:pt x="2163" y="949"/>
                  </a:cubicBezTo>
                  <a:cubicBezTo>
                    <a:pt x="2510" y="1059"/>
                    <a:pt x="2893" y="1177"/>
                    <a:pt x="3267" y="1250"/>
                  </a:cubicBezTo>
                  <a:cubicBezTo>
                    <a:pt x="3458" y="1287"/>
                    <a:pt x="3650" y="1287"/>
                    <a:pt x="3841" y="1323"/>
                  </a:cubicBezTo>
                  <a:cubicBezTo>
                    <a:pt x="3951" y="1323"/>
                    <a:pt x="4070" y="1369"/>
                    <a:pt x="4143" y="1369"/>
                  </a:cubicBezTo>
                  <a:lnTo>
                    <a:pt x="4407" y="1369"/>
                  </a:lnTo>
                  <a:cubicBezTo>
                    <a:pt x="4444" y="1369"/>
                    <a:pt x="4489" y="1323"/>
                    <a:pt x="4489" y="1287"/>
                  </a:cubicBezTo>
                  <a:lnTo>
                    <a:pt x="4444" y="1250"/>
                  </a:lnTo>
                  <a:cubicBezTo>
                    <a:pt x="4334" y="1214"/>
                    <a:pt x="4261" y="1214"/>
                    <a:pt x="4179" y="1214"/>
                  </a:cubicBezTo>
                  <a:cubicBezTo>
                    <a:pt x="4070" y="1177"/>
                    <a:pt x="3987" y="1177"/>
                    <a:pt x="3878" y="1177"/>
                  </a:cubicBezTo>
                  <a:cubicBezTo>
                    <a:pt x="3686" y="1141"/>
                    <a:pt x="3495" y="1095"/>
                    <a:pt x="3303" y="1095"/>
                  </a:cubicBezTo>
                  <a:lnTo>
                    <a:pt x="1935" y="758"/>
                  </a:lnTo>
                  <a:cubicBezTo>
                    <a:pt x="1707" y="685"/>
                    <a:pt x="1479" y="602"/>
                    <a:pt x="1251" y="529"/>
                  </a:cubicBezTo>
                  <a:cubicBezTo>
                    <a:pt x="1023" y="456"/>
                    <a:pt x="795" y="338"/>
                    <a:pt x="612" y="265"/>
                  </a:cubicBezTo>
                  <a:cubicBezTo>
                    <a:pt x="420" y="183"/>
                    <a:pt x="229" y="73"/>
                    <a:pt x="37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2" name="Google Shape;5052;p58"/>
            <p:cNvSpPr/>
            <p:nvPr/>
          </p:nvSpPr>
          <p:spPr>
            <a:xfrm flipH="1">
              <a:off x="7732980" y="4144538"/>
              <a:ext cx="860453" cy="740580"/>
            </a:xfrm>
            <a:custGeom>
              <a:avLst/>
              <a:gdLst/>
              <a:ahLst/>
              <a:cxnLst/>
              <a:rect l="l" t="t" r="r" b="b"/>
              <a:pathLst>
                <a:path w="12052" h="10373" extrusionOk="0">
                  <a:moveTo>
                    <a:pt x="1" y="0"/>
                  </a:moveTo>
                  <a:cubicBezTo>
                    <a:pt x="348" y="4105"/>
                    <a:pt x="1141" y="7791"/>
                    <a:pt x="2245" y="10373"/>
                  </a:cubicBezTo>
                  <a:lnTo>
                    <a:pt x="9808" y="10373"/>
                  </a:lnTo>
                  <a:cubicBezTo>
                    <a:pt x="10912" y="7791"/>
                    <a:pt x="11714" y="4105"/>
                    <a:pt x="12052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3" name="Google Shape;5053;p58"/>
            <p:cNvSpPr/>
            <p:nvPr/>
          </p:nvSpPr>
          <p:spPr>
            <a:xfrm flipH="1">
              <a:off x="7732980" y="4144538"/>
              <a:ext cx="860453" cy="70395"/>
            </a:xfrm>
            <a:custGeom>
              <a:avLst/>
              <a:gdLst/>
              <a:ahLst/>
              <a:cxnLst/>
              <a:rect l="l" t="t" r="r" b="b"/>
              <a:pathLst>
                <a:path w="12052" h="986" extrusionOk="0">
                  <a:moveTo>
                    <a:pt x="1" y="0"/>
                  </a:moveTo>
                  <a:cubicBezTo>
                    <a:pt x="47" y="338"/>
                    <a:pt x="83" y="648"/>
                    <a:pt x="119" y="985"/>
                  </a:cubicBezTo>
                  <a:lnTo>
                    <a:pt x="11943" y="985"/>
                  </a:lnTo>
                  <a:cubicBezTo>
                    <a:pt x="11979" y="648"/>
                    <a:pt x="12015" y="338"/>
                    <a:pt x="12052" y="0"/>
                  </a:cubicBezTo>
                  <a:close/>
                </a:path>
              </a:pathLst>
            </a:custGeom>
            <a:solidFill>
              <a:srgbClr val="FE6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4" name="Google Shape;5054;p58"/>
            <p:cNvSpPr/>
            <p:nvPr/>
          </p:nvSpPr>
          <p:spPr>
            <a:xfrm flipH="1">
              <a:off x="7749258" y="4302109"/>
              <a:ext cx="827896" cy="105593"/>
            </a:xfrm>
            <a:custGeom>
              <a:avLst/>
              <a:gdLst/>
              <a:ahLst/>
              <a:cxnLst/>
              <a:rect l="l" t="t" r="r" b="b"/>
              <a:pathLst>
                <a:path w="11596" h="1479" extrusionOk="0">
                  <a:moveTo>
                    <a:pt x="1" y="1"/>
                  </a:moveTo>
                  <a:cubicBezTo>
                    <a:pt x="83" y="493"/>
                    <a:pt x="156" y="986"/>
                    <a:pt x="229" y="1479"/>
                  </a:cubicBezTo>
                  <a:lnTo>
                    <a:pt x="11368" y="1479"/>
                  </a:lnTo>
                  <a:cubicBezTo>
                    <a:pt x="11450" y="986"/>
                    <a:pt x="11523" y="493"/>
                    <a:pt x="11596" y="1"/>
                  </a:cubicBezTo>
                  <a:close/>
                </a:path>
              </a:pathLst>
            </a:custGeom>
            <a:solidFill>
              <a:srgbClr val="FE6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5" name="Google Shape;5055;p58"/>
            <p:cNvSpPr/>
            <p:nvPr/>
          </p:nvSpPr>
          <p:spPr>
            <a:xfrm flipH="1">
              <a:off x="7775959" y="4467533"/>
              <a:ext cx="776421" cy="323134"/>
            </a:xfrm>
            <a:custGeom>
              <a:avLst/>
              <a:gdLst/>
              <a:ahLst/>
              <a:cxnLst/>
              <a:rect l="l" t="t" r="r" b="b"/>
              <a:pathLst>
                <a:path w="10875" h="4526" extrusionOk="0">
                  <a:moveTo>
                    <a:pt x="1" y="1"/>
                  </a:moveTo>
                  <a:cubicBezTo>
                    <a:pt x="302" y="1670"/>
                    <a:pt x="685" y="3194"/>
                    <a:pt x="1141" y="4526"/>
                  </a:cubicBezTo>
                  <a:lnTo>
                    <a:pt x="9735" y="4526"/>
                  </a:lnTo>
                  <a:cubicBezTo>
                    <a:pt x="10191" y="3194"/>
                    <a:pt x="10565" y="1670"/>
                    <a:pt x="10875" y="1"/>
                  </a:cubicBezTo>
                  <a:close/>
                </a:path>
              </a:pathLst>
            </a:custGeom>
            <a:solidFill>
              <a:srgbClr val="FE6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6" name="Google Shape;5056;p58"/>
            <p:cNvSpPr/>
            <p:nvPr/>
          </p:nvSpPr>
          <p:spPr>
            <a:xfrm flipH="1">
              <a:off x="7868413" y="4825797"/>
              <a:ext cx="588866" cy="59329"/>
            </a:xfrm>
            <a:custGeom>
              <a:avLst/>
              <a:gdLst/>
              <a:ahLst/>
              <a:cxnLst/>
              <a:rect l="l" t="t" r="r" b="b"/>
              <a:pathLst>
                <a:path w="8248" h="831" extrusionOk="0">
                  <a:moveTo>
                    <a:pt x="1" y="0"/>
                  </a:moveTo>
                  <a:cubicBezTo>
                    <a:pt x="110" y="301"/>
                    <a:pt x="229" y="566"/>
                    <a:pt x="338" y="831"/>
                  </a:cubicBezTo>
                  <a:lnTo>
                    <a:pt x="7901" y="831"/>
                  </a:lnTo>
                  <a:cubicBezTo>
                    <a:pt x="8019" y="566"/>
                    <a:pt x="8129" y="301"/>
                    <a:pt x="8247" y="0"/>
                  </a:cubicBezTo>
                  <a:close/>
                </a:path>
              </a:pathLst>
            </a:custGeom>
            <a:solidFill>
              <a:srgbClr val="FE6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" name="صورة 4">
            <a:extLst>
              <a:ext uri="{FF2B5EF4-FFF2-40B4-BE49-F238E27FC236}">
                <a16:creationId xmlns:a16="http://schemas.microsoft.com/office/drawing/2014/main" id="{BA72F978-FCE4-4E40-84BC-449E16B8F4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519" t="24363" r="23056" b="9465"/>
          <a:stretch/>
        </p:blipFill>
        <p:spPr>
          <a:xfrm>
            <a:off x="550335" y="220134"/>
            <a:ext cx="3132666" cy="46905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6600"/>
            </a:solidFill>
            <a:miter lim="800000"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7" name="Picture 2" descr="Teacher PNG">
            <a:extLst>
              <a:ext uri="{FF2B5EF4-FFF2-40B4-BE49-F238E27FC236}">
                <a16:creationId xmlns:a16="http://schemas.microsoft.com/office/drawing/2014/main" id="{C7BA0F6D-85BE-444D-A071-40BEC1FD4F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7929" y="816713"/>
            <a:ext cx="1198067" cy="1652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4" descr="Word Search">
            <a:extLst>
              <a:ext uri="{FF2B5EF4-FFF2-40B4-BE49-F238E27FC236}">
                <a16:creationId xmlns:a16="http://schemas.microsoft.com/office/drawing/2014/main" id="{C5EF767A-80C1-40CD-9809-0FCF631F1E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41"/>
          <a:stretch/>
        </p:blipFill>
        <p:spPr bwMode="auto">
          <a:xfrm>
            <a:off x="4376015" y="227277"/>
            <a:ext cx="2048963" cy="645526"/>
          </a:xfrm>
          <a:prstGeom prst="rect">
            <a:avLst/>
          </a:prstGeom>
          <a:ln w="38100" cap="sq">
            <a:solidFill>
              <a:schemeClr val="accent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" name="فقاعة التفكير: على شكل سحابة 68">
            <a:extLst>
              <a:ext uri="{FF2B5EF4-FFF2-40B4-BE49-F238E27FC236}">
                <a16:creationId xmlns:a16="http://schemas.microsoft.com/office/drawing/2014/main" id="{35A66626-C696-4A54-BF2D-C25358719921}"/>
              </a:ext>
            </a:extLst>
          </p:cNvPr>
          <p:cNvSpPr/>
          <p:nvPr/>
        </p:nvSpPr>
        <p:spPr>
          <a:xfrm>
            <a:off x="3813903" y="997223"/>
            <a:ext cx="3427012" cy="1195644"/>
          </a:xfrm>
          <a:prstGeom prst="cloudCallout">
            <a:avLst>
              <a:gd name="adj1" fmla="val 55746"/>
              <a:gd name="adj2" fmla="val -24890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Find a word means….</a:t>
            </a:r>
          </a:p>
          <a:p>
            <a:pPr algn="ctr"/>
            <a:r>
              <a:rPr lang="en-US" b="1" dirty="0">
                <a:latin typeface="Patrick Hand" panose="020B0604020202020204" charset="0"/>
              </a:rPr>
              <a:t>to try hard to do something that is very difficult</a:t>
            </a:r>
            <a:endParaRPr lang="ar-SA" b="1" dirty="0">
              <a:latin typeface="Patrick Hand" panose="020B0604020202020204" charset="0"/>
            </a:endParaRP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FFF5502F-84BD-4103-9426-4B5FFC5AC3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94278" y="3320141"/>
            <a:ext cx="1152244" cy="1432684"/>
          </a:xfrm>
          <a:prstGeom prst="rect">
            <a:avLst/>
          </a:prstGeom>
        </p:spPr>
      </p:pic>
      <p:sp>
        <p:nvSpPr>
          <p:cNvPr id="71" name="فقاعة الكلام: مستطيلة مستديرة الزوايا 70">
            <a:extLst>
              <a:ext uri="{FF2B5EF4-FFF2-40B4-BE49-F238E27FC236}">
                <a16:creationId xmlns:a16="http://schemas.microsoft.com/office/drawing/2014/main" id="{41F8D7C1-41C2-4874-B40B-F8CC1D51AE8A}"/>
              </a:ext>
            </a:extLst>
          </p:cNvPr>
          <p:cNvSpPr/>
          <p:nvPr/>
        </p:nvSpPr>
        <p:spPr>
          <a:xfrm>
            <a:off x="5266267" y="3304891"/>
            <a:ext cx="2052542" cy="682277"/>
          </a:xfrm>
          <a:prstGeom prst="wedgeRoundRectCallout">
            <a:avLst>
              <a:gd name="adj1" fmla="val -61533"/>
              <a:gd name="adj2" fmla="val 23871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/>
              <a:t>struggled</a:t>
            </a:r>
            <a:endParaRPr lang="ar-SA" b="1" dirty="0"/>
          </a:p>
        </p:txBody>
      </p:sp>
      <p:sp>
        <p:nvSpPr>
          <p:cNvPr id="72" name="TextBox 22">
            <a:extLst>
              <a:ext uri="{FF2B5EF4-FFF2-40B4-BE49-F238E27FC236}">
                <a16:creationId xmlns:a16="http://schemas.microsoft.com/office/drawing/2014/main" id="{3789DD82-8ACE-41D2-86FD-ABAFEFA59ACA}"/>
              </a:ext>
            </a:extLst>
          </p:cNvPr>
          <p:cNvSpPr txBox="1"/>
          <p:nvPr/>
        </p:nvSpPr>
        <p:spPr>
          <a:xfrm>
            <a:off x="1551857" y="842778"/>
            <a:ext cx="691810" cy="232489"/>
          </a:xfrm>
          <a:prstGeom prst="rect">
            <a:avLst/>
          </a:prstGeom>
          <a:noFill/>
          <a:ln w="38100">
            <a:solidFill>
              <a:schemeClr val="accent4">
                <a:lumMod val="75000"/>
              </a:schemeClr>
            </a:solidFill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i="0" u="none" strike="noStrike" kern="0" normalizeH="0" baseline="0" noProof="0" dirty="0"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 animBg="1"/>
      <p:bldP spid="71" grpId="0" animBg="1"/>
      <p:bldP spid="7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7" name="Google Shape;5967;p72"/>
          <p:cNvSpPr txBox="1">
            <a:spLocks noGrp="1"/>
          </p:cNvSpPr>
          <p:nvPr>
            <p:ph type="title"/>
          </p:nvPr>
        </p:nvSpPr>
        <p:spPr>
          <a:xfrm>
            <a:off x="720000" y="367664"/>
            <a:ext cx="7704000" cy="5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Find the names of the characters</a:t>
            </a:r>
            <a:endParaRPr/>
          </a:p>
        </p:txBody>
      </p:sp>
      <p:grpSp>
        <p:nvGrpSpPr>
          <p:cNvPr id="5968" name="Google Shape;5968;p72"/>
          <p:cNvGrpSpPr/>
          <p:nvPr/>
        </p:nvGrpSpPr>
        <p:grpSpPr>
          <a:xfrm>
            <a:off x="4893050" y="1287063"/>
            <a:ext cx="3021725" cy="3036088"/>
            <a:chOff x="4893050" y="1287063"/>
            <a:chExt cx="3021725" cy="3036088"/>
          </a:xfrm>
        </p:grpSpPr>
        <p:sp>
          <p:nvSpPr>
            <p:cNvPr id="5969" name="Google Shape;5969;p72"/>
            <p:cNvSpPr/>
            <p:nvPr/>
          </p:nvSpPr>
          <p:spPr>
            <a:xfrm>
              <a:off x="6021731" y="2430056"/>
              <a:ext cx="378600" cy="378600"/>
            </a:xfrm>
            <a:prstGeom prst="rect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b="1">
                  <a:solidFill>
                    <a:schemeClr val="dk1"/>
                  </a:solidFill>
                  <a:latin typeface="Patrick Hand"/>
                  <a:ea typeface="Patrick Hand"/>
                  <a:cs typeface="Patrick Hand"/>
                  <a:sym typeface="Patrick Hand"/>
                </a:rPr>
                <a:t>J</a:t>
              </a:r>
              <a:endParaRPr sz="1600" b="1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endParaRPr>
            </a:p>
          </p:txBody>
        </p:sp>
        <p:sp>
          <p:nvSpPr>
            <p:cNvPr id="5970" name="Google Shape;5970;p72"/>
            <p:cNvSpPr/>
            <p:nvPr/>
          </p:nvSpPr>
          <p:spPr>
            <a:xfrm>
              <a:off x="7536175" y="3187300"/>
              <a:ext cx="378600" cy="378600"/>
            </a:xfrm>
            <a:prstGeom prst="rect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b="1">
                  <a:solidFill>
                    <a:schemeClr val="dk1"/>
                  </a:solidFill>
                  <a:latin typeface="Patrick Hand"/>
                  <a:ea typeface="Patrick Hand"/>
                  <a:cs typeface="Patrick Hand"/>
                  <a:sym typeface="Patrick Hand"/>
                </a:rPr>
                <a:t>B</a:t>
              </a:r>
              <a:endParaRPr sz="1600" b="1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endParaRPr>
            </a:p>
          </p:txBody>
        </p:sp>
        <p:sp>
          <p:nvSpPr>
            <p:cNvPr id="5971" name="Google Shape;5971;p72"/>
            <p:cNvSpPr/>
            <p:nvPr/>
          </p:nvSpPr>
          <p:spPr>
            <a:xfrm>
              <a:off x="6400331" y="3187288"/>
              <a:ext cx="378600" cy="378600"/>
            </a:xfrm>
            <a:prstGeom prst="rect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b="1" dirty="0">
                  <a:solidFill>
                    <a:schemeClr val="dk1"/>
                  </a:solidFill>
                  <a:latin typeface="Patrick Hand"/>
                  <a:ea typeface="Patrick Hand"/>
                  <a:cs typeface="Patrick Hand"/>
                  <a:sym typeface="Patrick Hand"/>
                </a:rPr>
                <a:t>e</a:t>
              </a:r>
              <a:endParaRPr sz="1600" b="1" dirty="0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endParaRPr>
            </a:p>
          </p:txBody>
        </p:sp>
        <p:sp>
          <p:nvSpPr>
            <p:cNvPr id="5972" name="Google Shape;5972;p72"/>
            <p:cNvSpPr/>
            <p:nvPr/>
          </p:nvSpPr>
          <p:spPr>
            <a:xfrm>
              <a:off x="6778950" y="3187288"/>
              <a:ext cx="378600" cy="378600"/>
            </a:xfrm>
            <a:prstGeom prst="rect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b="1">
                  <a:solidFill>
                    <a:schemeClr val="dk1"/>
                  </a:solidFill>
                  <a:latin typeface="Patrick Hand"/>
                  <a:ea typeface="Patrick Hand"/>
                  <a:cs typeface="Patrick Hand"/>
                  <a:sym typeface="Patrick Hand"/>
                </a:rPr>
                <a:t>E</a:t>
              </a:r>
              <a:endParaRPr sz="1600" b="1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endParaRPr>
            </a:p>
          </p:txBody>
        </p:sp>
        <p:sp>
          <p:nvSpPr>
            <p:cNvPr id="5973" name="Google Shape;5973;p72"/>
            <p:cNvSpPr/>
            <p:nvPr/>
          </p:nvSpPr>
          <p:spPr>
            <a:xfrm>
              <a:off x="7157581" y="3187288"/>
              <a:ext cx="378600" cy="378600"/>
            </a:xfrm>
            <a:prstGeom prst="rect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b="1">
                  <a:solidFill>
                    <a:schemeClr val="dk1"/>
                  </a:solidFill>
                  <a:latin typeface="Patrick Hand"/>
                  <a:ea typeface="Patrick Hand"/>
                  <a:cs typeface="Patrick Hand"/>
                  <a:sym typeface="Patrick Hand"/>
                </a:rPr>
                <a:t>G</a:t>
              </a:r>
              <a:endParaRPr sz="1600" b="1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endParaRPr>
            </a:p>
          </p:txBody>
        </p:sp>
        <p:sp>
          <p:nvSpPr>
            <p:cNvPr id="5974" name="Google Shape;5974;p72"/>
            <p:cNvSpPr/>
            <p:nvPr/>
          </p:nvSpPr>
          <p:spPr>
            <a:xfrm>
              <a:off x="6400331" y="3565900"/>
              <a:ext cx="378600" cy="378600"/>
            </a:xfrm>
            <a:prstGeom prst="rect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b="1" dirty="0">
                  <a:solidFill>
                    <a:schemeClr val="dk1"/>
                  </a:solidFill>
                  <a:latin typeface="Patrick Hand"/>
                  <a:ea typeface="Patrick Hand"/>
                  <a:cs typeface="Patrick Hand"/>
                  <a:sym typeface="Patrick Hand"/>
                </a:rPr>
                <a:t>o</a:t>
              </a:r>
              <a:endParaRPr sz="1600" b="1" dirty="0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endParaRPr>
            </a:p>
          </p:txBody>
        </p:sp>
        <p:sp>
          <p:nvSpPr>
            <p:cNvPr id="5975" name="Google Shape;5975;p72"/>
            <p:cNvSpPr/>
            <p:nvPr/>
          </p:nvSpPr>
          <p:spPr>
            <a:xfrm>
              <a:off x="6778950" y="2808700"/>
              <a:ext cx="378600" cy="378600"/>
            </a:xfrm>
            <a:prstGeom prst="rect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b="1">
                  <a:solidFill>
                    <a:schemeClr val="dk1"/>
                  </a:solidFill>
                  <a:latin typeface="Patrick Hand"/>
                  <a:ea typeface="Patrick Hand"/>
                  <a:cs typeface="Patrick Hand"/>
                  <a:sym typeface="Patrick Hand"/>
                </a:rPr>
                <a:t>M</a:t>
              </a:r>
              <a:endParaRPr sz="1600" b="1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endParaRPr>
            </a:p>
          </p:txBody>
        </p:sp>
        <p:sp>
          <p:nvSpPr>
            <p:cNvPr id="5976" name="Google Shape;5976;p72"/>
            <p:cNvSpPr/>
            <p:nvPr/>
          </p:nvSpPr>
          <p:spPr>
            <a:xfrm>
              <a:off x="6400331" y="2808700"/>
              <a:ext cx="378600" cy="378600"/>
            </a:xfrm>
            <a:prstGeom prst="rect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b="1" dirty="0">
                  <a:solidFill>
                    <a:schemeClr val="dk1"/>
                  </a:solidFill>
                  <a:latin typeface="Patrick Hand"/>
                  <a:ea typeface="Patrick Hand"/>
                  <a:cs typeface="Patrick Hand"/>
                  <a:sym typeface="Patrick Hand"/>
                </a:rPr>
                <a:t>k</a:t>
              </a:r>
              <a:endParaRPr sz="1600" b="1" dirty="0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endParaRPr>
            </a:p>
          </p:txBody>
        </p:sp>
        <p:sp>
          <p:nvSpPr>
            <p:cNvPr id="5977" name="Google Shape;5977;p72"/>
            <p:cNvSpPr/>
            <p:nvPr/>
          </p:nvSpPr>
          <p:spPr>
            <a:xfrm>
              <a:off x="6021725" y="2808700"/>
              <a:ext cx="378600" cy="378600"/>
            </a:xfrm>
            <a:prstGeom prst="rect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b="1">
                  <a:solidFill>
                    <a:schemeClr val="dk1"/>
                  </a:solidFill>
                  <a:latin typeface="Patrick Hand"/>
                  <a:ea typeface="Patrick Hand"/>
                  <a:cs typeface="Patrick Hand"/>
                  <a:sym typeface="Patrick Hand"/>
                </a:rPr>
                <a:t>R</a:t>
              </a:r>
              <a:endParaRPr sz="1600" b="1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endParaRPr>
            </a:p>
          </p:txBody>
        </p:sp>
        <p:sp>
          <p:nvSpPr>
            <p:cNvPr id="5978" name="Google Shape;5978;p72"/>
            <p:cNvSpPr/>
            <p:nvPr/>
          </p:nvSpPr>
          <p:spPr>
            <a:xfrm>
              <a:off x="6400331" y="2430044"/>
              <a:ext cx="378600" cy="378600"/>
            </a:xfrm>
            <a:prstGeom prst="rect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b="1" dirty="0">
                  <a:solidFill>
                    <a:schemeClr val="dk1"/>
                  </a:solidFill>
                  <a:latin typeface="Patrick Hand"/>
                  <a:ea typeface="Patrick Hand"/>
                  <a:cs typeface="Patrick Hand"/>
                  <a:sym typeface="Patrick Hand"/>
                </a:rPr>
                <a:t>i</a:t>
              </a:r>
              <a:endParaRPr sz="1600" b="1" dirty="0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endParaRPr>
            </a:p>
          </p:txBody>
        </p:sp>
        <p:sp>
          <p:nvSpPr>
            <p:cNvPr id="5979" name="Google Shape;5979;p72"/>
            <p:cNvSpPr/>
            <p:nvPr/>
          </p:nvSpPr>
          <p:spPr>
            <a:xfrm>
              <a:off x="6778975" y="2051450"/>
              <a:ext cx="378600" cy="378600"/>
            </a:xfrm>
            <a:prstGeom prst="rect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b="1" dirty="0">
                  <a:solidFill>
                    <a:schemeClr val="dk1"/>
                  </a:solidFill>
                  <a:latin typeface="Patrick Hand"/>
                  <a:ea typeface="Patrick Hand"/>
                  <a:cs typeface="Patrick Hand"/>
                  <a:sym typeface="Patrick Hand"/>
                </a:rPr>
                <a:t>S</a:t>
              </a:r>
              <a:endParaRPr sz="1600" b="1" dirty="0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endParaRPr>
            </a:p>
          </p:txBody>
        </p:sp>
        <p:sp>
          <p:nvSpPr>
            <p:cNvPr id="5980" name="Google Shape;5980;p72"/>
            <p:cNvSpPr/>
            <p:nvPr/>
          </p:nvSpPr>
          <p:spPr>
            <a:xfrm>
              <a:off x="5643131" y="2051438"/>
              <a:ext cx="378600" cy="378600"/>
            </a:xfrm>
            <a:prstGeom prst="rect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b="1" dirty="0">
                  <a:solidFill>
                    <a:schemeClr val="dk1"/>
                  </a:solidFill>
                  <a:latin typeface="Patrick Hand"/>
                  <a:ea typeface="Patrick Hand"/>
                  <a:cs typeface="Patrick Hand"/>
                  <a:sym typeface="Patrick Hand"/>
                </a:rPr>
                <a:t>R</a:t>
              </a:r>
              <a:endParaRPr sz="1600" b="1" dirty="0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endParaRPr>
            </a:p>
          </p:txBody>
        </p:sp>
        <p:sp>
          <p:nvSpPr>
            <p:cNvPr id="5981" name="Google Shape;5981;p72"/>
            <p:cNvSpPr/>
            <p:nvPr/>
          </p:nvSpPr>
          <p:spPr>
            <a:xfrm>
              <a:off x="6021750" y="2051438"/>
              <a:ext cx="378600" cy="378600"/>
            </a:xfrm>
            <a:prstGeom prst="rect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b="1" dirty="0">
                  <a:solidFill>
                    <a:schemeClr val="dk1"/>
                  </a:solidFill>
                  <a:latin typeface="Patrick Hand"/>
                  <a:ea typeface="Patrick Hand"/>
                  <a:cs typeface="Patrick Hand"/>
                  <a:sym typeface="Patrick Hand"/>
                </a:rPr>
                <a:t>U</a:t>
              </a:r>
              <a:endParaRPr sz="1600" b="1" dirty="0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endParaRPr>
            </a:p>
          </p:txBody>
        </p:sp>
        <p:sp>
          <p:nvSpPr>
            <p:cNvPr id="5982" name="Google Shape;5982;p72"/>
            <p:cNvSpPr/>
            <p:nvPr/>
          </p:nvSpPr>
          <p:spPr>
            <a:xfrm>
              <a:off x="6400381" y="2051438"/>
              <a:ext cx="378600" cy="378600"/>
            </a:xfrm>
            <a:prstGeom prst="rect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b="1" dirty="0">
                  <a:solidFill>
                    <a:schemeClr val="dk1"/>
                  </a:solidFill>
                  <a:latin typeface="Patrick Hand"/>
                  <a:ea typeface="Patrick Hand"/>
                  <a:cs typeface="Patrick Hand"/>
                  <a:sym typeface="Patrick Hand"/>
                </a:rPr>
                <a:t>M</a:t>
              </a:r>
              <a:endParaRPr sz="1600" b="1" dirty="0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endParaRPr>
            </a:p>
          </p:txBody>
        </p:sp>
        <p:sp>
          <p:nvSpPr>
            <p:cNvPr id="5983" name="Google Shape;5983;p72"/>
            <p:cNvSpPr/>
            <p:nvPr/>
          </p:nvSpPr>
          <p:spPr>
            <a:xfrm>
              <a:off x="5643106" y="3187288"/>
              <a:ext cx="378600" cy="378600"/>
            </a:xfrm>
            <a:prstGeom prst="rect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b="1">
                  <a:solidFill>
                    <a:schemeClr val="dk1"/>
                  </a:solidFill>
                  <a:latin typeface="Patrick Hand"/>
                  <a:ea typeface="Patrick Hand"/>
                  <a:cs typeface="Patrick Hand"/>
                  <a:sym typeface="Patrick Hand"/>
                </a:rPr>
                <a:t>E</a:t>
              </a:r>
              <a:endParaRPr sz="1600" b="1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endParaRPr>
            </a:p>
          </p:txBody>
        </p:sp>
        <p:sp>
          <p:nvSpPr>
            <p:cNvPr id="5984" name="Google Shape;5984;p72"/>
            <p:cNvSpPr/>
            <p:nvPr/>
          </p:nvSpPr>
          <p:spPr>
            <a:xfrm>
              <a:off x="5643106" y="3565900"/>
              <a:ext cx="378600" cy="378600"/>
            </a:xfrm>
            <a:prstGeom prst="rect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b="1">
                  <a:solidFill>
                    <a:schemeClr val="dk1"/>
                  </a:solidFill>
                  <a:latin typeface="Patrick Hand"/>
                  <a:ea typeface="Patrick Hand"/>
                  <a:cs typeface="Patrick Hand"/>
                  <a:sym typeface="Patrick Hand"/>
                </a:rPr>
                <a:t>K</a:t>
              </a:r>
              <a:endParaRPr sz="1600" b="1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endParaRPr>
            </a:p>
          </p:txBody>
        </p:sp>
        <p:sp>
          <p:nvSpPr>
            <p:cNvPr id="5985" name="Google Shape;5985;p72"/>
            <p:cNvSpPr/>
            <p:nvPr/>
          </p:nvSpPr>
          <p:spPr>
            <a:xfrm>
              <a:off x="5643106" y="2808700"/>
              <a:ext cx="378600" cy="378600"/>
            </a:xfrm>
            <a:prstGeom prst="rect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b="1">
                  <a:solidFill>
                    <a:schemeClr val="dk1"/>
                  </a:solidFill>
                  <a:latin typeface="Patrick Hand"/>
                  <a:ea typeface="Patrick Hand"/>
                  <a:cs typeface="Patrick Hand"/>
                  <a:sym typeface="Patrick Hand"/>
                </a:rPr>
                <a:t>J</a:t>
              </a:r>
              <a:endParaRPr sz="1600" b="1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endParaRPr>
            </a:p>
          </p:txBody>
        </p:sp>
        <p:sp>
          <p:nvSpPr>
            <p:cNvPr id="5986" name="Google Shape;5986;p72"/>
            <p:cNvSpPr/>
            <p:nvPr/>
          </p:nvSpPr>
          <p:spPr>
            <a:xfrm>
              <a:off x="6778950" y="1665700"/>
              <a:ext cx="378600" cy="378600"/>
            </a:xfrm>
            <a:prstGeom prst="rect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b="1">
                  <a:solidFill>
                    <a:schemeClr val="dk1"/>
                  </a:solidFill>
                  <a:latin typeface="Patrick Hand"/>
                  <a:ea typeface="Patrick Hand"/>
                  <a:cs typeface="Patrick Hand"/>
                  <a:sym typeface="Patrick Hand"/>
                </a:rPr>
                <a:t>M</a:t>
              </a:r>
              <a:endParaRPr sz="1600" b="1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endParaRPr>
            </a:p>
          </p:txBody>
        </p:sp>
        <p:sp>
          <p:nvSpPr>
            <p:cNvPr id="5987" name="Google Shape;5987;p72"/>
            <p:cNvSpPr/>
            <p:nvPr/>
          </p:nvSpPr>
          <p:spPr>
            <a:xfrm>
              <a:off x="6400331" y="1665700"/>
              <a:ext cx="378600" cy="378600"/>
            </a:xfrm>
            <a:prstGeom prst="rect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b="1">
                  <a:solidFill>
                    <a:schemeClr val="dk1"/>
                  </a:solidFill>
                  <a:latin typeface="Patrick Hand"/>
                  <a:ea typeface="Patrick Hand"/>
                  <a:cs typeface="Patrick Hand"/>
                  <a:sym typeface="Patrick Hand"/>
                </a:rPr>
                <a:t>Y</a:t>
              </a:r>
              <a:endParaRPr sz="1600" b="1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endParaRPr>
            </a:p>
          </p:txBody>
        </p:sp>
        <p:sp>
          <p:nvSpPr>
            <p:cNvPr id="5988" name="Google Shape;5988;p72"/>
            <p:cNvSpPr/>
            <p:nvPr/>
          </p:nvSpPr>
          <p:spPr>
            <a:xfrm>
              <a:off x="6778975" y="3944550"/>
              <a:ext cx="378600" cy="378600"/>
            </a:xfrm>
            <a:prstGeom prst="rect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b="1" dirty="0">
                  <a:solidFill>
                    <a:schemeClr val="dk1"/>
                  </a:solidFill>
                  <a:latin typeface="Patrick Hand"/>
                  <a:ea typeface="Patrick Hand"/>
                  <a:cs typeface="Patrick Hand"/>
                  <a:sym typeface="Patrick Hand"/>
                </a:rPr>
                <a:t>N</a:t>
              </a:r>
              <a:endParaRPr sz="1600" b="1" dirty="0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endParaRPr>
            </a:p>
          </p:txBody>
        </p:sp>
        <p:sp>
          <p:nvSpPr>
            <p:cNvPr id="5989" name="Google Shape;5989;p72"/>
            <p:cNvSpPr/>
            <p:nvPr/>
          </p:nvSpPr>
          <p:spPr>
            <a:xfrm>
              <a:off x="6021750" y="3944538"/>
              <a:ext cx="378600" cy="378600"/>
            </a:xfrm>
            <a:prstGeom prst="rect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b="1" dirty="0">
                  <a:solidFill>
                    <a:schemeClr val="dk1"/>
                  </a:solidFill>
                  <a:latin typeface="Patrick Hand"/>
                  <a:ea typeface="Patrick Hand"/>
                  <a:cs typeface="Patrick Hand"/>
                  <a:sym typeface="Patrick Hand"/>
                </a:rPr>
                <a:t>I</a:t>
              </a:r>
              <a:endParaRPr sz="1600" b="1" dirty="0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endParaRPr>
            </a:p>
          </p:txBody>
        </p:sp>
        <p:sp>
          <p:nvSpPr>
            <p:cNvPr id="5990" name="Google Shape;5990;p72"/>
            <p:cNvSpPr/>
            <p:nvPr/>
          </p:nvSpPr>
          <p:spPr>
            <a:xfrm>
              <a:off x="6400381" y="3944538"/>
              <a:ext cx="378600" cy="378600"/>
            </a:xfrm>
            <a:prstGeom prst="rect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b="1" dirty="0">
                  <a:solidFill>
                    <a:schemeClr val="dk1"/>
                  </a:solidFill>
                  <a:latin typeface="Patrick Hand"/>
                  <a:ea typeface="Patrick Hand"/>
                  <a:cs typeface="Patrick Hand"/>
                  <a:sym typeface="Patrick Hand"/>
                </a:rPr>
                <a:t>A</a:t>
              </a:r>
              <a:endParaRPr sz="1600" b="1" dirty="0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endParaRPr>
            </a:p>
          </p:txBody>
        </p:sp>
        <p:sp>
          <p:nvSpPr>
            <p:cNvPr id="5991" name="Google Shape;5991;p72"/>
            <p:cNvSpPr/>
            <p:nvPr/>
          </p:nvSpPr>
          <p:spPr>
            <a:xfrm>
              <a:off x="5650275" y="3944550"/>
              <a:ext cx="378600" cy="378600"/>
            </a:xfrm>
            <a:prstGeom prst="rect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b="1" dirty="0">
                  <a:solidFill>
                    <a:schemeClr val="dk1"/>
                  </a:solidFill>
                  <a:latin typeface="Patrick Hand"/>
                  <a:ea typeface="Patrick Hand"/>
                  <a:cs typeface="Patrick Hand"/>
                  <a:sym typeface="Patrick Hand"/>
                </a:rPr>
                <a:t>R</a:t>
              </a:r>
              <a:endParaRPr sz="1600" b="1" dirty="0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endParaRPr>
            </a:p>
          </p:txBody>
        </p:sp>
        <p:sp>
          <p:nvSpPr>
            <p:cNvPr id="5992" name="Google Shape;5992;p72"/>
            <p:cNvSpPr/>
            <p:nvPr/>
          </p:nvSpPr>
          <p:spPr>
            <a:xfrm>
              <a:off x="4893050" y="3944538"/>
              <a:ext cx="378600" cy="378600"/>
            </a:xfrm>
            <a:prstGeom prst="rect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b="1" dirty="0">
                  <a:solidFill>
                    <a:schemeClr val="dk1"/>
                  </a:solidFill>
                  <a:latin typeface="Patrick Hand"/>
                  <a:ea typeface="Patrick Hand"/>
                  <a:cs typeface="Patrick Hand"/>
                  <a:sym typeface="Patrick Hand"/>
                </a:rPr>
                <a:t>M</a:t>
              </a:r>
              <a:endParaRPr sz="1600" b="1" dirty="0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endParaRPr>
            </a:p>
          </p:txBody>
        </p:sp>
        <p:sp>
          <p:nvSpPr>
            <p:cNvPr id="5993" name="Google Shape;5993;p72"/>
            <p:cNvSpPr/>
            <p:nvPr/>
          </p:nvSpPr>
          <p:spPr>
            <a:xfrm>
              <a:off x="5271681" y="3944538"/>
              <a:ext cx="378600" cy="378600"/>
            </a:xfrm>
            <a:prstGeom prst="rect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b="1" dirty="0">
                  <a:solidFill>
                    <a:schemeClr val="dk1"/>
                  </a:solidFill>
                  <a:latin typeface="Patrick Hand"/>
                  <a:ea typeface="Patrick Hand"/>
                  <a:cs typeface="Patrick Hand"/>
                  <a:sym typeface="Patrick Hand"/>
                </a:rPr>
                <a:t>A</a:t>
              </a:r>
              <a:endParaRPr sz="1600" b="1" dirty="0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endParaRPr>
            </a:p>
          </p:txBody>
        </p:sp>
        <p:sp>
          <p:nvSpPr>
            <p:cNvPr id="5994" name="Google Shape;5994;p72"/>
            <p:cNvSpPr/>
            <p:nvPr/>
          </p:nvSpPr>
          <p:spPr>
            <a:xfrm>
              <a:off x="4895413" y="1665700"/>
              <a:ext cx="378600" cy="378600"/>
            </a:xfrm>
            <a:prstGeom prst="rect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b="1" dirty="0">
                  <a:solidFill>
                    <a:schemeClr val="dk1"/>
                  </a:solidFill>
                  <a:latin typeface="Patrick Hand"/>
                  <a:ea typeface="Patrick Hand"/>
                  <a:cs typeface="Patrick Hand"/>
                  <a:sym typeface="Patrick Hand"/>
                </a:rPr>
                <a:t>U</a:t>
              </a:r>
              <a:endParaRPr sz="1600" b="1" dirty="0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endParaRPr>
            </a:p>
          </p:txBody>
        </p:sp>
        <p:sp>
          <p:nvSpPr>
            <p:cNvPr id="5995" name="Google Shape;5995;p72"/>
            <p:cNvSpPr/>
            <p:nvPr/>
          </p:nvSpPr>
          <p:spPr>
            <a:xfrm>
              <a:off x="6021750" y="1287063"/>
              <a:ext cx="378600" cy="378600"/>
            </a:xfrm>
            <a:prstGeom prst="rect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b="1">
                  <a:solidFill>
                    <a:schemeClr val="dk1"/>
                  </a:solidFill>
                  <a:latin typeface="Patrick Hand"/>
                  <a:ea typeface="Patrick Hand"/>
                  <a:cs typeface="Patrick Hand"/>
                  <a:sym typeface="Patrick Hand"/>
                </a:rPr>
                <a:t>R</a:t>
              </a:r>
              <a:endParaRPr sz="1600" b="1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endParaRPr>
            </a:p>
          </p:txBody>
        </p:sp>
        <p:sp>
          <p:nvSpPr>
            <p:cNvPr id="5996" name="Google Shape;5996;p72"/>
            <p:cNvSpPr/>
            <p:nvPr/>
          </p:nvSpPr>
          <p:spPr>
            <a:xfrm>
              <a:off x="6400381" y="1287063"/>
              <a:ext cx="378600" cy="378600"/>
            </a:xfrm>
            <a:prstGeom prst="rect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b="1">
                  <a:solidFill>
                    <a:schemeClr val="dk1"/>
                  </a:solidFill>
                  <a:latin typeface="Patrick Hand"/>
                  <a:ea typeface="Patrick Hand"/>
                  <a:cs typeface="Patrick Hand"/>
                  <a:sym typeface="Patrick Hand"/>
                </a:rPr>
                <a:t>I</a:t>
              </a:r>
              <a:endParaRPr sz="1600" b="1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endParaRPr>
            </a:p>
          </p:txBody>
        </p:sp>
        <p:sp>
          <p:nvSpPr>
            <p:cNvPr id="5997" name="Google Shape;5997;p72"/>
            <p:cNvSpPr/>
            <p:nvPr/>
          </p:nvSpPr>
          <p:spPr>
            <a:xfrm>
              <a:off x="5650275" y="1287075"/>
              <a:ext cx="378600" cy="378600"/>
            </a:xfrm>
            <a:prstGeom prst="rect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b="1">
                  <a:solidFill>
                    <a:schemeClr val="dk1"/>
                  </a:solidFill>
                  <a:latin typeface="Patrick Hand"/>
                  <a:ea typeface="Patrick Hand"/>
                  <a:cs typeface="Patrick Hand"/>
                  <a:sym typeface="Patrick Hand"/>
                </a:rPr>
                <a:t>H</a:t>
              </a:r>
              <a:endParaRPr sz="1600" b="1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endParaRPr>
            </a:p>
          </p:txBody>
        </p:sp>
        <p:sp>
          <p:nvSpPr>
            <p:cNvPr id="5998" name="Google Shape;5998;p72"/>
            <p:cNvSpPr/>
            <p:nvPr/>
          </p:nvSpPr>
          <p:spPr>
            <a:xfrm>
              <a:off x="4893050" y="1287063"/>
              <a:ext cx="378600" cy="378600"/>
            </a:xfrm>
            <a:prstGeom prst="rect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b="1" dirty="0">
                  <a:solidFill>
                    <a:schemeClr val="dk1"/>
                  </a:solidFill>
                  <a:latin typeface="Patrick Hand"/>
                  <a:ea typeface="Patrick Hand"/>
                  <a:cs typeface="Patrick Hand"/>
                  <a:sym typeface="Patrick Hand"/>
                </a:rPr>
                <a:t>R</a:t>
              </a:r>
              <a:endParaRPr sz="1600" b="1" dirty="0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endParaRPr>
            </a:p>
          </p:txBody>
        </p:sp>
        <p:sp>
          <p:nvSpPr>
            <p:cNvPr id="5999" name="Google Shape;5999;p72"/>
            <p:cNvSpPr/>
            <p:nvPr/>
          </p:nvSpPr>
          <p:spPr>
            <a:xfrm>
              <a:off x="5271681" y="1287063"/>
              <a:ext cx="378600" cy="378600"/>
            </a:xfrm>
            <a:prstGeom prst="rect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b="1">
                  <a:solidFill>
                    <a:schemeClr val="dk1"/>
                  </a:solidFill>
                  <a:latin typeface="Patrick Hand"/>
                  <a:ea typeface="Patrick Hand"/>
                  <a:cs typeface="Patrick Hand"/>
                  <a:sym typeface="Patrick Hand"/>
                </a:rPr>
                <a:t>V</a:t>
              </a:r>
              <a:endParaRPr sz="1600" b="1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endParaRPr>
            </a:p>
          </p:txBody>
        </p:sp>
        <p:sp>
          <p:nvSpPr>
            <p:cNvPr id="6000" name="Google Shape;6000;p72"/>
            <p:cNvSpPr/>
            <p:nvPr/>
          </p:nvSpPr>
          <p:spPr>
            <a:xfrm>
              <a:off x="4895413" y="2422925"/>
              <a:ext cx="378600" cy="378600"/>
            </a:xfrm>
            <a:prstGeom prst="rect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b="1" dirty="0">
                  <a:solidFill>
                    <a:schemeClr val="dk1"/>
                  </a:solidFill>
                  <a:latin typeface="Patrick Hand"/>
                  <a:ea typeface="Patrick Hand"/>
                  <a:cs typeface="Patrick Hand"/>
                  <a:sym typeface="Patrick Hand"/>
                </a:rPr>
                <a:t>S</a:t>
              </a:r>
              <a:endParaRPr sz="1600" b="1" dirty="0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endParaRPr>
            </a:p>
          </p:txBody>
        </p:sp>
        <p:sp>
          <p:nvSpPr>
            <p:cNvPr id="6001" name="Google Shape;6001;p72"/>
            <p:cNvSpPr/>
            <p:nvPr/>
          </p:nvSpPr>
          <p:spPr>
            <a:xfrm>
              <a:off x="4893050" y="2044288"/>
              <a:ext cx="378600" cy="378600"/>
            </a:xfrm>
            <a:prstGeom prst="rect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b="1" dirty="0">
                  <a:solidFill>
                    <a:schemeClr val="dk1"/>
                  </a:solidFill>
                  <a:latin typeface="Patrick Hand"/>
                  <a:ea typeface="Patrick Hand"/>
                  <a:cs typeface="Patrick Hand"/>
                  <a:sym typeface="Patrick Hand"/>
                </a:rPr>
                <a:t>S</a:t>
              </a:r>
              <a:endParaRPr sz="1600" b="1" dirty="0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endParaRPr>
            </a:p>
          </p:txBody>
        </p:sp>
      </p:grpSp>
      <p:sp>
        <p:nvSpPr>
          <p:cNvPr id="6002" name="Google Shape;6002;p72"/>
          <p:cNvSpPr/>
          <p:nvPr/>
        </p:nvSpPr>
        <p:spPr>
          <a:xfrm>
            <a:off x="4956216" y="3964475"/>
            <a:ext cx="2511384" cy="319658"/>
          </a:xfrm>
          <a:prstGeom prst="roundRect">
            <a:avLst>
              <a:gd name="adj" fmla="val 16667"/>
            </a:avLst>
          </a:prstGeom>
          <a:solidFill>
            <a:srgbClr val="FEBF4B">
              <a:alpha val="25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03" name="Google Shape;6003;p72"/>
          <p:cNvSpPr/>
          <p:nvPr/>
        </p:nvSpPr>
        <p:spPr>
          <a:xfrm rot="5400000">
            <a:off x="4400874" y="1896534"/>
            <a:ext cx="1339525" cy="270934"/>
          </a:xfrm>
          <a:prstGeom prst="roundRect">
            <a:avLst>
              <a:gd name="adj" fmla="val 16667"/>
            </a:avLst>
          </a:prstGeom>
          <a:solidFill>
            <a:srgbClr val="FEBF4B">
              <a:alpha val="25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04" name="Google Shape;6004;p72"/>
          <p:cNvSpPr/>
          <p:nvPr/>
        </p:nvSpPr>
        <p:spPr>
          <a:xfrm rot="5400000">
            <a:off x="5817263" y="2608404"/>
            <a:ext cx="1505739" cy="372534"/>
          </a:xfrm>
          <a:prstGeom prst="roundRect">
            <a:avLst>
              <a:gd name="adj" fmla="val 16667"/>
            </a:avLst>
          </a:prstGeom>
          <a:solidFill>
            <a:srgbClr val="FEBF4B">
              <a:alpha val="25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005" name="Google Shape;6005;p72"/>
          <p:cNvGrpSpPr/>
          <p:nvPr/>
        </p:nvGrpSpPr>
        <p:grpSpPr>
          <a:xfrm>
            <a:off x="720003" y="2916325"/>
            <a:ext cx="1295685" cy="1687050"/>
            <a:chOff x="720003" y="2916325"/>
            <a:chExt cx="1295685" cy="1687050"/>
          </a:xfrm>
        </p:grpSpPr>
        <p:sp>
          <p:nvSpPr>
            <p:cNvPr id="6006" name="Google Shape;6006;p72"/>
            <p:cNvSpPr/>
            <p:nvPr/>
          </p:nvSpPr>
          <p:spPr>
            <a:xfrm>
              <a:off x="914181" y="2916325"/>
              <a:ext cx="526031" cy="1035369"/>
            </a:xfrm>
            <a:custGeom>
              <a:avLst/>
              <a:gdLst/>
              <a:ahLst/>
              <a:cxnLst/>
              <a:rect l="l" t="t" r="r" b="b"/>
              <a:pathLst>
                <a:path w="8130" h="16002" extrusionOk="0">
                  <a:moveTo>
                    <a:pt x="4179" y="0"/>
                  </a:moveTo>
                  <a:cubicBezTo>
                    <a:pt x="4069" y="0"/>
                    <a:pt x="3951" y="0"/>
                    <a:pt x="3841" y="37"/>
                  </a:cubicBezTo>
                  <a:cubicBezTo>
                    <a:pt x="3686" y="73"/>
                    <a:pt x="3568" y="155"/>
                    <a:pt x="3458" y="228"/>
                  </a:cubicBezTo>
                  <a:cubicBezTo>
                    <a:pt x="3112" y="493"/>
                    <a:pt x="2966" y="839"/>
                    <a:pt x="2884" y="1104"/>
                  </a:cubicBezTo>
                  <a:cubicBezTo>
                    <a:pt x="2774" y="1487"/>
                    <a:pt x="2774" y="1898"/>
                    <a:pt x="2847" y="2399"/>
                  </a:cubicBezTo>
                  <a:cubicBezTo>
                    <a:pt x="2884" y="2773"/>
                    <a:pt x="3002" y="3156"/>
                    <a:pt x="3157" y="3649"/>
                  </a:cubicBezTo>
                  <a:cubicBezTo>
                    <a:pt x="3303" y="4032"/>
                    <a:pt x="3422" y="4333"/>
                    <a:pt x="3531" y="4680"/>
                  </a:cubicBezTo>
                  <a:cubicBezTo>
                    <a:pt x="3723" y="5054"/>
                    <a:pt x="3841" y="5401"/>
                    <a:pt x="3987" y="5665"/>
                  </a:cubicBezTo>
                  <a:cubicBezTo>
                    <a:pt x="4179" y="6003"/>
                    <a:pt x="4371" y="6313"/>
                    <a:pt x="4599" y="6577"/>
                  </a:cubicBezTo>
                  <a:cubicBezTo>
                    <a:pt x="4790" y="6842"/>
                    <a:pt x="5018" y="7070"/>
                    <a:pt x="5283" y="7262"/>
                  </a:cubicBezTo>
                  <a:lnTo>
                    <a:pt x="5319" y="7262"/>
                  </a:lnTo>
                  <a:lnTo>
                    <a:pt x="5356" y="7563"/>
                  </a:lnTo>
                  <a:lnTo>
                    <a:pt x="5392" y="7645"/>
                  </a:lnTo>
                  <a:lnTo>
                    <a:pt x="5438" y="7909"/>
                  </a:lnTo>
                  <a:cubicBezTo>
                    <a:pt x="5511" y="8283"/>
                    <a:pt x="5620" y="8667"/>
                    <a:pt x="5702" y="9123"/>
                  </a:cubicBezTo>
                  <a:cubicBezTo>
                    <a:pt x="5774" y="9684"/>
                    <a:pt x="5845" y="10167"/>
                    <a:pt x="5925" y="10614"/>
                  </a:cubicBezTo>
                  <a:lnTo>
                    <a:pt x="5925" y="10614"/>
                  </a:lnTo>
                  <a:cubicBezTo>
                    <a:pt x="5913" y="10573"/>
                    <a:pt x="5883" y="10519"/>
                    <a:pt x="5848" y="10491"/>
                  </a:cubicBezTo>
                  <a:cubicBezTo>
                    <a:pt x="5812" y="10418"/>
                    <a:pt x="5739" y="10336"/>
                    <a:pt x="5702" y="10263"/>
                  </a:cubicBezTo>
                  <a:cubicBezTo>
                    <a:pt x="5739" y="10227"/>
                    <a:pt x="5739" y="10190"/>
                    <a:pt x="5739" y="10154"/>
                  </a:cubicBezTo>
                  <a:cubicBezTo>
                    <a:pt x="5547" y="9615"/>
                    <a:pt x="5356" y="9123"/>
                    <a:pt x="5128" y="8594"/>
                  </a:cubicBezTo>
                  <a:cubicBezTo>
                    <a:pt x="4754" y="7827"/>
                    <a:pt x="4334" y="7143"/>
                    <a:pt x="3841" y="6541"/>
                  </a:cubicBezTo>
                  <a:cubicBezTo>
                    <a:pt x="3613" y="6194"/>
                    <a:pt x="3340" y="5930"/>
                    <a:pt x="3075" y="5665"/>
                  </a:cubicBezTo>
                  <a:cubicBezTo>
                    <a:pt x="2847" y="5474"/>
                    <a:pt x="2619" y="5319"/>
                    <a:pt x="2427" y="5173"/>
                  </a:cubicBezTo>
                  <a:cubicBezTo>
                    <a:pt x="2245" y="5054"/>
                    <a:pt x="2017" y="4945"/>
                    <a:pt x="1825" y="4826"/>
                  </a:cubicBezTo>
                  <a:cubicBezTo>
                    <a:pt x="1634" y="4789"/>
                    <a:pt x="1406" y="4680"/>
                    <a:pt x="1141" y="4634"/>
                  </a:cubicBezTo>
                  <a:cubicBezTo>
                    <a:pt x="1022" y="4598"/>
                    <a:pt x="949" y="4598"/>
                    <a:pt x="877" y="4598"/>
                  </a:cubicBezTo>
                  <a:lnTo>
                    <a:pt x="794" y="4598"/>
                  </a:lnTo>
                  <a:cubicBezTo>
                    <a:pt x="685" y="4598"/>
                    <a:pt x="603" y="4634"/>
                    <a:pt x="493" y="4680"/>
                  </a:cubicBezTo>
                  <a:cubicBezTo>
                    <a:pt x="420" y="4716"/>
                    <a:pt x="302" y="4753"/>
                    <a:pt x="265" y="4826"/>
                  </a:cubicBezTo>
                  <a:cubicBezTo>
                    <a:pt x="192" y="4908"/>
                    <a:pt x="110" y="5017"/>
                    <a:pt x="74" y="5136"/>
                  </a:cubicBezTo>
                  <a:cubicBezTo>
                    <a:pt x="37" y="5209"/>
                    <a:pt x="1" y="5364"/>
                    <a:pt x="1" y="5510"/>
                  </a:cubicBezTo>
                  <a:cubicBezTo>
                    <a:pt x="1" y="5665"/>
                    <a:pt x="1" y="5820"/>
                    <a:pt x="37" y="5966"/>
                  </a:cubicBezTo>
                  <a:cubicBezTo>
                    <a:pt x="74" y="6231"/>
                    <a:pt x="147" y="6504"/>
                    <a:pt x="302" y="6806"/>
                  </a:cubicBezTo>
                  <a:cubicBezTo>
                    <a:pt x="457" y="7034"/>
                    <a:pt x="648" y="7298"/>
                    <a:pt x="913" y="7563"/>
                  </a:cubicBezTo>
                  <a:cubicBezTo>
                    <a:pt x="1105" y="7791"/>
                    <a:pt x="1369" y="8019"/>
                    <a:pt x="1634" y="8247"/>
                  </a:cubicBezTo>
                  <a:cubicBezTo>
                    <a:pt x="2163" y="8667"/>
                    <a:pt x="2738" y="9050"/>
                    <a:pt x="3340" y="9351"/>
                  </a:cubicBezTo>
                  <a:cubicBezTo>
                    <a:pt x="3650" y="9506"/>
                    <a:pt x="3914" y="9652"/>
                    <a:pt x="4179" y="9734"/>
                  </a:cubicBezTo>
                  <a:cubicBezTo>
                    <a:pt x="4407" y="9843"/>
                    <a:pt x="4635" y="9925"/>
                    <a:pt x="4827" y="9998"/>
                  </a:cubicBezTo>
                  <a:lnTo>
                    <a:pt x="4900" y="9998"/>
                  </a:lnTo>
                  <a:cubicBezTo>
                    <a:pt x="5091" y="10071"/>
                    <a:pt x="5246" y="10154"/>
                    <a:pt x="5392" y="10190"/>
                  </a:cubicBezTo>
                  <a:lnTo>
                    <a:pt x="5392" y="10154"/>
                  </a:lnTo>
                  <a:lnTo>
                    <a:pt x="5438" y="10263"/>
                  </a:lnTo>
                  <a:lnTo>
                    <a:pt x="5474" y="10263"/>
                  </a:lnTo>
                  <a:lnTo>
                    <a:pt x="5511" y="10336"/>
                  </a:lnTo>
                  <a:cubicBezTo>
                    <a:pt x="5620" y="10528"/>
                    <a:pt x="5739" y="10719"/>
                    <a:pt x="5812" y="10947"/>
                  </a:cubicBezTo>
                  <a:cubicBezTo>
                    <a:pt x="5894" y="11066"/>
                    <a:pt x="5930" y="11212"/>
                    <a:pt x="6003" y="11403"/>
                  </a:cubicBezTo>
                  <a:lnTo>
                    <a:pt x="6040" y="11595"/>
                  </a:lnTo>
                  <a:lnTo>
                    <a:pt x="6040" y="11558"/>
                  </a:lnTo>
                  <a:cubicBezTo>
                    <a:pt x="6076" y="12243"/>
                    <a:pt x="6122" y="12808"/>
                    <a:pt x="6122" y="13264"/>
                  </a:cubicBezTo>
                  <a:cubicBezTo>
                    <a:pt x="6122" y="13839"/>
                    <a:pt x="6076" y="14368"/>
                    <a:pt x="6003" y="14824"/>
                  </a:cubicBezTo>
                  <a:lnTo>
                    <a:pt x="6003" y="14715"/>
                  </a:lnTo>
                  <a:cubicBezTo>
                    <a:pt x="5967" y="14560"/>
                    <a:pt x="5894" y="14368"/>
                    <a:pt x="5812" y="14177"/>
                  </a:cubicBezTo>
                  <a:cubicBezTo>
                    <a:pt x="5848" y="13648"/>
                    <a:pt x="5812" y="13155"/>
                    <a:pt x="5702" y="12662"/>
                  </a:cubicBezTo>
                  <a:cubicBezTo>
                    <a:pt x="5547" y="12161"/>
                    <a:pt x="5319" y="11668"/>
                    <a:pt x="4982" y="11212"/>
                  </a:cubicBezTo>
                  <a:cubicBezTo>
                    <a:pt x="4827" y="10984"/>
                    <a:pt x="4635" y="10756"/>
                    <a:pt x="4407" y="10564"/>
                  </a:cubicBezTo>
                  <a:cubicBezTo>
                    <a:pt x="4298" y="10455"/>
                    <a:pt x="4142" y="10336"/>
                    <a:pt x="4024" y="10227"/>
                  </a:cubicBezTo>
                  <a:cubicBezTo>
                    <a:pt x="3878" y="10108"/>
                    <a:pt x="3759" y="10035"/>
                    <a:pt x="3613" y="9962"/>
                  </a:cubicBezTo>
                  <a:cubicBezTo>
                    <a:pt x="3458" y="9880"/>
                    <a:pt x="3303" y="9843"/>
                    <a:pt x="3157" y="9807"/>
                  </a:cubicBezTo>
                  <a:cubicBezTo>
                    <a:pt x="3039" y="9770"/>
                    <a:pt x="2929" y="9734"/>
                    <a:pt x="2811" y="9734"/>
                  </a:cubicBezTo>
                  <a:cubicBezTo>
                    <a:pt x="2774" y="9734"/>
                    <a:pt x="2738" y="9734"/>
                    <a:pt x="2701" y="9770"/>
                  </a:cubicBezTo>
                  <a:cubicBezTo>
                    <a:pt x="2546" y="9770"/>
                    <a:pt x="2391" y="9807"/>
                    <a:pt x="2245" y="9880"/>
                  </a:cubicBezTo>
                  <a:cubicBezTo>
                    <a:pt x="2126" y="9962"/>
                    <a:pt x="2053" y="10035"/>
                    <a:pt x="1935" y="10108"/>
                  </a:cubicBezTo>
                  <a:cubicBezTo>
                    <a:pt x="1862" y="10227"/>
                    <a:pt x="1825" y="10299"/>
                    <a:pt x="1789" y="10382"/>
                  </a:cubicBezTo>
                  <a:cubicBezTo>
                    <a:pt x="1743" y="10455"/>
                    <a:pt x="1743" y="10491"/>
                    <a:pt x="1707" y="10528"/>
                  </a:cubicBezTo>
                  <a:lnTo>
                    <a:pt x="1707" y="10683"/>
                  </a:lnTo>
                  <a:cubicBezTo>
                    <a:pt x="1670" y="10874"/>
                    <a:pt x="1707" y="11102"/>
                    <a:pt x="1789" y="11330"/>
                  </a:cubicBezTo>
                  <a:cubicBezTo>
                    <a:pt x="1898" y="11522"/>
                    <a:pt x="2017" y="11750"/>
                    <a:pt x="2163" y="11978"/>
                  </a:cubicBezTo>
                  <a:cubicBezTo>
                    <a:pt x="2318" y="12206"/>
                    <a:pt x="2509" y="12389"/>
                    <a:pt x="2701" y="12617"/>
                  </a:cubicBezTo>
                  <a:cubicBezTo>
                    <a:pt x="3075" y="13000"/>
                    <a:pt x="3458" y="13346"/>
                    <a:pt x="3914" y="13648"/>
                  </a:cubicBezTo>
                  <a:cubicBezTo>
                    <a:pt x="4024" y="13757"/>
                    <a:pt x="4215" y="13876"/>
                    <a:pt x="4371" y="13949"/>
                  </a:cubicBezTo>
                  <a:cubicBezTo>
                    <a:pt x="4754" y="14140"/>
                    <a:pt x="5128" y="14295"/>
                    <a:pt x="5584" y="14332"/>
                  </a:cubicBezTo>
                  <a:cubicBezTo>
                    <a:pt x="5584" y="14368"/>
                    <a:pt x="5620" y="14368"/>
                    <a:pt x="5620" y="14368"/>
                  </a:cubicBezTo>
                  <a:lnTo>
                    <a:pt x="5666" y="14487"/>
                  </a:lnTo>
                  <a:lnTo>
                    <a:pt x="5666" y="14441"/>
                  </a:lnTo>
                  <a:cubicBezTo>
                    <a:pt x="5775" y="14788"/>
                    <a:pt x="5848" y="15052"/>
                    <a:pt x="5894" y="15317"/>
                  </a:cubicBezTo>
                  <a:lnTo>
                    <a:pt x="5894" y="15353"/>
                  </a:lnTo>
                  <a:lnTo>
                    <a:pt x="5894" y="15399"/>
                  </a:lnTo>
                  <a:cubicBezTo>
                    <a:pt x="5894" y="15472"/>
                    <a:pt x="5848" y="15545"/>
                    <a:pt x="5848" y="15627"/>
                  </a:cubicBezTo>
                  <a:lnTo>
                    <a:pt x="5812" y="15664"/>
                  </a:lnTo>
                  <a:cubicBezTo>
                    <a:pt x="5812" y="15737"/>
                    <a:pt x="5812" y="15773"/>
                    <a:pt x="5775" y="15855"/>
                  </a:cubicBezTo>
                  <a:lnTo>
                    <a:pt x="5775" y="15928"/>
                  </a:lnTo>
                  <a:cubicBezTo>
                    <a:pt x="5775" y="15965"/>
                    <a:pt x="5812" y="15965"/>
                    <a:pt x="5848" y="16001"/>
                  </a:cubicBezTo>
                  <a:lnTo>
                    <a:pt x="5894" y="16001"/>
                  </a:lnTo>
                  <a:cubicBezTo>
                    <a:pt x="5930" y="16001"/>
                    <a:pt x="5967" y="15965"/>
                    <a:pt x="5967" y="15928"/>
                  </a:cubicBezTo>
                  <a:lnTo>
                    <a:pt x="6003" y="15892"/>
                  </a:lnTo>
                  <a:lnTo>
                    <a:pt x="6003" y="15855"/>
                  </a:lnTo>
                  <a:lnTo>
                    <a:pt x="6003" y="15810"/>
                  </a:lnTo>
                  <a:cubicBezTo>
                    <a:pt x="6040" y="15810"/>
                    <a:pt x="6040" y="15773"/>
                    <a:pt x="6040" y="15737"/>
                  </a:cubicBezTo>
                  <a:cubicBezTo>
                    <a:pt x="6076" y="15700"/>
                    <a:pt x="6076" y="15627"/>
                    <a:pt x="6122" y="15581"/>
                  </a:cubicBezTo>
                  <a:cubicBezTo>
                    <a:pt x="6122" y="15509"/>
                    <a:pt x="6122" y="15472"/>
                    <a:pt x="6159" y="15436"/>
                  </a:cubicBezTo>
                  <a:cubicBezTo>
                    <a:pt x="6159" y="15436"/>
                    <a:pt x="6195" y="15399"/>
                    <a:pt x="6195" y="15353"/>
                  </a:cubicBezTo>
                  <a:cubicBezTo>
                    <a:pt x="6268" y="15089"/>
                    <a:pt x="6387" y="14824"/>
                    <a:pt x="6496" y="14523"/>
                  </a:cubicBezTo>
                  <a:lnTo>
                    <a:pt x="6533" y="14441"/>
                  </a:lnTo>
                  <a:lnTo>
                    <a:pt x="6533" y="14368"/>
                  </a:lnTo>
                  <a:lnTo>
                    <a:pt x="6578" y="14295"/>
                  </a:lnTo>
                  <a:cubicBezTo>
                    <a:pt x="6615" y="14295"/>
                    <a:pt x="6651" y="14259"/>
                    <a:pt x="6651" y="14259"/>
                  </a:cubicBezTo>
                  <a:cubicBezTo>
                    <a:pt x="6688" y="14213"/>
                    <a:pt x="6761" y="14177"/>
                    <a:pt x="6806" y="14140"/>
                  </a:cubicBezTo>
                  <a:cubicBezTo>
                    <a:pt x="6916" y="14067"/>
                    <a:pt x="7034" y="13949"/>
                    <a:pt x="7144" y="13803"/>
                  </a:cubicBezTo>
                  <a:cubicBezTo>
                    <a:pt x="7408" y="13492"/>
                    <a:pt x="7636" y="13191"/>
                    <a:pt x="7792" y="12890"/>
                  </a:cubicBezTo>
                  <a:cubicBezTo>
                    <a:pt x="7901" y="12735"/>
                    <a:pt x="8020" y="12507"/>
                    <a:pt x="8056" y="12279"/>
                  </a:cubicBezTo>
                  <a:cubicBezTo>
                    <a:pt x="8093" y="12124"/>
                    <a:pt x="8129" y="11932"/>
                    <a:pt x="8056" y="11750"/>
                  </a:cubicBezTo>
                  <a:cubicBezTo>
                    <a:pt x="8020" y="11668"/>
                    <a:pt x="7983" y="11595"/>
                    <a:pt x="7901" y="11558"/>
                  </a:cubicBezTo>
                  <a:cubicBezTo>
                    <a:pt x="7828" y="11522"/>
                    <a:pt x="7719" y="11476"/>
                    <a:pt x="7600" y="11440"/>
                  </a:cubicBezTo>
                  <a:lnTo>
                    <a:pt x="7490" y="11440"/>
                  </a:lnTo>
                  <a:cubicBezTo>
                    <a:pt x="7408" y="11440"/>
                    <a:pt x="7335" y="11440"/>
                    <a:pt x="7299" y="11476"/>
                  </a:cubicBezTo>
                  <a:cubicBezTo>
                    <a:pt x="7180" y="11476"/>
                    <a:pt x="7107" y="11558"/>
                    <a:pt x="7034" y="11595"/>
                  </a:cubicBezTo>
                  <a:cubicBezTo>
                    <a:pt x="6879" y="11750"/>
                    <a:pt x="6761" y="11932"/>
                    <a:pt x="6688" y="12161"/>
                  </a:cubicBezTo>
                  <a:cubicBezTo>
                    <a:pt x="6615" y="12352"/>
                    <a:pt x="6533" y="12617"/>
                    <a:pt x="6496" y="12927"/>
                  </a:cubicBezTo>
                  <a:cubicBezTo>
                    <a:pt x="6460" y="13191"/>
                    <a:pt x="6423" y="13419"/>
                    <a:pt x="6423" y="13648"/>
                  </a:cubicBezTo>
                  <a:lnTo>
                    <a:pt x="6423" y="12963"/>
                  </a:lnTo>
                  <a:cubicBezTo>
                    <a:pt x="6423" y="12206"/>
                    <a:pt x="6350" y="11367"/>
                    <a:pt x="6195" y="10455"/>
                  </a:cubicBezTo>
                  <a:cubicBezTo>
                    <a:pt x="6122" y="10035"/>
                    <a:pt x="6040" y="9652"/>
                    <a:pt x="5967" y="9241"/>
                  </a:cubicBezTo>
                  <a:lnTo>
                    <a:pt x="5967" y="9123"/>
                  </a:lnTo>
                  <a:lnTo>
                    <a:pt x="5930" y="9086"/>
                  </a:lnTo>
                  <a:lnTo>
                    <a:pt x="5930" y="9050"/>
                  </a:lnTo>
                  <a:cubicBezTo>
                    <a:pt x="5894" y="8740"/>
                    <a:pt x="5812" y="8402"/>
                    <a:pt x="5739" y="8055"/>
                  </a:cubicBezTo>
                  <a:cubicBezTo>
                    <a:pt x="5666" y="7754"/>
                    <a:pt x="5584" y="7490"/>
                    <a:pt x="5511" y="7189"/>
                  </a:cubicBezTo>
                  <a:lnTo>
                    <a:pt x="5511" y="7107"/>
                  </a:lnTo>
                  <a:cubicBezTo>
                    <a:pt x="5547" y="6961"/>
                    <a:pt x="5584" y="6806"/>
                    <a:pt x="5620" y="6614"/>
                  </a:cubicBezTo>
                  <a:cubicBezTo>
                    <a:pt x="5666" y="6386"/>
                    <a:pt x="5739" y="6194"/>
                    <a:pt x="5775" y="5966"/>
                  </a:cubicBezTo>
                  <a:lnTo>
                    <a:pt x="5775" y="5930"/>
                  </a:lnTo>
                  <a:lnTo>
                    <a:pt x="5812" y="5930"/>
                  </a:lnTo>
                  <a:lnTo>
                    <a:pt x="5812" y="5893"/>
                  </a:lnTo>
                  <a:cubicBezTo>
                    <a:pt x="5894" y="5547"/>
                    <a:pt x="6003" y="5173"/>
                    <a:pt x="6076" y="4789"/>
                  </a:cubicBezTo>
                  <a:cubicBezTo>
                    <a:pt x="6159" y="4406"/>
                    <a:pt x="6195" y="4105"/>
                    <a:pt x="6232" y="3804"/>
                  </a:cubicBezTo>
                  <a:cubicBezTo>
                    <a:pt x="6305" y="3421"/>
                    <a:pt x="6305" y="3120"/>
                    <a:pt x="6305" y="2855"/>
                  </a:cubicBezTo>
                  <a:cubicBezTo>
                    <a:pt x="6305" y="2126"/>
                    <a:pt x="6159" y="1560"/>
                    <a:pt x="5848" y="1104"/>
                  </a:cubicBezTo>
                  <a:cubicBezTo>
                    <a:pt x="5702" y="839"/>
                    <a:pt x="5474" y="611"/>
                    <a:pt x="5246" y="420"/>
                  </a:cubicBezTo>
                  <a:cubicBezTo>
                    <a:pt x="5091" y="265"/>
                    <a:pt x="4936" y="192"/>
                    <a:pt x="4754" y="119"/>
                  </a:cubicBezTo>
                  <a:cubicBezTo>
                    <a:pt x="4599" y="73"/>
                    <a:pt x="4443" y="0"/>
                    <a:pt x="4298" y="0"/>
                  </a:cubicBezTo>
                  <a:close/>
                </a:path>
              </a:pathLst>
            </a:custGeom>
            <a:solidFill>
              <a:srgbClr val="449B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7" name="Google Shape;6007;p72"/>
            <p:cNvSpPr/>
            <p:nvPr/>
          </p:nvSpPr>
          <p:spPr>
            <a:xfrm>
              <a:off x="1388786" y="2992418"/>
              <a:ext cx="626903" cy="984060"/>
            </a:xfrm>
            <a:custGeom>
              <a:avLst/>
              <a:gdLst/>
              <a:ahLst/>
              <a:cxnLst/>
              <a:rect l="l" t="t" r="r" b="b"/>
              <a:pathLst>
                <a:path w="9689" h="15209" extrusionOk="0">
                  <a:moveTo>
                    <a:pt x="6997" y="1"/>
                  </a:moveTo>
                  <a:cubicBezTo>
                    <a:pt x="6769" y="1"/>
                    <a:pt x="6496" y="83"/>
                    <a:pt x="6231" y="192"/>
                  </a:cubicBezTo>
                  <a:cubicBezTo>
                    <a:pt x="6003" y="348"/>
                    <a:pt x="5775" y="539"/>
                    <a:pt x="5583" y="767"/>
                  </a:cubicBezTo>
                  <a:cubicBezTo>
                    <a:pt x="5355" y="995"/>
                    <a:pt x="5173" y="1260"/>
                    <a:pt x="5054" y="1524"/>
                  </a:cubicBezTo>
                  <a:cubicBezTo>
                    <a:pt x="4981" y="1679"/>
                    <a:pt x="4899" y="1789"/>
                    <a:pt x="4826" y="1944"/>
                  </a:cubicBezTo>
                  <a:cubicBezTo>
                    <a:pt x="4790" y="2090"/>
                    <a:pt x="4717" y="2282"/>
                    <a:pt x="4671" y="2437"/>
                  </a:cubicBezTo>
                  <a:cubicBezTo>
                    <a:pt x="4562" y="2856"/>
                    <a:pt x="4489" y="3276"/>
                    <a:pt x="4443" y="3769"/>
                  </a:cubicBezTo>
                  <a:cubicBezTo>
                    <a:pt x="4370" y="4188"/>
                    <a:pt x="4334" y="4644"/>
                    <a:pt x="4297" y="5100"/>
                  </a:cubicBezTo>
                  <a:lnTo>
                    <a:pt x="4297" y="6423"/>
                  </a:lnTo>
                  <a:cubicBezTo>
                    <a:pt x="4334" y="6879"/>
                    <a:pt x="4370" y="7381"/>
                    <a:pt x="4443" y="7837"/>
                  </a:cubicBezTo>
                  <a:lnTo>
                    <a:pt x="4489" y="7719"/>
                  </a:lnTo>
                  <a:lnTo>
                    <a:pt x="4489" y="7719"/>
                  </a:lnTo>
                  <a:cubicBezTo>
                    <a:pt x="4443" y="7837"/>
                    <a:pt x="4407" y="7947"/>
                    <a:pt x="4370" y="8065"/>
                  </a:cubicBezTo>
                  <a:lnTo>
                    <a:pt x="4334" y="8102"/>
                  </a:lnTo>
                  <a:cubicBezTo>
                    <a:pt x="4297" y="8248"/>
                    <a:pt x="4261" y="8366"/>
                    <a:pt x="4215" y="8476"/>
                  </a:cubicBezTo>
                  <a:lnTo>
                    <a:pt x="4215" y="8521"/>
                  </a:lnTo>
                  <a:cubicBezTo>
                    <a:pt x="4142" y="7910"/>
                    <a:pt x="4069" y="6961"/>
                    <a:pt x="3805" y="6049"/>
                  </a:cubicBezTo>
                  <a:cubicBezTo>
                    <a:pt x="3576" y="5246"/>
                    <a:pt x="3266" y="4599"/>
                    <a:pt x="2892" y="4070"/>
                  </a:cubicBezTo>
                  <a:cubicBezTo>
                    <a:pt x="2664" y="3769"/>
                    <a:pt x="2436" y="3504"/>
                    <a:pt x="2162" y="3276"/>
                  </a:cubicBezTo>
                  <a:cubicBezTo>
                    <a:pt x="1934" y="3084"/>
                    <a:pt x="1670" y="2929"/>
                    <a:pt x="1405" y="2893"/>
                  </a:cubicBezTo>
                  <a:cubicBezTo>
                    <a:pt x="1296" y="2856"/>
                    <a:pt x="1177" y="2856"/>
                    <a:pt x="1068" y="2856"/>
                  </a:cubicBezTo>
                  <a:cubicBezTo>
                    <a:pt x="913" y="2856"/>
                    <a:pt x="758" y="2856"/>
                    <a:pt x="648" y="2929"/>
                  </a:cubicBezTo>
                  <a:cubicBezTo>
                    <a:pt x="529" y="2966"/>
                    <a:pt x="420" y="3048"/>
                    <a:pt x="338" y="3121"/>
                  </a:cubicBezTo>
                  <a:cubicBezTo>
                    <a:pt x="265" y="3230"/>
                    <a:pt x="192" y="3349"/>
                    <a:pt x="155" y="3458"/>
                  </a:cubicBezTo>
                  <a:cubicBezTo>
                    <a:pt x="0" y="3841"/>
                    <a:pt x="73" y="4225"/>
                    <a:pt x="110" y="4489"/>
                  </a:cubicBezTo>
                  <a:cubicBezTo>
                    <a:pt x="228" y="4827"/>
                    <a:pt x="384" y="5173"/>
                    <a:pt x="612" y="5557"/>
                  </a:cubicBezTo>
                  <a:cubicBezTo>
                    <a:pt x="794" y="5858"/>
                    <a:pt x="986" y="6159"/>
                    <a:pt x="1250" y="6505"/>
                  </a:cubicBezTo>
                  <a:cubicBezTo>
                    <a:pt x="1369" y="6651"/>
                    <a:pt x="1478" y="6806"/>
                    <a:pt x="1633" y="6961"/>
                  </a:cubicBezTo>
                  <a:cubicBezTo>
                    <a:pt x="1788" y="7107"/>
                    <a:pt x="1934" y="7262"/>
                    <a:pt x="2089" y="7418"/>
                  </a:cubicBezTo>
                  <a:cubicBezTo>
                    <a:pt x="2436" y="7719"/>
                    <a:pt x="2774" y="7983"/>
                    <a:pt x="3075" y="8248"/>
                  </a:cubicBezTo>
                  <a:lnTo>
                    <a:pt x="3120" y="8248"/>
                  </a:lnTo>
                  <a:cubicBezTo>
                    <a:pt x="3421" y="8476"/>
                    <a:pt x="3722" y="8749"/>
                    <a:pt x="4033" y="8978"/>
                  </a:cubicBezTo>
                  <a:lnTo>
                    <a:pt x="4033" y="9014"/>
                  </a:lnTo>
                  <a:lnTo>
                    <a:pt x="4033" y="9051"/>
                  </a:lnTo>
                  <a:cubicBezTo>
                    <a:pt x="3987" y="9206"/>
                    <a:pt x="3951" y="9315"/>
                    <a:pt x="3914" y="9470"/>
                  </a:cubicBezTo>
                  <a:lnTo>
                    <a:pt x="3576" y="10455"/>
                  </a:lnTo>
                  <a:lnTo>
                    <a:pt x="3458" y="10875"/>
                  </a:lnTo>
                  <a:lnTo>
                    <a:pt x="3385" y="11103"/>
                  </a:lnTo>
                  <a:lnTo>
                    <a:pt x="3385" y="11140"/>
                  </a:lnTo>
                  <a:cubicBezTo>
                    <a:pt x="3266" y="11441"/>
                    <a:pt x="3157" y="11860"/>
                    <a:pt x="3038" y="12243"/>
                  </a:cubicBezTo>
                  <a:cubicBezTo>
                    <a:pt x="2892" y="12773"/>
                    <a:pt x="2774" y="13229"/>
                    <a:pt x="2701" y="13648"/>
                  </a:cubicBezTo>
                  <a:cubicBezTo>
                    <a:pt x="2619" y="13913"/>
                    <a:pt x="2582" y="14141"/>
                    <a:pt x="2546" y="14369"/>
                  </a:cubicBezTo>
                  <a:cubicBezTo>
                    <a:pt x="2546" y="14488"/>
                    <a:pt x="2509" y="14634"/>
                    <a:pt x="2509" y="14752"/>
                  </a:cubicBezTo>
                  <a:cubicBezTo>
                    <a:pt x="2509" y="14862"/>
                    <a:pt x="2473" y="14980"/>
                    <a:pt x="2473" y="15090"/>
                  </a:cubicBezTo>
                  <a:cubicBezTo>
                    <a:pt x="2473" y="15172"/>
                    <a:pt x="2509" y="15208"/>
                    <a:pt x="2582" y="15208"/>
                  </a:cubicBezTo>
                  <a:cubicBezTo>
                    <a:pt x="2619" y="15208"/>
                    <a:pt x="2701" y="15172"/>
                    <a:pt x="2701" y="15135"/>
                  </a:cubicBezTo>
                  <a:cubicBezTo>
                    <a:pt x="2701" y="15053"/>
                    <a:pt x="2737" y="15017"/>
                    <a:pt x="2737" y="14944"/>
                  </a:cubicBezTo>
                  <a:lnTo>
                    <a:pt x="2737" y="14862"/>
                  </a:lnTo>
                  <a:lnTo>
                    <a:pt x="2774" y="14752"/>
                  </a:lnTo>
                  <a:lnTo>
                    <a:pt x="2810" y="14634"/>
                  </a:lnTo>
                  <a:lnTo>
                    <a:pt x="2810" y="14524"/>
                  </a:lnTo>
                  <a:cubicBezTo>
                    <a:pt x="2847" y="14405"/>
                    <a:pt x="2892" y="14296"/>
                    <a:pt x="2892" y="14223"/>
                  </a:cubicBezTo>
                  <a:cubicBezTo>
                    <a:pt x="2965" y="13876"/>
                    <a:pt x="3038" y="13575"/>
                    <a:pt x="3120" y="13265"/>
                  </a:cubicBezTo>
                  <a:cubicBezTo>
                    <a:pt x="3230" y="12700"/>
                    <a:pt x="3348" y="12280"/>
                    <a:pt x="3458" y="11860"/>
                  </a:cubicBezTo>
                  <a:cubicBezTo>
                    <a:pt x="3531" y="11632"/>
                    <a:pt x="3576" y="11441"/>
                    <a:pt x="3649" y="11213"/>
                  </a:cubicBezTo>
                  <a:cubicBezTo>
                    <a:pt x="3951" y="11368"/>
                    <a:pt x="4297" y="11486"/>
                    <a:pt x="4671" y="11559"/>
                  </a:cubicBezTo>
                  <a:cubicBezTo>
                    <a:pt x="5054" y="11632"/>
                    <a:pt x="5438" y="11669"/>
                    <a:pt x="5857" y="11669"/>
                  </a:cubicBezTo>
                  <a:lnTo>
                    <a:pt x="5967" y="11669"/>
                  </a:lnTo>
                  <a:cubicBezTo>
                    <a:pt x="6313" y="11669"/>
                    <a:pt x="6651" y="11632"/>
                    <a:pt x="6997" y="11596"/>
                  </a:cubicBezTo>
                  <a:cubicBezTo>
                    <a:pt x="7408" y="11523"/>
                    <a:pt x="7755" y="11404"/>
                    <a:pt x="8056" y="11295"/>
                  </a:cubicBezTo>
                  <a:cubicBezTo>
                    <a:pt x="8439" y="11140"/>
                    <a:pt x="8703" y="10948"/>
                    <a:pt x="8968" y="10756"/>
                  </a:cubicBezTo>
                  <a:cubicBezTo>
                    <a:pt x="9087" y="10647"/>
                    <a:pt x="9233" y="10492"/>
                    <a:pt x="9315" y="10382"/>
                  </a:cubicBezTo>
                  <a:cubicBezTo>
                    <a:pt x="9424" y="10227"/>
                    <a:pt x="9543" y="10072"/>
                    <a:pt x="9579" y="9926"/>
                  </a:cubicBezTo>
                  <a:cubicBezTo>
                    <a:pt x="9652" y="9771"/>
                    <a:pt x="9689" y="9580"/>
                    <a:pt x="9652" y="9434"/>
                  </a:cubicBezTo>
                  <a:cubicBezTo>
                    <a:pt x="9652" y="9279"/>
                    <a:pt x="9616" y="9087"/>
                    <a:pt x="9506" y="8978"/>
                  </a:cubicBezTo>
                  <a:cubicBezTo>
                    <a:pt x="9424" y="8822"/>
                    <a:pt x="9278" y="8704"/>
                    <a:pt x="9160" y="8594"/>
                  </a:cubicBezTo>
                  <a:cubicBezTo>
                    <a:pt x="9004" y="8521"/>
                    <a:pt x="8859" y="8476"/>
                    <a:pt x="8703" y="8439"/>
                  </a:cubicBezTo>
                  <a:lnTo>
                    <a:pt x="8475" y="8439"/>
                  </a:lnTo>
                  <a:cubicBezTo>
                    <a:pt x="8247" y="8439"/>
                    <a:pt x="8019" y="8476"/>
                    <a:pt x="7718" y="8558"/>
                  </a:cubicBezTo>
                  <a:cubicBezTo>
                    <a:pt x="7372" y="8667"/>
                    <a:pt x="7070" y="8786"/>
                    <a:pt x="6842" y="8895"/>
                  </a:cubicBezTo>
                  <a:cubicBezTo>
                    <a:pt x="6423" y="9087"/>
                    <a:pt x="6040" y="9315"/>
                    <a:pt x="5666" y="9507"/>
                  </a:cubicBezTo>
                  <a:cubicBezTo>
                    <a:pt x="4945" y="9926"/>
                    <a:pt x="4334" y="10346"/>
                    <a:pt x="3759" y="10756"/>
                  </a:cubicBezTo>
                  <a:lnTo>
                    <a:pt x="3805" y="10720"/>
                  </a:lnTo>
                  <a:lnTo>
                    <a:pt x="3878" y="10455"/>
                  </a:lnTo>
                  <a:cubicBezTo>
                    <a:pt x="3987" y="10118"/>
                    <a:pt x="4069" y="9771"/>
                    <a:pt x="4179" y="9434"/>
                  </a:cubicBezTo>
                  <a:lnTo>
                    <a:pt x="4215" y="9279"/>
                  </a:lnTo>
                  <a:lnTo>
                    <a:pt x="4297" y="9123"/>
                  </a:lnTo>
                  <a:cubicBezTo>
                    <a:pt x="4370" y="8749"/>
                    <a:pt x="4489" y="8366"/>
                    <a:pt x="4598" y="7983"/>
                  </a:cubicBezTo>
                  <a:cubicBezTo>
                    <a:pt x="4790" y="7837"/>
                    <a:pt x="4945" y="7682"/>
                    <a:pt x="5127" y="7527"/>
                  </a:cubicBezTo>
                  <a:lnTo>
                    <a:pt x="5173" y="7491"/>
                  </a:lnTo>
                  <a:lnTo>
                    <a:pt x="5246" y="7418"/>
                  </a:lnTo>
                  <a:lnTo>
                    <a:pt x="5282" y="7381"/>
                  </a:lnTo>
                  <a:lnTo>
                    <a:pt x="5319" y="7335"/>
                  </a:lnTo>
                  <a:lnTo>
                    <a:pt x="5510" y="7189"/>
                  </a:lnTo>
                  <a:cubicBezTo>
                    <a:pt x="5812" y="6879"/>
                    <a:pt x="6195" y="6542"/>
                    <a:pt x="6541" y="6241"/>
                  </a:cubicBezTo>
                  <a:cubicBezTo>
                    <a:pt x="7107" y="5666"/>
                    <a:pt x="7527" y="5173"/>
                    <a:pt x="7828" y="4681"/>
                  </a:cubicBezTo>
                  <a:cubicBezTo>
                    <a:pt x="8019" y="4416"/>
                    <a:pt x="8174" y="4143"/>
                    <a:pt x="8320" y="3878"/>
                  </a:cubicBezTo>
                  <a:cubicBezTo>
                    <a:pt x="8439" y="3540"/>
                    <a:pt x="8548" y="3276"/>
                    <a:pt x="8594" y="2966"/>
                  </a:cubicBezTo>
                  <a:cubicBezTo>
                    <a:pt x="8630" y="2665"/>
                    <a:pt x="8667" y="2364"/>
                    <a:pt x="8630" y="2053"/>
                  </a:cubicBezTo>
                  <a:cubicBezTo>
                    <a:pt x="8594" y="1907"/>
                    <a:pt x="8548" y="1716"/>
                    <a:pt x="8512" y="1597"/>
                  </a:cubicBezTo>
                  <a:cubicBezTo>
                    <a:pt x="8475" y="1406"/>
                    <a:pt x="8402" y="1260"/>
                    <a:pt x="8366" y="1105"/>
                  </a:cubicBezTo>
                  <a:cubicBezTo>
                    <a:pt x="8247" y="913"/>
                    <a:pt x="8174" y="767"/>
                    <a:pt x="8056" y="612"/>
                  </a:cubicBezTo>
                  <a:cubicBezTo>
                    <a:pt x="7946" y="457"/>
                    <a:pt x="7864" y="348"/>
                    <a:pt x="7755" y="265"/>
                  </a:cubicBezTo>
                  <a:cubicBezTo>
                    <a:pt x="7636" y="156"/>
                    <a:pt x="7490" y="83"/>
                    <a:pt x="7372" y="37"/>
                  </a:cubicBezTo>
                  <a:cubicBezTo>
                    <a:pt x="7262" y="1"/>
                    <a:pt x="7143" y="1"/>
                    <a:pt x="6997" y="1"/>
                  </a:cubicBezTo>
                  <a:close/>
                </a:path>
              </a:pathLst>
            </a:custGeom>
            <a:solidFill>
              <a:srgbClr val="449B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8" name="Google Shape;6008;p72"/>
            <p:cNvSpPr/>
            <p:nvPr/>
          </p:nvSpPr>
          <p:spPr>
            <a:xfrm>
              <a:off x="1428320" y="3536069"/>
              <a:ext cx="142346" cy="376698"/>
            </a:xfrm>
            <a:custGeom>
              <a:avLst/>
              <a:gdLst/>
              <a:ahLst/>
              <a:cxnLst/>
              <a:rect l="l" t="t" r="r" b="b"/>
              <a:pathLst>
                <a:path w="2200" h="5822" extrusionOk="0">
                  <a:moveTo>
                    <a:pt x="794" y="1"/>
                  </a:moveTo>
                  <a:cubicBezTo>
                    <a:pt x="685" y="1"/>
                    <a:pt x="566" y="1"/>
                    <a:pt x="457" y="37"/>
                  </a:cubicBezTo>
                  <a:cubicBezTo>
                    <a:pt x="375" y="74"/>
                    <a:pt x="265" y="156"/>
                    <a:pt x="229" y="192"/>
                  </a:cubicBezTo>
                  <a:cubicBezTo>
                    <a:pt x="147" y="265"/>
                    <a:pt x="110" y="347"/>
                    <a:pt x="74" y="457"/>
                  </a:cubicBezTo>
                  <a:cubicBezTo>
                    <a:pt x="37" y="530"/>
                    <a:pt x="1" y="612"/>
                    <a:pt x="1" y="721"/>
                  </a:cubicBezTo>
                  <a:lnTo>
                    <a:pt x="1" y="1068"/>
                  </a:lnTo>
                  <a:cubicBezTo>
                    <a:pt x="37" y="1296"/>
                    <a:pt x="74" y="1524"/>
                    <a:pt x="147" y="1789"/>
                  </a:cubicBezTo>
                  <a:cubicBezTo>
                    <a:pt x="229" y="2017"/>
                    <a:pt x="338" y="2245"/>
                    <a:pt x="411" y="2473"/>
                  </a:cubicBezTo>
                  <a:cubicBezTo>
                    <a:pt x="530" y="2665"/>
                    <a:pt x="603" y="2856"/>
                    <a:pt x="685" y="3002"/>
                  </a:cubicBezTo>
                  <a:cubicBezTo>
                    <a:pt x="831" y="3230"/>
                    <a:pt x="986" y="3422"/>
                    <a:pt x="1177" y="3650"/>
                  </a:cubicBezTo>
                  <a:cubicBezTo>
                    <a:pt x="1250" y="3723"/>
                    <a:pt x="1287" y="3805"/>
                    <a:pt x="1369" y="3878"/>
                  </a:cubicBezTo>
                  <a:cubicBezTo>
                    <a:pt x="1478" y="4033"/>
                    <a:pt x="1597" y="4179"/>
                    <a:pt x="1670" y="4334"/>
                  </a:cubicBezTo>
                  <a:cubicBezTo>
                    <a:pt x="1670" y="4371"/>
                    <a:pt x="1707" y="4371"/>
                    <a:pt x="1707" y="4371"/>
                  </a:cubicBezTo>
                  <a:cubicBezTo>
                    <a:pt x="1743" y="4599"/>
                    <a:pt x="1743" y="4790"/>
                    <a:pt x="1743" y="4982"/>
                  </a:cubicBezTo>
                  <a:cubicBezTo>
                    <a:pt x="1743" y="5137"/>
                    <a:pt x="1743" y="5210"/>
                    <a:pt x="1707" y="5319"/>
                  </a:cubicBezTo>
                  <a:cubicBezTo>
                    <a:pt x="1707" y="5401"/>
                    <a:pt x="1707" y="5511"/>
                    <a:pt x="1670" y="5629"/>
                  </a:cubicBezTo>
                  <a:lnTo>
                    <a:pt x="1670" y="5666"/>
                  </a:lnTo>
                  <a:lnTo>
                    <a:pt x="1670" y="5775"/>
                  </a:lnTo>
                  <a:cubicBezTo>
                    <a:pt x="1670" y="5775"/>
                    <a:pt x="1707" y="5821"/>
                    <a:pt x="1743" y="5821"/>
                  </a:cubicBezTo>
                  <a:cubicBezTo>
                    <a:pt x="1825" y="5821"/>
                    <a:pt x="1862" y="5775"/>
                    <a:pt x="1862" y="5739"/>
                  </a:cubicBezTo>
                  <a:lnTo>
                    <a:pt x="1862" y="5666"/>
                  </a:lnTo>
                  <a:lnTo>
                    <a:pt x="1898" y="5666"/>
                  </a:lnTo>
                  <a:cubicBezTo>
                    <a:pt x="1898" y="5593"/>
                    <a:pt x="1898" y="5547"/>
                    <a:pt x="1935" y="5474"/>
                  </a:cubicBezTo>
                  <a:cubicBezTo>
                    <a:pt x="1935" y="5365"/>
                    <a:pt x="1971" y="5283"/>
                    <a:pt x="1971" y="5173"/>
                  </a:cubicBezTo>
                  <a:cubicBezTo>
                    <a:pt x="1971" y="4982"/>
                    <a:pt x="2008" y="4790"/>
                    <a:pt x="1971" y="4599"/>
                  </a:cubicBezTo>
                  <a:cubicBezTo>
                    <a:pt x="1971" y="4453"/>
                    <a:pt x="1971" y="4298"/>
                    <a:pt x="1935" y="4142"/>
                  </a:cubicBezTo>
                  <a:cubicBezTo>
                    <a:pt x="2008" y="3841"/>
                    <a:pt x="2053" y="3540"/>
                    <a:pt x="2126" y="3194"/>
                  </a:cubicBezTo>
                  <a:cubicBezTo>
                    <a:pt x="2199" y="2583"/>
                    <a:pt x="2199" y="2126"/>
                    <a:pt x="2163" y="1670"/>
                  </a:cubicBezTo>
                  <a:cubicBezTo>
                    <a:pt x="2126" y="1369"/>
                    <a:pt x="2090" y="1141"/>
                    <a:pt x="2008" y="950"/>
                  </a:cubicBezTo>
                  <a:cubicBezTo>
                    <a:pt x="1935" y="721"/>
                    <a:pt x="1825" y="530"/>
                    <a:pt x="1707" y="384"/>
                  </a:cubicBezTo>
                  <a:cubicBezTo>
                    <a:pt x="1551" y="229"/>
                    <a:pt x="1369" y="119"/>
                    <a:pt x="1177" y="37"/>
                  </a:cubicBezTo>
                  <a:cubicBezTo>
                    <a:pt x="1059" y="1"/>
                    <a:pt x="949" y="1"/>
                    <a:pt x="794" y="1"/>
                  </a:cubicBezTo>
                  <a:close/>
                </a:path>
              </a:pathLst>
            </a:custGeom>
            <a:solidFill>
              <a:srgbClr val="449B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9" name="Google Shape;6009;p72"/>
            <p:cNvSpPr/>
            <p:nvPr/>
          </p:nvSpPr>
          <p:spPr>
            <a:xfrm>
              <a:off x="1270700" y="3563245"/>
              <a:ext cx="29569" cy="54350"/>
            </a:xfrm>
            <a:custGeom>
              <a:avLst/>
              <a:gdLst/>
              <a:ahLst/>
              <a:cxnLst/>
              <a:rect l="l" t="t" r="r" b="b"/>
              <a:pathLst>
                <a:path w="457" h="840" extrusionOk="0">
                  <a:moveTo>
                    <a:pt x="37" y="0"/>
                  </a:moveTo>
                  <a:lnTo>
                    <a:pt x="37" y="37"/>
                  </a:lnTo>
                  <a:cubicBezTo>
                    <a:pt x="1" y="37"/>
                    <a:pt x="1" y="37"/>
                    <a:pt x="1" y="73"/>
                  </a:cubicBezTo>
                  <a:cubicBezTo>
                    <a:pt x="74" y="192"/>
                    <a:pt x="156" y="338"/>
                    <a:pt x="229" y="457"/>
                  </a:cubicBezTo>
                  <a:cubicBezTo>
                    <a:pt x="265" y="566"/>
                    <a:pt x="338" y="685"/>
                    <a:pt x="384" y="794"/>
                  </a:cubicBezTo>
                  <a:cubicBezTo>
                    <a:pt x="384" y="840"/>
                    <a:pt x="420" y="840"/>
                    <a:pt x="420" y="840"/>
                  </a:cubicBezTo>
                  <a:cubicBezTo>
                    <a:pt x="457" y="840"/>
                    <a:pt x="457" y="794"/>
                    <a:pt x="457" y="794"/>
                  </a:cubicBezTo>
                  <a:cubicBezTo>
                    <a:pt x="338" y="530"/>
                    <a:pt x="229" y="265"/>
                    <a:pt x="74" y="37"/>
                  </a:cubicBezTo>
                  <a:lnTo>
                    <a:pt x="37" y="0"/>
                  </a:lnTo>
                  <a:close/>
                </a:path>
              </a:pathLst>
            </a:custGeom>
            <a:solidFill>
              <a:srgbClr val="449B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0" name="Google Shape;6010;p72"/>
            <p:cNvSpPr/>
            <p:nvPr/>
          </p:nvSpPr>
          <p:spPr>
            <a:xfrm>
              <a:off x="1270700" y="3558521"/>
              <a:ext cx="31963" cy="63797"/>
            </a:xfrm>
            <a:custGeom>
              <a:avLst/>
              <a:gdLst/>
              <a:ahLst/>
              <a:cxnLst/>
              <a:rect l="l" t="t" r="r" b="b"/>
              <a:pathLst>
                <a:path w="494" h="986" extrusionOk="0">
                  <a:moveTo>
                    <a:pt x="1" y="0"/>
                  </a:moveTo>
                  <a:lnTo>
                    <a:pt x="1" y="37"/>
                  </a:lnTo>
                  <a:cubicBezTo>
                    <a:pt x="74" y="229"/>
                    <a:pt x="192" y="411"/>
                    <a:pt x="265" y="603"/>
                  </a:cubicBezTo>
                  <a:cubicBezTo>
                    <a:pt x="338" y="721"/>
                    <a:pt x="384" y="831"/>
                    <a:pt x="457" y="949"/>
                  </a:cubicBezTo>
                  <a:lnTo>
                    <a:pt x="457" y="986"/>
                  </a:lnTo>
                  <a:lnTo>
                    <a:pt x="493" y="986"/>
                  </a:lnTo>
                  <a:lnTo>
                    <a:pt x="493" y="949"/>
                  </a:lnTo>
                  <a:lnTo>
                    <a:pt x="493" y="913"/>
                  </a:lnTo>
                  <a:cubicBezTo>
                    <a:pt x="384" y="603"/>
                    <a:pt x="229" y="302"/>
                    <a:pt x="37" y="0"/>
                  </a:cubicBezTo>
                  <a:close/>
                </a:path>
              </a:pathLst>
            </a:custGeom>
            <a:solidFill>
              <a:srgbClr val="449B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1" name="Google Shape;6011;p72"/>
            <p:cNvSpPr/>
            <p:nvPr/>
          </p:nvSpPr>
          <p:spPr>
            <a:xfrm>
              <a:off x="1270700" y="3555545"/>
              <a:ext cx="36686" cy="69167"/>
            </a:xfrm>
            <a:custGeom>
              <a:avLst/>
              <a:gdLst/>
              <a:ahLst/>
              <a:cxnLst/>
              <a:rect l="l" t="t" r="r" b="b"/>
              <a:pathLst>
                <a:path w="567" h="1069" extrusionOk="0">
                  <a:moveTo>
                    <a:pt x="1" y="1"/>
                  </a:moveTo>
                  <a:lnTo>
                    <a:pt x="1" y="83"/>
                  </a:lnTo>
                  <a:cubicBezTo>
                    <a:pt x="74" y="192"/>
                    <a:pt x="156" y="348"/>
                    <a:pt x="229" y="457"/>
                  </a:cubicBezTo>
                  <a:cubicBezTo>
                    <a:pt x="302" y="649"/>
                    <a:pt x="384" y="840"/>
                    <a:pt x="493" y="1032"/>
                  </a:cubicBezTo>
                  <a:lnTo>
                    <a:pt x="530" y="1068"/>
                  </a:lnTo>
                  <a:lnTo>
                    <a:pt x="530" y="1032"/>
                  </a:lnTo>
                  <a:lnTo>
                    <a:pt x="566" y="995"/>
                  </a:lnTo>
                  <a:cubicBezTo>
                    <a:pt x="457" y="840"/>
                    <a:pt x="384" y="685"/>
                    <a:pt x="302" y="503"/>
                  </a:cubicBezTo>
                  <a:cubicBezTo>
                    <a:pt x="229" y="348"/>
                    <a:pt x="156" y="192"/>
                    <a:pt x="74" y="46"/>
                  </a:cubicBezTo>
                  <a:lnTo>
                    <a:pt x="37" y="1"/>
                  </a:lnTo>
                  <a:close/>
                </a:path>
              </a:pathLst>
            </a:custGeom>
            <a:solidFill>
              <a:srgbClr val="449B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2" name="Google Shape;6012;p72"/>
            <p:cNvSpPr/>
            <p:nvPr/>
          </p:nvSpPr>
          <p:spPr>
            <a:xfrm>
              <a:off x="1268371" y="3555545"/>
              <a:ext cx="41992" cy="81525"/>
            </a:xfrm>
            <a:custGeom>
              <a:avLst/>
              <a:gdLst/>
              <a:ahLst/>
              <a:cxnLst/>
              <a:rect l="l" t="t" r="r" b="b"/>
              <a:pathLst>
                <a:path w="649" h="1260" extrusionOk="0">
                  <a:moveTo>
                    <a:pt x="37" y="1"/>
                  </a:moveTo>
                  <a:cubicBezTo>
                    <a:pt x="37" y="46"/>
                    <a:pt x="0" y="46"/>
                    <a:pt x="37" y="83"/>
                  </a:cubicBezTo>
                  <a:cubicBezTo>
                    <a:pt x="110" y="192"/>
                    <a:pt x="192" y="348"/>
                    <a:pt x="265" y="457"/>
                  </a:cubicBezTo>
                  <a:lnTo>
                    <a:pt x="228" y="457"/>
                  </a:lnTo>
                  <a:cubicBezTo>
                    <a:pt x="301" y="576"/>
                    <a:pt x="338" y="731"/>
                    <a:pt x="420" y="840"/>
                  </a:cubicBezTo>
                  <a:cubicBezTo>
                    <a:pt x="456" y="959"/>
                    <a:pt x="529" y="1105"/>
                    <a:pt x="566" y="1223"/>
                  </a:cubicBezTo>
                  <a:cubicBezTo>
                    <a:pt x="566" y="1260"/>
                    <a:pt x="602" y="1260"/>
                    <a:pt x="602" y="1260"/>
                  </a:cubicBezTo>
                  <a:cubicBezTo>
                    <a:pt x="648" y="1260"/>
                    <a:pt x="648" y="1223"/>
                    <a:pt x="648" y="1223"/>
                  </a:cubicBezTo>
                  <a:cubicBezTo>
                    <a:pt x="566" y="995"/>
                    <a:pt x="493" y="804"/>
                    <a:pt x="420" y="612"/>
                  </a:cubicBezTo>
                  <a:cubicBezTo>
                    <a:pt x="301" y="420"/>
                    <a:pt x="228" y="192"/>
                    <a:pt x="110" y="46"/>
                  </a:cubicBezTo>
                  <a:lnTo>
                    <a:pt x="73" y="1"/>
                  </a:lnTo>
                  <a:close/>
                </a:path>
              </a:pathLst>
            </a:custGeom>
            <a:solidFill>
              <a:srgbClr val="449B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3" name="Google Shape;6013;p72"/>
            <p:cNvSpPr/>
            <p:nvPr/>
          </p:nvSpPr>
          <p:spPr>
            <a:xfrm>
              <a:off x="1295482" y="3894987"/>
              <a:ext cx="19605" cy="47298"/>
            </a:xfrm>
            <a:custGeom>
              <a:avLst/>
              <a:gdLst/>
              <a:ahLst/>
              <a:cxnLst/>
              <a:rect l="l" t="t" r="r" b="b"/>
              <a:pathLst>
                <a:path w="303" h="731" extrusionOk="0">
                  <a:moveTo>
                    <a:pt x="266" y="0"/>
                  </a:moveTo>
                  <a:lnTo>
                    <a:pt x="229" y="46"/>
                  </a:lnTo>
                  <a:lnTo>
                    <a:pt x="229" y="82"/>
                  </a:lnTo>
                  <a:cubicBezTo>
                    <a:pt x="147" y="274"/>
                    <a:pt x="74" y="456"/>
                    <a:pt x="1" y="648"/>
                  </a:cubicBezTo>
                  <a:lnTo>
                    <a:pt x="1" y="730"/>
                  </a:lnTo>
                  <a:cubicBezTo>
                    <a:pt x="37" y="730"/>
                    <a:pt x="37" y="730"/>
                    <a:pt x="74" y="685"/>
                  </a:cubicBezTo>
                  <a:cubicBezTo>
                    <a:pt x="110" y="575"/>
                    <a:pt x="147" y="502"/>
                    <a:pt x="183" y="384"/>
                  </a:cubicBezTo>
                  <a:cubicBezTo>
                    <a:pt x="229" y="274"/>
                    <a:pt x="266" y="155"/>
                    <a:pt x="302" y="46"/>
                  </a:cubicBezTo>
                  <a:lnTo>
                    <a:pt x="266" y="0"/>
                  </a:lnTo>
                  <a:close/>
                </a:path>
              </a:pathLst>
            </a:custGeom>
            <a:solidFill>
              <a:srgbClr val="449B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4" name="Google Shape;6014;p72"/>
            <p:cNvSpPr/>
            <p:nvPr/>
          </p:nvSpPr>
          <p:spPr>
            <a:xfrm>
              <a:off x="1297876" y="3894987"/>
              <a:ext cx="19540" cy="47298"/>
            </a:xfrm>
            <a:custGeom>
              <a:avLst/>
              <a:gdLst/>
              <a:ahLst/>
              <a:cxnLst/>
              <a:rect l="l" t="t" r="r" b="b"/>
              <a:pathLst>
                <a:path w="302" h="731" extrusionOk="0">
                  <a:moveTo>
                    <a:pt x="229" y="0"/>
                  </a:moveTo>
                  <a:cubicBezTo>
                    <a:pt x="146" y="228"/>
                    <a:pt x="73" y="456"/>
                    <a:pt x="0" y="648"/>
                  </a:cubicBezTo>
                  <a:lnTo>
                    <a:pt x="0" y="730"/>
                  </a:lnTo>
                  <a:cubicBezTo>
                    <a:pt x="37" y="730"/>
                    <a:pt x="37" y="730"/>
                    <a:pt x="73" y="685"/>
                  </a:cubicBezTo>
                  <a:cubicBezTo>
                    <a:pt x="146" y="502"/>
                    <a:pt x="229" y="274"/>
                    <a:pt x="302" y="46"/>
                  </a:cubicBezTo>
                  <a:lnTo>
                    <a:pt x="302" y="0"/>
                  </a:lnTo>
                  <a:close/>
                </a:path>
              </a:pathLst>
            </a:custGeom>
            <a:solidFill>
              <a:srgbClr val="449B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5" name="Google Shape;6015;p72"/>
            <p:cNvSpPr/>
            <p:nvPr/>
          </p:nvSpPr>
          <p:spPr>
            <a:xfrm>
              <a:off x="1292570" y="3894987"/>
              <a:ext cx="24846" cy="54350"/>
            </a:xfrm>
            <a:custGeom>
              <a:avLst/>
              <a:gdLst/>
              <a:ahLst/>
              <a:cxnLst/>
              <a:rect l="l" t="t" r="r" b="b"/>
              <a:pathLst>
                <a:path w="384" h="840" extrusionOk="0">
                  <a:moveTo>
                    <a:pt x="311" y="0"/>
                  </a:moveTo>
                  <a:lnTo>
                    <a:pt x="311" y="82"/>
                  </a:lnTo>
                  <a:cubicBezTo>
                    <a:pt x="228" y="311"/>
                    <a:pt x="119" y="575"/>
                    <a:pt x="0" y="803"/>
                  </a:cubicBezTo>
                  <a:cubicBezTo>
                    <a:pt x="0" y="803"/>
                    <a:pt x="0" y="840"/>
                    <a:pt x="46" y="840"/>
                  </a:cubicBezTo>
                  <a:lnTo>
                    <a:pt x="82" y="840"/>
                  </a:lnTo>
                  <a:cubicBezTo>
                    <a:pt x="192" y="575"/>
                    <a:pt x="311" y="311"/>
                    <a:pt x="384" y="46"/>
                  </a:cubicBezTo>
                  <a:lnTo>
                    <a:pt x="384" y="0"/>
                  </a:lnTo>
                  <a:close/>
                </a:path>
              </a:pathLst>
            </a:custGeom>
            <a:solidFill>
              <a:srgbClr val="449B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6" name="Google Shape;6016;p72"/>
            <p:cNvSpPr/>
            <p:nvPr/>
          </p:nvSpPr>
          <p:spPr>
            <a:xfrm>
              <a:off x="1295482" y="3894987"/>
              <a:ext cx="24328" cy="52021"/>
            </a:xfrm>
            <a:custGeom>
              <a:avLst/>
              <a:gdLst/>
              <a:ahLst/>
              <a:cxnLst/>
              <a:rect l="l" t="t" r="r" b="b"/>
              <a:pathLst>
                <a:path w="376" h="804" extrusionOk="0">
                  <a:moveTo>
                    <a:pt x="266" y="0"/>
                  </a:moveTo>
                  <a:cubicBezTo>
                    <a:pt x="266" y="82"/>
                    <a:pt x="229" y="192"/>
                    <a:pt x="229" y="274"/>
                  </a:cubicBezTo>
                  <a:cubicBezTo>
                    <a:pt x="147" y="420"/>
                    <a:pt x="74" y="575"/>
                    <a:pt x="1" y="767"/>
                  </a:cubicBezTo>
                  <a:cubicBezTo>
                    <a:pt x="1" y="767"/>
                    <a:pt x="1" y="803"/>
                    <a:pt x="37" y="803"/>
                  </a:cubicBezTo>
                  <a:lnTo>
                    <a:pt x="74" y="803"/>
                  </a:lnTo>
                  <a:cubicBezTo>
                    <a:pt x="147" y="648"/>
                    <a:pt x="183" y="539"/>
                    <a:pt x="229" y="420"/>
                  </a:cubicBezTo>
                  <a:cubicBezTo>
                    <a:pt x="266" y="311"/>
                    <a:pt x="302" y="155"/>
                    <a:pt x="339" y="46"/>
                  </a:cubicBezTo>
                  <a:cubicBezTo>
                    <a:pt x="375" y="0"/>
                    <a:pt x="339" y="0"/>
                    <a:pt x="339" y="0"/>
                  </a:cubicBezTo>
                  <a:close/>
                </a:path>
              </a:pathLst>
            </a:custGeom>
            <a:solidFill>
              <a:srgbClr val="449B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7" name="Google Shape;6017;p72"/>
            <p:cNvSpPr/>
            <p:nvPr/>
          </p:nvSpPr>
          <p:spPr>
            <a:xfrm>
              <a:off x="1295482" y="3897899"/>
              <a:ext cx="21934" cy="59138"/>
            </a:xfrm>
            <a:custGeom>
              <a:avLst/>
              <a:gdLst/>
              <a:ahLst/>
              <a:cxnLst/>
              <a:rect l="l" t="t" r="r" b="b"/>
              <a:pathLst>
                <a:path w="339" h="914" extrusionOk="0">
                  <a:moveTo>
                    <a:pt x="302" y="1"/>
                  </a:moveTo>
                  <a:lnTo>
                    <a:pt x="266" y="37"/>
                  </a:lnTo>
                  <a:cubicBezTo>
                    <a:pt x="183" y="266"/>
                    <a:pt x="110" y="494"/>
                    <a:pt x="74" y="722"/>
                  </a:cubicBezTo>
                  <a:cubicBezTo>
                    <a:pt x="37" y="758"/>
                    <a:pt x="37" y="795"/>
                    <a:pt x="1" y="868"/>
                  </a:cubicBezTo>
                  <a:lnTo>
                    <a:pt x="1" y="913"/>
                  </a:lnTo>
                  <a:lnTo>
                    <a:pt x="74" y="913"/>
                  </a:lnTo>
                  <a:cubicBezTo>
                    <a:pt x="183" y="640"/>
                    <a:pt x="229" y="339"/>
                    <a:pt x="339" y="74"/>
                  </a:cubicBezTo>
                  <a:lnTo>
                    <a:pt x="339" y="37"/>
                  </a:lnTo>
                  <a:lnTo>
                    <a:pt x="302" y="1"/>
                  </a:lnTo>
                  <a:close/>
                </a:path>
              </a:pathLst>
            </a:custGeom>
            <a:solidFill>
              <a:srgbClr val="449B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8" name="Google Shape;6018;p72"/>
            <p:cNvSpPr/>
            <p:nvPr/>
          </p:nvSpPr>
          <p:spPr>
            <a:xfrm>
              <a:off x="1295482" y="3897899"/>
              <a:ext cx="21934" cy="56162"/>
            </a:xfrm>
            <a:custGeom>
              <a:avLst/>
              <a:gdLst/>
              <a:ahLst/>
              <a:cxnLst/>
              <a:rect l="l" t="t" r="r" b="b"/>
              <a:pathLst>
                <a:path w="339" h="868" extrusionOk="0">
                  <a:moveTo>
                    <a:pt x="302" y="1"/>
                  </a:moveTo>
                  <a:lnTo>
                    <a:pt x="266" y="37"/>
                  </a:lnTo>
                  <a:cubicBezTo>
                    <a:pt x="229" y="183"/>
                    <a:pt x="183" y="302"/>
                    <a:pt x="147" y="457"/>
                  </a:cubicBezTo>
                  <a:cubicBezTo>
                    <a:pt x="110" y="567"/>
                    <a:pt x="74" y="685"/>
                    <a:pt x="1" y="831"/>
                  </a:cubicBezTo>
                  <a:cubicBezTo>
                    <a:pt x="1" y="831"/>
                    <a:pt x="1" y="868"/>
                    <a:pt x="37" y="868"/>
                  </a:cubicBezTo>
                  <a:cubicBezTo>
                    <a:pt x="37" y="868"/>
                    <a:pt x="74" y="868"/>
                    <a:pt x="74" y="831"/>
                  </a:cubicBezTo>
                  <a:cubicBezTo>
                    <a:pt x="147" y="722"/>
                    <a:pt x="183" y="603"/>
                    <a:pt x="229" y="457"/>
                  </a:cubicBezTo>
                  <a:cubicBezTo>
                    <a:pt x="266" y="339"/>
                    <a:pt x="302" y="183"/>
                    <a:pt x="339" y="37"/>
                  </a:cubicBezTo>
                  <a:cubicBezTo>
                    <a:pt x="339" y="37"/>
                    <a:pt x="339" y="1"/>
                    <a:pt x="302" y="1"/>
                  </a:cubicBezTo>
                  <a:close/>
                </a:path>
              </a:pathLst>
            </a:custGeom>
            <a:solidFill>
              <a:srgbClr val="449B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9" name="Google Shape;6019;p72"/>
            <p:cNvSpPr/>
            <p:nvPr/>
          </p:nvSpPr>
          <p:spPr>
            <a:xfrm>
              <a:off x="786131" y="3125257"/>
              <a:ext cx="280421" cy="521826"/>
            </a:xfrm>
            <a:custGeom>
              <a:avLst/>
              <a:gdLst/>
              <a:ahLst/>
              <a:cxnLst/>
              <a:rect l="l" t="t" r="r" b="b"/>
              <a:pathLst>
                <a:path w="4334" h="8065" extrusionOk="0">
                  <a:moveTo>
                    <a:pt x="1633" y="0"/>
                  </a:moveTo>
                  <a:cubicBezTo>
                    <a:pt x="1524" y="0"/>
                    <a:pt x="1405" y="37"/>
                    <a:pt x="1259" y="83"/>
                  </a:cubicBezTo>
                  <a:cubicBezTo>
                    <a:pt x="1140" y="119"/>
                    <a:pt x="1031" y="192"/>
                    <a:pt x="912" y="265"/>
                  </a:cubicBezTo>
                  <a:cubicBezTo>
                    <a:pt x="803" y="384"/>
                    <a:pt x="684" y="493"/>
                    <a:pt x="575" y="648"/>
                  </a:cubicBezTo>
                  <a:cubicBezTo>
                    <a:pt x="493" y="767"/>
                    <a:pt x="383" y="913"/>
                    <a:pt x="301" y="1104"/>
                  </a:cubicBezTo>
                  <a:cubicBezTo>
                    <a:pt x="228" y="1296"/>
                    <a:pt x="192" y="1451"/>
                    <a:pt x="119" y="1597"/>
                  </a:cubicBezTo>
                  <a:cubicBezTo>
                    <a:pt x="73" y="1752"/>
                    <a:pt x="37" y="1907"/>
                    <a:pt x="37" y="2090"/>
                  </a:cubicBezTo>
                  <a:cubicBezTo>
                    <a:pt x="0" y="2363"/>
                    <a:pt x="0" y="2664"/>
                    <a:pt x="73" y="3002"/>
                  </a:cubicBezTo>
                  <a:cubicBezTo>
                    <a:pt x="119" y="3275"/>
                    <a:pt x="192" y="3577"/>
                    <a:pt x="347" y="3878"/>
                  </a:cubicBezTo>
                  <a:cubicBezTo>
                    <a:pt x="456" y="4142"/>
                    <a:pt x="611" y="4416"/>
                    <a:pt x="803" y="4717"/>
                  </a:cubicBezTo>
                  <a:cubicBezTo>
                    <a:pt x="1140" y="5173"/>
                    <a:pt x="1560" y="5666"/>
                    <a:pt x="2126" y="6240"/>
                  </a:cubicBezTo>
                  <a:cubicBezTo>
                    <a:pt x="2472" y="6578"/>
                    <a:pt x="2810" y="6879"/>
                    <a:pt x="3120" y="7189"/>
                  </a:cubicBezTo>
                  <a:lnTo>
                    <a:pt x="3312" y="7335"/>
                  </a:lnTo>
                  <a:cubicBezTo>
                    <a:pt x="3540" y="7563"/>
                    <a:pt x="3804" y="7791"/>
                    <a:pt x="4032" y="8019"/>
                  </a:cubicBezTo>
                  <a:cubicBezTo>
                    <a:pt x="4069" y="8065"/>
                    <a:pt x="4105" y="8065"/>
                    <a:pt x="4105" y="8065"/>
                  </a:cubicBezTo>
                  <a:cubicBezTo>
                    <a:pt x="4142" y="8065"/>
                    <a:pt x="4178" y="8065"/>
                    <a:pt x="4224" y="8019"/>
                  </a:cubicBezTo>
                  <a:cubicBezTo>
                    <a:pt x="4260" y="7983"/>
                    <a:pt x="4260" y="7910"/>
                    <a:pt x="4224" y="7873"/>
                  </a:cubicBezTo>
                  <a:cubicBezTo>
                    <a:pt x="4260" y="7454"/>
                    <a:pt x="4333" y="6961"/>
                    <a:pt x="4333" y="6468"/>
                  </a:cubicBezTo>
                  <a:lnTo>
                    <a:pt x="4333" y="5136"/>
                  </a:lnTo>
                  <a:cubicBezTo>
                    <a:pt x="4297" y="4680"/>
                    <a:pt x="4260" y="4224"/>
                    <a:pt x="4224" y="3768"/>
                  </a:cubicBezTo>
                  <a:cubicBezTo>
                    <a:pt x="4142" y="3312"/>
                    <a:pt x="4069" y="2892"/>
                    <a:pt x="3950" y="2473"/>
                  </a:cubicBezTo>
                  <a:cubicBezTo>
                    <a:pt x="3914" y="2318"/>
                    <a:pt x="3877" y="2135"/>
                    <a:pt x="3804" y="1944"/>
                  </a:cubicBezTo>
                  <a:cubicBezTo>
                    <a:pt x="3722" y="1825"/>
                    <a:pt x="3686" y="1679"/>
                    <a:pt x="3613" y="1524"/>
                  </a:cubicBezTo>
                  <a:cubicBezTo>
                    <a:pt x="3458" y="1259"/>
                    <a:pt x="3266" y="1031"/>
                    <a:pt x="3084" y="767"/>
                  </a:cubicBezTo>
                  <a:cubicBezTo>
                    <a:pt x="2856" y="539"/>
                    <a:pt x="2627" y="347"/>
                    <a:pt x="2399" y="229"/>
                  </a:cubicBezTo>
                  <a:cubicBezTo>
                    <a:pt x="2126" y="83"/>
                    <a:pt x="1898" y="0"/>
                    <a:pt x="1633" y="0"/>
                  </a:cubicBezTo>
                  <a:close/>
                </a:path>
              </a:pathLst>
            </a:custGeom>
            <a:solidFill>
              <a:srgbClr val="90AF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0" name="Google Shape;6020;p72"/>
            <p:cNvSpPr/>
            <p:nvPr/>
          </p:nvSpPr>
          <p:spPr>
            <a:xfrm>
              <a:off x="720003" y="3671238"/>
              <a:ext cx="403226" cy="209054"/>
            </a:xfrm>
            <a:custGeom>
              <a:avLst/>
              <a:gdLst/>
              <a:ahLst/>
              <a:cxnLst/>
              <a:rect l="l" t="t" r="r" b="b"/>
              <a:pathLst>
                <a:path w="6232" h="3231" extrusionOk="0">
                  <a:moveTo>
                    <a:pt x="1214" y="1"/>
                  </a:moveTo>
                  <a:cubicBezTo>
                    <a:pt x="1141" y="1"/>
                    <a:pt x="1059" y="1"/>
                    <a:pt x="949" y="37"/>
                  </a:cubicBezTo>
                  <a:cubicBezTo>
                    <a:pt x="794" y="37"/>
                    <a:pt x="639" y="119"/>
                    <a:pt x="529" y="192"/>
                  </a:cubicBezTo>
                  <a:cubicBezTo>
                    <a:pt x="374" y="265"/>
                    <a:pt x="265" y="384"/>
                    <a:pt x="146" y="539"/>
                  </a:cubicBezTo>
                  <a:cubicBezTo>
                    <a:pt x="73" y="685"/>
                    <a:pt x="0" y="840"/>
                    <a:pt x="0" y="1032"/>
                  </a:cubicBezTo>
                  <a:cubicBezTo>
                    <a:pt x="0" y="1178"/>
                    <a:pt x="37" y="1333"/>
                    <a:pt x="73" y="1524"/>
                  </a:cubicBezTo>
                  <a:cubicBezTo>
                    <a:pt x="146" y="1634"/>
                    <a:pt x="228" y="1789"/>
                    <a:pt x="338" y="1944"/>
                  </a:cubicBezTo>
                  <a:cubicBezTo>
                    <a:pt x="457" y="2090"/>
                    <a:pt x="566" y="2209"/>
                    <a:pt x="721" y="2318"/>
                  </a:cubicBezTo>
                  <a:cubicBezTo>
                    <a:pt x="949" y="2546"/>
                    <a:pt x="1250" y="2701"/>
                    <a:pt x="1597" y="2856"/>
                  </a:cubicBezTo>
                  <a:cubicBezTo>
                    <a:pt x="1934" y="3002"/>
                    <a:pt x="2281" y="3084"/>
                    <a:pt x="2655" y="3157"/>
                  </a:cubicBezTo>
                  <a:cubicBezTo>
                    <a:pt x="3002" y="3230"/>
                    <a:pt x="3339" y="3230"/>
                    <a:pt x="3722" y="3230"/>
                  </a:cubicBezTo>
                  <a:lnTo>
                    <a:pt x="3832" y="3230"/>
                  </a:lnTo>
                  <a:cubicBezTo>
                    <a:pt x="4215" y="3230"/>
                    <a:pt x="4598" y="3194"/>
                    <a:pt x="4972" y="3121"/>
                  </a:cubicBezTo>
                  <a:cubicBezTo>
                    <a:pt x="5392" y="3048"/>
                    <a:pt x="5775" y="2929"/>
                    <a:pt x="6158" y="2774"/>
                  </a:cubicBezTo>
                  <a:cubicBezTo>
                    <a:pt x="6158" y="2774"/>
                    <a:pt x="6195" y="2774"/>
                    <a:pt x="6195" y="2738"/>
                  </a:cubicBezTo>
                  <a:cubicBezTo>
                    <a:pt x="6231" y="2701"/>
                    <a:pt x="6231" y="2701"/>
                    <a:pt x="6231" y="2665"/>
                  </a:cubicBezTo>
                  <a:cubicBezTo>
                    <a:pt x="6231" y="2628"/>
                    <a:pt x="6195" y="2592"/>
                    <a:pt x="6195" y="2592"/>
                  </a:cubicBezTo>
                  <a:cubicBezTo>
                    <a:pt x="5583" y="2053"/>
                    <a:pt x="4863" y="1597"/>
                    <a:pt x="3987" y="1105"/>
                  </a:cubicBezTo>
                  <a:cubicBezTo>
                    <a:pt x="3649" y="877"/>
                    <a:pt x="3230" y="685"/>
                    <a:pt x="2847" y="494"/>
                  </a:cubicBezTo>
                  <a:cubicBezTo>
                    <a:pt x="2582" y="384"/>
                    <a:pt x="2281" y="229"/>
                    <a:pt x="1934" y="156"/>
                  </a:cubicBezTo>
                  <a:cubicBezTo>
                    <a:pt x="1670" y="37"/>
                    <a:pt x="1442" y="1"/>
                    <a:pt x="1214" y="1"/>
                  </a:cubicBezTo>
                  <a:close/>
                </a:path>
              </a:pathLst>
            </a:custGeom>
            <a:solidFill>
              <a:srgbClr val="90AF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1" name="Google Shape;6021;p72"/>
            <p:cNvSpPr/>
            <p:nvPr/>
          </p:nvSpPr>
          <p:spPr>
            <a:xfrm>
              <a:off x="1071218" y="3309990"/>
              <a:ext cx="273368" cy="400897"/>
            </a:xfrm>
            <a:custGeom>
              <a:avLst/>
              <a:gdLst/>
              <a:ahLst/>
              <a:cxnLst/>
              <a:rect l="l" t="t" r="r" b="b"/>
              <a:pathLst>
                <a:path w="4225" h="6196" extrusionOk="0">
                  <a:moveTo>
                    <a:pt x="3157" y="1"/>
                  </a:moveTo>
                  <a:cubicBezTo>
                    <a:pt x="3084" y="1"/>
                    <a:pt x="2965" y="37"/>
                    <a:pt x="2856" y="37"/>
                  </a:cubicBezTo>
                  <a:cubicBezTo>
                    <a:pt x="2591" y="110"/>
                    <a:pt x="2327" y="229"/>
                    <a:pt x="2099" y="420"/>
                  </a:cubicBezTo>
                  <a:cubicBezTo>
                    <a:pt x="1825" y="685"/>
                    <a:pt x="1560" y="950"/>
                    <a:pt x="1369" y="1251"/>
                  </a:cubicBezTo>
                  <a:cubicBezTo>
                    <a:pt x="995" y="1789"/>
                    <a:pt x="685" y="2427"/>
                    <a:pt x="457" y="3230"/>
                  </a:cubicBezTo>
                  <a:cubicBezTo>
                    <a:pt x="192" y="4143"/>
                    <a:pt x="82" y="5128"/>
                    <a:pt x="0" y="6040"/>
                  </a:cubicBezTo>
                  <a:cubicBezTo>
                    <a:pt x="0" y="6077"/>
                    <a:pt x="46" y="6159"/>
                    <a:pt x="82" y="6159"/>
                  </a:cubicBezTo>
                  <a:cubicBezTo>
                    <a:pt x="82" y="6195"/>
                    <a:pt x="119" y="6195"/>
                    <a:pt x="155" y="6195"/>
                  </a:cubicBezTo>
                  <a:cubicBezTo>
                    <a:pt x="155" y="6195"/>
                    <a:pt x="192" y="6195"/>
                    <a:pt x="192" y="6159"/>
                  </a:cubicBezTo>
                  <a:cubicBezTo>
                    <a:pt x="502" y="5894"/>
                    <a:pt x="803" y="5666"/>
                    <a:pt x="1104" y="5438"/>
                  </a:cubicBezTo>
                  <a:cubicBezTo>
                    <a:pt x="1451" y="5128"/>
                    <a:pt x="1825" y="4863"/>
                    <a:pt x="2135" y="4562"/>
                  </a:cubicBezTo>
                  <a:cubicBezTo>
                    <a:pt x="2327" y="4407"/>
                    <a:pt x="2473" y="4252"/>
                    <a:pt x="2591" y="4106"/>
                  </a:cubicBezTo>
                  <a:cubicBezTo>
                    <a:pt x="2737" y="3951"/>
                    <a:pt x="2892" y="3796"/>
                    <a:pt x="2965" y="3650"/>
                  </a:cubicBezTo>
                  <a:cubicBezTo>
                    <a:pt x="3239" y="3303"/>
                    <a:pt x="3467" y="3002"/>
                    <a:pt x="3613" y="2701"/>
                  </a:cubicBezTo>
                  <a:cubicBezTo>
                    <a:pt x="3841" y="2318"/>
                    <a:pt x="4033" y="1971"/>
                    <a:pt x="4106" y="1634"/>
                  </a:cubicBezTo>
                  <a:cubicBezTo>
                    <a:pt x="4188" y="1406"/>
                    <a:pt x="4224" y="1023"/>
                    <a:pt x="4106" y="649"/>
                  </a:cubicBezTo>
                  <a:cubicBezTo>
                    <a:pt x="4069" y="530"/>
                    <a:pt x="3996" y="420"/>
                    <a:pt x="3878" y="302"/>
                  </a:cubicBezTo>
                  <a:cubicBezTo>
                    <a:pt x="3805" y="229"/>
                    <a:pt x="3695" y="147"/>
                    <a:pt x="3576" y="74"/>
                  </a:cubicBezTo>
                  <a:cubicBezTo>
                    <a:pt x="3467" y="37"/>
                    <a:pt x="3312" y="1"/>
                    <a:pt x="3157" y="1"/>
                  </a:cubicBezTo>
                  <a:close/>
                </a:path>
              </a:pathLst>
            </a:custGeom>
            <a:solidFill>
              <a:srgbClr val="90AF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2" name="Google Shape;6022;p72"/>
            <p:cNvSpPr/>
            <p:nvPr/>
          </p:nvSpPr>
          <p:spPr>
            <a:xfrm>
              <a:off x="1165039" y="3671238"/>
              <a:ext cx="142346" cy="282815"/>
            </a:xfrm>
            <a:custGeom>
              <a:avLst/>
              <a:gdLst/>
              <a:ahLst/>
              <a:cxnLst/>
              <a:rect l="l" t="t" r="r" b="b"/>
              <a:pathLst>
                <a:path w="2200" h="4371" extrusionOk="0">
                  <a:moveTo>
                    <a:pt x="1369" y="1"/>
                  </a:moveTo>
                  <a:cubicBezTo>
                    <a:pt x="1251" y="1"/>
                    <a:pt x="1141" y="1"/>
                    <a:pt x="1023" y="37"/>
                  </a:cubicBezTo>
                  <a:cubicBezTo>
                    <a:pt x="795" y="83"/>
                    <a:pt x="649" y="192"/>
                    <a:pt x="494" y="384"/>
                  </a:cubicBezTo>
                  <a:cubicBezTo>
                    <a:pt x="338" y="539"/>
                    <a:pt x="265" y="685"/>
                    <a:pt x="192" y="950"/>
                  </a:cubicBezTo>
                  <a:cubicBezTo>
                    <a:pt x="110" y="1141"/>
                    <a:pt x="74" y="1369"/>
                    <a:pt x="37" y="1634"/>
                  </a:cubicBezTo>
                  <a:cubicBezTo>
                    <a:pt x="1" y="2090"/>
                    <a:pt x="1" y="2592"/>
                    <a:pt x="74" y="3194"/>
                  </a:cubicBezTo>
                  <a:cubicBezTo>
                    <a:pt x="110" y="3577"/>
                    <a:pt x="192" y="3960"/>
                    <a:pt x="265" y="4298"/>
                  </a:cubicBezTo>
                  <a:cubicBezTo>
                    <a:pt x="265" y="4334"/>
                    <a:pt x="338" y="4371"/>
                    <a:pt x="375" y="4371"/>
                  </a:cubicBezTo>
                  <a:lnTo>
                    <a:pt x="457" y="4371"/>
                  </a:lnTo>
                  <a:cubicBezTo>
                    <a:pt x="494" y="4371"/>
                    <a:pt x="494" y="4334"/>
                    <a:pt x="530" y="4298"/>
                  </a:cubicBezTo>
                  <a:cubicBezTo>
                    <a:pt x="603" y="4188"/>
                    <a:pt x="685" y="4033"/>
                    <a:pt x="831" y="3842"/>
                  </a:cubicBezTo>
                  <a:cubicBezTo>
                    <a:pt x="877" y="3769"/>
                    <a:pt x="950" y="3686"/>
                    <a:pt x="986" y="3613"/>
                  </a:cubicBezTo>
                  <a:cubicBezTo>
                    <a:pt x="1178" y="3422"/>
                    <a:pt x="1333" y="3194"/>
                    <a:pt x="1479" y="2966"/>
                  </a:cubicBezTo>
                  <a:cubicBezTo>
                    <a:pt x="1561" y="2820"/>
                    <a:pt x="1670" y="2665"/>
                    <a:pt x="1743" y="2437"/>
                  </a:cubicBezTo>
                  <a:cubicBezTo>
                    <a:pt x="1862" y="2209"/>
                    <a:pt x="1935" y="1981"/>
                    <a:pt x="2017" y="1752"/>
                  </a:cubicBezTo>
                  <a:cubicBezTo>
                    <a:pt x="2090" y="1488"/>
                    <a:pt x="2163" y="1260"/>
                    <a:pt x="2163" y="1032"/>
                  </a:cubicBezTo>
                  <a:cubicBezTo>
                    <a:pt x="2199" y="913"/>
                    <a:pt x="2199" y="840"/>
                    <a:pt x="2163" y="722"/>
                  </a:cubicBezTo>
                  <a:cubicBezTo>
                    <a:pt x="2163" y="612"/>
                    <a:pt x="2163" y="539"/>
                    <a:pt x="2126" y="421"/>
                  </a:cubicBezTo>
                  <a:cubicBezTo>
                    <a:pt x="2090" y="348"/>
                    <a:pt x="2017" y="265"/>
                    <a:pt x="1971" y="192"/>
                  </a:cubicBezTo>
                  <a:cubicBezTo>
                    <a:pt x="1898" y="119"/>
                    <a:pt x="1825" y="83"/>
                    <a:pt x="1707" y="37"/>
                  </a:cubicBezTo>
                  <a:cubicBezTo>
                    <a:pt x="1634" y="1"/>
                    <a:pt x="1515" y="1"/>
                    <a:pt x="1369" y="1"/>
                  </a:cubicBezTo>
                  <a:close/>
                </a:path>
              </a:pathLst>
            </a:custGeom>
            <a:solidFill>
              <a:srgbClr val="90AF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3" name="Google Shape;6023;p72"/>
            <p:cNvSpPr/>
            <p:nvPr/>
          </p:nvSpPr>
          <p:spPr>
            <a:xfrm>
              <a:off x="1413567" y="3051494"/>
              <a:ext cx="228529" cy="469870"/>
            </a:xfrm>
            <a:custGeom>
              <a:avLst/>
              <a:gdLst/>
              <a:ahLst/>
              <a:cxnLst/>
              <a:rect l="l" t="t" r="r" b="b"/>
              <a:pathLst>
                <a:path w="3532" h="7262" extrusionOk="0">
                  <a:moveTo>
                    <a:pt x="2008" y="0"/>
                  </a:moveTo>
                  <a:cubicBezTo>
                    <a:pt x="1862" y="0"/>
                    <a:pt x="1670" y="37"/>
                    <a:pt x="1515" y="119"/>
                  </a:cubicBezTo>
                  <a:cubicBezTo>
                    <a:pt x="1369" y="192"/>
                    <a:pt x="1214" y="265"/>
                    <a:pt x="1059" y="383"/>
                  </a:cubicBezTo>
                  <a:cubicBezTo>
                    <a:pt x="831" y="575"/>
                    <a:pt x="603" y="803"/>
                    <a:pt x="457" y="1067"/>
                  </a:cubicBezTo>
                  <a:cubicBezTo>
                    <a:pt x="146" y="1524"/>
                    <a:pt x="1" y="2135"/>
                    <a:pt x="1" y="2819"/>
                  </a:cubicBezTo>
                  <a:cubicBezTo>
                    <a:pt x="1" y="3120"/>
                    <a:pt x="1" y="3421"/>
                    <a:pt x="37" y="3768"/>
                  </a:cubicBezTo>
                  <a:cubicBezTo>
                    <a:pt x="74" y="4069"/>
                    <a:pt x="146" y="4415"/>
                    <a:pt x="229" y="4753"/>
                  </a:cubicBezTo>
                  <a:cubicBezTo>
                    <a:pt x="302" y="5173"/>
                    <a:pt x="411" y="5556"/>
                    <a:pt x="493" y="5930"/>
                  </a:cubicBezTo>
                  <a:cubicBezTo>
                    <a:pt x="566" y="6158"/>
                    <a:pt x="603" y="6386"/>
                    <a:pt x="685" y="6614"/>
                  </a:cubicBezTo>
                  <a:cubicBezTo>
                    <a:pt x="721" y="6769"/>
                    <a:pt x="758" y="6961"/>
                    <a:pt x="794" y="7107"/>
                  </a:cubicBezTo>
                  <a:cubicBezTo>
                    <a:pt x="758" y="7152"/>
                    <a:pt x="758" y="7189"/>
                    <a:pt x="794" y="7225"/>
                  </a:cubicBezTo>
                  <a:cubicBezTo>
                    <a:pt x="794" y="7262"/>
                    <a:pt x="831" y="7262"/>
                    <a:pt x="913" y="7262"/>
                  </a:cubicBezTo>
                  <a:lnTo>
                    <a:pt x="949" y="7262"/>
                  </a:lnTo>
                  <a:cubicBezTo>
                    <a:pt x="986" y="7262"/>
                    <a:pt x="986" y="7262"/>
                    <a:pt x="1022" y="7225"/>
                  </a:cubicBezTo>
                  <a:cubicBezTo>
                    <a:pt x="1250" y="7034"/>
                    <a:pt x="1478" y="6842"/>
                    <a:pt x="1706" y="6578"/>
                  </a:cubicBezTo>
                  <a:cubicBezTo>
                    <a:pt x="1898" y="6313"/>
                    <a:pt x="2090" y="6012"/>
                    <a:pt x="2281" y="5629"/>
                  </a:cubicBezTo>
                  <a:cubicBezTo>
                    <a:pt x="2427" y="5364"/>
                    <a:pt x="2582" y="5054"/>
                    <a:pt x="2737" y="4644"/>
                  </a:cubicBezTo>
                  <a:cubicBezTo>
                    <a:pt x="2847" y="4333"/>
                    <a:pt x="3002" y="3996"/>
                    <a:pt x="3111" y="3649"/>
                  </a:cubicBezTo>
                  <a:cubicBezTo>
                    <a:pt x="3303" y="3157"/>
                    <a:pt x="3376" y="2737"/>
                    <a:pt x="3458" y="2363"/>
                  </a:cubicBezTo>
                  <a:cubicBezTo>
                    <a:pt x="3531" y="1907"/>
                    <a:pt x="3495" y="1487"/>
                    <a:pt x="3376" y="1104"/>
                  </a:cubicBezTo>
                  <a:cubicBezTo>
                    <a:pt x="3303" y="839"/>
                    <a:pt x="3148" y="493"/>
                    <a:pt x="2847" y="228"/>
                  </a:cubicBezTo>
                  <a:cubicBezTo>
                    <a:pt x="2737" y="155"/>
                    <a:pt x="2582" y="82"/>
                    <a:pt x="2427" y="37"/>
                  </a:cubicBezTo>
                  <a:cubicBezTo>
                    <a:pt x="2354" y="0"/>
                    <a:pt x="2236" y="0"/>
                    <a:pt x="2090" y="0"/>
                  </a:cubicBezTo>
                  <a:close/>
                </a:path>
              </a:pathLst>
            </a:custGeom>
            <a:solidFill>
              <a:srgbClr val="90AF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4" name="Google Shape;6024;p72"/>
            <p:cNvSpPr/>
            <p:nvPr/>
          </p:nvSpPr>
          <p:spPr>
            <a:xfrm>
              <a:off x="1450190" y="3348942"/>
              <a:ext cx="371328" cy="368998"/>
            </a:xfrm>
            <a:custGeom>
              <a:avLst/>
              <a:gdLst/>
              <a:ahLst/>
              <a:cxnLst/>
              <a:rect l="l" t="t" r="r" b="b"/>
              <a:pathLst>
                <a:path w="5739" h="5703" extrusionOk="0">
                  <a:moveTo>
                    <a:pt x="4826" y="1"/>
                  </a:moveTo>
                  <a:cubicBezTo>
                    <a:pt x="4753" y="1"/>
                    <a:pt x="4680" y="1"/>
                    <a:pt x="4598" y="47"/>
                  </a:cubicBezTo>
                  <a:cubicBezTo>
                    <a:pt x="4333" y="83"/>
                    <a:pt x="4069" y="156"/>
                    <a:pt x="3914" y="229"/>
                  </a:cubicBezTo>
                  <a:cubicBezTo>
                    <a:pt x="3686" y="311"/>
                    <a:pt x="3494" y="421"/>
                    <a:pt x="3266" y="576"/>
                  </a:cubicBezTo>
                  <a:cubicBezTo>
                    <a:pt x="3084" y="685"/>
                    <a:pt x="2892" y="840"/>
                    <a:pt x="2664" y="1068"/>
                  </a:cubicBezTo>
                  <a:cubicBezTo>
                    <a:pt x="2399" y="1296"/>
                    <a:pt x="2126" y="1597"/>
                    <a:pt x="1861" y="1944"/>
                  </a:cubicBezTo>
                  <a:cubicBezTo>
                    <a:pt x="1405" y="2510"/>
                    <a:pt x="985" y="3239"/>
                    <a:pt x="611" y="3997"/>
                  </a:cubicBezTo>
                  <a:cubicBezTo>
                    <a:pt x="383" y="4489"/>
                    <a:pt x="155" y="5018"/>
                    <a:pt x="0" y="5557"/>
                  </a:cubicBezTo>
                  <a:lnTo>
                    <a:pt x="0" y="5630"/>
                  </a:lnTo>
                  <a:lnTo>
                    <a:pt x="73" y="5703"/>
                  </a:lnTo>
                  <a:lnTo>
                    <a:pt x="119" y="5703"/>
                  </a:lnTo>
                  <a:cubicBezTo>
                    <a:pt x="155" y="5703"/>
                    <a:pt x="192" y="5666"/>
                    <a:pt x="228" y="5630"/>
                  </a:cubicBezTo>
                  <a:cubicBezTo>
                    <a:pt x="420" y="5520"/>
                    <a:pt x="611" y="5475"/>
                    <a:pt x="803" y="5402"/>
                  </a:cubicBezTo>
                  <a:cubicBezTo>
                    <a:pt x="1031" y="5329"/>
                    <a:pt x="1296" y="5210"/>
                    <a:pt x="1524" y="5137"/>
                  </a:cubicBezTo>
                  <a:cubicBezTo>
                    <a:pt x="1788" y="5018"/>
                    <a:pt x="2053" y="4909"/>
                    <a:pt x="2354" y="4754"/>
                  </a:cubicBezTo>
                  <a:cubicBezTo>
                    <a:pt x="2965" y="4416"/>
                    <a:pt x="3540" y="4033"/>
                    <a:pt x="4069" y="3650"/>
                  </a:cubicBezTo>
                  <a:cubicBezTo>
                    <a:pt x="4370" y="3422"/>
                    <a:pt x="4598" y="3194"/>
                    <a:pt x="4826" y="2929"/>
                  </a:cubicBezTo>
                  <a:cubicBezTo>
                    <a:pt x="5054" y="2701"/>
                    <a:pt x="5246" y="2437"/>
                    <a:pt x="5401" y="2172"/>
                  </a:cubicBezTo>
                  <a:cubicBezTo>
                    <a:pt x="5547" y="1908"/>
                    <a:pt x="5665" y="1597"/>
                    <a:pt x="5702" y="1333"/>
                  </a:cubicBezTo>
                  <a:cubicBezTo>
                    <a:pt x="5702" y="1187"/>
                    <a:pt x="5738" y="1032"/>
                    <a:pt x="5702" y="877"/>
                  </a:cubicBezTo>
                  <a:cubicBezTo>
                    <a:pt x="5702" y="731"/>
                    <a:pt x="5665" y="612"/>
                    <a:pt x="5629" y="503"/>
                  </a:cubicBezTo>
                  <a:cubicBezTo>
                    <a:pt x="5592" y="384"/>
                    <a:pt x="5547" y="311"/>
                    <a:pt x="5474" y="229"/>
                  </a:cubicBezTo>
                  <a:cubicBezTo>
                    <a:pt x="5401" y="156"/>
                    <a:pt x="5319" y="120"/>
                    <a:pt x="5209" y="83"/>
                  </a:cubicBezTo>
                  <a:cubicBezTo>
                    <a:pt x="5136" y="47"/>
                    <a:pt x="5018" y="1"/>
                    <a:pt x="4908" y="1"/>
                  </a:cubicBezTo>
                  <a:close/>
                </a:path>
              </a:pathLst>
            </a:custGeom>
            <a:solidFill>
              <a:srgbClr val="90AF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5" name="Google Shape;6025;p72"/>
            <p:cNvSpPr/>
            <p:nvPr/>
          </p:nvSpPr>
          <p:spPr>
            <a:xfrm>
              <a:off x="1440161" y="3681267"/>
              <a:ext cx="270974" cy="299961"/>
            </a:xfrm>
            <a:custGeom>
              <a:avLst/>
              <a:gdLst/>
              <a:ahLst/>
              <a:cxnLst/>
              <a:rect l="l" t="t" r="r" b="b"/>
              <a:pathLst>
                <a:path w="4188" h="4636" extrusionOk="0">
                  <a:moveTo>
                    <a:pt x="3047" y="1"/>
                  </a:moveTo>
                  <a:cubicBezTo>
                    <a:pt x="2965" y="1"/>
                    <a:pt x="2855" y="1"/>
                    <a:pt x="2700" y="37"/>
                  </a:cubicBezTo>
                  <a:cubicBezTo>
                    <a:pt x="2591" y="74"/>
                    <a:pt x="2436" y="156"/>
                    <a:pt x="2281" y="229"/>
                  </a:cubicBezTo>
                  <a:cubicBezTo>
                    <a:pt x="2135" y="302"/>
                    <a:pt x="1980" y="384"/>
                    <a:pt x="1870" y="494"/>
                  </a:cubicBezTo>
                  <a:cubicBezTo>
                    <a:pt x="1715" y="567"/>
                    <a:pt x="1597" y="685"/>
                    <a:pt x="1451" y="840"/>
                  </a:cubicBezTo>
                  <a:cubicBezTo>
                    <a:pt x="1259" y="1023"/>
                    <a:pt x="1067" y="1251"/>
                    <a:pt x="876" y="1479"/>
                  </a:cubicBezTo>
                  <a:cubicBezTo>
                    <a:pt x="575" y="1935"/>
                    <a:pt x="310" y="2437"/>
                    <a:pt x="192" y="2929"/>
                  </a:cubicBezTo>
                  <a:cubicBezTo>
                    <a:pt x="46" y="3422"/>
                    <a:pt x="0" y="3951"/>
                    <a:pt x="82" y="4526"/>
                  </a:cubicBezTo>
                  <a:cubicBezTo>
                    <a:pt x="82" y="4562"/>
                    <a:pt x="82" y="4562"/>
                    <a:pt x="119" y="4599"/>
                  </a:cubicBezTo>
                  <a:cubicBezTo>
                    <a:pt x="119" y="4635"/>
                    <a:pt x="155" y="4635"/>
                    <a:pt x="192" y="4635"/>
                  </a:cubicBezTo>
                  <a:cubicBezTo>
                    <a:pt x="228" y="4635"/>
                    <a:pt x="274" y="4635"/>
                    <a:pt x="274" y="4599"/>
                  </a:cubicBezTo>
                  <a:cubicBezTo>
                    <a:pt x="730" y="4526"/>
                    <a:pt x="1140" y="4407"/>
                    <a:pt x="1487" y="4216"/>
                  </a:cubicBezTo>
                  <a:cubicBezTo>
                    <a:pt x="1679" y="4106"/>
                    <a:pt x="1825" y="4033"/>
                    <a:pt x="1980" y="3915"/>
                  </a:cubicBezTo>
                  <a:cubicBezTo>
                    <a:pt x="2399" y="3614"/>
                    <a:pt x="2819" y="3267"/>
                    <a:pt x="3157" y="2847"/>
                  </a:cubicBezTo>
                  <a:cubicBezTo>
                    <a:pt x="3385" y="2665"/>
                    <a:pt x="3540" y="2437"/>
                    <a:pt x="3695" y="2209"/>
                  </a:cubicBezTo>
                  <a:cubicBezTo>
                    <a:pt x="3877" y="2017"/>
                    <a:pt x="3996" y="1789"/>
                    <a:pt x="4069" y="1561"/>
                  </a:cubicBezTo>
                  <a:cubicBezTo>
                    <a:pt x="4151" y="1333"/>
                    <a:pt x="4187" y="1141"/>
                    <a:pt x="4187" y="950"/>
                  </a:cubicBezTo>
                  <a:cubicBezTo>
                    <a:pt x="4187" y="877"/>
                    <a:pt x="4151" y="840"/>
                    <a:pt x="4151" y="795"/>
                  </a:cubicBezTo>
                  <a:cubicBezTo>
                    <a:pt x="4151" y="722"/>
                    <a:pt x="4105" y="685"/>
                    <a:pt x="4105" y="649"/>
                  </a:cubicBezTo>
                  <a:cubicBezTo>
                    <a:pt x="4069" y="530"/>
                    <a:pt x="3996" y="457"/>
                    <a:pt x="3923" y="384"/>
                  </a:cubicBezTo>
                  <a:cubicBezTo>
                    <a:pt x="3841" y="302"/>
                    <a:pt x="3731" y="193"/>
                    <a:pt x="3613" y="156"/>
                  </a:cubicBezTo>
                  <a:cubicBezTo>
                    <a:pt x="3503" y="74"/>
                    <a:pt x="3348" y="37"/>
                    <a:pt x="3157" y="1"/>
                  </a:cubicBezTo>
                  <a:close/>
                </a:path>
              </a:pathLst>
            </a:custGeom>
            <a:solidFill>
              <a:srgbClr val="90AF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6" name="Google Shape;6026;p72"/>
            <p:cNvSpPr/>
            <p:nvPr/>
          </p:nvSpPr>
          <p:spPr>
            <a:xfrm>
              <a:off x="1292570" y="3791653"/>
              <a:ext cx="118082" cy="187184"/>
            </a:xfrm>
            <a:custGeom>
              <a:avLst/>
              <a:gdLst/>
              <a:ahLst/>
              <a:cxnLst/>
              <a:rect l="l" t="t" r="r" b="b"/>
              <a:pathLst>
                <a:path w="1825" h="2893" extrusionOk="0">
                  <a:moveTo>
                    <a:pt x="539" y="1"/>
                  </a:moveTo>
                  <a:cubicBezTo>
                    <a:pt x="420" y="1"/>
                    <a:pt x="347" y="47"/>
                    <a:pt x="274" y="120"/>
                  </a:cubicBezTo>
                  <a:cubicBezTo>
                    <a:pt x="192" y="156"/>
                    <a:pt x="155" y="229"/>
                    <a:pt x="82" y="311"/>
                  </a:cubicBezTo>
                  <a:cubicBezTo>
                    <a:pt x="0" y="457"/>
                    <a:pt x="46" y="685"/>
                    <a:pt x="82" y="840"/>
                  </a:cubicBezTo>
                  <a:cubicBezTo>
                    <a:pt x="155" y="1068"/>
                    <a:pt x="228" y="1260"/>
                    <a:pt x="347" y="1451"/>
                  </a:cubicBezTo>
                  <a:cubicBezTo>
                    <a:pt x="539" y="1752"/>
                    <a:pt x="767" y="2053"/>
                    <a:pt x="1031" y="2364"/>
                  </a:cubicBezTo>
                  <a:lnTo>
                    <a:pt x="1369" y="2701"/>
                  </a:lnTo>
                  <a:cubicBezTo>
                    <a:pt x="1414" y="2738"/>
                    <a:pt x="1451" y="2783"/>
                    <a:pt x="1487" y="2783"/>
                  </a:cubicBezTo>
                  <a:cubicBezTo>
                    <a:pt x="1524" y="2820"/>
                    <a:pt x="1597" y="2856"/>
                    <a:pt x="1642" y="2856"/>
                  </a:cubicBezTo>
                  <a:cubicBezTo>
                    <a:pt x="1642" y="2893"/>
                    <a:pt x="1679" y="2893"/>
                    <a:pt x="1679" y="2893"/>
                  </a:cubicBezTo>
                  <a:cubicBezTo>
                    <a:pt x="1715" y="2893"/>
                    <a:pt x="1752" y="2856"/>
                    <a:pt x="1788" y="2820"/>
                  </a:cubicBezTo>
                  <a:cubicBezTo>
                    <a:pt x="1788" y="2820"/>
                    <a:pt x="1825" y="2783"/>
                    <a:pt x="1825" y="2738"/>
                  </a:cubicBezTo>
                  <a:cubicBezTo>
                    <a:pt x="1788" y="2592"/>
                    <a:pt x="1788" y="2473"/>
                    <a:pt x="1752" y="2327"/>
                  </a:cubicBezTo>
                  <a:lnTo>
                    <a:pt x="1752" y="2209"/>
                  </a:lnTo>
                  <a:cubicBezTo>
                    <a:pt x="1715" y="1981"/>
                    <a:pt x="1715" y="1716"/>
                    <a:pt x="1642" y="1451"/>
                  </a:cubicBezTo>
                  <a:cubicBezTo>
                    <a:pt x="1597" y="1141"/>
                    <a:pt x="1560" y="913"/>
                    <a:pt x="1487" y="731"/>
                  </a:cubicBezTo>
                  <a:cubicBezTo>
                    <a:pt x="1369" y="457"/>
                    <a:pt x="1259" y="275"/>
                    <a:pt x="1104" y="156"/>
                  </a:cubicBezTo>
                  <a:cubicBezTo>
                    <a:pt x="1031" y="83"/>
                    <a:pt x="958" y="47"/>
                    <a:pt x="840" y="1"/>
                  </a:cubicBezTo>
                  <a:close/>
                </a:path>
              </a:pathLst>
            </a:custGeom>
            <a:solidFill>
              <a:srgbClr val="90AF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7" name="Google Shape;6027;p72"/>
            <p:cNvSpPr/>
            <p:nvPr/>
          </p:nvSpPr>
          <p:spPr>
            <a:xfrm>
              <a:off x="901822" y="3240950"/>
              <a:ext cx="282750" cy="870702"/>
            </a:xfrm>
            <a:custGeom>
              <a:avLst/>
              <a:gdLst/>
              <a:ahLst/>
              <a:cxnLst/>
              <a:rect l="l" t="t" r="r" b="b"/>
              <a:pathLst>
                <a:path w="4370" h="13457" extrusionOk="0">
                  <a:moveTo>
                    <a:pt x="37" y="0"/>
                  </a:moveTo>
                  <a:cubicBezTo>
                    <a:pt x="0" y="37"/>
                    <a:pt x="0" y="37"/>
                    <a:pt x="0" y="73"/>
                  </a:cubicBezTo>
                  <a:cubicBezTo>
                    <a:pt x="110" y="229"/>
                    <a:pt x="192" y="420"/>
                    <a:pt x="265" y="612"/>
                  </a:cubicBezTo>
                  <a:lnTo>
                    <a:pt x="265" y="575"/>
                  </a:lnTo>
                  <a:cubicBezTo>
                    <a:pt x="648" y="1405"/>
                    <a:pt x="949" y="2281"/>
                    <a:pt x="1250" y="3193"/>
                  </a:cubicBezTo>
                  <a:cubicBezTo>
                    <a:pt x="1405" y="3613"/>
                    <a:pt x="1560" y="4069"/>
                    <a:pt x="1670" y="4489"/>
                  </a:cubicBezTo>
                  <a:cubicBezTo>
                    <a:pt x="1752" y="4717"/>
                    <a:pt x="1861" y="4945"/>
                    <a:pt x="1898" y="5173"/>
                  </a:cubicBezTo>
                  <a:cubicBezTo>
                    <a:pt x="1980" y="5401"/>
                    <a:pt x="2053" y="5629"/>
                    <a:pt x="2126" y="5894"/>
                  </a:cubicBezTo>
                  <a:cubicBezTo>
                    <a:pt x="2436" y="6806"/>
                    <a:pt x="2700" y="7755"/>
                    <a:pt x="3002" y="8703"/>
                  </a:cubicBezTo>
                  <a:cubicBezTo>
                    <a:pt x="3075" y="8932"/>
                    <a:pt x="3120" y="9160"/>
                    <a:pt x="3193" y="9388"/>
                  </a:cubicBezTo>
                  <a:cubicBezTo>
                    <a:pt x="3266" y="9616"/>
                    <a:pt x="3348" y="9844"/>
                    <a:pt x="3385" y="10072"/>
                  </a:cubicBezTo>
                  <a:cubicBezTo>
                    <a:pt x="3531" y="10564"/>
                    <a:pt x="3649" y="11021"/>
                    <a:pt x="3759" y="11522"/>
                  </a:cubicBezTo>
                  <a:cubicBezTo>
                    <a:pt x="3841" y="11823"/>
                    <a:pt x="3914" y="12124"/>
                    <a:pt x="3950" y="12435"/>
                  </a:cubicBezTo>
                  <a:cubicBezTo>
                    <a:pt x="3987" y="12581"/>
                    <a:pt x="4032" y="12736"/>
                    <a:pt x="4069" y="12891"/>
                  </a:cubicBezTo>
                  <a:cubicBezTo>
                    <a:pt x="4069" y="12964"/>
                    <a:pt x="4105" y="13037"/>
                    <a:pt x="4105" y="13119"/>
                  </a:cubicBezTo>
                  <a:cubicBezTo>
                    <a:pt x="4142" y="13192"/>
                    <a:pt x="4142" y="13265"/>
                    <a:pt x="4178" y="13383"/>
                  </a:cubicBezTo>
                  <a:cubicBezTo>
                    <a:pt x="4178" y="13420"/>
                    <a:pt x="4215" y="13456"/>
                    <a:pt x="4297" y="13456"/>
                  </a:cubicBezTo>
                  <a:cubicBezTo>
                    <a:pt x="4333" y="13420"/>
                    <a:pt x="4370" y="13383"/>
                    <a:pt x="4370" y="13347"/>
                  </a:cubicBezTo>
                  <a:cubicBezTo>
                    <a:pt x="4370" y="13228"/>
                    <a:pt x="4370" y="13119"/>
                    <a:pt x="4333" y="13000"/>
                  </a:cubicBezTo>
                  <a:cubicBezTo>
                    <a:pt x="4333" y="12845"/>
                    <a:pt x="4333" y="12736"/>
                    <a:pt x="4297" y="12617"/>
                  </a:cubicBezTo>
                  <a:cubicBezTo>
                    <a:pt x="4260" y="12353"/>
                    <a:pt x="4215" y="12124"/>
                    <a:pt x="4178" y="11896"/>
                  </a:cubicBezTo>
                  <a:cubicBezTo>
                    <a:pt x="4069" y="11404"/>
                    <a:pt x="3950" y="10948"/>
                    <a:pt x="3804" y="10492"/>
                  </a:cubicBezTo>
                  <a:cubicBezTo>
                    <a:pt x="3686" y="9999"/>
                    <a:pt x="3531" y="9543"/>
                    <a:pt x="3385" y="9087"/>
                  </a:cubicBezTo>
                  <a:cubicBezTo>
                    <a:pt x="3230" y="8631"/>
                    <a:pt x="3075" y="8174"/>
                    <a:pt x="2965" y="7682"/>
                  </a:cubicBezTo>
                  <a:cubicBezTo>
                    <a:pt x="2810" y="7226"/>
                    <a:pt x="2664" y="6769"/>
                    <a:pt x="2509" y="6277"/>
                  </a:cubicBezTo>
                  <a:cubicBezTo>
                    <a:pt x="2354" y="5821"/>
                    <a:pt x="2162" y="5365"/>
                    <a:pt x="2016" y="4908"/>
                  </a:cubicBezTo>
                  <a:cubicBezTo>
                    <a:pt x="1934" y="4680"/>
                    <a:pt x="1861" y="4452"/>
                    <a:pt x="1788" y="4224"/>
                  </a:cubicBezTo>
                  <a:cubicBezTo>
                    <a:pt x="1706" y="4033"/>
                    <a:pt x="1633" y="3805"/>
                    <a:pt x="1560" y="3577"/>
                  </a:cubicBezTo>
                  <a:cubicBezTo>
                    <a:pt x="1405" y="3157"/>
                    <a:pt x="1213" y="2701"/>
                    <a:pt x="1068" y="2281"/>
                  </a:cubicBezTo>
                  <a:cubicBezTo>
                    <a:pt x="794" y="1524"/>
                    <a:pt x="456" y="758"/>
                    <a:pt x="73" y="37"/>
                  </a:cubicBezTo>
                  <a:lnTo>
                    <a:pt x="37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8" name="Google Shape;6028;p72"/>
            <p:cNvSpPr/>
            <p:nvPr/>
          </p:nvSpPr>
          <p:spPr>
            <a:xfrm>
              <a:off x="1074129" y="3388542"/>
              <a:ext cx="181879" cy="330694"/>
            </a:xfrm>
            <a:custGeom>
              <a:avLst/>
              <a:gdLst/>
              <a:ahLst/>
              <a:cxnLst/>
              <a:rect l="l" t="t" r="r" b="b"/>
              <a:pathLst>
                <a:path w="2811" h="5111" extrusionOk="0">
                  <a:moveTo>
                    <a:pt x="2738" y="0"/>
                  </a:moveTo>
                  <a:cubicBezTo>
                    <a:pt x="2318" y="757"/>
                    <a:pt x="1826" y="1442"/>
                    <a:pt x="1369" y="2126"/>
                  </a:cubicBezTo>
                  <a:cubicBezTo>
                    <a:pt x="1141" y="2472"/>
                    <a:pt x="950" y="2856"/>
                    <a:pt x="722" y="3230"/>
                  </a:cubicBezTo>
                  <a:cubicBezTo>
                    <a:pt x="530" y="3576"/>
                    <a:pt x="339" y="3950"/>
                    <a:pt x="183" y="4333"/>
                  </a:cubicBezTo>
                  <a:cubicBezTo>
                    <a:pt x="110" y="4561"/>
                    <a:pt x="37" y="4790"/>
                    <a:pt x="1" y="5018"/>
                  </a:cubicBezTo>
                  <a:cubicBezTo>
                    <a:pt x="1" y="5054"/>
                    <a:pt x="1" y="5091"/>
                    <a:pt x="37" y="5091"/>
                  </a:cubicBezTo>
                  <a:cubicBezTo>
                    <a:pt x="50" y="5106"/>
                    <a:pt x="58" y="5111"/>
                    <a:pt x="65" y="5111"/>
                  </a:cubicBezTo>
                  <a:cubicBezTo>
                    <a:pt x="78" y="5111"/>
                    <a:pt x="86" y="5091"/>
                    <a:pt x="110" y="5091"/>
                  </a:cubicBezTo>
                  <a:lnTo>
                    <a:pt x="147" y="5054"/>
                  </a:lnTo>
                  <a:cubicBezTo>
                    <a:pt x="183" y="4945"/>
                    <a:pt x="229" y="4790"/>
                    <a:pt x="266" y="4680"/>
                  </a:cubicBezTo>
                  <a:cubicBezTo>
                    <a:pt x="302" y="4525"/>
                    <a:pt x="339" y="4406"/>
                    <a:pt x="412" y="4297"/>
                  </a:cubicBezTo>
                  <a:cubicBezTo>
                    <a:pt x="530" y="3914"/>
                    <a:pt x="722" y="3576"/>
                    <a:pt x="868" y="3193"/>
                  </a:cubicBezTo>
                  <a:cubicBezTo>
                    <a:pt x="1059" y="2856"/>
                    <a:pt x="1287" y="2509"/>
                    <a:pt x="1515" y="2126"/>
                  </a:cubicBezTo>
                  <a:cubicBezTo>
                    <a:pt x="1935" y="1442"/>
                    <a:pt x="2391" y="757"/>
                    <a:pt x="2774" y="37"/>
                  </a:cubicBezTo>
                  <a:cubicBezTo>
                    <a:pt x="2811" y="37"/>
                    <a:pt x="2811" y="0"/>
                    <a:pt x="2774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9" name="Google Shape;6029;p72"/>
            <p:cNvSpPr/>
            <p:nvPr/>
          </p:nvSpPr>
          <p:spPr>
            <a:xfrm>
              <a:off x="1177462" y="3750372"/>
              <a:ext cx="66191" cy="296143"/>
            </a:xfrm>
            <a:custGeom>
              <a:avLst/>
              <a:gdLst/>
              <a:ahLst/>
              <a:cxnLst/>
              <a:rect l="l" t="t" r="r" b="b"/>
              <a:pathLst>
                <a:path w="1023" h="4577" extrusionOk="0">
                  <a:moveTo>
                    <a:pt x="986" y="0"/>
                  </a:moveTo>
                  <a:lnTo>
                    <a:pt x="986" y="37"/>
                  </a:lnTo>
                  <a:cubicBezTo>
                    <a:pt x="913" y="183"/>
                    <a:pt x="831" y="374"/>
                    <a:pt x="758" y="529"/>
                  </a:cubicBezTo>
                  <a:cubicBezTo>
                    <a:pt x="721" y="721"/>
                    <a:pt x="639" y="867"/>
                    <a:pt x="566" y="1059"/>
                  </a:cubicBezTo>
                  <a:cubicBezTo>
                    <a:pt x="493" y="1250"/>
                    <a:pt x="411" y="1442"/>
                    <a:pt x="374" y="1597"/>
                  </a:cubicBezTo>
                  <a:cubicBezTo>
                    <a:pt x="302" y="1779"/>
                    <a:pt x="229" y="2007"/>
                    <a:pt x="183" y="2199"/>
                  </a:cubicBezTo>
                  <a:cubicBezTo>
                    <a:pt x="73" y="2582"/>
                    <a:pt x="37" y="2965"/>
                    <a:pt x="0" y="3376"/>
                  </a:cubicBezTo>
                  <a:cubicBezTo>
                    <a:pt x="0" y="3567"/>
                    <a:pt x="0" y="3759"/>
                    <a:pt x="37" y="3950"/>
                  </a:cubicBezTo>
                  <a:cubicBezTo>
                    <a:pt x="37" y="4023"/>
                    <a:pt x="37" y="4142"/>
                    <a:pt x="73" y="4215"/>
                  </a:cubicBezTo>
                  <a:cubicBezTo>
                    <a:pt x="73" y="4334"/>
                    <a:pt x="110" y="4407"/>
                    <a:pt x="146" y="4516"/>
                  </a:cubicBezTo>
                  <a:cubicBezTo>
                    <a:pt x="146" y="4549"/>
                    <a:pt x="188" y="4577"/>
                    <a:pt x="226" y="4577"/>
                  </a:cubicBezTo>
                  <a:cubicBezTo>
                    <a:pt x="240" y="4577"/>
                    <a:pt x="255" y="4572"/>
                    <a:pt x="265" y="4562"/>
                  </a:cubicBezTo>
                  <a:cubicBezTo>
                    <a:pt x="265" y="4562"/>
                    <a:pt x="302" y="4562"/>
                    <a:pt x="302" y="4516"/>
                  </a:cubicBezTo>
                  <a:cubicBezTo>
                    <a:pt x="338" y="4480"/>
                    <a:pt x="338" y="4480"/>
                    <a:pt x="338" y="4443"/>
                  </a:cubicBezTo>
                  <a:cubicBezTo>
                    <a:pt x="302" y="4407"/>
                    <a:pt x="302" y="4407"/>
                    <a:pt x="302" y="4370"/>
                  </a:cubicBezTo>
                  <a:cubicBezTo>
                    <a:pt x="302" y="4251"/>
                    <a:pt x="265" y="4178"/>
                    <a:pt x="265" y="4060"/>
                  </a:cubicBezTo>
                  <a:lnTo>
                    <a:pt x="265" y="3759"/>
                  </a:lnTo>
                  <a:cubicBezTo>
                    <a:pt x="229" y="3531"/>
                    <a:pt x="265" y="3339"/>
                    <a:pt x="265" y="3111"/>
                  </a:cubicBezTo>
                  <a:cubicBezTo>
                    <a:pt x="302" y="2847"/>
                    <a:pt x="338" y="2619"/>
                    <a:pt x="374" y="2354"/>
                  </a:cubicBezTo>
                  <a:cubicBezTo>
                    <a:pt x="411" y="2089"/>
                    <a:pt x="493" y="1825"/>
                    <a:pt x="530" y="1551"/>
                  </a:cubicBezTo>
                  <a:cubicBezTo>
                    <a:pt x="566" y="1442"/>
                    <a:pt x="603" y="1323"/>
                    <a:pt x="639" y="1214"/>
                  </a:cubicBezTo>
                  <a:cubicBezTo>
                    <a:pt x="685" y="1059"/>
                    <a:pt x="721" y="949"/>
                    <a:pt x="758" y="830"/>
                  </a:cubicBezTo>
                  <a:cubicBezTo>
                    <a:pt x="831" y="566"/>
                    <a:pt x="949" y="338"/>
                    <a:pt x="1022" y="110"/>
                  </a:cubicBezTo>
                  <a:lnTo>
                    <a:pt x="1022" y="73"/>
                  </a:lnTo>
                  <a:lnTo>
                    <a:pt x="1022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0" name="Google Shape;6030;p72"/>
            <p:cNvSpPr/>
            <p:nvPr/>
          </p:nvSpPr>
          <p:spPr>
            <a:xfrm>
              <a:off x="1336828" y="3833582"/>
              <a:ext cx="96277" cy="216689"/>
            </a:xfrm>
            <a:custGeom>
              <a:avLst/>
              <a:gdLst/>
              <a:ahLst/>
              <a:cxnLst/>
              <a:rect l="l" t="t" r="r" b="b"/>
              <a:pathLst>
                <a:path w="1488" h="3349" extrusionOk="0">
                  <a:moveTo>
                    <a:pt x="46" y="1"/>
                  </a:moveTo>
                  <a:cubicBezTo>
                    <a:pt x="1" y="1"/>
                    <a:pt x="1" y="37"/>
                    <a:pt x="1" y="37"/>
                  </a:cubicBezTo>
                  <a:cubicBezTo>
                    <a:pt x="119" y="311"/>
                    <a:pt x="229" y="575"/>
                    <a:pt x="347" y="840"/>
                  </a:cubicBezTo>
                  <a:cubicBezTo>
                    <a:pt x="457" y="1104"/>
                    <a:pt x="575" y="1369"/>
                    <a:pt x="685" y="1634"/>
                  </a:cubicBezTo>
                  <a:cubicBezTo>
                    <a:pt x="730" y="1752"/>
                    <a:pt x="767" y="1862"/>
                    <a:pt x="840" y="2017"/>
                  </a:cubicBezTo>
                  <a:cubicBezTo>
                    <a:pt x="876" y="2135"/>
                    <a:pt x="913" y="2281"/>
                    <a:pt x="995" y="2436"/>
                  </a:cubicBezTo>
                  <a:cubicBezTo>
                    <a:pt x="1104" y="2701"/>
                    <a:pt x="1187" y="2965"/>
                    <a:pt x="1260" y="3276"/>
                  </a:cubicBezTo>
                  <a:cubicBezTo>
                    <a:pt x="1296" y="3312"/>
                    <a:pt x="1332" y="3349"/>
                    <a:pt x="1415" y="3349"/>
                  </a:cubicBezTo>
                  <a:cubicBezTo>
                    <a:pt x="1451" y="3312"/>
                    <a:pt x="1451" y="3312"/>
                    <a:pt x="1451" y="3276"/>
                  </a:cubicBezTo>
                  <a:cubicBezTo>
                    <a:pt x="1488" y="3276"/>
                    <a:pt x="1488" y="3230"/>
                    <a:pt x="1488" y="3194"/>
                  </a:cubicBezTo>
                  <a:cubicBezTo>
                    <a:pt x="1415" y="2965"/>
                    <a:pt x="1369" y="2737"/>
                    <a:pt x="1260" y="2473"/>
                  </a:cubicBezTo>
                  <a:cubicBezTo>
                    <a:pt x="1187" y="2245"/>
                    <a:pt x="1068" y="2017"/>
                    <a:pt x="958" y="1789"/>
                  </a:cubicBezTo>
                  <a:cubicBezTo>
                    <a:pt x="840" y="1561"/>
                    <a:pt x="730" y="1369"/>
                    <a:pt x="612" y="1141"/>
                  </a:cubicBezTo>
                  <a:cubicBezTo>
                    <a:pt x="575" y="1031"/>
                    <a:pt x="502" y="913"/>
                    <a:pt x="457" y="840"/>
                  </a:cubicBezTo>
                  <a:cubicBezTo>
                    <a:pt x="384" y="721"/>
                    <a:pt x="347" y="612"/>
                    <a:pt x="274" y="457"/>
                  </a:cubicBezTo>
                  <a:lnTo>
                    <a:pt x="274" y="493"/>
                  </a:lnTo>
                  <a:cubicBezTo>
                    <a:pt x="229" y="347"/>
                    <a:pt x="156" y="192"/>
                    <a:pt x="83" y="37"/>
                  </a:cubicBezTo>
                  <a:cubicBezTo>
                    <a:pt x="83" y="1"/>
                    <a:pt x="83" y="1"/>
                    <a:pt x="46" y="1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1" name="Google Shape;6031;p72"/>
            <p:cNvSpPr/>
            <p:nvPr/>
          </p:nvSpPr>
          <p:spPr>
            <a:xfrm>
              <a:off x="1425343" y="3735619"/>
              <a:ext cx="209636" cy="312319"/>
            </a:xfrm>
            <a:custGeom>
              <a:avLst/>
              <a:gdLst/>
              <a:ahLst/>
              <a:cxnLst/>
              <a:rect l="l" t="t" r="r" b="b"/>
              <a:pathLst>
                <a:path w="3240" h="4827" extrusionOk="0">
                  <a:moveTo>
                    <a:pt x="3194" y="0"/>
                  </a:moveTo>
                  <a:cubicBezTo>
                    <a:pt x="2665" y="529"/>
                    <a:pt x="2136" y="1058"/>
                    <a:pt x="1643" y="1597"/>
                  </a:cubicBezTo>
                  <a:cubicBezTo>
                    <a:pt x="1369" y="1898"/>
                    <a:pt x="1141" y="2199"/>
                    <a:pt x="913" y="2545"/>
                  </a:cubicBezTo>
                  <a:cubicBezTo>
                    <a:pt x="685" y="2847"/>
                    <a:pt x="503" y="3193"/>
                    <a:pt x="348" y="3531"/>
                  </a:cubicBezTo>
                  <a:cubicBezTo>
                    <a:pt x="229" y="3722"/>
                    <a:pt x="156" y="3914"/>
                    <a:pt x="120" y="4142"/>
                  </a:cubicBezTo>
                  <a:cubicBezTo>
                    <a:pt x="83" y="4215"/>
                    <a:pt x="83" y="4334"/>
                    <a:pt x="47" y="4406"/>
                  </a:cubicBezTo>
                  <a:lnTo>
                    <a:pt x="47" y="4562"/>
                  </a:lnTo>
                  <a:cubicBezTo>
                    <a:pt x="47" y="4635"/>
                    <a:pt x="47" y="4671"/>
                    <a:pt x="1" y="4744"/>
                  </a:cubicBezTo>
                  <a:lnTo>
                    <a:pt x="47" y="4790"/>
                  </a:lnTo>
                  <a:cubicBezTo>
                    <a:pt x="83" y="4826"/>
                    <a:pt x="83" y="4826"/>
                    <a:pt x="120" y="4826"/>
                  </a:cubicBezTo>
                  <a:cubicBezTo>
                    <a:pt x="156" y="4826"/>
                    <a:pt x="156" y="4826"/>
                    <a:pt x="193" y="4790"/>
                  </a:cubicBezTo>
                  <a:cubicBezTo>
                    <a:pt x="193" y="4744"/>
                    <a:pt x="229" y="4744"/>
                    <a:pt x="229" y="4708"/>
                  </a:cubicBezTo>
                  <a:cubicBezTo>
                    <a:pt x="275" y="4443"/>
                    <a:pt x="348" y="4142"/>
                    <a:pt x="457" y="3832"/>
                  </a:cubicBezTo>
                  <a:lnTo>
                    <a:pt x="457" y="3832"/>
                  </a:lnTo>
                  <a:lnTo>
                    <a:pt x="421" y="3877"/>
                  </a:lnTo>
                  <a:cubicBezTo>
                    <a:pt x="539" y="3604"/>
                    <a:pt x="685" y="3303"/>
                    <a:pt x="840" y="3038"/>
                  </a:cubicBezTo>
                  <a:cubicBezTo>
                    <a:pt x="913" y="2919"/>
                    <a:pt x="995" y="2774"/>
                    <a:pt x="1068" y="2618"/>
                  </a:cubicBezTo>
                  <a:cubicBezTo>
                    <a:pt x="1187" y="2509"/>
                    <a:pt x="1260" y="2354"/>
                    <a:pt x="1333" y="2235"/>
                  </a:cubicBezTo>
                  <a:cubicBezTo>
                    <a:pt x="1908" y="1442"/>
                    <a:pt x="2555" y="721"/>
                    <a:pt x="3240" y="73"/>
                  </a:cubicBezTo>
                  <a:lnTo>
                    <a:pt x="3240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2" name="Google Shape;6032;p72"/>
            <p:cNvSpPr/>
            <p:nvPr/>
          </p:nvSpPr>
          <p:spPr>
            <a:xfrm>
              <a:off x="1405867" y="3127587"/>
              <a:ext cx="135293" cy="956885"/>
            </a:xfrm>
            <a:custGeom>
              <a:avLst/>
              <a:gdLst/>
              <a:ahLst/>
              <a:cxnLst/>
              <a:rect l="l" t="t" r="r" b="b"/>
              <a:pathLst>
                <a:path w="2091" h="14789" extrusionOk="0">
                  <a:moveTo>
                    <a:pt x="1981" y="1"/>
                  </a:moveTo>
                  <a:cubicBezTo>
                    <a:pt x="1944" y="1"/>
                    <a:pt x="1944" y="1"/>
                    <a:pt x="1944" y="47"/>
                  </a:cubicBezTo>
                  <a:cubicBezTo>
                    <a:pt x="1981" y="539"/>
                    <a:pt x="1981" y="1032"/>
                    <a:pt x="1944" y="1524"/>
                  </a:cubicBezTo>
                  <a:cubicBezTo>
                    <a:pt x="1862" y="1981"/>
                    <a:pt x="1825" y="2437"/>
                    <a:pt x="1716" y="2856"/>
                  </a:cubicBezTo>
                  <a:cubicBezTo>
                    <a:pt x="1670" y="3084"/>
                    <a:pt x="1634" y="3312"/>
                    <a:pt x="1561" y="3541"/>
                  </a:cubicBezTo>
                  <a:cubicBezTo>
                    <a:pt x="1524" y="3769"/>
                    <a:pt x="1442" y="3997"/>
                    <a:pt x="1406" y="4225"/>
                  </a:cubicBezTo>
                  <a:cubicBezTo>
                    <a:pt x="1333" y="4416"/>
                    <a:pt x="1260" y="4644"/>
                    <a:pt x="1214" y="4872"/>
                  </a:cubicBezTo>
                  <a:cubicBezTo>
                    <a:pt x="1141" y="5100"/>
                    <a:pt x="1068" y="5329"/>
                    <a:pt x="1032" y="5557"/>
                  </a:cubicBezTo>
                  <a:cubicBezTo>
                    <a:pt x="913" y="5976"/>
                    <a:pt x="804" y="6432"/>
                    <a:pt x="685" y="6843"/>
                  </a:cubicBezTo>
                  <a:cubicBezTo>
                    <a:pt x="576" y="7226"/>
                    <a:pt x="530" y="7646"/>
                    <a:pt x="457" y="8029"/>
                  </a:cubicBezTo>
                  <a:cubicBezTo>
                    <a:pt x="384" y="8439"/>
                    <a:pt x="302" y="8823"/>
                    <a:pt x="229" y="9242"/>
                  </a:cubicBezTo>
                  <a:cubicBezTo>
                    <a:pt x="120" y="10081"/>
                    <a:pt x="1" y="10912"/>
                    <a:pt x="1" y="11787"/>
                  </a:cubicBezTo>
                  <a:cubicBezTo>
                    <a:pt x="1" y="12280"/>
                    <a:pt x="1" y="12773"/>
                    <a:pt x="74" y="13311"/>
                  </a:cubicBezTo>
                  <a:cubicBezTo>
                    <a:pt x="120" y="13539"/>
                    <a:pt x="156" y="13803"/>
                    <a:pt x="229" y="14032"/>
                  </a:cubicBezTo>
                  <a:cubicBezTo>
                    <a:pt x="229" y="14141"/>
                    <a:pt x="265" y="14260"/>
                    <a:pt x="302" y="14369"/>
                  </a:cubicBezTo>
                  <a:cubicBezTo>
                    <a:pt x="302" y="14451"/>
                    <a:pt x="348" y="14488"/>
                    <a:pt x="384" y="14561"/>
                  </a:cubicBezTo>
                  <a:cubicBezTo>
                    <a:pt x="384" y="14597"/>
                    <a:pt x="421" y="14679"/>
                    <a:pt x="421" y="14716"/>
                  </a:cubicBezTo>
                  <a:cubicBezTo>
                    <a:pt x="457" y="14789"/>
                    <a:pt x="494" y="14789"/>
                    <a:pt x="576" y="14789"/>
                  </a:cubicBezTo>
                  <a:cubicBezTo>
                    <a:pt x="612" y="14789"/>
                    <a:pt x="649" y="14716"/>
                    <a:pt x="612" y="14679"/>
                  </a:cubicBezTo>
                  <a:cubicBezTo>
                    <a:pt x="612" y="14597"/>
                    <a:pt x="576" y="14524"/>
                    <a:pt x="576" y="14451"/>
                  </a:cubicBezTo>
                  <a:cubicBezTo>
                    <a:pt x="530" y="14369"/>
                    <a:pt x="530" y="14260"/>
                    <a:pt x="494" y="14187"/>
                  </a:cubicBezTo>
                  <a:cubicBezTo>
                    <a:pt x="457" y="14032"/>
                    <a:pt x="421" y="13876"/>
                    <a:pt x="421" y="13731"/>
                  </a:cubicBezTo>
                  <a:cubicBezTo>
                    <a:pt x="302" y="13192"/>
                    <a:pt x="265" y="12627"/>
                    <a:pt x="265" y="12088"/>
                  </a:cubicBezTo>
                  <a:cubicBezTo>
                    <a:pt x="265" y="11523"/>
                    <a:pt x="302" y="10948"/>
                    <a:pt x="384" y="10383"/>
                  </a:cubicBezTo>
                  <a:cubicBezTo>
                    <a:pt x="457" y="9543"/>
                    <a:pt x="576" y="8750"/>
                    <a:pt x="722" y="7947"/>
                  </a:cubicBezTo>
                  <a:cubicBezTo>
                    <a:pt x="804" y="7527"/>
                    <a:pt x="877" y="7117"/>
                    <a:pt x="950" y="6733"/>
                  </a:cubicBezTo>
                  <a:cubicBezTo>
                    <a:pt x="1068" y="6277"/>
                    <a:pt x="1141" y="5821"/>
                    <a:pt x="1260" y="5402"/>
                  </a:cubicBezTo>
                  <a:lnTo>
                    <a:pt x="1597" y="4033"/>
                  </a:lnTo>
                  <a:cubicBezTo>
                    <a:pt x="1670" y="3614"/>
                    <a:pt x="1789" y="3157"/>
                    <a:pt x="1862" y="2701"/>
                  </a:cubicBezTo>
                  <a:cubicBezTo>
                    <a:pt x="2017" y="1825"/>
                    <a:pt x="2090" y="913"/>
                    <a:pt x="2017" y="47"/>
                  </a:cubicBezTo>
                  <a:cubicBezTo>
                    <a:pt x="2017" y="1"/>
                    <a:pt x="2017" y="1"/>
                    <a:pt x="1981" y="1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3" name="Google Shape;6033;p72"/>
            <p:cNvSpPr/>
            <p:nvPr/>
          </p:nvSpPr>
          <p:spPr>
            <a:xfrm>
              <a:off x="1415961" y="3415653"/>
              <a:ext cx="339429" cy="396173"/>
            </a:xfrm>
            <a:custGeom>
              <a:avLst/>
              <a:gdLst/>
              <a:ahLst/>
              <a:cxnLst/>
              <a:rect l="l" t="t" r="r" b="b"/>
              <a:pathLst>
                <a:path w="5246" h="6123" extrusionOk="0">
                  <a:moveTo>
                    <a:pt x="5163" y="1"/>
                  </a:moveTo>
                  <a:cubicBezTo>
                    <a:pt x="4479" y="612"/>
                    <a:pt x="3795" y="1214"/>
                    <a:pt x="3156" y="1862"/>
                  </a:cubicBezTo>
                  <a:cubicBezTo>
                    <a:pt x="2810" y="2163"/>
                    <a:pt x="2472" y="2510"/>
                    <a:pt x="2162" y="2847"/>
                  </a:cubicBezTo>
                  <a:cubicBezTo>
                    <a:pt x="1825" y="3157"/>
                    <a:pt x="1514" y="3495"/>
                    <a:pt x="1213" y="3841"/>
                  </a:cubicBezTo>
                  <a:cubicBezTo>
                    <a:pt x="1058" y="3987"/>
                    <a:pt x="912" y="4179"/>
                    <a:pt x="757" y="4334"/>
                  </a:cubicBezTo>
                  <a:cubicBezTo>
                    <a:pt x="648" y="4526"/>
                    <a:pt x="529" y="4672"/>
                    <a:pt x="420" y="4863"/>
                  </a:cubicBezTo>
                  <a:cubicBezTo>
                    <a:pt x="301" y="5018"/>
                    <a:pt x="228" y="5210"/>
                    <a:pt x="146" y="5401"/>
                  </a:cubicBezTo>
                  <a:cubicBezTo>
                    <a:pt x="109" y="5511"/>
                    <a:pt x="73" y="5584"/>
                    <a:pt x="37" y="5702"/>
                  </a:cubicBezTo>
                  <a:cubicBezTo>
                    <a:pt x="0" y="5812"/>
                    <a:pt x="0" y="5931"/>
                    <a:pt x="0" y="6040"/>
                  </a:cubicBezTo>
                  <a:cubicBezTo>
                    <a:pt x="0" y="6086"/>
                    <a:pt x="0" y="6122"/>
                    <a:pt x="37" y="6122"/>
                  </a:cubicBezTo>
                  <a:cubicBezTo>
                    <a:pt x="73" y="6122"/>
                    <a:pt x="109" y="6122"/>
                    <a:pt x="109" y="6086"/>
                  </a:cubicBezTo>
                  <a:cubicBezTo>
                    <a:pt x="146" y="6040"/>
                    <a:pt x="146" y="6003"/>
                    <a:pt x="146" y="6003"/>
                  </a:cubicBezTo>
                  <a:cubicBezTo>
                    <a:pt x="146" y="5967"/>
                    <a:pt x="146" y="5967"/>
                    <a:pt x="192" y="5931"/>
                  </a:cubicBezTo>
                  <a:lnTo>
                    <a:pt x="146" y="5931"/>
                  </a:lnTo>
                  <a:cubicBezTo>
                    <a:pt x="228" y="5702"/>
                    <a:pt x="301" y="5511"/>
                    <a:pt x="420" y="5283"/>
                  </a:cubicBezTo>
                  <a:cubicBezTo>
                    <a:pt x="493" y="5091"/>
                    <a:pt x="602" y="4863"/>
                    <a:pt x="757" y="4672"/>
                  </a:cubicBezTo>
                  <a:cubicBezTo>
                    <a:pt x="876" y="4526"/>
                    <a:pt x="985" y="4371"/>
                    <a:pt x="1104" y="4179"/>
                  </a:cubicBezTo>
                  <a:cubicBezTo>
                    <a:pt x="1250" y="4033"/>
                    <a:pt x="1405" y="3841"/>
                    <a:pt x="1560" y="3686"/>
                  </a:cubicBezTo>
                  <a:cubicBezTo>
                    <a:pt x="1861" y="3303"/>
                    <a:pt x="2162" y="2966"/>
                    <a:pt x="2509" y="2665"/>
                  </a:cubicBezTo>
                  <a:cubicBezTo>
                    <a:pt x="3111" y="1980"/>
                    <a:pt x="3795" y="1333"/>
                    <a:pt x="4479" y="721"/>
                  </a:cubicBezTo>
                  <a:cubicBezTo>
                    <a:pt x="4671" y="493"/>
                    <a:pt x="4899" y="302"/>
                    <a:pt x="5127" y="110"/>
                  </a:cubicBezTo>
                  <a:cubicBezTo>
                    <a:pt x="5163" y="110"/>
                    <a:pt x="5163" y="74"/>
                    <a:pt x="5209" y="37"/>
                  </a:cubicBezTo>
                  <a:cubicBezTo>
                    <a:pt x="5209" y="37"/>
                    <a:pt x="5246" y="1"/>
                    <a:pt x="5209" y="1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4" name="Google Shape;6034;p72"/>
            <p:cNvSpPr/>
            <p:nvPr/>
          </p:nvSpPr>
          <p:spPr>
            <a:xfrm>
              <a:off x="827995" y="3750372"/>
              <a:ext cx="290514" cy="88578"/>
            </a:xfrm>
            <a:custGeom>
              <a:avLst/>
              <a:gdLst/>
              <a:ahLst/>
              <a:cxnLst/>
              <a:rect l="l" t="t" r="r" b="b"/>
              <a:pathLst>
                <a:path w="4490" h="1369" extrusionOk="0">
                  <a:moveTo>
                    <a:pt x="1" y="0"/>
                  </a:moveTo>
                  <a:lnTo>
                    <a:pt x="1" y="73"/>
                  </a:lnTo>
                  <a:cubicBezTo>
                    <a:pt x="338" y="228"/>
                    <a:pt x="685" y="374"/>
                    <a:pt x="1023" y="529"/>
                  </a:cubicBezTo>
                  <a:cubicBezTo>
                    <a:pt x="1214" y="602"/>
                    <a:pt x="1406" y="685"/>
                    <a:pt x="1597" y="758"/>
                  </a:cubicBezTo>
                  <a:cubicBezTo>
                    <a:pt x="1789" y="830"/>
                    <a:pt x="1980" y="867"/>
                    <a:pt x="2163" y="949"/>
                  </a:cubicBezTo>
                  <a:cubicBezTo>
                    <a:pt x="2510" y="1059"/>
                    <a:pt x="2893" y="1177"/>
                    <a:pt x="3267" y="1250"/>
                  </a:cubicBezTo>
                  <a:cubicBezTo>
                    <a:pt x="3458" y="1287"/>
                    <a:pt x="3650" y="1287"/>
                    <a:pt x="3841" y="1323"/>
                  </a:cubicBezTo>
                  <a:cubicBezTo>
                    <a:pt x="3951" y="1323"/>
                    <a:pt x="4070" y="1369"/>
                    <a:pt x="4143" y="1369"/>
                  </a:cubicBezTo>
                  <a:lnTo>
                    <a:pt x="4407" y="1369"/>
                  </a:lnTo>
                  <a:cubicBezTo>
                    <a:pt x="4444" y="1369"/>
                    <a:pt x="4489" y="1323"/>
                    <a:pt x="4489" y="1287"/>
                  </a:cubicBezTo>
                  <a:lnTo>
                    <a:pt x="4444" y="1250"/>
                  </a:lnTo>
                  <a:cubicBezTo>
                    <a:pt x="4334" y="1214"/>
                    <a:pt x="4261" y="1214"/>
                    <a:pt x="4179" y="1214"/>
                  </a:cubicBezTo>
                  <a:cubicBezTo>
                    <a:pt x="4070" y="1177"/>
                    <a:pt x="3987" y="1177"/>
                    <a:pt x="3878" y="1177"/>
                  </a:cubicBezTo>
                  <a:cubicBezTo>
                    <a:pt x="3686" y="1141"/>
                    <a:pt x="3495" y="1095"/>
                    <a:pt x="3303" y="1095"/>
                  </a:cubicBezTo>
                  <a:lnTo>
                    <a:pt x="1935" y="758"/>
                  </a:lnTo>
                  <a:cubicBezTo>
                    <a:pt x="1707" y="685"/>
                    <a:pt x="1479" y="602"/>
                    <a:pt x="1251" y="529"/>
                  </a:cubicBezTo>
                  <a:cubicBezTo>
                    <a:pt x="1023" y="456"/>
                    <a:pt x="795" y="338"/>
                    <a:pt x="612" y="265"/>
                  </a:cubicBezTo>
                  <a:cubicBezTo>
                    <a:pt x="420" y="183"/>
                    <a:pt x="229" y="73"/>
                    <a:pt x="37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5" name="Google Shape;6035;p72"/>
            <p:cNvSpPr/>
            <p:nvPr/>
          </p:nvSpPr>
          <p:spPr>
            <a:xfrm>
              <a:off x="967885" y="3932193"/>
              <a:ext cx="779795" cy="671159"/>
            </a:xfrm>
            <a:custGeom>
              <a:avLst/>
              <a:gdLst/>
              <a:ahLst/>
              <a:cxnLst/>
              <a:rect l="l" t="t" r="r" b="b"/>
              <a:pathLst>
                <a:path w="12052" h="10373" extrusionOk="0">
                  <a:moveTo>
                    <a:pt x="1" y="0"/>
                  </a:moveTo>
                  <a:cubicBezTo>
                    <a:pt x="348" y="4105"/>
                    <a:pt x="1141" y="7791"/>
                    <a:pt x="2245" y="10373"/>
                  </a:cubicBezTo>
                  <a:lnTo>
                    <a:pt x="9808" y="10373"/>
                  </a:lnTo>
                  <a:cubicBezTo>
                    <a:pt x="10912" y="7791"/>
                    <a:pt x="11714" y="4105"/>
                    <a:pt x="12052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6" name="Google Shape;6036;p72"/>
            <p:cNvSpPr/>
            <p:nvPr/>
          </p:nvSpPr>
          <p:spPr>
            <a:xfrm>
              <a:off x="967885" y="3932193"/>
              <a:ext cx="779795" cy="63797"/>
            </a:xfrm>
            <a:custGeom>
              <a:avLst/>
              <a:gdLst/>
              <a:ahLst/>
              <a:cxnLst/>
              <a:rect l="l" t="t" r="r" b="b"/>
              <a:pathLst>
                <a:path w="12052" h="986" extrusionOk="0">
                  <a:moveTo>
                    <a:pt x="1" y="0"/>
                  </a:moveTo>
                  <a:cubicBezTo>
                    <a:pt x="47" y="338"/>
                    <a:pt x="83" y="648"/>
                    <a:pt x="119" y="985"/>
                  </a:cubicBezTo>
                  <a:lnTo>
                    <a:pt x="11943" y="985"/>
                  </a:lnTo>
                  <a:cubicBezTo>
                    <a:pt x="11979" y="648"/>
                    <a:pt x="12015" y="338"/>
                    <a:pt x="12052" y="0"/>
                  </a:cubicBezTo>
                  <a:close/>
                </a:path>
              </a:pathLst>
            </a:custGeom>
            <a:solidFill>
              <a:srgbClr val="FE6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7" name="Google Shape;6037;p72"/>
            <p:cNvSpPr/>
            <p:nvPr/>
          </p:nvSpPr>
          <p:spPr>
            <a:xfrm>
              <a:off x="982638" y="4074996"/>
              <a:ext cx="750290" cy="95695"/>
            </a:xfrm>
            <a:custGeom>
              <a:avLst/>
              <a:gdLst/>
              <a:ahLst/>
              <a:cxnLst/>
              <a:rect l="l" t="t" r="r" b="b"/>
              <a:pathLst>
                <a:path w="11596" h="1479" extrusionOk="0">
                  <a:moveTo>
                    <a:pt x="1" y="1"/>
                  </a:moveTo>
                  <a:cubicBezTo>
                    <a:pt x="83" y="493"/>
                    <a:pt x="156" y="986"/>
                    <a:pt x="229" y="1479"/>
                  </a:cubicBezTo>
                  <a:lnTo>
                    <a:pt x="11368" y="1479"/>
                  </a:lnTo>
                  <a:cubicBezTo>
                    <a:pt x="11450" y="986"/>
                    <a:pt x="11523" y="493"/>
                    <a:pt x="11596" y="1"/>
                  </a:cubicBezTo>
                  <a:close/>
                </a:path>
              </a:pathLst>
            </a:custGeom>
            <a:solidFill>
              <a:srgbClr val="FE6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8" name="Google Shape;6038;p72"/>
            <p:cNvSpPr/>
            <p:nvPr/>
          </p:nvSpPr>
          <p:spPr>
            <a:xfrm>
              <a:off x="1005090" y="4224918"/>
              <a:ext cx="703640" cy="292844"/>
            </a:xfrm>
            <a:custGeom>
              <a:avLst/>
              <a:gdLst/>
              <a:ahLst/>
              <a:cxnLst/>
              <a:rect l="l" t="t" r="r" b="b"/>
              <a:pathLst>
                <a:path w="10875" h="4526" extrusionOk="0">
                  <a:moveTo>
                    <a:pt x="1" y="1"/>
                  </a:moveTo>
                  <a:cubicBezTo>
                    <a:pt x="302" y="1670"/>
                    <a:pt x="685" y="3194"/>
                    <a:pt x="1141" y="4526"/>
                  </a:cubicBezTo>
                  <a:lnTo>
                    <a:pt x="9735" y="4526"/>
                  </a:lnTo>
                  <a:cubicBezTo>
                    <a:pt x="10191" y="3194"/>
                    <a:pt x="10565" y="1670"/>
                    <a:pt x="10875" y="1"/>
                  </a:cubicBezTo>
                  <a:close/>
                </a:path>
              </a:pathLst>
            </a:custGeom>
            <a:solidFill>
              <a:srgbClr val="FE6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9" name="Google Shape;6039;p72"/>
            <p:cNvSpPr/>
            <p:nvPr/>
          </p:nvSpPr>
          <p:spPr>
            <a:xfrm>
              <a:off x="1091276" y="4549607"/>
              <a:ext cx="533666" cy="53768"/>
            </a:xfrm>
            <a:custGeom>
              <a:avLst/>
              <a:gdLst/>
              <a:ahLst/>
              <a:cxnLst/>
              <a:rect l="l" t="t" r="r" b="b"/>
              <a:pathLst>
                <a:path w="8248" h="831" extrusionOk="0">
                  <a:moveTo>
                    <a:pt x="1" y="0"/>
                  </a:moveTo>
                  <a:cubicBezTo>
                    <a:pt x="110" y="301"/>
                    <a:pt x="229" y="566"/>
                    <a:pt x="338" y="831"/>
                  </a:cubicBezTo>
                  <a:lnTo>
                    <a:pt x="7901" y="831"/>
                  </a:lnTo>
                  <a:cubicBezTo>
                    <a:pt x="8019" y="566"/>
                    <a:pt x="8129" y="301"/>
                    <a:pt x="8247" y="0"/>
                  </a:cubicBezTo>
                  <a:close/>
                </a:path>
              </a:pathLst>
            </a:custGeom>
            <a:solidFill>
              <a:srgbClr val="FE6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040" name="Google Shape;6040;p72"/>
          <p:cNvSpPr/>
          <p:nvPr/>
        </p:nvSpPr>
        <p:spPr>
          <a:xfrm>
            <a:off x="2114675" y="2143875"/>
            <a:ext cx="2008592" cy="113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0000" tIns="91425" rIns="274300" bIns="91425" anchor="t" anchorCtr="0">
            <a:noAutofit/>
          </a:bodyPr>
          <a:lstStyle/>
          <a:p>
            <a:pPr marL="4572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atrick Hand"/>
              <a:buChar char="●"/>
            </a:pPr>
            <a:r>
              <a:rPr lang="en" sz="1800" b="1" dirty="0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rPr>
              <a:t>Russ</a:t>
            </a:r>
            <a:endParaRPr sz="1800" b="1" dirty="0">
              <a:solidFill>
                <a:schemeClr val="dk1"/>
              </a:solidFill>
              <a:latin typeface="Patrick Hand"/>
              <a:ea typeface="Patrick Hand"/>
              <a:cs typeface="Patrick Hand"/>
              <a:sym typeface="Patrick Hand"/>
            </a:endParaRPr>
          </a:p>
          <a:p>
            <a:pPr marL="4572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atrick Hand"/>
              <a:buChar char="●"/>
            </a:pPr>
            <a:r>
              <a:rPr lang="en" sz="1800" b="1" dirty="0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rPr>
              <a:t>Mariana</a:t>
            </a:r>
            <a:endParaRPr sz="1800" b="1" dirty="0">
              <a:solidFill>
                <a:schemeClr val="dk1"/>
              </a:solidFill>
              <a:latin typeface="Patrick Hand"/>
              <a:ea typeface="Patrick Hand"/>
              <a:cs typeface="Patrick Hand"/>
              <a:sym typeface="Patrick Hand"/>
            </a:endParaRPr>
          </a:p>
          <a:p>
            <a:pPr marL="4572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atrick Hand"/>
              <a:buChar char="●"/>
            </a:pPr>
            <a:r>
              <a:rPr lang="en" sz="1800" b="1" dirty="0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rPr>
              <a:t>Mik</a:t>
            </a:r>
            <a:endParaRPr sz="1800" b="1" dirty="0">
              <a:solidFill>
                <a:schemeClr val="dk1"/>
              </a:solidFill>
              <a:latin typeface="Patrick Hand"/>
              <a:ea typeface="Patrick Hand"/>
              <a:cs typeface="Patrick Hand"/>
              <a:sym typeface="Patrick Hand"/>
            </a:endParaRPr>
          </a:p>
        </p:txBody>
      </p:sp>
      <p:sp>
        <p:nvSpPr>
          <p:cNvPr id="76" name="Google Shape;5988;p72">
            <a:extLst>
              <a:ext uri="{FF2B5EF4-FFF2-40B4-BE49-F238E27FC236}">
                <a16:creationId xmlns:a16="http://schemas.microsoft.com/office/drawing/2014/main" id="{C5E3F020-435C-4A73-8F01-9FC19072565F}"/>
              </a:ext>
            </a:extLst>
          </p:cNvPr>
          <p:cNvSpPr/>
          <p:nvPr/>
        </p:nvSpPr>
        <p:spPr>
          <a:xfrm>
            <a:off x="7143042" y="3953017"/>
            <a:ext cx="378600" cy="378600"/>
          </a:xfrm>
          <a:prstGeom prst="rect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rPr>
              <a:t>A</a:t>
            </a:r>
            <a:endParaRPr sz="1600" b="1" dirty="0">
              <a:solidFill>
                <a:schemeClr val="dk1"/>
              </a:solidFill>
              <a:latin typeface="Patrick Hand"/>
              <a:ea typeface="Patrick Hand"/>
              <a:cs typeface="Patrick Hand"/>
              <a:sym typeface="Patrick Hand"/>
            </a:endParaRPr>
          </a:p>
        </p:txBody>
      </p:sp>
    </p:spTree>
    <p:extLst>
      <p:ext uri="{BB962C8B-B14F-4D97-AF65-F5344CB8AC3E}">
        <p14:creationId xmlns:p14="http://schemas.microsoft.com/office/powerpoint/2010/main" val="1714821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0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0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0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02" grpId="0" animBg="1"/>
      <p:bldP spid="6003" grpId="0" animBg="1"/>
      <p:bldP spid="600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3" name="Google Shape;3393;p48"/>
          <p:cNvSpPr/>
          <p:nvPr/>
        </p:nvSpPr>
        <p:spPr>
          <a:xfrm>
            <a:off x="4680150" y="1763493"/>
            <a:ext cx="698700" cy="6987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4" name="Google Shape;3394;p48"/>
          <p:cNvSpPr/>
          <p:nvPr/>
        </p:nvSpPr>
        <p:spPr>
          <a:xfrm>
            <a:off x="1449150" y="2957618"/>
            <a:ext cx="698700" cy="6987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5" name="Google Shape;3395;p48"/>
          <p:cNvSpPr/>
          <p:nvPr/>
        </p:nvSpPr>
        <p:spPr>
          <a:xfrm>
            <a:off x="4680150" y="2957618"/>
            <a:ext cx="698700" cy="6987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6" name="Google Shape;3396;p48"/>
          <p:cNvSpPr/>
          <p:nvPr/>
        </p:nvSpPr>
        <p:spPr>
          <a:xfrm>
            <a:off x="1449150" y="1763493"/>
            <a:ext cx="698700" cy="6987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7" name="Google Shape;3397;p48"/>
          <p:cNvSpPr txBox="1">
            <a:spLocks noGrp="1"/>
          </p:cNvSpPr>
          <p:nvPr>
            <p:ph type="title"/>
          </p:nvPr>
        </p:nvSpPr>
        <p:spPr>
          <a:xfrm>
            <a:off x="1949100" y="367675"/>
            <a:ext cx="5245800" cy="5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dirty="0"/>
              <a:t>Lesson Objectives</a:t>
            </a:r>
            <a:endParaRPr sz="5400" dirty="0"/>
          </a:p>
        </p:txBody>
      </p:sp>
      <p:sp>
        <p:nvSpPr>
          <p:cNvPr id="3398" name="Google Shape;3398;p48"/>
          <p:cNvSpPr txBox="1">
            <a:spLocks noGrp="1"/>
          </p:cNvSpPr>
          <p:nvPr>
            <p:ph type="title" idx="3"/>
          </p:nvPr>
        </p:nvSpPr>
        <p:spPr>
          <a:xfrm>
            <a:off x="1341010" y="1893095"/>
            <a:ext cx="915000" cy="43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3399" name="Google Shape;3399;p48"/>
          <p:cNvSpPr txBox="1">
            <a:spLocks noGrp="1"/>
          </p:cNvSpPr>
          <p:nvPr>
            <p:ph type="title" idx="5"/>
          </p:nvPr>
        </p:nvSpPr>
        <p:spPr>
          <a:xfrm>
            <a:off x="5486999" y="1604625"/>
            <a:ext cx="2037600" cy="43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Destinguish</a:t>
            </a:r>
            <a:endParaRPr dirty="0"/>
          </a:p>
        </p:txBody>
      </p:sp>
      <p:sp>
        <p:nvSpPr>
          <p:cNvPr id="3400" name="Google Shape;3400;p48"/>
          <p:cNvSpPr txBox="1">
            <a:spLocks noGrp="1"/>
          </p:cNvSpPr>
          <p:nvPr>
            <p:ph type="subTitle" idx="7"/>
          </p:nvPr>
        </p:nvSpPr>
        <p:spPr>
          <a:xfrm>
            <a:off x="2256000" y="3190233"/>
            <a:ext cx="23160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600" dirty="0"/>
              <a:t>The sentences with the correct word</a:t>
            </a:r>
            <a:endParaRPr sz="1600" dirty="0"/>
          </a:p>
        </p:txBody>
      </p:sp>
      <p:sp>
        <p:nvSpPr>
          <p:cNvPr id="3401" name="Google Shape;3401;p48"/>
          <p:cNvSpPr txBox="1">
            <a:spLocks noGrp="1"/>
          </p:cNvSpPr>
          <p:nvPr>
            <p:ph type="title" idx="8"/>
          </p:nvPr>
        </p:nvSpPr>
        <p:spPr>
          <a:xfrm>
            <a:off x="2256000" y="2798775"/>
            <a:ext cx="2037600" cy="43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Complete</a:t>
            </a:r>
            <a:endParaRPr dirty="0"/>
          </a:p>
        </p:txBody>
      </p:sp>
      <p:sp>
        <p:nvSpPr>
          <p:cNvPr id="3402" name="Google Shape;3402;p48"/>
          <p:cNvSpPr txBox="1">
            <a:spLocks noGrp="1"/>
          </p:cNvSpPr>
          <p:nvPr>
            <p:ph type="title" idx="9"/>
          </p:nvPr>
        </p:nvSpPr>
        <p:spPr>
          <a:xfrm>
            <a:off x="1341000" y="3087215"/>
            <a:ext cx="915000" cy="43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3403" name="Google Shape;3403;p48"/>
          <p:cNvSpPr txBox="1">
            <a:spLocks noGrp="1"/>
          </p:cNvSpPr>
          <p:nvPr>
            <p:ph type="subTitle" idx="13"/>
          </p:nvPr>
        </p:nvSpPr>
        <p:spPr>
          <a:xfrm>
            <a:off x="5486994" y="3190233"/>
            <a:ext cx="23160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600" dirty="0"/>
              <a:t>S</a:t>
            </a:r>
            <a:r>
              <a:rPr lang="en" sz="1600" dirty="0"/>
              <a:t>ome questions about the text</a:t>
            </a:r>
            <a:endParaRPr sz="1600" dirty="0"/>
          </a:p>
        </p:txBody>
      </p:sp>
      <p:sp>
        <p:nvSpPr>
          <p:cNvPr id="3404" name="Google Shape;3404;p48"/>
          <p:cNvSpPr txBox="1">
            <a:spLocks noGrp="1"/>
          </p:cNvSpPr>
          <p:nvPr>
            <p:ph type="title" idx="14"/>
          </p:nvPr>
        </p:nvSpPr>
        <p:spPr>
          <a:xfrm>
            <a:off x="5486999" y="2798775"/>
            <a:ext cx="2037600" cy="43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Answer</a:t>
            </a:r>
            <a:endParaRPr dirty="0"/>
          </a:p>
        </p:txBody>
      </p:sp>
      <p:sp>
        <p:nvSpPr>
          <p:cNvPr id="3405" name="Google Shape;3405;p48"/>
          <p:cNvSpPr txBox="1">
            <a:spLocks noGrp="1"/>
          </p:cNvSpPr>
          <p:nvPr>
            <p:ph type="title" idx="15"/>
          </p:nvPr>
        </p:nvSpPr>
        <p:spPr>
          <a:xfrm>
            <a:off x="4571997" y="3087268"/>
            <a:ext cx="915000" cy="43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</a:t>
            </a:r>
            <a:endParaRPr/>
          </a:p>
        </p:txBody>
      </p:sp>
      <p:sp>
        <p:nvSpPr>
          <p:cNvPr id="3406" name="Google Shape;3406;p48"/>
          <p:cNvSpPr txBox="1">
            <a:spLocks noGrp="1"/>
          </p:cNvSpPr>
          <p:nvPr>
            <p:ph type="subTitle" idx="4"/>
          </p:nvPr>
        </p:nvSpPr>
        <p:spPr>
          <a:xfrm>
            <a:off x="5486993" y="2042242"/>
            <a:ext cx="2556489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600" dirty="0"/>
              <a:t>between the meanings of "moral" and "ethical." </a:t>
            </a:r>
          </a:p>
        </p:txBody>
      </p:sp>
      <p:sp>
        <p:nvSpPr>
          <p:cNvPr id="3407" name="Google Shape;3407;p48"/>
          <p:cNvSpPr txBox="1">
            <a:spLocks noGrp="1"/>
          </p:cNvSpPr>
          <p:nvPr>
            <p:ph type="title" idx="6"/>
          </p:nvPr>
        </p:nvSpPr>
        <p:spPr>
          <a:xfrm>
            <a:off x="4571997" y="1893095"/>
            <a:ext cx="915000" cy="43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3408" name="Google Shape;3408;p48"/>
          <p:cNvSpPr txBox="1">
            <a:spLocks noGrp="1"/>
          </p:cNvSpPr>
          <p:nvPr>
            <p:ph type="subTitle" idx="1"/>
          </p:nvPr>
        </p:nvSpPr>
        <p:spPr>
          <a:xfrm>
            <a:off x="2256000" y="1996067"/>
            <a:ext cx="23160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600" dirty="0"/>
              <a:t>the situation in each  dilemmas</a:t>
            </a:r>
          </a:p>
        </p:txBody>
      </p:sp>
      <p:sp>
        <p:nvSpPr>
          <p:cNvPr id="3409" name="Google Shape;3409;p48"/>
          <p:cNvSpPr txBox="1">
            <a:spLocks noGrp="1"/>
          </p:cNvSpPr>
          <p:nvPr>
            <p:ph type="title" idx="2"/>
          </p:nvPr>
        </p:nvSpPr>
        <p:spPr>
          <a:xfrm>
            <a:off x="2256000" y="1604625"/>
            <a:ext cx="2037600" cy="43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Discuss</a:t>
            </a:r>
            <a:endParaRPr dirty="0"/>
          </a:p>
        </p:txBody>
      </p:sp>
      <p:grpSp>
        <p:nvGrpSpPr>
          <p:cNvPr id="3410" name="Google Shape;3410;p48"/>
          <p:cNvGrpSpPr/>
          <p:nvPr/>
        </p:nvGrpSpPr>
        <p:grpSpPr>
          <a:xfrm>
            <a:off x="7846743" y="3629216"/>
            <a:ext cx="698707" cy="974169"/>
            <a:chOff x="7846743" y="3629216"/>
            <a:chExt cx="698707" cy="974169"/>
          </a:xfrm>
        </p:grpSpPr>
        <p:sp>
          <p:nvSpPr>
            <p:cNvPr id="3411" name="Google Shape;3411;p48"/>
            <p:cNvSpPr/>
            <p:nvPr/>
          </p:nvSpPr>
          <p:spPr>
            <a:xfrm>
              <a:off x="7911195" y="3735867"/>
              <a:ext cx="328003" cy="727145"/>
            </a:xfrm>
            <a:custGeom>
              <a:avLst/>
              <a:gdLst/>
              <a:ahLst/>
              <a:cxnLst/>
              <a:rect l="l" t="t" r="r" b="b"/>
              <a:pathLst>
                <a:path w="5247" h="11632" extrusionOk="0">
                  <a:moveTo>
                    <a:pt x="2008" y="1"/>
                  </a:moveTo>
                  <a:lnTo>
                    <a:pt x="1971" y="37"/>
                  </a:lnTo>
                  <a:cubicBezTo>
                    <a:pt x="2053" y="265"/>
                    <a:pt x="2090" y="493"/>
                    <a:pt x="2163" y="721"/>
                  </a:cubicBezTo>
                  <a:lnTo>
                    <a:pt x="2199" y="949"/>
                  </a:lnTo>
                  <a:cubicBezTo>
                    <a:pt x="2236" y="1031"/>
                    <a:pt x="2281" y="1141"/>
                    <a:pt x="2281" y="1259"/>
                  </a:cubicBezTo>
                  <a:lnTo>
                    <a:pt x="2281" y="1332"/>
                  </a:lnTo>
                  <a:cubicBezTo>
                    <a:pt x="2236" y="1296"/>
                    <a:pt x="2236" y="1296"/>
                    <a:pt x="2199" y="1296"/>
                  </a:cubicBezTo>
                  <a:cubicBezTo>
                    <a:pt x="2163" y="1259"/>
                    <a:pt x="2126" y="1223"/>
                    <a:pt x="2090" y="1177"/>
                  </a:cubicBezTo>
                  <a:cubicBezTo>
                    <a:pt x="2008" y="1104"/>
                    <a:pt x="1935" y="995"/>
                    <a:pt x="1862" y="840"/>
                  </a:cubicBezTo>
                  <a:cubicBezTo>
                    <a:pt x="1825" y="803"/>
                    <a:pt x="1780" y="721"/>
                    <a:pt x="1743" y="648"/>
                  </a:cubicBezTo>
                  <a:cubicBezTo>
                    <a:pt x="1707" y="612"/>
                    <a:pt x="1707" y="575"/>
                    <a:pt x="1670" y="493"/>
                  </a:cubicBezTo>
                  <a:lnTo>
                    <a:pt x="1552" y="493"/>
                  </a:lnTo>
                  <a:lnTo>
                    <a:pt x="1552" y="539"/>
                  </a:lnTo>
                  <a:cubicBezTo>
                    <a:pt x="1634" y="721"/>
                    <a:pt x="1707" y="876"/>
                    <a:pt x="1825" y="1031"/>
                  </a:cubicBezTo>
                  <a:cubicBezTo>
                    <a:pt x="1898" y="1141"/>
                    <a:pt x="1935" y="1223"/>
                    <a:pt x="2008" y="1259"/>
                  </a:cubicBezTo>
                  <a:cubicBezTo>
                    <a:pt x="2053" y="1296"/>
                    <a:pt x="2090" y="1332"/>
                    <a:pt x="2126" y="1369"/>
                  </a:cubicBezTo>
                  <a:cubicBezTo>
                    <a:pt x="2199" y="1369"/>
                    <a:pt x="2236" y="1405"/>
                    <a:pt x="2281" y="1405"/>
                  </a:cubicBezTo>
                  <a:lnTo>
                    <a:pt x="2318" y="1405"/>
                  </a:lnTo>
                  <a:cubicBezTo>
                    <a:pt x="2427" y="1907"/>
                    <a:pt x="2509" y="2363"/>
                    <a:pt x="2582" y="2856"/>
                  </a:cubicBezTo>
                  <a:lnTo>
                    <a:pt x="2582" y="2929"/>
                  </a:lnTo>
                  <a:lnTo>
                    <a:pt x="2619" y="3121"/>
                  </a:lnTo>
                  <a:lnTo>
                    <a:pt x="2619" y="3157"/>
                  </a:lnTo>
                  <a:lnTo>
                    <a:pt x="2546" y="3157"/>
                  </a:lnTo>
                  <a:cubicBezTo>
                    <a:pt x="2509" y="3121"/>
                    <a:pt x="2464" y="3121"/>
                    <a:pt x="2427" y="3084"/>
                  </a:cubicBezTo>
                  <a:cubicBezTo>
                    <a:pt x="2354" y="3048"/>
                    <a:pt x="2318" y="3002"/>
                    <a:pt x="2236" y="2965"/>
                  </a:cubicBezTo>
                  <a:cubicBezTo>
                    <a:pt x="2090" y="2774"/>
                    <a:pt x="1971" y="2591"/>
                    <a:pt x="1862" y="2400"/>
                  </a:cubicBezTo>
                  <a:lnTo>
                    <a:pt x="1825" y="2363"/>
                  </a:lnTo>
                  <a:cubicBezTo>
                    <a:pt x="1780" y="2281"/>
                    <a:pt x="1743" y="2208"/>
                    <a:pt x="1707" y="2172"/>
                  </a:cubicBezTo>
                  <a:cubicBezTo>
                    <a:pt x="1707" y="2135"/>
                    <a:pt x="1670" y="2135"/>
                    <a:pt x="1634" y="2135"/>
                  </a:cubicBezTo>
                  <a:cubicBezTo>
                    <a:pt x="1597" y="2135"/>
                    <a:pt x="1597" y="2135"/>
                    <a:pt x="1597" y="2172"/>
                  </a:cubicBezTo>
                  <a:lnTo>
                    <a:pt x="1597" y="2208"/>
                  </a:lnTo>
                  <a:lnTo>
                    <a:pt x="1634" y="2245"/>
                  </a:lnTo>
                  <a:lnTo>
                    <a:pt x="1634" y="2281"/>
                  </a:lnTo>
                  <a:cubicBezTo>
                    <a:pt x="1670" y="2400"/>
                    <a:pt x="1743" y="2509"/>
                    <a:pt x="1825" y="2628"/>
                  </a:cubicBezTo>
                  <a:cubicBezTo>
                    <a:pt x="1898" y="2737"/>
                    <a:pt x="1971" y="2856"/>
                    <a:pt x="2053" y="2929"/>
                  </a:cubicBezTo>
                  <a:cubicBezTo>
                    <a:pt x="2126" y="3002"/>
                    <a:pt x="2199" y="3121"/>
                    <a:pt x="2354" y="3193"/>
                  </a:cubicBezTo>
                  <a:cubicBezTo>
                    <a:pt x="2391" y="3230"/>
                    <a:pt x="2464" y="3276"/>
                    <a:pt x="2509" y="3276"/>
                  </a:cubicBezTo>
                  <a:lnTo>
                    <a:pt x="2619" y="3276"/>
                  </a:lnTo>
                  <a:lnTo>
                    <a:pt x="2619" y="3312"/>
                  </a:lnTo>
                  <a:lnTo>
                    <a:pt x="2655" y="3312"/>
                  </a:lnTo>
                  <a:cubicBezTo>
                    <a:pt x="2655" y="3422"/>
                    <a:pt x="2655" y="3540"/>
                    <a:pt x="2692" y="3613"/>
                  </a:cubicBezTo>
                  <a:lnTo>
                    <a:pt x="2692" y="3805"/>
                  </a:lnTo>
                  <a:cubicBezTo>
                    <a:pt x="2738" y="4069"/>
                    <a:pt x="2774" y="4297"/>
                    <a:pt x="2774" y="4562"/>
                  </a:cubicBezTo>
                  <a:lnTo>
                    <a:pt x="2811" y="4598"/>
                  </a:lnTo>
                  <a:lnTo>
                    <a:pt x="2811" y="4717"/>
                  </a:lnTo>
                  <a:cubicBezTo>
                    <a:pt x="2811" y="4945"/>
                    <a:pt x="2847" y="5173"/>
                    <a:pt x="2883" y="5438"/>
                  </a:cubicBezTo>
                  <a:lnTo>
                    <a:pt x="2883" y="5474"/>
                  </a:lnTo>
                  <a:lnTo>
                    <a:pt x="2655" y="5474"/>
                  </a:lnTo>
                  <a:cubicBezTo>
                    <a:pt x="2546" y="5474"/>
                    <a:pt x="2427" y="5438"/>
                    <a:pt x="2236" y="5401"/>
                  </a:cubicBezTo>
                  <a:cubicBezTo>
                    <a:pt x="2126" y="5365"/>
                    <a:pt x="2008" y="5328"/>
                    <a:pt x="1898" y="5246"/>
                  </a:cubicBezTo>
                  <a:cubicBezTo>
                    <a:pt x="1780" y="5210"/>
                    <a:pt x="1670" y="5173"/>
                    <a:pt x="1552" y="5100"/>
                  </a:cubicBezTo>
                  <a:cubicBezTo>
                    <a:pt x="1251" y="4909"/>
                    <a:pt x="949" y="4680"/>
                    <a:pt x="685" y="4416"/>
                  </a:cubicBezTo>
                  <a:cubicBezTo>
                    <a:pt x="566" y="4334"/>
                    <a:pt x="493" y="4224"/>
                    <a:pt x="375" y="4106"/>
                  </a:cubicBezTo>
                  <a:cubicBezTo>
                    <a:pt x="375" y="4069"/>
                    <a:pt x="338" y="4033"/>
                    <a:pt x="302" y="3996"/>
                  </a:cubicBezTo>
                  <a:lnTo>
                    <a:pt x="265" y="3960"/>
                  </a:lnTo>
                  <a:lnTo>
                    <a:pt x="229" y="3878"/>
                  </a:lnTo>
                  <a:lnTo>
                    <a:pt x="147" y="3805"/>
                  </a:lnTo>
                  <a:cubicBezTo>
                    <a:pt x="110" y="3768"/>
                    <a:pt x="110" y="3768"/>
                    <a:pt x="74" y="3768"/>
                  </a:cubicBezTo>
                  <a:lnTo>
                    <a:pt x="37" y="3805"/>
                  </a:lnTo>
                  <a:lnTo>
                    <a:pt x="1" y="3841"/>
                  </a:lnTo>
                  <a:lnTo>
                    <a:pt x="37" y="3878"/>
                  </a:lnTo>
                  <a:lnTo>
                    <a:pt x="37" y="3914"/>
                  </a:lnTo>
                  <a:lnTo>
                    <a:pt x="74" y="3914"/>
                  </a:lnTo>
                  <a:lnTo>
                    <a:pt x="74" y="3960"/>
                  </a:lnTo>
                  <a:cubicBezTo>
                    <a:pt x="74" y="3960"/>
                    <a:pt x="110" y="3996"/>
                    <a:pt x="110" y="4033"/>
                  </a:cubicBezTo>
                  <a:cubicBezTo>
                    <a:pt x="147" y="4069"/>
                    <a:pt x="183" y="4106"/>
                    <a:pt x="229" y="4142"/>
                  </a:cubicBezTo>
                  <a:cubicBezTo>
                    <a:pt x="302" y="4261"/>
                    <a:pt x="375" y="4334"/>
                    <a:pt x="457" y="4452"/>
                  </a:cubicBezTo>
                  <a:cubicBezTo>
                    <a:pt x="639" y="4644"/>
                    <a:pt x="831" y="4826"/>
                    <a:pt x="1059" y="4945"/>
                  </a:cubicBezTo>
                  <a:cubicBezTo>
                    <a:pt x="1178" y="5054"/>
                    <a:pt x="1251" y="5137"/>
                    <a:pt x="1369" y="5173"/>
                  </a:cubicBezTo>
                  <a:cubicBezTo>
                    <a:pt x="1515" y="5246"/>
                    <a:pt x="1634" y="5328"/>
                    <a:pt x="1707" y="5365"/>
                  </a:cubicBezTo>
                  <a:cubicBezTo>
                    <a:pt x="1825" y="5401"/>
                    <a:pt x="1971" y="5474"/>
                    <a:pt x="2090" y="5511"/>
                  </a:cubicBezTo>
                  <a:cubicBezTo>
                    <a:pt x="2236" y="5556"/>
                    <a:pt x="2354" y="5556"/>
                    <a:pt x="2464" y="5593"/>
                  </a:cubicBezTo>
                  <a:lnTo>
                    <a:pt x="2883" y="5593"/>
                  </a:lnTo>
                  <a:cubicBezTo>
                    <a:pt x="2966" y="6240"/>
                    <a:pt x="3039" y="6961"/>
                    <a:pt x="3039" y="7755"/>
                  </a:cubicBezTo>
                  <a:lnTo>
                    <a:pt x="3002" y="7755"/>
                  </a:lnTo>
                  <a:cubicBezTo>
                    <a:pt x="2883" y="7755"/>
                    <a:pt x="2811" y="7718"/>
                    <a:pt x="2738" y="7718"/>
                  </a:cubicBezTo>
                  <a:cubicBezTo>
                    <a:pt x="2619" y="7682"/>
                    <a:pt x="2509" y="7645"/>
                    <a:pt x="2391" y="7563"/>
                  </a:cubicBezTo>
                  <a:cubicBezTo>
                    <a:pt x="2163" y="7454"/>
                    <a:pt x="1971" y="7262"/>
                    <a:pt x="1743" y="7034"/>
                  </a:cubicBezTo>
                  <a:cubicBezTo>
                    <a:pt x="1597" y="6925"/>
                    <a:pt x="1442" y="6733"/>
                    <a:pt x="1287" y="6541"/>
                  </a:cubicBezTo>
                  <a:cubicBezTo>
                    <a:pt x="1214" y="6469"/>
                    <a:pt x="1178" y="6386"/>
                    <a:pt x="1095" y="6313"/>
                  </a:cubicBezTo>
                  <a:lnTo>
                    <a:pt x="1059" y="6277"/>
                  </a:lnTo>
                  <a:cubicBezTo>
                    <a:pt x="1022" y="6240"/>
                    <a:pt x="986" y="6158"/>
                    <a:pt x="949" y="6122"/>
                  </a:cubicBezTo>
                  <a:cubicBezTo>
                    <a:pt x="949" y="6085"/>
                    <a:pt x="913" y="6085"/>
                    <a:pt x="867" y="6085"/>
                  </a:cubicBezTo>
                  <a:lnTo>
                    <a:pt x="831" y="6122"/>
                  </a:lnTo>
                  <a:lnTo>
                    <a:pt x="831" y="6158"/>
                  </a:lnTo>
                  <a:lnTo>
                    <a:pt x="831" y="6195"/>
                  </a:lnTo>
                  <a:lnTo>
                    <a:pt x="867" y="6240"/>
                  </a:lnTo>
                  <a:cubicBezTo>
                    <a:pt x="913" y="6313"/>
                    <a:pt x="949" y="6350"/>
                    <a:pt x="986" y="6386"/>
                  </a:cubicBezTo>
                  <a:cubicBezTo>
                    <a:pt x="1022" y="6469"/>
                    <a:pt x="1095" y="6541"/>
                    <a:pt x="1178" y="6614"/>
                  </a:cubicBezTo>
                  <a:cubicBezTo>
                    <a:pt x="1324" y="6806"/>
                    <a:pt x="1442" y="6961"/>
                    <a:pt x="1597" y="7107"/>
                  </a:cubicBezTo>
                  <a:cubicBezTo>
                    <a:pt x="1862" y="7381"/>
                    <a:pt x="2090" y="7563"/>
                    <a:pt x="2354" y="7682"/>
                  </a:cubicBezTo>
                  <a:cubicBezTo>
                    <a:pt x="2464" y="7755"/>
                    <a:pt x="2619" y="7791"/>
                    <a:pt x="2738" y="7837"/>
                  </a:cubicBezTo>
                  <a:cubicBezTo>
                    <a:pt x="2811" y="7837"/>
                    <a:pt x="2883" y="7873"/>
                    <a:pt x="2966" y="7873"/>
                  </a:cubicBezTo>
                  <a:lnTo>
                    <a:pt x="3039" y="7873"/>
                  </a:lnTo>
                  <a:cubicBezTo>
                    <a:pt x="3039" y="8293"/>
                    <a:pt x="3039" y="8704"/>
                    <a:pt x="3002" y="9123"/>
                  </a:cubicBezTo>
                  <a:cubicBezTo>
                    <a:pt x="3002" y="9433"/>
                    <a:pt x="2966" y="9661"/>
                    <a:pt x="2920" y="9889"/>
                  </a:cubicBezTo>
                  <a:cubicBezTo>
                    <a:pt x="2847" y="9889"/>
                    <a:pt x="2774" y="9844"/>
                    <a:pt x="2655" y="9844"/>
                  </a:cubicBezTo>
                  <a:cubicBezTo>
                    <a:pt x="2546" y="9807"/>
                    <a:pt x="2427" y="9771"/>
                    <a:pt x="2318" y="9698"/>
                  </a:cubicBezTo>
                  <a:cubicBezTo>
                    <a:pt x="2281" y="9661"/>
                    <a:pt x="2236" y="9661"/>
                    <a:pt x="2199" y="9616"/>
                  </a:cubicBezTo>
                  <a:cubicBezTo>
                    <a:pt x="2008" y="9506"/>
                    <a:pt x="1780" y="9351"/>
                    <a:pt x="1552" y="9160"/>
                  </a:cubicBezTo>
                  <a:cubicBezTo>
                    <a:pt x="1369" y="9014"/>
                    <a:pt x="1178" y="8822"/>
                    <a:pt x="986" y="8631"/>
                  </a:cubicBezTo>
                  <a:lnTo>
                    <a:pt x="913" y="8558"/>
                  </a:lnTo>
                  <a:cubicBezTo>
                    <a:pt x="867" y="8521"/>
                    <a:pt x="867" y="8521"/>
                    <a:pt x="831" y="8475"/>
                  </a:cubicBezTo>
                  <a:lnTo>
                    <a:pt x="794" y="8439"/>
                  </a:lnTo>
                  <a:lnTo>
                    <a:pt x="758" y="8403"/>
                  </a:lnTo>
                  <a:lnTo>
                    <a:pt x="685" y="8330"/>
                  </a:lnTo>
                  <a:lnTo>
                    <a:pt x="639" y="8293"/>
                  </a:lnTo>
                  <a:cubicBezTo>
                    <a:pt x="639" y="8293"/>
                    <a:pt x="603" y="8293"/>
                    <a:pt x="603" y="8247"/>
                  </a:cubicBezTo>
                  <a:lnTo>
                    <a:pt x="493" y="8247"/>
                  </a:lnTo>
                  <a:lnTo>
                    <a:pt x="493" y="8293"/>
                  </a:lnTo>
                  <a:lnTo>
                    <a:pt x="493" y="8330"/>
                  </a:lnTo>
                  <a:cubicBezTo>
                    <a:pt x="530" y="8366"/>
                    <a:pt x="530" y="8366"/>
                    <a:pt x="566" y="8403"/>
                  </a:cubicBezTo>
                  <a:lnTo>
                    <a:pt x="566" y="8439"/>
                  </a:lnTo>
                  <a:lnTo>
                    <a:pt x="685" y="8521"/>
                  </a:lnTo>
                  <a:cubicBezTo>
                    <a:pt x="758" y="8594"/>
                    <a:pt x="794" y="8667"/>
                    <a:pt x="867" y="8749"/>
                  </a:cubicBezTo>
                  <a:cubicBezTo>
                    <a:pt x="1022" y="8895"/>
                    <a:pt x="1178" y="9050"/>
                    <a:pt x="1324" y="9205"/>
                  </a:cubicBezTo>
                  <a:cubicBezTo>
                    <a:pt x="1552" y="9351"/>
                    <a:pt x="1707" y="9506"/>
                    <a:pt x="1862" y="9616"/>
                  </a:cubicBezTo>
                  <a:cubicBezTo>
                    <a:pt x="2090" y="9734"/>
                    <a:pt x="2281" y="9844"/>
                    <a:pt x="2427" y="9889"/>
                  </a:cubicBezTo>
                  <a:cubicBezTo>
                    <a:pt x="2582" y="9962"/>
                    <a:pt x="2738" y="9999"/>
                    <a:pt x="2883" y="9999"/>
                  </a:cubicBezTo>
                  <a:lnTo>
                    <a:pt x="2920" y="10035"/>
                  </a:lnTo>
                  <a:cubicBezTo>
                    <a:pt x="2883" y="10154"/>
                    <a:pt x="2883" y="10264"/>
                    <a:pt x="2847" y="10382"/>
                  </a:cubicBezTo>
                  <a:cubicBezTo>
                    <a:pt x="2811" y="10610"/>
                    <a:pt x="2774" y="10756"/>
                    <a:pt x="2738" y="10911"/>
                  </a:cubicBezTo>
                  <a:lnTo>
                    <a:pt x="2692" y="10911"/>
                  </a:lnTo>
                  <a:cubicBezTo>
                    <a:pt x="2738" y="10911"/>
                    <a:pt x="2774" y="10911"/>
                    <a:pt x="2811" y="10948"/>
                  </a:cubicBezTo>
                  <a:cubicBezTo>
                    <a:pt x="2774" y="10984"/>
                    <a:pt x="2738" y="11066"/>
                    <a:pt x="2692" y="11139"/>
                  </a:cubicBezTo>
                  <a:cubicBezTo>
                    <a:pt x="2655" y="11258"/>
                    <a:pt x="2619" y="11404"/>
                    <a:pt x="2582" y="11522"/>
                  </a:cubicBezTo>
                  <a:cubicBezTo>
                    <a:pt x="2582" y="11559"/>
                    <a:pt x="2582" y="11559"/>
                    <a:pt x="2619" y="11595"/>
                  </a:cubicBezTo>
                  <a:cubicBezTo>
                    <a:pt x="2619" y="11595"/>
                    <a:pt x="2655" y="11632"/>
                    <a:pt x="2692" y="11632"/>
                  </a:cubicBezTo>
                  <a:cubicBezTo>
                    <a:pt x="2738" y="11632"/>
                    <a:pt x="2738" y="11632"/>
                    <a:pt x="2774" y="11595"/>
                  </a:cubicBezTo>
                  <a:lnTo>
                    <a:pt x="2811" y="11559"/>
                  </a:lnTo>
                  <a:cubicBezTo>
                    <a:pt x="2811" y="11486"/>
                    <a:pt x="2847" y="11367"/>
                    <a:pt x="2847" y="11294"/>
                  </a:cubicBezTo>
                  <a:cubicBezTo>
                    <a:pt x="2883" y="11212"/>
                    <a:pt x="2920" y="11139"/>
                    <a:pt x="3002" y="11066"/>
                  </a:cubicBezTo>
                  <a:lnTo>
                    <a:pt x="2966" y="11066"/>
                  </a:lnTo>
                  <a:cubicBezTo>
                    <a:pt x="3002" y="10984"/>
                    <a:pt x="3039" y="10911"/>
                    <a:pt x="3039" y="10838"/>
                  </a:cubicBezTo>
                  <a:cubicBezTo>
                    <a:pt x="3112" y="10574"/>
                    <a:pt x="3148" y="10300"/>
                    <a:pt x="3230" y="9999"/>
                  </a:cubicBezTo>
                  <a:lnTo>
                    <a:pt x="3267" y="9999"/>
                  </a:lnTo>
                  <a:cubicBezTo>
                    <a:pt x="3422" y="9962"/>
                    <a:pt x="3531" y="9926"/>
                    <a:pt x="3686" y="9844"/>
                  </a:cubicBezTo>
                  <a:cubicBezTo>
                    <a:pt x="3796" y="9771"/>
                    <a:pt x="3914" y="9661"/>
                    <a:pt x="4024" y="9579"/>
                  </a:cubicBezTo>
                  <a:cubicBezTo>
                    <a:pt x="4252" y="9388"/>
                    <a:pt x="4480" y="9205"/>
                    <a:pt x="4708" y="8895"/>
                  </a:cubicBezTo>
                  <a:cubicBezTo>
                    <a:pt x="4827" y="8786"/>
                    <a:pt x="4936" y="8667"/>
                    <a:pt x="5055" y="8521"/>
                  </a:cubicBezTo>
                  <a:cubicBezTo>
                    <a:pt x="5128" y="8439"/>
                    <a:pt x="5164" y="8366"/>
                    <a:pt x="5246" y="8293"/>
                  </a:cubicBezTo>
                  <a:lnTo>
                    <a:pt x="5246" y="8247"/>
                  </a:lnTo>
                  <a:lnTo>
                    <a:pt x="5201" y="8247"/>
                  </a:lnTo>
                  <a:lnTo>
                    <a:pt x="5055" y="8439"/>
                  </a:lnTo>
                  <a:cubicBezTo>
                    <a:pt x="4936" y="8558"/>
                    <a:pt x="4827" y="8704"/>
                    <a:pt x="4708" y="8822"/>
                  </a:cubicBezTo>
                  <a:cubicBezTo>
                    <a:pt x="4480" y="9087"/>
                    <a:pt x="4288" y="9278"/>
                    <a:pt x="4106" y="9433"/>
                  </a:cubicBezTo>
                  <a:cubicBezTo>
                    <a:pt x="3914" y="9579"/>
                    <a:pt x="3759" y="9698"/>
                    <a:pt x="3568" y="9771"/>
                  </a:cubicBezTo>
                  <a:cubicBezTo>
                    <a:pt x="3458" y="9807"/>
                    <a:pt x="3376" y="9844"/>
                    <a:pt x="3267" y="9889"/>
                  </a:cubicBezTo>
                  <a:lnTo>
                    <a:pt x="3230" y="9889"/>
                  </a:lnTo>
                  <a:cubicBezTo>
                    <a:pt x="3267" y="9506"/>
                    <a:pt x="3303" y="9087"/>
                    <a:pt x="3340" y="8631"/>
                  </a:cubicBezTo>
                  <a:lnTo>
                    <a:pt x="3340" y="7755"/>
                  </a:lnTo>
                  <a:cubicBezTo>
                    <a:pt x="3376" y="7718"/>
                    <a:pt x="3422" y="7718"/>
                    <a:pt x="3495" y="7682"/>
                  </a:cubicBezTo>
                  <a:cubicBezTo>
                    <a:pt x="3604" y="7563"/>
                    <a:pt x="3723" y="7490"/>
                    <a:pt x="3832" y="7381"/>
                  </a:cubicBezTo>
                  <a:cubicBezTo>
                    <a:pt x="3914" y="7226"/>
                    <a:pt x="4024" y="7107"/>
                    <a:pt x="4060" y="6998"/>
                  </a:cubicBezTo>
                  <a:cubicBezTo>
                    <a:pt x="4142" y="6879"/>
                    <a:pt x="4179" y="6770"/>
                    <a:pt x="4215" y="6697"/>
                  </a:cubicBezTo>
                  <a:lnTo>
                    <a:pt x="4215" y="6651"/>
                  </a:lnTo>
                  <a:lnTo>
                    <a:pt x="4179" y="6651"/>
                  </a:lnTo>
                  <a:cubicBezTo>
                    <a:pt x="4142" y="6697"/>
                    <a:pt x="4142" y="6733"/>
                    <a:pt x="4142" y="6770"/>
                  </a:cubicBezTo>
                  <a:cubicBezTo>
                    <a:pt x="4106" y="6879"/>
                    <a:pt x="4024" y="6998"/>
                    <a:pt x="3914" y="7107"/>
                  </a:cubicBezTo>
                  <a:cubicBezTo>
                    <a:pt x="3832" y="7262"/>
                    <a:pt x="3686" y="7417"/>
                    <a:pt x="3568" y="7490"/>
                  </a:cubicBezTo>
                  <a:cubicBezTo>
                    <a:pt x="3495" y="7563"/>
                    <a:pt x="3422" y="7609"/>
                    <a:pt x="3340" y="7645"/>
                  </a:cubicBezTo>
                  <a:lnTo>
                    <a:pt x="3303" y="7645"/>
                  </a:lnTo>
                  <a:cubicBezTo>
                    <a:pt x="3303" y="7262"/>
                    <a:pt x="3267" y="6879"/>
                    <a:pt x="3230" y="6423"/>
                  </a:cubicBezTo>
                  <a:cubicBezTo>
                    <a:pt x="3194" y="6122"/>
                    <a:pt x="3194" y="5857"/>
                    <a:pt x="3148" y="5593"/>
                  </a:cubicBezTo>
                  <a:lnTo>
                    <a:pt x="3148" y="5511"/>
                  </a:lnTo>
                  <a:cubicBezTo>
                    <a:pt x="3194" y="5511"/>
                    <a:pt x="3230" y="5474"/>
                    <a:pt x="3267" y="5474"/>
                  </a:cubicBezTo>
                  <a:cubicBezTo>
                    <a:pt x="3376" y="5401"/>
                    <a:pt x="3495" y="5328"/>
                    <a:pt x="3604" y="5246"/>
                  </a:cubicBezTo>
                  <a:cubicBezTo>
                    <a:pt x="3723" y="5137"/>
                    <a:pt x="3832" y="5054"/>
                    <a:pt x="3914" y="4945"/>
                  </a:cubicBezTo>
                  <a:cubicBezTo>
                    <a:pt x="4106" y="4753"/>
                    <a:pt x="4252" y="4562"/>
                    <a:pt x="4407" y="4261"/>
                  </a:cubicBezTo>
                  <a:cubicBezTo>
                    <a:pt x="4480" y="4188"/>
                    <a:pt x="4516" y="4106"/>
                    <a:pt x="4562" y="4069"/>
                  </a:cubicBezTo>
                  <a:lnTo>
                    <a:pt x="4562" y="4033"/>
                  </a:lnTo>
                  <a:lnTo>
                    <a:pt x="4599" y="3996"/>
                  </a:lnTo>
                  <a:lnTo>
                    <a:pt x="4599" y="3960"/>
                  </a:lnTo>
                  <a:cubicBezTo>
                    <a:pt x="4672" y="3841"/>
                    <a:pt x="4745" y="3732"/>
                    <a:pt x="4827" y="3577"/>
                  </a:cubicBezTo>
                  <a:lnTo>
                    <a:pt x="4790" y="3540"/>
                  </a:lnTo>
                  <a:lnTo>
                    <a:pt x="4790" y="3577"/>
                  </a:lnTo>
                  <a:cubicBezTo>
                    <a:pt x="4708" y="3650"/>
                    <a:pt x="4672" y="3768"/>
                    <a:pt x="4599" y="3841"/>
                  </a:cubicBezTo>
                  <a:cubicBezTo>
                    <a:pt x="4562" y="3914"/>
                    <a:pt x="4516" y="3960"/>
                    <a:pt x="4480" y="4033"/>
                  </a:cubicBezTo>
                  <a:cubicBezTo>
                    <a:pt x="4370" y="4224"/>
                    <a:pt x="4252" y="4370"/>
                    <a:pt x="4179" y="4525"/>
                  </a:cubicBezTo>
                  <a:cubicBezTo>
                    <a:pt x="3987" y="4790"/>
                    <a:pt x="3796" y="4982"/>
                    <a:pt x="3650" y="5100"/>
                  </a:cubicBezTo>
                  <a:cubicBezTo>
                    <a:pt x="3568" y="5173"/>
                    <a:pt x="3495" y="5210"/>
                    <a:pt x="3458" y="5246"/>
                  </a:cubicBezTo>
                  <a:cubicBezTo>
                    <a:pt x="3376" y="5283"/>
                    <a:pt x="3303" y="5328"/>
                    <a:pt x="3267" y="5365"/>
                  </a:cubicBezTo>
                  <a:cubicBezTo>
                    <a:pt x="3230" y="5365"/>
                    <a:pt x="3148" y="5401"/>
                    <a:pt x="3112" y="5401"/>
                  </a:cubicBezTo>
                  <a:lnTo>
                    <a:pt x="3112" y="5328"/>
                  </a:lnTo>
                  <a:lnTo>
                    <a:pt x="3075" y="5210"/>
                  </a:lnTo>
                  <a:cubicBezTo>
                    <a:pt x="3039" y="4872"/>
                    <a:pt x="3002" y="4562"/>
                    <a:pt x="2966" y="4224"/>
                  </a:cubicBezTo>
                  <a:cubicBezTo>
                    <a:pt x="2920" y="4033"/>
                    <a:pt x="2920" y="3805"/>
                    <a:pt x="2883" y="3613"/>
                  </a:cubicBezTo>
                  <a:cubicBezTo>
                    <a:pt x="2847" y="3504"/>
                    <a:pt x="2847" y="3349"/>
                    <a:pt x="2811" y="3230"/>
                  </a:cubicBezTo>
                  <a:cubicBezTo>
                    <a:pt x="2883" y="3193"/>
                    <a:pt x="2920" y="3157"/>
                    <a:pt x="2966" y="3121"/>
                  </a:cubicBezTo>
                  <a:cubicBezTo>
                    <a:pt x="3039" y="3048"/>
                    <a:pt x="3112" y="2929"/>
                    <a:pt x="3148" y="2819"/>
                  </a:cubicBezTo>
                  <a:cubicBezTo>
                    <a:pt x="3194" y="2737"/>
                    <a:pt x="3230" y="2628"/>
                    <a:pt x="3267" y="2473"/>
                  </a:cubicBezTo>
                  <a:lnTo>
                    <a:pt x="3303" y="2363"/>
                  </a:lnTo>
                  <a:cubicBezTo>
                    <a:pt x="3340" y="2281"/>
                    <a:pt x="3340" y="2245"/>
                    <a:pt x="3376" y="2172"/>
                  </a:cubicBezTo>
                  <a:lnTo>
                    <a:pt x="3376" y="2135"/>
                  </a:lnTo>
                  <a:lnTo>
                    <a:pt x="3376" y="2090"/>
                  </a:lnTo>
                  <a:lnTo>
                    <a:pt x="3340" y="2090"/>
                  </a:lnTo>
                  <a:lnTo>
                    <a:pt x="3303" y="2135"/>
                  </a:lnTo>
                  <a:cubicBezTo>
                    <a:pt x="3303" y="2172"/>
                    <a:pt x="3267" y="2245"/>
                    <a:pt x="3267" y="2281"/>
                  </a:cubicBezTo>
                  <a:lnTo>
                    <a:pt x="3267" y="2318"/>
                  </a:lnTo>
                  <a:cubicBezTo>
                    <a:pt x="3230" y="2400"/>
                    <a:pt x="3194" y="2473"/>
                    <a:pt x="3148" y="2546"/>
                  </a:cubicBezTo>
                  <a:cubicBezTo>
                    <a:pt x="3112" y="2701"/>
                    <a:pt x="3075" y="2819"/>
                    <a:pt x="2966" y="2965"/>
                  </a:cubicBezTo>
                  <a:cubicBezTo>
                    <a:pt x="2920" y="3002"/>
                    <a:pt x="2883" y="3048"/>
                    <a:pt x="2847" y="3084"/>
                  </a:cubicBezTo>
                  <a:lnTo>
                    <a:pt x="2811" y="3121"/>
                  </a:lnTo>
                  <a:lnTo>
                    <a:pt x="2774" y="3121"/>
                  </a:lnTo>
                  <a:lnTo>
                    <a:pt x="2774" y="2965"/>
                  </a:lnTo>
                  <a:cubicBezTo>
                    <a:pt x="2692" y="2628"/>
                    <a:pt x="2619" y="2208"/>
                    <a:pt x="2509" y="1752"/>
                  </a:cubicBezTo>
                  <a:lnTo>
                    <a:pt x="2464" y="1597"/>
                  </a:lnTo>
                  <a:lnTo>
                    <a:pt x="2427" y="1405"/>
                  </a:lnTo>
                  <a:lnTo>
                    <a:pt x="2464" y="1369"/>
                  </a:lnTo>
                  <a:lnTo>
                    <a:pt x="2509" y="1369"/>
                  </a:lnTo>
                  <a:cubicBezTo>
                    <a:pt x="2546" y="1332"/>
                    <a:pt x="2546" y="1296"/>
                    <a:pt x="2582" y="1259"/>
                  </a:cubicBezTo>
                  <a:cubicBezTo>
                    <a:pt x="2619" y="1223"/>
                    <a:pt x="2619" y="1177"/>
                    <a:pt x="2655" y="1104"/>
                  </a:cubicBezTo>
                  <a:cubicBezTo>
                    <a:pt x="2692" y="1031"/>
                    <a:pt x="2738" y="913"/>
                    <a:pt x="2774" y="803"/>
                  </a:cubicBezTo>
                  <a:lnTo>
                    <a:pt x="2774" y="721"/>
                  </a:lnTo>
                  <a:cubicBezTo>
                    <a:pt x="2811" y="648"/>
                    <a:pt x="2811" y="612"/>
                    <a:pt x="2847" y="539"/>
                  </a:cubicBezTo>
                  <a:lnTo>
                    <a:pt x="2774" y="539"/>
                  </a:lnTo>
                  <a:cubicBezTo>
                    <a:pt x="2738" y="612"/>
                    <a:pt x="2738" y="648"/>
                    <a:pt x="2738" y="685"/>
                  </a:cubicBezTo>
                  <a:lnTo>
                    <a:pt x="2692" y="721"/>
                  </a:lnTo>
                  <a:cubicBezTo>
                    <a:pt x="2692" y="803"/>
                    <a:pt x="2655" y="913"/>
                    <a:pt x="2619" y="995"/>
                  </a:cubicBezTo>
                  <a:cubicBezTo>
                    <a:pt x="2582" y="1104"/>
                    <a:pt x="2546" y="1177"/>
                    <a:pt x="2509" y="1223"/>
                  </a:cubicBezTo>
                  <a:cubicBezTo>
                    <a:pt x="2509" y="1259"/>
                    <a:pt x="2464" y="1259"/>
                    <a:pt x="2464" y="1296"/>
                  </a:cubicBezTo>
                  <a:cubicBezTo>
                    <a:pt x="2427" y="1296"/>
                    <a:pt x="2427" y="1296"/>
                    <a:pt x="2391" y="1332"/>
                  </a:cubicBezTo>
                  <a:cubicBezTo>
                    <a:pt x="2354" y="1177"/>
                    <a:pt x="2318" y="1031"/>
                    <a:pt x="2281" y="876"/>
                  </a:cubicBezTo>
                  <a:cubicBezTo>
                    <a:pt x="2236" y="648"/>
                    <a:pt x="2163" y="457"/>
                    <a:pt x="2090" y="229"/>
                  </a:cubicBezTo>
                  <a:lnTo>
                    <a:pt x="2053" y="37"/>
                  </a:lnTo>
                  <a:lnTo>
                    <a:pt x="2008" y="1"/>
                  </a:lnTo>
                  <a:close/>
                </a:path>
              </a:pathLst>
            </a:custGeom>
            <a:solidFill>
              <a:srgbClr val="006B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2" name="Google Shape;3412;p48"/>
            <p:cNvSpPr/>
            <p:nvPr/>
          </p:nvSpPr>
          <p:spPr>
            <a:xfrm>
              <a:off x="8034409" y="3735867"/>
              <a:ext cx="85580" cy="739148"/>
            </a:xfrm>
            <a:custGeom>
              <a:avLst/>
              <a:gdLst/>
              <a:ahLst/>
              <a:cxnLst/>
              <a:rect l="l" t="t" r="r" b="b"/>
              <a:pathLst>
                <a:path w="1369" h="11824" extrusionOk="0">
                  <a:moveTo>
                    <a:pt x="37" y="1"/>
                  </a:moveTo>
                  <a:lnTo>
                    <a:pt x="0" y="37"/>
                  </a:lnTo>
                  <a:cubicBezTo>
                    <a:pt x="82" y="265"/>
                    <a:pt x="119" y="493"/>
                    <a:pt x="192" y="721"/>
                  </a:cubicBezTo>
                  <a:lnTo>
                    <a:pt x="228" y="949"/>
                  </a:lnTo>
                  <a:cubicBezTo>
                    <a:pt x="265" y="1031"/>
                    <a:pt x="265" y="1104"/>
                    <a:pt x="310" y="1223"/>
                  </a:cubicBezTo>
                  <a:cubicBezTo>
                    <a:pt x="310" y="1296"/>
                    <a:pt x="347" y="1332"/>
                    <a:pt x="347" y="1405"/>
                  </a:cubicBezTo>
                  <a:cubicBezTo>
                    <a:pt x="456" y="1907"/>
                    <a:pt x="538" y="2363"/>
                    <a:pt x="611" y="2856"/>
                  </a:cubicBezTo>
                  <a:lnTo>
                    <a:pt x="611" y="2929"/>
                  </a:lnTo>
                  <a:lnTo>
                    <a:pt x="648" y="3121"/>
                  </a:lnTo>
                  <a:lnTo>
                    <a:pt x="648" y="3276"/>
                  </a:lnTo>
                  <a:lnTo>
                    <a:pt x="648" y="3312"/>
                  </a:lnTo>
                  <a:lnTo>
                    <a:pt x="684" y="3312"/>
                  </a:lnTo>
                  <a:cubicBezTo>
                    <a:pt x="684" y="3422"/>
                    <a:pt x="684" y="3540"/>
                    <a:pt x="721" y="3613"/>
                  </a:cubicBezTo>
                  <a:lnTo>
                    <a:pt x="721" y="3805"/>
                  </a:lnTo>
                  <a:cubicBezTo>
                    <a:pt x="767" y="4069"/>
                    <a:pt x="803" y="4297"/>
                    <a:pt x="803" y="4562"/>
                  </a:cubicBezTo>
                  <a:lnTo>
                    <a:pt x="840" y="4598"/>
                  </a:lnTo>
                  <a:lnTo>
                    <a:pt x="840" y="4717"/>
                  </a:lnTo>
                  <a:cubicBezTo>
                    <a:pt x="840" y="4945"/>
                    <a:pt x="876" y="5173"/>
                    <a:pt x="912" y="5438"/>
                  </a:cubicBezTo>
                  <a:lnTo>
                    <a:pt x="912" y="5593"/>
                  </a:lnTo>
                  <a:cubicBezTo>
                    <a:pt x="995" y="6240"/>
                    <a:pt x="1068" y="6961"/>
                    <a:pt x="1068" y="7755"/>
                  </a:cubicBezTo>
                  <a:lnTo>
                    <a:pt x="1068" y="7873"/>
                  </a:lnTo>
                  <a:cubicBezTo>
                    <a:pt x="1068" y="8293"/>
                    <a:pt x="1068" y="8704"/>
                    <a:pt x="1031" y="9123"/>
                  </a:cubicBezTo>
                  <a:cubicBezTo>
                    <a:pt x="1031" y="9433"/>
                    <a:pt x="995" y="9661"/>
                    <a:pt x="949" y="9889"/>
                  </a:cubicBezTo>
                  <a:cubicBezTo>
                    <a:pt x="949" y="9926"/>
                    <a:pt x="949" y="9962"/>
                    <a:pt x="912" y="10035"/>
                  </a:cubicBezTo>
                  <a:lnTo>
                    <a:pt x="949" y="10035"/>
                  </a:lnTo>
                  <a:cubicBezTo>
                    <a:pt x="912" y="10154"/>
                    <a:pt x="912" y="10264"/>
                    <a:pt x="876" y="10382"/>
                  </a:cubicBezTo>
                  <a:cubicBezTo>
                    <a:pt x="840" y="10610"/>
                    <a:pt x="803" y="10756"/>
                    <a:pt x="767" y="10911"/>
                  </a:cubicBezTo>
                  <a:cubicBezTo>
                    <a:pt x="721" y="10948"/>
                    <a:pt x="721" y="10984"/>
                    <a:pt x="721" y="11030"/>
                  </a:cubicBezTo>
                  <a:cubicBezTo>
                    <a:pt x="684" y="11139"/>
                    <a:pt x="648" y="11258"/>
                    <a:pt x="611" y="11331"/>
                  </a:cubicBezTo>
                  <a:cubicBezTo>
                    <a:pt x="575" y="11440"/>
                    <a:pt x="538" y="11559"/>
                    <a:pt x="493" y="11632"/>
                  </a:cubicBezTo>
                  <a:lnTo>
                    <a:pt x="493" y="11714"/>
                  </a:lnTo>
                  <a:lnTo>
                    <a:pt x="493" y="11751"/>
                  </a:lnTo>
                  <a:cubicBezTo>
                    <a:pt x="538" y="11751"/>
                    <a:pt x="538" y="11787"/>
                    <a:pt x="575" y="11823"/>
                  </a:cubicBezTo>
                  <a:lnTo>
                    <a:pt x="684" y="11823"/>
                  </a:lnTo>
                  <a:cubicBezTo>
                    <a:pt x="721" y="11787"/>
                    <a:pt x="767" y="11787"/>
                    <a:pt x="767" y="11751"/>
                  </a:cubicBezTo>
                  <a:cubicBezTo>
                    <a:pt x="876" y="11522"/>
                    <a:pt x="949" y="11294"/>
                    <a:pt x="1031" y="11066"/>
                  </a:cubicBezTo>
                  <a:lnTo>
                    <a:pt x="995" y="11066"/>
                  </a:lnTo>
                  <a:cubicBezTo>
                    <a:pt x="1031" y="10984"/>
                    <a:pt x="1068" y="10911"/>
                    <a:pt x="1068" y="10838"/>
                  </a:cubicBezTo>
                  <a:cubicBezTo>
                    <a:pt x="1141" y="10574"/>
                    <a:pt x="1177" y="10300"/>
                    <a:pt x="1259" y="9999"/>
                  </a:cubicBezTo>
                  <a:lnTo>
                    <a:pt x="1259" y="9889"/>
                  </a:lnTo>
                  <a:cubicBezTo>
                    <a:pt x="1296" y="9506"/>
                    <a:pt x="1332" y="9087"/>
                    <a:pt x="1369" y="8631"/>
                  </a:cubicBezTo>
                  <a:lnTo>
                    <a:pt x="1369" y="7755"/>
                  </a:lnTo>
                  <a:lnTo>
                    <a:pt x="1369" y="7645"/>
                  </a:lnTo>
                  <a:lnTo>
                    <a:pt x="1332" y="7645"/>
                  </a:lnTo>
                  <a:cubicBezTo>
                    <a:pt x="1332" y="7262"/>
                    <a:pt x="1296" y="6879"/>
                    <a:pt x="1259" y="6423"/>
                  </a:cubicBezTo>
                  <a:cubicBezTo>
                    <a:pt x="1223" y="6122"/>
                    <a:pt x="1223" y="5857"/>
                    <a:pt x="1177" y="5593"/>
                  </a:cubicBezTo>
                  <a:lnTo>
                    <a:pt x="1177" y="5511"/>
                  </a:lnTo>
                  <a:cubicBezTo>
                    <a:pt x="1141" y="5474"/>
                    <a:pt x="1141" y="5438"/>
                    <a:pt x="1141" y="5401"/>
                  </a:cubicBezTo>
                  <a:lnTo>
                    <a:pt x="1141" y="5328"/>
                  </a:lnTo>
                  <a:lnTo>
                    <a:pt x="1104" y="5210"/>
                  </a:lnTo>
                  <a:cubicBezTo>
                    <a:pt x="1068" y="4872"/>
                    <a:pt x="1031" y="4562"/>
                    <a:pt x="995" y="4224"/>
                  </a:cubicBezTo>
                  <a:cubicBezTo>
                    <a:pt x="949" y="4033"/>
                    <a:pt x="949" y="3805"/>
                    <a:pt x="912" y="3613"/>
                  </a:cubicBezTo>
                  <a:cubicBezTo>
                    <a:pt x="876" y="3504"/>
                    <a:pt x="876" y="3349"/>
                    <a:pt x="840" y="3230"/>
                  </a:cubicBezTo>
                  <a:lnTo>
                    <a:pt x="840" y="3121"/>
                  </a:lnTo>
                  <a:lnTo>
                    <a:pt x="803" y="3121"/>
                  </a:lnTo>
                  <a:lnTo>
                    <a:pt x="803" y="2965"/>
                  </a:lnTo>
                  <a:cubicBezTo>
                    <a:pt x="721" y="2628"/>
                    <a:pt x="648" y="2208"/>
                    <a:pt x="538" y="1752"/>
                  </a:cubicBezTo>
                  <a:lnTo>
                    <a:pt x="493" y="1597"/>
                  </a:lnTo>
                  <a:lnTo>
                    <a:pt x="456" y="1405"/>
                  </a:lnTo>
                  <a:cubicBezTo>
                    <a:pt x="456" y="1369"/>
                    <a:pt x="420" y="1332"/>
                    <a:pt x="420" y="1296"/>
                  </a:cubicBezTo>
                  <a:lnTo>
                    <a:pt x="420" y="1332"/>
                  </a:lnTo>
                  <a:cubicBezTo>
                    <a:pt x="383" y="1177"/>
                    <a:pt x="347" y="1031"/>
                    <a:pt x="310" y="876"/>
                  </a:cubicBezTo>
                  <a:cubicBezTo>
                    <a:pt x="265" y="648"/>
                    <a:pt x="192" y="457"/>
                    <a:pt x="119" y="229"/>
                  </a:cubicBezTo>
                  <a:lnTo>
                    <a:pt x="82" y="37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3" name="Google Shape;3413;p48"/>
            <p:cNvSpPr/>
            <p:nvPr/>
          </p:nvSpPr>
          <p:spPr>
            <a:xfrm>
              <a:off x="8008153" y="3766687"/>
              <a:ext cx="81016" cy="57074"/>
            </a:xfrm>
            <a:custGeom>
              <a:avLst/>
              <a:gdLst/>
              <a:ahLst/>
              <a:cxnLst/>
              <a:rect l="l" t="t" r="r" b="b"/>
              <a:pathLst>
                <a:path w="1296" h="913" extrusionOk="0">
                  <a:moveTo>
                    <a:pt x="1" y="0"/>
                  </a:moveTo>
                  <a:lnTo>
                    <a:pt x="1" y="46"/>
                  </a:lnTo>
                  <a:cubicBezTo>
                    <a:pt x="83" y="228"/>
                    <a:pt x="156" y="383"/>
                    <a:pt x="274" y="538"/>
                  </a:cubicBezTo>
                  <a:cubicBezTo>
                    <a:pt x="347" y="648"/>
                    <a:pt x="384" y="730"/>
                    <a:pt x="457" y="766"/>
                  </a:cubicBezTo>
                  <a:cubicBezTo>
                    <a:pt x="502" y="803"/>
                    <a:pt x="539" y="839"/>
                    <a:pt x="575" y="876"/>
                  </a:cubicBezTo>
                  <a:cubicBezTo>
                    <a:pt x="648" y="876"/>
                    <a:pt x="685" y="912"/>
                    <a:pt x="730" y="912"/>
                  </a:cubicBezTo>
                  <a:lnTo>
                    <a:pt x="876" y="912"/>
                  </a:lnTo>
                  <a:lnTo>
                    <a:pt x="913" y="876"/>
                  </a:lnTo>
                  <a:lnTo>
                    <a:pt x="958" y="876"/>
                  </a:lnTo>
                  <a:cubicBezTo>
                    <a:pt x="995" y="839"/>
                    <a:pt x="995" y="803"/>
                    <a:pt x="1031" y="766"/>
                  </a:cubicBezTo>
                  <a:cubicBezTo>
                    <a:pt x="1068" y="730"/>
                    <a:pt x="1068" y="684"/>
                    <a:pt x="1104" y="611"/>
                  </a:cubicBezTo>
                  <a:cubicBezTo>
                    <a:pt x="1141" y="538"/>
                    <a:pt x="1187" y="420"/>
                    <a:pt x="1223" y="310"/>
                  </a:cubicBezTo>
                  <a:lnTo>
                    <a:pt x="1223" y="228"/>
                  </a:lnTo>
                  <a:cubicBezTo>
                    <a:pt x="1260" y="155"/>
                    <a:pt x="1260" y="119"/>
                    <a:pt x="1296" y="46"/>
                  </a:cubicBezTo>
                  <a:lnTo>
                    <a:pt x="1223" y="46"/>
                  </a:lnTo>
                  <a:cubicBezTo>
                    <a:pt x="1187" y="119"/>
                    <a:pt x="1187" y="155"/>
                    <a:pt x="1187" y="192"/>
                  </a:cubicBezTo>
                  <a:lnTo>
                    <a:pt x="1141" y="228"/>
                  </a:lnTo>
                  <a:cubicBezTo>
                    <a:pt x="1141" y="310"/>
                    <a:pt x="1104" y="420"/>
                    <a:pt x="1068" y="502"/>
                  </a:cubicBezTo>
                  <a:cubicBezTo>
                    <a:pt x="1031" y="611"/>
                    <a:pt x="995" y="684"/>
                    <a:pt x="958" y="730"/>
                  </a:cubicBezTo>
                  <a:cubicBezTo>
                    <a:pt x="958" y="766"/>
                    <a:pt x="913" y="766"/>
                    <a:pt x="913" y="803"/>
                  </a:cubicBezTo>
                  <a:cubicBezTo>
                    <a:pt x="876" y="803"/>
                    <a:pt x="876" y="803"/>
                    <a:pt x="840" y="839"/>
                  </a:cubicBezTo>
                  <a:lnTo>
                    <a:pt x="767" y="839"/>
                  </a:lnTo>
                  <a:lnTo>
                    <a:pt x="730" y="803"/>
                  </a:lnTo>
                  <a:lnTo>
                    <a:pt x="730" y="839"/>
                  </a:lnTo>
                  <a:cubicBezTo>
                    <a:pt x="685" y="803"/>
                    <a:pt x="685" y="803"/>
                    <a:pt x="648" y="803"/>
                  </a:cubicBezTo>
                  <a:cubicBezTo>
                    <a:pt x="612" y="766"/>
                    <a:pt x="575" y="730"/>
                    <a:pt x="539" y="684"/>
                  </a:cubicBezTo>
                  <a:cubicBezTo>
                    <a:pt x="457" y="611"/>
                    <a:pt x="384" y="502"/>
                    <a:pt x="311" y="347"/>
                  </a:cubicBezTo>
                  <a:cubicBezTo>
                    <a:pt x="274" y="310"/>
                    <a:pt x="229" y="228"/>
                    <a:pt x="192" y="155"/>
                  </a:cubicBezTo>
                  <a:cubicBezTo>
                    <a:pt x="156" y="119"/>
                    <a:pt x="156" y="82"/>
                    <a:pt x="119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4" name="Google Shape;3414;p48"/>
            <p:cNvSpPr/>
            <p:nvPr/>
          </p:nvSpPr>
          <p:spPr>
            <a:xfrm>
              <a:off x="8011029" y="3866462"/>
              <a:ext cx="111272" cy="74202"/>
            </a:xfrm>
            <a:custGeom>
              <a:avLst/>
              <a:gdLst/>
              <a:ahLst/>
              <a:cxnLst/>
              <a:rect l="l" t="t" r="r" b="b"/>
              <a:pathLst>
                <a:path w="1780" h="1187" extrusionOk="0">
                  <a:moveTo>
                    <a:pt x="1743" y="1"/>
                  </a:moveTo>
                  <a:lnTo>
                    <a:pt x="1706" y="46"/>
                  </a:lnTo>
                  <a:cubicBezTo>
                    <a:pt x="1706" y="83"/>
                    <a:pt x="1670" y="156"/>
                    <a:pt x="1670" y="192"/>
                  </a:cubicBezTo>
                  <a:lnTo>
                    <a:pt x="1670" y="229"/>
                  </a:lnTo>
                  <a:cubicBezTo>
                    <a:pt x="1633" y="311"/>
                    <a:pt x="1597" y="384"/>
                    <a:pt x="1551" y="457"/>
                  </a:cubicBezTo>
                  <a:cubicBezTo>
                    <a:pt x="1515" y="612"/>
                    <a:pt x="1478" y="730"/>
                    <a:pt x="1369" y="876"/>
                  </a:cubicBezTo>
                  <a:cubicBezTo>
                    <a:pt x="1323" y="913"/>
                    <a:pt x="1286" y="959"/>
                    <a:pt x="1250" y="995"/>
                  </a:cubicBezTo>
                  <a:lnTo>
                    <a:pt x="1214" y="1032"/>
                  </a:lnTo>
                  <a:lnTo>
                    <a:pt x="1177" y="1032"/>
                  </a:lnTo>
                  <a:cubicBezTo>
                    <a:pt x="1141" y="1032"/>
                    <a:pt x="1141" y="1068"/>
                    <a:pt x="1095" y="1068"/>
                  </a:cubicBezTo>
                  <a:lnTo>
                    <a:pt x="949" y="1068"/>
                  </a:lnTo>
                  <a:cubicBezTo>
                    <a:pt x="912" y="1032"/>
                    <a:pt x="867" y="1032"/>
                    <a:pt x="830" y="995"/>
                  </a:cubicBezTo>
                  <a:cubicBezTo>
                    <a:pt x="757" y="959"/>
                    <a:pt x="721" y="913"/>
                    <a:pt x="639" y="876"/>
                  </a:cubicBezTo>
                  <a:cubicBezTo>
                    <a:pt x="493" y="685"/>
                    <a:pt x="374" y="502"/>
                    <a:pt x="265" y="311"/>
                  </a:cubicBezTo>
                  <a:lnTo>
                    <a:pt x="228" y="274"/>
                  </a:lnTo>
                  <a:cubicBezTo>
                    <a:pt x="183" y="192"/>
                    <a:pt x="146" y="119"/>
                    <a:pt x="110" y="83"/>
                  </a:cubicBezTo>
                  <a:cubicBezTo>
                    <a:pt x="110" y="46"/>
                    <a:pt x="73" y="46"/>
                    <a:pt x="37" y="46"/>
                  </a:cubicBezTo>
                  <a:cubicBezTo>
                    <a:pt x="0" y="46"/>
                    <a:pt x="0" y="46"/>
                    <a:pt x="0" y="83"/>
                  </a:cubicBezTo>
                  <a:lnTo>
                    <a:pt x="0" y="119"/>
                  </a:lnTo>
                  <a:lnTo>
                    <a:pt x="37" y="156"/>
                  </a:lnTo>
                  <a:lnTo>
                    <a:pt x="37" y="192"/>
                  </a:lnTo>
                  <a:cubicBezTo>
                    <a:pt x="73" y="311"/>
                    <a:pt x="146" y="420"/>
                    <a:pt x="228" y="539"/>
                  </a:cubicBezTo>
                  <a:cubicBezTo>
                    <a:pt x="301" y="648"/>
                    <a:pt x="374" y="767"/>
                    <a:pt x="456" y="840"/>
                  </a:cubicBezTo>
                  <a:cubicBezTo>
                    <a:pt x="529" y="913"/>
                    <a:pt x="602" y="1032"/>
                    <a:pt x="757" y="1104"/>
                  </a:cubicBezTo>
                  <a:cubicBezTo>
                    <a:pt x="794" y="1141"/>
                    <a:pt x="867" y="1187"/>
                    <a:pt x="912" y="1187"/>
                  </a:cubicBezTo>
                  <a:lnTo>
                    <a:pt x="1058" y="1187"/>
                  </a:lnTo>
                  <a:cubicBezTo>
                    <a:pt x="1141" y="1187"/>
                    <a:pt x="1177" y="1187"/>
                    <a:pt x="1214" y="1141"/>
                  </a:cubicBezTo>
                  <a:cubicBezTo>
                    <a:pt x="1286" y="1104"/>
                    <a:pt x="1323" y="1068"/>
                    <a:pt x="1369" y="1032"/>
                  </a:cubicBezTo>
                  <a:cubicBezTo>
                    <a:pt x="1442" y="959"/>
                    <a:pt x="1515" y="840"/>
                    <a:pt x="1551" y="730"/>
                  </a:cubicBezTo>
                  <a:cubicBezTo>
                    <a:pt x="1597" y="648"/>
                    <a:pt x="1633" y="539"/>
                    <a:pt x="1670" y="384"/>
                  </a:cubicBezTo>
                  <a:lnTo>
                    <a:pt x="1706" y="274"/>
                  </a:lnTo>
                  <a:cubicBezTo>
                    <a:pt x="1743" y="192"/>
                    <a:pt x="1743" y="156"/>
                    <a:pt x="1779" y="83"/>
                  </a:cubicBezTo>
                  <a:lnTo>
                    <a:pt x="1779" y="46"/>
                  </a:lnTo>
                  <a:lnTo>
                    <a:pt x="1779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5" name="Google Shape;3415;p48"/>
            <p:cNvSpPr/>
            <p:nvPr/>
          </p:nvSpPr>
          <p:spPr>
            <a:xfrm>
              <a:off x="7911195" y="3957172"/>
              <a:ext cx="301748" cy="128338"/>
            </a:xfrm>
            <a:custGeom>
              <a:avLst/>
              <a:gdLst/>
              <a:ahLst/>
              <a:cxnLst/>
              <a:rect l="l" t="t" r="r" b="b"/>
              <a:pathLst>
                <a:path w="4827" h="2053" extrusionOk="0">
                  <a:moveTo>
                    <a:pt x="4790" y="0"/>
                  </a:moveTo>
                  <a:lnTo>
                    <a:pt x="4790" y="37"/>
                  </a:lnTo>
                  <a:cubicBezTo>
                    <a:pt x="4708" y="110"/>
                    <a:pt x="4672" y="228"/>
                    <a:pt x="4599" y="301"/>
                  </a:cubicBezTo>
                  <a:cubicBezTo>
                    <a:pt x="4562" y="374"/>
                    <a:pt x="4516" y="420"/>
                    <a:pt x="4480" y="493"/>
                  </a:cubicBezTo>
                  <a:cubicBezTo>
                    <a:pt x="4370" y="684"/>
                    <a:pt x="4252" y="830"/>
                    <a:pt x="4179" y="985"/>
                  </a:cubicBezTo>
                  <a:cubicBezTo>
                    <a:pt x="3987" y="1250"/>
                    <a:pt x="3796" y="1442"/>
                    <a:pt x="3650" y="1560"/>
                  </a:cubicBezTo>
                  <a:cubicBezTo>
                    <a:pt x="3568" y="1633"/>
                    <a:pt x="3495" y="1670"/>
                    <a:pt x="3458" y="1706"/>
                  </a:cubicBezTo>
                  <a:cubicBezTo>
                    <a:pt x="3376" y="1743"/>
                    <a:pt x="3303" y="1788"/>
                    <a:pt x="3267" y="1825"/>
                  </a:cubicBezTo>
                  <a:cubicBezTo>
                    <a:pt x="3230" y="1825"/>
                    <a:pt x="3148" y="1861"/>
                    <a:pt x="3112" y="1861"/>
                  </a:cubicBezTo>
                  <a:cubicBezTo>
                    <a:pt x="3075" y="1861"/>
                    <a:pt x="3039" y="1898"/>
                    <a:pt x="2966" y="1898"/>
                  </a:cubicBezTo>
                  <a:lnTo>
                    <a:pt x="2883" y="1898"/>
                  </a:lnTo>
                  <a:lnTo>
                    <a:pt x="2883" y="1934"/>
                  </a:lnTo>
                  <a:lnTo>
                    <a:pt x="2655" y="1934"/>
                  </a:lnTo>
                  <a:cubicBezTo>
                    <a:pt x="2546" y="1934"/>
                    <a:pt x="2427" y="1898"/>
                    <a:pt x="2236" y="1861"/>
                  </a:cubicBezTo>
                  <a:cubicBezTo>
                    <a:pt x="2126" y="1825"/>
                    <a:pt x="2008" y="1788"/>
                    <a:pt x="1898" y="1706"/>
                  </a:cubicBezTo>
                  <a:cubicBezTo>
                    <a:pt x="1780" y="1670"/>
                    <a:pt x="1670" y="1633"/>
                    <a:pt x="1552" y="1560"/>
                  </a:cubicBezTo>
                  <a:cubicBezTo>
                    <a:pt x="1251" y="1369"/>
                    <a:pt x="949" y="1140"/>
                    <a:pt x="685" y="876"/>
                  </a:cubicBezTo>
                  <a:cubicBezTo>
                    <a:pt x="566" y="794"/>
                    <a:pt x="493" y="684"/>
                    <a:pt x="375" y="566"/>
                  </a:cubicBezTo>
                  <a:cubicBezTo>
                    <a:pt x="375" y="529"/>
                    <a:pt x="338" y="493"/>
                    <a:pt x="302" y="456"/>
                  </a:cubicBezTo>
                  <a:lnTo>
                    <a:pt x="265" y="420"/>
                  </a:lnTo>
                  <a:lnTo>
                    <a:pt x="229" y="338"/>
                  </a:lnTo>
                  <a:lnTo>
                    <a:pt x="147" y="265"/>
                  </a:lnTo>
                  <a:cubicBezTo>
                    <a:pt x="110" y="228"/>
                    <a:pt x="110" y="228"/>
                    <a:pt x="74" y="228"/>
                  </a:cubicBezTo>
                  <a:lnTo>
                    <a:pt x="37" y="265"/>
                  </a:lnTo>
                  <a:lnTo>
                    <a:pt x="1" y="301"/>
                  </a:lnTo>
                  <a:lnTo>
                    <a:pt x="37" y="338"/>
                  </a:lnTo>
                  <a:lnTo>
                    <a:pt x="37" y="374"/>
                  </a:lnTo>
                  <a:lnTo>
                    <a:pt x="74" y="374"/>
                  </a:lnTo>
                  <a:lnTo>
                    <a:pt x="74" y="420"/>
                  </a:lnTo>
                  <a:cubicBezTo>
                    <a:pt x="74" y="420"/>
                    <a:pt x="110" y="456"/>
                    <a:pt x="110" y="493"/>
                  </a:cubicBezTo>
                  <a:cubicBezTo>
                    <a:pt x="147" y="529"/>
                    <a:pt x="183" y="566"/>
                    <a:pt x="229" y="602"/>
                  </a:cubicBezTo>
                  <a:cubicBezTo>
                    <a:pt x="302" y="721"/>
                    <a:pt x="375" y="794"/>
                    <a:pt x="457" y="912"/>
                  </a:cubicBezTo>
                  <a:cubicBezTo>
                    <a:pt x="639" y="1104"/>
                    <a:pt x="831" y="1286"/>
                    <a:pt x="1059" y="1405"/>
                  </a:cubicBezTo>
                  <a:cubicBezTo>
                    <a:pt x="1178" y="1514"/>
                    <a:pt x="1251" y="1597"/>
                    <a:pt x="1369" y="1633"/>
                  </a:cubicBezTo>
                  <a:cubicBezTo>
                    <a:pt x="1515" y="1706"/>
                    <a:pt x="1634" y="1788"/>
                    <a:pt x="1707" y="1825"/>
                  </a:cubicBezTo>
                  <a:cubicBezTo>
                    <a:pt x="1825" y="1861"/>
                    <a:pt x="1971" y="1934"/>
                    <a:pt x="2090" y="1971"/>
                  </a:cubicBezTo>
                  <a:cubicBezTo>
                    <a:pt x="2236" y="2016"/>
                    <a:pt x="2354" y="2016"/>
                    <a:pt x="2464" y="2053"/>
                  </a:cubicBezTo>
                  <a:lnTo>
                    <a:pt x="2883" y="2053"/>
                  </a:lnTo>
                  <a:cubicBezTo>
                    <a:pt x="2966" y="2053"/>
                    <a:pt x="3039" y="2016"/>
                    <a:pt x="3112" y="2016"/>
                  </a:cubicBezTo>
                  <a:lnTo>
                    <a:pt x="3148" y="1971"/>
                  </a:lnTo>
                  <a:cubicBezTo>
                    <a:pt x="3194" y="1971"/>
                    <a:pt x="3230" y="1934"/>
                    <a:pt x="3267" y="1934"/>
                  </a:cubicBezTo>
                  <a:cubicBezTo>
                    <a:pt x="3376" y="1861"/>
                    <a:pt x="3495" y="1788"/>
                    <a:pt x="3604" y="1706"/>
                  </a:cubicBezTo>
                  <a:cubicBezTo>
                    <a:pt x="3723" y="1597"/>
                    <a:pt x="3832" y="1514"/>
                    <a:pt x="3914" y="1405"/>
                  </a:cubicBezTo>
                  <a:cubicBezTo>
                    <a:pt x="4106" y="1213"/>
                    <a:pt x="4252" y="1022"/>
                    <a:pt x="4407" y="721"/>
                  </a:cubicBezTo>
                  <a:cubicBezTo>
                    <a:pt x="4480" y="648"/>
                    <a:pt x="4516" y="566"/>
                    <a:pt x="4562" y="529"/>
                  </a:cubicBezTo>
                  <a:lnTo>
                    <a:pt x="4562" y="493"/>
                  </a:lnTo>
                  <a:lnTo>
                    <a:pt x="4599" y="456"/>
                  </a:lnTo>
                  <a:lnTo>
                    <a:pt x="4599" y="420"/>
                  </a:lnTo>
                  <a:cubicBezTo>
                    <a:pt x="4672" y="301"/>
                    <a:pt x="4745" y="192"/>
                    <a:pt x="4827" y="37"/>
                  </a:cubicBezTo>
                  <a:lnTo>
                    <a:pt x="4790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6" name="Google Shape;3416;p48"/>
            <p:cNvSpPr/>
            <p:nvPr/>
          </p:nvSpPr>
          <p:spPr>
            <a:xfrm>
              <a:off x="7963081" y="4116273"/>
              <a:ext cx="211667" cy="111835"/>
            </a:xfrm>
            <a:custGeom>
              <a:avLst/>
              <a:gdLst/>
              <a:ahLst/>
              <a:cxnLst/>
              <a:rect l="l" t="t" r="r" b="b"/>
              <a:pathLst>
                <a:path w="3386" h="1789" extrusionOk="0">
                  <a:moveTo>
                    <a:pt x="37" y="0"/>
                  </a:moveTo>
                  <a:lnTo>
                    <a:pt x="1" y="37"/>
                  </a:lnTo>
                  <a:lnTo>
                    <a:pt x="1" y="73"/>
                  </a:lnTo>
                  <a:lnTo>
                    <a:pt x="1" y="110"/>
                  </a:lnTo>
                  <a:lnTo>
                    <a:pt x="37" y="155"/>
                  </a:lnTo>
                  <a:cubicBezTo>
                    <a:pt x="83" y="228"/>
                    <a:pt x="119" y="265"/>
                    <a:pt x="156" y="301"/>
                  </a:cubicBezTo>
                  <a:cubicBezTo>
                    <a:pt x="192" y="384"/>
                    <a:pt x="265" y="456"/>
                    <a:pt x="348" y="529"/>
                  </a:cubicBezTo>
                  <a:cubicBezTo>
                    <a:pt x="494" y="721"/>
                    <a:pt x="612" y="876"/>
                    <a:pt x="767" y="1022"/>
                  </a:cubicBezTo>
                  <a:cubicBezTo>
                    <a:pt x="1032" y="1296"/>
                    <a:pt x="1260" y="1478"/>
                    <a:pt x="1524" y="1597"/>
                  </a:cubicBezTo>
                  <a:cubicBezTo>
                    <a:pt x="1634" y="1670"/>
                    <a:pt x="1789" y="1706"/>
                    <a:pt x="1908" y="1752"/>
                  </a:cubicBezTo>
                  <a:cubicBezTo>
                    <a:pt x="1981" y="1752"/>
                    <a:pt x="2053" y="1788"/>
                    <a:pt x="2136" y="1788"/>
                  </a:cubicBezTo>
                  <a:lnTo>
                    <a:pt x="2209" y="1788"/>
                  </a:lnTo>
                  <a:cubicBezTo>
                    <a:pt x="2245" y="1788"/>
                    <a:pt x="2245" y="1752"/>
                    <a:pt x="2282" y="1752"/>
                  </a:cubicBezTo>
                  <a:cubicBezTo>
                    <a:pt x="2364" y="1752"/>
                    <a:pt x="2437" y="1706"/>
                    <a:pt x="2510" y="1670"/>
                  </a:cubicBezTo>
                  <a:cubicBezTo>
                    <a:pt x="2546" y="1633"/>
                    <a:pt x="2592" y="1633"/>
                    <a:pt x="2665" y="1597"/>
                  </a:cubicBezTo>
                  <a:cubicBezTo>
                    <a:pt x="2774" y="1478"/>
                    <a:pt x="2893" y="1405"/>
                    <a:pt x="3002" y="1296"/>
                  </a:cubicBezTo>
                  <a:cubicBezTo>
                    <a:pt x="3084" y="1141"/>
                    <a:pt x="3194" y="1022"/>
                    <a:pt x="3230" y="913"/>
                  </a:cubicBezTo>
                  <a:cubicBezTo>
                    <a:pt x="3312" y="794"/>
                    <a:pt x="3349" y="685"/>
                    <a:pt x="3385" y="612"/>
                  </a:cubicBezTo>
                  <a:lnTo>
                    <a:pt x="3385" y="566"/>
                  </a:lnTo>
                  <a:lnTo>
                    <a:pt x="3349" y="566"/>
                  </a:lnTo>
                  <a:cubicBezTo>
                    <a:pt x="3312" y="612"/>
                    <a:pt x="3312" y="648"/>
                    <a:pt x="3312" y="685"/>
                  </a:cubicBezTo>
                  <a:cubicBezTo>
                    <a:pt x="3276" y="794"/>
                    <a:pt x="3194" y="913"/>
                    <a:pt x="3084" y="1022"/>
                  </a:cubicBezTo>
                  <a:cubicBezTo>
                    <a:pt x="3002" y="1177"/>
                    <a:pt x="2856" y="1332"/>
                    <a:pt x="2738" y="1405"/>
                  </a:cubicBezTo>
                  <a:cubicBezTo>
                    <a:pt x="2665" y="1478"/>
                    <a:pt x="2592" y="1524"/>
                    <a:pt x="2510" y="1560"/>
                  </a:cubicBezTo>
                  <a:lnTo>
                    <a:pt x="2473" y="1597"/>
                  </a:lnTo>
                  <a:cubicBezTo>
                    <a:pt x="2400" y="1597"/>
                    <a:pt x="2364" y="1633"/>
                    <a:pt x="2282" y="1670"/>
                  </a:cubicBezTo>
                  <a:lnTo>
                    <a:pt x="2172" y="1670"/>
                  </a:lnTo>
                  <a:cubicBezTo>
                    <a:pt x="2053" y="1670"/>
                    <a:pt x="1981" y="1633"/>
                    <a:pt x="1908" y="1633"/>
                  </a:cubicBezTo>
                  <a:cubicBezTo>
                    <a:pt x="1789" y="1597"/>
                    <a:pt x="1679" y="1560"/>
                    <a:pt x="1561" y="1478"/>
                  </a:cubicBezTo>
                  <a:cubicBezTo>
                    <a:pt x="1333" y="1369"/>
                    <a:pt x="1141" y="1177"/>
                    <a:pt x="913" y="949"/>
                  </a:cubicBezTo>
                  <a:cubicBezTo>
                    <a:pt x="767" y="840"/>
                    <a:pt x="612" y="648"/>
                    <a:pt x="457" y="456"/>
                  </a:cubicBezTo>
                  <a:cubicBezTo>
                    <a:pt x="384" y="384"/>
                    <a:pt x="348" y="301"/>
                    <a:pt x="265" y="228"/>
                  </a:cubicBezTo>
                  <a:lnTo>
                    <a:pt x="229" y="192"/>
                  </a:lnTo>
                  <a:cubicBezTo>
                    <a:pt x="192" y="155"/>
                    <a:pt x="156" y="73"/>
                    <a:pt x="119" y="37"/>
                  </a:cubicBezTo>
                  <a:cubicBezTo>
                    <a:pt x="119" y="0"/>
                    <a:pt x="83" y="0"/>
                    <a:pt x="37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7" name="Google Shape;3417;p48"/>
            <p:cNvSpPr/>
            <p:nvPr/>
          </p:nvSpPr>
          <p:spPr>
            <a:xfrm>
              <a:off x="7942014" y="4251431"/>
              <a:ext cx="297184" cy="111835"/>
            </a:xfrm>
            <a:custGeom>
              <a:avLst/>
              <a:gdLst/>
              <a:ahLst/>
              <a:cxnLst/>
              <a:rect l="l" t="t" r="r" b="b"/>
              <a:pathLst>
                <a:path w="4754" h="1789" extrusionOk="0">
                  <a:moveTo>
                    <a:pt x="0" y="0"/>
                  </a:moveTo>
                  <a:lnTo>
                    <a:pt x="0" y="46"/>
                  </a:lnTo>
                  <a:lnTo>
                    <a:pt x="0" y="83"/>
                  </a:lnTo>
                  <a:cubicBezTo>
                    <a:pt x="37" y="119"/>
                    <a:pt x="37" y="119"/>
                    <a:pt x="73" y="156"/>
                  </a:cubicBezTo>
                  <a:lnTo>
                    <a:pt x="73" y="192"/>
                  </a:lnTo>
                  <a:lnTo>
                    <a:pt x="192" y="274"/>
                  </a:lnTo>
                  <a:cubicBezTo>
                    <a:pt x="265" y="347"/>
                    <a:pt x="301" y="420"/>
                    <a:pt x="374" y="502"/>
                  </a:cubicBezTo>
                  <a:cubicBezTo>
                    <a:pt x="529" y="648"/>
                    <a:pt x="685" y="803"/>
                    <a:pt x="831" y="958"/>
                  </a:cubicBezTo>
                  <a:cubicBezTo>
                    <a:pt x="1059" y="1104"/>
                    <a:pt x="1214" y="1259"/>
                    <a:pt x="1369" y="1369"/>
                  </a:cubicBezTo>
                  <a:cubicBezTo>
                    <a:pt x="1597" y="1487"/>
                    <a:pt x="1788" y="1597"/>
                    <a:pt x="1934" y="1642"/>
                  </a:cubicBezTo>
                  <a:cubicBezTo>
                    <a:pt x="2089" y="1715"/>
                    <a:pt x="2245" y="1752"/>
                    <a:pt x="2390" y="1752"/>
                  </a:cubicBezTo>
                  <a:lnTo>
                    <a:pt x="2427" y="1788"/>
                  </a:lnTo>
                  <a:lnTo>
                    <a:pt x="2582" y="1788"/>
                  </a:lnTo>
                  <a:cubicBezTo>
                    <a:pt x="2619" y="1788"/>
                    <a:pt x="2701" y="1752"/>
                    <a:pt x="2737" y="1752"/>
                  </a:cubicBezTo>
                  <a:lnTo>
                    <a:pt x="2774" y="1752"/>
                  </a:lnTo>
                  <a:cubicBezTo>
                    <a:pt x="2929" y="1715"/>
                    <a:pt x="3038" y="1679"/>
                    <a:pt x="3193" y="1597"/>
                  </a:cubicBezTo>
                  <a:cubicBezTo>
                    <a:pt x="3303" y="1524"/>
                    <a:pt x="3421" y="1414"/>
                    <a:pt x="3531" y="1332"/>
                  </a:cubicBezTo>
                  <a:cubicBezTo>
                    <a:pt x="3759" y="1141"/>
                    <a:pt x="3987" y="958"/>
                    <a:pt x="4215" y="648"/>
                  </a:cubicBezTo>
                  <a:cubicBezTo>
                    <a:pt x="4334" y="539"/>
                    <a:pt x="4443" y="420"/>
                    <a:pt x="4562" y="274"/>
                  </a:cubicBezTo>
                  <a:cubicBezTo>
                    <a:pt x="4635" y="192"/>
                    <a:pt x="4671" y="119"/>
                    <a:pt x="4753" y="46"/>
                  </a:cubicBezTo>
                  <a:lnTo>
                    <a:pt x="4753" y="0"/>
                  </a:lnTo>
                  <a:lnTo>
                    <a:pt x="4708" y="0"/>
                  </a:lnTo>
                  <a:lnTo>
                    <a:pt x="4562" y="192"/>
                  </a:lnTo>
                  <a:cubicBezTo>
                    <a:pt x="4443" y="311"/>
                    <a:pt x="4334" y="457"/>
                    <a:pt x="4215" y="575"/>
                  </a:cubicBezTo>
                  <a:cubicBezTo>
                    <a:pt x="3987" y="840"/>
                    <a:pt x="3795" y="1031"/>
                    <a:pt x="3613" y="1186"/>
                  </a:cubicBezTo>
                  <a:cubicBezTo>
                    <a:pt x="3421" y="1332"/>
                    <a:pt x="3266" y="1451"/>
                    <a:pt x="3075" y="1524"/>
                  </a:cubicBezTo>
                  <a:cubicBezTo>
                    <a:pt x="2965" y="1560"/>
                    <a:pt x="2883" y="1597"/>
                    <a:pt x="2774" y="1642"/>
                  </a:cubicBezTo>
                  <a:lnTo>
                    <a:pt x="2427" y="1642"/>
                  </a:lnTo>
                  <a:cubicBezTo>
                    <a:pt x="2354" y="1642"/>
                    <a:pt x="2281" y="1597"/>
                    <a:pt x="2162" y="1597"/>
                  </a:cubicBezTo>
                  <a:cubicBezTo>
                    <a:pt x="2053" y="1560"/>
                    <a:pt x="1934" y="1524"/>
                    <a:pt x="1825" y="1451"/>
                  </a:cubicBezTo>
                  <a:cubicBezTo>
                    <a:pt x="1788" y="1414"/>
                    <a:pt x="1743" y="1414"/>
                    <a:pt x="1706" y="1369"/>
                  </a:cubicBezTo>
                  <a:cubicBezTo>
                    <a:pt x="1515" y="1259"/>
                    <a:pt x="1287" y="1104"/>
                    <a:pt x="1059" y="913"/>
                  </a:cubicBezTo>
                  <a:cubicBezTo>
                    <a:pt x="876" y="767"/>
                    <a:pt x="685" y="575"/>
                    <a:pt x="493" y="384"/>
                  </a:cubicBezTo>
                  <a:lnTo>
                    <a:pt x="420" y="311"/>
                  </a:lnTo>
                  <a:cubicBezTo>
                    <a:pt x="374" y="274"/>
                    <a:pt x="374" y="274"/>
                    <a:pt x="338" y="228"/>
                  </a:cubicBezTo>
                  <a:lnTo>
                    <a:pt x="301" y="192"/>
                  </a:lnTo>
                  <a:lnTo>
                    <a:pt x="265" y="156"/>
                  </a:lnTo>
                  <a:lnTo>
                    <a:pt x="192" y="83"/>
                  </a:lnTo>
                  <a:lnTo>
                    <a:pt x="146" y="46"/>
                  </a:lnTo>
                  <a:cubicBezTo>
                    <a:pt x="146" y="46"/>
                    <a:pt x="110" y="46"/>
                    <a:pt x="110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8" name="Google Shape;3418;p48"/>
            <p:cNvSpPr/>
            <p:nvPr/>
          </p:nvSpPr>
          <p:spPr>
            <a:xfrm>
              <a:off x="7846743" y="3705047"/>
              <a:ext cx="444339" cy="722645"/>
            </a:xfrm>
            <a:custGeom>
              <a:avLst/>
              <a:gdLst/>
              <a:ahLst/>
              <a:cxnLst/>
              <a:rect l="l" t="t" r="r" b="b"/>
              <a:pathLst>
                <a:path w="7108" h="11560" extrusionOk="0">
                  <a:moveTo>
                    <a:pt x="2665" y="1"/>
                  </a:moveTo>
                  <a:cubicBezTo>
                    <a:pt x="2546" y="37"/>
                    <a:pt x="2473" y="74"/>
                    <a:pt x="2400" y="120"/>
                  </a:cubicBezTo>
                  <a:cubicBezTo>
                    <a:pt x="2172" y="229"/>
                    <a:pt x="2017" y="494"/>
                    <a:pt x="2017" y="913"/>
                  </a:cubicBezTo>
                  <a:cubicBezTo>
                    <a:pt x="2017" y="1068"/>
                    <a:pt x="2017" y="1214"/>
                    <a:pt x="2053" y="1442"/>
                  </a:cubicBezTo>
                  <a:cubicBezTo>
                    <a:pt x="2090" y="1634"/>
                    <a:pt x="2126" y="1862"/>
                    <a:pt x="2126" y="2017"/>
                  </a:cubicBezTo>
                  <a:lnTo>
                    <a:pt x="2172" y="2090"/>
                  </a:lnTo>
                  <a:lnTo>
                    <a:pt x="2172" y="2127"/>
                  </a:lnTo>
                  <a:cubicBezTo>
                    <a:pt x="2209" y="2245"/>
                    <a:pt x="2209" y="2437"/>
                    <a:pt x="2245" y="2583"/>
                  </a:cubicBezTo>
                  <a:cubicBezTo>
                    <a:pt x="2245" y="2701"/>
                    <a:pt x="2282" y="2856"/>
                    <a:pt x="2282" y="3002"/>
                  </a:cubicBezTo>
                  <a:cubicBezTo>
                    <a:pt x="2282" y="3084"/>
                    <a:pt x="2245" y="3121"/>
                    <a:pt x="2245" y="3194"/>
                  </a:cubicBezTo>
                  <a:cubicBezTo>
                    <a:pt x="2245" y="3194"/>
                    <a:pt x="2209" y="3230"/>
                    <a:pt x="2209" y="3267"/>
                  </a:cubicBezTo>
                  <a:cubicBezTo>
                    <a:pt x="2172" y="3312"/>
                    <a:pt x="2126" y="3349"/>
                    <a:pt x="2090" y="3385"/>
                  </a:cubicBezTo>
                  <a:cubicBezTo>
                    <a:pt x="2053" y="3385"/>
                    <a:pt x="2017" y="3422"/>
                    <a:pt x="1944" y="3458"/>
                  </a:cubicBezTo>
                  <a:cubicBezTo>
                    <a:pt x="1898" y="3495"/>
                    <a:pt x="1825" y="3495"/>
                    <a:pt x="1789" y="3495"/>
                  </a:cubicBezTo>
                  <a:cubicBezTo>
                    <a:pt x="1716" y="3541"/>
                    <a:pt x="1670" y="3541"/>
                    <a:pt x="1597" y="3541"/>
                  </a:cubicBezTo>
                  <a:lnTo>
                    <a:pt x="758" y="3541"/>
                  </a:lnTo>
                  <a:cubicBezTo>
                    <a:pt x="612" y="3541"/>
                    <a:pt x="493" y="3577"/>
                    <a:pt x="384" y="3650"/>
                  </a:cubicBezTo>
                  <a:cubicBezTo>
                    <a:pt x="229" y="3723"/>
                    <a:pt x="156" y="3842"/>
                    <a:pt x="74" y="3951"/>
                  </a:cubicBezTo>
                  <a:cubicBezTo>
                    <a:pt x="37" y="4033"/>
                    <a:pt x="37" y="4106"/>
                    <a:pt x="37" y="4143"/>
                  </a:cubicBezTo>
                  <a:cubicBezTo>
                    <a:pt x="1" y="4179"/>
                    <a:pt x="1" y="4261"/>
                    <a:pt x="1" y="4334"/>
                  </a:cubicBezTo>
                  <a:cubicBezTo>
                    <a:pt x="1" y="4453"/>
                    <a:pt x="1" y="4599"/>
                    <a:pt x="37" y="4717"/>
                  </a:cubicBezTo>
                  <a:cubicBezTo>
                    <a:pt x="37" y="4827"/>
                    <a:pt x="74" y="4909"/>
                    <a:pt x="119" y="5018"/>
                  </a:cubicBezTo>
                  <a:cubicBezTo>
                    <a:pt x="192" y="5091"/>
                    <a:pt x="229" y="5210"/>
                    <a:pt x="302" y="5319"/>
                  </a:cubicBezTo>
                  <a:cubicBezTo>
                    <a:pt x="420" y="5511"/>
                    <a:pt x="530" y="5666"/>
                    <a:pt x="685" y="5858"/>
                  </a:cubicBezTo>
                  <a:cubicBezTo>
                    <a:pt x="840" y="6086"/>
                    <a:pt x="1032" y="6350"/>
                    <a:pt x="1178" y="6578"/>
                  </a:cubicBezTo>
                  <a:cubicBezTo>
                    <a:pt x="1260" y="6770"/>
                    <a:pt x="1333" y="6879"/>
                    <a:pt x="1369" y="7034"/>
                  </a:cubicBezTo>
                  <a:cubicBezTo>
                    <a:pt x="1369" y="7144"/>
                    <a:pt x="1406" y="7226"/>
                    <a:pt x="1406" y="7299"/>
                  </a:cubicBezTo>
                  <a:cubicBezTo>
                    <a:pt x="1369" y="7336"/>
                    <a:pt x="1369" y="7418"/>
                    <a:pt x="1369" y="7454"/>
                  </a:cubicBezTo>
                  <a:cubicBezTo>
                    <a:pt x="1333" y="7527"/>
                    <a:pt x="1296" y="7564"/>
                    <a:pt x="1260" y="7646"/>
                  </a:cubicBezTo>
                  <a:cubicBezTo>
                    <a:pt x="1214" y="7682"/>
                    <a:pt x="1178" y="7755"/>
                    <a:pt x="1105" y="7792"/>
                  </a:cubicBezTo>
                  <a:cubicBezTo>
                    <a:pt x="1032" y="7874"/>
                    <a:pt x="913" y="7910"/>
                    <a:pt x="840" y="7983"/>
                  </a:cubicBezTo>
                  <a:lnTo>
                    <a:pt x="758" y="8020"/>
                  </a:lnTo>
                  <a:cubicBezTo>
                    <a:pt x="722" y="8020"/>
                    <a:pt x="649" y="8056"/>
                    <a:pt x="612" y="8102"/>
                  </a:cubicBezTo>
                  <a:cubicBezTo>
                    <a:pt x="530" y="8175"/>
                    <a:pt x="457" y="8248"/>
                    <a:pt x="420" y="8330"/>
                  </a:cubicBezTo>
                  <a:cubicBezTo>
                    <a:pt x="348" y="8403"/>
                    <a:pt x="302" y="8476"/>
                    <a:pt x="265" y="8594"/>
                  </a:cubicBezTo>
                  <a:cubicBezTo>
                    <a:pt x="229" y="8859"/>
                    <a:pt x="229" y="9160"/>
                    <a:pt x="348" y="9425"/>
                  </a:cubicBezTo>
                  <a:cubicBezTo>
                    <a:pt x="457" y="9653"/>
                    <a:pt x="612" y="9844"/>
                    <a:pt x="804" y="10072"/>
                  </a:cubicBezTo>
                  <a:cubicBezTo>
                    <a:pt x="986" y="10264"/>
                    <a:pt x="1260" y="10419"/>
                    <a:pt x="1561" y="10611"/>
                  </a:cubicBezTo>
                  <a:cubicBezTo>
                    <a:pt x="1862" y="10757"/>
                    <a:pt x="2172" y="10912"/>
                    <a:pt x="2510" y="11021"/>
                  </a:cubicBezTo>
                  <a:cubicBezTo>
                    <a:pt x="2811" y="11140"/>
                    <a:pt x="3157" y="11249"/>
                    <a:pt x="3495" y="11368"/>
                  </a:cubicBezTo>
                  <a:cubicBezTo>
                    <a:pt x="3577" y="11368"/>
                    <a:pt x="3650" y="11404"/>
                    <a:pt x="3723" y="11404"/>
                  </a:cubicBezTo>
                  <a:cubicBezTo>
                    <a:pt x="3805" y="11249"/>
                    <a:pt x="3842" y="11103"/>
                    <a:pt x="3878" y="10875"/>
                  </a:cubicBezTo>
                  <a:cubicBezTo>
                    <a:pt x="3914" y="10757"/>
                    <a:pt x="3914" y="10647"/>
                    <a:pt x="3951" y="10528"/>
                  </a:cubicBezTo>
                  <a:lnTo>
                    <a:pt x="3914" y="10492"/>
                  </a:lnTo>
                  <a:cubicBezTo>
                    <a:pt x="3769" y="10492"/>
                    <a:pt x="3613" y="10455"/>
                    <a:pt x="3458" y="10382"/>
                  </a:cubicBezTo>
                  <a:cubicBezTo>
                    <a:pt x="3312" y="10337"/>
                    <a:pt x="3121" y="10227"/>
                    <a:pt x="2893" y="10109"/>
                  </a:cubicBezTo>
                  <a:cubicBezTo>
                    <a:pt x="2738" y="9999"/>
                    <a:pt x="2583" y="9844"/>
                    <a:pt x="2355" y="9698"/>
                  </a:cubicBezTo>
                  <a:cubicBezTo>
                    <a:pt x="2209" y="9543"/>
                    <a:pt x="2053" y="9388"/>
                    <a:pt x="1898" y="9242"/>
                  </a:cubicBezTo>
                  <a:cubicBezTo>
                    <a:pt x="1825" y="9160"/>
                    <a:pt x="1789" y="9087"/>
                    <a:pt x="1716" y="9014"/>
                  </a:cubicBezTo>
                  <a:lnTo>
                    <a:pt x="1597" y="8932"/>
                  </a:lnTo>
                  <a:lnTo>
                    <a:pt x="1597" y="8896"/>
                  </a:lnTo>
                  <a:cubicBezTo>
                    <a:pt x="1561" y="8859"/>
                    <a:pt x="1561" y="8859"/>
                    <a:pt x="1524" y="8823"/>
                  </a:cubicBezTo>
                  <a:lnTo>
                    <a:pt x="1524" y="8786"/>
                  </a:lnTo>
                  <a:lnTo>
                    <a:pt x="1524" y="8740"/>
                  </a:lnTo>
                  <a:lnTo>
                    <a:pt x="1634" y="8740"/>
                  </a:lnTo>
                  <a:cubicBezTo>
                    <a:pt x="1634" y="8786"/>
                    <a:pt x="1670" y="8786"/>
                    <a:pt x="1670" y="8786"/>
                  </a:cubicBezTo>
                  <a:lnTo>
                    <a:pt x="1716" y="8823"/>
                  </a:lnTo>
                  <a:lnTo>
                    <a:pt x="1789" y="8896"/>
                  </a:lnTo>
                  <a:lnTo>
                    <a:pt x="1825" y="8932"/>
                  </a:lnTo>
                  <a:lnTo>
                    <a:pt x="1862" y="8968"/>
                  </a:lnTo>
                  <a:cubicBezTo>
                    <a:pt x="1898" y="9014"/>
                    <a:pt x="1898" y="9014"/>
                    <a:pt x="1944" y="9051"/>
                  </a:cubicBezTo>
                  <a:lnTo>
                    <a:pt x="2017" y="9124"/>
                  </a:lnTo>
                  <a:cubicBezTo>
                    <a:pt x="2209" y="9315"/>
                    <a:pt x="2400" y="9507"/>
                    <a:pt x="2583" y="9653"/>
                  </a:cubicBezTo>
                  <a:cubicBezTo>
                    <a:pt x="2811" y="9844"/>
                    <a:pt x="3039" y="9999"/>
                    <a:pt x="3230" y="10109"/>
                  </a:cubicBezTo>
                  <a:cubicBezTo>
                    <a:pt x="3385" y="10227"/>
                    <a:pt x="3540" y="10300"/>
                    <a:pt x="3686" y="10337"/>
                  </a:cubicBezTo>
                  <a:cubicBezTo>
                    <a:pt x="3805" y="10337"/>
                    <a:pt x="3878" y="10382"/>
                    <a:pt x="3951" y="10382"/>
                  </a:cubicBezTo>
                  <a:cubicBezTo>
                    <a:pt x="3997" y="10154"/>
                    <a:pt x="4033" y="9926"/>
                    <a:pt x="4033" y="9616"/>
                  </a:cubicBezTo>
                  <a:cubicBezTo>
                    <a:pt x="4070" y="9197"/>
                    <a:pt x="4070" y="8786"/>
                    <a:pt x="4070" y="8366"/>
                  </a:cubicBezTo>
                  <a:lnTo>
                    <a:pt x="3997" y="8366"/>
                  </a:lnTo>
                  <a:cubicBezTo>
                    <a:pt x="3914" y="8366"/>
                    <a:pt x="3842" y="8330"/>
                    <a:pt x="3769" y="8330"/>
                  </a:cubicBezTo>
                  <a:cubicBezTo>
                    <a:pt x="3650" y="8284"/>
                    <a:pt x="3495" y="8248"/>
                    <a:pt x="3385" y="8175"/>
                  </a:cubicBezTo>
                  <a:cubicBezTo>
                    <a:pt x="3121" y="8056"/>
                    <a:pt x="2893" y="7874"/>
                    <a:pt x="2628" y="7600"/>
                  </a:cubicBezTo>
                  <a:cubicBezTo>
                    <a:pt x="2473" y="7454"/>
                    <a:pt x="2355" y="7299"/>
                    <a:pt x="2209" y="7107"/>
                  </a:cubicBezTo>
                  <a:cubicBezTo>
                    <a:pt x="2126" y="7034"/>
                    <a:pt x="2053" y="6962"/>
                    <a:pt x="2017" y="6879"/>
                  </a:cubicBezTo>
                  <a:cubicBezTo>
                    <a:pt x="1980" y="6843"/>
                    <a:pt x="1944" y="6806"/>
                    <a:pt x="1898" y="6733"/>
                  </a:cubicBezTo>
                  <a:lnTo>
                    <a:pt x="1862" y="6688"/>
                  </a:lnTo>
                  <a:lnTo>
                    <a:pt x="1862" y="6651"/>
                  </a:lnTo>
                  <a:lnTo>
                    <a:pt x="1862" y="6615"/>
                  </a:lnTo>
                  <a:lnTo>
                    <a:pt x="1898" y="6578"/>
                  </a:lnTo>
                  <a:cubicBezTo>
                    <a:pt x="1944" y="6578"/>
                    <a:pt x="1980" y="6578"/>
                    <a:pt x="1980" y="6615"/>
                  </a:cubicBezTo>
                  <a:cubicBezTo>
                    <a:pt x="2017" y="6651"/>
                    <a:pt x="2053" y="6733"/>
                    <a:pt x="2090" y="6770"/>
                  </a:cubicBezTo>
                  <a:lnTo>
                    <a:pt x="2126" y="6806"/>
                  </a:lnTo>
                  <a:cubicBezTo>
                    <a:pt x="2209" y="6879"/>
                    <a:pt x="2245" y="6962"/>
                    <a:pt x="2318" y="7034"/>
                  </a:cubicBezTo>
                  <a:cubicBezTo>
                    <a:pt x="2473" y="7226"/>
                    <a:pt x="2628" y="7418"/>
                    <a:pt x="2774" y="7527"/>
                  </a:cubicBezTo>
                  <a:cubicBezTo>
                    <a:pt x="3002" y="7755"/>
                    <a:pt x="3194" y="7947"/>
                    <a:pt x="3422" y="8056"/>
                  </a:cubicBezTo>
                  <a:cubicBezTo>
                    <a:pt x="3540" y="8138"/>
                    <a:pt x="3650" y="8175"/>
                    <a:pt x="3769" y="8211"/>
                  </a:cubicBezTo>
                  <a:cubicBezTo>
                    <a:pt x="3842" y="8211"/>
                    <a:pt x="3914" y="8248"/>
                    <a:pt x="4033" y="8248"/>
                  </a:cubicBezTo>
                  <a:lnTo>
                    <a:pt x="4070" y="8248"/>
                  </a:lnTo>
                  <a:cubicBezTo>
                    <a:pt x="4070" y="7491"/>
                    <a:pt x="3997" y="6733"/>
                    <a:pt x="3914" y="6086"/>
                  </a:cubicBezTo>
                  <a:lnTo>
                    <a:pt x="3495" y="6086"/>
                  </a:lnTo>
                  <a:cubicBezTo>
                    <a:pt x="3385" y="6049"/>
                    <a:pt x="3267" y="6049"/>
                    <a:pt x="3121" y="6004"/>
                  </a:cubicBezTo>
                  <a:cubicBezTo>
                    <a:pt x="3002" y="5967"/>
                    <a:pt x="2856" y="5894"/>
                    <a:pt x="2738" y="5858"/>
                  </a:cubicBezTo>
                  <a:cubicBezTo>
                    <a:pt x="2665" y="5821"/>
                    <a:pt x="2546" y="5739"/>
                    <a:pt x="2400" y="5666"/>
                  </a:cubicBezTo>
                  <a:cubicBezTo>
                    <a:pt x="2282" y="5630"/>
                    <a:pt x="2209" y="5547"/>
                    <a:pt x="2090" y="5438"/>
                  </a:cubicBezTo>
                  <a:cubicBezTo>
                    <a:pt x="1862" y="5319"/>
                    <a:pt x="1670" y="5137"/>
                    <a:pt x="1488" y="4945"/>
                  </a:cubicBezTo>
                  <a:cubicBezTo>
                    <a:pt x="1406" y="4827"/>
                    <a:pt x="1333" y="4754"/>
                    <a:pt x="1260" y="4635"/>
                  </a:cubicBezTo>
                  <a:cubicBezTo>
                    <a:pt x="1214" y="4599"/>
                    <a:pt x="1178" y="4562"/>
                    <a:pt x="1141" y="4526"/>
                  </a:cubicBezTo>
                  <a:cubicBezTo>
                    <a:pt x="1141" y="4489"/>
                    <a:pt x="1105" y="4453"/>
                    <a:pt x="1105" y="4453"/>
                  </a:cubicBezTo>
                  <a:lnTo>
                    <a:pt x="1105" y="4407"/>
                  </a:lnTo>
                  <a:lnTo>
                    <a:pt x="1068" y="4407"/>
                  </a:lnTo>
                  <a:lnTo>
                    <a:pt x="1068" y="4371"/>
                  </a:lnTo>
                  <a:lnTo>
                    <a:pt x="1032" y="4334"/>
                  </a:lnTo>
                  <a:lnTo>
                    <a:pt x="1068" y="4298"/>
                  </a:lnTo>
                  <a:lnTo>
                    <a:pt x="1105" y="4261"/>
                  </a:lnTo>
                  <a:cubicBezTo>
                    <a:pt x="1141" y="4261"/>
                    <a:pt x="1141" y="4261"/>
                    <a:pt x="1178" y="4298"/>
                  </a:cubicBezTo>
                  <a:lnTo>
                    <a:pt x="1260" y="4371"/>
                  </a:lnTo>
                  <a:lnTo>
                    <a:pt x="1296" y="4453"/>
                  </a:lnTo>
                  <a:lnTo>
                    <a:pt x="1333" y="4489"/>
                  </a:lnTo>
                  <a:cubicBezTo>
                    <a:pt x="1369" y="4526"/>
                    <a:pt x="1406" y="4562"/>
                    <a:pt x="1406" y="4599"/>
                  </a:cubicBezTo>
                  <a:cubicBezTo>
                    <a:pt x="1524" y="4717"/>
                    <a:pt x="1597" y="4827"/>
                    <a:pt x="1716" y="4909"/>
                  </a:cubicBezTo>
                  <a:cubicBezTo>
                    <a:pt x="1980" y="5173"/>
                    <a:pt x="2282" y="5402"/>
                    <a:pt x="2583" y="5593"/>
                  </a:cubicBezTo>
                  <a:cubicBezTo>
                    <a:pt x="2701" y="5666"/>
                    <a:pt x="2811" y="5703"/>
                    <a:pt x="2929" y="5739"/>
                  </a:cubicBezTo>
                  <a:cubicBezTo>
                    <a:pt x="3039" y="5821"/>
                    <a:pt x="3157" y="5858"/>
                    <a:pt x="3267" y="5894"/>
                  </a:cubicBezTo>
                  <a:cubicBezTo>
                    <a:pt x="3458" y="5931"/>
                    <a:pt x="3577" y="5967"/>
                    <a:pt x="3686" y="5967"/>
                  </a:cubicBezTo>
                  <a:lnTo>
                    <a:pt x="3914" y="5967"/>
                  </a:lnTo>
                  <a:cubicBezTo>
                    <a:pt x="3878" y="5703"/>
                    <a:pt x="3878" y="5438"/>
                    <a:pt x="3842" y="5210"/>
                  </a:cubicBezTo>
                  <a:lnTo>
                    <a:pt x="3842" y="5091"/>
                  </a:lnTo>
                  <a:lnTo>
                    <a:pt x="3805" y="5055"/>
                  </a:lnTo>
                  <a:cubicBezTo>
                    <a:pt x="3805" y="4790"/>
                    <a:pt x="3769" y="4562"/>
                    <a:pt x="3723" y="4298"/>
                  </a:cubicBezTo>
                  <a:lnTo>
                    <a:pt x="3723" y="4106"/>
                  </a:lnTo>
                  <a:cubicBezTo>
                    <a:pt x="3686" y="4033"/>
                    <a:pt x="3686" y="3915"/>
                    <a:pt x="3686" y="3805"/>
                  </a:cubicBezTo>
                  <a:lnTo>
                    <a:pt x="3650" y="3805"/>
                  </a:lnTo>
                  <a:lnTo>
                    <a:pt x="3650" y="3769"/>
                  </a:lnTo>
                  <a:lnTo>
                    <a:pt x="3540" y="3769"/>
                  </a:lnTo>
                  <a:cubicBezTo>
                    <a:pt x="3495" y="3723"/>
                    <a:pt x="3422" y="3723"/>
                    <a:pt x="3385" y="3686"/>
                  </a:cubicBezTo>
                  <a:cubicBezTo>
                    <a:pt x="3230" y="3614"/>
                    <a:pt x="3157" y="3495"/>
                    <a:pt x="3084" y="3422"/>
                  </a:cubicBezTo>
                  <a:cubicBezTo>
                    <a:pt x="3002" y="3349"/>
                    <a:pt x="2929" y="3230"/>
                    <a:pt x="2856" y="3121"/>
                  </a:cubicBezTo>
                  <a:cubicBezTo>
                    <a:pt x="2774" y="3002"/>
                    <a:pt x="2701" y="2893"/>
                    <a:pt x="2665" y="2774"/>
                  </a:cubicBezTo>
                  <a:lnTo>
                    <a:pt x="2665" y="2738"/>
                  </a:lnTo>
                  <a:lnTo>
                    <a:pt x="2628" y="2701"/>
                  </a:lnTo>
                  <a:lnTo>
                    <a:pt x="2628" y="2665"/>
                  </a:lnTo>
                  <a:cubicBezTo>
                    <a:pt x="2628" y="2628"/>
                    <a:pt x="2628" y="2628"/>
                    <a:pt x="2665" y="2628"/>
                  </a:cubicBezTo>
                  <a:cubicBezTo>
                    <a:pt x="2701" y="2628"/>
                    <a:pt x="2738" y="2628"/>
                    <a:pt x="2738" y="2665"/>
                  </a:cubicBezTo>
                  <a:cubicBezTo>
                    <a:pt x="2774" y="2701"/>
                    <a:pt x="2811" y="2774"/>
                    <a:pt x="2856" y="2856"/>
                  </a:cubicBezTo>
                  <a:lnTo>
                    <a:pt x="2893" y="2893"/>
                  </a:lnTo>
                  <a:cubicBezTo>
                    <a:pt x="3002" y="3084"/>
                    <a:pt x="3121" y="3267"/>
                    <a:pt x="3267" y="3458"/>
                  </a:cubicBezTo>
                  <a:cubicBezTo>
                    <a:pt x="3349" y="3495"/>
                    <a:pt x="3385" y="3541"/>
                    <a:pt x="3458" y="3577"/>
                  </a:cubicBezTo>
                  <a:cubicBezTo>
                    <a:pt x="3495" y="3614"/>
                    <a:pt x="3540" y="3614"/>
                    <a:pt x="3577" y="3650"/>
                  </a:cubicBezTo>
                  <a:lnTo>
                    <a:pt x="3650" y="3650"/>
                  </a:lnTo>
                  <a:lnTo>
                    <a:pt x="3613" y="3422"/>
                  </a:lnTo>
                  <a:lnTo>
                    <a:pt x="3613" y="3349"/>
                  </a:lnTo>
                  <a:cubicBezTo>
                    <a:pt x="3540" y="2856"/>
                    <a:pt x="3458" y="2400"/>
                    <a:pt x="3349" y="1898"/>
                  </a:cubicBezTo>
                  <a:lnTo>
                    <a:pt x="3312" y="1898"/>
                  </a:lnTo>
                  <a:cubicBezTo>
                    <a:pt x="3267" y="1898"/>
                    <a:pt x="3230" y="1862"/>
                    <a:pt x="3157" y="1862"/>
                  </a:cubicBezTo>
                  <a:cubicBezTo>
                    <a:pt x="3121" y="1825"/>
                    <a:pt x="3084" y="1789"/>
                    <a:pt x="3039" y="1789"/>
                  </a:cubicBezTo>
                  <a:cubicBezTo>
                    <a:pt x="2966" y="1716"/>
                    <a:pt x="2929" y="1634"/>
                    <a:pt x="2856" y="1524"/>
                  </a:cubicBezTo>
                  <a:cubicBezTo>
                    <a:pt x="2738" y="1369"/>
                    <a:pt x="2665" y="1214"/>
                    <a:pt x="2583" y="1032"/>
                  </a:cubicBezTo>
                  <a:lnTo>
                    <a:pt x="2583" y="986"/>
                  </a:lnTo>
                  <a:lnTo>
                    <a:pt x="2701" y="986"/>
                  </a:lnTo>
                  <a:cubicBezTo>
                    <a:pt x="2738" y="1068"/>
                    <a:pt x="2738" y="1105"/>
                    <a:pt x="2774" y="1141"/>
                  </a:cubicBezTo>
                  <a:cubicBezTo>
                    <a:pt x="2811" y="1214"/>
                    <a:pt x="2856" y="1296"/>
                    <a:pt x="2893" y="1333"/>
                  </a:cubicBezTo>
                  <a:cubicBezTo>
                    <a:pt x="2966" y="1488"/>
                    <a:pt x="3039" y="1597"/>
                    <a:pt x="3121" y="1670"/>
                  </a:cubicBezTo>
                  <a:cubicBezTo>
                    <a:pt x="3157" y="1716"/>
                    <a:pt x="3194" y="1752"/>
                    <a:pt x="3230" y="1789"/>
                  </a:cubicBezTo>
                  <a:cubicBezTo>
                    <a:pt x="3267" y="1789"/>
                    <a:pt x="3267" y="1789"/>
                    <a:pt x="3312" y="1825"/>
                  </a:cubicBezTo>
                  <a:cubicBezTo>
                    <a:pt x="3312" y="1670"/>
                    <a:pt x="3267" y="1561"/>
                    <a:pt x="3230" y="1442"/>
                  </a:cubicBezTo>
                  <a:lnTo>
                    <a:pt x="3194" y="1214"/>
                  </a:lnTo>
                  <a:cubicBezTo>
                    <a:pt x="3121" y="986"/>
                    <a:pt x="3084" y="758"/>
                    <a:pt x="3002" y="530"/>
                  </a:cubicBezTo>
                  <a:lnTo>
                    <a:pt x="3039" y="494"/>
                  </a:lnTo>
                  <a:lnTo>
                    <a:pt x="3084" y="530"/>
                  </a:lnTo>
                  <a:lnTo>
                    <a:pt x="3121" y="722"/>
                  </a:lnTo>
                  <a:cubicBezTo>
                    <a:pt x="3194" y="950"/>
                    <a:pt x="3267" y="1141"/>
                    <a:pt x="3312" y="1369"/>
                  </a:cubicBezTo>
                  <a:cubicBezTo>
                    <a:pt x="3349" y="1524"/>
                    <a:pt x="3385" y="1670"/>
                    <a:pt x="3422" y="1825"/>
                  </a:cubicBezTo>
                  <a:cubicBezTo>
                    <a:pt x="3458" y="1789"/>
                    <a:pt x="3458" y="1789"/>
                    <a:pt x="3495" y="1789"/>
                  </a:cubicBezTo>
                  <a:cubicBezTo>
                    <a:pt x="3495" y="1752"/>
                    <a:pt x="3540" y="1752"/>
                    <a:pt x="3540" y="1716"/>
                  </a:cubicBezTo>
                  <a:cubicBezTo>
                    <a:pt x="3577" y="1670"/>
                    <a:pt x="3613" y="1597"/>
                    <a:pt x="3650" y="1488"/>
                  </a:cubicBezTo>
                  <a:cubicBezTo>
                    <a:pt x="3686" y="1406"/>
                    <a:pt x="3723" y="1296"/>
                    <a:pt x="3723" y="1214"/>
                  </a:cubicBezTo>
                  <a:lnTo>
                    <a:pt x="3769" y="1178"/>
                  </a:lnTo>
                  <a:cubicBezTo>
                    <a:pt x="3769" y="1141"/>
                    <a:pt x="3769" y="1105"/>
                    <a:pt x="3805" y="1032"/>
                  </a:cubicBezTo>
                  <a:lnTo>
                    <a:pt x="3878" y="1032"/>
                  </a:lnTo>
                  <a:cubicBezTo>
                    <a:pt x="3842" y="1105"/>
                    <a:pt x="3842" y="1141"/>
                    <a:pt x="3805" y="1214"/>
                  </a:cubicBezTo>
                  <a:lnTo>
                    <a:pt x="3805" y="1296"/>
                  </a:lnTo>
                  <a:cubicBezTo>
                    <a:pt x="3769" y="1406"/>
                    <a:pt x="3723" y="1524"/>
                    <a:pt x="3686" y="1597"/>
                  </a:cubicBezTo>
                  <a:cubicBezTo>
                    <a:pt x="3650" y="1670"/>
                    <a:pt x="3650" y="1716"/>
                    <a:pt x="3613" y="1752"/>
                  </a:cubicBezTo>
                  <a:cubicBezTo>
                    <a:pt x="3577" y="1789"/>
                    <a:pt x="3577" y="1825"/>
                    <a:pt x="3540" y="1862"/>
                  </a:cubicBezTo>
                  <a:lnTo>
                    <a:pt x="3495" y="1862"/>
                  </a:lnTo>
                  <a:lnTo>
                    <a:pt x="3458" y="1898"/>
                  </a:lnTo>
                  <a:lnTo>
                    <a:pt x="3495" y="2090"/>
                  </a:lnTo>
                  <a:lnTo>
                    <a:pt x="3540" y="2245"/>
                  </a:lnTo>
                  <a:cubicBezTo>
                    <a:pt x="3650" y="2738"/>
                    <a:pt x="3723" y="3121"/>
                    <a:pt x="3805" y="3458"/>
                  </a:cubicBezTo>
                  <a:lnTo>
                    <a:pt x="3805" y="3614"/>
                  </a:lnTo>
                  <a:cubicBezTo>
                    <a:pt x="3842" y="3614"/>
                    <a:pt x="3878" y="3577"/>
                    <a:pt x="3878" y="3577"/>
                  </a:cubicBezTo>
                  <a:cubicBezTo>
                    <a:pt x="3914" y="3541"/>
                    <a:pt x="3951" y="3495"/>
                    <a:pt x="3997" y="3458"/>
                  </a:cubicBezTo>
                  <a:cubicBezTo>
                    <a:pt x="4106" y="3312"/>
                    <a:pt x="4143" y="3194"/>
                    <a:pt x="4179" y="3039"/>
                  </a:cubicBezTo>
                  <a:cubicBezTo>
                    <a:pt x="4225" y="2966"/>
                    <a:pt x="4261" y="2893"/>
                    <a:pt x="4298" y="2811"/>
                  </a:cubicBezTo>
                  <a:lnTo>
                    <a:pt x="4298" y="2774"/>
                  </a:lnTo>
                  <a:cubicBezTo>
                    <a:pt x="4298" y="2738"/>
                    <a:pt x="4334" y="2665"/>
                    <a:pt x="4334" y="2628"/>
                  </a:cubicBezTo>
                  <a:lnTo>
                    <a:pt x="4371" y="2583"/>
                  </a:lnTo>
                  <a:lnTo>
                    <a:pt x="4407" y="2583"/>
                  </a:lnTo>
                  <a:lnTo>
                    <a:pt x="4407" y="2628"/>
                  </a:lnTo>
                  <a:lnTo>
                    <a:pt x="4407" y="2665"/>
                  </a:lnTo>
                  <a:cubicBezTo>
                    <a:pt x="4371" y="2738"/>
                    <a:pt x="4371" y="2774"/>
                    <a:pt x="4334" y="2856"/>
                  </a:cubicBezTo>
                  <a:lnTo>
                    <a:pt x="4298" y="2966"/>
                  </a:lnTo>
                  <a:cubicBezTo>
                    <a:pt x="4261" y="3121"/>
                    <a:pt x="4225" y="3230"/>
                    <a:pt x="4179" y="3312"/>
                  </a:cubicBezTo>
                  <a:cubicBezTo>
                    <a:pt x="4143" y="3422"/>
                    <a:pt x="4070" y="3541"/>
                    <a:pt x="3997" y="3614"/>
                  </a:cubicBezTo>
                  <a:cubicBezTo>
                    <a:pt x="3951" y="3650"/>
                    <a:pt x="3914" y="3686"/>
                    <a:pt x="3842" y="3723"/>
                  </a:cubicBezTo>
                  <a:cubicBezTo>
                    <a:pt x="3878" y="3842"/>
                    <a:pt x="3878" y="3997"/>
                    <a:pt x="3914" y="4106"/>
                  </a:cubicBezTo>
                  <a:cubicBezTo>
                    <a:pt x="3951" y="4298"/>
                    <a:pt x="3951" y="4526"/>
                    <a:pt x="3997" y="4717"/>
                  </a:cubicBezTo>
                  <a:cubicBezTo>
                    <a:pt x="4033" y="5055"/>
                    <a:pt x="4070" y="5365"/>
                    <a:pt x="4106" y="5703"/>
                  </a:cubicBezTo>
                  <a:lnTo>
                    <a:pt x="4143" y="5821"/>
                  </a:lnTo>
                  <a:lnTo>
                    <a:pt x="4143" y="5894"/>
                  </a:lnTo>
                  <a:cubicBezTo>
                    <a:pt x="4179" y="5894"/>
                    <a:pt x="4225" y="5858"/>
                    <a:pt x="4298" y="5858"/>
                  </a:cubicBezTo>
                  <a:cubicBezTo>
                    <a:pt x="4371" y="5821"/>
                    <a:pt x="4407" y="5776"/>
                    <a:pt x="4489" y="5739"/>
                  </a:cubicBezTo>
                  <a:cubicBezTo>
                    <a:pt x="4526" y="5703"/>
                    <a:pt x="4599" y="5666"/>
                    <a:pt x="4681" y="5593"/>
                  </a:cubicBezTo>
                  <a:cubicBezTo>
                    <a:pt x="4827" y="5438"/>
                    <a:pt x="5018" y="5283"/>
                    <a:pt x="5210" y="5018"/>
                  </a:cubicBezTo>
                  <a:cubicBezTo>
                    <a:pt x="5283" y="4863"/>
                    <a:pt x="5401" y="4717"/>
                    <a:pt x="5511" y="4526"/>
                  </a:cubicBezTo>
                  <a:cubicBezTo>
                    <a:pt x="5547" y="4453"/>
                    <a:pt x="5593" y="4407"/>
                    <a:pt x="5630" y="4334"/>
                  </a:cubicBezTo>
                  <a:cubicBezTo>
                    <a:pt x="5703" y="4261"/>
                    <a:pt x="5739" y="4143"/>
                    <a:pt x="5821" y="4070"/>
                  </a:cubicBezTo>
                  <a:lnTo>
                    <a:pt x="5821" y="4033"/>
                  </a:lnTo>
                  <a:lnTo>
                    <a:pt x="5858" y="4070"/>
                  </a:lnTo>
                  <a:cubicBezTo>
                    <a:pt x="5776" y="4225"/>
                    <a:pt x="5703" y="4334"/>
                    <a:pt x="5630" y="4453"/>
                  </a:cubicBezTo>
                  <a:lnTo>
                    <a:pt x="5630" y="4489"/>
                  </a:lnTo>
                  <a:lnTo>
                    <a:pt x="5593" y="4526"/>
                  </a:lnTo>
                  <a:lnTo>
                    <a:pt x="5593" y="4562"/>
                  </a:lnTo>
                  <a:cubicBezTo>
                    <a:pt x="5547" y="4599"/>
                    <a:pt x="5511" y="4681"/>
                    <a:pt x="5438" y="4754"/>
                  </a:cubicBezTo>
                  <a:cubicBezTo>
                    <a:pt x="5283" y="5055"/>
                    <a:pt x="5137" y="5246"/>
                    <a:pt x="4945" y="5438"/>
                  </a:cubicBezTo>
                  <a:cubicBezTo>
                    <a:pt x="4863" y="5547"/>
                    <a:pt x="4754" y="5630"/>
                    <a:pt x="4635" y="5739"/>
                  </a:cubicBezTo>
                  <a:cubicBezTo>
                    <a:pt x="4526" y="5821"/>
                    <a:pt x="4407" y="5894"/>
                    <a:pt x="4298" y="5967"/>
                  </a:cubicBezTo>
                  <a:cubicBezTo>
                    <a:pt x="4261" y="5967"/>
                    <a:pt x="4225" y="6004"/>
                    <a:pt x="4179" y="6004"/>
                  </a:cubicBezTo>
                  <a:lnTo>
                    <a:pt x="4179" y="6086"/>
                  </a:lnTo>
                  <a:cubicBezTo>
                    <a:pt x="4225" y="6350"/>
                    <a:pt x="4225" y="6615"/>
                    <a:pt x="4261" y="6916"/>
                  </a:cubicBezTo>
                  <a:cubicBezTo>
                    <a:pt x="4298" y="7372"/>
                    <a:pt x="4334" y="7755"/>
                    <a:pt x="4334" y="8138"/>
                  </a:cubicBezTo>
                  <a:cubicBezTo>
                    <a:pt x="4453" y="8138"/>
                    <a:pt x="4526" y="8056"/>
                    <a:pt x="4599" y="7983"/>
                  </a:cubicBezTo>
                  <a:cubicBezTo>
                    <a:pt x="4717" y="7910"/>
                    <a:pt x="4863" y="7755"/>
                    <a:pt x="4945" y="7600"/>
                  </a:cubicBezTo>
                  <a:cubicBezTo>
                    <a:pt x="5055" y="7491"/>
                    <a:pt x="5137" y="7372"/>
                    <a:pt x="5173" y="7263"/>
                  </a:cubicBezTo>
                  <a:cubicBezTo>
                    <a:pt x="5173" y="7226"/>
                    <a:pt x="5173" y="7190"/>
                    <a:pt x="5210" y="7144"/>
                  </a:cubicBezTo>
                  <a:lnTo>
                    <a:pt x="5246" y="7144"/>
                  </a:lnTo>
                  <a:lnTo>
                    <a:pt x="5246" y="7190"/>
                  </a:lnTo>
                  <a:cubicBezTo>
                    <a:pt x="5210" y="7263"/>
                    <a:pt x="5173" y="7372"/>
                    <a:pt x="5091" y="7491"/>
                  </a:cubicBezTo>
                  <a:cubicBezTo>
                    <a:pt x="5055" y="7600"/>
                    <a:pt x="4945" y="7719"/>
                    <a:pt x="4863" y="7874"/>
                  </a:cubicBezTo>
                  <a:cubicBezTo>
                    <a:pt x="4754" y="7983"/>
                    <a:pt x="4635" y="8056"/>
                    <a:pt x="4526" y="8175"/>
                  </a:cubicBezTo>
                  <a:cubicBezTo>
                    <a:pt x="4453" y="8211"/>
                    <a:pt x="4407" y="8211"/>
                    <a:pt x="4371" y="8248"/>
                  </a:cubicBezTo>
                  <a:lnTo>
                    <a:pt x="4371" y="9124"/>
                  </a:lnTo>
                  <a:cubicBezTo>
                    <a:pt x="4334" y="9580"/>
                    <a:pt x="4298" y="9999"/>
                    <a:pt x="4261" y="10382"/>
                  </a:cubicBezTo>
                  <a:lnTo>
                    <a:pt x="4298" y="10382"/>
                  </a:lnTo>
                  <a:cubicBezTo>
                    <a:pt x="4407" y="10337"/>
                    <a:pt x="4489" y="10300"/>
                    <a:pt x="4599" y="10264"/>
                  </a:cubicBezTo>
                  <a:cubicBezTo>
                    <a:pt x="4790" y="10191"/>
                    <a:pt x="4945" y="10072"/>
                    <a:pt x="5137" y="9926"/>
                  </a:cubicBezTo>
                  <a:cubicBezTo>
                    <a:pt x="5319" y="9771"/>
                    <a:pt x="5511" y="9580"/>
                    <a:pt x="5739" y="9315"/>
                  </a:cubicBezTo>
                  <a:cubicBezTo>
                    <a:pt x="5858" y="9197"/>
                    <a:pt x="5967" y="9051"/>
                    <a:pt x="6086" y="8932"/>
                  </a:cubicBezTo>
                  <a:lnTo>
                    <a:pt x="6232" y="8740"/>
                  </a:lnTo>
                  <a:lnTo>
                    <a:pt x="6277" y="8740"/>
                  </a:lnTo>
                  <a:lnTo>
                    <a:pt x="6277" y="8786"/>
                  </a:lnTo>
                  <a:cubicBezTo>
                    <a:pt x="6195" y="8859"/>
                    <a:pt x="6159" y="8932"/>
                    <a:pt x="6086" y="9014"/>
                  </a:cubicBezTo>
                  <a:cubicBezTo>
                    <a:pt x="5967" y="9160"/>
                    <a:pt x="5858" y="9279"/>
                    <a:pt x="5739" y="9388"/>
                  </a:cubicBezTo>
                  <a:cubicBezTo>
                    <a:pt x="5511" y="9698"/>
                    <a:pt x="5283" y="9881"/>
                    <a:pt x="5055" y="10072"/>
                  </a:cubicBezTo>
                  <a:cubicBezTo>
                    <a:pt x="4945" y="10154"/>
                    <a:pt x="4827" y="10264"/>
                    <a:pt x="4717" y="10337"/>
                  </a:cubicBezTo>
                  <a:cubicBezTo>
                    <a:pt x="4562" y="10419"/>
                    <a:pt x="4453" y="10455"/>
                    <a:pt x="4298" y="10492"/>
                  </a:cubicBezTo>
                  <a:lnTo>
                    <a:pt x="4261" y="10492"/>
                  </a:lnTo>
                  <a:cubicBezTo>
                    <a:pt x="4179" y="10793"/>
                    <a:pt x="4143" y="11067"/>
                    <a:pt x="4070" y="11331"/>
                  </a:cubicBezTo>
                  <a:cubicBezTo>
                    <a:pt x="4070" y="11404"/>
                    <a:pt x="4033" y="11477"/>
                    <a:pt x="3997" y="11559"/>
                  </a:cubicBezTo>
                  <a:lnTo>
                    <a:pt x="4033" y="11523"/>
                  </a:lnTo>
                  <a:lnTo>
                    <a:pt x="4070" y="11523"/>
                  </a:lnTo>
                  <a:lnTo>
                    <a:pt x="4070" y="11477"/>
                  </a:lnTo>
                  <a:cubicBezTo>
                    <a:pt x="4179" y="11523"/>
                    <a:pt x="4261" y="11523"/>
                    <a:pt x="4371" y="11559"/>
                  </a:cubicBezTo>
                  <a:lnTo>
                    <a:pt x="4407" y="11559"/>
                  </a:lnTo>
                  <a:cubicBezTo>
                    <a:pt x="4453" y="11559"/>
                    <a:pt x="4489" y="11523"/>
                    <a:pt x="4526" y="11441"/>
                  </a:cubicBezTo>
                  <a:cubicBezTo>
                    <a:pt x="4526" y="11441"/>
                    <a:pt x="4526" y="11404"/>
                    <a:pt x="4489" y="11368"/>
                  </a:cubicBezTo>
                  <a:cubicBezTo>
                    <a:pt x="4489" y="11368"/>
                    <a:pt x="4453" y="11331"/>
                    <a:pt x="4407" y="11331"/>
                  </a:cubicBezTo>
                  <a:lnTo>
                    <a:pt x="4334" y="11331"/>
                  </a:lnTo>
                  <a:lnTo>
                    <a:pt x="4225" y="11295"/>
                  </a:lnTo>
                  <a:cubicBezTo>
                    <a:pt x="4261" y="11295"/>
                    <a:pt x="4298" y="11295"/>
                    <a:pt x="4298" y="11249"/>
                  </a:cubicBezTo>
                  <a:lnTo>
                    <a:pt x="4334" y="11213"/>
                  </a:lnTo>
                  <a:cubicBezTo>
                    <a:pt x="4681" y="10948"/>
                    <a:pt x="5091" y="10757"/>
                    <a:pt x="5438" y="10565"/>
                  </a:cubicBezTo>
                  <a:lnTo>
                    <a:pt x="5547" y="10528"/>
                  </a:lnTo>
                  <a:cubicBezTo>
                    <a:pt x="5703" y="10455"/>
                    <a:pt x="5858" y="10382"/>
                    <a:pt x="6004" y="10300"/>
                  </a:cubicBezTo>
                  <a:cubicBezTo>
                    <a:pt x="6232" y="10191"/>
                    <a:pt x="6460" y="9999"/>
                    <a:pt x="6615" y="9844"/>
                  </a:cubicBezTo>
                  <a:cubicBezTo>
                    <a:pt x="6770" y="9735"/>
                    <a:pt x="6843" y="9580"/>
                    <a:pt x="6916" y="9470"/>
                  </a:cubicBezTo>
                  <a:cubicBezTo>
                    <a:pt x="7034" y="9315"/>
                    <a:pt x="7071" y="9160"/>
                    <a:pt x="7107" y="9051"/>
                  </a:cubicBezTo>
                  <a:cubicBezTo>
                    <a:pt x="7107" y="8859"/>
                    <a:pt x="7107" y="8704"/>
                    <a:pt x="7071" y="8558"/>
                  </a:cubicBezTo>
                  <a:cubicBezTo>
                    <a:pt x="7034" y="8403"/>
                    <a:pt x="6961" y="8284"/>
                    <a:pt x="6879" y="8175"/>
                  </a:cubicBezTo>
                  <a:cubicBezTo>
                    <a:pt x="6733" y="7947"/>
                    <a:pt x="6460" y="7792"/>
                    <a:pt x="6232" y="7646"/>
                  </a:cubicBezTo>
                  <a:lnTo>
                    <a:pt x="6232" y="7600"/>
                  </a:lnTo>
                  <a:cubicBezTo>
                    <a:pt x="6086" y="7491"/>
                    <a:pt x="5894" y="7372"/>
                    <a:pt x="5739" y="7226"/>
                  </a:cubicBezTo>
                  <a:cubicBezTo>
                    <a:pt x="5666" y="7190"/>
                    <a:pt x="5630" y="7107"/>
                    <a:pt x="5593" y="7034"/>
                  </a:cubicBezTo>
                  <a:cubicBezTo>
                    <a:pt x="5547" y="6998"/>
                    <a:pt x="5511" y="6916"/>
                    <a:pt x="5511" y="6843"/>
                  </a:cubicBezTo>
                  <a:cubicBezTo>
                    <a:pt x="5511" y="6806"/>
                    <a:pt x="5474" y="6733"/>
                    <a:pt x="5511" y="6651"/>
                  </a:cubicBezTo>
                  <a:cubicBezTo>
                    <a:pt x="5511" y="6578"/>
                    <a:pt x="5511" y="6505"/>
                    <a:pt x="5547" y="6423"/>
                  </a:cubicBezTo>
                  <a:cubicBezTo>
                    <a:pt x="5593" y="6350"/>
                    <a:pt x="5630" y="6277"/>
                    <a:pt x="5703" y="6159"/>
                  </a:cubicBezTo>
                  <a:cubicBezTo>
                    <a:pt x="5821" y="6004"/>
                    <a:pt x="5967" y="5858"/>
                    <a:pt x="6122" y="5739"/>
                  </a:cubicBezTo>
                  <a:lnTo>
                    <a:pt x="6159" y="5666"/>
                  </a:lnTo>
                  <a:cubicBezTo>
                    <a:pt x="6387" y="5511"/>
                    <a:pt x="6578" y="5319"/>
                    <a:pt x="6733" y="5091"/>
                  </a:cubicBezTo>
                  <a:cubicBezTo>
                    <a:pt x="6916" y="4827"/>
                    <a:pt x="6998" y="4489"/>
                    <a:pt x="6961" y="4225"/>
                  </a:cubicBezTo>
                  <a:cubicBezTo>
                    <a:pt x="6916" y="4070"/>
                    <a:pt x="6843" y="3951"/>
                    <a:pt x="6770" y="3842"/>
                  </a:cubicBezTo>
                  <a:cubicBezTo>
                    <a:pt x="6651" y="3723"/>
                    <a:pt x="6542" y="3614"/>
                    <a:pt x="6423" y="3541"/>
                  </a:cubicBezTo>
                  <a:cubicBezTo>
                    <a:pt x="6277" y="3458"/>
                    <a:pt x="6159" y="3385"/>
                    <a:pt x="6004" y="3312"/>
                  </a:cubicBezTo>
                  <a:cubicBezTo>
                    <a:pt x="5894" y="3312"/>
                    <a:pt x="5821" y="3267"/>
                    <a:pt x="5739" y="3230"/>
                  </a:cubicBezTo>
                  <a:lnTo>
                    <a:pt x="5666" y="3230"/>
                  </a:lnTo>
                  <a:lnTo>
                    <a:pt x="5630" y="3194"/>
                  </a:lnTo>
                  <a:lnTo>
                    <a:pt x="5511" y="3194"/>
                  </a:lnTo>
                  <a:cubicBezTo>
                    <a:pt x="5319" y="3121"/>
                    <a:pt x="5210" y="3084"/>
                    <a:pt x="5091" y="3002"/>
                  </a:cubicBezTo>
                  <a:cubicBezTo>
                    <a:pt x="5018" y="2966"/>
                    <a:pt x="4945" y="2893"/>
                    <a:pt x="4863" y="2856"/>
                  </a:cubicBezTo>
                  <a:cubicBezTo>
                    <a:pt x="4827" y="2774"/>
                    <a:pt x="4754" y="2738"/>
                    <a:pt x="4717" y="2665"/>
                  </a:cubicBezTo>
                  <a:cubicBezTo>
                    <a:pt x="4681" y="2546"/>
                    <a:pt x="4635" y="2437"/>
                    <a:pt x="4599" y="2282"/>
                  </a:cubicBezTo>
                  <a:cubicBezTo>
                    <a:pt x="4562" y="2172"/>
                    <a:pt x="4526" y="2017"/>
                    <a:pt x="4526" y="1898"/>
                  </a:cubicBezTo>
                  <a:lnTo>
                    <a:pt x="4526" y="1862"/>
                  </a:lnTo>
                  <a:cubicBezTo>
                    <a:pt x="4526" y="1825"/>
                    <a:pt x="4526" y="1752"/>
                    <a:pt x="4489" y="1716"/>
                  </a:cubicBezTo>
                  <a:cubicBezTo>
                    <a:pt x="4453" y="1524"/>
                    <a:pt x="4407" y="1333"/>
                    <a:pt x="4371" y="1178"/>
                  </a:cubicBezTo>
                  <a:cubicBezTo>
                    <a:pt x="4298" y="986"/>
                    <a:pt x="4225" y="840"/>
                    <a:pt x="4143" y="685"/>
                  </a:cubicBezTo>
                  <a:cubicBezTo>
                    <a:pt x="4033" y="494"/>
                    <a:pt x="3914" y="384"/>
                    <a:pt x="3769" y="265"/>
                  </a:cubicBezTo>
                  <a:cubicBezTo>
                    <a:pt x="3650" y="193"/>
                    <a:pt x="3495" y="120"/>
                    <a:pt x="3349" y="74"/>
                  </a:cubicBezTo>
                  <a:cubicBezTo>
                    <a:pt x="3230" y="37"/>
                    <a:pt x="3084" y="1"/>
                    <a:pt x="2966" y="1"/>
                  </a:cubicBezTo>
                  <a:close/>
                </a:path>
              </a:pathLst>
            </a:custGeom>
            <a:solidFill>
              <a:srgbClr val="FEBF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9" name="Google Shape;3419;p48"/>
            <p:cNvSpPr/>
            <p:nvPr/>
          </p:nvSpPr>
          <p:spPr>
            <a:xfrm>
              <a:off x="8153560" y="3740994"/>
              <a:ext cx="328003" cy="724332"/>
            </a:xfrm>
            <a:custGeom>
              <a:avLst/>
              <a:gdLst/>
              <a:ahLst/>
              <a:cxnLst/>
              <a:rect l="l" t="t" r="r" b="b"/>
              <a:pathLst>
                <a:path w="5247" h="11587" extrusionOk="0">
                  <a:moveTo>
                    <a:pt x="3194" y="1"/>
                  </a:moveTo>
                  <a:lnTo>
                    <a:pt x="3148" y="183"/>
                  </a:lnTo>
                  <a:cubicBezTo>
                    <a:pt x="3075" y="411"/>
                    <a:pt x="3002" y="639"/>
                    <a:pt x="2966" y="867"/>
                  </a:cubicBezTo>
                  <a:cubicBezTo>
                    <a:pt x="2920" y="986"/>
                    <a:pt x="2884" y="1141"/>
                    <a:pt x="2847" y="1287"/>
                  </a:cubicBezTo>
                  <a:cubicBezTo>
                    <a:pt x="2811" y="1287"/>
                    <a:pt x="2811" y="1287"/>
                    <a:pt x="2774" y="1250"/>
                  </a:cubicBezTo>
                  <a:lnTo>
                    <a:pt x="2738" y="1214"/>
                  </a:lnTo>
                  <a:cubicBezTo>
                    <a:pt x="2692" y="1141"/>
                    <a:pt x="2656" y="1059"/>
                    <a:pt x="2619" y="986"/>
                  </a:cubicBezTo>
                  <a:cubicBezTo>
                    <a:pt x="2583" y="867"/>
                    <a:pt x="2546" y="758"/>
                    <a:pt x="2546" y="721"/>
                  </a:cubicBezTo>
                  <a:lnTo>
                    <a:pt x="2510" y="685"/>
                  </a:lnTo>
                  <a:cubicBezTo>
                    <a:pt x="2510" y="603"/>
                    <a:pt x="2510" y="566"/>
                    <a:pt x="2464" y="530"/>
                  </a:cubicBezTo>
                  <a:cubicBezTo>
                    <a:pt x="2464" y="493"/>
                    <a:pt x="2464" y="493"/>
                    <a:pt x="2427" y="493"/>
                  </a:cubicBezTo>
                  <a:lnTo>
                    <a:pt x="2391" y="530"/>
                  </a:lnTo>
                  <a:cubicBezTo>
                    <a:pt x="2427" y="566"/>
                    <a:pt x="2427" y="639"/>
                    <a:pt x="2464" y="685"/>
                  </a:cubicBezTo>
                  <a:lnTo>
                    <a:pt x="2464" y="794"/>
                  </a:lnTo>
                  <a:cubicBezTo>
                    <a:pt x="2510" y="913"/>
                    <a:pt x="2546" y="1022"/>
                    <a:pt x="2583" y="1095"/>
                  </a:cubicBezTo>
                  <a:cubicBezTo>
                    <a:pt x="2619" y="1141"/>
                    <a:pt x="2619" y="1214"/>
                    <a:pt x="2656" y="1250"/>
                  </a:cubicBezTo>
                  <a:cubicBezTo>
                    <a:pt x="2692" y="1287"/>
                    <a:pt x="2692" y="1323"/>
                    <a:pt x="2738" y="1323"/>
                  </a:cubicBezTo>
                  <a:cubicBezTo>
                    <a:pt x="2774" y="1323"/>
                    <a:pt x="2774" y="1369"/>
                    <a:pt x="2774" y="1369"/>
                  </a:cubicBezTo>
                  <a:lnTo>
                    <a:pt x="2811" y="1369"/>
                  </a:lnTo>
                  <a:lnTo>
                    <a:pt x="2774" y="1597"/>
                  </a:lnTo>
                  <a:lnTo>
                    <a:pt x="2738" y="1707"/>
                  </a:lnTo>
                  <a:cubicBezTo>
                    <a:pt x="2619" y="2199"/>
                    <a:pt x="2546" y="2582"/>
                    <a:pt x="2464" y="2966"/>
                  </a:cubicBezTo>
                  <a:lnTo>
                    <a:pt x="2464" y="3075"/>
                  </a:lnTo>
                  <a:lnTo>
                    <a:pt x="2427" y="3075"/>
                  </a:lnTo>
                  <a:cubicBezTo>
                    <a:pt x="2427" y="3075"/>
                    <a:pt x="2391" y="3075"/>
                    <a:pt x="2391" y="3039"/>
                  </a:cubicBezTo>
                  <a:cubicBezTo>
                    <a:pt x="2355" y="3039"/>
                    <a:pt x="2318" y="3002"/>
                    <a:pt x="2282" y="2920"/>
                  </a:cubicBezTo>
                  <a:cubicBezTo>
                    <a:pt x="2163" y="2810"/>
                    <a:pt x="2126" y="2655"/>
                    <a:pt x="2090" y="2509"/>
                  </a:cubicBezTo>
                  <a:cubicBezTo>
                    <a:pt x="2053" y="2427"/>
                    <a:pt x="2008" y="2354"/>
                    <a:pt x="1971" y="2281"/>
                  </a:cubicBezTo>
                  <a:lnTo>
                    <a:pt x="1971" y="2236"/>
                  </a:lnTo>
                  <a:cubicBezTo>
                    <a:pt x="1971" y="2199"/>
                    <a:pt x="1935" y="2163"/>
                    <a:pt x="1935" y="2090"/>
                  </a:cubicBezTo>
                  <a:lnTo>
                    <a:pt x="1862" y="2090"/>
                  </a:lnTo>
                  <a:lnTo>
                    <a:pt x="1862" y="2126"/>
                  </a:lnTo>
                  <a:lnTo>
                    <a:pt x="1862" y="2163"/>
                  </a:lnTo>
                  <a:cubicBezTo>
                    <a:pt x="1898" y="2199"/>
                    <a:pt x="1898" y="2281"/>
                    <a:pt x="1935" y="2354"/>
                  </a:cubicBezTo>
                  <a:lnTo>
                    <a:pt x="1971" y="2427"/>
                  </a:lnTo>
                  <a:cubicBezTo>
                    <a:pt x="2008" y="2582"/>
                    <a:pt x="2053" y="2692"/>
                    <a:pt x="2090" y="2810"/>
                  </a:cubicBezTo>
                  <a:cubicBezTo>
                    <a:pt x="2126" y="2883"/>
                    <a:pt x="2199" y="3002"/>
                    <a:pt x="2282" y="3111"/>
                  </a:cubicBezTo>
                  <a:cubicBezTo>
                    <a:pt x="2318" y="3148"/>
                    <a:pt x="2355" y="3194"/>
                    <a:pt x="2427" y="3194"/>
                  </a:cubicBezTo>
                  <a:lnTo>
                    <a:pt x="2427" y="3230"/>
                  </a:lnTo>
                  <a:cubicBezTo>
                    <a:pt x="2391" y="3340"/>
                    <a:pt x="2391" y="3458"/>
                    <a:pt x="2355" y="3568"/>
                  </a:cubicBezTo>
                  <a:cubicBezTo>
                    <a:pt x="2318" y="3796"/>
                    <a:pt x="2318" y="3987"/>
                    <a:pt x="2282" y="4215"/>
                  </a:cubicBezTo>
                  <a:cubicBezTo>
                    <a:pt x="2236" y="4516"/>
                    <a:pt x="2199" y="4863"/>
                    <a:pt x="2163" y="5164"/>
                  </a:cubicBezTo>
                  <a:lnTo>
                    <a:pt x="2126" y="5283"/>
                  </a:lnTo>
                  <a:lnTo>
                    <a:pt x="2126" y="5356"/>
                  </a:lnTo>
                  <a:cubicBezTo>
                    <a:pt x="2090" y="5356"/>
                    <a:pt x="2008" y="5356"/>
                    <a:pt x="1971" y="5319"/>
                  </a:cubicBezTo>
                  <a:cubicBezTo>
                    <a:pt x="1898" y="5283"/>
                    <a:pt x="1862" y="5246"/>
                    <a:pt x="1780" y="5246"/>
                  </a:cubicBezTo>
                  <a:cubicBezTo>
                    <a:pt x="1743" y="5201"/>
                    <a:pt x="1670" y="5128"/>
                    <a:pt x="1597" y="5091"/>
                  </a:cubicBezTo>
                  <a:cubicBezTo>
                    <a:pt x="1442" y="4936"/>
                    <a:pt x="1251" y="4744"/>
                    <a:pt x="1059" y="4480"/>
                  </a:cubicBezTo>
                  <a:cubicBezTo>
                    <a:pt x="986" y="4370"/>
                    <a:pt x="868" y="4179"/>
                    <a:pt x="758" y="4024"/>
                  </a:cubicBezTo>
                  <a:cubicBezTo>
                    <a:pt x="722" y="3951"/>
                    <a:pt x="685" y="3878"/>
                    <a:pt x="639" y="3796"/>
                  </a:cubicBezTo>
                  <a:cubicBezTo>
                    <a:pt x="566" y="3723"/>
                    <a:pt x="530" y="3650"/>
                    <a:pt x="457" y="3531"/>
                  </a:cubicBezTo>
                  <a:lnTo>
                    <a:pt x="411" y="3531"/>
                  </a:lnTo>
                  <a:lnTo>
                    <a:pt x="411" y="3568"/>
                  </a:lnTo>
                  <a:cubicBezTo>
                    <a:pt x="493" y="3686"/>
                    <a:pt x="566" y="3796"/>
                    <a:pt x="639" y="3914"/>
                  </a:cubicBezTo>
                  <a:lnTo>
                    <a:pt x="639" y="3987"/>
                  </a:lnTo>
                  <a:lnTo>
                    <a:pt x="685" y="3987"/>
                  </a:lnTo>
                  <a:lnTo>
                    <a:pt x="685" y="4024"/>
                  </a:lnTo>
                  <a:cubicBezTo>
                    <a:pt x="722" y="4106"/>
                    <a:pt x="758" y="4179"/>
                    <a:pt x="831" y="4215"/>
                  </a:cubicBezTo>
                  <a:cubicBezTo>
                    <a:pt x="986" y="4516"/>
                    <a:pt x="1141" y="4744"/>
                    <a:pt x="1324" y="4936"/>
                  </a:cubicBezTo>
                  <a:cubicBezTo>
                    <a:pt x="1406" y="5018"/>
                    <a:pt x="1515" y="5128"/>
                    <a:pt x="1634" y="5201"/>
                  </a:cubicBezTo>
                  <a:cubicBezTo>
                    <a:pt x="1743" y="5319"/>
                    <a:pt x="1862" y="5356"/>
                    <a:pt x="1971" y="5429"/>
                  </a:cubicBezTo>
                  <a:cubicBezTo>
                    <a:pt x="2008" y="5474"/>
                    <a:pt x="2053" y="5474"/>
                    <a:pt x="2090" y="5511"/>
                  </a:cubicBezTo>
                  <a:lnTo>
                    <a:pt x="2090" y="5547"/>
                  </a:lnTo>
                  <a:cubicBezTo>
                    <a:pt x="2053" y="5848"/>
                    <a:pt x="2053" y="6113"/>
                    <a:pt x="2008" y="6387"/>
                  </a:cubicBezTo>
                  <a:cubicBezTo>
                    <a:pt x="1971" y="6843"/>
                    <a:pt x="1935" y="7253"/>
                    <a:pt x="1935" y="7636"/>
                  </a:cubicBezTo>
                  <a:lnTo>
                    <a:pt x="1898" y="7636"/>
                  </a:lnTo>
                  <a:lnTo>
                    <a:pt x="1898" y="7600"/>
                  </a:lnTo>
                  <a:cubicBezTo>
                    <a:pt x="1825" y="7600"/>
                    <a:pt x="1743" y="7527"/>
                    <a:pt x="1670" y="7481"/>
                  </a:cubicBezTo>
                  <a:cubicBezTo>
                    <a:pt x="1552" y="7372"/>
                    <a:pt x="1406" y="7253"/>
                    <a:pt x="1324" y="7107"/>
                  </a:cubicBezTo>
                  <a:cubicBezTo>
                    <a:pt x="1214" y="6952"/>
                    <a:pt x="1141" y="6843"/>
                    <a:pt x="1096" y="6724"/>
                  </a:cubicBezTo>
                  <a:cubicBezTo>
                    <a:pt x="1096" y="6688"/>
                    <a:pt x="1096" y="6688"/>
                    <a:pt x="1059" y="6651"/>
                  </a:cubicBezTo>
                  <a:lnTo>
                    <a:pt x="1059" y="6615"/>
                  </a:lnTo>
                  <a:lnTo>
                    <a:pt x="1023" y="6651"/>
                  </a:lnTo>
                  <a:cubicBezTo>
                    <a:pt x="1059" y="6761"/>
                    <a:pt x="1096" y="6843"/>
                    <a:pt x="1178" y="6989"/>
                  </a:cubicBezTo>
                  <a:cubicBezTo>
                    <a:pt x="1214" y="7107"/>
                    <a:pt x="1324" y="7217"/>
                    <a:pt x="1406" y="7335"/>
                  </a:cubicBezTo>
                  <a:cubicBezTo>
                    <a:pt x="1515" y="7445"/>
                    <a:pt x="1634" y="7563"/>
                    <a:pt x="1743" y="7636"/>
                  </a:cubicBezTo>
                  <a:cubicBezTo>
                    <a:pt x="1825" y="7673"/>
                    <a:pt x="1862" y="7709"/>
                    <a:pt x="1898" y="7755"/>
                  </a:cubicBezTo>
                  <a:lnTo>
                    <a:pt x="1898" y="8622"/>
                  </a:lnTo>
                  <a:cubicBezTo>
                    <a:pt x="1935" y="9078"/>
                    <a:pt x="1935" y="9461"/>
                    <a:pt x="2008" y="9844"/>
                  </a:cubicBezTo>
                  <a:lnTo>
                    <a:pt x="1971" y="9844"/>
                  </a:lnTo>
                  <a:cubicBezTo>
                    <a:pt x="1862" y="9844"/>
                    <a:pt x="1780" y="9807"/>
                    <a:pt x="1670" y="9762"/>
                  </a:cubicBezTo>
                  <a:cubicBezTo>
                    <a:pt x="1479" y="9652"/>
                    <a:pt x="1324" y="9579"/>
                    <a:pt x="1141" y="9424"/>
                  </a:cubicBezTo>
                  <a:cubicBezTo>
                    <a:pt x="950" y="9233"/>
                    <a:pt x="758" y="9041"/>
                    <a:pt x="530" y="8813"/>
                  </a:cubicBezTo>
                  <a:cubicBezTo>
                    <a:pt x="411" y="8667"/>
                    <a:pt x="302" y="8549"/>
                    <a:pt x="183" y="8393"/>
                  </a:cubicBezTo>
                  <a:lnTo>
                    <a:pt x="37" y="8248"/>
                  </a:lnTo>
                  <a:lnTo>
                    <a:pt x="1" y="8248"/>
                  </a:lnTo>
                  <a:lnTo>
                    <a:pt x="1" y="8284"/>
                  </a:lnTo>
                  <a:cubicBezTo>
                    <a:pt x="74" y="8357"/>
                    <a:pt x="110" y="8439"/>
                    <a:pt x="183" y="8512"/>
                  </a:cubicBezTo>
                  <a:cubicBezTo>
                    <a:pt x="302" y="8622"/>
                    <a:pt x="411" y="8777"/>
                    <a:pt x="530" y="8895"/>
                  </a:cubicBezTo>
                  <a:cubicBezTo>
                    <a:pt x="758" y="9160"/>
                    <a:pt x="986" y="9388"/>
                    <a:pt x="1214" y="9534"/>
                  </a:cubicBezTo>
                  <a:cubicBezTo>
                    <a:pt x="1324" y="9652"/>
                    <a:pt x="1442" y="9725"/>
                    <a:pt x="1552" y="9807"/>
                  </a:cubicBezTo>
                  <a:cubicBezTo>
                    <a:pt x="1707" y="9880"/>
                    <a:pt x="1825" y="9917"/>
                    <a:pt x="1971" y="9953"/>
                  </a:cubicBezTo>
                  <a:lnTo>
                    <a:pt x="2008" y="9990"/>
                  </a:lnTo>
                  <a:cubicBezTo>
                    <a:pt x="2090" y="10300"/>
                    <a:pt x="2126" y="10565"/>
                    <a:pt x="2199" y="10829"/>
                  </a:cubicBezTo>
                  <a:cubicBezTo>
                    <a:pt x="2199" y="10902"/>
                    <a:pt x="2236" y="10984"/>
                    <a:pt x="2282" y="11021"/>
                  </a:cubicBezTo>
                  <a:lnTo>
                    <a:pt x="2236" y="11021"/>
                  </a:lnTo>
                  <a:cubicBezTo>
                    <a:pt x="2318" y="11094"/>
                    <a:pt x="2355" y="11176"/>
                    <a:pt x="2391" y="11285"/>
                  </a:cubicBezTo>
                  <a:cubicBezTo>
                    <a:pt x="2391" y="11358"/>
                    <a:pt x="2427" y="11440"/>
                    <a:pt x="2427" y="11513"/>
                  </a:cubicBezTo>
                  <a:cubicBezTo>
                    <a:pt x="2427" y="11550"/>
                    <a:pt x="2464" y="11586"/>
                    <a:pt x="2464" y="11586"/>
                  </a:cubicBezTo>
                  <a:lnTo>
                    <a:pt x="2546" y="11586"/>
                  </a:lnTo>
                  <a:cubicBezTo>
                    <a:pt x="2583" y="11586"/>
                    <a:pt x="2619" y="11586"/>
                    <a:pt x="2619" y="11550"/>
                  </a:cubicBezTo>
                  <a:cubicBezTo>
                    <a:pt x="2656" y="11550"/>
                    <a:pt x="2656" y="11513"/>
                    <a:pt x="2656" y="11477"/>
                  </a:cubicBezTo>
                  <a:cubicBezTo>
                    <a:pt x="2619" y="11358"/>
                    <a:pt x="2583" y="11249"/>
                    <a:pt x="2546" y="11094"/>
                  </a:cubicBezTo>
                  <a:cubicBezTo>
                    <a:pt x="2510" y="11057"/>
                    <a:pt x="2464" y="10984"/>
                    <a:pt x="2427" y="10902"/>
                  </a:cubicBezTo>
                  <a:lnTo>
                    <a:pt x="2546" y="10902"/>
                  </a:lnTo>
                  <a:lnTo>
                    <a:pt x="2510" y="10866"/>
                  </a:lnTo>
                  <a:cubicBezTo>
                    <a:pt x="2464" y="10756"/>
                    <a:pt x="2427" y="10565"/>
                    <a:pt x="2391" y="10373"/>
                  </a:cubicBezTo>
                  <a:cubicBezTo>
                    <a:pt x="2355" y="10264"/>
                    <a:pt x="2355" y="10109"/>
                    <a:pt x="2318" y="9990"/>
                  </a:cubicBezTo>
                  <a:lnTo>
                    <a:pt x="2355" y="9990"/>
                  </a:lnTo>
                  <a:cubicBezTo>
                    <a:pt x="2510" y="9953"/>
                    <a:pt x="2656" y="9917"/>
                    <a:pt x="2811" y="9880"/>
                  </a:cubicBezTo>
                  <a:cubicBezTo>
                    <a:pt x="2966" y="9807"/>
                    <a:pt x="3148" y="9725"/>
                    <a:pt x="3376" y="9579"/>
                  </a:cubicBezTo>
                  <a:cubicBezTo>
                    <a:pt x="3531" y="9461"/>
                    <a:pt x="3686" y="9351"/>
                    <a:pt x="3914" y="9160"/>
                  </a:cubicBezTo>
                  <a:cubicBezTo>
                    <a:pt x="4060" y="9005"/>
                    <a:pt x="4216" y="8850"/>
                    <a:pt x="4371" y="8740"/>
                  </a:cubicBezTo>
                  <a:cubicBezTo>
                    <a:pt x="4444" y="8667"/>
                    <a:pt x="4480" y="8585"/>
                    <a:pt x="4562" y="8512"/>
                  </a:cubicBezTo>
                  <a:lnTo>
                    <a:pt x="4672" y="8393"/>
                  </a:lnTo>
                  <a:cubicBezTo>
                    <a:pt x="4708" y="8357"/>
                    <a:pt x="4708" y="8321"/>
                    <a:pt x="4745" y="8321"/>
                  </a:cubicBezTo>
                  <a:lnTo>
                    <a:pt x="4745" y="8284"/>
                  </a:lnTo>
                  <a:lnTo>
                    <a:pt x="4745" y="8211"/>
                  </a:lnTo>
                  <a:lnTo>
                    <a:pt x="4672" y="8211"/>
                  </a:lnTo>
                  <a:cubicBezTo>
                    <a:pt x="4672" y="8211"/>
                    <a:pt x="4635" y="8211"/>
                    <a:pt x="4635" y="8248"/>
                  </a:cubicBezTo>
                  <a:lnTo>
                    <a:pt x="4599" y="8284"/>
                  </a:lnTo>
                  <a:lnTo>
                    <a:pt x="4562" y="8321"/>
                  </a:lnTo>
                  <a:lnTo>
                    <a:pt x="4480" y="8357"/>
                  </a:lnTo>
                  <a:lnTo>
                    <a:pt x="4444" y="8393"/>
                  </a:lnTo>
                  <a:lnTo>
                    <a:pt x="4407" y="8439"/>
                  </a:lnTo>
                  <a:cubicBezTo>
                    <a:pt x="4371" y="8476"/>
                    <a:pt x="4371" y="8512"/>
                    <a:pt x="4334" y="8549"/>
                  </a:cubicBezTo>
                  <a:lnTo>
                    <a:pt x="4252" y="8585"/>
                  </a:lnTo>
                  <a:cubicBezTo>
                    <a:pt x="4060" y="8813"/>
                    <a:pt x="3878" y="8968"/>
                    <a:pt x="3686" y="9123"/>
                  </a:cubicBezTo>
                  <a:cubicBezTo>
                    <a:pt x="3458" y="9306"/>
                    <a:pt x="3230" y="9497"/>
                    <a:pt x="3039" y="9616"/>
                  </a:cubicBezTo>
                  <a:cubicBezTo>
                    <a:pt x="3002" y="9616"/>
                    <a:pt x="2966" y="9652"/>
                    <a:pt x="2920" y="9652"/>
                  </a:cubicBezTo>
                  <a:cubicBezTo>
                    <a:pt x="2811" y="9725"/>
                    <a:pt x="2692" y="9762"/>
                    <a:pt x="2583" y="9807"/>
                  </a:cubicBezTo>
                  <a:cubicBezTo>
                    <a:pt x="2464" y="9844"/>
                    <a:pt x="2391" y="9844"/>
                    <a:pt x="2318" y="9880"/>
                  </a:cubicBezTo>
                  <a:cubicBezTo>
                    <a:pt x="2282" y="9652"/>
                    <a:pt x="2236" y="9388"/>
                    <a:pt x="2236" y="9078"/>
                  </a:cubicBezTo>
                  <a:cubicBezTo>
                    <a:pt x="2199" y="8704"/>
                    <a:pt x="2199" y="8284"/>
                    <a:pt x="2199" y="7828"/>
                  </a:cubicBezTo>
                  <a:lnTo>
                    <a:pt x="2282" y="7828"/>
                  </a:lnTo>
                  <a:cubicBezTo>
                    <a:pt x="2355" y="7828"/>
                    <a:pt x="2427" y="7828"/>
                    <a:pt x="2510" y="7791"/>
                  </a:cubicBezTo>
                  <a:cubicBezTo>
                    <a:pt x="2619" y="7791"/>
                    <a:pt x="2774" y="7709"/>
                    <a:pt x="2884" y="7636"/>
                  </a:cubicBezTo>
                  <a:cubicBezTo>
                    <a:pt x="3148" y="7527"/>
                    <a:pt x="3376" y="7335"/>
                    <a:pt x="3650" y="7107"/>
                  </a:cubicBezTo>
                  <a:cubicBezTo>
                    <a:pt x="3796" y="6952"/>
                    <a:pt x="3914" y="6797"/>
                    <a:pt x="4060" y="6615"/>
                  </a:cubicBezTo>
                  <a:cubicBezTo>
                    <a:pt x="4143" y="6532"/>
                    <a:pt x="4216" y="6459"/>
                    <a:pt x="4252" y="6387"/>
                  </a:cubicBezTo>
                  <a:cubicBezTo>
                    <a:pt x="4289" y="6304"/>
                    <a:pt x="4334" y="6268"/>
                    <a:pt x="4371" y="6231"/>
                  </a:cubicBezTo>
                  <a:lnTo>
                    <a:pt x="4407" y="6158"/>
                  </a:lnTo>
                  <a:lnTo>
                    <a:pt x="4407" y="6113"/>
                  </a:lnTo>
                  <a:lnTo>
                    <a:pt x="4407" y="6076"/>
                  </a:lnTo>
                  <a:lnTo>
                    <a:pt x="4289" y="6076"/>
                  </a:lnTo>
                  <a:cubicBezTo>
                    <a:pt x="4252" y="6158"/>
                    <a:pt x="4216" y="6195"/>
                    <a:pt x="4179" y="6231"/>
                  </a:cubicBezTo>
                  <a:lnTo>
                    <a:pt x="4143" y="6304"/>
                  </a:lnTo>
                  <a:cubicBezTo>
                    <a:pt x="4060" y="6387"/>
                    <a:pt x="4024" y="6459"/>
                    <a:pt x="3951" y="6532"/>
                  </a:cubicBezTo>
                  <a:cubicBezTo>
                    <a:pt x="3796" y="6724"/>
                    <a:pt x="3650" y="6879"/>
                    <a:pt x="3495" y="7025"/>
                  </a:cubicBezTo>
                  <a:cubicBezTo>
                    <a:pt x="3267" y="7253"/>
                    <a:pt x="3075" y="7408"/>
                    <a:pt x="2847" y="7527"/>
                  </a:cubicBezTo>
                  <a:cubicBezTo>
                    <a:pt x="2738" y="7600"/>
                    <a:pt x="2619" y="7636"/>
                    <a:pt x="2510" y="7673"/>
                  </a:cubicBezTo>
                  <a:cubicBezTo>
                    <a:pt x="2427" y="7709"/>
                    <a:pt x="2355" y="7709"/>
                    <a:pt x="2236" y="7709"/>
                  </a:cubicBezTo>
                  <a:lnTo>
                    <a:pt x="2199" y="7709"/>
                  </a:lnTo>
                  <a:cubicBezTo>
                    <a:pt x="2199" y="6952"/>
                    <a:pt x="2282" y="6195"/>
                    <a:pt x="2355" y="5547"/>
                  </a:cubicBezTo>
                  <a:cubicBezTo>
                    <a:pt x="2427" y="5584"/>
                    <a:pt x="2510" y="5584"/>
                    <a:pt x="2546" y="5584"/>
                  </a:cubicBezTo>
                  <a:cubicBezTo>
                    <a:pt x="2619" y="5584"/>
                    <a:pt x="2692" y="5584"/>
                    <a:pt x="2774" y="5547"/>
                  </a:cubicBezTo>
                  <a:cubicBezTo>
                    <a:pt x="2884" y="5547"/>
                    <a:pt x="3002" y="5511"/>
                    <a:pt x="3148" y="5474"/>
                  </a:cubicBezTo>
                  <a:cubicBezTo>
                    <a:pt x="3267" y="5429"/>
                    <a:pt x="3422" y="5392"/>
                    <a:pt x="3531" y="5319"/>
                  </a:cubicBezTo>
                  <a:cubicBezTo>
                    <a:pt x="3604" y="5283"/>
                    <a:pt x="3723" y="5246"/>
                    <a:pt x="3878" y="5164"/>
                  </a:cubicBezTo>
                  <a:cubicBezTo>
                    <a:pt x="3987" y="5091"/>
                    <a:pt x="4060" y="5018"/>
                    <a:pt x="4179" y="4936"/>
                  </a:cubicBezTo>
                  <a:cubicBezTo>
                    <a:pt x="4407" y="4790"/>
                    <a:pt x="4599" y="4635"/>
                    <a:pt x="4790" y="4407"/>
                  </a:cubicBezTo>
                  <a:cubicBezTo>
                    <a:pt x="4863" y="4334"/>
                    <a:pt x="4936" y="4215"/>
                    <a:pt x="5018" y="4142"/>
                  </a:cubicBezTo>
                  <a:cubicBezTo>
                    <a:pt x="5055" y="4106"/>
                    <a:pt x="5091" y="4024"/>
                    <a:pt x="5128" y="3987"/>
                  </a:cubicBezTo>
                  <a:cubicBezTo>
                    <a:pt x="5128" y="3951"/>
                    <a:pt x="5164" y="3951"/>
                    <a:pt x="5164" y="3914"/>
                  </a:cubicBezTo>
                  <a:lnTo>
                    <a:pt x="5201" y="3878"/>
                  </a:lnTo>
                  <a:lnTo>
                    <a:pt x="5201" y="3832"/>
                  </a:lnTo>
                  <a:cubicBezTo>
                    <a:pt x="5201" y="3832"/>
                    <a:pt x="5246" y="3796"/>
                    <a:pt x="5201" y="3796"/>
                  </a:cubicBezTo>
                  <a:lnTo>
                    <a:pt x="5201" y="3759"/>
                  </a:lnTo>
                  <a:lnTo>
                    <a:pt x="5091" y="3759"/>
                  </a:lnTo>
                  <a:lnTo>
                    <a:pt x="5018" y="3878"/>
                  </a:lnTo>
                  <a:lnTo>
                    <a:pt x="4973" y="3914"/>
                  </a:lnTo>
                  <a:lnTo>
                    <a:pt x="4936" y="3951"/>
                  </a:lnTo>
                  <a:lnTo>
                    <a:pt x="4936" y="3987"/>
                  </a:lnTo>
                  <a:cubicBezTo>
                    <a:pt x="4900" y="4024"/>
                    <a:pt x="4863" y="4024"/>
                    <a:pt x="4863" y="4060"/>
                  </a:cubicBezTo>
                  <a:cubicBezTo>
                    <a:pt x="4745" y="4179"/>
                    <a:pt x="4635" y="4288"/>
                    <a:pt x="4562" y="4370"/>
                  </a:cubicBezTo>
                  <a:cubicBezTo>
                    <a:pt x="4289" y="4671"/>
                    <a:pt x="3987" y="4900"/>
                    <a:pt x="3686" y="5055"/>
                  </a:cubicBezTo>
                  <a:cubicBezTo>
                    <a:pt x="3568" y="5128"/>
                    <a:pt x="3458" y="5201"/>
                    <a:pt x="3340" y="5246"/>
                  </a:cubicBezTo>
                  <a:cubicBezTo>
                    <a:pt x="3230" y="5283"/>
                    <a:pt x="3112" y="5319"/>
                    <a:pt x="3002" y="5356"/>
                  </a:cubicBezTo>
                  <a:cubicBezTo>
                    <a:pt x="2811" y="5392"/>
                    <a:pt x="2692" y="5429"/>
                    <a:pt x="2583" y="5429"/>
                  </a:cubicBezTo>
                  <a:lnTo>
                    <a:pt x="2355" y="5429"/>
                  </a:lnTo>
                  <a:cubicBezTo>
                    <a:pt x="2391" y="5164"/>
                    <a:pt x="2391" y="4900"/>
                    <a:pt x="2427" y="4671"/>
                  </a:cubicBezTo>
                  <a:lnTo>
                    <a:pt x="2427" y="4562"/>
                  </a:lnTo>
                  <a:lnTo>
                    <a:pt x="2464" y="4562"/>
                  </a:lnTo>
                  <a:cubicBezTo>
                    <a:pt x="2464" y="4288"/>
                    <a:pt x="2510" y="4024"/>
                    <a:pt x="2546" y="3759"/>
                  </a:cubicBezTo>
                  <a:lnTo>
                    <a:pt x="2546" y="3604"/>
                  </a:lnTo>
                  <a:cubicBezTo>
                    <a:pt x="2583" y="3495"/>
                    <a:pt x="2583" y="3376"/>
                    <a:pt x="2583" y="3303"/>
                  </a:cubicBezTo>
                  <a:lnTo>
                    <a:pt x="2583" y="3267"/>
                  </a:lnTo>
                  <a:lnTo>
                    <a:pt x="2619" y="3267"/>
                  </a:lnTo>
                  <a:cubicBezTo>
                    <a:pt x="2656" y="3267"/>
                    <a:pt x="2692" y="3267"/>
                    <a:pt x="2738" y="3230"/>
                  </a:cubicBezTo>
                  <a:cubicBezTo>
                    <a:pt x="2774" y="3230"/>
                    <a:pt x="2847" y="3194"/>
                    <a:pt x="2884" y="3148"/>
                  </a:cubicBezTo>
                  <a:cubicBezTo>
                    <a:pt x="3039" y="3111"/>
                    <a:pt x="3112" y="3002"/>
                    <a:pt x="3194" y="2920"/>
                  </a:cubicBezTo>
                  <a:cubicBezTo>
                    <a:pt x="3267" y="2847"/>
                    <a:pt x="3340" y="2737"/>
                    <a:pt x="3422" y="2582"/>
                  </a:cubicBezTo>
                  <a:cubicBezTo>
                    <a:pt x="3495" y="2509"/>
                    <a:pt x="3568" y="2391"/>
                    <a:pt x="3604" y="2281"/>
                  </a:cubicBezTo>
                  <a:lnTo>
                    <a:pt x="3604" y="2236"/>
                  </a:lnTo>
                  <a:lnTo>
                    <a:pt x="3650" y="2163"/>
                  </a:lnTo>
                  <a:lnTo>
                    <a:pt x="3650" y="2126"/>
                  </a:lnTo>
                  <a:cubicBezTo>
                    <a:pt x="3650" y="2126"/>
                    <a:pt x="3650" y="2090"/>
                    <a:pt x="3604" y="2090"/>
                  </a:cubicBezTo>
                  <a:cubicBezTo>
                    <a:pt x="3568" y="2090"/>
                    <a:pt x="3531" y="2090"/>
                    <a:pt x="3531" y="2126"/>
                  </a:cubicBezTo>
                  <a:cubicBezTo>
                    <a:pt x="3495" y="2199"/>
                    <a:pt x="3458" y="2281"/>
                    <a:pt x="3422" y="2318"/>
                  </a:cubicBezTo>
                  <a:lnTo>
                    <a:pt x="3422" y="2354"/>
                  </a:lnTo>
                  <a:lnTo>
                    <a:pt x="3376" y="2391"/>
                  </a:lnTo>
                  <a:cubicBezTo>
                    <a:pt x="3267" y="2546"/>
                    <a:pt x="3148" y="2774"/>
                    <a:pt x="3002" y="2920"/>
                  </a:cubicBezTo>
                  <a:cubicBezTo>
                    <a:pt x="2920" y="3002"/>
                    <a:pt x="2884" y="3039"/>
                    <a:pt x="2811" y="3075"/>
                  </a:cubicBezTo>
                  <a:cubicBezTo>
                    <a:pt x="2774" y="3075"/>
                    <a:pt x="2738" y="3111"/>
                    <a:pt x="2692" y="3111"/>
                  </a:cubicBezTo>
                  <a:lnTo>
                    <a:pt x="2619" y="3111"/>
                  </a:lnTo>
                  <a:lnTo>
                    <a:pt x="2656" y="2883"/>
                  </a:lnTo>
                  <a:lnTo>
                    <a:pt x="2656" y="2810"/>
                  </a:lnTo>
                  <a:cubicBezTo>
                    <a:pt x="2738" y="2354"/>
                    <a:pt x="2811" y="1862"/>
                    <a:pt x="2920" y="1406"/>
                  </a:cubicBezTo>
                  <a:lnTo>
                    <a:pt x="2966" y="1369"/>
                  </a:lnTo>
                  <a:cubicBezTo>
                    <a:pt x="3002" y="1369"/>
                    <a:pt x="3039" y="1369"/>
                    <a:pt x="3112" y="1323"/>
                  </a:cubicBezTo>
                  <a:cubicBezTo>
                    <a:pt x="3148" y="1323"/>
                    <a:pt x="3194" y="1287"/>
                    <a:pt x="3230" y="1250"/>
                  </a:cubicBezTo>
                  <a:cubicBezTo>
                    <a:pt x="3303" y="1177"/>
                    <a:pt x="3340" y="1095"/>
                    <a:pt x="3422" y="986"/>
                  </a:cubicBezTo>
                  <a:cubicBezTo>
                    <a:pt x="3495" y="867"/>
                    <a:pt x="3604" y="721"/>
                    <a:pt x="3686" y="530"/>
                  </a:cubicBezTo>
                  <a:lnTo>
                    <a:pt x="3686" y="493"/>
                  </a:lnTo>
                  <a:lnTo>
                    <a:pt x="3650" y="457"/>
                  </a:lnTo>
                  <a:cubicBezTo>
                    <a:pt x="3604" y="457"/>
                    <a:pt x="3568" y="457"/>
                    <a:pt x="3568" y="493"/>
                  </a:cubicBezTo>
                  <a:cubicBezTo>
                    <a:pt x="3531" y="530"/>
                    <a:pt x="3531" y="566"/>
                    <a:pt x="3495" y="603"/>
                  </a:cubicBezTo>
                  <a:cubicBezTo>
                    <a:pt x="3458" y="685"/>
                    <a:pt x="3422" y="758"/>
                    <a:pt x="3376" y="831"/>
                  </a:cubicBezTo>
                  <a:cubicBezTo>
                    <a:pt x="3303" y="986"/>
                    <a:pt x="3230" y="1095"/>
                    <a:pt x="3148" y="1177"/>
                  </a:cubicBezTo>
                  <a:cubicBezTo>
                    <a:pt x="3112" y="1214"/>
                    <a:pt x="3075" y="1250"/>
                    <a:pt x="3039" y="1250"/>
                  </a:cubicBezTo>
                  <a:cubicBezTo>
                    <a:pt x="3002" y="1287"/>
                    <a:pt x="3002" y="1287"/>
                    <a:pt x="2966" y="1287"/>
                  </a:cubicBezTo>
                  <a:lnTo>
                    <a:pt x="2966" y="1250"/>
                  </a:lnTo>
                  <a:cubicBezTo>
                    <a:pt x="2966" y="1141"/>
                    <a:pt x="3002" y="1022"/>
                    <a:pt x="3039" y="913"/>
                  </a:cubicBezTo>
                  <a:lnTo>
                    <a:pt x="3075" y="721"/>
                  </a:lnTo>
                  <a:cubicBezTo>
                    <a:pt x="3148" y="457"/>
                    <a:pt x="3194" y="229"/>
                    <a:pt x="3267" y="37"/>
                  </a:cubicBezTo>
                  <a:cubicBezTo>
                    <a:pt x="3267" y="1"/>
                    <a:pt x="3267" y="1"/>
                    <a:pt x="3230" y="1"/>
                  </a:cubicBezTo>
                  <a:close/>
                </a:path>
              </a:pathLst>
            </a:custGeom>
            <a:solidFill>
              <a:srgbClr val="006B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0" name="Google Shape;3420;p48"/>
            <p:cNvSpPr/>
            <p:nvPr/>
          </p:nvSpPr>
          <p:spPr>
            <a:xfrm>
              <a:off x="8272211" y="3740994"/>
              <a:ext cx="85580" cy="736272"/>
            </a:xfrm>
            <a:custGeom>
              <a:avLst/>
              <a:gdLst/>
              <a:ahLst/>
              <a:cxnLst/>
              <a:rect l="l" t="t" r="r" b="b"/>
              <a:pathLst>
                <a:path w="1369" h="11778" extrusionOk="0">
                  <a:moveTo>
                    <a:pt x="1296" y="1"/>
                  </a:moveTo>
                  <a:lnTo>
                    <a:pt x="1250" y="183"/>
                  </a:lnTo>
                  <a:cubicBezTo>
                    <a:pt x="1177" y="411"/>
                    <a:pt x="1104" y="639"/>
                    <a:pt x="1068" y="867"/>
                  </a:cubicBezTo>
                  <a:cubicBezTo>
                    <a:pt x="1022" y="986"/>
                    <a:pt x="986" y="1141"/>
                    <a:pt x="949" y="1287"/>
                  </a:cubicBezTo>
                  <a:cubicBezTo>
                    <a:pt x="949" y="1323"/>
                    <a:pt x="913" y="1323"/>
                    <a:pt x="913" y="1369"/>
                  </a:cubicBezTo>
                  <a:lnTo>
                    <a:pt x="876" y="1597"/>
                  </a:lnTo>
                  <a:lnTo>
                    <a:pt x="840" y="1707"/>
                  </a:lnTo>
                  <a:cubicBezTo>
                    <a:pt x="721" y="2199"/>
                    <a:pt x="648" y="2582"/>
                    <a:pt x="566" y="2966"/>
                  </a:cubicBezTo>
                  <a:lnTo>
                    <a:pt x="566" y="3075"/>
                  </a:lnTo>
                  <a:lnTo>
                    <a:pt x="529" y="3075"/>
                  </a:lnTo>
                  <a:lnTo>
                    <a:pt x="529" y="3194"/>
                  </a:lnTo>
                  <a:lnTo>
                    <a:pt x="529" y="3230"/>
                  </a:lnTo>
                  <a:cubicBezTo>
                    <a:pt x="493" y="3340"/>
                    <a:pt x="493" y="3458"/>
                    <a:pt x="457" y="3568"/>
                  </a:cubicBezTo>
                  <a:cubicBezTo>
                    <a:pt x="420" y="3796"/>
                    <a:pt x="420" y="3987"/>
                    <a:pt x="384" y="4215"/>
                  </a:cubicBezTo>
                  <a:cubicBezTo>
                    <a:pt x="338" y="4516"/>
                    <a:pt x="301" y="4863"/>
                    <a:pt x="265" y="5164"/>
                  </a:cubicBezTo>
                  <a:lnTo>
                    <a:pt x="228" y="5283"/>
                  </a:lnTo>
                  <a:lnTo>
                    <a:pt x="228" y="5356"/>
                  </a:lnTo>
                  <a:cubicBezTo>
                    <a:pt x="228" y="5392"/>
                    <a:pt x="228" y="5474"/>
                    <a:pt x="192" y="5511"/>
                  </a:cubicBezTo>
                  <a:lnTo>
                    <a:pt x="192" y="5547"/>
                  </a:lnTo>
                  <a:cubicBezTo>
                    <a:pt x="155" y="5848"/>
                    <a:pt x="155" y="6113"/>
                    <a:pt x="110" y="6387"/>
                  </a:cubicBezTo>
                  <a:cubicBezTo>
                    <a:pt x="73" y="6843"/>
                    <a:pt x="37" y="7253"/>
                    <a:pt x="37" y="7636"/>
                  </a:cubicBezTo>
                  <a:lnTo>
                    <a:pt x="0" y="7636"/>
                  </a:lnTo>
                  <a:lnTo>
                    <a:pt x="0" y="7755"/>
                  </a:lnTo>
                  <a:lnTo>
                    <a:pt x="0" y="8622"/>
                  </a:lnTo>
                  <a:cubicBezTo>
                    <a:pt x="37" y="9078"/>
                    <a:pt x="37" y="9461"/>
                    <a:pt x="110" y="9844"/>
                  </a:cubicBezTo>
                  <a:lnTo>
                    <a:pt x="110" y="9990"/>
                  </a:lnTo>
                  <a:cubicBezTo>
                    <a:pt x="192" y="10300"/>
                    <a:pt x="228" y="10565"/>
                    <a:pt x="301" y="10829"/>
                  </a:cubicBezTo>
                  <a:cubicBezTo>
                    <a:pt x="301" y="10902"/>
                    <a:pt x="338" y="10984"/>
                    <a:pt x="384" y="11021"/>
                  </a:cubicBezTo>
                  <a:lnTo>
                    <a:pt x="338" y="11021"/>
                  </a:lnTo>
                  <a:cubicBezTo>
                    <a:pt x="420" y="11249"/>
                    <a:pt x="493" y="11477"/>
                    <a:pt x="612" y="11705"/>
                  </a:cubicBezTo>
                  <a:cubicBezTo>
                    <a:pt x="612" y="11741"/>
                    <a:pt x="648" y="11778"/>
                    <a:pt x="685" y="11778"/>
                  </a:cubicBezTo>
                  <a:lnTo>
                    <a:pt x="794" y="11778"/>
                  </a:lnTo>
                  <a:cubicBezTo>
                    <a:pt x="840" y="11778"/>
                    <a:pt x="840" y="11741"/>
                    <a:pt x="876" y="11705"/>
                  </a:cubicBezTo>
                  <a:lnTo>
                    <a:pt x="876" y="11669"/>
                  </a:lnTo>
                  <a:lnTo>
                    <a:pt x="876" y="11632"/>
                  </a:lnTo>
                  <a:cubicBezTo>
                    <a:pt x="840" y="11513"/>
                    <a:pt x="794" y="11404"/>
                    <a:pt x="758" y="11322"/>
                  </a:cubicBezTo>
                  <a:cubicBezTo>
                    <a:pt x="721" y="11212"/>
                    <a:pt x="685" y="11094"/>
                    <a:pt x="648" y="11021"/>
                  </a:cubicBezTo>
                  <a:cubicBezTo>
                    <a:pt x="648" y="10948"/>
                    <a:pt x="648" y="10902"/>
                    <a:pt x="612" y="10866"/>
                  </a:cubicBezTo>
                  <a:cubicBezTo>
                    <a:pt x="566" y="10720"/>
                    <a:pt x="529" y="10565"/>
                    <a:pt x="493" y="10373"/>
                  </a:cubicBezTo>
                  <a:cubicBezTo>
                    <a:pt x="457" y="10264"/>
                    <a:pt x="457" y="10109"/>
                    <a:pt x="420" y="9990"/>
                  </a:cubicBezTo>
                  <a:lnTo>
                    <a:pt x="457" y="9990"/>
                  </a:lnTo>
                  <a:cubicBezTo>
                    <a:pt x="420" y="9953"/>
                    <a:pt x="420" y="9917"/>
                    <a:pt x="420" y="9880"/>
                  </a:cubicBezTo>
                  <a:cubicBezTo>
                    <a:pt x="384" y="9652"/>
                    <a:pt x="338" y="9388"/>
                    <a:pt x="338" y="9078"/>
                  </a:cubicBezTo>
                  <a:cubicBezTo>
                    <a:pt x="301" y="8704"/>
                    <a:pt x="301" y="8284"/>
                    <a:pt x="301" y="7828"/>
                  </a:cubicBezTo>
                  <a:lnTo>
                    <a:pt x="301" y="7709"/>
                  </a:lnTo>
                  <a:cubicBezTo>
                    <a:pt x="301" y="6952"/>
                    <a:pt x="384" y="6195"/>
                    <a:pt x="457" y="5547"/>
                  </a:cubicBezTo>
                  <a:lnTo>
                    <a:pt x="457" y="5392"/>
                  </a:lnTo>
                  <a:cubicBezTo>
                    <a:pt x="493" y="5164"/>
                    <a:pt x="529" y="4900"/>
                    <a:pt x="529" y="4671"/>
                  </a:cubicBezTo>
                  <a:lnTo>
                    <a:pt x="529" y="4562"/>
                  </a:lnTo>
                  <a:lnTo>
                    <a:pt x="566" y="4562"/>
                  </a:lnTo>
                  <a:cubicBezTo>
                    <a:pt x="566" y="4288"/>
                    <a:pt x="612" y="4024"/>
                    <a:pt x="648" y="3759"/>
                  </a:cubicBezTo>
                  <a:lnTo>
                    <a:pt x="648" y="3604"/>
                  </a:lnTo>
                  <a:cubicBezTo>
                    <a:pt x="685" y="3495"/>
                    <a:pt x="685" y="3376"/>
                    <a:pt x="685" y="3303"/>
                  </a:cubicBezTo>
                  <a:lnTo>
                    <a:pt x="685" y="3267"/>
                  </a:lnTo>
                  <a:lnTo>
                    <a:pt x="721" y="3267"/>
                  </a:lnTo>
                  <a:lnTo>
                    <a:pt x="721" y="3111"/>
                  </a:lnTo>
                  <a:lnTo>
                    <a:pt x="758" y="2883"/>
                  </a:lnTo>
                  <a:lnTo>
                    <a:pt x="758" y="2810"/>
                  </a:lnTo>
                  <a:cubicBezTo>
                    <a:pt x="840" y="2354"/>
                    <a:pt x="913" y="1862"/>
                    <a:pt x="1022" y="1406"/>
                  </a:cubicBezTo>
                  <a:cubicBezTo>
                    <a:pt x="1022" y="1323"/>
                    <a:pt x="1068" y="1250"/>
                    <a:pt x="1068" y="1177"/>
                  </a:cubicBezTo>
                  <a:cubicBezTo>
                    <a:pt x="1104" y="1095"/>
                    <a:pt x="1104" y="986"/>
                    <a:pt x="1141" y="913"/>
                  </a:cubicBezTo>
                  <a:lnTo>
                    <a:pt x="1177" y="721"/>
                  </a:lnTo>
                  <a:cubicBezTo>
                    <a:pt x="1250" y="457"/>
                    <a:pt x="1296" y="229"/>
                    <a:pt x="1369" y="37"/>
                  </a:cubicBezTo>
                  <a:cubicBezTo>
                    <a:pt x="1369" y="1"/>
                    <a:pt x="1369" y="1"/>
                    <a:pt x="1332" y="1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1" name="Google Shape;3421;p48"/>
            <p:cNvSpPr/>
            <p:nvPr/>
          </p:nvSpPr>
          <p:spPr>
            <a:xfrm>
              <a:off x="8302967" y="3769501"/>
              <a:ext cx="81079" cy="59387"/>
            </a:xfrm>
            <a:custGeom>
              <a:avLst/>
              <a:gdLst/>
              <a:ahLst/>
              <a:cxnLst/>
              <a:rect l="l" t="t" r="r" b="b"/>
              <a:pathLst>
                <a:path w="1297" h="950" extrusionOk="0">
                  <a:moveTo>
                    <a:pt x="1260" y="1"/>
                  </a:moveTo>
                  <a:cubicBezTo>
                    <a:pt x="1214" y="1"/>
                    <a:pt x="1178" y="1"/>
                    <a:pt x="1178" y="37"/>
                  </a:cubicBezTo>
                  <a:cubicBezTo>
                    <a:pt x="1141" y="74"/>
                    <a:pt x="1141" y="110"/>
                    <a:pt x="1105" y="147"/>
                  </a:cubicBezTo>
                  <a:cubicBezTo>
                    <a:pt x="1068" y="229"/>
                    <a:pt x="1032" y="302"/>
                    <a:pt x="986" y="375"/>
                  </a:cubicBezTo>
                  <a:cubicBezTo>
                    <a:pt x="913" y="530"/>
                    <a:pt x="840" y="639"/>
                    <a:pt x="758" y="721"/>
                  </a:cubicBezTo>
                  <a:cubicBezTo>
                    <a:pt x="722" y="758"/>
                    <a:pt x="685" y="794"/>
                    <a:pt x="649" y="794"/>
                  </a:cubicBezTo>
                  <a:cubicBezTo>
                    <a:pt x="612" y="831"/>
                    <a:pt x="612" y="831"/>
                    <a:pt x="576" y="831"/>
                  </a:cubicBezTo>
                  <a:lnTo>
                    <a:pt x="457" y="831"/>
                  </a:lnTo>
                  <a:cubicBezTo>
                    <a:pt x="421" y="831"/>
                    <a:pt x="421" y="831"/>
                    <a:pt x="384" y="794"/>
                  </a:cubicBezTo>
                  <a:lnTo>
                    <a:pt x="348" y="758"/>
                  </a:lnTo>
                  <a:cubicBezTo>
                    <a:pt x="302" y="685"/>
                    <a:pt x="266" y="603"/>
                    <a:pt x="229" y="530"/>
                  </a:cubicBezTo>
                  <a:cubicBezTo>
                    <a:pt x="193" y="411"/>
                    <a:pt x="156" y="302"/>
                    <a:pt x="156" y="265"/>
                  </a:cubicBezTo>
                  <a:lnTo>
                    <a:pt x="120" y="229"/>
                  </a:lnTo>
                  <a:cubicBezTo>
                    <a:pt x="120" y="147"/>
                    <a:pt x="120" y="110"/>
                    <a:pt x="74" y="74"/>
                  </a:cubicBezTo>
                  <a:cubicBezTo>
                    <a:pt x="74" y="37"/>
                    <a:pt x="74" y="37"/>
                    <a:pt x="37" y="37"/>
                  </a:cubicBezTo>
                  <a:lnTo>
                    <a:pt x="1" y="74"/>
                  </a:lnTo>
                  <a:cubicBezTo>
                    <a:pt x="37" y="110"/>
                    <a:pt x="37" y="183"/>
                    <a:pt x="74" y="229"/>
                  </a:cubicBezTo>
                  <a:lnTo>
                    <a:pt x="74" y="338"/>
                  </a:lnTo>
                  <a:cubicBezTo>
                    <a:pt x="120" y="457"/>
                    <a:pt x="156" y="566"/>
                    <a:pt x="193" y="639"/>
                  </a:cubicBezTo>
                  <a:cubicBezTo>
                    <a:pt x="229" y="685"/>
                    <a:pt x="229" y="758"/>
                    <a:pt x="266" y="794"/>
                  </a:cubicBezTo>
                  <a:cubicBezTo>
                    <a:pt x="302" y="831"/>
                    <a:pt x="302" y="867"/>
                    <a:pt x="348" y="867"/>
                  </a:cubicBezTo>
                  <a:cubicBezTo>
                    <a:pt x="384" y="867"/>
                    <a:pt x="384" y="913"/>
                    <a:pt x="384" y="913"/>
                  </a:cubicBezTo>
                  <a:lnTo>
                    <a:pt x="421" y="913"/>
                  </a:lnTo>
                  <a:lnTo>
                    <a:pt x="457" y="950"/>
                  </a:lnTo>
                  <a:lnTo>
                    <a:pt x="530" y="950"/>
                  </a:lnTo>
                  <a:lnTo>
                    <a:pt x="576" y="913"/>
                  </a:lnTo>
                  <a:cubicBezTo>
                    <a:pt x="612" y="913"/>
                    <a:pt x="649" y="913"/>
                    <a:pt x="722" y="867"/>
                  </a:cubicBezTo>
                  <a:cubicBezTo>
                    <a:pt x="758" y="867"/>
                    <a:pt x="804" y="831"/>
                    <a:pt x="840" y="794"/>
                  </a:cubicBezTo>
                  <a:cubicBezTo>
                    <a:pt x="913" y="721"/>
                    <a:pt x="950" y="639"/>
                    <a:pt x="1032" y="530"/>
                  </a:cubicBezTo>
                  <a:cubicBezTo>
                    <a:pt x="1105" y="411"/>
                    <a:pt x="1214" y="265"/>
                    <a:pt x="1296" y="74"/>
                  </a:cubicBezTo>
                  <a:lnTo>
                    <a:pt x="1296" y="37"/>
                  </a:lnTo>
                  <a:lnTo>
                    <a:pt x="1260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2" name="Google Shape;3422;p48"/>
            <p:cNvSpPr/>
            <p:nvPr/>
          </p:nvSpPr>
          <p:spPr>
            <a:xfrm>
              <a:off x="8269898" y="3871588"/>
              <a:ext cx="111835" cy="73640"/>
            </a:xfrm>
            <a:custGeom>
              <a:avLst/>
              <a:gdLst/>
              <a:ahLst/>
              <a:cxnLst/>
              <a:rect l="l" t="t" r="r" b="b"/>
              <a:pathLst>
                <a:path w="1789" h="1178" extrusionOk="0">
                  <a:moveTo>
                    <a:pt x="1" y="1"/>
                  </a:moveTo>
                  <a:lnTo>
                    <a:pt x="1" y="37"/>
                  </a:lnTo>
                  <a:lnTo>
                    <a:pt x="1" y="74"/>
                  </a:lnTo>
                  <a:cubicBezTo>
                    <a:pt x="37" y="110"/>
                    <a:pt x="37" y="192"/>
                    <a:pt x="74" y="265"/>
                  </a:cubicBezTo>
                  <a:lnTo>
                    <a:pt x="110" y="338"/>
                  </a:lnTo>
                  <a:cubicBezTo>
                    <a:pt x="147" y="493"/>
                    <a:pt x="192" y="603"/>
                    <a:pt x="229" y="721"/>
                  </a:cubicBezTo>
                  <a:cubicBezTo>
                    <a:pt x="265" y="794"/>
                    <a:pt x="338" y="913"/>
                    <a:pt x="421" y="1022"/>
                  </a:cubicBezTo>
                  <a:cubicBezTo>
                    <a:pt x="457" y="1059"/>
                    <a:pt x="494" y="1105"/>
                    <a:pt x="566" y="1105"/>
                  </a:cubicBezTo>
                  <a:lnTo>
                    <a:pt x="566" y="1141"/>
                  </a:lnTo>
                  <a:cubicBezTo>
                    <a:pt x="603" y="1141"/>
                    <a:pt x="649" y="1178"/>
                    <a:pt x="722" y="1178"/>
                  </a:cubicBezTo>
                  <a:lnTo>
                    <a:pt x="758" y="1178"/>
                  </a:lnTo>
                  <a:cubicBezTo>
                    <a:pt x="795" y="1178"/>
                    <a:pt x="831" y="1178"/>
                    <a:pt x="877" y="1141"/>
                  </a:cubicBezTo>
                  <a:cubicBezTo>
                    <a:pt x="913" y="1141"/>
                    <a:pt x="986" y="1105"/>
                    <a:pt x="1023" y="1059"/>
                  </a:cubicBezTo>
                  <a:cubicBezTo>
                    <a:pt x="1178" y="1022"/>
                    <a:pt x="1251" y="913"/>
                    <a:pt x="1333" y="831"/>
                  </a:cubicBezTo>
                  <a:cubicBezTo>
                    <a:pt x="1406" y="758"/>
                    <a:pt x="1479" y="648"/>
                    <a:pt x="1561" y="493"/>
                  </a:cubicBezTo>
                  <a:cubicBezTo>
                    <a:pt x="1634" y="420"/>
                    <a:pt x="1707" y="302"/>
                    <a:pt x="1743" y="192"/>
                  </a:cubicBezTo>
                  <a:lnTo>
                    <a:pt x="1743" y="147"/>
                  </a:lnTo>
                  <a:lnTo>
                    <a:pt x="1789" y="74"/>
                  </a:lnTo>
                  <a:lnTo>
                    <a:pt x="1789" y="37"/>
                  </a:lnTo>
                  <a:cubicBezTo>
                    <a:pt x="1789" y="37"/>
                    <a:pt x="1789" y="1"/>
                    <a:pt x="1743" y="1"/>
                  </a:cubicBezTo>
                  <a:cubicBezTo>
                    <a:pt x="1707" y="1"/>
                    <a:pt x="1670" y="1"/>
                    <a:pt x="1670" y="37"/>
                  </a:cubicBezTo>
                  <a:cubicBezTo>
                    <a:pt x="1634" y="110"/>
                    <a:pt x="1597" y="192"/>
                    <a:pt x="1561" y="229"/>
                  </a:cubicBezTo>
                  <a:lnTo>
                    <a:pt x="1561" y="265"/>
                  </a:lnTo>
                  <a:lnTo>
                    <a:pt x="1515" y="302"/>
                  </a:lnTo>
                  <a:cubicBezTo>
                    <a:pt x="1406" y="457"/>
                    <a:pt x="1287" y="685"/>
                    <a:pt x="1141" y="831"/>
                  </a:cubicBezTo>
                  <a:cubicBezTo>
                    <a:pt x="1059" y="913"/>
                    <a:pt x="1023" y="950"/>
                    <a:pt x="950" y="986"/>
                  </a:cubicBezTo>
                  <a:cubicBezTo>
                    <a:pt x="913" y="986"/>
                    <a:pt x="877" y="1022"/>
                    <a:pt x="831" y="1022"/>
                  </a:cubicBezTo>
                  <a:lnTo>
                    <a:pt x="603" y="1022"/>
                  </a:lnTo>
                  <a:lnTo>
                    <a:pt x="566" y="986"/>
                  </a:lnTo>
                  <a:cubicBezTo>
                    <a:pt x="566" y="986"/>
                    <a:pt x="530" y="986"/>
                    <a:pt x="530" y="950"/>
                  </a:cubicBezTo>
                  <a:cubicBezTo>
                    <a:pt x="494" y="950"/>
                    <a:pt x="457" y="913"/>
                    <a:pt x="421" y="831"/>
                  </a:cubicBezTo>
                  <a:cubicBezTo>
                    <a:pt x="302" y="721"/>
                    <a:pt x="265" y="566"/>
                    <a:pt x="229" y="420"/>
                  </a:cubicBezTo>
                  <a:cubicBezTo>
                    <a:pt x="192" y="338"/>
                    <a:pt x="147" y="265"/>
                    <a:pt x="110" y="192"/>
                  </a:cubicBezTo>
                  <a:lnTo>
                    <a:pt x="110" y="147"/>
                  </a:lnTo>
                  <a:cubicBezTo>
                    <a:pt x="110" y="110"/>
                    <a:pt x="74" y="74"/>
                    <a:pt x="74" y="1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3" name="Google Shape;3423;p48"/>
            <p:cNvSpPr/>
            <p:nvPr/>
          </p:nvSpPr>
          <p:spPr>
            <a:xfrm>
              <a:off x="8179253" y="3961735"/>
              <a:ext cx="302310" cy="128338"/>
            </a:xfrm>
            <a:custGeom>
              <a:avLst/>
              <a:gdLst/>
              <a:ahLst/>
              <a:cxnLst/>
              <a:rect l="l" t="t" r="r" b="b"/>
              <a:pathLst>
                <a:path w="4836" h="2053" extrusionOk="0">
                  <a:moveTo>
                    <a:pt x="0" y="0"/>
                  </a:moveTo>
                  <a:lnTo>
                    <a:pt x="0" y="37"/>
                  </a:lnTo>
                  <a:cubicBezTo>
                    <a:pt x="82" y="155"/>
                    <a:pt x="155" y="265"/>
                    <a:pt x="228" y="383"/>
                  </a:cubicBezTo>
                  <a:lnTo>
                    <a:pt x="228" y="456"/>
                  </a:lnTo>
                  <a:lnTo>
                    <a:pt x="274" y="456"/>
                  </a:lnTo>
                  <a:lnTo>
                    <a:pt x="274" y="493"/>
                  </a:lnTo>
                  <a:cubicBezTo>
                    <a:pt x="311" y="575"/>
                    <a:pt x="347" y="648"/>
                    <a:pt x="420" y="684"/>
                  </a:cubicBezTo>
                  <a:cubicBezTo>
                    <a:pt x="575" y="985"/>
                    <a:pt x="730" y="1213"/>
                    <a:pt x="913" y="1405"/>
                  </a:cubicBezTo>
                  <a:cubicBezTo>
                    <a:pt x="995" y="1487"/>
                    <a:pt x="1104" y="1597"/>
                    <a:pt x="1223" y="1670"/>
                  </a:cubicBezTo>
                  <a:cubicBezTo>
                    <a:pt x="1332" y="1788"/>
                    <a:pt x="1451" y="1825"/>
                    <a:pt x="1560" y="1898"/>
                  </a:cubicBezTo>
                  <a:cubicBezTo>
                    <a:pt x="1597" y="1943"/>
                    <a:pt x="1642" y="1943"/>
                    <a:pt x="1679" y="1980"/>
                  </a:cubicBezTo>
                  <a:lnTo>
                    <a:pt x="1715" y="1980"/>
                  </a:lnTo>
                  <a:cubicBezTo>
                    <a:pt x="1788" y="2016"/>
                    <a:pt x="1871" y="2016"/>
                    <a:pt x="1944" y="2016"/>
                  </a:cubicBezTo>
                  <a:cubicBezTo>
                    <a:pt x="2016" y="2053"/>
                    <a:pt x="2099" y="2053"/>
                    <a:pt x="2135" y="2053"/>
                  </a:cubicBezTo>
                  <a:cubicBezTo>
                    <a:pt x="2208" y="2053"/>
                    <a:pt x="2281" y="2053"/>
                    <a:pt x="2363" y="2016"/>
                  </a:cubicBezTo>
                  <a:cubicBezTo>
                    <a:pt x="2473" y="2016"/>
                    <a:pt x="2591" y="1980"/>
                    <a:pt x="2737" y="1943"/>
                  </a:cubicBezTo>
                  <a:cubicBezTo>
                    <a:pt x="2856" y="1898"/>
                    <a:pt x="3011" y="1861"/>
                    <a:pt x="3120" y="1788"/>
                  </a:cubicBezTo>
                  <a:cubicBezTo>
                    <a:pt x="3193" y="1752"/>
                    <a:pt x="3312" y="1715"/>
                    <a:pt x="3467" y="1633"/>
                  </a:cubicBezTo>
                  <a:cubicBezTo>
                    <a:pt x="3576" y="1560"/>
                    <a:pt x="3649" y="1487"/>
                    <a:pt x="3768" y="1405"/>
                  </a:cubicBezTo>
                  <a:cubicBezTo>
                    <a:pt x="3996" y="1259"/>
                    <a:pt x="4188" y="1104"/>
                    <a:pt x="4379" y="876"/>
                  </a:cubicBezTo>
                  <a:cubicBezTo>
                    <a:pt x="4452" y="803"/>
                    <a:pt x="4525" y="684"/>
                    <a:pt x="4607" y="611"/>
                  </a:cubicBezTo>
                  <a:cubicBezTo>
                    <a:pt x="4644" y="575"/>
                    <a:pt x="4680" y="493"/>
                    <a:pt x="4717" y="456"/>
                  </a:cubicBezTo>
                  <a:cubicBezTo>
                    <a:pt x="4717" y="420"/>
                    <a:pt x="4753" y="420"/>
                    <a:pt x="4753" y="383"/>
                  </a:cubicBezTo>
                  <a:lnTo>
                    <a:pt x="4790" y="347"/>
                  </a:lnTo>
                  <a:lnTo>
                    <a:pt x="4790" y="301"/>
                  </a:lnTo>
                  <a:cubicBezTo>
                    <a:pt x="4790" y="301"/>
                    <a:pt x="4835" y="265"/>
                    <a:pt x="4790" y="265"/>
                  </a:cubicBezTo>
                  <a:lnTo>
                    <a:pt x="4790" y="228"/>
                  </a:lnTo>
                  <a:lnTo>
                    <a:pt x="4680" y="228"/>
                  </a:lnTo>
                  <a:lnTo>
                    <a:pt x="4607" y="347"/>
                  </a:lnTo>
                  <a:lnTo>
                    <a:pt x="4562" y="383"/>
                  </a:lnTo>
                  <a:lnTo>
                    <a:pt x="4525" y="420"/>
                  </a:lnTo>
                  <a:lnTo>
                    <a:pt x="4525" y="456"/>
                  </a:lnTo>
                  <a:cubicBezTo>
                    <a:pt x="4489" y="493"/>
                    <a:pt x="4452" y="493"/>
                    <a:pt x="4452" y="529"/>
                  </a:cubicBezTo>
                  <a:cubicBezTo>
                    <a:pt x="4334" y="648"/>
                    <a:pt x="4224" y="757"/>
                    <a:pt x="4151" y="839"/>
                  </a:cubicBezTo>
                  <a:cubicBezTo>
                    <a:pt x="3878" y="1140"/>
                    <a:pt x="3576" y="1369"/>
                    <a:pt x="3275" y="1524"/>
                  </a:cubicBezTo>
                  <a:cubicBezTo>
                    <a:pt x="3157" y="1597"/>
                    <a:pt x="3047" y="1670"/>
                    <a:pt x="2929" y="1715"/>
                  </a:cubicBezTo>
                  <a:cubicBezTo>
                    <a:pt x="2819" y="1752"/>
                    <a:pt x="2701" y="1788"/>
                    <a:pt x="2591" y="1825"/>
                  </a:cubicBezTo>
                  <a:cubicBezTo>
                    <a:pt x="2400" y="1861"/>
                    <a:pt x="2281" y="1898"/>
                    <a:pt x="2172" y="1898"/>
                  </a:cubicBezTo>
                  <a:lnTo>
                    <a:pt x="1871" y="1898"/>
                  </a:lnTo>
                  <a:lnTo>
                    <a:pt x="1871" y="1861"/>
                  </a:lnTo>
                  <a:cubicBezTo>
                    <a:pt x="1788" y="1861"/>
                    <a:pt x="1752" y="1861"/>
                    <a:pt x="1715" y="1825"/>
                  </a:cubicBezTo>
                  <a:cubicBezTo>
                    <a:pt x="1679" y="1825"/>
                    <a:pt x="1597" y="1825"/>
                    <a:pt x="1560" y="1788"/>
                  </a:cubicBezTo>
                  <a:cubicBezTo>
                    <a:pt x="1487" y="1752"/>
                    <a:pt x="1451" y="1715"/>
                    <a:pt x="1369" y="1715"/>
                  </a:cubicBezTo>
                  <a:cubicBezTo>
                    <a:pt x="1332" y="1670"/>
                    <a:pt x="1259" y="1597"/>
                    <a:pt x="1186" y="1560"/>
                  </a:cubicBezTo>
                  <a:cubicBezTo>
                    <a:pt x="1031" y="1405"/>
                    <a:pt x="840" y="1213"/>
                    <a:pt x="648" y="949"/>
                  </a:cubicBezTo>
                  <a:cubicBezTo>
                    <a:pt x="575" y="839"/>
                    <a:pt x="457" y="648"/>
                    <a:pt x="347" y="493"/>
                  </a:cubicBezTo>
                  <a:cubicBezTo>
                    <a:pt x="311" y="420"/>
                    <a:pt x="274" y="347"/>
                    <a:pt x="228" y="265"/>
                  </a:cubicBezTo>
                  <a:cubicBezTo>
                    <a:pt x="155" y="192"/>
                    <a:pt x="119" y="119"/>
                    <a:pt x="46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4" name="Google Shape;3424;p48"/>
            <p:cNvSpPr/>
            <p:nvPr/>
          </p:nvSpPr>
          <p:spPr>
            <a:xfrm>
              <a:off x="8217449" y="4120837"/>
              <a:ext cx="211667" cy="109522"/>
            </a:xfrm>
            <a:custGeom>
              <a:avLst/>
              <a:gdLst/>
              <a:ahLst/>
              <a:cxnLst/>
              <a:rect l="l" t="t" r="r" b="b"/>
              <a:pathLst>
                <a:path w="3386" h="1752" extrusionOk="0">
                  <a:moveTo>
                    <a:pt x="3267" y="0"/>
                  </a:moveTo>
                  <a:cubicBezTo>
                    <a:pt x="3230" y="82"/>
                    <a:pt x="3194" y="119"/>
                    <a:pt x="3157" y="155"/>
                  </a:cubicBezTo>
                  <a:lnTo>
                    <a:pt x="3121" y="228"/>
                  </a:lnTo>
                  <a:cubicBezTo>
                    <a:pt x="3038" y="311"/>
                    <a:pt x="3002" y="383"/>
                    <a:pt x="2929" y="456"/>
                  </a:cubicBezTo>
                  <a:cubicBezTo>
                    <a:pt x="2774" y="648"/>
                    <a:pt x="2628" y="803"/>
                    <a:pt x="2473" y="949"/>
                  </a:cubicBezTo>
                  <a:cubicBezTo>
                    <a:pt x="2245" y="1177"/>
                    <a:pt x="2053" y="1332"/>
                    <a:pt x="1825" y="1451"/>
                  </a:cubicBezTo>
                  <a:cubicBezTo>
                    <a:pt x="1716" y="1524"/>
                    <a:pt x="1597" y="1560"/>
                    <a:pt x="1488" y="1597"/>
                  </a:cubicBezTo>
                  <a:cubicBezTo>
                    <a:pt x="1405" y="1633"/>
                    <a:pt x="1333" y="1633"/>
                    <a:pt x="1214" y="1633"/>
                  </a:cubicBezTo>
                  <a:lnTo>
                    <a:pt x="1104" y="1633"/>
                  </a:lnTo>
                  <a:cubicBezTo>
                    <a:pt x="1031" y="1633"/>
                    <a:pt x="949" y="1597"/>
                    <a:pt x="913" y="1560"/>
                  </a:cubicBezTo>
                  <a:lnTo>
                    <a:pt x="876" y="1560"/>
                  </a:lnTo>
                  <a:cubicBezTo>
                    <a:pt x="803" y="1524"/>
                    <a:pt x="721" y="1451"/>
                    <a:pt x="648" y="1405"/>
                  </a:cubicBezTo>
                  <a:cubicBezTo>
                    <a:pt x="530" y="1296"/>
                    <a:pt x="384" y="1177"/>
                    <a:pt x="302" y="1031"/>
                  </a:cubicBezTo>
                  <a:cubicBezTo>
                    <a:pt x="192" y="876"/>
                    <a:pt x="119" y="767"/>
                    <a:pt x="74" y="648"/>
                  </a:cubicBezTo>
                  <a:cubicBezTo>
                    <a:pt x="74" y="612"/>
                    <a:pt x="74" y="612"/>
                    <a:pt x="37" y="575"/>
                  </a:cubicBezTo>
                  <a:lnTo>
                    <a:pt x="37" y="539"/>
                  </a:lnTo>
                  <a:lnTo>
                    <a:pt x="1" y="575"/>
                  </a:lnTo>
                  <a:cubicBezTo>
                    <a:pt x="37" y="685"/>
                    <a:pt x="74" y="767"/>
                    <a:pt x="156" y="913"/>
                  </a:cubicBezTo>
                  <a:cubicBezTo>
                    <a:pt x="192" y="1031"/>
                    <a:pt x="302" y="1141"/>
                    <a:pt x="384" y="1259"/>
                  </a:cubicBezTo>
                  <a:cubicBezTo>
                    <a:pt x="493" y="1369"/>
                    <a:pt x="612" y="1487"/>
                    <a:pt x="721" y="1560"/>
                  </a:cubicBezTo>
                  <a:cubicBezTo>
                    <a:pt x="803" y="1597"/>
                    <a:pt x="840" y="1633"/>
                    <a:pt x="876" y="1679"/>
                  </a:cubicBezTo>
                  <a:cubicBezTo>
                    <a:pt x="949" y="1715"/>
                    <a:pt x="1031" y="1715"/>
                    <a:pt x="1104" y="1752"/>
                  </a:cubicBezTo>
                  <a:lnTo>
                    <a:pt x="1260" y="1752"/>
                  </a:lnTo>
                  <a:cubicBezTo>
                    <a:pt x="1333" y="1752"/>
                    <a:pt x="1405" y="1752"/>
                    <a:pt x="1488" y="1715"/>
                  </a:cubicBezTo>
                  <a:cubicBezTo>
                    <a:pt x="1597" y="1715"/>
                    <a:pt x="1752" y="1633"/>
                    <a:pt x="1862" y="1560"/>
                  </a:cubicBezTo>
                  <a:cubicBezTo>
                    <a:pt x="2126" y="1451"/>
                    <a:pt x="2354" y="1259"/>
                    <a:pt x="2628" y="1031"/>
                  </a:cubicBezTo>
                  <a:cubicBezTo>
                    <a:pt x="2774" y="876"/>
                    <a:pt x="2892" y="721"/>
                    <a:pt x="3038" y="539"/>
                  </a:cubicBezTo>
                  <a:cubicBezTo>
                    <a:pt x="3121" y="456"/>
                    <a:pt x="3194" y="383"/>
                    <a:pt x="3230" y="311"/>
                  </a:cubicBezTo>
                  <a:cubicBezTo>
                    <a:pt x="3267" y="228"/>
                    <a:pt x="3312" y="192"/>
                    <a:pt x="3349" y="155"/>
                  </a:cubicBezTo>
                  <a:lnTo>
                    <a:pt x="3385" y="82"/>
                  </a:lnTo>
                  <a:lnTo>
                    <a:pt x="3385" y="37"/>
                  </a:lnTo>
                  <a:lnTo>
                    <a:pt x="3385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5" name="Google Shape;3425;p48"/>
            <p:cNvSpPr/>
            <p:nvPr/>
          </p:nvSpPr>
          <p:spPr>
            <a:xfrm>
              <a:off x="8153560" y="4254307"/>
              <a:ext cx="296622" cy="111210"/>
            </a:xfrm>
            <a:custGeom>
              <a:avLst/>
              <a:gdLst/>
              <a:ahLst/>
              <a:cxnLst/>
              <a:rect l="l" t="t" r="r" b="b"/>
              <a:pathLst>
                <a:path w="4745" h="1779" extrusionOk="0">
                  <a:moveTo>
                    <a:pt x="4672" y="0"/>
                  </a:moveTo>
                  <a:cubicBezTo>
                    <a:pt x="4672" y="0"/>
                    <a:pt x="4635" y="0"/>
                    <a:pt x="4635" y="37"/>
                  </a:cubicBezTo>
                  <a:lnTo>
                    <a:pt x="4599" y="73"/>
                  </a:lnTo>
                  <a:lnTo>
                    <a:pt x="4562" y="110"/>
                  </a:lnTo>
                  <a:lnTo>
                    <a:pt x="4480" y="146"/>
                  </a:lnTo>
                  <a:lnTo>
                    <a:pt x="4444" y="182"/>
                  </a:lnTo>
                  <a:lnTo>
                    <a:pt x="4407" y="228"/>
                  </a:lnTo>
                  <a:cubicBezTo>
                    <a:pt x="4371" y="265"/>
                    <a:pt x="4371" y="301"/>
                    <a:pt x="4334" y="338"/>
                  </a:cubicBezTo>
                  <a:lnTo>
                    <a:pt x="4252" y="374"/>
                  </a:lnTo>
                  <a:cubicBezTo>
                    <a:pt x="4060" y="602"/>
                    <a:pt x="3878" y="757"/>
                    <a:pt x="3686" y="912"/>
                  </a:cubicBezTo>
                  <a:cubicBezTo>
                    <a:pt x="3458" y="1095"/>
                    <a:pt x="3230" y="1286"/>
                    <a:pt x="3039" y="1405"/>
                  </a:cubicBezTo>
                  <a:cubicBezTo>
                    <a:pt x="3002" y="1405"/>
                    <a:pt x="2966" y="1441"/>
                    <a:pt x="2920" y="1441"/>
                  </a:cubicBezTo>
                  <a:cubicBezTo>
                    <a:pt x="2811" y="1514"/>
                    <a:pt x="2692" y="1551"/>
                    <a:pt x="2583" y="1596"/>
                  </a:cubicBezTo>
                  <a:cubicBezTo>
                    <a:pt x="2464" y="1633"/>
                    <a:pt x="2391" y="1633"/>
                    <a:pt x="2318" y="1669"/>
                  </a:cubicBezTo>
                  <a:lnTo>
                    <a:pt x="2318" y="1633"/>
                  </a:lnTo>
                  <a:cubicBezTo>
                    <a:pt x="2282" y="1669"/>
                    <a:pt x="2236" y="1669"/>
                    <a:pt x="2199" y="1669"/>
                  </a:cubicBezTo>
                  <a:cubicBezTo>
                    <a:pt x="2126" y="1669"/>
                    <a:pt x="2090" y="1669"/>
                    <a:pt x="2008" y="1633"/>
                  </a:cubicBezTo>
                  <a:lnTo>
                    <a:pt x="1971" y="1633"/>
                  </a:lnTo>
                  <a:cubicBezTo>
                    <a:pt x="1862" y="1633"/>
                    <a:pt x="1780" y="1596"/>
                    <a:pt x="1670" y="1551"/>
                  </a:cubicBezTo>
                  <a:cubicBezTo>
                    <a:pt x="1479" y="1441"/>
                    <a:pt x="1324" y="1368"/>
                    <a:pt x="1141" y="1213"/>
                  </a:cubicBezTo>
                  <a:cubicBezTo>
                    <a:pt x="950" y="1022"/>
                    <a:pt x="758" y="830"/>
                    <a:pt x="530" y="602"/>
                  </a:cubicBezTo>
                  <a:cubicBezTo>
                    <a:pt x="411" y="456"/>
                    <a:pt x="302" y="338"/>
                    <a:pt x="183" y="182"/>
                  </a:cubicBezTo>
                  <a:lnTo>
                    <a:pt x="37" y="37"/>
                  </a:lnTo>
                  <a:lnTo>
                    <a:pt x="1" y="37"/>
                  </a:lnTo>
                  <a:lnTo>
                    <a:pt x="1" y="73"/>
                  </a:lnTo>
                  <a:cubicBezTo>
                    <a:pt x="74" y="146"/>
                    <a:pt x="110" y="228"/>
                    <a:pt x="183" y="301"/>
                  </a:cubicBezTo>
                  <a:cubicBezTo>
                    <a:pt x="302" y="411"/>
                    <a:pt x="411" y="566"/>
                    <a:pt x="530" y="684"/>
                  </a:cubicBezTo>
                  <a:cubicBezTo>
                    <a:pt x="758" y="949"/>
                    <a:pt x="986" y="1177"/>
                    <a:pt x="1214" y="1323"/>
                  </a:cubicBezTo>
                  <a:cubicBezTo>
                    <a:pt x="1324" y="1441"/>
                    <a:pt x="1442" y="1514"/>
                    <a:pt x="1552" y="1596"/>
                  </a:cubicBezTo>
                  <a:cubicBezTo>
                    <a:pt x="1707" y="1669"/>
                    <a:pt x="1825" y="1706"/>
                    <a:pt x="1971" y="1742"/>
                  </a:cubicBezTo>
                  <a:lnTo>
                    <a:pt x="2008" y="1779"/>
                  </a:lnTo>
                  <a:lnTo>
                    <a:pt x="2355" y="1779"/>
                  </a:lnTo>
                  <a:cubicBezTo>
                    <a:pt x="2510" y="1742"/>
                    <a:pt x="2656" y="1706"/>
                    <a:pt x="2811" y="1669"/>
                  </a:cubicBezTo>
                  <a:cubicBezTo>
                    <a:pt x="2966" y="1596"/>
                    <a:pt x="3148" y="1514"/>
                    <a:pt x="3376" y="1368"/>
                  </a:cubicBezTo>
                  <a:cubicBezTo>
                    <a:pt x="3531" y="1250"/>
                    <a:pt x="3686" y="1140"/>
                    <a:pt x="3914" y="949"/>
                  </a:cubicBezTo>
                  <a:cubicBezTo>
                    <a:pt x="4060" y="794"/>
                    <a:pt x="4216" y="639"/>
                    <a:pt x="4371" y="529"/>
                  </a:cubicBezTo>
                  <a:cubicBezTo>
                    <a:pt x="4444" y="456"/>
                    <a:pt x="4480" y="374"/>
                    <a:pt x="4562" y="301"/>
                  </a:cubicBezTo>
                  <a:lnTo>
                    <a:pt x="4672" y="182"/>
                  </a:lnTo>
                  <a:cubicBezTo>
                    <a:pt x="4708" y="146"/>
                    <a:pt x="4708" y="110"/>
                    <a:pt x="4745" y="110"/>
                  </a:cubicBezTo>
                  <a:lnTo>
                    <a:pt x="4745" y="73"/>
                  </a:lnTo>
                  <a:lnTo>
                    <a:pt x="4745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6" name="Google Shape;3426;p48"/>
            <p:cNvSpPr/>
            <p:nvPr/>
          </p:nvSpPr>
          <p:spPr>
            <a:xfrm>
              <a:off x="8101111" y="3707360"/>
              <a:ext cx="444339" cy="722582"/>
            </a:xfrm>
            <a:custGeom>
              <a:avLst/>
              <a:gdLst/>
              <a:ahLst/>
              <a:cxnLst/>
              <a:rect l="l" t="t" r="r" b="b"/>
              <a:pathLst>
                <a:path w="7108" h="11559" extrusionOk="0">
                  <a:moveTo>
                    <a:pt x="4297" y="0"/>
                  </a:moveTo>
                  <a:cubicBezTo>
                    <a:pt x="4215" y="0"/>
                    <a:pt x="4179" y="37"/>
                    <a:pt x="4142" y="37"/>
                  </a:cubicBezTo>
                  <a:cubicBezTo>
                    <a:pt x="4033" y="37"/>
                    <a:pt x="3878" y="37"/>
                    <a:pt x="3759" y="119"/>
                  </a:cubicBezTo>
                  <a:cubicBezTo>
                    <a:pt x="3613" y="156"/>
                    <a:pt x="3458" y="192"/>
                    <a:pt x="3349" y="311"/>
                  </a:cubicBezTo>
                  <a:cubicBezTo>
                    <a:pt x="3194" y="384"/>
                    <a:pt x="3075" y="539"/>
                    <a:pt x="2965" y="685"/>
                  </a:cubicBezTo>
                  <a:cubicBezTo>
                    <a:pt x="2892" y="840"/>
                    <a:pt x="2810" y="995"/>
                    <a:pt x="2737" y="1223"/>
                  </a:cubicBezTo>
                  <a:cubicBezTo>
                    <a:pt x="2701" y="1369"/>
                    <a:pt x="2664" y="1524"/>
                    <a:pt x="2619" y="1752"/>
                  </a:cubicBezTo>
                  <a:cubicBezTo>
                    <a:pt x="2582" y="1788"/>
                    <a:pt x="2582" y="1825"/>
                    <a:pt x="2582" y="1907"/>
                  </a:cubicBezTo>
                  <a:lnTo>
                    <a:pt x="2582" y="1944"/>
                  </a:lnTo>
                  <a:cubicBezTo>
                    <a:pt x="2546" y="2053"/>
                    <a:pt x="2546" y="2172"/>
                    <a:pt x="2509" y="2281"/>
                  </a:cubicBezTo>
                  <a:cubicBezTo>
                    <a:pt x="2473" y="2436"/>
                    <a:pt x="2436" y="2546"/>
                    <a:pt x="2391" y="2664"/>
                  </a:cubicBezTo>
                  <a:cubicBezTo>
                    <a:pt x="2354" y="2737"/>
                    <a:pt x="2281" y="2819"/>
                    <a:pt x="2245" y="2856"/>
                  </a:cubicBezTo>
                  <a:cubicBezTo>
                    <a:pt x="2163" y="2929"/>
                    <a:pt x="2090" y="2965"/>
                    <a:pt x="2017" y="3002"/>
                  </a:cubicBezTo>
                  <a:cubicBezTo>
                    <a:pt x="1898" y="3084"/>
                    <a:pt x="1789" y="3157"/>
                    <a:pt x="1597" y="3193"/>
                  </a:cubicBezTo>
                  <a:cubicBezTo>
                    <a:pt x="1561" y="3193"/>
                    <a:pt x="1524" y="3230"/>
                    <a:pt x="1478" y="3230"/>
                  </a:cubicBezTo>
                  <a:lnTo>
                    <a:pt x="1442" y="3230"/>
                  </a:lnTo>
                  <a:lnTo>
                    <a:pt x="1369" y="3275"/>
                  </a:lnTo>
                  <a:cubicBezTo>
                    <a:pt x="1296" y="3275"/>
                    <a:pt x="1214" y="3312"/>
                    <a:pt x="1104" y="3348"/>
                  </a:cubicBezTo>
                  <a:cubicBezTo>
                    <a:pt x="949" y="3385"/>
                    <a:pt x="840" y="3458"/>
                    <a:pt x="685" y="3540"/>
                  </a:cubicBezTo>
                  <a:cubicBezTo>
                    <a:pt x="566" y="3649"/>
                    <a:pt x="457" y="3732"/>
                    <a:pt x="338" y="3841"/>
                  </a:cubicBezTo>
                  <a:cubicBezTo>
                    <a:pt x="265" y="3960"/>
                    <a:pt x="192" y="4106"/>
                    <a:pt x="156" y="4224"/>
                  </a:cubicBezTo>
                  <a:cubicBezTo>
                    <a:pt x="110" y="4525"/>
                    <a:pt x="192" y="4826"/>
                    <a:pt x="384" y="5100"/>
                  </a:cubicBezTo>
                  <a:cubicBezTo>
                    <a:pt x="530" y="5328"/>
                    <a:pt x="721" y="5510"/>
                    <a:pt x="949" y="5702"/>
                  </a:cubicBezTo>
                  <a:lnTo>
                    <a:pt x="986" y="5739"/>
                  </a:lnTo>
                  <a:cubicBezTo>
                    <a:pt x="1141" y="5894"/>
                    <a:pt x="1296" y="6012"/>
                    <a:pt x="1405" y="6195"/>
                  </a:cubicBezTo>
                  <a:cubicBezTo>
                    <a:pt x="1478" y="6277"/>
                    <a:pt x="1524" y="6350"/>
                    <a:pt x="1561" y="6423"/>
                  </a:cubicBezTo>
                  <a:cubicBezTo>
                    <a:pt x="1597" y="6505"/>
                    <a:pt x="1597" y="6614"/>
                    <a:pt x="1597" y="6696"/>
                  </a:cubicBezTo>
                  <a:lnTo>
                    <a:pt x="1597" y="6879"/>
                  </a:lnTo>
                  <a:cubicBezTo>
                    <a:pt x="1597" y="6925"/>
                    <a:pt x="1561" y="6997"/>
                    <a:pt x="1524" y="7070"/>
                  </a:cubicBezTo>
                  <a:cubicBezTo>
                    <a:pt x="1478" y="7107"/>
                    <a:pt x="1405" y="7189"/>
                    <a:pt x="1369" y="7262"/>
                  </a:cubicBezTo>
                  <a:cubicBezTo>
                    <a:pt x="1214" y="7417"/>
                    <a:pt x="1022" y="7527"/>
                    <a:pt x="876" y="7645"/>
                  </a:cubicBezTo>
                  <a:cubicBezTo>
                    <a:pt x="648" y="7791"/>
                    <a:pt x="384" y="7946"/>
                    <a:pt x="229" y="8174"/>
                  </a:cubicBezTo>
                  <a:cubicBezTo>
                    <a:pt x="156" y="8293"/>
                    <a:pt x="74" y="8439"/>
                    <a:pt x="37" y="8557"/>
                  </a:cubicBezTo>
                  <a:cubicBezTo>
                    <a:pt x="1" y="8703"/>
                    <a:pt x="1" y="8895"/>
                    <a:pt x="1" y="9050"/>
                  </a:cubicBezTo>
                  <a:cubicBezTo>
                    <a:pt x="37" y="9205"/>
                    <a:pt x="74" y="9315"/>
                    <a:pt x="192" y="9470"/>
                  </a:cubicBezTo>
                  <a:cubicBezTo>
                    <a:pt x="265" y="9616"/>
                    <a:pt x="338" y="9734"/>
                    <a:pt x="493" y="9889"/>
                  </a:cubicBezTo>
                  <a:cubicBezTo>
                    <a:pt x="648" y="10035"/>
                    <a:pt x="876" y="10190"/>
                    <a:pt x="1104" y="10300"/>
                  </a:cubicBezTo>
                  <a:cubicBezTo>
                    <a:pt x="1250" y="10418"/>
                    <a:pt x="1369" y="10455"/>
                    <a:pt x="1561" y="10574"/>
                  </a:cubicBezTo>
                  <a:lnTo>
                    <a:pt x="1670" y="10610"/>
                  </a:lnTo>
                  <a:cubicBezTo>
                    <a:pt x="2017" y="10756"/>
                    <a:pt x="2436" y="10984"/>
                    <a:pt x="2774" y="11258"/>
                  </a:cubicBezTo>
                  <a:lnTo>
                    <a:pt x="2810" y="11258"/>
                  </a:lnTo>
                  <a:cubicBezTo>
                    <a:pt x="2810" y="11294"/>
                    <a:pt x="2847" y="11331"/>
                    <a:pt x="2892" y="11331"/>
                  </a:cubicBezTo>
                  <a:lnTo>
                    <a:pt x="2774" y="11331"/>
                  </a:lnTo>
                  <a:lnTo>
                    <a:pt x="2701" y="11367"/>
                  </a:lnTo>
                  <a:cubicBezTo>
                    <a:pt x="2664" y="11367"/>
                    <a:pt x="2619" y="11367"/>
                    <a:pt x="2619" y="11404"/>
                  </a:cubicBezTo>
                  <a:cubicBezTo>
                    <a:pt x="2582" y="11404"/>
                    <a:pt x="2582" y="11440"/>
                    <a:pt x="2582" y="11486"/>
                  </a:cubicBezTo>
                  <a:cubicBezTo>
                    <a:pt x="2619" y="11522"/>
                    <a:pt x="2664" y="11559"/>
                    <a:pt x="2701" y="11559"/>
                  </a:cubicBezTo>
                  <a:lnTo>
                    <a:pt x="2737" y="11559"/>
                  </a:lnTo>
                  <a:cubicBezTo>
                    <a:pt x="2847" y="11559"/>
                    <a:pt x="2929" y="11522"/>
                    <a:pt x="3038" y="11522"/>
                  </a:cubicBezTo>
                  <a:lnTo>
                    <a:pt x="3075" y="11559"/>
                  </a:lnTo>
                  <a:lnTo>
                    <a:pt x="3121" y="11559"/>
                  </a:lnTo>
                  <a:cubicBezTo>
                    <a:pt x="3075" y="11522"/>
                    <a:pt x="3038" y="11440"/>
                    <a:pt x="3038" y="11367"/>
                  </a:cubicBezTo>
                  <a:cubicBezTo>
                    <a:pt x="2965" y="11103"/>
                    <a:pt x="2929" y="10802"/>
                    <a:pt x="2847" y="10528"/>
                  </a:cubicBezTo>
                  <a:lnTo>
                    <a:pt x="2810" y="10491"/>
                  </a:lnTo>
                  <a:cubicBezTo>
                    <a:pt x="2664" y="10455"/>
                    <a:pt x="2546" y="10418"/>
                    <a:pt x="2391" y="10345"/>
                  </a:cubicBezTo>
                  <a:cubicBezTo>
                    <a:pt x="2281" y="10263"/>
                    <a:pt x="2163" y="10190"/>
                    <a:pt x="2053" y="10072"/>
                  </a:cubicBezTo>
                  <a:cubicBezTo>
                    <a:pt x="1825" y="9926"/>
                    <a:pt x="1597" y="9698"/>
                    <a:pt x="1369" y="9433"/>
                  </a:cubicBezTo>
                  <a:cubicBezTo>
                    <a:pt x="1250" y="9315"/>
                    <a:pt x="1141" y="9160"/>
                    <a:pt x="1022" y="9050"/>
                  </a:cubicBezTo>
                  <a:cubicBezTo>
                    <a:pt x="949" y="8977"/>
                    <a:pt x="913" y="8895"/>
                    <a:pt x="840" y="8822"/>
                  </a:cubicBezTo>
                  <a:lnTo>
                    <a:pt x="840" y="8786"/>
                  </a:lnTo>
                  <a:lnTo>
                    <a:pt x="840" y="8749"/>
                  </a:lnTo>
                  <a:lnTo>
                    <a:pt x="876" y="8786"/>
                  </a:lnTo>
                  <a:lnTo>
                    <a:pt x="1022" y="8931"/>
                  </a:lnTo>
                  <a:cubicBezTo>
                    <a:pt x="1141" y="9087"/>
                    <a:pt x="1250" y="9205"/>
                    <a:pt x="1369" y="9351"/>
                  </a:cubicBezTo>
                  <a:cubicBezTo>
                    <a:pt x="1597" y="9579"/>
                    <a:pt x="1789" y="9771"/>
                    <a:pt x="1980" y="9962"/>
                  </a:cubicBezTo>
                  <a:cubicBezTo>
                    <a:pt x="2163" y="10117"/>
                    <a:pt x="2318" y="10190"/>
                    <a:pt x="2509" y="10300"/>
                  </a:cubicBezTo>
                  <a:cubicBezTo>
                    <a:pt x="2619" y="10345"/>
                    <a:pt x="2701" y="10382"/>
                    <a:pt x="2810" y="10382"/>
                  </a:cubicBezTo>
                  <a:lnTo>
                    <a:pt x="2847" y="10382"/>
                  </a:lnTo>
                  <a:cubicBezTo>
                    <a:pt x="2774" y="9999"/>
                    <a:pt x="2774" y="9616"/>
                    <a:pt x="2737" y="9160"/>
                  </a:cubicBezTo>
                  <a:lnTo>
                    <a:pt x="2737" y="8293"/>
                  </a:lnTo>
                  <a:cubicBezTo>
                    <a:pt x="2701" y="8247"/>
                    <a:pt x="2664" y="8211"/>
                    <a:pt x="2582" y="8174"/>
                  </a:cubicBezTo>
                  <a:cubicBezTo>
                    <a:pt x="2473" y="8101"/>
                    <a:pt x="2354" y="7983"/>
                    <a:pt x="2245" y="7873"/>
                  </a:cubicBezTo>
                  <a:cubicBezTo>
                    <a:pt x="2163" y="7755"/>
                    <a:pt x="2053" y="7645"/>
                    <a:pt x="2017" y="7527"/>
                  </a:cubicBezTo>
                  <a:cubicBezTo>
                    <a:pt x="1935" y="7381"/>
                    <a:pt x="1898" y="7299"/>
                    <a:pt x="1862" y="7189"/>
                  </a:cubicBezTo>
                  <a:lnTo>
                    <a:pt x="1898" y="7153"/>
                  </a:lnTo>
                  <a:lnTo>
                    <a:pt x="1898" y="7189"/>
                  </a:lnTo>
                  <a:cubicBezTo>
                    <a:pt x="1935" y="7226"/>
                    <a:pt x="1935" y="7226"/>
                    <a:pt x="1935" y="7262"/>
                  </a:cubicBezTo>
                  <a:cubicBezTo>
                    <a:pt x="1980" y="7381"/>
                    <a:pt x="2053" y="7490"/>
                    <a:pt x="2163" y="7645"/>
                  </a:cubicBezTo>
                  <a:cubicBezTo>
                    <a:pt x="2245" y="7791"/>
                    <a:pt x="2391" y="7910"/>
                    <a:pt x="2509" y="8019"/>
                  </a:cubicBezTo>
                  <a:cubicBezTo>
                    <a:pt x="2582" y="8101"/>
                    <a:pt x="2664" y="8138"/>
                    <a:pt x="2774" y="8174"/>
                  </a:cubicBezTo>
                  <a:cubicBezTo>
                    <a:pt x="2774" y="7791"/>
                    <a:pt x="2810" y="7381"/>
                    <a:pt x="2847" y="6925"/>
                  </a:cubicBezTo>
                  <a:cubicBezTo>
                    <a:pt x="2892" y="6651"/>
                    <a:pt x="2892" y="6386"/>
                    <a:pt x="2929" y="6085"/>
                  </a:cubicBezTo>
                  <a:lnTo>
                    <a:pt x="2929" y="6049"/>
                  </a:lnTo>
                  <a:cubicBezTo>
                    <a:pt x="2892" y="6012"/>
                    <a:pt x="2847" y="6012"/>
                    <a:pt x="2810" y="5967"/>
                  </a:cubicBezTo>
                  <a:cubicBezTo>
                    <a:pt x="2701" y="5930"/>
                    <a:pt x="2582" y="5857"/>
                    <a:pt x="2473" y="5739"/>
                  </a:cubicBezTo>
                  <a:cubicBezTo>
                    <a:pt x="2354" y="5666"/>
                    <a:pt x="2245" y="5556"/>
                    <a:pt x="2163" y="5474"/>
                  </a:cubicBezTo>
                  <a:cubicBezTo>
                    <a:pt x="1980" y="5282"/>
                    <a:pt x="1825" y="5054"/>
                    <a:pt x="1670" y="4753"/>
                  </a:cubicBezTo>
                  <a:cubicBezTo>
                    <a:pt x="1597" y="4717"/>
                    <a:pt x="1561" y="4644"/>
                    <a:pt x="1524" y="4562"/>
                  </a:cubicBezTo>
                  <a:lnTo>
                    <a:pt x="1524" y="4525"/>
                  </a:lnTo>
                  <a:lnTo>
                    <a:pt x="1478" y="4525"/>
                  </a:lnTo>
                  <a:lnTo>
                    <a:pt x="1478" y="4452"/>
                  </a:lnTo>
                  <a:cubicBezTo>
                    <a:pt x="1405" y="4334"/>
                    <a:pt x="1332" y="4224"/>
                    <a:pt x="1250" y="4106"/>
                  </a:cubicBezTo>
                  <a:lnTo>
                    <a:pt x="1250" y="4069"/>
                  </a:lnTo>
                  <a:lnTo>
                    <a:pt x="1296" y="4069"/>
                  </a:lnTo>
                  <a:cubicBezTo>
                    <a:pt x="1369" y="4188"/>
                    <a:pt x="1405" y="4261"/>
                    <a:pt x="1478" y="4334"/>
                  </a:cubicBezTo>
                  <a:cubicBezTo>
                    <a:pt x="1524" y="4416"/>
                    <a:pt x="1561" y="4489"/>
                    <a:pt x="1597" y="4562"/>
                  </a:cubicBezTo>
                  <a:cubicBezTo>
                    <a:pt x="1707" y="4717"/>
                    <a:pt x="1825" y="4908"/>
                    <a:pt x="1898" y="5018"/>
                  </a:cubicBezTo>
                  <a:cubicBezTo>
                    <a:pt x="2090" y="5282"/>
                    <a:pt x="2281" y="5474"/>
                    <a:pt x="2436" y="5629"/>
                  </a:cubicBezTo>
                  <a:cubicBezTo>
                    <a:pt x="2509" y="5666"/>
                    <a:pt x="2582" y="5739"/>
                    <a:pt x="2619" y="5784"/>
                  </a:cubicBezTo>
                  <a:cubicBezTo>
                    <a:pt x="2701" y="5784"/>
                    <a:pt x="2737" y="5821"/>
                    <a:pt x="2810" y="5857"/>
                  </a:cubicBezTo>
                  <a:cubicBezTo>
                    <a:pt x="2892" y="5894"/>
                    <a:pt x="2929" y="5894"/>
                    <a:pt x="2965" y="5894"/>
                  </a:cubicBezTo>
                  <a:lnTo>
                    <a:pt x="2965" y="5821"/>
                  </a:lnTo>
                  <a:lnTo>
                    <a:pt x="3002" y="5702"/>
                  </a:lnTo>
                  <a:cubicBezTo>
                    <a:pt x="3038" y="5401"/>
                    <a:pt x="3075" y="5054"/>
                    <a:pt x="3121" y="4753"/>
                  </a:cubicBezTo>
                  <a:cubicBezTo>
                    <a:pt x="3157" y="4525"/>
                    <a:pt x="3157" y="4334"/>
                    <a:pt x="3194" y="4106"/>
                  </a:cubicBezTo>
                  <a:cubicBezTo>
                    <a:pt x="3230" y="3996"/>
                    <a:pt x="3230" y="3878"/>
                    <a:pt x="3266" y="3768"/>
                  </a:cubicBezTo>
                  <a:lnTo>
                    <a:pt x="3266" y="3732"/>
                  </a:lnTo>
                  <a:cubicBezTo>
                    <a:pt x="3194" y="3732"/>
                    <a:pt x="3157" y="3686"/>
                    <a:pt x="3121" y="3649"/>
                  </a:cubicBezTo>
                  <a:cubicBezTo>
                    <a:pt x="3038" y="3540"/>
                    <a:pt x="2965" y="3421"/>
                    <a:pt x="2929" y="3348"/>
                  </a:cubicBezTo>
                  <a:cubicBezTo>
                    <a:pt x="2892" y="3230"/>
                    <a:pt x="2847" y="3120"/>
                    <a:pt x="2810" y="2965"/>
                  </a:cubicBezTo>
                  <a:lnTo>
                    <a:pt x="2774" y="2892"/>
                  </a:lnTo>
                  <a:cubicBezTo>
                    <a:pt x="2737" y="2819"/>
                    <a:pt x="2737" y="2737"/>
                    <a:pt x="2701" y="2701"/>
                  </a:cubicBezTo>
                  <a:lnTo>
                    <a:pt x="2701" y="2664"/>
                  </a:lnTo>
                  <a:lnTo>
                    <a:pt x="2701" y="2628"/>
                  </a:lnTo>
                  <a:lnTo>
                    <a:pt x="2774" y="2628"/>
                  </a:lnTo>
                  <a:cubicBezTo>
                    <a:pt x="2774" y="2701"/>
                    <a:pt x="2810" y="2737"/>
                    <a:pt x="2810" y="2774"/>
                  </a:cubicBezTo>
                  <a:lnTo>
                    <a:pt x="2810" y="2819"/>
                  </a:lnTo>
                  <a:cubicBezTo>
                    <a:pt x="2847" y="2892"/>
                    <a:pt x="2892" y="2965"/>
                    <a:pt x="2929" y="3047"/>
                  </a:cubicBezTo>
                  <a:cubicBezTo>
                    <a:pt x="2965" y="3193"/>
                    <a:pt x="3002" y="3348"/>
                    <a:pt x="3121" y="3458"/>
                  </a:cubicBezTo>
                  <a:cubicBezTo>
                    <a:pt x="3157" y="3540"/>
                    <a:pt x="3194" y="3577"/>
                    <a:pt x="3230" y="3577"/>
                  </a:cubicBezTo>
                  <a:cubicBezTo>
                    <a:pt x="3230" y="3613"/>
                    <a:pt x="3266" y="3613"/>
                    <a:pt x="3303" y="3613"/>
                  </a:cubicBezTo>
                  <a:lnTo>
                    <a:pt x="3303" y="3504"/>
                  </a:lnTo>
                  <a:cubicBezTo>
                    <a:pt x="3385" y="3120"/>
                    <a:pt x="3458" y="2737"/>
                    <a:pt x="3577" y="2245"/>
                  </a:cubicBezTo>
                  <a:lnTo>
                    <a:pt x="3613" y="2135"/>
                  </a:lnTo>
                  <a:lnTo>
                    <a:pt x="3650" y="1907"/>
                  </a:lnTo>
                  <a:lnTo>
                    <a:pt x="3613" y="1907"/>
                  </a:lnTo>
                  <a:cubicBezTo>
                    <a:pt x="3613" y="1907"/>
                    <a:pt x="3613" y="1861"/>
                    <a:pt x="3577" y="1861"/>
                  </a:cubicBezTo>
                  <a:cubicBezTo>
                    <a:pt x="3531" y="1861"/>
                    <a:pt x="3531" y="1825"/>
                    <a:pt x="3495" y="1788"/>
                  </a:cubicBezTo>
                  <a:cubicBezTo>
                    <a:pt x="3458" y="1752"/>
                    <a:pt x="3458" y="1679"/>
                    <a:pt x="3422" y="1633"/>
                  </a:cubicBezTo>
                  <a:cubicBezTo>
                    <a:pt x="3385" y="1560"/>
                    <a:pt x="3349" y="1451"/>
                    <a:pt x="3303" y="1332"/>
                  </a:cubicBezTo>
                  <a:lnTo>
                    <a:pt x="3303" y="1223"/>
                  </a:lnTo>
                  <a:cubicBezTo>
                    <a:pt x="3266" y="1177"/>
                    <a:pt x="3266" y="1104"/>
                    <a:pt x="3230" y="1068"/>
                  </a:cubicBezTo>
                  <a:lnTo>
                    <a:pt x="3266" y="1031"/>
                  </a:lnTo>
                  <a:cubicBezTo>
                    <a:pt x="3303" y="1031"/>
                    <a:pt x="3303" y="1031"/>
                    <a:pt x="3303" y="1068"/>
                  </a:cubicBezTo>
                  <a:cubicBezTo>
                    <a:pt x="3349" y="1104"/>
                    <a:pt x="3349" y="1141"/>
                    <a:pt x="3349" y="1223"/>
                  </a:cubicBezTo>
                  <a:lnTo>
                    <a:pt x="3385" y="1259"/>
                  </a:lnTo>
                  <a:cubicBezTo>
                    <a:pt x="3385" y="1296"/>
                    <a:pt x="3422" y="1405"/>
                    <a:pt x="3458" y="1524"/>
                  </a:cubicBezTo>
                  <a:cubicBezTo>
                    <a:pt x="3495" y="1597"/>
                    <a:pt x="3531" y="1679"/>
                    <a:pt x="3577" y="1752"/>
                  </a:cubicBezTo>
                  <a:lnTo>
                    <a:pt x="3613" y="1788"/>
                  </a:lnTo>
                  <a:cubicBezTo>
                    <a:pt x="3650" y="1825"/>
                    <a:pt x="3650" y="1825"/>
                    <a:pt x="3686" y="1825"/>
                  </a:cubicBezTo>
                  <a:cubicBezTo>
                    <a:pt x="3723" y="1679"/>
                    <a:pt x="3759" y="1524"/>
                    <a:pt x="3805" y="1405"/>
                  </a:cubicBezTo>
                  <a:cubicBezTo>
                    <a:pt x="3841" y="1177"/>
                    <a:pt x="3914" y="949"/>
                    <a:pt x="3987" y="721"/>
                  </a:cubicBezTo>
                  <a:lnTo>
                    <a:pt x="4033" y="539"/>
                  </a:lnTo>
                  <a:lnTo>
                    <a:pt x="4069" y="539"/>
                  </a:lnTo>
                  <a:cubicBezTo>
                    <a:pt x="4106" y="539"/>
                    <a:pt x="4106" y="539"/>
                    <a:pt x="4106" y="575"/>
                  </a:cubicBezTo>
                  <a:cubicBezTo>
                    <a:pt x="4033" y="767"/>
                    <a:pt x="3987" y="995"/>
                    <a:pt x="3914" y="1259"/>
                  </a:cubicBezTo>
                  <a:lnTo>
                    <a:pt x="3878" y="1451"/>
                  </a:lnTo>
                  <a:cubicBezTo>
                    <a:pt x="3841" y="1560"/>
                    <a:pt x="3805" y="1715"/>
                    <a:pt x="3805" y="1825"/>
                  </a:cubicBezTo>
                  <a:cubicBezTo>
                    <a:pt x="3841" y="1825"/>
                    <a:pt x="3841" y="1825"/>
                    <a:pt x="3878" y="1788"/>
                  </a:cubicBezTo>
                  <a:cubicBezTo>
                    <a:pt x="3914" y="1788"/>
                    <a:pt x="3951" y="1752"/>
                    <a:pt x="3987" y="1715"/>
                  </a:cubicBezTo>
                  <a:cubicBezTo>
                    <a:pt x="4069" y="1633"/>
                    <a:pt x="4142" y="1524"/>
                    <a:pt x="4215" y="1369"/>
                  </a:cubicBezTo>
                  <a:cubicBezTo>
                    <a:pt x="4261" y="1296"/>
                    <a:pt x="4297" y="1223"/>
                    <a:pt x="4334" y="1141"/>
                  </a:cubicBezTo>
                  <a:cubicBezTo>
                    <a:pt x="4370" y="1104"/>
                    <a:pt x="4370" y="1068"/>
                    <a:pt x="4407" y="1031"/>
                  </a:cubicBezTo>
                  <a:cubicBezTo>
                    <a:pt x="4407" y="995"/>
                    <a:pt x="4443" y="995"/>
                    <a:pt x="4489" y="995"/>
                  </a:cubicBezTo>
                  <a:lnTo>
                    <a:pt x="4525" y="1031"/>
                  </a:lnTo>
                  <a:lnTo>
                    <a:pt x="4525" y="1068"/>
                  </a:lnTo>
                  <a:cubicBezTo>
                    <a:pt x="4443" y="1259"/>
                    <a:pt x="4334" y="1405"/>
                    <a:pt x="4261" y="1524"/>
                  </a:cubicBezTo>
                  <a:cubicBezTo>
                    <a:pt x="4179" y="1633"/>
                    <a:pt x="4142" y="1715"/>
                    <a:pt x="4069" y="1788"/>
                  </a:cubicBezTo>
                  <a:cubicBezTo>
                    <a:pt x="4033" y="1825"/>
                    <a:pt x="3987" y="1861"/>
                    <a:pt x="3951" y="1861"/>
                  </a:cubicBezTo>
                  <a:cubicBezTo>
                    <a:pt x="3878" y="1907"/>
                    <a:pt x="3841" y="1907"/>
                    <a:pt x="3805" y="1907"/>
                  </a:cubicBezTo>
                  <a:lnTo>
                    <a:pt x="3759" y="1944"/>
                  </a:lnTo>
                  <a:cubicBezTo>
                    <a:pt x="3650" y="2400"/>
                    <a:pt x="3577" y="2892"/>
                    <a:pt x="3495" y="3348"/>
                  </a:cubicBezTo>
                  <a:lnTo>
                    <a:pt x="3495" y="3421"/>
                  </a:lnTo>
                  <a:lnTo>
                    <a:pt x="3458" y="3649"/>
                  </a:lnTo>
                  <a:lnTo>
                    <a:pt x="3531" y="3649"/>
                  </a:lnTo>
                  <a:cubicBezTo>
                    <a:pt x="3577" y="3649"/>
                    <a:pt x="3613" y="3613"/>
                    <a:pt x="3650" y="3613"/>
                  </a:cubicBezTo>
                  <a:cubicBezTo>
                    <a:pt x="3723" y="3577"/>
                    <a:pt x="3759" y="3540"/>
                    <a:pt x="3841" y="3458"/>
                  </a:cubicBezTo>
                  <a:cubicBezTo>
                    <a:pt x="3987" y="3312"/>
                    <a:pt x="4106" y="3084"/>
                    <a:pt x="4215" y="2929"/>
                  </a:cubicBezTo>
                  <a:lnTo>
                    <a:pt x="4261" y="2892"/>
                  </a:lnTo>
                  <a:lnTo>
                    <a:pt x="4261" y="2856"/>
                  </a:lnTo>
                  <a:cubicBezTo>
                    <a:pt x="4297" y="2819"/>
                    <a:pt x="4334" y="2737"/>
                    <a:pt x="4370" y="2664"/>
                  </a:cubicBezTo>
                  <a:cubicBezTo>
                    <a:pt x="4370" y="2628"/>
                    <a:pt x="4407" y="2628"/>
                    <a:pt x="4443" y="2628"/>
                  </a:cubicBezTo>
                  <a:lnTo>
                    <a:pt x="4489" y="2664"/>
                  </a:lnTo>
                  <a:lnTo>
                    <a:pt x="4489" y="2701"/>
                  </a:lnTo>
                  <a:lnTo>
                    <a:pt x="4443" y="2774"/>
                  </a:lnTo>
                  <a:lnTo>
                    <a:pt x="4443" y="2819"/>
                  </a:lnTo>
                  <a:cubicBezTo>
                    <a:pt x="4407" y="2929"/>
                    <a:pt x="4334" y="3047"/>
                    <a:pt x="4261" y="3120"/>
                  </a:cubicBezTo>
                  <a:cubicBezTo>
                    <a:pt x="4179" y="3275"/>
                    <a:pt x="4106" y="3385"/>
                    <a:pt x="4033" y="3458"/>
                  </a:cubicBezTo>
                  <a:cubicBezTo>
                    <a:pt x="3951" y="3540"/>
                    <a:pt x="3878" y="3649"/>
                    <a:pt x="3723" y="3686"/>
                  </a:cubicBezTo>
                  <a:cubicBezTo>
                    <a:pt x="3686" y="3732"/>
                    <a:pt x="3613" y="3768"/>
                    <a:pt x="3577" y="3768"/>
                  </a:cubicBezTo>
                  <a:cubicBezTo>
                    <a:pt x="3531" y="3805"/>
                    <a:pt x="3495" y="3805"/>
                    <a:pt x="3458" y="3805"/>
                  </a:cubicBezTo>
                  <a:lnTo>
                    <a:pt x="3422" y="3805"/>
                  </a:lnTo>
                  <a:lnTo>
                    <a:pt x="3422" y="3841"/>
                  </a:lnTo>
                  <a:cubicBezTo>
                    <a:pt x="3422" y="3914"/>
                    <a:pt x="3422" y="4033"/>
                    <a:pt x="3385" y="4142"/>
                  </a:cubicBezTo>
                  <a:lnTo>
                    <a:pt x="3385" y="4297"/>
                  </a:lnTo>
                  <a:cubicBezTo>
                    <a:pt x="3349" y="4562"/>
                    <a:pt x="3303" y="4826"/>
                    <a:pt x="3303" y="5100"/>
                  </a:cubicBezTo>
                  <a:lnTo>
                    <a:pt x="3266" y="5100"/>
                  </a:lnTo>
                  <a:lnTo>
                    <a:pt x="3266" y="5209"/>
                  </a:lnTo>
                  <a:cubicBezTo>
                    <a:pt x="3230" y="5474"/>
                    <a:pt x="3230" y="5702"/>
                    <a:pt x="3194" y="5967"/>
                  </a:cubicBezTo>
                  <a:lnTo>
                    <a:pt x="3422" y="5967"/>
                  </a:lnTo>
                  <a:cubicBezTo>
                    <a:pt x="3531" y="5967"/>
                    <a:pt x="3650" y="5930"/>
                    <a:pt x="3841" y="5894"/>
                  </a:cubicBezTo>
                  <a:cubicBezTo>
                    <a:pt x="3951" y="5857"/>
                    <a:pt x="4069" y="5821"/>
                    <a:pt x="4179" y="5784"/>
                  </a:cubicBezTo>
                  <a:cubicBezTo>
                    <a:pt x="4297" y="5739"/>
                    <a:pt x="4407" y="5666"/>
                    <a:pt x="4525" y="5593"/>
                  </a:cubicBezTo>
                  <a:cubicBezTo>
                    <a:pt x="4826" y="5438"/>
                    <a:pt x="5128" y="5209"/>
                    <a:pt x="5401" y="4908"/>
                  </a:cubicBezTo>
                  <a:cubicBezTo>
                    <a:pt x="5474" y="4826"/>
                    <a:pt x="5584" y="4717"/>
                    <a:pt x="5702" y="4598"/>
                  </a:cubicBezTo>
                  <a:cubicBezTo>
                    <a:pt x="5702" y="4562"/>
                    <a:pt x="5739" y="4562"/>
                    <a:pt x="5775" y="4525"/>
                  </a:cubicBezTo>
                  <a:lnTo>
                    <a:pt x="5775" y="4489"/>
                  </a:lnTo>
                  <a:lnTo>
                    <a:pt x="5812" y="4452"/>
                  </a:lnTo>
                  <a:lnTo>
                    <a:pt x="5857" y="4416"/>
                  </a:lnTo>
                  <a:lnTo>
                    <a:pt x="5930" y="4297"/>
                  </a:lnTo>
                  <a:lnTo>
                    <a:pt x="6040" y="4297"/>
                  </a:lnTo>
                  <a:lnTo>
                    <a:pt x="6040" y="4334"/>
                  </a:lnTo>
                  <a:cubicBezTo>
                    <a:pt x="6085" y="4334"/>
                    <a:pt x="6040" y="4370"/>
                    <a:pt x="6040" y="4370"/>
                  </a:cubicBezTo>
                  <a:lnTo>
                    <a:pt x="6040" y="4416"/>
                  </a:lnTo>
                  <a:lnTo>
                    <a:pt x="6003" y="4452"/>
                  </a:lnTo>
                  <a:cubicBezTo>
                    <a:pt x="6003" y="4489"/>
                    <a:pt x="5967" y="4489"/>
                    <a:pt x="5967" y="4525"/>
                  </a:cubicBezTo>
                  <a:cubicBezTo>
                    <a:pt x="5930" y="4562"/>
                    <a:pt x="5894" y="4644"/>
                    <a:pt x="5857" y="4680"/>
                  </a:cubicBezTo>
                  <a:cubicBezTo>
                    <a:pt x="5775" y="4753"/>
                    <a:pt x="5702" y="4872"/>
                    <a:pt x="5629" y="4945"/>
                  </a:cubicBezTo>
                  <a:cubicBezTo>
                    <a:pt x="5438" y="5173"/>
                    <a:pt x="5246" y="5328"/>
                    <a:pt x="5018" y="5474"/>
                  </a:cubicBezTo>
                  <a:cubicBezTo>
                    <a:pt x="4899" y="5556"/>
                    <a:pt x="4826" y="5629"/>
                    <a:pt x="4717" y="5702"/>
                  </a:cubicBezTo>
                  <a:cubicBezTo>
                    <a:pt x="4562" y="5784"/>
                    <a:pt x="4443" y="5821"/>
                    <a:pt x="4370" y="5857"/>
                  </a:cubicBezTo>
                  <a:cubicBezTo>
                    <a:pt x="4261" y="5930"/>
                    <a:pt x="4106" y="5967"/>
                    <a:pt x="3987" y="6012"/>
                  </a:cubicBezTo>
                  <a:cubicBezTo>
                    <a:pt x="3841" y="6049"/>
                    <a:pt x="3723" y="6085"/>
                    <a:pt x="3613" y="6085"/>
                  </a:cubicBezTo>
                  <a:cubicBezTo>
                    <a:pt x="3531" y="6122"/>
                    <a:pt x="3458" y="6122"/>
                    <a:pt x="3385" y="6122"/>
                  </a:cubicBezTo>
                  <a:cubicBezTo>
                    <a:pt x="3349" y="6122"/>
                    <a:pt x="3266" y="6122"/>
                    <a:pt x="3194" y="6085"/>
                  </a:cubicBezTo>
                  <a:cubicBezTo>
                    <a:pt x="3121" y="6733"/>
                    <a:pt x="3038" y="7490"/>
                    <a:pt x="3038" y="8247"/>
                  </a:cubicBezTo>
                  <a:lnTo>
                    <a:pt x="3075" y="8247"/>
                  </a:lnTo>
                  <a:cubicBezTo>
                    <a:pt x="3194" y="8247"/>
                    <a:pt x="3266" y="8247"/>
                    <a:pt x="3349" y="8211"/>
                  </a:cubicBezTo>
                  <a:cubicBezTo>
                    <a:pt x="3458" y="8174"/>
                    <a:pt x="3577" y="8138"/>
                    <a:pt x="3686" y="8065"/>
                  </a:cubicBezTo>
                  <a:cubicBezTo>
                    <a:pt x="3914" y="7946"/>
                    <a:pt x="4106" y="7791"/>
                    <a:pt x="4334" y="7563"/>
                  </a:cubicBezTo>
                  <a:cubicBezTo>
                    <a:pt x="4489" y="7417"/>
                    <a:pt x="4635" y="7262"/>
                    <a:pt x="4790" y="7070"/>
                  </a:cubicBezTo>
                  <a:cubicBezTo>
                    <a:pt x="4863" y="6997"/>
                    <a:pt x="4899" y="6925"/>
                    <a:pt x="4982" y="6842"/>
                  </a:cubicBezTo>
                  <a:lnTo>
                    <a:pt x="5018" y="6769"/>
                  </a:lnTo>
                  <a:cubicBezTo>
                    <a:pt x="5055" y="6733"/>
                    <a:pt x="5091" y="6696"/>
                    <a:pt x="5128" y="6614"/>
                  </a:cubicBezTo>
                  <a:lnTo>
                    <a:pt x="5246" y="6614"/>
                  </a:lnTo>
                  <a:lnTo>
                    <a:pt x="5246" y="6651"/>
                  </a:lnTo>
                  <a:lnTo>
                    <a:pt x="5246" y="6696"/>
                  </a:lnTo>
                  <a:lnTo>
                    <a:pt x="5210" y="6769"/>
                  </a:lnTo>
                  <a:cubicBezTo>
                    <a:pt x="5173" y="6806"/>
                    <a:pt x="5128" y="6842"/>
                    <a:pt x="5091" y="6925"/>
                  </a:cubicBezTo>
                  <a:cubicBezTo>
                    <a:pt x="5055" y="6997"/>
                    <a:pt x="4982" y="7070"/>
                    <a:pt x="4899" y="7153"/>
                  </a:cubicBezTo>
                  <a:cubicBezTo>
                    <a:pt x="4753" y="7335"/>
                    <a:pt x="4635" y="7490"/>
                    <a:pt x="4489" y="7645"/>
                  </a:cubicBezTo>
                  <a:cubicBezTo>
                    <a:pt x="4215" y="7873"/>
                    <a:pt x="3987" y="8065"/>
                    <a:pt x="3723" y="8174"/>
                  </a:cubicBezTo>
                  <a:cubicBezTo>
                    <a:pt x="3613" y="8247"/>
                    <a:pt x="3458" y="8329"/>
                    <a:pt x="3349" y="8329"/>
                  </a:cubicBezTo>
                  <a:cubicBezTo>
                    <a:pt x="3266" y="8366"/>
                    <a:pt x="3194" y="8366"/>
                    <a:pt x="3121" y="8366"/>
                  </a:cubicBezTo>
                  <a:lnTo>
                    <a:pt x="3038" y="8366"/>
                  </a:lnTo>
                  <a:cubicBezTo>
                    <a:pt x="3038" y="8822"/>
                    <a:pt x="3038" y="9242"/>
                    <a:pt x="3075" y="9616"/>
                  </a:cubicBezTo>
                  <a:cubicBezTo>
                    <a:pt x="3075" y="9926"/>
                    <a:pt x="3121" y="10190"/>
                    <a:pt x="3157" y="10418"/>
                  </a:cubicBezTo>
                  <a:cubicBezTo>
                    <a:pt x="3230" y="10382"/>
                    <a:pt x="3303" y="10382"/>
                    <a:pt x="3422" y="10345"/>
                  </a:cubicBezTo>
                  <a:cubicBezTo>
                    <a:pt x="3577" y="10300"/>
                    <a:pt x="3723" y="10227"/>
                    <a:pt x="3878" y="10117"/>
                  </a:cubicBezTo>
                  <a:lnTo>
                    <a:pt x="3878" y="10154"/>
                  </a:lnTo>
                  <a:cubicBezTo>
                    <a:pt x="4069" y="10035"/>
                    <a:pt x="4297" y="9844"/>
                    <a:pt x="4525" y="9661"/>
                  </a:cubicBezTo>
                  <a:cubicBezTo>
                    <a:pt x="4717" y="9506"/>
                    <a:pt x="4899" y="9351"/>
                    <a:pt x="5091" y="9123"/>
                  </a:cubicBezTo>
                  <a:lnTo>
                    <a:pt x="5173" y="9087"/>
                  </a:lnTo>
                  <a:cubicBezTo>
                    <a:pt x="5173" y="9050"/>
                    <a:pt x="5210" y="9014"/>
                    <a:pt x="5246" y="8977"/>
                  </a:cubicBezTo>
                  <a:lnTo>
                    <a:pt x="5283" y="8931"/>
                  </a:lnTo>
                  <a:lnTo>
                    <a:pt x="5319" y="8895"/>
                  </a:lnTo>
                  <a:lnTo>
                    <a:pt x="5401" y="8859"/>
                  </a:lnTo>
                  <a:lnTo>
                    <a:pt x="5438" y="8822"/>
                  </a:lnTo>
                  <a:lnTo>
                    <a:pt x="5474" y="8786"/>
                  </a:lnTo>
                  <a:cubicBezTo>
                    <a:pt x="5474" y="8749"/>
                    <a:pt x="5511" y="8749"/>
                    <a:pt x="5511" y="8749"/>
                  </a:cubicBezTo>
                  <a:lnTo>
                    <a:pt x="5584" y="8749"/>
                  </a:lnTo>
                  <a:lnTo>
                    <a:pt x="5584" y="8822"/>
                  </a:lnTo>
                  <a:lnTo>
                    <a:pt x="5584" y="8859"/>
                  </a:lnTo>
                  <a:cubicBezTo>
                    <a:pt x="5547" y="8859"/>
                    <a:pt x="5547" y="8895"/>
                    <a:pt x="5511" y="8931"/>
                  </a:cubicBezTo>
                  <a:lnTo>
                    <a:pt x="5401" y="9050"/>
                  </a:lnTo>
                  <a:cubicBezTo>
                    <a:pt x="5319" y="9123"/>
                    <a:pt x="5283" y="9205"/>
                    <a:pt x="5210" y="9278"/>
                  </a:cubicBezTo>
                  <a:cubicBezTo>
                    <a:pt x="5055" y="9388"/>
                    <a:pt x="4899" y="9543"/>
                    <a:pt x="4753" y="9698"/>
                  </a:cubicBezTo>
                  <a:cubicBezTo>
                    <a:pt x="4525" y="9889"/>
                    <a:pt x="4370" y="9999"/>
                    <a:pt x="4215" y="10117"/>
                  </a:cubicBezTo>
                  <a:cubicBezTo>
                    <a:pt x="3987" y="10263"/>
                    <a:pt x="3805" y="10345"/>
                    <a:pt x="3650" y="10418"/>
                  </a:cubicBezTo>
                  <a:cubicBezTo>
                    <a:pt x="3495" y="10455"/>
                    <a:pt x="3349" y="10491"/>
                    <a:pt x="3194" y="10528"/>
                  </a:cubicBezTo>
                  <a:lnTo>
                    <a:pt x="3157" y="10528"/>
                  </a:lnTo>
                  <a:cubicBezTo>
                    <a:pt x="3194" y="10647"/>
                    <a:pt x="3194" y="10802"/>
                    <a:pt x="3230" y="10911"/>
                  </a:cubicBezTo>
                  <a:cubicBezTo>
                    <a:pt x="3266" y="11103"/>
                    <a:pt x="3303" y="11294"/>
                    <a:pt x="3385" y="11440"/>
                  </a:cubicBezTo>
                  <a:cubicBezTo>
                    <a:pt x="3458" y="11404"/>
                    <a:pt x="3531" y="11404"/>
                    <a:pt x="3613" y="11367"/>
                  </a:cubicBezTo>
                  <a:cubicBezTo>
                    <a:pt x="3951" y="11294"/>
                    <a:pt x="4297" y="11176"/>
                    <a:pt x="4598" y="11066"/>
                  </a:cubicBezTo>
                  <a:cubicBezTo>
                    <a:pt x="4945" y="10911"/>
                    <a:pt x="5246" y="10756"/>
                    <a:pt x="5547" y="10610"/>
                  </a:cubicBezTo>
                  <a:cubicBezTo>
                    <a:pt x="5857" y="10455"/>
                    <a:pt x="6122" y="10263"/>
                    <a:pt x="6313" y="10072"/>
                  </a:cubicBezTo>
                  <a:cubicBezTo>
                    <a:pt x="6496" y="9889"/>
                    <a:pt x="6651" y="9661"/>
                    <a:pt x="6770" y="9433"/>
                  </a:cubicBezTo>
                  <a:cubicBezTo>
                    <a:pt x="6879" y="9160"/>
                    <a:pt x="6879" y="8895"/>
                    <a:pt x="6843" y="8630"/>
                  </a:cubicBezTo>
                  <a:cubicBezTo>
                    <a:pt x="6806" y="8521"/>
                    <a:pt x="6770" y="8402"/>
                    <a:pt x="6687" y="8329"/>
                  </a:cubicBezTo>
                  <a:cubicBezTo>
                    <a:pt x="6651" y="8247"/>
                    <a:pt x="6578" y="8174"/>
                    <a:pt x="6496" y="8138"/>
                  </a:cubicBezTo>
                  <a:cubicBezTo>
                    <a:pt x="6459" y="8101"/>
                    <a:pt x="6386" y="8065"/>
                    <a:pt x="6350" y="8019"/>
                  </a:cubicBezTo>
                  <a:lnTo>
                    <a:pt x="6268" y="7983"/>
                  </a:lnTo>
                  <a:cubicBezTo>
                    <a:pt x="6195" y="7946"/>
                    <a:pt x="6085" y="7873"/>
                    <a:pt x="6003" y="7837"/>
                  </a:cubicBezTo>
                  <a:cubicBezTo>
                    <a:pt x="5930" y="7755"/>
                    <a:pt x="5894" y="7718"/>
                    <a:pt x="5857" y="7645"/>
                  </a:cubicBezTo>
                  <a:cubicBezTo>
                    <a:pt x="5812" y="7609"/>
                    <a:pt x="5775" y="7527"/>
                    <a:pt x="5739" y="7490"/>
                  </a:cubicBezTo>
                  <a:cubicBezTo>
                    <a:pt x="5739" y="7417"/>
                    <a:pt x="5739" y="7381"/>
                    <a:pt x="5702" y="7299"/>
                  </a:cubicBezTo>
                  <a:cubicBezTo>
                    <a:pt x="5702" y="7226"/>
                    <a:pt x="5739" y="7153"/>
                    <a:pt x="5739" y="7070"/>
                  </a:cubicBezTo>
                  <a:cubicBezTo>
                    <a:pt x="5775" y="6925"/>
                    <a:pt x="5857" y="6769"/>
                    <a:pt x="5930" y="6614"/>
                  </a:cubicBezTo>
                  <a:cubicBezTo>
                    <a:pt x="6085" y="6350"/>
                    <a:pt x="6268" y="6122"/>
                    <a:pt x="6423" y="5894"/>
                  </a:cubicBezTo>
                  <a:cubicBezTo>
                    <a:pt x="6578" y="5702"/>
                    <a:pt x="6687" y="5510"/>
                    <a:pt x="6806" y="5328"/>
                  </a:cubicBezTo>
                  <a:cubicBezTo>
                    <a:pt x="6879" y="5209"/>
                    <a:pt x="6916" y="5136"/>
                    <a:pt x="6998" y="5018"/>
                  </a:cubicBezTo>
                  <a:cubicBezTo>
                    <a:pt x="7034" y="4945"/>
                    <a:pt x="7071" y="4826"/>
                    <a:pt x="7071" y="4717"/>
                  </a:cubicBezTo>
                  <a:cubicBezTo>
                    <a:pt x="7107" y="4598"/>
                    <a:pt x="7107" y="4489"/>
                    <a:pt x="7107" y="4370"/>
                  </a:cubicBezTo>
                  <a:cubicBezTo>
                    <a:pt x="7107" y="4297"/>
                    <a:pt x="7107" y="4224"/>
                    <a:pt x="7071" y="4188"/>
                  </a:cubicBezTo>
                  <a:cubicBezTo>
                    <a:pt x="7071" y="4106"/>
                    <a:pt x="7034" y="4069"/>
                    <a:pt x="7034" y="3996"/>
                  </a:cubicBezTo>
                  <a:cubicBezTo>
                    <a:pt x="6952" y="3841"/>
                    <a:pt x="6879" y="3732"/>
                    <a:pt x="6724" y="3649"/>
                  </a:cubicBezTo>
                  <a:cubicBezTo>
                    <a:pt x="6615" y="3613"/>
                    <a:pt x="6496" y="3577"/>
                    <a:pt x="6350" y="3577"/>
                  </a:cubicBezTo>
                  <a:cubicBezTo>
                    <a:pt x="6313" y="3540"/>
                    <a:pt x="6313" y="3540"/>
                    <a:pt x="6268" y="3540"/>
                  </a:cubicBezTo>
                  <a:lnTo>
                    <a:pt x="5930" y="3540"/>
                  </a:lnTo>
                  <a:cubicBezTo>
                    <a:pt x="5857" y="3577"/>
                    <a:pt x="5775" y="3577"/>
                    <a:pt x="5702" y="3577"/>
                  </a:cubicBezTo>
                  <a:cubicBezTo>
                    <a:pt x="5629" y="3577"/>
                    <a:pt x="5547" y="3577"/>
                    <a:pt x="5511" y="3540"/>
                  </a:cubicBezTo>
                  <a:lnTo>
                    <a:pt x="5319" y="3540"/>
                  </a:lnTo>
                  <a:cubicBezTo>
                    <a:pt x="5283" y="3540"/>
                    <a:pt x="5210" y="3504"/>
                    <a:pt x="5173" y="3458"/>
                  </a:cubicBezTo>
                  <a:cubicBezTo>
                    <a:pt x="5091" y="3458"/>
                    <a:pt x="5055" y="3421"/>
                    <a:pt x="5018" y="3385"/>
                  </a:cubicBezTo>
                  <a:cubicBezTo>
                    <a:pt x="4982" y="3348"/>
                    <a:pt x="4945" y="3312"/>
                    <a:pt x="4899" y="3275"/>
                  </a:cubicBezTo>
                  <a:cubicBezTo>
                    <a:pt x="4899" y="3230"/>
                    <a:pt x="4863" y="3230"/>
                    <a:pt x="4863" y="3193"/>
                  </a:cubicBezTo>
                  <a:cubicBezTo>
                    <a:pt x="4863" y="3157"/>
                    <a:pt x="4826" y="3120"/>
                    <a:pt x="4826" y="3047"/>
                  </a:cubicBezTo>
                  <a:cubicBezTo>
                    <a:pt x="4826" y="2892"/>
                    <a:pt x="4863" y="2737"/>
                    <a:pt x="4863" y="2591"/>
                  </a:cubicBezTo>
                  <a:cubicBezTo>
                    <a:pt x="4899" y="2436"/>
                    <a:pt x="4899" y="2281"/>
                    <a:pt x="4945" y="2135"/>
                  </a:cubicBezTo>
                  <a:lnTo>
                    <a:pt x="4982" y="2053"/>
                  </a:lnTo>
                  <a:cubicBezTo>
                    <a:pt x="4982" y="1861"/>
                    <a:pt x="5018" y="1679"/>
                    <a:pt x="5055" y="1451"/>
                  </a:cubicBezTo>
                  <a:cubicBezTo>
                    <a:pt x="5091" y="1259"/>
                    <a:pt x="5091" y="1068"/>
                    <a:pt x="5091" y="913"/>
                  </a:cubicBezTo>
                  <a:cubicBezTo>
                    <a:pt x="5091" y="493"/>
                    <a:pt x="4945" y="228"/>
                    <a:pt x="4717" y="119"/>
                  </a:cubicBezTo>
                  <a:cubicBezTo>
                    <a:pt x="4635" y="83"/>
                    <a:pt x="4562" y="37"/>
                    <a:pt x="4443" y="37"/>
                  </a:cubicBezTo>
                  <a:lnTo>
                    <a:pt x="4370" y="37"/>
                  </a:lnTo>
                  <a:cubicBezTo>
                    <a:pt x="4334" y="0"/>
                    <a:pt x="4297" y="0"/>
                    <a:pt x="4297" y="0"/>
                  </a:cubicBezTo>
                  <a:close/>
                </a:path>
              </a:pathLst>
            </a:custGeom>
            <a:solidFill>
              <a:srgbClr val="FE6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7" name="Google Shape;3427;p48"/>
            <p:cNvSpPr/>
            <p:nvPr/>
          </p:nvSpPr>
          <p:spPr>
            <a:xfrm>
              <a:off x="7982523" y="3629216"/>
              <a:ext cx="444276" cy="848045"/>
            </a:xfrm>
            <a:custGeom>
              <a:avLst/>
              <a:gdLst/>
              <a:ahLst/>
              <a:cxnLst/>
              <a:rect l="l" t="t" r="r" b="b"/>
              <a:pathLst>
                <a:path w="7107" h="13566" extrusionOk="0">
                  <a:moveTo>
                    <a:pt x="3877" y="1"/>
                  </a:moveTo>
                  <a:cubicBezTo>
                    <a:pt x="3795" y="1"/>
                    <a:pt x="3722" y="1"/>
                    <a:pt x="3649" y="37"/>
                  </a:cubicBezTo>
                  <a:cubicBezTo>
                    <a:pt x="3531" y="37"/>
                    <a:pt x="3421" y="74"/>
                    <a:pt x="3266" y="147"/>
                  </a:cubicBezTo>
                  <a:cubicBezTo>
                    <a:pt x="3147" y="192"/>
                    <a:pt x="3001" y="302"/>
                    <a:pt x="2883" y="375"/>
                  </a:cubicBezTo>
                  <a:cubicBezTo>
                    <a:pt x="2773" y="530"/>
                    <a:pt x="2655" y="685"/>
                    <a:pt x="2545" y="876"/>
                  </a:cubicBezTo>
                  <a:cubicBezTo>
                    <a:pt x="2463" y="1022"/>
                    <a:pt x="2390" y="1214"/>
                    <a:pt x="2354" y="1442"/>
                  </a:cubicBezTo>
                  <a:cubicBezTo>
                    <a:pt x="2317" y="1634"/>
                    <a:pt x="2281" y="1825"/>
                    <a:pt x="2281" y="2053"/>
                  </a:cubicBezTo>
                  <a:cubicBezTo>
                    <a:pt x="2281" y="2126"/>
                    <a:pt x="2281" y="2199"/>
                    <a:pt x="2235" y="2281"/>
                  </a:cubicBezTo>
                  <a:lnTo>
                    <a:pt x="2235" y="2701"/>
                  </a:lnTo>
                  <a:cubicBezTo>
                    <a:pt x="2199" y="2847"/>
                    <a:pt x="2162" y="3002"/>
                    <a:pt x="2126" y="3111"/>
                  </a:cubicBezTo>
                  <a:cubicBezTo>
                    <a:pt x="2089" y="3230"/>
                    <a:pt x="2053" y="3303"/>
                    <a:pt x="1971" y="3340"/>
                  </a:cubicBezTo>
                  <a:cubicBezTo>
                    <a:pt x="1934" y="3422"/>
                    <a:pt x="1861" y="3495"/>
                    <a:pt x="1779" y="3531"/>
                  </a:cubicBezTo>
                  <a:cubicBezTo>
                    <a:pt x="1670" y="3650"/>
                    <a:pt x="1551" y="3723"/>
                    <a:pt x="1368" y="3796"/>
                  </a:cubicBezTo>
                  <a:cubicBezTo>
                    <a:pt x="1323" y="3796"/>
                    <a:pt x="1286" y="3796"/>
                    <a:pt x="1250" y="3841"/>
                  </a:cubicBezTo>
                  <a:cubicBezTo>
                    <a:pt x="1213" y="3841"/>
                    <a:pt x="1177" y="3841"/>
                    <a:pt x="1140" y="3878"/>
                  </a:cubicBezTo>
                  <a:cubicBezTo>
                    <a:pt x="1058" y="3914"/>
                    <a:pt x="985" y="3951"/>
                    <a:pt x="912" y="3987"/>
                  </a:cubicBezTo>
                  <a:cubicBezTo>
                    <a:pt x="757" y="4069"/>
                    <a:pt x="639" y="4142"/>
                    <a:pt x="493" y="4252"/>
                  </a:cubicBezTo>
                  <a:cubicBezTo>
                    <a:pt x="374" y="4370"/>
                    <a:pt x="265" y="4480"/>
                    <a:pt x="183" y="4635"/>
                  </a:cubicBezTo>
                  <a:cubicBezTo>
                    <a:pt x="110" y="4754"/>
                    <a:pt x="73" y="4899"/>
                    <a:pt x="37" y="5055"/>
                  </a:cubicBezTo>
                  <a:cubicBezTo>
                    <a:pt x="0" y="5392"/>
                    <a:pt x="110" y="5739"/>
                    <a:pt x="301" y="6003"/>
                  </a:cubicBezTo>
                  <a:cubicBezTo>
                    <a:pt x="493" y="6231"/>
                    <a:pt x="721" y="6423"/>
                    <a:pt x="912" y="6615"/>
                  </a:cubicBezTo>
                  <a:lnTo>
                    <a:pt x="985" y="6651"/>
                  </a:lnTo>
                  <a:cubicBezTo>
                    <a:pt x="1140" y="6806"/>
                    <a:pt x="1286" y="6952"/>
                    <a:pt x="1441" y="7107"/>
                  </a:cubicBezTo>
                  <a:cubicBezTo>
                    <a:pt x="1514" y="7217"/>
                    <a:pt x="1551" y="7299"/>
                    <a:pt x="1597" y="7372"/>
                  </a:cubicBezTo>
                  <a:cubicBezTo>
                    <a:pt x="1633" y="7490"/>
                    <a:pt x="1670" y="7563"/>
                    <a:pt x="1670" y="7636"/>
                  </a:cubicBezTo>
                  <a:lnTo>
                    <a:pt x="1670" y="7864"/>
                  </a:lnTo>
                  <a:cubicBezTo>
                    <a:pt x="1670" y="7946"/>
                    <a:pt x="1633" y="8019"/>
                    <a:pt x="1633" y="8092"/>
                  </a:cubicBezTo>
                  <a:cubicBezTo>
                    <a:pt x="1597" y="8175"/>
                    <a:pt x="1514" y="8247"/>
                    <a:pt x="1478" y="8320"/>
                  </a:cubicBezTo>
                  <a:cubicBezTo>
                    <a:pt x="1323" y="8476"/>
                    <a:pt x="1177" y="8631"/>
                    <a:pt x="1022" y="8777"/>
                  </a:cubicBezTo>
                  <a:cubicBezTo>
                    <a:pt x="794" y="8968"/>
                    <a:pt x="566" y="9196"/>
                    <a:pt x="411" y="9461"/>
                  </a:cubicBezTo>
                  <a:cubicBezTo>
                    <a:pt x="338" y="9579"/>
                    <a:pt x="265" y="9725"/>
                    <a:pt x="265" y="9880"/>
                  </a:cubicBezTo>
                  <a:cubicBezTo>
                    <a:pt x="228" y="10072"/>
                    <a:pt x="228" y="10264"/>
                    <a:pt x="265" y="10410"/>
                  </a:cubicBezTo>
                  <a:cubicBezTo>
                    <a:pt x="301" y="10565"/>
                    <a:pt x="374" y="10720"/>
                    <a:pt x="493" y="10911"/>
                  </a:cubicBezTo>
                  <a:cubicBezTo>
                    <a:pt x="566" y="11021"/>
                    <a:pt x="684" y="11176"/>
                    <a:pt x="794" y="11285"/>
                  </a:cubicBezTo>
                  <a:cubicBezTo>
                    <a:pt x="985" y="11477"/>
                    <a:pt x="1213" y="11595"/>
                    <a:pt x="1441" y="11741"/>
                  </a:cubicBezTo>
                  <a:cubicBezTo>
                    <a:pt x="1597" y="11824"/>
                    <a:pt x="1779" y="11897"/>
                    <a:pt x="1934" y="11970"/>
                  </a:cubicBezTo>
                  <a:lnTo>
                    <a:pt x="2053" y="12006"/>
                  </a:lnTo>
                  <a:cubicBezTo>
                    <a:pt x="2427" y="12161"/>
                    <a:pt x="2846" y="12353"/>
                    <a:pt x="3193" y="12617"/>
                  </a:cubicBezTo>
                  <a:cubicBezTo>
                    <a:pt x="3229" y="12654"/>
                    <a:pt x="3266" y="12654"/>
                    <a:pt x="3302" y="12690"/>
                  </a:cubicBezTo>
                  <a:cubicBezTo>
                    <a:pt x="3266" y="12736"/>
                    <a:pt x="3193" y="12736"/>
                    <a:pt x="3111" y="12772"/>
                  </a:cubicBezTo>
                  <a:cubicBezTo>
                    <a:pt x="3074" y="12772"/>
                    <a:pt x="3074" y="12772"/>
                    <a:pt x="3038" y="12809"/>
                  </a:cubicBezTo>
                  <a:lnTo>
                    <a:pt x="3038" y="12882"/>
                  </a:lnTo>
                  <a:cubicBezTo>
                    <a:pt x="3074" y="12918"/>
                    <a:pt x="3111" y="12964"/>
                    <a:pt x="3147" y="12964"/>
                  </a:cubicBezTo>
                  <a:lnTo>
                    <a:pt x="3193" y="12964"/>
                  </a:lnTo>
                  <a:cubicBezTo>
                    <a:pt x="3266" y="12964"/>
                    <a:pt x="3375" y="12918"/>
                    <a:pt x="3494" y="12882"/>
                  </a:cubicBezTo>
                  <a:cubicBezTo>
                    <a:pt x="3494" y="12882"/>
                    <a:pt x="3494" y="12918"/>
                    <a:pt x="3531" y="12918"/>
                  </a:cubicBezTo>
                  <a:cubicBezTo>
                    <a:pt x="3604" y="13000"/>
                    <a:pt x="3649" y="13110"/>
                    <a:pt x="3686" y="13192"/>
                  </a:cubicBezTo>
                  <a:cubicBezTo>
                    <a:pt x="3722" y="13301"/>
                    <a:pt x="3759" y="13374"/>
                    <a:pt x="3759" y="13493"/>
                  </a:cubicBezTo>
                  <a:cubicBezTo>
                    <a:pt x="3759" y="13493"/>
                    <a:pt x="3795" y="13529"/>
                    <a:pt x="3795" y="13566"/>
                  </a:cubicBezTo>
                  <a:lnTo>
                    <a:pt x="3914" y="13566"/>
                  </a:lnTo>
                  <a:cubicBezTo>
                    <a:pt x="3914" y="13566"/>
                    <a:pt x="3950" y="13529"/>
                    <a:pt x="3950" y="13493"/>
                  </a:cubicBezTo>
                  <a:cubicBezTo>
                    <a:pt x="3987" y="13493"/>
                    <a:pt x="3987" y="13457"/>
                    <a:pt x="3987" y="13420"/>
                  </a:cubicBezTo>
                  <a:cubicBezTo>
                    <a:pt x="3950" y="13301"/>
                    <a:pt x="3914" y="13146"/>
                    <a:pt x="3832" y="13000"/>
                  </a:cubicBezTo>
                  <a:cubicBezTo>
                    <a:pt x="3795" y="12918"/>
                    <a:pt x="3759" y="12882"/>
                    <a:pt x="3722" y="12809"/>
                  </a:cubicBezTo>
                  <a:cubicBezTo>
                    <a:pt x="3832" y="12772"/>
                    <a:pt x="3950" y="12736"/>
                    <a:pt x="4060" y="12654"/>
                  </a:cubicBezTo>
                  <a:cubicBezTo>
                    <a:pt x="4370" y="12544"/>
                    <a:pt x="4707" y="12389"/>
                    <a:pt x="5018" y="12234"/>
                  </a:cubicBezTo>
                  <a:cubicBezTo>
                    <a:pt x="5355" y="12052"/>
                    <a:pt x="5620" y="11860"/>
                    <a:pt x="5930" y="11668"/>
                  </a:cubicBezTo>
                  <a:cubicBezTo>
                    <a:pt x="6194" y="11440"/>
                    <a:pt x="6422" y="11212"/>
                    <a:pt x="6614" y="10984"/>
                  </a:cubicBezTo>
                  <a:cubicBezTo>
                    <a:pt x="6796" y="10756"/>
                    <a:pt x="6952" y="10492"/>
                    <a:pt x="7025" y="10264"/>
                  </a:cubicBezTo>
                  <a:cubicBezTo>
                    <a:pt x="7107" y="9953"/>
                    <a:pt x="7107" y="9616"/>
                    <a:pt x="7025" y="9315"/>
                  </a:cubicBezTo>
                  <a:cubicBezTo>
                    <a:pt x="6988" y="9196"/>
                    <a:pt x="6952" y="9123"/>
                    <a:pt x="6879" y="9005"/>
                  </a:cubicBezTo>
                  <a:cubicBezTo>
                    <a:pt x="6796" y="8932"/>
                    <a:pt x="6760" y="8895"/>
                    <a:pt x="6650" y="8813"/>
                  </a:cubicBezTo>
                  <a:cubicBezTo>
                    <a:pt x="6614" y="8777"/>
                    <a:pt x="6532" y="8740"/>
                    <a:pt x="6495" y="8740"/>
                  </a:cubicBezTo>
                  <a:lnTo>
                    <a:pt x="6422" y="8704"/>
                  </a:lnTo>
                  <a:cubicBezTo>
                    <a:pt x="6304" y="8667"/>
                    <a:pt x="6231" y="8585"/>
                    <a:pt x="6158" y="8549"/>
                  </a:cubicBezTo>
                  <a:cubicBezTo>
                    <a:pt x="6076" y="8476"/>
                    <a:pt x="6003" y="8403"/>
                    <a:pt x="5966" y="8357"/>
                  </a:cubicBezTo>
                  <a:cubicBezTo>
                    <a:pt x="5930" y="8284"/>
                    <a:pt x="5884" y="8247"/>
                    <a:pt x="5848" y="8175"/>
                  </a:cubicBezTo>
                  <a:cubicBezTo>
                    <a:pt x="5848" y="8092"/>
                    <a:pt x="5811" y="8056"/>
                    <a:pt x="5811" y="7983"/>
                  </a:cubicBezTo>
                  <a:lnTo>
                    <a:pt x="5811" y="7718"/>
                  </a:lnTo>
                  <a:lnTo>
                    <a:pt x="5811" y="7673"/>
                  </a:lnTo>
                  <a:cubicBezTo>
                    <a:pt x="5848" y="7527"/>
                    <a:pt x="5884" y="7372"/>
                    <a:pt x="5966" y="7180"/>
                  </a:cubicBezTo>
                  <a:cubicBezTo>
                    <a:pt x="6076" y="6879"/>
                    <a:pt x="6231" y="6615"/>
                    <a:pt x="6386" y="6350"/>
                  </a:cubicBezTo>
                  <a:cubicBezTo>
                    <a:pt x="6495" y="6122"/>
                    <a:pt x="6650" y="5894"/>
                    <a:pt x="6723" y="5702"/>
                  </a:cubicBezTo>
                  <a:cubicBezTo>
                    <a:pt x="6796" y="5547"/>
                    <a:pt x="6842" y="5438"/>
                    <a:pt x="6879" y="5319"/>
                  </a:cubicBezTo>
                  <a:cubicBezTo>
                    <a:pt x="6915" y="5210"/>
                    <a:pt x="6952" y="5091"/>
                    <a:pt x="6952" y="4982"/>
                  </a:cubicBezTo>
                  <a:cubicBezTo>
                    <a:pt x="6988" y="4827"/>
                    <a:pt x="6952" y="4671"/>
                    <a:pt x="6952" y="4562"/>
                  </a:cubicBezTo>
                  <a:cubicBezTo>
                    <a:pt x="6952" y="4480"/>
                    <a:pt x="6915" y="4407"/>
                    <a:pt x="6915" y="4370"/>
                  </a:cubicBezTo>
                  <a:cubicBezTo>
                    <a:pt x="6879" y="4297"/>
                    <a:pt x="6879" y="4252"/>
                    <a:pt x="6842" y="4179"/>
                  </a:cubicBezTo>
                  <a:cubicBezTo>
                    <a:pt x="6760" y="4024"/>
                    <a:pt x="6650" y="3914"/>
                    <a:pt x="6532" y="3841"/>
                  </a:cubicBezTo>
                  <a:cubicBezTo>
                    <a:pt x="6422" y="3759"/>
                    <a:pt x="6304" y="3759"/>
                    <a:pt x="6112" y="3759"/>
                  </a:cubicBezTo>
                  <a:lnTo>
                    <a:pt x="6076" y="3759"/>
                  </a:lnTo>
                  <a:cubicBezTo>
                    <a:pt x="5966" y="3759"/>
                    <a:pt x="5848" y="3759"/>
                    <a:pt x="5702" y="3796"/>
                  </a:cubicBezTo>
                  <a:cubicBezTo>
                    <a:pt x="5583" y="3796"/>
                    <a:pt x="5428" y="3841"/>
                    <a:pt x="5282" y="3841"/>
                  </a:cubicBezTo>
                  <a:cubicBezTo>
                    <a:pt x="5246" y="3841"/>
                    <a:pt x="5163" y="3841"/>
                    <a:pt x="5127" y="3796"/>
                  </a:cubicBezTo>
                  <a:cubicBezTo>
                    <a:pt x="5054" y="3796"/>
                    <a:pt x="4972" y="3796"/>
                    <a:pt x="4935" y="3759"/>
                  </a:cubicBezTo>
                  <a:cubicBezTo>
                    <a:pt x="4899" y="3759"/>
                    <a:pt x="4826" y="3723"/>
                    <a:pt x="4789" y="3686"/>
                  </a:cubicBezTo>
                  <a:cubicBezTo>
                    <a:pt x="4744" y="3650"/>
                    <a:pt x="4707" y="3613"/>
                    <a:pt x="4671" y="3568"/>
                  </a:cubicBezTo>
                  <a:cubicBezTo>
                    <a:pt x="4671" y="3531"/>
                    <a:pt x="4634" y="3495"/>
                    <a:pt x="4634" y="3495"/>
                  </a:cubicBezTo>
                  <a:cubicBezTo>
                    <a:pt x="4598" y="3422"/>
                    <a:pt x="4598" y="3385"/>
                    <a:pt x="4598" y="3303"/>
                  </a:cubicBezTo>
                  <a:cubicBezTo>
                    <a:pt x="4561" y="3111"/>
                    <a:pt x="4561" y="2965"/>
                    <a:pt x="4598" y="2810"/>
                  </a:cubicBezTo>
                  <a:cubicBezTo>
                    <a:pt x="4598" y="2619"/>
                    <a:pt x="4598" y="2427"/>
                    <a:pt x="4634" y="2281"/>
                  </a:cubicBezTo>
                  <a:lnTo>
                    <a:pt x="4634" y="2199"/>
                  </a:lnTo>
                  <a:cubicBezTo>
                    <a:pt x="4634" y="1971"/>
                    <a:pt x="4671" y="1743"/>
                    <a:pt x="4671" y="1515"/>
                  </a:cubicBezTo>
                  <a:lnTo>
                    <a:pt x="4671" y="913"/>
                  </a:lnTo>
                  <a:cubicBezTo>
                    <a:pt x="4634" y="493"/>
                    <a:pt x="4479" y="192"/>
                    <a:pt x="4215" y="74"/>
                  </a:cubicBezTo>
                  <a:cubicBezTo>
                    <a:pt x="4142" y="37"/>
                    <a:pt x="4060" y="37"/>
                    <a:pt x="3950" y="1"/>
                  </a:cubicBezTo>
                  <a:close/>
                </a:path>
              </a:pathLst>
            </a:custGeom>
            <a:solidFill>
              <a:srgbClr val="449B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8" name="Google Shape;3428;p48"/>
            <p:cNvSpPr/>
            <p:nvPr/>
          </p:nvSpPr>
          <p:spPr>
            <a:xfrm>
              <a:off x="8162687" y="3664600"/>
              <a:ext cx="76515" cy="824665"/>
            </a:xfrm>
            <a:custGeom>
              <a:avLst/>
              <a:gdLst/>
              <a:ahLst/>
              <a:cxnLst/>
              <a:rect l="l" t="t" r="r" b="b"/>
              <a:pathLst>
                <a:path w="1224" h="13192" extrusionOk="0">
                  <a:moveTo>
                    <a:pt x="722" y="0"/>
                  </a:moveTo>
                  <a:cubicBezTo>
                    <a:pt x="722" y="0"/>
                    <a:pt x="685" y="0"/>
                    <a:pt x="685" y="37"/>
                  </a:cubicBezTo>
                  <a:cubicBezTo>
                    <a:pt x="649" y="347"/>
                    <a:pt x="576" y="684"/>
                    <a:pt x="539" y="995"/>
                  </a:cubicBezTo>
                  <a:cubicBezTo>
                    <a:pt x="457" y="1332"/>
                    <a:pt x="420" y="1679"/>
                    <a:pt x="384" y="1980"/>
                  </a:cubicBezTo>
                  <a:cubicBezTo>
                    <a:pt x="311" y="2436"/>
                    <a:pt x="265" y="2929"/>
                    <a:pt x="229" y="3385"/>
                  </a:cubicBezTo>
                  <a:cubicBezTo>
                    <a:pt x="192" y="3613"/>
                    <a:pt x="192" y="3841"/>
                    <a:pt x="156" y="4069"/>
                  </a:cubicBezTo>
                  <a:cubicBezTo>
                    <a:pt x="156" y="4333"/>
                    <a:pt x="119" y="4562"/>
                    <a:pt x="119" y="4790"/>
                  </a:cubicBezTo>
                  <a:cubicBezTo>
                    <a:pt x="119" y="5209"/>
                    <a:pt x="83" y="5592"/>
                    <a:pt x="83" y="6012"/>
                  </a:cubicBezTo>
                  <a:cubicBezTo>
                    <a:pt x="37" y="6423"/>
                    <a:pt x="37" y="6842"/>
                    <a:pt x="37" y="7225"/>
                  </a:cubicBezTo>
                  <a:cubicBezTo>
                    <a:pt x="1" y="8065"/>
                    <a:pt x="37" y="8895"/>
                    <a:pt x="119" y="9734"/>
                  </a:cubicBezTo>
                  <a:cubicBezTo>
                    <a:pt x="192" y="10573"/>
                    <a:pt x="347" y="11367"/>
                    <a:pt x="576" y="12170"/>
                  </a:cubicBezTo>
                  <a:cubicBezTo>
                    <a:pt x="685" y="12471"/>
                    <a:pt x="804" y="12808"/>
                    <a:pt x="950" y="13119"/>
                  </a:cubicBezTo>
                  <a:cubicBezTo>
                    <a:pt x="995" y="13155"/>
                    <a:pt x="1032" y="13192"/>
                    <a:pt x="1068" y="13192"/>
                  </a:cubicBezTo>
                  <a:lnTo>
                    <a:pt x="1141" y="13192"/>
                  </a:lnTo>
                  <a:cubicBezTo>
                    <a:pt x="1178" y="13155"/>
                    <a:pt x="1223" y="13119"/>
                    <a:pt x="1223" y="13082"/>
                  </a:cubicBezTo>
                  <a:lnTo>
                    <a:pt x="1223" y="13036"/>
                  </a:lnTo>
                  <a:lnTo>
                    <a:pt x="1223" y="13000"/>
                  </a:lnTo>
                  <a:cubicBezTo>
                    <a:pt x="1178" y="12891"/>
                    <a:pt x="1105" y="12772"/>
                    <a:pt x="1068" y="12662"/>
                  </a:cubicBezTo>
                  <a:cubicBezTo>
                    <a:pt x="1032" y="12544"/>
                    <a:pt x="995" y="12434"/>
                    <a:pt x="950" y="12316"/>
                  </a:cubicBezTo>
                  <a:cubicBezTo>
                    <a:pt x="877" y="12088"/>
                    <a:pt x="804" y="11860"/>
                    <a:pt x="767" y="11632"/>
                  </a:cubicBezTo>
                  <a:cubicBezTo>
                    <a:pt x="649" y="11175"/>
                    <a:pt x="539" y="10683"/>
                    <a:pt x="493" y="10227"/>
                  </a:cubicBezTo>
                  <a:cubicBezTo>
                    <a:pt x="265" y="8594"/>
                    <a:pt x="311" y="6961"/>
                    <a:pt x="347" y="5282"/>
                  </a:cubicBezTo>
                  <a:lnTo>
                    <a:pt x="347" y="4297"/>
                  </a:lnTo>
                  <a:cubicBezTo>
                    <a:pt x="384" y="4105"/>
                    <a:pt x="384" y="3914"/>
                    <a:pt x="384" y="3768"/>
                  </a:cubicBezTo>
                  <a:cubicBezTo>
                    <a:pt x="384" y="3576"/>
                    <a:pt x="384" y="3385"/>
                    <a:pt x="420" y="3193"/>
                  </a:cubicBezTo>
                  <a:cubicBezTo>
                    <a:pt x="457" y="2509"/>
                    <a:pt x="539" y="1788"/>
                    <a:pt x="612" y="1068"/>
                  </a:cubicBezTo>
                  <a:cubicBezTo>
                    <a:pt x="612" y="995"/>
                    <a:pt x="649" y="912"/>
                    <a:pt x="649" y="840"/>
                  </a:cubicBezTo>
                  <a:cubicBezTo>
                    <a:pt x="685" y="575"/>
                    <a:pt x="722" y="310"/>
                    <a:pt x="767" y="37"/>
                  </a:cubicBezTo>
                  <a:cubicBezTo>
                    <a:pt x="767" y="37"/>
                    <a:pt x="767" y="0"/>
                    <a:pt x="722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9" name="Google Shape;3429;p48"/>
            <p:cNvSpPr/>
            <p:nvPr/>
          </p:nvSpPr>
          <p:spPr>
            <a:xfrm>
              <a:off x="8160436" y="3695357"/>
              <a:ext cx="78766" cy="69076"/>
            </a:xfrm>
            <a:custGeom>
              <a:avLst/>
              <a:gdLst/>
              <a:ahLst/>
              <a:cxnLst/>
              <a:rect l="l" t="t" r="r" b="b"/>
              <a:pathLst>
                <a:path w="1260" h="1105" extrusionOk="0">
                  <a:moveTo>
                    <a:pt x="1214" y="1"/>
                  </a:moveTo>
                  <a:cubicBezTo>
                    <a:pt x="1177" y="1"/>
                    <a:pt x="1141" y="1"/>
                    <a:pt x="1141" y="46"/>
                  </a:cubicBezTo>
                  <a:cubicBezTo>
                    <a:pt x="1141" y="83"/>
                    <a:pt x="1104" y="156"/>
                    <a:pt x="1104" y="192"/>
                  </a:cubicBezTo>
                  <a:cubicBezTo>
                    <a:pt x="1068" y="275"/>
                    <a:pt x="1031" y="348"/>
                    <a:pt x="986" y="420"/>
                  </a:cubicBezTo>
                  <a:cubicBezTo>
                    <a:pt x="949" y="576"/>
                    <a:pt x="876" y="731"/>
                    <a:pt x="803" y="840"/>
                  </a:cubicBezTo>
                  <a:cubicBezTo>
                    <a:pt x="758" y="877"/>
                    <a:pt x="721" y="913"/>
                    <a:pt x="685" y="959"/>
                  </a:cubicBezTo>
                  <a:cubicBezTo>
                    <a:pt x="648" y="959"/>
                    <a:pt x="648" y="995"/>
                    <a:pt x="612" y="995"/>
                  </a:cubicBezTo>
                  <a:lnTo>
                    <a:pt x="420" y="995"/>
                  </a:lnTo>
                  <a:cubicBezTo>
                    <a:pt x="420" y="959"/>
                    <a:pt x="383" y="913"/>
                    <a:pt x="383" y="913"/>
                  </a:cubicBezTo>
                  <a:cubicBezTo>
                    <a:pt x="301" y="840"/>
                    <a:pt x="265" y="767"/>
                    <a:pt x="228" y="649"/>
                  </a:cubicBezTo>
                  <a:cubicBezTo>
                    <a:pt x="192" y="576"/>
                    <a:pt x="155" y="503"/>
                    <a:pt x="155" y="384"/>
                  </a:cubicBezTo>
                  <a:cubicBezTo>
                    <a:pt x="119" y="311"/>
                    <a:pt x="73" y="229"/>
                    <a:pt x="73" y="156"/>
                  </a:cubicBezTo>
                  <a:lnTo>
                    <a:pt x="37" y="156"/>
                  </a:lnTo>
                  <a:cubicBezTo>
                    <a:pt x="0" y="156"/>
                    <a:pt x="0" y="192"/>
                    <a:pt x="0" y="192"/>
                  </a:cubicBezTo>
                  <a:cubicBezTo>
                    <a:pt x="37" y="275"/>
                    <a:pt x="37" y="384"/>
                    <a:pt x="73" y="457"/>
                  </a:cubicBezTo>
                  <a:cubicBezTo>
                    <a:pt x="119" y="576"/>
                    <a:pt x="155" y="685"/>
                    <a:pt x="228" y="804"/>
                  </a:cubicBezTo>
                  <a:cubicBezTo>
                    <a:pt x="228" y="877"/>
                    <a:pt x="265" y="913"/>
                    <a:pt x="301" y="959"/>
                  </a:cubicBezTo>
                  <a:cubicBezTo>
                    <a:pt x="301" y="995"/>
                    <a:pt x="347" y="1032"/>
                    <a:pt x="383" y="1068"/>
                  </a:cubicBezTo>
                  <a:cubicBezTo>
                    <a:pt x="420" y="1068"/>
                    <a:pt x="420" y="1105"/>
                    <a:pt x="456" y="1105"/>
                  </a:cubicBezTo>
                  <a:lnTo>
                    <a:pt x="648" y="1105"/>
                  </a:lnTo>
                  <a:cubicBezTo>
                    <a:pt x="685" y="1105"/>
                    <a:pt x="721" y="1068"/>
                    <a:pt x="758" y="1032"/>
                  </a:cubicBezTo>
                  <a:cubicBezTo>
                    <a:pt x="803" y="995"/>
                    <a:pt x="840" y="959"/>
                    <a:pt x="876" y="913"/>
                  </a:cubicBezTo>
                  <a:cubicBezTo>
                    <a:pt x="949" y="840"/>
                    <a:pt x="986" y="731"/>
                    <a:pt x="1068" y="649"/>
                  </a:cubicBezTo>
                  <a:cubicBezTo>
                    <a:pt x="1141" y="457"/>
                    <a:pt x="1214" y="275"/>
                    <a:pt x="1259" y="83"/>
                  </a:cubicBezTo>
                  <a:cubicBezTo>
                    <a:pt x="1259" y="46"/>
                    <a:pt x="1259" y="1"/>
                    <a:pt x="1214" y="1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0" name="Google Shape;3430;p48"/>
            <p:cNvSpPr/>
            <p:nvPr/>
          </p:nvSpPr>
          <p:spPr>
            <a:xfrm>
              <a:off x="8131930" y="3809448"/>
              <a:ext cx="116398" cy="88455"/>
            </a:xfrm>
            <a:custGeom>
              <a:avLst/>
              <a:gdLst/>
              <a:ahLst/>
              <a:cxnLst/>
              <a:rect l="l" t="t" r="r" b="b"/>
              <a:pathLst>
                <a:path w="1862" h="1415" extrusionOk="0">
                  <a:moveTo>
                    <a:pt x="1752" y="0"/>
                  </a:moveTo>
                  <a:cubicBezTo>
                    <a:pt x="1715" y="0"/>
                    <a:pt x="1715" y="0"/>
                    <a:pt x="1670" y="46"/>
                  </a:cubicBezTo>
                  <a:cubicBezTo>
                    <a:pt x="1633" y="155"/>
                    <a:pt x="1597" y="228"/>
                    <a:pt x="1560" y="347"/>
                  </a:cubicBezTo>
                  <a:cubicBezTo>
                    <a:pt x="1487" y="575"/>
                    <a:pt x="1369" y="803"/>
                    <a:pt x="1214" y="995"/>
                  </a:cubicBezTo>
                  <a:cubicBezTo>
                    <a:pt x="1177" y="1031"/>
                    <a:pt x="1104" y="1104"/>
                    <a:pt x="1068" y="1141"/>
                  </a:cubicBezTo>
                  <a:cubicBezTo>
                    <a:pt x="1031" y="1186"/>
                    <a:pt x="985" y="1223"/>
                    <a:pt x="949" y="1223"/>
                  </a:cubicBezTo>
                  <a:cubicBezTo>
                    <a:pt x="912" y="1223"/>
                    <a:pt x="876" y="1259"/>
                    <a:pt x="876" y="1259"/>
                  </a:cubicBezTo>
                  <a:lnTo>
                    <a:pt x="803" y="1259"/>
                  </a:lnTo>
                  <a:cubicBezTo>
                    <a:pt x="757" y="1259"/>
                    <a:pt x="757" y="1223"/>
                    <a:pt x="721" y="1223"/>
                  </a:cubicBezTo>
                  <a:cubicBezTo>
                    <a:pt x="684" y="1223"/>
                    <a:pt x="684" y="1186"/>
                    <a:pt x="648" y="1186"/>
                  </a:cubicBezTo>
                  <a:cubicBezTo>
                    <a:pt x="611" y="1141"/>
                    <a:pt x="575" y="1104"/>
                    <a:pt x="529" y="1068"/>
                  </a:cubicBezTo>
                  <a:lnTo>
                    <a:pt x="529" y="1031"/>
                  </a:lnTo>
                  <a:cubicBezTo>
                    <a:pt x="420" y="913"/>
                    <a:pt x="347" y="767"/>
                    <a:pt x="265" y="612"/>
                  </a:cubicBezTo>
                  <a:lnTo>
                    <a:pt x="301" y="612"/>
                  </a:lnTo>
                  <a:cubicBezTo>
                    <a:pt x="265" y="539"/>
                    <a:pt x="228" y="457"/>
                    <a:pt x="192" y="347"/>
                  </a:cubicBezTo>
                  <a:cubicBezTo>
                    <a:pt x="155" y="311"/>
                    <a:pt x="119" y="228"/>
                    <a:pt x="119" y="155"/>
                  </a:cubicBezTo>
                  <a:cubicBezTo>
                    <a:pt x="73" y="119"/>
                    <a:pt x="73" y="119"/>
                    <a:pt x="37" y="119"/>
                  </a:cubicBezTo>
                  <a:cubicBezTo>
                    <a:pt x="0" y="155"/>
                    <a:pt x="0" y="155"/>
                    <a:pt x="37" y="192"/>
                  </a:cubicBezTo>
                  <a:lnTo>
                    <a:pt x="37" y="228"/>
                  </a:lnTo>
                  <a:cubicBezTo>
                    <a:pt x="73" y="311"/>
                    <a:pt x="119" y="420"/>
                    <a:pt x="155" y="539"/>
                  </a:cubicBezTo>
                  <a:cubicBezTo>
                    <a:pt x="192" y="685"/>
                    <a:pt x="265" y="803"/>
                    <a:pt x="301" y="913"/>
                  </a:cubicBezTo>
                  <a:cubicBezTo>
                    <a:pt x="383" y="1031"/>
                    <a:pt x="456" y="1141"/>
                    <a:pt x="529" y="1259"/>
                  </a:cubicBezTo>
                  <a:cubicBezTo>
                    <a:pt x="575" y="1296"/>
                    <a:pt x="611" y="1332"/>
                    <a:pt x="684" y="1332"/>
                  </a:cubicBezTo>
                  <a:cubicBezTo>
                    <a:pt x="721" y="1369"/>
                    <a:pt x="803" y="1369"/>
                    <a:pt x="839" y="1414"/>
                  </a:cubicBezTo>
                  <a:cubicBezTo>
                    <a:pt x="912" y="1414"/>
                    <a:pt x="949" y="1369"/>
                    <a:pt x="985" y="1369"/>
                  </a:cubicBezTo>
                  <a:cubicBezTo>
                    <a:pt x="1068" y="1332"/>
                    <a:pt x="1104" y="1296"/>
                    <a:pt x="1177" y="1259"/>
                  </a:cubicBezTo>
                  <a:cubicBezTo>
                    <a:pt x="1259" y="1186"/>
                    <a:pt x="1369" y="1068"/>
                    <a:pt x="1442" y="958"/>
                  </a:cubicBezTo>
                  <a:cubicBezTo>
                    <a:pt x="1524" y="840"/>
                    <a:pt x="1597" y="730"/>
                    <a:pt x="1633" y="575"/>
                  </a:cubicBezTo>
                  <a:cubicBezTo>
                    <a:pt x="1715" y="457"/>
                    <a:pt x="1752" y="347"/>
                    <a:pt x="1788" y="192"/>
                  </a:cubicBezTo>
                  <a:cubicBezTo>
                    <a:pt x="1825" y="155"/>
                    <a:pt x="1825" y="119"/>
                    <a:pt x="1825" y="82"/>
                  </a:cubicBezTo>
                  <a:cubicBezTo>
                    <a:pt x="1861" y="46"/>
                    <a:pt x="1825" y="0"/>
                    <a:pt x="1788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1" name="Google Shape;3431;p48"/>
            <p:cNvSpPr/>
            <p:nvPr/>
          </p:nvSpPr>
          <p:spPr>
            <a:xfrm>
              <a:off x="8050912" y="3916662"/>
              <a:ext cx="302310" cy="142654"/>
            </a:xfrm>
            <a:custGeom>
              <a:avLst/>
              <a:gdLst/>
              <a:ahLst/>
              <a:cxnLst/>
              <a:rect l="l" t="t" r="r" b="b"/>
              <a:pathLst>
                <a:path w="4836" h="2282" extrusionOk="0">
                  <a:moveTo>
                    <a:pt x="4754" y="0"/>
                  </a:moveTo>
                  <a:cubicBezTo>
                    <a:pt x="4717" y="0"/>
                    <a:pt x="4717" y="0"/>
                    <a:pt x="4681" y="37"/>
                  </a:cubicBezTo>
                  <a:cubicBezTo>
                    <a:pt x="4644" y="73"/>
                    <a:pt x="4608" y="156"/>
                    <a:pt x="4562" y="192"/>
                  </a:cubicBezTo>
                  <a:cubicBezTo>
                    <a:pt x="4526" y="265"/>
                    <a:pt x="4489" y="301"/>
                    <a:pt x="4453" y="384"/>
                  </a:cubicBezTo>
                  <a:cubicBezTo>
                    <a:pt x="4380" y="493"/>
                    <a:pt x="4298" y="648"/>
                    <a:pt x="4188" y="758"/>
                  </a:cubicBezTo>
                  <a:cubicBezTo>
                    <a:pt x="3960" y="1068"/>
                    <a:pt x="3695" y="1332"/>
                    <a:pt x="3385" y="1597"/>
                  </a:cubicBezTo>
                  <a:lnTo>
                    <a:pt x="3385" y="1560"/>
                  </a:lnTo>
                  <a:cubicBezTo>
                    <a:pt x="3276" y="1670"/>
                    <a:pt x="3157" y="1752"/>
                    <a:pt x="3048" y="1825"/>
                  </a:cubicBezTo>
                  <a:cubicBezTo>
                    <a:pt x="2966" y="1861"/>
                    <a:pt x="2856" y="1934"/>
                    <a:pt x="2738" y="1980"/>
                  </a:cubicBezTo>
                  <a:lnTo>
                    <a:pt x="2701" y="1980"/>
                  </a:lnTo>
                  <a:cubicBezTo>
                    <a:pt x="2592" y="2053"/>
                    <a:pt x="2437" y="2090"/>
                    <a:pt x="2327" y="2090"/>
                  </a:cubicBezTo>
                  <a:cubicBezTo>
                    <a:pt x="2268" y="2108"/>
                    <a:pt x="2211" y="2117"/>
                    <a:pt x="2158" y="2117"/>
                  </a:cubicBezTo>
                  <a:cubicBezTo>
                    <a:pt x="2106" y="2117"/>
                    <a:pt x="2058" y="2108"/>
                    <a:pt x="2017" y="2090"/>
                  </a:cubicBezTo>
                  <a:cubicBezTo>
                    <a:pt x="1907" y="2090"/>
                    <a:pt x="1789" y="2053"/>
                    <a:pt x="1716" y="2017"/>
                  </a:cubicBezTo>
                  <a:cubicBezTo>
                    <a:pt x="1643" y="2017"/>
                    <a:pt x="1597" y="1980"/>
                    <a:pt x="1524" y="1934"/>
                  </a:cubicBezTo>
                  <a:cubicBezTo>
                    <a:pt x="1451" y="1898"/>
                    <a:pt x="1369" y="1861"/>
                    <a:pt x="1333" y="1788"/>
                  </a:cubicBezTo>
                  <a:cubicBezTo>
                    <a:pt x="1105" y="1633"/>
                    <a:pt x="913" y="1405"/>
                    <a:pt x="767" y="1177"/>
                  </a:cubicBezTo>
                  <a:cubicBezTo>
                    <a:pt x="612" y="1022"/>
                    <a:pt x="503" y="840"/>
                    <a:pt x="384" y="685"/>
                  </a:cubicBezTo>
                  <a:cubicBezTo>
                    <a:pt x="274" y="493"/>
                    <a:pt x="156" y="338"/>
                    <a:pt x="83" y="192"/>
                  </a:cubicBezTo>
                  <a:cubicBezTo>
                    <a:pt x="46" y="156"/>
                    <a:pt x="46" y="156"/>
                    <a:pt x="1" y="156"/>
                  </a:cubicBezTo>
                  <a:lnTo>
                    <a:pt x="1" y="229"/>
                  </a:lnTo>
                  <a:cubicBezTo>
                    <a:pt x="156" y="457"/>
                    <a:pt x="311" y="685"/>
                    <a:pt x="457" y="913"/>
                  </a:cubicBezTo>
                  <a:cubicBezTo>
                    <a:pt x="612" y="1177"/>
                    <a:pt x="804" y="1442"/>
                    <a:pt x="1032" y="1633"/>
                  </a:cubicBezTo>
                  <a:cubicBezTo>
                    <a:pt x="1105" y="1752"/>
                    <a:pt x="1223" y="1861"/>
                    <a:pt x="1333" y="1934"/>
                  </a:cubicBezTo>
                  <a:cubicBezTo>
                    <a:pt x="1451" y="2017"/>
                    <a:pt x="1561" y="2090"/>
                    <a:pt x="1716" y="2162"/>
                  </a:cubicBezTo>
                  <a:cubicBezTo>
                    <a:pt x="1752" y="2162"/>
                    <a:pt x="1825" y="2208"/>
                    <a:pt x="1871" y="2245"/>
                  </a:cubicBezTo>
                  <a:cubicBezTo>
                    <a:pt x="1944" y="2245"/>
                    <a:pt x="2017" y="2245"/>
                    <a:pt x="2099" y="2281"/>
                  </a:cubicBezTo>
                  <a:cubicBezTo>
                    <a:pt x="2245" y="2281"/>
                    <a:pt x="2400" y="2245"/>
                    <a:pt x="2555" y="2245"/>
                  </a:cubicBezTo>
                  <a:cubicBezTo>
                    <a:pt x="2665" y="2208"/>
                    <a:pt x="2783" y="2162"/>
                    <a:pt x="2893" y="2090"/>
                  </a:cubicBezTo>
                  <a:cubicBezTo>
                    <a:pt x="3011" y="2053"/>
                    <a:pt x="3121" y="1980"/>
                    <a:pt x="3239" y="1898"/>
                  </a:cubicBezTo>
                  <a:cubicBezTo>
                    <a:pt x="3349" y="1825"/>
                    <a:pt x="3467" y="1752"/>
                    <a:pt x="3577" y="1670"/>
                  </a:cubicBezTo>
                  <a:cubicBezTo>
                    <a:pt x="3695" y="1597"/>
                    <a:pt x="3805" y="1478"/>
                    <a:pt x="3878" y="1405"/>
                  </a:cubicBezTo>
                  <a:cubicBezTo>
                    <a:pt x="4106" y="1214"/>
                    <a:pt x="4261" y="986"/>
                    <a:pt x="4416" y="758"/>
                  </a:cubicBezTo>
                  <a:cubicBezTo>
                    <a:pt x="4489" y="648"/>
                    <a:pt x="4562" y="530"/>
                    <a:pt x="4644" y="420"/>
                  </a:cubicBezTo>
                  <a:cubicBezTo>
                    <a:pt x="4681" y="384"/>
                    <a:pt x="4717" y="338"/>
                    <a:pt x="4754" y="265"/>
                  </a:cubicBezTo>
                  <a:cubicBezTo>
                    <a:pt x="4754" y="229"/>
                    <a:pt x="4790" y="156"/>
                    <a:pt x="4836" y="73"/>
                  </a:cubicBezTo>
                  <a:lnTo>
                    <a:pt x="4836" y="37"/>
                  </a:lnTo>
                  <a:lnTo>
                    <a:pt x="4790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2" name="Google Shape;3432;p48"/>
            <p:cNvSpPr/>
            <p:nvPr/>
          </p:nvSpPr>
          <p:spPr>
            <a:xfrm>
              <a:off x="8103424" y="4080327"/>
              <a:ext cx="211605" cy="136715"/>
            </a:xfrm>
            <a:custGeom>
              <a:avLst/>
              <a:gdLst/>
              <a:ahLst/>
              <a:cxnLst/>
              <a:rect l="l" t="t" r="r" b="b"/>
              <a:pathLst>
                <a:path w="3385" h="2187" extrusionOk="0">
                  <a:moveTo>
                    <a:pt x="3312" y="1"/>
                  </a:moveTo>
                  <a:cubicBezTo>
                    <a:pt x="3266" y="1"/>
                    <a:pt x="3229" y="46"/>
                    <a:pt x="3229" y="46"/>
                  </a:cubicBezTo>
                  <a:cubicBezTo>
                    <a:pt x="3193" y="119"/>
                    <a:pt x="3157" y="229"/>
                    <a:pt x="3120" y="311"/>
                  </a:cubicBezTo>
                  <a:cubicBezTo>
                    <a:pt x="3038" y="384"/>
                    <a:pt x="3001" y="457"/>
                    <a:pt x="2928" y="575"/>
                  </a:cubicBezTo>
                  <a:cubicBezTo>
                    <a:pt x="2810" y="767"/>
                    <a:pt x="2664" y="959"/>
                    <a:pt x="2545" y="1141"/>
                  </a:cubicBezTo>
                  <a:cubicBezTo>
                    <a:pt x="2354" y="1369"/>
                    <a:pt x="2171" y="1597"/>
                    <a:pt x="1943" y="1789"/>
                  </a:cubicBezTo>
                  <a:cubicBezTo>
                    <a:pt x="1825" y="1871"/>
                    <a:pt x="1715" y="1944"/>
                    <a:pt x="1597" y="1980"/>
                  </a:cubicBezTo>
                  <a:cubicBezTo>
                    <a:pt x="1524" y="2017"/>
                    <a:pt x="1441" y="2053"/>
                    <a:pt x="1332" y="2053"/>
                  </a:cubicBezTo>
                  <a:lnTo>
                    <a:pt x="1213" y="2053"/>
                  </a:lnTo>
                  <a:cubicBezTo>
                    <a:pt x="1140" y="2053"/>
                    <a:pt x="1067" y="2017"/>
                    <a:pt x="1031" y="1980"/>
                  </a:cubicBezTo>
                  <a:lnTo>
                    <a:pt x="1031" y="2017"/>
                  </a:lnTo>
                  <a:cubicBezTo>
                    <a:pt x="912" y="1944"/>
                    <a:pt x="839" y="1907"/>
                    <a:pt x="721" y="1825"/>
                  </a:cubicBezTo>
                  <a:lnTo>
                    <a:pt x="757" y="1825"/>
                  </a:lnTo>
                  <a:cubicBezTo>
                    <a:pt x="611" y="1716"/>
                    <a:pt x="456" y="1597"/>
                    <a:pt x="347" y="1451"/>
                  </a:cubicBezTo>
                  <a:cubicBezTo>
                    <a:pt x="265" y="1333"/>
                    <a:pt x="192" y="1187"/>
                    <a:pt x="119" y="1068"/>
                  </a:cubicBezTo>
                  <a:lnTo>
                    <a:pt x="119" y="1031"/>
                  </a:lnTo>
                  <a:cubicBezTo>
                    <a:pt x="119" y="1031"/>
                    <a:pt x="73" y="995"/>
                    <a:pt x="73" y="959"/>
                  </a:cubicBezTo>
                  <a:cubicBezTo>
                    <a:pt x="73" y="959"/>
                    <a:pt x="73" y="913"/>
                    <a:pt x="37" y="913"/>
                  </a:cubicBezTo>
                  <a:cubicBezTo>
                    <a:pt x="37" y="959"/>
                    <a:pt x="0" y="959"/>
                    <a:pt x="0" y="995"/>
                  </a:cubicBezTo>
                  <a:cubicBezTo>
                    <a:pt x="37" y="1104"/>
                    <a:pt x="119" y="1223"/>
                    <a:pt x="192" y="1333"/>
                  </a:cubicBezTo>
                  <a:cubicBezTo>
                    <a:pt x="265" y="1451"/>
                    <a:pt x="383" y="1597"/>
                    <a:pt x="456" y="1716"/>
                  </a:cubicBezTo>
                  <a:cubicBezTo>
                    <a:pt x="575" y="1825"/>
                    <a:pt x="684" y="1907"/>
                    <a:pt x="839" y="2017"/>
                  </a:cubicBezTo>
                  <a:cubicBezTo>
                    <a:pt x="949" y="2099"/>
                    <a:pt x="1067" y="2172"/>
                    <a:pt x="1213" y="2172"/>
                  </a:cubicBezTo>
                  <a:cubicBezTo>
                    <a:pt x="1248" y="2183"/>
                    <a:pt x="1286" y="2187"/>
                    <a:pt x="1325" y="2187"/>
                  </a:cubicBezTo>
                  <a:cubicBezTo>
                    <a:pt x="1419" y="2187"/>
                    <a:pt x="1519" y="2161"/>
                    <a:pt x="1597" y="2135"/>
                  </a:cubicBezTo>
                  <a:cubicBezTo>
                    <a:pt x="1752" y="2099"/>
                    <a:pt x="1861" y="2017"/>
                    <a:pt x="1980" y="1944"/>
                  </a:cubicBezTo>
                  <a:cubicBezTo>
                    <a:pt x="2244" y="1752"/>
                    <a:pt x="2472" y="1488"/>
                    <a:pt x="2664" y="1223"/>
                  </a:cubicBezTo>
                  <a:cubicBezTo>
                    <a:pt x="2810" y="1031"/>
                    <a:pt x="2965" y="840"/>
                    <a:pt x="3084" y="648"/>
                  </a:cubicBezTo>
                  <a:cubicBezTo>
                    <a:pt x="3120" y="575"/>
                    <a:pt x="3193" y="457"/>
                    <a:pt x="3229" y="384"/>
                  </a:cubicBezTo>
                  <a:cubicBezTo>
                    <a:pt x="3266" y="311"/>
                    <a:pt x="3312" y="229"/>
                    <a:pt x="3385" y="119"/>
                  </a:cubicBezTo>
                  <a:cubicBezTo>
                    <a:pt x="3385" y="83"/>
                    <a:pt x="3385" y="46"/>
                    <a:pt x="3348" y="46"/>
                  </a:cubicBezTo>
                  <a:lnTo>
                    <a:pt x="3312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3" name="Google Shape;3433;p48"/>
            <p:cNvSpPr/>
            <p:nvPr/>
          </p:nvSpPr>
          <p:spPr>
            <a:xfrm>
              <a:off x="8048662" y="4228051"/>
              <a:ext cx="297184" cy="140341"/>
            </a:xfrm>
            <a:custGeom>
              <a:avLst/>
              <a:gdLst/>
              <a:ahLst/>
              <a:cxnLst/>
              <a:rect l="l" t="t" r="r" b="b"/>
              <a:pathLst>
                <a:path w="4754" h="2245" extrusionOk="0">
                  <a:moveTo>
                    <a:pt x="4680" y="0"/>
                  </a:moveTo>
                  <a:lnTo>
                    <a:pt x="4644" y="37"/>
                  </a:lnTo>
                  <a:cubicBezTo>
                    <a:pt x="4598" y="73"/>
                    <a:pt x="4562" y="110"/>
                    <a:pt x="4562" y="146"/>
                  </a:cubicBezTo>
                  <a:cubicBezTo>
                    <a:pt x="4525" y="146"/>
                    <a:pt x="4489" y="192"/>
                    <a:pt x="4452" y="228"/>
                  </a:cubicBezTo>
                  <a:cubicBezTo>
                    <a:pt x="4416" y="301"/>
                    <a:pt x="4334" y="374"/>
                    <a:pt x="4297" y="457"/>
                  </a:cubicBezTo>
                  <a:lnTo>
                    <a:pt x="4297" y="493"/>
                  </a:lnTo>
                  <a:cubicBezTo>
                    <a:pt x="4105" y="685"/>
                    <a:pt x="3960" y="913"/>
                    <a:pt x="3768" y="1104"/>
                  </a:cubicBezTo>
                  <a:cubicBezTo>
                    <a:pt x="3576" y="1332"/>
                    <a:pt x="3348" y="1560"/>
                    <a:pt x="3120" y="1706"/>
                  </a:cubicBezTo>
                  <a:lnTo>
                    <a:pt x="3157" y="1706"/>
                  </a:lnTo>
                  <a:cubicBezTo>
                    <a:pt x="3002" y="1825"/>
                    <a:pt x="2856" y="1898"/>
                    <a:pt x="2701" y="1971"/>
                  </a:cubicBezTo>
                  <a:cubicBezTo>
                    <a:pt x="2591" y="2016"/>
                    <a:pt x="2473" y="2053"/>
                    <a:pt x="2363" y="2089"/>
                  </a:cubicBezTo>
                  <a:lnTo>
                    <a:pt x="2135" y="2089"/>
                  </a:lnTo>
                  <a:cubicBezTo>
                    <a:pt x="2016" y="2053"/>
                    <a:pt x="1907" y="2053"/>
                    <a:pt x="1788" y="1971"/>
                  </a:cubicBezTo>
                  <a:cubicBezTo>
                    <a:pt x="1597" y="1898"/>
                    <a:pt x="1405" y="1788"/>
                    <a:pt x="1259" y="1670"/>
                  </a:cubicBezTo>
                  <a:cubicBezTo>
                    <a:pt x="995" y="1478"/>
                    <a:pt x="803" y="1250"/>
                    <a:pt x="575" y="1022"/>
                  </a:cubicBezTo>
                  <a:cubicBezTo>
                    <a:pt x="383" y="831"/>
                    <a:pt x="228" y="648"/>
                    <a:pt x="37" y="457"/>
                  </a:cubicBezTo>
                  <a:lnTo>
                    <a:pt x="0" y="457"/>
                  </a:lnTo>
                  <a:lnTo>
                    <a:pt x="0" y="493"/>
                  </a:lnTo>
                  <a:cubicBezTo>
                    <a:pt x="192" y="721"/>
                    <a:pt x="383" y="949"/>
                    <a:pt x="575" y="1141"/>
                  </a:cubicBezTo>
                  <a:cubicBezTo>
                    <a:pt x="803" y="1405"/>
                    <a:pt x="1031" y="1633"/>
                    <a:pt x="1296" y="1825"/>
                  </a:cubicBezTo>
                  <a:cubicBezTo>
                    <a:pt x="1451" y="1934"/>
                    <a:pt x="1560" y="2016"/>
                    <a:pt x="1715" y="2089"/>
                  </a:cubicBezTo>
                  <a:cubicBezTo>
                    <a:pt x="1825" y="2126"/>
                    <a:pt x="1980" y="2199"/>
                    <a:pt x="2089" y="2199"/>
                  </a:cubicBezTo>
                  <a:cubicBezTo>
                    <a:pt x="2171" y="2245"/>
                    <a:pt x="2244" y="2245"/>
                    <a:pt x="2281" y="2245"/>
                  </a:cubicBezTo>
                  <a:cubicBezTo>
                    <a:pt x="2363" y="2245"/>
                    <a:pt x="2436" y="2245"/>
                    <a:pt x="2509" y="2199"/>
                  </a:cubicBezTo>
                  <a:cubicBezTo>
                    <a:pt x="2664" y="2162"/>
                    <a:pt x="2819" y="2126"/>
                    <a:pt x="2929" y="2053"/>
                  </a:cubicBezTo>
                  <a:cubicBezTo>
                    <a:pt x="3120" y="1934"/>
                    <a:pt x="3312" y="1788"/>
                    <a:pt x="3458" y="1670"/>
                  </a:cubicBezTo>
                  <a:cubicBezTo>
                    <a:pt x="3649" y="1515"/>
                    <a:pt x="3804" y="1332"/>
                    <a:pt x="3996" y="1141"/>
                  </a:cubicBezTo>
                  <a:cubicBezTo>
                    <a:pt x="4105" y="986"/>
                    <a:pt x="4261" y="794"/>
                    <a:pt x="4416" y="602"/>
                  </a:cubicBezTo>
                  <a:cubicBezTo>
                    <a:pt x="4452" y="530"/>
                    <a:pt x="4525" y="457"/>
                    <a:pt x="4598" y="338"/>
                  </a:cubicBezTo>
                  <a:cubicBezTo>
                    <a:pt x="4598" y="301"/>
                    <a:pt x="4644" y="265"/>
                    <a:pt x="4680" y="228"/>
                  </a:cubicBezTo>
                  <a:cubicBezTo>
                    <a:pt x="4717" y="192"/>
                    <a:pt x="4717" y="146"/>
                    <a:pt x="4753" y="110"/>
                  </a:cubicBezTo>
                  <a:lnTo>
                    <a:pt x="4753" y="73"/>
                  </a:lnTo>
                  <a:cubicBezTo>
                    <a:pt x="4753" y="37"/>
                    <a:pt x="4753" y="37"/>
                    <a:pt x="4717" y="37"/>
                  </a:cubicBezTo>
                  <a:lnTo>
                    <a:pt x="4680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4" name="Google Shape;3434;p48"/>
            <p:cNvSpPr/>
            <p:nvPr/>
          </p:nvSpPr>
          <p:spPr>
            <a:xfrm>
              <a:off x="7965394" y="4379775"/>
              <a:ext cx="468281" cy="223607"/>
            </a:xfrm>
            <a:custGeom>
              <a:avLst/>
              <a:gdLst/>
              <a:ahLst/>
              <a:cxnLst/>
              <a:rect l="l" t="t" r="r" b="b"/>
              <a:pathLst>
                <a:path w="7491" h="3577" extrusionOk="0">
                  <a:moveTo>
                    <a:pt x="0" y="0"/>
                  </a:moveTo>
                  <a:cubicBezTo>
                    <a:pt x="82" y="1487"/>
                    <a:pt x="685" y="2782"/>
                    <a:pt x="1597" y="3576"/>
                  </a:cubicBezTo>
                  <a:lnTo>
                    <a:pt x="5894" y="3576"/>
                  </a:lnTo>
                  <a:cubicBezTo>
                    <a:pt x="6806" y="2782"/>
                    <a:pt x="7454" y="1487"/>
                    <a:pt x="7490" y="0"/>
                  </a:cubicBezTo>
                  <a:close/>
                </a:path>
              </a:pathLst>
            </a:custGeom>
            <a:solidFill>
              <a:srgbClr val="90AF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5" name="Google Shape;3435;p48"/>
            <p:cNvSpPr/>
            <p:nvPr/>
          </p:nvSpPr>
          <p:spPr>
            <a:xfrm>
              <a:off x="7993900" y="4439602"/>
              <a:ext cx="404393" cy="163783"/>
            </a:xfrm>
            <a:custGeom>
              <a:avLst/>
              <a:gdLst/>
              <a:ahLst/>
              <a:cxnLst/>
              <a:rect l="l" t="t" r="r" b="b"/>
              <a:pathLst>
                <a:path w="6469" h="2620" extrusionOk="0">
                  <a:moveTo>
                    <a:pt x="2737" y="1"/>
                  </a:moveTo>
                  <a:cubicBezTo>
                    <a:pt x="2737" y="1"/>
                    <a:pt x="2701" y="1"/>
                    <a:pt x="2664" y="37"/>
                  </a:cubicBezTo>
                  <a:lnTo>
                    <a:pt x="2628" y="37"/>
                  </a:lnTo>
                  <a:cubicBezTo>
                    <a:pt x="2591" y="37"/>
                    <a:pt x="2591" y="74"/>
                    <a:pt x="2555" y="74"/>
                  </a:cubicBezTo>
                  <a:cubicBezTo>
                    <a:pt x="2509" y="74"/>
                    <a:pt x="2509" y="110"/>
                    <a:pt x="2473" y="110"/>
                  </a:cubicBezTo>
                  <a:cubicBezTo>
                    <a:pt x="2473" y="147"/>
                    <a:pt x="2436" y="147"/>
                    <a:pt x="2436" y="183"/>
                  </a:cubicBezTo>
                  <a:cubicBezTo>
                    <a:pt x="2400" y="183"/>
                    <a:pt x="2363" y="229"/>
                    <a:pt x="2363" y="265"/>
                  </a:cubicBezTo>
                  <a:cubicBezTo>
                    <a:pt x="2281" y="338"/>
                    <a:pt x="2245" y="457"/>
                    <a:pt x="2172" y="530"/>
                  </a:cubicBezTo>
                  <a:cubicBezTo>
                    <a:pt x="2135" y="639"/>
                    <a:pt x="2053" y="758"/>
                    <a:pt x="2017" y="831"/>
                  </a:cubicBezTo>
                  <a:cubicBezTo>
                    <a:pt x="1980" y="868"/>
                    <a:pt x="1944" y="950"/>
                    <a:pt x="1907" y="986"/>
                  </a:cubicBezTo>
                  <a:lnTo>
                    <a:pt x="1825" y="1059"/>
                  </a:lnTo>
                  <a:cubicBezTo>
                    <a:pt x="1789" y="1096"/>
                    <a:pt x="1789" y="1141"/>
                    <a:pt x="1752" y="1141"/>
                  </a:cubicBezTo>
                  <a:cubicBezTo>
                    <a:pt x="1716" y="1178"/>
                    <a:pt x="1679" y="1178"/>
                    <a:pt x="1643" y="1178"/>
                  </a:cubicBezTo>
                  <a:cubicBezTo>
                    <a:pt x="1597" y="1214"/>
                    <a:pt x="1560" y="1214"/>
                    <a:pt x="1560" y="1214"/>
                  </a:cubicBezTo>
                  <a:cubicBezTo>
                    <a:pt x="1524" y="1214"/>
                    <a:pt x="1488" y="1178"/>
                    <a:pt x="1451" y="1178"/>
                  </a:cubicBezTo>
                  <a:cubicBezTo>
                    <a:pt x="1415" y="1141"/>
                    <a:pt x="1369" y="1141"/>
                    <a:pt x="1332" y="1096"/>
                  </a:cubicBezTo>
                  <a:cubicBezTo>
                    <a:pt x="1296" y="1059"/>
                    <a:pt x="1259" y="1023"/>
                    <a:pt x="1259" y="950"/>
                  </a:cubicBezTo>
                  <a:cubicBezTo>
                    <a:pt x="1186" y="868"/>
                    <a:pt x="1141" y="758"/>
                    <a:pt x="1068" y="639"/>
                  </a:cubicBezTo>
                  <a:cubicBezTo>
                    <a:pt x="1031" y="566"/>
                    <a:pt x="995" y="494"/>
                    <a:pt x="913" y="411"/>
                  </a:cubicBezTo>
                  <a:cubicBezTo>
                    <a:pt x="876" y="375"/>
                    <a:pt x="840" y="338"/>
                    <a:pt x="803" y="302"/>
                  </a:cubicBezTo>
                  <a:cubicBezTo>
                    <a:pt x="803" y="265"/>
                    <a:pt x="767" y="265"/>
                    <a:pt x="767" y="265"/>
                  </a:cubicBezTo>
                  <a:cubicBezTo>
                    <a:pt x="730" y="229"/>
                    <a:pt x="685" y="229"/>
                    <a:pt x="685" y="229"/>
                  </a:cubicBezTo>
                  <a:lnTo>
                    <a:pt x="612" y="229"/>
                  </a:lnTo>
                  <a:cubicBezTo>
                    <a:pt x="575" y="229"/>
                    <a:pt x="539" y="265"/>
                    <a:pt x="502" y="265"/>
                  </a:cubicBezTo>
                  <a:cubicBezTo>
                    <a:pt x="457" y="265"/>
                    <a:pt x="457" y="302"/>
                    <a:pt x="420" y="302"/>
                  </a:cubicBezTo>
                  <a:cubicBezTo>
                    <a:pt x="384" y="338"/>
                    <a:pt x="347" y="338"/>
                    <a:pt x="311" y="375"/>
                  </a:cubicBezTo>
                  <a:lnTo>
                    <a:pt x="274" y="411"/>
                  </a:lnTo>
                  <a:cubicBezTo>
                    <a:pt x="229" y="457"/>
                    <a:pt x="229" y="457"/>
                    <a:pt x="192" y="494"/>
                  </a:cubicBezTo>
                  <a:cubicBezTo>
                    <a:pt x="192" y="530"/>
                    <a:pt x="156" y="566"/>
                    <a:pt x="156" y="566"/>
                  </a:cubicBezTo>
                  <a:cubicBezTo>
                    <a:pt x="119" y="603"/>
                    <a:pt x="119" y="639"/>
                    <a:pt x="119" y="685"/>
                  </a:cubicBezTo>
                  <a:lnTo>
                    <a:pt x="119" y="639"/>
                  </a:lnTo>
                  <a:cubicBezTo>
                    <a:pt x="83" y="722"/>
                    <a:pt x="83" y="758"/>
                    <a:pt x="46" y="795"/>
                  </a:cubicBezTo>
                  <a:lnTo>
                    <a:pt x="46" y="950"/>
                  </a:lnTo>
                  <a:cubicBezTo>
                    <a:pt x="46" y="986"/>
                    <a:pt x="1" y="1023"/>
                    <a:pt x="1" y="1059"/>
                  </a:cubicBezTo>
                  <a:cubicBezTo>
                    <a:pt x="311" y="1670"/>
                    <a:pt x="685" y="2199"/>
                    <a:pt x="1141" y="2619"/>
                  </a:cubicBezTo>
                  <a:lnTo>
                    <a:pt x="5438" y="2619"/>
                  </a:lnTo>
                  <a:cubicBezTo>
                    <a:pt x="5857" y="2236"/>
                    <a:pt x="6204" y="1780"/>
                    <a:pt x="6468" y="1287"/>
                  </a:cubicBezTo>
                  <a:lnTo>
                    <a:pt x="6468" y="1287"/>
                  </a:lnTo>
                  <a:lnTo>
                    <a:pt x="6432" y="1324"/>
                  </a:lnTo>
                  <a:cubicBezTo>
                    <a:pt x="6386" y="1369"/>
                    <a:pt x="6313" y="1369"/>
                    <a:pt x="6277" y="1406"/>
                  </a:cubicBezTo>
                  <a:cubicBezTo>
                    <a:pt x="6204" y="1406"/>
                    <a:pt x="6122" y="1442"/>
                    <a:pt x="6085" y="1442"/>
                  </a:cubicBezTo>
                  <a:cubicBezTo>
                    <a:pt x="6012" y="1442"/>
                    <a:pt x="5976" y="1442"/>
                    <a:pt x="5930" y="1406"/>
                  </a:cubicBezTo>
                  <a:cubicBezTo>
                    <a:pt x="5894" y="1406"/>
                    <a:pt x="5857" y="1406"/>
                    <a:pt x="5821" y="1369"/>
                  </a:cubicBezTo>
                  <a:cubicBezTo>
                    <a:pt x="5784" y="1324"/>
                    <a:pt x="5748" y="1324"/>
                    <a:pt x="5748" y="1287"/>
                  </a:cubicBezTo>
                  <a:cubicBezTo>
                    <a:pt x="5702" y="1214"/>
                    <a:pt x="5666" y="1141"/>
                    <a:pt x="5666" y="1059"/>
                  </a:cubicBezTo>
                  <a:cubicBezTo>
                    <a:pt x="5629" y="950"/>
                    <a:pt x="5629" y="868"/>
                    <a:pt x="5629" y="758"/>
                  </a:cubicBezTo>
                  <a:cubicBezTo>
                    <a:pt x="5629" y="685"/>
                    <a:pt x="5629" y="566"/>
                    <a:pt x="5593" y="494"/>
                  </a:cubicBezTo>
                  <a:lnTo>
                    <a:pt x="5593" y="411"/>
                  </a:lnTo>
                  <a:cubicBezTo>
                    <a:pt x="5593" y="375"/>
                    <a:pt x="5556" y="338"/>
                    <a:pt x="5556" y="302"/>
                  </a:cubicBezTo>
                  <a:cubicBezTo>
                    <a:pt x="5556" y="265"/>
                    <a:pt x="5520" y="229"/>
                    <a:pt x="5520" y="183"/>
                  </a:cubicBezTo>
                  <a:cubicBezTo>
                    <a:pt x="5474" y="183"/>
                    <a:pt x="5474" y="147"/>
                    <a:pt x="5438" y="147"/>
                  </a:cubicBezTo>
                  <a:lnTo>
                    <a:pt x="5401" y="110"/>
                  </a:lnTo>
                  <a:lnTo>
                    <a:pt x="5246" y="110"/>
                  </a:lnTo>
                  <a:cubicBezTo>
                    <a:pt x="5210" y="110"/>
                    <a:pt x="5173" y="110"/>
                    <a:pt x="5173" y="147"/>
                  </a:cubicBezTo>
                  <a:cubicBezTo>
                    <a:pt x="5100" y="147"/>
                    <a:pt x="5018" y="183"/>
                    <a:pt x="4981" y="229"/>
                  </a:cubicBezTo>
                  <a:cubicBezTo>
                    <a:pt x="4872" y="302"/>
                    <a:pt x="4790" y="411"/>
                    <a:pt x="4717" y="494"/>
                  </a:cubicBezTo>
                  <a:cubicBezTo>
                    <a:pt x="4717" y="530"/>
                    <a:pt x="4680" y="566"/>
                    <a:pt x="4680" y="603"/>
                  </a:cubicBezTo>
                  <a:cubicBezTo>
                    <a:pt x="4644" y="639"/>
                    <a:pt x="4607" y="685"/>
                    <a:pt x="4607" y="722"/>
                  </a:cubicBezTo>
                  <a:cubicBezTo>
                    <a:pt x="4525" y="795"/>
                    <a:pt x="4489" y="868"/>
                    <a:pt x="4416" y="950"/>
                  </a:cubicBezTo>
                  <a:cubicBezTo>
                    <a:pt x="4379" y="986"/>
                    <a:pt x="4334" y="1023"/>
                    <a:pt x="4297" y="1059"/>
                  </a:cubicBezTo>
                  <a:cubicBezTo>
                    <a:pt x="4297" y="1059"/>
                    <a:pt x="4261" y="1096"/>
                    <a:pt x="4224" y="1096"/>
                  </a:cubicBezTo>
                  <a:cubicBezTo>
                    <a:pt x="4151" y="1141"/>
                    <a:pt x="4069" y="1178"/>
                    <a:pt x="3996" y="1178"/>
                  </a:cubicBezTo>
                  <a:cubicBezTo>
                    <a:pt x="3960" y="1178"/>
                    <a:pt x="3878" y="1178"/>
                    <a:pt x="3805" y="1141"/>
                  </a:cubicBezTo>
                  <a:cubicBezTo>
                    <a:pt x="3768" y="1141"/>
                    <a:pt x="3732" y="1096"/>
                    <a:pt x="3732" y="1059"/>
                  </a:cubicBezTo>
                  <a:cubicBezTo>
                    <a:pt x="3695" y="1059"/>
                    <a:pt x="3650" y="1023"/>
                    <a:pt x="3613" y="986"/>
                  </a:cubicBezTo>
                  <a:cubicBezTo>
                    <a:pt x="3540" y="913"/>
                    <a:pt x="3504" y="795"/>
                    <a:pt x="3467" y="685"/>
                  </a:cubicBezTo>
                  <a:cubicBezTo>
                    <a:pt x="3422" y="603"/>
                    <a:pt x="3385" y="530"/>
                    <a:pt x="3349" y="457"/>
                  </a:cubicBezTo>
                  <a:cubicBezTo>
                    <a:pt x="3312" y="338"/>
                    <a:pt x="3276" y="265"/>
                    <a:pt x="3239" y="183"/>
                  </a:cubicBezTo>
                  <a:lnTo>
                    <a:pt x="3193" y="183"/>
                  </a:lnTo>
                  <a:cubicBezTo>
                    <a:pt x="3193" y="147"/>
                    <a:pt x="3157" y="110"/>
                    <a:pt x="3120" y="74"/>
                  </a:cubicBezTo>
                  <a:cubicBezTo>
                    <a:pt x="3084" y="74"/>
                    <a:pt x="3084" y="37"/>
                    <a:pt x="3047" y="37"/>
                  </a:cubicBezTo>
                  <a:cubicBezTo>
                    <a:pt x="3011" y="37"/>
                    <a:pt x="3011" y="37"/>
                    <a:pt x="2965" y="1"/>
                  </a:cubicBezTo>
                  <a:close/>
                </a:path>
              </a:pathLst>
            </a:custGeom>
            <a:solidFill>
              <a:srgbClr val="FEBF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6" name="Google Shape;3436;p48"/>
            <p:cNvSpPr/>
            <p:nvPr/>
          </p:nvSpPr>
          <p:spPr>
            <a:xfrm>
              <a:off x="8188942" y="4444166"/>
              <a:ext cx="63" cy="6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449B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7" name="Google Shape;3437;p48"/>
            <p:cNvSpPr/>
            <p:nvPr/>
          </p:nvSpPr>
          <p:spPr>
            <a:xfrm>
              <a:off x="8193506" y="4451043"/>
              <a:ext cx="63" cy="6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9B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8" name="Google Shape;3438;p48"/>
            <p:cNvSpPr/>
            <p:nvPr/>
          </p:nvSpPr>
          <p:spPr>
            <a:xfrm>
              <a:off x="8036659" y="4453856"/>
              <a:ext cx="63" cy="6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449B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9" name="Google Shape;3439;p48"/>
            <p:cNvSpPr/>
            <p:nvPr/>
          </p:nvSpPr>
          <p:spPr>
            <a:xfrm>
              <a:off x="8036659" y="4453856"/>
              <a:ext cx="63" cy="6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449B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0" name="Google Shape;3440;p48"/>
            <p:cNvSpPr/>
            <p:nvPr/>
          </p:nvSpPr>
          <p:spPr>
            <a:xfrm>
              <a:off x="8044098" y="4458420"/>
              <a:ext cx="63" cy="6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449B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1" name="Google Shape;3441;p48"/>
            <p:cNvSpPr/>
            <p:nvPr/>
          </p:nvSpPr>
          <p:spPr>
            <a:xfrm>
              <a:off x="8222012" y="4496679"/>
              <a:ext cx="63" cy="6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449B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42" name="Google Shape;3442;p48"/>
          <p:cNvGrpSpPr/>
          <p:nvPr/>
        </p:nvGrpSpPr>
        <p:grpSpPr>
          <a:xfrm>
            <a:off x="585525" y="3305178"/>
            <a:ext cx="798345" cy="1298194"/>
            <a:chOff x="585525" y="3305178"/>
            <a:chExt cx="798345" cy="1298194"/>
          </a:xfrm>
        </p:grpSpPr>
        <p:sp>
          <p:nvSpPr>
            <p:cNvPr id="3443" name="Google Shape;3443;p48"/>
            <p:cNvSpPr/>
            <p:nvPr/>
          </p:nvSpPr>
          <p:spPr>
            <a:xfrm>
              <a:off x="764622" y="3305178"/>
              <a:ext cx="285223" cy="934481"/>
            </a:xfrm>
            <a:custGeom>
              <a:avLst/>
              <a:gdLst/>
              <a:ahLst/>
              <a:cxnLst/>
              <a:rect l="l" t="t" r="r" b="b"/>
              <a:pathLst>
                <a:path w="6232" h="20418" extrusionOk="0">
                  <a:moveTo>
                    <a:pt x="3385" y="1"/>
                  </a:moveTo>
                  <a:cubicBezTo>
                    <a:pt x="3303" y="1"/>
                    <a:pt x="3194" y="1"/>
                    <a:pt x="3075" y="47"/>
                  </a:cubicBezTo>
                  <a:cubicBezTo>
                    <a:pt x="2966" y="47"/>
                    <a:pt x="2847" y="83"/>
                    <a:pt x="2738" y="120"/>
                  </a:cubicBezTo>
                  <a:cubicBezTo>
                    <a:pt x="2510" y="193"/>
                    <a:pt x="2318" y="348"/>
                    <a:pt x="2090" y="503"/>
                  </a:cubicBezTo>
                  <a:cubicBezTo>
                    <a:pt x="1707" y="767"/>
                    <a:pt x="1369" y="1105"/>
                    <a:pt x="1105" y="1524"/>
                  </a:cubicBezTo>
                  <a:cubicBezTo>
                    <a:pt x="986" y="1716"/>
                    <a:pt x="877" y="1908"/>
                    <a:pt x="758" y="2099"/>
                  </a:cubicBezTo>
                  <a:cubicBezTo>
                    <a:pt x="685" y="2282"/>
                    <a:pt x="603" y="2473"/>
                    <a:pt x="494" y="2701"/>
                  </a:cubicBezTo>
                  <a:cubicBezTo>
                    <a:pt x="193" y="3468"/>
                    <a:pt x="37" y="4334"/>
                    <a:pt x="1" y="5365"/>
                  </a:cubicBezTo>
                  <a:cubicBezTo>
                    <a:pt x="1" y="6277"/>
                    <a:pt x="74" y="7226"/>
                    <a:pt x="266" y="8175"/>
                  </a:cubicBezTo>
                  <a:cubicBezTo>
                    <a:pt x="457" y="9051"/>
                    <a:pt x="685" y="9890"/>
                    <a:pt x="1023" y="10647"/>
                  </a:cubicBezTo>
                  <a:cubicBezTo>
                    <a:pt x="1214" y="11103"/>
                    <a:pt x="1479" y="11596"/>
                    <a:pt x="1825" y="12171"/>
                  </a:cubicBezTo>
                  <a:cubicBezTo>
                    <a:pt x="2090" y="12627"/>
                    <a:pt x="2355" y="13083"/>
                    <a:pt x="2619" y="13502"/>
                  </a:cubicBezTo>
                  <a:lnTo>
                    <a:pt x="2738" y="13685"/>
                  </a:lnTo>
                  <a:cubicBezTo>
                    <a:pt x="3039" y="14141"/>
                    <a:pt x="3303" y="14597"/>
                    <a:pt x="3568" y="15099"/>
                  </a:cubicBezTo>
                  <a:cubicBezTo>
                    <a:pt x="3842" y="15592"/>
                    <a:pt x="4070" y="16048"/>
                    <a:pt x="4298" y="16504"/>
                  </a:cubicBezTo>
                  <a:cubicBezTo>
                    <a:pt x="4371" y="16768"/>
                    <a:pt x="4480" y="16960"/>
                    <a:pt x="4526" y="17152"/>
                  </a:cubicBezTo>
                  <a:cubicBezTo>
                    <a:pt x="4599" y="17334"/>
                    <a:pt x="4672" y="17526"/>
                    <a:pt x="4708" y="17717"/>
                  </a:cubicBezTo>
                  <a:cubicBezTo>
                    <a:pt x="4790" y="18064"/>
                    <a:pt x="4863" y="18401"/>
                    <a:pt x="4936" y="18748"/>
                  </a:cubicBezTo>
                  <a:cubicBezTo>
                    <a:pt x="5018" y="19013"/>
                    <a:pt x="5091" y="19314"/>
                    <a:pt x="5164" y="19578"/>
                  </a:cubicBezTo>
                  <a:cubicBezTo>
                    <a:pt x="5283" y="19806"/>
                    <a:pt x="5356" y="20071"/>
                    <a:pt x="5511" y="20381"/>
                  </a:cubicBezTo>
                  <a:cubicBezTo>
                    <a:pt x="5511" y="20417"/>
                    <a:pt x="5548" y="20417"/>
                    <a:pt x="5548" y="20417"/>
                  </a:cubicBezTo>
                  <a:lnTo>
                    <a:pt x="5584" y="20417"/>
                  </a:lnTo>
                  <a:cubicBezTo>
                    <a:pt x="5621" y="20381"/>
                    <a:pt x="5621" y="20344"/>
                    <a:pt x="5584" y="20299"/>
                  </a:cubicBezTo>
                  <a:cubicBezTo>
                    <a:pt x="5392" y="19806"/>
                    <a:pt x="5247" y="19314"/>
                    <a:pt x="5164" y="18930"/>
                  </a:cubicBezTo>
                  <a:cubicBezTo>
                    <a:pt x="5055" y="18474"/>
                    <a:pt x="4936" y="18018"/>
                    <a:pt x="4863" y="17489"/>
                  </a:cubicBezTo>
                  <a:cubicBezTo>
                    <a:pt x="4672" y="16048"/>
                    <a:pt x="4708" y="14524"/>
                    <a:pt x="4900" y="12964"/>
                  </a:cubicBezTo>
                  <a:cubicBezTo>
                    <a:pt x="4982" y="12435"/>
                    <a:pt x="5091" y="11906"/>
                    <a:pt x="5210" y="11295"/>
                  </a:cubicBezTo>
                  <a:cubicBezTo>
                    <a:pt x="5283" y="10839"/>
                    <a:pt x="5392" y="10419"/>
                    <a:pt x="5475" y="9963"/>
                  </a:cubicBezTo>
                  <a:lnTo>
                    <a:pt x="5548" y="9771"/>
                  </a:lnTo>
                  <a:cubicBezTo>
                    <a:pt x="5739" y="8786"/>
                    <a:pt x="6004" y="7646"/>
                    <a:pt x="6122" y="6542"/>
                  </a:cubicBezTo>
                  <a:cubicBezTo>
                    <a:pt x="6195" y="5976"/>
                    <a:pt x="6232" y="5438"/>
                    <a:pt x="6195" y="4945"/>
                  </a:cubicBezTo>
                  <a:cubicBezTo>
                    <a:pt x="6195" y="4380"/>
                    <a:pt x="6159" y="3878"/>
                    <a:pt x="6040" y="3349"/>
                  </a:cubicBezTo>
                  <a:cubicBezTo>
                    <a:pt x="5967" y="2856"/>
                    <a:pt x="5776" y="2364"/>
                    <a:pt x="5584" y="1871"/>
                  </a:cubicBezTo>
                  <a:cubicBezTo>
                    <a:pt x="5475" y="1643"/>
                    <a:pt x="5356" y="1415"/>
                    <a:pt x="5210" y="1187"/>
                  </a:cubicBezTo>
                  <a:cubicBezTo>
                    <a:pt x="5018" y="913"/>
                    <a:pt x="4863" y="685"/>
                    <a:pt x="4672" y="539"/>
                  </a:cubicBezTo>
                  <a:cubicBezTo>
                    <a:pt x="4599" y="421"/>
                    <a:pt x="4480" y="348"/>
                    <a:pt x="4371" y="311"/>
                  </a:cubicBezTo>
                  <a:cubicBezTo>
                    <a:pt x="4298" y="229"/>
                    <a:pt x="4179" y="156"/>
                    <a:pt x="4024" y="120"/>
                  </a:cubicBezTo>
                  <a:cubicBezTo>
                    <a:pt x="3842" y="47"/>
                    <a:pt x="3614" y="1"/>
                    <a:pt x="3422" y="1"/>
                  </a:cubicBezTo>
                  <a:close/>
                </a:path>
              </a:pathLst>
            </a:custGeom>
            <a:solidFill>
              <a:srgbClr val="449B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4" name="Google Shape;3444;p48"/>
            <p:cNvSpPr/>
            <p:nvPr/>
          </p:nvSpPr>
          <p:spPr>
            <a:xfrm>
              <a:off x="1060248" y="3409579"/>
              <a:ext cx="323622" cy="838827"/>
            </a:xfrm>
            <a:custGeom>
              <a:avLst/>
              <a:gdLst/>
              <a:ahLst/>
              <a:cxnLst/>
              <a:rect l="l" t="t" r="r" b="b"/>
              <a:pathLst>
                <a:path w="7071" h="18328" extrusionOk="0">
                  <a:moveTo>
                    <a:pt x="5091" y="1"/>
                  </a:moveTo>
                  <a:cubicBezTo>
                    <a:pt x="4982" y="1"/>
                    <a:pt x="4909" y="46"/>
                    <a:pt x="4863" y="46"/>
                  </a:cubicBezTo>
                  <a:cubicBezTo>
                    <a:pt x="4754" y="46"/>
                    <a:pt x="4681" y="83"/>
                    <a:pt x="4599" y="119"/>
                  </a:cubicBezTo>
                  <a:cubicBezTo>
                    <a:pt x="4489" y="156"/>
                    <a:pt x="4407" y="192"/>
                    <a:pt x="4298" y="274"/>
                  </a:cubicBezTo>
                  <a:cubicBezTo>
                    <a:pt x="4225" y="311"/>
                    <a:pt x="4143" y="384"/>
                    <a:pt x="4033" y="457"/>
                  </a:cubicBezTo>
                  <a:cubicBezTo>
                    <a:pt x="3951" y="539"/>
                    <a:pt x="3878" y="648"/>
                    <a:pt x="3768" y="767"/>
                  </a:cubicBezTo>
                  <a:cubicBezTo>
                    <a:pt x="3577" y="958"/>
                    <a:pt x="3422" y="1187"/>
                    <a:pt x="3267" y="1415"/>
                  </a:cubicBezTo>
                  <a:cubicBezTo>
                    <a:pt x="3157" y="1597"/>
                    <a:pt x="3002" y="1825"/>
                    <a:pt x="2856" y="2053"/>
                  </a:cubicBezTo>
                  <a:cubicBezTo>
                    <a:pt x="2354" y="2892"/>
                    <a:pt x="1944" y="3841"/>
                    <a:pt x="1597" y="4836"/>
                  </a:cubicBezTo>
                  <a:cubicBezTo>
                    <a:pt x="1296" y="5784"/>
                    <a:pt x="1068" y="6806"/>
                    <a:pt x="950" y="7873"/>
                  </a:cubicBezTo>
                  <a:cubicBezTo>
                    <a:pt x="804" y="8859"/>
                    <a:pt x="758" y="9890"/>
                    <a:pt x="804" y="10948"/>
                  </a:cubicBezTo>
                  <a:cubicBezTo>
                    <a:pt x="840" y="11221"/>
                    <a:pt x="840" y="11523"/>
                    <a:pt x="877" y="11824"/>
                  </a:cubicBezTo>
                  <a:cubicBezTo>
                    <a:pt x="913" y="12088"/>
                    <a:pt x="950" y="12316"/>
                    <a:pt x="986" y="12544"/>
                  </a:cubicBezTo>
                  <a:lnTo>
                    <a:pt x="986" y="12699"/>
                  </a:lnTo>
                  <a:cubicBezTo>
                    <a:pt x="1105" y="13612"/>
                    <a:pt x="1141" y="14414"/>
                    <a:pt x="1032" y="15135"/>
                  </a:cubicBezTo>
                  <a:cubicBezTo>
                    <a:pt x="986" y="15400"/>
                    <a:pt x="950" y="15628"/>
                    <a:pt x="913" y="15856"/>
                  </a:cubicBezTo>
                  <a:cubicBezTo>
                    <a:pt x="840" y="15965"/>
                    <a:pt x="758" y="16120"/>
                    <a:pt x="685" y="16239"/>
                  </a:cubicBezTo>
                  <a:cubicBezTo>
                    <a:pt x="576" y="16421"/>
                    <a:pt x="457" y="16613"/>
                    <a:pt x="384" y="16841"/>
                  </a:cubicBezTo>
                  <a:cubicBezTo>
                    <a:pt x="302" y="16996"/>
                    <a:pt x="265" y="17106"/>
                    <a:pt x="229" y="17261"/>
                  </a:cubicBezTo>
                  <a:cubicBezTo>
                    <a:pt x="192" y="17334"/>
                    <a:pt x="156" y="17416"/>
                    <a:pt x="156" y="17489"/>
                  </a:cubicBezTo>
                  <a:cubicBezTo>
                    <a:pt x="74" y="17717"/>
                    <a:pt x="37" y="17981"/>
                    <a:pt x="1" y="18209"/>
                  </a:cubicBezTo>
                  <a:lnTo>
                    <a:pt x="1" y="18291"/>
                  </a:lnTo>
                  <a:lnTo>
                    <a:pt x="37" y="18291"/>
                  </a:lnTo>
                  <a:lnTo>
                    <a:pt x="74" y="18328"/>
                  </a:lnTo>
                  <a:cubicBezTo>
                    <a:pt x="119" y="18328"/>
                    <a:pt x="156" y="18291"/>
                    <a:pt x="156" y="18246"/>
                  </a:cubicBezTo>
                  <a:cubicBezTo>
                    <a:pt x="192" y="18063"/>
                    <a:pt x="229" y="17872"/>
                    <a:pt x="302" y="17680"/>
                  </a:cubicBezTo>
                  <a:cubicBezTo>
                    <a:pt x="347" y="17525"/>
                    <a:pt x="420" y="17334"/>
                    <a:pt x="493" y="17151"/>
                  </a:cubicBezTo>
                  <a:cubicBezTo>
                    <a:pt x="649" y="16805"/>
                    <a:pt x="840" y="16421"/>
                    <a:pt x="1105" y="16047"/>
                  </a:cubicBezTo>
                  <a:cubicBezTo>
                    <a:pt x="1296" y="15701"/>
                    <a:pt x="1561" y="15363"/>
                    <a:pt x="1825" y="14980"/>
                  </a:cubicBezTo>
                  <a:lnTo>
                    <a:pt x="1862" y="14980"/>
                  </a:lnTo>
                  <a:cubicBezTo>
                    <a:pt x="2209" y="14524"/>
                    <a:pt x="2583" y="14068"/>
                    <a:pt x="2929" y="13648"/>
                  </a:cubicBezTo>
                  <a:cubicBezTo>
                    <a:pt x="3194" y="13347"/>
                    <a:pt x="3422" y="13082"/>
                    <a:pt x="3686" y="12772"/>
                  </a:cubicBezTo>
                  <a:cubicBezTo>
                    <a:pt x="3997" y="12362"/>
                    <a:pt x="4261" y="12015"/>
                    <a:pt x="4489" y="11714"/>
                  </a:cubicBezTo>
                  <a:cubicBezTo>
                    <a:pt x="4754" y="11294"/>
                    <a:pt x="5055" y="10838"/>
                    <a:pt x="5283" y="10382"/>
                  </a:cubicBezTo>
                  <a:cubicBezTo>
                    <a:pt x="5547" y="9926"/>
                    <a:pt x="5775" y="9433"/>
                    <a:pt x="5967" y="8941"/>
                  </a:cubicBezTo>
                  <a:cubicBezTo>
                    <a:pt x="6195" y="8439"/>
                    <a:pt x="6387" y="7910"/>
                    <a:pt x="6542" y="7417"/>
                  </a:cubicBezTo>
                  <a:cubicBezTo>
                    <a:pt x="6843" y="6350"/>
                    <a:pt x="7034" y="5292"/>
                    <a:pt x="7034" y="4261"/>
                  </a:cubicBezTo>
                  <a:cubicBezTo>
                    <a:pt x="7071" y="3732"/>
                    <a:pt x="7034" y="3194"/>
                    <a:pt x="6961" y="2701"/>
                  </a:cubicBezTo>
                  <a:cubicBezTo>
                    <a:pt x="6916" y="2400"/>
                    <a:pt x="6879" y="2135"/>
                    <a:pt x="6843" y="1944"/>
                  </a:cubicBezTo>
                  <a:cubicBezTo>
                    <a:pt x="6770" y="1716"/>
                    <a:pt x="6688" y="1488"/>
                    <a:pt x="6578" y="1260"/>
                  </a:cubicBezTo>
                  <a:cubicBezTo>
                    <a:pt x="6505" y="1031"/>
                    <a:pt x="6387" y="876"/>
                    <a:pt x="6277" y="685"/>
                  </a:cubicBezTo>
                  <a:cubicBezTo>
                    <a:pt x="6195" y="612"/>
                    <a:pt x="6122" y="539"/>
                    <a:pt x="6086" y="457"/>
                  </a:cubicBezTo>
                  <a:cubicBezTo>
                    <a:pt x="6004" y="420"/>
                    <a:pt x="5931" y="347"/>
                    <a:pt x="5858" y="274"/>
                  </a:cubicBezTo>
                  <a:cubicBezTo>
                    <a:pt x="5702" y="156"/>
                    <a:pt x="5547" y="83"/>
                    <a:pt x="5401" y="46"/>
                  </a:cubicBezTo>
                  <a:cubicBezTo>
                    <a:pt x="5319" y="46"/>
                    <a:pt x="5210" y="1"/>
                    <a:pt x="5137" y="1"/>
                  </a:cubicBezTo>
                  <a:close/>
                </a:path>
              </a:pathLst>
            </a:custGeom>
            <a:solidFill>
              <a:srgbClr val="449B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5" name="Google Shape;3445;p48"/>
            <p:cNvSpPr/>
            <p:nvPr/>
          </p:nvSpPr>
          <p:spPr>
            <a:xfrm>
              <a:off x="585525" y="3604558"/>
              <a:ext cx="328611" cy="636763"/>
            </a:xfrm>
            <a:custGeom>
              <a:avLst/>
              <a:gdLst/>
              <a:ahLst/>
              <a:cxnLst/>
              <a:rect l="l" t="t" r="r" b="b"/>
              <a:pathLst>
                <a:path w="7180" h="13913" extrusionOk="0">
                  <a:moveTo>
                    <a:pt x="1369" y="1"/>
                  </a:moveTo>
                  <a:cubicBezTo>
                    <a:pt x="1287" y="37"/>
                    <a:pt x="1214" y="37"/>
                    <a:pt x="1141" y="74"/>
                  </a:cubicBezTo>
                  <a:cubicBezTo>
                    <a:pt x="1059" y="119"/>
                    <a:pt x="986" y="156"/>
                    <a:pt x="913" y="229"/>
                  </a:cubicBezTo>
                  <a:cubicBezTo>
                    <a:pt x="758" y="348"/>
                    <a:pt x="602" y="457"/>
                    <a:pt x="493" y="649"/>
                  </a:cubicBezTo>
                  <a:cubicBezTo>
                    <a:pt x="374" y="758"/>
                    <a:pt x="301" y="877"/>
                    <a:pt x="265" y="1032"/>
                  </a:cubicBezTo>
                  <a:cubicBezTo>
                    <a:pt x="146" y="1296"/>
                    <a:pt x="73" y="1597"/>
                    <a:pt x="37" y="1944"/>
                  </a:cubicBezTo>
                  <a:cubicBezTo>
                    <a:pt x="0" y="2245"/>
                    <a:pt x="0" y="2546"/>
                    <a:pt x="37" y="2929"/>
                  </a:cubicBezTo>
                  <a:cubicBezTo>
                    <a:pt x="37" y="3230"/>
                    <a:pt x="110" y="3577"/>
                    <a:pt x="183" y="3951"/>
                  </a:cubicBezTo>
                  <a:cubicBezTo>
                    <a:pt x="265" y="4225"/>
                    <a:pt x="338" y="4526"/>
                    <a:pt x="456" y="4863"/>
                  </a:cubicBezTo>
                  <a:cubicBezTo>
                    <a:pt x="566" y="5173"/>
                    <a:pt x="685" y="5511"/>
                    <a:pt x="794" y="5821"/>
                  </a:cubicBezTo>
                  <a:cubicBezTo>
                    <a:pt x="1095" y="6505"/>
                    <a:pt x="1515" y="7226"/>
                    <a:pt x="2053" y="7910"/>
                  </a:cubicBezTo>
                  <a:cubicBezTo>
                    <a:pt x="2463" y="8512"/>
                    <a:pt x="3002" y="9124"/>
                    <a:pt x="3604" y="9735"/>
                  </a:cubicBezTo>
                  <a:cubicBezTo>
                    <a:pt x="3759" y="9881"/>
                    <a:pt x="3877" y="9999"/>
                    <a:pt x="4023" y="10154"/>
                  </a:cubicBezTo>
                  <a:cubicBezTo>
                    <a:pt x="4142" y="10264"/>
                    <a:pt x="4251" y="10382"/>
                    <a:pt x="4407" y="10492"/>
                  </a:cubicBezTo>
                  <a:cubicBezTo>
                    <a:pt x="4516" y="10565"/>
                    <a:pt x="4598" y="10683"/>
                    <a:pt x="4708" y="10756"/>
                  </a:cubicBezTo>
                  <a:cubicBezTo>
                    <a:pt x="4863" y="10912"/>
                    <a:pt x="5018" y="11021"/>
                    <a:pt x="5164" y="11176"/>
                  </a:cubicBezTo>
                  <a:cubicBezTo>
                    <a:pt x="5510" y="11477"/>
                    <a:pt x="5930" y="11860"/>
                    <a:pt x="6268" y="12280"/>
                  </a:cubicBezTo>
                  <a:cubicBezTo>
                    <a:pt x="6341" y="12472"/>
                    <a:pt x="6423" y="12617"/>
                    <a:pt x="6496" y="12773"/>
                  </a:cubicBezTo>
                  <a:cubicBezTo>
                    <a:pt x="6569" y="12928"/>
                    <a:pt x="6651" y="13074"/>
                    <a:pt x="6760" y="13265"/>
                  </a:cubicBezTo>
                  <a:cubicBezTo>
                    <a:pt x="6842" y="13384"/>
                    <a:pt x="6915" y="13530"/>
                    <a:pt x="7025" y="13721"/>
                  </a:cubicBezTo>
                  <a:cubicBezTo>
                    <a:pt x="7025" y="13758"/>
                    <a:pt x="7070" y="13840"/>
                    <a:pt x="7070" y="13876"/>
                  </a:cubicBezTo>
                  <a:lnTo>
                    <a:pt x="7107" y="13913"/>
                  </a:lnTo>
                  <a:cubicBezTo>
                    <a:pt x="7143" y="13913"/>
                    <a:pt x="7143" y="13876"/>
                    <a:pt x="7143" y="13876"/>
                  </a:cubicBezTo>
                  <a:lnTo>
                    <a:pt x="7143" y="13803"/>
                  </a:lnTo>
                  <a:cubicBezTo>
                    <a:pt x="7143" y="13803"/>
                    <a:pt x="7143" y="13758"/>
                    <a:pt x="7180" y="13758"/>
                  </a:cubicBezTo>
                  <a:lnTo>
                    <a:pt x="7143" y="13721"/>
                  </a:lnTo>
                  <a:cubicBezTo>
                    <a:pt x="7143" y="13685"/>
                    <a:pt x="7107" y="13648"/>
                    <a:pt x="7070" y="13575"/>
                  </a:cubicBezTo>
                  <a:cubicBezTo>
                    <a:pt x="6988" y="13384"/>
                    <a:pt x="6915" y="13156"/>
                    <a:pt x="6797" y="12928"/>
                  </a:cubicBezTo>
                  <a:cubicBezTo>
                    <a:pt x="6687" y="12773"/>
                    <a:pt x="6569" y="12581"/>
                    <a:pt x="6459" y="12435"/>
                  </a:cubicBezTo>
                  <a:cubicBezTo>
                    <a:pt x="6423" y="12316"/>
                    <a:pt x="6341" y="12207"/>
                    <a:pt x="6304" y="12088"/>
                  </a:cubicBezTo>
                  <a:cubicBezTo>
                    <a:pt x="6158" y="11705"/>
                    <a:pt x="6003" y="11295"/>
                    <a:pt x="5848" y="10875"/>
                  </a:cubicBezTo>
                  <a:cubicBezTo>
                    <a:pt x="5738" y="10492"/>
                    <a:pt x="5583" y="10036"/>
                    <a:pt x="5474" y="9543"/>
                  </a:cubicBezTo>
                  <a:cubicBezTo>
                    <a:pt x="5355" y="9087"/>
                    <a:pt x="5246" y="8631"/>
                    <a:pt x="5127" y="8211"/>
                  </a:cubicBezTo>
                  <a:lnTo>
                    <a:pt x="5091" y="7910"/>
                  </a:lnTo>
                  <a:lnTo>
                    <a:pt x="4972" y="7527"/>
                  </a:lnTo>
                  <a:cubicBezTo>
                    <a:pt x="4972" y="7372"/>
                    <a:pt x="4936" y="7263"/>
                    <a:pt x="4899" y="7107"/>
                  </a:cubicBezTo>
                  <a:lnTo>
                    <a:pt x="4863" y="6916"/>
                  </a:lnTo>
                  <a:cubicBezTo>
                    <a:pt x="4744" y="6542"/>
                    <a:pt x="4671" y="6122"/>
                    <a:pt x="4598" y="5776"/>
                  </a:cubicBezTo>
                  <a:cubicBezTo>
                    <a:pt x="4370" y="4681"/>
                    <a:pt x="4142" y="3577"/>
                    <a:pt x="3759" y="2510"/>
                  </a:cubicBezTo>
                  <a:cubicBezTo>
                    <a:pt x="3604" y="2126"/>
                    <a:pt x="3458" y="1825"/>
                    <a:pt x="3303" y="1488"/>
                  </a:cubicBezTo>
                  <a:cubicBezTo>
                    <a:pt x="3193" y="1333"/>
                    <a:pt x="3111" y="1178"/>
                    <a:pt x="3002" y="1032"/>
                  </a:cubicBezTo>
                  <a:cubicBezTo>
                    <a:pt x="2883" y="877"/>
                    <a:pt x="2774" y="722"/>
                    <a:pt x="2692" y="612"/>
                  </a:cubicBezTo>
                  <a:cubicBezTo>
                    <a:pt x="2546" y="457"/>
                    <a:pt x="2427" y="348"/>
                    <a:pt x="2281" y="229"/>
                  </a:cubicBezTo>
                  <a:cubicBezTo>
                    <a:pt x="2126" y="119"/>
                    <a:pt x="1971" y="74"/>
                    <a:pt x="1825" y="37"/>
                  </a:cubicBezTo>
                  <a:cubicBezTo>
                    <a:pt x="1743" y="1"/>
                    <a:pt x="1670" y="1"/>
                    <a:pt x="1597" y="1"/>
                  </a:cubicBezTo>
                  <a:close/>
                </a:path>
              </a:pathLst>
            </a:custGeom>
            <a:solidFill>
              <a:srgbClr val="449B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6" name="Google Shape;3446;p48"/>
            <p:cNvSpPr/>
            <p:nvPr/>
          </p:nvSpPr>
          <p:spPr>
            <a:xfrm>
              <a:off x="648138" y="3688087"/>
              <a:ext cx="246824" cy="514839"/>
            </a:xfrm>
            <a:custGeom>
              <a:avLst/>
              <a:gdLst/>
              <a:ahLst/>
              <a:cxnLst/>
              <a:rect l="l" t="t" r="r" b="b"/>
              <a:pathLst>
                <a:path w="5393" h="11249" extrusionOk="0">
                  <a:moveTo>
                    <a:pt x="1" y="0"/>
                  </a:moveTo>
                  <a:lnTo>
                    <a:pt x="1" y="37"/>
                  </a:lnTo>
                  <a:cubicBezTo>
                    <a:pt x="147" y="913"/>
                    <a:pt x="411" y="1788"/>
                    <a:pt x="721" y="2628"/>
                  </a:cubicBezTo>
                  <a:cubicBezTo>
                    <a:pt x="1022" y="3458"/>
                    <a:pt x="1369" y="4297"/>
                    <a:pt x="1780" y="5091"/>
                  </a:cubicBezTo>
                  <a:cubicBezTo>
                    <a:pt x="2163" y="5930"/>
                    <a:pt x="2582" y="6733"/>
                    <a:pt x="3002" y="7490"/>
                  </a:cubicBezTo>
                  <a:cubicBezTo>
                    <a:pt x="3194" y="7873"/>
                    <a:pt x="3422" y="8211"/>
                    <a:pt x="3650" y="8557"/>
                  </a:cubicBezTo>
                  <a:cubicBezTo>
                    <a:pt x="3878" y="8858"/>
                    <a:pt x="4106" y="9196"/>
                    <a:pt x="4334" y="9543"/>
                  </a:cubicBezTo>
                  <a:cubicBezTo>
                    <a:pt x="4672" y="10035"/>
                    <a:pt x="5018" y="10564"/>
                    <a:pt x="5246" y="11139"/>
                  </a:cubicBezTo>
                  <a:cubicBezTo>
                    <a:pt x="5246" y="11176"/>
                    <a:pt x="5283" y="11212"/>
                    <a:pt x="5283" y="11249"/>
                  </a:cubicBezTo>
                  <a:lnTo>
                    <a:pt x="5356" y="11249"/>
                  </a:lnTo>
                  <a:cubicBezTo>
                    <a:pt x="5356" y="11249"/>
                    <a:pt x="5392" y="11249"/>
                    <a:pt x="5392" y="11212"/>
                  </a:cubicBezTo>
                  <a:cubicBezTo>
                    <a:pt x="5319" y="11021"/>
                    <a:pt x="5246" y="10838"/>
                    <a:pt x="5128" y="10647"/>
                  </a:cubicBezTo>
                  <a:cubicBezTo>
                    <a:pt x="5055" y="10491"/>
                    <a:pt x="4973" y="10300"/>
                    <a:pt x="4863" y="10108"/>
                  </a:cubicBezTo>
                  <a:lnTo>
                    <a:pt x="4179" y="9087"/>
                  </a:lnTo>
                  <a:cubicBezTo>
                    <a:pt x="3951" y="8740"/>
                    <a:pt x="3723" y="8439"/>
                    <a:pt x="3495" y="8101"/>
                  </a:cubicBezTo>
                  <a:cubicBezTo>
                    <a:pt x="3376" y="7910"/>
                    <a:pt x="3267" y="7755"/>
                    <a:pt x="3148" y="7563"/>
                  </a:cubicBezTo>
                  <a:cubicBezTo>
                    <a:pt x="3112" y="7490"/>
                    <a:pt x="3075" y="7371"/>
                    <a:pt x="3039" y="7299"/>
                  </a:cubicBezTo>
                  <a:cubicBezTo>
                    <a:pt x="2966" y="7189"/>
                    <a:pt x="2920" y="7107"/>
                    <a:pt x="2847" y="6997"/>
                  </a:cubicBezTo>
                  <a:cubicBezTo>
                    <a:pt x="2546" y="6459"/>
                    <a:pt x="2281" y="5894"/>
                    <a:pt x="1971" y="5319"/>
                  </a:cubicBezTo>
                  <a:cubicBezTo>
                    <a:pt x="1707" y="4753"/>
                    <a:pt x="1442" y="4179"/>
                    <a:pt x="1178" y="3576"/>
                  </a:cubicBezTo>
                  <a:cubicBezTo>
                    <a:pt x="685" y="2436"/>
                    <a:pt x="302" y="1259"/>
                    <a:pt x="74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7" name="Google Shape;3447;p48"/>
            <p:cNvSpPr/>
            <p:nvPr/>
          </p:nvSpPr>
          <p:spPr>
            <a:xfrm>
              <a:off x="898681" y="3373238"/>
              <a:ext cx="104441" cy="843861"/>
            </a:xfrm>
            <a:custGeom>
              <a:avLst/>
              <a:gdLst/>
              <a:ahLst/>
              <a:cxnLst/>
              <a:rect l="l" t="t" r="r" b="b"/>
              <a:pathLst>
                <a:path w="2282" h="18438" extrusionOk="0">
                  <a:moveTo>
                    <a:pt x="73" y="1"/>
                  </a:moveTo>
                  <a:cubicBezTo>
                    <a:pt x="0" y="1178"/>
                    <a:pt x="0" y="2355"/>
                    <a:pt x="0" y="3531"/>
                  </a:cubicBezTo>
                  <a:cubicBezTo>
                    <a:pt x="0" y="4717"/>
                    <a:pt x="37" y="5858"/>
                    <a:pt x="110" y="6998"/>
                  </a:cubicBezTo>
                  <a:cubicBezTo>
                    <a:pt x="228" y="8138"/>
                    <a:pt x="338" y="9279"/>
                    <a:pt x="529" y="10419"/>
                  </a:cubicBezTo>
                  <a:cubicBezTo>
                    <a:pt x="602" y="10985"/>
                    <a:pt x="721" y="11559"/>
                    <a:pt x="831" y="12125"/>
                  </a:cubicBezTo>
                  <a:cubicBezTo>
                    <a:pt x="913" y="12426"/>
                    <a:pt x="949" y="12736"/>
                    <a:pt x="1022" y="13001"/>
                  </a:cubicBezTo>
                  <a:cubicBezTo>
                    <a:pt x="1095" y="13302"/>
                    <a:pt x="1177" y="13566"/>
                    <a:pt x="1214" y="13876"/>
                  </a:cubicBezTo>
                  <a:cubicBezTo>
                    <a:pt x="1405" y="14597"/>
                    <a:pt x="1597" y="15354"/>
                    <a:pt x="1779" y="16121"/>
                  </a:cubicBezTo>
                  <a:cubicBezTo>
                    <a:pt x="1861" y="16495"/>
                    <a:pt x="1934" y="16878"/>
                    <a:pt x="2007" y="17261"/>
                  </a:cubicBezTo>
                  <a:cubicBezTo>
                    <a:pt x="2089" y="17635"/>
                    <a:pt x="2162" y="18018"/>
                    <a:pt x="2199" y="18401"/>
                  </a:cubicBezTo>
                  <a:lnTo>
                    <a:pt x="2235" y="18438"/>
                  </a:lnTo>
                  <a:cubicBezTo>
                    <a:pt x="2281" y="18438"/>
                    <a:pt x="2281" y="18401"/>
                    <a:pt x="2281" y="18356"/>
                  </a:cubicBezTo>
                  <a:cubicBezTo>
                    <a:pt x="2199" y="17790"/>
                    <a:pt x="2126" y="17215"/>
                    <a:pt x="2007" y="16650"/>
                  </a:cubicBezTo>
                  <a:cubicBezTo>
                    <a:pt x="1898" y="16075"/>
                    <a:pt x="1743" y="15509"/>
                    <a:pt x="1633" y="14980"/>
                  </a:cubicBezTo>
                  <a:cubicBezTo>
                    <a:pt x="1478" y="14406"/>
                    <a:pt x="1323" y="13840"/>
                    <a:pt x="1214" y="13265"/>
                  </a:cubicBezTo>
                  <a:cubicBezTo>
                    <a:pt x="1059" y="12700"/>
                    <a:pt x="949" y="12088"/>
                    <a:pt x="831" y="11514"/>
                  </a:cubicBezTo>
                  <a:cubicBezTo>
                    <a:pt x="685" y="10757"/>
                    <a:pt x="566" y="9999"/>
                    <a:pt x="456" y="9233"/>
                  </a:cubicBezTo>
                  <a:cubicBezTo>
                    <a:pt x="301" y="8093"/>
                    <a:pt x="183" y="6952"/>
                    <a:pt x="146" y="5776"/>
                  </a:cubicBezTo>
                  <a:cubicBezTo>
                    <a:pt x="73" y="4635"/>
                    <a:pt x="37" y="3495"/>
                    <a:pt x="73" y="2318"/>
                  </a:cubicBezTo>
                  <a:cubicBezTo>
                    <a:pt x="73" y="1561"/>
                    <a:pt x="110" y="795"/>
                    <a:pt x="146" y="1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8" name="Google Shape;3448;p48"/>
            <p:cNvSpPr/>
            <p:nvPr/>
          </p:nvSpPr>
          <p:spPr>
            <a:xfrm>
              <a:off x="1056907" y="3484733"/>
              <a:ext cx="246824" cy="741159"/>
            </a:xfrm>
            <a:custGeom>
              <a:avLst/>
              <a:gdLst/>
              <a:ahLst/>
              <a:cxnLst/>
              <a:rect l="l" t="t" r="r" b="b"/>
              <a:pathLst>
                <a:path w="5393" h="16194" extrusionOk="0">
                  <a:moveTo>
                    <a:pt x="5356" y="1"/>
                  </a:moveTo>
                  <a:lnTo>
                    <a:pt x="5319" y="37"/>
                  </a:lnTo>
                  <a:cubicBezTo>
                    <a:pt x="5164" y="1059"/>
                    <a:pt x="4982" y="2053"/>
                    <a:pt x="4708" y="3039"/>
                  </a:cubicBezTo>
                  <a:cubicBezTo>
                    <a:pt x="4480" y="4024"/>
                    <a:pt x="4216" y="5018"/>
                    <a:pt x="3914" y="6003"/>
                  </a:cubicBezTo>
                  <a:cubicBezTo>
                    <a:pt x="3613" y="6989"/>
                    <a:pt x="3303" y="7937"/>
                    <a:pt x="2966" y="8932"/>
                  </a:cubicBezTo>
                  <a:cubicBezTo>
                    <a:pt x="2884" y="9160"/>
                    <a:pt x="2774" y="9388"/>
                    <a:pt x="2701" y="9652"/>
                  </a:cubicBezTo>
                  <a:cubicBezTo>
                    <a:pt x="2619" y="9881"/>
                    <a:pt x="2546" y="10109"/>
                    <a:pt x="2473" y="10337"/>
                  </a:cubicBezTo>
                  <a:cubicBezTo>
                    <a:pt x="2318" y="10793"/>
                    <a:pt x="2163" y="11249"/>
                    <a:pt x="2017" y="11742"/>
                  </a:cubicBezTo>
                  <a:cubicBezTo>
                    <a:pt x="1825" y="12198"/>
                    <a:pt x="1670" y="12654"/>
                    <a:pt x="1479" y="13110"/>
                  </a:cubicBezTo>
                  <a:lnTo>
                    <a:pt x="1479" y="13146"/>
                  </a:lnTo>
                  <a:cubicBezTo>
                    <a:pt x="1287" y="13639"/>
                    <a:pt x="1059" y="14095"/>
                    <a:pt x="831" y="14597"/>
                  </a:cubicBezTo>
                  <a:cubicBezTo>
                    <a:pt x="758" y="14706"/>
                    <a:pt x="722" y="14825"/>
                    <a:pt x="649" y="14971"/>
                  </a:cubicBezTo>
                  <a:cubicBezTo>
                    <a:pt x="566" y="15090"/>
                    <a:pt x="493" y="15235"/>
                    <a:pt x="420" y="15354"/>
                  </a:cubicBezTo>
                  <a:cubicBezTo>
                    <a:pt x="302" y="15619"/>
                    <a:pt x="147" y="15883"/>
                    <a:pt x="37" y="16111"/>
                  </a:cubicBezTo>
                  <a:cubicBezTo>
                    <a:pt x="1" y="16148"/>
                    <a:pt x="1" y="16193"/>
                    <a:pt x="37" y="16193"/>
                  </a:cubicBezTo>
                  <a:lnTo>
                    <a:pt x="110" y="16193"/>
                  </a:lnTo>
                  <a:cubicBezTo>
                    <a:pt x="375" y="15737"/>
                    <a:pt x="603" y="15281"/>
                    <a:pt x="877" y="14825"/>
                  </a:cubicBezTo>
                  <a:cubicBezTo>
                    <a:pt x="1105" y="14369"/>
                    <a:pt x="1287" y="13949"/>
                    <a:pt x="1479" y="13493"/>
                  </a:cubicBezTo>
                  <a:cubicBezTo>
                    <a:pt x="1862" y="12581"/>
                    <a:pt x="2163" y="11669"/>
                    <a:pt x="2473" y="10720"/>
                  </a:cubicBezTo>
                  <a:cubicBezTo>
                    <a:pt x="2546" y="10492"/>
                    <a:pt x="2619" y="10264"/>
                    <a:pt x="2701" y="10036"/>
                  </a:cubicBezTo>
                  <a:cubicBezTo>
                    <a:pt x="2774" y="9808"/>
                    <a:pt x="2847" y="9579"/>
                    <a:pt x="2966" y="9306"/>
                  </a:cubicBezTo>
                  <a:cubicBezTo>
                    <a:pt x="3112" y="8850"/>
                    <a:pt x="3267" y="8357"/>
                    <a:pt x="3422" y="7864"/>
                  </a:cubicBezTo>
                  <a:cubicBezTo>
                    <a:pt x="3759" y="6879"/>
                    <a:pt x="4070" y="5930"/>
                    <a:pt x="4334" y="4936"/>
                  </a:cubicBezTo>
                  <a:cubicBezTo>
                    <a:pt x="4562" y="4142"/>
                    <a:pt x="4754" y="3340"/>
                    <a:pt x="4936" y="2546"/>
                  </a:cubicBezTo>
                  <a:cubicBezTo>
                    <a:pt x="5128" y="1707"/>
                    <a:pt x="5283" y="867"/>
                    <a:pt x="5392" y="37"/>
                  </a:cubicBezTo>
                  <a:cubicBezTo>
                    <a:pt x="5392" y="37"/>
                    <a:pt x="5392" y="1"/>
                    <a:pt x="5356" y="1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9" name="Google Shape;3449;p48"/>
            <p:cNvSpPr/>
            <p:nvPr/>
          </p:nvSpPr>
          <p:spPr>
            <a:xfrm>
              <a:off x="844398" y="3388708"/>
              <a:ext cx="55974" cy="75196"/>
            </a:xfrm>
            <a:custGeom>
              <a:avLst/>
              <a:gdLst/>
              <a:ahLst/>
              <a:cxnLst/>
              <a:rect l="l" t="t" r="r" b="b"/>
              <a:pathLst>
                <a:path w="1223" h="1643" extrusionOk="0">
                  <a:moveTo>
                    <a:pt x="46" y="0"/>
                  </a:moveTo>
                  <a:cubicBezTo>
                    <a:pt x="0" y="0"/>
                    <a:pt x="0" y="0"/>
                    <a:pt x="0" y="46"/>
                  </a:cubicBezTo>
                  <a:cubicBezTo>
                    <a:pt x="155" y="347"/>
                    <a:pt x="311" y="612"/>
                    <a:pt x="502" y="876"/>
                  </a:cubicBezTo>
                  <a:cubicBezTo>
                    <a:pt x="685" y="1141"/>
                    <a:pt x="913" y="1414"/>
                    <a:pt x="1141" y="1597"/>
                  </a:cubicBezTo>
                  <a:lnTo>
                    <a:pt x="1186" y="1643"/>
                  </a:lnTo>
                  <a:lnTo>
                    <a:pt x="1223" y="1597"/>
                  </a:lnTo>
                  <a:lnTo>
                    <a:pt x="1223" y="1560"/>
                  </a:lnTo>
                  <a:cubicBezTo>
                    <a:pt x="913" y="1296"/>
                    <a:pt x="648" y="995"/>
                    <a:pt x="457" y="685"/>
                  </a:cubicBezTo>
                  <a:cubicBezTo>
                    <a:pt x="311" y="457"/>
                    <a:pt x="192" y="229"/>
                    <a:pt x="82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0" name="Google Shape;3450;p48"/>
            <p:cNvSpPr/>
            <p:nvPr/>
          </p:nvSpPr>
          <p:spPr>
            <a:xfrm>
              <a:off x="811398" y="3482673"/>
              <a:ext cx="88972" cy="106501"/>
            </a:xfrm>
            <a:custGeom>
              <a:avLst/>
              <a:gdLst/>
              <a:ahLst/>
              <a:cxnLst/>
              <a:rect l="l" t="t" r="r" b="b"/>
              <a:pathLst>
                <a:path w="1944" h="2327" extrusionOk="0">
                  <a:moveTo>
                    <a:pt x="1" y="0"/>
                  </a:moveTo>
                  <a:lnTo>
                    <a:pt x="1" y="46"/>
                  </a:lnTo>
                  <a:cubicBezTo>
                    <a:pt x="37" y="155"/>
                    <a:pt x="119" y="274"/>
                    <a:pt x="156" y="383"/>
                  </a:cubicBezTo>
                  <a:cubicBezTo>
                    <a:pt x="229" y="456"/>
                    <a:pt x="265" y="575"/>
                    <a:pt x="347" y="684"/>
                  </a:cubicBezTo>
                  <a:cubicBezTo>
                    <a:pt x="493" y="876"/>
                    <a:pt x="648" y="1104"/>
                    <a:pt x="803" y="1259"/>
                  </a:cubicBezTo>
                  <a:cubicBezTo>
                    <a:pt x="1141" y="1642"/>
                    <a:pt x="1488" y="1980"/>
                    <a:pt x="1862" y="2281"/>
                  </a:cubicBezTo>
                  <a:lnTo>
                    <a:pt x="1907" y="2326"/>
                  </a:lnTo>
                  <a:lnTo>
                    <a:pt x="1944" y="2281"/>
                  </a:lnTo>
                  <a:lnTo>
                    <a:pt x="1944" y="2244"/>
                  </a:lnTo>
                  <a:cubicBezTo>
                    <a:pt x="1825" y="2171"/>
                    <a:pt x="1752" y="2098"/>
                    <a:pt x="1679" y="2016"/>
                  </a:cubicBezTo>
                  <a:cubicBezTo>
                    <a:pt x="1451" y="1825"/>
                    <a:pt x="1223" y="1597"/>
                    <a:pt x="995" y="1368"/>
                  </a:cubicBezTo>
                  <a:cubicBezTo>
                    <a:pt x="767" y="1140"/>
                    <a:pt x="575" y="876"/>
                    <a:pt x="384" y="611"/>
                  </a:cubicBezTo>
                  <a:cubicBezTo>
                    <a:pt x="265" y="420"/>
                    <a:pt x="156" y="228"/>
                    <a:pt x="37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1" name="Google Shape;3451;p48"/>
            <p:cNvSpPr/>
            <p:nvPr/>
          </p:nvSpPr>
          <p:spPr>
            <a:xfrm>
              <a:off x="797622" y="3618334"/>
              <a:ext cx="109430" cy="108194"/>
            </a:xfrm>
            <a:custGeom>
              <a:avLst/>
              <a:gdLst/>
              <a:ahLst/>
              <a:cxnLst/>
              <a:rect l="l" t="t" r="r" b="b"/>
              <a:pathLst>
                <a:path w="2391" h="2364" extrusionOk="0">
                  <a:moveTo>
                    <a:pt x="37" y="1"/>
                  </a:moveTo>
                  <a:cubicBezTo>
                    <a:pt x="1" y="1"/>
                    <a:pt x="1" y="47"/>
                    <a:pt x="1" y="47"/>
                  </a:cubicBezTo>
                  <a:cubicBezTo>
                    <a:pt x="156" y="275"/>
                    <a:pt x="302" y="503"/>
                    <a:pt x="457" y="731"/>
                  </a:cubicBezTo>
                  <a:cubicBezTo>
                    <a:pt x="648" y="959"/>
                    <a:pt x="840" y="1141"/>
                    <a:pt x="1022" y="1333"/>
                  </a:cubicBezTo>
                  <a:cubicBezTo>
                    <a:pt x="1442" y="1716"/>
                    <a:pt x="1862" y="2054"/>
                    <a:pt x="2354" y="2364"/>
                  </a:cubicBezTo>
                  <a:lnTo>
                    <a:pt x="2391" y="2364"/>
                  </a:lnTo>
                  <a:lnTo>
                    <a:pt x="2391" y="2282"/>
                  </a:lnTo>
                  <a:cubicBezTo>
                    <a:pt x="2017" y="2054"/>
                    <a:pt x="1670" y="1789"/>
                    <a:pt x="1333" y="1524"/>
                  </a:cubicBezTo>
                  <a:cubicBezTo>
                    <a:pt x="1141" y="1333"/>
                    <a:pt x="949" y="1141"/>
                    <a:pt x="758" y="913"/>
                  </a:cubicBezTo>
                  <a:cubicBezTo>
                    <a:pt x="566" y="731"/>
                    <a:pt x="384" y="503"/>
                    <a:pt x="229" y="275"/>
                  </a:cubicBezTo>
                  <a:cubicBezTo>
                    <a:pt x="192" y="193"/>
                    <a:pt x="110" y="120"/>
                    <a:pt x="74" y="1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2" name="Google Shape;3452;p48"/>
            <p:cNvSpPr/>
            <p:nvPr/>
          </p:nvSpPr>
          <p:spPr>
            <a:xfrm>
              <a:off x="827280" y="3764477"/>
              <a:ext cx="97302" cy="88972"/>
            </a:xfrm>
            <a:custGeom>
              <a:avLst/>
              <a:gdLst/>
              <a:ahLst/>
              <a:cxnLst/>
              <a:rect l="l" t="t" r="r" b="b"/>
              <a:pathLst>
                <a:path w="2126" h="1944" extrusionOk="0">
                  <a:moveTo>
                    <a:pt x="37" y="1"/>
                  </a:moveTo>
                  <a:lnTo>
                    <a:pt x="37" y="46"/>
                  </a:lnTo>
                  <a:cubicBezTo>
                    <a:pt x="0" y="46"/>
                    <a:pt x="0" y="83"/>
                    <a:pt x="0" y="83"/>
                  </a:cubicBezTo>
                  <a:cubicBezTo>
                    <a:pt x="338" y="420"/>
                    <a:pt x="648" y="767"/>
                    <a:pt x="986" y="1068"/>
                  </a:cubicBezTo>
                  <a:cubicBezTo>
                    <a:pt x="1141" y="1223"/>
                    <a:pt x="1287" y="1369"/>
                    <a:pt x="1478" y="1524"/>
                  </a:cubicBezTo>
                  <a:cubicBezTo>
                    <a:pt x="1670" y="1679"/>
                    <a:pt x="1861" y="1789"/>
                    <a:pt x="2053" y="1944"/>
                  </a:cubicBezTo>
                  <a:cubicBezTo>
                    <a:pt x="2089" y="1944"/>
                    <a:pt x="2089" y="1944"/>
                    <a:pt x="2089" y="1907"/>
                  </a:cubicBezTo>
                  <a:cubicBezTo>
                    <a:pt x="2126" y="1907"/>
                    <a:pt x="2126" y="1871"/>
                    <a:pt x="2089" y="1871"/>
                  </a:cubicBezTo>
                  <a:cubicBezTo>
                    <a:pt x="1971" y="1789"/>
                    <a:pt x="1861" y="1716"/>
                    <a:pt x="1706" y="1643"/>
                  </a:cubicBezTo>
                  <a:cubicBezTo>
                    <a:pt x="1597" y="1524"/>
                    <a:pt x="1478" y="1451"/>
                    <a:pt x="1369" y="1333"/>
                  </a:cubicBezTo>
                  <a:cubicBezTo>
                    <a:pt x="913" y="913"/>
                    <a:pt x="493" y="457"/>
                    <a:pt x="73" y="46"/>
                  </a:cubicBezTo>
                  <a:lnTo>
                    <a:pt x="37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3" name="Google Shape;3453;p48"/>
            <p:cNvSpPr/>
            <p:nvPr/>
          </p:nvSpPr>
          <p:spPr>
            <a:xfrm>
              <a:off x="882799" y="3896843"/>
              <a:ext cx="61008" cy="54646"/>
            </a:xfrm>
            <a:custGeom>
              <a:avLst/>
              <a:gdLst/>
              <a:ahLst/>
              <a:cxnLst/>
              <a:rect l="l" t="t" r="r" b="b"/>
              <a:pathLst>
                <a:path w="1333" h="1194" extrusionOk="0">
                  <a:moveTo>
                    <a:pt x="1" y="1"/>
                  </a:moveTo>
                  <a:lnTo>
                    <a:pt x="1" y="37"/>
                  </a:lnTo>
                  <a:cubicBezTo>
                    <a:pt x="156" y="265"/>
                    <a:pt x="347" y="493"/>
                    <a:pt x="575" y="685"/>
                  </a:cubicBezTo>
                  <a:cubicBezTo>
                    <a:pt x="803" y="877"/>
                    <a:pt x="1032" y="1032"/>
                    <a:pt x="1296" y="1178"/>
                  </a:cubicBezTo>
                  <a:cubicBezTo>
                    <a:pt x="1296" y="1190"/>
                    <a:pt x="1300" y="1194"/>
                    <a:pt x="1306" y="1194"/>
                  </a:cubicBezTo>
                  <a:cubicBezTo>
                    <a:pt x="1316" y="1194"/>
                    <a:pt x="1333" y="1178"/>
                    <a:pt x="1333" y="1178"/>
                  </a:cubicBezTo>
                  <a:lnTo>
                    <a:pt x="1333" y="1141"/>
                  </a:lnTo>
                  <a:cubicBezTo>
                    <a:pt x="1068" y="986"/>
                    <a:pt x="840" y="804"/>
                    <a:pt x="612" y="612"/>
                  </a:cubicBezTo>
                  <a:cubicBezTo>
                    <a:pt x="384" y="420"/>
                    <a:pt x="192" y="229"/>
                    <a:pt x="37" y="1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4" name="Google Shape;3454;p48"/>
            <p:cNvSpPr/>
            <p:nvPr/>
          </p:nvSpPr>
          <p:spPr>
            <a:xfrm>
              <a:off x="931681" y="3983714"/>
              <a:ext cx="24257" cy="17575"/>
            </a:xfrm>
            <a:custGeom>
              <a:avLst/>
              <a:gdLst/>
              <a:ahLst/>
              <a:cxnLst/>
              <a:rect l="l" t="t" r="r" b="b"/>
              <a:pathLst>
                <a:path w="530" h="384" extrusionOk="0">
                  <a:moveTo>
                    <a:pt x="0" y="0"/>
                  </a:moveTo>
                  <a:lnTo>
                    <a:pt x="0" y="46"/>
                  </a:lnTo>
                  <a:cubicBezTo>
                    <a:pt x="37" y="82"/>
                    <a:pt x="73" y="119"/>
                    <a:pt x="110" y="155"/>
                  </a:cubicBezTo>
                  <a:cubicBezTo>
                    <a:pt x="146" y="155"/>
                    <a:pt x="192" y="192"/>
                    <a:pt x="228" y="228"/>
                  </a:cubicBezTo>
                  <a:cubicBezTo>
                    <a:pt x="301" y="274"/>
                    <a:pt x="420" y="347"/>
                    <a:pt x="493" y="383"/>
                  </a:cubicBezTo>
                  <a:lnTo>
                    <a:pt x="529" y="383"/>
                  </a:lnTo>
                  <a:lnTo>
                    <a:pt x="529" y="347"/>
                  </a:lnTo>
                  <a:lnTo>
                    <a:pt x="529" y="310"/>
                  </a:lnTo>
                  <a:lnTo>
                    <a:pt x="493" y="310"/>
                  </a:lnTo>
                  <a:cubicBezTo>
                    <a:pt x="420" y="274"/>
                    <a:pt x="338" y="228"/>
                    <a:pt x="301" y="192"/>
                  </a:cubicBezTo>
                  <a:cubicBezTo>
                    <a:pt x="228" y="119"/>
                    <a:pt x="146" y="82"/>
                    <a:pt x="73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5" name="Google Shape;3455;p48"/>
            <p:cNvSpPr/>
            <p:nvPr/>
          </p:nvSpPr>
          <p:spPr>
            <a:xfrm>
              <a:off x="611385" y="3700171"/>
              <a:ext cx="50573" cy="41420"/>
            </a:xfrm>
            <a:custGeom>
              <a:avLst/>
              <a:gdLst/>
              <a:ahLst/>
              <a:cxnLst/>
              <a:rect l="l" t="t" r="r" b="b"/>
              <a:pathLst>
                <a:path w="1105" h="905" extrusionOk="0">
                  <a:moveTo>
                    <a:pt x="1" y="1"/>
                  </a:moveTo>
                  <a:lnTo>
                    <a:pt x="1" y="83"/>
                  </a:lnTo>
                  <a:lnTo>
                    <a:pt x="229" y="311"/>
                  </a:lnTo>
                  <a:cubicBezTo>
                    <a:pt x="302" y="384"/>
                    <a:pt x="384" y="421"/>
                    <a:pt x="457" y="494"/>
                  </a:cubicBezTo>
                  <a:cubicBezTo>
                    <a:pt x="649" y="649"/>
                    <a:pt x="840" y="767"/>
                    <a:pt x="1032" y="877"/>
                  </a:cubicBezTo>
                  <a:cubicBezTo>
                    <a:pt x="1032" y="895"/>
                    <a:pt x="1041" y="904"/>
                    <a:pt x="1050" y="904"/>
                  </a:cubicBezTo>
                  <a:cubicBezTo>
                    <a:pt x="1059" y="904"/>
                    <a:pt x="1068" y="895"/>
                    <a:pt x="1068" y="877"/>
                  </a:cubicBezTo>
                  <a:cubicBezTo>
                    <a:pt x="1105" y="877"/>
                    <a:pt x="1068" y="840"/>
                    <a:pt x="1068" y="840"/>
                  </a:cubicBezTo>
                  <a:cubicBezTo>
                    <a:pt x="950" y="767"/>
                    <a:pt x="804" y="649"/>
                    <a:pt x="685" y="576"/>
                  </a:cubicBezTo>
                  <a:cubicBezTo>
                    <a:pt x="576" y="494"/>
                    <a:pt x="457" y="384"/>
                    <a:pt x="348" y="311"/>
                  </a:cubicBezTo>
                  <a:lnTo>
                    <a:pt x="37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6" name="Google Shape;3456;p48"/>
            <p:cNvSpPr/>
            <p:nvPr/>
          </p:nvSpPr>
          <p:spPr>
            <a:xfrm>
              <a:off x="621820" y="3792488"/>
              <a:ext cx="71443" cy="48880"/>
            </a:xfrm>
            <a:custGeom>
              <a:avLst/>
              <a:gdLst/>
              <a:ahLst/>
              <a:cxnLst/>
              <a:rect l="l" t="t" r="r" b="b"/>
              <a:pathLst>
                <a:path w="1561" h="1068" extrusionOk="0">
                  <a:moveTo>
                    <a:pt x="37" y="0"/>
                  </a:moveTo>
                  <a:cubicBezTo>
                    <a:pt x="1" y="0"/>
                    <a:pt x="1" y="37"/>
                    <a:pt x="37" y="37"/>
                  </a:cubicBezTo>
                  <a:cubicBezTo>
                    <a:pt x="229" y="265"/>
                    <a:pt x="457" y="456"/>
                    <a:pt x="685" y="648"/>
                  </a:cubicBezTo>
                  <a:cubicBezTo>
                    <a:pt x="950" y="803"/>
                    <a:pt x="1214" y="949"/>
                    <a:pt x="1524" y="1067"/>
                  </a:cubicBezTo>
                  <a:cubicBezTo>
                    <a:pt x="1524" y="1067"/>
                    <a:pt x="1561" y="1067"/>
                    <a:pt x="1561" y="1031"/>
                  </a:cubicBezTo>
                  <a:cubicBezTo>
                    <a:pt x="1561" y="1031"/>
                    <a:pt x="1561" y="985"/>
                    <a:pt x="1524" y="985"/>
                  </a:cubicBezTo>
                  <a:cubicBezTo>
                    <a:pt x="1442" y="949"/>
                    <a:pt x="1333" y="912"/>
                    <a:pt x="1214" y="876"/>
                  </a:cubicBezTo>
                  <a:cubicBezTo>
                    <a:pt x="1068" y="803"/>
                    <a:pt x="913" y="684"/>
                    <a:pt x="804" y="611"/>
                  </a:cubicBezTo>
                  <a:cubicBezTo>
                    <a:pt x="649" y="493"/>
                    <a:pt x="494" y="383"/>
                    <a:pt x="348" y="265"/>
                  </a:cubicBezTo>
                  <a:cubicBezTo>
                    <a:pt x="266" y="192"/>
                    <a:pt x="156" y="73"/>
                    <a:pt x="74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7" name="Google Shape;3457;p48"/>
            <p:cNvSpPr/>
            <p:nvPr/>
          </p:nvSpPr>
          <p:spPr>
            <a:xfrm>
              <a:off x="666949" y="3898536"/>
              <a:ext cx="66409" cy="35104"/>
            </a:xfrm>
            <a:custGeom>
              <a:avLst/>
              <a:gdLst/>
              <a:ahLst/>
              <a:cxnLst/>
              <a:rect l="l" t="t" r="r" b="b"/>
              <a:pathLst>
                <a:path w="1451" h="767" extrusionOk="0">
                  <a:moveTo>
                    <a:pt x="46" y="0"/>
                  </a:moveTo>
                  <a:lnTo>
                    <a:pt x="46" y="37"/>
                  </a:lnTo>
                  <a:cubicBezTo>
                    <a:pt x="0" y="37"/>
                    <a:pt x="0" y="82"/>
                    <a:pt x="46" y="82"/>
                  </a:cubicBezTo>
                  <a:cubicBezTo>
                    <a:pt x="274" y="192"/>
                    <a:pt x="456" y="347"/>
                    <a:pt x="684" y="456"/>
                  </a:cubicBezTo>
                  <a:cubicBezTo>
                    <a:pt x="803" y="538"/>
                    <a:pt x="913" y="575"/>
                    <a:pt x="1031" y="611"/>
                  </a:cubicBezTo>
                  <a:cubicBezTo>
                    <a:pt x="1141" y="684"/>
                    <a:pt x="1296" y="721"/>
                    <a:pt x="1414" y="767"/>
                  </a:cubicBezTo>
                  <a:cubicBezTo>
                    <a:pt x="1451" y="767"/>
                    <a:pt x="1451" y="767"/>
                    <a:pt x="1451" y="721"/>
                  </a:cubicBezTo>
                  <a:lnTo>
                    <a:pt x="1451" y="684"/>
                  </a:lnTo>
                  <a:cubicBezTo>
                    <a:pt x="1332" y="648"/>
                    <a:pt x="1259" y="648"/>
                    <a:pt x="1186" y="611"/>
                  </a:cubicBezTo>
                  <a:cubicBezTo>
                    <a:pt x="1068" y="575"/>
                    <a:pt x="995" y="538"/>
                    <a:pt x="876" y="493"/>
                  </a:cubicBezTo>
                  <a:cubicBezTo>
                    <a:pt x="611" y="347"/>
                    <a:pt x="347" y="192"/>
                    <a:pt x="82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8" name="Google Shape;3458;p48"/>
            <p:cNvSpPr/>
            <p:nvPr/>
          </p:nvSpPr>
          <p:spPr>
            <a:xfrm>
              <a:off x="715786" y="3982020"/>
              <a:ext cx="61008" cy="31351"/>
            </a:xfrm>
            <a:custGeom>
              <a:avLst/>
              <a:gdLst/>
              <a:ahLst/>
              <a:cxnLst/>
              <a:rect l="l" t="t" r="r" b="b"/>
              <a:pathLst>
                <a:path w="1333" h="685" extrusionOk="0">
                  <a:moveTo>
                    <a:pt x="37" y="1"/>
                  </a:moveTo>
                  <a:lnTo>
                    <a:pt x="1" y="37"/>
                  </a:lnTo>
                  <a:lnTo>
                    <a:pt x="1" y="83"/>
                  </a:lnTo>
                  <a:cubicBezTo>
                    <a:pt x="384" y="347"/>
                    <a:pt x="840" y="575"/>
                    <a:pt x="1296" y="685"/>
                  </a:cubicBezTo>
                  <a:lnTo>
                    <a:pt x="1333" y="685"/>
                  </a:lnTo>
                  <a:lnTo>
                    <a:pt x="1333" y="612"/>
                  </a:lnTo>
                  <a:cubicBezTo>
                    <a:pt x="1177" y="612"/>
                    <a:pt x="1068" y="575"/>
                    <a:pt x="949" y="539"/>
                  </a:cubicBezTo>
                  <a:cubicBezTo>
                    <a:pt x="840" y="457"/>
                    <a:pt x="721" y="420"/>
                    <a:pt x="612" y="347"/>
                  </a:cubicBezTo>
                  <a:cubicBezTo>
                    <a:pt x="420" y="265"/>
                    <a:pt x="229" y="156"/>
                    <a:pt x="37" y="37"/>
                  </a:cubicBezTo>
                  <a:lnTo>
                    <a:pt x="37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9" name="Google Shape;3459;p48"/>
            <p:cNvSpPr/>
            <p:nvPr/>
          </p:nvSpPr>
          <p:spPr>
            <a:xfrm>
              <a:off x="767963" y="4053421"/>
              <a:ext cx="48925" cy="24257"/>
            </a:xfrm>
            <a:custGeom>
              <a:avLst/>
              <a:gdLst/>
              <a:ahLst/>
              <a:cxnLst/>
              <a:rect l="l" t="t" r="r" b="b"/>
              <a:pathLst>
                <a:path w="1069" h="530" extrusionOk="0">
                  <a:moveTo>
                    <a:pt x="37" y="1"/>
                  </a:moveTo>
                  <a:lnTo>
                    <a:pt x="1" y="37"/>
                  </a:lnTo>
                  <a:lnTo>
                    <a:pt x="1" y="74"/>
                  </a:lnTo>
                  <a:lnTo>
                    <a:pt x="37" y="74"/>
                  </a:lnTo>
                  <a:cubicBezTo>
                    <a:pt x="193" y="156"/>
                    <a:pt x="348" y="229"/>
                    <a:pt x="494" y="302"/>
                  </a:cubicBezTo>
                  <a:cubicBezTo>
                    <a:pt x="685" y="384"/>
                    <a:pt x="840" y="457"/>
                    <a:pt x="1032" y="530"/>
                  </a:cubicBezTo>
                  <a:lnTo>
                    <a:pt x="1068" y="493"/>
                  </a:lnTo>
                  <a:cubicBezTo>
                    <a:pt x="1068" y="457"/>
                    <a:pt x="1068" y="457"/>
                    <a:pt x="1032" y="457"/>
                  </a:cubicBezTo>
                  <a:cubicBezTo>
                    <a:pt x="950" y="420"/>
                    <a:pt x="877" y="384"/>
                    <a:pt x="804" y="347"/>
                  </a:cubicBezTo>
                  <a:cubicBezTo>
                    <a:pt x="722" y="347"/>
                    <a:pt x="612" y="302"/>
                    <a:pt x="530" y="265"/>
                  </a:cubicBezTo>
                  <a:cubicBezTo>
                    <a:pt x="384" y="192"/>
                    <a:pt x="229" y="74"/>
                    <a:pt x="37" y="1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0" name="Google Shape;3460;p48"/>
            <p:cNvSpPr/>
            <p:nvPr/>
          </p:nvSpPr>
          <p:spPr>
            <a:xfrm>
              <a:off x="823527" y="4103951"/>
              <a:ext cx="14234" cy="5080"/>
            </a:xfrm>
            <a:custGeom>
              <a:avLst/>
              <a:gdLst/>
              <a:ahLst/>
              <a:cxnLst/>
              <a:rect l="l" t="t" r="r" b="b"/>
              <a:pathLst>
                <a:path w="311" h="111" extrusionOk="0">
                  <a:moveTo>
                    <a:pt x="46" y="1"/>
                  </a:moveTo>
                  <a:lnTo>
                    <a:pt x="0" y="37"/>
                  </a:lnTo>
                  <a:lnTo>
                    <a:pt x="46" y="74"/>
                  </a:lnTo>
                  <a:cubicBezTo>
                    <a:pt x="119" y="74"/>
                    <a:pt x="192" y="110"/>
                    <a:pt x="274" y="110"/>
                  </a:cubicBezTo>
                  <a:lnTo>
                    <a:pt x="310" y="74"/>
                  </a:lnTo>
                  <a:lnTo>
                    <a:pt x="274" y="37"/>
                  </a:lnTo>
                  <a:cubicBezTo>
                    <a:pt x="192" y="37"/>
                    <a:pt x="119" y="1"/>
                    <a:pt x="46" y="1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1" name="Google Shape;3461;p48"/>
            <p:cNvSpPr/>
            <p:nvPr/>
          </p:nvSpPr>
          <p:spPr>
            <a:xfrm>
              <a:off x="654820" y="3637558"/>
              <a:ext cx="26362" cy="87324"/>
            </a:xfrm>
            <a:custGeom>
              <a:avLst/>
              <a:gdLst/>
              <a:ahLst/>
              <a:cxnLst/>
              <a:rect l="l" t="t" r="r" b="b"/>
              <a:pathLst>
                <a:path w="576" h="1908" extrusionOk="0">
                  <a:moveTo>
                    <a:pt x="493" y="1"/>
                  </a:moveTo>
                  <a:cubicBezTo>
                    <a:pt x="420" y="457"/>
                    <a:pt x="384" y="876"/>
                    <a:pt x="229" y="1296"/>
                  </a:cubicBezTo>
                  <a:cubicBezTo>
                    <a:pt x="192" y="1369"/>
                    <a:pt x="156" y="1488"/>
                    <a:pt x="119" y="1561"/>
                  </a:cubicBezTo>
                  <a:cubicBezTo>
                    <a:pt x="83" y="1679"/>
                    <a:pt x="37" y="1752"/>
                    <a:pt x="1" y="1825"/>
                  </a:cubicBezTo>
                  <a:lnTo>
                    <a:pt x="1" y="1907"/>
                  </a:lnTo>
                  <a:cubicBezTo>
                    <a:pt x="37" y="1907"/>
                    <a:pt x="37" y="1907"/>
                    <a:pt x="83" y="1862"/>
                  </a:cubicBezTo>
                  <a:cubicBezTo>
                    <a:pt x="156" y="1752"/>
                    <a:pt x="192" y="1597"/>
                    <a:pt x="265" y="1451"/>
                  </a:cubicBezTo>
                  <a:cubicBezTo>
                    <a:pt x="311" y="1296"/>
                    <a:pt x="347" y="1141"/>
                    <a:pt x="384" y="995"/>
                  </a:cubicBezTo>
                  <a:cubicBezTo>
                    <a:pt x="493" y="685"/>
                    <a:pt x="539" y="347"/>
                    <a:pt x="575" y="37"/>
                  </a:cubicBezTo>
                  <a:cubicBezTo>
                    <a:pt x="575" y="1"/>
                    <a:pt x="575" y="1"/>
                    <a:pt x="539" y="1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2" name="Google Shape;3462;p48"/>
            <p:cNvSpPr/>
            <p:nvPr/>
          </p:nvSpPr>
          <p:spPr>
            <a:xfrm>
              <a:off x="681138" y="3728182"/>
              <a:ext cx="36385" cy="80185"/>
            </a:xfrm>
            <a:custGeom>
              <a:avLst/>
              <a:gdLst/>
              <a:ahLst/>
              <a:cxnLst/>
              <a:rect l="l" t="t" r="r" b="b"/>
              <a:pathLst>
                <a:path w="795" h="1752" extrusionOk="0">
                  <a:moveTo>
                    <a:pt x="758" y="0"/>
                  </a:moveTo>
                  <a:lnTo>
                    <a:pt x="758" y="37"/>
                  </a:lnTo>
                  <a:lnTo>
                    <a:pt x="721" y="37"/>
                  </a:lnTo>
                  <a:lnTo>
                    <a:pt x="721" y="73"/>
                  </a:lnTo>
                  <a:cubicBezTo>
                    <a:pt x="530" y="648"/>
                    <a:pt x="301" y="1177"/>
                    <a:pt x="0" y="1670"/>
                  </a:cubicBezTo>
                  <a:cubicBezTo>
                    <a:pt x="0" y="1706"/>
                    <a:pt x="0" y="1752"/>
                    <a:pt x="37" y="1752"/>
                  </a:cubicBezTo>
                  <a:cubicBezTo>
                    <a:pt x="37" y="1752"/>
                    <a:pt x="73" y="1752"/>
                    <a:pt x="73" y="1706"/>
                  </a:cubicBezTo>
                  <a:cubicBezTo>
                    <a:pt x="228" y="1442"/>
                    <a:pt x="338" y="1177"/>
                    <a:pt x="493" y="912"/>
                  </a:cubicBezTo>
                  <a:cubicBezTo>
                    <a:pt x="603" y="648"/>
                    <a:pt x="721" y="338"/>
                    <a:pt x="794" y="73"/>
                  </a:cubicBezTo>
                  <a:lnTo>
                    <a:pt x="794" y="37"/>
                  </a:lnTo>
                  <a:lnTo>
                    <a:pt x="758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3" name="Google Shape;3463;p48"/>
            <p:cNvSpPr/>
            <p:nvPr/>
          </p:nvSpPr>
          <p:spPr>
            <a:xfrm>
              <a:off x="717479" y="3820453"/>
              <a:ext cx="36751" cy="76432"/>
            </a:xfrm>
            <a:custGeom>
              <a:avLst/>
              <a:gdLst/>
              <a:ahLst/>
              <a:cxnLst/>
              <a:rect l="l" t="t" r="r" b="b"/>
              <a:pathLst>
                <a:path w="803" h="1670" extrusionOk="0">
                  <a:moveTo>
                    <a:pt x="721" y="0"/>
                  </a:moveTo>
                  <a:cubicBezTo>
                    <a:pt x="721" y="146"/>
                    <a:pt x="684" y="265"/>
                    <a:pt x="648" y="374"/>
                  </a:cubicBezTo>
                  <a:cubicBezTo>
                    <a:pt x="575" y="566"/>
                    <a:pt x="493" y="757"/>
                    <a:pt x="420" y="913"/>
                  </a:cubicBezTo>
                  <a:cubicBezTo>
                    <a:pt x="310" y="1104"/>
                    <a:pt x="228" y="1287"/>
                    <a:pt x="119" y="1442"/>
                  </a:cubicBezTo>
                  <a:cubicBezTo>
                    <a:pt x="82" y="1478"/>
                    <a:pt x="37" y="1560"/>
                    <a:pt x="0" y="1597"/>
                  </a:cubicBezTo>
                  <a:lnTo>
                    <a:pt x="0" y="1633"/>
                  </a:lnTo>
                  <a:lnTo>
                    <a:pt x="0" y="1670"/>
                  </a:lnTo>
                  <a:lnTo>
                    <a:pt x="82" y="1670"/>
                  </a:lnTo>
                  <a:cubicBezTo>
                    <a:pt x="155" y="1515"/>
                    <a:pt x="228" y="1405"/>
                    <a:pt x="310" y="1287"/>
                  </a:cubicBezTo>
                  <a:cubicBezTo>
                    <a:pt x="383" y="1141"/>
                    <a:pt x="456" y="1022"/>
                    <a:pt x="493" y="876"/>
                  </a:cubicBezTo>
                  <a:cubicBezTo>
                    <a:pt x="648" y="602"/>
                    <a:pt x="721" y="301"/>
                    <a:pt x="803" y="37"/>
                  </a:cubicBezTo>
                  <a:cubicBezTo>
                    <a:pt x="803" y="0"/>
                    <a:pt x="803" y="0"/>
                    <a:pt x="766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4" name="Google Shape;3464;p48"/>
            <p:cNvSpPr/>
            <p:nvPr/>
          </p:nvSpPr>
          <p:spPr>
            <a:xfrm>
              <a:off x="759221" y="3928149"/>
              <a:ext cx="24669" cy="52266"/>
            </a:xfrm>
            <a:custGeom>
              <a:avLst/>
              <a:gdLst/>
              <a:ahLst/>
              <a:cxnLst/>
              <a:rect l="l" t="t" r="r" b="b"/>
              <a:pathLst>
                <a:path w="539" h="1142" extrusionOk="0">
                  <a:moveTo>
                    <a:pt x="493" y="1"/>
                  </a:moveTo>
                  <a:cubicBezTo>
                    <a:pt x="493" y="1"/>
                    <a:pt x="456" y="1"/>
                    <a:pt x="456" y="37"/>
                  </a:cubicBezTo>
                  <a:cubicBezTo>
                    <a:pt x="456" y="120"/>
                    <a:pt x="420" y="193"/>
                    <a:pt x="384" y="302"/>
                  </a:cubicBezTo>
                  <a:cubicBezTo>
                    <a:pt x="347" y="421"/>
                    <a:pt x="311" y="576"/>
                    <a:pt x="228" y="722"/>
                  </a:cubicBezTo>
                  <a:cubicBezTo>
                    <a:pt x="155" y="840"/>
                    <a:pt x="82" y="986"/>
                    <a:pt x="0" y="1105"/>
                  </a:cubicBezTo>
                  <a:lnTo>
                    <a:pt x="0" y="1141"/>
                  </a:lnTo>
                  <a:lnTo>
                    <a:pt x="82" y="1141"/>
                  </a:lnTo>
                  <a:cubicBezTo>
                    <a:pt x="119" y="1068"/>
                    <a:pt x="192" y="950"/>
                    <a:pt x="228" y="877"/>
                  </a:cubicBezTo>
                  <a:cubicBezTo>
                    <a:pt x="265" y="804"/>
                    <a:pt x="311" y="685"/>
                    <a:pt x="347" y="612"/>
                  </a:cubicBezTo>
                  <a:cubicBezTo>
                    <a:pt x="420" y="421"/>
                    <a:pt x="493" y="229"/>
                    <a:pt x="539" y="37"/>
                  </a:cubicBezTo>
                  <a:cubicBezTo>
                    <a:pt x="539" y="1"/>
                    <a:pt x="539" y="1"/>
                    <a:pt x="493" y="1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5" name="Google Shape;3465;p48"/>
            <p:cNvSpPr/>
            <p:nvPr/>
          </p:nvSpPr>
          <p:spPr>
            <a:xfrm>
              <a:off x="794281" y="4011679"/>
              <a:ext cx="17163" cy="36797"/>
            </a:xfrm>
            <a:custGeom>
              <a:avLst/>
              <a:gdLst/>
              <a:ahLst/>
              <a:cxnLst/>
              <a:rect l="l" t="t" r="r" b="b"/>
              <a:pathLst>
                <a:path w="375" h="804" extrusionOk="0">
                  <a:moveTo>
                    <a:pt x="302" y="0"/>
                  </a:moveTo>
                  <a:cubicBezTo>
                    <a:pt x="265" y="119"/>
                    <a:pt x="265" y="192"/>
                    <a:pt x="229" y="301"/>
                  </a:cubicBezTo>
                  <a:lnTo>
                    <a:pt x="229" y="265"/>
                  </a:lnTo>
                  <a:cubicBezTo>
                    <a:pt x="183" y="347"/>
                    <a:pt x="183" y="420"/>
                    <a:pt x="147" y="493"/>
                  </a:cubicBezTo>
                  <a:cubicBezTo>
                    <a:pt x="110" y="575"/>
                    <a:pt x="74" y="648"/>
                    <a:pt x="37" y="721"/>
                  </a:cubicBezTo>
                  <a:cubicBezTo>
                    <a:pt x="1" y="758"/>
                    <a:pt x="37" y="758"/>
                    <a:pt x="37" y="803"/>
                  </a:cubicBezTo>
                  <a:lnTo>
                    <a:pt x="74" y="803"/>
                  </a:lnTo>
                  <a:lnTo>
                    <a:pt x="74" y="758"/>
                  </a:lnTo>
                  <a:cubicBezTo>
                    <a:pt x="110" y="721"/>
                    <a:pt x="147" y="648"/>
                    <a:pt x="183" y="575"/>
                  </a:cubicBezTo>
                  <a:cubicBezTo>
                    <a:pt x="229" y="530"/>
                    <a:pt x="229" y="457"/>
                    <a:pt x="265" y="420"/>
                  </a:cubicBezTo>
                  <a:cubicBezTo>
                    <a:pt x="302" y="265"/>
                    <a:pt x="338" y="156"/>
                    <a:pt x="375" y="37"/>
                  </a:cubicBezTo>
                  <a:cubicBezTo>
                    <a:pt x="375" y="0"/>
                    <a:pt x="375" y="0"/>
                    <a:pt x="338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6" name="Google Shape;3466;p48"/>
            <p:cNvSpPr/>
            <p:nvPr/>
          </p:nvSpPr>
          <p:spPr>
            <a:xfrm>
              <a:off x="821834" y="4070951"/>
              <a:ext cx="8833" cy="17163"/>
            </a:xfrm>
            <a:custGeom>
              <a:avLst/>
              <a:gdLst/>
              <a:ahLst/>
              <a:cxnLst/>
              <a:rect l="l" t="t" r="r" b="b"/>
              <a:pathLst>
                <a:path w="193" h="375" extrusionOk="0">
                  <a:moveTo>
                    <a:pt x="156" y="1"/>
                  </a:moveTo>
                  <a:cubicBezTo>
                    <a:pt x="119" y="1"/>
                    <a:pt x="119" y="1"/>
                    <a:pt x="119" y="37"/>
                  </a:cubicBezTo>
                  <a:cubicBezTo>
                    <a:pt x="83" y="74"/>
                    <a:pt x="83" y="110"/>
                    <a:pt x="83" y="192"/>
                  </a:cubicBezTo>
                  <a:cubicBezTo>
                    <a:pt x="37" y="229"/>
                    <a:pt x="37" y="265"/>
                    <a:pt x="1" y="338"/>
                  </a:cubicBezTo>
                  <a:cubicBezTo>
                    <a:pt x="1" y="338"/>
                    <a:pt x="1" y="375"/>
                    <a:pt x="37" y="375"/>
                  </a:cubicBezTo>
                  <a:cubicBezTo>
                    <a:pt x="37" y="375"/>
                    <a:pt x="83" y="375"/>
                    <a:pt x="83" y="338"/>
                  </a:cubicBezTo>
                  <a:cubicBezTo>
                    <a:pt x="119" y="302"/>
                    <a:pt x="119" y="265"/>
                    <a:pt x="119" y="192"/>
                  </a:cubicBezTo>
                  <a:cubicBezTo>
                    <a:pt x="156" y="147"/>
                    <a:pt x="156" y="74"/>
                    <a:pt x="192" y="37"/>
                  </a:cubicBezTo>
                  <a:cubicBezTo>
                    <a:pt x="192" y="1"/>
                    <a:pt x="156" y="1"/>
                    <a:pt x="156" y="1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7" name="Google Shape;3467;p48"/>
            <p:cNvSpPr/>
            <p:nvPr/>
          </p:nvSpPr>
          <p:spPr>
            <a:xfrm>
              <a:off x="898681" y="3354060"/>
              <a:ext cx="60596" cy="81878"/>
            </a:xfrm>
            <a:custGeom>
              <a:avLst/>
              <a:gdLst/>
              <a:ahLst/>
              <a:cxnLst/>
              <a:rect l="l" t="t" r="r" b="b"/>
              <a:pathLst>
                <a:path w="1324" h="1789" extrusionOk="0">
                  <a:moveTo>
                    <a:pt x="1250" y="0"/>
                  </a:moveTo>
                  <a:lnTo>
                    <a:pt x="1250" y="37"/>
                  </a:lnTo>
                  <a:cubicBezTo>
                    <a:pt x="1095" y="265"/>
                    <a:pt x="986" y="493"/>
                    <a:pt x="831" y="721"/>
                  </a:cubicBezTo>
                  <a:cubicBezTo>
                    <a:pt x="721" y="913"/>
                    <a:pt x="602" y="1104"/>
                    <a:pt x="456" y="1259"/>
                  </a:cubicBezTo>
                  <a:cubicBezTo>
                    <a:pt x="338" y="1405"/>
                    <a:pt x="183" y="1560"/>
                    <a:pt x="37" y="1715"/>
                  </a:cubicBezTo>
                  <a:cubicBezTo>
                    <a:pt x="0" y="1752"/>
                    <a:pt x="0" y="1752"/>
                    <a:pt x="37" y="1788"/>
                  </a:cubicBezTo>
                  <a:lnTo>
                    <a:pt x="73" y="1788"/>
                  </a:lnTo>
                  <a:cubicBezTo>
                    <a:pt x="183" y="1633"/>
                    <a:pt x="301" y="1524"/>
                    <a:pt x="411" y="1405"/>
                  </a:cubicBezTo>
                  <a:cubicBezTo>
                    <a:pt x="529" y="1259"/>
                    <a:pt x="639" y="1104"/>
                    <a:pt x="758" y="986"/>
                  </a:cubicBezTo>
                  <a:cubicBezTo>
                    <a:pt x="949" y="684"/>
                    <a:pt x="1141" y="383"/>
                    <a:pt x="1287" y="73"/>
                  </a:cubicBezTo>
                  <a:cubicBezTo>
                    <a:pt x="1323" y="37"/>
                    <a:pt x="1287" y="37"/>
                    <a:pt x="1287" y="37"/>
                  </a:cubicBezTo>
                  <a:lnTo>
                    <a:pt x="1250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8" name="Google Shape;3468;p48"/>
            <p:cNvSpPr/>
            <p:nvPr/>
          </p:nvSpPr>
          <p:spPr>
            <a:xfrm>
              <a:off x="898681" y="3446332"/>
              <a:ext cx="97302" cy="102748"/>
            </a:xfrm>
            <a:custGeom>
              <a:avLst/>
              <a:gdLst/>
              <a:ahLst/>
              <a:cxnLst/>
              <a:rect l="l" t="t" r="r" b="b"/>
              <a:pathLst>
                <a:path w="2126" h="2245" extrusionOk="0">
                  <a:moveTo>
                    <a:pt x="2053" y="0"/>
                  </a:moveTo>
                  <a:cubicBezTo>
                    <a:pt x="2007" y="73"/>
                    <a:pt x="1934" y="192"/>
                    <a:pt x="1898" y="265"/>
                  </a:cubicBezTo>
                  <a:cubicBezTo>
                    <a:pt x="1706" y="493"/>
                    <a:pt x="1551" y="758"/>
                    <a:pt x="1323" y="986"/>
                  </a:cubicBezTo>
                  <a:cubicBezTo>
                    <a:pt x="1141" y="1250"/>
                    <a:pt x="913" y="1478"/>
                    <a:pt x="685" y="1670"/>
                  </a:cubicBezTo>
                  <a:cubicBezTo>
                    <a:pt x="456" y="1861"/>
                    <a:pt x="265" y="2017"/>
                    <a:pt x="37" y="2162"/>
                  </a:cubicBezTo>
                  <a:cubicBezTo>
                    <a:pt x="0" y="2208"/>
                    <a:pt x="0" y="2208"/>
                    <a:pt x="0" y="2245"/>
                  </a:cubicBezTo>
                  <a:lnTo>
                    <a:pt x="73" y="2245"/>
                  </a:lnTo>
                  <a:cubicBezTo>
                    <a:pt x="913" y="1670"/>
                    <a:pt x="1597" y="913"/>
                    <a:pt x="2126" y="37"/>
                  </a:cubicBezTo>
                  <a:cubicBezTo>
                    <a:pt x="2126" y="37"/>
                    <a:pt x="2126" y="0"/>
                    <a:pt x="2089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9" name="Google Shape;3469;p48"/>
            <p:cNvSpPr/>
            <p:nvPr/>
          </p:nvSpPr>
          <p:spPr>
            <a:xfrm>
              <a:off x="903670" y="3561168"/>
              <a:ext cx="111535" cy="116112"/>
            </a:xfrm>
            <a:custGeom>
              <a:avLst/>
              <a:gdLst/>
              <a:ahLst/>
              <a:cxnLst/>
              <a:rect l="l" t="t" r="r" b="b"/>
              <a:pathLst>
                <a:path w="2437" h="2537" extrusionOk="0">
                  <a:moveTo>
                    <a:pt x="2354" y="0"/>
                  </a:moveTo>
                  <a:cubicBezTo>
                    <a:pt x="2126" y="338"/>
                    <a:pt x="1862" y="684"/>
                    <a:pt x="1597" y="1022"/>
                  </a:cubicBezTo>
                  <a:cubicBezTo>
                    <a:pt x="1333" y="1332"/>
                    <a:pt x="1032" y="1633"/>
                    <a:pt x="722" y="1934"/>
                  </a:cubicBezTo>
                  <a:lnTo>
                    <a:pt x="722" y="1898"/>
                  </a:lnTo>
                  <a:cubicBezTo>
                    <a:pt x="493" y="2126"/>
                    <a:pt x="265" y="2281"/>
                    <a:pt x="37" y="2472"/>
                  </a:cubicBezTo>
                  <a:cubicBezTo>
                    <a:pt x="1" y="2472"/>
                    <a:pt x="1" y="2509"/>
                    <a:pt x="1" y="2509"/>
                  </a:cubicBezTo>
                  <a:cubicBezTo>
                    <a:pt x="19" y="2527"/>
                    <a:pt x="28" y="2536"/>
                    <a:pt x="37" y="2536"/>
                  </a:cubicBezTo>
                  <a:cubicBezTo>
                    <a:pt x="46" y="2536"/>
                    <a:pt x="56" y="2527"/>
                    <a:pt x="74" y="2509"/>
                  </a:cubicBezTo>
                  <a:cubicBezTo>
                    <a:pt x="302" y="2354"/>
                    <a:pt x="530" y="2208"/>
                    <a:pt x="758" y="2016"/>
                  </a:cubicBezTo>
                  <a:cubicBezTo>
                    <a:pt x="950" y="1825"/>
                    <a:pt x="1178" y="1633"/>
                    <a:pt x="1369" y="1405"/>
                  </a:cubicBezTo>
                  <a:cubicBezTo>
                    <a:pt x="1752" y="985"/>
                    <a:pt x="2090" y="529"/>
                    <a:pt x="2400" y="73"/>
                  </a:cubicBezTo>
                  <a:lnTo>
                    <a:pt x="2437" y="37"/>
                  </a:lnTo>
                  <a:lnTo>
                    <a:pt x="2400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0" name="Google Shape;3470;p48"/>
            <p:cNvSpPr/>
            <p:nvPr/>
          </p:nvSpPr>
          <p:spPr>
            <a:xfrm>
              <a:off x="917447" y="3724840"/>
              <a:ext cx="75196" cy="78125"/>
            </a:xfrm>
            <a:custGeom>
              <a:avLst/>
              <a:gdLst/>
              <a:ahLst/>
              <a:cxnLst/>
              <a:rect l="l" t="t" r="r" b="b"/>
              <a:pathLst>
                <a:path w="1643" h="1707" extrusionOk="0">
                  <a:moveTo>
                    <a:pt x="1561" y="0"/>
                  </a:moveTo>
                  <a:cubicBezTo>
                    <a:pt x="1369" y="265"/>
                    <a:pt x="1187" y="493"/>
                    <a:pt x="995" y="721"/>
                  </a:cubicBezTo>
                  <a:cubicBezTo>
                    <a:pt x="804" y="912"/>
                    <a:pt x="612" y="1141"/>
                    <a:pt x="384" y="1323"/>
                  </a:cubicBezTo>
                  <a:cubicBezTo>
                    <a:pt x="275" y="1442"/>
                    <a:pt x="156" y="1551"/>
                    <a:pt x="1" y="1633"/>
                  </a:cubicBezTo>
                  <a:lnTo>
                    <a:pt x="1" y="1670"/>
                  </a:lnTo>
                  <a:cubicBezTo>
                    <a:pt x="1" y="1706"/>
                    <a:pt x="46" y="1706"/>
                    <a:pt x="46" y="1706"/>
                  </a:cubicBezTo>
                  <a:cubicBezTo>
                    <a:pt x="192" y="1597"/>
                    <a:pt x="348" y="1478"/>
                    <a:pt x="457" y="1369"/>
                  </a:cubicBezTo>
                  <a:cubicBezTo>
                    <a:pt x="612" y="1214"/>
                    <a:pt x="767" y="1095"/>
                    <a:pt x="877" y="949"/>
                  </a:cubicBezTo>
                  <a:cubicBezTo>
                    <a:pt x="1141" y="684"/>
                    <a:pt x="1369" y="374"/>
                    <a:pt x="1597" y="73"/>
                  </a:cubicBezTo>
                  <a:cubicBezTo>
                    <a:pt x="1643" y="37"/>
                    <a:pt x="1643" y="37"/>
                    <a:pt x="1597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1" name="Google Shape;3471;p48"/>
            <p:cNvSpPr/>
            <p:nvPr/>
          </p:nvSpPr>
          <p:spPr>
            <a:xfrm>
              <a:off x="933329" y="3856749"/>
              <a:ext cx="45127" cy="48925"/>
            </a:xfrm>
            <a:custGeom>
              <a:avLst/>
              <a:gdLst/>
              <a:ahLst/>
              <a:cxnLst/>
              <a:rect l="l" t="t" r="r" b="b"/>
              <a:pathLst>
                <a:path w="986" h="1069" extrusionOk="0">
                  <a:moveTo>
                    <a:pt x="913" y="1"/>
                  </a:moveTo>
                  <a:cubicBezTo>
                    <a:pt x="794" y="156"/>
                    <a:pt x="685" y="311"/>
                    <a:pt x="566" y="457"/>
                  </a:cubicBezTo>
                  <a:cubicBezTo>
                    <a:pt x="457" y="576"/>
                    <a:pt x="338" y="722"/>
                    <a:pt x="229" y="840"/>
                  </a:cubicBezTo>
                  <a:cubicBezTo>
                    <a:pt x="156" y="877"/>
                    <a:pt x="74" y="950"/>
                    <a:pt x="1" y="995"/>
                  </a:cubicBezTo>
                  <a:lnTo>
                    <a:pt x="1" y="1032"/>
                  </a:lnTo>
                  <a:cubicBezTo>
                    <a:pt x="1" y="1068"/>
                    <a:pt x="37" y="1068"/>
                    <a:pt x="37" y="1068"/>
                  </a:cubicBezTo>
                  <a:cubicBezTo>
                    <a:pt x="156" y="995"/>
                    <a:pt x="229" y="913"/>
                    <a:pt x="302" y="840"/>
                  </a:cubicBezTo>
                  <a:lnTo>
                    <a:pt x="530" y="612"/>
                  </a:lnTo>
                  <a:cubicBezTo>
                    <a:pt x="685" y="421"/>
                    <a:pt x="840" y="229"/>
                    <a:pt x="949" y="37"/>
                  </a:cubicBezTo>
                  <a:lnTo>
                    <a:pt x="986" y="37"/>
                  </a:lnTo>
                  <a:lnTo>
                    <a:pt x="949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2" name="Google Shape;3472;p48"/>
            <p:cNvSpPr/>
            <p:nvPr/>
          </p:nvSpPr>
          <p:spPr>
            <a:xfrm>
              <a:off x="950859" y="3949066"/>
              <a:ext cx="18856" cy="24257"/>
            </a:xfrm>
            <a:custGeom>
              <a:avLst/>
              <a:gdLst/>
              <a:ahLst/>
              <a:cxnLst/>
              <a:rect l="l" t="t" r="r" b="b"/>
              <a:pathLst>
                <a:path w="412" h="530" extrusionOk="0">
                  <a:moveTo>
                    <a:pt x="338" y="0"/>
                  </a:moveTo>
                  <a:cubicBezTo>
                    <a:pt x="338" y="37"/>
                    <a:pt x="302" y="73"/>
                    <a:pt x="265" y="119"/>
                  </a:cubicBezTo>
                  <a:lnTo>
                    <a:pt x="302" y="119"/>
                  </a:lnTo>
                  <a:cubicBezTo>
                    <a:pt x="183" y="228"/>
                    <a:pt x="110" y="383"/>
                    <a:pt x="1" y="493"/>
                  </a:cubicBezTo>
                  <a:lnTo>
                    <a:pt x="1" y="529"/>
                  </a:lnTo>
                  <a:lnTo>
                    <a:pt x="37" y="529"/>
                  </a:lnTo>
                  <a:lnTo>
                    <a:pt x="265" y="301"/>
                  </a:lnTo>
                  <a:cubicBezTo>
                    <a:pt x="302" y="228"/>
                    <a:pt x="375" y="119"/>
                    <a:pt x="411" y="37"/>
                  </a:cubicBezTo>
                  <a:cubicBezTo>
                    <a:pt x="411" y="37"/>
                    <a:pt x="411" y="0"/>
                    <a:pt x="375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3" name="Google Shape;3473;p48"/>
            <p:cNvSpPr/>
            <p:nvPr/>
          </p:nvSpPr>
          <p:spPr>
            <a:xfrm>
              <a:off x="959234" y="4002891"/>
              <a:ext cx="14234" cy="19268"/>
            </a:xfrm>
            <a:custGeom>
              <a:avLst/>
              <a:gdLst/>
              <a:ahLst/>
              <a:cxnLst/>
              <a:rect l="l" t="t" r="r" b="b"/>
              <a:pathLst>
                <a:path w="311" h="421" extrusionOk="0">
                  <a:moveTo>
                    <a:pt x="274" y="1"/>
                  </a:moveTo>
                  <a:lnTo>
                    <a:pt x="228" y="37"/>
                  </a:lnTo>
                  <a:cubicBezTo>
                    <a:pt x="228" y="83"/>
                    <a:pt x="192" y="119"/>
                    <a:pt x="155" y="156"/>
                  </a:cubicBezTo>
                  <a:cubicBezTo>
                    <a:pt x="119" y="229"/>
                    <a:pt x="82" y="311"/>
                    <a:pt x="0" y="384"/>
                  </a:cubicBezTo>
                  <a:lnTo>
                    <a:pt x="0" y="421"/>
                  </a:lnTo>
                  <a:lnTo>
                    <a:pt x="82" y="421"/>
                  </a:lnTo>
                  <a:cubicBezTo>
                    <a:pt x="119" y="348"/>
                    <a:pt x="155" y="311"/>
                    <a:pt x="192" y="265"/>
                  </a:cubicBezTo>
                  <a:cubicBezTo>
                    <a:pt x="228" y="192"/>
                    <a:pt x="274" y="119"/>
                    <a:pt x="310" y="83"/>
                  </a:cubicBezTo>
                  <a:lnTo>
                    <a:pt x="310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4" name="Google Shape;3474;p48"/>
            <p:cNvSpPr/>
            <p:nvPr/>
          </p:nvSpPr>
          <p:spPr>
            <a:xfrm>
              <a:off x="1255273" y="3468896"/>
              <a:ext cx="36339" cy="81878"/>
            </a:xfrm>
            <a:custGeom>
              <a:avLst/>
              <a:gdLst/>
              <a:ahLst/>
              <a:cxnLst/>
              <a:rect l="l" t="t" r="r" b="b"/>
              <a:pathLst>
                <a:path w="794" h="1789" extrusionOk="0">
                  <a:moveTo>
                    <a:pt x="0" y="0"/>
                  </a:moveTo>
                  <a:lnTo>
                    <a:pt x="0" y="37"/>
                  </a:lnTo>
                  <a:cubicBezTo>
                    <a:pt x="0" y="119"/>
                    <a:pt x="0" y="192"/>
                    <a:pt x="37" y="265"/>
                  </a:cubicBezTo>
                  <a:cubicBezTo>
                    <a:pt x="37" y="347"/>
                    <a:pt x="73" y="420"/>
                    <a:pt x="73" y="493"/>
                  </a:cubicBezTo>
                  <a:cubicBezTo>
                    <a:pt x="146" y="648"/>
                    <a:pt x="192" y="757"/>
                    <a:pt x="265" y="912"/>
                  </a:cubicBezTo>
                  <a:cubicBezTo>
                    <a:pt x="374" y="1213"/>
                    <a:pt x="566" y="1487"/>
                    <a:pt x="721" y="1752"/>
                  </a:cubicBezTo>
                  <a:lnTo>
                    <a:pt x="757" y="1788"/>
                  </a:lnTo>
                  <a:lnTo>
                    <a:pt x="794" y="1788"/>
                  </a:lnTo>
                  <a:lnTo>
                    <a:pt x="794" y="1715"/>
                  </a:lnTo>
                  <a:cubicBezTo>
                    <a:pt x="684" y="1560"/>
                    <a:pt x="566" y="1368"/>
                    <a:pt x="456" y="1177"/>
                  </a:cubicBezTo>
                  <a:cubicBezTo>
                    <a:pt x="374" y="985"/>
                    <a:pt x="265" y="803"/>
                    <a:pt x="192" y="575"/>
                  </a:cubicBezTo>
                  <a:lnTo>
                    <a:pt x="192" y="611"/>
                  </a:lnTo>
                  <a:cubicBezTo>
                    <a:pt x="192" y="493"/>
                    <a:pt x="146" y="420"/>
                    <a:pt x="110" y="347"/>
                  </a:cubicBezTo>
                  <a:cubicBezTo>
                    <a:pt x="110" y="228"/>
                    <a:pt x="73" y="119"/>
                    <a:pt x="73" y="37"/>
                  </a:cubicBezTo>
                  <a:cubicBezTo>
                    <a:pt x="73" y="0"/>
                    <a:pt x="37" y="0"/>
                    <a:pt x="37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5" name="Google Shape;3475;p48"/>
            <p:cNvSpPr/>
            <p:nvPr/>
          </p:nvSpPr>
          <p:spPr>
            <a:xfrm>
              <a:off x="1213485" y="3554074"/>
              <a:ext cx="55608" cy="97210"/>
            </a:xfrm>
            <a:custGeom>
              <a:avLst/>
              <a:gdLst/>
              <a:ahLst/>
              <a:cxnLst/>
              <a:rect l="l" t="t" r="r" b="b"/>
              <a:pathLst>
                <a:path w="1215" h="2124" extrusionOk="0">
                  <a:moveTo>
                    <a:pt x="37" y="0"/>
                  </a:moveTo>
                  <a:cubicBezTo>
                    <a:pt x="37" y="0"/>
                    <a:pt x="1" y="0"/>
                    <a:pt x="37" y="37"/>
                  </a:cubicBezTo>
                  <a:cubicBezTo>
                    <a:pt x="110" y="420"/>
                    <a:pt x="265" y="766"/>
                    <a:pt x="457" y="1104"/>
                  </a:cubicBezTo>
                  <a:cubicBezTo>
                    <a:pt x="530" y="1295"/>
                    <a:pt x="649" y="1451"/>
                    <a:pt x="758" y="1633"/>
                  </a:cubicBezTo>
                  <a:cubicBezTo>
                    <a:pt x="877" y="1788"/>
                    <a:pt x="1023" y="1943"/>
                    <a:pt x="1141" y="2089"/>
                  </a:cubicBezTo>
                  <a:cubicBezTo>
                    <a:pt x="1159" y="2112"/>
                    <a:pt x="1169" y="2123"/>
                    <a:pt x="1178" y="2123"/>
                  </a:cubicBezTo>
                  <a:cubicBezTo>
                    <a:pt x="1187" y="2123"/>
                    <a:pt x="1196" y="2112"/>
                    <a:pt x="1214" y="2089"/>
                  </a:cubicBezTo>
                  <a:lnTo>
                    <a:pt x="1214" y="2053"/>
                  </a:lnTo>
                  <a:cubicBezTo>
                    <a:pt x="1059" y="1907"/>
                    <a:pt x="913" y="1715"/>
                    <a:pt x="795" y="1524"/>
                  </a:cubicBezTo>
                  <a:lnTo>
                    <a:pt x="795" y="1560"/>
                  </a:lnTo>
                  <a:cubicBezTo>
                    <a:pt x="530" y="1177"/>
                    <a:pt x="338" y="766"/>
                    <a:pt x="192" y="347"/>
                  </a:cubicBezTo>
                  <a:cubicBezTo>
                    <a:pt x="147" y="228"/>
                    <a:pt x="110" y="119"/>
                    <a:pt x="74" y="37"/>
                  </a:cubicBezTo>
                  <a:cubicBezTo>
                    <a:pt x="74" y="0"/>
                    <a:pt x="74" y="0"/>
                    <a:pt x="37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6" name="Google Shape;3476;p48"/>
            <p:cNvSpPr/>
            <p:nvPr/>
          </p:nvSpPr>
          <p:spPr>
            <a:xfrm>
              <a:off x="1178425" y="3665523"/>
              <a:ext cx="59315" cy="90665"/>
            </a:xfrm>
            <a:custGeom>
              <a:avLst/>
              <a:gdLst/>
              <a:ahLst/>
              <a:cxnLst/>
              <a:rect l="l" t="t" r="r" b="b"/>
              <a:pathLst>
                <a:path w="1296" h="1981" extrusionOk="0">
                  <a:moveTo>
                    <a:pt x="46" y="1"/>
                  </a:moveTo>
                  <a:lnTo>
                    <a:pt x="46" y="37"/>
                  </a:lnTo>
                  <a:lnTo>
                    <a:pt x="1" y="37"/>
                  </a:lnTo>
                  <a:lnTo>
                    <a:pt x="1" y="74"/>
                  </a:lnTo>
                  <a:cubicBezTo>
                    <a:pt x="156" y="420"/>
                    <a:pt x="347" y="758"/>
                    <a:pt x="539" y="1105"/>
                  </a:cubicBezTo>
                  <a:cubicBezTo>
                    <a:pt x="648" y="1251"/>
                    <a:pt x="767" y="1406"/>
                    <a:pt x="876" y="1561"/>
                  </a:cubicBezTo>
                  <a:cubicBezTo>
                    <a:pt x="995" y="1707"/>
                    <a:pt x="1104" y="1825"/>
                    <a:pt x="1259" y="1980"/>
                  </a:cubicBezTo>
                  <a:lnTo>
                    <a:pt x="1296" y="1980"/>
                  </a:lnTo>
                  <a:lnTo>
                    <a:pt x="1296" y="1935"/>
                  </a:lnTo>
                  <a:lnTo>
                    <a:pt x="1296" y="1898"/>
                  </a:lnTo>
                  <a:lnTo>
                    <a:pt x="1259" y="1862"/>
                  </a:lnTo>
                  <a:cubicBezTo>
                    <a:pt x="1031" y="1670"/>
                    <a:pt x="840" y="1442"/>
                    <a:pt x="685" y="1214"/>
                  </a:cubicBezTo>
                  <a:cubicBezTo>
                    <a:pt x="457" y="840"/>
                    <a:pt x="229" y="457"/>
                    <a:pt x="83" y="37"/>
                  </a:cubicBezTo>
                  <a:lnTo>
                    <a:pt x="83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7" name="Google Shape;3477;p48"/>
            <p:cNvSpPr/>
            <p:nvPr/>
          </p:nvSpPr>
          <p:spPr>
            <a:xfrm>
              <a:off x="1134990" y="3782053"/>
              <a:ext cx="68102" cy="90620"/>
            </a:xfrm>
            <a:custGeom>
              <a:avLst/>
              <a:gdLst/>
              <a:ahLst/>
              <a:cxnLst/>
              <a:rect l="l" t="t" r="r" b="b"/>
              <a:pathLst>
                <a:path w="1488" h="1980" extrusionOk="0">
                  <a:moveTo>
                    <a:pt x="37" y="0"/>
                  </a:moveTo>
                  <a:lnTo>
                    <a:pt x="1" y="36"/>
                  </a:lnTo>
                  <a:lnTo>
                    <a:pt x="1" y="73"/>
                  </a:lnTo>
                  <a:cubicBezTo>
                    <a:pt x="37" y="155"/>
                    <a:pt x="83" y="228"/>
                    <a:pt x="119" y="347"/>
                  </a:cubicBezTo>
                  <a:cubicBezTo>
                    <a:pt x="156" y="420"/>
                    <a:pt x="229" y="493"/>
                    <a:pt x="265" y="611"/>
                  </a:cubicBezTo>
                  <a:cubicBezTo>
                    <a:pt x="384" y="757"/>
                    <a:pt x="493" y="949"/>
                    <a:pt x="612" y="1104"/>
                  </a:cubicBezTo>
                  <a:cubicBezTo>
                    <a:pt x="840" y="1405"/>
                    <a:pt x="1141" y="1715"/>
                    <a:pt x="1451" y="1980"/>
                  </a:cubicBezTo>
                  <a:lnTo>
                    <a:pt x="1488" y="1980"/>
                  </a:lnTo>
                  <a:lnTo>
                    <a:pt x="1488" y="1943"/>
                  </a:lnTo>
                  <a:lnTo>
                    <a:pt x="1488" y="1898"/>
                  </a:lnTo>
                  <a:cubicBezTo>
                    <a:pt x="1296" y="1752"/>
                    <a:pt x="1141" y="1596"/>
                    <a:pt x="950" y="1405"/>
                  </a:cubicBezTo>
                  <a:cubicBezTo>
                    <a:pt x="804" y="1213"/>
                    <a:pt x="648" y="1031"/>
                    <a:pt x="493" y="803"/>
                  </a:cubicBezTo>
                  <a:lnTo>
                    <a:pt x="493" y="839"/>
                  </a:lnTo>
                  <a:cubicBezTo>
                    <a:pt x="420" y="684"/>
                    <a:pt x="347" y="575"/>
                    <a:pt x="265" y="456"/>
                  </a:cubicBezTo>
                  <a:cubicBezTo>
                    <a:pt x="192" y="301"/>
                    <a:pt x="156" y="155"/>
                    <a:pt x="83" y="36"/>
                  </a:cubicBezTo>
                  <a:lnTo>
                    <a:pt x="83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8" name="Google Shape;3478;p48"/>
            <p:cNvSpPr/>
            <p:nvPr/>
          </p:nvSpPr>
          <p:spPr>
            <a:xfrm>
              <a:off x="1128308" y="3903937"/>
              <a:ext cx="45173" cy="50573"/>
            </a:xfrm>
            <a:custGeom>
              <a:avLst/>
              <a:gdLst/>
              <a:ahLst/>
              <a:cxnLst/>
              <a:rect l="l" t="t" r="r" b="b"/>
              <a:pathLst>
                <a:path w="987" h="1105" extrusionOk="0">
                  <a:moveTo>
                    <a:pt x="1" y="1"/>
                  </a:moveTo>
                  <a:lnTo>
                    <a:pt x="1" y="37"/>
                  </a:lnTo>
                  <a:cubicBezTo>
                    <a:pt x="265" y="420"/>
                    <a:pt x="530" y="831"/>
                    <a:pt x="913" y="1105"/>
                  </a:cubicBezTo>
                  <a:lnTo>
                    <a:pt x="986" y="1105"/>
                  </a:lnTo>
                  <a:cubicBezTo>
                    <a:pt x="986" y="1059"/>
                    <a:pt x="986" y="1059"/>
                    <a:pt x="950" y="1023"/>
                  </a:cubicBezTo>
                  <a:cubicBezTo>
                    <a:pt x="913" y="986"/>
                    <a:pt x="831" y="950"/>
                    <a:pt x="794" y="913"/>
                  </a:cubicBezTo>
                  <a:cubicBezTo>
                    <a:pt x="493" y="649"/>
                    <a:pt x="265" y="302"/>
                    <a:pt x="37" y="1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9" name="Google Shape;3479;p48"/>
            <p:cNvSpPr/>
            <p:nvPr/>
          </p:nvSpPr>
          <p:spPr>
            <a:xfrm>
              <a:off x="1121213" y="4004585"/>
              <a:ext cx="25950" cy="31351"/>
            </a:xfrm>
            <a:custGeom>
              <a:avLst/>
              <a:gdLst/>
              <a:ahLst/>
              <a:cxnLst/>
              <a:rect l="l" t="t" r="r" b="b"/>
              <a:pathLst>
                <a:path w="567" h="685" extrusionOk="0">
                  <a:moveTo>
                    <a:pt x="37" y="0"/>
                  </a:moveTo>
                  <a:lnTo>
                    <a:pt x="1" y="46"/>
                  </a:lnTo>
                  <a:lnTo>
                    <a:pt x="1" y="82"/>
                  </a:lnTo>
                  <a:cubicBezTo>
                    <a:pt x="74" y="192"/>
                    <a:pt x="156" y="274"/>
                    <a:pt x="229" y="384"/>
                  </a:cubicBezTo>
                  <a:cubicBezTo>
                    <a:pt x="302" y="502"/>
                    <a:pt x="420" y="575"/>
                    <a:pt x="493" y="685"/>
                  </a:cubicBezTo>
                  <a:cubicBezTo>
                    <a:pt x="530" y="685"/>
                    <a:pt x="566" y="685"/>
                    <a:pt x="566" y="648"/>
                  </a:cubicBezTo>
                  <a:lnTo>
                    <a:pt x="566" y="612"/>
                  </a:lnTo>
                  <a:cubicBezTo>
                    <a:pt x="530" y="575"/>
                    <a:pt x="493" y="575"/>
                    <a:pt x="493" y="539"/>
                  </a:cubicBezTo>
                  <a:cubicBezTo>
                    <a:pt x="420" y="502"/>
                    <a:pt x="338" y="420"/>
                    <a:pt x="302" y="347"/>
                  </a:cubicBezTo>
                  <a:cubicBezTo>
                    <a:pt x="229" y="274"/>
                    <a:pt x="192" y="192"/>
                    <a:pt x="110" y="119"/>
                  </a:cubicBezTo>
                  <a:lnTo>
                    <a:pt x="110" y="155"/>
                  </a:lnTo>
                  <a:cubicBezTo>
                    <a:pt x="110" y="119"/>
                    <a:pt x="74" y="82"/>
                    <a:pt x="74" y="46"/>
                  </a:cubicBezTo>
                  <a:lnTo>
                    <a:pt x="37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0" name="Google Shape;3480;p48"/>
            <p:cNvSpPr/>
            <p:nvPr/>
          </p:nvSpPr>
          <p:spPr>
            <a:xfrm>
              <a:off x="1122907" y="4065550"/>
              <a:ext cx="12128" cy="10069"/>
            </a:xfrm>
            <a:custGeom>
              <a:avLst/>
              <a:gdLst/>
              <a:ahLst/>
              <a:cxnLst/>
              <a:rect l="l" t="t" r="r" b="b"/>
              <a:pathLst>
                <a:path w="265" h="220" extrusionOk="0">
                  <a:moveTo>
                    <a:pt x="37" y="0"/>
                  </a:moveTo>
                  <a:lnTo>
                    <a:pt x="0" y="37"/>
                  </a:lnTo>
                  <a:lnTo>
                    <a:pt x="37" y="82"/>
                  </a:lnTo>
                  <a:cubicBezTo>
                    <a:pt x="73" y="119"/>
                    <a:pt x="155" y="155"/>
                    <a:pt x="192" y="192"/>
                  </a:cubicBezTo>
                  <a:cubicBezTo>
                    <a:pt x="210" y="210"/>
                    <a:pt x="219" y="219"/>
                    <a:pt x="228" y="219"/>
                  </a:cubicBezTo>
                  <a:cubicBezTo>
                    <a:pt x="237" y="219"/>
                    <a:pt x="247" y="210"/>
                    <a:pt x="265" y="192"/>
                  </a:cubicBezTo>
                  <a:cubicBezTo>
                    <a:pt x="265" y="192"/>
                    <a:pt x="265" y="155"/>
                    <a:pt x="228" y="155"/>
                  </a:cubicBezTo>
                  <a:cubicBezTo>
                    <a:pt x="192" y="119"/>
                    <a:pt x="119" y="82"/>
                    <a:pt x="73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1" name="Google Shape;3481;p48"/>
            <p:cNvSpPr/>
            <p:nvPr/>
          </p:nvSpPr>
          <p:spPr>
            <a:xfrm>
              <a:off x="1295321" y="3474297"/>
              <a:ext cx="55608" cy="53914"/>
            </a:xfrm>
            <a:custGeom>
              <a:avLst/>
              <a:gdLst/>
              <a:ahLst/>
              <a:cxnLst/>
              <a:rect l="l" t="t" r="r" b="b"/>
              <a:pathLst>
                <a:path w="1215" h="1178" extrusionOk="0">
                  <a:moveTo>
                    <a:pt x="1141" y="1"/>
                  </a:moveTo>
                  <a:cubicBezTo>
                    <a:pt x="1096" y="74"/>
                    <a:pt x="1023" y="147"/>
                    <a:pt x="986" y="229"/>
                  </a:cubicBezTo>
                  <a:cubicBezTo>
                    <a:pt x="950" y="265"/>
                    <a:pt x="868" y="338"/>
                    <a:pt x="831" y="411"/>
                  </a:cubicBezTo>
                  <a:cubicBezTo>
                    <a:pt x="603" y="685"/>
                    <a:pt x="302" y="913"/>
                    <a:pt x="1" y="1095"/>
                  </a:cubicBezTo>
                  <a:lnTo>
                    <a:pt x="1" y="1141"/>
                  </a:lnTo>
                  <a:lnTo>
                    <a:pt x="1" y="1177"/>
                  </a:lnTo>
                  <a:lnTo>
                    <a:pt x="37" y="1177"/>
                  </a:lnTo>
                  <a:cubicBezTo>
                    <a:pt x="265" y="1022"/>
                    <a:pt x="494" y="831"/>
                    <a:pt x="685" y="639"/>
                  </a:cubicBezTo>
                  <a:cubicBezTo>
                    <a:pt x="868" y="493"/>
                    <a:pt x="1059" y="265"/>
                    <a:pt x="1178" y="37"/>
                  </a:cubicBezTo>
                  <a:cubicBezTo>
                    <a:pt x="1214" y="37"/>
                    <a:pt x="1178" y="1"/>
                    <a:pt x="1178" y="1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2" name="Google Shape;3482;p48"/>
            <p:cNvSpPr/>
            <p:nvPr/>
          </p:nvSpPr>
          <p:spPr>
            <a:xfrm>
              <a:off x="1274450" y="3566157"/>
              <a:ext cx="83571" cy="60093"/>
            </a:xfrm>
            <a:custGeom>
              <a:avLst/>
              <a:gdLst/>
              <a:ahLst/>
              <a:cxnLst/>
              <a:rect l="l" t="t" r="r" b="b"/>
              <a:pathLst>
                <a:path w="1826" h="1313" extrusionOk="0">
                  <a:moveTo>
                    <a:pt x="1780" y="1"/>
                  </a:moveTo>
                  <a:lnTo>
                    <a:pt x="1743" y="46"/>
                  </a:lnTo>
                  <a:cubicBezTo>
                    <a:pt x="1479" y="311"/>
                    <a:pt x="1178" y="575"/>
                    <a:pt x="831" y="803"/>
                  </a:cubicBezTo>
                  <a:cubicBezTo>
                    <a:pt x="566" y="958"/>
                    <a:pt x="302" y="1104"/>
                    <a:pt x="1" y="1260"/>
                  </a:cubicBezTo>
                  <a:lnTo>
                    <a:pt x="1" y="1296"/>
                  </a:lnTo>
                  <a:cubicBezTo>
                    <a:pt x="1" y="1296"/>
                    <a:pt x="17" y="1312"/>
                    <a:pt x="28" y="1312"/>
                  </a:cubicBezTo>
                  <a:cubicBezTo>
                    <a:pt x="33" y="1312"/>
                    <a:pt x="37" y="1308"/>
                    <a:pt x="37" y="1296"/>
                  </a:cubicBezTo>
                  <a:cubicBezTo>
                    <a:pt x="183" y="1260"/>
                    <a:pt x="375" y="1187"/>
                    <a:pt x="530" y="1068"/>
                  </a:cubicBezTo>
                  <a:cubicBezTo>
                    <a:pt x="685" y="995"/>
                    <a:pt x="831" y="913"/>
                    <a:pt x="986" y="803"/>
                  </a:cubicBezTo>
                  <a:cubicBezTo>
                    <a:pt x="1287" y="575"/>
                    <a:pt x="1552" y="347"/>
                    <a:pt x="1825" y="83"/>
                  </a:cubicBezTo>
                  <a:lnTo>
                    <a:pt x="1825" y="46"/>
                  </a:lnTo>
                  <a:lnTo>
                    <a:pt x="1780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3" name="Google Shape;3483;p48"/>
            <p:cNvSpPr/>
            <p:nvPr/>
          </p:nvSpPr>
          <p:spPr>
            <a:xfrm>
              <a:off x="1249826" y="3667216"/>
              <a:ext cx="95654" cy="55562"/>
            </a:xfrm>
            <a:custGeom>
              <a:avLst/>
              <a:gdLst/>
              <a:ahLst/>
              <a:cxnLst/>
              <a:rect l="l" t="t" r="r" b="b"/>
              <a:pathLst>
                <a:path w="2090" h="1214" extrusionOk="0">
                  <a:moveTo>
                    <a:pt x="2017" y="0"/>
                  </a:moveTo>
                  <a:cubicBezTo>
                    <a:pt x="1825" y="192"/>
                    <a:pt x="1597" y="347"/>
                    <a:pt x="1369" y="493"/>
                  </a:cubicBezTo>
                  <a:cubicBezTo>
                    <a:pt x="995" y="757"/>
                    <a:pt x="539" y="949"/>
                    <a:pt x="83" y="1104"/>
                  </a:cubicBezTo>
                  <a:cubicBezTo>
                    <a:pt x="83" y="1104"/>
                    <a:pt x="37" y="1141"/>
                    <a:pt x="1" y="1141"/>
                  </a:cubicBezTo>
                  <a:lnTo>
                    <a:pt x="1" y="1177"/>
                  </a:lnTo>
                  <a:lnTo>
                    <a:pt x="1" y="1214"/>
                  </a:lnTo>
                  <a:lnTo>
                    <a:pt x="37" y="1214"/>
                  </a:lnTo>
                  <a:cubicBezTo>
                    <a:pt x="229" y="1141"/>
                    <a:pt x="384" y="1104"/>
                    <a:pt x="575" y="1031"/>
                  </a:cubicBezTo>
                  <a:cubicBezTo>
                    <a:pt x="767" y="913"/>
                    <a:pt x="913" y="840"/>
                    <a:pt x="1104" y="721"/>
                  </a:cubicBezTo>
                  <a:cubicBezTo>
                    <a:pt x="1296" y="648"/>
                    <a:pt x="1451" y="529"/>
                    <a:pt x="1597" y="420"/>
                  </a:cubicBezTo>
                  <a:cubicBezTo>
                    <a:pt x="1752" y="301"/>
                    <a:pt x="1907" y="192"/>
                    <a:pt x="2053" y="37"/>
                  </a:cubicBezTo>
                  <a:cubicBezTo>
                    <a:pt x="2090" y="37"/>
                    <a:pt x="2090" y="0"/>
                    <a:pt x="2053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4" name="Google Shape;3484;p48"/>
            <p:cNvSpPr/>
            <p:nvPr/>
          </p:nvSpPr>
          <p:spPr>
            <a:xfrm>
              <a:off x="1215179" y="3777018"/>
              <a:ext cx="93961" cy="57255"/>
            </a:xfrm>
            <a:custGeom>
              <a:avLst/>
              <a:gdLst/>
              <a:ahLst/>
              <a:cxnLst/>
              <a:rect l="l" t="t" r="r" b="b"/>
              <a:pathLst>
                <a:path w="2053" h="1251" extrusionOk="0">
                  <a:moveTo>
                    <a:pt x="2016" y="1"/>
                  </a:moveTo>
                  <a:lnTo>
                    <a:pt x="2016" y="37"/>
                  </a:lnTo>
                  <a:cubicBezTo>
                    <a:pt x="1861" y="146"/>
                    <a:pt x="1670" y="302"/>
                    <a:pt x="1478" y="411"/>
                  </a:cubicBezTo>
                  <a:cubicBezTo>
                    <a:pt x="1022" y="721"/>
                    <a:pt x="529" y="949"/>
                    <a:pt x="0" y="1177"/>
                  </a:cubicBezTo>
                  <a:lnTo>
                    <a:pt x="0" y="1214"/>
                  </a:lnTo>
                  <a:cubicBezTo>
                    <a:pt x="0" y="1250"/>
                    <a:pt x="37" y="1250"/>
                    <a:pt x="37" y="1250"/>
                  </a:cubicBezTo>
                  <a:cubicBezTo>
                    <a:pt x="383" y="1059"/>
                    <a:pt x="758" y="913"/>
                    <a:pt x="1104" y="721"/>
                  </a:cubicBezTo>
                  <a:cubicBezTo>
                    <a:pt x="1442" y="566"/>
                    <a:pt x="1752" y="338"/>
                    <a:pt x="2053" y="74"/>
                  </a:cubicBezTo>
                  <a:lnTo>
                    <a:pt x="2053" y="37"/>
                  </a:lnTo>
                  <a:lnTo>
                    <a:pt x="2016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5" name="Google Shape;3485;p48"/>
            <p:cNvSpPr/>
            <p:nvPr/>
          </p:nvSpPr>
          <p:spPr>
            <a:xfrm>
              <a:off x="1185520" y="3875972"/>
              <a:ext cx="94006" cy="48880"/>
            </a:xfrm>
            <a:custGeom>
              <a:avLst/>
              <a:gdLst/>
              <a:ahLst/>
              <a:cxnLst/>
              <a:rect l="l" t="t" r="r" b="b"/>
              <a:pathLst>
                <a:path w="2054" h="1068" extrusionOk="0">
                  <a:moveTo>
                    <a:pt x="1980" y="1"/>
                  </a:moveTo>
                  <a:cubicBezTo>
                    <a:pt x="1898" y="74"/>
                    <a:pt x="1825" y="119"/>
                    <a:pt x="1716" y="192"/>
                  </a:cubicBezTo>
                  <a:cubicBezTo>
                    <a:pt x="1296" y="493"/>
                    <a:pt x="803" y="721"/>
                    <a:pt x="302" y="913"/>
                  </a:cubicBezTo>
                  <a:cubicBezTo>
                    <a:pt x="229" y="913"/>
                    <a:pt x="119" y="949"/>
                    <a:pt x="1" y="986"/>
                  </a:cubicBezTo>
                  <a:lnTo>
                    <a:pt x="1" y="1031"/>
                  </a:lnTo>
                  <a:cubicBezTo>
                    <a:pt x="1" y="1031"/>
                    <a:pt x="1" y="1068"/>
                    <a:pt x="37" y="1068"/>
                  </a:cubicBezTo>
                  <a:cubicBezTo>
                    <a:pt x="384" y="949"/>
                    <a:pt x="758" y="840"/>
                    <a:pt x="1068" y="648"/>
                  </a:cubicBezTo>
                  <a:cubicBezTo>
                    <a:pt x="1406" y="493"/>
                    <a:pt x="1716" y="265"/>
                    <a:pt x="2017" y="74"/>
                  </a:cubicBezTo>
                  <a:lnTo>
                    <a:pt x="2053" y="37"/>
                  </a:lnTo>
                  <a:lnTo>
                    <a:pt x="2017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6" name="Google Shape;3486;p48"/>
            <p:cNvSpPr/>
            <p:nvPr/>
          </p:nvSpPr>
          <p:spPr>
            <a:xfrm>
              <a:off x="1161308" y="3964902"/>
              <a:ext cx="61008" cy="29291"/>
            </a:xfrm>
            <a:custGeom>
              <a:avLst/>
              <a:gdLst/>
              <a:ahLst/>
              <a:cxnLst/>
              <a:rect l="l" t="t" r="r" b="b"/>
              <a:pathLst>
                <a:path w="1333" h="640" extrusionOk="0">
                  <a:moveTo>
                    <a:pt x="1287" y="1"/>
                  </a:moveTo>
                  <a:cubicBezTo>
                    <a:pt x="949" y="183"/>
                    <a:pt x="603" y="375"/>
                    <a:pt x="265" y="493"/>
                  </a:cubicBezTo>
                  <a:cubicBezTo>
                    <a:pt x="192" y="530"/>
                    <a:pt x="110" y="530"/>
                    <a:pt x="37" y="566"/>
                  </a:cubicBezTo>
                  <a:cubicBezTo>
                    <a:pt x="1" y="566"/>
                    <a:pt x="1" y="566"/>
                    <a:pt x="1" y="603"/>
                  </a:cubicBezTo>
                  <a:cubicBezTo>
                    <a:pt x="1" y="603"/>
                    <a:pt x="1" y="639"/>
                    <a:pt x="37" y="639"/>
                  </a:cubicBezTo>
                  <a:cubicBezTo>
                    <a:pt x="493" y="530"/>
                    <a:pt x="913" y="265"/>
                    <a:pt x="1332" y="37"/>
                  </a:cubicBezTo>
                  <a:lnTo>
                    <a:pt x="1332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7" name="Google Shape;3487;p48"/>
            <p:cNvSpPr/>
            <p:nvPr/>
          </p:nvSpPr>
          <p:spPr>
            <a:xfrm>
              <a:off x="1142084" y="4034244"/>
              <a:ext cx="34738" cy="19222"/>
            </a:xfrm>
            <a:custGeom>
              <a:avLst/>
              <a:gdLst/>
              <a:ahLst/>
              <a:cxnLst/>
              <a:rect l="l" t="t" r="r" b="b"/>
              <a:pathLst>
                <a:path w="759" h="420" extrusionOk="0">
                  <a:moveTo>
                    <a:pt x="685" y="0"/>
                  </a:moveTo>
                  <a:cubicBezTo>
                    <a:pt x="612" y="82"/>
                    <a:pt x="493" y="119"/>
                    <a:pt x="384" y="192"/>
                  </a:cubicBezTo>
                  <a:cubicBezTo>
                    <a:pt x="265" y="265"/>
                    <a:pt x="156" y="310"/>
                    <a:pt x="37" y="347"/>
                  </a:cubicBezTo>
                  <a:cubicBezTo>
                    <a:pt x="1" y="347"/>
                    <a:pt x="1" y="383"/>
                    <a:pt x="1" y="420"/>
                  </a:cubicBezTo>
                  <a:lnTo>
                    <a:pt x="74" y="420"/>
                  </a:lnTo>
                  <a:cubicBezTo>
                    <a:pt x="110" y="383"/>
                    <a:pt x="192" y="383"/>
                    <a:pt x="229" y="347"/>
                  </a:cubicBezTo>
                  <a:cubicBezTo>
                    <a:pt x="302" y="310"/>
                    <a:pt x="338" y="310"/>
                    <a:pt x="384" y="265"/>
                  </a:cubicBezTo>
                  <a:cubicBezTo>
                    <a:pt x="493" y="192"/>
                    <a:pt x="612" y="119"/>
                    <a:pt x="722" y="82"/>
                  </a:cubicBezTo>
                  <a:lnTo>
                    <a:pt x="758" y="37"/>
                  </a:lnTo>
                  <a:lnTo>
                    <a:pt x="758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8" name="Google Shape;3488;p48"/>
            <p:cNvSpPr/>
            <p:nvPr/>
          </p:nvSpPr>
          <p:spPr>
            <a:xfrm>
              <a:off x="781740" y="4161163"/>
              <a:ext cx="524038" cy="442206"/>
            </a:xfrm>
            <a:custGeom>
              <a:avLst/>
              <a:gdLst/>
              <a:ahLst/>
              <a:cxnLst/>
              <a:rect l="l" t="t" r="r" b="b"/>
              <a:pathLst>
                <a:path w="11450" h="9662" extrusionOk="0">
                  <a:moveTo>
                    <a:pt x="311" y="0"/>
                  </a:moveTo>
                  <a:cubicBezTo>
                    <a:pt x="156" y="575"/>
                    <a:pt x="83" y="1223"/>
                    <a:pt x="47" y="1825"/>
                  </a:cubicBezTo>
                  <a:cubicBezTo>
                    <a:pt x="1" y="2172"/>
                    <a:pt x="1" y="2509"/>
                    <a:pt x="1" y="2856"/>
                  </a:cubicBezTo>
                  <a:cubicBezTo>
                    <a:pt x="47" y="3503"/>
                    <a:pt x="83" y="4188"/>
                    <a:pt x="229" y="4835"/>
                  </a:cubicBezTo>
                  <a:cubicBezTo>
                    <a:pt x="229" y="4908"/>
                    <a:pt x="229" y="4981"/>
                    <a:pt x="275" y="5063"/>
                  </a:cubicBezTo>
                  <a:cubicBezTo>
                    <a:pt x="457" y="6122"/>
                    <a:pt x="840" y="7153"/>
                    <a:pt x="1333" y="8028"/>
                  </a:cubicBezTo>
                  <a:cubicBezTo>
                    <a:pt x="1451" y="8256"/>
                    <a:pt x="1597" y="8484"/>
                    <a:pt x="1753" y="8667"/>
                  </a:cubicBezTo>
                  <a:cubicBezTo>
                    <a:pt x="1826" y="8785"/>
                    <a:pt x="1944" y="8941"/>
                    <a:pt x="2017" y="9050"/>
                  </a:cubicBezTo>
                  <a:cubicBezTo>
                    <a:pt x="2209" y="9278"/>
                    <a:pt x="2400" y="9470"/>
                    <a:pt x="2592" y="9661"/>
                  </a:cubicBezTo>
                  <a:lnTo>
                    <a:pt x="8750" y="9661"/>
                  </a:lnTo>
                  <a:cubicBezTo>
                    <a:pt x="9242" y="9205"/>
                    <a:pt x="9698" y="8594"/>
                    <a:pt x="10082" y="7873"/>
                  </a:cubicBezTo>
                  <a:cubicBezTo>
                    <a:pt x="10574" y="6997"/>
                    <a:pt x="10948" y="5930"/>
                    <a:pt x="11140" y="4835"/>
                  </a:cubicBezTo>
                  <a:cubicBezTo>
                    <a:pt x="11450" y="3239"/>
                    <a:pt x="11404" y="1560"/>
                    <a:pt x="11067" y="0"/>
                  </a:cubicBezTo>
                  <a:close/>
                </a:path>
              </a:pathLst>
            </a:custGeom>
            <a:solidFill>
              <a:srgbClr val="FEBF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9" name="Google Shape;3489;p48"/>
            <p:cNvSpPr/>
            <p:nvPr/>
          </p:nvSpPr>
          <p:spPr>
            <a:xfrm>
              <a:off x="781740" y="4242999"/>
              <a:ext cx="511543" cy="360373"/>
            </a:xfrm>
            <a:custGeom>
              <a:avLst/>
              <a:gdLst/>
              <a:ahLst/>
              <a:cxnLst/>
              <a:rect l="l" t="t" r="r" b="b"/>
              <a:pathLst>
                <a:path w="11177" h="7874" extrusionOk="0">
                  <a:moveTo>
                    <a:pt x="4033" y="0"/>
                  </a:moveTo>
                  <a:cubicBezTo>
                    <a:pt x="3997" y="37"/>
                    <a:pt x="3960" y="37"/>
                    <a:pt x="3924" y="37"/>
                  </a:cubicBezTo>
                  <a:cubicBezTo>
                    <a:pt x="3842" y="82"/>
                    <a:pt x="3805" y="119"/>
                    <a:pt x="3769" y="155"/>
                  </a:cubicBezTo>
                  <a:cubicBezTo>
                    <a:pt x="3650" y="228"/>
                    <a:pt x="3577" y="311"/>
                    <a:pt x="3504" y="384"/>
                  </a:cubicBezTo>
                  <a:cubicBezTo>
                    <a:pt x="3468" y="457"/>
                    <a:pt x="3468" y="493"/>
                    <a:pt x="3422" y="539"/>
                  </a:cubicBezTo>
                  <a:cubicBezTo>
                    <a:pt x="3313" y="685"/>
                    <a:pt x="3240" y="840"/>
                    <a:pt x="3157" y="995"/>
                  </a:cubicBezTo>
                  <a:cubicBezTo>
                    <a:pt x="3048" y="1141"/>
                    <a:pt x="2966" y="1296"/>
                    <a:pt x="2856" y="1487"/>
                  </a:cubicBezTo>
                  <a:cubicBezTo>
                    <a:pt x="2783" y="1633"/>
                    <a:pt x="2701" y="1788"/>
                    <a:pt x="2592" y="1907"/>
                  </a:cubicBezTo>
                  <a:cubicBezTo>
                    <a:pt x="2510" y="2016"/>
                    <a:pt x="2400" y="2135"/>
                    <a:pt x="2282" y="2245"/>
                  </a:cubicBezTo>
                  <a:cubicBezTo>
                    <a:pt x="2209" y="2318"/>
                    <a:pt x="2099" y="2363"/>
                    <a:pt x="1981" y="2363"/>
                  </a:cubicBezTo>
                  <a:cubicBezTo>
                    <a:pt x="1908" y="2363"/>
                    <a:pt x="1789" y="2318"/>
                    <a:pt x="1753" y="2281"/>
                  </a:cubicBezTo>
                  <a:cubicBezTo>
                    <a:pt x="1680" y="2281"/>
                    <a:pt x="1643" y="2245"/>
                    <a:pt x="1597" y="2208"/>
                  </a:cubicBezTo>
                  <a:lnTo>
                    <a:pt x="1488" y="2089"/>
                  </a:lnTo>
                  <a:cubicBezTo>
                    <a:pt x="1415" y="2016"/>
                    <a:pt x="1369" y="1944"/>
                    <a:pt x="1333" y="1825"/>
                  </a:cubicBezTo>
                  <a:cubicBezTo>
                    <a:pt x="1296" y="1715"/>
                    <a:pt x="1260" y="1597"/>
                    <a:pt x="1260" y="1487"/>
                  </a:cubicBezTo>
                  <a:cubicBezTo>
                    <a:pt x="1223" y="1369"/>
                    <a:pt x="1187" y="1223"/>
                    <a:pt x="1187" y="1104"/>
                  </a:cubicBezTo>
                  <a:cubicBezTo>
                    <a:pt x="1141" y="995"/>
                    <a:pt x="1105" y="876"/>
                    <a:pt x="1068" y="803"/>
                  </a:cubicBezTo>
                  <a:cubicBezTo>
                    <a:pt x="1032" y="721"/>
                    <a:pt x="995" y="648"/>
                    <a:pt x="959" y="612"/>
                  </a:cubicBezTo>
                  <a:cubicBezTo>
                    <a:pt x="913" y="575"/>
                    <a:pt x="877" y="539"/>
                    <a:pt x="840" y="493"/>
                  </a:cubicBezTo>
                  <a:cubicBezTo>
                    <a:pt x="840" y="457"/>
                    <a:pt x="804" y="457"/>
                    <a:pt x="767" y="457"/>
                  </a:cubicBezTo>
                  <a:cubicBezTo>
                    <a:pt x="685" y="420"/>
                    <a:pt x="649" y="384"/>
                    <a:pt x="576" y="384"/>
                  </a:cubicBezTo>
                  <a:lnTo>
                    <a:pt x="384" y="384"/>
                  </a:lnTo>
                  <a:cubicBezTo>
                    <a:pt x="348" y="384"/>
                    <a:pt x="311" y="420"/>
                    <a:pt x="275" y="420"/>
                  </a:cubicBezTo>
                  <a:cubicBezTo>
                    <a:pt x="229" y="457"/>
                    <a:pt x="156" y="457"/>
                    <a:pt x="120" y="493"/>
                  </a:cubicBezTo>
                  <a:lnTo>
                    <a:pt x="156" y="493"/>
                  </a:lnTo>
                  <a:cubicBezTo>
                    <a:pt x="83" y="539"/>
                    <a:pt x="47" y="575"/>
                    <a:pt x="1" y="612"/>
                  </a:cubicBezTo>
                  <a:lnTo>
                    <a:pt x="1" y="1068"/>
                  </a:lnTo>
                  <a:cubicBezTo>
                    <a:pt x="47" y="1752"/>
                    <a:pt x="83" y="2400"/>
                    <a:pt x="229" y="3047"/>
                  </a:cubicBezTo>
                  <a:cubicBezTo>
                    <a:pt x="229" y="3120"/>
                    <a:pt x="229" y="3193"/>
                    <a:pt x="275" y="3275"/>
                  </a:cubicBezTo>
                  <a:cubicBezTo>
                    <a:pt x="457" y="4334"/>
                    <a:pt x="840" y="5365"/>
                    <a:pt x="1333" y="6240"/>
                  </a:cubicBezTo>
                  <a:cubicBezTo>
                    <a:pt x="1488" y="6468"/>
                    <a:pt x="1597" y="6696"/>
                    <a:pt x="1753" y="6879"/>
                  </a:cubicBezTo>
                  <a:cubicBezTo>
                    <a:pt x="1826" y="6997"/>
                    <a:pt x="1944" y="7153"/>
                    <a:pt x="2017" y="7262"/>
                  </a:cubicBezTo>
                  <a:cubicBezTo>
                    <a:pt x="2209" y="7490"/>
                    <a:pt x="2400" y="7682"/>
                    <a:pt x="2592" y="7873"/>
                  </a:cubicBezTo>
                  <a:lnTo>
                    <a:pt x="8750" y="7873"/>
                  </a:lnTo>
                  <a:cubicBezTo>
                    <a:pt x="9242" y="7417"/>
                    <a:pt x="9698" y="6806"/>
                    <a:pt x="10082" y="6085"/>
                  </a:cubicBezTo>
                  <a:cubicBezTo>
                    <a:pt x="10574" y="5209"/>
                    <a:pt x="10948" y="4142"/>
                    <a:pt x="11140" y="3047"/>
                  </a:cubicBezTo>
                  <a:cubicBezTo>
                    <a:pt x="11140" y="2965"/>
                    <a:pt x="11176" y="2929"/>
                    <a:pt x="11176" y="2856"/>
                  </a:cubicBezTo>
                  <a:cubicBezTo>
                    <a:pt x="11067" y="2856"/>
                    <a:pt x="10994" y="2856"/>
                    <a:pt x="10912" y="2819"/>
                  </a:cubicBezTo>
                  <a:cubicBezTo>
                    <a:pt x="10766" y="2774"/>
                    <a:pt x="10647" y="2737"/>
                    <a:pt x="10538" y="2664"/>
                  </a:cubicBezTo>
                  <a:cubicBezTo>
                    <a:pt x="10456" y="2591"/>
                    <a:pt x="10383" y="2546"/>
                    <a:pt x="10346" y="2509"/>
                  </a:cubicBezTo>
                  <a:lnTo>
                    <a:pt x="10228" y="2400"/>
                  </a:lnTo>
                  <a:lnTo>
                    <a:pt x="10155" y="2318"/>
                  </a:lnTo>
                  <a:cubicBezTo>
                    <a:pt x="10082" y="2208"/>
                    <a:pt x="9999" y="2135"/>
                    <a:pt x="9963" y="1980"/>
                  </a:cubicBezTo>
                  <a:cubicBezTo>
                    <a:pt x="9890" y="1861"/>
                    <a:pt x="9853" y="1752"/>
                    <a:pt x="9853" y="1633"/>
                  </a:cubicBezTo>
                  <a:cubicBezTo>
                    <a:pt x="9771" y="1369"/>
                    <a:pt x="9735" y="1141"/>
                    <a:pt x="9625" y="876"/>
                  </a:cubicBezTo>
                  <a:lnTo>
                    <a:pt x="9625" y="913"/>
                  </a:lnTo>
                  <a:cubicBezTo>
                    <a:pt x="9580" y="803"/>
                    <a:pt x="9543" y="721"/>
                    <a:pt x="9507" y="648"/>
                  </a:cubicBezTo>
                  <a:lnTo>
                    <a:pt x="9470" y="648"/>
                  </a:lnTo>
                  <a:cubicBezTo>
                    <a:pt x="9434" y="612"/>
                    <a:pt x="9397" y="539"/>
                    <a:pt x="9315" y="493"/>
                  </a:cubicBezTo>
                  <a:cubicBezTo>
                    <a:pt x="9315" y="457"/>
                    <a:pt x="9279" y="457"/>
                    <a:pt x="9242" y="420"/>
                  </a:cubicBezTo>
                  <a:cubicBezTo>
                    <a:pt x="9206" y="420"/>
                    <a:pt x="9169" y="384"/>
                    <a:pt x="9124" y="384"/>
                  </a:cubicBezTo>
                  <a:cubicBezTo>
                    <a:pt x="9014" y="347"/>
                    <a:pt x="8896" y="311"/>
                    <a:pt x="8786" y="265"/>
                  </a:cubicBezTo>
                  <a:lnTo>
                    <a:pt x="8485" y="265"/>
                  </a:lnTo>
                  <a:cubicBezTo>
                    <a:pt x="8403" y="311"/>
                    <a:pt x="8330" y="311"/>
                    <a:pt x="8257" y="347"/>
                  </a:cubicBezTo>
                  <a:cubicBezTo>
                    <a:pt x="8175" y="384"/>
                    <a:pt x="8138" y="420"/>
                    <a:pt x="8065" y="457"/>
                  </a:cubicBezTo>
                  <a:cubicBezTo>
                    <a:pt x="7983" y="493"/>
                    <a:pt x="7910" y="575"/>
                    <a:pt x="7874" y="648"/>
                  </a:cubicBezTo>
                  <a:cubicBezTo>
                    <a:pt x="7755" y="803"/>
                    <a:pt x="7682" y="913"/>
                    <a:pt x="7609" y="1068"/>
                  </a:cubicBezTo>
                  <a:cubicBezTo>
                    <a:pt x="7527" y="1223"/>
                    <a:pt x="7454" y="1369"/>
                    <a:pt x="7381" y="1524"/>
                  </a:cubicBezTo>
                  <a:cubicBezTo>
                    <a:pt x="7299" y="1633"/>
                    <a:pt x="7226" y="1788"/>
                    <a:pt x="7117" y="1907"/>
                  </a:cubicBezTo>
                  <a:lnTo>
                    <a:pt x="6998" y="2016"/>
                  </a:lnTo>
                  <a:cubicBezTo>
                    <a:pt x="6962" y="2089"/>
                    <a:pt x="6925" y="2135"/>
                    <a:pt x="6889" y="2172"/>
                  </a:cubicBezTo>
                  <a:cubicBezTo>
                    <a:pt x="6770" y="2245"/>
                    <a:pt x="6697" y="2281"/>
                    <a:pt x="6615" y="2363"/>
                  </a:cubicBezTo>
                  <a:cubicBezTo>
                    <a:pt x="6542" y="2363"/>
                    <a:pt x="6505" y="2400"/>
                    <a:pt x="6432" y="2436"/>
                  </a:cubicBezTo>
                  <a:lnTo>
                    <a:pt x="6277" y="2436"/>
                  </a:lnTo>
                  <a:cubicBezTo>
                    <a:pt x="6159" y="2436"/>
                    <a:pt x="6086" y="2436"/>
                    <a:pt x="5976" y="2400"/>
                  </a:cubicBezTo>
                  <a:cubicBezTo>
                    <a:pt x="5894" y="2318"/>
                    <a:pt x="5821" y="2281"/>
                    <a:pt x="5748" y="2172"/>
                  </a:cubicBezTo>
                  <a:cubicBezTo>
                    <a:pt x="5666" y="2089"/>
                    <a:pt x="5593" y="1980"/>
                    <a:pt x="5520" y="1907"/>
                  </a:cubicBezTo>
                  <a:cubicBezTo>
                    <a:pt x="5402" y="1679"/>
                    <a:pt x="5292" y="1405"/>
                    <a:pt x="5137" y="1141"/>
                  </a:cubicBezTo>
                  <a:cubicBezTo>
                    <a:pt x="5018" y="913"/>
                    <a:pt x="4873" y="685"/>
                    <a:pt x="4717" y="457"/>
                  </a:cubicBezTo>
                  <a:cubicBezTo>
                    <a:pt x="4644" y="347"/>
                    <a:pt x="4526" y="228"/>
                    <a:pt x="4453" y="155"/>
                  </a:cubicBezTo>
                  <a:lnTo>
                    <a:pt x="4416" y="155"/>
                  </a:lnTo>
                  <a:cubicBezTo>
                    <a:pt x="4380" y="119"/>
                    <a:pt x="4298" y="82"/>
                    <a:pt x="4261" y="37"/>
                  </a:cubicBezTo>
                  <a:cubicBezTo>
                    <a:pt x="4225" y="37"/>
                    <a:pt x="4188" y="37"/>
                    <a:pt x="4152" y="0"/>
                  </a:cubicBezTo>
                  <a:lnTo>
                    <a:pt x="4070" y="0"/>
                  </a:lnTo>
                  <a:cubicBezTo>
                    <a:pt x="4070" y="0"/>
                    <a:pt x="4033" y="0"/>
                    <a:pt x="4033" y="37"/>
                  </a:cubicBezTo>
                  <a:lnTo>
                    <a:pt x="4033" y="0"/>
                  </a:lnTo>
                  <a:close/>
                </a:path>
              </a:pathLst>
            </a:custGeom>
            <a:solidFill>
              <a:srgbClr val="90AF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90" name="Google Shape;3490;p48"/>
          <p:cNvGrpSpPr/>
          <p:nvPr/>
        </p:nvGrpSpPr>
        <p:grpSpPr>
          <a:xfrm>
            <a:off x="7677548" y="559507"/>
            <a:ext cx="746452" cy="633590"/>
            <a:chOff x="7677548" y="559507"/>
            <a:chExt cx="746452" cy="633590"/>
          </a:xfrm>
        </p:grpSpPr>
        <p:sp>
          <p:nvSpPr>
            <p:cNvPr id="3491" name="Google Shape;3491;p48"/>
            <p:cNvSpPr/>
            <p:nvPr/>
          </p:nvSpPr>
          <p:spPr>
            <a:xfrm>
              <a:off x="8023538" y="559507"/>
              <a:ext cx="383653" cy="194812"/>
            </a:xfrm>
            <a:custGeom>
              <a:avLst/>
              <a:gdLst/>
              <a:ahLst/>
              <a:cxnLst/>
              <a:rect l="l" t="t" r="r" b="b"/>
              <a:pathLst>
                <a:path w="12271" h="6231" extrusionOk="0">
                  <a:moveTo>
                    <a:pt x="10865" y="0"/>
                  </a:moveTo>
                  <a:lnTo>
                    <a:pt x="0" y="5364"/>
                  </a:lnTo>
                  <a:lnTo>
                    <a:pt x="2655" y="6231"/>
                  </a:lnTo>
                  <a:lnTo>
                    <a:pt x="12270" y="1487"/>
                  </a:lnTo>
                  <a:lnTo>
                    <a:pt x="10865" y="0"/>
                  </a:lnTo>
                  <a:close/>
                </a:path>
              </a:pathLst>
            </a:custGeom>
            <a:solidFill>
              <a:srgbClr val="F3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2" name="Google Shape;3492;p48"/>
            <p:cNvSpPr/>
            <p:nvPr/>
          </p:nvSpPr>
          <p:spPr>
            <a:xfrm>
              <a:off x="7696652" y="576047"/>
              <a:ext cx="383934" cy="191404"/>
            </a:xfrm>
            <a:custGeom>
              <a:avLst/>
              <a:gdLst/>
              <a:ahLst/>
              <a:cxnLst/>
              <a:rect l="l" t="t" r="r" b="b"/>
              <a:pathLst>
                <a:path w="12280" h="6122" extrusionOk="0">
                  <a:moveTo>
                    <a:pt x="2427" y="0"/>
                  </a:moveTo>
                  <a:lnTo>
                    <a:pt x="1" y="1104"/>
                  </a:lnTo>
                  <a:lnTo>
                    <a:pt x="10720" y="6121"/>
                  </a:lnTo>
                  <a:lnTo>
                    <a:pt x="12280" y="5437"/>
                  </a:lnTo>
                  <a:lnTo>
                    <a:pt x="2427" y="0"/>
                  </a:lnTo>
                  <a:close/>
                </a:path>
              </a:pathLst>
            </a:custGeom>
            <a:solidFill>
              <a:srgbClr val="F3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3" name="Google Shape;3493;p48"/>
            <p:cNvSpPr/>
            <p:nvPr/>
          </p:nvSpPr>
          <p:spPr>
            <a:xfrm>
              <a:off x="7677548" y="596276"/>
              <a:ext cx="746452" cy="596786"/>
            </a:xfrm>
            <a:custGeom>
              <a:avLst/>
              <a:gdLst/>
              <a:ahLst/>
              <a:cxnLst/>
              <a:rect l="l" t="t" r="r" b="b"/>
              <a:pathLst>
                <a:path w="23875" h="19088" extrusionOk="0">
                  <a:moveTo>
                    <a:pt x="602" y="0"/>
                  </a:moveTo>
                  <a:cubicBezTo>
                    <a:pt x="286" y="0"/>
                    <a:pt x="0" y="266"/>
                    <a:pt x="0" y="612"/>
                  </a:cubicBezTo>
                  <a:lnTo>
                    <a:pt x="302" y="14561"/>
                  </a:lnTo>
                  <a:cubicBezTo>
                    <a:pt x="302" y="14789"/>
                    <a:pt x="457" y="14980"/>
                    <a:pt x="685" y="15090"/>
                  </a:cubicBezTo>
                  <a:lnTo>
                    <a:pt x="9962" y="18593"/>
                  </a:lnTo>
                  <a:cubicBezTo>
                    <a:pt x="9962" y="18593"/>
                    <a:pt x="10670" y="19087"/>
                    <a:pt x="11681" y="19087"/>
                  </a:cubicBezTo>
                  <a:cubicBezTo>
                    <a:pt x="11716" y="19087"/>
                    <a:pt x="11751" y="19087"/>
                    <a:pt x="11787" y="19085"/>
                  </a:cubicBezTo>
                  <a:cubicBezTo>
                    <a:pt x="11822" y="19087"/>
                    <a:pt x="11857" y="19087"/>
                    <a:pt x="11892" y="19087"/>
                  </a:cubicBezTo>
                  <a:cubicBezTo>
                    <a:pt x="12895" y="19087"/>
                    <a:pt x="13612" y="18593"/>
                    <a:pt x="13612" y="18593"/>
                  </a:cubicBezTo>
                  <a:lnTo>
                    <a:pt x="23190" y="15090"/>
                  </a:lnTo>
                  <a:cubicBezTo>
                    <a:pt x="23418" y="14980"/>
                    <a:pt x="23564" y="14789"/>
                    <a:pt x="23564" y="14561"/>
                  </a:cubicBezTo>
                  <a:lnTo>
                    <a:pt x="23875" y="612"/>
                  </a:lnTo>
                  <a:cubicBezTo>
                    <a:pt x="23875" y="266"/>
                    <a:pt x="23589" y="0"/>
                    <a:pt x="23273" y="0"/>
                  </a:cubicBezTo>
                  <a:cubicBezTo>
                    <a:pt x="23207" y="0"/>
                    <a:pt x="23139" y="12"/>
                    <a:pt x="23072" y="37"/>
                  </a:cubicBezTo>
                  <a:lnTo>
                    <a:pt x="13529" y="4070"/>
                  </a:lnTo>
                  <a:lnTo>
                    <a:pt x="10154" y="4070"/>
                  </a:lnTo>
                  <a:lnTo>
                    <a:pt x="803" y="37"/>
                  </a:lnTo>
                  <a:cubicBezTo>
                    <a:pt x="736" y="12"/>
                    <a:pt x="668" y="0"/>
                    <a:pt x="602" y="0"/>
                  </a:cubicBezTo>
                  <a:close/>
                </a:path>
              </a:pathLst>
            </a:custGeom>
            <a:solidFill>
              <a:srgbClr val="FEBF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4" name="Google Shape;3494;p48"/>
            <p:cNvSpPr/>
            <p:nvPr/>
          </p:nvSpPr>
          <p:spPr>
            <a:xfrm>
              <a:off x="7694088" y="628511"/>
              <a:ext cx="280697" cy="517999"/>
            </a:xfrm>
            <a:custGeom>
              <a:avLst/>
              <a:gdLst/>
              <a:ahLst/>
              <a:cxnLst/>
              <a:rect l="l" t="t" r="r" b="b"/>
              <a:pathLst>
                <a:path w="8978" h="16568" extrusionOk="0">
                  <a:moveTo>
                    <a:pt x="119" y="110"/>
                  </a:moveTo>
                  <a:lnTo>
                    <a:pt x="8895" y="3841"/>
                  </a:lnTo>
                  <a:lnTo>
                    <a:pt x="8749" y="16421"/>
                  </a:lnTo>
                  <a:lnTo>
                    <a:pt x="539" y="13566"/>
                  </a:lnTo>
                  <a:lnTo>
                    <a:pt x="119" y="110"/>
                  </a:lnTo>
                  <a:close/>
                  <a:moveTo>
                    <a:pt x="1" y="1"/>
                  </a:moveTo>
                  <a:lnTo>
                    <a:pt x="457" y="13603"/>
                  </a:lnTo>
                  <a:lnTo>
                    <a:pt x="457" y="13648"/>
                  </a:lnTo>
                  <a:lnTo>
                    <a:pt x="8786" y="16531"/>
                  </a:lnTo>
                  <a:lnTo>
                    <a:pt x="8822" y="16567"/>
                  </a:lnTo>
                  <a:lnTo>
                    <a:pt x="8977" y="379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6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5" name="Google Shape;3495;p48"/>
            <p:cNvSpPr/>
            <p:nvPr/>
          </p:nvSpPr>
          <p:spPr>
            <a:xfrm>
              <a:off x="7992428" y="723497"/>
              <a:ext cx="106989" cy="469600"/>
            </a:xfrm>
            <a:custGeom>
              <a:avLst/>
              <a:gdLst/>
              <a:ahLst/>
              <a:cxnLst/>
              <a:rect l="l" t="t" r="r" b="b"/>
              <a:pathLst>
                <a:path w="3422" h="15020" extrusionOk="0">
                  <a:moveTo>
                    <a:pt x="1" y="1"/>
                  </a:moveTo>
                  <a:lnTo>
                    <a:pt x="1" y="14597"/>
                  </a:lnTo>
                  <a:cubicBezTo>
                    <a:pt x="251" y="14743"/>
                    <a:pt x="841" y="15019"/>
                    <a:pt x="1582" y="15019"/>
                  </a:cubicBezTo>
                  <a:cubicBezTo>
                    <a:pt x="1626" y="15019"/>
                    <a:pt x="1671" y="15018"/>
                    <a:pt x="1716" y="15016"/>
                  </a:cubicBezTo>
                  <a:cubicBezTo>
                    <a:pt x="1761" y="15018"/>
                    <a:pt x="1805" y="15019"/>
                    <a:pt x="1849" y="15019"/>
                  </a:cubicBezTo>
                  <a:cubicBezTo>
                    <a:pt x="2578" y="15019"/>
                    <a:pt x="3138" y="14745"/>
                    <a:pt x="3422" y="14633"/>
                  </a:cubicBezTo>
                  <a:lnTo>
                    <a:pt x="3422" y="1"/>
                  </a:lnTo>
                  <a:close/>
                </a:path>
              </a:pathLst>
            </a:custGeom>
            <a:solidFill>
              <a:srgbClr val="FE6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6" name="Google Shape;3496;p48"/>
            <p:cNvSpPr/>
            <p:nvPr/>
          </p:nvSpPr>
          <p:spPr>
            <a:xfrm>
              <a:off x="8016409" y="1103723"/>
              <a:ext cx="59341" cy="60779"/>
            </a:xfrm>
            <a:custGeom>
              <a:avLst/>
              <a:gdLst/>
              <a:ahLst/>
              <a:cxnLst/>
              <a:rect l="l" t="t" r="r" b="b"/>
              <a:pathLst>
                <a:path w="1898" h="1944" extrusionOk="0">
                  <a:moveTo>
                    <a:pt x="949" y="0"/>
                  </a:moveTo>
                  <a:cubicBezTo>
                    <a:pt x="411" y="0"/>
                    <a:pt x="0" y="420"/>
                    <a:pt x="0" y="958"/>
                  </a:cubicBezTo>
                  <a:cubicBezTo>
                    <a:pt x="0" y="1487"/>
                    <a:pt x="411" y="1943"/>
                    <a:pt x="949" y="1943"/>
                  </a:cubicBezTo>
                  <a:cubicBezTo>
                    <a:pt x="1478" y="1943"/>
                    <a:pt x="1898" y="1487"/>
                    <a:pt x="1898" y="958"/>
                  </a:cubicBezTo>
                  <a:cubicBezTo>
                    <a:pt x="1898" y="420"/>
                    <a:pt x="1478" y="0"/>
                    <a:pt x="949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7" name="Google Shape;3497;p48"/>
            <p:cNvSpPr/>
            <p:nvPr/>
          </p:nvSpPr>
          <p:spPr>
            <a:xfrm>
              <a:off x="8007843" y="762861"/>
              <a:ext cx="76193" cy="29702"/>
            </a:xfrm>
            <a:custGeom>
              <a:avLst/>
              <a:gdLst/>
              <a:ahLst/>
              <a:cxnLst/>
              <a:rect l="l" t="t" r="r" b="b"/>
              <a:pathLst>
                <a:path w="2437" h="950" extrusionOk="0">
                  <a:moveTo>
                    <a:pt x="1" y="0"/>
                  </a:moveTo>
                  <a:lnTo>
                    <a:pt x="1" y="949"/>
                  </a:lnTo>
                  <a:lnTo>
                    <a:pt x="2436" y="949"/>
                  </a:lnTo>
                  <a:lnTo>
                    <a:pt x="2436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8" name="Google Shape;3498;p48"/>
            <p:cNvSpPr/>
            <p:nvPr/>
          </p:nvSpPr>
          <p:spPr>
            <a:xfrm>
              <a:off x="7992428" y="887519"/>
              <a:ext cx="106989" cy="75036"/>
            </a:xfrm>
            <a:custGeom>
              <a:avLst/>
              <a:gdLst/>
              <a:ahLst/>
              <a:cxnLst/>
              <a:rect l="l" t="t" r="r" b="b"/>
              <a:pathLst>
                <a:path w="3422" h="2400" extrusionOk="0">
                  <a:moveTo>
                    <a:pt x="3422" y="0"/>
                  </a:moveTo>
                  <a:lnTo>
                    <a:pt x="1" y="1332"/>
                  </a:lnTo>
                  <a:lnTo>
                    <a:pt x="1" y="2399"/>
                  </a:lnTo>
                  <a:lnTo>
                    <a:pt x="3422" y="1031"/>
                  </a:lnTo>
                  <a:lnTo>
                    <a:pt x="3422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9" name="Google Shape;3499;p48"/>
            <p:cNvSpPr/>
            <p:nvPr/>
          </p:nvSpPr>
          <p:spPr>
            <a:xfrm>
              <a:off x="7992428" y="946830"/>
              <a:ext cx="106989" cy="76193"/>
            </a:xfrm>
            <a:custGeom>
              <a:avLst/>
              <a:gdLst/>
              <a:ahLst/>
              <a:cxnLst/>
              <a:rect l="l" t="t" r="r" b="b"/>
              <a:pathLst>
                <a:path w="3422" h="2437" extrusionOk="0">
                  <a:moveTo>
                    <a:pt x="3422" y="1"/>
                  </a:moveTo>
                  <a:lnTo>
                    <a:pt x="1" y="1369"/>
                  </a:lnTo>
                  <a:lnTo>
                    <a:pt x="1" y="2436"/>
                  </a:lnTo>
                  <a:lnTo>
                    <a:pt x="3422" y="1068"/>
                  </a:lnTo>
                  <a:lnTo>
                    <a:pt x="3422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0" name="Google Shape;3500;p48"/>
            <p:cNvSpPr/>
            <p:nvPr/>
          </p:nvSpPr>
          <p:spPr>
            <a:xfrm>
              <a:off x="8123370" y="618819"/>
              <a:ext cx="279259" cy="527691"/>
            </a:xfrm>
            <a:custGeom>
              <a:avLst/>
              <a:gdLst/>
              <a:ahLst/>
              <a:cxnLst/>
              <a:rect l="l" t="t" r="r" b="b"/>
              <a:pathLst>
                <a:path w="8932" h="16878" extrusionOk="0">
                  <a:moveTo>
                    <a:pt x="8849" y="156"/>
                  </a:moveTo>
                  <a:lnTo>
                    <a:pt x="8621" y="13456"/>
                  </a:lnTo>
                  <a:lnTo>
                    <a:pt x="146" y="16731"/>
                  </a:lnTo>
                  <a:lnTo>
                    <a:pt x="73" y="3805"/>
                  </a:lnTo>
                  <a:lnTo>
                    <a:pt x="8849" y="156"/>
                  </a:lnTo>
                  <a:close/>
                  <a:moveTo>
                    <a:pt x="8931" y="1"/>
                  </a:moveTo>
                  <a:lnTo>
                    <a:pt x="0" y="3768"/>
                  </a:lnTo>
                  <a:lnTo>
                    <a:pt x="73" y="16804"/>
                  </a:lnTo>
                  <a:lnTo>
                    <a:pt x="73" y="16877"/>
                  </a:lnTo>
                  <a:lnTo>
                    <a:pt x="8667" y="13539"/>
                  </a:lnTo>
                  <a:lnTo>
                    <a:pt x="8703" y="13539"/>
                  </a:lnTo>
                  <a:lnTo>
                    <a:pt x="8931" y="83"/>
                  </a:lnTo>
                  <a:lnTo>
                    <a:pt x="8931" y="1"/>
                  </a:lnTo>
                  <a:close/>
                </a:path>
              </a:pathLst>
            </a:custGeom>
            <a:solidFill>
              <a:srgbClr val="FE6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01" name="Google Shape;3501;p48"/>
          <p:cNvGrpSpPr/>
          <p:nvPr/>
        </p:nvGrpSpPr>
        <p:grpSpPr>
          <a:xfrm>
            <a:off x="673289" y="616678"/>
            <a:ext cx="1200899" cy="519245"/>
            <a:chOff x="673289" y="616678"/>
            <a:chExt cx="1200899" cy="519245"/>
          </a:xfrm>
        </p:grpSpPr>
        <p:sp>
          <p:nvSpPr>
            <p:cNvPr id="3502" name="Google Shape;3502;p48"/>
            <p:cNvSpPr/>
            <p:nvPr/>
          </p:nvSpPr>
          <p:spPr>
            <a:xfrm>
              <a:off x="678616" y="783052"/>
              <a:ext cx="1195572" cy="352871"/>
            </a:xfrm>
            <a:custGeom>
              <a:avLst/>
              <a:gdLst/>
              <a:ahLst/>
              <a:cxnLst/>
              <a:rect l="l" t="t" r="r" b="b"/>
              <a:pathLst>
                <a:path w="16385" h="4836" extrusionOk="0">
                  <a:moveTo>
                    <a:pt x="8859" y="995"/>
                  </a:moveTo>
                  <a:cubicBezTo>
                    <a:pt x="8895" y="995"/>
                    <a:pt x="8977" y="1032"/>
                    <a:pt x="9014" y="1068"/>
                  </a:cubicBezTo>
                  <a:cubicBezTo>
                    <a:pt x="9050" y="1068"/>
                    <a:pt x="9087" y="1105"/>
                    <a:pt x="9123" y="1105"/>
                  </a:cubicBezTo>
                  <a:lnTo>
                    <a:pt x="9123" y="1141"/>
                  </a:lnTo>
                  <a:lnTo>
                    <a:pt x="9160" y="1187"/>
                  </a:lnTo>
                  <a:lnTo>
                    <a:pt x="9160" y="1223"/>
                  </a:lnTo>
                  <a:cubicBezTo>
                    <a:pt x="9160" y="1223"/>
                    <a:pt x="9123" y="1223"/>
                    <a:pt x="9123" y="1260"/>
                  </a:cubicBezTo>
                  <a:cubicBezTo>
                    <a:pt x="9123" y="1260"/>
                    <a:pt x="9087" y="1296"/>
                    <a:pt x="9050" y="1296"/>
                  </a:cubicBezTo>
                  <a:cubicBezTo>
                    <a:pt x="8932" y="1369"/>
                    <a:pt x="8822" y="1415"/>
                    <a:pt x="8704" y="1451"/>
                  </a:cubicBezTo>
                  <a:cubicBezTo>
                    <a:pt x="8594" y="1488"/>
                    <a:pt x="8476" y="1524"/>
                    <a:pt x="8366" y="1561"/>
                  </a:cubicBezTo>
                  <a:lnTo>
                    <a:pt x="8293" y="1597"/>
                  </a:lnTo>
                  <a:lnTo>
                    <a:pt x="8211" y="1597"/>
                  </a:lnTo>
                  <a:cubicBezTo>
                    <a:pt x="8174" y="1643"/>
                    <a:pt x="8138" y="1643"/>
                    <a:pt x="8101" y="1643"/>
                  </a:cubicBezTo>
                  <a:lnTo>
                    <a:pt x="8065" y="1680"/>
                  </a:lnTo>
                  <a:lnTo>
                    <a:pt x="8019" y="1680"/>
                  </a:lnTo>
                  <a:cubicBezTo>
                    <a:pt x="7682" y="1789"/>
                    <a:pt x="7381" y="1908"/>
                    <a:pt x="7034" y="2017"/>
                  </a:cubicBezTo>
                  <a:lnTo>
                    <a:pt x="6614" y="2136"/>
                  </a:lnTo>
                  <a:cubicBezTo>
                    <a:pt x="6843" y="1981"/>
                    <a:pt x="7071" y="1826"/>
                    <a:pt x="7299" y="1716"/>
                  </a:cubicBezTo>
                  <a:cubicBezTo>
                    <a:pt x="7755" y="1451"/>
                    <a:pt x="8293" y="1187"/>
                    <a:pt x="8859" y="995"/>
                  </a:cubicBezTo>
                  <a:close/>
                  <a:moveTo>
                    <a:pt x="13192" y="1"/>
                  </a:moveTo>
                  <a:cubicBezTo>
                    <a:pt x="12927" y="1"/>
                    <a:pt x="12626" y="1"/>
                    <a:pt x="12280" y="47"/>
                  </a:cubicBezTo>
                  <a:cubicBezTo>
                    <a:pt x="11897" y="83"/>
                    <a:pt x="11523" y="120"/>
                    <a:pt x="11103" y="193"/>
                  </a:cubicBezTo>
                  <a:cubicBezTo>
                    <a:pt x="10647" y="275"/>
                    <a:pt x="10227" y="348"/>
                    <a:pt x="9807" y="457"/>
                  </a:cubicBezTo>
                  <a:cubicBezTo>
                    <a:pt x="9470" y="539"/>
                    <a:pt x="9160" y="649"/>
                    <a:pt x="8822" y="767"/>
                  </a:cubicBezTo>
                  <a:cubicBezTo>
                    <a:pt x="8704" y="731"/>
                    <a:pt x="8594" y="731"/>
                    <a:pt x="8476" y="685"/>
                  </a:cubicBezTo>
                  <a:cubicBezTo>
                    <a:pt x="8366" y="685"/>
                    <a:pt x="8247" y="649"/>
                    <a:pt x="8101" y="612"/>
                  </a:cubicBezTo>
                  <a:lnTo>
                    <a:pt x="8065" y="612"/>
                  </a:lnTo>
                  <a:cubicBezTo>
                    <a:pt x="7226" y="457"/>
                    <a:pt x="6240" y="311"/>
                    <a:pt x="5246" y="193"/>
                  </a:cubicBezTo>
                  <a:cubicBezTo>
                    <a:pt x="4826" y="156"/>
                    <a:pt x="4370" y="83"/>
                    <a:pt x="3914" y="83"/>
                  </a:cubicBezTo>
                  <a:lnTo>
                    <a:pt x="3613" y="83"/>
                  </a:lnTo>
                  <a:cubicBezTo>
                    <a:pt x="3312" y="83"/>
                    <a:pt x="3048" y="83"/>
                    <a:pt x="2737" y="120"/>
                  </a:cubicBezTo>
                  <a:cubicBezTo>
                    <a:pt x="2245" y="193"/>
                    <a:pt x="1752" y="311"/>
                    <a:pt x="1332" y="457"/>
                  </a:cubicBezTo>
                  <a:cubicBezTo>
                    <a:pt x="949" y="612"/>
                    <a:pt x="575" y="840"/>
                    <a:pt x="229" y="1105"/>
                  </a:cubicBezTo>
                  <a:cubicBezTo>
                    <a:pt x="229" y="1141"/>
                    <a:pt x="192" y="1141"/>
                    <a:pt x="156" y="1187"/>
                  </a:cubicBezTo>
                  <a:cubicBezTo>
                    <a:pt x="119" y="1223"/>
                    <a:pt x="83" y="1260"/>
                    <a:pt x="37" y="1296"/>
                  </a:cubicBezTo>
                  <a:cubicBezTo>
                    <a:pt x="1" y="1333"/>
                    <a:pt x="1" y="1369"/>
                    <a:pt x="37" y="1415"/>
                  </a:cubicBezTo>
                  <a:cubicBezTo>
                    <a:pt x="37" y="1451"/>
                    <a:pt x="83" y="1451"/>
                    <a:pt x="83" y="1488"/>
                  </a:cubicBezTo>
                  <a:lnTo>
                    <a:pt x="119" y="1488"/>
                  </a:lnTo>
                  <a:lnTo>
                    <a:pt x="156" y="1524"/>
                  </a:lnTo>
                  <a:lnTo>
                    <a:pt x="192" y="1524"/>
                  </a:lnTo>
                  <a:cubicBezTo>
                    <a:pt x="192" y="1524"/>
                    <a:pt x="229" y="1561"/>
                    <a:pt x="265" y="1561"/>
                  </a:cubicBezTo>
                  <a:lnTo>
                    <a:pt x="347" y="1561"/>
                  </a:lnTo>
                  <a:lnTo>
                    <a:pt x="539" y="1643"/>
                  </a:lnTo>
                  <a:cubicBezTo>
                    <a:pt x="685" y="1680"/>
                    <a:pt x="840" y="1716"/>
                    <a:pt x="995" y="1753"/>
                  </a:cubicBezTo>
                  <a:cubicBezTo>
                    <a:pt x="1259" y="1826"/>
                    <a:pt x="1561" y="1944"/>
                    <a:pt x="1944" y="2017"/>
                  </a:cubicBezTo>
                  <a:cubicBezTo>
                    <a:pt x="2135" y="2054"/>
                    <a:pt x="2318" y="2136"/>
                    <a:pt x="2546" y="2172"/>
                  </a:cubicBezTo>
                  <a:lnTo>
                    <a:pt x="2591" y="2172"/>
                  </a:lnTo>
                  <a:cubicBezTo>
                    <a:pt x="2965" y="2282"/>
                    <a:pt x="3385" y="2400"/>
                    <a:pt x="3768" y="2473"/>
                  </a:cubicBezTo>
                  <a:cubicBezTo>
                    <a:pt x="3960" y="2555"/>
                    <a:pt x="4142" y="2592"/>
                    <a:pt x="4297" y="2628"/>
                  </a:cubicBezTo>
                  <a:lnTo>
                    <a:pt x="4297" y="2701"/>
                  </a:lnTo>
                  <a:cubicBezTo>
                    <a:pt x="4334" y="2783"/>
                    <a:pt x="4334" y="2856"/>
                    <a:pt x="4416" y="2893"/>
                  </a:cubicBezTo>
                  <a:cubicBezTo>
                    <a:pt x="4416" y="2966"/>
                    <a:pt x="4452" y="3011"/>
                    <a:pt x="4525" y="3048"/>
                  </a:cubicBezTo>
                  <a:cubicBezTo>
                    <a:pt x="4562" y="3084"/>
                    <a:pt x="4644" y="3121"/>
                    <a:pt x="4680" y="3121"/>
                  </a:cubicBezTo>
                  <a:cubicBezTo>
                    <a:pt x="4717" y="3157"/>
                    <a:pt x="4790" y="3157"/>
                    <a:pt x="4826" y="3157"/>
                  </a:cubicBezTo>
                  <a:cubicBezTo>
                    <a:pt x="4909" y="3157"/>
                    <a:pt x="4982" y="3121"/>
                    <a:pt x="5055" y="3121"/>
                  </a:cubicBezTo>
                  <a:cubicBezTo>
                    <a:pt x="5100" y="3084"/>
                    <a:pt x="5137" y="3048"/>
                    <a:pt x="5210" y="2966"/>
                  </a:cubicBezTo>
                  <a:cubicBezTo>
                    <a:pt x="5474" y="3084"/>
                    <a:pt x="5784" y="3194"/>
                    <a:pt x="6049" y="3313"/>
                  </a:cubicBezTo>
                  <a:cubicBezTo>
                    <a:pt x="6505" y="3504"/>
                    <a:pt x="6925" y="3650"/>
                    <a:pt x="7381" y="3842"/>
                  </a:cubicBezTo>
                  <a:cubicBezTo>
                    <a:pt x="7755" y="3997"/>
                    <a:pt x="8138" y="4152"/>
                    <a:pt x="8521" y="4298"/>
                  </a:cubicBezTo>
                  <a:cubicBezTo>
                    <a:pt x="8704" y="4380"/>
                    <a:pt x="8895" y="4453"/>
                    <a:pt x="9050" y="4526"/>
                  </a:cubicBezTo>
                  <a:lnTo>
                    <a:pt x="9242" y="4644"/>
                  </a:lnTo>
                  <a:lnTo>
                    <a:pt x="9278" y="4644"/>
                  </a:lnTo>
                  <a:cubicBezTo>
                    <a:pt x="9388" y="4681"/>
                    <a:pt x="9506" y="4717"/>
                    <a:pt x="9579" y="4754"/>
                  </a:cubicBezTo>
                  <a:cubicBezTo>
                    <a:pt x="9616" y="4790"/>
                    <a:pt x="9661" y="4836"/>
                    <a:pt x="9698" y="4836"/>
                  </a:cubicBezTo>
                  <a:cubicBezTo>
                    <a:pt x="9698" y="4836"/>
                    <a:pt x="9734" y="4836"/>
                    <a:pt x="9734" y="4790"/>
                  </a:cubicBezTo>
                  <a:cubicBezTo>
                    <a:pt x="11523" y="3960"/>
                    <a:pt x="13192" y="3048"/>
                    <a:pt x="14788" y="2172"/>
                  </a:cubicBezTo>
                  <a:lnTo>
                    <a:pt x="14944" y="2054"/>
                  </a:lnTo>
                  <a:cubicBezTo>
                    <a:pt x="15135" y="1944"/>
                    <a:pt x="15363" y="1826"/>
                    <a:pt x="15546" y="1716"/>
                  </a:cubicBezTo>
                  <a:cubicBezTo>
                    <a:pt x="15737" y="1643"/>
                    <a:pt x="15892" y="1524"/>
                    <a:pt x="16084" y="1415"/>
                  </a:cubicBezTo>
                  <a:lnTo>
                    <a:pt x="16312" y="1260"/>
                  </a:lnTo>
                  <a:cubicBezTo>
                    <a:pt x="16348" y="1260"/>
                    <a:pt x="16348" y="1223"/>
                    <a:pt x="16385" y="1223"/>
                  </a:cubicBezTo>
                  <a:cubicBezTo>
                    <a:pt x="16385" y="1187"/>
                    <a:pt x="16385" y="1141"/>
                    <a:pt x="16348" y="1141"/>
                  </a:cubicBezTo>
                  <a:cubicBezTo>
                    <a:pt x="16348" y="1105"/>
                    <a:pt x="16312" y="1068"/>
                    <a:pt x="16275" y="1068"/>
                  </a:cubicBezTo>
                  <a:lnTo>
                    <a:pt x="16230" y="1032"/>
                  </a:lnTo>
                  <a:cubicBezTo>
                    <a:pt x="16157" y="913"/>
                    <a:pt x="16002" y="767"/>
                    <a:pt x="15819" y="649"/>
                  </a:cubicBezTo>
                  <a:cubicBezTo>
                    <a:pt x="15701" y="576"/>
                    <a:pt x="15546" y="457"/>
                    <a:pt x="15400" y="384"/>
                  </a:cubicBezTo>
                  <a:cubicBezTo>
                    <a:pt x="15089" y="275"/>
                    <a:pt x="14788" y="156"/>
                    <a:pt x="14369" y="120"/>
                  </a:cubicBezTo>
                  <a:cubicBezTo>
                    <a:pt x="14031" y="47"/>
                    <a:pt x="13612" y="1"/>
                    <a:pt x="13192" y="1"/>
                  </a:cubicBezTo>
                  <a:close/>
                </a:path>
              </a:pathLst>
            </a:custGeom>
            <a:solidFill>
              <a:srgbClr val="FA84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3" name="Google Shape;3503;p48"/>
            <p:cNvSpPr/>
            <p:nvPr/>
          </p:nvSpPr>
          <p:spPr>
            <a:xfrm>
              <a:off x="684599" y="860984"/>
              <a:ext cx="357541" cy="108576"/>
            </a:xfrm>
            <a:custGeom>
              <a:avLst/>
              <a:gdLst/>
              <a:ahLst/>
              <a:cxnLst/>
              <a:rect l="l" t="t" r="r" b="b"/>
              <a:pathLst>
                <a:path w="4900" h="1488" extrusionOk="0">
                  <a:moveTo>
                    <a:pt x="110" y="0"/>
                  </a:moveTo>
                  <a:cubicBezTo>
                    <a:pt x="74" y="0"/>
                    <a:pt x="37" y="37"/>
                    <a:pt x="37" y="73"/>
                  </a:cubicBezTo>
                  <a:cubicBezTo>
                    <a:pt x="1" y="155"/>
                    <a:pt x="37" y="192"/>
                    <a:pt x="110" y="192"/>
                  </a:cubicBezTo>
                  <a:cubicBezTo>
                    <a:pt x="1141" y="383"/>
                    <a:pt x="2163" y="493"/>
                    <a:pt x="3194" y="803"/>
                  </a:cubicBezTo>
                  <a:lnTo>
                    <a:pt x="3230" y="803"/>
                  </a:lnTo>
                  <a:cubicBezTo>
                    <a:pt x="3458" y="876"/>
                    <a:pt x="3686" y="949"/>
                    <a:pt x="3914" y="1031"/>
                  </a:cubicBezTo>
                  <a:cubicBezTo>
                    <a:pt x="4179" y="1141"/>
                    <a:pt x="4407" y="1259"/>
                    <a:pt x="4635" y="1369"/>
                  </a:cubicBezTo>
                  <a:cubicBezTo>
                    <a:pt x="4635" y="1405"/>
                    <a:pt x="4671" y="1405"/>
                    <a:pt x="4708" y="1405"/>
                  </a:cubicBezTo>
                  <a:cubicBezTo>
                    <a:pt x="4708" y="1442"/>
                    <a:pt x="4744" y="1442"/>
                    <a:pt x="4790" y="1487"/>
                  </a:cubicBezTo>
                  <a:lnTo>
                    <a:pt x="4827" y="1487"/>
                  </a:lnTo>
                  <a:cubicBezTo>
                    <a:pt x="4827" y="1442"/>
                    <a:pt x="4863" y="1442"/>
                    <a:pt x="4863" y="1442"/>
                  </a:cubicBezTo>
                  <a:cubicBezTo>
                    <a:pt x="4900" y="1369"/>
                    <a:pt x="4900" y="1296"/>
                    <a:pt x="4863" y="1296"/>
                  </a:cubicBezTo>
                  <a:cubicBezTo>
                    <a:pt x="4516" y="1068"/>
                    <a:pt x="4142" y="876"/>
                    <a:pt x="3759" y="758"/>
                  </a:cubicBezTo>
                  <a:cubicBezTo>
                    <a:pt x="3376" y="612"/>
                    <a:pt x="2966" y="493"/>
                    <a:pt x="2582" y="420"/>
                  </a:cubicBezTo>
                  <a:cubicBezTo>
                    <a:pt x="1780" y="228"/>
                    <a:pt x="949" y="119"/>
                    <a:pt x="147" y="0"/>
                  </a:cubicBezTo>
                  <a:close/>
                </a:path>
              </a:pathLst>
            </a:custGeom>
            <a:solidFill>
              <a:srgbClr val="CB7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4" name="Google Shape;3504;p48"/>
            <p:cNvSpPr/>
            <p:nvPr/>
          </p:nvSpPr>
          <p:spPr>
            <a:xfrm>
              <a:off x="917592" y="919580"/>
              <a:ext cx="73" cy="7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CB7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5" name="Google Shape;3505;p48"/>
            <p:cNvSpPr/>
            <p:nvPr/>
          </p:nvSpPr>
          <p:spPr>
            <a:xfrm>
              <a:off x="917592" y="919580"/>
              <a:ext cx="2773" cy="73"/>
            </a:xfrm>
            <a:custGeom>
              <a:avLst/>
              <a:gdLst/>
              <a:ahLst/>
              <a:cxnLst/>
              <a:rect l="l" t="t" r="r" b="b"/>
              <a:pathLst>
                <a:path w="38" h="1" extrusionOk="0">
                  <a:moveTo>
                    <a:pt x="37" y="0"/>
                  </a:moveTo>
                  <a:lnTo>
                    <a:pt x="3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7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6" name="Google Shape;3506;p48"/>
            <p:cNvSpPr/>
            <p:nvPr/>
          </p:nvSpPr>
          <p:spPr>
            <a:xfrm>
              <a:off x="692626" y="846974"/>
              <a:ext cx="302231" cy="80629"/>
            </a:xfrm>
            <a:custGeom>
              <a:avLst/>
              <a:gdLst/>
              <a:ahLst/>
              <a:cxnLst/>
              <a:rect l="l" t="t" r="r" b="b"/>
              <a:pathLst>
                <a:path w="4142" h="1105" extrusionOk="0">
                  <a:moveTo>
                    <a:pt x="912" y="1"/>
                  </a:moveTo>
                  <a:cubicBezTo>
                    <a:pt x="648" y="1"/>
                    <a:pt x="347" y="37"/>
                    <a:pt x="73" y="119"/>
                  </a:cubicBezTo>
                  <a:cubicBezTo>
                    <a:pt x="37" y="119"/>
                    <a:pt x="0" y="192"/>
                    <a:pt x="37" y="229"/>
                  </a:cubicBezTo>
                  <a:cubicBezTo>
                    <a:pt x="37" y="265"/>
                    <a:pt x="73" y="311"/>
                    <a:pt x="73" y="311"/>
                  </a:cubicBezTo>
                  <a:lnTo>
                    <a:pt x="228" y="311"/>
                  </a:lnTo>
                  <a:cubicBezTo>
                    <a:pt x="228" y="265"/>
                    <a:pt x="265" y="265"/>
                    <a:pt x="301" y="265"/>
                  </a:cubicBezTo>
                  <a:cubicBezTo>
                    <a:pt x="301" y="311"/>
                    <a:pt x="347" y="347"/>
                    <a:pt x="383" y="347"/>
                  </a:cubicBezTo>
                  <a:cubicBezTo>
                    <a:pt x="1177" y="420"/>
                    <a:pt x="1980" y="575"/>
                    <a:pt x="2737" y="767"/>
                  </a:cubicBezTo>
                  <a:cubicBezTo>
                    <a:pt x="2773" y="767"/>
                    <a:pt x="2810" y="721"/>
                    <a:pt x="2856" y="685"/>
                  </a:cubicBezTo>
                  <a:cubicBezTo>
                    <a:pt x="2929" y="721"/>
                    <a:pt x="3001" y="721"/>
                    <a:pt x="3084" y="767"/>
                  </a:cubicBezTo>
                  <a:cubicBezTo>
                    <a:pt x="3385" y="840"/>
                    <a:pt x="3686" y="950"/>
                    <a:pt x="3950" y="1105"/>
                  </a:cubicBezTo>
                  <a:cubicBezTo>
                    <a:pt x="4032" y="1105"/>
                    <a:pt x="4105" y="1105"/>
                    <a:pt x="4105" y="1032"/>
                  </a:cubicBezTo>
                  <a:cubicBezTo>
                    <a:pt x="4142" y="995"/>
                    <a:pt x="4105" y="913"/>
                    <a:pt x="4069" y="877"/>
                  </a:cubicBezTo>
                  <a:cubicBezTo>
                    <a:pt x="3458" y="575"/>
                    <a:pt x="2810" y="311"/>
                    <a:pt x="2126" y="156"/>
                  </a:cubicBezTo>
                  <a:cubicBezTo>
                    <a:pt x="1788" y="83"/>
                    <a:pt x="1442" y="1"/>
                    <a:pt x="1104" y="1"/>
                  </a:cubicBezTo>
                  <a:close/>
                </a:path>
              </a:pathLst>
            </a:custGeom>
            <a:solidFill>
              <a:srgbClr val="CB7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7" name="Google Shape;3507;p48"/>
            <p:cNvSpPr/>
            <p:nvPr/>
          </p:nvSpPr>
          <p:spPr>
            <a:xfrm>
              <a:off x="1034125" y="958182"/>
              <a:ext cx="362794" cy="152502"/>
            </a:xfrm>
            <a:custGeom>
              <a:avLst/>
              <a:gdLst/>
              <a:ahLst/>
              <a:cxnLst/>
              <a:rect l="l" t="t" r="r" b="b"/>
              <a:pathLst>
                <a:path w="4972" h="2090" extrusionOk="0">
                  <a:moveTo>
                    <a:pt x="110" y="0"/>
                  </a:moveTo>
                  <a:cubicBezTo>
                    <a:pt x="37" y="0"/>
                    <a:pt x="0" y="73"/>
                    <a:pt x="0" y="110"/>
                  </a:cubicBezTo>
                  <a:lnTo>
                    <a:pt x="0" y="155"/>
                  </a:lnTo>
                  <a:lnTo>
                    <a:pt x="265" y="155"/>
                  </a:lnTo>
                  <a:cubicBezTo>
                    <a:pt x="529" y="192"/>
                    <a:pt x="794" y="192"/>
                    <a:pt x="1058" y="265"/>
                  </a:cubicBezTo>
                  <a:cubicBezTo>
                    <a:pt x="1405" y="301"/>
                    <a:pt x="1779" y="383"/>
                    <a:pt x="2126" y="529"/>
                  </a:cubicBezTo>
                  <a:cubicBezTo>
                    <a:pt x="2463" y="648"/>
                    <a:pt x="2810" y="757"/>
                    <a:pt x="3111" y="949"/>
                  </a:cubicBezTo>
                  <a:cubicBezTo>
                    <a:pt x="3266" y="1022"/>
                    <a:pt x="3421" y="1104"/>
                    <a:pt x="3531" y="1177"/>
                  </a:cubicBezTo>
                  <a:cubicBezTo>
                    <a:pt x="3604" y="1214"/>
                    <a:pt x="3649" y="1250"/>
                    <a:pt x="3722" y="1296"/>
                  </a:cubicBezTo>
                  <a:cubicBezTo>
                    <a:pt x="4105" y="1524"/>
                    <a:pt x="4443" y="1788"/>
                    <a:pt x="4789" y="2089"/>
                  </a:cubicBezTo>
                  <a:lnTo>
                    <a:pt x="4862" y="2089"/>
                  </a:lnTo>
                  <a:cubicBezTo>
                    <a:pt x="4899" y="2089"/>
                    <a:pt x="4935" y="2053"/>
                    <a:pt x="4935" y="2053"/>
                  </a:cubicBezTo>
                  <a:cubicBezTo>
                    <a:pt x="4972" y="2016"/>
                    <a:pt x="4972" y="1934"/>
                    <a:pt x="4935" y="1898"/>
                  </a:cubicBezTo>
                  <a:cubicBezTo>
                    <a:pt x="4333" y="1369"/>
                    <a:pt x="3649" y="949"/>
                    <a:pt x="2919" y="611"/>
                  </a:cubicBezTo>
                  <a:cubicBezTo>
                    <a:pt x="2545" y="456"/>
                    <a:pt x="2162" y="301"/>
                    <a:pt x="1779" y="192"/>
                  </a:cubicBezTo>
                  <a:cubicBezTo>
                    <a:pt x="1405" y="110"/>
                    <a:pt x="1022" y="37"/>
                    <a:pt x="602" y="0"/>
                  </a:cubicBezTo>
                  <a:close/>
                </a:path>
              </a:pathLst>
            </a:custGeom>
            <a:solidFill>
              <a:srgbClr val="CB7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8" name="Google Shape;3508;p48"/>
            <p:cNvSpPr/>
            <p:nvPr/>
          </p:nvSpPr>
          <p:spPr>
            <a:xfrm>
              <a:off x="1303020" y="1049395"/>
              <a:ext cx="2773" cy="3357"/>
            </a:xfrm>
            <a:custGeom>
              <a:avLst/>
              <a:gdLst/>
              <a:ahLst/>
              <a:cxnLst/>
              <a:rect l="l" t="t" r="r" b="b"/>
              <a:pathLst>
                <a:path w="38" h="46" extrusionOk="0">
                  <a:moveTo>
                    <a:pt x="37" y="46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CB7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9" name="Google Shape;3509;p48"/>
            <p:cNvSpPr/>
            <p:nvPr/>
          </p:nvSpPr>
          <p:spPr>
            <a:xfrm>
              <a:off x="1305719" y="1052679"/>
              <a:ext cx="73" cy="7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CB7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0" name="Google Shape;3510;p48"/>
            <p:cNvSpPr/>
            <p:nvPr/>
          </p:nvSpPr>
          <p:spPr>
            <a:xfrm>
              <a:off x="1380203" y="855653"/>
              <a:ext cx="446819" cy="255040"/>
            </a:xfrm>
            <a:custGeom>
              <a:avLst/>
              <a:gdLst/>
              <a:ahLst/>
              <a:cxnLst/>
              <a:rect l="l" t="t" r="r" b="b"/>
              <a:pathLst>
                <a:path w="6542" h="3614" extrusionOk="0">
                  <a:moveTo>
                    <a:pt x="6387" y="1"/>
                  </a:moveTo>
                  <a:cubicBezTo>
                    <a:pt x="6086" y="192"/>
                    <a:pt x="5785" y="384"/>
                    <a:pt x="5474" y="539"/>
                  </a:cubicBezTo>
                  <a:cubicBezTo>
                    <a:pt x="5210" y="721"/>
                    <a:pt x="4909" y="913"/>
                    <a:pt x="4608" y="1068"/>
                  </a:cubicBezTo>
                  <a:cubicBezTo>
                    <a:pt x="4033" y="1406"/>
                    <a:pt x="3422" y="1752"/>
                    <a:pt x="2820" y="2090"/>
                  </a:cubicBezTo>
                  <a:lnTo>
                    <a:pt x="2856" y="2053"/>
                  </a:lnTo>
                  <a:lnTo>
                    <a:pt x="2856" y="2053"/>
                  </a:lnTo>
                  <a:cubicBezTo>
                    <a:pt x="1944" y="2546"/>
                    <a:pt x="1032" y="3002"/>
                    <a:pt x="83" y="3385"/>
                  </a:cubicBezTo>
                  <a:cubicBezTo>
                    <a:pt x="46" y="3422"/>
                    <a:pt x="1" y="3504"/>
                    <a:pt x="46" y="3540"/>
                  </a:cubicBezTo>
                  <a:cubicBezTo>
                    <a:pt x="46" y="3577"/>
                    <a:pt x="83" y="3613"/>
                    <a:pt x="119" y="3613"/>
                  </a:cubicBezTo>
                  <a:cubicBezTo>
                    <a:pt x="1141" y="3048"/>
                    <a:pt x="2136" y="2509"/>
                    <a:pt x="3157" y="1944"/>
                  </a:cubicBezTo>
                  <a:cubicBezTo>
                    <a:pt x="4298" y="1333"/>
                    <a:pt x="5401" y="721"/>
                    <a:pt x="6542" y="83"/>
                  </a:cubicBezTo>
                  <a:lnTo>
                    <a:pt x="6542" y="37"/>
                  </a:lnTo>
                  <a:cubicBezTo>
                    <a:pt x="6505" y="1"/>
                    <a:pt x="6505" y="1"/>
                    <a:pt x="6469" y="1"/>
                  </a:cubicBezTo>
                  <a:close/>
                </a:path>
              </a:pathLst>
            </a:custGeom>
            <a:solidFill>
              <a:srgbClr val="CB7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1" name="Google Shape;3511;p48"/>
            <p:cNvSpPr/>
            <p:nvPr/>
          </p:nvSpPr>
          <p:spPr>
            <a:xfrm>
              <a:off x="1097317" y="866311"/>
              <a:ext cx="696402" cy="228826"/>
            </a:xfrm>
            <a:custGeom>
              <a:avLst/>
              <a:gdLst/>
              <a:ahLst/>
              <a:cxnLst/>
              <a:rect l="l" t="t" r="r" b="b"/>
              <a:pathLst>
                <a:path w="9544" h="3136" extrusionOk="0">
                  <a:moveTo>
                    <a:pt x="9434" y="0"/>
                  </a:moveTo>
                  <a:cubicBezTo>
                    <a:pt x="9397" y="0"/>
                    <a:pt x="9351" y="0"/>
                    <a:pt x="9351" y="46"/>
                  </a:cubicBezTo>
                  <a:cubicBezTo>
                    <a:pt x="8786" y="420"/>
                    <a:pt x="8211" y="803"/>
                    <a:pt x="7609" y="1104"/>
                  </a:cubicBezTo>
                  <a:cubicBezTo>
                    <a:pt x="7417" y="1223"/>
                    <a:pt x="7226" y="1296"/>
                    <a:pt x="7034" y="1369"/>
                  </a:cubicBezTo>
                  <a:cubicBezTo>
                    <a:pt x="6770" y="1487"/>
                    <a:pt x="6469" y="1597"/>
                    <a:pt x="6159" y="1752"/>
                  </a:cubicBezTo>
                  <a:cubicBezTo>
                    <a:pt x="6122" y="1752"/>
                    <a:pt x="6122" y="1788"/>
                    <a:pt x="6086" y="1788"/>
                  </a:cubicBezTo>
                  <a:cubicBezTo>
                    <a:pt x="5821" y="1907"/>
                    <a:pt x="5556" y="2053"/>
                    <a:pt x="5292" y="2172"/>
                  </a:cubicBezTo>
                  <a:cubicBezTo>
                    <a:pt x="5100" y="2244"/>
                    <a:pt x="4945" y="2363"/>
                    <a:pt x="4790" y="2436"/>
                  </a:cubicBezTo>
                  <a:cubicBezTo>
                    <a:pt x="4644" y="2509"/>
                    <a:pt x="4489" y="2591"/>
                    <a:pt x="4334" y="2664"/>
                  </a:cubicBezTo>
                  <a:cubicBezTo>
                    <a:pt x="4261" y="2737"/>
                    <a:pt x="4152" y="2783"/>
                    <a:pt x="4069" y="2819"/>
                  </a:cubicBezTo>
                  <a:lnTo>
                    <a:pt x="3960" y="2819"/>
                  </a:lnTo>
                  <a:cubicBezTo>
                    <a:pt x="3613" y="2281"/>
                    <a:pt x="3048" y="1943"/>
                    <a:pt x="2473" y="1715"/>
                  </a:cubicBezTo>
                  <a:cubicBezTo>
                    <a:pt x="2172" y="1560"/>
                    <a:pt x="1871" y="1487"/>
                    <a:pt x="1524" y="1414"/>
                  </a:cubicBezTo>
                  <a:cubicBezTo>
                    <a:pt x="1223" y="1332"/>
                    <a:pt x="876" y="1259"/>
                    <a:pt x="575" y="1223"/>
                  </a:cubicBezTo>
                  <a:cubicBezTo>
                    <a:pt x="420" y="1223"/>
                    <a:pt x="274" y="1223"/>
                    <a:pt x="119" y="1186"/>
                  </a:cubicBezTo>
                  <a:cubicBezTo>
                    <a:pt x="83" y="1186"/>
                    <a:pt x="1" y="1223"/>
                    <a:pt x="1" y="1296"/>
                  </a:cubicBezTo>
                  <a:cubicBezTo>
                    <a:pt x="1" y="1332"/>
                    <a:pt x="46" y="1414"/>
                    <a:pt x="83" y="1414"/>
                  </a:cubicBezTo>
                  <a:cubicBezTo>
                    <a:pt x="119" y="1451"/>
                    <a:pt x="156" y="1487"/>
                    <a:pt x="229" y="1524"/>
                  </a:cubicBezTo>
                  <a:cubicBezTo>
                    <a:pt x="539" y="1560"/>
                    <a:pt x="876" y="1642"/>
                    <a:pt x="1187" y="1752"/>
                  </a:cubicBezTo>
                  <a:cubicBezTo>
                    <a:pt x="1260" y="1752"/>
                    <a:pt x="1369" y="1788"/>
                    <a:pt x="1451" y="1788"/>
                  </a:cubicBezTo>
                  <a:cubicBezTo>
                    <a:pt x="1597" y="1825"/>
                    <a:pt x="1752" y="1825"/>
                    <a:pt x="1907" y="1870"/>
                  </a:cubicBezTo>
                  <a:cubicBezTo>
                    <a:pt x="1944" y="1907"/>
                    <a:pt x="1980" y="1907"/>
                    <a:pt x="2017" y="1907"/>
                  </a:cubicBezTo>
                  <a:cubicBezTo>
                    <a:pt x="2099" y="1943"/>
                    <a:pt x="2172" y="1980"/>
                    <a:pt x="2281" y="2016"/>
                  </a:cubicBezTo>
                  <a:cubicBezTo>
                    <a:pt x="2400" y="2099"/>
                    <a:pt x="2473" y="2135"/>
                    <a:pt x="2592" y="2208"/>
                  </a:cubicBezTo>
                  <a:cubicBezTo>
                    <a:pt x="2592" y="2208"/>
                    <a:pt x="2628" y="2244"/>
                    <a:pt x="2665" y="2281"/>
                  </a:cubicBezTo>
                  <a:cubicBezTo>
                    <a:pt x="2783" y="2327"/>
                    <a:pt x="2856" y="2363"/>
                    <a:pt x="2966" y="2436"/>
                  </a:cubicBezTo>
                  <a:lnTo>
                    <a:pt x="3011" y="2473"/>
                  </a:lnTo>
                  <a:cubicBezTo>
                    <a:pt x="3084" y="2509"/>
                    <a:pt x="3157" y="2591"/>
                    <a:pt x="3239" y="2664"/>
                  </a:cubicBezTo>
                  <a:cubicBezTo>
                    <a:pt x="3349" y="2783"/>
                    <a:pt x="3504" y="2929"/>
                    <a:pt x="3695" y="3011"/>
                  </a:cubicBezTo>
                  <a:cubicBezTo>
                    <a:pt x="3732" y="3011"/>
                    <a:pt x="3805" y="3047"/>
                    <a:pt x="3841" y="3047"/>
                  </a:cubicBezTo>
                  <a:lnTo>
                    <a:pt x="3923" y="3047"/>
                  </a:lnTo>
                  <a:lnTo>
                    <a:pt x="3923" y="3084"/>
                  </a:lnTo>
                  <a:cubicBezTo>
                    <a:pt x="3923" y="3110"/>
                    <a:pt x="3960" y="3135"/>
                    <a:pt x="4007" y="3135"/>
                  </a:cubicBezTo>
                  <a:cubicBezTo>
                    <a:pt x="4027" y="3135"/>
                    <a:pt x="4048" y="3131"/>
                    <a:pt x="4069" y="3120"/>
                  </a:cubicBezTo>
                  <a:cubicBezTo>
                    <a:pt x="4334" y="3011"/>
                    <a:pt x="4608" y="2929"/>
                    <a:pt x="4872" y="2819"/>
                  </a:cubicBezTo>
                  <a:cubicBezTo>
                    <a:pt x="5018" y="2783"/>
                    <a:pt x="5137" y="2701"/>
                    <a:pt x="5246" y="2664"/>
                  </a:cubicBezTo>
                  <a:cubicBezTo>
                    <a:pt x="5401" y="2591"/>
                    <a:pt x="5593" y="2473"/>
                    <a:pt x="5748" y="2400"/>
                  </a:cubicBezTo>
                  <a:lnTo>
                    <a:pt x="5748" y="2327"/>
                  </a:lnTo>
                  <a:cubicBezTo>
                    <a:pt x="5930" y="2244"/>
                    <a:pt x="6159" y="2135"/>
                    <a:pt x="6350" y="2053"/>
                  </a:cubicBezTo>
                  <a:cubicBezTo>
                    <a:pt x="6578" y="1943"/>
                    <a:pt x="6806" y="1825"/>
                    <a:pt x="7034" y="1679"/>
                  </a:cubicBezTo>
                  <a:cubicBezTo>
                    <a:pt x="7573" y="1369"/>
                    <a:pt x="8138" y="1104"/>
                    <a:pt x="8667" y="803"/>
                  </a:cubicBezTo>
                  <a:cubicBezTo>
                    <a:pt x="8859" y="685"/>
                    <a:pt x="9014" y="575"/>
                    <a:pt x="9206" y="420"/>
                  </a:cubicBezTo>
                  <a:cubicBezTo>
                    <a:pt x="9278" y="347"/>
                    <a:pt x="9397" y="274"/>
                    <a:pt x="9470" y="192"/>
                  </a:cubicBezTo>
                  <a:cubicBezTo>
                    <a:pt x="9507" y="155"/>
                    <a:pt x="9543" y="119"/>
                    <a:pt x="9507" y="46"/>
                  </a:cubicBezTo>
                  <a:cubicBezTo>
                    <a:pt x="9470" y="0"/>
                    <a:pt x="9434" y="0"/>
                    <a:pt x="9434" y="0"/>
                  </a:cubicBezTo>
                  <a:close/>
                </a:path>
              </a:pathLst>
            </a:custGeom>
            <a:solidFill>
              <a:srgbClr val="CB7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2" name="Google Shape;3512;p48"/>
            <p:cNvSpPr/>
            <p:nvPr/>
          </p:nvSpPr>
          <p:spPr>
            <a:xfrm>
              <a:off x="1486101" y="1016048"/>
              <a:ext cx="55309" cy="36703"/>
            </a:xfrm>
            <a:custGeom>
              <a:avLst/>
              <a:gdLst/>
              <a:ahLst/>
              <a:cxnLst/>
              <a:rect l="l" t="t" r="r" b="b"/>
              <a:pathLst>
                <a:path w="758" h="503" extrusionOk="0">
                  <a:moveTo>
                    <a:pt x="648" y="1"/>
                  </a:moveTo>
                  <a:lnTo>
                    <a:pt x="566" y="47"/>
                  </a:lnTo>
                  <a:cubicBezTo>
                    <a:pt x="493" y="83"/>
                    <a:pt x="420" y="120"/>
                    <a:pt x="338" y="156"/>
                  </a:cubicBezTo>
                  <a:cubicBezTo>
                    <a:pt x="301" y="156"/>
                    <a:pt x="301" y="192"/>
                    <a:pt x="265" y="229"/>
                  </a:cubicBezTo>
                  <a:cubicBezTo>
                    <a:pt x="228" y="275"/>
                    <a:pt x="146" y="275"/>
                    <a:pt x="73" y="311"/>
                  </a:cubicBezTo>
                  <a:cubicBezTo>
                    <a:pt x="37" y="348"/>
                    <a:pt x="0" y="384"/>
                    <a:pt x="37" y="457"/>
                  </a:cubicBezTo>
                  <a:cubicBezTo>
                    <a:pt x="37" y="503"/>
                    <a:pt x="73" y="503"/>
                    <a:pt x="110" y="503"/>
                  </a:cubicBezTo>
                  <a:cubicBezTo>
                    <a:pt x="301" y="384"/>
                    <a:pt x="529" y="275"/>
                    <a:pt x="721" y="156"/>
                  </a:cubicBezTo>
                  <a:cubicBezTo>
                    <a:pt x="758" y="156"/>
                    <a:pt x="758" y="120"/>
                    <a:pt x="721" y="83"/>
                  </a:cubicBezTo>
                  <a:cubicBezTo>
                    <a:pt x="721" y="47"/>
                    <a:pt x="685" y="1"/>
                    <a:pt x="648" y="1"/>
                  </a:cubicBezTo>
                  <a:close/>
                </a:path>
              </a:pathLst>
            </a:custGeom>
            <a:solidFill>
              <a:srgbClr val="CB7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3" name="Google Shape;3513;p48"/>
            <p:cNvSpPr/>
            <p:nvPr/>
          </p:nvSpPr>
          <p:spPr>
            <a:xfrm>
              <a:off x="1563303" y="852958"/>
              <a:ext cx="263705" cy="138565"/>
            </a:xfrm>
            <a:custGeom>
              <a:avLst/>
              <a:gdLst/>
              <a:ahLst/>
              <a:cxnLst/>
              <a:rect l="l" t="t" r="r" b="b"/>
              <a:pathLst>
                <a:path w="3614" h="1899" extrusionOk="0">
                  <a:moveTo>
                    <a:pt x="3385" y="1"/>
                  </a:moveTo>
                  <a:cubicBezTo>
                    <a:pt x="3349" y="37"/>
                    <a:pt x="3349" y="37"/>
                    <a:pt x="3312" y="74"/>
                  </a:cubicBezTo>
                  <a:cubicBezTo>
                    <a:pt x="3294" y="56"/>
                    <a:pt x="3276" y="46"/>
                    <a:pt x="3256" y="46"/>
                  </a:cubicBezTo>
                  <a:cubicBezTo>
                    <a:pt x="3237" y="46"/>
                    <a:pt x="3216" y="56"/>
                    <a:pt x="3194" y="74"/>
                  </a:cubicBezTo>
                  <a:cubicBezTo>
                    <a:pt x="3084" y="110"/>
                    <a:pt x="3011" y="183"/>
                    <a:pt x="2892" y="265"/>
                  </a:cubicBezTo>
                  <a:cubicBezTo>
                    <a:pt x="2892" y="229"/>
                    <a:pt x="2856" y="229"/>
                    <a:pt x="2820" y="229"/>
                  </a:cubicBezTo>
                  <a:cubicBezTo>
                    <a:pt x="2473" y="338"/>
                    <a:pt x="2135" y="530"/>
                    <a:pt x="1825" y="758"/>
                  </a:cubicBezTo>
                  <a:cubicBezTo>
                    <a:pt x="1597" y="831"/>
                    <a:pt x="1369" y="950"/>
                    <a:pt x="1187" y="1059"/>
                  </a:cubicBezTo>
                  <a:lnTo>
                    <a:pt x="1141" y="1096"/>
                  </a:lnTo>
                  <a:cubicBezTo>
                    <a:pt x="767" y="1287"/>
                    <a:pt x="384" y="1479"/>
                    <a:pt x="46" y="1707"/>
                  </a:cubicBezTo>
                  <a:cubicBezTo>
                    <a:pt x="1" y="1707"/>
                    <a:pt x="1" y="1780"/>
                    <a:pt x="1" y="1825"/>
                  </a:cubicBezTo>
                  <a:lnTo>
                    <a:pt x="46" y="1862"/>
                  </a:lnTo>
                  <a:cubicBezTo>
                    <a:pt x="83" y="1898"/>
                    <a:pt x="119" y="1898"/>
                    <a:pt x="119" y="1898"/>
                  </a:cubicBezTo>
                  <a:cubicBezTo>
                    <a:pt x="311" y="1862"/>
                    <a:pt x="457" y="1825"/>
                    <a:pt x="612" y="1743"/>
                  </a:cubicBezTo>
                  <a:cubicBezTo>
                    <a:pt x="803" y="1670"/>
                    <a:pt x="958" y="1597"/>
                    <a:pt x="1141" y="1479"/>
                  </a:cubicBezTo>
                  <a:cubicBezTo>
                    <a:pt x="1415" y="1324"/>
                    <a:pt x="1716" y="1141"/>
                    <a:pt x="1980" y="950"/>
                  </a:cubicBezTo>
                  <a:cubicBezTo>
                    <a:pt x="1980" y="950"/>
                    <a:pt x="2017" y="950"/>
                    <a:pt x="2017" y="913"/>
                  </a:cubicBezTo>
                  <a:cubicBezTo>
                    <a:pt x="2245" y="868"/>
                    <a:pt x="2436" y="758"/>
                    <a:pt x="2628" y="639"/>
                  </a:cubicBezTo>
                  <a:lnTo>
                    <a:pt x="2701" y="639"/>
                  </a:lnTo>
                  <a:cubicBezTo>
                    <a:pt x="2737" y="603"/>
                    <a:pt x="2783" y="603"/>
                    <a:pt x="2783" y="603"/>
                  </a:cubicBezTo>
                  <a:cubicBezTo>
                    <a:pt x="2801" y="621"/>
                    <a:pt x="2829" y="630"/>
                    <a:pt x="2856" y="630"/>
                  </a:cubicBezTo>
                  <a:cubicBezTo>
                    <a:pt x="2883" y="630"/>
                    <a:pt x="2911" y="621"/>
                    <a:pt x="2929" y="603"/>
                  </a:cubicBezTo>
                  <a:cubicBezTo>
                    <a:pt x="3121" y="493"/>
                    <a:pt x="3349" y="338"/>
                    <a:pt x="3540" y="183"/>
                  </a:cubicBezTo>
                  <a:cubicBezTo>
                    <a:pt x="3577" y="183"/>
                    <a:pt x="3577" y="147"/>
                    <a:pt x="3577" y="147"/>
                  </a:cubicBezTo>
                  <a:cubicBezTo>
                    <a:pt x="3613" y="110"/>
                    <a:pt x="3577" y="74"/>
                    <a:pt x="3577" y="37"/>
                  </a:cubicBezTo>
                  <a:cubicBezTo>
                    <a:pt x="3577" y="37"/>
                    <a:pt x="3540" y="1"/>
                    <a:pt x="3504" y="1"/>
                  </a:cubicBezTo>
                  <a:close/>
                </a:path>
              </a:pathLst>
            </a:custGeom>
            <a:solidFill>
              <a:srgbClr val="CB7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4" name="Google Shape;3514;p48"/>
            <p:cNvSpPr/>
            <p:nvPr/>
          </p:nvSpPr>
          <p:spPr>
            <a:xfrm>
              <a:off x="673289" y="616678"/>
              <a:ext cx="1143036" cy="469327"/>
            </a:xfrm>
            <a:custGeom>
              <a:avLst/>
              <a:gdLst/>
              <a:ahLst/>
              <a:cxnLst/>
              <a:rect l="l" t="t" r="r" b="b"/>
              <a:pathLst>
                <a:path w="15665" h="6432" extrusionOk="0">
                  <a:moveTo>
                    <a:pt x="6122" y="0"/>
                  </a:moveTo>
                  <a:cubicBezTo>
                    <a:pt x="5812" y="0"/>
                    <a:pt x="5511" y="46"/>
                    <a:pt x="5246" y="119"/>
                  </a:cubicBezTo>
                  <a:lnTo>
                    <a:pt x="5173" y="119"/>
                  </a:lnTo>
                  <a:lnTo>
                    <a:pt x="5173" y="155"/>
                  </a:lnTo>
                  <a:lnTo>
                    <a:pt x="4945" y="274"/>
                  </a:lnTo>
                  <a:lnTo>
                    <a:pt x="4899" y="274"/>
                  </a:lnTo>
                  <a:cubicBezTo>
                    <a:pt x="3385" y="1141"/>
                    <a:pt x="1825" y="2016"/>
                    <a:pt x="302" y="2965"/>
                  </a:cubicBezTo>
                  <a:lnTo>
                    <a:pt x="229" y="3047"/>
                  </a:lnTo>
                  <a:lnTo>
                    <a:pt x="37" y="3157"/>
                  </a:lnTo>
                  <a:cubicBezTo>
                    <a:pt x="37" y="3157"/>
                    <a:pt x="1" y="3193"/>
                    <a:pt x="1" y="3239"/>
                  </a:cubicBezTo>
                  <a:cubicBezTo>
                    <a:pt x="1" y="3275"/>
                    <a:pt x="1" y="3275"/>
                    <a:pt x="37" y="3312"/>
                  </a:cubicBezTo>
                  <a:lnTo>
                    <a:pt x="37" y="3348"/>
                  </a:lnTo>
                  <a:cubicBezTo>
                    <a:pt x="74" y="3348"/>
                    <a:pt x="74" y="3385"/>
                    <a:pt x="74" y="3385"/>
                  </a:cubicBezTo>
                  <a:lnTo>
                    <a:pt x="229" y="3385"/>
                  </a:lnTo>
                  <a:cubicBezTo>
                    <a:pt x="530" y="3348"/>
                    <a:pt x="840" y="3312"/>
                    <a:pt x="1141" y="3312"/>
                  </a:cubicBezTo>
                  <a:cubicBezTo>
                    <a:pt x="1369" y="3312"/>
                    <a:pt x="1561" y="3348"/>
                    <a:pt x="1752" y="3348"/>
                  </a:cubicBezTo>
                  <a:cubicBezTo>
                    <a:pt x="1825" y="3348"/>
                    <a:pt x="1862" y="3348"/>
                    <a:pt x="1935" y="3385"/>
                  </a:cubicBezTo>
                  <a:lnTo>
                    <a:pt x="1980" y="3385"/>
                  </a:lnTo>
                  <a:cubicBezTo>
                    <a:pt x="2473" y="3467"/>
                    <a:pt x="2892" y="3576"/>
                    <a:pt x="3303" y="3731"/>
                  </a:cubicBezTo>
                  <a:cubicBezTo>
                    <a:pt x="3723" y="3923"/>
                    <a:pt x="4106" y="4151"/>
                    <a:pt x="4443" y="4416"/>
                  </a:cubicBezTo>
                  <a:cubicBezTo>
                    <a:pt x="4598" y="4525"/>
                    <a:pt x="4717" y="4644"/>
                    <a:pt x="4863" y="4790"/>
                  </a:cubicBezTo>
                  <a:lnTo>
                    <a:pt x="4945" y="4790"/>
                  </a:lnTo>
                  <a:cubicBezTo>
                    <a:pt x="5018" y="4790"/>
                    <a:pt x="5128" y="4790"/>
                    <a:pt x="5210" y="4753"/>
                  </a:cubicBezTo>
                  <a:cubicBezTo>
                    <a:pt x="5356" y="4753"/>
                    <a:pt x="5547" y="4717"/>
                    <a:pt x="5739" y="4717"/>
                  </a:cubicBezTo>
                  <a:lnTo>
                    <a:pt x="5812" y="4717"/>
                  </a:lnTo>
                  <a:cubicBezTo>
                    <a:pt x="6003" y="4753"/>
                    <a:pt x="6195" y="4753"/>
                    <a:pt x="6423" y="4790"/>
                  </a:cubicBezTo>
                  <a:cubicBezTo>
                    <a:pt x="6496" y="4790"/>
                    <a:pt x="6615" y="4835"/>
                    <a:pt x="6724" y="4872"/>
                  </a:cubicBezTo>
                  <a:cubicBezTo>
                    <a:pt x="7144" y="4945"/>
                    <a:pt x="7563" y="5063"/>
                    <a:pt x="7983" y="5246"/>
                  </a:cubicBezTo>
                  <a:cubicBezTo>
                    <a:pt x="8174" y="5328"/>
                    <a:pt x="8320" y="5401"/>
                    <a:pt x="8512" y="5520"/>
                  </a:cubicBezTo>
                  <a:cubicBezTo>
                    <a:pt x="8594" y="5556"/>
                    <a:pt x="8631" y="5556"/>
                    <a:pt x="8704" y="5593"/>
                  </a:cubicBezTo>
                  <a:cubicBezTo>
                    <a:pt x="8777" y="5665"/>
                    <a:pt x="8859" y="5702"/>
                    <a:pt x="8968" y="5748"/>
                  </a:cubicBezTo>
                  <a:cubicBezTo>
                    <a:pt x="9123" y="5857"/>
                    <a:pt x="9315" y="5976"/>
                    <a:pt x="9461" y="6122"/>
                  </a:cubicBezTo>
                  <a:cubicBezTo>
                    <a:pt x="9543" y="6204"/>
                    <a:pt x="9616" y="6240"/>
                    <a:pt x="9652" y="6313"/>
                  </a:cubicBezTo>
                  <a:cubicBezTo>
                    <a:pt x="9689" y="6350"/>
                    <a:pt x="9734" y="6386"/>
                    <a:pt x="9771" y="6432"/>
                  </a:cubicBezTo>
                  <a:lnTo>
                    <a:pt x="9771" y="6386"/>
                  </a:lnTo>
                  <a:cubicBezTo>
                    <a:pt x="10683" y="5894"/>
                    <a:pt x="11632" y="5401"/>
                    <a:pt x="12544" y="4908"/>
                  </a:cubicBezTo>
                  <a:cubicBezTo>
                    <a:pt x="13566" y="4379"/>
                    <a:pt x="14633" y="3804"/>
                    <a:pt x="15664" y="3239"/>
                  </a:cubicBezTo>
                  <a:cubicBezTo>
                    <a:pt x="15582" y="3084"/>
                    <a:pt x="15473" y="2965"/>
                    <a:pt x="15354" y="2819"/>
                  </a:cubicBezTo>
                  <a:cubicBezTo>
                    <a:pt x="15245" y="2701"/>
                    <a:pt x="15126" y="2555"/>
                    <a:pt x="14934" y="2436"/>
                  </a:cubicBezTo>
                  <a:cubicBezTo>
                    <a:pt x="14788" y="2327"/>
                    <a:pt x="14633" y="2208"/>
                    <a:pt x="14442" y="2099"/>
                  </a:cubicBezTo>
                  <a:cubicBezTo>
                    <a:pt x="14296" y="2016"/>
                    <a:pt x="14104" y="1907"/>
                    <a:pt x="13913" y="1788"/>
                  </a:cubicBezTo>
                  <a:cubicBezTo>
                    <a:pt x="13530" y="1642"/>
                    <a:pt x="13155" y="1451"/>
                    <a:pt x="12809" y="1332"/>
                  </a:cubicBezTo>
                  <a:cubicBezTo>
                    <a:pt x="12389" y="1223"/>
                    <a:pt x="12015" y="1141"/>
                    <a:pt x="11596" y="1068"/>
                  </a:cubicBezTo>
                  <a:cubicBezTo>
                    <a:pt x="11367" y="1068"/>
                    <a:pt x="11176" y="1031"/>
                    <a:pt x="10948" y="1031"/>
                  </a:cubicBezTo>
                  <a:cubicBezTo>
                    <a:pt x="10419" y="1031"/>
                    <a:pt x="9880" y="1141"/>
                    <a:pt x="9388" y="1296"/>
                  </a:cubicBezTo>
                  <a:cubicBezTo>
                    <a:pt x="8439" y="502"/>
                    <a:pt x="7226" y="0"/>
                    <a:pt x="6122" y="0"/>
                  </a:cubicBezTo>
                  <a:close/>
                </a:path>
              </a:pathLst>
            </a:custGeom>
            <a:solidFill>
              <a:srgbClr val="CB7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5" name="Google Shape;3515;p48"/>
            <p:cNvSpPr/>
            <p:nvPr/>
          </p:nvSpPr>
          <p:spPr>
            <a:xfrm>
              <a:off x="1388905" y="1072016"/>
              <a:ext cx="30719" cy="16710"/>
            </a:xfrm>
            <a:custGeom>
              <a:avLst/>
              <a:gdLst/>
              <a:ahLst/>
              <a:cxnLst/>
              <a:rect l="l" t="t" r="r" b="b"/>
              <a:pathLst>
                <a:path w="421" h="229" extrusionOk="0">
                  <a:moveTo>
                    <a:pt x="420" y="0"/>
                  </a:moveTo>
                  <a:lnTo>
                    <a:pt x="420" y="0"/>
                  </a:lnTo>
                  <a:cubicBezTo>
                    <a:pt x="265" y="73"/>
                    <a:pt x="156" y="146"/>
                    <a:pt x="0" y="228"/>
                  </a:cubicBezTo>
                  <a:lnTo>
                    <a:pt x="73" y="228"/>
                  </a:lnTo>
                  <a:cubicBezTo>
                    <a:pt x="192" y="146"/>
                    <a:pt x="302" y="73"/>
                    <a:pt x="420" y="0"/>
                  </a:cubicBezTo>
                  <a:close/>
                </a:path>
              </a:pathLst>
            </a:custGeom>
            <a:solidFill>
              <a:srgbClr val="CB7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6" name="Google Shape;3516;p48"/>
            <p:cNvSpPr/>
            <p:nvPr/>
          </p:nvSpPr>
          <p:spPr>
            <a:xfrm>
              <a:off x="673289" y="616678"/>
              <a:ext cx="679692" cy="344188"/>
            </a:xfrm>
            <a:custGeom>
              <a:avLst/>
              <a:gdLst/>
              <a:ahLst/>
              <a:cxnLst/>
              <a:rect l="l" t="t" r="r" b="b"/>
              <a:pathLst>
                <a:path w="9315" h="4717" extrusionOk="0">
                  <a:moveTo>
                    <a:pt x="6122" y="0"/>
                  </a:moveTo>
                  <a:cubicBezTo>
                    <a:pt x="5812" y="0"/>
                    <a:pt x="5511" y="46"/>
                    <a:pt x="5246" y="119"/>
                  </a:cubicBezTo>
                  <a:lnTo>
                    <a:pt x="5173" y="119"/>
                  </a:lnTo>
                  <a:lnTo>
                    <a:pt x="5173" y="155"/>
                  </a:lnTo>
                  <a:lnTo>
                    <a:pt x="4945" y="274"/>
                  </a:lnTo>
                  <a:cubicBezTo>
                    <a:pt x="3422" y="1141"/>
                    <a:pt x="1825" y="2016"/>
                    <a:pt x="338" y="2965"/>
                  </a:cubicBezTo>
                  <a:lnTo>
                    <a:pt x="229" y="3047"/>
                  </a:lnTo>
                  <a:lnTo>
                    <a:pt x="37" y="3157"/>
                  </a:lnTo>
                  <a:cubicBezTo>
                    <a:pt x="37" y="3157"/>
                    <a:pt x="1" y="3193"/>
                    <a:pt x="1" y="3239"/>
                  </a:cubicBezTo>
                  <a:cubicBezTo>
                    <a:pt x="1" y="3275"/>
                    <a:pt x="1" y="3275"/>
                    <a:pt x="37" y="3312"/>
                  </a:cubicBezTo>
                  <a:lnTo>
                    <a:pt x="37" y="3348"/>
                  </a:lnTo>
                  <a:cubicBezTo>
                    <a:pt x="74" y="3348"/>
                    <a:pt x="74" y="3385"/>
                    <a:pt x="74" y="3385"/>
                  </a:cubicBezTo>
                  <a:lnTo>
                    <a:pt x="229" y="3385"/>
                  </a:lnTo>
                  <a:cubicBezTo>
                    <a:pt x="530" y="3348"/>
                    <a:pt x="840" y="3312"/>
                    <a:pt x="1141" y="3312"/>
                  </a:cubicBezTo>
                  <a:cubicBezTo>
                    <a:pt x="1369" y="3312"/>
                    <a:pt x="1597" y="3348"/>
                    <a:pt x="1825" y="3348"/>
                  </a:cubicBezTo>
                  <a:cubicBezTo>
                    <a:pt x="1862" y="3348"/>
                    <a:pt x="1898" y="3348"/>
                    <a:pt x="1935" y="3385"/>
                  </a:cubicBezTo>
                  <a:lnTo>
                    <a:pt x="1980" y="3385"/>
                  </a:lnTo>
                  <a:cubicBezTo>
                    <a:pt x="2436" y="3421"/>
                    <a:pt x="2892" y="3576"/>
                    <a:pt x="3303" y="3731"/>
                  </a:cubicBezTo>
                  <a:cubicBezTo>
                    <a:pt x="3723" y="3923"/>
                    <a:pt x="4106" y="4151"/>
                    <a:pt x="4443" y="4416"/>
                  </a:cubicBezTo>
                  <a:cubicBezTo>
                    <a:pt x="4562" y="4489"/>
                    <a:pt x="4671" y="4607"/>
                    <a:pt x="4826" y="4717"/>
                  </a:cubicBezTo>
                  <a:cubicBezTo>
                    <a:pt x="4899" y="4644"/>
                    <a:pt x="4945" y="4562"/>
                    <a:pt x="5055" y="4452"/>
                  </a:cubicBezTo>
                  <a:cubicBezTo>
                    <a:pt x="5401" y="4069"/>
                    <a:pt x="5812" y="3695"/>
                    <a:pt x="6268" y="3348"/>
                  </a:cubicBezTo>
                  <a:cubicBezTo>
                    <a:pt x="6542" y="3120"/>
                    <a:pt x="6843" y="2892"/>
                    <a:pt x="7144" y="2664"/>
                  </a:cubicBezTo>
                  <a:cubicBezTo>
                    <a:pt x="7454" y="2436"/>
                    <a:pt x="7791" y="2208"/>
                    <a:pt x="8092" y="1980"/>
                  </a:cubicBezTo>
                  <a:cubicBezTo>
                    <a:pt x="8512" y="1715"/>
                    <a:pt x="8895" y="1487"/>
                    <a:pt x="9315" y="1259"/>
                  </a:cubicBezTo>
                  <a:cubicBezTo>
                    <a:pt x="8403" y="456"/>
                    <a:pt x="7226" y="0"/>
                    <a:pt x="6122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7" name="Google Shape;3517;p48"/>
            <p:cNvSpPr/>
            <p:nvPr/>
          </p:nvSpPr>
          <p:spPr>
            <a:xfrm>
              <a:off x="1034125" y="691911"/>
              <a:ext cx="782212" cy="394097"/>
            </a:xfrm>
            <a:custGeom>
              <a:avLst/>
              <a:gdLst/>
              <a:ahLst/>
              <a:cxnLst/>
              <a:rect l="l" t="t" r="r" b="b"/>
              <a:pathLst>
                <a:path w="10720" h="5401" extrusionOk="0">
                  <a:moveTo>
                    <a:pt x="6003" y="0"/>
                  </a:moveTo>
                  <a:cubicBezTo>
                    <a:pt x="5620" y="0"/>
                    <a:pt x="5200" y="73"/>
                    <a:pt x="4826" y="155"/>
                  </a:cubicBezTo>
                  <a:cubicBezTo>
                    <a:pt x="4105" y="529"/>
                    <a:pt x="3421" y="949"/>
                    <a:pt x="2737" y="1442"/>
                  </a:cubicBezTo>
                  <a:lnTo>
                    <a:pt x="2773" y="1442"/>
                  </a:lnTo>
                  <a:cubicBezTo>
                    <a:pt x="2281" y="1788"/>
                    <a:pt x="1779" y="2126"/>
                    <a:pt x="1286" y="2509"/>
                  </a:cubicBezTo>
                  <a:cubicBezTo>
                    <a:pt x="830" y="2892"/>
                    <a:pt x="374" y="3303"/>
                    <a:pt x="0" y="3759"/>
                  </a:cubicBezTo>
                  <a:cubicBezTo>
                    <a:pt x="73" y="3759"/>
                    <a:pt x="183" y="3759"/>
                    <a:pt x="265" y="3722"/>
                  </a:cubicBezTo>
                  <a:cubicBezTo>
                    <a:pt x="411" y="3722"/>
                    <a:pt x="602" y="3686"/>
                    <a:pt x="794" y="3686"/>
                  </a:cubicBezTo>
                  <a:lnTo>
                    <a:pt x="867" y="3686"/>
                  </a:lnTo>
                  <a:cubicBezTo>
                    <a:pt x="1058" y="3722"/>
                    <a:pt x="1250" y="3722"/>
                    <a:pt x="1478" y="3759"/>
                  </a:cubicBezTo>
                  <a:cubicBezTo>
                    <a:pt x="1551" y="3759"/>
                    <a:pt x="1670" y="3804"/>
                    <a:pt x="1779" y="3841"/>
                  </a:cubicBezTo>
                  <a:cubicBezTo>
                    <a:pt x="2199" y="3914"/>
                    <a:pt x="2618" y="4032"/>
                    <a:pt x="3038" y="4215"/>
                  </a:cubicBezTo>
                  <a:cubicBezTo>
                    <a:pt x="3229" y="4297"/>
                    <a:pt x="3421" y="4406"/>
                    <a:pt x="3604" y="4489"/>
                  </a:cubicBezTo>
                  <a:cubicBezTo>
                    <a:pt x="3649" y="4525"/>
                    <a:pt x="3722" y="4562"/>
                    <a:pt x="3759" y="4562"/>
                  </a:cubicBezTo>
                  <a:cubicBezTo>
                    <a:pt x="3832" y="4598"/>
                    <a:pt x="3914" y="4671"/>
                    <a:pt x="4023" y="4717"/>
                  </a:cubicBezTo>
                  <a:cubicBezTo>
                    <a:pt x="4178" y="4826"/>
                    <a:pt x="4370" y="4945"/>
                    <a:pt x="4516" y="5091"/>
                  </a:cubicBezTo>
                  <a:cubicBezTo>
                    <a:pt x="4598" y="5173"/>
                    <a:pt x="4671" y="5209"/>
                    <a:pt x="4707" y="5282"/>
                  </a:cubicBezTo>
                  <a:cubicBezTo>
                    <a:pt x="4744" y="5319"/>
                    <a:pt x="4789" y="5355"/>
                    <a:pt x="4826" y="5401"/>
                  </a:cubicBezTo>
                  <a:lnTo>
                    <a:pt x="4826" y="5355"/>
                  </a:lnTo>
                  <a:cubicBezTo>
                    <a:pt x="5738" y="4863"/>
                    <a:pt x="6687" y="4370"/>
                    <a:pt x="7599" y="3877"/>
                  </a:cubicBezTo>
                  <a:cubicBezTo>
                    <a:pt x="8621" y="3348"/>
                    <a:pt x="9688" y="2773"/>
                    <a:pt x="10719" y="2208"/>
                  </a:cubicBezTo>
                  <a:cubicBezTo>
                    <a:pt x="10637" y="2053"/>
                    <a:pt x="10528" y="1934"/>
                    <a:pt x="10409" y="1788"/>
                  </a:cubicBezTo>
                  <a:cubicBezTo>
                    <a:pt x="10300" y="1670"/>
                    <a:pt x="10181" y="1524"/>
                    <a:pt x="9989" y="1405"/>
                  </a:cubicBezTo>
                  <a:cubicBezTo>
                    <a:pt x="9843" y="1296"/>
                    <a:pt x="9688" y="1177"/>
                    <a:pt x="9497" y="1068"/>
                  </a:cubicBezTo>
                  <a:cubicBezTo>
                    <a:pt x="9351" y="985"/>
                    <a:pt x="9159" y="876"/>
                    <a:pt x="8968" y="794"/>
                  </a:cubicBezTo>
                  <a:cubicBezTo>
                    <a:pt x="8621" y="611"/>
                    <a:pt x="8247" y="420"/>
                    <a:pt x="7827" y="301"/>
                  </a:cubicBezTo>
                  <a:cubicBezTo>
                    <a:pt x="7444" y="192"/>
                    <a:pt x="7070" y="110"/>
                    <a:pt x="6651" y="37"/>
                  </a:cubicBezTo>
                  <a:cubicBezTo>
                    <a:pt x="6459" y="37"/>
                    <a:pt x="6231" y="0"/>
                    <a:pt x="6003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8" name="Google Shape;3518;p48"/>
            <p:cNvSpPr/>
            <p:nvPr/>
          </p:nvSpPr>
          <p:spPr>
            <a:xfrm>
              <a:off x="1388905" y="1074643"/>
              <a:ext cx="28020" cy="14083"/>
            </a:xfrm>
            <a:custGeom>
              <a:avLst/>
              <a:gdLst/>
              <a:ahLst/>
              <a:cxnLst/>
              <a:rect l="l" t="t" r="r" b="b"/>
              <a:pathLst>
                <a:path w="384" h="193" extrusionOk="0">
                  <a:moveTo>
                    <a:pt x="384" y="1"/>
                  </a:moveTo>
                  <a:cubicBezTo>
                    <a:pt x="229" y="74"/>
                    <a:pt x="110" y="110"/>
                    <a:pt x="0" y="192"/>
                  </a:cubicBezTo>
                  <a:lnTo>
                    <a:pt x="73" y="192"/>
                  </a:lnTo>
                  <a:cubicBezTo>
                    <a:pt x="156" y="110"/>
                    <a:pt x="265" y="74"/>
                    <a:pt x="384" y="1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9" name="Google Shape;3519;p48"/>
            <p:cNvSpPr/>
            <p:nvPr/>
          </p:nvSpPr>
          <p:spPr>
            <a:xfrm>
              <a:off x="1108628" y="910897"/>
              <a:ext cx="308288" cy="137836"/>
            </a:xfrm>
            <a:custGeom>
              <a:avLst/>
              <a:gdLst/>
              <a:ahLst/>
              <a:cxnLst/>
              <a:rect l="l" t="t" r="r" b="b"/>
              <a:pathLst>
                <a:path w="4225" h="1889" extrusionOk="0">
                  <a:moveTo>
                    <a:pt x="119" y="1"/>
                  </a:moveTo>
                  <a:cubicBezTo>
                    <a:pt x="74" y="1"/>
                    <a:pt x="37" y="37"/>
                    <a:pt x="1" y="119"/>
                  </a:cubicBezTo>
                  <a:cubicBezTo>
                    <a:pt x="1" y="156"/>
                    <a:pt x="74" y="229"/>
                    <a:pt x="119" y="229"/>
                  </a:cubicBezTo>
                  <a:cubicBezTo>
                    <a:pt x="384" y="229"/>
                    <a:pt x="612" y="265"/>
                    <a:pt x="840" y="302"/>
                  </a:cubicBezTo>
                  <a:cubicBezTo>
                    <a:pt x="1406" y="384"/>
                    <a:pt x="1944" y="530"/>
                    <a:pt x="2437" y="758"/>
                  </a:cubicBezTo>
                  <a:cubicBezTo>
                    <a:pt x="2856" y="949"/>
                    <a:pt x="3267" y="1177"/>
                    <a:pt x="3613" y="1488"/>
                  </a:cubicBezTo>
                  <a:cubicBezTo>
                    <a:pt x="3768" y="1597"/>
                    <a:pt x="3878" y="1716"/>
                    <a:pt x="4033" y="1862"/>
                  </a:cubicBezTo>
                  <a:cubicBezTo>
                    <a:pt x="4051" y="1880"/>
                    <a:pt x="4070" y="1889"/>
                    <a:pt x="4092" y="1889"/>
                  </a:cubicBezTo>
                  <a:cubicBezTo>
                    <a:pt x="4115" y="1889"/>
                    <a:pt x="4143" y="1880"/>
                    <a:pt x="4179" y="1862"/>
                  </a:cubicBezTo>
                  <a:cubicBezTo>
                    <a:pt x="4225" y="1825"/>
                    <a:pt x="4225" y="1752"/>
                    <a:pt x="4179" y="1716"/>
                  </a:cubicBezTo>
                  <a:cubicBezTo>
                    <a:pt x="3650" y="1177"/>
                    <a:pt x="3002" y="758"/>
                    <a:pt x="2318" y="493"/>
                  </a:cubicBezTo>
                  <a:cubicBezTo>
                    <a:pt x="1634" y="192"/>
                    <a:pt x="877" y="37"/>
                    <a:pt x="119" y="1"/>
                  </a:cubicBezTo>
                  <a:close/>
                </a:path>
              </a:pathLst>
            </a:custGeom>
            <a:solidFill>
              <a:srgbClr val="CB7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0" name="Google Shape;3520;p48"/>
            <p:cNvSpPr/>
            <p:nvPr/>
          </p:nvSpPr>
          <p:spPr>
            <a:xfrm>
              <a:off x="1147229" y="874922"/>
              <a:ext cx="316314" cy="140317"/>
            </a:xfrm>
            <a:custGeom>
              <a:avLst/>
              <a:gdLst/>
              <a:ahLst/>
              <a:cxnLst/>
              <a:rect l="l" t="t" r="r" b="b"/>
              <a:pathLst>
                <a:path w="4335" h="1923" extrusionOk="0">
                  <a:moveTo>
                    <a:pt x="120" y="1"/>
                  </a:moveTo>
                  <a:cubicBezTo>
                    <a:pt x="83" y="37"/>
                    <a:pt x="47" y="37"/>
                    <a:pt x="47" y="74"/>
                  </a:cubicBezTo>
                  <a:cubicBezTo>
                    <a:pt x="47" y="74"/>
                    <a:pt x="1" y="110"/>
                    <a:pt x="47" y="156"/>
                  </a:cubicBezTo>
                  <a:cubicBezTo>
                    <a:pt x="47" y="192"/>
                    <a:pt x="47" y="192"/>
                    <a:pt x="83" y="229"/>
                  </a:cubicBezTo>
                  <a:lnTo>
                    <a:pt x="229" y="229"/>
                  </a:lnTo>
                  <a:cubicBezTo>
                    <a:pt x="342" y="214"/>
                    <a:pt x="454" y="205"/>
                    <a:pt x="568" y="205"/>
                  </a:cubicBezTo>
                  <a:cubicBezTo>
                    <a:pt x="728" y="205"/>
                    <a:pt x="892" y="223"/>
                    <a:pt x="1068" y="265"/>
                  </a:cubicBezTo>
                  <a:cubicBezTo>
                    <a:pt x="1451" y="302"/>
                    <a:pt x="1871" y="457"/>
                    <a:pt x="2245" y="612"/>
                  </a:cubicBezTo>
                  <a:cubicBezTo>
                    <a:pt x="2820" y="877"/>
                    <a:pt x="3349" y="1214"/>
                    <a:pt x="3805" y="1597"/>
                  </a:cubicBezTo>
                  <a:cubicBezTo>
                    <a:pt x="3924" y="1707"/>
                    <a:pt x="4033" y="1789"/>
                    <a:pt x="4152" y="1862"/>
                  </a:cubicBezTo>
                  <a:cubicBezTo>
                    <a:pt x="4173" y="1905"/>
                    <a:pt x="4194" y="1922"/>
                    <a:pt x="4223" y="1922"/>
                  </a:cubicBezTo>
                  <a:cubicBezTo>
                    <a:pt x="4244" y="1922"/>
                    <a:pt x="4267" y="1914"/>
                    <a:pt x="4298" y="1898"/>
                  </a:cubicBezTo>
                  <a:cubicBezTo>
                    <a:pt x="4334" y="1862"/>
                    <a:pt x="4334" y="1789"/>
                    <a:pt x="4298" y="1752"/>
                  </a:cubicBezTo>
                  <a:cubicBezTo>
                    <a:pt x="3732" y="1214"/>
                    <a:pt x="3084" y="758"/>
                    <a:pt x="2364" y="457"/>
                  </a:cubicBezTo>
                  <a:cubicBezTo>
                    <a:pt x="2017" y="265"/>
                    <a:pt x="1643" y="156"/>
                    <a:pt x="1260" y="74"/>
                  </a:cubicBezTo>
                  <a:cubicBezTo>
                    <a:pt x="1068" y="37"/>
                    <a:pt x="877" y="1"/>
                    <a:pt x="685" y="1"/>
                  </a:cubicBezTo>
                  <a:close/>
                </a:path>
              </a:pathLst>
            </a:custGeom>
            <a:solidFill>
              <a:srgbClr val="CB7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1" name="Google Shape;3521;p48"/>
            <p:cNvSpPr/>
            <p:nvPr/>
          </p:nvSpPr>
          <p:spPr>
            <a:xfrm>
              <a:off x="1208524" y="836320"/>
              <a:ext cx="296905" cy="155640"/>
            </a:xfrm>
            <a:custGeom>
              <a:avLst/>
              <a:gdLst/>
              <a:ahLst/>
              <a:cxnLst/>
              <a:rect l="l" t="t" r="r" b="b"/>
              <a:pathLst>
                <a:path w="4069" h="2133" extrusionOk="0">
                  <a:moveTo>
                    <a:pt x="37" y="1"/>
                  </a:moveTo>
                  <a:lnTo>
                    <a:pt x="37" y="74"/>
                  </a:lnTo>
                  <a:cubicBezTo>
                    <a:pt x="0" y="110"/>
                    <a:pt x="37" y="147"/>
                    <a:pt x="37" y="147"/>
                  </a:cubicBezTo>
                  <a:cubicBezTo>
                    <a:pt x="73" y="183"/>
                    <a:pt x="119" y="183"/>
                    <a:pt x="119" y="183"/>
                  </a:cubicBezTo>
                  <a:cubicBezTo>
                    <a:pt x="155" y="183"/>
                    <a:pt x="155" y="183"/>
                    <a:pt x="155" y="229"/>
                  </a:cubicBezTo>
                  <a:cubicBezTo>
                    <a:pt x="803" y="302"/>
                    <a:pt x="1405" y="493"/>
                    <a:pt x="1980" y="758"/>
                  </a:cubicBezTo>
                  <a:cubicBezTo>
                    <a:pt x="2472" y="950"/>
                    <a:pt x="2929" y="1251"/>
                    <a:pt x="3348" y="1597"/>
                  </a:cubicBezTo>
                  <a:cubicBezTo>
                    <a:pt x="3540" y="1743"/>
                    <a:pt x="3722" y="1898"/>
                    <a:pt x="3877" y="2090"/>
                  </a:cubicBezTo>
                  <a:cubicBezTo>
                    <a:pt x="3898" y="2111"/>
                    <a:pt x="3935" y="2132"/>
                    <a:pt x="3969" y="2132"/>
                  </a:cubicBezTo>
                  <a:cubicBezTo>
                    <a:pt x="3993" y="2132"/>
                    <a:pt x="4017" y="2121"/>
                    <a:pt x="4032" y="2090"/>
                  </a:cubicBezTo>
                  <a:cubicBezTo>
                    <a:pt x="4069" y="2053"/>
                    <a:pt x="4069" y="2008"/>
                    <a:pt x="4032" y="1935"/>
                  </a:cubicBezTo>
                  <a:cubicBezTo>
                    <a:pt x="3540" y="1406"/>
                    <a:pt x="2929" y="950"/>
                    <a:pt x="2244" y="639"/>
                  </a:cubicBezTo>
                  <a:cubicBezTo>
                    <a:pt x="1597" y="302"/>
                    <a:pt x="876" y="110"/>
                    <a:pt x="119" y="1"/>
                  </a:cubicBezTo>
                  <a:close/>
                </a:path>
              </a:pathLst>
            </a:custGeom>
            <a:solidFill>
              <a:srgbClr val="CB7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2" name="Google Shape;3522;p48"/>
            <p:cNvSpPr/>
            <p:nvPr/>
          </p:nvSpPr>
          <p:spPr>
            <a:xfrm>
              <a:off x="1402915" y="855658"/>
              <a:ext cx="138492" cy="107262"/>
            </a:xfrm>
            <a:custGeom>
              <a:avLst/>
              <a:gdLst/>
              <a:ahLst/>
              <a:cxnLst/>
              <a:rect l="l" t="t" r="r" b="b"/>
              <a:pathLst>
                <a:path w="1898" h="1470" extrusionOk="0">
                  <a:moveTo>
                    <a:pt x="110" y="0"/>
                  </a:moveTo>
                  <a:cubicBezTo>
                    <a:pt x="110" y="0"/>
                    <a:pt x="73" y="0"/>
                    <a:pt x="73" y="37"/>
                  </a:cubicBezTo>
                  <a:cubicBezTo>
                    <a:pt x="37" y="37"/>
                    <a:pt x="37" y="73"/>
                    <a:pt x="37" y="73"/>
                  </a:cubicBezTo>
                  <a:cubicBezTo>
                    <a:pt x="0" y="110"/>
                    <a:pt x="0" y="146"/>
                    <a:pt x="37" y="146"/>
                  </a:cubicBezTo>
                  <a:cubicBezTo>
                    <a:pt x="37" y="192"/>
                    <a:pt x="73" y="228"/>
                    <a:pt x="73" y="228"/>
                  </a:cubicBezTo>
                  <a:lnTo>
                    <a:pt x="110" y="228"/>
                  </a:lnTo>
                  <a:cubicBezTo>
                    <a:pt x="456" y="374"/>
                    <a:pt x="794" y="602"/>
                    <a:pt x="1104" y="831"/>
                  </a:cubicBezTo>
                  <a:cubicBezTo>
                    <a:pt x="1332" y="1022"/>
                    <a:pt x="1514" y="1214"/>
                    <a:pt x="1706" y="1442"/>
                  </a:cubicBezTo>
                  <a:cubicBezTo>
                    <a:pt x="1724" y="1460"/>
                    <a:pt x="1754" y="1469"/>
                    <a:pt x="1784" y="1469"/>
                  </a:cubicBezTo>
                  <a:cubicBezTo>
                    <a:pt x="1813" y="1469"/>
                    <a:pt x="1843" y="1460"/>
                    <a:pt x="1861" y="1442"/>
                  </a:cubicBezTo>
                  <a:cubicBezTo>
                    <a:pt x="1898" y="1405"/>
                    <a:pt x="1898" y="1369"/>
                    <a:pt x="1861" y="1287"/>
                  </a:cubicBezTo>
                  <a:cubicBezTo>
                    <a:pt x="1633" y="1022"/>
                    <a:pt x="1368" y="794"/>
                    <a:pt x="1104" y="566"/>
                  </a:cubicBezTo>
                  <a:cubicBezTo>
                    <a:pt x="794" y="338"/>
                    <a:pt x="493" y="146"/>
                    <a:pt x="146" y="0"/>
                  </a:cubicBezTo>
                  <a:close/>
                </a:path>
              </a:pathLst>
            </a:custGeom>
            <a:solidFill>
              <a:srgbClr val="CB7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3" name="Google Shape;3523;p48"/>
            <p:cNvSpPr/>
            <p:nvPr/>
          </p:nvSpPr>
          <p:spPr>
            <a:xfrm>
              <a:off x="1322357" y="753133"/>
              <a:ext cx="274285" cy="159799"/>
            </a:xfrm>
            <a:custGeom>
              <a:avLst/>
              <a:gdLst/>
              <a:ahLst/>
              <a:cxnLst/>
              <a:rect l="l" t="t" r="r" b="b"/>
              <a:pathLst>
                <a:path w="3759" h="2190" extrusionOk="0">
                  <a:moveTo>
                    <a:pt x="37" y="0"/>
                  </a:moveTo>
                  <a:cubicBezTo>
                    <a:pt x="37" y="37"/>
                    <a:pt x="0" y="37"/>
                    <a:pt x="0" y="73"/>
                  </a:cubicBezTo>
                  <a:lnTo>
                    <a:pt x="0" y="146"/>
                  </a:lnTo>
                  <a:cubicBezTo>
                    <a:pt x="37" y="183"/>
                    <a:pt x="37" y="183"/>
                    <a:pt x="73" y="183"/>
                  </a:cubicBezTo>
                  <a:cubicBezTo>
                    <a:pt x="529" y="302"/>
                    <a:pt x="985" y="457"/>
                    <a:pt x="1405" y="639"/>
                  </a:cubicBezTo>
                  <a:lnTo>
                    <a:pt x="1369" y="603"/>
                  </a:lnTo>
                  <a:lnTo>
                    <a:pt x="1369" y="603"/>
                  </a:lnTo>
                  <a:cubicBezTo>
                    <a:pt x="1980" y="913"/>
                    <a:pt x="2545" y="1250"/>
                    <a:pt x="3075" y="1670"/>
                  </a:cubicBezTo>
                  <a:cubicBezTo>
                    <a:pt x="3230" y="1825"/>
                    <a:pt x="3421" y="1971"/>
                    <a:pt x="3576" y="2163"/>
                  </a:cubicBezTo>
                  <a:cubicBezTo>
                    <a:pt x="3595" y="2181"/>
                    <a:pt x="3622" y="2190"/>
                    <a:pt x="3649" y="2190"/>
                  </a:cubicBezTo>
                  <a:cubicBezTo>
                    <a:pt x="3677" y="2190"/>
                    <a:pt x="3704" y="2181"/>
                    <a:pt x="3722" y="2163"/>
                  </a:cubicBezTo>
                  <a:cubicBezTo>
                    <a:pt x="3759" y="2126"/>
                    <a:pt x="3759" y="2053"/>
                    <a:pt x="3722" y="2007"/>
                  </a:cubicBezTo>
                  <a:cubicBezTo>
                    <a:pt x="3230" y="1515"/>
                    <a:pt x="2701" y="1095"/>
                    <a:pt x="2089" y="758"/>
                  </a:cubicBezTo>
                  <a:cubicBezTo>
                    <a:pt x="1788" y="566"/>
                    <a:pt x="1442" y="411"/>
                    <a:pt x="1104" y="265"/>
                  </a:cubicBezTo>
                  <a:cubicBezTo>
                    <a:pt x="794" y="146"/>
                    <a:pt x="456" y="37"/>
                    <a:pt x="155" y="0"/>
                  </a:cubicBezTo>
                  <a:close/>
                </a:path>
              </a:pathLst>
            </a:custGeom>
            <a:solidFill>
              <a:srgbClr val="CB7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4" name="Google Shape;3524;p48"/>
            <p:cNvSpPr/>
            <p:nvPr/>
          </p:nvSpPr>
          <p:spPr>
            <a:xfrm>
              <a:off x="1380222" y="716502"/>
              <a:ext cx="282968" cy="153159"/>
            </a:xfrm>
            <a:custGeom>
              <a:avLst/>
              <a:gdLst/>
              <a:ahLst/>
              <a:cxnLst/>
              <a:rect l="l" t="t" r="r" b="b"/>
              <a:pathLst>
                <a:path w="3878" h="2099" extrusionOk="0">
                  <a:moveTo>
                    <a:pt x="119" y="1"/>
                  </a:moveTo>
                  <a:cubicBezTo>
                    <a:pt x="83" y="1"/>
                    <a:pt x="1" y="1"/>
                    <a:pt x="1" y="83"/>
                  </a:cubicBezTo>
                  <a:cubicBezTo>
                    <a:pt x="1" y="119"/>
                    <a:pt x="1" y="192"/>
                    <a:pt x="83" y="192"/>
                  </a:cubicBezTo>
                  <a:cubicBezTo>
                    <a:pt x="649" y="347"/>
                    <a:pt x="1223" y="539"/>
                    <a:pt x="1752" y="804"/>
                  </a:cubicBezTo>
                  <a:lnTo>
                    <a:pt x="1752" y="767"/>
                  </a:lnTo>
                  <a:cubicBezTo>
                    <a:pt x="2327" y="1032"/>
                    <a:pt x="2856" y="1369"/>
                    <a:pt x="3349" y="1789"/>
                  </a:cubicBezTo>
                  <a:cubicBezTo>
                    <a:pt x="3467" y="1871"/>
                    <a:pt x="3577" y="1944"/>
                    <a:pt x="3650" y="2053"/>
                  </a:cubicBezTo>
                  <a:cubicBezTo>
                    <a:pt x="3696" y="2053"/>
                    <a:pt x="3732" y="2099"/>
                    <a:pt x="3732" y="2099"/>
                  </a:cubicBezTo>
                  <a:cubicBezTo>
                    <a:pt x="3769" y="2099"/>
                    <a:pt x="3805" y="2099"/>
                    <a:pt x="3805" y="2053"/>
                  </a:cubicBezTo>
                  <a:cubicBezTo>
                    <a:pt x="3878" y="2017"/>
                    <a:pt x="3878" y="1944"/>
                    <a:pt x="3842" y="1907"/>
                  </a:cubicBezTo>
                  <a:cubicBezTo>
                    <a:pt x="3577" y="1679"/>
                    <a:pt x="3312" y="1451"/>
                    <a:pt x="3011" y="1223"/>
                  </a:cubicBezTo>
                  <a:cubicBezTo>
                    <a:pt x="2738" y="1032"/>
                    <a:pt x="2437" y="877"/>
                    <a:pt x="2099" y="685"/>
                  </a:cubicBezTo>
                  <a:cubicBezTo>
                    <a:pt x="1488" y="384"/>
                    <a:pt x="804" y="156"/>
                    <a:pt x="156" y="1"/>
                  </a:cubicBezTo>
                  <a:close/>
                </a:path>
              </a:pathLst>
            </a:custGeom>
            <a:solidFill>
              <a:srgbClr val="CB7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5" name="Google Shape;3525;p48"/>
            <p:cNvSpPr/>
            <p:nvPr/>
          </p:nvSpPr>
          <p:spPr>
            <a:xfrm>
              <a:off x="1496755" y="708548"/>
              <a:ext cx="219705" cy="119229"/>
            </a:xfrm>
            <a:custGeom>
              <a:avLst/>
              <a:gdLst/>
              <a:ahLst/>
              <a:cxnLst/>
              <a:rect l="l" t="t" r="r" b="b"/>
              <a:pathLst>
                <a:path w="3011" h="1634" extrusionOk="0">
                  <a:moveTo>
                    <a:pt x="119" y="0"/>
                  </a:moveTo>
                  <a:cubicBezTo>
                    <a:pt x="82" y="0"/>
                    <a:pt x="0" y="0"/>
                    <a:pt x="0" y="73"/>
                  </a:cubicBezTo>
                  <a:cubicBezTo>
                    <a:pt x="0" y="110"/>
                    <a:pt x="0" y="192"/>
                    <a:pt x="82" y="192"/>
                  </a:cubicBezTo>
                  <a:cubicBezTo>
                    <a:pt x="502" y="301"/>
                    <a:pt x="958" y="456"/>
                    <a:pt x="1332" y="648"/>
                  </a:cubicBezTo>
                  <a:cubicBezTo>
                    <a:pt x="1787" y="839"/>
                    <a:pt x="2242" y="1103"/>
                    <a:pt x="2661" y="1439"/>
                  </a:cubicBezTo>
                  <a:lnTo>
                    <a:pt x="2661" y="1439"/>
                  </a:lnTo>
                  <a:cubicBezTo>
                    <a:pt x="2714" y="1494"/>
                    <a:pt x="2751" y="1536"/>
                    <a:pt x="2819" y="1597"/>
                  </a:cubicBezTo>
                  <a:cubicBezTo>
                    <a:pt x="2819" y="1597"/>
                    <a:pt x="2856" y="1633"/>
                    <a:pt x="2892" y="1633"/>
                  </a:cubicBezTo>
                  <a:cubicBezTo>
                    <a:pt x="2929" y="1633"/>
                    <a:pt x="2929" y="1597"/>
                    <a:pt x="2965" y="1597"/>
                  </a:cubicBezTo>
                  <a:cubicBezTo>
                    <a:pt x="3011" y="1560"/>
                    <a:pt x="3011" y="1478"/>
                    <a:pt x="2965" y="1442"/>
                  </a:cubicBezTo>
                  <a:cubicBezTo>
                    <a:pt x="2591" y="1068"/>
                    <a:pt x="2135" y="757"/>
                    <a:pt x="1642" y="529"/>
                  </a:cubicBezTo>
                  <a:cubicBezTo>
                    <a:pt x="1186" y="301"/>
                    <a:pt x="648" y="110"/>
                    <a:pt x="155" y="0"/>
                  </a:cubicBezTo>
                  <a:close/>
                </a:path>
              </a:pathLst>
            </a:custGeom>
            <a:solidFill>
              <a:srgbClr val="CB7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6" name="Google Shape;3526;p48"/>
            <p:cNvSpPr/>
            <p:nvPr/>
          </p:nvSpPr>
          <p:spPr>
            <a:xfrm>
              <a:off x="906282" y="852958"/>
              <a:ext cx="124556" cy="66692"/>
            </a:xfrm>
            <a:custGeom>
              <a:avLst/>
              <a:gdLst/>
              <a:ahLst/>
              <a:cxnLst/>
              <a:rect l="l" t="t" r="r" b="b"/>
              <a:pathLst>
                <a:path w="1707" h="914" extrusionOk="0">
                  <a:moveTo>
                    <a:pt x="110" y="1"/>
                  </a:moveTo>
                  <a:cubicBezTo>
                    <a:pt x="73" y="1"/>
                    <a:pt x="37" y="37"/>
                    <a:pt x="1" y="74"/>
                  </a:cubicBezTo>
                  <a:cubicBezTo>
                    <a:pt x="1" y="147"/>
                    <a:pt x="37" y="183"/>
                    <a:pt x="73" y="229"/>
                  </a:cubicBezTo>
                  <a:cubicBezTo>
                    <a:pt x="338" y="302"/>
                    <a:pt x="612" y="375"/>
                    <a:pt x="876" y="493"/>
                  </a:cubicBezTo>
                  <a:cubicBezTo>
                    <a:pt x="1104" y="603"/>
                    <a:pt x="1332" y="722"/>
                    <a:pt x="1560" y="913"/>
                  </a:cubicBezTo>
                  <a:lnTo>
                    <a:pt x="1633" y="913"/>
                  </a:lnTo>
                  <a:cubicBezTo>
                    <a:pt x="1670" y="913"/>
                    <a:pt x="1706" y="913"/>
                    <a:pt x="1706" y="868"/>
                  </a:cubicBezTo>
                  <a:lnTo>
                    <a:pt x="1706" y="795"/>
                  </a:lnTo>
                  <a:cubicBezTo>
                    <a:pt x="1706" y="758"/>
                    <a:pt x="1706" y="758"/>
                    <a:pt x="1670" y="722"/>
                  </a:cubicBezTo>
                  <a:cubicBezTo>
                    <a:pt x="1250" y="375"/>
                    <a:pt x="685" y="147"/>
                    <a:pt x="156" y="1"/>
                  </a:cubicBezTo>
                  <a:close/>
                </a:path>
              </a:pathLst>
            </a:custGeom>
            <a:solidFill>
              <a:srgbClr val="CB7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7" name="Google Shape;3527;p48"/>
            <p:cNvSpPr/>
            <p:nvPr/>
          </p:nvSpPr>
          <p:spPr>
            <a:xfrm>
              <a:off x="806459" y="786408"/>
              <a:ext cx="249695" cy="98871"/>
            </a:xfrm>
            <a:custGeom>
              <a:avLst/>
              <a:gdLst/>
              <a:ahLst/>
              <a:cxnLst/>
              <a:rect l="l" t="t" r="r" b="b"/>
              <a:pathLst>
                <a:path w="3422" h="1355" extrusionOk="0">
                  <a:moveTo>
                    <a:pt x="110" y="1"/>
                  </a:moveTo>
                  <a:cubicBezTo>
                    <a:pt x="37" y="1"/>
                    <a:pt x="0" y="74"/>
                    <a:pt x="0" y="110"/>
                  </a:cubicBezTo>
                  <a:cubicBezTo>
                    <a:pt x="0" y="183"/>
                    <a:pt x="37" y="229"/>
                    <a:pt x="110" y="229"/>
                  </a:cubicBezTo>
                  <a:cubicBezTo>
                    <a:pt x="338" y="229"/>
                    <a:pt x="566" y="265"/>
                    <a:pt x="794" y="302"/>
                  </a:cubicBezTo>
                  <a:cubicBezTo>
                    <a:pt x="1250" y="375"/>
                    <a:pt x="1706" y="493"/>
                    <a:pt x="2126" y="721"/>
                  </a:cubicBezTo>
                  <a:lnTo>
                    <a:pt x="2089" y="685"/>
                  </a:lnTo>
                  <a:lnTo>
                    <a:pt x="2089" y="685"/>
                  </a:lnTo>
                  <a:cubicBezTo>
                    <a:pt x="2509" y="867"/>
                    <a:pt x="2892" y="1095"/>
                    <a:pt x="3230" y="1323"/>
                  </a:cubicBezTo>
                  <a:cubicBezTo>
                    <a:pt x="3261" y="1343"/>
                    <a:pt x="3287" y="1354"/>
                    <a:pt x="3309" y="1354"/>
                  </a:cubicBezTo>
                  <a:cubicBezTo>
                    <a:pt x="3340" y="1354"/>
                    <a:pt x="3364" y="1334"/>
                    <a:pt x="3385" y="1287"/>
                  </a:cubicBezTo>
                  <a:cubicBezTo>
                    <a:pt x="3421" y="1250"/>
                    <a:pt x="3421" y="1177"/>
                    <a:pt x="3348" y="1141"/>
                  </a:cubicBezTo>
                  <a:cubicBezTo>
                    <a:pt x="2892" y="831"/>
                    <a:pt x="2354" y="566"/>
                    <a:pt x="1825" y="338"/>
                  </a:cubicBezTo>
                  <a:cubicBezTo>
                    <a:pt x="1296" y="147"/>
                    <a:pt x="721" y="1"/>
                    <a:pt x="110" y="1"/>
                  </a:cubicBezTo>
                  <a:close/>
                </a:path>
              </a:pathLst>
            </a:custGeom>
            <a:solidFill>
              <a:srgbClr val="CB7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8" name="Google Shape;3528;p48"/>
            <p:cNvSpPr/>
            <p:nvPr/>
          </p:nvSpPr>
          <p:spPr>
            <a:xfrm>
              <a:off x="884318" y="749777"/>
              <a:ext cx="207738" cy="101352"/>
            </a:xfrm>
            <a:custGeom>
              <a:avLst/>
              <a:gdLst/>
              <a:ahLst/>
              <a:cxnLst/>
              <a:rect l="l" t="t" r="r" b="b"/>
              <a:pathLst>
                <a:path w="2847" h="1389" extrusionOk="0">
                  <a:moveTo>
                    <a:pt x="110" y="1"/>
                  </a:moveTo>
                  <a:cubicBezTo>
                    <a:pt x="73" y="1"/>
                    <a:pt x="37" y="1"/>
                    <a:pt x="37" y="46"/>
                  </a:cubicBezTo>
                  <a:cubicBezTo>
                    <a:pt x="0" y="46"/>
                    <a:pt x="0" y="83"/>
                    <a:pt x="0" y="119"/>
                  </a:cubicBezTo>
                  <a:cubicBezTo>
                    <a:pt x="0" y="119"/>
                    <a:pt x="0" y="156"/>
                    <a:pt x="37" y="192"/>
                  </a:cubicBezTo>
                  <a:cubicBezTo>
                    <a:pt x="37" y="192"/>
                    <a:pt x="73" y="229"/>
                    <a:pt x="110" y="229"/>
                  </a:cubicBezTo>
                  <a:lnTo>
                    <a:pt x="229" y="229"/>
                  </a:lnTo>
                  <a:cubicBezTo>
                    <a:pt x="603" y="311"/>
                    <a:pt x="1022" y="421"/>
                    <a:pt x="1405" y="612"/>
                  </a:cubicBezTo>
                  <a:lnTo>
                    <a:pt x="1369" y="612"/>
                  </a:lnTo>
                  <a:cubicBezTo>
                    <a:pt x="1825" y="804"/>
                    <a:pt x="2236" y="1068"/>
                    <a:pt x="2655" y="1369"/>
                  </a:cubicBezTo>
                  <a:cubicBezTo>
                    <a:pt x="2666" y="1383"/>
                    <a:pt x="2681" y="1388"/>
                    <a:pt x="2698" y="1388"/>
                  </a:cubicBezTo>
                  <a:cubicBezTo>
                    <a:pt x="2737" y="1388"/>
                    <a:pt x="2785" y="1358"/>
                    <a:pt x="2810" y="1333"/>
                  </a:cubicBezTo>
                  <a:cubicBezTo>
                    <a:pt x="2847" y="1296"/>
                    <a:pt x="2810" y="1223"/>
                    <a:pt x="2774" y="1187"/>
                  </a:cubicBezTo>
                  <a:cubicBezTo>
                    <a:pt x="2391" y="913"/>
                    <a:pt x="1971" y="649"/>
                    <a:pt x="1515" y="421"/>
                  </a:cubicBezTo>
                  <a:cubicBezTo>
                    <a:pt x="1287" y="348"/>
                    <a:pt x="1059" y="229"/>
                    <a:pt x="831" y="156"/>
                  </a:cubicBezTo>
                  <a:cubicBezTo>
                    <a:pt x="603" y="83"/>
                    <a:pt x="338" y="46"/>
                    <a:pt x="110" y="1"/>
                  </a:cubicBezTo>
                  <a:close/>
                </a:path>
              </a:pathLst>
            </a:custGeom>
            <a:solidFill>
              <a:srgbClr val="CB7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9" name="Google Shape;3529;p48"/>
            <p:cNvSpPr/>
            <p:nvPr/>
          </p:nvSpPr>
          <p:spPr>
            <a:xfrm>
              <a:off x="934230" y="716502"/>
              <a:ext cx="199785" cy="102446"/>
            </a:xfrm>
            <a:custGeom>
              <a:avLst/>
              <a:gdLst/>
              <a:ahLst/>
              <a:cxnLst/>
              <a:rect l="l" t="t" r="r" b="b"/>
              <a:pathLst>
                <a:path w="2738" h="1404" extrusionOk="0">
                  <a:moveTo>
                    <a:pt x="74" y="1"/>
                  </a:moveTo>
                  <a:lnTo>
                    <a:pt x="37" y="46"/>
                  </a:lnTo>
                  <a:cubicBezTo>
                    <a:pt x="1" y="46"/>
                    <a:pt x="1" y="83"/>
                    <a:pt x="1" y="83"/>
                  </a:cubicBezTo>
                  <a:lnTo>
                    <a:pt x="1" y="192"/>
                  </a:lnTo>
                  <a:cubicBezTo>
                    <a:pt x="1" y="192"/>
                    <a:pt x="37" y="229"/>
                    <a:pt x="74" y="229"/>
                  </a:cubicBezTo>
                  <a:cubicBezTo>
                    <a:pt x="530" y="311"/>
                    <a:pt x="986" y="457"/>
                    <a:pt x="1406" y="648"/>
                  </a:cubicBezTo>
                  <a:lnTo>
                    <a:pt x="1369" y="612"/>
                  </a:lnTo>
                  <a:lnTo>
                    <a:pt x="1369" y="612"/>
                  </a:lnTo>
                  <a:cubicBezTo>
                    <a:pt x="1707" y="804"/>
                    <a:pt x="2053" y="995"/>
                    <a:pt x="2354" y="1260"/>
                  </a:cubicBezTo>
                  <a:lnTo>
                    <a:pt x="2354" y="1223"/>
                  </a:lnTo>
                  <a:cubicBezTo>
                    <a:pt x="2391" y="1260"/>
                    <a:pt x="2464" y="1333"/>
                    <a:pt x="2509" y="1369"/>
                  </a:cubicBezTo>
                  <a:cubicBezTo>
                    <a:pt x="2528" y="1392"/>
                    <a:pt x="2555" y="1403"/>
                    <a:pt x="2582" y="1403"/>
                  </a:cubicBezTo>
                  <a:cubicBezTo>
                    <a:pt x="2610" y="1403"/>
                    <a:pt x="2637" y="1392"/>
                    <a:pt x="2655" y="1369"/>
                  </a:cubicBezTo>
                  <a:cubicBezTo>
                    <a:pt x="2692" y="1333"/>
                    <a:pt x="2737" y="1260"/>
                    <a:pt x="2655" y="1223"/>
                  </a:cubicBezTo>
                  <a:cubicBezTo>
                    <a:pt x="2318" y="913"/>
                    <a:pt x="1935" y="648"/>
                    <a:pt x="1479" y="457"/>
                  </a:cubicBezTo>
                  <a:cubicBezTo>
                    <a:pt x="1059" y="229"/>
                    <a:pt x="603" y="119"/>
                    <a:pt x="110" y="1"/>
                  </a:cubicBezTo>
                  <a:close/>
                </a:path>
              </a:pathLst>
            </a:custGeom>
            <a:solidFill>
              <a:srgbClr val="CB7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0" name="Google Shape;3530;p48"/>
            <p:cNvSpPr/>
            <p:nvPr/>
          </p:nvSpPr>
          <p:spPr>
            <a:xfrm>
              <a:off x="978157" y="686584"/>
              <a:ext cx="185775" cy="104562"/>
            </a:xfrm>
            <a:custGeom>
              <a:avLst/>
              <a:gdLst/>
              <a:ahLst/>
              <a:cxnLst/>
              <a:rect l="l" t="t" r="r" b="b"/>
              <a:pathLst>
                <a:path w="2546" h="1433" extrusionOk="0">
                  <a:moveTo>
                    <a:pt x="119" y="0"/>
                  </a:moveTo>
                  <a:cubicBezTo>
                    <a:pt x="83" y="0"/>
                    <a:pt x="37" y="37"/>
                    <a:pt x="1" y="73"/>
                  </a:cubicBezTo>
                  <a:cubicBezTo>
                    <a:pt x="1" y="146"/>
                    <a:pt x="37" y="183"/>
                    <a:pt x="83" y="228"/>
                  </a:cubicBezTo>
                  <a:cubicBezTo>
                    <a:pt x="457" y="338"/>
                    <a:pt x="804" y="456"/>
                    <a:pt x="1141" y="602"/>
                  </a:cubicBezTo>
                  <a:cubicBezTo>
                    <a:pt x="1524" y="757"/>
                    <a:pt x="1862" y="985"/>
                    <a:pt x="2208" y="1250"/>
                  </a:cubicBezTo>
                  <a:cubicBezTo>
                    <a:pt x="2245" y="1287"/>
                    <a:pt x="2281" y="1323"/>
                    <a:pt x="2364" y="1405"/>
                  </a:cubicBezTo>
                  <a:cubicBezTo>
                    <a:pt x="2382" y="1423"/>
                    <a:pt x="2409" y="1432"/>
                    <a:pt x="2437" y="1432"/>
                  </a:cubicBezTo>
                  <a:cubicBezTo>
                    <a:pt x="2464" y="1432"/>
                    <a:pt x="2491" y="1423"/>
                    <a:pt x="2509" y="1405"/>
                  </a:cubicBezTo>
                  <a:cubicBezTo>
                    <a:pt x="2546" y="1369"/>
                    <a:pt x="2546" y="1287"/>
                    <a:pt x="2509" y="1250"/>
                  </a:cubicBezTo>
                  <a:cubicBezTo>
                    <a:pt x="1862" y="602"/>
                    <a:pt x="995" y="265"/>
                    <a:pt x="156" y="0"/>
                  </a:cubicBezTo>
                  <a:close/>
                </a:path>
              </a:pathLst>
            </a:custGeom>
            <a:solidFill>
              <a:srgbClr val="CB7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1" name="Google Shape;3531;p48"/>
            <p:cNvSpPr/>
            <p:nvPr/>
          </p:nvSpPr>
          <p:spPr>
            <a:xfrm>
              <a:off x="1036752" y="653309"/>
              <a:ext cx="177165" cy="105219"/>
            </a:xfrm>
            <a:custGeom>
              <a:avLst/>
              <a:gdLst/>
              <a:ahLst/>
              <a:cxnLst/>
              <a:rect l="l" t="t" r="r" b="b"/>
              <a:pathLst>
                <a:path w="2428" h="1442" extrusionOk="0">
                  <a:moveTo>
                    <a:pt x="110" y="0"/>
                  </a:moveTo>
                  <a:cubicBezTo>
                    <a:pt x="74" y="0"/>
                    <a:pt x="37" y="37"/>
                    <a:pt x="37" y="73"/>
                  </a:cubicBezTo>
                  <a:cubicBezTo>
                    <a:pt x="1" y="146"/>
                    <a:pt x="37" y="183"/>
                    <a:pt x="110" y="228"/>
                  </a:cubicBezTo>
                  <a:cubicBezTo>
                    <a:pt x="338" y="301"/>
                    <a:pt x="530" y="374"/>
                    <a:pt x="758" y="456"/>
                  </a:cubicBezTo>
                  <a:cubicBezTo>
                    <a:pt x="1250" y="684"/>
                    <a:pt x="1706" y="949"/>
                    <a:pt x="2126" y="1286"/>
                  </a:cubicBezTo>
                  <a:cubicBezTo>
                    <a:pt x="2163" y="1323"/>
                    <a:pt x="2199" y="1368"/>
                    <a:pt x="2245" y="1405"/>
                  </a:cubicBezTo>
                  <a:cubicBezTo>
                    <a:pt x="2281" y="1405"/>
                    <a:pt x="2318" y="1441"/>
                    <a:pt x="2318" y="1441"/>
                  </a:cubicBezTo>
                  <a:cubicBezTo>
                    <a:pt x="2354" y="1441"/>
                    <a:pt x="2391" y="1405"/>
                    <a:pt x="2427" y="1405"/>
                  </a:cubicBezTo>
                  <a:lnTo>
                    <a:pt x="2427" y="1323"/>
                  </a:lnTo>
                  <a:lnTo>
                    <a:pt x="2427" y="1250"/>
                  </a:lnTo>
                  <a:cubicBezTo>
                    <a:pt x="2090" y="949"/>
                    <a:pt x="1743" y="721"/>
                    <a:pt x="1369" y="529"/>
                  </a:cubicBezTo>
                  <a:cubicBezTo>
                    <a:pt x="986" y="301"/>
                    <a:pt x="566" y="146"/>
                    <a:pt x="147" y="0"/>
                  </a:cubicBezTo>
                  <a:close/>
                </a:path>
              </a:pathLst>
            </a:custGeom>
            <a:solidFill>
              <a:srgbClr val="CB7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2" name="Google Shape;3532;p48"/>
            <p:cNvSpPr/>
            <p:nvPr/>
          </p:nvSpPr>
          <p:spPr>
            <a:xfrm>
              <a:off x="1086664" y="627988"/>
              <a:ext cx="183148" cy="94566"/>
            </a:xfrm>
            <a:custGeom>
              <a:avLst/>
              <a:gdLst/>
              <a:ahLst/>
              <a:cxnLst/>
              <a:rect l="l" t="t" r="r" b="b"/>
              <a:pathLst>
                <a:path w="2510" h="1296" extrusionOk="0">
                  <a:moveTo>
                    <a:pt x="74" y="0"/>
                  </a:moveTo>
                  <a:cubicBezTo>
                    <a:pt x="37" y="37"/>
                    <a:pt x="37" y="37"/>
                    <a:pt x="1" y="73"/>
                  </a:cubicBezTo>
                  <a:cubicBezTo>
                    <a:pt x="1" y="119"/>
                    <a:pt x="37" y="192"/>
                    <a:pt x="74" y="192"/>
                  </a:cubicBezTo>
                  <a:cubicBezTo>
                    <a:pt x="420" y="265"/>
                    <a:pt x="758" y="384"/>
                    <a:pt x="1105" y="530"/>
                  </a:cubicBezTo>
                  <a:cubicBezTo>
                    <a:pt x="1561" y="721"/>
                    <a:pt x="1971" y="986"/>
                    <a:pt x="2354" y="1296"/>
                  </a:cubicBezTo>
                  <a:lnTo>
                    <a:pt x="2427" y="1296"/>
                  </a:lnTo>
                  <a:cubicBezTo>
                    <a:pt x="2473" y="1296"/>
                    <a:pt x="2473" y="1259"/>
                    <a:pt x="2509" y="1259"/>
                  </a:cubicBezTo>
                  <a:lnTo>
                    <a:pt x="2509" y="1177"/>
                  </a:lnTo>
                  <a:cubicBezTo>
                    <a:pt x="2509" y="1141"/>
                    <a:pt x="2473" y="1104"/>
                    <a:pt x="2473" y="1104"/>
                  </a:cubicBezTo>
                  <a:cubicBezTo>
                    <a:pt x="1789" y="575"/>
                    <a:pt x="986" y="192"/>
                    <a:pt x="147" y="0"/>
                  </a:cubicBezTo>
                  <a:close/>
                </a:path>
              </a:pathLst>
            </a:custGeom>
            <a:solidFill>
              <a:srgbClr val="CB7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2" name="Google Shape;5292;p60"/>
          <p:cNvSpPr txBox="1">
            <a:spLocks noGrp="1"/>
          </p:cNvSpPr>
          <p:nvPr>
            <p:ph type="title"/>
          </p:nvPr>
        </p:nvSpPr>
        <p:spPr>
          <a:xfrm>
            <a:off x="831475" y="1936617"/>
            <a:ext cx="3921300" cy="113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dirty="0"/>
              <a:t>Book Open</a:t>
            </a:r>
            <a:endParaRPr sz="7200" dirty="0"/>
          </a:p>
        </p:txBody>
      </p:sp>
      <p:sp>
        <p:nvSpPr>
          <p:cNvPr id="5293" name="Google Shape;5293;p60"/>
          <p:cNvSpPr txBox="1">
            <a:spLocks noGrp="1"/>
          </p:cNvSpPr>
          <p:nvPr>
            <p:ph type="subTitle" idx="1"/>
          </p:nvPr>
        </p:nvSpPr>
        <p:spPr>
          <a:xfrm>
            <a:off x="1686509" y="3252340"/>
            <a:ext cx="1649358" cy="37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/>
              <a:t>P</a:t>
            </a:r>
            <a:r>
              <a:rPr lang="en" sz="1800" dirty="0"/>
              <a:t>age </a:t>
            </a:r>
            <a:r>
              <a:rPr lang="en" sz="1800" b="1" dirty="0">
                <a:solidFill>
                  <a:schemeClr val="tx2">
                    <a:lumMod val="75000"/>
                  </a:schemeClr>
                </a:solidFill>
              </a:rPr>
              <a:t>( 49  )</a:t>
            </a:r>
            <a:endParaRPr sz="18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410483C5-B5C7-2E33-5EA0-88B5913C87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4709" y="720190"/>
            <a:ext cx="2555611" cy="32268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/>
            </a:solidFill>
            <a:miter lim="800000"/>
          </a:ln>
          <a:effectLst>
            <a:glow rad="139700">
              <a:schemeClr val="accent3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5295" name="Google Shape;5295;p60"/>
          <p:cNvGrpSpPr/>
          <p:nvPr/>
        </p:nvGrpSpPr>
        <p:grpSpPr>
          <a:xfrm>
            <a:off x="7264400" y="3014133"/>
            <a:ext cx="1159594" cy="1589241"/>
            <a:chOff x="7458488" y="3257247"/>
            <a:chExt cx="965506" cy="1346127"/>
          </a:xfrm>
        </p:grpSpPr>
        <p:sp>
          <p:nvSpPr>
            <p:cNvPr id="5296" name="Google Shape;5296;p60"/>
            <p:cNvSpPr/>
            <p:nvPr/>
          </p:nvSpPr>
          <p:spPr>
            <a:xfrm>
              <a:off x="7547550" y="3404619"/>
              <a:ext cx="453249" cy="1004801"/>
            </a:xfrm>
            <a:custGeom>
              <a:avLst/>
              <a:gdLst/>
              <a:ahLst/>
              <a:cxnLst/>
              <a:rect l="l" t="t" r="r" b="b"/>
              <a:pathLst>
                <a:path w="5247" h="11632" extrusionOk="0">
                  <a:moveTo>
                    <a:pt x="2008" y="1"/>
                  </a:moveTo>
                  <a:lnTo>
                    <a:pt x="1971" y="37"/>
                  </a:lnTo>
                  <a:cubicBezTo>
                    <a:pt x="2053" y="265"/>
                    <a:pt x="2090" y="493"/>
                    <a:pt x="2163" y="721"/>
                  </a:cubicBezTo>
                  <a:lnTo>
                    <a:pt x="2199" y="949"/>
                  </a:lnTo>
                  <a:cubicBezTo>
                    <a:pt x="2236" y="1031"/>
                    <a:pt x="2281" y="1141"/>
                    <a:pt x="2281" y="1259"/>
                  </a:cubicBezTo>
                  <a:lnTo>
                    <a:pt x="2281" y="1332"/>
                  </a:lnTo>
                  <a:cubicBezTo>
                    <a:pt x="2236" y="1296"/>
                    <a:pt x="2236" y="1296"/>
                    <a:pt x="2199" y="1296"/>
                  </a:cubicBezTo>
                  <a:cubicBezTo>
                    <a:pt x="2163" y="1259"/>
                    <a:pt x="2126" y="1223"/>
                    <a:pt x="2090" y="1177"/>
                  </a:cubicBezTo>
                  <a:cubicBezTo>
                    <a:pt x="2008" y="1104"/>
                    <a:pt x="1935" y="995"/>
                    <a:pt x="1862" y="840"/>
                  </a:cubicBezTo>
                  <a:cubicBezTo>
                    <a:pt x="1825" y="803"/>
                    <a:pt x="1780" y="721"/>
                    <a:pt x="1743" y="648"/>
                  </a:cubicBezTo>
                  <a:cubicBezTo>
                    <a:pt x="1707" y="612"/>
                    <a:pt x="1707" y="575"/>
                    <a:pt x="1670" y="493"/>
                  </a:cubicBezTo>
                  <a:lnTo>
                    <a:pt x="1552" y="493"/>
                  </a:lnTo>
                  <a:lnTo>
                    <a:pt x="1552" y="539"/>
                  </a:lnTo>
                  <a:cubicBezTo>
                    <a:pt x="1634" y="721"/>
                    <a:pt x="1707" y="876"/>
                    <a:pt x="1825" y="1031"/>
                  </a:cubicBezTo>
                  <a:cubicBezTo>
                    <a:pt x="1898" y="1141"/>
                    <a:pt x="1935" y="1223"/>
                    <a:pt x="2008" y="1259"/>
                  </a:cubicBezTo>
                  <a:cubicBezTo>
                    <a:pt x="2053" y="1296"/>
                    <a:pt x="2090" y="1332"/>
                    <a:pt x="2126" y="1369"/>
                  </a:cubicBezTo>
                  <a:cubicBezTo>
                    <a:pt x="2199" y="1369"/>
                    <a:pt x="2236" y="1405"/>
                    <a:pt x="2281" y="1405"/>
                  </a:cubicBezTo>
                  <a:lnTo>
                    <a:pt x="2318" y="1405"/>
                  </a:lnTo>
                  <a:cubicBezTo>
                    <a:pt x="2427" y="1907"/>
                    <a:pt x="2509" y="2363"/>
                    <a:pt x="2582" y="2856"/>
                  </a:cubicBezTo>
                  <a:lnTo>
                    <a:pt x="2582" y="2929"/>
                  </a:lnTo>
                  <a:lnTo>
                    <a:pt x="2619" y="3121"/>
                  </a:lnTo>
                  <a:lnTo>
                    <a:pt x="2619" y="3157"/>
                  </a:lnTo>
                  <a:lnTo>
                    <a:pt x="2546" y="3157"/>
                  </a:lnTo>
                  <a:cubicBezTo>
                    <a:pt x="2509" y="3121"/>
                    <a:pt x="2464" y="3121"/>
                    <a:pt x="2427" y="3084"/>
                  </a:cubicBezTo>
                  <a:cubicBezTo>
                    <a:pt x="2354" y="3048"/>
                    <a:pt x="2318" y="3002"/>
                    <a:pt x="2236" y="2965"/>
                  </a:cubicBezTo>
                  <a:cubicBezTo>
                    <a:pt x="2090" y="2774"/>
                    <a:pt x="1971" y="2591"/>
                    <a:pt x="1862" y="2400"/>
                  </a:cubicBezTo>
                  <a:lnTo>
                    <a:pt x="1825" y="2363"/>
                  </a:lnTo>
                  <a:cubicBezTo>
                    <a:pt x="1780" y="2281"/>
                    <a:pt x="1743" y="2208"/>
                    <a:pt x="1707" y="2172"/>
                  </a:cubicBezTo>
                  <a:cubicBezTo>
                    <a:pt x="1707" y="2135"/>
                    <a:pt x="1670" y="2135"/>
                    <a:pt x="1634" y="2135"/>
                  </a:cubicBezTo>
                  <a:cubicBezTo>
                    <a:pt x="1597" y="2135"/>
                    <a:pt x="1597" y="2135"/>
                    <a:pt x="1597" y="2172"/>
                  </a:cubicBezTo>
                  <a:lnTo>
                    <a:pt x="1597" y="2208"/>
                  </a:lnTo>
                  <a:lnTo>
                    <a:pt x="1634" y="2245"/>
                  </a:lnTo>
                  <a:lnTo>
                    <a:pt x="1634" y="2281"/>
                  </a:lnTo>
                  <a:cubicBezTo>
                    <a:pt x="1670" y="2400"/>
                    <a:pt x="1743" y="2509"/>
                    <a:pt x="1825" y="2628"/>
                  </a:cubicBezTo>
                  <a:cubicBezTo>
                    <a:pt x="1898" y="2737"/>
                    <a:pt x="1971" y="2856"/>
                    <a:pt x="2053" y="2929"/>
                  </a:cubicBezTo>
                  <a:cubicBezTo>
                    <a:pt x="2126" y="3002"/>
                    <a:pt x="2199" y="3121"/>
                    <a:pt x="2354" y="3193"/>
                  </a:cubicBezTo>
                  <a:cubicBezTo>
                    <a:pt x="2391" y="3230"/>
                    <a:pt x="2464" y="3276"/>
                    <a:pt x="2509" y="3276"/>
                  </a:cubicBezTo>
                  <a:lnTo>
                    <a:pt x="2619" y="3276"/>
                  </a:lnTo>
                  <a:lnTo>
                    <a:pt x="2619" y="3312"/>
                  </a:lnTo>
                  <a:lnTo>
                    <a:pt x="2655" y="3312"/>
                  </a:lnTo>
                  <a:cubicBezTo>
                    <a:pt x="2655" y="3422"/>
                    <a:pt x="2655" y="3540"/>
                    <a:pt x="2692" y="3613"/>
                  </a:cubicBezTo>
                  <a:lnTo>
                    <a:pt x="2692" y="3805"/>
                  </a:lnTo>
                  <a:cubicBezTo>
                    <a:pt x="2738" y="4069"/>
                    <a:pt x="2774" y="4297"/>
                    <a:pt x="2774" y="4562"/>
                  </a:cubicBezTo>
                  <a:lnTo>
                    <a:pt x="2811" y="4598"/>
                  </a:lnTo>
                  <a:lnTo>
                    <a:pt x="2811" y="4717"/>
                  </a:lnTo>
                  <a:cubicBezTo>
                    <a:pt x="2811" y="4945"/>
                    <a:pt x="2847" y="5173"/>
                    <a:pt x="2883" y="5438"/>
                  </a:cubicBezTo>
                  <a:lnTo>
                    <a:pt x="2883" y="5474"/>
                  </a:lnTo>
                  <a:lnTo>
                    <a:pt x="2655" y="5474"/>
                  </a:lnTo>
                  <a:cubicBezTo>
                    <a:pt x="2546" y="5474"/>
                    <a:pt x="2427" y="5438"/>
                    <a:pt x="2236" y="5401"/>
                  </a:cubicBezTo>
                  <a:cubicBezTo>
                    <a:pt x="2126" y="5365"/>
                    <a:pt x="2008" y="5328"/>
                    <a:pt x="1898" y="5246"/>
                  </a:cubicBezTo>
                  <a:cubicBezTo>
                    <a:pt x="1780" y="5210"/>
                    <a:pt x="1670" y="5173"/>
                    <a:pt x="1552" y="5100"/>
                  </a:cubicBezTo>
                  <a:cubicBezTo>
                    <a:pt x="1251" y="4909"/>
                    <a:pt x="949" y="4680"/>
                    <a:pt x="685" y="4416"/>
                  </a:cubicBezTo>
                  <a:cubicBezTo>
                    <a:pt x="566" y="4334"/>
                    <a:pt x="493" y="4224"/>
                    <a:pt x="375" y="4106"/>
                  </a:cubicBezTo>
                  <a:cubicBezTo>
                    <a:pt x="375" y="4069"/>
                    <a:pt x="338" y="4033"/>
                    <a:pt x="302" y="3996"/>
                  </a:cubicBezTo>
                  <a:lnTo>
                    <a:pt x="265" y="3960"/>
                  </a:lnTo>
                  <a:lnTo>
                    <a:pt x="229" y="3878"/>
                  </a:lnTo>
                  <a:lnTo>
                    <a:pt x="147" y="3805"/>
                  </a:lnTo>
                  <a:cubicBezTo>
                    <a:pt x="110" y="3768"/>
                    <a:pt x="110" y="3768"/>
                    <a:pt x="74" y="3768"/>
                  </a:cubicBezTo>
                  <a:lnTo>
                    <a:pt x="37" y="3805"/>
                  </a:lnTo>
                  <a:lnTo>
                    <a:pt x="1" y="3841"/>
                  </a:lnTo>
                  <a:lnTo>
                    <a:pt x="37" y="3878"/>
                  </a:lnTo>
                  <a:lnTo>
                    <a:pt x="37" y="3914"/>
                  </a:lnTo>
                  <a:lnTo>
                    <a:pt x="74" y="3914"/>
                  </a:lnTo>
                  <a:lnTo>
                    <a:pt x="74" y="3960"/>
                  </a:lnTo>
                  <a:cubicBezTo>
                    <a:pt x="74" y="3960"/>
                    <a:pt x="110" y="3996"/>
                    <a:pt x="110" y="4033"/>
                  </a:cubicBezTo>
                  <a:cubicBezTo>
                    <a:pt x="147" y="4069"/>
                    <a:pt x="183" y="4106"/>
                    <a:pt x="229" y="4142"/>
                  </a:cubicBezTo>
                  <a:cubicBezTo>
                    <a:pt x="302" y="4261"/>
                    <a:pt x="375" y="4334"/>
                    <a:pt x="457" y="4452"/>
                  </a:cubicBezTo>
                  <a:cubicBezTo>
                    <a:pt x="639" y="4644"/>
                    <a:pt x="831" y="4826"/>
                    <a:pt x="1059" y="4945"/>
                  </a:cubicBezTo>
                  <a:cubicBezTo>
                    <a:pt x="1178" y="5054"/>
                    <a:pt x="1251" y="5137"/>
                    <a:pt x="1369" y="5173"/>
                  </a:cubicBezTo>
                  <a:cubicBezTo>
                    <a:pt x="1515" y="5246"/>
                    <a:pt x="1634" y="5328"/>
                    <a:pt x="1707" y="5365"/>
                  </a:cubicBezTo>
                  <a:cubicBezTo>
                    <a:pt x="1825" y="5401"/>
                    <a:pt x="1971" y="5474"/>
                    <a:pt x="2090" y="5511"/>
                  </a:cubicBezTo>
                  <a:cubicBezTo>
                    <a:pt x="2236" y="5556"/>
                    <a:pt x="2354" y="5556"/>
                    <a:pt x="2464" y="5593"/>
                  </a:cubicBezTo>
                  <a:lnTo>
                    <a:pt x="2883" y="5593"/>
                  </a:lnTo>
                  <a:cubicBezTo>
                    <a:pt x="2966" y="6240"/>
                    <a:pt x="3039" y="6961"/>
                    <a:pt x="3039" y="7755"/>
                  </a:cubicBezTo>
                  <a:lnTo>
                    <a:pt x="3002" y="7755"/>
                  </a:lnTo>
                  <a:cubicBezTo>
                    <a:pt x="2883" y="7755"/>
                    <a:pt x="2811" y="7718"/>
                    <a:pt x="2738" y="7718"/>
                  </a:cubicBezTo>
                  <a:cubicBezTo>
                    <a:pt x="2619" y="7682"/>
                    <a:pt x="2509" y="7645"/>
                    <a:pt x="2391" y="7563"/>
                  </a:cubicBezTo>
                  <a:cubicBezTo>
                    <a:pt x="2163" y="7454"/>
                    <a:pt x="1971" y="7262"/>
                    <a:pt x="1743" y="7034"/>
                  </a:cubicBezTo>
                  <a:cubicBezTo>
                    <a:pt x="1597" y="6925"/>
                    <a:pt x="1442" y="6733"/>
                    <a:pt x="1287" y="6541"/>
                  </a:cubicBezTo>
                  <a:cubicBezTo>
                    <a:pt x="1214" y="6469"/>
                    <a:pt x="1178" y="6386"/>
                    <a:pt x="1095" y="6313"/>
                  </a:cubicBezTo>
                  <a:lnTo>
                    <a:pt x="1059" y="6277"/>
                  </a:lnTo>
                  <a:cubicBezTo>
                    <a:pt x="1022" y="6240"/>
                    <a:pt x="986" y="6158"/>
                    <a:pt x="949" y="6122"/>
                  </a:cubicBezTo>
                  <a:cubicBezTo>
                    <a:pt x="949" y="6085"/>
                    <a:pt x="913" y="6085"/>
                    <a:pt x="867" y="6085"/>
                  </a:cubicBezTo>
                  <a:lnTo>
                    <a:pt x="831" y="6122"/>
                  </a:lnTo>
                  <a:lnTo>
                    <a:pt x="831" y="6158"/>
                  </a:lnTo>
                  <a:lnTo>
                    <a:pt x="831" y="6195"/>
                  </a:lnTo>
                  <a:lnTo>
                    <a:pt x="867" y="6240"/>
                  </a:lnTo>
                  <a:cubicBezTo>
                    <a:pt x="913" y="6313"/>
                    <a:pt x="949" y="6350"/>
                    <a:pt x="986" y="6386"/>
                  </a:cubicBezTo>
                  <a:cubicBezTo>
                    <a:pt x="1022" y="6469"/>
                    <a:pt x="1095" y="6541"/>
                    <a:pt x="1178" y="6614"/>
                  </a:cubicBezTo>
                  <a:cubicBezTo>
                    <a:pt x="1324" y="6806"/>
                    <a:pt x="1442" y="6961"/>
                    <a:pt x="1597" y="7107"/>
                  </a:cubicBezTo>
                  <a:cubicBezTo>
                    <a:pt x="1862" y="7381"/>
                    <a:pt x="2090" y="7563"/>
                    <a:pt x="2354" y="7682"/>
                  </a:cubicBezTo>
                  <a:cubicBezTo>
                    <a:pt x="2464" y="7755"/>
                    <a:pt x="2619" y="7791"/>
                    <a:pt x="2738" y="7837"/>
                  </a:cubicBezTo>
                  <a:cubicBezTo>
                    <a:pt x="2811" y="7837"/>
                    <a:pt x="2883" y="7873"/>
                    <a:pt x="2966" y="7873"/>
                  </a:cubicBezTo>
                  <a:lnTo>
                    <a:pt x="3039" y="7873"/>
                  </a:lnTo>
                  <a:cubicBezTo>
                    <a:pt x="3039" y="8293"/>
                    <a:pt x="3039" y="8704"/>
                    <a:pt x="3002" y="9123"/>
                  </a:cubicBezTo>
                  <a:cubicBezTo>
                    <a:pt x="3002" y="9433"/>
                    <a:pt x="2966" y="9661"/>
                    <a:pt x="2920" y="9889"/>
                  </a:cubicBezTo>
                  <a:cubicBezTo>
                    <a:pt x="2847" y="9889"/>
                    <a:pt x="2774" y="9844"/>
                    <a:pt x="2655" y="9844"/>
                  </a:cubicBezTo>
                  <a:cubicBezTo>
                    <a:pt x="2546" y="9807"/>
                    <a:pt x="2427" y="9771"/>
                    <a:pt x="2318" y="9698"/>
                  </a:cubicBezTo>
                  <a:cubicBezTo>
                    <a:pt x="2281" y="9661"/>
                    <a:pt x="2236" y="9661"/>
                    <a:pt x="2199" y="9616"/>
                  </a:cubicBezTo>
                  <a:cubicBezTo>
                    <a:pt x="2008" y="9506"/>
                    <a:pt x="1780" y="9351"/>
                    <a:pt x="1552" y="9160"/>
                  </a:cubicBezTo>
                  <a:cubicBezTo>
                    <a:pt x="1369" y="9014"/>
                    <a:pt x="1178" y="8822"/>
                    <a:pt x="986" y="8631"/>
                  </a:cubicBezTo>
                  <a:lnTo>
                    <a:pt x="913" y="8558"/>
                  </a:lnTo>
                  <a:cubicBezTo>
                    <a:pt x="867" y="8521"/>
                    <a:pt x="867" y="8521"/>
                    <a:pt x="831" y="8475"/>
                  </a:cubicBezTo>
                  <a:lnTo>
                    <a:pt x="794" y="8439"/>
                  </a:lnTo>
                  <a:lnTo>
                    <a:pt x="758" y="8403"/>
                  </a:lnTo>
                  <a:lnTo>
                    <a:pt x="685" y="8330"/>
                  </a:lnTo>
                  <a:lnTo>
                    <a:pt x="639" y="8293"/>
                  </a:lnTo>
                  <a:cubicBezTo>
                    <a:pt x="639" y="8293"/>
                    <a:pt x="603" y="8293"/>
                    <a:pt x="603" y="8247"/>
                  </a:cubicBezTo>
                  <a:lnTo>
                    <a:pt x="493" y="8247"/>
                  </a:lnTo>
                  <a:lnTo>
                    <a:pt x="493" y="8293"/>
                  </a:lnTo>
                  <a:lnTo>
                    <a:pt x="493" y="8330"/>
                  </a:lnTo>
                  <a:cubicBezTo>
                    <a:pt x="530" y="8366"/>
                    <a:pt x="530" y="8366"/>
                    <a:pt x="566" y="8403"/>
                  </a:cubicBezTo>
                  <a:lnTo>
                    <a:pt x="566" y="8439"/>
                  </a:lnTo>
                  <a:lnTo>
                    <a:pt x="685" y="8521"/>
                  </a:lnTo>
                  <a:cubicBezTo>
                    <a:pt x="758" y="8594"/>
                    <a:pt x="794" y="8667"/>
                    <a:pt x="867" y="8749"/>
                  </a:cubicBezTo>
                  <a:cubicBezTo>
                    <a:pt x="1022" y="8895"/>
                    <a:pt x="1178" y="9050"/>
                    <a:pt x="1324" y="9205"/>
                  </a:cubicBezTo>
                  <a:cubicBezTo>
                    <a:pt x="1552" y="9351"/>
                    <a:pt x="1707" y="9506"/>
                    <a:pt x="1862" y="9616"/>
                  </a:cubicBezTo>
                  <a:cubicBezTo>
                    <a:pt x="2090" y="9734"/>
                    <a:pt x="2281" y="9844"/>
                    <a:pt x="2427" y="9889"/>
                  </a:cubicBezTo>
                  <a:cubicBezTo>
                    <a:pt x="2582" y="9962"/>
                    <a:pt x="2738" y="9999"/>
                    <a:pt x="2883" y="9999"/>
                  </a:cubicBezTo>
                  <a:lnTo>
                    <a:pt x="2920" y="10035"/>
                  </a:lnTo>
                  <a:cubicBezTo>
                    <a:pt x="2883" y="10154"/>
                    <a:pt x="2883" y="10264"/>
                    <a:pt x="2847" y="10382"/>
                  </a:cubicBezTo>
                  <a:cubicBezTo>
                    <a:pt x="2811" y="10610"/>
                    <a:pt x="2774" y="10756"/>
                    <a:pt x="2738" y="10911"/>
                  </a:cubicBezTo>
                  <a:lnTo>
                    <a:pt x="2692" y="10911"/>
                  </a:lnTo>
                  <a:cubicBezTo>
                    <a:pt x="2738" y="10911"/>
                    <a:pt x="2774" y="10911"/>
                    <a:pt x="2811" y="10948"/>
                  </a:cubicBezTo>
                  <a:cubicBezTo>
                    <a:pt x="2774" y="10984"/>
                    <a:pt x="2738" y="11066"/>
                    <a:pt x="2692" y="11139"/>
                  </a:cubicBezTo>
                  <a:cubicBezTo>
                    <a:pt x="2655" y="11258"/>
                    <a:pt x="2619" y="11404"/>
                    <a:pt x="2582" y="11522"/>
                  </a:cubicBezTo>
                  <a:cubicBezTo>
                    <a:pt x="2582" y="11559"/>
                    <a:pt x="2582" y="11559"/>
                    <a:pt x="2619" y="11595"/>
                  </a:cubicBezTo>
                  <a:cubicBezTo>
                    <a:pt x="2619" y="11595"/>
                    <a:pt x="2655" y="11632"/>
                    <a:pt x="2692" y="11632"/>
                  </a:cubicBezTo>
                  <a:cubicBezTo>
                    <a:pt x="2738" y="11632"/>
                    <a:pt x="2738" y="11632"/>
                    <a:pt x="2774" y="11595"/>
                  </a:cubicBezTo>
                  <a:lnTo>
                    <a:pt x="2811" y="11559"/>
                  </a:lnTo>
                  <a:cubicBezTo>
                    <a:pt x="2811" y="11486"/>
                    <a:pt x="2847" y="11367"/>
                    <a:pt x="2847" y="11294"/>
                  </a:cubicBezTo>
                  <a:cubicBezTo>
                    <a:pt x="2883" y="11212"/>
                    <a:pt x="2920" y="11139"/>
                    <a:pt x="3002" y="11066"/>
                  </a:cubicBezTo>
                  <a:lnTo>
                    <a:pt x="2966" y="11066"/>
                  </a:lnTo>
                  <a:cubicBezTo>
                    <a:pt x="3002" y="10984"/>
                    <a:pt x="3039" y="10911"/>
                    <a:pt x="3039" y="10838"/>
                  </a:cubicBezTo>
                  <a:cubicBezTo>
                    <a:pt x="3112" y="10574"/>
                    <a:pt x="3148" y="10300"/>
                    <a:pt x="3230" y="9999"/>
                  </a:cubicBezTo>
                  <a:lnTo>
                    <a:pt x="3267" y="9999"/>
                  </a:lnTo>
                  <a:cubicBezTo>
                    <a:pt x="3422" y="9962"/>
                    <a:pt x="3531" y="9926"/>
                    <a:pt x="3686" y="9844"/>
                  </a:cubicBezTo>
                  <a:cubicBezTo>
                    <a:pt x="3796" y="9771"/>
                    <a:pt x="3914" y="9661"/>
                    <a:pt x="4024" y="9579"/>
                  </a:cubicBezTo>
                  <a:cubicBezTo>
                    <a:pt x="4252" y="9388"/>
                    <a:pt x="4480" y="9205"/>
                    <a:pt x="4708" y="8895"/>
                  </a:cubicBezTo>
                  <a:cubicBezTo>
                    <a:pt x="4827" y="8786"/>
                    <a:pt x="4936" y="8667"/>
                    <a:pt x="5055" y="8521"/>
                  </a:cubicBezTo>
                  <a:cubicBezTo>
                    <a:pt x="5128" y="8439"/>
                    <a:pt x="5164" y="8366"/>
                    <a:pt x="5246" y="8293"/>
                  </a:cubicBezTo>
                  <a:lnTo>
                    <a:pt x="5246" y="8247"/>
                  </a:lnTo>
                  <a:lnTo>
                    <a:pt x="5201" y="8247"/>
                  </a:lnTo>
                  <a:lnTo>
                    <a:pt x="5055" y="8439"/>
                  </a:lnTo>
                  <a:cubicBezTo>
                    <a:pt x="4936" y="8558"/>
                    <a:pt x="4827" y="8704"/>
                    <a:pt x="4708" y="8822"/>
                  </a:cubicBezTo>
                  <a:cubicBezTo>
                    <a:pt x="4480" y="9087"/>
                    <a:pt x="4288" y="9278"/>
                    <a:pt x="4106" y="9433"/>
                  </a:cubicBezTo>
                  <a:cubicBezTo>
                    <a:pt x="3914" y="9579"/>
                    <a:pt x="3759" y="9698"/>
                    <a:pt x="3568" y="9771"/>
                  </a:cubicBezTo>
                  <a:cubicBezTo>
                    <a:pt x="3458" y="9807"/>
                    <a:pt x="3376" y="9844"/>
                    <a:pt x="3267" y="9889"/>
                  </a:cubicBezTo>
                  <a:lnTo>
                    <a:pt x="3230" y="9889"/>
                  </a:lnTo>
                  <a:cubicBezTo>
                    <a:pt x="3267" y="9506"/>
                    <a:pt x="3303" y="9087"/>
                    <a:pt x="3340" y="8631"/>
                  </a:cubicBezTo>
                  <a:lnTo>
                    <a:pt x="3340" y="7755"/>
                  </a:lnTo>
                  <a:cubicBezTo>
                    <a:pt x="3376" y="7718"/>
                    <a:pt x="3422" y="7718"/>
                    <a:pt x="3495" y="7682"/>
                  </a:cubicBezTo>
                  <a:cubicBezTo>
                    <a:pt x="3604" y="7563"/>
                    <a:pt x="3723" y="7490"/>
                    <a:pt x="3832" y="7381"/>
                  </a:cubicBezTo>
                  <a:cubicBezTo>
                    <a:pt x="3914" y="7226"/>
                    <a:pt x="4024" y="7107"/>
                    <a:pt x="4060" y="6998"/>
                  </a:cubicBezTo>
                  <a:cubicBezTo>
                    <a:pt x="4142" y="6879"/>
                    <a:pt x="4179" y="6770"/>
                    <a:pt x="4215" y="6697"/>
                  </a:cubicBezTo>
                  <a:lnTo>
                    <a:pt x="4215" y="6651"/>
                  </a:lnTo>
                  <a:lnTo>
                    <a:pt x="4179" y="6651"/>
                  </a:lnTo>
                  <a:cubicBezTo>
                    <a:pt x="4142" y="6697"/>
                    <a:pt x="4142" y="6733"/>
                    <a:pt x="4142" y="6770"/>
                  </a:cubicBezTo>
                  <a:cubicBezTo>
                    <a:pt x="4106" y="6879"/>
                    <a:pt x="4024" y="6998"/>
                    <a:pt x="3914" y="7107"/>
                  </a:cubicBezTo>
                  <a:cubicBezTo>
                    <a:pt x="3832" y="7262"/>
                    <a:pt x="3686" y="7417"/>
                    <a:pt x="3568" y="7490"/>
                  </a:cubicBezTo>
                  <a:cubicBezTo>
                    <a:pt x="3495" y="7563"/>
                    <a:pt x="3422" y="7609"/>
                    <a:pt x="3340" y="7645"/>
                  </a:cubicBezTo>
                  <a:lnTo>
                    <a:pt x="3303" y="7645"/>
                  </a:lnTo>
                  <a:cubicBezTo>
                    <a:pt x="3303" y="7262"/>
                    <a:pt x="3267" y="6879"/>
                    <a:pt x="3230" y="6423"/>
                  </a:cubicBezTo>
                  <a:cubicBezTo>
                    <a:pt x="3194" y="6122"/>
                    <a:pt x="3194" y="5857"/>
                    <a:pt x="3148" y="5593"/>
                  </a:cubicBezTo>
                  <a:lnTo>
                    <a:pt x="3148" y="5511"/>
                  </a:lnTo>
                  <a:cubicBezTo>
                    <a:pt x="3194" y="5511"/>
                    <a:pt x="3230" y="5474"/>
                    <a:pt x="3267" y="5474"/>
                  </a:cubicBezTo>
                  <a:cubicBezTo>
                    <a:pt x="3376" y="5401"/>
                    <a:pt x="3495" y="5328"/>
                    <a:pt x="3604" y="5246"/>
                  </a:cubicBezTo>
                  <a:cubicBezTo>
                    <a:pt x="3723" y="5137"/>
                    <a:pt x="3832" y="5054"/>
                    <a:pt x="3914" y="4945"/>
                  </a:cubicBezTo>
                  <a:cubicBezTo>
                    <a:pt x="4106" y="4753"/>
                    <a:pt x="4252" y="4562"/>
                    <a:pt x="4407" y="4261"/>
                  </a:cubicBezTo>
                  <a:cubicBezTo>
                    <a:pt x="4480" y="4188"/>
                    <a:pt x="4516" y="4106"/>
                    <a:pt x="4562" y="4069"/>
                  </a:cubicBezTo>
                  <a:lnTo>
                    <a:pt x="4562" y="4033"/>
                  </a:lnTo>
                  <a:lnTo>
                    <a:pt x="4599" y="3996"/>
                  </a:lnTo>
                  <a:lnTo>
                    <a:pt x="4599" y="3960"/>
                  </a:lnTo>
                  <a:cubicBezTo>
                    <a:pt x="4672" y="3841"/>
                    <a:pt x="4745" y="3732"/>
                    <a:pt x="4827" y="3577"/>
                  </a:cubicBezTo>
                  <a:lnTo>
                    <a:pt x="4790" y="3540"/>
                  </a:lnTo>
                  <a:lnTo>
                    <a:pt x="4790" y="3577"/>
                  </a:lnTo>
                  <a:cubicBezTo>
                    <a:pt x="4708" y="3650"/>
                    <a:pt x="4672" y="3768"/>
                    <a:pt x="4599" y="3841"/>
                  </a:cubicBezTo>
                  <a:cubicBezTo>
                    <a:pt x="4562" y="3914"/>
                    <a:pt x="4516" y="3960"/>
                    <a:pt x="4480" y="4033"/>
                  </a:cubicBezTo>
                  <a:cubicBezTo>
                    <a:pt x="4370" y="4224"/>
                    <a:pt x="4252" y="4370"/>
                    <a:pt x="4179" y="4525"/>
                  </a:cubicBezTo>
                  <a:cubicBezTo>
                    <a:pt x="3987" y="4790"/>
                    <a:pt x="3796" y="4982"/>
                    <a:pt x="3650" y="5100"/>
                  </a:cubicBezTo>
                  <a:cubicBezTo>
                    <a:pt x="3568" y="5173"/>
                    <a:pt x="3495" y="5210"/>
                    <a:pt x="3458" y="5246"/>
                  </a:cubicBezTo>
                  <a:cubicBezTo>
                    <a:pt x="3376" y="5283"/>
                    <a:pt x="3303" y="5328"/>
                    <a:pt x="3267" y="5365"/>
                  </a:cubicBezTo>
                  <a:cubicBezTo>
                    <a:pt x="3230" y="5365"/>
                    <a:pt x="3148" y="5401"/>
                    <a:pt x="3112" y="5401"/>
                  </a:cubicBezTo>
                  <a:lnTo>
                    <a:pt x="3112" y="5328"/>
                  </a:lnTo>
                  <a:lnTo>
                    <a:pt x="3075" y="5210"/>
                  </a:lnTo>
                  <a:cubicBezTo>
                    <a:pt x="3039" y="4872"/>
                    <a:pt x="3002" y="4562"/>
                    <a:pt x="2966" y="4224"/>
                  </a:cubicBezTo>
                  <a:cubicBezTo>
                    <a:pt x="2920" y="4033"/>
                    <a:pt x="2920" y="3805"/>
                    <a:pt x="2883" y="3613"/>
                  </a:cubicBezTo>
                  <a:cubicBezTo>
                    <a:pt x="2847" y="3504"/>
                    <a:pt x="2847" y="3349"/>
                    <a:pt x="2811" y="3230"/>
                  </a:cubicBezTo>
                  <a:cubicBezTo>
                    <a:pt x="2883" y="3193"/>
                    <a:pt x="2920" y="3157"/>
                    <a:pt x="2966" y="3121"/>
                  </a:cubicBezTo>
                  <a:cubicBezTo>
                    <a:pt x="3039" y="3048"/>
                    <a:pt x="3112" y="2929"/>
                    <a:pt x="3148" y="2819"/>
                  </a:cubicBezTo>
                  <a:cubicBezTo>
                    <a:pt x="3194" y="2737"/>
                    <a:pt x="3230" y="2628"/>
                    <a:pt x="3267" y="2473"/>
                  </a:cubicBezTo>
                  <a:lnTo>
                    <a:pt x="3303" y="2363"/>
                  </a:lnTo>
                  <a:cubicBezTo>
                    <a:pt x="3340" y="2281"/>
                    <a:pt x="3340" y="2245"/>
                    <a:pt x="3376" y="2172"/>
                  </a:cubicBezTo>
                  <a:lnTo>
                    <a:pt x="3376" y="2135"/>
                  </a:lnTo>
                  <a:lnTo>
                    <a:pt x="3376" y="2090"/>
                  </a:lnTo>
                  <a:lnTo>
                    <a:pt x="3340" y="2090"/>
                  </a:lnTo>
                  <a:lnTo>
                    <a:pt x="3303" y="2135"/>
                  </a:lnTo>
                  <a:cubicBezTo>
                    <a:pt x="3303" y="2172"/>
                    <a:pt x="3267" y="2245"/>
                    <a:pt x="3267" y="2281"/>
                  </a:cubicBezTo>
                  <a:lnTo>
                    <a:pt x="3267" y="2318"/>
                  </a:lnTo>
                  <a:cubicBezTo>
                    <a:pt x="3230" y="2400"/>
                    <a:pt x="3194" y="2473"/>
                    <a:pt x="3148" y="2546"/>
                  </a:cubicBezTo>
                  <a:cubicBezTo>
                    <a:pt x="3112" y="2701"/>
                    <a:pt x="3075" y="2819"/>
                    <a:pt x="2966" y="2965"/>
                  </a:cubicBezTo>
                  <a:cubicBezTo>
                    <a:pt x="2920" y="3002"/>
                    <a:pt x="2883" y="3048"/>
                    <a:pt x="2847" y="3084"/>
                  </a:cubicBezTo>
                  <a:lnTo>
                    <a:pt x="2811" y="3121"/>
                  </a:lnTo>
                  <a:lnTo>
                    <a:pt x="2774" y="3121"/>
                  </a:lnTo>
                  <a:lnTo>
                    <a:pt x="2774" y="2965"/>
                  </a:lnTo>
                  <a:cubicBezTo>
                    <a:pt x="2692" y="2628"/>
                    <a:pt x="2619" y="2208"/>
                    <a:pt x="2509" y="1752"/>
                  </a:cubicBezTo>
                  <a:lnTo>
                    <a:pt x="2464" y="1597"/>
                  </a:lnTo>
                  <a:lnTo>
                    <a:pt x="2427" y="1405"/>
                  </a:lnTo>
                  <a:lnTo>
                    <a:pt x="2464" y="1369"/>
                  </a:lnTo>
                  <a:lnTo>
                    <a:pt x="2509" y="1369"/>
                  </a:lnTo>
                  <a:cubicBezTo>
                    <a:pt x="2546" y="1332"/>
                    <a:pt x="2546" y="1296"/>
                    <a:pt x="2582" y="1259"/>
                  </a:cubicBezTo>
                  <a:cubicBezTo>
                    <a:pt x="2619" y="1223"/>
                    <a:pt x="2619" y="1177"/>
                    <a:pt x="2655" y="1104"/>
                  </a:cubicBezTo>
                  <a:cubicBezTo>
                    <a:pt x="2692" y="1031"/>
                    <a:pt x="2738" y="913"/>
                    <a:pt x="2774" y="803"/>
                  </a:cubicBezTo>
                  <a:lnTo>
                    <a:pt x="2774" y="721"/>
                  </a:lnTo>
                  <a:cubicBezTo>
                    <a:pt x="2811" y="648"/>
                    <a:pt x="2811" y="612"/>
                    <a:pt x="2847" y="539"/>
                  </a:cubicBezTo>
                  <a:lnTo>
                    <a:pt x="2774" y="539"/>
                  </a:lnTo>
                  <a:cubicBezTo>
                    <a:pt x="2738" y="612"/>
                    <a:pt x="2738" y="648"/>
                    <a:pt x="2738" y="685"/>
                  </a:cubicBezTo>
                  <a:lnTo>
                    <a:pt x="2692" y="721"/>
                  </a:lnTo>
                  <a:cubicBezTo>
                    <a:pt x="2692" y="803"/>
                    <a:pt x="2655" y="913"/>
                    <a:pt x="2619" y="995"/>
                  </a:cubicBezTo>
                  <a:cubicBezTo>
                    <a:pt x="2582" y="1104"/>
                    <a:pt x="2546" y="1177"/>
                    <a:pt x="2509" y="1223"/>
                  </a:cubicBezTo>
                  <a:cubicBezTo>
                    <a:pt x="2509" y="1259"/>
                    <a:pt x="2464" y="1259"/>
                    <a:pt x="2464" y="1296"/>
                  </a:cubicBezTo>
                  <a:cubicBezTo>
                    <a:pt x="2427" y="1296"/>
                    <a:pt x="2427" y="1296"/>
                    <a:pt x="2391" y="1332"/>
                  </a:cubicBezTo>
                  <a:cubicBezTo>
                    <a:pt x="2354" y="1177"/>
                    <a:pt x="2318" y="1031"/>
                    <a:pt x="2281" y="876"/>
                  </a:cubicBezTo>
                  <a:cubicBezTo>
                    <a:pt x="2236" y="648"/>
                    <a:pt x="2163" y="457"/>
                    <a:pt x="2090" y="229"/>
                  </a:cubicBezTo>
                  <a:lnTo>
                    <a:pt x="2053" y="37"/>
                  </a:lnTo>
                  <a:lnTo>
                    <a:pt x="2008" y="1"/>
                  </a:lnTo>
                  <a:close/>
                </a:path>
              </a:pathLst>
            </a:custGeom>
            <a:solidFill>
              <a:srgbClr val="006B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7" name="Google Shape;5297;p60"/>
            <p:cNvSpPr/>
            <p:nvPr/>
          </p:nvSpPr>
          <p:spPr>
            <a:xfrm>
              <a:off x="7717814" y="3404619"/>
              <a:ext cx="118258" cy="1021387"/>
            </a:xfrm>
            <a:custGeom>
              <a:avLst/>
              <a:gdLst/>
              <a:ahLst/>
              <a:cxnLst/>
              <a:rect l="l" t="t" r="r" b="b"/>
              <a:pathLst>
                <a:path w="1369" h="11824" extrusionOk="0">
                  <a:moveTo>
                    <a:pt x="37" y="1"/>
                  </a:moveTo>
                  <a:lnTo>
                    <a:pt x="0" y="37"/>
                  </a:lnTo>
                  <a:cubicBezTo>
                    <a:pt x="82" y="265"/>
                    <a:pt x="119" y="493"/>
                    <a:pt x="192" y="721"/>
                  </a:cubicBezTo>
                  <a:lnTo>
                    <a:pt x="228" y="949"/>
                  </a:lnTo>
                  <a:cubicBezTo>
                    <a:pt x="265" y="1031"/>
                    <a:pt x="265" y="1104"/>
                    <a:pt x="310" y="1223"/>
                  </a:cubicBezTo>
                  <a:cubicBezTo>
                    <a:pt x="310" y="1296"/>
                    <a:pt x="347" y="1332"/>
                    <a:pt x="347" y="1405"/>
                  </a:cubicBezTo>
                  <a:cubicBezTo>
                    <a:pt x="456" y="1907"/>
                    <a:pt x="538" y="2363"/>
                    <a:pt x="611" y="2856"/>
                  </a:cubicBezTo>
                  <a:lnTo>
                    <a:pt x="611" y="2929"/>
                  </a:lnTo>
                  <a:lnTo>
                    <a:pt x="648" y="3121"/>
                  </a:lnTo>
                  <a:lnTo>
                    <a:pt x="648" y="3276"/>
                  </a:lnTo>
                  <a:lnTo>
                    <a:pt x="648" y="3312"/>
                  </a:lnTo>
                  <a:lnTo>
                    <a:pt x="684" y="3312"/>
                  </a:lnTo>
                  <a:cubicBezTo>
                    <a:pt x="684" y="3422"/>
                    <a:pt x="684" y="3540"/>
                    <a:pt x="721" y="3613"/>
                  </a:cubicBezTo>
                  <a:lnTo>
                    <a:pt x="721" y="3805"/>
                  </a:lnTo>
                  <a:cubicBezTo>
                    <a:pt x="767" y="4069"/>
                    <a:pt x="803" y="4297"/>
                    <a:pt x="803" y="4562"/>
                  </a:cubicBezTo>
                  <a:lnTo>
                    <a:pt x="840" y="4598"/>
                  </a:lnTo>
                  <a:lnTo>
                    <a:pt x="840" y="4717"/>
                  </a:lnTo>
                  <a:cubicBezTo>
                    <a:pt x="840" y="4945"/>
                    <a:pt x="876" y="5173"/>
                    <a:pt x="912" y="5438"/>
                  </a:cubicBezTo>
                  <a:lnTo>
                    <a:pt x="912" y="5593"/>
                  </a:lnTo>
                  <a:cubicBezTo>
                    <a:pt x="995" y="6240"/>
                    <a:pt x="1068" y="6961"/>
                    <a:pt x="1068" y="7755"/>
                  </a:cubicBezTo>
                  <a:lnTo>
                    <a:pt x="1068" y="7873"/>
                  </a:lnTo>
                  <a:cubicBezTo>
                    <a:pt x="1068" y="8293"/>
                    <a:pt x="1068" y="8704"/>
                    <a:pt x="1031" y="9123"/>
                  </a:cubicBezTo>
                  <a:cubicBezTo>
                    <a:pt x="1031" y="9433"/>
                    <a:pt x="995" y="9661"/>
                    <a:pt x="949" y="9889"/>
                  </a:cubicBezTo>
                  <a:cubicBezTo>
                    <a:pt x="949" y="9926"/>
                    <a:pt x="949" y="9962"/>
                    <a:pt x="912" y="10035"/>
                  </a:cubicBezTo>
                  <a:lnTo>
                    <a:pt x="949" y="10035"/>
                  </a:lnTo>
                  <a:cubicBezTo>
                    <a:pt x="912" y="10154"/>
                    <a:pt x="912" y="10264"/>
                    <a:pt x="876" y="10382"/>
                  </a:cubicBezTo>
                  <a:cubicBezTo>
                    <a:pt x="840" y="10610"/>
                    <a:pt x="803" y="10756"/>
                    <a:pt x="767" y="10911"/>
                  </a:cubicBezTo>
                  <a:cubicBezTo>
                    <a:pt x="721" y="10948"/>
                    <a:pt x="721" y="10984"/>
                    <a:pt x="721" y="11030"/>
                  </a:cubicBezTo>
                  <a:cubicBezTo>
                    <a:pt x="684" y="11139"/>
                    <a:pt x="648" y="11258"/>
                    <a:pt x="611" y="11331"/>
                  </a:cubicBezTo>
                  <a:cubicBezTo>
                    <a:pt x="575" y="11440"/>
                    <a:pt x="538" y="11559"/>
                    <a:pt x="493" y="11632"/>
                  </a:cubicBezTo>
                  <a:lnTo>
                    <a:pt x="493" y="11714"/>
                  </a:lnTo>
                  <a:lnTo>
                    <a:pt x="493" y="11751"/>
                  </a:lnTo>
                  <a:cubicBezTo>
                    <a:pt x="538" y="11751"/>
                    <a:pt x="538" y="11787"/>
                    <a:pt x="575" y="11823"/>
                  </a:cubicBezTo>
                  <a:lnTo>
                    <a:pt x="684" y="11823"/>
                  </a:lnTo>
                  <a:cubicBezTo>
                    <a:pt x="721" y="11787"/>
                    <a:pt x="767" y="11787"/>
                    <a:pt x="767" y="11751"/>
                  </a:cubicBezTo>
                  <a:cubicBezTo>
                    <a:pt x="876" y="11522"/>
                    <a:pt x="949" y="11294"/>
                    <a:pt x="1031" y="11066"/>
                  </a:cubicBezTo>
                  <a:lnTo>
                    <a:pt x="995" y="11066"/>
                  </a:lnTo>
                  <a:cubicBezTo>
                    <a:pt x="1031" y="10984"/>
                    <a:pt x="1068" y="10911"/>
                    <a:pt x="1068" y="10838"/>
                  </a:cubicBezTo>
                  <a:cubicBezTo>
                    <a:pt x="1141" y="10574"/>
                    <a:pt x="1177" y="10300"/>
                    <a:pt x="1259" y="9999"/>
                  </a:cubicBezTo>
                  <a:lnTo>
                    <a:pt x="1259" y="9889"/>
                  </a:lnTo>
                  <a:cubicBezTo>
                    <a:pt x="1296" y="9506"/>
                    <a:pt x="1332" y="9087"/>
                    <a:pt x="1369" y="8631"/>
                  </a:cubicBezTo>
                  <a:lnTo>
                    <a:pt x="1369" y="7755"/>
                  </a:lnTo>
                  <a:lnTo>
                    <a:pt x="1369" y="7645"/>
                  </a:lnTo>
                  <a:lnTo>
                    <a:pt x="1332" y="7645"/>
                  </a:lnTo>
                  <a:cubicBezTo>
                    <a:pt x="1332" y="7262"/>
                    <a:pt x="1296" y="6879"/>
                    <a:pt x="1259" y="6423"/>
                  </a:cubicBezTo>
                  <a:cubicBezTo>
                    <a:pt x="1223" y="6122"/>
                    <a:pt x="1223" y="5857"/>
                    <a:pt x="1177" y="5593"/>
                  </a:cubicBezTo>
                  <a:lnTo>
                    <a:pt x="1177" y="5511"/>
                  </a:lnTo>
                  <a:cubicBezTo>
                    <a:pt x="1141" y="5474"/>
                    <a:pt x="1141" y="5438"/>
                    <a:pt x="1141" y="5401"/>
                  </a:cubicBezTo>
                  <a:lnTo>
                    <a:pt x="1141" y="5328"/>
                  </a:lnTo>
                  <a:lnTo>
                    <a:pt x="1104" y="5210"/>
                  </a:lnTo>
                  <a:cubicBezTo>
                    <a:pt x="1068" y="4872"/>
                    <a:pt x="1031" y="4562"/>
                    <a:pt x="995" y="4224"/>
                  </a:cubicBezTo>
                  <a:cubicBezTo>
                    <a:pt x="949" y="4033"/>
                    <a:pt x="949" y="3805"/>
                    <a:pt x="912" y="3613"/>
                  </a:cubicBezTo>
                  <a:cubicBezTo>
                    <a:pt x="876" y="3504"/>
                    <a:pt x="876" y="3349"/>
                    <a:pt x="840" y="3230"/>
                  </a:cubicBezTo>
                  <a:lnTo>
                    <a:pt x="840" y="3121"/>
                  </a:lnTo>
                  <a:lnTo>
                    <a:pt x="803" y="3121"/>
                  </a:lnTo>
                  <a:lnTo>
                    <a:pt x="803" y="2965"/>
                  </a:lnTo>
                  <a:cubicBezTo>
                    <a:pt x="721" y="2628"/>
                    <a:pt x="648" y="2208"/>
                    <a:pt x="538" y="1752"/>
                  </a:cubicBezTo>
                  <a:lnTo>
                    <a:pt x="493" y="1597"/>
                  </a:lnTo>
                  <a:lnTo>
                    <a:pt x="456" y="1405"/>
                  </a:lnTo>
                  <a:cubicBezTo>
                    <a:pt x="456" y="1369"/>
                    <a:pt x="420" y="1332"/>
                    <a:pt x="420" y="1296"/>
                  </a:cubicBezTo>
                  <a:lnTo>
                    <a:pt x="420" y="1332"/>
                  </a:lnTo>
                  <a:cubicBezTo>
                    <a:pt x="383" y="1177"/>
                    <a:pt x="347" y="1031"/>
                    <a:pt x="310" y="876"/>
                  </a:cubicBezTo>
                  <a:cubicBezTo>
                    <a:pt x="265" y="648"/>
                    <a:pt x="192" y="457"/>
                    <a:pt x="119" y="229"/>
                  </a:cubicBezTo>
                  <a:lnTo>
                    <a:pt x="82" y="37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8" name="Google Shape;5298;p60"/>
            <p:cNvSpPr/>
            <p:nvPr/>
          </p:nvSpPr>
          <p:spPr>
            <a:xfrm>
              <a:off x="7681533" y="3447207"/>
              <a:ext cx="111952" cy="78867"/>
            </a:xfrm>
            <a:custGeom>
              <a:avLst/>
              <a:gdLst/>
              <a:ahLst/>
              <a:cxnLst/>
              <a:rect l="l" t="t" r="r" b="b"/>
              <a:pathLst>
                <a:path w="1296" h="913" extrusionOk="0">
                  <a:moveTo>
                    <a:pt x="1" y="0"/>
                  </a:moveTo>
                  <a:lnTo>
                    <a:pt x="1" y="46"/>
                  </a:lnTo>
                  <a:cubicBezTo>
                    <a:pt x="83" y="228"/>
                    <a:pt x="156" y="383"/>
                    <a:pt x="274" y="538"/>
                  </a:cubicBezTo>
                  <a:cubicBezTo>
                    <a:pt x="347" y="648"/>
                    <a:pt x="384" y="730"/>
                    <a:pt x="457" y="766"/>
                  </a:cubicBezTo>
                  <a:cubicBezTo>
                    <a:pt x="502" y="803"/>
                    <a:pt x="539" y="839"/>
                    <a:pt x="575" y="876"/>
                  </a:cubicBezTo>
                  <a:cubicBezTo>
                    <a:pt x="648" y="876"/>
                    <a:pt x="685" y="912"/>
                    <a:pt x="730" y="912"/>
                  </a:cubicBezTo>
                  <a:lnTo>
                    <a:pt x="876" y="912"/>
                  </a:lnTo>
                  <a:lnTo>
                    <a:pt x="913" y="876"/>
                  </a:lnTo>
                  <a:lnTo>
                    <a:pt x="958" y="876"/>
                  </a:lnTo>
                  <a:cubicBezTo>
                    <a:pt x="995" y="839"/>
                    <a:pt x="995" y="803"/>
                    <a:pt x="1031" y="766"/>
                  </a:cubicBezTo>
                  <a:cubicBezTo>
                    <a:pt x="1068" y="730"/>
                    <a:pt x="1068" y="684"/>
                    <a:pt x="1104" y="611"/>
                  </a:cubicBezTo>
                  <a:cubicBezTo>
                    <a:pt x="1141" y="538"/>
                    <a:pt x="1187" y="420"/>
                    <a:pt x="1223" y="310"/>
                  </a:cubicBezTo>
                  <a:lnTo>
                    <a:pt x="1223" y="228"/>
                  </a:lnTo>
                  <a:cubicBezTo>
                    <a:pt x="1260" y="155"/>
                    <a:pt x="1260" y="119"/>
                    <a:pt x="1296" y="46"/>
                  </a:cubicBezTo>
                  <a:lnTo>
                    <a:pt x="1223" y="46"/>
                  </a:lnTo>
                  <a:cubicBezTo>
                    <a:pt x="1187" y="119"/>
                    <a:pt x="1187" y="155"/>
                    <a:pt x="1187" y="192"/>
                  </a:cubicBezTo>
                  <a:lnTo>
                    <a:pt x="1141" y="228"/>
                  </a:lnTo>
                  <a:cubicBezTo>
                    <a:pt x="1141" y="310"/>
                    <a:pt x="1104" y="420"/>
                    <a:pt x="1068" y="502"/>
                  </a:cubicBezTo>
                  <a:cubicBezTo>
                    <a:pt x="1031" y="611"/>
                    <a:pt x="995" y="684"/>
                    <a:pt x="958" y="730"/>
                  </a:cubicBezTo>
                  <a:cubicBezTo>
                    <a:pt x="958" y="766"/>
                    <a:pt x="913" y="766"/>
                    <a:pt x="913" y="803"/>
                  </a:cubicBezTo>
                  <a:cubicBezTo>
                    <a:pt x="876" y="803"/>
                    <a:pt x="876" y="803"/>
                    <a:pt x="840" y="839"/>
                  </a:cubicBezTo>
                  <a:lnTo>
                    <a:pt x="767" y="839"/>
                  </a:lnTo>
                  <a:lnTo>
                    <a:pt x="730" y="803"/>
                  </a:lnTo>
                  <a:lnTo>
                    <a:pt x="730" y="839"/>
                  </a:lnTo>
                  <a:cubicBezTo>
                    <a:pt x="685" y="803"/>
                    <a:pt x="685" y="803"/>
                    <a:pt x="648" y="803"/>
                  </a:cubicBezTo>
                  <a:cubicBezTo>
                    <a:pt x="612" y="766"/>
                    <a:pt x="575" y="730"/>
                    <a:pt x="539" y="684"/>
                  </a:cubicBezTo>
                  <a:cubicBezTo>
                    <a:pt x="457" y="611"/>
                    <a:pt x="384" y="502"/>
                    <a:pt x="311" y="347"/>
                  </a:cubicBezTo>
                  <a:cubicBezTo>
                    <a:pt x="274" y="310"/>
                    <a:pt x="229" y="228"/>
                    <a:pt x="192" y="155"/>
                  </a:cubicBezTo>
                  <a:cubicBezTo>
                    <a:pt x="156" y="119"/>
                    <a:pt x="156" y="82"/>
                    <a:pt x="119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9" name="Google Shape;5299;p60"/>
            <p:cNvSpPr/>
            <p:nvPr/>
          </p:nvSpPr>
          <p:spPr>
            <a:xfrm>
              <a:off x="7685506" y="3585077"/>
              <a:ext cx="153761" cy="102536"/>
            </a:xfrm>
            <a:custGeom>
              <a:avLst/>
              <a:gdLst/>
              <a:ahLst/>
              <a:cxnLst/>
              <a:rect l="l" t="t" r="r" b="b"/>
              <a:pathLst>
                <a:path w="1780" h="1187" extrusionOk="0">
                  <a:moveTo>
                    <a:pt x="1743" y="1"/>
                  </a:moveTo>
                  <a:lnTo>
                    <a:pt x="1706" y="46"/>
                  </a:lnTo>
                  <a:cubicBezTo>
                    <a:pt x="1706" y="83"/>
                    <a:pt x="1670" y="156"/>
                    <a:pt x="1670" y="192"/>
                  </a:cubicBezTo>
                  <a:lnTo>
                    <a:pt x="1670" y="229"/>
                  </a:lnTo>
                  <a:cubicBezTo>
                    <a:pt x="1633" y="311"/>
                    <a:pt x="1597" y="384"/>
                    <a:pt x="1551" y="457"/>
                  </a:cubicBezTo>
                  <a:cubicBezTo>
                    <a:pt x="1515" y="612"/>
                    <a:pt x="1478" y="730"/>
                    <a:pt x="1369" y="876"/>
                  </a:cubicBezTo>
                  <a:cubicBezTo>
                    <a:pt x="1323" y="913"/>
                    <a:pt x="1286" y="959"/>
                    <a:pt x="1250" y="995"/>
                  </a:cubicBezTo>
                  <a:lnTo>
                    <a:pt x="1214" y="1032"/>
                  </a:lnTo>
                  <a:lnTo>
                    <a:pt x="1177" y="1032"/>
                  </a:lnTo>
                  <a:cubicBezTo>
                    <a:pt x="1141" y="1032"/>
                    <a:pt x="1141" y="1068"/>
                    <a:pt x="1095" y="1068"/>
                  </a:cubicBezTo>
                  <a:lnTo>
                    <a:pt x="949" y="1068"/>
                  </a:lnTo>
                  <a:cubicBezTo>
                    <a:pt x="912" y="1032"/>
                    <a:pt x="867" y="1032"/>
                    <a:pt x="830" y="995"/>
                  </a:cubicBezTo>
                  <a:cubicBezTo>
                    <a:pt x="757" y="959"/>
                    <a:pt x="721" y="913"/>
                    <a:pt x="639" y="876"/>
                  </a:cubicBezTo>
                  <a:cubicBezTo>
                    <a:pt x="493" y="685"/>
                    <a:pt x="374" y="502"/>
                    <a:pt x="265" y="311"/>
                  </a:cubicBezTo>
                  <a:lnTo>
                    <a:pt x="228" y="274"/>
                  </a:lnTo>
                  <a:cubicBezTo>
                    <a:pt x="183" y="192"/>
                    <a:pt x="146" y="119"/>
                    <a:pt x="110" y="83"/>
                  </a:cubicBezTo>
                  <a:cubicBezTo>
                    <a:pt x="110" y="46"/>
                    <a:pt x="73" y="46"/>
                    <a:pt x="37" y="46"/>
                  </a:cubicBezTo>
                  <a:cubicBezTo>
                    <a:pt x="0" y="46"/>
                    <a:pt x="0" y="46"/>
                    <a:pt x="0" y="83"/>
                  </a:cubicBezTo>
                  <a:lnTo>
                    <a:pt x="0" y="119"/>
                  </a:lnTo>
                  <a:lnTo>
                    <a:pt x="37" y="156"/>
                  </a:lnTo>
                  <a:lnTo>
                    <a:pt x="37" y="192"/>
                  </a:lnTo>
                  <a:cubicBezTo>
                    <a:pt x="73" y="311"/>
                    <a:pt x="146" y="420"/>
                    <a:pt x="228" y="539"/>
                  </a:cubicBezTo>
                  <a:cubicBezTo>
                    <a:pt x="301" y="648"/>
                    <a:pt x="374" y="767"/>
                    <a:pt x="456" y="840"/>
                  </a:cubicBezTo>
                  <a:cubicBezTo>
                    <a:pt x="529" y="913"/>
                    <a:pt x="602" y="1032"/>
                    <a:pt x="757" y="1104"/>
                  </a:cubicBezTo>
                  <a:cubicBezTo>
                    <a:pt x="794" y="1141"/>
                    <a:pt x="867" y="1187"/>
                    <a:pt x="912" y="1187"/>
                  </a:cubicBezTo>
                  <a:lnTo>
                    <a:pt x="1058" y="1187"/>
                  </a:lnTo>
                  <a:cubicBezTo>
                    <a:pt x="1141" y="1187"/>
                    <a:pt x="1177" y="1187"/>
                    <a:pt x="1214" y="1141"/>
                  </a:cubicBezTo>
                  <a:cubicBezTo>
                    <a:pt x="1286" y="1104"/>
                    <a:pt x="1323" y="1068"/>
                    <a:pt x="1369" y="1032"/>
                  </a:cubicBezTo>
                  <a:cubicBezTo>
                    <a:pt x="1442" y="959"/>
                    <a:pt x="1515" y="840"/>
                    <a:pt x="1551" y="730"/>
                  </a:cubicBezTo>
                  <a:cubicBezTo>
                    <a:pt x="1597" y="648"/>
                    <a:pt x="1633" y="539"/>
                    <a:pt x="1670" y="384"/>
                  </a:cubicBezTo>
                  <a:lnTo>
                    <a:pt x="1706" y="274"/>
                  </a:lnTo>
                  <a:cubicBezTo>
                    <a:pt x="1743" y="192"/>
                    <a:pt x="1743" y="156"/>
                    <a:pt x="1779" y="83"/>
                  </a:cubicBezTo>
                  <a:lnTo>
                    <a:pt x="1779" y="46"/>
                  </a:lnTo>
                  <a:lnTo>
                    <a:pt x="1779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0" name="Google Shape;5300;p60"/>
            <p:cNvSpPr/>
            <p:nvPr/>
          </p:nvSpPr>
          <p:spPr>
            <a:xfrm>
              <a:off x="7547550" y="3710421"/>
              <a:ext cx="416968" cy="177343"/>
            </a:xfrm>
            <a:custGeom>
              <a:avLst/>
              <a:gdLst/>
              <a:ahLst/>
              <a:cxnLst/>
              <a:rect l="l" t="t" r="r" b="b"/>
              <a:pathLst>
                <a:path w="4827" h="2053" extrusionOk="0">
                  <a:moveTo>
                    <a:pt x="4790" y="0"/>
                  </a:moveTo>
                  <a:lnTo>
                    <a:pt x="4790" y="37"/>
                  </a:lnTo>
                  <a:cubicBezTo>
                    <a:pt x="4708" y="110"/>
                    <a:pt x="4672" y="228"/>
                    <a:pt x="4599" y="301"/>
                  </a:cubicBezTo>
                  <a:cubicBezTo>
                    <a:pt x="4562" y="374"/>
                    <a:pt x="4516" y="420"/>
                    <a:pt x="4480" y="493"/>
                  </a:cubicBezTo>
                  <a:cubicBezTo>
                    <a:pt x="4370" y="684"/>
                    <a:pt x="4252" y="830"/>
                    <a:pt x="4179" y="985"/>
                  </a:cubicBezTo>
                  <a:cubicBezTo>
                    <a:pt x="3987" y="1250"/>
                    <a:pt x="3796" y="1442"/>
                    <a:pt x="3650" y="1560"/>
                  </a:cubicBezTo>
                  <a:cubicBezTo>
                    <a:pt x="3568" y="1633"/>
                    <a:pt x="3495" y="1670"/>
                    <a:pt x="3458" y="1706"/>
                  </a:cubicBezTo>
                  <a:cubicBezTo>
                    <a:pt x="3376" y="1743"/>
                    <a:pt x="3303" y="1788"/>
                    <a:pt x="3267" y="1825"/>
                  </a:cubicBezTo>
                  <a:cubicBezTo>
                    <a:pt x="3230" y="1825"/>
                    <a:pt x="3148" y="1861"/>
                    <a:pt x="3112" y="1861"/>
                  </a:cubicBezTo>
                  <a:cubicBezTo>
                    <a:pt x="3075" y="1861"/>
                    <a:pt x="3039" y="1898"/>
                    <a:pt x="2966" y="1898"/>
                  </a:cubicBezTo>
                  <a:lnTo>
                    <a:pt x="2883" y="1898"/>
                  </a:lnTo>
                  <a:lnTo>
                    <a:pt x="2883" y="1934"/>
                  </a:lnTo>
                  <a:lnTo>
                    <a:pt x="2655" y="1934"/>
                  </a:lnTo>
                  <a:cubicBezTo>
                    <a:pt x="2546" y="1934"/>
                    <a:pt x="2427" y="1898"/>
                    <a:pt x="2236" y="1861"/>
                  </a:cubicBezTo>
                  <a:cubicBezTo>
                    <a:pt x="2126" y="1825"/>
                    <a:pt x="2008" y="1788"/>
                    <a:pt x="1898" y="1706"/>
                  </a:cubicBezTo>
                  <a:cubicBezTo>
                    <a:pt x="1780" y="1670"/>
                    <a:pt x="1670" y="1633"/>
                    <a:pt x="1552" y="1560"/>
                  </a:cubicBezTo>
                  <a:cubicBezTo>
                    <a:pt x="1251" y="1369"/>
                    <a:pt x="949" y="1140"/>
                    <a:pt x="685" y="876"/>
                  </a:cubicBezTo>
                  <a:cubicBezTo>
                    <a:pt x="566" y="794"/>
                    <a:pt x="493" y="684"/>
                    <a:pt x="375" y="566"/>
                  </a:cubicBezTo>
                  <a:cubicBezTo>
                    <a:pt x="375" y="529"/>
                    <a:pt x="338" y="493"/>
                    <a:pt x="302" y="456"/>
                  </a:cubicBezTo>
                  <a:lnTo>
                    <a:pt x="265" y="420"/>
                  </a:lnTo>
                  <a:lnTo>
                    <a:pt x="229" y="338"/>
                  </a:lnTo>
                  <a:lnTo>
                    <a:pt x="147" y="265"/>
                  </a:lnTo>
                  <a:cubicBezTo>
                    <a:pt x="110" y="228"/>
                    <a:pt x="110" y="228"/>
                    <a:pt x="74" y="228"/>
                  </a:cubicBezTo>
                  <a:lnTo>
                    <a:pt x="37" y="265"/>
                  </a:lnTo>
                  <a:lnTo>
                    <a:pt x="1" y="301"/>
                  </a:lnTo>
                  <a:lnTo>
                    <a:pt x="37" y="338"/>
                  </a:lnTo>
                  <a:lnTo>
                    <a:pt x="37" y="374"/>
                  </a:lnTo>
                  <a:lnTo>
                    <a:pt x="74" y="374"/>
                  </a:lnTo>
                  <a:lnTo>
                    <a:pt x="74" y="420"/>
                  </a:lnTo>
                  <a:cubicBezTo>
                    <a:pt x="74" y="420"/>
                    <a:pt x="110" y="456"/>
                    <a:pt x="110" y="493"/>
                  </a:cubicBezTo>
                  <a:cubicBezTo>
                    <a:pt x="147" y="529"/>
                    <a:pt x="183" y="566"/>
                    <a:pt x="229" y="602"/>
                  </a:cubicBezTo>
                  <a:cubicBezTo>
                    <a:pt x="302" y="721"/>
                    <a:pt x="375" y="794"/>
                    <a:pt x="457" y="912"/>
                  </a:cubicBezTo>
                  <a:cubicBezTo>
                    <a:pt x="639" y="1104"/>
                    <a:pt x="831" y="1286"/>
                    <a:pt x="1059" y="1405"/>
                  </a:cubicBezTo>
                  <a:cubicBezTo>
                    <a:pt x="1178" y="1514"/>
                    <a:pt x="1251" y="1597"/>
                    <a:pt x="1369" y="1633"/>
                  </a:cubicBezTo>
                  <a:cubicBezTo>
                    <a:pt x="1515" y="1706"/>
                    <a:pt x="1634" y="1788"/>
                    <a:pt x="1707" y="1825"/>
                  </a:cubicBezTo>
                  <a:cubicBezTo>
                    <a:pt x="1825" y="1861"/>
                    <a:pt x="1971" y="1934"/>
                    <a:pt x="2090" y="1971"/>
                  </a:cubicBezTo>
                  <a:cubicBezTo>
                    <a:pt x="2236" y="2016"/>
                    <a:pt x="2354" y="2016"/>
                    <a:pt x="2464" y="2053"/>
                  </a:cubicBezTo>
                  <a:lnTo>
                    <a:pt x="2883" y="2053"/>
                  </a:lnTo>
                  <a:cubicBezTo>
                    <a:pt x="2966" y="2053"/>
                    <a:pt x="3039" y="2016"/>
                    <a:pt x="3112" y="2016"/>
                  </a:cubicBezTo>
                  <a:lnTo>
                    <a:pt x="3148" y="1971"/>
                  </a:lnTo>
                  <a:cubicBezTo>
                    <a:pt x="3194" y="1971"/>
                    <a:pt x="3230" y="1934"/>
                    <a:pt x="3267" y="1934"/>
                  </a:cubicBezTo>
                  <a:cubicBezTo>
                    <a:pt x="3376" y="1861"/>
                    <a:pt x="3495" y="1788"/>
                    <a:pt x="3604" y="1706"/>
                  </a:cubicBezTo>
                  <a:cubicBezTo>
                    <a:pt x="3723" y="1597"/>
                    <a:pt x="3832" y="1514"/>
                    <a:pt x="3914" y="1405"/>
                  </a:cubicBezTo>
                  <a:cubicBezTo>
                    <a:pt x="4106" y="1213"/>
                    <a:pt x="4252" y="1022"/>
                    <a:pt x="4407" y="721"/>
                  </a:cubicBezTo>
                  <a:cubicBezTo>
                    <a:pt x="4480" y="648"/>
                    <a:pt x="4516" y="566"/>
                    <a:pt x="4562" y="529"/>
                  </a:cubicBezTo>
                  <a:lnTo>
                    <a:pt x="4562" y="493"/>
                  </a:lnTo>
                  <a:lnTo>
                    <a:pt x="4599" y="456"/>
                  </a:lnTo>
                  <a:lnTo>
                    <a:pt x="4599" y="420"/>
                  </a:lnTo>
                  <a:cubicBezTo>
                    <a:pt x="4672" y="301"/>
                    <a:pt x="4745" y="192"/>
                    <a:pt x="4827" y="37"/>
                  </a:cubicBezTo>
                  <a:lnTo>
                    <a:pt x="4790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1" name="Google Shape;5301;p60"/>
            <p:cNvSpPr/>
            <p:nvPr/>
          </p:nvSpPr>
          <p:spPr>
            <a:xfrm>
              <a:off x="7619249" y="3930270"/>
              <a:ext cx="292491" cy="154538"/>
            </a:xfrm>
            <a:custGeom>
              <a:avLst/>
              <a:gdLst/>
              <a:ahLst/>
              <a:cxnLst/>
              <a:rect l="l" t="t" r="r" b="b"/>
              <a:pathLst>
                <a:path w="3386" h="1789" extrusionOk="0">
                  <a:moveTo>
                    <a:pt x="37" y="0"/>
                  </a:moveTo>
                  <a:lnTo>
                    <a:pt x="1" y="37"/>
                  </a:lnTo>
                  <a:lnTo>
                    <a:pt x="1" y="73"/>
                  </a:lnTo>
                  <a:lnTo>
                    <a:pt x="1" y="110"/>
                  </a:lnTo>
                  <a:lnTo>
                    <a:pt x="37" y="155"/>
                  </a:lnTo>
                  <a:cubicBezTo>
                    <a:pt x="83" y="228"/>
                    <a:pt x="119" y="265"/>
                    <a:pt x="156" y="301"/>
                  </a:cubicBezTo>
                  <a:cubicBezTo>
                    <a:pt x="192" y="384"/>
                    <a:pt x="265" y="456"/>
                    <a:pt x="348" y="529"/>
                  </a:cubicBezTo>
                  <a:cubicBezTo>
                    <a:pt x="494" y="721"/>
                    <a:pt x="612" y="876"/>
                    <a:pt x="767" y="1022"/>
                  </a:cubicBezTo>
                  <a:cubicBezTo>
                    <a:pt x="1032" y="1296"/>
                    <a:pt x="1260" y="1478"/>
                    <a:pt x="1524" y="1597"/>
                  </a:cubicBezTo>
                  <a:cubicBezTo>
                    <a:pt x="1634" y="1670"/>
                    <a:pt x="1789" y="1706"/>
                    <a:pt x="1908" y="1752"/>
                  </a:cubicBezTo>
                  <a:cubicBezTo>
                    <a:pt x="1981" y="1752"/>
                    <a:pt x="2053" y="1788"/>
                    <a:pt x="2136" y="1788"/>
                  </a:cubicBezTo>
                  <a:lnTo>
                    <a:pt x="2209" y="1788"/>
                  </a:lnTo>
                  <a:cubicBezTo>
                    <a:pt x="2245" y="1788"/>
                    <a:pt x="2245" y="1752"/>
                    <a:pt x="2282" y="1752"/>
                  </a:cubicBezTo>
                  <a:cubicBezTo>
                    <a:pt x="2364" y="1752"/>
                    <a:pt x="2437" y="1706"/>
                    <a:pt x="2510" y="1670"/>
                  </a:cubicBezTo>
                  <a:cubicBezTo>
                    <a:pt x="2546" y="1633"/>
                    <a:pt x="2592" y="1633"/>
                    <a:pt x="2665" y="1597"/>
                  </a:cubicBezTo>
                  <a:cubicBezTo>
                    <a:pt x="2774" y="1478"/>
                    <a:pt x="2893" y="1405"/>
                    <a:pt x="3002" y="1296"/>
                  </a:cubicBezTo>
                  <a:cubicBezTo>
                    <a:pt x="3084" y="1141"/>
                    <a:pt x="3194" y="1022"/>
                    <a:pt x="3230" y="913"/>
                  </a:cubicBezTo>
                  <a:cubicBezTo>
                    <a:pt x="3312" y="794"/>
                    <a:pt x="3349" y="685"/>
                    <a:pt x="3385" y="612"/>
                  </a:cubicBezTo>
                  <a:lnTo>
                    <a:pt x="3385" y="566"/>
                  </a:lnTo>
                  <a:lnTo>
                    <a:pt x="3349" y="566"/>
                  </a:lnTo>
                  <a:cubicBezTo>
                    <a:pt x="3312" y="612"/>
                    <a:pt x="3312" y="648"/>
                    <a:pt x="3312" y="685"/>
                  </a:cubicBezTo>
                  <a:cubicBezTo>
                    <a:pt x="3276" y="794"/>
                    <a:pt x="3194" y="913"/>
                    <a:pt x="3084" y="1022"/>
                  </a:cubicBezTo>
                  <a:cubicBezTo>
                    <a:pt x="3002" y="1177"/>
                    <a:pt x="2856" y="1332"/>
                    <a:pt x="2738" y="1405"/>
                  </a:cubicBezTo>
                  <a:cubicBezTo>
                    <a:pt x="2665" y="1478"/>
                    <a:pt x="2592" y="1524"/>
                    <a:pt x="2510" y="1560"/>
                  </a:cubicBezTo>
                  <a:lnTo>
                    <a:pt x="2473" y="1597"/>
                  </a:lnTo>
                  <a:cubicBezTo>
                    <a:pt x="2400" y="1597"/>
                    <a:pt x="2364" y="1633"/>
                    <a:pt x="2282" y="1670"/>
                  </a:cubicBezTo>
                  <a:lnTo>
                    <a:pt x="2172" y="1670"/>
                  </a:lnTo>
                  <a:cubicBezTo>
                    <a:pt x="2053" y="1670"/>
                    <a:pt x="1981" y="1633"/>
                    <a:pt x="1908" y="1633"/>
                  </a:cubicBezTo>
                  <a:cubicBezTo>
                    <a:pt x="1789" y="1597"/>
                    <a:pt x="1679" y="1560"/>
                    <a:pt x="1561" y="1478"/>
                  </a:cubicBezTo>
                  <a:cubicBezTo>
                    <a:pt x="1333" y="1369"/>
                    <a:pt x="1141" y="1177"/>
                    <a:pt x="913" y="949"/>
                  </a:cubicBezTo>
                  <a:cubicBezTo>
                    <a:pt x="767" y="840"/>
                    <a:pt x="612" y="648"/>
                    <a:pt x="457" y="456"/>
                  </a:cubicBezTo>
                  <a:cubicBezTo>
                    <a:pt x="384" y="384"/>
                    <a:pt x="348" y="301"/>
                    <a:pt x="265" y="228"/>
                  </a:cubicBezTo>
                  <a:lnTo>
                    <a:pt x="229" y="192"/>
                  </a:lnTo>
                  <a:cubicBezTo>
                    <a:pt x="192" y="155"/>
                    <a:pt x="156" y="73"/>
                    <a:pt x="119" y="37"/>
                  </a:cubicBezTo>
                  <a:cubicBezTo>
                    <a:pt x="119" y="0"/>
                    <a:pt x="83" y="0"/>
                    <a:pt x="37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2" name="Google Shape;5302;p60"/>
            <p:cNvSpPr/>
            <p:nvPr/>
          </p:nvSpPr>
          <p:spPr>
            <a:xfrm>
              <a:off x="7590138" y="4117033"/>
              <a:ext cx="410662" cy="154538"/>
            </a:xfrm>
            <a:custGeom>
              <a:avLst/>
              <a:gdLst/>
              <a:ahLst/>
              <a:cxnLst/>
              <a:rect l="l" t="t" r="r" b="b"/>
              <a:pathLst>
                <a:path w="4754" h="1789" extrusionOk="0">
                  <a:moveTo>
                    <a:pt x="0" y="0"/>
                  </a:moveTo>
                  <a:lnTo>
                    <a:pt x="0" y="46"/>
                  </a:lnTo>
                  <a:lnTo>
                    <a:pt x="0" y="83"/>
                  </a:lnTo>
                  <a:cubicBezTo>
                    <a:pt x="37" y="119"/>
                    <a:pt x="37" y="119"/>
                    <a:pt x="73" y="156"/>
                  </a:cubicBezTo>
                  <a:lnTo>
                    <a:pt x="73" y="192"/>
                  </a:lnTo>
                  <a:lnTo>
                    <a:pt x="192" y="274"/>
                  </a:lnTo>
                  <a:cubicBezTo>
                    <a:pt x="265" y="347"/>
                    <a:pt x="301" y="420"/>
                    <a:pt x="374" y="502"/>
                  </a:cubicBezTo>
                  <a:cubicBezTo>
                    <a:pt x="529" y="648"/>
                    <a:pt x="685" y="803"/>
                    <a:pt x="831" y="958"/>
                  </a:cubicBezTo>
                  <a:cubicBezTo>
                    <a:pt x="1059" y="1104"/>
                    <a:pt x="1214" y="1259"/>
                    <a:pt x="1369" y="1369"/>
                  </a:cubicBezTo>
                  <a:cubicBezTo>
                    <a:pt x="1597" y="1487"/>
                    <a:pt x="1788" y="1597"/>
                    <a:pt x="1934" y="1642"/>
                  </a:cubicBezTo>
                  <a:cubicBezTo>
                    <a:pt x="2089" y="1715"/>
                    <a:pt x="2245" y="1752"/>
                    <a:pt x="2390" y="1752"/>
                  </a:cubicBezTo>
                  <a:lnTo>
                    <a:pt x="2427" y="1788"/>
                  </a:lnTo>
                  <a:lnTo>
                    <a:pt x="2582" y="1788"/>
                  </a:lnTo>
                  <a:cubicBezTo>
                    <a:pt x="2619" y="1788"/>
                    <a:pt x="2701" y="1752"/>
                    <a:pt x="2737" y="1752"/>
                  </a:cubicBezTo>
                  <a:lnTo>
                    <a:pt x="2774" y="1752"/>
                  </a:lnTo>
                  <a:cubicBezTo>
                    <a:pt x="2929" y="1715"/>
                    <a:pt x="3038" y="1679"/>
                    <a:pt x="3193" y="1597"/>
                  </a:cubicBezTo>
                  <a:cubicBezTo>
                    <a:pt x="3303" y="1524"/>
                    <a:pt x="3421" y="1414"/>
                    <a:pt x="3531" y="1332"/>
                  </a:cubicBezTo>
                  <a:cubicBezTo>
                    <a:pt x="3759" y="1141"/>
                    <a:pt x="3987" y="958"/>
                    <a:pt x="4215" y="648"/>
                  </a:cubicBezTo>
                  <a:cubicBezTo>
                    <a:pt x="4334" y="539"/>
                    <a:pt x="4443" y="420"/>
                    <a:pt x="4562" y="274"/>
                  </a:cubicBezTo>
                  <a:cubicBezTo>
                    <a:pt x="4635" y="192"/>
                    <a:pt x="4671" y="119"/>
                    <a:pt x="4753" y="46"/>
                  </a:cubicBezTo>
                  <a:lnTo>
                    <a:pt x="4753" y="0"/>
                  </a:lnTo>
                  <a:lnTo>
                    <a:pt x="4708" y="0"/>
                  </a:lnTo>
                  <a:lnTo>
                    <a:pt x="4562" y="192"/>
                  </a:lnTo>
                  <a:cubicBezTo>
                    <a:pt x="4443" y="311"/>
                    <a:pt x="4334" y="457"/>
                    <a:pt x="4215" y="575"/>
                  </a:cubicBezTo>
                  <a:cubicBezTo>
                    <a:pt x="3987" y="840"/>
                    <a:pt x="3795" y="1031"/>
                    <a:pt x="3613" y="1186"/>
                  </a:cubicBezTo>
                  <a:cubicBezTo>
                    <a:pt x="3421" y="1332"/>
                    <a:pt x="3266" y="1451"/>
                    <a:pt x="3075" y="1524"/>
                  </a:cubicBezTo>
                  <a:cubicBezTo>
                    <a:pt x="2965" y="1560"/>
                    <a:pt x="2883" y="1597"/>
                    <a:pt x="2774" y="1642"/>
                  </a:cubicBezTo>
                  <a:lnTo>
                    <a:pt x="2427" y="1642"/>
                  </a:lnTo>
                  <a:cubicBezTo>
                    <a:pt x="2354" y="1642"/>
                    <a:pt x="2281" y="1597"/>
                    <a:pt x="2162" y="1597"/>
                  </a:cubicBezTo>
                  <a:cubicBezTo>
                    <a:pt x="2053" y="1560"/>
                    <a:pt x="1934" y="1524"/>
                    <a:pt x="1825" y="1451"/>
                  </a:cubicBezTo>
                  <a:cubicBezTo>
                    <a:pt x="1788" y="1414"/>
                    <a:pt x="1743" y="1414"/>
                    <a:pt x="1706" y="1369"/>
                  </a:cubicBezTo>
                  <a:cubicBezTo>
                    <a:pt x="1515" y="1259"/>
                    <a:pt x="1287" y="1104"/>
                    <a:pt x="1059" y="913"/>
                  </a:cubicBezTo>
                  <a:cubicBezTo>
                    <a:pt x="876" y="767"/>
                    <a:pt x="685" y="575"/>
                    <a:pt x="493" y="384"/>
                  </a:cubicBezTo>
                  <a:lnTo>
                    <a:pt x="420" y="311"/>
                  </a:lnTo>
                  <a:cubicBezTo>
                    <a:pt x="374" y="274"/>
                    <a:pt x="374" y="274"/>
                    <a:pt x="338" y="228"/>
                  </a:cubicBezTo>
                  <a:lnTo>
                    <a:pt x="301" y="192"/>
                  </a:lnTo>
                  <a:lnTo>
                    <a:pt x="265" y="156"/>
                  </a:lnTo>
                  <a:lnTo>
                    <a:pt x="192" y="83"/>
                  </a:lnTo>
                  <a:lnTo>
                    <a:pt x="146" y="46"/>
                  </a:lnTo>
                  <a:cubicBezTo>
                    <a:pt x="146" y="46"/>
                    <a:pt x="110" y="46"/>
                    <a:pt x="110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3" name="Google Shape;5303;p60"/>
            <p:cNvSpPr/>
            <p:nvPr/>
          </p:nvSpPr>
          <p:spPr>
            <a:xfrm>
              <a:off x="7458488" y="3362031"/>
              <a:ext cx="614007" cy="998582"/>
            </a:xfrm>
            <a:custGeom>
              <a:avLst/>
              <a:gdLst/>
              <a:ahLst/>
              <a:cxnLst/>
              <a:rect l="l" t="t" r="r" b="b"/>
              <a:pathLst>
                <a:path w="7108" h="11560" extrusionOk="0">
                  <a:moveTo>
                    <a:pt x="2665" y="1"/>
                  </a:moveTo>
                  <a:cubicBezTo>
                    <a:pt x="2546" y="37"/>
                    <a:pt x="2473" y="74"/>
                    <a:pt x="2400" y="120"/>
                  </a:cubicBezTo>
                  <a:cubicBezTo>
                    <a:pt x="2172" y="229"/>
                    <a:pt x="2017" y="494"/>
                    <a:pt x="2017" y="913"/>
                  </a:cubicBezTo>
                  <a:cubicBezTo>
                    <a:pt x="2017" y="1068"/>
                    <a:pt x="2017" y="1214"/>
                    <a:pt x="2053" y="1442"/>
                  </a:cubicBezTo>
                  <a:cubicBezTo>
                    <a:pt x="2090" y="1634"/>
                    <a:pt x="2126" y="1862"/>
                    <a:pt x="2126" y="2017"/>
                  </a:cubicBezTo>
                  <a:lnTo>
                    <a:pt x="2172" y="2090"/>
                  </a:lnTo>
                  <a:lnTo>
                    <a:pt x="2172" y="2127"/>
                  </a:lnTo>
                  <a:cubicBezTo>
                    <a:pt x="2209" y="2245"/>
                    <a:pt x="2209" y="2437"/>
                    <a:pt x="2245" y="2583"/>
                  </a:cubicBezTo>
                  <a:cubicBezTo>
                    <a:pt x="2245" y="2701"/>
                    <a:pt x="2282" y="2856"/>
                    <a:pt x="2282" y="3002"/>
                  </a:cubicBezTo>
                  <a:cubicBezTo>
                    <a:pt x="2282" y="3084"/>
                    <a:pt x="2245" y="3121"/>
                    <a:pt x="2245" y="3194"/>
                  </a:cubicBezTo>
                  <a:cubicBezTo>
                    <a:pt x="2245" y="3194"/>
                    <a:pt x="2209" y="3230"/>
                    <a:pt x="2209" y="3267"/>
                  </a:cubicBezTo>
                  <a:cubicBezTo>
                    <a:pt x="2172" y="3312"/>
                    <a:pt x="2126" y="3349"/>
                    <a:pt x="2090" y="3385"/>
                  </a:cubicBezTo>
                  <a:cubicBezTo>
                    <a:pt x="2053" y="3385"/>
                    <a:pt x="2017" y="3422"/>
                    <a:pt x="1944" y="3458"/>
                  </a:cubicBezTo>
                  <a:cubicBezTo>
                    <a:pt x="1898" y="3495"/>
                    <a:pt x="1825" y="3495"/>
                    <a:pt x="1789" y="3495"/>
                  </a:cubicBezTo>
                  <a:cubicBezTo>
                    <a:pt x="1716" y="3541"/>
                    <a:pt x="1670" y="3541"/>
                    <a:pt x="1597" y="3541"/>
                  </a:cubicBezTo>
                  <a:lnTo>
                    <a:pt x="758" y="3541"/>
                  </a:lnTo>
                  <a:cubicBezTo>
                    <a:pt x="612" y="3541"/>
                    <a:pt x="493" y="3577"/>
                    <a:pt x="384" y="3650"/>
                  </a:cubicBezTo>
                  <a:cubicBezTo>
                    <a:pt x="229" y="3723"/>
                    <a:pt x="156" y="3842"/>
                    <a:pt x="74" y="3951"/>
                  </a:cubicBezTo>
                  <a:cubicBezTo>
                    <a:pt x="37" y="4033"/>
                    <a:pt x="37" y="4106"/>
                    <a:pt x="37" y="4143"/>
                  </a:cubicBezTo>
                  <a:cubicBezTo>
                    <a:pt x="1" y="4179"/>
                    <a:pt x="1" y="4261"/>
                    <a:pt x="1" y="4334"/>
                  </a:cubicBezTo>
                  <a:cubicBezTo>
                    <a:pt x="1" y="4453"/>
                    <a:pt x="1" y="4599"/>
                    <a:pt x="37" y="4717"/>
                  </a:cubicBezTo>
                  <a:cubicBezTo>
                    <a:pt x="37" y="4827"/>
                    <a:pt x="74" y="4909"/>
                    <a:pt x="119" y="5018"/>
                  </a:cubicBezTo>
                  <a:cubicBezTo>
                    <a:pt x="192" y="5091"/>
                    <a:pt x="229" y="5210"/>
                    <a:pt x="302" y="5319"/>
                  </a:cubicBezTo>
                  <a:cubicBezTo>
                    <a:pt x="420" y="5511"/>
                    <a:pt x="530" y="5666"/>
                    <a:pt x="685" y="5858"/>
                  </a:cubicBezTo>
                  <a:cubicBezTo>
                    <a:pt x="840" y="6086"/>
                    <a:pt x="1032" y="6350"/>
                    <a:pt x="1178" y="6578"/>
                  </a:cubicBezTo>
                  <a:cubicBezTo>
                    <a:pt x="1260" y="6770"/>
                    <a:pt x="1333" y="6879"/>
                    <a:pt x="1369" y="7034"/>
                  </a:cubicBezTo>
                  <a:cubicBezTo>
                    <a:pt x="1369" y="7144"/>
                    <a:pt x="1406" y="7226"/>
                    <a:pt x="1406" y="7299"/>
                  </a:cubicBezTo>
                  <a:cubicBezTo>
                    <a:pt x="1369" y="7336"/>
                    <a:pt x="1369" y="7418"/>
                    <a:pt x="1369" y="7454"/>
                  </a:cubicBezTo>
                  <a:cubicBezTo>
                    <a:pt x="1333" y="7527"/>
                    <a:pt x="1296" y="7564"/>
                    <a:pt x="1260" y="7646"/>
                  </a:cubicBezTo>
                  <a:cubicBezTo>
                    <a:pt x="1214" y="7682"/>
                    <a:pt x="1178" y="7755"/>
                    <a:pt x="1105" y="7792"/>
                  </a:cubicBezTo>
                  <a:cubicBezTo>
                    <a:pt x="1032" y="7874"/>
                    <a:pt x="913" y="7910"/>
                    <a:pt x="840" y="7983"/>
                  </a:cubicBezTo>
                  <a:lnTo>
                    <a:pt x="758" y="8020"/>
                  </a:lnTo>
                  <a:cubicBezTo>
                    <a:pt x="722" y="8020"/>
                    <a:pt x="649" y="8056"/>
                    <a:pt x="612" y="8102"/>
                  </a:cubicBezTo>
                  <a:cubicBezTo>
                    <a:pt x="530" y="8175"/>
                    <a:pt x="457" y="8248"/>
                    <a:pt x="420" y="8330"/>
                  </a:cubicBezTo>
                  <a:cubicBezTo>
                    <a:pt x="348" y="8403"/>
                    <a:pt x="302" y="8476"/>
                    <a:pt x="265" y="8594"/>
                  </a:cubicBezTo>
                  <a:cubicBezTo>
                    <a:pt x="229" y="8859"/>
                    <a:pt x="229" y="9160"/>
                    <a:pt x="348" y="9425"/>
                  </a:cubicBezTo>
                  <a:cubicBezTo>
                    <a:pt x="457" y="9653"/>
                    <a:pt x="612" y="9844"/>
                    <a:pt x="804" y="10072"/>
                  </a:cubicBezTo>
                  <a:cubicBezTo>
                    <a:pt x="986" y="10264"/>
                    <a:pt x="1260" y="10419"/>
                    <a:pt x="1561" y="10611"/>
                  </a:cubicBezTo>
                  <a:cubicBezTo>
                    <a:pt x="1862" y="10757"/>
                    <a:pt x="2172" y="10912"/>
                    <a:pt x="2510" y="11021"/>
                  </a:cubicBezTo>
                  <a:cubicBezTo>
                    <a:pt x="2811" y="11140"/>
                    <a:pt x="3157" y="11249"/>
                    <a:pt x="3495" y="11368"/>
                  </a:cubicBezTo>
                  <a:cubicBezTo>
                    <a:pt x="3577" y="11368"/>
                    <a:pt x="3650" y="11404"/>
                    <a:pt x="3723" y="11404"/>
                  </a:cubicBezTo>
                  <a:cubicBezTo>
                    <a:pt x="3805" y="11249"/>
                    <a:pt x="3842" y="11103"/>
                    <a:pt x="3878" y="10875"/>
                  </a:cubicBezTo>
                  <a:cubicBezTo>
                    <a:pt x="3914" y="10757"/>
                    <a:pt x="3914" y="10647"/>
                    <a:pt x="3951" y="10528"/>
                  </a:cubicBezTo>
                  <a:lnTo>
                    <a:pt x="3914" y="10492"/>
                  </a:lnTo>
                  <a:cubicBezTo>
                    <a:pt x="3769" y="10492"/>
                    <a:pt x="3613" y="10455"/>
                    <a:pt x="3458" y="10382"/>
                  </a:cubicBezTo>
                  <a:cubicBezTo>
                    <a:pt x="3312" y="10337"/>
                    <a:pt x="3121" y="10227"/>
                    <a:pt x="2893" y="10109"/>
                  </a:cubicBezTo>
                  <a:cubicBezTo>
                    <a:pt x="2738" y="9999"/>
                    <a:pt x="2583" y="9844"/>
                    <a:pt x="2355" y="9698"/>
                  </a:cubicBezTo>
                  <a:cubicBezTo>
                    <a:pt x="2209" y="9543"/>
                    <a:pt x="2053" y="9388"/>
                    <a:pt x="1898" y="9242"/>
                  </a:cubicBezTo>
                  <a:cubicBezTo>
                    <a:pt x="1825" y="9160"/>
                    <a:pt x="1789" y="9087"/>
                    <a:pt x="1716" y="9014"/>
                  </a:cubicBezTo>
                  <a:lnTo>
                    <a:pt x="1597" y="8932"/>
                  </a:lnTo>
                  <a:lnTo>
                    <a:pt x="1597" y="8896"/>
                  </a:lnTo>
                  <a:cubicBezTo>
                    <a:pt x="1561" y="8859"/>
                    <a:pt x="1561" y="8859"/>
                    <a:pt x="1524" y="8823"/>
                  </a:cubicBezTo>
                  <a:lnTo>
                    <a:pt x="1524" y="8786"/>
                  </a:lnTo>
                  <a:lnTo>
                    <a:pt x="1524" y="8740"/>
                  </a:lnTo>
                  <a:lnTo>
                    <a:pt x="1634" y="8740"/>
                  </a:lnTo>
                  <a:cubicBezTo>
                    <a:pt x="1634" y="8786"/>
                    <a:pt x="1670" y="8786"/>
                    <a:pt x="1670" y="8786"/>
                  </a:cubicBezTo>
                  <a:lnTo>
                    <a:pt x="1716" y="8823"/>
                  </a:lnTo>
                  <a:lnTo>
                    <a:pt x="1789" y="8896"/>
                  </a:lnTo>
                  <a:lnTo>
                    <a:pt x="1825" y="8932"/>
                  </a:lnTo>
                  <a:lnTo>
                    <a:pt x="1862" y="8968"/>
                  </a:lnTo>
                  <a:cubicBezTo>
                    <a:pt x="1898" y="9014"/>
                    <a:pt x="1898" y="9014"/>
                    <a:pt x="1944" y="9051"/>
                  </a:cubicBezTo>
                  <a:lnTo>
                    <a:pt x="2017" y="9124"/>
                  </a:lnTo>
                  <a:cubicBezTo>
                    <a:pt x="2209" y="9315"/>
                    <a:pt x="2400" y="9507"/>
                    <a:pt x="2583" y="9653"/>
                  </a:cubicBezTo>
                  <a:cubicBezTo>
                    <a:pt x="2811" y="9844"/>
                    <a:pt x="3039" y="9999"/>
                    <a:pt x="3230" y="10109"/>
                  </a:cubicBezTo>
                  <a:cubicBezTo>
                    <a:pt x="3385" y="10227"/>
                    <a:pt x="3540" y="10300"/>
                    <a:pt x="3686" y="10337"/>
                  </a:cubicBezTo>
                  <a:cubicBezTo>
                    <a:pt x="3805" y="10337"/>
                    <a:pt x="3878" y="10382"/>
                    <a:pt x="3951" y="10382"/>
                  </a:cubicBezTo>
                  <a:cubicBezTo>
                    <a:pt x="3997" y="10154"/>
                    <a:pt x="4033" y="9926"/>
                    <a:pt x="4033" y="9616"/>
                  </a:cubicBezTo>
                  <a:cubicBezTo>
                    <a:pt x="4070" y="9197"/>
                    <a:pt x="4070" y="8786"/>
                    <a:pt x="4070" y="8366"/>
                  </a:cubicBezTo>
                  <a:lnTo>
                    <a:pt x="3997" y="8366"/>
                  </a:lnTo>
                  <a:cubicBezTo>
                    <a:pt x="3914" y="8366"/>
                    <a:pt x="3842" y="8330"/>
                    <a:pt x="3769" y="8330"/>
                  </a:cubicBezTo>
                  <a:cubicBezTo>
                    <a:pt x="3650" y="8284"/>
                    <a:pt x="3495" y="8248"/>
                    <a:pt x="3385" y="8175"/>
                  </a:cubicBezTo>
                  <a:cubicBezTo>
                    <a:pt x="3121" y="8056"/>
                    <a:pt x="2893" y="7874"/>
                    <a:pt x="2628" y="7600"/>
                  </a:cubicBezTo>
                  <a:cubicBezTo>
                    <a:pt x="2473" y="7454"/>
                    <a:pt x="2355" y="7299"/>
                    <a:pt x="2209" y="7107"/>
                  </a:cubicBezTo>
                  <a:cubicBezTo>
                    <a:pt x="2126" y="7034"/>
                    <a:pt x="2053" y="6962"/>
                    <a:pt x="2017" y="6879"/>
                  </a:cubicBezTo>
                  <a:cubicBezTo>
                    <a:pt x="1980" y="6843"/>
                    <a:pt x="1944" y="6806"/>
                    <a:pt x="1898" y="6733"/>
                  </a:cubicBezTo>
                  <a:lnTo>
                    <a:pt x="1862" y="6688"/>
                  </a:lnTo>
                  <a:lnTo>
                    <a:pt x="1862" y="6651"/>
                  </a:lnTo>
                  <a:lnTo>
                    <a:pt x="1862" y="6615"/>
                  </a:lnTo>
                  <a:lnTo>
                    <a:pt x="1898" y="6578"/>
                  </a:lnTo>
                  <a:cubicBezTo>
                    <a:pt x="1944" y="6578"/>
                    <a:pt x="1980" y="6578"/>
                    <a:pt x="1980" y="6615"/>
                  </a:cubicBezTo>
                  <a:cubicBezTo>
                    <a:pt x="2017" y="6651"/>
                    <a:pt x="2053" y="6733"/>
                    <a:pt x="2090" y="6770"/>
                  </a:cubicBezTo>
                  <a:lnTo>
                    <a:pt x="2126" y="6806"/>
                  </a:lnTo>
                  <a:cubicBezTo>
                    <a:pt x="2209" y="6879"/>
                    <a:pt x="2245" y="6962"/>
                    <a:pt x="2318" y="7034"/>
                  </a:cubicBezTo>
                  <a:cubicBezTo>
                    <a:pt x="2473" y="7226"/>
                    <a:pt x="2628" y="7418"/>
                    <a:pt x="2774" y="7527"/>
                  </a:cubicBezTo>
                  <a:cubicBezTo>
                    <a:pt x="3002" y="7755"/>
                    <a:pt x="3194" y="7947"/>
                    <a:pt x="3422" y="8056"/>
                  </a:cubicBezTo>
                  <a:cubicBezTo>
                    <a:pt x="3540" y="8138"/>
                    <a:pt x="3650" y="8175"/>
                    <a:pt x="3769" y="8211"/>
                  </a:cubicBezTo>
                  <a:cubicBezTo>
                    <a:pt x="3842" y="8211"/>
                    <a:pt x="3914" y="8248"/>
                    <a:pt x="4033" y="8248"/>
                  </a:cubicBezTo>
                  <a:lnTo>
                    <a:pt x="4070" y="8248"/>
                  </a:lnTo>
                  <a:cubicBezTo>
                    <a:pt x="4070" y="7491"/>
                    <a:pt x="3997" y="6733"/>
                    <a:pt x="3914" y="6086"/>
                  </a:cubicBezTo>
                  <a:lnTo>
                    <a:pt x="3495" y="6086"/>
                  </a:lnTo>
                  <a:cubicBezTo>
                    <a:pt x="3385" y="6049"/>
                    <a:pt x="3267" y="6049"/>
                    <a:pt x="3121" y="6004"/>
                  </a:cubicBezTo>
                  <a:cubicBezTo>
                    <a:pt x="3002" y="5967"/>
                    <a:pt x="2856" y="5894"/>
                    <a:pt x="2738" y="5858"/>
                  </a:cubicBezTo>
                  <a:cubicBezTo>
                    <a:pt x="2665" y="5821"/>
                    <a:pt x="2546" y="5739"/>
                    <a:pt x="2400" y="5666"/>
                  </a:cubicBezTo>
                  <a:cubicBezTo>
                    <a:pt x="2282" y="5630"/>
                    <a:pt x="2209" y="5547"/>
                    <a:pt x="2090" y="5438"/>
                  </a:cubicBezTo>
                  <a:cubicBezTo>
                    <a:pt x="1862" y="5319"/>
                    <a:pt x="1670" y="5137"/>
                    <a:pt x="1488" y="4945"/>
                  </a:cubicBezTo>
                  <a:cubicBezTo>
                    <a:pt x="1406" y="4827"/>
                    <a:pt x="1333" y="4754"/>
                    <a:pt x="1260" y="4635"/>
                  </a:cubicBezTo>
                  <a:cubicBezTo>
                    <a:pt x="1214" y="4599"/>
                    <a:pt x="1178" y="4562"/>
                    <a:pt x="1141" y="4526"/>
                  </a:cubicBezTo>
                  <a:cubicBezTo>
                    <a:pt x="1141" y="4489"/>
                    <a:pt x="1105" y="4453"/>
                    <a:pt x="1105" y="4453"/>
                  </a:cubicBezTo>
                  <a:lnTo>
                    <a:pt x="1105" y="4407"/>
                  </a:lnTo>
                  <a:lnTo>
                    <a:pt x="1068" y="4407"/>
                  </a:lnTo>
                  <a:lnTo>
                    <a:pt x="1068" y="4371"/>
                  </a:lnTo>
                  <a:lnTo>
                    <a:pt x="1032" y="4334"/>
                  </a:lnTo>
                  <a:lnTo>
                    <a:pt x="1068" y="4298"/>
                  </a:lnTo>
                  <a:lnTo>
                    <a:pt x="1105" y="4261"/>
                  </a:lnTo>
                  <a:cubicBezTo>
                    <a:pt x="1141" y="4261"/>
                    <a:pt x="1141" y="4261"/>
                    <a:pt x="1178" y="4298"/>
                  </a:cubicBezTo>
                  <a:lnTo>
                    <a:pt x="1260" y="4371"/>
                  </a:lnTo>
                  <a:lnTo>
                    <a:pt x="1296" y="4453"/>
                  </a:lnTo>
                  <a:lnTo>
                    <a:pt x="1333" y="4489"/>
                  </a:lnTo>
                  <a:cubicBezTo>
                    <a:pt x="1369" y="4526"/>
                    <a:pt x="1406" y="4562"/>
                    <a:pt x="1406" y="4599"/>
                  </a:cubicBezTo>
                  <a:cubicBezTo>
                    <a:pt x="1524" y="4717"/>
                    <a:pt x="1597" y="4827"/>
                    <a:pt x="1716" y="4909"/>
                  </a:cubicBezTo>
                  <a:cubicBezTo>
                    <a:pt x="1980" y="5173"/>
                    <a:pt x="2282" y="5402"/>
                    <a:pt x="2583" y="5593"/>
                  </a:cubicBezTo>
                  <a:cubicBezTo>
                    <a:pt x="2701" y="5666"/>
                    <a:pt x="2811" y="5703"/>
                    <a:pt x="2929" y="5739"/>
                  </a:cubicBezTo>
                  <a:cubicBezTo>
                    <a:pt x="3039" y="5821"/>
                    <a:pt x="3157" y="5858"/>
                    <a:pt x="3267" y="5894"/>
                  </a:cubicBezTo>
                  <a:cubicBezTo>
                    <a:pt x="3458" y="5931"/>
                    <a:pt x="3577" y="5967"/>
                    <a:pt x="3686" y="5967"/>
                  </a:cubicBezTo>
                  <a:lnTo>
                    <a:pt x="3914" y="5967"/>
                  </a:lnTo>
                  <a:cubicBezTo>
                    <a:pt x="3878" y="5703"/>
                    <a:pt x="3878" y="5438"/>
                    <a:pt x="3842" y="5210"/>
                  </a:cubicBezTo>
                  <a:lnTo>
                    <a:pt x="3842" y="5091"/>
                  </a:lnTo>
                  <a:lnTo>
                    <a:pt x="3805" y="5055"/>
                  </a:lnTo>
                  <a:cubicBezTo>
                    <a:pt x="3805" y="4790"/>
                    <a:pt x="3769" y="4562"/>
                    <a:pt x="3723" y="4298"/>
                  </a:cubicBezTo>
                  <a:lnTo>
                    <a:pt x="3723" y="4106"/>
                  </a:lnTo>
                  <a:cubicBezTo>
                    <a:pt x="3686" y="4033"/>
                    <a:pt x="3686" y="3915"/>
                    <a:pt x="3686" y="3805"/>
                  </a:cubicBezTo>
                  <a:lnTo>
                    <a:pt x="3650" y="3805"/>
                  </a:lnTo>
                  <a:lnTo>
                    <a:pt x="3650" y="3769"/>
                  </a:lnTo>
                  <a:lnTo>
                    <a:pt x="3540" y="3769"/>
                  </a:lnTo>
                  <a:cubicBezTo>
                    <a:pt x="3495" y="3723"/>
                    <a:pt x="3422" y="3723"/>
                    <a:pt x="3385" y="3686"/>
                  </a:cubicBezTo>
                  <a:cubicBezTo>
                    <a:pt x="3230" y="3614"/>
                    <a:pt x="3157" y="3495"/>
                    <a:pt x="3084" y="3422"/>
                  </a:cubicBezTo>
                  <a:cubicBezTo>
                    <a:pt x="3002" y="3349"/>
                    <a:pt x="2929" y="3230"/>
                    <a:pt x="2856" y="3121"/>
                  </a:cubicBezTo>
                  <a:cubicBezTo>
                    <a:pt x="2774" y="3002"/>
                    <a:pt x="2701" y="2893"/>
                    <a:pt x="2665" y="2774"/>
                  </a:cubicBezTo>
                  <a:lnTo>
                    <a:pt x="2665" y="2738"/>
                  </a:lnTo>
                  <a:lnTo>
                    <a:pt x="2628" y="2701"/>
                  </a:lnTo>
                  <a:lnTo>
                    <a:pt x="2628" y="2665"/>
                  </a:lnTo>
                  <a:cubicBezTo>
                    <a:pt x="2628" y="2628"/>
                    <a:pt x="2628" y="2628"/>
                    <a:pt x="2665" y="2628"/>
                  </a:cubicBezTo>
                  <a:cubicBezTo>
                    <a:pt x="2701" y="2628"/>
                    <a:pt x="2738" y="2628"/>
                    <a:pt x="2738" y="2665"/>
                  </a:cubicBezTo>
                  <a:cubicBezTo>
                    <a:pt x="2774" y="2701"/>
                    <a:pt x="2811" y="2774"/>
                    <a:pt x="2856" y="2856"/>
                  </a:cubicBezTo>
                  <a:lnTo>
                    <a:pt x="2893" y="2893"/>
                  </a:lnTo>
                  <a:cubicBezTo>
                    <a:pt x="3002" y="3084"/>
                    <a:pt x="3121" y="3267"/>
                    <a:pt x="3267" y="3458"/>
                  </a:cubicBezTo>
                  <a:cubicBezTo>
                    <a:pt x="3349" y="3495"/>
                    <a:pt x="3385" y="3541"/>
                    <a:pt x="3458" y="3577"/>
                  </a:cubicBezTo>
                  <a:cubicBezTo>
                    <a:pt x="3495" y="3614"/>
                    <a:pt x="3540" y="3614"/>
                    <a:pt x="3577" y="3650"/>
                  </a:cubicBezTo>
                  <a:lnTo>
                    <a:pt x="3650" y="3650"/>
                  </a:lnTo>
                  <a:lnTo>
                    <a:pt x="3613" y="3422"/>
                  </a:lnTo>
                  <a:lnTo>
                    <a:pt x="3613" y="3349"/>
                  </a:lnTo>
                  <a:cubicBezTo>
                    <a:pt x="3540" y="2856"/>
                    <a:pt x="3458" y="2400"/>
                    <a:pt x="3349" y="1898"/>
                  </a:cubicBezTo>
                  <a:lnTo>
                    <a:pt x="3312" y="1898"/>
                  </a:lnTo>
                  <a:cubicBezTo>
                    <a:pt x="3267" y="1898"/>
                    <a:pt x="3230" y="1862"/>
                    <a:pt x="3157" y="1862"/>
                  </a:cubicBezTo>
                  <a:cubicBezTo>
                    <a:pt x="3121" y="1825"/>
                    <a:pt x="3084" y="1789"/>
                    <a:pt x="3039" y="1789"/>
                  </a:cubicBezTo>
                  <a:cubicBezTo>
                    <a:pt x="2966" y="1716"/>
                    <a:pt x="2929" y="1634"/>
                    <a:pt x="2856" y="1524"/>
                  </a:cubicBezTo>
                  <a:cubicBezTo>
                    <a:pt x="2738" y="1369"/>
                    <a:pt x="2665" y="1214"/>
                    <a:pt x="2583" y="1032"/>
                  </a:cubicBezTo>
                  <a:lnTo>
                    <a:pt x="2583" y="986"/>
                  </a:lnTo>
                  <a:lnTo>
                    <a:pt x="2701" y="986"/>
                  </a:lnTo>
                  <a:cubicBezTo>
                    <a:pt x="2738" y="1068"/>
                    <a:pt x="2738" y="1105"/>
                    <a:pt x="2774" y="1141"/>
                  </a:cubicBezTo>
                  <a:cubicBezTo>
                    <a:pt x="2811" y="1214"/>
                    <a:pt x="2856" y="1296"/>
                    <a:pt x="2893" y="1333"/>
                  </a:cubicBezTo>
                  <a:cubicBezTo>
                    <a:pt x="2966" y="1488"/>
                    <a:pt x="3039" y="1597"/>
                    <a:pt x="3121" y="1670"/>
                  </a:cubicBezTo>
                  <a:cubicBezTo>
                    <a:pt x="3157" y="1716"/>
                    <a:pt x="3194" y="1752"/>
                    <a:pt x="3230" y="1789"/>
                  </a:cubicBezTo>
                  <a:cubicBezTo>
                    <a:pt x="3267" y="1789"/>
                    <a:pt x="3267" y="1789"/>
                    <a:pt x="3312" y="1825"/>
                  </a:cubicBezTo>
                  <a:cubicBezTo>
                    <a:pt x="3312" y="1670"/>
                    <a:pt x="3267" y="1561"/>
                    <a:pt x="3230" y="1442"/>
                  </a:cubicBezTo>
                  <a:lnTo>
                    <a:pt x="3194" y="1214"/>
                  </a:lnTo>
                  <a:cubicBezTo>
                    <a:pt x="3121" y="986"/>
                    <a:pt x="3084" y="758"/>
                    <a:pt x="3002" y="530"/>
                  </a:cubicBezTo>
                  <a:lnTo>
                    <a:pt x="3039" y="494"/>
                  </a:lnTo>
                  <a:lnTo>
                    <a:pt x="3084" y="530"/>
                  </a:lnTo>
                  <a:lnTo>
                    <a:pt x="3121" y="722"/>
                  </a:lnTo>
                  <a:cubicBezTo>
                    <a:pt x="3194" y="950"/>
                    <a:pt x="3267" y="1141"/>
                    <a:pt x="3312" y="1369"/>
                  </a:cubicBezTo>
                  <a:cubicBezTo>
                    <a:pt x="3349" y="1524"/>
                    <a:pt x="3385" y="1670"/>
                    <a:pt x="3422" y="1825"/>
                  </a:cubicBezTo>
                  <a:cubicBezTo>
                    <a:pt x="3458" y="1789"/>
                    <a:pt x="3458" y="1789"/>
                    <a:pt x="3495" y="1789"/>
                  </a:cubicBezTo>
                  <a:cubicBezTo>
                    <a:pt x="3495" y="1752"/>
                    <a:pt x="3540" y="1752"/>
                    <a:pt x="3540" y="1716"/>
                  </a:cubicBezTo>
                  <a:cubicBezTo>
                    <a:pt x="3577" y="1670"/>
                    <a:pt x="3613" y="1597"/>
                    <a:pt x="3650" y="1488"/>
                  </a:cubicBezTo>
                  <a:cubicBezTo>
                    <a:pt x="3686" y="1406"/>
                    <a:pt x="3723" y="1296"/>
                    <a:pt x="3723" y="1214"/>
                  </a:cubicBezTo>
                  <a:lnTo>
                    <a:pt x="3769" y="1178"/>
                  </a:lnTo>
                  <a:cubicBezTo>
                    <a:pt x="3769" y="1141"/>
                    <a:pt x="3769" y="1105"/>
                    <a:pt x="3805" y="1032"/>
                  </a:cubicBezTo>
                  <a:lnTo>
                    <a:pt x="3878" y="1032"/>
                  </a:lnTo>
                  <a:cubicBezTo>
                    <a:pt x="3842" y="1105"/>
                    <a:pt x="3842" y="1141"/>
                    <a:pt x="3805" y="1214"/>
                  </a:cubicBezTo>
                  <a:lnTo>
                    <a:pt x="3805" y="1296"/>
                  </a:lnTo>
                  <a:cubicBezTo>
                    <a:pt x="3769" y="1406"/>
                    <a:pt x="3723" y="1524"/>
                    <a:pt x="3686" y="1597"/>
                  </a:cubicBezTo>
                  <a:cubicBezTo>
                    <a:pt x="3650" y="1670"/>
                    <a:pt x="3650" y="1716"/>
                    <a:pt x="3613" y="1752"/>
                  </a:cubicBezTo>
                  <a:cubicBezTo>
                    <a:pt x="3577" y="1789"/>
                    <a:pt x="3577" y="1825"/>
                    <a:pt x="3540" y="1862"/>
                  </a:cubicBezTo>
                  <a:lnTo>
                    <a:pt x="3495" y="1862"/>
                  </a:lnTo>
                  <a:lnTo>
                    <a:pt x="3458" y="1898"/>
                  </a:lnTo>
                  <a:lnTo>
                    <a:pt x="3495" y="2090"/>
                  </a:lnTo>
                  <a:lnTo>
                    <a:pt x="3540" y="2245"/>
                  </a:lnTo>
                  <a:cubicBezTo>
                    <a:pt x="3650" y="2738"/>
                    <a:pt x="3723" y="3121"/>
                    <a:pt x="3805" y="3458"/>
                  </a:cubicBezTo>
                  <a:lnTo>
                    <a:pt x="3805" y="3614"/>
                  </a:lnTo>
                  <a:cubicBezTo>
                    <a:pt x="3842" y="3614"/>
                    <a:pt x="3878" y="3577"/>
                    <a:pt x="3878" y="3577"/>
                  </a:cubicBezTo>
                  <a:cubicBezTo>
                    <a:pt x="3914" y="3541"/>
                    <a:pt x="3951" y="3495"/>
                    <a:pt x="3997" y="3458"/>
                  </a:cubicBezTo>
                  <a:cubicBezTo>
                    <a:pt x="4106" y="3312"/>
                    <a:pt x="4143" y="3194"/>
                    <a:pt x="4179" y="3039"/>
                  </a:cubicBezTo>
                  <a:cubicBezTo>
                    <a:pt x="4225" y="2966"/>
                    <a:pt x="4261" y="2893"/>
                    <a:pt x="4298" y="2811"/>
                  </a:cubicBezTo>
                  <a:lnTo>
                    <a:pt x="4298" y="2774"/>
                  </a:lnTo>
                  <a:cubicBezTo>
                    <a:pt x="4298" y="2738"/>
                    <a:pt x="4334" y="2665"/>
                    <a:pt x="4334" y="2628"/>
                  </a:cubicBezTo>
                  <a:lnTo>
                    <a:pt x="4371" y="2583"/>
                  </a:lnTo>
                  <a:lnTo>
                    <a:pt x="4407" y="2583"/>
                  </a:lnTo>
                  <a:lnTo>
                    <a:pt x="4407" y="2628"/>
                  </a:lnTo>
                  <a:lnTo>
                    <a:pt x="4407" y="2665"/>
                  </a:lnTo>
                  <a:cubicBezTo>
                    <a:pt x="4371" y="2738"/>
                    <a:pt x="4371" y="2774"/>
                    <a:pt x="4334" y="2856"/>
                  </a:cubicBezTo>
                  <a:lnTo>
                    <a:pt x="4298" y="2966"/>
                  </a:lnTo>
                  <a:cubicBezTo>
                    <a:pt x="4261" y="3121"/>
                    <a:pt x="4225" y="3230"/>
                    <a:pt x="4179" y="3312"/>
                  </a:cubicBezTo>
                  <a:cubicBezTo>
                    <a:pt x="4143" y="3422"/>
                    <a:pt x="4070" y="3541"/>
                    <a:pt x="3997" y="3614"/>
                  </a:cubicBezTo>
                  <a:cubicBezTo>
                    <a:pt x="3951" y="3650"/>
                    <a:pt x="3914" y="3686"/>
                    <a:pt x="3842" y="3723"/>
                  </a:cubicBezTo>
                  <a:cubicBezTo>
                    <a:pt x="3878" y="3842"/>
                    <a:pt x="3878" y="3997"/>
                    <a:pt x="3914" y="4106"/>
                  </a:cubicBezTo>
                  <a:cubicBezTo>
                    <a:pt x="3951" y="4298"/>
                    <a:pt x="3951" y="4526"/>
                    <a:pt x="3997" y="4717"/>
                  </a:cubicBezTo>
                  <a:cubicBezTo>
                    <a:pt x="4033" y="5055"/>
                    <a:pt x="4070" y="5365"/>
                    <a:pt x="4106" y="5703"/>
                  </a:cubicBezTo>
                  <a:lnTo>
                    <a:pt x="4143" y="5821"/>
                  </a:lnTo>
                  <a:lnTo>
                    <a:pt x="4143" y="5894"/>
                  </a:lnTo>
                  <a:cubicBezTo>
                    <a:pt x="4179" y="5894"/>
                    <a:pt x="4225" y="5858"/>
                    <a:pt x="4298" y="5858"/>
                  </a:cubicBezTo>
                  <a:cubicBezTo>
                    <a:pt x="4371" y="5821"/>
                    <a:pt x="4407" y="5776"/>
                    <a:pt x="4489" y="5739"/>
                  </a:cubicBezTo>
                  <a:cubicBezTo>
                    <a:pt x="4526" y="5703"/>
                    <a:pt x="4599" y="5666"/>
                    <a:pt x="4681" y="5593"/>
                  </a:cubicBezTo>
                  <a:cubicBezTo>
                    <a:pt x="4827" y="5438"/>
                    <a:pt x="5018" y="5283"/>
                    <a:pt x="5210" y="5018"/>
                  </a:cubicBezTo>
                  <a:cubicBezTo>
                    <a:pt x="5283" y="4863"/>
                    <a:pt x="5401" y="4717"/>
                    <a:pt x="5511" y="4526"/>
                  </a:cubicBezTo>
                  <a:cubicBezTo>
                    <a:pt x="5547" y="4453"/>
                    <a:pt x="5593" y="4407"/>
                    <a:pt x="5630" y="4334"/>
                  </a:cubicBezTo>
                  <a:cubicBezTo>
                    <a:pt x="5703" y="4261"/>
                    <a:pt x="5739" y="4143"/>
                    <a:pt x="5821" y="4070"/>
                  </a:cubicBezTo>
                  <a:lnTo>
                    <a:pt x="5821" y="4033"/>
                  </a:lnTo>
                  <a:lnTo>
                    <a:pt x="5858" y="4070"/>
                  </a:lnTo>
                  <a:cubicBezTo>
                    <a:pt x="5776" y="4225"/>
                    <a:pt x="5703" y="4334"/>
                    <a:pt x="5630" y="4453"/>
                  </a:cubicBezTo>
                  <a:lnTo>
                    <a:pt x="5630" y="4489"/>
                  </a:lnTo>
                  <a:lnTo>
                    <a:pt x="5593" y="4526"/>
                  </a:lnTo>
                  <a:lnTo>
                    <a:pt x="5593" y="4562"/>
                  </a:lnTo>
                  <a:cubicBezTo>
                    <a:pt x="5547" y="4599"/>
                    <a:pt x="5511" y="4681"/>
                    <a:pt x="5438" y="4754"/>
                  </a:cubicBezTo>
                  <a:cubicBezTo>
                    <a:pt x="5283" y="5055"/>
                    <a:pt x="5137" y="5246"/>
                    <a:pt x="4945" y="5438"/>
                  </a:cubicBezTo>
                  <a:cubicBezTo>
                    <a:pt x="4863" y="5547"/>
                    <a:pt x="4754" y="5630"/>
                    <a:pt x="4635" y="5739"/>
                  </a:cubicBezTo>
                  <a:cubicBezTo>
                    <a:pt x="4526" y="5821"/>
                    <a:pt x="4407" y="5894"/>
                    <a:pt x="4298" y="5967"/>
                  </a:cubicBezTo>
                  <a:cubicBezTo>
                    <a:pt x="4261" y="5967"/>
                    <a:pt x="4225" y="6004"/>
                    <a:pt x="4179" y="6004"/>
                  </a:cubicBezTo>
                  <a:lnTo>
                    <a:pt x="4179" y="6086"/>
                  </a:lnTo>
                  <a:cubicBezTo>
                    <a:pt x="4225" y="6350"/>
                    <a:pt x="4225" y="6615"/>
                    <a:pt x="4261" y="6916"/>
                  </a:cubicBezTo>
                  <a:cubicBezTo>
                    <a:pt x="4298" y="7372"/>
                    <a:pt x="4334" y="7755"/>
                    <a:pt x="4334" y="8138"/>
                  </a:cubicBezTo>
                  <a:cubicBezTo>
                    <a:pt x="4453" y="8138"/>
                    <a:pt x="4526" y="8056"/>
                    <a:pt x="4599" y="7983"/>
                  </a:cubicBezTo>
                  <a:cubicBezTo>
                    <a:pt x="4717" y="7910"/>
                    <a:pt x="4863" y="7755"/>
                    <a:pt x="4945" y="7600"/>
                  </a:cubicBezTo>
                  <a:cubicBezTo>
                    <a:pt x="5055" y="7491"/>
                    <a:pt x="5137" y="7372"/>
                    <a:pt x="5173" y="7263"/>
                  </a:cubicBezTo>
                  <a:cubicBezTo>
                    <a:pt x="5173" y="7226"/>
                    <a:pt x="5173" y="7190"/>
                    <a:pt x="5210" y="7144"/>
                  </a:cubicBezTo>
                  <a:lnTo>
                    <a:pt x="5246" y="7144"/>
                  </a:lnTo>
                  <a:lnTo>
                    <a:pt x="5246" y="7190"/>
                  </a:lnTo>
                  <a:cubicBezTo>
                    <a:pt x="5210" y="7263"/>
                    <a:pt x="5173" y="7372"/>
                    <a:pt x="5091" y="7491"/>
                  </a:cubicBezTo>
                  <a:cubicBezTo>
                    <a:pt x="5055" y="7600"/>
                    <a:pt x="4945" y="7719"/>
                    <a:pt x="4863" y="7874"/>
                  </a:cubicBezTo>
                  <a:cubicBezTo>
                    <a:pt x="4754" y="7983"/>
                    <a:pt x="4635" y="8056"/>
                    <a:pt x="4526" y="8175"/>
                  </a:cubicBezTo>
                  <a:cubicBezTo>
                    <a:pt x="4453" y="8211"/>
                    <a:pt x="4407" y="8211"/>
                    <a:pt x="4371" y="8248"/>
                  </a:cubicBezTo>
                  <a:lnTo>
                    <a:pt x="4371" y="9124"/>
                  </a:lnTo>
                  <a:cubicBezTo>
                    <a:pt x="4334" y="9580"/>
                    <a:pt x="4298" y="9999"/>
                    <a:pt x="4261" y="10382"/>
                  </a:cubicBezTo>
                  <a:lnTo>
                    <a:pt x="4298" y="10382"/>
                  </a:lnTo>
                  <a:cubicBezTo>
                    <a:pt x="4407" y="10337"/>
                    <a:pt x="4489" y="10300"/>
                    <a:pt x="4599" y="10264"/>
                  </a:cubicBezTo>
                  <a:cubicBezTo>
                    <a:pt x="4790" y="10191"/>
                    <a:pt x="4945" y="10072"/>
                    <a:pt x="5137" y="9926"/>
                  </a:cubicBezTo>
                  <a:cubicBezTo>
                    <a:pt x="5319" y="9771"/>
                    <a:pt x="5511" y="9580"/>
                    <a:pt x="5739" y="9315"/>
                  </a:cubicBezTo>
                  <a:cubicBezTo>
                    <a:pt x="5858" y="9197"/>
                    <a:pt x="5967" y="9051"/>
                    <a:pt x="6086" y="8932"/>
                  </a:cubicBezTo>
                  <a:lnTo>
                    <a:pt x="6232" y="8740"/>
                  </a:lnTo>
                  <a:lnTo>
                    <a:pt x="6277" y="8740"/>
                  </a:lnTo>
                  <a:lnTo>
                    <a:pt x="6277" y="8786"/>
                  </a:lnTo>
                  <a:cubicBezTo>
                    <a:pt x="6195" y="8859"/>
                    <a:pt x="6159" y="8932"/>
                    <a:pt x="6086" y="9014"/>
                  </a:cubicBezTo>
                  <a:cubicBezTo>
                    <a:pt x="5967" y="9160"/>
                    <a:pt x="5858" y="9279"/>
                    <a:pt x="5739" y="9388"/>
                  </a:cubicBezTo>
                  <a:cubicBezTo>
                    <a:pt x="5511" y="9698"/>
                    <a:pt x="5283" y="9881"/>
                    <a:pt x="5055" y="10072"/>
                  </a:cubicBezTo>
                  <a:cubicBezTo>
                    <a:pt x="4945" y="10154"/>
                    <a:pt x="4827" y="10264"/>
                    <a:pt x="4717" y="10337"/>
                  </a:cubicBezTo>
                  <a:cubicBezTo>
                    <a:pt x="4562" y="10419"/>
                    <a:pt x="4453" y="10455"/>
                    <a:pt x="4298" y="10492"/>
                  </a:cubicBezTo>
                  <a:lnTo>
                    <a:pt x="4261" y="10492"/>
                  </a:lnTo>
                  <a:cubicBezTo>
                    <a:pt x="4179" y="10793"/>
                    <a:pt x="4143" y="11067"/>
                    <a:pt x="4070" y="11331"/>
                  </a:cubicBezTo>
                  <a:cubicBezTo>
                    <a:pt x="4070" y="11404"/>
                    <a:pt x="4033" y="11477"/>
                    <a:pt x="3997" y="11559"/>
                  </a:cubicBezTo>
                  <a:lnTo>
                    <a:pt x="4033" y="11523"/>
                  </a:lnTo>
                  <a:lnTo>
                    <a:pt x="4070" y="11523"/>
                  </a:lnTo>
                  <a:lnTo>
                    <a:pt x="4070" y="11477"/>
                  </a:lnTo>
                  <a:cubicBezTo>
                    <a:pt x="4179" y="11523"/>
                    <a:pt x="4261" y="11523"/>
                    <a:pt x="4371" y="11559"/>
                  </a:cubicBezTo>
                  <a:lnTo>
                    <a:pt x="4407" y="11559"/>
                  </a:lnTo>
                  <a:cubicBezTo>
                    <a:pt x="4453" y="11559"/>
                    <a:pt x="4489" y="11523"/>
                    <a:pt x="4526" y="11441"/>
                  </a:cubicBezTo>
                  <a:cubicBezTo>
                    <a:pt x="4526" y="11441"/>
                    <a:pt x="4526" y="11404"/>
                    <a:pt x="4489" y="11368"/>
                  </a:cubicBezTo>
                  <a:cubicBezTo>
                    <a:pt x="4489" y="11368"/>
                    <a:pt x="4453" y="11331"/>
                    <a:pt x="4407" y="11331"/>
                  </a:cubicBezTo>
                  <a:lnTo>
                    <a:pt x="4334" y="11331"/>
                  </a:lnTo>
                  <a:lnTo>
                    <a:pt x="4225" y="11295"/>
                  </a:lnTo>
                  <a:cubicBezTo>
                    <a:pt x="4261" y="11295"/>
                    <a:pt x="4298" y="11295"/>
                    <a:pt x="4298" y="11249"/>
                  </a:cubicBezTo>
                  <a:lnTo>
                    <a:pt x="4334" y="11213"/>
                  </a:lnTo>
                  <a:cubicBezTo>
                    <a:pt x="4681" y="10948"/>
                    <a:pt x="5091" y="10757"/>
                    <a:pt x="5438" y="10565"/>
                  </a:cubicBezTo>
                  <a:lnTo>
                    <a:pt x="5547" y="10528"/>
                  </a:lnTo>
                  <a:cubicBezTo>
                    <a:pt x="5703" y="10455"/>
                    <a:pt x="5858" y="10382"/>
                    <a:pt x="6004" y="10300"/>
                  </a:cubicBezTo>
                  <a:cubicBezTo>
                    <a:pt x="6232" y="10191"/>
                    <a:pt x="6460" y="9999"/>
                    <a:pt x="6615" y="9844"/>
                  </a:cubicBezTo>
                  <a:cubicBezTo>
                    <a:pt x="6770" y="9735"/>
                    <a:pt x="6843" y="9580"/>
                    <a:pt x="6916" y="9470"/>
                  </a:cubicBezTo>
                  <a:cubicBezTo>
                    <a:pt x="7034" y="9315"/>
                    <a:pt x="7071" y="9160"/>
                    <a:pt x="7107" y="9051"/>
                  </a:cubicBezTo>
                  <a:cubicBezTo>
                    <a:pt x="7107" y="8859"/>
                    <a:pt x="7107" y="8704"/>
                    <a:pt x="7071" y="8558"/>
                  </a:cubicBezTo>
                  <a:cubicBezTo>
                    <a:pt x="7034" y="8403"/>
                    <a:pt x="6961" y="8284"/>
                    <a:pt x="6879" y="8175"/>
                  </a:cubicBezTo>
                  <a:cubicBezTo>
                    <a:pt x="6733" y="7947"/>
                    <a:pt x="6460" y="7792"/>
                    <a:pt x="6232" y="7646"/>
                  </a:cubicBezTo>
                  <a:lnTo>
                    <a:pt x="6232" y="7600"/>
                  </a:lnTo>
                  <a:cubicBezTo>
                    <a:pt x="6086" y="7491"/>
                    <a:pt x="5894" y="7372"/>
                    <a:pt x="5739" y="7226"/>
                  </a:cubicBezTo>
                  <a:cubicBezTo>
                    <a:pt x="5666" y="7190"/>
                    <a:pt x="5630" y="7107"/>
                    <a:pt x="5593" y="7034"/>
                  </a:cubicBezTo>
                  <a:cubicBezTo>
                    <a:pt x="5547" y="6998"/>
                    <a:pt x="5511" y="6916"/>
                    <a:pt x="5511" y="6843"/>
                  </a:cubicBezTo>
                  <a:cubicBezTo>
                    <a:pt x="5511" y="6806"/>
                    <a:pt x="5474" y="6733"/>
                    <a:pt x="5511" y="6651"/>
                  </a:cubicBezTo>
                  <a:cubicBezTo>
                    <a:pt x="5511" y="6578"/>
                    <a:pt x="5511" y="6505"/>
                    <a:pt x="5547" y="6423"/>
                  </a:cubicBezTo>
                  <a:cubicBezTo>
                    <a:pt x="5593" y="6350"/>
                    <a:pt x="5630" y="6277"/>
                    <a:pt x="5703" y="6159"/>
                  </a:cubicBezTo>
                  <a:cubicBezTo>
                    <a:pt x="5821" y="6004"/>
                    <a:pt x="5967" y="5858"/>
                    <a:pt x="6122" y="5739"/>
                  </a:cubicBezTo>
                  <a:lnTo>
                    <a:pt x="6159" y="5666"/>
                  </a:lnTo>
                  <a:cubicBezTo>
                    <a:pt x="6387" y="5511"/>
                    <a:pt x="6578" y="5319"/>
                    <a:pt x="6733" y="5091"/>
                  </a:cubicBezTo>
                  <a:cubicBezTo>
                    <a:pt x="6916" y="4827"/>
                    <a:pt x="6998" y="4489"/>
                    <a:pt x="6961" y="4225"/>
                  </a:cubicBezTo>
                  <a:cubicBezTo>
                    <a:pt x="6916" y="4070"/>
                    <a:pt x="6843" y="3951"/>
                    <a:pt x="6770" y="3842"/>
                  </a:cubicBezTo>
                  <a:cubicBezTo>
                    <a:pt x="6651" y="3723"/>
                    <a:pt x="6542" y="3614"/>
                    <a:pt x="6423" y="3541"/>
                  </a:cubicBezTo>
                  <a:cubicBezTo>
                    <a:pt x="6277" y="3458"/>
                    <a:pt x="6159" y="3385"/>
                    <a:pt x="6004" y="3312"/>
                  </a:cubicBezTo>
                  <a:cubicBezTo>
                    <a:pt x="5894" y="3312"/>
                    <a:pt x="5821" y="3267"/>
                    <a:pt x="5739" y="3230"/>
                  </a:cubicBezTo>
                  <a:lnTo>
                    <a:pt x="5666" y="3230"/>
                  </a:lnTo>
                  <a:lnTo>
                    <a:pt x="5630" y="3194"/>
                  </a:lnTo>
                  <a:lnTo>
                    <a:pt x="5511" y="3194"/>
                  </a:lnTo>
                  <a:cubicBezTo>
                    <a:pt x="5319" y="3121"/>
                    <a:pt x="5210" y="3084"/>
                    <a:pt x="5091" y="3002"/>
                  </a:cubicBezTo>
                  <a:cubicBezTo>
                    <a:pt x="5018" y="2966"/>
                    <a:pt x="4945" y="2893"/>
                    <a:pt x="4863" y="2856"/>
                  </a:cubicBezTo>
                  <a:cubicBezTo>
                    <a:pt x="4827" y="2774"/>
                    <a:pt x="4754" y="2738"/>
                    <a:pt x="4717" y="2665"/>
                  </a:cubicBezTo>
                  <a:cubicBezTo>
                    <a:pt x="4681" y="2546"/>
                    <a:pt x="4635" y="2437"/>
                    <a:pt x="4599" y="2282"/>
                  </a:cubicBezTo>
                  <a:cubicBezTo>
                    <a:pt x="4562" y="2172"/>
                    <a:pt x="4526" y="2017"/>
                    <a:pt x="4526" y="1898"/>
                  </a:cubicBezTo>
                  <a:lnTo>
                    <a:pt x="4526" y="1862"/>
                  </a:lnTo>
                  <a:cubicBezTo>
                    <a:pt x="4526" y="1825"/>
                    <a:pt x="4526" y="1752"/>
                    <a:pt x="4489" y="1716"/>
                  </a:cubicBezTo>
                  <a:cubicBezTo>
                    <a:pt x="4453" y="1524"/>
                    <a:pt x="4407" y="1333"/>
                    <a:pt x="4371" y="1178"/>
                  </a:cubicBezTo>
                  <a:cubicBezTo>
                    <a:pt x="4298" y="986"/>
                    <a:pt x="4225" y="840"/>
                    <a:pt x="4143" y="685"/>
                  </a:cubicBezTo>
                  <a:cubicBezTo>
                    <a:pt x="4033" y="494"/>
                    <a:pt x="3914" y="384"/>
                    <a:pt x="3769" y="265"/>
                  </a:cubicBezTo>
                  <a:cubicBezTo>
                    <a:pt x="3650" y="193"/>
                    <a:pt x="3495" y="120"/>
                    <a:pt x="3349" y="74"/>
                  </a:cubicBezTo>
                  <a:cubicBezTo>
                    <a:pt x="3230" y="37"/>
                    <a:pt x="3084" y="1"/>
                    <a:pt x="2966" y="1"/>
                  </a:cubicBezTo>
                  <a:close/>
                </a:path>
              </a:pathLst>
            </a:custGeom>
            <a:solidFill>
              <a:srgbClr val="FEBF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4" name="Google Shape;5304;p60"/>
            <p:cNvSpPr/>
            <p:nvPr/>
          </p:nvSpPr>
          <p:spPr>
            <a:xfrm>
              <a:off x="7882463" y="3411703"/>
              <a:ext cx="453249" cy="1000914"/>
            </a:xfrm>
            <a:custGeom>
              <a:avLst/>
              <a:gdLst/>
              <a:ahLst/>
              <a:cxnLst/>
              <a:rect l="l" t="t" r="r" b="b"/>
              <a:pathLst>
                <a:path w="5247" h="11587" extrusionOk="0">
                  <a:moveTo>
                    <a:pt x="3194" y="1"/>
                  </a:moveTo>
                  <a:lnTo>
                    <a:pt x="3148" y="183"/>
                  </a:lnTo>
                  <a:cubicBezTo>
                    <a:pt x="3075" y="411"/>
                    <a:pt x="3002" y="639"/>
                    <a:pt x="2966" y="867"/>
                  </a:cubicBezTo>
                  <a:cubicBezTo>
                    <a:pt x="2920" y="986"/>
                    <a:pt x="2884" y="1141"/>
                    <a:pt x="2847" y="1287"/>
                  </a:cubicBezTo>
                  <a:cubicBezTo>
                    <a:pt x="2811" y="1287"/>
                    <a:pt x="2811" y="1287"/>
                    <a:pt x="2774" y="1250"/>
                  </a:cubicBezTo>
                  <a:lnTo>
                    <a:pt x="2738" y="1214"/>
                  </a:lnTo>
                  <a:cubicBezTo>
                    <a:pt x="2692" y="1141"/>
                    <a:pt x="2656" y="1059"/>
                    <a:pt x="2619" y="986"/>
                  </a:cubicBezTo>
                  <a:cubicBezTo>
                    <a:pt x="2583" y="867"/>
                    <a:pt x="2546" y="758"/>
                    <a:pt x="2546" y="721"/>
                  </a:cubicBezTo>
                  <a:lnTo>
                    <a:pt x="2510" y="685"/>
                  </a:lnTo>
                  <a:cubicBezTo>
                    <a:pt x="2510" y="603"/>
                    <a:pt x="2510" y="566"/>
                    <a:pt x="2464" y="530"/>
                  </a:cubicBezTo>
                  <a:cubicBezTo>
                    <a:pt x="2464" y="493"/>
                    <a:pt x="2464" y="493"/>
                    <a:pt x="2427" y="493"/>
                  </a:cubicBezTo>
                  <a:lnTo>
                    <a:pt x="2391" y="530"/>
                  </a:lnTo>
                  <a:cubicBezTo>
                    <a:pt x="2427" y="566"/>
                    <a:pt x="2427" y="639"/>
                    <a:pt x="2464" y="685"/>
                  </a:cubicBezTo>
                  <a:lnTo>
                    <a:pt x="2464" y="794"/>
                  </a:lnTo>
                  <a:cubicBezTo>
                    <a:pt x="2510" y="913"/>
                    <a:pt x="2546" y="1022"/>
                    <a:pt x="2583" y="1095"/>
                  </a:cubicBezTo>
                  <a:cubicBezTo>
                    <a:pt x="2619" y="1141"/>
                    <a:pt x="2619" y="1214"/>
                    <a:pt x="2656" y="1250"/>
                  </a:cubicBezTo>
                  <a:cubicBezTo>
                    <a:pt x="2692" y="1287"/>
                    <a:pt x="2692" y="1323"/>
                    <a:pt x="2738" y="1323"/>
                  </a:cubicBezTo>
                  <a:cubicBezTo>
                    <a:pt x="2774" y="1323"/>
                    <a:pt x="2774" y="1369"/>
                    <a:pt x="2774" y="1369"/>
                  </a:cubicBezTo>
                  <a:lnTo>
                    <a:pt x="2811" y="1369"/>
                  </a:lnTo>
                  <a:lnTo>
                    <a:pt x="2774" y="1597"/>
                  </a:lnTo>
                  <a:lnTo>
                    <a:pt x="2738" y="1707"/>
                  </a:lnTo>
                  <a:cubicBezTo>
                    <a:pt x="2619" y="2199"/>
                    <a:pt x="2546" y="2582"/>
                    <a:pt x="2464" y="2966"/>
                  </a:cubicBezTo>
                  <a:lnTo>
                    <a:pt x="2464" y="3075"/>
                  </a:lnTo>
                  <a:lnTo>
                    <a:pt x="2427" y="3075"/>
                  </a:lnTo>
                  <a:cubicBezTo>
                    <a:pt x="2427" y="3075"/>
                    <a:pt x="2391" y="3075"/>
                    <a:pt x="2391" y="3039"/>
                  </a:cubicBezTo>
                  <a:cubicBezTo>
                    <a:pt x="2355" y="3039"/>
                    <a:pt x="2318" y="3002"/>
                    <a:pt x="2282" y="2920"/>
                  </a:cubicBezTo>
                  <a:cubicBezTo>
                    <a:pt x="2163" y="2810"/>
                    <a:pt x="2126" y="2655"/>
                    <a:pt x="2090" y="2509"/>
                  </a:cubicBezTo>
                  <a:cubicBezTo>
                    <a:pt x="2053" y="2427"/>
                    <a:pt x="2008" y="2354"/>
                    <a:pt x="1971" y="2281"/>
                  </a:cubicBezTo>
                  <a:lnTo>
                    <a:pt x="1971" y="2236"/>
                  </a:lnTo>
                  <a:cubicBezTo>
                    <a:pt x="1971" y="2199"/>
                    <a:pt x="1935" y="2163"/>
                    <a:pt x="1935" y="2090"/>
                  </a:cubicBezTo>
                  <a:lnTo>
                    <a:pt x="1862" y="2090"/>
                  </a:lnTo>
                  <a:lnTo>
                    <a:pt x="1862" y="2126"/>
                  </a:lnTo>
                  <a:lnTo>
                    <a:pt x="1862" y="2163"/>
                  </a:lnTo>
                  <a:cubicBezTo>
                    <a:pt x="1898" y="2199"/>
                    <a:pt x="1898" y="2281"/>
                    <a:pt x="1935" y="2354"/>
                  </a:cubicBezTo>
                  <a:lnTo>
                    <a:pt x="1971" y="2427"/>
                  </a:lnTo>
                  <a:cubicBezTo>
                    <a:pt x="2008" y="2582"/>
                    <a:pt x="2053" y="2692"/>
                    <a:pt x="2090" y="2810"/>
                  </a:cubicBezTo>
                  <a:cubicBezTo>
                    <a:pt x="2126" y="2883"/>
                    <a:pt x="2199" y="3002"/>
                    <a:pt x="2282" y="3111"/>
                  </a:cubicBezTo>
                  <a:cubicBezTo>
                    <a:pt x="2318" y="3148"/>
                    <a:pt x="2355" y="3194"/>
                    <a:pt x="2427" y="3194"/>
                  </a:cubicBezTo>
                  <a:lnTo>
                    <a:pt x="2427" y="3230"/>
                  </a:lnTo>
                  <a:cubicBezTo>
                    <a:pt x="2391" y="3340"/>
                    <a:pt x="2391" y="3458"/>
                    <a:pt x="2355" y="3568"/>
                  </a:cubicBezTo>
                  <a:cubicBezTo>
                    <a:pt x="2318" y="3796"/>
                    <a:pt x="2318" y="3987"/>
                    <a:pt x="2282" y="4215"/>
                  </a:cubicBezTo>
                  <a:cubicBezTo>
                    <a:pt x="2236" y="4516"/>
                    <a:pt x="2199" y="4863"/>
                    <a:pt x="2163" y="5164"/>
                  </a:cubicBezTo>
                  <a:lnTo>
                    <a:pt x="2126" y="5283"/>
                  </a:lnTo>
                  <a:lnTo>
                    <a:pt x="2126" y="5356"/>
                  </a:lnTo>
                  <a:cubicBezTo>
                    <a:pt x="2090" y="5356"/>
                    <a:pt x="2008" y="5356"/>
                    <a:pt x="1971" y="5319"/>
                  </a:cubicBezTo>
                  <a:cubicBezTo>
                    <a:pt x="1898" y="5283"/>
                    <a:pt x="1862" y="5246"/>
                    <a:pt x="1780" y="5246"/>
                  </a:cubicBezTo>
                  <a:cubicBezTo>
                    <a:pt x="1743" y="5201"/>
                    <a:pt x="1670" y="5128"/>
                    <a:pt x="1597" y="5091"/>
                  </a:cubicBezTo>
                  <a:cubicBezTo>
                    <a:pt x="1442" y="4936"/>
                    <a:pt x="1251" y="4744"/>
                    <a:pt x="1059" y="4480"/>
                  </a:cubicBezTo>
                  <a:cubicBezTo>
                    <a:pt x="986" y="4370"/>
                    <a:pt x="868" y="4179"/>
                    <a:pt x="758" y="4024"/>
                  </a:cubicBezTo>
                  <a:cubicBezTo>
                    <a:pt x="722" y="3951"/>
                    <a:pt x="685" y="3878"/>
                    <a:pt x="639" y="3796"/>
                  </a:cubicBezTo>
                  <a:cubicBezTo>
                    <a:pt x="566" y="3723"/>
                    <a:pt x="530" y="3650"/>
                    <a:pt x="457" y="3531"/>
                  </a:cubicBezTo>
                  <a:lnTo>
                    <a:pt x="411" y="3531"/>
                  </a:lnTo>
                  <a:lnTo>
                    <a:pt x="411" y="3568"/>
                  </a:lnTo>
                  <a:cubicBezTo>
                    <a:pt x="493" y="3686"/>
                    <a:pt x="566" y="3796"/>
                    <a:pt x="639" y="3914"/>
                  </a:cubicBezTo>
                  <a:lnTo>
                    <a:pt x="639" y="3987"/>
                  </a:lnTo>
                  <a:lnTo>
                    <a:pt x="685" y="3987"/>
                  </a:lnTo>
                  <a:lnTo>
                    <a:pt x="685" y="4024"/>
                  </a:lnTo>
                  <a:cubicBezTo>
                    <a:pt x="722" y="4106"/>
                    <a:pt x="758" y="4179"/>
                    <a:pt x="831" y="4215"/>
                  </a:cubicBezTo>
                  <a:cubicBezTo>
                    <a:pt x="986" y="4516"/>
                    <a:pt x="1141" y="4744"/>
                    <a:pt x="1324" y="4936"/>
                  </a:cubicBezTo>
                  <a:cubicBezTo>
                    <a:pt x="1406" y="5018"/>
                    <a:pt x="1515" y="5128"/>
                    <a:pt x="1634" y="5201"/>
                  </a:cubicBezTo>
                  <a:cubicBezTo>
                    <a:pt x="1743" y="5319"/>
                    <a:pt x="1862" y="5356"/>
                    <a:pt x="1971" y="5429"/>
                  </a:cubicBezTo>
                  <a:cubicBezTo>
                    <a:pt x="2008" y="5474"/>
                    <a:pt x="2053" y="5474"/>
                    <a:pt x="2090" y="5511"/>
                  </a:cubicBezTo>
                  <a:lnTo>
                    <a:pt x="2090" y="5547"/>
                  </a:lnTo>
                  <a:cubicBezTo>
                    <a:pt x="2053" y="5848"/>
                    <a:pt x="2053" y="6113"/>
                    <a:pt x="2008" y="6387"/>
                  </a:cubicBezTo>
                  <a:cubicBezTo>
                    <a:pt x="1971" y="6843"/>
                    <a:pt x="1935" y="7253"/>
                    <a:pt x="1935" y="7636"/>
                  </a:cubicBezTo>
                  <a:lnTo>
                    <a:pt x="1898" y="7636"/>
                  </a:lnTo>
                  <a:lnTo>
                    <a:pt x="1898" y="7600"/>
                  </a:lnTo>
                  <a:cubicBezTo>
                    <a:pt x="1825" y="7600"/>
                    <a:pt x="1743" y="7527"/>
                    <a:pt x="1670" y="7481"/>
                  </a:cubicBezTo>
                  <a:cubicBezTo>
                    <a:pt x="1552" y="7372"/>
                    <a:pt x="1406" y="7253"/>
                    <a:pt x="1324" y="7107"/>
                  </a:cubicBezTo>
                  <a:cubicBezTo>
                    <a:pt x="1214" y="6952"/>
                    <a:pt x="1141" y="6843"/>
                    <a:pt x="1096" y="6724"/>
                  </a:cubicBezTo>
                  <a:cubicBezTo>
                    <a:pt x="1096" y="6688"/>
                    <a:pt x="1096" y="6688"/>
                    <a:pt x="1059" y="6651"/>
                  </a:cubicBezTo>
                  <a:lnTo>
                    <a:pt x="1059" y="6615"/>
                  </a:lnTo>
                  <a:lnTo>
                    <a:pt x="1023" y="6651"/>
                  </a:lnTo>
                  <a:cubicBezTo>
                    <a:pt x="1059" y="6761"/>
                    <a:pt x="1096" y="6843"/>
                    <a:pt x="1178" y="6989"/>
                  </a:cubicBezTo>
                  <a:cubicBezTo>
                    <a:pt x="1214" y="7107"/>
                    <a:pt x="1324" y="7217"/>
                    <a:pt x="1406" y="7335"/>
                  </a:cubicBezTo>
                  <a:cubicBezTo>
                    <a:pt x="1515" y="7445"/>
                    <a:pt x="1634" y="7563"/>
                    <a:pt x="1743" y="7636"/>
                  </a:cubicBezTo>
                  <a:cubicBezTo>
                    <a:pt x="1825" y="7673"/>
                    <a:pt x="1862" y="7709"/>
                    <a:pt x="1898" y="7755"/>
                  </a:cubicBezTo>
                  <a:lnTo>
                    <a:pt x="1898" y="8622"/>
                  </a:lnTo>
                  <a:cubicBezTo>
                    <a:pt x="1935" y="9078"/>
                    <a:pt x="1935" y="9461"/>
                    <a:pt x="2008" y="9844"/>
                  </a:cubicBezTo>
                  <a:lnTo>
                    <a:pt x="1971" y="9844"/>
                  </a:lnTo>
                  <a:cubicBezTo>
                    <a:pt x="1862" y="9844"/>
                    <a:pt x="1780" y="9807"/>
                    <a:pt x="1670" y="9762"/>
                  </a:cubicBezTo>
                  <a:cubicBezTo>
                    <a:pt x="1479" y="9652"/>
                    <a:pt x="1324" y="9579"/>
                    <a:pt x="1141" y="9424"/>
                  </a:cubicBezTo>
                  <a:cubicBezTo>
                    <a:pt x="950" y="9233"/>
                    <a:pt x="758" y="9041"/>
                    <a:pt x="530" y="8813"/>
                  </a:cubicBezTo>
                  <a:cubicBezTo>
                    <a:pt x="411" y="8667"/>
                    <a:pt x="302" y="8549"/>
                    <a:pt x="183" y="8393"/>
                  </a:cubicBezTo>
                  <a:lnTo>
                    <a:pt x="37" y="8248"/>
                  </a:lnTo>
                  <a:lnTo>
                    <a:pt x="1" y="8248"/>
                  </a:lnTo>
                  <a:lnTo>
                    <a:pt x="1" y="8284"/>
                  </a:lnTo>
                  <a:cubicBezTo>
                    <a:pt x="74" y="8357"/>
                    <a:pt x="110" y="8439"/>
                    <a:pt x="183" y="8512"/>
                  </a:cubicBezTo>
                  <a:cubicBezTo>
                    <a:pt x="302" y="8622"/>
                    <a:pt x="411" y="8777"/>
                    <a:pt x="530" y="8895"/>
                  </a:cubicBezTo>
                  <a:cubicBezTo>
                    <a:pt x="758" y="9160"/>
                    <a:pt x="986" y="9388"/>
                    <a:pt x="1214" y="9534"/>
                  </a:cubicBezTo>
                  <a:cubicBezTo>
                    <a:pt x="1324" y="9652"/>
                    <a:pt x="1442" y="9725"/>
                    <a:pt x="1552" y="9807"/>
                  </a:cubicBezTo>
                  <a:cubicBezTo>
                    <a:pt x="1707" y="9880"/>
                    <a:pt x="1825" y="9917"/>
                    <a:pt x="1971" y="9953"/>
                  </a:cubicBezTo>
                  <a:lnTo>
                    <a:pt x="2008" y="9990"/>
                  </a:lnTo>
                  <a:cubicBezTo>
                    <a:pt x="2090" y="10300"/>
                    <a:pt x="2126" y="10565"/>
                    <a:pt x="2199" y="10829"/>
                  </a:cubicBezTo>
                  <a:cubicBezTo>
                    <a:pt x="2199" y="10902"/>
                    <a:pt x="2236" y="10984"/>
                    <a:pt x="2282" y="11021"/>
                  </a:cubicBezTo>
                  <a:lnTo>
                    <a:pt x="2236" y="11021"/>
                  </a:lnTo>
                  <a:cubicBezTo>
                    <a:pt x="2318" y="11094"/>
                    <a:pt x="2355" y="11176"/>
                    <a:pt x="2391" y="11285"/>
                  </a:cubicBezTo>
                  <a:cubicBezTo>
                    <a:pt x="2391" y="11358"/>
                    <a:pt x="2427" y="11440"/>
                    <a:pt x="2427" y="11513"/>
                  </a:cubicBezTo>
                  <a:cubicBezTo>
                    <a:pt x="2427" y="11550"/>
                    <a:pt x="2464" y="11586"/>
                    <a:pt x="2464" y="11586"/>
                  </a:cubicBezTo>
                  <a:lnTo>
                    <a:pt x="2546" y="11586"/>
                  </a:lnTo>
                  <a:cubicBezTo>
                    <a:pt x="2583" y="11586"/>
                    <a:pt x="2619" y="11586"/>
                    <a:pt x="2619" y="11550"/>
                  </a:cubicBezTo>
                  <a:cubicBezTo>
                    <a:pt x="2656" y="11550"/>
                    <a:pt x="2656" y="11513"/>
                    <a:pt x="2656" y="11477"/>
                  </a:cubicBezTo>
                  <a:cubicBezTo>
                    <a:pt x="2619" y="11358"/>
                    <a:pt x="2583" y="11249"/>
                    <a:pt x="2546" y="11094"/>
                  </a:cubicBezTo>
                  <a:cubicBezTo>
                    <a:pt x="2510" y="11057"/>
                    <a:pt x="2464" y="10984"/>
                    <a:pt x="2427" y="10902"/>
                  </a:cubicBezTo>
                  <a:lnTo>
                    <a:pt x="2546" y="10902"/>
                  </a:lnTo>
                  <a:lnTo>
                    <a:pt x="2510" y="10866"/>
                  </a:lnTo>
                  <a:cubicBezTo>
                    <a:pt x="2464" y="10756"/>
                    <a:pt x="2427" y="10565"/>
                    <a:pt x="2391" y="10373"/>
                  </a:cubicBezTo>
                  <a:cubicBezTo>
                    <a:pt x="2355" y="10264"/>
                    <a:pt x="2355" y="10109"/>
                    <a:pt x="2318" y="9990"/>
                  </a:cubicBezTo>
                  <a:lnTo>
                    <a:pt x="2355" y="9990"/>
                  </a:lnTo>
                  <a:cubicBezTo>
                    <a:pt x="2510" y="9953"/>
                    <a:pt x="2656" y="9917"/>
                    <a:pt x="2811" y="9880"/>
                  </a:cubicBezTo>
                  <a:cubicBezTo>
                    <a:pt x="2966" y="9807"/>
                    <a:pt x="3148" y="9725"/>
                    <a:pt x="3376" y="9579"/>
                  </a:cubicBezTo>
                  <a:cubicBezTo>
                    <a:pt x="3531" y="9461"/>
                    <a:pt x="3686" y="9351"/>
                    <a:pt x="3914" y="9160"/>
                  </a:cubicBezTo>
                  <a:cubicBezTo>
                    <a:pt x="4060" y="9005"/>
                    <a:pt x="4216" y="8850"/>
                    <a:pt x="4371" y="8740"/>
                  </a:cubicBezTo>
                  <a:cubicBezTo>
                    <a:pt x="4444" y="8667"/>
                    <a:pt x="4480" y="8585"/>
                    <a:pt x="4562" y="8512"/>
                  </a:cubicBezTo>
                  <a:lnTo>
                    <a:pt x="4672" y="8393"/>
                  </a:lnTo>
                  <a:cubicBezTo>
                    <a:pt x="4708" y="8357"/>
                    <a:pt x="4708" y="8321"/>
                    <a:pt x="4745" y="8321"/>
                  </a:cubicBezTo>
                  <a:lnTo>
                    <a:pt x="4745" y="8284"/>
                  </a:lnTo>
                  <a:lnTo>
                    <a:pt x="4745" y="8211"/>
                  </a:lnTo>
                  <a:lnTo>
                    <a:pt x="4672" y="8211"/>
                  </a:lnTo>
                  <a:cubicBezTo>
                    <a:pt x="4672" y="8211"/>
                    <a:pt x="4635" y="8211"/>
                    <a:pt x="4635" y="8248"/>
                  </a:cubicBezTo>
                  <a:lnTo>
                    <a:pt x="4599" y="8284"/>
                  </a:lnTo>
                  <a:lnTo>
                    <a:pt x="4562" y="8321"/>
                  </a:lnTo>
                  <a:lnTo>
                    <a:pt x="4480" y="8357"/>
                  </a:lnTo>
                  <a:lnTo>
                    <a:pt x="4444" y="8393"/>
                  </a:lnTo>
                  <a:lnTo>
                    <a:pt x="4407" y="8439"/>
                  </a:lnTo>
                  <a:cubicBezTo>
                    <a:pt x="4371" y="8476"/>
                    <a:pt x="4371" y="8512"/>
                    <a:pt x="4334" y="8549"/>
                  </a:cubicBezTo>
                  <a:lnTo>
                    <a:pt x="4252" y="8585"/>
                  </a:lnTo>
                  <a:cubicBezTo>
                    <a:pt x="4060" y="8813"/>
                    <a:pt x="3878" y="8968"/>
                    <a:pt x="3686" y="9123"/>
                  </a:cubicBezTo>
                  <a:cubicBezTo>
                    <a:pt x="3458" y="9306"/>
                    <a:pt x="3230" y="9497"/>
                    <a:pt x="3039" y="9616"/>
                  </a:cubicBezTo>
                  <a:cubicBezTo>
                    <a:pt x="3002" y="9616"/>
                    <a:pt x="2966" y="9652"/>
                    <a:pt x="2920" y="9652"/>
                  </a:cubicBezTo>
                  <a:cubicBezTo>
                    <a:pt x="2811" y="9725"/>
                    <a:pt x="2692" y="9762"/>
                    <a:pt x="2583" y="9807"/>
                  </a:cubicBezTo>
                  <a:cubicBezTo>
                    <a:pt x="2464" y="9844"/>
                    <a:pt x="2391" y="9844"/>
                    <a:pt x="2318" y="9880"/>
                  </a:cubicBezTo>
                  <a:cubicBezTo>
                    <a:pt x="2282" y="9652"/>
                    <a:pt x="2236" y="9388"/>
                    <a:pt x="2236" y="9078"/>
                  </a:cubicBezTo>
                  <a:cubicBezTo>
                    <a:pt x="2199" y="8704"/>
                    <a:pt x="2199" y="8284"/>
                    <a:pt x="2199" y="7828"/>
                  </a:cubicBezTo>
                  <a:lnTo>
                    <a:pt x="2282" y="7828"/>
                  </a:lnTo>
                  <a:cubicBezTo>
                    <a:pt x="2355" y="7828"/>
                    <a:pt x="2427" y="7828"/>
                    <a:pt x="2510" y="7791"/>
                  </a:cubicBezTo>
                  <a:cubicBezTo>
                    <a:pt x="2619" y="7791"/>
                    <a:pt x="2774" y="7709"/>
                    <a:pt x="2884" y="7636"/>
                  </a:cubicBezTo>
                  <a:cubicBezTo>
                    <a:pt x="3148" y="7527"/>
                    <a:pt x="3376" y="7335"/>
                    <a:pt x="3650" y="7107"/>
                  </a:cubicBezTo>
                  <a:cubicBezTo>
                    <a:pt x="3796" y="6952"/>
                    <a:pt x="3914" y="6797"/>
                    <a:pt x="4060" y="6615"/>
                  </a:cubicBezTo>
                  <a:cubicBezTo>
                    <a:pt x="4143" y="6532"/>
                    <a:pt x="4216" y="6459"/>
                    <a:pt x="4252" y="6387"/>
                  </a:cubicBezTo>
                  <a:cubicBezTo>
                    <a:pt x="4289" y="6304"/>
                    <a:pt x="4334" y="6268"/>
                    <a:pt x="4371" y="6231"/>
                  </a:cubicBezTo>
                  <a:lnTo>
                    <a:pt x="4407" y="6158"/>
                  </a:lnTo>
                  <a:lnTo>
                    <a:pt x="4407" y="6113"/>
                  </a:lnTo>
                  <a:lnTo>
                    <a:pt x="4407" y="6076"/>
                  </a:lnTo>
                  <a:lnTo>
                    <a:pt x="4289" y="6076"/>
                  </a:lnTo>
                  <a:cubicBezTo>
                    <a:pt x="4252" y="6158"/>
                    <a:pt x="4216" y="6195"/>
                    <a:pt x="4179" y="6231"/>
                  </a:cubicBezTo>
                  <a:lnTo>
                    <a:pt x="4143" y="6304"/>
                  </a:lnTo>
                  <a:cubicBezTo>
                    <a:pt x="4060" y="6387"/>
                    <a:pt x="4024" y="6459"/>
                    <a:pt x="3951" y="6532"/>
                  </a:cubicBezTo>
                  <a:cubicBezTo>
                    <a:pt x="3796" y="6724"/>
                    <a:pt x="3650" y="6879"/>
                    <a:pt x="3495" y="7025"/>
                  </a:cubicBezTo>
                  <a:cubicBezTo>
                    <a:pt x="3267" y="7253"/>
                    <a:pt x="3075" y="7408"/>
                    <a:pt x="2847" y="7527"/>
                  </a:cubicBezTo>
                  <a:cubicBezTo>
                    <a:pt x="2738" y="7600"/>
                    <a:pt x="2619" y="7636"/>
                    <a:pt x="2510" y="7673"/>
                  </a:cubicBezTo>
                  <a:cubicBezTo>
                    <a:pt x="2427" y="7709"/>
                    <a:pt x="2355" y="7709"/>
                    <a:pt x="2236" y="7709"/>
                  </a:cubicBezTo>
                  <a:lnTo>
                    <a:pt x="2199" y="7709"/>
                  </a:lnTo>
                  <a:cubicBezTo>
                    <a:pt x="2199" y="6952"/>
                    <a:pt x="2282" y="6195"/>
                    <a:pt x="2355" y="5547"/>
                  </a:cubicBezTo>
                  <a:cubicBezTo>
                    <a:pt x="2427" y="5584"/>
                    <a:pt x="2510" y="5584"/>
                    <a:pt x="2546" y="5584"/>
                  </a:cubicBezTo>
                  <a:cubicBezTo>
                    <a:pt x="2619" y="5584"/>
                    <a:pt x="2692" y="5584"/>
                    <a:pt x="2774" y="5547"/>
                  </a:cubicBezTo>
                  <a:cubicBezTo>
                    <a:pt x="2884" y="5547"/>
                    <a:pt x="3002" y="5511"/>
                    <a:pt x="3148" y="5474"/>
                  </a:cubicBezTo>
                  <a:cubicBezTo>
                    <a:pt x="3267" y="5429"/>
                    <a:pt x="3422" y="5392"/>
                    <a:pt x="3531" y="5319"/>
                  </a:cubicBezTo>
                  <a:cubicBezTo>
                    <a:pt x="3604" y="5283"/>
                    <a:pt x="3723" y="5246"/>
                    <a:pt x="3878" y="5164"/>
                  </a:cubicBezTo>
                  <a:cubicBezTo>
                    <a:pt x="3987" y="5091"/>
                    <a:pt x="4060" y="5018"/>
                    <a:pt x="4179" y="4936"/>
                  </a:cubicBezTo>
                  <a:cubicBezTo>
                    <a:pt x="4407" y="4790"/>
                    <a:pt x="4599" y="4635"/>
                    <a:pt x="4790" y="4407"/>
                  </a:cubicBezTo>
                  <a:cubicBezTo>
                    <a:pt x="4863" y="4334"/>
                    <a:pt x="4936" y="4215"/>
                    <a:pt x="5018" y="4142"/>
                  </a:cubicBezTo>
                  <a:cubicBezTo>
                    <a:pt x="5055" y="4106"/>
                    <a:pt x="5091" y="4024"/>
                    <a:pt x="5128" y="3987"/>
                  </a:cubicBezTo>
                  <a:cubicBezTo>
                    <a:pt x="5128" y="3951"/>
                    <a:pt x="5164" y="3951"/>
                    <a:pt x="5164" y="3914"/>
                  </a:cubicBezTo>
                  <a:lnTo>
                    <a:pt x="5201" y="3878"/>
                  </a:lnTo>
                  <a:lnTo>
                    <a:pt x="5201" y="3832"/>
                  </a:lnTo>
                  <a:cubicBezTo>
                    <a:pt x="5201" y="3832"/>
                    <a:pt x="5246" y="3796"/>
                    <a:pt x="5201" y="3796"/>
                  </a:cubicBezTo>
                  <a:lnTo>
                    <a:pt x="5201" y="3759"/>
                  </a:lnTo>
                  <a:lnTo>
                    <a:pt x="5091" y="3759"/>
                  </a:lnTo>
                  <a:lnTo>
                    <a:pt x="5018" y="3878"/>
                  </a:lnTo>
                  <a:lnTo>
                    <a:pt x="4973" y="3914"/>
                  </a:lnTo>
                  <a:lnTo>
                    <a:pt x="4936" y="3951"/>
                  </a:lnTo>
                  <a:lnTo>
                    <a:pt x="4936" y="3987"/>
                  </a:lnTo>
                  <a:cubicBezTo>
                    <a:pt x="4900" y="4024"/>
                    <a:pt x="4863" y="4024"/>
                    <a:pt x="4863" y="4060"/>
                  </a:cubicBezTo>
                  <a:cubicBezTo>
                    <a:pt x="4745" y="4179"/>
                    <a:pt x="4635" y="4288"/>
                    <a:pt x="4562" y="4370"/>
                  </a:cubicBezTo>
                  <a:cubicBezTo>
                    <a:pt x="4289" y="4671"/>
                    <a:pt x="3987" y="4900"/>
                    <a:pt x="3686" y="5055"/>
                  </a:cubicBezTo>
                  <a:cubicBezTo>
                    <a:pt x="3568" y="5128"/>
                    <a:pt x="3458" y="5201"/>
                    <a:pt x="3340" y="5246"/>
                  </a:cubicBezTo>
                  <a:cubicBezTo>
                    <a:pt x="3230" y="5283"/>
                    <a:pt x="3112" y="5319"/>
                    <a:pt x="3002" y="5356"/>
                  </a:cubicBezTo>
                  <a:cubicBezTo>
                    <a:pt x="2811" y="5392"/>
                    <a:pt x="2692" y="5429"/>
                    <a:pt x="2583" y="5429"/>
                  </a:cubicBezTo>
                  <a:lnTo>
                    <a:pt x="2355" y="5429"/>
                  </a:lnTo>
                  <a:cubicBezTo>
                    <a:pt x="2391" y="5164"/>
                    <a:pt x="2391" y="4900"/>
                    <a:pt x="2427" y="4671"/>
                  </a:cubicBezTo>
                  <a:lnTo>
                    <a:pt x="2427" y="4562"/>
                  </a:lnTo>
                  <a:lnTo>
                    <a:pt x="2464" y="4562"/>
                  </a:lnTo>
                  <a:cubicBezTo>
                    <a:pt x="2464" y="4288"/>
                    <a:pt x="2510" y="4024"/>
                    <a:pt x="2546" y="3759"/>
                  </a:cubicBezTo>
                  <a:lnTo>
                    <a:pt x="2546" y="3604"/>
                  </a:lnTo>
                  <a:cubicBezTo>
                    <a:pt x="2583" y="3495"/>
                    <a:pt x="2583" y="3376"/>
                    <a:pt x="2583" y="3303"/>
                  </a:cubicBezTo>
                  <a:lnTo>
                    <a:pt x="2583" y="3267"/>
                  </a:lnTo>
                  <a:lnTo>
                    <a:pt x="2619" y="3267"/>
                  </a:lnTo>
                  <a:cubicBezTo>
                    <a:pt x="2656" y="3267"/>
                    <a:pt x="2692" y="3267"/>
                    <a:pt x="2738" y="3230"/>
                  </a:cubicBezTo>
                  <a:cubicBezTo>
                    <a:pt x="2774" y="3230"/>
                    <a:pt x="2847" y="3194"/>
                    <a:pt x="2884" y="3148"/>
                  </a:cubicBezTo>
                  <a:cubicBezTo>
                    <a:pt x="3039" y="3111"/>
                    <a:pt x="3112" y="3002"/>
                    <a:pt x="3194" y="2920"/>
                  </a:cubicBezTo>
                  <a:cubicBezTo>
                    <a:pt x="3267" y="2847"/>
                    <a:pt x="3340" y="2737"/>
                    <a:pt x="3422" y="2582"/>
                  </a:cubicBezTo>
                  <a:cubicBezTo>
                    <a:pt x="3495" y="2509"/>
                    <a:pt x="3568" y="2391"/>
                    <a:pt x="3604" y="2281"/>
                  </a:cubicBezTo>
                  <a:lnTo>
                    <a:pt x="3604" y="2236"/>
                  </a:lnTo>
                  <a:lnTo>
                    <a:pt x="3650" y="2163"/>
                  </a:lnTo>
                  <a:lnTo>
                    <a:pt x="3650" y="2126"/>
                  </a:lnTo>
                  <a:cubicBezTo>
                    <a:pt x="3650" y="2126"/>
                    <a:pt x="3650" y="2090"/>
                    <a:pt x="3604" y="2090"/>
                  </a:cubicBezTo>
                  <a:cubicBezTo>
                    <a:pt x="3568" y="2090"/>
                    <a:pt x="3531" y="2090"/>
                    <a:pt x="3531" y="2126"/>
                  </a:cubicBezTo>
                  <a:cubicBezTo>
                    <a:pt x="3495" y="2199"/>
                    <a:pt x="3458" y="2281"/>
                    <a:pt x="3422" y="2318"/>
                  </a:cubicBezTo>
                  <a:lnTo>
                    <a:pt x="3422" y="2354"/>
                  </a:lnTo>
                  <a:lnTo>
                    <a:pt x="3376" y="2391"/>
                  </a:lnTo>
                  <a:cubicBezTo>
                    <a:pt x="3267" y="2546"/>
                    <a:pt x="3148" y="2774"/>
                    <a:pt x="3002" y="2920"/>
                  </a:cubicBezTo>
                  <a:cubicBezTo>
                    <a:pt x="2920" y="3002"/>
                    <a:pt x="2884" y="3039"/>
                    <a:pt x="2811" y="3075"/>
                  </a:cubicBezTo>
                  <a:cubicBezTo>
                    <a:pt x="2774" y="3075"/>
                    <a:pt x="2738" y="3111"/>
                    <a:pt x="2692" y="3111"/>
                  </a:cubicBezTo>
                  <a:lnTo>
                    <a:pt x="2619" y="3111"/>
                  </a:lnTo>
                  <a:lnTo>
                    <a:pt x="2656" y="2883"/>
                  </a:lnTo>
                  <a:lnTo>
                    <a:pt x="2656" y="2810"/>
                  </a:lnTo>
                  <a:cubicBezTo>
                    <a:pt x="2738" y="2354"/>
                    <a:pt x="2811" y="1862"/>
                    <a:pt x="2920" y="1406"/>
                  </a:cubicBezTo>
                  <a:lnTo>
                    <a:pt x="2966" y="1369"/>
                  </a:lnTo>
                  <a:cubicBezTo>
                    <a:pt x="3002" y="1369"/>
                    <a:pt x="3039" y="1369"/>
                    <a:pt x="3112" y="1323"/>
                  </a:cubicBezTo>
                  <a:cubicBezTo>
                    <a:pt x="3148" y="1323"/>
                    <a:pt x="3194" y="1287"/>
                    <a:pt x="3230" y="1250"/>
                  </a:cubicBezTo>
                  <a:cubicBezTo>
                    <a:pt x="3303" y="1177"/>
                    <a:pt x="3340" y="1095"/>
                    <a:pt x="3422" y="986"/>
                  </a:cubicBezTo>
                  <a:cubicBezTo>
                    <a:pt x="3495" y="867"/>
                    <a:pt x="3604" y="721"/>
                    <a:pt x="3686" y="530"/>
                  </a:cubicBezTo>
                  <a:lnTo>
                    <a:pt x="3686" y="493"/>
                  </a:lnTo>
                  <a:lnTo>
                    <a:pt x="3650" y="457"/>
                  </a:lnTo>
                  <a:cubicBezTo>
                    <a:pt x="3604" y="457"/>
                    <a:pt x="3568" y="457"/>
                    <a:pt x="3568" y="493"/>
                  </a:cubicBezTo>
                  <a:cubicBezTo>
                    <a:pt x="3531" y="530"/>
                    <a:pt x="3531" y="566"/>
                    <a:pt x="3495" y="603"/>
                  </a:cubicBezTo>
                  <a:cubicBezTo>
                    <a:pt x="3458" y="685"/>
                    <a:pt x="3422" y="758"/>
                    <a:pt x="3376" y="831"/>
                  </a:cubicBezTo>
                  <a:cubicBezTo>
                    <a:pt x="3303" y="986"/>
                    <a:pt x="3230" y="1095"/>
                    <a:pt x="3148" y="1177"/>
                  </a:cubicBezTo>
                  <a:cubicBezTo>
                    <a:pt x="3112" y="1214"/>
                    <a:pt x="3075" y="1250"/>
                    <a:pt x="3039" y="1250"/>
                  </a:cubicBezTo>
                  <a:cubicBezTo>
                    <a:pt x="3002" y="1287"/>
                    <a:pt x="3002" y="1287"/>
                    <a:pt x="2966" y="1287"/>
                  </a:cubicBezTo>
                  <a:lnTo>
                    <a:pt x="2966" y="1250"/>
                  </a:lnTo>
                  <a:cubicBezTo>
                    <a:pt x="2966" y="1141"/>
                    <a:pt x="3002" y="1022"/>
                    <a:pt x="3039" y="913"/>
                  </a:cubicBezTo>
                  <a:lnTo>
                    <a:pt x="3075" y="721"/>
                  </a:lnTo>
                  <a:cubicBezTo>
                    <a:pt x="3148" y="457"/>
                    <a:pt x="3194" y="229"/>
                    <a:pt x="3267" y="37"/>
                  </a:cubicBezTo>
                  <a:cubicBezTo>
                    <a:pt x="3267" y="1"/>
                    <a:pt x="3267" y="1"/>
                    <a:pt x="3230" y="1"/>
                  </a:cubicBezTo>
                  <a:close/>
                </a:path>
              </a:pathLst>
            </a:custGeom>
            <a:solidFill>
              <a:srgbClr val="006B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5" name="Google Shape;5305;p60"/>
            <p:cNvSpPr/>
            <p:nvPr/>
          </p:nvSpPr>
          <p:spPr>
            <a:xfrm>
              <a:off x="8046421" y="3411703"/>
              <a:ext cx="118258" cy="1017413"/>
            </a:xfrm>
            <a:custGeom>
              <a:avLst/>
              <a:gdLst/>
              <a:ahLst/>
              <a:cxnLst/>
              <a:rect l="l" t="t" r="r" b="b"/>
              <a:pathLst>
                <a:path w="1369" h="11778" extrusionOk="0">
                  <a:moveTo>
                    <a:pt x="1296" y="1"/>
                  </a:moveTo>
                  <a:lnTo>
                    <a:pt x="1250" y="183"/>
                  </a:lnTo>
                  <a:cubicBezTo>
                    <a:pt x="1177" y="411"/>
                    <a:pt x="1104" y="639"/>
                    <a:pt x="1068" y="867"/>
                  </a:cubicBezTo>
                  <a:cubicBezTo>
                    <a:pt x="1022" y="986"/>
                    <a:pt x="986" y="1141"/>
                    <a:pt x="949" y="1287"/>
                  </a:cubicBezTo>
                  <a:cubicBezTo>
                    <a:pt x="949" y="1323"/>
                    <a:pt x="913" y="1323"/>
                    <a:pt x="913" y="1369"/>
                  </a:cubicBezTo>
                  <a:lnTo>
                    <a:pt x="876" y="1597"/>
                  </a:lnTo>
                  <a:lnTo>
                    <a:pt x="840" y="1707"/>
                  </a:lnTo>
                  <a:cubicBezTo>
                    <a:pt x="721" y="2199"/>
                    <a:pt x="648" y="2582"/>
                    <a:pt x="566" y="2966"/>
                  </a:cubicBezTo>
                  <a:lnTo>
                    <a:pt x="566" y="3075"/>
                  </a:lnTo>
                  <a:lnTo>
                    <a:pt x="529" y="3075"/>
                  </a:lnTo>
                  <a:lnTo>
                    <a:pt x="529" y="3194"/>
                  </a:lnTo>
                  <a:lnTo>
                    <a:pt x="529" y="3230"/>
                  </a:lnTo>
                  <a:cubicBezTo>
                    <a:pt x="493" y="3340"/>
                    <a:pt x="493" y="3458"/>
                    <a:pt x="457" y="3568"/>
                  </a:cubicBezTo>
                  <a:cubicBezTo>
                    <a:pt x="420" y="3796"/>
                    <a:pt x="420" y="3987"/>
                    <a:pt x="384" y="4215"/>
                  </a:cubicBezTo>
                  <a:cubicBezTo>
                    <a:pt x="338" y="4516"/>
                    <a:pt x="301" y="4863"/>
                    <a:pt x="265" y="5164"/>
                  </a:cubicBezTo>
                  <a:lnTo>
                    <a:pt x="228" y="5283"/>
                  </a:lnTo>
                  <a:lnTo>
                    <a:pt x="228" y="5356"/>
                  </a:lnTo>
                  <a:cubicBezTo>
                    <a:pt x="228" y="5392"/>
                    <a:pt x="228" y="5474"/>
                    <a:pt x="192" y="5511"/>
                  </a:cubicBezTo>
                  <a:lnTo>
                    <a:pt x="192" y="5547"/>
                  </a:lnTo>
                  <a:cubicBezTo>
                    <a:pt x="155" y="5848"/>
                    <a:pt x="155" y="6113"/>
                    <a:pt x="110" y="6387"/>
                  </a:cubicBezTo>
                  <a:cubicBezTo>
                    <a:pt x="73" y="6843"/>
                    <a:pt x="37" y="7253"/>
                    <a:pt x="37" y="7636"/>
                  </a:cubicBezTo>
                  <a:lnTo>
                    <a:pt x="0" y="7636"/>
                  </a:lnTo>
                  <a:lnTo>
                    <a:pt x="0" y="7755"/>
                  </a:lnTo>
                  <a:lnTo>
                    <a:pt x="0" y="8622"/>
                  </a:lnTo>
                  <a:cubicBezTo>
                    <a:pt x="37" y="9078"/>
                    <a:pt x="37" y="9461"/>
                    <a:pt x="110" y="9844"/>
                  </a:cubicBezTo>
                  <a:lnTo>
                    <a:pt x="110" y="9990"/>
                  </a:lnTo>
                  <a:cubicBezTo>
                    <a:pt x="192" y="10300"/>
                    <a:pt x="228" y="10565"/>
                    <a:pt x="301" y="10829"/>
                  </a:cubicBezTo>
                  <a:cubicBezTo>
                    <a:pt x="301" y="10902"/>
                    <a:pt x="338" y="10984"/>
                    <a:pt x="384" y="11021"/>
                  </a:cubicBezTo>
                  <a:lnTo>
                    <a:pt x="338" y="11021"/>
                  </a:lnTo>
                  <a:cubicBezTo>
                    <a:pt x="420" y="11249"/>
                    <a:pt x="493" y="11477"/>
                    <a:pt x="612" y="11705"/>
                  </a:cubicBezTo>
                  <a:cubicBezTo>
                    <a:pt x="612" y="11741"/>
                    <a:pt x="648" y="11778"/>
                    <a:pt x="685" y="11778"/>
                  </a:cubicBezTo>
                  <a:lnTo>
                    <a:pt x="794" y="11778"/>
                  </a:lnTo>
                  <a:cubicBezTo>
                    <a:pt x="840" y="11778"/>
                    <a:pt x="840" y="11741"/>
                    <a:pt x="876" y="11705"/>
                  </a:cubicBezTo>
                  <a:lnTo>
                    <a:pt x="876" y="11669"/>
                  </a:lnTo>
                  <a:lnTo>
                    <a:pt x="876" y="11632"/>
                  </a:lnTo>
                  <a:cubicBezTo>
                    <a:pt x="840" y="11513"/>
                    <a:pt x="794" y="11404"/>
                    <a:pt x="758" y="11322"/>
                  </a:cubicBezTo>
                  <a:cubicBezTo>
                    <a:pt x="721" y="11212"/>
                    <a:pt x="685" y="11094"/>
                    <a:pt x="648" y="11021"/>
                  </a:cubicBezTo>
                  <a:cubicBezTo>
                    <a:pt x="648" y="10948"/>
                    <a:pt x="648" y="10902"/>
                    <a:pt x="612" y="10866"/>
                  </a:cubicBezTo>
                  <a:cubicBezTo>
                    <a:pt x="566" y="10720"/>
                    <a:pt x="529" y="10565"/>
                    <a:pt x="493" y="10373"/>
                  </a:cubicBezTo>
                  <a:cubicBezTo>
                    <a:pt x="457" y="10264"/>
                    <a:pt x="457" y="10109"/>
                    <a:pt x="420" y="9990"/>
                  </a:cubicBezTo>
                  <a:lnTo>
                    <a:pt x="457" y="9990"/>
                  </a:lnTo>
                  <a:cubicBezTo>
                    <a:pt x="420" y="9953"/>
                    <a:pt x="420" y="9917"/>
                    <a:pt x="420" y="9880"/>
                  </a:cubicBezTo>
                  <a:cubicBezTo>
                    <a:pt x="384" y="9652"/>
                    <a:pt x="338" y="9388"/>
                    <a:pt x="338" y="9078"/>
                  </a:cubicBezTo>
                  <a:cubicBezTo>
                    <a:pt x="301" y="8704"/>
                    <a:pt x="301" y="8284"/>
                    <a:pt x="301" y="7828"/>
                  </a:cubicBezTo>
                  <a:lnTo>
                    <a:pt x="301" y="7709"/>
                  </a:lnTo>
                  <a:cubicBezTo>
                    <a:pt x="301" y="6952"/>
                    <a:pt x="384" y="6195"/>
                    <a:pt x="457" y="5547"/>
                  </a:cubicBezTo>
                  <a:lnTo>
                    <a:pt x="457" y="5392"/>
                  </a:lnTo>
                  <a:cubicBezTo>
                    <a:pt x="493" y="5164"/>
                    <a:pt x="529" y="4900"/>
                    <a:pt x="529" y="4671"/>
                  </a:cubicBezTo>
                  <a:lnTo>
                    <a:pt x="529" y="4562"/>
                  </a:lnTo>
                  <a:lnTo>
                    <a:pt x="566" y="4562"/>
                  </a:lnTo>
                  <a:cubicBezTo>
                    <a:pt x="566" y="4288"/>
                    <a:pt x="612" y="4024"/>
                    <a:pt x="648" y="3759"/>
                  </a:cubicBezTo>
                  <a:lnTo>
                    <a:pt x="648" y="3604"/>
                  </a:lnTo>
                  <a:cubicBezTo>
                    <a:pt x="685" y="3495"/>
                    <a:pt x="685" y="3376"/>
                    <a:pt x="685" y="3303"/>
                  </a:cubicBezTo>
                  <a:lnTo>
                    <a:pt x="685" y="3267"/>
                  </a:lnTo>
                  <a:lnTo>
                    <a:pt x="721" y="3267"/>
                  </a:lnTo>
                  <a:lnTo>
                    <a:pt x="721" y="3111"/>
                  </a:lnTo>
                  <a:lnTo>
                    <a:pt x="758" y="2883"/>
                  </a:lnTo>
                  <a:lnTo>
                    <a:pt x="758" y="2810"/>
                  </a:lnTo>
                  <a:cubicBezTo>
                    <a:pt x="840" y="2354"/>
                    <a:pt x="913" y="1862"/>
                    <a:pt x="1022" y="1406"/>
                  </a:cubicBezTo>
                  <a:cubicBezTo>
                    <a:pt x="1022" y="1323"/>
                    <a:pt x="1068" y="1250"/>
                    <a:pt x="1068" y="1177"/>
                  </a:cubicBezTo>
                  <a:cubicBezTo>
                    <a:pt x="1104" y="1095"/>
                    <a:pt x="1104" y="986"/>
                    <a:pt x="1141" y="913"/>
                  </a:cubicBezTo>
                  <a:lnTo>
                    <a:pt x="1177" y="721"/>
                  </a:lnTo>
                  <a:cubicBezTo>
                    <a:pt x="1250" y="457"/>
                    <a:pt x="1296" y="229"/>
                    <a:pt x="1369" y="37"/>
                  </a:cubicBezTo>
                  <a:cubicBezTo>
                    <a:pt x="1369" y="1"/>
                    <a:pt x="1369" y="1"/>
                    <a:pt x="1332" y="1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6" name="Google Shape;5306;p60"/>
            <p:cNvSpPr/>
            <p:nvPr/>
          </p:nvSpPr>
          <p:spPr>
            <a:xfrm>
              <a:off x="8088922" y="3451094"/>
              <a:ext cx="112038" cy="82063"/>
            </a:xfrm>
            <a:custGeom>
              <a:avLst/>
              <a:gdLst/>
              <a:ahLst/>
              <a:cxnLst/>
              <a:rect l="l" t="t" r="r" b="b"/>
              <a:pathLst>
                <a:path w="1297" h="950" extrusionOk="0">
                  <a:moveTo>
                    <a:pt x="1260" y="1"/>
                  </a:moveTo>
                  <a:cubicBezTo>
                    <a:pt x="1214" y="1"/>
                    <a:pt x="1178" y="1"/>
                    <a:pt x="1178" y="37"/>
                  </a:cubicBezTo>
                  <a:cubicBezTo>
                    <a:pt x="1141" y="74"/>
                    <a:pt x="1141" y="110"/>
                    <a:pt x="1105" y="147"/>
                  </a:cubicBezTo>
                  <a:cubicBezTo>
                    <a:pt x="1068" y="229"/>
                    <a:pt x="1032" y="302"/>
                    <a:pt x="986" y="375"/>
                  </a:cubicBezTo>
                  <a:cubicBezTo>
                    <a:pt x="913" y="530"/>
                    <a:pt x="840" y="639"/>
                    <a:pt x="758" y="721"/>
                  </a:cubicBezTo>
                  <a:cubicBezTo>
                    <a:pt x="722" y="758"/>
                    <a:pt x="685" y="794"/>
                    <a:pt x="649" y="794"/>
                  </a:cubicBezTo>
                  <a:cubicBezTo>
                    <a:pt x="612" y="831"/>
                    <a:pt x="612" y="831"/>
                    <a:pt x="576" y="831"/>
                  </a:cubicBezTo>
                  <a:lnTo>
                    <a:pt x="457" y="831"/>
                  </a:lnTo>
                  <a:cubicBezTo>
                    <a:pt x="421" y="831"/>
                    <a:pt x="421" y="831"/>
                    <a:pt x="384" y="794"/>
                  </a:cubicBezTo>
                  <a:lnTo>
                    <a:pt x="348" y="758"/>
                  </a:lnTo>
                  <a:cubicBezTo>
                    <a:pt x="302" y="685"/>
                    <a:pt x="266" y="603"/>
                    <a:pt x="229" y="530"/>
                  </a:cubicBezTo>
                  <a:cubicBezTo>
                    <a:pt x="193" y="411"/>
                    <a:pt x="156" y="302"/>
                    <a:pt x="156" y="265"/>
                  </a:cubicBezTo>
                  <a:lnTo>
                    <a:pt x="120" y="229"/>
                  </a:lnTo>
                  <a:cubicBezTo>
                    <a:pt x="120" y="147"/>
                    <a:pt x="120" y="110"/>
                    <a:pt x="74" y="74"/>
                  </a:cubicBezTo>
                  <a:cubicBezTo>
                    <a:pt x="74" y="37"/>
                    <a:pt x="74" y="37"/>
                    <a:pt x="37" y="37"/>
                  </a:cubicBezTo>
                  <a:lnTo>
                    <a:pt x="1" y="74"/>
                  </a:lnTo>
                  <a:cubicBezTo>
                    <a:pt x="37" y="110"/>
                    <a:pt x="37" y="183"/>
                    <a:pt x="74" y="229"/>
                  </a:cubicBezTo>
                  <a:lnTo>
                    <a:pt x="74" y="338"/>
                  </a:lnTo>
                  <a:cubicBezTo>
                    <a:pt x="120" y="457"/>
                    <a:pt x="156" y="566"/>
                    <a:pt x="193" y="639"/>
                  </a:cubicBezTo>
                  <a:cubicBezTo>
                    <a:pt x="229" y="685"/>
                    <a:pt x="229" y="758"/>
                    <a:pt x="266" y="794"/>
                  </a:cubicBezTo>
                  <a:cubicBezTo>
                    <a:pt x="302" y="831"/>
                    <a:pt x="302" y="867"/>
                    <a:pt x="348" y="867"/>
                  </a:cubicBezTo>
                  <a:cubicBezTo>
                    <a:pt x="384" y="867"/>
                    <a:pt x="384" y="913"/>
                    <a:pt x="384" y="913"/>
                  </a:cubicBezTo>
                  <a:lnTo>
                    <a:pt x="421" y="913"/>
                  </a:lnTo>
                  <a:lnTo>
                    <a:pt x="457" y="950"/>
                  </a:lnTo>
                  <a:lnTo>
                    <a:pt x="530" y="950"/>
                  </a:lnTo>
                  <a:lnTo>
                    <a:pt x="576" y="913"/>
                  </a:lnTo>
                  <a:cubicBezTo>
                    <a:pt x="612" y="913"/>
                    <a:pt x="649" y="913"/>
                    <a:pt x="722" y="867"/>
                  </a:cubicBezTo>
                  <a:cubicBezTo>
                    <a:pt x="758" y="867"/>
                    <a:pt x="804" y="831"/>
                    <a:pt x="840" y="794"/>
                  </a:cubicBezTo>
                  <a:cubicBezTo>
                    <a:pt x="913" y="721"/>
                    <a:pt x="950" y="639"/>
                    <a:pt x="1032" y="530"/>
                  </a:cubicBezTo>
                  <a:cubicBezTo>
                    <a:pt x="1105" y="411"/>
                    <a:pt x="1214" y="265"/>
                    <a:pt x="1296" y="74"/>
                  </a:cubicBezTo>
                  <a:lnTo>
                    <a:pt x="1296" y="37"/>
                  </a:lnTo>
                  <a:lnTo>
                    <a:pt x="1260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7" name="Google Shape;5307;p60"/>
            <p:cNvSpPr/>
            <p:nvPr/>
          </p:nvSpPr>
          <p:spPr>
            <a:xfrm>
              <a:off x="8043225" y="3592160"/>
              <a:ext cx="154538" cy="101759"/>
            </a:xfrm>
            <a:custGeom>
              <a:avLst/>
              <a:gdLst/>
              <a:ahLst/>
              <a:cxnLst/>
              <a:rect l="l" t="t" r="r" b="b"/>
              <a:pathLst>
                <a:path w="1789" h="1178" extrusionOk="0">
                  <a:moveTo>
                    <a:pt x="1" y="1"/>
                  </a:moveTo>
                  <a:lnTo>
                    <a:pt x="1" y="37"/>
                  </a:lnTo>
                  <a:lnTo>
                    <a:pt x="1" y="74"/>
                  </a:lnTo>
                  <a:cubicBezTo>
                    <a:pt x="37" y="110"/>
                    <a:pt x="37" y="192"/>
                    <a:pt x="74" y="265"/>
                  </a:cubicBezTo>
                  <a:lnTo>
                    <a:pt x="110" y="338"/>
                  </a:lnTo>
                  <a:cubicBezTo>
                    <a:pt x="147" y="493"/>
                    <a:pt x="192" y="603"/>
                    <a:pt x="229" y="721"/>
                  </a:cubicBezTo>
                  <a:cubicBezTo>
                    <a:pt x="265" y="794"/>
                    <a:pt x="338" y="913"/>
                    <a:pt x="421" y="1022"/>
                  </a:cubicBezTo>
                  <a:cubicBezTo>
                    <a:pt x="457" y="1059"/>
                    <a:pt x="494" y="1105"/>
                    <a:pt x="566" y="1105"/>
                  </a:cubicBezTo>
                  <a:lnTo>
                    <a:pt x="566" y="1141"/>
                  </a:lnTo>
                  <a:cubicBezTo>
                    <a:pt x="603" y="1141"/>
                    <a:pt x="649" y="1178"/>
                    <a:pt x="722" y="1178"/>
                  </a:cubicBezTo>
                  <a:lnTo>
                    <a:pt x="758" y="1178"/>
                  </a:lnTo>
                  <a:cubicBezTo>
                    <a:pt x="795" y="1178"/>
                    <a:pt x="831" y="1178"/>
                    <a:pt x="877" y="1141"/>
                  </a:cubicBezTo>
                  <a:cubicBezTo>
                    <a:pt x="913" y="1141"/>
                    <a:pt x="986" y="1105"/>
                    <a:pt x="1023" y="1059"/>
                  </a:cubicBezTo>
                  <a:cubicBezTo>
                    <a:pt x="1178" y="1022"/>
                    <a:pt x="1251" y="913"/>
                    <a:pt x="1333" y="831"/>
                  </a:cubicBezTo>
                  <a:cubicBezTo>
                    <a:pt x="1406" y="758"/>
                    <a:pt x="1479" y="648"/>
                    <a:pt x="1561" y="493"/>
                  </a:cubicBezTo>
                  <a:cubicBezTo>
                    <a:pt x="1634" y="420"/>
                    <a:pt x="1707" y="302"/>
                    <a:pt x="1743" y="192"/>
                  </a:cubicBezTo>
                  <a:lnTo>
                    <a:pt x="1743" y="147"/>
                  </a:lnTo>
                  <a:lnTo>
                    <a:pt x="1789" y="74"/>
                  </a:lnTo>
                  <a:lnTo>
                    <a:pt x="1789" y="37"/>
                  </a:lnTo>
                  <a:cubicBezTo>
                    <a:pt x="1789" y="37"/>
                    <a:pt x="1789" y="1"/>
                    <a:pt x="1743" y="1"/>
                  </a:cubicBezTo>
                  <a:cubicBezTo>
                    <a:pt x="1707" y="1"/>
                    <a:pt x="1670" y="1"/>
                    <a:pt x="1670" y="37"/>
                  </a:cubicBezTo>
                  <a:cubicBezTo>
                    <a:pt x="1634" y="110"/>
                    <a:pt x="1597" y="192"/>
                    <a:pt x="1561" y="229"/>
                  </a:cubicBezTo>
                  <a:lnTo>
                    <a:pt x="1561" y="265"/>
                  </a:lnTo>
                  <a:lnTo>
                    <a:pt x="1515" y="302"/>
                  </a:lnTo>
                  <a:cubicBezTo>
                    <a:pt x="1406" y="457"/>
                    <a:pt x="1287" y="685"/>
                    <a:pt x="1141" y="831"/>
                  </a:cubicBezTo>
                  <a:cubicBezTo>
                    <a:pt x="1059" y="913"/>
                    <a:pt x="1023" y="950"/>
                    <a:pt x="950" y="986"/>
                  </a:cubicBezTo>
                  <a:cubicBezTo>
                    <a:pt x="913" y="986"/>
                    <a:pt x="877" y="1022"/>
                    <a:pt x="831" y="1022"/>
                  </a:cubicBezTo>
                  <a:lnTo>
                    <a:pt x="603" y="1022"/>
                  </a:lnTo>
                  <a:lnTo>
                    <a:pt x="566" y="986"/>
                  </a:lnTo>
                  <a:cubicBezTo>
                    <a:pt x="566" y="986"/>
                    <a:pt x="530" y="986"/>
                    <a:pt x="530" y="950"/>
                  </a:cubicBezTo>
                  <a:cubicBezTo>
                    <a:pt x="494" y="950"/>
                    <a:pt x="457" y="913"/>
                    <a:pt x="421" y="831"/>
                  </a:cubicBezTo>
                  <a:cubicBezTo>
                    <a:pt x="302" y="721"/>
                    <a:pt x="265" y="566"/>
                    <a:pt x="229" y="420"/>
                  </a:cubicBezTo>
                  <a:cubicBezTo>
                    <a:pt x="192" y="338"/>
                    <a:pt x="147" y="265"/>
                    <a:pt x="110" y="192"/>
                  </a:cubicBezTo>
                  <a:lnTo>
                    <a:pt x="110" y="147"/>
                  </a:lnTo>
                  <a:cubicBezTo>
                    <a:pt x="110" y="110"/>
                    <a:pt x="74" y="74"/>
                    <a:pt x="74" y="1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8" name="Google Shape;5308;p60"/>
            <p:cNvSpPr/>
            <p:nvPr/>
          </p:nvSpPr>
          <p:spPr>
            <a:xfrm>
              <a:off x="7917967" y="3716727"/>
              <a:ext cx="417746" cy="177343"/>
            </a:xfrm>
            <a:custGeom>
              <a:avLst/>
              <a:gdLst/>
              <a:ahLst/>
              <a:cxnLst/>
              <a:rect l="l" t="t" r="r" b="b"/>
              <a:pathLst>
                <a:path w="4836" h="2053" extrusionOk="0">
                  <a:moveTo>
                    <a:pt x="0" y="0"/>
                  </a:moveTo>
                  <a:lnTo>
                    <a:pt x="0" y="37"/>
                  </a:lnTo>
                  <a:cubicBezTo>
                    <a:pt x="82" y="155"/>
                    <a:pt x="155" y="265"/>
                    <a:pt x="228" y="383"/>
                  </a:cubicBezTo>
                  <a:lnTo>
                    <a:pt x="228" y="456"/>
                  </a:lnTo>
                  <a:lnTo>
                    <a:pt x="274" y="456"/>
                  </a:lnTo>
                  <a:lnTo>
                    <a:pt x="274" y="493"/>
                  </a:lnTo>
                  <a:cubicBezTo>
                    <a:pt x="311" y="575"/>
                    <a:pt x="347" y="648"/>
                    <a:pt x="420" y="684"/>
                  </a:cubicBezTo>
                  <a:cubicBezTo>
                    <a:pt x="575" y="985"/>
                    <a:pt x="730" y="1213"/>
                    <a:pt x="913" y="1405"/>
                  </a:cubicBezTo>
                  <a:cubicBezTo>
                    <a:pt x="995" y="1487"/>
                    <a:pt x="1104" y="1597"/>
                    <a:pt x="1223" y="1670"/>
                  </a:cubicBezTo>
                  <a:cubicBezTo>
                    <a:pt x="1332" y="1788"/>
                    <a:pt x="1451" y="1825"/>
                    <a:pt x="1560" y="1898"/>
                  </a:cubicBezTo>
                  <a:cubicBezTo>
                    <a:pt x="1597" y="1943"/>
                    <a:pt x="1642" y="1943"/>
                    <a:pt x="1679" y="1980"/>
                  </a:cubicBezTo>
                  <a:lnTo>
                    <a:pt x="1715" y="1980"/>
                  </a:lnTo>
                  <a:cubicBezTo>
                    <a:pt x="1788" y="2016"/>
                    <a:pt x="1871" y="2016"/>
                    <a:pt x="1944" y="2016"/>
                  </a:cubicBezTo>
                  <a:cubicBezTo>
                    <a:pt x="2016" y="2053"/>
                    <a:pt x="2099" y="2053"/>
                    <a:pt x="2135" y="2053"/>
                  </a:cubicBezTo>
                  <a:cubicBezTo>
                    <a:pt x="2208" y="2053"/>
                    <a:pt x="2281" y="2053"/>
                    <a:pt x="2363" y="2016"/>
                  </a:cubicBezTo>
                  <a:cubicBezTo>
                    <a:pt x="2473" y="2016"/>
                    <a:pt x="2591" y="1980"/>
                    <a:pt x="2737" y="1943"/>
                  </a:cubicBezTo>
                  <a:cubicBezTo>
                    <a:pt x="2856" y="1898"/>
                    <a:pt x="3011" y="1861"/>
                    <a:pt x="3120" y="1788"/>
                  </a:cubicBezTo>
                  <a:cubicBezTo>
                    <a:pt x="3193" y="1752"/>
                    <a:pt x="3312" y="1715"/>
                    <a:pt x="3467" y="1633"/>
                  </a:cubicBezTo>
                  <a:cubicBezTo>
                    <a:pt x="3576" y="1560"/>
                    <a:pt x="3649" y="1487"/>
                    <a:pt x="3768" y="1405"/>
                  </a:cubicBezTo>
                  <a:cubicBezTo>
                    <a:pt x="3996" y="1259"/>
                    <a:pt x="4188" y="1104"/>
                    <a:pt x="4379" y="876"/>
                  </a:cubicBezTo>
                  <a:cubicBezTo>
                    <a:pt x="4452" y="803"/>
                    <a:pt x="4525" y="684"/>
                    <a:pt x="4607" y="611"/>
                  </a:cubicBezTo>
                  <a:cubicBezTo>
                    <a:pt x="4644" y="575"/>
                    <a:pt x="4680" y="493"/>
                    <a:pt x="4717" y="456"/>
                  </a:cubicBezTo>
                  <a:cubicBezTo>
                    <a:pt x="4717" y="420"/>
                    <a:pt x="4753" y="420"/>
                    <a:pt x="4753" y="383"/>
                  </a:cubicBezTo>
                  <a:lnTo>
                    <a:pt x="4790" y="347"/>
                  </a:lnTo>
                  <a:lnTo>
                    <a:pt x="4790" y="301"/>
                  </a:lnTo>
                  <a:cubicBezTo>
                    <a:pt x="4790" y="301"/>
                    <a:pt x="4835" y="265"/>
                    <a:pt x="4790" y="265"/>
                  </a:cubicBezTo>
                  <a:lnTo>
                    <a:pt x="4790" y="228"/>
                  </a:lnTo>
                  <a:lnTo>
                    <a:pt x="4680" y="228"/>
                  </a:lnTo>
                  <a:lnTo>
                    <a:pt x="4607" y="347"/>
                  </a:lnTo>
                  <a:lnTo>
                    <a:pt x="4562" y="383"/>
                  </a:lnTo>
                  <a:lnTo>
                    <a:pt x="4525" y="420"/>
                  </a:lnTo>
                  <a:lnTo>
                    <a:pt x="4525" y="456"/>
                  </a:lnTo>
                  <a:cubicBezTo>
                    <a:pt x="4489" y="493"/>
                    <a:pt x="4452" y="493"/>
                    <a:pt x="4452" y="529"/>
                  </a:cubicBezTo>
                  <a:cubicBezTo>
                    <a:pt x="4334" y="648"/>
                    <a:pt x="4224" y="757"/>
                    <a:pt x="4151" y="839"/>
                  </a:cubicBezTo>
                  <a:cubicBezTo>
                    <a:pt x="3878" y="1140"/>
                    <a:pt x="3576" y="1369"/>
                    <a:pt x="3275" y="1524"/>
                  </a:cubicBezTo>
                  <a:cubicBezTo>
                    <a:pt x="3157" y="1597"/>
                    <a:pt x="3047" y="1670"/>
                    <a:pt x="2929" y="1715"/>
                  </a:cubicBezTo>
                  <a:cubicBezTo>
                    <a:pt x="2819" y="1752"/>
                    <a:pt x="2701" y="1788"/>
                    <a:pt x="2591" y="1825"/>
                  </a:cubicBezTo>
                  <a:cubicBezTo>
                    <a:pt x="2400" y="1861"/>
                    <a:pt x="2281" y="1898"/>
                    <a:pt x="2172" y="1898"/>
                  </a:cubicBezTo>
                  <a:lnTo>
                    <a:pt x="1871" y="1898"/>
                  </a:lnTo>
                  <a:lnTo>
                    <a:pt x="1871" y="1861"/>
                  </a:lnTo>
                  <a:cubicBezTo>
                    <a:pt x="1788" y="1861"/>
                    <a:pt x="1752" y="1861"/>
                    <a:pt x="1715" y="1825"/>
                  </a:cubicBezTo>
                  <a:cubicBezTo>
                    <a:pt x="1679" y="1825"/>
                    <a:pt x="1597" y="1825"/>
                    <a:pt x="1560" y="1788"/>
                  </a:cubicBezTo>
                  <a:cubicBezTo>
                    <a:pt x="1487" y="1752"/>
                    <a:pt x="1451" y="1715"/>
                    <a:pt x="1369" y="1715"/>
                  </a:cubicBezTo>
                  <a:cubicBezTo>
                    <a:pt x="1332" y="1670"/>
                    <a:pt x="1259" y="1597"/>
                    <a:pt x="1186" y="1560"/>
                  </a:cubicBezTo>
                  <a:cubicBezTo>
                    <a:pt x="1031" y="1405"/>
                    <a:pt x="840" y="1213"/>
                    <a:pt x="648" y="949"/>
                  </a:cubicBezTo>
                  <a:cubicBezTo>
                    <a:pt x="575" y="839"/>
                    <a:pt x="457" y="648"/>
                    <a:pt x="347" y="493"/>
                  </a:cubicBezTo>
                  <a:cubicBezTo>
                    <a:pt x="311" y="420"/>
                    <a:pt x="274" y="347"/>
                    <a:pt x="228" y="265"/>
                  </a:cubicBezTo>
                  <a:cubicBezTo>
                    <a:pt x="155" y="192"/>
                    <a:pt x="119" y="119"/>
                    <a:pt x="46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9" name="Google Shape;5309;p60"/>
            <p:cNvSpPr/>
            <p:nvPr/>
          </p:nvSpPr>
          <p:spPr>
            <a:xfrm>
              <a:off x="7970748" y="3936576"/>
              <a:ext cx="292491" cy="151342"/>
            </a:xfrm>
            <a:custGeom>
              <a:avLst/>
              <a:gdLst/>
              <a:ahLst/>
              <a:cxnLst/>
              <a:rect l="l" t="t" r="r" b="b"/>
              <a:pathLst>
                <a:path w="3386" h="1752" extrusionOk="0">
                  <a:moveTo>
                    <a:pt x="3267" y="0"/>
                  </a:moveTo>
                  <a:cubicBezTo>
                    <a:pt x="3230" y="82"/>
                    <a:pt x="3194" y="119"/>
                    <a:pt x="3157" y="155"/>
                  </a:cubicBezTo>
                  <a:lnTo>
                    <a:pt x="3121" y="228"/>
                  </a:lnTo>
                  <a:cubicBezTo>
                    <a:pt x="3038" y="311"/>
                    <a:pt x="3002" y="383"/>
                    <a:pt x="2929" y="456"/>
                  </a:cubicBezTo>
                  <a:cubicBezTo>
                    <a:pt x="2774" y="648"/>
                    <a:pt x="2628" y="803"/>
                    <a:pt x="2473" y="949"/>
                  </a:cubicBezTo>
                  <a:cubicBezTo>
                    <a:pt x="2245" y="1177"/>
                    <a:pt x="2053" y="1332"/>
                    <a:pt x="1825" y="1451"/>
                  </a:cubicBezTo>
                  <a:cubicBezTo>
                    <a:pt x="1716" y="1524"/>
                    <a:pt x="1597" y="1560"/>
                    <a:pt x="1488" y="1597"/>
                  </a:cubicBezTo>
                  <a:cubicBezTo>
                    <a:pt x="1405" y="1633"/>
                    <a:pt x="1333" y="1633"/>
                    <a:pt x="1214" y="1633"/>
                  </a:cubicBezTo>
                  <a:lnTo>
                    <a:pt x="1104" y="1633"/>
                  </a:lnTo>
                  <a:cubicBezTo>
                    <a:pt x="1031" y="1633"/>
                    <a:pt x="949" y="1597"/>
                    <a:pt x="913" y="1560"/>
                  </a:cubicBezTo>
                  <a:lnTo>
                    <a:pt x="876" y="1560"/>
                  </a:lnTo>
                  <a:cubicBezTo>
                    <a:pt x="803" y="1524"/>
                    <a:pt x="721" y="1451"/>
                    <a:pt x="648" y="1405"/>
                  </a:cubicBezTo>
                  <a:cubicBezTo>
                    <a:pt x="530" y="1296"/>
                    <a:pt x="384" y="1177"/>
                    <a:pt x="302" y="1031"/>
                  </a:cubicBezTo>
                  <a:cubicBezTo>
                    <a:pt x="192" y="876"/>
                    <a:pt x="119" y="767"/>
                    <a:pt x="74" y="648"/>
                  </a:cubicBezTo>
                  <a:cubicBezTo>
                    <a:pt x="74" y="612"/>
                    <a:pt x="74" y="612"/>
                    <a:pt x="37" y="575"/>
                  </a:cubicBezTo>
                  <a:lnTo>
                    <a:pt x="37" y="539"/>
                  </a:lnTo>
                  <a:lnTo>
                    <a:pt x="1" y="575"/>
                  </a:lnTo>
                  <a:cubicBezTo>
                    <a:pt x="37" y="685"/>
                    <a:pt x="74" y="767"/>
                    <a:pt x="156" y="913"/>
                  </a:cubicBezTo>
                  <a:cubicBezTo>
                    <a:pt x="192" y="1031"/>
                    <a:pt x="302" y="1141"/>
                    <a:pt x="384" y="1259"/>
                  </a:cubicBezTo>
                  <a:cubicBezTo>
                    <a:pt x="493" y="1369"/>
                    <a:pt x="612" y="1487"/>
                    <a:pt x="721" y="1560"/>
                  </a:cubicBezTo>
                  <a:cubicBezTo>
                    <a:pt x="803" y="1597"/>
                    <a:pt x="840" y="1633"/>
                    <a:pt x="876" y="1679"/>
                  </a:cubicBezTo>
                  <a:cubicBezTo>
                    <a:pt x="949" y="1715"/>
                    <a:pt x="1031" y="1715"/>
                    <a:pt x="1104" y="1752"/>
                  </a:cubicBezTo>
                  <a:lnTo>
                    <a:pt x="1260" y="1752"/>
                  </a:lnTo>
                  <a:cubicBezTo>
                    <a:pt x="1333" y="1752"/>
                    <a:pt x="1405" y="1752"/>
                    <a:pt x="1488" y="1715"/>
                  </a:cubicBezTo>
                  <a:cubicBezTo>
                    <a:pt x="1597" y="1715"/>
                    <a:pt x="1752" y="1633"/>
                    <a:pt x="1862" y="1560"/>
                  </a:cubicBezTo>
                  <a:cubicBezTo>
                    <a:pt x="2126" y="1451"/>
                    <a:pt x="2354" y="1259"/>
                    <a:pt x="2628" y="1031"/>
                  </a:cubicBezTo>
                  <a:cubicBezTo>
                    <a:pt x="2774" y="876"/>
                    <a:pt x="2892" y="721"/>
                    <a:pt x="3038" y="539"/>
                  </a:cubicBezTo>
                  <a:cubicBezTo>
                    <a:pt x="3121" y="456"/>
                    <a:pt x="3194" y="383"/>
                    <a:pt x="3230" y="311"/>
                  </a:cubicBezTo>
                  <a:cubicBezTo>
                    <a:pt x="3267" y="228"/>
                    <a:pt x="3312" y="192"/>
                    <a:pt x="3349" y="155"/>
                  </a:cubicBezTo>
                  <a:lnTo>
                    <a:pt x="3385" y="82"/>
                  </a:lnTo>
                  <a:lnTo>
                    <a:pt x="3385" y="37"/>
                  </a:lnTo>
                  <a:lnTo>
                    <a:pt x="3385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0" name="Google Shape;5310;p60"/>
            <p:cNvSpPr/>
            <p:nvPr/>
          </p:nvSpPr>
          <p:spPr>
            <a:xfrm>
              <a:off x="7882463" y="4121007"/>
              <a:ext cx="409885" cy="153674"/>
            </a:xfrm>
            <a:custGeom>
              <a:avLst/>
              <a:gdLst/>
              <a:ahLst/>
              <a:cxnLst/>
              <a:rect l="l" t="t" r="r" b="b"/>
              <a:pathLst>
                <a:path w="4745" h="1779" extrusionOk="0">
                  <a:moveTo>
                    <a:pt x="4672" y="0"/>
                  </a:moveTo>
                  <a:cubicBezTo>
                    <a:pt x="4672" y="0"/>
                    <a:pt x="4635" y="0"/>
                    <a:pt x="4635" y="37"/>
                  </a:cubicBezTo>
                  <a:lnTo>
                    <a:pt x="4599" y="73"/>
                  </a:lnTo>
                  <a:lnTo>
                    <a:pt x="4562" y="110"/>
                  </a:lnTo>
                  <a:lnTo>
                    <a:pt x="4480" y="146"/>
                  </a:lnTo>
                  <a:lnTo>
                    <a:pt x="4444" y="182"/>
                  </a:lnTo>
                  <a:lnTo>
                    <a:pt x="4407" y="228"/>
                  </a:lnTo>
                  <a:cubicBezTo>
                    <a:pt x="4371" y="265"/>
                    <a:pt x="4371" y="301"/>
                    <a:pt x="4334" y="338"/>
                  </a:cubicBezTo>
                  <a:lnTo>
                    <a:pt x="4252" y="374"/>
                  </a:lnTo>
                  <a:cubicBezTo>
                    <a:pt x="4060" y="602"/>
                    <a:pt x="3878" y="757"/>
                    <a:pt x="3686" y="912"/>
                  </a:cubicBezTo>
                  <a:cubicBezTo>
                    <a:pt x="3458" y="1095"/>
                    <a:pt x="3230" y="1286"/>
                    <a:pt x="3039" y="1405"/>
                  </a:cubicBezTo>
                  <a:cubicBezTo>
                    <a:pt x="3002" y="1405"/>
                    <a:pt x="2966" y="1441"/>
                    <a:pt x="2920" y="1441"/>
                  </a:cubicBezTo>
                  <a:cubicBezTo>
                    <a:pt x="2811" y="1514"/>
                    <a:pt x="2692" y="1551"/>
                    <a:pt x="2583" y="1596"/>
                  </a:cubicBezTo>
                  <a:cubicBezTo>
                    <a:pt x="2464" y="1633"/>
                    <a:pt x="2391" y="1633"/>
                    <a:pt x="2318" y="1669"/>
                  </a:cubicBezTo>
                  <a:lnTo>
                    <a:pt x="2318" y="1633"/>
                  </a:lnTo>
                  <a:cubicBezTo>
                    <a:pt x="2282" y="1669"/>
                    <a:pt x="2236" y="1669"/>
                    <a:pt x="2199" y="1669"/>
                  </a:cubicBezTo>
                  <a:cubicBezTo>
                    <a:pt x="2126" y="1669"/>
                    <a:pt x="2090" y="1669"/>
                    <a:pt x="2008" y="1633"/>
                  </a:cubicBezTo>
                  <a:lnTo>
                    <a:pt x="1971" y="1633"/>
                  </a:lnTo>
                  <a:cubicBezTo>
                    <a:pt x="1862" y="1633"/>
                    <a:pt x="1780" y="1596"/>
                    <a:pt x="1670" y="1551"/>
                  </a:cubicBezTo>
                  <a:cubicBezTo>
                    <a:pt x="1479" y="1441"/>
                    <a:pt x="1324" y="1368"/>
                    <a:pt x="1141" y="1213"/>
                  </a:cubicBezTo>
                  <a:cubicBezTo>
                    <a:pt x="950" y="1022"/>
                    <a:pt x="758" y="830"/>
                    <a:pt x="530" y="602"/>
                  </a:cubicBezTo>
                  <a:cubicBezTo>
                    <a:pt x="411" y="456"/>
                    <a:pt x="302" y="338"/>
                    <a:pt x="183" y="182"/>
                  </a:cubicBezTo>
                  <a:lnTo>
                    <a:pt x="37" y="37"/>
                  </a:lnTo>
                  <a:lnTo>
                    <a:pt x="1" y="37"/>
                  </a:lnTo>
                  <a:lnTo>
                    <a:pt x="1" y="73"/>
                  </a:lnTo>
                  <a:cubicBezTo>
                    <a:pt x="74" y="146"/>
                    <a:pt x="110" y="228"/>
                    <a:pt x="183" y="301"/>
                  </a:cubicBezTo>
                  <a:cubicBezTo>
                    <a:pt x="302" y="411"/>
                    <a:pt x="411" y="566"/>
                    <a:pt x="530" y="684"/>
                  </a:cubicBezTo>
                  <a:cubicBezTo>
                    <a:pt x="758" y="949"/>
                    <a:pt x="986" y="1177"/>
                    <a:pt x="1214" y="1323"/>
                  </a:cubicBezTo>
                  <a:cubicBezTo>
                    <a:pt x="1324" y="1441"/>
                    <a:pt x="1442" y="1514"/>
                    <a:pt x="1552" y="1596"/>
                  </a:cubicBezTo>
                  <a:cubicBezTo>
                    <a:pt x="1707" y="1669"/>
                    <a:pt x="1825" y="1706"/>
                    <a:pt x="1971" y="1742"/>
                  </a:cubicBezTo>
                  <a:lnTo>
                    <a:pt x="2008" y="1779"/>
                  </a:lnTo>
                  <a:lnTo>
                    <a:pt x="2355" y="1779"/>
                  </a:lnTo>
                  <a:cubicBezTo>
                    <a:pt x="2510" y="1742"/>
                    <a:pt x="2656" y="1706"/>
                    <a:pt x="2811" y="1669"/>
                  </a:cubicBezTo>
                  <a:cubicBezTo>
                    <a:pt x="2966" y="1596"/>
                    <a:pt x="3148" y="1514"/>
                    <a:pt x="3376" y="1368"/>
                  </a:cubicBezTo>
                  <a:cubicBezTo>
                    <a:pt x="3531" y="1250"/>
                    <a:pt x="3686" y="1140"/>
                    <a:pt x="3914" y="949"/>
                  </a:cubicBezTo>
                  <a:cubicBezTo>
                    <a:pt x="4060" y="794"/>
                    <a:pt x="4216" y="639"/>
                    <a:pt x="4371" y="529"/>
                  </a:cubicBezTo>
                  <a:cubicBezTo>
                    <a:pt x="4444" y="456"/>
                    <a:pt x="4480" y="374"/>
                    <a:pt x="4562" y="301"/>
                  </a:cubicBezTo>
                  <a:lnTo>
                    <a:pt x="4672" y="182"/>
                  </a:lnTo>
                  <a:cubicBezTo>
                    <a:pt x="4708" y="146"/>
                    <a:pt x="4708" y="110"/>
                    <a:pt x="4745" y="110"/>
                  </a:cubicBezTo>
                  <a:lnTo>
                    <a:pt x="4745" y="73"/>
                  </a:lnTo>
                  <a:lnTo>
                    <a:pt x="4745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1" name="Google Shape;5311;p60"/>
            <p:cNvSpPr/>
            <p:nvPr/>
          </p:nvSpPr>
          <p:spPr>
            <a:xfrm>
              <a:off x="7809986" y="3365228"/>
              <a:ext cx="614007" cy="998495"/>
            </a:xfrm>
            <a:custGeom>
              <a:avLst/>
              <a:gdLst/>
              <a:ahLst/>
              <a:cxnLst/>
              <a:rect l="l" t="t" r="r" b="b"/>
              <a:pathLst>
                <a:path w="7108" h="11559" extrusionOk="0">
                  <a:moveTo>
                    <a:pt x="4297" y="0"/>
                  </a:moveTo>
                  <a:cubicBezTo>
                    <a:pt x="4215" y="0"/>
                    <a:pt x="4179" y="37"/>
                    <a:pt x="4142" y="37"/>
                  </a:cubicBezTo>
                  <a:cubicBezTo>
                    <a:pt x="4033" y="37"/>
                    <a:pt x="3878" y="37"/>
                    <a:pt x="3759" y="119"/>
                  </a:cubicBezTo>
                  <a:cubicBezTo>
                    <a:pt x="3613" y="156"/>
                    <a:pt x="3458" y="192"/>
                    <a:pt x="3349" y="311"/>
                  </a:cubicBezTo>
                  <a:cubicBezTo>
                    <a:pt x="3194" y="384"/>
                    <a:pt x="3075" y="539"/>
                    <a:pt x="2965" y="685"/>
                  </a:cubicBezTo>
                  <a:cubicBezTo>
                    <a:pt x="2892" y="840"/>
                    <a:pt x="2810" y="995"/>
                    <a:pt x="2737" y="1223"/>
                  </a:cubicBezTo>
                  <a:cubicBezTo>
                    <a:pt x="2701" y="1369"/>
                    <a:pt x="2664" y="1524"/>
                    <a:pt x="2619" y="1752"/>
                  </a:cubicBezTo>
                  <a:cubicBezTo>
                    <a:pt x="2582" y="1788"/>
                    <a:pt x="2582" y="1825"/>
                    <a:pt x="2582" y="1907"/>
                  </a:cubicBezTo>
                  <a:lnTo>
                    <a:pt x="2582" y="1944"/>
                  </a:lnTo>
                  <a:cubicBezTo>
                    <a:pt x="2546" y="2053"/>
                    <a:pt x="2546" y="2172"/>
                    <a:pt x="2509" y="2281"/>
                  </a:cubicBezTo>
                  <a:cubicBezTo>
                    <a:pt x="2473" y="2436"/>
                    <a:pt x="2436" y="2546"/>
                    <a:pt x="2391" y="2664"/>
                  </a:cubicBezTo>
                  <a:cubicBezTo>
                    <a:pt x="2354" y="2737"/>
                    <a:pt x="2281" y="2819"/>
                    <a:pt x="2245" y="2856"/>
                  </a:cubicBezTo>
                  <a:cubicBezTo>
                    <a:pt x="2163" y="2929"/>
                    <a:pt x="2090" y="2965"/>
                    <a:pt x="2017" y="3002"/>
                  </a:cubicBezTo>
                  <a:cubicBezTo>
                    <a:pt x="1898" y="3084"/>
                    <a:pt x="1789" y="3157"/>
                    <a:pt x="1597" y="3193"/>
                  </a:cubicBezTo>
                  <a:cubicBezTo>
                    <a:pt x="1561" y="3193"/>
                    <a:pt x="1524" y="3230"/>
                    <a:pt x="1478" y="3230"/>
                  </a:cubicBezTo>
                  <a:lnTo>
                    <a:pt x="1442" y="3230"/>
                  </a:lnTo>
                  <a:lnTo>
                    <a:pt x="1369" y="3275"/>
                  </a:lnTo>
                  <a:cubicBezTo>
                    <a:pt x="1296" y="3275"/>
                    <a:pt x="1214" y="3312"/>
                    <a:pt x="1104" y="3348"/>
                  </a:cubicBezTo>
                  <a:cubicBezTo>
                    <a:pt x="949" y="3385"/>
                    <a:pt x="840" y="3458"/>
                    <a:pt x="685" y="3540"/>
                  </a:cubicBezTo>
                  <a:cubicBezTo>
                    <a:pt x="566" y="3649"/>
                    <a:pt x="457" y="3732"/>
                    <a:pt x="338" y="3841"/>
                  </a:cubicBezTo>
                  <a:cubicBezTo>
                    <a:pt x="265" y="3960"/>
                    <a:pt x="192" y="4106"/>
                    <a:pt x="156" y="4224"/>
                  </a:cubicBezTo>
                  <a:cubicBezTo>
                    <a:pt x="110" y="4525"/>
                    <a:pt x="192" y="4826"/>
                    <a:pt x="384" y="5100"/>
                  </a:cubicBezTo>
                  <a:cubicBezTo>
                    <a:pt x="530" y="5328"/>
                    <a:pt x="721" y="5510"/>
                    <a:pt x="949" y="5702"/>
                  </a:cubicBezTo>
                  <a:lnTo>
                    <a:pt x="986" y="5739"/>
                  </a:lnTo>
                  <a:cubicBezTo>
                    <a:pt x="1141" y="5894"/>
                    <a:pt x="1296" y="6012"/>
                    <a:pt x="1405" y="6195"/>
                  </a:cubicBezTo>
                  <a:cubicBezTo>
                    <a:pt x="1478" y="6277"/>
                    <a:pt x="1524" y="6350"/>
                    <a:pt x="1561" y="6423"/>
                  </a:cubicBezTo>
                  <a:cubicBezTo>
                    <a:pt x="1597" y="6505"/>
                    <a:pt x="1597" y="6614"/>
                    <a:pt x="1597" y="6696"/>
                  </a:cubicBezTo>
                  <a:lnTo>
                    <a:pt x="1597" y="6879"/>
                  </a:lnTo>
                  <a:cubicBezTo>
                    <a:pt x="1597" y="6925"/>
                    <a:pt x="1561" y="6997"/>
                    <a:pt x="1524" y="7070"/>
                  </a:cubicBezTo>
                  <a:cubicBezTo>
                    <a:pt x="1478" y="7107"/>
                    <a:pt x="1405" y="7189"/>
                    <a:pt x="1369" y="7262"/>
                  </a:cubicBezTo>
                  <a:cubicBezTo>
                    <a:pt x="1214" y="7417"/>
                    <a:pt x="1022" y="7527"/>
                    <a:pt x="876" y="7645"/>
                  </a:cubicBezTo>
                  <a:cubicBezTo>
                    <a:pt x="648" y="7791"/>
                    <a:pt x="384" y="7946"/>
                    <a:pt x="229" y="8174"/>
                  </a:cubicBezTo>
                  <a:cubicBezTo>
                    <a:pt x="156" y="8293"/>
                    <a:pt x="74" y="8439"/>
                    <a:pt x="37" y="8557"/>
                  </a:cubicBezTo>
                  <a:cubicBezTo>
                    <a:pt x="1" y="8703"/>
                    <a:pt x="1" y="8895"/>
                    <a:pt x="1" y="9050"/>
                  </a:cubicBezTo>
                  <a:cubicBezTo>
                    <a:pt x="37" y="9205"/>
                    <a:pt x="74" y="9315"/>
                    <a:pt x="192" y="9470"/>
                  </a:cubicBezTo>
                  <a:cubicBezTo>
                    <a:pt x="265" y="9616"/>
                    <a:pt x="338" y="9734"/>
                    <a:pt x="493" y="9889"/>
                  </a:cubicBezTo>
                  <a:cubicBezTo>
                    <a:pt x="648" y="10035"/>
                    <a:pt x="876" y="10190"/>
                    <a:pt x="1104" y="10300"/>
                  </a:cubicBezTo>
                  <a:cubicBezTo>
                    <a:pt x="1250" y="10418"/>
                    <a:pt x="1369" y="10455"/>
                    <a:pt x="1561" y="10574"/>
                  </a:cubicBezTo>
                  <a:lnTo>
                    <a:pt x="1670" y="10610"/>
                  </a:lnTo>
                  <a:cubicBezTo>
                    <a:pt x="2017" y="10756"/>
                    <a:pt x="2436" y="10984"/>
                    <a:pt x="2774" y="11258"/>
                  </a:cubicBezTo>
                  <a:lnTo>
                    <a:pt x="2810" y="11258"/>
                  </a:lnTo>
                  <a:cubicBezTo>
                    <a:pt x="2810" y="11294"/>
                    <a:pt x="2847" y="11331"/>
                    <a:pt x="2892" y="11331"/>
                  </a:cubicBezTo>
                  <a:lnTo>
                    <a:pt x="2774" y="11331"/>
                  </a:lnTo>
                  <a:lnTo>
                    <a:pt x="2701" y="11367"/>
                  </a:lnTo>
                  <a:cubicBezTo>
                    <a:pt x="2664" y="11367"/>
                    <a:pt x="2619" y="11367"/>
                    <a:pt x="2619" y="11404"/>
                  </a:cubicBezTo>
                  <a:cubicBezTo>
                    <a:pt x="2582" y="11404"/>
                    <a:pt x="2582" y="11440"/>
                    <a:pt x="2582" y="11486"/>
                  </a:cubicBezTo>
                  <a:cubicBezTo>
                    <a:pt x="2619" y="11522"/>
                    <a:pt x="2664" y="11559"/>
                    <a:pt x="2701" y="11559"/>
                  </a:cubicBezTo>
                  <a:lnTo>
                    <a:pt x="2737" y="11559"/>
                  </a:lnTo>
                  <a:cubicBezTo>
                    <a:pt x="2847" y="11559"/>
                    <a:pt x="2929" y="11522"/>
                    <a:pt x="3038" y="11522"/>
                  </a:cubicBezTo>
                  <a:lnTo>
                    <a:pt x="3075" y="11559"/>
                  </a:lnTo>
                  <a:lnTo>
                    <a:pt x="3121" y="11559"/>
                  </a:lnTo>
                  <a:cubicBezTo>
                    <a:pt x="3075" y="11522"/>
                    <a:pt x="3038" y="11440"/>
                    <a:pt x="3038" y="11367"/>
                  </a:cubicBezTo>
                  <a:cubicBezTo>
                    <a:pt x="2965" y="11103"/>
                    <a:pt x="2929" y="10802"/>
                    <a:pt x="2847" y="10528"/>
                  </a:cubicBezTo>
                  <a:lnTo>
                    <a:pt x="2810" y="10491"/>
                  </a:lnTo>
                  <a:cubicBezTo>
                    <a:pt x="2664" y="10455"/>
                    <a:pt x="2546" y="10418"/>
                    <a:pt x="2391" y="10345"/>
                  </a:cubicBezTo>
                  <a:cubicBezTo>
                    <a:pt x="2281" y="10263"/>
                    <a:pt x="2163" y="10190"/>
                    <a:pt x="2053" y="10072"/>
                  </a:cubicBezTo>
                  <a:cubicBezTo>
                    <a:pt x="1825" y="9926"/>
                    <a:pt x="1597" y="9698"/>
                    <a:pt x="1369" y="9433"/>
                  </a:cubicBezTo>
                  <a:cubicBezTo>
                    <a:pt x="1250" y="9315"/>
                    <a:pt x="1141" y="9160"/>
                    <a:pt x="1022" y="9050"/>
                  </a:cubicBezTo>
                  <a:cubicBezTo>
                    <a:pt x="949" y="8977"/>
                    <a:pt x="913" y="8895"/>
                    <a:pt x="840" y="8822"/>
                  </a:cubicBezTo>
                  <a:lnTo>
                    <a:pt x="840" y="8786"/>
                  </a:lnTo>
                  <a:lnTo>
                    <a:pt x="840" y="8749"/>
                  </a:lnTo>
                  <a:lnTo>
                    <a:pt x="876" y="8786"/>
                  </a:lnTo>
                  <a:lnTo>
                    <a:pt x="1022" y="8931"/>
                  </a:lnTo>
                  <a:cubicBezTo>
                    <a:pt x="1141" y="9087"/>
                    <a:pt x="1250" y="9205"/>
                    <a:pt x="1369" y="9351"/>
                  </a:cubicBezTo>
                  <a:cubicBezTo>
                    <a:pt x="1597" y="9579"/>
                    <a:pt x="1789" y="9771"/>
                    <a:pt x="1980" y="9962"/>
                  </a:cubicBezTo>
                  <a:cubicBezTo>
                    <a:pt x="2163" y="10117"/>
                    <a:pt x="2318" y="10190"/>
                    <a:pt x="2509" y="10300"/>
                  </a:cubicBezTo>
                  <a:cubicBezTo>
                    <a:pt x="2619" y="10345"/>
                    <a:pt x="2701" y="10382"/>
                    <a:pt x="2810" y="10382"/>
                  </a:cubicBezTo>
                  <a:lnTo>
                    <a:pt x="2847" y="10382"/>
                  </a:lnTo>
                  <a:cubicBezTo>
                    <a:pt x="2774" y="9999"/>
                    <a:pt x="2774" y="9616"/>
                    <a:pt x="2737" y="9160"/>
                  </a:cubicBezTo>
                  <a:lnTo>
                    <a:pt x="2737" y="8293"/>
                  </a:lnTo>
                  <a:cubicBezTo>
                    <a:pt x="2701" y="8247"/>
                    <a:pt x="2664" y="8211"/>
                    <a:pt x="2582" y="8174"/>
                  </a:cubicBezTo>
                  <a:cubicBezTo>
                    <a:pt x="2473" y="8101"/>
                    <a:pt x="2354" y="7983"/>
                    <a:pt x="2245" y="7873"/>
                  </a:cubicBezTo>
                  <a:cubicBezTo>
                    <a:pt x="2163" y="7755"/>
                    <a:pt x="2053" y="7645"/>
                    <a:pt x="2017" y="7527"/>
                  </a:cubicBezTo>
                  <a:cubicBezTo>
                    <a:pt x="1935" y="7381"/>
                    <a:pt x="1898" y="7299"/>
                    <a:pt x="1862" y="7189"/>
                  </a:cubicBezTo>
                  <a:lnTo>
                    <a:pt x="1898" y="7153"/>
                  </a:lnTo>
                  <a:lnTo>
                    <a:pt x="1898" y="7189"/>
                  </a:lnTo>
                  <a:cubicBezTo>
                    <a:pt x="1935" y="7226"/>
                    <a:pt x="1935" y="7226"/>
                    <a:pt x="1935" y="7262"/>
                  </a:cubicBezTo>
                  <a:cubicBezTo>
                    <a:pt x="1980" y="7381"/>
                    <a:pt x="2053" y="7490"/>
                    <a:pt x="2163" y="7645"/>
                  </a:cubicBezTo>
                  <a:cubicBezTo>
                    <a:pt x="2245" y="7791"/>
                    <a:pt x="2391" y="7910"/>
                    <a:pt x="2509" y="8019"/>
                  </a:cubicBezTo>
                  <a:cubicBezTo>
                    <a:pt x="2582" y="8101"/>
                    <a:pt x="2664" y="8138"/>
                    <a:pt x="2774" y="8174"/>
                  </a:cubicBezTo>
                  <a:cubicBezTo>
                    <a:pt x="2774" y="7791"/>
                    <a:pt x="2810" y="7381"/>
                    <a:pt x="2847" y="6925"/>
                  </a:cubicBezTo>
                  <a:cubicBezTo>
                    <a:pt x="2892" y="6651"/>
                    <a:pt x="2892" y="6386"/>
                    <a:pt x="2929" y="6085"/>
                  </a:cubicBezTo>
                  <a:lnTo>
                    <a:pt x="2929" y="6049"/>
                  </a:lnTo>
                  <a:cubicBezTo>
                    <a:pt x="2892" y="6012"/>
                    <a:pt x="2847" y="6012"/>
                    <a:pt x="2810" y="5967"/>
                  </a:cubicBezTo>
                  <a:cubicBezTo>
                    <a:pt x="2701" y="5930"/>
                    <a:pt x="2582" y="5857"/>
                    <a:pt x="2473" y="5739"/>
                  </a:cubicBezTo>
                  <a:cubicBezTo>
                    <a:pt x="2354" y="5666"/>
                    <a:pt x="2245" y="5556"/>
                    <a:pt x="2163" y="5474"/>
                  </a:cubicBezTo>
                  <a:cubicBezTo>
                    <a:pt x="1980" y="5282"/>
                    <a:pt x="1825" y="5054"/>
                    <a:pt x="1670" y="4753"/>
                  </a:cubicBezTo>
                  <a:cubicBezTo>
                    <a:pt x="1597" y="4717"/>
                    <a:pt x="1561" y="4644"/>
                    <a:pt x="1524" y="4562"/>
                  </a:cubicBezTo>
                  <a:lnTo>
                    <a:pt x="1524" y="4525"/>
                  </a:lnTo>
                  <a:lnTo>
                    <a:pt x="1478" y="4525"/>
                  </a:lnTo>
                  <a:lnTo>
                    <a:pt x="1478" y="4452"/>
                  </a:lnTo>
                  <a:cubicBezTo>
                    <a:pt x="1405" y="4334"/>
                    <a:pt x="1332" y="4224"/>
                    <a:pt x="1250" y="4106"/>
                  </a:cubicBezTo>
                  <a:lnTo>
                    <a:pt x="1250" y="4069"/>
                  </a:lnTo>
                  <a:lnTo>
                    <a:pt x="1296" y="4069"/>
                  </a:lnTo>
                  <a:cubicBezTo>
                    <a:pt x="1369" y="4188"/>
                    <a:pt x="1405" y="4261"/>
                    <a:pt x="1478" y="4334"/>
                  </a:cubicBezTo>
                  <a:cubicBezTo>
                    <a:pt x="1524" y="4416"/>
                    <a:pt x="1561" y="4489"/>
                    <a:pt x="1597" y="4562"/>
                  </a:cubicBezTo>
                  <a:cubicBezTo>
                    <a:pt x="1707" y="4717"/>
                    <a:pt x="1825" y="4908"/>
                    <a:pt x="1898" y="5018"/>
                  </a:cubicBezTo>
                  <a:cubicBezTo>
                    <a:pt x="2090" y="5282"/>
                    <a:pt x="2281" y="5474"/>
                    <a:pt x="2436" y="5629"/>
                  </a:cubicBezTo>
                  <a:cubicBezTo>
                    <a:pt x="2509" y="5666"/>
                    <a:pt x="2582" y="5739"/>
                    <a:pt x="2619" y="5784"/>
                  </a:cubicBezTo>
                  <a:cubicBezTo>
                    <a:pt x="2701" y="5784"/>
                    <a:pt x="2737" y="5821"/>
                    <a:pt x="2810" y="5857"/>
                  </a:cubicBezTo>
                  <a:cubicBezTo>
                    <a:pt x="2892" y="5894"/>
                    <a:pt x="2929" y="5894"/>
                    <a:pt x="2965" y="5894"/>
                  </a:cubicBezTo>
                  <a:lnTo>
                    <a:pt x="2965" y="5821"/>
                  </a:lnTo>
                  <a:lnTo>
                    <a:pt x="3002" y="5702"/>
                  </a:lnTo>
                  <a:cubicBezTo>
                    <a:pt x="3038" y="5401"/>
                    <a:pt x="3075" y="5054"/>
                    <a:pt x="3121" y="4753"/>
                  </a:cubicBezTo>
                  <a:cubicBezTo>
                    <a:pt x="3157" y="4525"/>
                    <a:pt x="3157" y="4334"/>
                    <a:pt x="3194" y="4106"/>
                  </a:cubicBezTo>
                  <a:cubicBezTo>
                    <a:pt x="3230" y="3996"/>
                    <a:pt x="3230" y="3878"/>
                    <a:pt x="3266" y="3768"/>
                  </a:cubicBezTo>
                  <a:lnTo>
                    <a:pt x="3266" y="3732"/>
                  </a:lnTo>
                  <a:cubicBezTo>
                    <a:pt x="3194" y="3732"/>
                    <a:pt x="3157" y="3686"/>
                    <a:pt x="3121" y="3649"/>
                  </a:cubicBezTo>
                  <a:cubicBezTo>
                    <a:pt x="3038" y="3540"/>
                    <a:pt x="2965" y="3421"/>
                    <a:pt x="2929" y="3348"/>
                  </a:cubicBezTo>
                  <a:cubicBezTo>
                    <a:pt x="2892" y="3230"/>
                    <a:pt x="2847" y="3120"/>
                    <a:pt x="2810" y="2965"/>
                  </a:cubicBezTo>
                  <a:lnTo>
                    <a:pt x="2774" y="2892"/>
                  </a:lnTo>
                  <a:cubicBezTo>
                    <a:pt x="2737" y="2819"/>
                    <a:pt x="2737" y="2737"/>
                    <a:pt x="2701" y="2701"/>
                  </a:cubicBezTo>
                  <a:lnTo>
                    <a:pt x="2701" y="2664"/>
                  </a:lnTo>
                  <a:lnTo>
                    <a:pt x="2701" y="2628"/>
                  </a:lnTo>
                  <a:lnTo>
                    <a:pt x="2774" y="2628"/>
                  </a:lnTo>
                  <a:cubicBezTo>
                    <a:pt x="2774" y="2701"/>
                    <a:pt x="2810" y="2737"/>
                    <a:pt x="2810" y="2774"/>
                  </a:cubicBezTo>
                  <a:lnTo>
                    <a:pt x="2810" y="2819"/>
                  </a:lnTo>
                  <a:cubicBezTo>
                    <a:pt x="2847" y="2892"/>
                    <a:pt x="2892" y="2965"/>
                    <a:pt x="2929" y="3047"/>
                  </a:cubicBezTo>
                  <a:cubicBezTo>
                    <a:pt x="2965" y="3193"/>
                    <a:pt x="3002" y="3348"/>
                    <a:pt x="3121" y="3458"/>
                  </a:cubicBezTo>
                  <a:cubicBezTo>
                    <a:pt x="3157" y="3540"/>
                    <a:pt x="3194" y="3577"/>
                    <a:pt x="3230" y="3577"/>
                  </a:cubicBezTo>
                  <a:cubicBezTo>
                    <a:pt x="3230" y="3613"/>
                    <a:pt x="3266" y="3613"/>
                    <a:pt x="3303" y="3613"/>
                  </a:cubicBezTo>
                  <a:lnTo>
                    <a:pt x="3303" y="3504"/>
                  </a:lnTo>
                  <a:cubicBezTo>
                    <a:pt x="3385" y="3120"/>
                    <a:pt x="3458" y="2737"/>
                    <a:pt x="3577" y="2245"/>
                  </a:cubicBezTo>
                  <a:lnTo>
                    <a:pt x="3613" y="2135"/>
                  </a:lnTo>
                  <a:lnTo>
                    <a:pt x="3650" y="1907"/>
                  </a:lnTo>
                  <a:lnTo>
                    <a:pt x="3613" y="1907"/>
                  </a:lnTo>
                  <a:cubicBezTo>
                    <a:pt x="3613" y="1907"/>
                    <a:pt x="3613" y="1861"/>
                    <a:pt x="3577" y="1861"/>
                  </a:cubicBezTo>
                  <a:cubicBezTo>
                    <a:pt x="3531" y="1861"/>
                    <a:pt x="3531" y="1825"/>
                    <a:pt x="3495" y="1788"/>
                  </a:cubicBezTo>
                  <a:cubicBezTo>
                    <a:pt x="3458" y="1752"/>
                    <a:pt x="3458" y="1679"/>
                    <a:pt x="3422" y="1633"/>
                  </a:cubicBezTo>
                  <a:cubicBezTo>
                    <a:pt x="3385" y="1560"/>
                    <a:pt x="3349" y="1451"/>
                    <a:pt x="3303" y="1332"/>
                  </a:cubicBezTo>
                  <a:lnTo>
                    <a:pt x="3303" y="1223"/>
                  </a:lnTo>
                  <a:cubicBezTo>
                    <a:pt x="3266" y="1177"/>
                    <a:pt x="3266" y="1104"/>
                    <a:pt x="3230" y="1068"/>
                  </a:cubicBezTo>
                  <a:lnTo>
                    <a:pt x="3266" y="1031"/>
                  </a:lnTo>
                  <a:cubicBezTo>
                    <a:pt x="3303" y="1031"/>
                    <a:pt x="3303" y="1031"/>
                    <a:pt x="3303" y="1068"/>
                  </a:cubicBezTo>
                  <a:cubicBezTo>
                    <a:pt x="3349" y="1104"/>
                    <a:pt x="3349" y="1141"/>
                    <a:pt x="3349" y="1223"/>
                  </a:cubicBezTo>
                  <a:lnTo>
                    <a:pt x="3385" y="1259"/>
                  </a:lnTo>
                  <a:cubicBezTo>
                    <a:pt x="3385" y="1296"/>
                    <a:pt x="3422" y="1405"/>
                    <a:pt x="3458" y="1524"/>
                  </a:cubicBezTo>
                  <a:cubicBezTo>
                    <a:pt x="3495" y="1597"/>
                    <a:pt x="3531" y="1679"/>
                    <a:pt x="3577" y="1752"/>
                  </a:cubicBezTo>
                  <a:lnTo>
                    <a:pt x="3613" y="1788"/>
                  </a:lnTo>
                  <a:cubicBezTo>
                    <a:pt x="3650" y="1825"/>
                    <a:pt x="3650" y="1825"/>
                    <a:pt x="3686" y="1825"/>
                  </a:cubicBezTo>
                  <a:cubicBezTo>
                    <a:pt x="3723" y="1679"/>
                    <a:pt x="3759" y="1524"/>
                    <a:pt x="3805" y="1405"/>
                  </a:cubicBezTo>
                  <a:cubicBezTo>
                    <a:pt x="3841" y="1177"/>
                    <a:pt x="3914" y="949"/>
                    <a:pt x="3987" y="721"/>
                  </a:cubicBezTo>
                  <a:lnTo>
                    <a:pt x="4033" y="539"/>
                  </a:lnTo>
                  <a:lnTo>
                    <a:pt x="4069" y="539"/>
                  </a:lnTo>
                  <a:cubicBezTo>
                    <a:pt x="4106" y="539"/>
                    <a:pt x="4106" y="539"/>
                    <a:pt x="4106" y="575"/>
                  </a:cubicBezTo>
                  <a:cubicBezTo>
                    <a:pt x="4033" y="767"/>
                    <a:pt x="3987" y="995"/>
                    <a:pt x="3914" y="1259"/>
                  </a:cubicBezTo>
                  <a:lnTo>
                    <a:pt x="3878" y="1451"/>
                  </a:lnTo>
                  <a:cubicBezTo>
                    <a:pt x="3841" y="1560"/>
                    <a:pt x="3805" y="1715"/>
                    <a:pt x="3805" y="1825"/>
                  </a:cubicBezTo>
                  <a:cubicBezTo>
                    <a:pt x="3841" y="1825"/>
                    <a:pt x="3841" y="1825"/>
                    <a:pt x="3878" y="1788"/>
                  </a:cubicBezTo>
                  <a:cubicBezTo>
                    <a:pt x="3914" y="1788"/>
                    <a:pt x="3951" y="1752"/>
                    <a:pt x="3987" y="1715"/>
                  </a:cubicBezTo>
                  <a:cubicBezTo>
                    <a:pt x="4069" y="1633"/>
                    <a:pt x="4142" y="1524"/>
                    <a:pt x="4215" y="1369"/>
                  </a:cubicBezTo>
                  <a:cubicBezTo>
                    <a:pt x="4261" y="1296"/>
                    <a:pt x="4297" y="1223"/>
                    <a:pt x="4334" y="1141"/>
                  </a:cubicBezTo>
                  <a:cubicBezTo>
                    <a:pt x="4370" y="1104"/>
                    <a:pt x="4370" y="1068"/>
                    <a:pt x="4407" y="1031"/>
                  </a:cubicBezTo>
                  <a:cubicBezTo>
                    <a:pt x="4407" y="995"/>
                    <a:pt x="4443" y="995"/>
                    <a:pt x="4489" y="995"/>
                  </a:cubicBezTo>
                  <a:lnTo>
                    <a:pt x="4525" y="1031"/>
                  </a:lnTo>
                  <a:lnTo>
                    <a:pt x="4525" y="1068"/>
                  </a:lnTo>
                  <a:cubicBezTo>
                    <a:pt x="4443" y="1259"/>
                    <a:pt x="4334" y="1405"/>
                    <a:pt x="4261" y="1524"/>
                  </a:cubicBezTo>
                  <a:cubicBezTo>
                    <a:pt x="4179" y="1633"/>
                    <a:pt x="4142" y="1715"/>
                    <a:pt x="4069" y="1788"/>
                  </a:cubicBezTo>
                  <a:cubicBezTo>
                    <a:pt x="4033" y="1825"/>
                    <a:pt x="3987" y="1861"/>
                    <a:pt x="3951" y="1861"/>
                  </a:cubicBezTo>
                  <a:cubicBezTo>
                    <a:pt x="3878" y="1907"/>
                    <a:pt x="3841" y="1907"/>
                    <a:pt x="3805" y="1907"/>
                  </a:cubicBezTo>
                  <a:lnTo>
                    <a:pt x="3759" y="1944"/>
                  </a:lnTo>
                  <a:cubicBezTo>
                    <a:pt x="3650" y="2400"/>
                    <a:pt x="3577" y="2892"/>
                    <a:pt x="3495" y="3348"/>
                  </a:cubicBezTo>
                  <a:lnTo>
                    <a:pt x="3495" y="3421"/>
                  </a:lnTo>
                  <a:lnTo>
                    <a:pt x="3458" y="3649"/>
                  </a:lnTo>
                  <a:lnTo>
                    <a:pt x="3531" y="3649"/>
                  </a:lnTo>
                  <a:cubicBezTo>
                    <a:pt x="3577" y="3649"/>
                    <a:pt x="3613" y="3613"/>
                    <a:pt x="3650" y="3613"/>
                  </a:cubicBezTo>
                  <a:cubicBezTo>
                    <a:pt x="3723" y="3577"/>
                    <a:pt x="3759" y="3540"/>
                    <a:pt x="3841" y="3458"/>
                  </a:cubicBezTo>
                  <a:cubicBezTo>
                    <a:pt x="3987" y="3312"/>
                    <a:pt x="4106" y="3084"/>
                    <a:pt x="4215" y="2929"/>
                  </a:cubicBezTo>
                  <a:lnTo>
                    <a:pt x="4261" y="2892"/>
                  </a:lnTo>
                  <a:lnTo>
                    <a:pt x="4261" y="2856"/>
                  </a:lnTo>
                  <a:cubicBezTo>
                    <a:pt x="4297" y="2819"/>
                    <a:pt x="4334" y="2737"/>
                    <a:pt x="4370" y="2664"/>
                  </a:cubicBezTo>
                  <a:cubicBezTo>
                    <a:pt x="4370" y="2628"/>
                    <a:pt x="4407" y="2628"/>
                    <a:pt x="4443" y="2628"/>
                  </a:cubicBezTo>
                  <a:lnTo>
                    <a:pt x="4489" y="2664"/>
                  </a:lnTo>
                  <a:lnTo>
                    <a:pt x="4489" y="2701"/>
                  </a:lnTo>
                  <a:lnTo>
                    <a:pt x="4443" y="2774"/>
                  </a:lnTo>
                  <a:lnTo>
                    <a:pt x="4443" y="2819"/>
                  </a:lnTo>
                  <a:cubicBezTo>
                    <a:pt x="4407" y="2929"/>
                    <a:pt x="4334" y="3047"/>
                    <a:pt x="4261" y="3120"/>
                  </a:cubicBezTo>
                  <a:cubicBezTo>
                    <a:pt x="4179" y="3275"/>
                    <a:pt x="4106" y="3385"/>
                    <a:pt x="4033" y="3458"/>
                  </a:cubicBezTo>
                  <a:cubicBezTo>
                    <a:pt x="3951" y="3540"/>
                    <a:pt x="3878" y="3649"/>
                    <a:pt x="3723" y="3686"/>
                  </a:cubicBezTo>
                  <a:cubicBezTo>
                    <a:pt x="3686" y="3732"/>
                    <a:pt x="3613" y="3768"/>
                    <a:pt x="3577" y="3768"/>
                  </a:cubicBezTo>
                  <a:cubicBezTo>
                    <a:pt x="3531" y="3805"/>
                    <a:pt x="3495" y="3805"/>
                    <a:pt x="3458" y="3805"/>
                  </a:cubicBezTo>
                  <a:lnTo>
                    <a:pt x="3422" y="3805"/>
                  </a:lnTo>
                  <a:lnTo>
                    <a:pt x="3422" y="3841"/>
                  </a:lnTo>
                  <a:cubicBezTo>
                    <a:pt x="3422" y="3914"/>
                    <a:pt x="3422" y="4033"/>
                    <a:pt x="3385" y="4142"/>
                  </a:cubicBezTo>
                  <a:lnTo>
                    <a:pt x="3385" y="4297"/>
                  </a:lnTo>
                  <a:cubicBezTo>
                    <a:pt x="3349" y="4562"/>
                    <a:pt x="3303" y="4826"/>
                    <a:pt x="3303" y="5100"/>
                  </a:cubicBezTo>
                  <a:lnTo>
                    <a:pt x="3266" y="5100"/>
                  </a:lnTo>
                  <a:lnTo>
                    <a:pt x="3266" y="5209"/>
                  </a:lnTo>
                  <a:cubicBezTo>
                    <a:pt x="3230" y="5474"/>
                    <a:pt x="3230" y="5702"/>
                    <a:pt x="3194" y="5967"/>
                  </a:cubicBezTo>
                  <a:lnTo>
                    <a:pt x="3422" y="5967"/>
                  </a:lnTo>
                  <a:cubicBezTo>
                    <a:pt x="3531" y="5967"/>
                    <a:pt x="3650" y="5930"/>
                    <a:pt x="3841" y="5894"/>
                  </a:cubicBezTo>
                  <a:cubicBezTo>
                    <a:pt x="3951" y="5857"/>
                    <a:pt x="4069" y="5821"/>
                    <a:pt x="4179" y="5784"/>
                  </a:cubicBezTo>
                  <a:cubicBezTo>
                    <a:pt x="4297" y="5739"/>
                    <a:pt x="4407" y="5666"/>
                    <a:pt x="4525" y="5593"/>
                  </a:cubicBezTo>
                  <a:cubicBezTo>
                    <a:pt x="4826" y="5438"/>
                    <a:pt x="5128" y="5209"/>
                    <a:pt x="5401" y="4908"/>
                  </a:cubicBezTo>
                  <a:cubicBezTo>
                    <a:pt x="5474" y="4826"/>
                    <a:pt x="5584" y="4717"/>
                    <a:pt x="5702" y="4598"/>
                  </a:cubicBezTo>
                  <a:cubicBezTo>
                    <a:pt x="5702" y="4562"/>
                    <a:pt x="5739" y="4562"/>
                    <a:pt x="5775" y="4525"/>
                  </a:cubicBezTo>
                  <a:lnTo>
                    <a:pt x="5775" y="4489"/>
                  </a:lnTo>
                  <a:lnTo>
                    <a:pt x="5812" y="4452"/>
                  </a:lnTo>
                  <a:lnTo>
                    <a:pt x="5857" y="4416"/>
                  </a:lnTo>
                  <a:lnTo>
                    <a:pt x="5930" y="4297"/>
                  </a:lnTo>
                  <a:lnTo>
                    <a:pt x="6040" y="4297"/>
                  </a:lnTo>
                  <a:lnTo>
                    <a:pt x="6040" y="4334"/>
                  </a:lnTo>
                  <a:cubicBezTo>
                    <a:pt x="6085" y="4334"/>
                    <a:pt x="6040" y="4370"/>
                    <a:pt x="6040" y="4370"/>
                  </a:cubicBezTo>
                  <a:lnTo>
                    <a:pt x="6040" y="4416"/>
                  </a:lnTo>
                  <a:lnTo>
                    <a:pt x="6003" y="4452"/>
                  </a:lnTo>
                  <a:cubicBezTo>
                    <a:pt x="6003" y="4489"/>
                    <a:pt x="5967" y="4489"/>
                    <a:pt x="5967" y="4525"/>
                  </a:cubicBezTo>
                  <a:cubicBezTo>
                    <a:pt x="5930" y="4562"/>
                    <a:pt x="5894" y="4644"/>
                    <a:pt x="5857" y="4680"/>
                  </a:cubicBezTo>
                  <a:cubicBezTo>
                    <a:pt x="5775" y="4753"/>
                    <a:pt x="5702" y="4872"/>
                    <a:pt x="5629" y="4945"/>
                  </a:cubicBezTo>
                  <a:cubicBezTo>
                    <a:pt x="5438" y="5173"/>
                    <a:pt x="5246" y="5328"/>
                    <a:pt x="5018" y="5474"/>
                  </a:cubicBezTo>
                  <a:cubicBezTo>
                    <a:pt x="4899" y="5556"/>
                    <a:pt x="4826" y="5629"/>
                    <a:pt x="4717" y="5702"/>
                  </a:cubicBezTo>
                  <a:cubicBezTo>
                    <a:pt x="4562" y="5784"/>
                    <a:pt x="4443" y="5821"/>
                    <a:pt x="4370" y="5857"/>
                  </a:cubicBezTo>
                  <a:cubicBezTo>
                    <a:pt x="4261" y="5930"/>
                    <a:pt x="4106" y="5967"/>
                    <a:pt x="3987" y="6012"/>
                  </a:cubicBezTo>
                  <a:cubicBezTo>
                    <a:pt x="3841" y="6049"/>
                    <a:pt x="3723" y="6085"/>
                    <a:pt x="3613" y="6085"/>
                  </a:cubicBezTo>
                  <a:cubicBezTo>
                    <a:pt x="3531" y="6122"/>
                    <a:pt x="3458" y="6122"/>
                    <a:pt x="3385" y="6122"/>
                  </a:cubicBezTo>
                  <a:cubicBezTo>
                    <a:pt x="3349" y="6122"/>
                    <a:pt x="3266" y="6122"/>
                    <a:pt x="3194" y="6085"/>
                  </a:cubicBezTo>
                  <a:cubicBezTo>
                    <a:pt x="3121" y="6733"/>
                    <a:pt x="3038" y="7490"/>
                    <a:pt x="3038" y="8247"/>
                  </a:cubicBezTo>
                  <a:lnTo>
                    <a:pt x="3075" y="8247"/>
                  </a:lnTo>
                  <a:cubicBezTo>
                    <a:pt x="3194" y="8247"/>
                    <a:pt x="3266" y="8247"/>
                    <a:pt x="3349" y="8211"/>
                  </a:cubicBezTo>
                  <a:cubicBezTo>
                    <a:pt x="3458" y="8174"/>
                    <a:pt x="3577" y="8138"/>
                    <a:pt x="3686" y="8065"/>
                  </a:cubicBezTo>
                  <a:cubicBezTo>
                    <a:pt x="3914" y="7946"/>
                    <a:pt x="4106" y="7791"/>
                    <a:pt x="4334" y="7563"/>
                  </a:cubicBezTo>
                  <a:cubicBezTo>
                    <a:pt x="4489" y="7417"/>
                    <a:pt x="4635" y="7262"/>
                    <a:pt x="4790" y="7070"/>
                  </a:cubicBezTo>
                  <a:cubicBezTo>
                    <a:pt x="4863" y="6997"/>
                    <a:pt x="4899" y="6925"/>
                    <a:pt x="4982" y="6842"/>
                  </a:cubicBezTo>
                  <a:lnTo>
                    <a:pt x="5018" y="6769"/>
                  </a:lnTo>
                  <a:cubicBezTo>
                    <a:pt x="5055" y="6733"/>
                    <a:pt x="5091" y="6696"/>
                    <a:pt x="5128" y="6614"/>
                  </a:cubicBezTo>
                  <a:lnTo>
                    <a:pt x="5246" y="6614"/>
                  </a:lnTo>
                  <a:lnTo>
                    <a:pt x="5246" y="6651"/>
                  </a:lnTo>
                  <a:lnTo>
                    <a:pt x="5246" y="6696"/>
                  </a:lnTo>
                  <a:lnTo>
                    <a:pt x="5210" y="6769"/>
                  </a:lnTo>
                  <a:cubicBezTo>
                    <a:pt x="5173" y="6806"/>
                    <a:pt x="5128" y="6842"/>
                    <a:pt x="5091" y="6925"/>
                  </a:cubicBezTo>
                  <a:cubicBezTo>
                    <a:pt x="5055" y="6997"/>
                    <a:pt x="4982" y="7070"/>
                    <a:pt x="4899" y="7153"/>
                  </a:cubicBezTo>
                  <a:cubicBezTo>
                    <a:pt x="4753" y="7335"/>
                    <a:pt x="4635" y="7490"/>
                    <a:pt x="4489" y="7645"/>
                  </a:cubicBezTo>
                  <a:cubicBezTo>
                    <a:pt x="4215" y="7873"/>
                    <a:pt x="3987" y="8065"/>
                    <a:pt x="3723" y="8174"/>
                  </a:cubicBezTo>
                  <a:cubicBezTo>
                    <a:pt x="3613" y="8247"/>
                    <a:pt x="3458" y="8329"/>
                    <a:pt x="3349" y="8329"/>
                  </a:cubicBezTo>
                  <a:cubicBezTo>
                    <a:pt x="3266" y="8366"/>
                    <a:pt x="3194" y="8366"/>
                    <a:pt x="3121" y="8366"/>
                  </a:cubicBezTo>
                  <a:lnTo>
                    <a:pt x="3038" y="8366"/>
                  </a:lnTo>
                  <a:cubicBezTo>
                    <a:pt x="3038" y="8822"/>
                    <a:pt x="3038" y="9242"/>
                    <a:pt x="3075" y="9616"/>
                  </a:cubicBezTo>
                  <a:cubicBezTo>
                    <a:pt x="3075" y="9926"/>
                    <a:pt x="3121" y="10190"/>
                    <a:pt x="3157" y="10418"/>
                  </a:cubicBezTo>
                  <a:cubicBezTo>
                    <a:pt x="3230" y="10382"/>
                    <a:pt x="3303" y="10382"/>
                    <a:pt x="3422" y="10345"/>
                  </a:cubicBezTo>
                  <a:cubicBezTo>
                    <a:pt x="3577" y="10300"/>
                    <a:pt x="3723" y="10227"/>
                    <a:pt x="3878" y="10117"/>
                  </a:cubicBezTo>
                  <a:lnTo>
                    <a:pt x="3878" y="10154"/>
                  </a:lnTo>
                  <a:cubicBezTo>
                    <a:pt x="4069" y="10035"/>
                    <a:pt x="4297" y="9844"/>
                    <a:pt x="4525" y="9661"/>
                  </a:cubicBezTo>
                  <a:cubicBezTo>
                    <a:pt x="4717" y="9506"/>
                    <a:pt x="4899" y="9351"/>
                    <a:pt x="5091" y="9123"/>
                  </a:cubicBezTo>
                  <a:lnTo>
                    <a:pt x="5173" y="9087"/>
                  </a:lnTo>
                  <a:cubicBezTo>
                    <a:pt x="5173" y="9050"/>
                    <a:pt x="5210" y="9014"/>
                    <a:pt x="5246" y="8977"/>
                  </a:cubicBezTo>
                  <a:lnTo>
                    <a:pt x="5283" y="8931"/>
                  </a:lnTo>
                  <a:lnTo>
                    <a:pt x="5319" y="8895"/>
                  </a:lnTo>
                  <a:lnTo>
                    <a:pt x="5401" y="8859"/>
                  </a:lnTo>
                  <a:lnTo>
                    <a:pt x="5438" y="8822"/>
                  </a:lnTo>
                  <a:lnTo>
                    <a:pt x="5474" y="8786"/>
                  </a:lnTo>
                  <a:cubicBezTo>
                    <a:pt x="5474" y="8749"/>
                    <a:pt x="5511" y="8749"/>
                    <a:pt x="5511" y="8749"/>
                  </a:cubicBezTo>
                  <a:lnTo>
                    <a:pt x="5584" y="8749"/>
                  </a:lnTo>
                  <a:lnTo>
                    <a:pt x="5584" y="8822"/>
                  </a:lnTo>
                  <a:lnTo>
                    <a:pt x="5584" y="8859"/>
                  </a:lnTo>
                  <a:cubicBezTo>
                    <a:pt x="5547" y="8859"/>
                    <a:pt x="5547" y="8895"/>
                    <a:pt x="5511" y="8931"/>
                  </a:cubicBezTo>
                  <a:lnTo>
                    <a:pt x="5401" y="9050"/>
                  </a:lnTo>
                  <a:cubicBezTo>
                    <a:pt x="5319" y="9123"/>
                    <a:pt x="5283" y="9205"/>
                    <a:pt x="5210" y="9278"/>
                  </a:cubicBezTo>
                  <a:cubicBezTo>
                    <a:pt x="5055" y="9388"/>
                    <a:pt x="4899" y="9543"/>
                    <a:pt x="4753" y="9698"/>
                  </a:cubicBezTo>
                  <a:cubicBezTo>
                    <a:pt x="4525" y="9889"/>
                    <a:pt x="4370" y="9999"/>
                    <a:pt x="4215" y="10117"/>
                  </a:cubicBezTo>
                  <a:cubicBezTo>
                    <a:pt x="3987" y="10263"/>
                    <a:pt x="3805" y="10345"/>
                    <a:pt x="3650" y="10418"/>
                  </a:cubicBezTo>
                  <a:cubicBezTo>
                    <a:pt x="3495" y="10455"/>
                    <a:pt x="3349" y="10491"/>
                    <a:pt x="3194" y="10528"/>
                  </a:cubicBezTo>
                  <a:lnTo>
                    <a:pt x="3157" y="10528"/>
                  </a:lnTo>
                  <a:cubicBezTo>
                    <a:pt x="3194" y="10647"/>
                    <a:pt x="3194" y="10802"/>
                    <a:pt x="3230" y="10911"/>
                  </a:cubicBezTo>
                  <a:cubicBezTo>
                    <a:pt x="3266" y="11103"/>
                    <a:pt x="3303" y="11294"/>
                    <a:pt x="3385" y="11440"/>
                  </a:cubicBezTo>
                  <a:cubicBezTo>
                    <a:pt x="3458" y="11404"/>
                    <a:pt x="3531" y="11404"/>
                    <a:pt x="3613" y="11367"/>
                  </a:cubicBezTo>
                  <a:cubicBezTo>
                    <a:pt x="3951" y="11294"/>
                    <a:pt x="4297" y="11176"/>
                    <a:pt x="4598" y="11066"/>
                  </a:cubicBezTo>
                  <a:cubicBezTo>
                    <a:pt x="4945" y="10911"/>
                    <a:pt x="5246" y="10756"/>
                    <a:pt x="5547" y="10610"/>
                  </a:cubicBezTo>
                  <a:cubicBezTo>
                    <a:pt x="5857" y="10455"/>
                    <a:pt x="6122" y="10263"/>
                    <a:pt x="6313" y="10072"/>
                  </a:cubicBezTo>
                  <a:cubicBezTo>
                    <a:pt x="6496" y="9889"/>
                    <a:pt x="6651" y="9661"/>
                    <a:pt x="6770" y="9433"/>
                  </a:cubicBezTo>
                  <a:cubicBezTo>
                    <a:pt x="6879" y="9160"/>
                    <a:pt x="6879" y="8895"/>
                    <a:pt x="6843" y="8630"/>
                  </a:cubicBezTo>
                  <a:cubicBezTo>
                    <a:pt x="6806" y="8521"/>
                    <a:pt x="6770" y="8402"/>
                    <a:pt x="6687" y="8329"/>
                  </a:cubicBezTo>
                  <a:cubicBezTo>
                    <a:pt x="6651" y="8247"/>
                    <a:pt x="6578" y="8174"/>
                    <a:pt x="6496" y="8138"/>
                  </a:cubicBezTo>
                  <a:cubicBezTo>
                    <a:pt x="6459" y="8101"/>
                    <a:pt x="6386" y="8065"/>
                    <a:pt x="6350" y="8019"/>
                  </a:cubicBezTo>
                  <a:lnTo>
                    <a:pt x="6268" y="7983"/>
                  </a:lnTo>
                  <a:cubicBezTo>
                    <a:pt x="6195" y="7946"/>
                    <a:pt x="6085" y="7873"/>
                    <a:pt x="6003" y="7837"/>
                  </a:cubicBezTo>
                  <a:cubicBezTo>
                    <a:pt x="5930" y="7755"/>
                    <a:pt x="5894" y="7718"/>
                    <a:pt x="5857" y="7645"/>
                  </a:cubicBezTo>
                  <a:cubicBezTo>
                    <a:pt x="5812" y="7609"/>
                    <a:pt x="5775" y="7527"/>
                    <a:pt x="5739" y="7490"/>
                  </a:cubicBezTo>
                  <a:cubicBezTo>
                    <a:pt x="5739" y="7417"/>
                    <a:pt x="5739" y="7381"/>
                    <a:pt x="5702" y="7299"/>
                  </a:cubicBezTo>
                  <a:cubicBezTo>
                    <a:pt x="5702" y="7226"/>
                    <a:pt x="5739" y="7153"/>
                    <a:pt x="5739" y="7070"/>
                  </a:cubicBezTo>
                  <a:cubicBezTo>
                    <a:pt x="5775" y="6925"/>
                    <a:pt x="5857" y="6769"/>
                    <a:pt x="5930" y="6614"/>
                  </a:cubicBezTo>
                  <a:cubicBezTo>
                    <a:pt x="6085" y="6350"/>
                    <a:pt x="6268" y="6122"/>
                    <a:pt x="6423" y="5894"/>
                  </a:cubicBezTo>
                  <a:cubicBezTo>
                    <a:pt x="6578" y="5702"/>
                    <a:pt x="6687" y="5510"/>
                    <a:pt x="6806" y="5328"/>
                  </a:cubicBezTo>
                  <a:cubicBezTo>
                    <a:pt x="6879" y="5209"/>
                    <a:pt x="6916" y="5136"/>
                    <a:pt x="6998" y="5018"/>
                  </a:cubicBezTo>
                  <a:cubicBezTo>
                    <a:pt x="7034" y="4945"/>
                    <a:pt x="7071" y="4826"/>
                    <a:pt x="7071" y="4717"/>
                  </a:cubicBezTo>
                  <a:cubicBezTo>
                    <a:pt x="7107" y="4598"/>
                    <a:pt x="7107" y="4489"/>
                    <a:pt x="7107" y="4370"/>
                  </a:cubicBezTo>
                  <a:cubicBezTo>
                    <a:pt x="7107" y="4297"/>
                    <a:pt x="7107" y="4224"/>
                    <a:pt x="7071" y="4188"/>
                  </a:cubicBezTo>
                  <a:cubicBezTo>
                    <a:pt x="7071" y="4106"/>
                    <a:pt x="7034" y="4069"/>
                    <a:pt x="7034" y="3996"/>
                  </a:cubicBezTo>
                  <a:cubicBezTo>
                    <a:pt x="6952" y="3841"/>
                    <a:pt x="6879" y="3732"/>
                    <a:pt x="6724" y="3649"/>
                  </a:cubicBezTo>
                  <a:cubicBezTo>
                    <a:pt x="6615" y="3613"/>
                    <a:pt x="6496" y="3577"/>
                    <a:pt x="6350" y="3577"/>
                  </a:cubicBezTo>
                  <a:cubicBezTo>
                    <a:pt x="6313" y="3540"/>
                    <a:pt x="6313" y="3540"/>
                    <a:pt x="6268" y="3540"/>
                  </a:cubicBezTo>
                  <a:lnTo>
                    <a:pt x="5930" y="3540"/>
                  </a:lnTo>
                  <a:cubicBezTo>
                    <a:pt x="5857" y="3577"/>
                    <a:pt x="5775" y="3577"/>
                    <a:pt x="5702" y="3577"/>
                  </a:cubicBezTo>
                  <a:cubicBezTo>
                    <a:pt x="5629" y="3577"/>
                    <a:pt x="5547" y="3577"/>
                    <a:pt x="5511" y="3540"/>
                  </a:cubicBezTo>
                  <a:lnTo>
                    <a:pt x="5319" y="3540"/>
                  </a:lnTo>
                  <a:cubicBezTo>
                    <a:pt x="5283" y="3540"/>
                    <a:pt x="5210" y="3504"/>
                    <a:pt x="5173" y="3458"/>
                  </a:cubicBezTo>
                  <a:cubicBezTo>
                    <a:pt x="5091" y="3458"/>
                    <a:pt x="5055" y="3421"/>
                    <a:pt x="5018" y="3385"/>
                  </a:cubicBezTo>
                  <a:cubicBezTo>
                    <a:pt x="4982" y="3348"/>
                    <a:pt x="4945" y="3312"/>
                    <a:pt x="4899" y="3275"/>
                  </a:cubicBezTo>
                  <a:cubicBezTo>
                    <a:pt x="4899" y="3230"/>
                    <a:pt x="4863" y="3230"/>
                    <a:pt x="4863" y="3193"/>
                  </a:cubicBezTo>
                  <a:cubicBezTo>
                    <a:pt x="4863" y="3157"/>
                    <a:pt x="4826" y="3120"/>
                    <a:pt x="4826" y="3047"/>
                  </a:cubicBezTo>
                  <a:cubicBezTo>
                    <a:pt x="4826" y="2892"/>
                    <a:pt x="4863" y="2737"/>
                    <a:pt x="4863" y="2591"/>
                  </a:cubicBezTo>
                  <a:cubicBezTo>
                    <a:pt x="4899" y="2436"/>
                    <a:pt x="4899" y="2281"/>
                    <a:pt x="4945" y="2135"/>
                  </a:cubicBezTo>
                  <a:lnTo>
                    <a:pt x="4982" y="2053"/>
                  </a:lnTo>
                  <a:cubicBezTo>
                    <a:pt x="4982" y="1861"/>
                    <a:pt x="5018" y="1679"/>
                    <a:pt x="5055" y="1451"/>
                  </a:cubicBezTo>
                  <a:cubicBezTo>
                    <a:pt x="5091" y="1259"/>
                    <a:pt x="5091" y="1068"/>
                    <a:pt x="5091" y="913"/>
                  </a:cubicBezTo>
                  <a:cubicBezTo>
                    <a:pt x="5091" y="493"/>
                    <a:pt x="4945" y="228"/>
                    <a:pt x="4717" y="119"/>
                  </a:cubicBezTo>
                  <a:cubicBezTo>
                    <a:pt x="4635" y="83"/>
                    <a:pt x="4562" y="37"/>
                    <a:pt x="4443" y="37"/>
                  </a:cubicBezTo>
                  <a:lnTo>
                    <a:pt x="4370" y="37"/>
                  </a:lnTo>
                  <a:cubicBezTo>
                    <a:pt x="4334" y="0"/>
                    <a:pt x="4297" y="0"/>
                    <a:pt x="4297" y="0"/>
                  </a:cubicBezTo>
                  <a:close/>
                </a:path>
              </a:pathLst>
            </a:custGeom>
            <a:solidFill>
              <a:srgbClr val="FE6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2" name="Google Shape;5312;p60"/>
            <p:cNvSpPr/>
            <p:nvPr/>
          </p:nvSpPr>
          <p:spPr>
            <a:xfrm>
              <a:off x="7646115" y="3257247"/>
              <a:ext cx="613920" cy="1171865"/>
            </a:xfrm>
            <a:custGeom>
              <a:avLst/>
              <a:gdLst/>
              <a:ahLst/>
              <a:cxnLst/>
              <a:rect l="l" t="t" r="r" b="b"/>
              <a:pathLst>
                <a:path w="7107" h="13566" extrusionOk="0">
                  <a:moveTo>
                    <a:pt x="3877" y="1"/>
                  </a:moveTo>
                  <a:cubicBezTo>
                    <a:pt x="3795" y="1"/>
                    <a:pt x="3722" y="1"/>
                    <a:pt x="3649" y="37"/>
                  </a:cubicBezTo>
                  <a:cubicBezTo>
                    <a:pt x="3531" y="37"/>
                    <a:pt x="3421" y="74"/>
                    <a:pt x="3266" y="147"/>
                  </a:cubicBezTo>
                  <a:cubicBezTo>
                    <a:pt x="3147" y="192"/>
                    <a:pt x="3001" y="302"/>
                    <a:pt x="2883" y="375"/>
                  </a:cubicBezTo>
                  <a:cubicBezTo>
                    <a:pt x="2773" y="530"/>
                    <a:pt x="2655" y="685"/>
                    <a:pt x="2545" y="876"/>
                  </a:cubicBezTo>
                  <a:cubicBezTo>
                    <a:pt x="2463" y="1022"/>
                    <a:pt x="2390" y="1214"/>
                    <a:pt x="2354" y="1442"/>
                  </a:cubicBezTo>
                  <a:cubicBezTo>
                    <a:pt x="2317" y="1634"/>
                    <a:pt x="2281" y="1825"/>
                    <a:pt x="2281" y="2053"/>
                  </a:cubicBezTo>
                  <a:cubicBezTo>
                    <a:pt x="2281" y="2126"/>
                    <a:pt x="2281" y="2199"/>
                    <a:pt x="2235" y="2281"/>
                  </a:cubicBezTo>
                  <a:lnTo>
                    <a:pt x="2235" y="2701"/>
                  </a:lnTo>
                  <a:cubicBezTo>
                    <a:pt x="2199" y="2847"/>
                    <a:pt x="2162" y="3002"/>
                    <a:pt x="2126" y="3111"/>
                  </a:cubicBezTo>
                  <a:cubicBezTo>
                    <a:pt x="2089" y="3230"/>
                    <a:pt x="2053" y="3303"/>
                    <a:pt x="1971" y="3340"/>
                  </a:cubicBezTo>
                  <a:cubicBezTo>
                    <a:pt x="1934" y="3422"/>
                    <a:pt x="1861" y="3495"/>
                    <a:pt x="1779" y="3531"/>
                  </a:cubicBezTo>
                  <a:cubicBezTo>
                    <a:pt x="1670" y="3650"/>
                    <a:pt x="1551" y="3723"/>
                    <a:pt x="1368" y="3796"/>
                  </a:cubicBezTo>
                  <a:cubicBezTo>
                    <a:pt x="1323" y="3796"/>
                    <a:pt x="1286" y="3796"/>
                    <a:pt x="1250" y="3841"/>
                  </a:cubicBezTo>
                  <a:cubicBezTo>
                    <a:pt x="1213" y="3841"/>
                    <a:pt x="1177" y="3841"/>
                    <a:pt x="1140" y="3878"/>
                  </a:cubicBezTo>
                  <a:cubicBezTo>
                    <a:pt x="1058" y="3914"/>
                    <a:pt x="985" y="3951"/>
                    <a:pt x="912" y="3987"/>
                  </a:cubicBezTo>
                  <a:cubicBezTo>
                    <a:pt x="757" y="4069"/>
                    <a:pt x="639" y="4142"/>
                    <a:pt x="493" y="4252"/>
                  </a:cubicBezTo>
                  <a:cubicBezTo>
                    <a:pt x="374" y="4370"/>
                    <a:pt x="265" y="4480"/>
                    <a:pt x="183" y="4635"/>
                  </a:cubicBezTo>
                  <a:cubicBezTo>
                    <a:pt x="110" y="4754"/>
                    <a:pt x="73" y="4899"/>
                    <a:pt x="37" y="5055"/>
                  </a:cubicBezTo>
                  <a:cubicBezTo>
                    <a:pt x="0" y="5392"/>
                    <a:pt x="110" y="5739"/>
                    <a:pt x="301" y="6003"/>
                  </a:cubicBezTo>
                  <a:cubicBezTo>
                    <a:pt x="493" y="6231"/>
                    <a:pt x="721" y="6423"/>
                    <a:pt x="912" y="6615"/>
                  </a:cubicBezTo>
                  <a:lnTo>
                    <a:pt x="985" y="6651"/>
                  </a:lnTo>
                  <a:cubicBezTo>
                    <a:pt x="1140" y="6806"/>
                    <a:pt x="1286" y="6952"/>
                    <a:pt x="1441" y="7107"/>
                  </a:cubicBezTo>
                  <a:cubicBezTo>
                    <a:pt x="1514" y="7217"/>
                    <a:pt x="1551" y="7299"/>
                    <a:pt x="1597" y="7372"/>
                  </a:cubicBezTo>
                  <a:cubicBezTo>
                    <a:pt x="1633" y="7490"/>
                    <a:pt x="1670" y="7563"/>
                    <a:pt x="1670" y="7636"/>
                  </a:cubicBezTo>
                  <a:lnTo>
                    <a:pt x="1670" y="7864"/>
                  </a:lnTo>
                  <a:cubicBezTo>
                    <a:pt x="1670" y="7946"/>
                    <a:pt x="1633" y="8019"/>
                    <a:pt x="1633" y="8092"/>
                  </a:cubicBezTo>
                  <a:cubicBezTo>
                    <a:pt x="1597" y="8175"/>
                    <a:pt x="1514" y="8247"/>
                    <a:pt x="1478" y="8320"/>
                  </a:cubicBezTo>
                  <a:cubicBezTo>
                    <a:pt x="1323" y="8476"/>
                    <a:pt x="1177" y="8631"/>
                    <a:pt x="1022" y="8777"/>
                  </a:cubicBezTo>
                  <a:cubicBezTo>
                    <a:pt x="794" y="8968"/>
                    <a:pt x="566" y="9196"/>
                    <a:pt x="411" y="9461"/>
                  </a:cubicBezTo>
                  <a:cubicBezTo>
                    <a:pt x="338" y="9579"/>
                    <a:pt x="265" y="9725"/>
                    <a:pt x="265" y="9880"/>
                  </a:cubicBezTo>
                  <a:cubicBezTo>
                    <a:pt x="228" y="10072"/>
                    <a:pt x="228" y="10264"/>
                    <a:pt x="265" y="10410"/>
                  </a:cubicBezTo>
                  <a:cubicBezTo>
                    <a:pt x="301" y="10565"/>
                    <a:pt x="374" y="10720"/>
                    <a:pt x="493" y="10911"/>
                  </a:cubicBezTo>
                  <a:cubicBezTo>
                    <a:pt x="566" y="11021"/>
                    <a:pt x="684" y="11176"/>
                    <a:pt x="794" y="11285"/>
                  </a:cubicBezTo>
                  <a:cubicBezTo>
                    <a:pt x="985" y="11477"/>
                    <a:pt x="1213" y="11595"/>
                    <a:pt x="1441" y="11741"/>
                  </a:cubicBezTo>
                  <a:cubicBezTo>
                    <a:pt x="1597" y="11824"/>
                    <a:pt x="1779" y="11897"/>
                    <a:pt x="1934" y="11970"/>
                  </a:cubicBezTo>
                  <a:lnTo>
                    <a:pt x="2053" y="12006"/>
                  </a:lnTo>
                  <a:cubicBezTo>
                    <a:pt x="2427" y="12161"/>
                    <a:pt x="2846" y="12353"/>
                    <a:pt x="3193" y="12617"/>
                  </a:cubicBezTo>
                  <a:cubicBezTo>
                    <a:pt x="3229" y="12654"/>
                    <a:pt x="3266" y="12654"/>
                    <a:pt x="3302" y="12690"/>
                  </a:cubicBezTo>
                  <a:cubicBezTo>
                    <a:pt x="3266" y="12736"/>
                    <a:pt x="3193" y="12736"/>
                    <a:pt x="3111" y="12772"/>
                  </a:cubicBezTo>
                  <a:cubicBezTo>
                    <a:pt x="3074" y="12772"/>
                    <a:pt x="3074" y="12772"/>
                    <a:pt x="3038" y="12809"/>
                  </a:cubicBezTo>
                  <a:lnTo>
                    <a:pt x="3038" y="12882"/>
                  </a:lnTo>
                  <a:cubicBezTo>
                    <a:pt x="3074" y="12918"/>
                    <a:pt x="3111" y="12964"/>
                    <a:pt x="3147" y="12964"/>
                  </a:cubicBezTo>
                  <a:lnTo>
                    <a:pt x="3193" y="12964"/>
                  </a:lnTo>
                  <a:cubicBezTo>
                    <a:pt x="3266" y="12964"/>
                    <a:pt x="3375" y="12918"/>
                    <a:pt x="3494" y="12882"/>
                  </a:cubicBezTo>
                  <a:cubicBezTo>
                    <a:pt x="3494" y="12882"/>
                    <a:pt x="3494" y="12918"/>
                    <a:pt x="3531" y="12918"/>
                  </a:cubicBezTo>
                  <a:cubicBezTo>
                    <a:pt x="3604" y="13000"/>
                    <a:pt x="3649" y="13110"/>
                    <a:pt x="3686" y="13192"/>
                  </a:cubicBezTo>
                  <a:cubicBezTo>
                    <a:pt x="3722" y="13301"/>
                    <a:pt x="3759" y="13374"/>
                    <a:pt x="3759" y="13493"/>
                  </a:cubicBezTo>
                  <a:cubicBezTo>
                    <a:pt x="3759" y="13493"/>
                    <a:pt x="3795" y="13529"/>
                    <a:pt x="3795" y="13566"/>
                  </a:cubicBezTo>
                  <a:lnTo>
                    <a:pt x="3914" y="13566"/>
                  </a:lnTo>
                  <a:cubicBezTo>
                    <a:pt x="3914" y="13566"/>
                    <a:pt x="3950" y="13529"/>
                    <a:pt x="3950" y="13493"/>
                  </a:cubicBezTo>
                  <a:cubicBezTo>
                    <a:pt x="3987" y="13493"/>
                    <a:pt x="3987" y="13457"/>
                    <a:pt x="3987" y="13420"/>
                  </a:cubicBezTo>
                  <a:cubicBezTo>
                    <a:pt x="3950" y="13301"/>
                    <a:pt x="3914" y="13146"/>
                    <a:pt x="3832" y="13000"/>
                  </a:cubicBezTo>
                  <a:cubicBezTo>
                    <a:pt x="3795" y="12918"/>
                    <a:pt x="3759" y="12882"/>
                    <a:pt x="3722" y="12809"/>
                  </a:cubicBezTo>
                  <a:cubicBezTo>
                    <a:pt x="3832" y="12772"/>
                    <a:pt x="3950" y="12736"/>
                    <a:pt x="4060" y="12654"/>
                  </a:cubicBezTo>
                  <a:cubicBezTo>
                    <a:pt x="4370" y="12544"/>
                    <a:pt x="4707" y="12389"/>
                    <a:pt x="5018" y="12234"/>
                  </a:cubicBezTo>
                  <a:cubicBezTo>
                    <a:pt x="5355" y="12052"/>
                    <a:pt x="5620" y="11860"/>
                    <a:pt x="5930" y="11668"/>
                  </a:cubicBezTo>
                  <a:cubicBezTo>
                    <a:pt x="6194" y="11440"/>
                    <a:pt x="6422" y="11212"/>
                    <a:pt x="6614" y="10984"/>
                  </a:cubicBezTo>
                  <a:cubicBezTo>
                    <a:pt x="6796" y="10756"/>
                    <a:pt x="6952" y="10492"/>
                    <a:pt x="7025" y="10264"/>
                  </a:cubicBezTo>
                  <a:cubicBezTo>
                    <a:pt x="7107" y="9953"/>
                    <a:pt x="7107" y="9616"/>
                    <a:pt x="7025" y="9315"/>
                  </a:cubicBezTo>
                  <a:cubicBezTo>
                    <a:pt x="6988" y="9196"/>
                    <a:pt x="6952" y="9123"/>
                    <a:pt x="6879" y="9005"/>
                  </a:cubicBezTo>
                  <a:cubicBezTo>
                    <a:pt x="6796" y="8932"/>
                    <a:pt x="6760" y="8895"/>
                    <a:pt x="6650" y="8813"/>
                  </a:cubicBezTo>
                  <a:cubicBezTo>
                    <a:pt x="6614" y="8777"/>
                    <a:pt x="6532" y="8740"/>
                    <a:pt x="6495" y="8740"/>
                  </a:cubicBezTo>
                  <a:lnTo>
                    <a:pt x="6422" y="8704"/>
                  </a:lnTo>
                  <a:cubicBezTo>
                    <a:pt x="6304" y="8667"/>
                    <a:pt x="6231" y="8585"/>
                    <a:pt x="6158" y="8549"/>
                  </a:cubicBezTo>
                  <a:cubicBezTo>
                    <a:pt x="6076" y="8476"/>
                    <a:pt x="6003" y="8403"/>
                    <a:pt x="5966" y="8357"/>
                  </a:cubicBezTo>
                  <a:cubicBezTo>
                    <a:pt x="5930" y="8284"/>
                    <a:pt x="5884" y="8247"/>
                    <a:pt x="5848" y="8175"/>
                  </a:cubicBezTo>
                  <a:cubicBezTo>
                    <a:pt x="5848" y="8092"/>
                    <a:pt x="5811" y="8056"/>
                    <a:pt x="5811" y="7983"/>
                  </a:cubicBezTo>
                  <a:lnTo>
                    <a:pt x="5811" y="7718"/>
                  </a:lnTo>
                  <a:lnTo>
                    <a:pt x="5811" y="7673"/>
                  </a:lnTo>
                  <a:cubicBezTo>
                    <a:pt x="5848" y="7527"/>
                    <a:pt x="5884" y="7372"/>
                    <a:pt x="5966" y="7180"/>
                  </a:cubicBezTo>
                  <a:cubicBezTo>
                    <a:pt x="6076" y="6879"/>
                    <a:pt x="6231" y="6615"/>
                    <a:pt x="6386" y="6350"/>
                  </a:cubicBezTo>
                  <a:cubicBezTo>
                    <a:pt x="6495" y="6122"/>
                    <a:pt x="6650" y="5894"/>
                    <a:pt x="6723" y="5702"/>
                  </a:cubicBezTo>
                  <a:cubicBezTo>
                    <a:pt x="6796" y="5547"/>
                    <a:pt x="6842" y="5438"/>
                    <a:pt x="6879" y="5319"/>
                  </a:cubicBezTo>
                  <a:cubicBezTo>
                    <a:pt x="6915" y="5210"/>
                    <a:pt x="6952" y="5091"/>
                    <a:pt x="6952" y="4982"/>
                  </a:cubicBezTo>
                  <a:cubicBezTo>
                    <a:pt x="6988" y="4827"/>
                    <a:pt x="6952" y="4671"/>
                    <a:pt x="6952" y="4562"/>
                  </a:cubicBezTo>
                  <a:cubicBezTo>
                    <a:pt x="6952" y="4480"/>
                    <a:pt x="6915" y="4407"/>
                    <a:pt x="6915" y="4370"/>
                  </a:cubicBezTo>
                  <a:cubicBezTo>
                    <a:pt x="6879" y="4297"/>
                    <a:pt x="6879" y="4252"/>
                    <a:pt x="6842" y="4179"/>
                  </a:cubicBezTo>
                  <a:cubicBezTo>
                    <a:pt x="6760" y="4024"/>
                    <a:pt x="6650" y="3914"/>
                    <a:pt x="6532" y="3841"/>
                  </a:cubicBezTo>
                  <a:cubicBezTo>
                    <a:pt x="6422" y="3759"/>
                    <a:pt x="6304" y="3759"/>
                    <a:pt x="6112" y="3759"/>
                  </a:cubicBezTo>
                  <a:lnTo>
                    <a:pt x="6076" y="3759"/>
                  </a:lnTo>
                  <a:cubicBezTo>
                    <a:pt x="5966" y="3759"/>
                    <a:pt x="5848" y="3759"/>
                    <a:pt x="5702" y="3796"/>
                  </a:cubicBezTo>
                  <a:cubicBezTo>
                    <a:pt x="5583" y="3796"/>
                    <a:pt x="5428" y="3841"/>
                    <a:pt x="5282" y="3841"/>
                  </a:cubicBezTo>
                  <a:cubicBezTo>
                    <a:pt x="5246" y="3841"/>
                    <a:pt x="5163" y="3841"/>
                    <a:pt x="5127" y="3796"/>
                  </a:cubicBezTo>
                  <a:cubicBezTo>
                    <a:pt x="5054" y="3796"/>
                    <a:pt x="4972" y="3796"/>
                    <a:pt x="4935" y="3759"/>
                  </a:cubicBezTo>
                  <a:cubicBezTo>
                    <a:pt x="4899" y="3759"/>
                    <a:pt x="4826" y="3723"/>
                    <a:pt x="4789" y="3686"/>
                  </a:cubicBezTo>
                  <a:cubicBezTo>
                    <a:pt x="4744" y="3650"/>
                    <a:pt x="4707" y="3613"/>
                    <a:pt x="4671" y="3568"/>
                  </a:cubicBezTo>
                  <a:cubicBezTo>
                    <a:pt x="4671" y="3531"/>
                    <a:pt x="4634" y="3495"/>
                    <a:pt x="4634" y="3495"/>
                  </a:cubicBezTo>
                  <a:cubicBezTo>
                    <a:pt x="4598" y="3422"/>
                    <a:pt x="4598" y="3385"/>
                    <a:pt x="4598" y="3303"/>
                  </a:cubicBezTo>
                  <a:cubicBezTo>
                    <a:pt x="4561" y="3111"/>
                    <a:pt x="4561" y="2965"/>
                    <a:pt x="4598" y="2810"/>
                  </a:cubicBezTo>
                  <a:cubicBezTo>
                    <a:pt x="4598" y="2619"/>
                    <a:pt x="4598" y="2427"/>
                    <a:pt x="4634" y="2281"/>
                  </a:cubicBezTo>
                  <a:lnTo>
                    <a:pt x="4634" y="2199"/>
                  </a:lnTo>
                  <a:cubicBezTo>
                    <a:pt x="4634" y="1971"/>
                    <a:pt x="4671" y="1743"/>
                    <a:pt x="4671" y="1515"/>
                  </a:cubicBezTo>
                  <a:lnTo>
                    <a:pt x="4671" y="913"/>
                  </a:lnTo>
                  <a:cubicBezTo>
                    <a:pt x="4634" y="493"/>
                    <a:pt x="4479" y="192"/>
                    <a:pt x="4215" y="74"/>
                  </a:cubicBezTo>
                  <a:cubicBezTo>
                    <a:pt x="4142" y="37"/>
                    <a:pt x="4060" y="37"/>
                    <a:pt x="3950" y="1"/>
                  </a:cubicBezTo>
                  <a:close/>
                </a:path>
              </a:pathLst>
            </a:custGeom>
            <a:solidFill>
              <a:srgbClr val="449B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3" name="Google Shape;5313;p60"/>
            <p:cNvSpPr/>
            <p:nvPr/>
          </p:nvSpPr>
          <p:spPr>
            <a:xfrm>
              <a:off x="7895075" y="3306141"/>
              <a:ext cx="105732" cy="1139558"/>
            </a:xfrm>
            <a:custGeom>
              <a:avLst/>
              <a:gdLst/>
              <a:ahLst/>
              <a:cxnLst/>
              <a:rect l="l" t="t" r="r" b="b"/>
              <a:pathLst>
                <a:path w="1224" h="13192" extrusionOk="0">
                  <a:moveTo>
                    <a:pt x="722" y="0"/>
                  </a:moveTo>
                  <a:cubicBezTo>
                    <a:pt x="722" y="0"/>
                    <a:pt x="685" y="0"/>
                    <a:pt x="685" y="37"/>
                  </a:cubicBezTo>
                  <a:cubicBezTo>
                    <a:pt x="649" y="347"/>
                    <a:pt x="576" y="684"/>
                    <a:pt x="539" y="995"/>
                  </a:cubicBezTo>
                  <a:cubicBezTo>
                    <a:pt x="457" y="1332"/>
                    <a:pt x="420" y="1679"/>
                    <a:pt x="384" y="1980"/>
                  </a:cubicBezTo>
                  <a:cubicBezTo>
                    <a:pt x="311" y="2436"/>
                    <a:pt x="265" y="2929"/>
                    <a:pt x="229" y="3385"/>
                  </a:cubicBezTo>
                  <a:cubicBezTo>
                    <a:pt x="192" y="3613"/>
                    <a:pt x="192" y="3841"/>
                    <a:pt x="156" y="4069"/>
                  </a:cubicBezTo>
                  <a:cubicBezTo>
                    <a:pt x="156" y="4333"/>
                    <a:pt x="119" y="4562"/>
                    <a:pt x="119" y="4790"/>
                  </a:cubicBezTo>
                  <a:cubicBezTo>
                    <a:pt x="119" y="5209"/>
                    <a:pt x="83" y="5592"/>
                    <a:pt x="83" y="6012"/>
                  </a:cubicBezTo>
                  <a:cubicBezTo>
                    <a:pt x="37" y="6423"/>
                    <a:pt x="37" y="6842"/>
                    <a:pt x="37" y="7225"/>
                  </a:cubicBezTo>
                  <a:cubicBezTo>
                    <a:pt x="1" y="8065"/>
                    <a:pt x="37" y="8895"/>
                    <a:pt x="119" y="9734"/>
                  </a:cubicBezTo>
                  <a:cubicBezTo>
                    <a:pt x="192" y="10573"/>
                    <a:pt x="347" y="11367"/>
                    <a:pt x="576" y="12170"/>
                  </a:cubicBezTo>
                  <a:cubicBezTo>
                    <a:pt x="685" y="12471"/>
                    <a:pt x="804" y="12808"/>
                    <a:pt x="950" y="13119"/>
                  </a:cubicBezTo>
                  <a:cubicBezTo>
                    <a:pt x="995" y="13155"/>
                    <a:pt x="1032" y="13192"/>
                    <a:pt x="1068" y="13192"/>
                  </a:cubicBezTo>
                  <a:lnTo>
                    <a:pt x="1141" y="13192"/>
                  </a:lnTo>
                  <a:cubicBezTo>
                    <a:pt x="1178" y="13155"/>
                    <a:pt x="1223" y="13119"/>
                    <a:pt x="1223" y="13082"/>
                  </a:cubicBezTo>
                  <a:lnTo>
                    <a:pt x="1223" y="13036"/>
                  </a:lnTo>
                  <a:lnTo>
                    <a:pt x="1223" y="13000"/>
                  </a:lnTo>
                  <a:cubicBezTo>
                    <a:pt x="1178" y="12891"/>
                    <a:pt x="1105" y="12772"/>
                    <a:pt x="1068" y="12662"/>
                  </a:cubicBezTo>
                  <a:cubicBezTo>
                    <a:pt x="1032" y="12544"/>
                    <a:pt x="995" y="12434"/>
                    <a:pt x="950" y="12316"/>
                  </a:cubicBezTo>
                  <a:cubicBezTo>
                    <a:pt x="877" y="12088"/>
                    <a:pt x="804" y="11860"/>
                    <a:pt x="767" y="11632"/>
                  </a:cubicBezTo>
                  <a:cubicBezTo>
                    <a:pt x="649" y="11175"/>
                    <a:pt x="539" y="10683"/>
                    <a:pt x="493" y="10227"/>
                  </a:cubicBezTo>
                  <a:cubicBezTo>
                    <a:pt x="265" y="8594"/>
                    <a:pt x="311" y="6961"/>
                    <a:pt x="347" y="5282"/>
                  </a:cubicBezTo>
                  <a:lnTo>
                    <a:pt x="347" y="4297"/>
                  </a:lnTo>
                  <a:cubicBezTo>
                    <a:pt x="384" y="4105"/>
                    <a:pt x="384" y="3914"/>
                    <a:pt x="384" y="3768"/>
                  </a:cubicBezTo>
                  <a:cubicBezTo>
                    <a:pt x="384" y="3576"/>
                    <a:pt x="384" y="3385"/>
                    <a:pt x="420" y="3193"/>
                  </a:cubicBezTo>
                  <a:cubicBezTo>
                    <a:pt x="457" y="2509"/>
                    <a:pt x="539" y="1788"/>
                    <a:pt x="612" y="1068"/>
                  </a:cubicBezTo>
                  <a:cubicBezTo>
                    <a:pt x="612" y="995"/>
                    <a:pt x="649" y="912"/>
                    <a:pt x="649" y="840"/>
                  </a:cubicBezTo>
                  <a:cubicBezTo>
                    <a:pt x="685" y="575"/>
                    <a:pt x="722" y="310"/>
                    <a:pt x="767" y="37"/>
                  </a:cubicBezTo>
                  <a:cubicBezTo>
                    <a:pt x="767" y="37"/>
                    <a:pt x="767" y="0"/>
                    <a:pt x="722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4" name="Google Shape;5314;p60"/>
            <p:cNvSpPr/>
            <p:nvPr/>
          </p:nvSpPr>
          <p:spPr>
            <a:xfrm>
              <a:off x="7891965" y="3348642"/>
              <a:ext cx="108842" cy="95453"/>
            </a:xfrm>
            <a:custGeom>
              <a:avLst/>
              <a:gdLst/>
              <a:ahLst/>
              <a:cxnLst/>
              <a:rect l="l" t="t" r="r" b="b"/>
              <a:pathLst>
                <a:path w="1260" h="1105" extrusionOk="0">
                  <a:moveTo>
                    <a:pt x="1214" y="1"/>
                  </a:moveTo>
                  <a:cubicBezTo>
                    <a:pt x="1177" y="1"/>
                    <a:pt x="1141" y="1"/>
                    <a:pt x="1141" y="46"/>
                  </a:cubicBezTo>
                  <a:cubicBezTo>
                    <a:pt x="1141" y="83"/>
                    <a:pt x="1104" y="156"/>
                    <a:pt x="1104" y="192"/>
                  </a:cubicBezTo>
                  <a:cubicBezTo>
                    <a:pt x="1068" y="275"/>
                    <a:pt x="1031" y="348"/>
                    <a:pt x="986" y="420"/>
                  </a:cubicBezTo>
                  <a:cubicBezTo>
                    <a:pt x="949" y="576"/>
                    <a:pt x="876" y="731"/>
                    <a:pt x="803" y="840"/>
                  </a:cubicBezTo>
                  <a:cubicBezTo>
                    <a:pt x="758" y="877"/>
                    <a:pt x="721" y="913"/>
                    <a:pt x="685" y="959"/>
                  </a:cubicBezTo>
                  <a:cubicBezTo>
                    <a:pt x="648" y="959"/>
                    <a:pt x="648" y="995"/>
                    <a:pt x="612" y="995"/>
                  </a:cubicBezTo>
                  <a:lnTo>
                    <a:pt x="420" y="995"/>
                  </a:lnTo>
                  <a:cubicBezTo>
                    <a:pt x="420" y="959"/>
                    <a:pt x="383" y="913"/>
                    <a:pt x="383" y="913"/>
                  </a:cubicBezTo>
                  <a:cubicBezTo>
                    <a:pt x="301" y="840"/>
                    <a:pt x="265" y="767"/>
                    <a:pt x="228" y="649"/>
                  </a:cubicBezTo>
                  <a:cubicBezTo>
                    <a:pt x="192" y="576"/>
                    <a:pt x="155" y="503"/>
                    <a:pt x="155" y="384"/>
                  </a:cubicBezTo>
                  <a:cubicBezTo>
                    <a:pt x="119" y="311"/>
                    <a:pt x="73" y="229"/>
                    <a:pt x="73" y="156"/>
                  </a:cubicBezTo>
                  <a:lnTo>
                    <a:pt x="37" y="156"/>
                  </a:lnTo>
                  <a:cubicBezTo>
                    <a:pt x="0" y="156"/>
                    <a:pt x="0" y="192"/>
                    <a:pt x="0" y="192"/>
                  </a:cubicBezTo>
                  <a:cubicBezTo>
                    <a:pt x="37" y="275"/>
                    <a:pt x="37" y="384"/>
                    <a:pt x="73" y="457"/>
                  </a:cubicBezTo>
                  <a:cubicBezTo>
                    <a:pt x="119" y="576"/>
                    <a:pt x="155" y="685"/>
                    <a:pt x="228" y="804"/>
                  </a:cubicBezTo>
                  <a:cubicBezTo>
                    <a:pt x="228" y="877"/>
                    <a:pt x="265" y="913"/>
                    <a:pt x="301" y="959"/>
                  </a:cubicBezTo>
                  <a:cubicBezTo>
                    <a:pt x="301" y="995"/>
                    <a:pt x="347" y="1032"/>
                    <a:pt x="383" y="1068"/>
                  </a:cubicBezTo>
                  <a:cubicBezTo>
                    <a:pt x="420" y="1068"/>
                    <a:pt x="420" y="1105"/>
                    <a:pt x="456" y="1105"/>
                  </a:cubicBezTo>
                  <a:lnTo>
                    <a:pt x="648" y="1105"/>
                  </a:lnTo>
                  <a:cubicBezTo>
                    <a:pt x="685" y="1105"/>
                    <a:pt x="721" y="1068"/>
                    <a:pt x="758" y="1032"/>
                  </a:cubicBezTo>
                  <a:cubicBezTo>
                    <a:pt x="803" y="995"/>
                    <a:pt x="840" y="959"/>
                    <a:pt x="876" y="913"/>
                  </a:cubicBezTo>
                  <a:cubicBezTo>
                    <a:pt x="949" y="840"/>
                    <a:pt x="986" y="731"/>
                    <a:pt x="1068" y="649"/>
                  </a:cubicBezTo>
                  <a:cubicBezTo>
                    <a:pt x="1141" y="457"/>
                    <a:pt x="1214" y="275"/>
                    <a:pt x="1259" y="83"/>
                  </a:cubicBezTo>
                  <a:cubicBezTo>
                    <a:pt x="1259" y="46"/>
                    <a:pt x="1259" y="1"/>
                    <a:pt x="1214" y="1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5" name="Google Shape;5315;p60"/>
            <p:cNvSpPr/>
            <p:nvPr/>
          </p:nvSpPr>
          <p:spPr>
            <a:xfrm>
              <a:off x="7852574" y="3506294"/>
              <a:ext cx="160844" cy="122231"/>
            </a:xfrm>
            <a:custGeom>
              <a:avLst/>
              <a:gdLst/>
              <a:ahLst/>
              <a:cxnLst/>
              <a:rect l="l" t="t" r="r" b="b"/>
              <a:pathLst>
                <a:path w="1862" h="1415" extrusionOk="0">
                  <a:moveTo>
                    <a:pt x="1752" y="0"/>
                  </a:moveTo>
                  <a:cubicBezTo>
                    <a:pt x="1715" y="0"/>
                    <a:pt x="1715" y="0"/>
                    <a:pt x="1670" y="46"/>
                  </a:cubicBezTo>
                  <a:cubicBezTo>
                    <a:pt x="1633" y="155"/>
                    <a:pt x="1597" y="228"/>
                    <a:pt x="1560" y="347"/>
                  </a:cubicBezTo>
                  <a:cubicBezTo>
                    <a:pt x="1487" y="575"/>
                    <a:pt x="1369" y="803"/>
                    <a:pt x="1214" y="995"/>
                  </a:cubicBezTo>
                  <a:cubicBezTo>
                    <a:pt x="1177" y="1031"/>
                    <a:pt x="1104" y="1104"/>
                    <a:pt x="1068" y="1141"/>
                  </a:cubicBezTo>
                  <a:cubicBezTo>
                    <a:pt x="1031" y="1186"/>
                    <a:pt x="985" y="1223"/>
                    <a:pt x="949" y="1223"/>
                  </a:cubicBezTo>
                  <a:cubicBezTo>
                    <a:pt x="912" y="1223"/>
                    <a:pt x="876" y="1259"/>
                    <a:pt x="876" y="1259"/>
                  </a:cubicBezTo>
                  <a:lnTo>
                    <a:pt x="803" y="1259"/>
                  </a:lnTo>
                  <a:cubicBezTo>
                    <a:pt x="757" y="1259"/>
                    <a:pt x="757" y="1223"/>
                    <a:pt x="721" y="1223"/>
                  </a:cubicBezTo>
                  <a:cubicBezTo>
                    <a:pt x="684" y="1223"/>
                    <a:pt x="684" y="1186"/>
                    <a:pt x="648" y="1186"/>
                  </a:cubicBezTo>
                  <a:cubicBezTo>
                    <a:pt x="611" y="1141"/>
                    <a:pt x="575" y="1104"/>
                    <a:pt x="529" y="1068"/>
                  </a:cubicBezTo>
                  <a:lnTo>
                    <a:pt x="529" y="1031"/>
                  </a:lnTo>
                  <a:cubicBezTo>
                    <a:pt x="420" y="913"/>
                    <a:pt x="347" y="767"/>
                    <a:pt x="265" y="612"/>
                  </a:cubicBezTo>
                  <a:lnTo>
                    <a:pt x="301" y="612"/>
                  </a:lnTo>
                  <a:cubicBezTo>
                    <a:pt x="265" y="539"/>
                    <a:pt x="228" y="457"/>
                    <a:pt x="192" y="347"/>
                  </a:cubicBezTo>
                  <a:cubicBezTo>
                    <a:pt x="155" y="311"/>
                    <a:pt x="119" y="228"/>
                    <a:pt x="119" y="155"/>
                  </a:cubicBezTo>
                  <a:cubicBezTo>
                    <a:pt x="73" y="119"/>
                    <a:pt x="73" y="119"/>
                    <a:pt x="37" y="119"/>
                  </a:cubicBezTo>
                  <a:cubicBezTo>
                    <a:pt x="0" y="155"/>
                    <a:pt x="0" y="155"/>
                    <a:pt x="37" y="192"/>
                  </a:cubicBezTo>
                  <a:lnTo>
                    <a:pt x="37" y="228"/>
                  </a:lnTo>
                  <a:cubicBezTo>
                    <a:pt x="73" y="311"/>
                    <a:pt x="119" y="420"/>
                    <a:pt x="155" y="539"/>
                  </a:cubicBezTo>
                  <a:cubicBezTo>
                    <a:pt x="192" y="685"/>
                    <a:pt x="265" y="803"/>
                    <a:pt x="301" y="913"/>
                  </a:cubicBezTo>
                  <a:cubicBezTo>
                    <a:pt x="383" y="1031"/>
                    <a:pt x="456" y="1141"/>
                    <a:pt x="529" y="1259"/>
                  </a:cubicBezTo>
                  <a:cubicBezTo>
                    <a:pt x="575" y="1296"/>
                    <a:pt x="611" y="1332"/>
                    <a:pt x="684" y="1332"/>
                  </a:cubicBezTo>
                  <a:cubicBezTo>
                    <a:pt x="721" y="1369"/>
                    <a:pt x="803" y="1369"/>
                    <a:pt x="839" y="1414"/>
                  </a:cubicBezTo>
                  <a:cubicBezTo>
                    <a:pt x="912" y="1414"/>
                    <a:pt x="949" y="1369"/>
                    <a:pt x="985" y="1369"/>
                  </a:cubicBezTo>
                  <a:cubicBezTo>
                    <a:pt x="1068" y="1332"/>
                    <a:pt x="1104" y="1296"/>
                    <a:pt x="1177" y="1259"/>
                  </a:cubicBezTo>
                  <a:cubicBezTo>
                    <a:pt x="1259" y="1186"/>
                    <a:pt x="1369" y="1068"/>
                    <a:pt x="1442" y="958"/>
                  </a:cubicBezTo>
                  <a:cubicBezTo>
                    <a:pt x="1524" y="840"/>
                    <a:pt x="1597" y="730"/>
                    <a:pt x="1633" y="575"/>
                  </a:cubicBezTo>
                  <a:cubicBezTo>
                    <a:pt x="1715" y="457"/>
                    <a:pt x="1752" y="347"/>
                    <a:pt x="1788" y="192"/>
                  </a:cubicBezTo>
                  <a:cubicBezTo>
                    <a:pt x="1825" y="155"/>
                    <a:pt x="1825" y="119"/>
                    <a:pt x="1825" y="82"/>
                  </a:cubicBezTo>
                  <a:cubicBezTo>
                    <a:pt x="1861" y="46"/>
                    <a:pt x="1825" y="0"/>
                    <a:pt x="1788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6" name="Google Shape;5316;p60"/>
            <p:cNvSpPr/>
            <p:nvPr/>
          </p:nvSpPr>
          <p:spPr>
            <a:xfrm>
              <a:off x="7740620" y="3654444"/>
              <a:ext cx="417746" cy="197125"/>
            </a:xfrm>
            <a:custGeom>
              <a:avLst/>
              <a:gdLst/>
              <a:ahLst/>
              <a:cxnLst/>
              <a:rect l="l" t="t" r="r" b="b"/>
              <a:pathLst>
                <a:path w="4836" h="2282" extrusionOk="0">
                  <a:moveTo>
                    <a:pt x="4754" y="0"/>
                  </a:moveTo>
                  <a:cubicBezTo>
                    <a:pt x="4717" y="0"/>
                    <a:pt x="4717" y="0"/>
                    <a:pt x="4681" y="37"/>
                  </a:cubicBezTo>
                  <a:cubicBezTo>
                    <a:pt x="4644" y="73"/>
                    <a:pt x="4608" y="156"/>
                    <a:pt x="4562" y="192"/>
                  </a:cubicBezTo>
                  <a:cubicBezTo>
                    <a:pt x="4526" y="265"/>
                    <a:pt x="4489" y="301"/>
                    <a:pt x="4453" y="384"/>
                  </a:cubicBezTo>
                  <a:cubicBezTo>
                    <a:pt x="4380" y="493"/>
                    <a:pt x="4298" y="648"/>
                    <a:pt x="4188" y="758"/>
                  </a:cubicBezTo>
                  <a:cubicBezTo>
                    <a:pt x="3960" y="1068"/>
                    <a:pt x="3695" y="1332"/>
                    <a:pt x="3385" y="1597"/>
                  </a:cubicBezTo>
                  <a:lnTo>
                    <a:pt x="3385" y="1560"/>
                  </a:lnTo>
                  <a:cubicBezTo>
                    <a:pt x="3276" y="1670"/>
                    <a:pt x="3157" y="1752"/>
                    <a:pt x="3048" y="1825"/>
                  </a:cubicBezTo>
                  <a:cubicBezTo>
                    <a:pt x="2966" y="1861"/>
                    <a:pt x="2856" y="1934"/>
                    <a:pt x="2738" y="1980"/>
                  </a:cubicBezTo>
                  <a:lnTo>
                    <a:pt x="2701" y="1980"/>
                  </a:lnTo>
                  <a:cubicBezTo>
                    <a:pt x="2592" y="2053"/>
                    <a:pt x="2437" y="2090"/>
                    <a:pt x="2327" y="2090"/>
                  </a:cubicBezTo>
                  <a:cubicBezTo>
                    <a:pt x="2268" y="2108"/>
                    <a:pt x="2211" y="2117"/>
                    <a:pt x="2158" y="2117"/>
                  </a:cubicBezTo>
                  <a:cubicBezTo>
                    <a:pt x="2106" y="2117"/>
                    <a:pt x="2058" y="2108"/>
                    <a:pt x="2017" y="2090"/>
                  </a:cubicBezTo>
                  <a:cubicBezTo>
                    <a:pt x="1907" y="2090"/>
                    <a:pt x="1789" y="2053"/>
                    <a:pt x="1716" y="2017"/>
                  </a:cubicBezTo>
                  <a:cubicBezTo>
                    <a:pt x="1643" y="2017"/>
                    <a:pt x="1597" y="1980"/>
                    <a:pt x="1524" y="1934"/>
                  </a:cubicBezTo>
                  <a:cubicBezTo>
                    <a:pt x="1451" y="1898"/>
                    <a:pt x="1369" y="1861"/>
                    <a:pt x="1333" y="1788"/>
                  </a:cubicBezTo>
                  <a:cubicBezTo>
                    <a:pt x="1105" y="1633"/>
                    <a:pt x="913" y="1405"/>
                    <a:pt x="767" y="1177"/>
                  </a:cubicBezTo>
                  <a:cubicBezTo>
                    <a:pt x="612" y="1022"/>
                    <a:pt x="503" y="840"/>
                    <a:pt x="384" y="685"/>
                  </a:cubicBezTo>
                  <a:cubicBezTo>
                    <a:pt x="274" y="493"/>
                    <a:pt x="156" y="338"/>
                    <a:pt x="83" y="192"/>
                  </a:cubicBezTo>
                  <a:cubicBezTo>
                    <a:pt x="46" y="156"/>
                    <a:pt x="46" y="156"/>
                    <a:pt x="1" y="156"/>
                  </a:cubicBezTo>
                  <a:lnTo>
                    <a:pt x="1" y="229"/>
                  </a:lnTo>
                  <a:cubicBezTo>
                    <a:pt x="156" y="457"/>
                    <a:pt x="311" y="685"/>
                    <a:pt x="457" y="913"/>
                  </a:cubicBezTo>
                  <a:cubicBezTo>
                    <a:pt x="612" y="1177"/>
                    <a:pt x="804" y="1442"/>
                    <a:pt x="1032" y="1633"/>
                  </a:cubicBezTo>
                  <a:cubicBezTo>
                    <a:pt x="1105" y="1752"/>
                    <a:pt x="1223" y="1861"/>
                    <a:pt x="1333" y="1934"/>
                  </a:cubicBezTo>
                  <a:cubicBezTo>
                    <a:pt x="1451" y="2017"/>
                    <a:pt x="1561" y="2090"/>
                    <a:pt x="1716" y="2162"/>
                  </a:cubicBezTo>
                  <a:cubicBezTo>
                    <a:pt x="1752" y="2162"/>
                    <a:pt x="1825" y="2208"/>
                    <a:pt x="1871" y="2245"/>
                  </a:cubicBezTo>
                  <a:cubicBezTo>
                    <a:pt x="1944" y="2245"/>
                    <a:pt x="2017" y="2245"/>
                    <a:pt x="2099" y="2281"/>
                  </a:cubicBezTo>
                  <a:cubicBezTo>
                    <a:pt x="2245" y="2281"/>
                    <a:pt x="2400" y="2245"/>
                    <a:pt x="2555" y="2245"/>
                  </a:cubicBezTo>
                  <a:cubicBezTo>
                    <a:pt x="2665" y="2208"/>
                    <a:pt x="2783" y="2162"/>
                    <a:pt x="2893" y="2090"/>
                  </a:cubicBezTo>
                  <a:cubicBezTo>
                    <a:pt x="3011" y="2053"/>
                    <a:pt x="3121" y="1980"/>
                    <a:pt x="3239" y="1898"/>
                  </a:cubicBezTo>
                  <a:cubicBezTo>
                    <a:pt x="3349" y="1825"/>
                    <a:pt x="3467" y="1752"/>
                    <a:pt x="3577" y="1670"/>
                  </a:cubicBezTo>
                  <a:cubicBezTo>
                    <a:pt x="3695" y="1597"/>
                    <a:pt x="3805" y="1478"/>
                    <a:pt x="3878" y="1405"/>
                  </a:cubicBezTo>
                  <a:cubicBezTo>
                    <a:pt x="4106" y="1214"/>
                    <a:pt x="4261" y="986"/>
                    <a:pt x="4416" y="758"/>
                  </a:cubicBezTo>
                  <a:cubicBezTo>
                    <a:pt x="4489" y="648"/>
                    <a:pt x="4562" y="530"/>
                    <a:pt x="4644" y="420"/>
                  </a:cubicBezTo>
                  <a:cubicBezTo>
                    <a:pt x="4681" y="384"/>
                    <a:pt x="4717" y="338"/>
                    <a:pt x="4754" y="265"/>
                  </a:cubicBezTo>
                  <a:cubicBezTo>
                    <a:pt x="4754" y="229"/>
                    <a:pt x="4790" y="156"/>
                    <a:pt x="4836" y="73"/>
                  </a:cubicBezTo>
                  <a:lnTo>
                    <a:pt x="4836" y="37"/>
                  </a:lnTo>
                  <a:lnTo>
                    <a:pt x="4790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7" name="Google Shape;5317;p60"/>
            <p:cNvSpPr/>
            <p:nvPr/>
          </p:nvSpPr>
          <p:spPr>
            <a:xfrm>
              <a:off x="7813183" y="3880599"/>
              <a:ext cx="292405" cy="188919"/>
            </a:xfrm>
            <a:custGeom>
              <a:avLst/>
              <a:gdLst/>
              <a:ahLst/>
              <a:cxnLst/>
              <a:rect l="l" t="t" r="r" b="b"/>
              <a:pathLst>
                <a:path w="3385" h="2187" extrusionOk="0">
                  <a:moveTo>
                    <a:pt x="3312" y="1"/>
                  </a:moveTo>
                  <a:cubicBezTo>
                    <a:pt x="3266" y="1"/>
                    <a:pt x="3229" y="46"/>
                    <a:pt x="3229" y="46"/>
                  </a:cubicBezTo>
                  <a:cubicBezTo>
                    <a:pt x="3193" y="119"/>
                    <a:pt x="3157" y="229"/>
                    <a:pt x="3120" y="311"/>
                  </a:cubicBezTo>
                  <a:cubicBezTo>
                    <a:pt x="3038" y="384"/>
                    <a:pt x="3001" y="457"/>
                    <a:pt x="2928" y="575"/>
                  </a:cubicBezTo>
                  <a:cubicBezTo>
                    <a:pt x="2810" y="767"/>
                    <a:pt x="2664" y="959"/>
                    <a:pt x="2545" y="1141"/>
                  </a:cubicBezTo>
                  <a:cubicBezTo>
                    <a:pt x="2354" y="1369"/>
                    <a:pt x="2171" y="1597"/>
                    <a:pt x="1943" y="1789"/>
                  </a:cubicBezTo>
                  <a:cubicBezTo>
                    <a:pt x="1825" y="1871"/>
                    <a:pt x="1715" y="1944"/>
                    <a:pt x="1597" y="1980"/>
                  </a:cubicBezTo>
                  <a:cubicBezTo>
                    <a:pt x="1524" y="2017"/>
                    <a:pt x="1441" y="2053"/>
                    <a:pt x="1332" y="2053"/>
                  </a:cubicBezTo>
                  <a:lnTo>
                    <a:pt x="1213" y="2053"/>
                  </a:lnTo>
                  <a:cubicBezTo>
                    <a:pt x="1140" y="2053"/>
                    <a:pt x="1067" y="2017"/>
                    <a:pt x="1031" y="1980"/>
                  </a:cubicBezTo>
                  <a:lnTo>
                    <a:pt x="1031" y="2017"/>
                  </a:lnTo>
                  <a:cubicBezTo>
                    <a:pt x="912" y="1944"/>
                    <a:pt x="839" y="1907"/>
                    <a:pt x="721" y="1825"/>
                  </a:cubicBezTo>
                  <a:lnTo>
                    <a:pt x="757" y="1825"/>
                  </a:lnTo>
                  <a:cubicBezTo>
                    <a:pt x="611" y="1716"/>
                    <a:pt x="456" y="1597"/>
                    <a:pt x="347" y="1451"/>
                  </a:cubicBezTo>
                  <a:cubicBezTo>
                    <a:pt x="265" y="1333"/>
                    <a:pt x="192" y="1187"/>
                    <a:pt x="119" y="1068"/>
                  </a:cubicBezTo>
                  <a:lnTo>
                    <a:pt x="119" y="1031"/>
                  </a:lnTo>
                  <a:cubicBezTo>
                    <a:pt x="119" y="1031"/>
                    <a:pt x="73" y="995"/>
                    <a:pt x="73" y="959"/>
                  </a:cubicBezTo>
                  <a:cubicBezTo>
                    <a:pt x="73" y="959"/>
                    <a:pt x="73" y="913"/>
                    <a:pt x="37" y="913"/>
                  </a:cubicBezTo>
                  <a:cubicBezTo>
                    <a:pt x="37" y="959"/>
                    <a:pt x="0" y="959"/>
                    <a:pt x="0" y="995"/>
                  </a:cubicBezTo>
                  <a:cubicBezTo>
                    <a:pt x="37" y="1104"/>
                    <a:pt x="119" y="1223"/>
                    <a:pt x="192" y="1333"/>
                  </a:cubicBezTo>
                  <a:cubicBezTo>
                    <a:pt x="265" y="1451"/>
                    <a:pt x="383" y="1597"/>
                    <a:pt x="456" y="1716"/>
                  </a:cubicBezTo>
                  <a:cubicBezTo>
                    <a:pt x="575" y="1825"/>
                    <a:pt x="684" y="1907"/>
                    <a:pt x="839" y="2017"/>
                  </a:cubicBezTo>
                  <a:cubicBezTo>
                    <a:pt x="949" y="2099"/>
                    <a:pt x="1067" y="2172"/>
                    <a:pt x="1213" y="2172"/>
                  </a:cubicBezTo>
                  <a:cubicBezTo>
                    <a:pt x="1248" y="2183"/>
                    <a:pt x="1286" y="2187"/>
                    <a:pt x="1325" y="2187"/>
                  </a:cubicBezTo>
                  <a:cubicBezTo>
                    <a:pt x="1419" y="2187"/>
                    <a:pt x="1519" y="2161"/>
                    <a:pt x="1597" y="2135"/>
                  </a:cubicBezTo>
                  <a:cubicBezTo>
                    <a:pt x="1752" y="2099"/>
                    <a:pt x="1861" y="2017"/>
                    <a:pt x="1980" y="1944"/>
                  </a:cubicBezTo>
                  <a:cubicBezTo>
                    <a:pt x="2244" y="1752"/>
                    <a:pt x="2472" y="1488"/>
                    <a:pt x="2664" y="1223"/>
                  </a:cubicBezTo>
                  <a:cubicBezTo>
                    <a:pt x="2810" y="1031"/>
                    <a:pt x="2965" y="840"/>
                    <a:pt x="3084" y="648"/>
                  </a:cubicBezTo>
                  <a:cubicBezTo>
                    <a:pt x="3120" y="575"/>
                    <a:pt x="3193" y="457"/>
                    <a:pt x="3229" y="384"/>
                  </a:cubicBezTo>
                  <a:cubicBezTo>
                    <a:pt x="3266" y="311"/>
                    <a:pt x="3312" y="229"/>
                    <a:pt x="3385" y="119"/>
                  </a:cubicBezTo>
                  <a:cubicBezTo>
                    <a:pt x="3385" y="83"/>
                    <a:pt x="3385" y="46"/>
                    <a:pt x="3348" y="46"/>
                  </a:cubicBezTo>
                  <a:lnTo>
                    <a:pt x="3312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8" name="Google Shape;5318;p60"/>
            <p:cNvSpPr/>
            <p:nvPr/>
          </p:nvSpPr>
          <p:spPr>
            <a:xfrm>
              <a:off x="7737510" y="4084726"/>
              <a:ext cx="410662" cy="193929"/>
            </a:xfrm>
            <a:custGeom>
              <a:avLst/>
              <a:gdLst/>
              <a:ahLst/>
              <a:cxnLst/>
              <a:rect l="l" t="t" r="r" b="b"/>
              <a:pathLst>
                <a:path w="4754" h="2245" extrusionOk="0">
                  <a:moveTo>
                    <a:pt x="4680" y="0"/>
                  </a:moveTo>
                  <a:lnTo>
                    <a:pt x="4644" y="37"/>
                  </a:lnTo>
                  <a:cubicBezTo>
                    <a:pt x="4598" y="73"/>
                    <a:pt x="4562" y="110"/>
                    <a:pt x="4562" y="146"/>
                  </a:cubicBezTo>
                  <a:cubicBezTo>
                    <a:pt x="4525" y="146"/>
                    <a:pt x="4489" y="192"/>
                    <a:pt x="4452" y="228"/>
                  </a:cubicBezTo>
                  <a:cubicBezTo>
                    <a:pt x="4416" y="301"/>
                    <a:pt x="4334" y="374"/>
                    <a:pt x="4297" y="457"/>
                  </a:cubicBezTo>
                  <a:lnTo>
                    <a:pt x="4297" y="493"/>
                  </a:lnTo>
                  <a:cubicBezTo>
                    <a:pt x="4105" y="685"/>
                    <a:pt x="3960" y="913"/>
                    <a:pt x="3768" y="1104"/>
                  </a:cubicBezTo>
                  <a:cubicBezTo>
                    <a:pt x="3576" y="1332"/>
                    <a:pt x="3348" y="1560"/>
                    <a:pt x="3120" y="1706"/>
                  </a:cubicBezTo>
                  <a:lnTo>
                    <a:pt x="3157" y="1706"/>
                  </a:lnTo>
                  <a:cubicBezTo>
                    <a:pt x="3002" y="1825"/>
                    <a:pt x="2856" y="1898"/>
                    <a:pt x="2701" y="1971"/>
                  </a:cubicBezTo>
                  <a:cubicBezTo>
                    <a:pt x="2591" y="2016"/>
                    <a:pt x="2473" y="2053"/>
                    <a:pt x="2363" y="2089"/>
                  </a:cubicBezTo>
                  <a:lnTo>
                    <a:pt x="2135" y="2089"/>
                  </a:lnTo>
                  <a:cubicBezTo>
                    <a:pt x="2016" y="2053"/>
                    <a:pt x="1907" y="2053"/>
                    <a:pt x="1788" y="1971"/>
                  </a:cubicBezTo>
                  <a:cubicBezTo>
                    <a:pt x="1597" y="1898"/>
                    <a:pt x="1405" y="1788"/>
                    <a:pt x="1259" y="1670"/>
                  </a:cubicBezTo>
                  <a:cubicBezTo>
                    <a:pt x="995" y="1478"/>
                    <a:pt x="803" y="1250"/>
                    <a:pt x="575" y="1022"/>
                  </a:cubicBezTo>
                  <a:cubicBezTo>
                    <a:pt x="383" y="831"/>
                    <a:pt x="228" y="648"/>
                    <a:pt x="37" y="457"/>
                  </a:cubicBezTo>
                  <a:lnTo>
                    <a:pt x="0" y="457"/>
                  </a:lnTo>
                  <a:lnTo>
                    <a:pt x="0" y="493"/>
                  </a:lnTo>
                  <a:cubicBezTo>
                    <a:pt x="192" y="721"/>
                    <a:pt x="383" y="949"/>
                    <a:pt x="575" y="1141"/>
                  </a:cubicBezTo>
                  <a:cubicBezTo>
                    <a:pt x="803" y="1405"/>
                    <a:pt x="1031" y="1633"/>
                    <a:pt x="1296" y="1825"/>
                  </a:cubicBezTo>
                  <a:cubicBezTo>
                    <a:pt x="1451" y="1934"/>
                    <a:pt x="1560" y="2016"/>
                    <a:pt x="1715" y="2089"/>
                  </a:cubicBezTo>
                  <a:cubicBezTo>
                    <a:pt x="1825" y="2126"/>
                    <a:pt x="1980" y="2199"/>
                    <a:pt x="2089" y="2199"/>
                  </a:cubicBezTo>
                  <a:cubicBezTo>
                    <a:pt x="2171" y="2245"/>
                    <a:pt x="2244" y="2245"/>
                    <a:pt x="2281" y="2245"/>
                  </a:cubicBezTo>
                  <a:cubicBezTo>
                    <a:pt x="2363" y="2245"/>
                    <a:pt x="2436" y="2245"/>
                    <a:pt x="2509" y="2199"/>
                  </a:cubicBezTo>
                  <a:cubicBezTo>
                    <a:pt x="2664" y="2162"/>
                    <a:pt x="2819" y="2126"/>
                    <a:pt x="2929" y="2053"/>
                  </a:cubicBezTo>
                  <a:cubicBezTo>
                    <a:pt x="3120" y="1934"/>
                    <a:pt x="3312" y="1788"/>
                    <a:pt x="3458" y="1670"/>
                  </a:cubicBezTo>
                  <a:cubicBezTo>
                    <a:pt x="3649" y="1515"/>
                    <a:pt x="3804" y="1332"/>
                    <a:pt x="3996" y="1141"/>
                  </a:cubicBezTo>
                  <a:cubicBezTo>
                    <a:pt x="4105" y="986"/>
                    <a:pt x="4261" y="794"/>
                    <a:pt x="4416" y="602"/>
                  </a:cubicBezTo>
                  <a:cubicBezTo>
                    <a:pt x="4452" y="530"/>
                    <a:pt x="4525" y="457"/>
                    <a:pt x="4598" y="338"/>
                  </a:cubicBezTo>
                  <a:cubicBezTo>
                    <a:pt x="4598" y="301"/>
                    <a:pt x="4644" y="265"/>
                    <a:pt x="4680" y="228"/>
                  </a:cubicBezTo>
                  <a:cubicBezTo>
                    <a:pt x="4717" y="192"/>
                    <a:pt x="4717" y="146"/>
                    <a:pt x="4753" y="110"/>
                  </a:cubicBezTo>
                  <a:lnTo>
                    <a:pt x="4753" y="73"/>
                  </a:lnTo>
                  <a:cubicBezTo>
                    <a:pt x="4753" y="37"/>
                    <a:pt x="4753" y="37"/>
                    <a:pt x="4717" y="37"/>
                  </a:cubicBezTo>
                  <a:lnTo>
                    <a:pt x="4680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9" name="Google Shape;5319;p60"/>
            <p:cNvSpPr/>
            <p:nvPr/>
          </p:nvSpPr>
          <p:spPr>
            <a:xfrm>
              <a:off x="7622446" y="4294381"/>
              <a:ext cx="647091" cy="308990"/>
            </a:xfrm>
            <a:custGeom>
              <a:avLst/>
              <a:gdLst/>
              <a:ahLst/>
              <a:cxnLst/>
              <a:rect l="l" t="t" r="r" b="b"/>
              <a:pathLst>
                <a:path w="7491" h="3577" extrusionOk="0">
                  <a:moveTo>
                    <a:pt x="0" y="0"/>
                  </a:moveTo>
                  <a:cubicBezTo>
                    <a:pt x="82" y="1487"/>
                    <a:pt x="685" y="2782"/>
                    <a:pt x="1597" y="3576"/>
                  </a:cubicBezTo>
                  <a:lnTo>
                    <a:pt x="5894" y="3576"/>
                  </a:lnTo>
                  <a:cubicBezTo>
                    <a:pt x="6806" y="2782"/>
                    <a:pt x="7454" y="1487"/>
                    <a:pt x="7490" y="0"/>
                  </a:cubicBezTo>
                  <a:close/>
                </a:path>
              </a:pathLst>
            </a:custGeom>
            <a:solidFill>
              <a:srgbClr val="90AF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0" name="Google Shape;5320;p60"/>
            <p:cNvSpPr/>
            <p:nvPr/>
          </p:nvSpPr>
          <p:spPr>
            <a:xfrm>
              <a:off x="7661837" y="4377051"/>
              <a:ext cx="558808" cy="226322"/>
            </a:xfrm>
            <a:custGeom>
              <a:avLst/>
              <a:gdLst/>
              <a:ahLst/>
              <a:cxnLst/>
              <a:rect l="l" t="t" r="r" b="b"/>
              <a:pathLst>
                <a:path w="6469" h="2620" extrusionOk="0">
                  <a:moveTo>
                    <a:pt x="2737" y="1"/>
                  </a:moveTo>
                  <a:cubicBezTo>
                    <a:pt x="2737" y="1"/>
                    <a:pt x="2701" y="1"/>
                    <a:pt x="2664" y="37"/>
                  </a:cubicBezTo>
                  <a:lnTo>
                    <a:pt x="2628" y="37"/>
                  </a:lnTo>
                  <a:cubicBezTo>
                    <a:pt x="2591" y="37"/>
                    <a:pt x="2591" y="74"/>
                    <a:pt x="2555" y="74"/>
                  </a:cubicBezTo>
                  <a:cubicBezTo>
                    <a:pt x="2509" y="74"/>
                    <a:pt x="2509" y="110"/>
                    <a:pt x="2473" y="110"/>
                  </a:cubicBezTo>
                  <a:cubicBezTo>
                    <a:pt x="2473" y="147"/>
                    <a:pt x="2436" y="147"/>
                    <a:pt x="2436" y="183"/>
                  </a:cubicBezTo>
                  <a:cubicBezTo>
                    <a:pt x="2400" y="183"/>
                    <a:pt x="2363" y="229"/>
                    <a:pt x="2363" y="265"/>
                  </a:cubicBezTo>
                  <a:cubicBezTo>
                    <a:pt x="2281" y="338"/>
                    <a:pt x="2245" y="457"/>
                    <a:pt x="2172" y="530"/>
                  </a:cubicBezTo>
                  <a:cubicBezTo>
                    <a:pt x="2135" y="639"/>
                    <a:pt x="2053" y="758"/>
                    <a:pt x="2017" y="831"/>
                  </a:cubicBezTo>
                  <a:cubicBezTo>
                    <a:pt x="1980" y="868"/>
                    <a:pt x="1944" y="950"/>
                    <a:pt x="1907" y="986"/>
                  </a:cubicBezTo>
                  <a:lnTo>
                    <a:pt x="1825" y="1059"/>
                  </a:lnTo>
                  <a:cubicBezTo>
                    <a:pt x="1789" y="1096"/>
                    <a:pt x="1789" y="1141"/>
                    <a:pt x="1752" y="1141"/>
                  </a:cubicBezTo>
                  <a:cubicBezTo>
                    <a:pt x="1716" y="1178"/>
                    <a:pt x="1679" y="1178"/>
                    <a:pt x="1643" y="1178"/>
                  </a:cubicBezTo>
                  <a:cubicBezTo>
                    <a:pt x="1597" y="1214"/>
                    <a:pt x="1560" y="1214"/>
                    <a:pt x="1560" y="1214"/>
                  </a:cubicBezTo>
                  <a:cubicBezTo>
                    <a:pt x="1524" y="1214"/>
                    <a:pt x="1488" y="1178"/>
                    <a:pt x="1451" y="1178"/>
                  </a:cubicBezTo>
                  <a:cubicBezTo>
                    <a:pt x="1415" y="1141"/>
                    <a:pt x="1369" y="1141"/>
                    <a:pt x="1332" y="1096"/>
                  </a:cubicBezTo>
                  <a:cubicBezTo>
                    <a:pt x="1296" y="1059"/>
                    <a:pt x="1259" y="1023"/>
                    <a:pt x="1259" y="950"/>
                  </a:cubicBezTo>
                  <a:cubicBezTo>
                    <a:pt x="1186" y="868"/>
                    <a:pt x="1141" y="758"/>
                    <a:pt x="1068" y="639"/>
                  </a:cubicBezTo>
                  <a:cubicBezTo>
                    <a:pt x="1031" y="566"/>
                    <a:pt x="995" y="494"/>
                    <a:pt x="913" y="411"/>
                  </a:cubicBezTo>
                  <a:cubicBezTo>
                    <a:pt x="876" y="375"/>
                    <a:pt x="840" y="338"/>
                    <a:pt x="803" y="302"/>
                  </a:cubicBezTo>
                  <a:cubicBezTo>
                    <a:pt x="803" y="265"/>
                    <a:pt x="767" y="265"/>
                    <a:pt x="767" y="265"/>
                  </a:cubicBezTo>
                  <a:cubicBezTo>
                    <a:pt x="730" y="229"/>
                    <a:pt x="685" y="229"/>
                    <a:pt x="685" y="229"/>
                  </a:cubicBezTo>
                  <a:lnTo>
                    <a:pt x="612" y="229"/>
                  </a:lnTo>
                  <a:cubicBezTo>
                    <a:pt x="575" y="229"/>
                    <a:pt x="539" y="265"/>
                    <a:pt x="502" y="265"/>
                  </a:cubicBezTo>
                  <a:cubicBezTo>
                    <a:pt x="457" y="265"/>
                    <a:pt x="457" y="302"/>
                    <a:pt x="420" y="302"/>
                  </a:cubicBezTo>
                  <a:cubicBezTo>
                    <a:pt x="384" y="338"/>
                    <a:pt x="347" y="338"/>
                    <a:pt x="311" y="375"/>
                  </a:cubicBezTo>
                  <a:lnTo>
                    <a:pt x="274" y="411"/>
                  </a:lnTo>
                  <a:cubicBezTo>
                    <a:pt x="229" y="457"/>
                    <a:pt x="229" y="457"/>
                    <a:pt x="192" y="494"/>
                  </a:cubicBezTo>
                  <a:cubicBezTo>
                    <a:pt x="192" y="530"/>
                    <a:pt x="156" y="566"/>
                    <a:pt x="156" y="566"/>
                  </a:cubicBezTo>
                  <a:cubicBezTo>
                    <a:pt x="119" y="603"/>
                    <a:pt x="119" y="639"/>
                    <a:pt x="119" y="685"/>
                  </a:cubicBezTo>
                  <a:lnTo>
                    <a:pt x="119" y="639"/>
                  </a:lnTo>
                  <a:cubicBezTo>
                    <a:pt x="83" y="722"/>
                    <a:pt x="83" y="758"/>
                    <a:pt x="46" y="795"/>
                  </a:cubicBezTo>
                  <a:lnTo>
                    <a:pt x="46" y="950"/>
                  </a:lnTo>
                  <a:cubicBezTo>
                    <a:pt x="46" y="986"/>
                    <a:pt x="1" y="1023"/>
                    <a:pt x="1" y="1059"/>
                  </a:cubicBezTo>
                  <a:cubicBezTo>
                    <a:pt x="311" y="1670"/>
                    <a:pt x="685" y="2199"/>
                    <a:pt x="1141" y="2619"/>
                  </a:cubicBezTo>
                  <a:lnTo>
                    <a:pt x="5438" y="2619"/>
                  </a:lnTo>
                  <a:cubicBezTo>
                    <a:pt x="5857" y="2236"/>
                    <a:pt x="6204" y="1780"/>
                    <a:pt x="6468" y="1287"/>
                  </a:cubicBezTo>
                  <a:lnTo>
                    <a:pt x="6468" y="1287"/>
                  </a:lnTo>
                  <a:lnTo>
                    <a:pt x="6432" y="1324"/>
                  </a:lnTo>
                  <a:cubicBezTo>
                    <a:pt x="6386" y="1369"/>
                    <a:pt x="6313" y="1369"/>
                    <a:pt x="6277" y="1406"/>
                  </a:cubicBezTo>
                  <a:cubicBezTo>
                    <a:pt x="6204" y="1406"/>
                    <a:pt x="6122" y="1442"/>
                    <a:pt x="6085" y="1442"/>
                  </a:cubicBezTo>
                  <a:cubicBezTo>
                    <a:pt x="6012" y="1442"/>
                    <a:pt x="5976" y="1442"/>
                    <a:pt x="5930" y="1406"/>
                  </a:cubicBezTo>
                  <a:cubicBezTo>
                    <a:pt x="5894" y="1406"/>
                    <a:pt x="5857" y="1406"/>
                    <a:pt x="5821" y="1369"/>
                  </a:cubicBezTo>
                  <a:cubicBezTo>
                    <a:pt x="5784" y="1324"/>
                    <a:pt x="5748" y="1324"/>
                    <a:pt x="5748" y="1287"/>
                  </a:cubicBezTo>
                  <a:cubicBezTo>
                    <a:pt x="5702" y="1214"/>
                    <a:pt x="5666" y="1141"/>
                    <a:pt x="5666" y="1059"/>
                  </a:cubicBezTo>
                  <a:cubicBezTo>
                    <a:pt x="5629" y="950"/>
                    <a:pt x="5629" y="868"/>
                    <a:pt x="5629" y="758"/>
                  </a:cubicBezTo>
                  <a:cubicBezTo>
                    <a:pt x="5629" y="685"/>
                    <a:pt x="5629" y="566"/>
                    <a:pt x="5593" y="494"/>
                  </a:cubicBezTo>
                  <a:lnTo>
                    <a:pt x="5593" y="411"/>
                  </a:lnTo>
                  <a:cubicBezTo>
                    <a:pt x="5593" y="375"/>
                    <a:pt x="5556" y="338"/>
                    <a:pt x="5556" y="302"/>
                  </a:cubicBezTo>
                  <a:cubicBezTo>
                    <a:pt x="5556" y="265"/>
                    <a:pt x="5520" y="229"/>
                    <a:pt x="5520" y="183"/>
                  </a:cubicBezTo>
                  <a:cubicBezTo>
                    <a:pt x="5474" y="183"/>
                    <a:pt x="5474" y="147"/>
                    <a:pt x="5438" y="147"/>
                  </a:cubicBezTo>
                  <a:lnTo>
                    <a:pt x="5401" y="110"/>
                  </a:lnTo>
                  <a:lnTo>
                    <a:pt x="5246" y="110"/>
                  </a:lnTo>
                  <a:cubicBezTo>
                    <a:pt x="5210" y="110"/>
                    <a:pt x="5173" y="110"/>
                    <a:pt x="5173" y="147"/>
                  </a:cubicBezTo>
                  <a:cubicBezTo>
                    <a:pt x="5100" y="147"/>
                    <a:pt x="5018" y="183"/>
                    <a:pt x="4981" y="229"/>
                  </a:cubicBezTo>
                  <a:cubicBezTo>
                    <a:pt x="4872" y="302"/>
                    <a:pt x="4790" y="411"/>
                    <a:pt x="4717" y="494"/>
                  </a:cubicBezTo>
                  <a:cubicBezTo>
                    <a:pt x="4717" y="530"/>
                    <a:pt x="4680" y="566"/>
                    <a:pt x="4680" y="603"/>
                  </a:cubicBezTo>
                  <a:cubicBezTo>
                    <a:pt x="4644" y="639"/>
                    <a:pt x="4607" y="685"/>
                    <a:pt x="4607" y="722"/>
                  </a:cubicBezTo>
                  <a:cubicBezTo>
                    <a:pt x="4525" y="795"/>
                    <a:pt x="4489" y="868"/>
                    <a:pt x="4416" y="950"/>
                  </a:cubicBezTo>
                  <a:cubicBezTo>
                    <a:pt x="4379" y="986"/>
                    <a:pt x="4334" y="1023"/>
                    <a:pt x="4297" y="1059"/>
                  </a:cubicBezTo>
                  <a:cubicBezTo>
                    <a:pt x="4297" y="1059"/>
                    <a:pt x="4261" y="1096"/>
                    <a:pt x="4224" y="1096"/>
                  </a:cubicBezTo>
                  <a:cubicBezTo>
                    <a:pt x="4151" y="1141"/>
                    <a:pt x="4069" y="1178"/>
                    <a:pt x="3996" y="1178"/>
                  </a:cubicBezTo>
                  <a:cubicBezTo>
                    <a:pt x="3960" y="1178"/>
                    <a:pt x="3878" y="1178"/>
                    <a:pt x="3805" y="1141"/>
                  </a:cubicBezTo>
                  <a:cubicBezTo>
                    <a:pt x="3768" y="1141"/>
                    <a:pt x="3732" y="1096"/>
                    <a:pt x="3732" y="1059"/>
                  </a:cubicBezTo>
                  <a:cubicBezTo>
                    <a:pt x="3695" y="1059"/>
                    <a:pt x="3650" y="1023"/>
                    <a:pt x="3613" y="986"/>
                  </a:cubicBezTo>
                  <a:cubicBezTo>
                    <a:pt x="3540" y="913"/>
                    <a:pt x="3504" y="795"/>
                    <a:pt x="3467" y="685"/>
                  </a:cubicBezTo>
                  <a:cubicBezTo>
                    <a:pt x="3422" y="603"/>
                    <a:pt x="3385" y="530"/>
                    <a:pt x="3349" y="457"/>
                  </a:cubicBezTo>
                  <a:cubicBezTo>
                    <a:pt x="3312" y="338"/>
                    <a:pt x="3276" y="265"/>
                    <a:pt x="3239" y="183"/>
                  </a:cubicBezTo>
                  <a:lnTo>
                    <a:pt x="3193" y="183"/>
                  </a:lnTo>
                  <a:cubicBezTo>
                    <a:pt x="3193" y="147"/>
                    <a:pt x="3157" y="110"/>
                    <a:pt x="3120" y="74"/>
                  </a:cubicBezTo>
                  <a:cubicBezTo>
                    <a:pt x="3084" y="74"/>
                    <a:pt x="3084" y="37"/>
                    <a:pt x="3047" y="37"/>
                  </a:cubicBezTo>
                  <a:cubicBezTo>
                    <a:pt x="3011" y="37"/>
                    <a:pt x="3011" y="37"/>
                    <a:pt x="2965" y="1"/>
                  </a:cubicBezTo>
                  <a:close/>
                </a:path>
              </a:pathLst>
            </a:custGeom>
            <a:solidFill>
              <a:srgbClr val="FEBF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1" name="Google Shape;5321;p60"/>
            <p:cNvSpPr/>
            <p:nvPr/>
          </p:nvSpPr>
          <p:spPr>
            <a:xfrm>
              <a:off x="7931357" y="4383357"/>
              <a:ext cx="86" cy="8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449B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2" name="Google Shape;5322;p60"/>
            <p:cNvSpPr/>
            <p:nvPr/>
          </p:nvSpPr>
          <p:spPr>
            <a:xfrm>
              <a:off x="7937663" y="4392860"/>
              <a:ext cx="86" cy="8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9B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3" name="Google Shape;5323;p60"/>
            <p:cNvSpPr/>
            <p:nvPr/>
          </p:nvSpPr>
          <p:spPr>
            <a:xfrm>
              <a:off x="7720924" y="4396747"/>
              <a:ext cx="86" cy="8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449B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4" name="Google Shape;5324;p60"/>
            <p:cNvSpPr/>
            <p:nvPr/>
          </p:nvSpPr>
          <p:spPr>
            <a:xfrm>
              <a:off x="7720924" y="4396747"/>
              <a:ext cx="86" cy="8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449B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5" name="Google Shape;5325;p60"/>
            <p:cNvSpPr/>
            <p:nvPr/>
          </p:nvSpPr>
          <p:spPr>
            <a:xfrm>
              <a:off x="7731204" y="4403053"/>
              <a:ext cx="86" cy="8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449B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6" name="Google Shape;5326;p60"/>
            <p:cNvSpPr/>
            <p:nvPr/>
          </p:nvSpPr>
          <p:spPr>
            <a:xfrm>
              <a:off x="7977054" y="4455920"/>
              <a:ext cx="86" cy="8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449B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27" name="Google Shape;5327;p60"/>
          <p:cNvGrpSpPr/>
          <p:nvPr/>
        </p:nvGrpSpPr>
        <p:grpSpPr>
          <a:xfrm>
            <a:off x="892956" y="1476274"/>
            <a:ext cx="1387095" cy="599742"/>
            <a:chOff x="885271" y="2242228"/>
            <a:chExt cx="646182" cy="279379"/>
          </a:xfrm>
        </p:grpSpPr>
        <p:sp>
          <p:nvSpPr>
            <p:cNvPr id="5328" name="Google Shape;5328;p60"/>
            <p:cNvSpPr/>
            <p:nvPr/>
          </p:nvSpPr>
          <p:spPr>
            <a:xfrm>
              <a:off x="888137" y="2331745"/>
              <a:ext cx="643316" cy="189861"/>
            </a:xfrm>
            <a:custGeom>
              <a:avLst/>
              <a:gdLst/>
              <a:ahLst/>
              <a:cxnLst/>
              <a:rect l="l" t="t" r="r" b="b"/>
              <a:pathLst>
                <a:path w="16385" h="4836" extrusionOk="0">
                  <a:moveTo>
                    <a:pt x="8859" y="995"/>
                  </a:moveTo>
                  <a:cubicBezTo>
                    <a:pt x="8895" y="995"/>
                    <a:pt x="8977" y="1032"/>
                    <a:pt x="9014" y="1068"/>
                  </a:cubicBezTo>
                  <a:cubicBezTo>
                    <a:pt x="9050" y="1068"/>
                    <a:pt x="9087" y="1105"/>
                    <a:pt x="9123" y="1105"/>
                  </a:cubicBezTo>
                  <a:lnTo>
                    <a:pt x="9123" y="1141"/>
                  </a:lnTo>
                  <a:lnTo>
                    <a:pt x="9160" y="1187"/>
                  </a:lnTo>
                  <a:lnTo>
                    <a:pt x="9160" y="1223"/>
                  </a:lnTo>
                  <a:cubicBezTo>
                    <a:pt x="9160" y="1223"/>
                    <a:pt x="9123" y="1223"/>
                    <a:pt x="9123" y="1260"/>
                  </a:cubicBezTo>
                  <a:cubicBezTo>
                    <a:pt x="9123" y="1260"/>
                    <a:pt x="9087" y="1296"/>
                    <a:pt x="9050" y="1296"/>
                  </a:cubicBezTo>
                  <a:cubicBezTo>
                    <a:pt x="8932" y="1369"/>
                    <a:pt x="8822" y="1415"/>
                    <a:pt x="8704" y="1451"/>
                  </a:cubicBezTo>
                  <a:cubicBezTo>
                    <a:pt x="8594" y="1488"/>
                    <a:pt x="8476" y="1524"/>
                    <a:pt x="8366" y="1561"/>
                  </a:cubicBezTo>
                  <a:lnTo>
                    <a:pt x="8293" y="1597"/>
                  </a:lnTo>
                  <a:lnTo>
                    <a:pt x="8211" y="1597"/>
                  </a:lnTo>
                  <a:cubicBezTo>
                    <a:pt x="8174" y="1643"/>
                    <a:pt x="8138" y="1643"/>
                    <a:pt x="8101" y="1643"/>
                  </a:cubicBezTo>
                  <a:lnTo>
                    <a:pt x="8065" y="1680"/>
                  </a:lnTo>
                  <a:lnTo>
                    <a:pt x="8019" y="1680"/>
                  </a:lnTo>
                  <a:cubicBezTo>
                    <a:pt x="7682" y="1789"/>
                    <a:pt x="7381" y="1908"/>
                    <a:pt x="7034" y="2017"/>
                  </a:cubicBezTo>
                  <a:lnTo>
                    <a:pt x="6614" y="2136"/>
                  </a:lnTo>
                  <a:cubicBezTo>
                    <a:pt x="6843" y="1981"/>
                    <a:pt x="7071" y="1826"/>
                    <a:pt x="7299" y="1716"/>
                  </a:cubicBezTo>
                  <a:cubicBezTo>
                    <a:pt x="7755" y="1451"/>
                    <a:pt x="8293" y="1187"/>
                    <a:pt x="8859" y="995"/>
                  </a:cubicBezTo>
                  <a:close/>
                  <a:moveTo>
                    <a:pt x="13192" y="1"/>
                  </a:moveTo>
                  <a:cubicBezTo>
                    <a:pt x="12927" y="1"/>
                    <a:pt x="12626" y="1"/>
                    <a:pt x="12280" y="47"/>
                  </a:cubicBezTo>
                  <a:cubicBezTo>
                    <a:pt x="11897" y="83"/>
                    <a:pt x="11523" y="120"/>
                    <a:pt x="11103" y="193"/>
                  </a:cubicBezTo>
                  <a:cubicBezTo>
                    <a:pt x="10647" y="275"/>
                    <a:pt x="10227" y="348"/>
                    <a:pt x="9807" y="457"/>
                  </a:cubicBezTo>
                  <a:cubicBezTo>
                    <a:pt x="9470" y="539"/>
                    <a:pt x="9160" y="649"/>
                    <a:pt x="8822" y="767"/>
                  </a:cubicBezTo>
                  <a:cubicBezTo>
                    <a:pt x="8704" y="731"/>
                    <a:pt x="8594" y="731"/>
                    <a:pt x="8476" y="685"/>
                  </a:cubicBezTo>
                  <a:cubicBezTo>
                    <a:pt x="8366" y="685"/>
                    <a:pt x="8247" y="649"/>
                    <a:pt x="8101" y="612"/>
                  </a:cubicBezTo>
                  <a:lnTo>
                    <a:pt x="8065" y="612"/>
                  </a:lnTo>
                  <a:cubicBezTo>
                    <a:pt x="7226" y="457"/>
                    <a:pt x="6240" y="311"/>
                    <a:pt x="5246" y="193"/>
                  </a:cubicBezTo>
                  <a:cubicBezTo>
                    <a:pt x="4826" y="156"/>
                    <a:pt x="4370" y="83"/>
                    <a:pt x="3914" y="83"/>
                  </a:cubicBezTo>
                  <a:lnTo>
                    <a:pt x="3613" y="83"/>
                  </a:lnTo>
                  <a:cubicBezTo>
                    <a:pt x="3312" y="83"/>
                    <a:pt x="3048" y="83"/>
                    <a:pt x="2737" y="120"/>
                  </a:cubicBezTo>
                  <a:cubicBezTo>
                    <a:pt x="2245" y="193"/>
                    <a:pt x="1752" y="311"/>
                    <a:pt x="1332" y="457"/>
                  </a:cubicBezTo>
                  <a:cubicBezTo>
                    <a:pt x="949" y="612"/>
                    <a:pt x="575" y="840"/>
                    <a:pt x="229" y="1105"/>
                  </a:cubicBezTo>
                  <a:cubicBezTo>
                    <a:pt x="229" y="1141"/>
                    <a:pt x="192" y="1141"/>
                    <a:pt x="156" y="1187"/>
                  </a:cubicBezTo>
                  <a:cubicBezTo>
                    <a:pt x="119" y="1223"/>
                    <a:pt x="83" y="1260"/>
                    <a:pt x="37" y="1296"/>
                  </a:cubicBezTo>
                  <a:cubicBezTo>
                    <a:pt x="1" y="1333"/>
                    <a:pt x="1" y="1369"/>
                    <a:pt x="37" y="1415"/>
                  </a:cubicBezTo>
                  <a:cubicBezTo>
                    <a:pt x="37" y="1451"/>
                    <a:pt x="83" y="1451"/>
                    <a:pt x="83" y="1488"/>
                  </a:cubicBezTo>
                  <a:lnTo>
                    <a:pt x="119" y="1488"/>
                  </a:lnTo>
                  <a:lnTo>
                    <a:pt x="156" y="1524"/>
                  </a:lnTo>
                  <a:lnTo>
                    <a:pt x="192" y="1524"/>
                  </a:lnTo>
                  <a:cubicBezTo>
                    <a:pt x="192" y="1524"/>
                    <a:pt x="229" y="1561"/>
                    <a:pt x="265" y="1561"/>
                  </a:cubicBezTo>
                  <a:lnTo>
                    <a:pt x="347" y="1561"/>
                  </a:lnTo>
                  <a:lnTo>
                    <a:pt x="539" y="1643"/>
                  </a:lnTo>
                  <a:cubicBezTo>
                    <a:pt x="685" y="1680"/>
                    <a:pt x="840" y="1716"/>
                    <a:pt x="995" y="1753"/>
                  </a:cubicBezTo>
                  <a:cubicBezTo>
                    <a:pt x="1259" y="1826"/>
                    <a:pt x="1561" y="1944"/>
                    <a:pt x="1944" y="2017"/>
                  </a:cubicBezTo>
                  <a:cubicBezTo>
                    <a:pt x="2135" y="2054"/>
                    <a:pt x="2318" y="2136"/>
                    <a:pt x="2546" y="2172"/>
                  </a:cubicBezTo>
                  <a:lnTo>
                    <a:pt x="2591" y="2172"/>
                  </a:lnTo>
                  <a:cubicBezTo>
                    <a:pt x="2965" y="2282"/>
                    <a:pt x="3385" y="2400"/>
                    <a:pt x="3768" y="2473"/>
                  </a:cubicBezTo>
                  <a:cubicBezTo>
                    <a:pt x="3960" y="2555"/>
                    <a:pt x="4142" y="2592"/>
                    <a:pt x="4297" y="2628"/>
                  </a:cubicBezTo>
                  <a:lnTo>
                    <a:pt x="4297" y="2701"/>
                  </a:lnTo>
                  <a:cubicBezTo>
                    <a:pt x="4334" y="2783"/>
                    <a:pt x="4334" y="2856"/>
                    <a:pt x="4416" y="2893"/>
                  </a:cubicBezTo>
                  <a:cubicBezTo>
                    <a:pt x="4416" y="2966"/>
                    <a:pt x="4452" y="3011"/>
                    <a:pt x="4525" y="3048"/>
                  </a:cubicBezTo>
                  <a:cubicBezTo>
                    <a:pt x="4562" y="3084"/>
                    <a:pt x="4644" y="3121"/>
                    <a:pt x="4680" y="3121"/>
                  </a:cubicBezTo>
                  <a:cubicBezTo>
                    <a:pt x="4717" y="3157"/>
                    <a:pt x="4790" y="3157"/>
                    <a:pt x="4826" y="3157"/>
                  </a:cubicBezTo>
                  <a:cubicBezTo>
                    <a:pt x="4909" y="3157"/>
                    <a:pt x="4982" y="3121"/>
                    <a:pt x="5055" y="3121"/>
                  </a:cubicBezTo>
                  <a:cubicBezTo>
                    <a:pt x="5100" y="3084"/>
                    <a:pt x="5137" y="3048"/>
                    <a:pt x="5210" y="2966"/>
                  </a:cubicBezTo>
                  <a:cubicBezTo>
                    <a:pt x="5474" y="3084"/>
                    <a:pt x="5784" y="3194"/>
                    <a:pt x="6049" y="3313"/>
                  </a:cubicBezTo>
                  <a:cubicBezTo>
                    <a:pt x="6505" y="3504"/>
                    <a:pt x="6925" y="3650"/>
                    <a:pt x="7381" y="3842"/>
                  </a:cubicBezTo>
                  <a:cubicBezTo>
                    <a:pt x="7755" y="3997"/>
                    <a:pt x="8138" y="4152"/>
                    <a:pt x="8521" y="4298"/>
                  </a:cubicBezTo>
                  <a:cubicBezTo>
                    <a:pt x="8704" y="4380"/>
                    <a:pt x="8895" y="4453"/>
                    <a:pt x="9050" y="4526"/>
                  </a:cubicBezTo>
                  <a:lnTo>
                    <a:pt x="9242" y="4644"/>
                  </a:lnTo>
                  <a:lnTo>
                    <a:pt x="9278" y="4644"/>
                  </a:lnTo>
                  <a:cubicBezTo>
                    <a:pt x="9388" y="4681"/>
                    <a:pt x="9506" y="4717"/>
                    <a:pt x="9579" y="4754"/>
                  </a:cubicBezTo>
                  <a:cubicBezTo>
                    <a:pt x="9616" y="4790"/>
                    <a:pt x="9661" y="4836"/>
                    <a:pt x="9698" y="4836"/>
                  </a:cubicBezTo>
                  <a:cubicBezTo>
                    <a:pt x="9698" y="4836"/>
                    <a:pt x="9734" y="4836"/>
                    <a:pt x="9734" y="4790"/>
                  </a:cubicBezTo>
                  <a:cubicBezTo>
                    <a:pt x="11523" y="3960"/>
                    <a:pt x="13192" y="3048"/>
                    <a:pt x="14788" y="2172"/>
                  </a:cubicBezTo>
                  <a:lnTo>
                    <a:pt x="14944" y="2054"/>
                  </a:lnTo>
                  <a:cubicBezTo>
                    <a:pt x="15135" y="1944"/>
                    <a:pt x="15363" y="1826"/>
                    <a:pt x="15546" y="1716"/>
                  </a:cubicBezTo>
                  <a:cubicBezTo>
                    <a:pt x="15737" y="1643"/>
                    <a:pt x="15892" y="1524"/>
                    <a:pt x="16084" y="1415"/>
                  </a:cubicBezTo>
                  <a:lnTo>
                    <a:pt x="16312" y="1260"/>
                  </a:lnTo>
                  <a:cubicBezTo>
                    <a:pt x="16348" y="1260"/>
                    <a:pt x="16348" y="1223"/>
                    <a:pt x="16385" y="1223"/>
                  </a:cubicBezTo>
                  <a:cubicBezTo>
                    <a:pt x="16385" y="1187"/>
                    <a:pt x="16385" y="1141"/>
                    <a:pt x="16348" y="1141"/>
                  </a:cubicBezTo>
                  <a:cubicBezTo>
                    <a:pt x="16348" y="1105"/>
                    <a:pt x="16312" y="1068"/>
                    <a:pt x="16275" y="1068"/>
                  </a:cubicBezTo>
                  <a:lnTo>
                    <a:pt x="16230" y="1032"/>
                  </a:lnTo>
                  <a:cubicBezTo>
                    <a:pt x="16157" y="913"/>
                    <a:pt x="16002" y="767"/>
                    <a:pt x="15819" y="649"/>
                  </a:cubicBezTo>
                  <a:cubicBezTo>
                    <a:pt x="15701" y="576"/>
                    <a:pt x="15546" y="457"/>
                    <a:pt x="15400" y="384"/>
                  </a:cubicBezTo>
                  <a:cubicBezTo>
                    <a:pt x="15089" y="275"/>
                    <a:pt x="14788" y="156"/>
                    <a:pt x="14369" y="120"/>
                  </a:cubicBezTo>
                  <a:cubicBezTo>
                    <a:pt x="14031" y="47"/>
                    <a:pt x="13612" y="1"/>
                    <a:pt x="13192" y="1"/>
                  </a:cubicBezTo>
                  <a:close/>
                </a:path>
              </a:pathLst>
            </a:custGeom>
            <a:solidFill>
              <a:srgbClr val="FA84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9" name="Google Shape;5329;p60"/>
            <p:cNvSpPr/>
            <p:nvPr/>
          </p:nvSpPr>
          <p:spPr>
            <a:xfrm>
              <a:off x="891357" y="2373677"/>
              <a:ext cx="192386" cy="58419"/>
            </a:xfrm>
            <a:custGeom>
              <a:avLst/>
              <a:gdLst/>
              <a:ahLst/>
              <a:cxnLst/>
              <a:rect l="l" t="t" r="r" b="b"/>
              <a:pathLst>
                <a:path w="4900" h="1488" extrusionOk="0">
                  <a:moveTo>
                    <a:pt x="110" y="0"/>
                  </a:moveTo>
                  <a:cubicBezTo>
                    <a:pt x="74" y="0"/>
                    <a:pt x="37" y="37"/>
                    <a:pt x="37" y="73"/>
                  </a:cubicBezTo>
                  <a:cubicBezTo>
                    <a:pt x="1" y="155"/>
                    <a:pt x="37" y="192"/>
                    <a:pt x="110" y="192"/>
                  </a:cubicBezTo>
                  <a:cubicBezTo>
                    <a:pt x="1141" y="383"/>
                    <a:pt x="2163" y="493"/>
                    <a:pt x="3194" y="803"/>
                  </a:cubicBezTo>
                  <a:lnTo>
                    <a:pt x="3230" y="803"/>
                  </a:lnTo>
                  <a:cubicBezTo>
                    <a:pt x="3458" y="876"/>
                    <a:pt x="3686" y="949"/>
                    <a:pt x="3914" y="1031"/>
                  </a:cubicBezTo>
                  <a:cubicBezTo>
                    <a:pt x="4179" y="1141"/>
                    <a:pt x="4407" y="1259"/>
                    <a:pt x="4635" y="1369"/>
                  </a:cubicBezTo>
                  <a:cubicBezTo>
                    <a:pt x="4635" y="1405"/>
                    <a:pt x="4671" y="1405"/>
                    <a:pt x="4708" y="1405"/>
                  </a:cubicBezTo>
                  <a:cubicBezTo>
                    <a:pt x="4708" y="1442"/>
                    <a:pt x="4744" y="1442"/>
                    <a:pt x="4790" y="1487"/>
                  </a:cubicBezTo>
                  <a:lnTo>
                    <a:pt x="4827" y="1487"/>
                  </a:lnTo>
                  <a:cubicBezTo>
                    <a:pt x="4827" y="1442"/>
                    <a:pt x="4863" y="1442"/>
                    <a:pt x="4863" y="1442"/>
                  </a:cubicBezTo>
                  <a:cubicBezTo>
                    <a:pt x="4900" y="1369"/>
                    <a:pt x="4900" y="1296"/>
                    <a:pt x="4863" y="1296"/>
                  </a:cubicBezTo>
                  <a:cubicBezTo>
                    <a:pt x="4516" y="1068"/>
                    <a:pt x="4142" y="876"/>
                    <a:pt x="3759" y="758"/>
                  </a:cubicBezTo>
                  <a:cubicBezTo>
                    <a:pt x="3376" y="612"/>
                    <a:pt x="2966" y="493"/>
                    <a:pt x="2582" y="420"/>
                  </a:cubicBezTo>
                  <a:cubicBezTo>
                    <a:pt x="1780" y="228"/>
                    <a:pt x="949" y="119"/>
                    <a:pt x="147" y="0"/>
                  </a:cubicBezTo>
                  <a:close/>
                </a:path>
              </a:pathLst>
            </a:custGeom>
            <a:solidFill>
              <a:srgbClr val="CB7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0" name="Google Shape;5330;p60"/>
            <p:cNvSpPr/>
            <p:nvPr/>
          </p:nvSpPr>
          <p:spPr>
            <a:xfrm>
              <a:off x="1016724" y="2405204"/>
              <a:ext cx="39" cy="39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CB7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1" name="Google Shape;5331;p60"/>
            <p:cNvSpPr/>
            <p:nvPr/>
          </p:nvSpPr>
          <p:spPr>
            <a:xfrm>
              <a:off x="1016724" y="2405204"/>
              <a:ext cx="1492" cy="39"/>
            </a:xfrm>
            <a:custGeom>
              <a:avLst/>
              <a:gdLst/>
              <a:ahLst/>
              <a:cxnLst/>
              <a:rect l="l" t="t" r="r" b="b"/>
              <a:pathLst>
                <a:path w="38" h="1" extrusionOk="0">
                  <a:moveTo>
                    <a:pt x="37" y="0"/>
                  </a:moveTo>
                  <a:lnTo>
                    <a:pt x="3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7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2" name="Google Shape;5332;p60"/>
            <p:cNvSpPr/>
            <p:nvPr/>
          </p:nvSpPr>
          <p:spPr>
            <a:xfrm>
              <a:off x="895676" y="2366138"/>
              <a:ext cx="162625" cy="43382"/>
            </a:xfrm>
            <a:custGeom>
              <a:avLst/>
              <a:gdLst/>
              <a:ahLst/>
              <a:cxnLst/>
              <a:rect l="l" t="t" r="r" b="b"/>
              <a:pathLst>
                <a:path w="4142" h="1105" extrusionOk="0">
                  <a:moveTo>
                    <a:pt x="912" y="1"/>
                  </a:moveTo>
                  <a:cubicBezTo>
                    <a:pt x="648" y="1"/>
                    <a:pt x="347" y="37"/>
                    <a:pt x="73" y="119"/>
                  </a:cubicBezTo>
                  <a:cubicBezTo>
                    <a:pt x="37" y="119"/>
                    <a:pt x="0" y="192"/>
                    <a:pt x="37" y="229"/>
                  </a:cubicBezTo>
                  <a:cubicBezTo>
                    <a:pt x="37" y="265"/>
                    <a:pt x="73" y="311"/>
                    <a:pt x="73" y="311"/>
                  </a:cubicBezTo>
                  <a:lnTo>
                    <a:pt x="228" y="311"/>
                  </a:lnTo>
                  <a:cubicBezTo>
                    <a:pt x="228" y="265"/>
                    <a:pt x="265" y="265"/>
                    <a:pt x="301" y="265"/>
                  </a:cubicBezTo>
                  <a:cubicBezTo>
                    <a:pt x="301" y="311"/>
                    <a:pt x="347" y="347"/>
                    <a:pt x="383" y="347"/>
                  </a:cubicBezTo>
                  <a:cubicBezTo>
                    <a:pt x="1177" y="420"/>
                    <a:pt x="1980" y="575"/>
                    <a:pt x="2737" y="767"/>
                  </a:cubicBezTo>
                  <a:cubicBezTo>
                    <a:pt x="2773" y="767"/>
                    <a:pt x="2810" y="721"/>
                    <a:pt x="2856" y="685"/>
                  </a:cubicBezTo>
                  <a:cubicBezTo>
                    <a:pt x="2929" y="721"/>
                    <a:pt x="3001" y="721"/>
                    <a:pt x="3084" y="767"/>
                  </a:cubicBezTo>
                  <a:cubicBezTo>
                    <a:pt x="3385" y="840"/>
                    <a:pt x="3686" y="950"/>
                    <a:pt x="3950" y="1105"/>
                  </a:cubicBezTo>
                  <a:cubicBezTo>
                    <a:pt x="4032" y="1105"/>
                    <a:pt x="4105" y="1105"/>
                    <a:pt x="4105" y="1032"/>
                  </a:cubicBezTo>
                  <a:cubicBezTo>
                    <a:pt x="4142" y="995"/>
                    <a:pt x="4105" y="913"/>
                    <a:pt x="4069" y="877"/>
                  </a:cubicBezTo>
                  <a:cubicBezTo>
                    <a:pt x="3458" y="575"/>
                    <a:pt x="2810" y="311"/>
                    <a:pt x="2126" y="156"/>
                  </a:cubicBezTo>
                  <a:cubicBezTo>
                    <a:pt x="1788" y="83"/>
                    <a:pt x="1442" y="1"/>
                    <a:pt x="1104" y="1"/>
                  </a:cubicBezTo>
                  <a:close/>
                </a:path>
              </a:pathLst>
            </a:custGeom>
            <a:solidFill>
              <a:srgbClr val="CB7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3" name="Google Shape;5333;p60"/>
            <p:cNvSpPr/>
            <p:nvPr/>
          </p:nvSpPr>
          <p:spPr>
            <a:xfrm>
              <a:off x="1079428" y="2425974"/>
              <a:ext cx="195213" cy="82053"/>
            </a:xfrm>
            <a:custGeom>
              <a:avLst/>
              <a:gdLst/>
              <a:ahLst/>
              <a:cxnLst/>
              <a:rect l="l" t="t" r="r" b="b"/>
              <a:pathLst>
                <a:path w="4972" h="2090" extrusionOk="0">
                  <a:moveTo>
                    <a:pt x="110" y="0"/>
                  </a:moveTo>
                  <a:cubicBezTo>
                    <a:pt x="37" y="0"/>
                    <a:pt x="0" y="73"/>
                    <a:pt x="0" y="110"/>
                  </a:cubicBezTo>
                  <a:lnTo>
                    <a:pt x="0" y="155"/>
                  </a:lnTo>
                  <a:lnTo>
                    <a:pt x="265" y="155"/>
                  </a:lnTo>
                  <a:cubicBezTo>
                    <a:pt x="529" y="192"/>
                    <a:pt x="794" y="192"/>
                    <a:pt x="1058" y="265"/>
                  </a:cubicBezTo>
                  <a:cubicBezTo>
                    <a:pt x="1405" y="301"/>
                    <a:pt x="1779" y="383"/>
                    <a:pt x="2126" y="529"/>
                  </a:cubicBezTo>
                  <a:cubicBezTo>
                    <a:pt x="2463" y="648"/>
                    <a:pt x="2810" y="757"/>
                    <a:pt x="3111" y="949"/>
                  </a:cubicBezTo>
                  <a:cubicBezTo>
                    <a:pt x="3266" y="1022"/>
                    <a:pt x="3421" y="1104"/>
                    <a:pt x="3531" y="1177"/>
                  </a:cubicBezTo>
                  <a:cubicBezTo>
                    <a:pt x="3604" y="1214"/>
                    <a:pt x="3649" y="1250"/>
                    <a:pt x="3722" y="1296"/>
                  </a:cubicBezTo>
                  <a:cubicBezTo>
                    <a:pt x="4105" y="1524"/>
                    <a:pt x="4443" y="1788"/>
                    <a:pt x="4789" y="2089"/>
                  </a:cubicBezTo>
                  <a:lnTo>
                    <a:pt x="4862" y="2089"/>
                  </a:lnTo>
                  <a:cubicBezTo>
                    <a:pt x="4899" y="2089"/>
                    <a:pt x="4935" y="2053"/>
                    <a:pt x="4935" y="2053"/>
                  </a:cubicBezTo>
                  <a:cubicBezTo>
                    <a:pt x="4972" y="2016"/>
                    <a:pt x="4972" y="1934"/>
                    <a:pt x="4935" y="1898"/>
                  </a:cubicBezTo>
                  <a:cubicBezTo>
                    <a:pt x="4333" y="1369"/>
                    <a:pt x="3649" y="949"/>
                    <a:pt x="2919" y="611"/>
                  </a:cubicBezTo>
                  <a:cubicBezTo>
                    <a:pt x="2545" y="456"/>
                    <a:pt x="2162" y="301"/>
                    <a:pt x="1779" y="192"/>
                  </a:cubicBezTo>
                  <a:cubicBezTo>
                    <a:pt x="1405" y="110"/>
                    <a:pt x="1022" y="37"/>
                    <a:pt x="602" y="0"/>
                  </a:cubicBezTo>
                  <a:close/>
                </a:path>
              </a:pathLst>
            </a:custGeom>
            <a:solidFill>
              <a:srgbClr val="CB7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4" name="Google Shape;5334;p60"/>
            <p:cNvSpPr/>
            <p:nvPr/>
          </p:nvSpPr>
          <p:spPr>
            <a:xfrm>
              <a:off x="1224113" y="2475051"/>
              <a:ext cx="1492" cy="1806"/>
            </a:xfrm>
            <a:custGeom>
              <a:avLst/>
              <a:gdLst/>
              <a:ahLst/>
              <a:cxnLst/>
              <a:rect l="l" t="t" r="r" b="b"/>
              <a:pathLst>
                <a:path w="38" h="46" extrusionOk="0">
                  <a:moveTo>
                    <a:pt x="37" y="46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CB7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5" name="Google Shape;5335;p60"/>
            <p:cNvSpPr/>
            <p:nvPr/>
          </p:nvSpPr>
          <p:spPr>
            <a:xfrm>
              <a:off x="1225565" y="2476818"/>
              <a:ext cx="39" cy="39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CB7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6" name="Google Shape;5336;p60"/>
            <p:cNvSpPr/>
            <p:nvPr/>
          </p:nvSpPr>
          <p:spPr>
            <a:xfrm>
              <a:off x="1265643" y="2370808"/>
              <a:ext cx="240418" cy="137224"/>
            </a:xfrm>
            <a:custGeom>
              <a:avLst/>
              <a:gdLst/>
              <a:ahLst/>
              <a:cxnLst/>
              <a:rect l="l" t="t" r="r" b="b"/>
              <a:pathLst>
                <a:path w="6542" h="3614" extrusionOk="0">
                  <a:moveTo>
                    <a:pt x="6387" y="1"/>
                  </a:moveTo>
                  <a:cubicBezTo>
                    <a:pt x="6086" y="192"/>
                    <a:pt x="5785" y="384"/>
                    <a:pt x="5474" y="539"/>
                  </a:cubicBezTo>
                  <a:cubicBezTo>
                    <a:pt x="5210" y="721"/>
                    <a:pt x="4909" y="913"/>
                    <a:pt x="4608" y="1068"/>
                  </a:cubicBezTo>
                  <a:cubicBezTo>
                    <a:pt x="4033" y="1406"/>
                    <a:pt x="3422" y="1752"/>
                    <a:pt x="2820" y="2090"/>
                  </a:cubicBezTo>
                  <a:lnTo>
                    <a:pt x="2856" y="2053"/>
                  </a:lnTo>
                  <a:lnTo>
                    <a:pt x="2856" y="2053"/>
                  </a:lnTo>
                  <a:cubicBezTo>
                    <a:pt x="1944" y="2546"/>
                    <a:pt x="1032" y="3002"/>
                    <a:pt x="83" y="3385"/>
                  </a:cubicBezTo>
                  <a:cubicBezTo>
                    <a:pt x="46" y="3422"/>
                    <a:pt x="1" y="3504"/>
                    <a:pt x="46" y="3540"/>
                  </a:cubicBezTo>
                  <a:cubicBezTo>
                    <a:pt x="46" y="3577"/>
                    <a:pt x="83" y="3613"/>
                    <a:pt x="119" y="3613"/>
                  </a:cubicBezTo>
                  <a:cubicBezTo>
                    <a:pt x="1141" y="3048"/>
                    <a:pt x="2136" y="2509"/>
                    <a:pt x="3157" y="1944"/>
                  </a:cubicBezTo>
                  <a:cubicBezTo>
                    <a:pt x="4298" y="1333"/>
                    <a:pt x="5401" y="721"/>
                    <a:pt x="6542" y="83"/>
                  </a:cubicBezTo>
                  <a:lnTo>
                    <a:pt x="6542" y="37"/>
                  </a:lnTo>
                  <a:cubicBezTo>
                    <a:pt x="6505" y="1"/>
                    <a:pt x="6505" y="1"/>
                    <a:pt x="6469" y="1"/>
                  </a:cubicBezTo>
                  <a:close/>
                </a:path>
              </a:pathLst>
            </a:custGeom>
            <a:solidFill>
              <a:srgbClr val="CB7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7" name="Google Shape;5337;p60"/>
            <p:cNvSpPr/>
            <p:nvPr/>
          </p:nvSpPr>
          <p:spPr>
            <a:xfrm>
              <a:off x="1113430" y="2376543"/>
              <a:ext cx="374721" cy="123119"/>
            </a:xfrm>
            <a:custGeom>
              <a:avLst/>
              <a:gdLst/>
              <a:ahLst/>
              <a:cxnLst/>
              <a:rect l="l" t="t" r="r" b="b"/>
              <a:pathLst>
                <a:path w="9544" h="3136" extrusionOk="0">
                  <a:moveTo>
                    <a:pt x="9434" y="0"/>
                  </a:moveTo>
                  <a:cubicBezTo>
                    <a:pt x="9397" y="0"/>
                    <a:pt x="9351" y="0"/>
                    <a:pt x="9351" y="46"/>
                  </a:cubicBezTo>
                  <a:cubicBezTo>
                    <a:pt x="8786" y="420"/>
                    <a:pt x="8211" y="803"/>
                    <a:pt x="7609" y="1104"/>
                  </a:cubicBezTo>
                  <a:cubicBezTo>
                    <a:pt x="7417" y="1223"/>
                    <a:pt x="7226" y="1296"/>
                    <a:pt x="7034" y="1369"/>
                  </a:cubicBezTo>
                  <a:cubicBezTo>
                    <a:pt x="6770" y="1487"/>
                    <a:pt x="6469" y="1597"/>
                    <a:pt x="6159" y="1752"/>
                  </a:cubicBezTo>
                  <a:cubicBezTo>
                    <a:pt x="6122" y="1752"/>
                    <a:pt x="6122" y="1788"/>
                    <a:pt x="6086" y="1788"/>
                  </a:cubicBezTo>
                  <a:cubicBezTo>
                    <a:pt x="5821" y="1907"/>
                    <a:pt x="5556" y="2053"/>
                    <a:pt x="5292" y="2172"/>
                  </a:cubicBezTo>
                  <a:cubicBezTo>
                    <a:pt x="5100" y="2244"/>
                    <a:pt x="4945" y="2363"/>
                    <a:pt x="4790" y="2436"/>
                  </a:cubicBezTo>
                  <a:cubicBezTo>
                    <a:pt x="4644" y="2509"/>
                    <a:pt x="4489" y="2591"/>
                    <a:pt x="4334" y="2664"/>
                  </a:cubicBezTo>
                  <a:cubicBezTo>
                    <a:pt x="4261" y="2737"/>
                    <a:pt x="4152" y="2783"/>
                    <a:pt x="4069" y="2819"/>
                  </a:cubicBezTo>
                  <a:lnTo>
                    <a:pt x="3960" y="2819"/>
                  </a:lnTo>
                  <a:cubicBezTo>
                    <a:pt x="3613" y="2281"/>
                    <a:pt x="3048" y="1943"/>
                    <a:pt x="2473" y="1715"/>
                  </a:cubicBezTo>
                  <a:cubicBezTo>
                    <a:pt x="2172" y="1560"/>
                    <a:pt x="1871" y="1487"/>
                    <a:pt x="1524" y="1414"/>
                  </a:cubicBezTo>
                  <a:cubicBezTo>
                    <a:pt x="1223" y="1332"/>
                    <a:pt x="876" y="1259"/>
                    <a:pt x="575" y="1223"/>
                  </a:cubicBezTo>
                  <a:cubicBezTo>
                    <a:pt x="420" y="1223"/>
                    <a:pt x="274" y="1223"/>
                    <a:pt x="119" y="1186"/>
                  </a:cubicBezTo>
                  <a:cubicBezTo>
                    <a:pt x="83" y="1186"/>
                    <a:pt x="1" y="1223"/>
                    <a:pt x="1" y="1296"/>
                  </a:cubicBezTo>
                  <a:cubicBezTo>
                    <a:pt x="1" y="1332"/>
                    <a:pt x="46" y="1414"/>
                    <a:pt x="83" y="1414"/>
                  </a:cubicBezTo>
                  <a:cubicBezTo>
                    <a:pt x="119" y="1451"/>
                    <a:pt x="156" y="1487"/>
                    <a:pt x="229" y="1524"/>
                  </a:cubicBezTo>
                  <a:cubicBezTo>
                    <a:pt x="539" y="1560"/>
                    <a:pt x="876" y="1642"/>
                    <a:pt x="1187" y="1752"/>
                  </a:cubicBezTo>
                  <a:cubicBezTo>
                    <a:pt x="1260" y="1752"/>
                    <a:pt x="1369" y="1788"/>
                    <a:pt x="1451" y="1788"/>
                  </a:cubicBezTo>
                  <a:cubicBezTo>
                    <a:pt x="1597" y="1825"/>
                    <a:pt x="1752" y="1825"/>
                    <a:pt x="1907" y="1870"/>
                  </a:cubicBezTo>
                  <a:cubicBezTo>
                    <a:pt x="1944" y="1907"/>
                    <a:pt x="1980" y="1907"/>
                    <a:pt x="2017" y="1907"/>
                  </a:cubicBezTo>
                  <a:cubicBezTo>
                    <a:pt x="2099" y="1943"/>
                    <a:pt x="2172" y="1980"/>
                    <a:pt x="2281" y="2016"/>
                  </a:cubicBezTo>
                  <a:cubicBezTo>
                    <a:pt x="2400" y="2099"/>
                    <a:pt x="2473" y="2135"/>
                    <a:pt x="2592" y="2208"/>
                  </a:cubicBezTo>
                  <a:cubicBezTo>
                    <a:pt x="2592" y="2208"/>
                    <a:pt x="2628" y="2244"/>
                    <a:pt x="2665" y="2281"/>
                  </a:cubicBezTo>
                  <a:cubicBezTo>
                    <a:pt x="2783" y="2327"/>
                    <a:pt x="2856" y="2363"/>
                    <a:pt x="2966" y="2436"/>
                  </a:cubicBezTo>
                  <a:lnTo>
                    <a:pt x="3011" y="2473"/>
                  </a:lnTo>
                  <a:cubicBezTo>
                    <a:pt x="3084" y="2509"/>
                    <a:pt x="3157" y="2591"/>
                    <a:pt x="3239" y="2664"/>
                  </a:cubicBezTo>
                  <a:cubicBezTo>
                    <a:pt x="3349" y="2783"/>
                    <a:pt x="3504" y="2929"/>
                    <a:pt x="3695" y="3011"/>
                  </a:cubicBezTo>
                  <a:cubicBezTo>
                    <a:pt x="3732" y="3011"/>
                    <a:pt x="3805" y="3047"/>
                    <a:pt x="3841" y="3047"/>
                  </a:cubicBezTo>
                  <a:lnTo>
                    <a:pt x="3923" y="3047"/>
                  </a:lnTo>
                  <a:lnTo>
                    <a:pt x="3923" y="3084"/>
                  </a:lnTo>
                  <a:cubicBezTo>
                    <a:pt x="3923" y="3110"/>
                    <a:pt x="3960" y="3135"/>
                    <a:pt x="4007" y="3135"/>
                  </a:cubicBezTo>
                  <a:cubicBezTo>
                    <a:pt x="4027" y="3135"/>
                    <a:pt x="4048" y="3131"/>
                    <a:pt x="4069" y="3120"/>
                  </a:cubicBezTo>
                  <a:cubicBezTo>
                    <a:pt x="4334" y="3011"/>
                    <a:pt x="4608" y="2929"/>
                    <a:pt x="4872" y="2819"/>
                  </a:cubicBezTo>
                  <a:cubicBezTo>
                    <a:pt x="5018" y="2783"/>
                    <a:pt x="5137" y="2701"/>
                    <a:pt x="5246" y="2664"/>
                  </a:cubicBezTo>
                  <a:cubicBezTo>
                    <a:pt x="5401" y="2591"/>
                    <a:pt x="5593" y="2473"/>
                    <a:pt x="5748" y="2400"/>
                  </a:cubicBezTo>
                  <a:lnTo>
                    <a:pt x="5748" y="2327"/>
                  </a:lnTo>
                  <a:cubicBezTo>
                    <a:pt x="5930" y="2244"/>
                    <a:pt x="6159" y="2135"/>
                    <a:pt x="6350" y="2053"/>
                  </a:cubicBezTo>
                  <a:cubicBezTo>
                    <a:pt x="6578" y="1943"/>
                    <a:pt x="6806" y="1825"/>
                    <a:pt x="7034" y="1679"/>
                  </a:cubicBezTo>
                  <a:cubicBezTo>
                    <a:pt x="7573" y="1369"/>
                    <a:pt x="8138" y="1104"/>
                    <a:pt x="8667" y="803"/>
                  </a:cubicBezTo>
                  <a:cubicBezTo>
                    <a:pt x="8859" y="685"/>
                    <a:pt x="9014" y="575"/>
                    <a:pt x="9206" y="420"/>
                  </a:cubicBezTo>
                  <a:cubicBezTo>
                    <a:pt x="9278" y="347"/>
                    <a:pt x="9397" y="274"/>
                    <a:pt x="9470" y="192"/>
                  </a:cubicBezTo>
                  <a:cubicBezTo>
                    <a:pt x="9507" y="155"/>
                    <a:pt x="9543" y="119"/>
                    <a:pt x="9507" y="46"/>
                  </a:cubicBezTo>
                  <a:cubicBezTo>
                    <a:pt x="9470" y="0"/>
                    <a:pt x="9434" y="0"/>
                    <a:pt x="9434" y="0"/>
                  </a:cubicBezTo>
                  <a:close/>
                </a:path>
              </a:pathLst>
            </a:custGeom>
            <a:solidFill>
              <a:srgbClr val="CB7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8" name="Google Shape;5338;p60"/>
            <p:cNvSpPr/>
            <p:nvPr/>
          </p:nvSpPr>
          <p:spPr>
            <a:xfrm>
              <a:off x="1322624" y="2457108"/>
              <a:ext cx="29761" cy="19748"/>
            </a:xfrm>
            <a:custGeom>
              <a:avLst/>
              <a:gdLst/>
              <a:ahLst/>
              <a:cxnLst/>
              <a:rect l="l" t="t" r="r" b="b"/>
              <a:pathLst>
                <a:path w="758" h="503" extrusionOk="0">
                  <a:moveTo>
                    <a:pt x="648" y="1"/>
                  </a:moveTo>
                  <a:lnTo>
                    <a:pt x="566" y="47"/>
                  </a:lnTo>
                  <a:cubicBezTo>
                    <a:pt x="493" y="83"/>
                    <a:pt x="420" y="120"/>
                    <a:pt x="338" y="156"/>
                  </a:cubicBezTo>
                  <a:cubicBezTo>
                    <a:pt x="301" y="156"/>
                    <a:pt x="301" y="192"/>
                    <a:pt x="265" y="229"/>
                  </a:cubicBezTo>
                  <a:cubicBezTo>
                    <a:pt x="228" y="275"/>
                    <a:pt x="146" y="275"/>
                    <a:pt x="73" y="311"/>
                  </a:cubicBezTo>
                  <a:cubicBezTo>
                    <a:pt x="37" y="348"/>
                    <a:pt x="0" y="384"/>
                    <a:pt x="37" y="457"/>
                  </a:cubicBezTo>
                  <a:cubicBezTo>
                    <a:pt x="37" y="503"/>
                    <a:pt x="73" y="503"/>
                    <a:pt x="110" y="503"/>
                  </a:cubicBezTo>
                  <a:cubicBezTo>
                    <a:pt x="301" y="384"/>
                    <a:pt x="529" y="275"/>
                    <a:pt x="721" y="156"/>
                  </a:cubicBezTo>
                  <a:cubicBezTo>
                    <a:pt x="758" y="156"/>
                    <a:pt x="758" y="120"/>
                    <a:pt x="721" y="83"/>
                  </a:cubicBezTo>
                  <a:cubicBezTo>
                    <a:pt x="721" y="47"/>
                    <a:pt x="685" y="1"/>
                    <a:pt x="648" y="1"/>
                  </a:cubicBezTo>
                  <a:close/>
                </a:path>
              </a:pathLst>
            </a:custGeom>
            <a:solidFill>
              <a:srgbClr val="CB7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9" name="Google Shape;5339;p60"/>
            <p:cNvSpPr/>
            <p:nvPr/>
          </p:nvSpPr>
          <p:spPr>
            <a:xfrm>
              <a:off x="1364165" y="2369358"/>
              <a:ext cx="141895" cy="74555"/>
            </a:xfrm>
            <a:custGeom>
              <a:avLst/>
              <a:gdLst/>
              <a:ahLst/>
              <a:cxnLst/>
              <a:rect l="l" t="t" r="r" b="b"/>
              <a:pathLst>
                <a:path w="3614" h="1899" extrusionOk="0">
                  <a:moveTo>
                    <a:pt x="3385" y="1"/>
                  </a:moveTo>
                  <a:cubicBezTo>
                    <a:pt x="3349" y="37"/>
                    <a:pt x="3349" y="37"/>
                    <a:pt x="3312" y="74"/>
                  </a:cubicBezTo>
                  <a:cubicBezTo>
                    <a:pt x="3294" y="56"/>
                    <a:pt x="3276" y="46"/>
                    <a:pt x="3256" y="46"/>
                  </a:cubicBezTo>
                  <a:cubicBezTo>
                    <a:pt x="3237" y="46"/>
                    <a:pt x="3216" y="56"/>
                    <a:pt x="3194" y="74"/>
                  </a:cubicBezTo>
                  <a:cubicBezTo>
                    <a:pt x="3084" y="110"/>
                    <a:pt x="3011" y="183"/>
                    <a:pt x="2892" y="265"/>
                  </a:cubicBezTo>
                  <a:cubicBezTo>
                    <a:pt x="2892" y="229"/>
                    <a:pt x="2856" y="229"/>
                    <a:pt x="2820" y="229"/>
                  </a:cubicBezTo>
                  <a:cubicBezTo>
                    <a:pt x="2473" y="338"/>
                    <a:pt x="2135" y="530"/>
                    <a:pt x="1825" y="758"/>
                  </a:cubicBezTo>
                  <a:cubicBezTo>
                    <a:pt x="1597" y="831"/>
                    <a:pt x="1369" y="950"/>
                    <a:pt x="1187" y="1059"/>
                  </a:cubicBezTo>
                  <a:lnTo>
                    <a:pt x="1141" y="1096"/>
                  </a:lnTo>
                  <a:cubicBezTo>
                    <a:pt x="767" y="1287"/>
                    <a:pt x="384" y="1479"/>
                    <a:pt x="46" y="1707"/>
                  </a:cubicBezTo>
                  <a:cubicBezTo>
                    <a:pt x="1" y="1707"/>
                    <a:pt x="1" y="1780"/>
                    <a:pt x="1" y="1825"/>
                  </a:cubicBezTo>
                  <a:lnTo>
                    <a:pt x="46" y="1862"/>
                  </a:lnTo>
                  <a:cubicBezTo>
                    <a:pt x="83" y="1898"/>
                    <a:pt x="119" y="1898"/>
                    <a:pt x="119" y="1898"/>
                  </a:cubicBezTo>
                  <a:cubicBezTo>
                    <a:pt x="311" y="1862"/>
                    <a:pt x="457" y="1825"/>
                    <a:pt x="612" y="1743"/>
                  </a:cubicBezTo>
                  <a:cubicBezTo>
                    <a:pt x="803" y="1670"/>
                    <a:pt x="958" y="1597"/>
                    <a:pt x="1141" y="1479"/>
                  </a:cubicBezTo>
                  <a:cubicBezTo>
                    <a:pt x="1415" y="1324"/>
                    <a:pt x="1716" y="1141"/>
                    <a:pt x="1980" y="950"/>
                  </a:cubicBezTo>
                  <a:cubicBezTo>
                    <a:pt x="1980" y="950"/>
                    <a:pt x="2017" y="950"/>
                    <a:pt x="2017" y="913"/>
                  </a:cubicBezTo>
                  <a:cubicBezTo>
                    <a:pt x="2245" y="868"/>
                    <a:pt x="2436" y="758"/>
                    <a:pt x="2628" y="639"/>
                  </a:cubicBezTo>
                  <a:lnTo>
                    <a:pt x="2701" y="639"/>
                  </a:lnTo>
                  <a:cubicBezTo>
                    <a:pt x="2737" y="603"/>
                    <a:pt x="2783" y="603"/>
                    <a:pt x="2783" y="603"/>
                  </a:cubicBezTo>
                  <a:cubicBezTo>
                    <a:pt x="2801" y="621"/>
                    <a:pt x="2829" y="630"/>
                    <a:pt x="2856" y="630"/>
                  </a:cubicBezTo>
                  <a:cubicBezTo>
                    <a:pt x="2883" y="630"/>
                    <a:pt x="2911" y="621"/>
                    <a:pt x="2929" y="603"/>
                  </a:cubicBezTo>
                  <a:cubicBezTo>
                    <a:pt x="3121" y="493"/>
                    <a:pt x="3349" y="338"/>
                    <a:pt x="3540" y="183"/>
                  </a:cubicBezTo>
                  <a:cubicBezTo>
                    <a:pt x="3577" y="183"/>
                    <a:pt x="3577" y="147"/>
                    <a:pt x="3577" y="147"/>
                  </a:cubicBezTo>
                  <a:cubicBezTo>
                    <a:pt x="3613" y="110"/>
                    <a:pt x="3577" y="74"/>
                    <a:pt x="3577" y="37"/>
                  </a:cubicBezTo>
                  <a:cubicBezTo>
                    <a:pt x="3577" y="37"/>
                    <a:pt x="3540" y="1"/>
                    <a:pt x="3504" y="1"/>
                  </a:cubicBezTo>
                  <a:close/>
                </a:path>
              </a:pathLst>
            </a:custGeom>
            <a:solidFill>
              <a:srgbClr val="CB7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0" name="Google Shape;5340;p60"/>
            <p:cNvSpPr/>
            <p:nvPr/>
          </p:nvSpPr>
          <p:spPr>
            <a:xfrm>
              <a:off x="885271" y="2242228"/>
              <a:ext cx="615047" cy="252520"/>
            </a:xfrm>
            <a:custGeom>
              <a:avLst/>
              <a:gdLst/>
              <a:ahLst/>
              <a:cxnLst/>
              <a:rect l="l" t="t" r="r" b="b"/>
              <a:pathLst>
                <a:path w="15665" h="6432" extrusionOk="0">
                  <a:moveTo>
                    <a:pt x="6122" y="0"/>
                  </a:moveTo>
                  <a:cubicBezTo>
                    <a:pt x="5812" y="0"/>
                    <a:pt x="5511" y="46"/>
                    <a:pt x="5246" y="119"/>
                  </a:cubicBezTo>
                  <a:lnTo>
                    <a:pt x="5173" y="119"/>
                  </a:lnTo>
                  <a:lnTo>
                    <a:pt x="5173" y="155"/>
                  </a:lnTo>
                  <a:lnTo>
                    <a:pt x="4945" y="274"/>
                  </a:lnTo>
                  <a:lnTo>
                    <a:pt x="4899" y="274"/>
                  </a:lnTo>
                  <a:cubicBezTo>
                    <a:pt x="3385" y="1141"/>
                    <a:pt x="1825" y="2016"/>
                    <a:pt x="302" y="2965"/>
                  </a:cubicBezTo>
                  <a:lnTo>
                    <a:pt x="229" y="3047"/>
                  </a:lnTo>
                  <a:lnTo>
                    <a:pt x="37" y="3157"/>
                  </a:lnTo>
                  <a:cubicBezTo>
                    <a:pt x="37" y="3157"/>
                    <a:pt x="1" y="3193"/>
                    <a:pt x="1" y="3239"/>
                  </a:cubicBezTo>
                  <a:cubicBezTo>
                    <a:pt x="1" y="3275"/>
                    <a:pt x="1" y="3275"/>
                    <a:pt x="37" y="3312"/>
                  </a:cubicBezTo>
                  <a:lnTo>
                    <a:pt x="37" y="3348"/>
                  </a:lnTo>
                  <a:cubicBezTo>
                    <a:pt x="74" y="3348"/>
                    <a:pt x="74" y="3385"/>
                    <a:pt x="74" y="3385"/>
                  </a:cubicBezTo>
                  <a:lnTo>
                    <a:pt x="229" y="3385"/>
                  </a:lnTo>
                  <a:cubicBezTo>
                    <a:pt x="530" y="3348"/>
                    <a:pt x="840" y="3312"/>
                    <a:pt x="1141" y="3312"/>
                  </a:cubicBezTo>
                  <a:cubicBezTo>
                    <a:pt x="1369" y="3312"/>
                    <a:pt x="1561" y="3348"/>
                    <a:pt x="1752" y="3348"/>
                  </a:cubicBezTo>
                  <a:cubicBezTo>
                    <a:pt x="1825" y="3348"/>
                    <a:pt x="1862" y="3348"/>
                    <a:pt x="1935" y="3385"/>
                  </a:cubicBezTo>
                  <a:lnTo>
                    <a:pt x="1980" y="3385"/>
                  </a:lnTo>
                  <a:cubicBezTo>
                    <a:pt x="2473" y="3467"/>
                    <a:pt x="2892" y="3576"/>
                    <a:pt x="3303" y="3731"/>
                  </a:cubicBezTo>
                  <a:cubicBezTo>
                    <a:pt x="3723" y="3923"/>
                    <a:pt x="4106" y="4151"/>
                    <a:pt x="4443" y="4416"/>
                  </a:cubicBezTo>
                  <a:cubicBezTo>
                    <a:pt x="4598" y="4525"/>
                    <a:pt x="4717" y="4644"/>
                    <a:pt x="4863" y="4790"/>
                  </a:cubicBezTo>
                  <a:lnTo>
                    <a:pt x="4945" y="4790"/>
                  </a:lnTo>
                  <a:cubicBezTo>
                    <a:pt x="5018" y="4790"/>
                    <a:pt x="5128" y="4790"/>
                    <a:pt x="5210" y="4753"/>
                  </a:cubicBezTo>
                  <a:cubicBezTo>
                    <a:pt x="5356" y="4753"/>
                    <a:pt x="5547" y="4717"/>
                    <a:pt x="5739" y="4717"/>
                  </a:cubicBezTo>
                  <a:lnTo>
                    <a:pt x="5812" y="4717"/>
                  </a:lnTo>
                  <a:cubicBezTo>
                    <a:pt x="6003" y="4753"/>
                    <a:pt x="6195" y="4753"/>
                    <a:pt x="6423" y="4790"/>
                  </a:cubicBezTo>
                  <a:cubicBezTo>
                    <a:pt x="6496" y="4790"/>
                    <a:pt x="6615" y="4835"/>
                    <a:pt x="6724" y="4872"/>
                  </a:cubicBezTo>
                  <a:cubicBezTo>
                    <a:pt x="7144" y="4945"/>
                    <a:pt x="7563" y="5063"/>
                    <a:pt x="7983" y="5246"/>
                  </a:cubicBezTo>
                  <a:cubicBezTo>
                    <a:pt x="8174" y="5328"/>
                    <a:pt x="8320" y="5401"/>
                    <a:pt x="8512" y="5520"/>
                  </a:cubicBezTo>
                  <a:cubicBezTo>
                    <a:pt x="8594" y="5556"/>
                    <a:pt x="8631" y="5556"/>
                    <a:pt x="8704" y="5593"/>
                  </a:cubicBezTo>
                  <a:cubicBezTo>
                    <a:pt x="8777" y="5665"/>
                    <a:pt x="8859" y="5702"/>
                    <a:pt x="8968" y="5748"/>
                  </a:cubicBezTo>
                  <a:cubicBezTo>
                    <a:pt x="9123" y="5857"/>
                    <a:pt x="9315" y="5976"/>
                    <a:pt x="9461" y="6122"/>
                  </a:cubicBezTo>
                  <a:cubicBezTo>
                    <a:pt x="9543" y="6204"/>
                    <a:pt x="9616" y="6240"/>
                    <a:pt x="9652" y="6313"/>
                  </a:cubicBezTo>
                  <a:cubicBezTo>
                    <a:pt x="9689" y="6350"/>
                    <a:pt x="9734" y="6386"/>
                    <a:pt x="9771" y="6432"/>
                  </a:cubicBezTo>
                  <a:lnTo>
                    <a:pt x="9771" y="6386"/>
                  </a:lnTo>
                  <a:cubicBezTo>
                    <a:pt x="10683" y="5894"/>
                    <a:pt x="11632" y="5401"/>
                    <a:pt x="12544" y="4908"/>
                  </a:cubicBezTo>
                  <a:cubicBezTo>
                    <a:pt x="13566" y="4379"/>
                    <a:pt x="14633" y="3804"/>
                    <a:pt x="15664" y="3239"/>
                  </a:cubicBezTo>
                  <a:cubicBezTo>
                    <a:pt x="15582" y="3084"/>
                    <a:pt x="15473" y="2965"/>
                    <a:pt x="15354" y="2819"/>
                  </a:cubicBezTo>
                  <a:cubicBezTo>
                    <a:pt x="15245" y="2701"/>
                    <a:pt x="15126" y="2555"/>
                    <a:pt x="14934" y="2436"/>
                  </a:cubicBezTo>
                  <a:cubicBezTo>
                    <a:pt x="14788" y="2327"/>
                    <a:pt x="14633" y="2208"/>
                    <a:pt x="14442" y="2099"/>
                  </a:cubicBezTo>
                  <a:cubicBezTo>
                    <a:pt x="14296" y="2016"/>
                    <a:pt x="14104" y="1907"/>
                    <a:pt x="13913" y="1788"/>
                  </a:cubicBezTo>
                  <a:cubicBezTo>
                    <a:pt x="13530" y="1642"/>
                    <a:pt x="13155" y="1451"/>
                    <a:pt x="12809" y="1332"/>
                  </a:cubicBezTo>
                  <a:cubicBezTo>
                    <a:pt x="12389" y="1223"/>
                    <a:pt x="12015" y="1141"/>
                    <a:pt x="11596" y="1068"/>
                  </a:cubicBezTo>
                  <a:cubicBezTo>
                    <a:pt x="11367" y="1068"/>
                    <a:pt x="11176" y="1031"/>
                    <a:pt x="10948" y="1031"/>
                  </a:cubicBezTo>
                  <a:cubicBezTo>
                    <a:pt x="10419" y="1031"/>
                    <a:pt x="9880" y="1141"/>
                    <a:pt x="9388" y="1296"/>
                  </a:cubicBezTo>
                  <a:cubicBezTo>
                    <a:pt x="8439" y="502"/>
                    <a:pt x="7226" y="0"/>
                    <a:pt x="6122" y="0"/>
                  </a:cubicBezTo>
                  <a:close/>
                </a:path>
              </a:pathLst>
            </a:custGeom>
            <a:solidFill>
              <a:srgbClr val="CB7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1" name="Google Shape;5341;p60"/>
            <p:cNvSpPr/>
            <p:nvPr/>
          </p:nvSpPr>
          <p:spPr>
            <a:xfrm>
              <a:off x="1270326" y="2487222"/>
              <a:ext cx="16530" cy="8991"/>
            </a:xfrm>
            <a:custGeom>
              <a:avLst/>
              <a:gdLst/>
              <a:ahLst/>
              <a:cxnLst/>
              <a:rect l="l" t="t" r="r" b="b"/>
              <a:pathLst>
                <a:path w="421" h="229" extrusionOk="0">
                  <a:moveTo>
                    <a:pt x="420" y="0"/>
                  </a:moveTo>
                  <a:lnTo>
                    <a:pt x="420" y="0"/>
                  </a:lnTo>
                  <a:cubicBezTo>
                    <a:pt x="265" y="73"/>
                    <a:pt x="156" y="146"/>
                    <a:pt x="0" y="228"/>
                  </a:cubicBezTo>
                  <a:lnTo>
                    <a:pt x="73" y="228"/>
                  </a:lnTo>
                  <a:cubicBezTo>
                    <a:pt x="192" y="146"/>
                    <a:pt x="302" y="73"/>
                    <a:pt x="420" y="0"/>
                  </a:cubicBezTo>
                  <a:close/>
                </a:path>
              </a:pathLst>
            </a:custGeom>
            <a:solidFill>
              <a:srgbClr val="CB7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2" name="Google Shape;5342;p60"/>
            <p:cNvSpPr/>
            <p:nvPr/>
          </p:nvSpPr>
          <p:spPr>
            <a:xfrm>
              <a:off x="885271" y="2242228"/>
              <a:ext cx="365730" cy="185189"/>
            </a:xfrm>
            <a:custGeom>
              <a:avLst/>
              <a:gdLst/>
              <a:ahLst/>
              <a:cxnLst/>
              <a:rect l="l" t="t" r="r" b="b"/>
              <a:pathLst>
                <a:path w="9315" h="4717" extrusionOk="0">
                  <a:moveTo>
                    <a:pt x="6122" y="0"/>
                  </a:moveTo>
                  <a:cubicBezTo>
                    <a:pt x="5812" y="0"/>
                    <a:pt x="5511" y="46"/>
                    <a:pt x="5246" y="119"/>
                  </a:cubicBezTo>
                  <a:lnTo>
                    <a:pt x="5173" y="119"/>
                  </a:lnTo>
                  <a:lnTo>
                    <a:pt x="5173" y="155"/>
                  </a:lnTo>
                  <a:lnTo>
                    <a:pt x="4945" y="274"/>
                  </a:lnTo>
                  <a:cubicBezTo>
                    <a:pt x="3422" y="1141"/>
                    <a:pt x="1825" y="2016"/>
                    <a:pt x="338" y="2965"/>
                  </a:cubicBezTo>
                  <a:lnTo>
                    <a:pt x="229" y="3047"/>
                  </a:lnTo>
                  <a:lnTo>
                    <a:pt x="37" y="3157"/>
                  </a:lnTo>
                  <a:cubicBezTo>
                    <a:pt x="37" y="3157"/>
                    <a:pt x="1" y="3193"/>
                    <a:pt x="1" y="3239"/>
                  </a:cubicBezTo>
                  <a:cubicBezTo>
                    <a:pt x="1" y="3275"/>
                    <a:pt x="1" y="3275"/>
                    <a:pt x="37" y="3312"/>
                  </a:cubicBezTo>
                  <a:lnTo>
                    <a:pt x="37" y="3348"/>
                  </a:lnTo>
                  <a:cubicBezTo>
                    <a:pt x="74" y="3348"/>
                    <a:pt x="74" y="3385"/>
                    <a:pt x="74" y="3385"/>
                  </a:cubicBezTo>
                  <a:lnTo>
                    <a:pt x="229" y="3385"/>
                  </a:lnTo>
                  <a:cubicBezTo>
                    <a:pt x="530" y="3348"/>
                    <a:pt x="840" y="3312"/>
                    <a:pt x="1141" y="3312"/>
                  </a:cubicBezTo>
                  <a:cubicBezTo>
                    <a:pt x="1369" y="3312"/>
                    <a:pt x="1597" y="3348"/>
                    <a:pt x="1825" y="3348"/>
                  </a:cubicBezTo>
                  <a:cubicBezTo>
                    <a:pt x="1862" y="3348"/>
                    <a:pt x="1898" y="3348"/>
                    <a:pt x="1935" y="3385"/>
                  </a:cubicBezTo>
                  <a:lnTo>
                    <a:pt x="1980" y="3385"/>
                  </a:lnTo>
                  <a:cubicBezTo>
                    <a:pt x="2436" y="3421"/>
                    <a:pt x="2892" y="3576"/>
                    <a:pt x="3303" y="3731"/>
                  </a:cubicBezTo>
                  <a:cubicBezTo>
                    <a:pt x="3723" y="3923"/>
                    <a:pt x="4106" y="4151"/>
                    <a:pt x="4443" y="4416"/>
                  </a:cubicBezTo>
                  <a:cubicBezTo>
                    <a:pt x="4562" y="4489"/>
                    <a:pt x="4671" y="4607"/>
                    <a:pt x="4826" y="4717"/>
                  </a:cubicBezTo>
                  <a:cubicBezTo>
                    <a:pt x="4899" y="4644"/>
                    <a:pt x="4945" y="4562"/>
                    <a:pt x="5055" y="4452"/>
                  </a:cubicBezTo>
                  <a:cubicBezTo>
                    <a:pt x="5401" y="4069"/>
                    <a:pt x="5812" y="3695"/>
                    <a:pt x="6268" y="3348"/>
                  </a:cubicBezTo>
                  <a:cubicBezTo>
                    <a:pt x="6542" y="3120"/>
                    <a:pt x="6843" y="2892"/>
                    <a:pt x="7144" y="2664"/>
                  </a:cubicBezTo>
                  <a:cubicBezTo>
                    <a:pt x="7454" y="2436"/>
                    <a:pt x="7791" y="2208"/>
                    <a:pt x="8092" y="1980"/>
                  </a:cubicBezTo>
                  <a:cubicBezTo>
                    <a:pt x="8512" y="1715"/>
                    <a:pt x="8895" y="1487"/>
                    <a:pt x="9315" y="1259"/>
                  </a:cubicBezTo>
                  <a:cubicBezTo>
                    <a:pt x="8403" y="456"/>
                    <a:pt x="7226" y="0"/>
                    <a:pt x="6122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3" name="Google Shape;5343;p60"/>
            <p:cNvSpPr/>
            <p:nvPr/>
          </p:nvSpPr>
          <p:spPr>
            <a:xfrm>
              <a:off x="1079428" y="2282707"/>
              <a:ext cx="420894" cy="212043"/>
            </a:xfrm>
            <a:custGeom>
              <a:avLst/>
              <a:gdLst/>
              <a:ahLst/>
              <a:cxnLst/>
              <a:rect l="l" t="t" r="r" b="b"/>
              <a:pathLst>
                <a:path w="10720" h="5401" extrusionOk="0">
                  <a:moveTo>
                    <a:pt x="6003" y="0"/>
                  </a:moveTo>
                  <a:cubicBezTo>
                    <a:pt x="5620" y="0"/>
                    <a:pt x="5200" y="73"/>
                    <a:pt x="4826" y="155"/>
                  </a:cubicBezTo>
                  <a:cubicBezTo>
                    <a:pt x="4105" y="529"/>
                    <a:pt x="3421" y="949"/>
                    <a:pt x="2737" y="1442"/>
                  </a:cubicBezTo>
                  <a:lnTo>
                    <a:pt x="2773" y="1442"/>
                  </a:lnTo>
                  <a:cubicBezTo>
                    <a:pt x="2281" y="1788"/>
                    <a:pt x="1779" y="2126"/>
                    <a:pt x="1286" y="2509"/>
                  </a:cubicBezTo>
                  <a:cubicBezTo>
                    <a:pt x="830" y="2892"/>
                    <a:pt x="374" y="3303"/>
                    <a:pt x="0" y="3759"/>
                  </a:cubicBezTo>
                  <a:cubicBezTo>
                    <a:pt x="73" y="3759"/>
                    <a:pt x="183" y="3759"/>
                    <a:pt x="265" y="3722"/>
                  </a:cubicBezTo>
                  <a:cubicBezTo>
                    <a:pt x="411" y="3722"/>
                    <a:pt x="602" y="3686"/>
                    <a:pt x="794" y="3686"/>
                  </a:cubicBezTo>
                  <a:lnTo>
                    <a:pt x="867" y="3686"/>
                  </a:lnTo>
                  <a:cubicBezTo>
                    <a:pt x="1058" y="3722"/>
                    <a:pt x="1250" y="3722"/>
                    <a:pt x="1478" y="3759"/>
                  </a:cubicBezTo>
                  <a:cubicBezTo>
                    <a:pt x="1551" y="3759"/>
                    <a:pt x="1670" y="3804"/>
                    <a:pt x="1779" y="3841"/>
                  </a:cubicBezTo>
                  <a:cubicBezTo>
                    <a:pt x="2199" y="3914"/>
                    <a:pt x="2618" y="4032"/>
                    <a:pt x="3038" y="4215"/>
                  </a:cubicBezTo>
                  <a:cubicBezTo>
                    <a:pt x="3229" y="4297"/>
                    <a:pt x="3421" y="4406"/>
                    <a:pt x="3604" y="4489"/>
                  </a:cubicBezTo>
                  <a:cubicBezTo>
                    <a:pt x="3649" y="4525"/>
                    <a:pt x="3722" y="4562"/>
                    <a:pt x="3759" y="4562"/>
                  </a:cubicBezTo>
                  <a:cubicBezTo>
                    <a:pt x="3832" y="4598"/>
                    <a:pt x="3914" y="4671"/>
                    <a:pt x="4023" y="4717"/>
                  </a:cubicBezTo>
                  <a:cubicBezTo>
                    <a:pt x="4178" y="4826"/>
                    <a:pt x="4370" y="4945"/>
                    <a:pt x="4516" y="5091"/>
                  </a:cubicBezTo>
                  <a:cubicBezTo>
                    <a:pt x="4598" y="5173"/>
                    <a:pt x="4671" y="5209"/>
                    <a:pt x="4707" y="5282"/>
                  </a:cubicBezTo>
                  <a:cubicBezTo>
                    <a:pt x="4744" y="5319"/>
                    <a:pt x="4789" y="5355"/>
                    <a:pt x="4826" y="5401"/>
                  </a:cubicBezTo>
                  <a:lnTo>
                    <a:pt x="4826" y="5355"/>
                  </a:lnTo>
                  <a:cubicBezTo>
                    <a:pt x="5738" y="4863"/>
                    <a:pt x="6687" y="4370"/>
                    <a:pt x="7599" y="3877"/>
                  </a:cubicBezTo>
                  <a:cubicBezTo>
                    <a:pt x="8621" y="3348"/>
                    <a:pt x="9688" y="2773"/>
                    <a:pt x="10719" y="2208"/>
                  </a:cubicBezTo>
                  <a:cubicBezTo>
                    <a:pt x="10637" y="2053"/>
                    <a:pt x="10528" y="1934"/>
                    <a:pt x="10409" y="1788"/>
                  </a:cubicBezTo>
                  <a:cubicBezTo>
                    <a:pt x="10300" y="1670"/>
                    <a:pt x="10181" y="1524"/>
                    <a:pt x="9989" y="1405"/>
                  </a:cubicBezTo>
                  <a:cubicBezTo>
                    <a:pt x="9843" y="1296"/>
                    <a:pt x="9688" y="1177"/>
                    <a:pt x="9497" y="1068"/>
                  </a:cubicBezTo>
                  <a:cubicBezTo>
                    <a:pt x="9351" y="985"/>
                    <a:pt x="9159" y="876"/>
                    <a:pt x="8968" y="794"/>
                  </a:cubicBezTo>
                  <a:cubicBezTo>
                    <a:pt x="8621" y="611"/>
                    <a:pt x="8247" y="420"/>
                    <a:pt x="7827" y="301"/>
                  </a:cubicBezTo>
                  <a:cubicBezTo>
                    <a:pt x="7444" y="192"/>
                    <a:pt x="7070" y="110"/>
                    <a:pt x="6651" y="37"/>
                  </a:cubicBezTo>
                  <a:cubicBezTo>
                    <a:pt x="6459" y="37"/>
                    <a:pt x="6231" y="0"/>
                    <a:pt x="6003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4" name="Google Shape;5344;p60"/>
            <p:cNvSpPr/>
            <p:nvPr/>
          </p:nvSpPr>
          <p:spPr>
            <a:xfrm>
              <a:off x="1270326" y="2488636"/>
              <a:ext cx="15077" cy="7577"/>
            </a:xfrm>
            <a:custGeom>
              <a:avLst/>
              <a:gdLst/>
              <a:ahLst/>
              <a:cxnLst/>
              <a:rect l="l" t="t" r="r" b="b"/>
              <a:pathLst>
                <a:path w="384" h="193" extrusionOk="0">
                  <a:moveTo>
                    <a:pt x="384" y="1"/>
                  </a:moveTo>
                  <a:cubicBezTo>
                    <a:pt x="229" y="74"/>
                    <a:pt x="110" y="110"/>
                    <a:pt x="0" y="192"/>
                  </a:cubicBezTo>
                  <a:lnTo>
                    <a:pt x="73" y="192"/>
                  </a:lnTo>
                  <a:cubicBezTo>
                    <a:pt x="156" y="110"/>
                    <a:pt x="265" y="74"/>
                    <a:pt x="384" y="1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5" name="Google Shape;5345;p60"/>
            <p:cNvSpPr/>
            <p:nvPr/>
          </p:nvSpPr>
          <p:spPr>
            <a:xfrm>
              <a:off x="1119516" y="2400532"/>
              <a:ext cx="165884" cy="74162"/>
            </a:xfrm>
            <a:custGeom>
              <a:avLst/>
              <a:gdLst/>
              <a:ahLst/>
              <a:cxnLst/>
              <a:rect l="l" t="t" r="r" b="b"/>
              <a:pathLst>
                <a:path w="4225" h="1889" extrusionOk="0">
                  <a:moveTo>
                    <a:pt x="119" y="1"/>
                  </a:moveTo>
                  <a:cubicBezTo>
                    <a:pt x="74" y="1"/>
                    <a:pt x="37" y="37"/>
                    <a:pt x="1" y="119"/>
                  </a:cubicBezTo>
                  <a:cubicBezTo>
                    <a:pt x="1" y="156"/>
                    <a:pt x="74" y="229"/>
                    <a:pt x="119" y="229"/>
                  </a:cubicBezTo>
                  <a:cubicBezTo>
                    <a:pt x="384" y="229"/>
                    <a:pt x="612" y="265"/>
                    <a:pt x="840" y="302"/>
                  </a:cubicBezTo>
                  <a:cubicBezTo>
                    <a:pt x="1406" y="384"/>
                    <a:pt x="1944" y="530"/>
                    <a:pt x="2437" y="758"/>
                  </a:cubicBezTo>
                  <a:cubicBezTo>
                    <a:pt x="2856" y="949"/>
                    <a:pt x="3267" y="1177"/>
                    <a:pt x="3613" y="1488"/>
                  </a:cubicBezTo>
                  <a:cubicBezTo>
                    <a:pt x="3768" y="1597"/>
                    <a:pt x="3878" y="1716"/>
                    <a:pt x="4033" y="1862"/>
                  </a:cubicBezTo>
                  <a:cubicBezTo>
                    <a:pt x="4051" y="1880"/>
                    <a:pt x="4070" y="1889"/>
                    <a:pt x="4092" y="1889"/>
                  </a:cubicBezTo>
                  <a:cubicBezTo>
                    <a:pt x="4115" y="1889"/>
                    <a:pt x="4143" y="1880"/>
                    <a:pt x="4179" y="1862"/>
                  </a:cubicBezTo>
                  <a:cubicBezTo>
                    <a:pt x="4225" y="1825"/>
                    <a:pt x="4225" y="1752"/>
                    <a:pt x="4179" y="1716"/>
                  </a:cubicBezTo>
                  <a:cubicBezTo>
                    <a:pt x="3650" y="1177"/>
                    <a:pt x="3002" y="758"/>
                    <a:pt x="2318" y="493"/>
                  </a:cubicBezTo>
                  <a:cubicBezTo>
                    <a:pt x="1634" y="192"/>
                    <a:pt x="877" y="37"/>
                    <a:pt x="119" y="1"/>
                  </a:cubicBezTo>
                  <a:close/>
                </a:path>
              </a:pathLst>
            </a:custGeom>
            <a:solidFill>
              <a:srgbClr val="CB7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6" name="Google Shape;5346;p60"/>
            <p:cNvSpPr/>
            <p:nvPr/>
          </p:nvSpPr>
          <p:spPr>
            <a:xfrm>
              <a:off x="1140286" y="2381176"/>
              <a:ext cx="170203" cy="75497"/>
            </a:xfrm>
            <a:custGeom>
              <a:avLst/>
              <a:gdLst/>
              <a:ahLst/>
              <a:cxnLst/>
              <a:rect l="l" t="t" r="r" b="b"/>
              <a:pathLst>
                <a:path w="4335" h="1923" extrusionOk="0">
                  <a:moveTo>
                    <a:pt x="120" y="1"/>
                  </a:moveTo>
                  <a:cubicBezTo>
                    <a:pt x="83" y="37"/>
                    <a:pt x="47" y="37"/>
                    <a:pt x="47" y="74"/>
                  </a:cubicBezTo>
                  <a:cubicBezTo>
                    <a:pt x="47" y="74"/>
                    <a:pt x="1" y="110"/>
                    <a:pt x="47" y="156"/>
                  </a:cubicBezTo>
                  <a:cubicBezTo>
                    <a:pt x="47" y="192"/>
                    <a:pt x="47" y="192"/>
                    <a:pt x="83" y="229"/>
                  </a:cubicBezTo>
                  <a:lnTo>
                    <a:pt x="229" y="229"/>
                  </a:lnTo>
                  <a:cubicBezTo>
                    <a:pt x="342" y="214"/>
                    <a:pt x="454" y="205"/>
                    <a:pt x="568" y="205"/>
                  </a:cubicBezTo>
                  <a:cubicBezTo>
                    <a:pt x="728" y="205"/>
                    <a:pt x="892" y="223"/>
                    <a:pt x="1068" y="265"/>
                  </a:cubicBezTo>
                  <a:cubicBezTo>
                    <a:pt x="1451" y="302"/>
                    <a:pt x="1871" y="457"/>
                    <a:pt x="2245" y="612"/>
                  </a:cubicBezTo>
                  <a:cubicBezTo>
                    <a:pt x="2820" y="877"/>
                    <a:pt x="3349" y="1214"/>
                    <a:pt x="3805" y="1597"/>
                  </a:cubicBezTo>
                  <a:cubicBezTo>
                    <a:pt x="3924" y="1707"/>
                    <a:pt x="4033" y="1789"/>
                    <a:pt x="4152" y="1862"/>
                  </a:cubicBezTo>
                  <a:cubicBezTo>
                    <a:pt x="4173" y="1905"/>
                    <a:pt x="4194" y="1922"/>
                    <a:pt x="4223" y="1922"/>
                  </a:cubicBezTo>
                  <a:cubicBezTo>
                    <a:pt x="4244" y="1922"/>
                    <a:pt x="4267" y="1914"/>
                    <a:pt x="4298" y="1898"/>
                  </a:cubicBezTo>
                  <a:cubicBezTo>
                    <a:pt x="4334" y="1862"/>
                    <a:pt x="4334" y="1789"/>
                    <a:pt x="4298" y="1752"/>
                  </a:cubicBezTo>
                  <a:cubicBezTo>
                    <a:pt x="3732" y="1214"/>
                    <a:pt x="3084" y="758"/>
                    <a:pt x="2364" y="457"/>
                  </a:cubicBezTo>
                  <a:cubicBezTo>
                    <a:pt x="2017" y="265"/>
                    <a:pt x="1643" y="156"/>
                    <a:pt x="1260" y="74"/>
                  </a:cubicBezTo>
                  <a:cubicBezTo>
                    <a:pt x="1068" y="37"/>
                    <a:pt x="877" y="1"/>
                    <a:pt x="685" y="1"/>
                  </a:cubicBezTo>
                  <a:close/>
                </a:path>
              </a:pathLst>
            </a:custGeom>
            <a:solidFill>
              <a:srgbClr val="CB7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7" name="Google Shape;5347;p60"/>
            <p:cNvSpPr/>
            <p:nvPr/>
          </p:nvSpPr>
          <p:spPr>
            <a:xfrm>
              <a:off x="1173267" y="2360406"/>
              <a:ext cx="159759" cy="83742"/>
            </a:xfrm>
            <a:custGeom>
              <a:avLst/>
              <a:gdLst/>
              <a:ahLst/>
              <a:cxnLst/>
              <a:rect l="l" t="t" r="r" b="b"/>
              <a:pathLst>
                <a:path w="4069" h="2133" extrusionOk="0">
                  <a:moveTo>
                    <a:pt x="37" y="1"/>
                  </a:moveTo>
                  <a:lnTo>
                    <a:pt x="37" y="74"/>
                  </a:lnTo>
                  <a:cubicBezTo>
                    <a:pt x="0" y="110"/>
                    <a:pt x="37" y="147"/>
                    <a:pt x="37" y="147"/>
                  </a:cubicBezTo>
                  <a:cubicBezTo>
                    <a:pt x="73" y="183"/>
                    <a:pt x="119" y="183"/>
                    <a:pt x="119" y="183"/>
                  </a:cubicBezTo>
                  <a:cubicBezTo>
                    <a:pt x="155" y="183"/>
                    <a:pt x="155" y="183"/>
                    <a:pt x="155" y="229"/>
                  </a:cubicBezTo>
                  <a:cubicBezTo>
                    <a:pt x="803" y="302"/>
                    <a:pt x="1405" y="493"/>
                    <a:pt x="1980" y="758"/>
                  </a:cubicBezTo>
                  <a:cubicBezTo>
                    <a:pt x="2472" y="950"/>
                    <a:pt x="2929" y="1251"/>
                    <a:pt x="3348" y="1597"/>
                  </a:cubicBezTo>
                  <a:cubicBezTo>
                    <a:pt x="3540" y="1743"/>
                    <a:pt x="3722" y="1898"/>
                    <a:pt x="3877" y="2090"/>
                  </a:cubicBezTo>
                  <a:cubicBezTo>
                    <a:pt x="3898" y="2111"/>
                    <a:pt x="3935" y="2132"/>
                    <a:pt x="3969" y="2132"/>
                  </a:cubicBezTo>
                  <a:cubicBezTo>
                    <a:pt x="3993" y="2132"/>
                    <a:pt x="4017" y="2121"/>
                    <a:pt x="4032" y="2090"/>
                  </a:cubicBezTo>
                  <a:cubicBezTo>
                    <a:pt x="4069" y="2053"/>
                    <a:pt x="4069" y="2008"/>
                    <a:pt x="4032" y="1935"/>
                  </a:cubicBezTo>
                  <a:cubicBezTo>
                    <a:pt x="3540" y="1406"/>
                    <a:pt x="2929" y="950"/>
                    <a:pt x="2244" y="639"/>
                  </a:cubicBezTo>
                  <a:cubicBezTo>
                    <a:pt x="1597" y="302"/>
                    <a:pt x="876" y="110"/>
                    <a:pt x="119" y="1"/>
                  </a:cubicBezTo>
                  <a:close/>
                </a:path>
              </a:pathLst>
            </a:custGeom>
            <a:solidFill>
              <a:srgbClr val="CB7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8" name="Google Shape;5348;p60"/>
            <p:cNvSpPr/>
            <p:nvPr/>
          </p:nvSpPr>
          <p:spPr>
            <a:xfrm>
              <a:off x="1277864" y="2370811"/>
              <a:ext cx="74520" cy="57712"/>
            </a:xfrm>
            <a:custGeom>
              <a:avLst/>
              <a:gdLst/>
              <a:ahLst/>
              <a:cxnLst/>
              <a:rect l="l" t="t" r="r" b="b"/>
              <a:pathLst>
                <a:path w="1898" h="1470" extrusionOk="0">
                  <a:moveTo>
                    <a:pt x="110" y="0"/>
                  </a:moveTo>
                  <a:cubicBezTo>
                    <a:pt x="110" y="0"/>
                    <a:pt x="73" y="0"/>
                    <a:pt x="73" y="37"/>
                  </a:cubicBezTo>
                  <a:cubicBezTo>
                    <a:pt x="37" y="37"/>
                    <a:pt x="37" y="73"/>
                    <a:pt x="37" y="73"/>
                  </a:cubicBezTo>
                  <a:cubicBezTo>
                    <a:pt x="0" y="110"/>
                    <a:pt x="0" y="146"/>
                    <a:pt x="37" y="146"/>
                  </a:cubicBezTo>
                  <a:cubicBezTo>
                    <a:pt x="37" y="192"/>
                    <a:pt x="73" y="228"/>
                    <a:pt x="73" y="228"/>
                  </a:cubicBezTo>
                  <a:lnTo>
                    <a:pt x="110" y="228"/>
                  </a:lnTo>
                  <a:cubicBezTo>
                    <a:pt x="456" y="374"/>
                    <a:pt x="794" y="602"/>
                    <a:pt x="1104" y="831"/>
                  </a:cubicBezTo>
                  <a:cubicBezTo>
                    <a:pt x="1332" y="1022"/>
                    <a:pt x="1514" y="1214"/>
                    <a:pt x="1706" y="1442"/>
                  </a:cubicBezTo>
                  <a:cubicBezTo>
                    <a:pt x="1724" y="1460"/>
                    <a:pt x="1754" y="1469"/>
                    <a:pt x="1784" y="1469"/>
                  </a:cubicBezTo>
                  <a:cubicBezTo>
                    <a:pt x="1813" y="1469"/>
                    <a:pt x="1843" y="1460"/>
                    <a:pt x="1861" y="1442"/>
                  </a:cubicBezTo>
                  <a:cubicBezTo>
                    <a:pt x="1898" y="1405"/>
                    <a:pt x="1898" y="1369"/>
                    <a:pt x="1861" y="1287"/>
                  </a:cubicBezTo>
                  <a:cubicBezTo>
                    <a:pt x="1633" y="1022"/>
                    <a:pt x="1368" y="794"/>
                    <a:pt x="1104" y="566"/>
                  </a:cubicBezTo>
                  <a:cubicBezTo>
                    <a:pt x="794" y="338"/>
                    <a:pt x="493" y="146"/>
                    <a:pt x="146" y="0"/>
                  </a:cubicBezTo>
                  <a:close/>
                </a:path>
              </a:pathLst>
            </a:custGeom>
            <a:solidFill>
              <a:srgbClr val="CB7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9" name="Google Shape;5349;p60"/>
            <p:cNvSpPr/>
            <p:nvPr/>
          </p:nvSpPr>
          <p:spPr>
            <a:xfrm>
              <a:off x="1234517" y="2315648"/>
              <a:ext cx="147588" cy="85979"/>
            </a:xfrm>
            <a:custGeom>
              <a:avLst/>
              <a:gdLst/>
              <a:ahLst/>
              <a:cxnLst/>
              <a:rect l="l" t="t" r="r" b="b"/>
              <a:pathLst>
                <a:path w="3759" h="2190" extrusionOk="0">
                  <a:moveTo>
                    <a:pt x="37" y="0"/>
                  </a:moveTo>
                  <a:cubicBezTo>
                    <a:pt x="37" y="37"/>
                    <a:pt x="0" y="37"/>
                    <a:pt x="0" y="73"/>
                  </a:cubicBezTo>
                  <a:lnTo>
                    <a:pt x="0" y="146"/>
                  </a:lnTo>
                  <a:cubicBezTo>
                    <a:pt x="37" y="183"/>
                    <a:pt x="37" y="183"/>
                    <a:pt x="73" y="183"/>
                  </a:cubicBezTo>
                  <a:cubicBezTo>
                    <a:pt x="529" y="302"/>
                    <a:pt x="985" y="457"/>
                    <a:pt x="1405" y="639"/>
                  </a:cubicBezTo>
                  <a:lnTo>
                    <a:pt x="1369" y="603"/>
                  </a:lnTo>
                  <a:lnTo>
                    <a:pt x="1369" y="603"/>
                  </a:lnTo>
                  <a:cubicBezTo>
                    <a:pt x="1980" y="913"/>
                    <a:pt x="2545" y="1250"/>
                    <a:pt x="3075" y="1670"/>
                  </a:cubicBezTo>
                  <a:cubicBezTo>
                    <a:pt x="3230" y="1825"/>
                    <a:pt x="3421" y="1971"/>
                    <a:pt x="3576" y="2163"/>
                  </a:cubicBezTo>
                  <a:cubicBezTo>
                    <a:pt x="3595" y="2181"/>
                    <a:pt x="3622" y="2190"/>
                    <a:pt x="3649" y="2190"/>
                  </a:cubicBezTo>
                  <a:cubicBezTo>
                    <a:pt x="3677" y="2190"/>
                    <a:pt x="3704" y="2181"/>
                    <a:pt x="3722" y="2163"/>
                  </a:cubicBezTo>
                  <a:cubicBezTo>
                    <a:pt x="3759" y="2126"/>
                    <a:pt x="3759" y="2053"/>
                    <a:pt x="3722" y="2007"/>
                  </a:cubicBezTo>
                  <a:cubicBezTo>
                    <a:pt x="3230" y="1515"/>
                    <a:pt x="2701" y="1095"/>
                    <a:pt x="2089" y="758"/>
                  </a:cubicBezTo>
                  <a:cubicBezTo>
                    <a:pt x="1788" y="566"/>
                    <a:pt x="1442" y="411"/>
                    <a:pt x="1104" y="265"/>
                  </a:cubicBezTo>
                  <a:cubicBezTo>
                    <a:pt x="794" y="146"/>
                    <a:pt x="456" y="37"/>
                    <a:pt x="155" y="0"/>
                  </a:cubicBezTo>
                  <a:close/>
                </a:path>
              </a:pathLst>
            </a:custGeom>
            <a:solidFill>
              <a:srgbClr val="CB7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0" name="Google Shape;5350;p60"/>
            <p:cNvSpPr/>
            <p:nvPr/>
          </p:nvSpPr>
          <p:spPr>
            <a:xfrm>
              <a:off x="1265653" y="2295938"/>
              <a:ext cx="152260" cy="82407"/>
            </a:xfrm>
            <a:custGeom>
              <a:avLst/>
              <a:gdLst/>
              <a:ahLst/>
              <a:cxnLst/>
              <a:rect l="l" t="t" r="r" b="b"/>
              <a:pathLst>
                <a:path w="3878" h="2099" extrusionOk="0">
                  <a:moveTo>
                    <a:pt x="119" y="1"/>
                  </a:moveTo>
                  <a:cubicBezTo>
                    <a:pt x="83" y="1"/>
                    <a:pt x="1" y="1"/>
                    <a:pt x="1" y="83"/>
                  </a:cubicBezTo>
                  <a:cubicBezTo>
                    <a:pt x="1" y="119"/>
                    <a:pt x="1" y="192"/>
                    <a:pt x="83" y="192"/>
                  </a:cubicBezTo>
                  <a:cubicBezTo>
                    <a:pt x="649" y="347"/>
                    <a:pt x="1223" y="539"/>
                    <a:pt x="1752" y="804"/>
                  </a:cubicBezTo>
                  <a:lnTo>
                    <a:pt x="1752" y="767"/>
                  </a:lnTo>
                  <a:cubicBezTo>
                    <a:pt x="2327" y="1032"/>
                    <a:pt x="2856" y="1369"/>
                    <a:pt x="3349" y="1789"/>
                  </a:cubicBezTo>
                  <a:cubicBezTo>
                    <a:pt x="3467" y="1871"/>
                    <a:pt x="3577" y="1944"/>
                    <a:pt x="3650" y="2053"/>
                  </a:cubicBezTo>
                  <a:cubicBezTo>
                    <a:pt x="3696" y="2053"/>
                    <a:pt x="3732" y="2099"/>
                    <a:pt x="3732" y="2099"/>
                  </a:cubicBezTo>
                  <a:cubicBezTo>
                    <a:pt x="3769" y="2099"/>
                    <a:pt x="3805" y="2099"/>
                    <a:pt x="3805" y="2053"/>
                  </a:cubicBezTo>
                  <a:cubicBezTo>
                    <a:pt x="3878" y="2017"/>
                    <a:pt x="3878" y="1944"/>
                    <a:pt x="3842" y="1907"/>
                  </a:cubicBezTo>
                  <a:cubicBezTo>
                    <a:pt x="3577" y="1679"/>
                    <a:pt x="3312" y="1451"/>
                    <a:pt x="3011" y="1223"/>
                  </a:cubicBezTo>
                  <a:cubicBezTo>
                    <a:pt x="2738" y="1032"/>
                    <a:pt x="2437" y="877"/>
                    <a:pt x="2099" y="685"/>
                  </a:cubicBezTo>
                  <a:cubicBezTo>
                    <a:pt x="1488" y="384"/>
                    <a:pt x="804" y="156"/>
                    <a:pt x="156" y="1"/>
                  </a:cubicBezTo>
                  <a:close/>
                </a:path>
              </a:pathLst>
            </a:custGeom>
            <a:solidFill>
              <a:srgbClr val="CB7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1" name="Google Shape;5351;p60"/>
            <p:cNvSpPr/>
            <p:nvPr/>
          </p:nvSpPr>
          <p:spPr>
            <a:xfrm>
              <a:off x="1328357" y="2291658"/>
              <a:ext cx="118219" cy="64151"/>
            </a:xfrm>
            <a:custGeom>
              <a:avLst/>
              <a:gdLst/>
              <a:ahLst/>
              <a:cxnLst/>
              <a:rect l="l" t="t" r="r" b="b"/>
              <a:pathLst>
                <a:path w="3011" h="1634" extrusionOk="0">
                  <a:moveTo>
                    <a:pt x="119" y="0"/>
                  </a:moveTo>
                  <a:cubicBezTo>
                    <a:pt x="82" y="0"/>
                    <a:pt x="0" y="0"/>
                    <a:pt x="0" y="73"/>
                  </a:cubicBezTo>
                  <a:cubicBezTo>
                    <a:pt x="0" y="110"/>
                    <a:pt x="0" y="192"/>
                    <a:pt x="82" y="192"/>
                  </a:cubicBezTo>
                  <a:cubicBezTo>
                    <a:pt x="502" y="301"/>
                    <a:pt x="958" y="456"/>
                    <a:pt x="1332" y="648"/>
                  </a:cubicBezTo>
                  <a:cubicBezTo>
                    <a:pt x="1787" y="839"/>
                    <a:pt x="2242" y="1103"/>
                    <a:pt x="2661" y="1439"/>
                  </a:cubicBezTo>
                  <a:lnTo>
                    <a:pt x="2661" y="1439"/>
                  </a:lnTo>
                  <a:cubicBezTo>
                    <a:pt x="2714" y="1494"/>
                    <a:pt x="2751" y="1536"/>
                    <a:pt x="2819" y="1597"/>
                  </a:cubicBezTo>
                  <a:cubicBezTo>
                    <a:pt x="2819" y="1597"/>
                    <a:pt x="2856" y="1633"/>
                    <a:pt x="2892" y="1633"/>
                  </a:cubicBezTo>
                  <a:cubicBezTo>
                    <a:pt x="2929" y="1633"/>
                    <a:pt x="2929" y="1597"/>
                    <a:pt x="2965" y="1597"/>
                  </a:cubicBezTo>
                  <a:cubicBezTo>
                    <a:pt x="3011" y="1560"/>
                    <a:pt x="3011" y="1478"/>
                    <a:pt x="2965" y="1442"/>
                  </a:cubicBezTo>
                  <a:cubicBezTo>
                    <a:pt x="2591" y="1068"/>
                    <a:pt x="2135" y="757"/>
                    <a:pt x="1642" y="529"/>
                  </a:cubicBezTo>
                  <a:cubicBezTo>
                    <a:pt x="1186" y="301"/>
                    <a:pt x="648" y="110"/>
                    <a:pt x="155" y="0"/>
                  </a:cubicBezTo>
                  <a:close/>
                </a:path>
              </a:pathLst>
            </a:custGeom>
            <a:solidFill>
              <a:srgbClr val="CB7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2" name="Google Shape;5352;p60"/>
            <p:cNvSpPr/>
            <p:nvPr/>
          </p:nvSpPr>
          <p:spPr>
            <a:xfrm>
              <a:off x="1010639" y="2369358"/>
              <a:ext cx="67021" cy="35884"/>
            </a:xfrm>
            <a:custGeom>
              <a:avLst/>
              <a:gdLst/>
              <a:ahLst/>
              <a:cxnLst/>
              <a:rect l="l" t="t" r="r" b="b"/>
              <a:pathLst>
                <a:path w="1707" h="914" extrusionOk="0">
                  <a:moveTo>
                    <a:pt x="110" y="1"/>
                  </a:moveTo>
                  <a:cubicBezTo>
                    <a:pt x="73" y="1"/>
                    <a:pt x="37" y="37"/>
                    <a:pt x="1" y="74"/>
                  </a:cubicBezTo>
                  <a:cubicBezTo>
                    <a:pt x="1" y="147"/>
                    <a:pt x="37" y="183"/>
                    <a:pt x="73" y="229"/>
                  </a:cubicBezTo>
                  <a:cubicBezTo>
                    <a:pt x="338" y="302"/>
                    <a:pt x="612" y="375"/>
                    <a:pt x="876" y="493"/>
                  </a:cubicBezTo>
                  <a:cubicBezTo>
                    <a:pt x="1104" y="603"/>
                    <a:pt x="1332" y="722"/>
                    <a:pt x="1560" y="913"/>
                  </a:cubicBezTo>
                  <a:lnTo>
                    <a:pt x="1633" y="913"/>
                  </a:lnTo>
                  <a:cubicBezTo>
                    <a:pt x="1670" y="913"/>
                    <a:pt x="1706" y="913"/>
                    <a:pt x="1706" y="868"/>
                  </a:cubicBezTo>
                  <a:lnTo>
                    <a:pt x="1706" y="795"/>
                  </a:lnTo>
                  <a:cubicBezTo>
                    <a:pt x="1706" y="758"/>
                    <a:pt x="1706" y="758"/>
                    <a:pt x="1670" y="722"/>
                  </a:cubicBezTo>
                  <a:cubicBezTo>
                    <a:pt x="1250" y="375"/>
                    <a:pt x="685" y="147"/>
                    <a:pt x="156" y="1"/>
                  </a:cubicBezTo>
                  <a:close/>
                </a:path>
              </a:pathLst>
            </a:custGeom>
            <a:solidFill>
              <a:srgbClr val="CB7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3" name="Google Shape;5353;p60"/>
            <p:cNvSpPr/>
            <p:nvPr/>
          </p:nvSpPr>
          <p:spPr>
            <a:xfrm>
              <a:off x="956927" y="2333551"/>
              <a:ext cx="134356" cy="53197"/>
            </a:xfrm>
            <a:custGeom>
              <a:avLst/>
              <a:gdLst/>
              <a:ahLst/>
              <a:cxnLst/>
              <a:rect l="l" t="t" r="r" b="b"/>
              <a:pathLst>
                <a:path w="3422" h="1355" extrusionOk="0">
                  <a:moveTo>
                    <a:pt x="110" y="1"/>
                  </a:moveTo>
                  <a:cubicBezTo>
                    <a:pt x="37" y="1"/>
                    <a:pt x="0" y="74"/>
                    <a:pt x="0" y="110"/>
                  </a:cubicBezTo>
                  <a:cubicBezTo>
                    <a:pt x="0" y="183"/>
                    <a:pt x="37" y="229"/>
                    <a:pt x="110" y="229"/>
                  </a:cubicBezTo>
                  <a:cubicBezTo>
                    <a:pt x="338" y="229"/>
                    <a:pt x="566" y="265"/>
                    <a:pt x="794" y="302"/>
                  </a:cubicBezTo>
                  <a:cubicBezTo>
                    <a:pt x="1250" y="375"/>
                    <a:pt x="1706" y="493"/>
                    <a:pt x="2126" y="721"/>
                  </a:cubicBezTo>
                  <a:lnTo>
                    <a:pt x="2089" y="685"/>
                  </a:lnTo>
                  <a:lnTo>
                    <a:pt x="2089" y="685"/>
                  </a:lnTo>
                  <a:cubicBezTo>
                    <a:pt x="2509" y="867"/>
                    <a:pt x="2892" y="1095"/>
                    <a:pt x="3230" y="1323"/>
                  </a:cubicBezTo>
                  <a:cubicBezTo>
                    <a:pt x="3261" y="1343"/>
                    <a:pt x="3287" y="1354"/>
                    <a:pt x="3309" y="1354"/>
                  </a:cubicBezTo>
                  <a:cubicBezTo>
                    <a:pt x="3340" y="1354"/>
                    <a:pt x="3364" y="1334"/>
                    <a:pt x="3385" y="1287"/>
                  </a:cubicBezTo>
                  <a:cubicBezTo>
                    <a:pt x="3421" y="1250"/>
                    <a:pt x="3421" y="1177"/>
                    <a:pt x="3348" y="1141"/>
                  </a:cubicBezTo>
                  <a:cubicBezTo>
                    <a:pt x="2892" y="831"/>
                    <a:pt x="2354" y="566"/>
                    <a:pt x="1825" y="338"/>
                  </a:cubicBezTo>
                  <a:cubicBezTo>
                    <a:pt x="1296" y="147"/>
                    <a:pt x="721" y="1"/>
                    <a:pt x="110" y="1"/>
                  </a:cubicBezTo>
                  <a:close/>
                </a:path>
              </a:pathLst>
            </a:custGeom>
            <a:solidFill>
              <a:srgbClr val="CB7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4" name="Google Shape;5354;p60"/>
            <p:cNvSpPr/>
            <p:nvPr/>
          </p:nvSpPr>
          <p:spPr>
            <a:xfrm>
              <a:off x="998820" y="2313841"/>
              <a:ext cx="111780" cy="54532"/>
            </a:xfrm>
            <a:custGeom>
              <a:avLst/>
              <a:gdLst/>
              <a:ahLst/>
              <a:cxnLst/>
              <a:rect l="l" t="t" r="r" b="b"/>
              <a:pathLst>
                <a:path w="2847" h="1389" extrusionOk="0">
                  <a:moveTo>
                    <a:pt x="110" y="1"/>
                  </a:moveTo>
                  <a:cubicBezTo>
                    <a:pt x="73" y="1"/>
                    <a:pt x="37" y="1"/>
                    <a:pt x="37" y="46"/>
                  </a:cubicBezTo>
                  <a:cubicBezTo>
                    <a:pt x="0" y="46"/>
                    <a:pt x="0" y="83"/>
                    <a:pt x="0" y="119"/>
                  </a:cubicBezTo>
                  <a:cubicBezTo>
                    <a:pt x="0" y="119"/>
                    <a:pt x="0" y="156"/>
                    <a:pt x="37" y="192"/>
                  </a:cubicBezTo>
                  <a:cubicBezTo>
                    <a:pt x="37" y="192"/>
                    <a:pt x="73" y="229"/>
                    <a:pt x="110" y="229"/>
                  </a:cubicBezTo>
                  <a:lnTo>
                    <a:pt x="229" y="229"/>
                  </a:lnTo>
                  <a:cubicBezTo>
                    <a:pt x="603" y="311"/>
                    <a:pt x="1022" y="421"/>
                    <a:pt x="1405" y="612"/>
                  </a:cubicBezTo>
                  <a:lnTo>
                    <a:pt x="1369" y="612"/>
                  </a:lnTo>
                  <a:cubicBezTo>
                    <a:pt x="1825" y="804"/>
                    <a:pt x="2236" y="1068"/>
                    <a:pt x="2655" y="1369"/>
                  </a:cubicBezTo>
                  <a:cubicBezTo>
                    <a:pt x="2666" y="1383"/>
                    <a:pt x="2681" y="1388"/>
                    <a:pt x="2698" y="1388"/>
                  </a:cubicBezTo>
                  <a:cubicBezTo>
                    <a:pt x="2737" y="1388"/>
                    <a:pt x="2785" y="1358"/>
                    <a:pt x="2810" y="1333"/>
                  </a:cubicBezTo>
                  <a:cubicBezTo>
                    <a:pt x="2847" y="1296"/>
                    <a:pt x="2810" y="1223"/>
                    <a:pt x="2774" y="1187"/>
                  </a:cubicBezTo>
                  <a:cubicBezTo>
                    <a:pt x="2391" y="913"/>
                    <a:pt x="1971" y="649"/>
                    <a:pt x="1515" y="421"/>
                  </a:cubicBezTo>
                  <a:cubicBezTo>
                    <a:pt x="1287" y="348"/>
                    <a:pt x="1059" y="229"/>
                    <a:pt x="831" y="156"/>
                  </a:cubicBezTo>
                  <a:cubicBezTo>
                    <a:pt x="603" y="83"/>
                    <a:pt x="338" y="46"/>
                    <a:pt x="110" y="1"/>
                  </a:cubicBezTo>
                  <a:close/>
                </a:path>
              </a:pathLst>
            </a:custGeom>
            <a:solidFill>
              <a:srgbClr val="CB7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5" name="Google Shape;5355;p60"/>
            <p:cNvSpPr/>
            <p:nvPr/>
          </p:nvSpPr>
          <p:spPr>
            <a:xfrm>
              <a:off x="1025676" y="2295938"/>
              <a:ext cx="107501" cy="55121"/>
            </a:xfrm>
            <a:custGeom>
              <a:avLst/>
              <a:gdLst/>
              <a:ahLst/>
              <a:cxnLst/>
              <a:rect l="l" t="t" r="r" b="b"/>
              <a:pathLst>
                <a:path w="2738" h="1404" extrusionOk="0">
                  <a:moveTo>
                    <a:pt x="74" y="1"/>
                  </a:moveTo>
                  <a:lnTo>
                    <a:pt x="37" y="46"/>
                  </a:lnTo>
                  <a:cubicBezTo>
                    <a:pt x="1" y="46"/>
                    <a:pt x="1" y="83"/>
                    <a:pt x="1" y="83"/>
                  </a:cubicBezTo>
                  <a:lnTo>
                    <a:pt x="1" y="192"/>
                  </a:lnTo>
                  <a:cubicBezTo>
                    <a:pt x="1" y="192"/>
                    <a:pt x="37" y="229"/>
                    <a:pt x="74" y="229"/>
                  </a:cubicBezTo>
                  <a:cubicBezTo>
                    <a:pt x="530" y="311"/>
                    <a:pt x="986" y="457"/>
                    <a:pt x="1406" y="648"/>
                  </a:cubicBezTo>
                  <a:lnTo>
                    <a:pt x="1369" y="612"/>
                  </a:lnTo>
                  <a:lnTo>
                    <a:pt x="1369" y="612"/>
                  </a:lnTo>
                  <a:cubicBezTo>
                    <a:pt x="1707" y="804"/>
                    <a:pt x="2053" y="995"/>
                    <a:pt x="2354" y="1260"/>
                  </a:cubicBezTo>
                  <a:lnTo>
                    <a:pt x="2354" y="1223"/>
                  </a:lnTo>
                  <a:cubicBezTo>
                    <a:pt x="2391" y="1260"/>
                    <a:pt x="2464" y="1333"/>
                    <a:pt x="2509" y="1369"/>
                  </a:cubicBezTo>
                  <a:cubicBezTo>
                    <a:pt x="2528" y="1392"/>
                    <a:pt x="2555" y="1403"/>
                    <a:pt x="2582" y="1403"/>
                  </a:cubicBezTo>
                  <a:cubicBezTo>
                    <a:pt x="2610" y="1403"/>
                    <a:pt x="2637" y="1392"/>
                    <a:pt x="2655" y="1369"/>
                  </a:cubicBezTo>
                  <a:cubicBezTo>
                    <a:pt x="2692" y="1333"/>
                    <a:pt x="2737" y="1260"/>
                    <a:pt x="2655" y="1223"/>
                  </a:cubicBezTo>
                  <a:cubicBezTo>
                    <a:pt x="2318" y="913"/>
                    <a:pt x="1935" y="648"/>
                    <a:pt x="1479" y="457"/>
                  </a:cubicBezTo>
                  <a:cubicBezTo>
                    <a:pt x="1059" y="229"/>
                    <a:pt x="603" y="119"/>
                    <a:pt x="110" y="1"/>
                  </a:cubicBezTo>
                  <a:close/>
                </a:path>
              </a:pathLst>
            </a:custGeom>
            <a:solidFill>
              <a:srgbClr val="CB7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6" name="Google Shape;5356;p60"/>
            <p:cNvSpPr/>
            <p:nvPr/>
          </p:nvSpPr>
          <p:spPr>
            <a:xfrm>
              <a:off x="1049313" y="2279841"/>
              <a:ext cx="99962" cy="56260"/>
            </a:xfrm>
            <a:custGeom>
              <a:avLst/>
              <a:gdLst/>
              <a:ahLst/>
              <a:cxnLst/>
              <a:rect l="l" t="t" r="r" b="b"/>
              <a:pathLst>
                <a:path w="2546" h="1433" extrusionOk="0">
                  <a:moveTo>
                    <a:pt x="119" y="0"/>
                  </a:moveTo>
                  <a:cubicBezTo>
                    <a:pt x="83" y="0"/>
                    <a:pt x="37" y="37"/>
                    <a:pt x="1" y="73"/>
                  </a:cubicBezTo>
                  <a:cubicBezTo>
                    <a:pt x="1" y="146"/>
                    <a:pt x="37" y="183"/>
                    <a:pt x="83" y="228"/>
                  </a:cubicBezTo>
                  <a:cubicBezTo>
                    <a:pt x="457" y="338"/>
                    <a:pt x="804" y="456"/>
                    <a:pt x="1141" y="602"/>
                  </a:cubicBezTo>
                  <a:cubicBezTo>
                    <a:pt x="1524" y="757"/>
                    <a:pt x="1862" y="985"/>
                    <a:pt x="2208" y="1250"/>
                  </a:cubicBezTo>
                  <a:cubicBezTo>
                    <a:pt x="2245" y="1287"/>
                    <a:pt x="2281" y="1323"/>
                    <a:pt x="2364" y="1405"/>
                  </a:cubicBezTo>
                  <a:cubicBezTo>
                    <a:pt x="2382" y="1423"/>
                    <a:pt x="2409" y="1432"/>
                    <a:pt x="2437" y="1432"/>
                  </a:cubicBezTo>
                  <a:cubicBezTo>
                    <a:pt x="2464" y="1432"/>
                    <a:pt x="2491" y="1423"/>
                    <a:pt x="2509" y="1405"/>
                  </a:cubicBezTo>
                  <a:cubicBezTo>
                    <a:pt x="2546" y="1369"/>
                    <a:pt x="2546" y="1287"/>
                    <a:pt x="2509" y="1250"/>
                  </a:cubicBezTo>
                  <a:cubicBezTo>
                    <a:pt x="1862" y="602"/>
                    <a:pt x="995" y="265"/>
                    <a:pt x="156" y="0"/>
                  </a:cubicBezTo>
                  <a:close/>
                </a:path>
              </a:pathLst>
            </a:custGeom>
            <a:solidFill>
              <a:srgbClr val="CB7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7" name="Google Shape;5357;p60"/>
            <p:cNvSpPr/>
            <p:nvPr/>
          </p:nvSpPr>
          <p:spPr>
            <a:xfrm>
              <a:off x="1080841" y="2261937"/>
              <a:ext cx="95329" cy="56613"/>
            </a:xfrm>
            <a:custGeom>
              <a:avLst/>
              <a:gdLst/>
              <a:ahLst/>
              <a:cxnLst/>
              <a:rect l="l" t="t" r="r" b="b"/>
              <a:pathLst>
                <a:path w="2428" h="1442" extrusionOk="0">
                  <a:moveTo>
                    <a:pt x="110" y="0"/>
                  </a:moveTo>
                  <a:cubicBezTo>
                    <a:pt x="74" y="0"/>
                    <a:pt x="37" y="37"/>
                    <a:pt x="37" y="73"/>
                  </a:cubicBezTo>
                  <a:cubicBezTo>
                    <a:pt x="1" y="146"/>
                    <a:pt x="37" y="183"/>
                    <a:pt x="110" y="228"/>
                  </a:cubicBezTo>
                  <a:cubicBezTo>
                    <a:pt x="338" y="301"/>
                    <a:pt x="530" y="374"/>
                    <a:pt x="758" y="456"/>
                  </a:cubicBezTo>
                  <a:cubicBezTo>
                    <a:pt x="1250" y="684"/>
                    <a:pt x="1706" y="949"/>
                    <a:pt x="2126" y="1286"/>
                  </a:cubicBezTo>
                  <a:cubicBezTo>
                    <a:pt x="2163" y="1323"/>
                    <a:pt x="2199" y="1368"/>
                    <a:pt x="2245" y="1405"/>
                  </a:cubicBezTo>
                  <a:cubicBezTo>
                    <a:pt x="2281" y="1405"/>
                    <a:pt x="2318" y="1441"/>
                    <a:pt x="2318" y="1441"/>
                  </a:cubicBezTo>
                  <a:cubicBezTo>
                    <a:pt x="2354" y="1441"/>
                    <a:pt x="2391" y="1405"/>
                    <a:pt x="2427" y="1405"/>
                  </a:cubicBezTo>
                  <a:lnTo>
                    <a:pt x="2427" y="1323"/>
                  </a:lnTo>
                  <a:lnTo>
                    <a:pt x="2427" y="1250"/>
                  </a:lnTo>
                  <a:cubicBezTo>
                    <a:pt x="2090" y="949"/>
                    <a:pt x="1743" y="721"/>
                    <a:pt x="1369" y="529"/>
                  </a:cubicBezTo>
                  <a:cubicBezTo>
                    <a:pt x="986" y="301"/>
                    <a:pt x="566" y="146"/>
                    <a:pt x="147" y="0"/>
                  </a:cubicBezTo>
                  <a:close/>
                </a:path>
              </a:pathLst>
            </a:custGeom>
            <a:solidFill>
              <a:srgbClr val="CB7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8" name="Google Shape;5358;p60"/>
            <p:cNvSpPr/>
            <p:nvPr/>
          </p:nvSpPr>
          <p:spPr>
            <a:xfrm>
              <a:off x="1107697" y="2248313"/>
              <a:ext cx="98549" cy="50881"/>
            </a:xfrm>
            <a:custGeom>
              <a:avLst/>
              <a:gdLst/>
              <a:ahLst/>
              <a:cxnLst/>
              <a:rect l="l" t="t" r="r" b="b"/>
              <a:pathLst>
                <a:path w="2510" h="1296" extrusionOk="0">
                  <a:moveTo>
                    <a:pt x="74" y="0"/>
                  </a:moveTo>
                  <a:cubicBezTo>
                    <a:pt x="37" y="37"/>
                    <a:pt x="37" y="37"/>
                    <a:pt x="1" y="73"/>
                  </a:cubicBezTo>
                  <a:cubicBezTo>
                    <a:pt x="1" y="119"/>
                    <a:pt x="37" y="192"/>
                    <a:pt x="74" y="192"/>
                  </a:cubicBezTo>
                  <a:cubicBezTo>
                    <a:pt x="420" y="265"/>
                    <a:pt x="758" y="384"/>
                    <a:pt x="1105" y="530"/>
                  </a:cubicBezTo>
                  <a:cubicBezTo>
                    <a:pt x="1561" y="721"/>
                    <a:pt x="1971" y="986"/>
                    <a:pt x="2354" y="1296"/>
                  </a:cubicBezTo>
                  <a:lnTo>
                    <a:pt x="2427" y="1296"/>
                  </a:lnTo>
                  <a:cubicBezTo>
                    <a:pt x="2473" y="1296"/>
                    <a:pt x="2473" y="1259"/>
                    <a:pt x="2509" y="1259"/>
                  </a:cubicBezTo>
                  <a:lnTo>
                    <a:pt x="2509" y="1177"/>
                  </a:lnTo>
                  <a:cubicBezTo>
                    <a:pt x="2509" y="1141"/>
                    <a:pt x="2473" y="1104"/>
                    <a:pt x="2473" y="1104"/>
                  </a:cubicBezTo>
                  <a:cubicBezTo>
                    <a:pt x="1789" y="575"/>
                    <a:pt x="986" y="192"/>
                    <a:pt x="147" y="0"/>
                  </a:cubicBezTo>
                  <a:close/>
                </a:path>
              </a:pathLst>
            </a:custGeom>
            <a:solidFill>
              <a:srgbClr val="CB7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1349213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صورة 17">
            <a:extLst>
              <a:ext uri="{FF2B5EF4-FFF2-40B4-BE49-F238E27FC236}">
                <a16:creationId xmlns:a16="http://schemas.microsoft.com/office/drawing/2014/main" id="{DE30E127-CDB8-4C50-B9FA-11F16643CF7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849" t="39171" r="45736" b="47331"/>
          <a:stretch/>
        </p:blipFill>
        <p:spPr>
          <a:xfrm>
            <a:off x="4925466" y="630089"/>
            <a:ext cx="3588443" cy="9297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75000"/>
              </a:schemeClr>
            </a:solidFill>
            <a:miter lim="800000"/>
          </a:ln>
          <a:effectLst>
            <a:glow rad="139700">
              <a:schemeClr val="accent5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 descr="Teacher PNG">
            <a:extLst>
              <a:ext uri="{FF2B5EF4-FFF2-40B4-BE49-F238E27FC236}">
                <a16:creationId xmlns:a16="http://schemas.microsoft.com/office/drawing/2014/main" id="{D1874417-ED10-4341-8262-8743C94807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62965" y="315045"/>
            <a:ext cx="1058474" cy="1652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فقاعة التفكير: على شكل سحابة 19">
            <a:extLst>
              <a:ext uri="{FF2B5EF4-FFF2-40B4-BE49-F238E27FC236}">
                <a16:creationId xmlns:a16="http://schemas.microsoft.com/office/drawing/2014/main" id="{5915D028-5621-4C16-8E3E-526A7E177A6A}"/>
              </a:ext>
            </a:extLst>
          </p:cNvPr>
          <p:cNvSpPr/>
          <p:nvPr/>
        </p:nvSpPr>
        <p:spPr>
          <a:xfrm>
            <a:off x="1933997" y="499461"/>
            <a:ext cx="2856488" cy="1167973"/>
          </a:xfrm>
          <a:prstGeom prst="cloudCallout">
            <a:avLst>
              <a:gd name="adj1" fmla="val -65387"/>
              <a:gd name="adj2" fmla="val 3289"/>
            </a:avLst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/>
              <a:t>What is the meaning of this </a:t>
            </a:r>
            <a:r>
              <a:rPr lang="en-US" sz="1800" b="1" u="sng" dirty="0"/>
              <a:t>proverb</a:t>
            </a:r>
            <a:r>
              <a:rPr lang="en-US" sz="1600" b="1" dirty="0"/>
              <a:t>? </a:t>
            </a:r>
            <a:endParaRPr lang="ar-SA" sz="1600" b="1" dirty="0"/>
          </a:p>
        </p:txBody>
      </p:sp>
      <p:pic>
        <p:nvPicPr>
          <p:cNvPr id="21" name="صورة 20">
            <a:extLst>
              <a:ext uri="{FF2B5EF4-FFF2-40B4-BE49-F238E27FC236}">
                <a16:creationId xmlns:a16="http://schemas.microsoft.com/office/drawing/2014/main" id="{08655898-EE9C-47A0-893A-D049F44B03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30460" y="1650413"/>
            <a:ext cx="1121869" cy="1392464"/>
          </a:xfrm>
          <a:prstGeom prst="rect">
            <a:avLst/>
          </a:prstGeom>
        </p:spPr>
      </p:pic>
      <p:sp>
        <p:nvSpPr>
          <p:cNvPr id="22" name="فقاعة الكلام: مستطيلة مستديرة الزوايا 21">
            <a:extLst>
              <a:ext uri="{FF2B5EF4-FFF2-40B4-BE49-F238E27FC236}">
                <a16:creationId xmlns:a16="http://schemas.microsoft.com/office/drawing/2014/main" id="{F1657D09-C5C5-43A5-9B9B-A559CE3DD21F}"/>
              </a:ext>
            </a:extLst>
          </p:cNvPr>
          <p:cNvSpPr/>
          <p:nvPr/>
        </p:nvSpPr>
        <p:spPr>
          <a:xfrm>
            <a:off x="891348" y="1967112"/>
            <a:ext cx="5993546" cy="822192"/>
          </a:xfrm>
          <a:prstGeom prst="wedgeRoundRectCallout">
            <a:avLst>
              <a:gd name="adj1" fmla="val 58288"/>
              <a:gd name="adj2" fmla="val -13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/>
              <a:t>It means that </a:t>
            </a:r>
            <a:r>
              <a:rPr lang="en-US" dirty="0"/>
              <a:t>: we should </a:t>
            </a:r>
            <a:r>
              <a:rPr lang="en-US" sz="1600" b="1" dirty="0"/>
              <a:t>never give up, </a:t>
            </a:r>
            <a:r>
              <a:rPr lang="en-US" dirty="0"/>
              <a:t>but accept the fact that success always needs some difficulty preceding it to be sure you’re heading in the right direction.</a:t>
            </a:r>
          </a:p>
        </p:txBody>
      </p:sp>
      <p:sp>
        <p:nvSpPr>
          <p:cNvPr id="51" name="فقاعة التفكير: على شكل سحابة 50">
            <a:extLst>
              <a:ext uri="{FF2B5EF4-FFF2-40B4-BE49-F238E27FC236}">
                <a16:creationId xmlns:a16="http://schemas.microsoft.com/office/drawing/2014/main" id="{E3A07FDA-0748-415D-9A55-F5BBC66B233D}"/>
              </a:ext>
            </a:extLst>
          </p:cNvPr>
          <p:cNvSpPr/>
          <p:nvPr/>
        </p:nvSpPr>
        <p:spPr>
          <a:xfrm>
            <a:off x="2142563" y="2937409"/>
            <a:ext cx="3259313" cy="750927"/>
          </a:xfrm>
          <a:prstGeom prst="cloudCallout">
            <a:avLst>
              <a:gd name="adj1" fmla="val -61576"/>
              <a:gd name="adj2" fmla="val 7544"/>
            </a:avLst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/>
              <a:t>What does it mean in Arabic?</a:t>
            </a:r>
            <a:endParaRPr lang="ar-SA" sz="1600" b="1" dirty="0"/>
          </a:p>
        </p:txBody>
      </p:sp>
      <p:pic>
        <p:nvPicPr>
          <p:cNvPr id="11" name="Picture 2" descr="Teacher PNG">
            <a:extLst>
              <a:ext uri="{FF2B5EF4-FFF2-40B4-BE49-F238E27FC236}">
                <a16:creationId xmlns:a16="http://schemas.microsoft.com/office/drawing/2014/main" id="{94DCCD8E-4E48-4E56-8993-F2E481FE09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99996" y="2857179"/>
            <a:ext cx="1198067" cy="1652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27F5E1B3-15E9-4704-AA08-18736E2143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82967" y="3324251"/>
            <a:ext cx="1121869" cy="1392464"/>
          </a:xfrm>
          <a:prstGeom prst="rect">
            <a:avLst/>
          </a:prstGeom>
        </p:spPr>
      </p:pic>
      <p:sp>
        <p:nvSpPr>
          <p:cNvPr id="13" name="فقاعة الكلام: مستطيلة مستديرة الزوايا 12">
            <a:extLst>
              <a:ext uri="{FF2B5EF4-FFF2-40B4-BE49-F238E27FC236}">
                <a16:creationId xmlns:a16="http://schemas.microsoft.com/office/drawing/2014/main" id="{63808B01-B122-454F-8B9F-D43F5452F6C0}"/>
              </a:ext>
            </a:extLst>
          </p:cNvPr>
          <p:cNvSpPr/>
          <p:nvPr/>
        </p:nvSpPr>
        <p:spPr>
          <a:xfrm>
            <a:off x="2558784" y="3934225"/>
            <a:ext cx="4447774" cy="582706"/>
          </a:xfrm>
          <a:prstGeom prst="wedgeRoundRectCallout">
            <a:avLst>
              <a:gd name="adj1" fmla="val 60230"/>
              <a:gd name="adj2" fmla="val -3178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800" b="1" dirty="0"/>
              <a:t>لا يأس مع الحياة ولا حياة مع اليأس</a:t>
            </a:r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2079350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51" grpId="0" animBg="1"/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فقاعة التفكير: على شكل سحابة 19">
            <a:extLst>
              <a:ext uri="{FF2B5EF4-FFF2-40B4-BE49-F238E27FC236}">
                <a16:creationId xmlns:a16="http://schemas.microsoft.com/office/drawing/2014/main" id="{5915D028-5621-4C16-8E3E-526A7E177A6A}"/>
              </a:ext>
            </a:extLst>
          </p:cNvPr>
          <p:cNvSpPr/>
          <p:nvPr/>
        </p:nvSpPr>
        <p:spPr>
          <a:xfrm>
            <a:off x="2082371" y="499461"/>
            <a:ext cx="2766253" cy="1167973"/>
          </a:xfrm>
          <a:prstGeom prst="cloudCallout">
            <a:avLst>
              <a:gd name="adj1" fmla="val -68443"/>
              <a:gd name="adj2" fmla="val 1973"/>
            </a:avLst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/>
              <a:t>What is the meaning of this </a:t>
            </a:r>
            <a:r>
              <a:rPr lang="en-US" sz="1800" b="1" u="sng" dirty="0"/>
              <a:t>proverb</a:t>
            </a:r>
            <a:r>
              <a:rPr lang="en-US" sz="1600" b="1" dirty="0"/>
              <a:t>? </a:t>
            </a:r>
            <a:endParaRPr lang="ar-SA" sz="1600" b="1" dirty="0"/>
          </a:p>
        </p:txBody>
      </p:sp>
      <p:pic>
        <p:nvPicPr>
          <p:cNvPr id="21" name="صورة 20">
            <a:extLst>
              <a:ext uri="{FF2B5EF4-FFF2-40B4-BE49-F238E27FC236}">
                <a16:creationId xmlns:a16="http://schemas.microsoft.com/office/drawing/2014/main" id="{08655898-EE9C-47A0-893A-D049F44B03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0460" y="1719569"/>
            <a:ext cx="1021977" cy="1238784"/>
          </a:xfrm>
          <a:prstGeom prst="rect">
            <a:avLst/>
          </a:prstGeom>
        </p:spPr>
      </p:pic>
      <p:sp>
        <p:nvSpPr>
          <p:cNvPr id="22" name="فقاعة الكلام: مستطيلة مستديرة الزوايا 21">
            <a:extLst>
              <a:ext uri="{FF2B5EF4-FFF2-40B4-BE49-F238E27FC236}">
                <a16:creationId xmlns:a16="http://schemas.microsoft.com/office/drawing/2014/main" id="{F1657D09-C5C5-43A5-9B9B-A559CE3DD21F}"/>
              </a:ext>
            </a:extLst>
          </p:cNvPr>
          <p:cNvSpPr/>
          <p:nvPr/>
        </p:nvSpPr>
        <p:spPr>
          <a:xfrm>
            <a:off x="799139" y="2074689"/>
            <a:ext cx="6185648" cy="660827"/>
          </a:xfrm>
          <a:prstGeom prst="wedgeRoundRectCallout">
            <a:avLst>
              <a:gd name="adj1" fmla="val 54910"/>
              <a:gd name="adj2" fmla="val -18373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800" b="1" dirty="0"/>
              <a:t>It means that </a:t>
            </a:r>
            <a:r>
              <a:rPr lang="en-US" sz="1600" dirty="0"/>
              <a:t>: </a:t>
            </a:r>
            <a:r>
              <a:rPr lang="en-US" sz="1600" b="1" dirty="0">
                <a:latin typeface="Patrick Hand" panose="020B0604020202020204" charset="0"/>
              </a:rPr>
              <a:t>Experience is more important than knowledge. </a:t>
            </a:r>
            <a:endParaRPr lang="en-US" sz="300" b="1" dirty="0">
              <a:latin typeface="Patrick Hand" panose="020B0604020202020204" charset="0"/>
            </a:endParaRPr>
          </a:p>
        </p:txBody>
      </p:sp>
      <p:pic>
        <p:nvPicPr>
          <p:cNvPr id="24" name="صورة 23">
            <a:extLst>
              <a:ext uri="{FF2B5EF4-FFF2-40B4-BE49-F238E27FC236}">
                <a16:creationId xmlns:a16="http://schemas.microsoft.com/office/drawing/2014/main" id="{28E79A7C-50C3-4F98-A7B5-65D1276A80D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597" t="25098" r="45378" b="56527"/>
          <a:stretch/>
        </p:blipFill>
        <p:spPr>
          <a:xfrm>
            <a:off x="5033042" y="591671"/>
            <a:ext cx="3411713" cy="9528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75000"/>
              </a:schemeClr>
            </a:solidFill>
            <a:miter lim="800000"/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4" name="Picture 2" descr="Teacher PNG">
            <a:extLst>
              <a:ext uri="{FF2B5EF4-FFF2-40B4-BE49-F238E27FC236}">
                <a16:creationId xmlns:a16="http://schemas.microsoft.com/office/drawing/2014/main" id="{CAD6AF05-D77E-4700-9243-CD86FB08FE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84627" y="2918652"/>
            <a:ext cx="1198067" cy="1652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2" descr="Teacher PNG">
            <a:extLst>
              <a:ext uri="{FF2B5EF4-FFF2-40B4-BE49-F238E27FC236}">
                <a16:creationId xmlns:a16="http://schemas.microsoft.com/office/drawing/2014/main" id="{7B201FAF-0689-40D9-90A9-6ECF936542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75770" y="358588"/>
            <a:ext cx="1198067" cy="1652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فقاعة التفكير: على شكل سحابة 55">
            <a:extLst>
              <a:ext uri="{FF2B5EF4-FFF2-40B4-BE49-F238E27FC236}">
                <a16:creationId xmlns:a16="http://schemas.microsoft.com/office/drawing/2014/main" id="{A135787A-BC81-42A5-AB92-9A7B6F43E561}"/>
              </a:ext>
            </a:extLst>
          </p:cNvPr>
          <p:cNvSpPr/>
          <p:nvPr/>
        </p:nvSpPr>
        <p:spPr>
          <a:xfrm>
            <a:off x="2196352" y="2857178"/>
            <a:ext cx="3259313" cy="931050"/>
          </a:xfrm>
          <a:prstGeom prst="cloudCallout">
            <a:avLst>
              <a:gd name="adj1" fmla="val -61576"/>
              <a:gd name="adj2" fmla="val 7544"/>
            </a:avLst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/>
              <a:t>What does it mean in Arabic?</a:t>
            </a:r>
            <a:endParaRPr lang="ar-SA" sz="1600" b="1" dirty="0"/>
          </a:p>
        </p:txBody>
      </p:sp>
      <p:pic>
        <p:nvPicPr>
          <p:cNvPr id="57" name="صورة 56">
            <a:extLst>
              <a:ext uri="{FF2B5EF4-FFF2-40B4-BE49-F238E27FC236}">
                <a16:creationId xmlns:a16="http://schemas.microsoft.com/office/drawing/2014/main" id="{52563AF2-7326-4EF1-9AE4-9E79D7DA9C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6126" y="3208990"/>
            <a:ext cx="1121869" cy="1392464"/>
          </a:xfrm>
          <a:prstGeom prst="rect">
            <a:avLst/>
          </a:prstGeom>
        </p:spPr>
      </p:pic>
      <p:sp>
        <p:nvSpPr>
          <p:cNvPr id="58" name="فقاعة الكلام: مستطيلة مستديرة الزوايا 57">
            <a:extLst>
              <a:ext uri="{FF2B5EF4-FFF2-40B4-BE49-F238E27FC236}">
                <a16:creationId xmlns:a16="http://schemas.microsoft.com/office/drawing/2014/main" id="{333EDB00-15CF-4DB4-AA6F-80C79CC5B706}"/>
              </a:ext>
            </a:extLst>
          </p:cNvPr>
          <p:cNvSpPr/>
          <p:nvPr/>
        </p:nvSpPr>
        <p:spPr>
          <a:xfrm>
            <a:off x="2443524" y="3918856"/>
            <a:ext cx="4447774" cy="582706"/>
          </a:xfrm>
          <a:prstGeom prst="wedgeRoundRectCallout">
            <a:avLst>
              <a:gd name="adj1" fmla="val 60230"/>
              <a:gd name="adj2" fmla="val -3178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800" b="1" dirty="0"/>
              <a:t>اسأل مجرب ولا تسأل طبيب</a:t>
            </a:r>
            <a:endParaRPr lang="en-US" sz="18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56" grpId="0" animBg="1"/>
      <p:bldP spid="5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2CFA9E5B-5631-43D2-B5F3-B4750E4A5D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035" t="25247" r="15462" b="23212"/>
          <a:stretch/>
        </p:blipFill>
        <p:spPr>
          <a:xfrm>
            <a:off x="1367758" y="1037345"/>
            <a:ext cx="6446904" cy="29045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851572"/>
            </a:solidFill>
            <a:miter lim="800000"/>
          </a:ln>
          <a:effectLst>
            <a:glow rad="101600">
              <a:schemeClr val="accent4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6363" name="Google Shape;6363;p75"/>
          <p:cNvGrpSpPr/>
          <p:nvPr/>
        </p:nvGrpSpPr>
        <p:grpSpPr>
          <a:xfrm>
            <a:off x="7598793" y="3154727"/>
            <a:ext cx="928678" cy="1510127"/>
            <a:chOff x="7652581" y="3093255"/>
            <a:chExt cx="928678" cy="1510127"/>
          </a:xfrm>
        </p:grpSpPr>
        <p:sp>
          <p:nvSpPr>
            <p:cNvPr id="6364" name="Google Shape;6364;p75"/>
            <p:cNvSpPr/>
            <p:nvPr/>
          </p:nvSpPr>
          <p:spPr>
            <a:xfrm flipH="1">
              <a:off x="8041135" y="3093255"/>
              <a:ext cx="331792" cy="1087054"/>
            </a:xfrm>
            <a:custGeom>
              <a:avLst/>
              <a:gdLst/>
              <a:ahLst/>
              <a:cxnLst/>
              <a:rect l="l" t="t" r="r" b="b"/>
              <a:pathLst>
                <a:path w="6232" h="20418" extrusionOk="0">
                  <a:moveTo>
                    <a:pt x="3385" y="1"/>
                  </a:moveTo>
                  <a:cubicBezTo>
                    <a:pt x="3303" y="1"/>
                    <a:pt x="3194" y="1"/>
                    <a:pt x="3075" y="47"/>
                  </a:cubicBezTo>
                  <a:cubicBezTo>
                    <a:pt x="2966" y="47"/>
                    <a:pt x="2847" y="83"/>
                    <a:pt x="2738" y="120"/>
                  </a:cubicBezTo>
                  <a:cubicBezTo>
                    <a:pt x="2510" y="193"/>
                    <a:pt x="2318" y="348"/>
                    <a:pt x="2090" y="503"/>
                  </a:cubicBezTo>
                  <a:cubicBezTo>
                    <a:pt x="1707" y="767"/>
                    <a:pt x="1369" y="1105"/>
                    <a:pt x="1105" y="1524"/>
                  </a:cubicBezTo>
                  <a:cubicBezTo>
                    <a:pt x="986" y="1716"/>
                    <a:pt x="877" y="1908"/>
                    <a:pt x="758" y="2099"/>
                  </a:cubicBezTo>
                  <a:cubicBezTo>
                    <a:pt x="685" y="2282"/>
                    <a:pt x="603" y="2473"/>
                    <a:pt x="494" y="2701"/>
                  </a:cubicBezTo>
                  <a:cubicBezTo>
                    <a:pt x="193" y="3468"/>
                    <a:pt x="37" y="4334"/>
                    <a:pt x="1" y="5365"/>
                  </a:cubicBezTo>
                  <a:cubicBezTo>
                    <a:pt x="1" y="6277"/>
                    <a:pt x="74" y="7226"/>
                    <a:pt x="266" y="8175"/>
                  </a:cubicBezTo>
                  <a:cubicBezTo>
                    <a:pt x="457" y="9051"/>
                    <a:pt x="685" y="9890"/>
                    <a:pt x="1023" y="10647"/>
                  </a:cubicBezTo>
                  <a:cubicBezTo>
                    <a:pt x="1214" y="11103"/>
                    <a:pt x="1479" y="11596"/>
                    <a:pt x="1825" y="12171"/>
                  </a:cubicBezTo>
                  <a:cubicBezTo>
                    <a:pt x="2090" y="12627"/>
                    <a:pt x="2355" y="13083"/>
                    <a:pt x="2619" y="13502"/>
                  </a:cubicBezTo>
                  <a:lnTo>
                    <a:pt x="2738" y="13685"/>
                  </a:lnTo>
                  <a:cubicBezTo>
                    <a:pt x="3039" y="14141"/>
                    <a:pt x="3303" y="14597"/>
                    <a:pt x="3568" y="15099"/>
                  </a:cubicBezTo>
                  <a:cubicBezTo>
                    <a:pt x="3842" y="15592"/>
                    <a:pt x="4070" y="16048"/>
                    <a:pt x="4298" y="16504"/>
                  </a:cubicBezTo>
                  <a:cubicBezTo>
                    <a:pt x="4371" y="16768"/>
                    <a:pt x="4480" y="16960"/>
                    <a:pt x="4526" y="17152"/>
                  </a:cubicBezTo>
                  <a:cubicBezTo>
                    <a:pt x="4599" y="17334"/>
                    <a:pt x="4672" y="17526"/>
                    <a:pt x="4708" y="17717"/>
                  </a:cubicBezTo>
                  <a:cubicBezTo>
                    <a:pt x="4790" y="18064"/>
                    <a:pt x="4863" y="18401"/>
                    <a:pt x="4936" y="18748"/>
                  </a:cubicBezTo>
                  <a:cubicBezTo>
                    <a:pt x="5018" y="19013"/>
                    <a:pt x="5091" y="19314"/>
                    <a:pt x="5164" y="19578"/>
                  </a:cubicBezTo>
                  <a:cubicBezTo>
                    <a:pt x="5283" y="19806"/>
                    <a:pt x="5356" y="20071"/>
                    <a:pt x="5511" y="20381"/>
                  </a:cubicBezTo>
                  <a:cubicBezTo>
                    <a:pt x="5511" y="20417"/>
                    <a:pt x="5548" y="20417"/>
                    <a:pt x="5548" y="20417"/>
                  </a:cubicBezTo>
                  <a:lnTo>
                    <a:pt x="5584" y="20417"/>
                  </a:lnTo>
                  <a:cubicBezTo>
                    <a:pt x="5621" y="20381"/>
                    <a:pt x="5621" y="20344"/>
                    <a:pt x="5584" y="20299"/>
                  </a:cubicBezTo>
                  <a:cubicBezTo>
                    <a:pt x="5392" y="19806"/>
                    <a:pt x="5247" y="19314"/>
                    <a:pt x="5164" y="18930"/>
                  </a:cubicBezTo>
                  <a:cubicBezTo>
                    <a:pt x="5055" y="18474"/>
                    <a:pt x="4936" y="18018"/>
                    <a:pt x="4863" y="17489"/>
                  </a:cubicBezTo>
                  <a:cubicBezTo>
                    <a:pt x="4672" y="16048"/>
                    <a:pt x="4708" y="14524"/>
                    <a:pt x="4900" y="12964"/>
                  </a:cubicBezTo>
                  <a:cubicBezTo>
                    <a:pt x="4982" y="12435"/>
                    <a:pt x="5091" y="11906"/>
                    <a:pt x="5210" y="11295"/>
                  </a:cubicBezTo>
                  <a:cubicBezTo>
                    <a:pt x="5283" y="10839"/>
                    <a:pt x="5392" y="10419"/>
                    <a:pt x="5475" y="9963"/>
                  </a:cubicBezTo>
                  <a:lnTo>
                    <a:pt x="5548" y="9771"/>
                  </a:lnTo>
                  <a:cubicBezTo>
                    <a:pt x="5739" y="8786"/>
                    <a:pt x="6004" y="7646"/>
                    <a:pt x="6122" y="6542"/>
                  </a:cubicBezTo>
                  <a:cubicBezTo>
                    <a:pt x="6195" y="5976"/>
                    <a:pt x="6232" y="5438"/>
                    <a:pt x="6195" y="4945"/>
                  </a:cubicBezTo>
                  <a:cubicBezTo>
                    <a:pt x="6195" y="4380"/>
                    <a:pt x="6159" y="3878"/>
                    <a:pt x="6040" y="3349"/>
                  </a:cubicBezTo>
                  <a:cubicBezTo>
                    <a:pt x="5967" y="2856"/>
                    <a:pt x="5776" y="2364"/>
                    <a:pt x="5584" y="1871"/>
                  </a:cubicBezTo>
                  <a:cubicBezTo>
                    <a:pt x="5475" y="1643"/>
                    <a:pt x="5356" y="1415"/>
                    <a:pt x="5210" y="1187"/>
                  </a:cubicBezTo>
                  <a:cubicBezTo>
                    <a:pt x="5018" y="913"/>
                    <a:pt x="4863" y="685"/>
                    <a:pt x="4672" y="539"/>
                  </a:cubicBezTo>
                  <a:cubicBezTo>
                    <a:pt x="4599" y="421"/>
                    <a:pt x="4480" y="348"/>
                    <a:pt x="4371" y="311"/>
                  </a:cubicBezTo>
                  <a:cubicBezTo>
                    <a:pt x="4298" y="229"/>
                    <a:pt x="4179" y="156"/>
                    <a:pt x="4024" y="120"/>
                  </a:cubicBezTo>
                  <a:cubicBezTo>
                    <a:pt x="3842" y="47"/>
                    <a:pt x="3614" y="1"/>
                    <a:pt x="3422" y="1"/>
                  </a:cubicBezTo>
                  <a:close/>
                </a:path>
              </a:pathLst>
            </a:custGeom>
            <a:solidFill>
              <a:srgbClr val="449B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5" name="Google Shape;6365;p75"/>
            <p:cNvSpPr/>
            <p:nvPr/>
          </p:nvSpPr>
          <p:spPr>
            <a:xfrm flipH="1">
              <a:off x="7652581" y="3214698"/>
              <a:ext cx="376460" cy="975783"/>
            </a:xfrm>
            <a:custGeom>
              <a:avLst/>
              <a:gdLst/>
              <a:ahLst/>
              <a:cxnLst/>
              <a:rect l="l" t="t" r="r" b="b"/>
              <a:pathLst>
                <a:path w="7071" h="18328" extrusionOk="0">
                  <a:moveTo>
                    <a:pt x="5091" y="1"/>
                  </a:moveTo>
                  <a:cubicBezTo>
                    <a:pt x="4982" y="1"/>
                    <a:pt x="4909" y="46"/>
                    <a:pt x="4863" y="46"/>
                  </a:cubicBezTo>
                  <a:cubicBezTo>
                    <a:pt x="4754" y="46"/>
                    <a:pt x="4681" y="83"/>
                    <a:pt x="4599" y="119"/>
                  </a:cubicBezTo>
                  <a:cubicBezTo>
                    <a:pt x="4489" y="156"/>
                    <a:pt x="4407" y="192"/>
                    <a:pt x="4298" y="274"/>
                  </a:cubicBezTo>
                  <a:cubicBezTo>
                    <a:pt x="4225" y="311"/>
                    <a:pt x="4143" y="384"/>
                    <a:pt x="4033" y="457"/>
                  </a:cubicBezTo>
                  <a:cubicBezTo>
                    <a:pt x="3951" y="539"/>
                    <a:pt x="3878" y="648"/>
                    <a:pt x="3768" y="767"/>
                  </a:cubicBezTo>
                  <a:cubicBezTo>
                    <a:pt x="3577" y="958"/>
                    <a:pt x="3422" y="1187"/>
                    <a:pt x="3267" y="1415"/>
                  </a:cubicBezTo>
                  <a:cubicBezTo>
                    <a:pt x="3157" y="1597"/>
                    <a:pt x="3002" y="1825"/>
                    <a:pt x="2856" y="2053"/>
                  </a:cubicBezTo>
                  <a:cubicBezTo>
                    <a:pt x="2354" y="2892"/>
                    <a:pt x="1944" y="3841"/>
                    <a:pt x="1597" y="4836"/>
                  </a:cubicBezTo>
                  <a:cubicBezTo>
                    <a:pt x="1296" y="5784"/>
                    <a:pt x="1068" y="6806"/>
                    <a:pt x="950" y="7873"/>
                  </a:cubicBezTo>
                  <a:cubicBezTo>
                    <a:pt x="804" y="8859"/>
                    <a:pt x="758" y="9890"/>
                    <a:pt x="804" y="10948"/>
                  </a:cubicBezTo>
                  <a:cubicBezTo>
                    <a:pt x="840" y="11221"/>
                    <a:pt x="840" y="11523"/>
                    <a:pt x="877" y="11824"/>
                  </a:cubicBezTo>
                  <a:cubicBezTo>
                    <a:pt x="913" y="12088"/>
                    <a:pt x="950" y="12316"/>
                    <a:pt x="986" y="12544"/>
                  </a:cubicBezTo>
                  <a:lnTo>
                    <a:pt x="986" y="12699"/>
                  </a:lnTo>
                  <a:cubicBezTo>
                    <a:pt x="1105" y="13612"/>
                    <a:pt x="1141" y="14414"/>
                    <a:pt x="1032" y="15135"/>
                  </a:cubicBezTo>
                  <a:cubicBezTo>
                    <a:pt x="986" y="15400"/>
                    <a:pt x="950" y="15628"/>
                    <a:pt x="913" y="15856"/>
                  </a:cubicBezTo>
                  <a:cubicBezTo>
                    <a:pt x="840" y="15965"/>
                    <a:pt x="758" y="16120"/>
                    <a:pt x="685" y="16239"/>
                  </a:cubicBezTo>
                  <a:cubicBezTo>
                    <a:pt x="576" y="16421"/>
                    <a:pt x="457" y="16613"/>
                    <a:pt x="384" y="16841"/>
                  </a:cubicBezTo>
                  <a:cubicBezTo>
                    <a:pt x="302" y="16996"/>
                    <a:pt x="265" y="17106"/>
                    <a:pt x="229" y="17261"/>
                  </a:cubicBezTo>
                  <a:cubicBezTo>
                    <a:pt x="192" y="17334"/>
                    <a:pt x="156" y="17416"/>
                    <a:pt x="156" y="17489"/>
                  </a:cubicBezTo>
                  <a:cubicBezTo>
                    <a:pt x="74" y="17717"/>
                    <a:pt x="37" y="17981"/>
                    <a:pt x="1" y="18209"/>
                  </a:cubicBezTo>
                  <a:lnTo>
                    <a:pt x="1" y="18291"/>
                  </a:lnTo>
                  <a:lnTo>
                    <a:pt x="37" y="18291"/>
                  </a:lnTo>
                  <a:lnTo>
                    <a:pt x="74" y="18328"/>
                  </a:lnTo>
                  <a:cubicBezTo>
                    <a:pt x="119" y="18328"/>
                    <a:pt x="156" y="18291"/>
                    <a:pt x="156" y="18246"/>
                  </a:cubicBezTo>
                  <a:cubicBezTo>
                    <a:pt x="192" y="18063"/>
                    <a:pt x="229" y="17872"/>
                    <a:pt x="302" y="17680"/>
                  </a:cubicBezTo>
                  <a:cubicBezTo>
                    <a:pt x="347" y="17525"/>
                    <a:pt x="420" y="17334"/>
                    <a:pt x="493" y="17151"/>
                  </a:cubicBezTo>
                  <a:cubicBezTo>
                    <a:pt x="649" y="16805"/>
                    <a:pt x="840" y="16421"/>
                    <a:pt x="1105" y="16047"/>
                  </a:cubicBezTo>
                  <a:cubicBezTo>
                    <a:pt x="1296" y="15701"/>
                    <a:pt x="1561" y="15363"/>
                    <a:pt x="1825" y="14980"/>
                  </a:cubicBezTo>
                  <a:lnTo>
                    <a:pt x="1862" y="14980"/>
                  </a:lnTo>
                  <a:cubicBezTo>
                    <a:pt x="2209" y="14524"/>
                    <a:pt x="2583" y="14068"/>
                    <a:pt x="2929" y="13648"/>
                  </a:cubicBezTo>
                  <a:cubicBezTo>
                    <a:pt x="3194" y="13347"/>
                    <a:pt x="3422" y="13082"/>
                    <a:pt x="3686" y="12772"/>
                  </a:cubicBezTo>
                  <a:cubicBezTo>
                    <a:pt x="3997" y="12362"/>
                    <a:pt x="4261" y="12015"/>
                    <a:pt x="4489" y="11714"/>
                  </a:cubicBezTo>
                  <a:cubicBezTo>
                    <a:pt x="4754" y="11294"/>
                    <a:pt x="5055" y="10838"/>
                    <a:pt x="5283" y="10382"/>
                  </a:cubicBezTo>
                  <a:cubicBezTo>
                    <a:pt x="5547" y="9926"/>
                    <a:pt x="5775" y="9433"/>
                    <a:pt x="5967" y="8941"/>
                  </a:cubicBezTo>
                  <a:cubicBezTo>
                    <a:pt x="6195" y="8439"/>
                    <a:pt x="6387" y="7910"/>
                    <a:pt x="6542" y="7417"/>
                  </a:cubicBezTo>
                  <a:cubicBezTo>
                    <a:pt x="6843" y="6350"/>
                    <a:pt x="7034" y="5292"/>
                    <a:pt x="7034" y="4261"/>
                  </a:cubicBezTo>
                  <a:cubicBezTo>
                    <a:pt x="7071" y="3732"/>
                    <a:pt x="7034" y="3194"/>
                    <a:pt x="6961" y="2701"/>
                  </a:cubicBezTo>
                  <a:cubicBezTo>
                    <a:pt x="6916" y="2400"/>
                    <a:pt x="6879" y="2135"/>
                    <a:pt x="6843" y="1944"/>
                  </a:cubicBezTo>
                  <a:cubicBezTo>
                    <a:pt x="6770" y="1716"/>
                    <a:pt x="6688" y="1488"/>
                    <a:pt x="6578" y="1260"/>
                  </a:cubicBezTo>
                  <a:cubicBezTo>
                    <a:pt x="6505" y="1031"/>
                    <a:pt x="6387" y="876"/>
                    <a:pt x="6277" y="685"/>
                  </a:cubicBezTo>
                  <a:cubicBezTo>
                    <a:pt x="6195" y="612"/>
                    <a:pt x="6122" y="539"/>
                    <a:pt x="6086" y="457"/>
                  </a:cubicBezTo>
                  <a:cubicBezTo>
                    <a:pt x="6004" y="420"/>
                    <a:pt x="5931" y="347"/>
                    <a:pt x="5858" y="274"/>
                  </a:cubicBezTo>
                  <a:cubicBezTo>
                    <a:pt x="5702" y="156"/>
                    <a:pt x="5547" y="83"/>
                    <a:pt x="5401" y="46"/>
                  </a:cubicBezTo>
                  <a:cubicBezTo>
                    <a:pt x="5319" y="46"/>
                    <a:pt x="5210" y="1"/>
                    <a:pt x="5137" y="1"/>
                  </a:cubicBezTo>
                  <a:close/>
                </a:path>
              </a:pathLst>
            </a:custGeom>
            <a:solidFill>
              <a:srgbClr val="449B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6" name="Google Shape;6366;p75"/>
            <p:cNvSpPr/>
            <p:nvPr/>
          </p:nvSpPr>
          <p:spPr>
            <a:xfrm flipH="1">
              <a:off x="8198997" y="3441507"/>
              <a:ext cx="382263" cy="740728"/>
            </a:xfrm>
            <a:custGeom>
              <a:avLst/>
              <a:gdLst/>
              <a:ahLst/>
              <a:cxnLst/>
              <a:rect l="l" t="t" r="r" b="b"/>
              <a:pathLst>
                <a:path w="7180" h="13913" extrusionOk="0">
                  <a:moveTo>
                    <a:pt x="1369" y="1"/>
                  </a:moveTo>
                  <a:cubicBezTo>
                    <a:pt x="1287" y="37"/>
                    <a:pt x="1214" y="37"/>
                    <a:pt x="1141" y="74"/>
                  </a:cubicBezTo>
                  <a:cubicBezTo>
                    <a:pt x="1059" y="119"/>
                    <a:pt x="986" y="156"/>
                    <a:pt x="913" y="229"/>
                  </a:cubicBezTo>
                  <a:cubicBezTo>
                    <a:pt x="758" y="348"/>
                    <a:pt x="602" y="457"/>
                    <a:pt x="493" y="649"/>
                  </a:cubicBezTo>
                  <a:cubicBezTo>
                    <a:pt x="374" y="758"/>
                    <a:pt x="301" y="877"/>
                    <a:pt x="265" y="1032"/>
                  </a:cubicBezTo>
                  <a:cubicBezTo>
                    <a:pt x="146" y="1296"/>
                    <a:pt x="73" y="1597"/>
                    <a:pt x="37" y="1944"/>
                  </a:cubicBezTo>
                  <a:cubicBezTo>
                    <a:pt x="0" y="2245"/>
                    <a:pt x="0" y="2546"/>
                    <a:pt x="37" y="2929"/>
                  </a:cubicBezTo>
                  <a:cubicBezTo>
                    <a:pt x="37" y="3230"/>
                    <a:pt x="110" y="3577"/>
                    <a:pt x="183" y="3951"/>
                  </a:cubicBezTo>
                  <a:cubicBezTo>
                    <a:pt x="265" y="4225"/>
                    <a:pt x="338" y="4526"/>
                    <a:pt x="456" y="4863"/>
                  </a:cubicBezTo>
                  <a:cubicBezTo>
                    <a:pt x="566" y="5173"/>
                    <a:pt x="685" y="5511"/>
                    <a:pt x="794" y="5821"/>
                  </a:cubicBezTo>
                  <a:cubicBezTo>
                    <a:pt x="1095" y="6505"/>
                    <a:pt x="1515" y="7226"/>
                    <a:pt x="2053" y="7910"/>
                  </a:cubicBezTo>
                  <a:cubicBezTo>
                    <a:pt x="2463" y="8512"/>
                    <a:pt x="3002" y="9124"/>
                    <a:pt x="3604" y="9735"/>
                  </a:cubicBezTo>
                  <a:cubicBezTo>
                    <a:pt x="3759" y="9881"/>
                    <a:pt x="3877" y="9999"/>
                    <a:pt x="4023" y="10154"/>
                  </a:cubicBezTo>
                  <a:cubicBezTo>
                    <a:pt x="4142" y="10264"/>
                    <a:pt x="4251" y="10382"/>
                    <a:pt x="4407" y="10492"/>
                  </a:cubicBezTo>
                  <a:cubicBezTo>
                    <a:pt x="4516" y="10565"/>
                    <a:pt x="4598" y="10683"/>
                    <a:pt x="4708" y="10756"/>
                  </a:cubicBezTo>
                  <a:cubicBezTo>
                    <a:pt x="4863" y="10912"/>
                    <a:pt x="5018" y="11021"/>
                    <a:pt x="5164" y="11176"/>
                  </a:cubicBezTo>
                  <a:cubicBezTo>
                    <a:pt x="5510" y="11477"/>
                    <a:pt x="5930" y="11860"/>
                    <a:pt x="6268" y="12280"/>
                  </a:cubicBezTo>
                  <a:cubicBezTo>
                    <a:pt x="6341" y="12472"/>
                    <a:pt x="6423" y="12617"/>
                    <a:pt x="6496" y="12773"/>
                  </a:cubicBezTo>
                  <a:cubicBezTo>
                    <a:pt x="6569" y="12928"/>
                    <a:pt x="6651" y="13074"/>
                    <a:pt x="6760" y="13265"/>
                  </a:cubicBezTo>
                  <a:cubicBezTo>
                    <a:pt x="6842" y="13384"/>
                    <a:pt x="6915" y="13530"/>
                    <a:pt x="7025" y="13721"/>
                  </a:cubicBezTo>
                  <a:cubicBezTo>
                    <a:pt x="7025" y="13758"/>
                    <a:pt x="7070" y="13840"/>
                    <a:pt x="7070" y="13876"/>
                  </a:cubicBezTo>
                  <a:lnTo>
                    <a:pt x="7107" y="13913"/>
                  </a:lnTo>
                  <a:cubicBezTo>
                    <a:pt x="7143" y="13913"/>
                    <a:pt x="7143" y="13876"/>
                    <a:pt x="7143" y="13876"/>
                  </a:cubicBezTo>
                  <a:lnTo>
                    <a:pt x="7143" y="13803"/>
                  </a:lnTo>
                  <a:cubicBezTo>
                    <a:pt x="7143" y="13803"/>
                    <a:pt x="7143" y="13758"/>
                    <a:pt x="7180" y="13758"/>
                  </a:cubicBezTo>
                  <a:lnTo>
                    <a:pt x="7143" y="13721"/>
                  </a:lnTo>
                  <a:cubicBezTo>
                    <a:pt x="7143" y="13685"/>
                    <a:pt x="7107" y="13648"/>
                    <a:pt x="7070" y="13575"/>
                  </a:cubicBezTo>
                  <a:cubicBezTo>
                    <a:pt x="6988" y="13384"/>
                    <a:pt x="6915" y="13156"/>
                    <a:pt x="6797" y="12928"/>
                  </a:cubicBezTo>
                  <a:cubicBezTo>
                    <a:pt x="6687" y="12773"/>
                    <a:pt x="6569" y="12581"/>
                    <a:pt x="6459" y="12435"/>
                  </a:cubicBezTo>
                  <a:cubicBezTo>
                    <a:pt x="6423" y="12316"/>
                    <a:pt x="6341" y="12207"/>
                    <a:pt x="6304" y="12088"/>
                  </a:cubicBezTo>
                  <a:cubicBezTo>
                    <a:pt x="6158" y="11705"/>
                    <a:pt x="6003" y="11295"/>
                    <a:pt x="5848" y="10875"/>
                  </a:cubicBezTo>
                  <a:cubicBezTo>
                    <a:pt x="5738" y="10492"/>
                    <a:pt x="5583" y="10036"/>
                    <a:pt x="5474" y="9543"/>
                  </a:cubicBezTo>
                  <a:cubicBezTo>
                    <a:pt x="5355" y="9087"/>
                    <a:pt x="5246" y="8631"/>
                    <a:pt x="5127" y="8211"/>
                  </a:cubicBezTo>
                  <a:lnTo>
                    <a:pt x="5091" y="7910"/>
                  </a:lnTo>
                  <a:lnTo>
                    <a:pt x="4972" y="7527"/>
                  </a:lnTo>
                  <a:cubicBezTo>
                    <a:pt x="4972" y="7372"/>
                    <a:pt x="4936" y="7263"/>
                    <a:pt x="4899" y="7107"/>
                  </a:cubicBezTo>
                  <a:lnTo>
                    <a:pt x="4863" y="6916"/>
                  </a:lnTo>
                  <a:cubicBezTo>
                    <a:pt x="4744" y="6542"/>
                    <a:pt x="4671" y="6122"/>
                    <a:pt x="4598" y="5776"/>
                  </a:cubicBezTo>
                  <a:cubicBezTo>
                    <a:pt x="4370" y="4681"/>
                    <a:pt x="4142" y="3577"/>
                    <a:pt x="3759" y="2510"/>
                  </a:cubicBezTo>
                  <a:cubicBezTo>
                    <a:pt x="3604" y="2126"/>
                    <a:pt x="3458" y="1825"/>
                    <a:pt x="3303" y="1488"/>
                  </a:cubicBezTo>
                  <a:cubicBezTo>
                    <a:pt x="3193" y="1333"/>
                    <a:pt x="3111" y="1178"/>
                    <a:pt x="3002" y="1032"/>
                  </a:cubicBezTo>
                  <a:cubicBezTo>
                    <a:pt x="2883" y="877"/>
                    <a:pt x="2774" y="722"/>
                    <a:pt x="2692" y="612"/>
                  </a:cubicBezTo>
                  <a:cubicBezTo>
                    <a:pt x="2546" y="457"/>
                    <a:pt x="2427" y="348"/>
                    <a:pt x="2281" y="229"/>
                  </a:cubicBezTo>
                  <a:cubicBezTo>
                    <a:pt x="2126" y="119"/>
                    <a:pt x="1971" y="74"/>
                    <a:pt x="1825" y="37"/>
                  </a:cubicBezTo>
                  <a:cubicBezTo>
                    <a:pt x="1743" y="1"/>
                    <a:pt x="1670" y="1"/>
                    <a:pt x="1597" y="1"/>
                  </a:cubicBezTo>
                  <a:close/>
                </a:path>
              </a:pathLst>
            </a:custGeom>
            <a:solidFill>
              <a:srgbClr val="449B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7" name="Google Shape;6367;p75"/>
            <p:cNvSpPr/>
            <p:nvPr/>
          </p:nvSpPr>
          <p:spPr>
            <a:xfrm flipH="1">
              <a:off x="8221302" y="3538672"/>
              <a:ext cx="287123" cy="598897"/>
            </a:xfrm>
            <a:custGeom>
              <a:avLst/>
              <a:gdLst/>
              <a:ahLst/>
              <a:cxnLst/>
              <a:rect l="l" t="t" r="r" b="b"/>
              <a:pathLst>
                <a:path w="5393" h="11249" extrusionOk="0">
                  <a:moveTo>
                    <a:pt x="1" y="0"/>
                  </a:moveTo>
                  <a:lnTo>
                    <a:pt x="1" y="37"/>
                  </a:lnTo>
                  <a:cubicBezTo>
                    <a:pt x="147" y="913"/>
                    <a:pt x="411" y="1788"/>
                    <a:pt x="721" y="2628"/>
                  </a:cubicBezTo>
                  <a:cubicBezTo>
                    <a:pt x="1022" y="3458"/>
                    <a:pt x="1369" y="4297"/>
                    <a:pt x="1780" y="5091"/>
                  </a:cubicBezTo>
                  <a:cubicBezTo>
                    <a:pt x="2163" y="5930"/>
                    <a:pt x="2582" y="6733"/>
                    <a:pt x="3002" y="7490"/>
                  </a:cubicBezTo>
                  <a:cubicBezTo>
                    <a:pt x="3194" y="7873"/>
                    <a:pt x="3422" y="8211"/>
                    <a:pt x="3650" y="8557"/>
                  </a:cubicBezTo>
                  <a:cubicBezTo>
                    <a:pt x="3878" y="8858"/>
                    <a:pt x="4106" y="9196"/>
                    <a:pt x="4334" y="9543"/>
                  </a:cubicBezTo>
                  <a:cubicBezTo>
                    <a:pt x="4672" y="10035"/>
                    <a:pt x="5018" y="10564"/>
                    <a:pt x="5246" y="11139"/>
                  </a:cubicBezTo>
                  <a:cubicBezTo>
                    <a:pt x="5246" y="11176"/>
                    <a:pt x="5283" y="11212"/>
                    <a:pt x="5283" y="11249"/>
                  </a:cubicBezTo>
                  <a:lnTo>
                    <a:pt x="5356" y="11249"/>
                  </a:lnTo>
                  <a:cubicBezTo>
                    <a:pt x="5356" y="11249"/>
                    <a:pt x="5392" y="11249"/>
                    <a:pt x="5392" y="11212"/>
                  </a:cubicBezTo>
                  <a:cubicBezTo>
                    <a:pt x="5319" y="11021"/>
                    <a:pt x="5246" y="10838"/>
                    <a:pt x="5128" y="10647"/>
                  </a:cubicBezTo>
                  <a:cubicBezTo>
                    <a:pt x="5055" y="10491"/>
                    <a:pt x="4973" y="10300"/>
                    <a:pt x="4863" y="10108"/>
                  </a:cubicBezTo>
                  <a:lnTo>
                    <a:pt x="4179" y="9087"/>
                  </a:lnTo>
                  <a:cubicBezTo>
                    <a:pt x="3951" y="8740"/>
                    <a:pt x="3723" y="8439"/>
                    <a:pt x="3495" y="8101"/>
                  </a:cubicBezTo>
                  <a:cubicBezTo>
                    <a:pt x="3376" y="7910"/>
                    <a:pt x="3267" y="7755"/>
                    <a:pt x="3148" y="7563"/>
                  </a:cubicBezTo>
                  <a:cubicBezTo>
                    <a:pt x="3112" y="7490"/>
                    <a:pt x="3075" y="7371"/>
                    <a:pt x="3039" y="7299"/>
                  </a:cubicBezTo>
                  <a:cubicBezTo>
                    <a:pt x="2966" y="7189"/>
                    <a:pt x="2920" y="7107"/>
                    <a:pt x="2847" y="6997"/>
                  </a:cubicBezTo>
                  <a:cubicBezTo>
                    <a:pt x="2546" y="6459"/>
                    <a:pt x="2281" y="5894"/>
                    <a:pt x="1971" y="5319"/>
                  </a:cubicBezTo>
                  <a:cubicBezTo>
                    <a:pt x="1707" y="4753"/>
                    <a:pt x="1442" y="4179"/>
                    <a:pt x="1178" y="3576"/>
                  </a:cubicBezTo>
                  <a:cubicBezTo>
                    <a:pt x="685" y="2436"/>
                    <a:pt x="302" y="1259"/>
                    <a:pt x="74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8" name="Google Shape;6368;p75"/>
            <p:cNvSpPr/>
            <p:nvPr/>
          </p:nvSpPr>
          <p:spPr>
            <a:xfrm flipH="1">
              <a:off x="8095489" y="3172425"/>
              <a:ext cx="121494" cy="981639"/>
            </a:xfrm>
            <a:custGeom>
              <a:avLst/>
              <a:gdLst/>
              <a:ahLst/>
              <a:cxnLst/>
              <a:rect l="l" t="t" r="r" b="b"/>
              <a:pathLst>
                <a:path w="2282" h="18438" extrusionOk="0">
                  <a:moveTo>
                    <a:pt x="73" y="1"/>
                  </a:moveTo>
                  <a:cubicBezTo>
                    <a:pt x="0" y="1178"/>
                    <a:pt x="0" y="2355"/>
                    <a:pt x="0" y="3531"/>
                  </a:cubicBezTo>
                  <a:cubicBezTo>
                    <a:pt x="0" y="4717"/>
                    <a:pt x="37" y="5858"/>
                    <a:pt x="110" y="6998"/>
                  </a:cubicBezTo>
                  <a:cubicBezTo>
                    <a:pt x="228" y="8138"/>
                    <a:pt x="338" y="9279"/>
                    <a:pt x="529" y="10419"/>
                  </a:cubicBezTo>
                  <a:cubicBezTo>
                    <a:pt x="602" y="10985"/>
                    <a:pt x="721" y="11559"/>
                    <a:pt x="831" y="12125"/>
                  </a:cubicBezTo>
                  <a:cubicBezTo>
                    <a:pt x="913" y="12426"/>
                    <a:pt x="949" y="12736"/>
                    <a:pt x="1022" y="13001"/>
                  </a:cubicBezTo>
                  <a:cubicBezTo>
                    <a:pt x="1095" y="13302"/>
                    <a:pt x="1177" y="13566"/>
                    <a:pt x="1214" y="13876"/>
                  </a:cubicBezTo>
                  <a:cubicBezTo>
                    <a:pt x="1405" y="14597"/>
                    <a:pt x="1597" y="15354"/>
                    <a:pt x="1779" y="16121"/>
                  </a:cubicBezTo>
                  <a:cubicBezTo>
                    <a:pt x="1861" y="16495"/>
                    <a:pt x="1934" y="16878"/>
                    <a:pt x="2007" y="17261"/>
                  </a:cubicBezTo>
                  <a:cubicBezTo>
                    <a:pt x="2089" y="17635"/>
                    <a:pt x="2162" y="18018"/>
                    <a:pt x="2199" y="18401"/>
                  </a:cubicBezTo>
                  <a:lnTo>
                    <a:pt x="2235" y="18438"/>
                  </a:lnTo>
                  <a:cubicBezTo>
                    <a:pt x="2281" y="18438"/>
                    <a:pt x="2281" y="18401"/>
                    <a:pt x="2281" y="18356"/>
                  </a:cubicBezTo>
                  <a:cubicBezTo>
                    <a:pt x="2199" y="17790"/>
                    <a:pt x="2126" y="17215"/>
                    <a:pt x="2007" y="16650"/>
                  </a:cubicBezTo>
                  <a:cubicBezTo>
                    <a:pt x="1898" y="16075"/>
                    <a:pt x="1743" y="15509"/>
                    <a:pt x="1633" y="14980"/>
                  </a:cubicBezTo>
                  <a:cubicBezTo>
                    <a:pt x="1478" y="14406"/>
                    <a:pt x="1323" y="13840"/>
                    <a:pt x="1214" y="13265"/>
                  </a:cubicBezTo>
                  <a:cubicBezTo>
                    <a:pt x="1059" y="12700"/>
                    <a:pt x="949" y="12088"/>
                    <a:pt x="831" y="11514"/>
                  </a:cubicBezTo>
                  <a:cubicBezTo>
                    <a:pt x="685" y="10757"/>
                    <a:pt x="566" y="9999"/>
                    <a:pt x="456" y="9233"/>
                  </a:cubicBezTo>
                  <a:cubicBezTo>
                    <a:pt x="301" y="8093"/>
                    <a:pt x="183" y="6952"/>
                    <a:pt x="146" y="5776"/>
                  </a:cubicBezTo>
                  <a:cubicBezTo>
                    <a:pt x="73" y="4635"/>
                    <a:pt x="37" y="3495"/>
                    <a:pt x="73" y="2318"/>
                  </a:cubicBezTo>
                  <a:cubicBezTo>
                    <a:pt x="73" y="1561"/>
                    <a:pt x="110" y="795"/>
                    <a:pt x="146" y="1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9" name="Google Shape;6369;p75"/>
            <p:cNvSpPr/>
            <p:nvPr/>
          </p:nvSpPr>
          <p:spPr>
            <a:xfrm flipH="1">
              <a:off x="7745805" y="3302121"/>
              <a:ext cx="287123" cy="862169"/>
            </a:xfrm>
            <a:custGeom>
              <a:avLst/>
              <a:gdLst/>
              <a:ahLst/>
              <a:cxnLst/>
              <a:rect l="l" t="t" r="r" b="b"/>
              <a:pathLst>
                <a:path w="5393" h="16194" extrusionOk="0">
                  <a:moveTo>
                    <a:pt x="5356" y="1"/>
                  </a:moveTo>
                  <a:lnTo>
                    <a:pt x="5319" y="37"/>
                  </a:lnTo>
                  <a:cubicBezTo>
                    <a:pt x="5164" y="1059"/>
                    <a:pt x="4982" y="2053"/>
                    <a:pt x="4708" y="3039"/>
                  </a:cubicBezTo>
                  <a:cubicBezTo>
                    <a:pt x="4480" y="4024"/>
                    <a:pt x="4216" y="5018"/>
                    <a:pt x="3914" y="6003"/>
                  </a:cubicBezTo>
                  <a:cubicBezTo>
                    <a:pt x="3613" y="6989"/>
                    <a:pt x="3303" y="7937"/>
                    <a:pt x="2966" y="8932"/>
                  </a:cubicBezTo>
                  <a:cubicBezTo>
                    <a:pt x="2884" y="9160"/>
                    <a:pt x="2774" y="9388"/>
                    <a:pt x="2701" y="9652"/>
                  </a:cubicBezTo>
                  <a:cubicBezTo>
                    <a:pt x="2619" y="9881"/>
                    <a:pt x="2546" y="10109"/>
                    <a:pt x="2473" y="10337"/>
                  </a:cubicBezTo>
                  <a:cubicBezTo>
                    <a:pt x="2318" y="10793"/>
                    <a:pt x="2163" y="11249"/>
                    <a:pt x="2017" y="11742"/>
                  </a:cubicBezTo>
                  <a:cubicBezTo>
                    <a:pt x="1825" y="12198"/>
                    <a:pt x="1670" y="12654"/>
                    <a:pt x="1479" y="13110"/>
                  </a:cubicBezTo>
                  <a:lnTo>
                    <a:pt x="1479" y="13146"/>
                  </a:lnTo>
                  <a:cubicBezTo>
                    <a:pt x="1287" y="13639"/>
                    <a:pt x="1059" y="14095"/>
                    <a:pt x="831" y="14597"/>
                  </a:cubicBezTo>
                  <a:cubicBezTo>
                    <a:pt x="758" y="14706"/>
                    <a:pt x="722" y="14825"/>
                    <a:pt x="649" y="14971"/>
                  </a:cubicBezTo>
                  <a:cubicBezTo>
                    <a:pt x="566" y="15090"/>
                    <a:pt x="493" y="15235"/>
                    <a:pt x="420" y="15354"/>
                  </a:cubicBezTo>
                  <a:cubicBezTo>
                    <a:pt x="302" y="15619"/>
                    <a:pt x="147" y="15883"/>
                    <a:pt x="37" y="16111"/>
                  </a:cubicBezTo>
                  <a:cubicBezTo>
                    <a:pt x="1" y="16148"/>
                    <a:pt x="1" y="16193"/>
                    <a:pt x="37" y="16193"/>
                  </a:cubicBezTo>
                  <a:lnTo>
                    <a:pt x="110" y="16193"/>
                  </a:lnTo>
                  <a:cubicBezTo>
                    <a:pt x="375" y="15737"/>
                    <a:pt x="603" y="15281"/>
                    <a:pt x="877" y="14825"/>
                  </a:cubicBezTo>
                  <a:cubicBezTo>
                    <a:pt x="1105" y="14369"/>
                    <a:pt x="1287" y="13949"/>
                    <a:pt x="1479" y="13493"/>
                  </a:cubicBezTo>
                  <a:cubicBezTo>
                    <a:pt x="1862" y="12581"/>
                    <a:pt x="2163" y="11669"/>
                    <a:pt x="2473" y="10720"/>
                  </a:cubicBezTo>
                  <a:cubicBezTo>
                    <a:pt x="2546" y="10492"/>
                    <a:pt x="2619" y="10264"/>
                    <a:pt x="2701" y="10036"/>
                  </a:cubicBezTo>
                  <a:cubicBezTo>
                    <a:pt x="2774" y="9808"/>
                    <a:pt x="2847" y="9579"/>
                    <a:pt x="2966" y="9306"/>
                  </a:cubicBezTo>
                  <a:cubicBezTo>
                    <a:pt x="3112" y="8850"/>
                    <a:pt x="3267" y="8357"/>
                    <a:pt x="3422" y="7864"/>
                  </a:cubicBezTo>
                  <a:cubicBezTo>
                    <a:pt x="3759" y="6879"/>
                    <a:pt x="4070" y="5930"/>
                    <a:pt x="4334" y="4936"/>
                  </a:cubicBezTo>
                  <a:cubicBezTo>
                    <a:pt x="4562" y="4142"/>
                    <a:pt x="4754" y="3340"/>
                    <a:pt x="4936" y="2546"/>
                  </a:cubicBezTo>
                  <a:cubicBezTo>
                    <a:pt x="5128" y="1707"/>
                    <a:pt x="5283" y="867"/>
                    <a:pt x="5392" y="37"/>
                  </a:cubicBezTo>
                  <a:cubicBezTo>
                    <a:pt x="5392" y="37"/>
                    <a:pt x="5392" y="1"/>
                    <a:pt x="5356" y="1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0" name="Google Shape;6370;p75"/>
            <p:cNvSpPr/>
            <p:nvPr/>
          </p:nvSpPr>
          <p:spPr>
            <a:xfrm flipH="1">
              <a:off x="8215015" y="3190420"/>
              <a:ext cx="65113" cy="87473"/>
            </a:xfrm>
            <a:custGeom>
              <a:avLst/>
              <a:gdLst/>
              <a:ahLst/>
              <a:cxnLst/>
              <a:rect l="l" t="t" r="r" b="b"/>
              <a:pathLst>
                <a:path w="1223" h="1643" extrusionOk="0">
                  <a:moveTo>
                    <a:pt x="46" y="0"/>
                  </a:moveTo>
                  <a:cubicBezTo>
                    <a:pt x="0" y="0"/>
                    <a:pt x="0" y="0"/>
                    <a:pt x="0" y="46"/>
                  </a:cubicBezTo>
                  <a:cubicBezTo>
                    <a:pt x="155" y="347"/>
                    <a:pt x="311" y="612"/>
                    <a:pt x="502" y="876"/>
                  </a:cubicBezTo>
                  <a:cubicBezTo>
                    <a:pt x="685" y="1141"/>
                    <a:pt x="913" y="1414"/>
                    <a:pt x="1141" y="1597"/>
                  </a:cubicBezTo>
                  <a:lnTo>
                    <a:pt x="1186" y="1643"/>
                  </a:lnTo>
                  <a:lnTo>
                    <a:pt x="1223" y="1597"/>
                  </a:lnTo>
                  <a:lnTo>
                    <a:pt x="1223" y="1560"/>
                  </a:lnTo>
                  <a:cubicBezTo>
                    <a:pt x="913" y="1296"/>
                    <a:pt x="648" y="995"/>
                    <a:pt x="457" y="685"/>
                  </a:cubicBezTo>
                  <a:cubicBezTo>
                    <a:pt x="311" y="457"/>
                    <a:pt x="192" y="229"/>
                    <a:pt x="82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1" name="Google Shape;6371;p75"/>
            <p:cNvSpPr/>
            <p:nvPr/>
          </p:nvSpPr>
          <p:spPr>
            <a:xfrm flipH="1">
              <a:off x="8215016" y="3299725"/>
              <a:ext cx="103499" cy="123889"/>
            </a:xfrm>
            <a:custGeom>
              <a:avLst/>
              <a:gdLst/>
              <a:ahLst/>
              <a:cxnLst/>
              <a:rect l="l" t="t" r="r" b="b"/>
              <a:pathLst>
                <a:path w="1944" h="2327" extrusionOk="0">
                  <a:moveTo>
                    <a:pt x="1" y="0"/>
                  </a:moveTo>
                  <a:lnTo>
                    <a:pt x="1" y="46"/>
                  </a:lnTo>
                  <a:cubicBezTo>
                    <a:pt x="37" y="155"/>
                    <a:pt x="119" y="274"/>
                    <a:pt x="156" y="383"/>
                  </a:cubicBezTo>
                  <a:cubicBezTo>
                    <a:pt x="229" y="456"/>
                    <a:pt x="265" y="575"/>
                    <a:pt x="347" y="684"/>
                  </a:cubicBezTo>
                  <a:cubicBezTo>
                    <a:pt x="493" y="876"/>
                    <a:pt x="648" y="1104"/>
                    <a:pt x="803" y="1259"/>
                  </a:cubicBezTo>
                  <a:cubicBezTo>
                    <a:pt x="1141" y="1642"/>
                    <a:pt x="1488" y="1980"/>
                    <a:pt x="1862" y="2281"/>
                  </a:cubicBezTo>
                  <a:lnTo>
                    <a:pt x="1907" y="2326"/>
                  </a:lnTo>
                  <a:lnTo>
                    <a:pt x="1944" y="2281"/>
                  </a:lnTo>
                  <a:lnTo>
                    <a:pt x="1944" y="2244"/>
                  </a:lnTo>
                  <a:cubicBezTo>
                    <a:pt x="1825" y="2171"/>
                    <a:pt x="1752" y="2098"/>
                    <a:pt x="1679" y="2016"/>
                  </a:cubicBezTo>
                  <a:cubicBezTo>
                    <a:pt x="1451" y="1825"/>
                    <a:pt x="1223" y="1597"/>
                    <a:pt x="995" y="1368"/>
                  </a:cubicBezTo>
                  <a:cubicBezTo>
                    <a:pt x="767" y="1140"/>
                    <a:pt x="575" y="876"/>
                    <a:pt x="384" y="611"/>
                  </a:cubicBezTo>
                  <a:cubicBezTo>
                    <a:pt x="265" y="420"/>
                    <a:pt x="156" y="228"/>
                    <a:pt x="37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2" name="Google Shape;6372;p75"/>
            <p:cNvSpPr/>
            <p:nvPr/>
          </p:nvSpPr>
          <p:spPr>
            <a:xfrm flipH="1">
              <a:off x="8207243" y="3457532"/>
              <a:ext cx="127297" cy="125859"/>
            </a:xfrm>
            <a:custGeom>
              <a:avLst/>
              <a:gdLst/>
              <a:ahLst/>
              <a:cxnLst/>
              <a:rect l="l" t="t" r="r" b="b"/>
              <a:pathLst>
                <a:path w="2391" h="2364" extrusionOk="0">
                  <a:moveTo>
                    <a:pt x="37" y="1"/>
                  </a:moveTo>
                  <a:cubicBezTo>
                    <a:pt x="1" y="1"/>
                    <a:pt x="1" y="47"/>
                    <a:pt x="1" y="47"/>
                  </a:cubicBezTo>
                  <a:cubicBezTo>
                    <a:pt x="156" y="275"/>
                    <a:pt x="302" y="503"/>
                    <a:pt x="457" y="731"/>
                  </a:cubicBezTo>
                  <a:cubicBezTo>
                    <a:pt x="648" y="959"/>
                    <a:pt x="840" y="1141"/>
                    <a:pt x="1022" y="1333"/>
                  </a:cubicBezTo>
                  <a:cubicBezTo>
                    <a:pt x="1442" y="1716"/>
                    <a:pt x="1862" y="2054"/>
                    <a:pt x="2354" y="2364"/>
                  </a:cubicBezTo>
                  <a:lnTo>
                    <a:pt x="2391" y="2364"/>
                  </a:lnTo>
                  <a:lnTo>
                    <a:pt x="2391" y="2282"/>
                  </a:lnTo>
                  <a:cubicBezTo>
                    <a:pt x="2017" y="2054"/>
                    <a:pt x="1670" y="1789"/>
                    <a:pt x="1333" y="1524"/>
                  </a:cubicBezTo>
                  <a:cubicBezTo>
                    <a:pt x="1141" y="1333"/>
                    <a:pt x="949" y="1141"/>
                    <a:pt x="758" y="913"/>
                  </a:cubicBezTo>
                  <a:cubicBezTo>
                    <a:pt x="566" y="731"/>
                    <a:pt x="384" y="503"/>
                    <a:pt x="229" y="275"/>
                  </a:cubicBezTo>
                  <a:cubicBezTo>
                    <a:pt x="192" y="193"/>
                    <a:pt x="110" y="120"/>
                    <a:pt x="74" y="1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3" name="Google Shape;6373;p75"/>
            <p:cNvSpPr/>
            <p:nvPr/>
          </p:nvSpPr>
          <p:spPr>
            <a:xfrm flipH="1">
              <a:off x="8186851" y="3627532"/>
              <a:ext cx="113188" cy="103499"/>
            </a:xfrm>
            <a:custGeom>
              <a:avLst/>
              <a:gdLst/>
              <a:ahLst/>
              <a:cxnLst/>
              <a:rect l="l" t="t" r="r" b="b"/>
              <a:pathLst>
                <a:path w="2126" h="1944" extrusionOk="0">
                  <a:moveTo>
                    <a:pt x="37" y="1"/>
                  </a:moveTo>
                  <a:lnTo>
                    <a:pt x="37" y="46"/>
                  </a:lnTo>
                  <a:cubicBezTo>
                    <a:pt x="0" y="46"/>
                    <a:pt x="0" y="83"/>
                    <a:pt x="0" y="83"/>
                  </a:cubicBezTo>
                  <a:cubicBezTo>
                    <a:pt x="338" y="420"/>
                    <a:pt x="648" y="767"/>
                    <a:pt x="986" y="1068"/>
                  </a:cubicBezTo>
                  <a:cubicBezTo>
                    <a:pt x="1141" y="1223"/>
                    <a:pt x="1287" y="1369"/>
                    <a:pt x="1478" y="1524"/>
                  </a:cubicBezTo>
                  <a:cubicBezTo>
                    <a:pt x="1670" y="1679"/>
                    <a:pt x="1861" y="1789"/>
                    <a:pt x="2053" y="1944"/>
                  </a:cubicBezTo>
                  <a:cubicBezTo>
                    <a:pt x="2089" y="1944"/>
                    <a:pt x="2089" y="1944"/>
                    <a:pt x="2089" y="1907"/>
                  </a:cubicBezTo>
                  <a:cubicBezTo>
                    <a:pt x="2126" y="1907"/>
                    <a:pt x="2126" y="1871"/>
                    <a:pt x="2089" y="1871"/>
                  </a:cubicBezTo>
                  <a:cubicBezTo>
                    <a:pt x="1971" y="1789"/>
                    <a:pt x="1861" y="1716"/>
                    <a:pt x="1706" y="1643"/>
                  </a:cubicBezTo>
                  <a:cubicBezTo>
                    <a:pt x="1597" y="1524"/>
                    <a:pt x="1478" y="1451"/>
                    <a:pt x="1369" y="1333"/>
                  </a:cubicBezTo>
                  <a:cubicBezTo>
                    <a:pt x="913" y="913"/>
                    <a:pt x="493" y="457"/>
                    <a:pt x="73" y="46"/>
                  </a:cubicBezTo>
                  <a:lnTo>
                    <a:pt x="37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4" name="Google Shape;6374;p75"/>
            <p:cNvSpPr/>
            <p:nvPr/>
          </p:nvSpPr>
          <p:spPr>
            <a:xfrm flipH="1">
              <a:off x="8164489" y="3781506"/>
              <a:ext cx="70969" cy="63569"/>
            </a:xfrm>
            <a:custGeom>
              <a:avLst/>
              <a:gdLst/>
              <a:ahLst/>
              <a:cxnLst/>
              <a:rect l="l" t="t" r="r" b="b"/>
              <a:pathLst>
                <a:path w="1333" h="1194" extrusionOk="0">
                  <a:moveTo>
                    <a:pt x="1" y="1"/>
                  </a:moveTo>
                  <a:lnTo>
                    <a:pt x="1" y="37"/>
                  </a:lnTo>
                  <a:cubicBezTo>
                    <a:pt x="156" y="265"/>
                    <a:pt x="347" y="493"/>
                    <a:pt x="575" y="685"/>
                  </a:cubicBezTo>
                  <a:cubicBezTo>
                    <a:pt x="803" y="877"/>
                    <a:pt x="1032" y="1032"/>
                    <a:pt x="1296" y="1178"/>
                  </a:cubicBezTo>
                  <a:cubicBezTo>
                    <a:pt x="1296" y="1190"/>
                    <a:pt x="1300" y="1194"/>
                    <a:pt x="1306" y="1194"/>
                  </a:cubicBezTo>
                  <a:cubicBezTo>
                    <a:pt x="1316" y="1194"/>
                    <a:pt x="1333" y="1178"/>
                    <a:pt x="1333" y="1178"/>
                  </a:cubicBezTo>
                  <a:lnTo>
                    <a:pt x="1333" y="1141"/>
                  </a:lnTo>
                  <a:cubicBezTo>
                    <a:pt x="1068" y="986"/>
                    <a:pt x="840" y="804"/>
                    <a:pt x="612" y="612"/>
                  </a:cubicBezTo>
                  <a:cubicBezTo>
                    <a:pt x="384" y="420"/>
                    <a:pt x="192" y="229"/>
                    <a:pt x="37" y="1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5" name="Google Shape;6375;p75"/>
            <p:cNvSpPr/>
            <p:nvPr/>
          </p:nvSpPr>
          <p:spPr>
            <a:xfrm flipH="1">
              <a:off x="8150379" y="3882558"/>
              <a:ext cx="28217" cy="20444"/>
            </a:xfrm>
            <a:custGeom>
              <a:avLst/>
              <a:gdLst/>
              <a:ahLst/>
              <a:cxnLst/>
              <a:rect l="l" t="t" r="r" b="b"/>
              <a:pathLst>
                <a:path w="530" h="384" extrusionOk="0">
                  <a:moveTo>
                    <a:pt x="0" y="0"/>
                  </a:moveTo>
                  <a:lnTo>
                    <a:pt x="0" y="46"/>
                  </a:lnTo>
                  <a:cubicBezTo>
                    <a:pt x="37" y="82"/>
                    <a:pt x="73" y="119"/>
                    <a:pt x="110" y="155"/>
                  </a:cubicBezTo>
                  <a:cubicBezTo>
                    <a:pt x="146" y="155"/>
                    <a:pt x="192" y="192"/>
                    <a:pt x="228" y="228"/>
                  </a:cubicBezTo>
                  <a:cubicBezTo>
                    <a:pt x="301" y="274"/>
                    <a:pt x="420" y="347"/>
                    <a:pt x="493" y="383"/>
                  </a:cubicBezTo>
                  <a:lnTo>
                    <a:pt x="529" y="383"/>
                  </a:lnTo>
                  <a:lnTo>
                    <a:pt x="529" y="347"/>
                  </a:lnTo>
                  <a:lnTo>
                    <a:pt x="529" y="310"/>
                  </a:lnTo>
                  <a:lnTo>
                    <a:pt x="493" y="310"/>
                  </a:lnTo>
                  <a:cubicBezTo>
                    <a:pt x="420" y="274"/>
                    <a:pt x="338" y="228"/>
                    <a:pt x="301" y="192"/>
                  </a:cubicBezTo>
                  <a:cubicBezTo>
                    <a:pt x="228" y="119"/>
                    <a:pt x="146" y="82"/>
                    <a:pt x="73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6" name="Google Shape;6376;p75"/>
            <p:cNvSpPr/>
            <p:nvPr/>
          </p:nvSpPr>
          <p:spPr>
            <a:xfrm flipH="1">
              <a:off x="8492348" y="3552728"/>
              <a:ext cx="58830" cy="48182"/>
            </a:xfrm>
            <a:custGeom>
              <a:avLst/>
              <a:gdLst/>
              <a:ahLst/>
              <a:cxnLst/>
              <a:rect l="l" t="t" r="r" b="b"/>
              <a:pathLst>
                <a:path w="1105" h="905" extrusionOk="0">
                  <a:moveTo>
                    <a:pt x="1" y="1"/>
                  </a:moveTo>
                  <a:lnTo>
                    <a:pt x="1" y="83"/>
                  </a:lnTo>
                  <a:lnTo>
                    <a:pt x="229" y="311"/>
                  </a:lnTo>
                  <a:cubicBezTo>
                    <a:pt x="302" y="384"/>
                    <a:pt x="384" y="421"/>
                    <a:pt x="457" y="494"/>
                  </a:cubicBezTo>
                  <a:cubicBezTo>
                    <a:pt x="649" y="649"/>
                    <a:pt x="840" y="767"/>
                    <a:pt x="1032" y="877"/>
                  </a:cubicBezTo>
                  <a:cubicBezTo>
                    <a:pt x="1032" y="895"/>
                    <a:pt x="1041" y="904"/>
                    <a:pt x="1050" y="904"/>
                  </a:cubicBezTo>
                  <a:cubicBezTo>
                    <a:pt x="1059" y="904"/>
                    <a:pt x="1068" y="895"/>
                    <a:pt x="1068" y="877"/>
                  </a:cubicBezTo>
                  <a:cubicBezTo>
                    <a:pt x="1105" y="877"/>
                    <a:pt x="1068" y="840"/>
                    <a:pt x="1068" y="840"/>
                  </a:cubicBezTo>
                  <a:cubicBezTo>
                    <a:pt x="950" y="767"/>
                    <a:pt x="804" y="649"/>
                    <a:pt x="685" y="576"/>
                  </a:cubicBezTo>
                  <a:cubicBezTo>
                    <a:pt x="576" y="494"/>
                    <a:pt x="457" y="384"/>
                    <a:pt x="348" y="311"/>
                  </a:cubicBezTo>
                  <a:lnTo>
                    <a:pt x="37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7" name="Google Shape;6377;p75"/>
            <p:cNvSpPr/>
            <p:nvPr/>
          </p:nvSpPr>
          <p:spPr>
            <a:xfrm flipH="1">
              <a:off x="8455932" y="3660116"/>
              <a:ext cx="83108" cy="56860"/>
            </a:xfrm>
            <a:custGeom>
              <a:avLst/>
              <a:gdLst/>
              <a:ahLst/>
              <a:cxnLst/>
              <a:rect l="l" t="t" r="r" b="b"/>
              <a:pathLst>
                <a:path w="1561" h="1068" extrusionOk="0">
                  <a:moveTo>
                    <a:pt x="37" y="0"/>
                  </a:moveTo>
                  <a:cubicBezTo>
                    <a:pt x="1" y="0"/>
                    <a:pt x="1" y="37"/>
                    <a:pt x="37" y="37"/>
                  </a:cubicBezTo>
                  <a:cubicBezTo>
                    <a:pt x="229" y="265"/>
                    <a:pt x="457" y="456"/>
                    <a:pt x="685" y="648"/>
                  </a:cubicBezTo>
                  <a:cubicBezTo>
                    <a:pt x="950" y="803"/>
                    <a:pt x="1214" y="949"/>
                    <a:pt x="1524" y="1067"/>
                  </a:cubicBezTo>
                  <a:cubicBezTo>
                    <a:pt x="1524" y="1067"/>
                    <a:pt x="1561" y="1067"/>
                    <a:pt x="1561" y="1031"/>
                  </a:cubicBezTo>
                  <a:cubicBezTo>
                    <a:pt x="1561" y="1031"/>
                    <a:pt x="1561" y="985"/>
                    <a:pt x="1524" y="985"/>
                  </a:cubicBezTo>
                  <a:cubicBezTo>
                    <a:pt x="1442" y="949"/>
                    <a:pt x="1333" y="912"/>
                    <a:pt x="1214" y="876"/>
                  </a:cubicBezTo>
                  <a:cubicBezTo>
                    <a:pt x="1068" y="803"/>
                    <a:pt x="913" y="684"/>
                    <a:pt x="804" y="611"/>
                  </a:cubicBezTo>
                  <a:cubicBezTo>
                    <a:pt x="649" y="493"/>
                    <a:pt x="494" y="383"/>
                    <a:pt x="348" y="265"/>
                  </a:cubicBezTo>
                  <a:cubicBezTo>
                    <a:pt x="266" y="192"/>
                    <a:pt x="156" y="73"/>
                    <a:pt x="74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8" name="Google Shape;6378;p75"/>
            <p:cNvSpPr/>
            <p:nvPr/>
          </p:nvSpPr>
          <p:spPr>
            <a:xfrm flipH="1">
              <a:off x="8409292" y="3783476"/>
              <a:ext cx="77251" cy="40835"/>
            </a:xfrm>
            <a:custGeom>
              <a:avLst/>
              <a:gdLst/>
              <a:ahLst/>
              <a:cxnLst/>
              <a:rect l="l" t="t" r="r" b="b"/>
              <a:pathLst>
                <a:path w="1451" h="767" extrusionOk="0">
                  <a:moveTo>
                    <a:pt x="46" y="0"/>
                  </a:moveTo>
                  <a:lnTo>
                    <a:pt x="46" y="37"/>
                  </a:lnTo>
                  <a:cubicBezTo>
                    <a:pt x="0" y="37"/>
                    <a:pt x="0" y="82"/>
                    <a:pt x="46" y="82"/>
                  </a:cubicBezTo>
                  <a:cubicBezTo>
                    <a:pt x="274" y="192"/>
                    <a:pt x="456" y="347"/>
                    <a:pt x="684" y="456"/>
                  </a:cubicBezTo>
                  <a:cubicBezTo>
                    <a:pt x="803" y="538"/>
                    <a:pt x="913" y="575"/>
                    <a:pt x="1031" y="611"/>
                  </a:cubicBezTo>
                  <a:cubicBezTo>
                    <a:pt x="1141" y="684"/>
                    <a:pt x="1296" y="721"/>
                    <a:pt x="1414" y="767"/>
                  </a:cubicBezTo>
                  <a:cubicBezTo>
                    <a:pt x="1451" y="767"/>
                    <a:pt x="1451" y="767"/>
                    <a:pt x="1451" y="721"/>
                  </a:cubicBezTo>
                  <a:lnTo>
                    <a:pt x="1451" y="684"/>
                  </a:lnTo>
                  <a:cubicBezTo>
                    <a:pt x="1332" y="648"/>
                    <a:pt x="1259" y="648"/>
                    <a:pt x="1186" y="611"/>
                  </a:cubicBezTo>
                  <a:cubicBezTo>
                    <a:pt x="1068" y="575"/>
                    <a:pt x="995" y="538"/>
                    <a:pt x="876" y="493"/>
                  </a:cubicBezTo>
                  <a:cubicBezTo>
                    <a:pt x="611" y="347"/>
                    <a:pt x="347" y="192"/>
                    <a:pt x="82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9" name="Google Shape;6379;p75"/>
            <p:cNvSpPr/>
            <p:nvPr/>
          </p:nvSpPr>
          <p:spPr>
            <a:xfrm flipH="1">
              <a:off x="8358766" y="3880588"/>
              <a:ext cx="70969" cy="36469"/>
            </a:xfrm>
            <a:custGeom>
              <a:avLst/>
              <a:gdLst/>
              <a:ahLst/>
              <a:cxnLst/>
              <a:rect l="l" t="t" r="r" b="b"/>
              <a:pathLst>
                <a:path w="1333" h="685" extrusionOk="0">
                  <a:moveTo>
                    <a:pt x="37" y="1"/>
                  </a:moveTo>
                  <a:lnTo>
                    <a:pt x="1" y="37"/>
                  </a:lnTo>
                  <a:lnTo>
                    <a:pt x="1" y="83"/>
                  </a:lnTo>
                  <a:cubicBezTo>
                    <a:pt x="384" y="347"/>
                    <a:pt x="840" y="575"/>
                    <a:pt x="1296" y="685"/>
                  </a:cubicBezTo>
                  <a:lnTo>
                    <a:pt x="1333" y="685"/>
                  </a:lnTo>
                  <a:lnTo>
                    <a:pt x="1333" y="612"/>
                  </a:lnTo>
                  <a:cubicBezTo>
                    <a:pt x="1177" y="612"/>
                    <a:pt x="1068" y="575"/>
                    <a:pt x="949" y="539"/>
                  </a:cubicBezTo>
                  <a:cubicBezTo>
                    <a:pt x="840" y="457"/>
                    <a:pt x="721" y="420"/>
                    <a:pt x="612" y="347"/>
                  </a:cubicBezTo>
                  <a:cubicBezTo>
                    <a:pt x="420" y="265"/>
                    <a:pt x="229" y="156"/>
                    <a:pt x="37" y="37"/>
                  </a:cubicBezTo>
                  <a:lnTo>
                    <a:pt x="37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0" name="Google Shape;6380;p75"/>
            <p:cNvSpPr/>
            <p:nvPr/>
          </p:nvSpPr>
          <p:spPr>
            <a:xfrm flipH="1">
              <a:off x="8312127" y="3963645"/>
              <a:ext cx="56914" cy="28217"/>
            </a:xfrm>
            <a:custGeom>
              <a:avLst/>
              <a:gdLst/>
              <a:ahLst/>
              <a:cxnLst/>
              <a:rect l="l" t="t" r="r" b="b"/>
              <a:pathLst>
                <a:path w="1069" h="530" extrusionOk="0">
                  <a:moveTo>
                    <a:pt x="37" y="1"/>
                  </a:moveTo>
                  <a:lnTo>
                    <a:pt x="1" y="37"/>
                  </a:lnTo>
                  <a:lnTo>
                    <a:pt x="1" y="74"/>
                  </a:lnTo>
                  <a:lnTo>
                    <a:pt x="37" y="74"/>
                  </a:lnTo>
                  <a:cubicBezTo>
                    <a:pt x="193" y="156"/>
                    <a:pt x="348" y="229"/>
                    <a:pt x="494" y="302"/>
                  </a:cubicBezTo>
                  <a:cubicBezTo>
                    <a:pt x="685" y="384"/>
                    <a:pt x="840" y="457"/>
                    <a:pt x="1032" y="530"/>
                  </a:cubicBezTo>
                  <a:lnTo>
                    <a:pt x="1068" y="493"/>
                  </a:lnTo>
                  <a:cubicBezTo>
                    <a:pt x="1068" y="457"/>
                    <a:pt x="1068" y="457"/>
                    <a:pt x="1032" y="457"/>
                  </a:cubicBezTo>
                  <a:cubicBezTo>
                    <a:pt x="950" y="420"/>
                    <a:pt x="877" y="384"/>
                    <a:pt x="804" y="347"/>
                  </a:cubicBezTo>
                  <a:cubicBezTo>
                    <a:pt x="722" y="347"/>
                    <a:pt x="612" y="302"/>
                    <a:pt x="530" y="265"/>
                  </a:cubicBezTo>
                  <a:cubicBezTo>
                    <a:pt x="384" y="192"/>
                    <a:pt x="229" y="74"/>
                    <a:pt x="37" y="1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1" name="Google Shape;6381;p75"/>
            <p:cNvSpPr/>
            <p:nvPr/>
          </p:nvSpPr>
          <p:spPr>
            <a:xfrm flipH="1">
              <a:off x="8287848" y="4022423"/>
              <a:ext cx="16558" cy="5910"/>
            </a:xfrm>
            <a:custGeom>
              <a:avLst/>
              <a:gdLst/>
              <a:ahLst/>
              <a:cxnLst/>
              <a:rect l="l" t="t" r="r" b="b"/>
              <a:pathLst>
                <a:path w="311" h="111" extrusionOk="0">
                  <a:moveTo>
                    <a:pt x="46" y="1"/>
                  </a:moveTo>
                  <a:lnTo>
                    <a:pt x="0" y="37"/>
                  </a:lnTo>
                  <a:lnTo>
                    <a:pt x="46" y="74"/>
                  </a:lnTo>
                  <a:cubicBezTo>
                    <a:pt x="119" y="74"/>
                    <a:pt x="192" y="110"/>
                    <a:pt x="274" y="110"/>
                  </a:cubicBezTo>
                  <a:lnTo>
                    <a:pt x="310" y="74"/>
                  </a:lnTo>
                  <a:lnTo>
                    <a:pt x="274" y="37"/>
                  </a:lnTo>
                  <a:cubicBezTo>
                    <a:pt x="192" y="37"/>
                    <a:pt x="119" y="1"/>
                    <a:pt x="46" y="1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2" name="Google Shape;6382;p75"/>
            <p:cNvSpPr/>
            <p:nvPr/>
          </p:nvSpPr>
          <p:spPr>
            <a:xfrm flipH="1">
              <a:off x="8469986" y="3479894"/>
              <a:ext cx="30666" cy="101582"/>
            </a:xfrm>
            <a:custGeom>
              <a:avLst/>
              <a:gdLst/>
              <a:ahLst/>
              <a:cxnLst/>
              <a:rect l="l" t="t" r="r" b="b"/>
              <a:pathLst>
                <a:path w="576" h="1908" extrusionOk="0">
                  <a:moveTo>
                    <a:pt x="493" y="1"/>
                  </a:moveTo>
                  <a:cubicBezTo>
                    <a:pt x="420" y="457"/>
                    <a:pt x="384" y="876"/>
                    <a:pt x="229" y="1296"/>
                  </a:cubicBezTo>
                  <a:cubicBezTo>
                    <a:pt x="192" y="1369"/>
                    <a:pt x="156" y="1488"/>
                    <a:pt x="119" y="1561"/>
                  </a:cubicBezTo>
                  <a:cubicBezTo>
                    <a:pt x="83" y="1679"/>
                    <a:pt x="37" y="1752"/>
                    <a:pt x="1" y="1825"/>
                  </a:cubicBezTo>
                  <a:lnTo>
                    <a:pt x="1" y="1907"/>
                  </a:lnTo>
                  <a:cubicBezTo>
                    <a:pt x="37" y="1907"/>
                    <a:pt x="37" y="1907"/>
                    <a:pt x="83" y="1862"/>
                  </a:cubicBezTo>
                  <a:cubicBezTo>
                    <a:pt x="156" y="1752"/>
                    <a:pt x="192" y="1597"/>
                    <a:pt x="265" y="1451"/>
                  </a:cubicBezTo>
                  <a:cubicBezTo>
                    <a:pt x="311" y="1296"/>
                    <a:pt x="347" y="1141"/>
                    <a:pt x="384" y="995"/>
                  </a:cubicBezTo>
                  <a:cubicBezTo>
                    <a:pt x="493" y="685"/>
                    <a:pt x="539" y="347"/>
                    <a:pt x="575" y="37"/>
                  </a:cubicBezTo>
                  <a:cubicBezTo>
                    <a:pt x="575" y="1"/>
                    <a:pt x="575" y="1"/>
                    <a:pt x="539" y="1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3" name="Google Shape;6383;p75"/>
            <p:cNvSpPr/>
            <p:nvPr/>
          </p:nvSpPr>
          <p:spPr>
            <a:xfrm flipH="1">
              <a:off x="8427713" y="3585312"/>
              <a:ext cx="42326" cy="93276"/>
            </a:xfrm>
            <a:custGeom>
              <a:avLst/>
              <a:gdLst/>
              <a:ahLst/>
              <a:cxnLst/>
              <a:rect l="l" t="t" r="r" b="b"/>
              <a:pathLst>
                <a:path w="795" h="1752" extrusionOk="0">
                  <a:moveTo>
                    <a:pt x="758" y="0"/>
                  </a:moveTo>
                  <a:lnTo>
                    <a:pt x="758" y="37"/>
                  </a:lnTo>
                  <a:lnTo>
                    <a:pt x="721" y="37"/>
                  </a:lnTo>
                  <a:lnTo>
                    <a:pt x="721" y="73"/>
                  </a:lnTo>
                  <a:cubicBezTo>
                    <a:pt x="530" y="648"/>
                    <a:pt x="301" y="1177"/>
                    <a:pt x="0" y="1670"/>
                  </a:cubicBezTo>
                  <a:cubicBezTo>
                    <a:pt x="0" y="1706"/>
                    <a:pt x="0" y="1752"/>
                    <a:pt x="37" y="1752"/>
                  </a:cubicBezTo>
                  <a:cubicBezTo>
                    <a:pt x="37" y="1752"/>
                    <a:pt x="73" y="1752"/>
                    <a:pt x="73" y="1706"/>
                  </a:cubicBezTo>
                  <a:cubicBezTo>
                    <a:pt x="228" y="1442"/>
                    <a:pt x="338" y="1177"/>
                    <a:pt x="493" y="912"/>
                  </a:cubicBezTo>
                  <a:cubicBezTo>
                    <a:pt x="603" y="648"/>
                    <a:pt x="721" y="338"/>
                    <a:pt x="794" y="73"/>
                  </a:cubicBezTo>
                  <a:lnTo>
                    <a:pt x="794" y="37"/>
                  </a:lnTo>
                  <a:lnTo>
                    <a:pt x="758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4" name="Google Shape;6384;p75"/>
            <p:cNvSpPr/>
            <p:nvPr/>
          </p:nvSpPr>
          <p:spPr>
            <a:xfrm flipH="1">
              <a:off x="8385013" y="3692646"/>
              <a:ext cx="42752" cy="88911"/>
            </a:xfrm>
            <a:custGeom>
              <a:avLst/>
              <a:gdLst/>
              <a:ahLst/>
              <a:cxnLst/>
              <a:rect l="l" t="t" r="r" b="b"/>
              <a:pathLst>
                <a:path w="803" h="1670" extrusionOk="0">
                  <a:moveTo>
                    <a:pt x="721" y="0"/>
                  </a:moveTo>
                  <a:cubicBezTo>
                    <a:pt x="721" y="146"/>
                    <a:pt x="684" y="265"/>
                    <a:pt x="648" y="374"/>
                  </a:cubicBezTo>
                  <a:cubicBezTo>
                    <a:pt x="575" y="566"/>
                    <a:pt x="493" y="757"/>
                    <a:pt x="420" y="913"/>
                  </a:cubicBezTo>
                  <a:cubicBezTo>
                    <a:pt x="310" y="1104"/>
                    <a:pt x="228" y="1287"/>
                    <a:pt x="119" y="1442"/>
                  </a:cubicBezTo>
                  <a:cubicBezTo>
                    <a:pt x="82" y="1478"/>
                    <a:pt x="37" y="1560"/>
                    <a:pt x="0" y="1597"/>
                  </a:cubicBezTo>
                  <a:lnTo>
                    <a:pt x="0" y="1633"/>
                  </a:lnTo>
                  <a:lnTo>
                    <a:pt x="0" y="1670"/>
                  </a:lnTo>
                  <a:lnTo>
                    <a:pt x="82" y="1670"/>
                  </a:lnTo>
                  <a:cubicBezTo>
                    <a:pt x="155" y="1515"/>
                    <a:pt x="228" y="1405"/>
                    <a:pt x="310" y="1287"/>
                  </a:cubicBezTo>
                  <a:cubicBezTo>
                    <a:pt x="383" y="1141"/>
                    <a:pt x="456" y="1022"/>
                    <a:pt x="493" y="876"/>
                  </a:cubicBezTo>
                  <a:cubicBezTo>
                    <a:pt x="648" y="602"/>
                    <a:pt x="721" y="301"/>
                    <a:pt x="803" y="37"/>
                  </a:cubicBezTo>
                  <a:cubicBezTo>
                    <a:pt x="803" y="0"/>
                    <a:pt x="803" y="0"/>
                    <a:pt x="766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5" name="Google Shape;6385;p75"/>
            <p:cNvSpPr/>
            <p:nvPr/>
          </p:nvSpPr>
          <p:spPr>
            <a:xfrm flipH="1">
              <a:off x="8350513" y="3817923"/>
              <a:ext cx="28696" cy="60800"/>
            </a:xfrm>
            <a:custGeom>
              <a:avLst/>
              <a:gdLst/>
              <a:ahLst/>
              <a:cxnLst/>
              <a:rect l="l" t="t" r="r" b="b"/>
              <a:pathLst>
                <a:path w="539" h="1142" extrusionOk="0">
                  <a:moveTo>
                    <a:pt x="493" y="1"/>
                  </a:moveTo>
                  <a:cubicBezTo>
                    <a:pt x="493" y="1"/>
                    <a:pt x="456" y="1"/>
                    <a:pt x="456" y="37"/>
                  </a:cubicBezTo>
                  <a:cubicBezTo>
                    <a:pt x="456" y="120"/>
                    <a:pt x="420" y="193"/>
                    <a:pt x="384" y="302"/>
                  </a:cubicBezTo>
                  <a:cubicBezTo>
                    <a:pt x="347" y="421"/>
                    <a:pt x="311" y="576"/>
                    <a:pt x="228" y="722"/>
                  </a:cubicBezTo>
                  <a:cubicBezTo>
                    <a:pt x="155" y="840"/>
                    <a:pt x="82" y="986"/>
                    <a:pt x="0" y="1105"/>
                  </a:cubicBezTo>
                  <a:lnTo>
                    <a:pt x="0" y="1141"/>
                  </a:lnTo>
                  <a:lnTo>
                    <a:pt x="82" y="1141"/>
                  </a:lnTo>
                  <a:cubicBezTo>
                    <a:pt x="119" y="1068"/>
                    <a:pt x="192" y="950"/>
                    <a:pt x="228" y="877"/>
                  </a:cubicBezTo>
                  <a:cubicBezTo>
                    <a:pt x="265" y="804"/>
                    <a:pt x="311" y="685"/>
                    <a:pt x="347" y="612"/>
                  </a:cubicBezTo>
                  <a:cubicBezTo>
                    <a:pt x="420" y="421"/>
                    <a:pt x="493" y="229"/>
                    <a:pt x="539" y="37"/>
                  </a:cubicBezTo>
                  <a:cubicBezTo>
                    <a:pt x="539" y="1"/>
                    <a:pt x="539" y="1"/>
                    <a:pt x="493" y="1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6" name="Google Shape;6386;p75"/>
            <p:cNvSpPr/>
            <p:nvPr/>
          </p:nvSpPr>
          <p:spPr>
            <a:xfrm flipH="1">
              <a:off x="8318461" y="3915089"/>
              <a:ext cx="19965" cy="42805"/>
            </a:xfrm>
            <a:custGeom>
              <a:avLst/>
              <a:gdLst/>
              <a:ahLst/>
              <a:cxnLst/>
              <a:rect l="l" t="t" r="r" b="b"/>
              <a:pathLst>
                <a:path w="375" h="804" extrusionOk="0">
                  <a:moveTo>
                    <a:pt x="302" y="0"/>
                  </a:moveTo>
                  <a:cubicBezTo>
                    <a:pt x="265" y="119"/>
                    <a:pt x="265" y="192"/>
                    <a:pt x="229" y="301"/>
                  </a:cubicBezTo>
                  <a:lnTo>
                    <a:pt x="229" y="265"/>
                  </a:lnTo>
                  <a:cubicBezTo>
                    <a:pt x="183" y="347"/>
                    <a:pt x="183" y="420"/>
                    <a:pt x="147" y="493"/>
                  </a:cubicBezTo>
                  <a:cubicBezTo>
                    <a:pt x="110" y="575"/>
                    <a:pt x="74" y="648"/>
                    <a:pt x="37" y="721"/>
                  </a:cubicBezTo>
                  <a:cubicBezTo>
                    <a:pt x="1" y="758"/>
                    <a:pt x="37" y="758"/>
                    <a:pt x="37" y="803"/>
                  </a:cubicBezTo>
                  <a:lnTo>
                    <a:pt x="74" y="803"/>
                  </a:lnTo>
                  <a:lnTo>
                    <a:pt x="74" y="758"/>
                  </a:lnTo>
                  <a:cubicBezTo>
                    <a:pt x="110" y="721"/>
                    <a:pt x="147" y="648"/>
                    <a:pt x="183" y="575"/>
                  </a:cubicBezTo>
                  <a:cubicBezTo>
                    <a:pt x="229" y="530"/>
                    <a:pt x="229" y="457"/>
                    <a:pt x="265" y="420"/>
                  </a:cubicBezTo>
                  <a:cubicBezTo>
                    <a:pt x="302" y="265"/>
                    <a:pt x="338" y="156"/>
                    <a:pt x="375" y="37"/>
                  </a:cubicBezTo>
                  <a:cubicBezTo>
                    <a:pt x="375" y="0"/>
                    <a:pt x="375" y="0"/>
                    <a:pt x="338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7" name="Google Shape;6387;p75"/>
            <p:cNvSpPr/>
            <p:nvPr/>
          </p:nvSpPr>
          <p:spPr>
            <a:xfrm flipH="1">
              <a:off x="8296100" y="3984036"/>
              <a:ext cx="10275" cy="19965"/>
            </a:xfrm>
            <a:custGeom>
              <a:avLst/>
              <a:gdLst/>
              <a:ahLst/>
              <a:cxnLst/>
              <a:rect l="l" t="t" r="r" b="b"/>
              <a:pathLst>
                <a:path w="193" h="375" extrusionOk="0">
                  <a:moveTo>
                    <a:pt x="156" y="1"/>
                  </a:moveTo>
                  <a:cubicBezTo>
                    <a:pt x="119" y="1"/>
                    <a:pt x="119" y="1"/>
                    <a:pt x="119" y="37"/>
                  </a:cubicBezTo>
                  <a:cubicBezTo>
                    <a:pt x="83" y="74"/>
                    <a:pt x="83" y="110"/>
                    <a:pt x="83" y="192"/>
                  </a:cubicBezTo>
                  <a:cubicBezTo>
                    <a:pt x="37" y="229"/>
                    <a:pt x="37" y="265"/>
                    <a:pt x="1" y="338"/>
                  </a:cubicBezTo>
                  <a:cubicBezTo>
                    <a:pt x="1" y="338"/>
                    <a:pt x="1" y="375"/>
                    <a:pt x="37" y="375"/>
                  </a:cubicBezTo>
                  <a:cubicBezTo>
                    <a:pt x="37" y="375"/>
                    <a:pt x="83" y="375"/>
                    <a:pt x="83" y="338"/>
                  </a:cubicBezTo>
                  <a:cubicBezTo>
                    <a:pt x="119" y="302"/>
                    <a:pt x="119" y="265"/>
                    <a:pt x="119" y="192"/>
                  </a:cubicBezTo>
                  <a:cubicBezTo>
                    <a:pt x="156" y="147"/>
                    <a:pt x="156" y="74"/>
                    <a:pt x="192" y="37"/>
                  </a:cubicBezTo>
                  <a:cubicBezTo>
                    <a:pt x="192" y="1"/>
                    <a:pt x="156" y="1"/>
                    <a:pt x="156" y="1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8" name="Google Shape;6388;p75"/>
            <p:cNvSpPr/>
            <p:nvPr/>
          </p:nvSpPr>
          <p:spPr>
            <a:xfrm flipH="1">
              <a:off x="8146493" y="3150117"/>
              <a:ext cx="70490" cy="95246"/>
            </a:xfrm>
            <a:custGeom>
              <a:avLst/>
              <a:gdLst/>
              <a:ahLst/>
              <a:cxnLst/>
              <a:rect l="l" t="t" r="r" b="b"/>
              <a:pathLst>
                <a:path w="1324" h="1789" extrusionOk="0">
                  <a:moveTo>
                    <a:pt x="1250" y="0"/>
                  </a:moveTo>
                  <a:lnTo>
                    <a:pt x="1250" y="37"/>
                  </a:lnTo>
                  <a:cubicBezTo>
                    <a:pt x="1095" y="265"/>
                    <a:pt x="986" y="493"/>
                    <a:pt x="831" y="721"/>
                  </a:cubicBezTo>
                  <a:cubicBezTo>
                    <a:pt x="721" y="913"/>
                    <a:pt x="602" y="1104"/>
                    <a:pt x="456" y="1259"/>
                  </a:cubicBezTo>
                  <a:cubicBezTo>
                    <a:pt x="338" y="1405"/>
                    <a:pt x="183" y="1560"/>
                    <a:pt x="37" y="1715"/>
                  </a:cubicBezTo>
                  <a:cubicBezTo>
                    <a:pt x="0" y="1752"/>
                    <a:pt x="0" y="1752"/>
                    <a:pt x="37" y="1788"/>
                  </a:cubicBezTo>
                  <a:lnTo>
                    <a:pt x="73" y="1788"/>
                  </a:lnTo>
                  <a:cubicBezTo>
                    <a:pt x="183" y="1633"/>
                    <a:pt x="301" y="1524"/>
                    <a:pt x="411" y="1405"/>
                  </a:cubicBezTo>
                  <a:cubicBezTo>
                    <a:pt x="529" y="1259"/>
                    <a:pt x="639" y="1104"/>
                    <a:pt x="758" y="986"/>
                  </a:cubicBezTo>
                  <a:cubicBezTo>
                    <a:pt x="949" y="684"/>
                    <a:pt x="1141" y="383"/>
                    <a:pt x="1287" y="73"/>
                  </a:cubicBezTo>
                  <a:cubicBezTo>
                    <a:pt x="1323" y="37"/>
                    <a:pt x="1287" y="37"/>
                    <a:pt x="1287" y="37"/>
                  </a:cubicBezTo>
                  <a:lnTo>
                    <a:pt x="1250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9" name="Google Shape;6389;p75"/>
            <p:cNvSpPr/>
            <p:nvPr/>
          </p:nvSpPr>
          <p:spPr>
            <a:xfrm flipH="1">
              <a:off x="8103795" y="3257451"/>
              <a:ext cx="113188" cy="119524"/>
            </a:xfrm>
            <a:custGeom>
              <a:avLst/>
              <a:gdLst/>
              <a:ahLst/>
              <a:cxnLst/>
              <a:rect l="l" t="t" r="r" b="b"/>
              <a:pathLst>
                <a:path w="2126" h="2245" extrusionOk="0">
                  <a:moveTo>
                    <a:pt x="2053" y="0"/>
                  </a:moveTo>
                  <a:cubicBezTo>
                    <a:pt x="2007" y="73"/>
                    <a:pt x="1934" y="192"/>
                    <a:pt x="1898" y="265"/>
                  </a:cubicBezTo>
                  <a:cubicBezTo>
                    <a:pt x="1706" y="493"/>
                    <a:pt x="1551" y="758"/>
                    <a:pt x="1323" y="986"/>
                  </a:cubicBezTo>
                  <a:cubicBezTo>
                    <a:pt x="1141" y="1250"/>
                    <a:pt x="913" y="1478"/>
                    <a:pt x="685" y="1670"/>
                  </a:cubicBezTo>
                  <a:cubicBezTo>
                    <a:pt x="456" y="1861"/>
                    <a:pt x="265" y="2017"/>
                    <a:pt x="37" y="2162"/>
                  </a:cubicBezTo>
                  <a:cubicBezTo>
                    <a:pt x="0" y="2208"/>
                    <a:pt x="0" y="2208"/>
                    <a:pt x="0" y="2245"/>
                  </a:cubicBezTo>
                  <a:lnTo>
                    <a:pt x="73" y="2245"/>
                  </a:lnTo>
                  <a:cubicBezTo>
                    <a:pt x="913" y="1670"/>
                    <a:pt x="1597" y="913"/>
                    <a:pt x="2126" y="37"/>
                  </a:cubicBezTo>
                  <a:cubicBezTo>
                    <a:pt x="2126" y="37"/>
                    <a:pt x="2126" y="0"/>
                    <a:pt x="2089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0" name="Google Shape;6390;p75"/>
            <p:cNvSpPr/>
            <p:nvPr/>
          </p:nvSpPr>
          <p:spPr>
            <a:xfrm flipH="1">
              <a:off x="8081434" y="3391034"/>
              <a:ext cx="129746" cy="135070"/>
            </a:xfrm>
            <a:custGeom>
              <a:avLst/>
              <a:gdLst/>
              <a:ahLst/>
              <a:cxnLst/>
              <a:rect l="l" t="t" r="r" b="b"/>
              <a:pathLst>
                <a:path w="2437" h="2537" extrusionOk="0">
                  <a:moveTo>
                    <a:pt x="2354" y="0"/>
                  </a:moveTo>
                  <a:cubicBezTo>
                    <a:pt x="2126" y="338"/>
                    <a:pt x="1862" y="684"/>
                    <a:pt x="1597" y="1022"/>
                  </a:cubicBezTo>
                  <a:cubicBezTo>
                    <a:pt x="1333" y="1332"/>
                    <a:pt x="1032" y="1633"/>
                    <a:pt x="722" y="1934"/>
                  </a:cubicBezTo>
                  <a:lnTo>
                    <a:pt x="722" y="1898"/>
                  </a:lnTo>
                  <a:cubicBezTo>
                    <a:pt x="493" y="2126"/>
                    <a:pt x="265" y="2281"/>
                    <a:pt x="37" y="2472"/>
                  </a:cubicBezTo>
                  <a:cubicBezTo>
                    <a:pt x="1" y="2472"/>
                    <a:pt x="1" y="2509"/>
                    <a:pt x="1" y="2509"/>
                  </a:cubicBezTo>
                  <a:cubicBezTo>
                    <a:pt x="19" y="2527"/>
                    <a:pt x="28" y="2536"/>
                    <a:pt x="37" y="2536"/>
                  </a:cubicBezTo>
                  <a:cubicBezTo>
                    <a:pt x="46" y="2536"/>
                    <a:pt x="56" y="2527"/>
                    <a:pt x="74" y="2509"/>
                  </a:cubicBezTo>
                  <a:cubicBezTo>
                    <a:pt x="302" y="2354"/>
                    <a:pt x="530" y="2208"/>
                    <a:pt x="758" y="2016"/>
                  </a:cubicBezTo>
                  <a:cubicBezTo>
                    <a:pt x="950" y="1825"/>
                    <a:pt x="1178" y="1633"/>
                    <a:pt x="1369" y="1405"/>
                  </a:cubicBezTo>
                  <a:cubicBezTo>
                    <a:pt x="1752" y="985"/>
                    <a:pt x="2090" y="529"/>
                    <a:pt x="2400" y="73"/>
                  </a:cubicBezTo>
                  <a:lnTo>
                    <a:pt x="2437" y="37"/>
                  </a:lnTo>
                  <a:lnTo>
                    <a:pt x="2400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1" name="Google Shape;6391;p75"/>
            <p:cNvSpPr/>
            <p:nvPr/>
          </p:nvSpPr>
          <p:spPr>
            <a:xfrm flipH="1">
              <a:off x="8107681" y="3581425"/>
              <a:ext cx="87473" cy="90881"/>
            </a:xfrm>
            <a:custGeom>
              <a:avLst/>
              <a:gdLst/>
              <a:ahLst/>
              <a:cxnLst/>
              <a:rect l="l" t="t" r="r" b="b"/>
              <a:pathLst>
                <a:path w="1643" h="1707" extrusionOk="0">
                  <a:moveTo>
                    <a:pt x="1561" y="0"/>
                  </a:moveTo>
                  <a:cubicBezTo>
                    <a:pt x="1369" y="265"/>
                    <a:pt x="1187" y="493"/>
                    <a:pt x="995" y="721"/>
                  </a:cubicBezTo>
                  <a:cubicBezTo>
                    <a:pt x="804" y="912"/>
                    <a:pt x="612" y="1141"/>
                    <a:pt x="384" y="1323"/>
                  </a:cubicBezTo>
                  <a:cubicBezTo>
                    <a:pt x="275" y="1442"/>
                    <a:pt x="156" y="1551"/>
                    <a:pt x="1" y="1633"/>
                  </a:cubicBezTo>
                  <a:lnTo>
                    <a:pt x="1" y="1670"/>
                  </a:lnTo>
                  <a:cubicBezTo>
                    <a:pt x="1" y="1706"/>
                    <a:pt x="46" y="1706"/>
                    <a:pt x="46" y="1706"/>
                  </a:cubicBezTo>
                  <a:cubicBezTo>
                    <a:pt x="192" y="1597"/>
                    <a:pt x="348" y="1478"/>
                    <a:pt x="457" y="1369"/>
                  </a:cubicBezTo>
                  <a:cubicBezTo>
                    <a:pt x="612" y="1214"/>
                    <a:pt x="767" y="1095"/>
                    <a:pt x="877" y="949"/>
                  </a:cubicBezTo>
                  <a:cubicBezTo>
                    <a:pt x="1141" y="684"/>
                    <a:pt x="1369" y="374"/>
                    <a:pt x="1597" y="73"/>
                  </a:cubicBezTo>
                  <a:cubicBezTo>
                    <a:pt x="1643" y="37"/>
                    <a:pt x="1643" y="37"/>
                    <a:pt x="1597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2" name="Google Shape;6392;p75"/>
            <p:cNvSpPr/>
            <p:nvPr/>
          </p:nvSpPr>
          <p:spPr>
            <a:xfrm flipH="1">
              <a:off x="8124185" y="3734867"/>
              <a:ext cx="52495" cy="56914"/>
            </a:xfrm>
            <a:custGeom>
              <a:avLst/>
              <a:gdLst/>
              <a:ahLst/>
              <a:cxnLst/>
              <a:rect l="l" t="t" r="r" b="b"/>
              <a:pathLst>
                <a:path w="986" h="1069" extrusionOk="0">
                  <a:moveTo>
                    <a:pt x="913" y="1"/>
                  </a:moveTo>
                  <a:cubicBezTo>
                    <a:pt x="794" y="156"/>
                    <a:pt x="685" y="311"/>
                    <a:pt x="566" y="457"/>
                  </a:cubicBezTo>
                  <a:cubicBezTo>
                    <a:pt x="457" y="576"/>
                    <a:pt x="338" y="722"/>
                    <a:pt x="229" y="840"/>
                  </a:cubicBezTo>
                  <a:cubicBezTo>
                    <a:pt x="156" y="877"/>
                    <a:pt x="74" y="950"/>
                    <a:pt x="1" y="995"/>
                  </a:cubicBezTo>
                  <a:lnTo>
                    <a:pt x="1" y="1032"/>
                  </a:lnTo>
                  <a:cubicBezTo>
                    <a:pt x="1" y="1068"/>
                    <a:pt x="37" y="1068"/>
                    <a:pt x="37" y="1068"/>
                  </a:cubicBezTo>
                  <a:cubicBezTo>
                    <a:pt x="156" y="995"/>
                    <a:pt x="229" y="913"/>
                    <a:pt x="302" y="840"/>
                  </a:cubicBezTo>
                  <a:lnTo>
                    <a:pt x="530" y="612"/>
                  </a:lnTo>
                  <a:cubicBezTo>
                    <a:pt x="685" y="421"/>
                    <a:pt x="840" y="229"/>
                    <a:pt x="949" y="37"/>
                  </a:cubicBezTo>
                  <a:lnTo>
                    <a:pt x="986" y="37"/>
                  </a:lnTo>
                  <a:lnTo>
                    <a:pt x="949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3" name="Google Shape;6393;p75"/>
            <p:cNvSpPr/>
            <p:nvPr/>
          </p:nvSpPr>
          <p:spPr>
            <a:xfrm flipH="1">
              <a:off x="8134353" y="3842254"/>
              <a:ext cx="21935" cy="28217"/>
            </a:xfrm>
            <a:custGeom>
              <a:avLst/>
              <a:gdLst/>
              <a:ahLst/>
              <a:cxnLst/>
              <a:rect l="l" t="t" r="r" b="b"/>
              <a:pathLst>
                <a:path w="412" h="530" extrusionOk="0">
                  <a:moveTo>
                    <a:pt x="338" y="0"/>
                  </a:moveTo>
                  <a:cubicBezTo>
                    <a:pt x="338" y="37"/>
                    <a:pt x="302" y="73"/>
                    <a:pt x="265" y="119"/>
                  </a:cubicBezTo>
                  <a:lnTo>
                    <a:pt x="302" y="119"/>
                  </a:lnTo>
                  <a:cubicBezTo>
                    <a:pt x="183" y="228"/>
                    <a:pt x="110" y="383"/>
                    <a:pt x="1" y="493"/>
                  </a:cubicBezTo>
                  <a:lnTo>
                    <a:pt x="1" y="529"/>
                  </a:lnTo>
                  <a:lnTo>
                    <a:pt x="37" y="529"/>
                  </a:lnTo>
                  <a:lnTo>
                    <a:pt x="265" y="301"/>
                  </a:lnTo>
                  <a:cubicBezTo>
                    <a:pt x="302" y="228"/>
                    <a:pt x="375" y="119"/>
                    <a:pt x="411" y="37"/>
                  </a:cubicBezTo>
                  <a:cubicBezTo>
                    <a:pt x="411" y="37"/>
                    <a:pt x="411" y="0"/>
                    <a:pt x="375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4" name="Google Shape;6394;p75"/>
            <p:cNvSpPr/>
            <p:nvPr/>
          </p:nvSpPr>
          <p:spPr>
            <a:xfrm flipH="1">
              <a:off x="8129987" y="3904866"/>
              <a:ext cx="16558" cy="22414"/>
            </a:xfrm>
            <a:custGeom>
              <a:avLst/>
              <a:gdLst/>
              <a:ahLst/>
              <a:cxnLst/>
              <a:rect l="l" t="t" r="r" b="b"/>
              <a:pathLst>
                <a:path w="311" h="421" extrusionOk="0">
                  <a:moveTo>
                    <a:pt x="274" y="1"/>
                  </a:moveTo>
                  <a:lnTo>
                    <a:pt x="228" y="37"/>
                  </a:lnTo>
                  <a:cubicBezTo>
                    <a:pt x="228" y="83"/>
                    <a:pt x="192" y="119"/>
                    <a:pt x="155" y="156"/>
                  </a:cubicBezTo>
                  <a:cubicBezTo>
                    <a:pt x="119" y="229"/>
                    <a:pt x="82" y="311"/>
                    <a:pt x="0" y="384"/>
                  </a:cubicBezTo>
                  <a:lnTo>
                    <a:pt x="0" y="421"/>
                  </a:lnTo>
                  <a:lnTo>
                    <a:pt x="82" y="421"/>
                  </a:lnTo>
                  <a:cubicBezTo>
                    <a:pt x="119" y="348"/>
                    <a:pt x="155" y="311"/>
                    <a:pt x="192" y="265"/>
                  </a:cubicBezTo>
                  <a:cubicBezTo>
                    <a:pt x="228" y="192"/>
                    <a:pt x="274" y="119"/>
                    <a:pt x="310" y="83"/>
                  </a:cubicBezTo>
                  <a:lnTo>
                    <a:pt x="310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5" name="Google Shape;6395;p75"/>
            <p:cNvSpPr/>
            <p:nvPr/>
          </p:nvSpPr>
          <p:spPr>
            <a:xfrm flipH="1">
              <a:off x="7759908" y="3283699"/>
              <a:ext cx="42273" cy="95246"/>
            </a:xfrm>
            <a:custGeom>
              <a:avLst/>
              <a:gdLst/>
              <a:ahLst/>
              <a:cxnLst/>
              <a:rect l="l" t="t" r="r" b="b"/>
              <a:pathLst>
                <a:path w="794" h="1789" extrusionOk="0">
                  <a:moveTo>
                    <a:pt x="0" y="0"/>
                  </a:moveTo>
                  <a:lnTo>
                    <a:pt x="0" y="37"/>
                  </a:lnTo>
                  <a:cubicBezTo>
                    <a:pt x="0" y="119"/>
                    <a:pt x="0" y="192"/>
                    <a:pt x="37" y="265"/>
                  </a:cubicBezTo>
                  <a:cubicBezTo>
                    <a:pt x="37" y="347"/>
                    <a:pt x="73" y="420"/>
                    <a:pt x="73" y="493"/>
                  </a:cubicBezTo>
                  <a:cubicBezTo>
                    <a:pt x="146" y="648"/>
                    <a:pt x="192" y="757"/>
                    <a:pt x="265" y="912"/>
                  </a:cubicBezTo>
                  <a:cubicBezTo>
                    <a:pt x="374" y="1213"/>
                    <a:pt x="566" y="1487"/>
                    <a:pt x="721" y="1752"/>
                  </a:cubicBezTo>
                  <a:lnTo>
                    <a:pt x="757" y="1788"/>
                  </a:lnTo>
                  <a:lnTo>
                    <a:pt x="794" y="1788"/>
                  </a:lnTo>
                  <a:lnTo>
                    <a:pt x="794" y="1715"/>
                  </a:lnTo>
                  <a:cubicBezTo>
                    <a:pt x="684" y="1560"/>
                    <a:pt x="566" y="1368"/>
                    <a:pt x="456" y="1177"/>
                  </a:cubicBezTo>
                  <a:cubicBezTo>
                    <a:pt x="374" y="985"/>
                    <a:pt x="265" y="803"/>
                    <a:pt x="192" y="575"/>
                  </a:cubicBezTo>
                  <a:lnTo>
                    <a:pt x="192" y="611"/>
                  </a:lnTo>
                  <a:cubicBezTo>
                    <a:pt x="192" y="493"/>
                    <a:pt x="146" y="420"/>
                    <a:pt x="110" y="347"/>
                  </a:cubicBezTo>
                  <a:cubicBezTo>
                    <a:pt x="110" y="228"/>
                    <a:pt x="73" y="119"/>
                    <a:pt x="73" y="37"/>
                  </a:cubicBezTo>
                  <a:cubicBezTo>
                    <a:pt x="73" y="0"/>
                    <a:pt x="37" y="0"/>
                    <a:pt x="37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6" name="Google Shape;6396;p75"/>
            <p:cNvSpPr/>
            <p:nvPr/>
          </p:nvSpPr>
          <p:spPr>
            <a:xfrm flipH="1">
              <a:off x="7786103" y="3382781"/>
              <a:ext cx="64687" cy="113082"/>
            </a:xfrm>
            <a:custGeom>
              <a:avLst/>
              <a:gdLst/>
              <a:ahLst/>
              <a:cxnLst/>
              <a:rect l="l" t="t" r="r" b="b"/>
              <a:pathLst>
                <a:path w="1215" h="2124" extrusionOk="0">
                  <a:moveTo>
                    <a:pt x="37" y="0"/>
                  </a:moveTo>
                  <a:cubicBezTo>
                    <a:pt x="37" y="0"/>
                    <a:pt x="1" y="0"/>
                    <a:pt x="37" y="37"/>
                  </a:cubicBezTo>
                  <a:cubicBezTo>
                    <a:pt x="110" y="420"/>
                    <a:pt x="265" y="766"/>
                    <a:pt x="457" y="1104"/>
                  </a:cubicBezTo>
                  <a:cubicBezTo>
                    <a:pt x="530" y="1295"/>
                    <a:pt x="649" y="1451"/>
                    <a:pt x="758" y="1633"/>
                  </a:cubicBezTo>
                  <a:cubicBezTo>
                    <a:pt x="877" y="1788"/>
                    <a:pt x="1023" y="1943"/>
                    <a:pt x="1141" y="2089"/>
                  </a:cubicBezTo>
                  <a:cubicBezTo>
                    <a:pt x="1159" y="2112"/>
                    <a:pt x="1169" y="2123"/>
                    <a:pt x="1178" y="2123"/>
                  </a:cubicBezTo>
                  <a:cubicBezTo>
                    <a:pt x="1187" y="2123"/>
                    <a:pt x="1196" y="2112"/>
                    <a:pt x="1214" y="2089"/>
                  </a:cubicBezTo>
                  <a:lnTo>
                    <a:pt x="1214" y="2053"/>
                  </a:lnTo>
                  <a:cubicBezTo>
                    <a:pt x="1059" y="1907"/>
                    <a:pt x="913" y="1715"/>
                    <a:pt x="795" y="1524"/>
                  </a:cubicBezTo>
                  <a:lnTo>
                    <a:pt x="795" y="1560"/>
                  </a:lnTo>
                  <a:cubicBezTo>
                    <a:pt x="530" y="1177"/>
                    <a:pt x="338" y="766"/>
                    <a:pt x="192" y="347"/>
                  </a:cubicBezTo>
                  <a:cubicBezTo>
                    <a:pt x="147" y="228"/>
                    <a:pt x="110" y="119"/>
                    <a:pt x="74" y="37"/>
                  </a:cubicBezTo>
                  <a:cubicBezTo>
                    <a:pt x="74" y="0"/>
                    <a:pt x="74" y="0"/>
                    <a:pt x="37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7" name="Google Shape;6397;p75"/>
            <p:cNvSpPr/>
            <p:nvPr/>
          </p:nvSpPr>
          <p:spPr>
            <a:xfrm flipH="1">
              <a:off x="7822573" y="3512424"/>
              <a:ext cx="68999" cy="105468"/>
            </a:xfrm>
            <a:custGeom>
              <a:avLst/>
              <a:gdLst/>
              <a:ahLst/>
              <a:cxnLst/>
              <a:rect l="l" t="t" r="r" b="b"/>
              <a:pathLst>
                <a:path w="1296" h="1981" extrusionOk="0">
                  <a:moveTo>
                    <a:pt x="46" y="1"/>
                  </a:moveTo>
                  <a:lnTo>
                    <a:pt x="46" y="37"/>
                  </a:lnTo>
                  <a:lnTo>
                    <a:pt x="1" y="37"/>
                  </a:lnTo>
                  <a:lnTo>
                    <a:pt x="1" y="74"/>
                  </a:lnTo>
                  <a:cubicBezTo>
                    <a:pt x="156" y="420"/>
                    <a:pt x="347" y="758"/>
                    <a:pt x="539" y="1105"/>
                  </a:cubicBezTo>
                  <a:cubicBezTo>
                    <a:pt x="648" y="1251"/>
                    <a:pt x="767" y="1406"/>
                    <a:pt x="876" y="1561"/>
                  </a:cubicBezTo>
                  <a:cubicBezTo>
                    <a:pt x="995" y="1707"/>
                    <a:pt x="1104" y="1825"/>
                    <a:pt x="1259" y="1980"/>
                  </a:cubicBezTo>
                  <a:lnTo>
                    <a:pt x="1296" y="1980"/>
                  </a:lnTo>
                  <a:lnTo>
                    <a:pt x="1296" y="1935"/>
                  </a:lnTo>
                  <a:lnTo>
                    <a:pt x="1296" y="1898"/>
                  </a:lnTo>
                  <a:lnTo>
                    <a:pt x="1259" y="1862"/>
                  </a:lnTo>
                  <a:cubicBezTo>
                    <a:pt x="1031" y="1670"/>
                    <a:pt x="840" y="1442"/>
                    <a:pt x="685" y="1214"/>
                  </a:cubicBezTo>
                  <a:cubicBezTo>
                    <a:pt x="457" y="840"/>
                    <a:pt x="229" y="457"/>
                    <a:pt x="83" y="37"/>
                  </a:cubicBezTo>
                  <a:lnTo>
                    <a:pt x="83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8" name="Google Shape;6398;p75"/>
            <p:cNvSpPr/>
            <p:nvPr/>
          </p:nvSpPr>
          <p:spPr>
            <a:xfrm flipH="1">
              <a:off x="7862877" y="3647977"/>
              <a:ext cx="79221" cy="105415"/>
            </a:xfrm>
            <a:custGeom>
              <a:avLst/>
              <a:gdLst/>
              <a:ahLst/>
              <a:cxnLst/>
              <a:rect l="l" t="t" r="r" b="b"/>
              <a:pathLst>
                <a:path w="1488" h="1980" extrusionOk="0">
                  <a:moveTo>
                    <a:pt x="37" y="0"/>
                  </a:moveTo>
                  <a:lnTo>
                    <a:pt x="1" y="36"/>
                  </a:lnTo>
                  <a:lnTo>
                    <a:pt x="1" y="73"/>
                  </a:lnTo>
                  <a:cubicBezTo>
                    <a:pt x="37" y="155"/>
                    <a:pt x="83" y="228"/>
                    <a:pt x="119" y="347"/>
                  </a:cubicBezTo>
                  <a:cubicBezTo>
                    <a:pt x="156" y="420"/>
                    <a:pt x="229" y="493"/>
                    <a:pt x="265" y="611"/>
                  </a:cubicBezTo>
                  <a:cubicBezTo>
                    <a:pt x="384" y="757"/>
                    <a:pt x="493" y="949"/>
                    <a:pt x="612" y="1104"/>
                  </a:cubicBezTo>
                  <a:cubicBezTo>
                    <a:pt x="840" y="1405"/>
                    <a:pt x="1141" y="1715"/>
                    <a:pt x="1451" y="1980"/>
                  </a:cubicBezTo>
                  <a:lnTo>
                    <a:pt x="1488" y="1980"/>
                  </a:lnTo>
                  <a:lnTo>
                    <a:pt x="1488" y="1943"/>
                  </a:lnTo>
                  <a:lnTo>
                    <a:pt x="1488" y="1898"/>
                  </a:lnTo>
                  <a:cubicBezTo>
                    <a:pt x="1296" y="1752"/>
                    <a:pt x="1141" y="1596"/>
                    <a:pt x="950" y="1405"/>
                  </a:cubicBezTo>
                  <a:cubicBezTo>
                    <a:pt x="804" y="1213"/>
                    <a:pt x="648" y="1031"/>
                    <a:pt x="493" y="803"/>
                  </a:cubicBezTo>
                  <a:lnTo>
                    <a:pt x="493" y="839"/>
                  </a:lnTo>
                  <a:cubicBezTo>
                    <a:pt x="420" y="684"/>
                    <a:pt x="347" y="575"/>
                    <a:pt x="265" y="456"/>
                  </a:cubicBezTo>
                  <a:cubicBezTo>
                    <a:pt x="192" y="301"/>
                    <a:pt x="156" y="155"/>
                    <a:pt x="83" y="36"/>
                  </a:cubicBezTo>
                  <a:lnTo>
                    <a:pt x="83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9" name="Google Shape;6399;p75"/>
            <p:cNvSpPr/>
            <p:nvPr/>
          </p:nvSpPr>
          <p:spPr>
            <a:xfrm flipH="1">
              <a:off x="7897324" y="3789758"/>
              <a:ext cx="52548" cy="58830"/>
            </a:xfrm>
            <a:custGeom>
              <a:avLst/>
              <a:gdLst/>
              <a:ahLst/>
              <a:cxnLst/>
              <a:rect l="l" t="t" r="r" b="b"/>
              <a:pathLst>
                <a:path w="987" h="1105" extrusionOk="0">
                  <a:moveTo>
                    <a:pt x="1" y="1"/>
                  </a:moveTo>
                  <a:lnTo>
                    <a:pt x="1" y="37"/>
                  </a:lnTo>
                  <a:cubicBezTo>
                    <a:pt x="265" y="420"/>
                    <a:pt x="530" y="831"/>
                    <a:pt x="913" y="1105"/>
                  </a:cubicBezTo>
                  <a:lnTo>
                    <a:pt x="986" y="1105"/>
                  </a:lnTo>
                  <a:cubicBezTo>
                    <a:pt x="986" y="1059"/>
                    <a:pt x="986" y="1059"/>
                    <a:pt x="950" y="1023"/>
                  </a:cubicBezTo>
                  <a:cubicBezTo>
                    <a:pt x="913" y="986"/>
                    <a:pt x="831" y="950"/>
                    <a:pt x="794" y="913"/>
                  </a:cubicBezTo>
                  <a:cubicBezTo>
                    <a:pt x="493" y="649"/>
                    <a:pt x="265" y="302"/>
                    <a:pt x="37" y="1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0" name="Google Shape;6400;p75"/>
            <p:cNvSpPr/>
            <p:nvPr/>
          </p:nvSpPr>
          <p:spPr>
            <a:xfrm flipH="1">
              <a:off x="7927937" y="3906836"/>
              <a:ext cx="30187" cy="36469"/>
            </a:xfrm>
            <a:custGeom>
              <a:avLst/>
              <a:gdLst/>
              <a:ahLst/>
              <a:cxnLst/>
              <a:rect l="l" t="t" r="r" b="b"/>
              <a:pathLst>
                <a:path w="567" h="685" extrusionOk="0">
                  <a:moveTo>
                    <a:pt x="37" y="0"/>
                  </a:moveTo>
                  <a:lnTo>
                    <a:pt x="1" y="46"/>
                  </a:lnTo>
                  <a:lnTo>
                    <a:pt x="1" y="82"/>
                  </a:lnTo>
                  <a:cubicBezTo>
                    <a:pt x="74" y="192"/>
                    <a:pt x="156" y="274"/>
                    <a:pt x="229" y="384"/>
                  </a:cubicBezTo>
                  <a:cubicBezTo>
                    <a:pt x="302" y="502"/>
                    <a:pt x="420" y="575"/>
                    <a:pt x="493" y="685"/>
                  </a:cubicBezTo>
                  <a:cubicBezTo>
                    <a:pt x="530" y="685"/>
                    <a:pt x="566" y="685"/>
                    <a:pt x="566" y="648"/>
                  </a:cubicBezTo>
                  <a:lnTo>
                    <a:pt x="566" y="612"/>
                  </a:lnTo>
                  <a:cubicBezTo>
                    <a:pt x="530" y="575"/>
                    <a:pt x="493" y="575"/>
                    <a:pt x="493" y="539"/>
                  </a:cubicBezTo>
                  <a:cubicBezTo>
                    <a:pt x="420" y="502"/>
                    <a:pt x="338" y="420"/>
                    <a:pt x="302" y="347"/>
                  </a:cubicBezTo>
                  <a:cubicBezTo>
                    <a:pt x="229" y="274"/>
                    <a:pt x="192" y="192"/>
                    <a:pt x="110" y="119"/>
                  </a:cubicBezTo>
                  <a:lnTo>
                    <a:pt x="110" y="155"/>
                  </a:lnTo>
                  <a:cubicBezTo>
                    <a:pt x="110" y="119"/>
                    <a:pt x="74" y="82"/>
                    <a:pt x="74" y="46"/>
                  </a:cubicBezTo>
                  <a:lnTo>
                    <a:pt x="37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1" name="Google Shape;6401;p75"/>
            <p:cNvSpPr/>
            <p:nvPr/>
          </p:nvSpPr>
          <p:spPr>
            <a:xfrm flipH="1">
              <a:off x="7942045" y="3977754"/>
              <a:ext cx="14109" cy="11713"/>
            </a:xfrm>
            <a:custGeom>
              <a:avLst/>
              <a:gdLst/>
              <a:ahLst/>
              <a:cxnLst/>
              <a:rect l="l" t="t" r="r" b="b"/>
              <a:pathLst>
                <a:path w="265" h="220" extrusionOk="0">
                  <a:moveTo>
                    <a:pt x="37" y="0"/>
                  </a:moveTo>
                  <a:lnTo>
                    <a:pt x="0" y="37"/>
                  </a:lnTo>
                  <a:lnTo>
                    <a:pt x="37" y="82"/>
                  </a:lnTo>
                  <a:cubicBezTo>
                    <a:pt x="73" y="119"/>
                    <a:pt x="155" y="155"/>
                    <a:pt x="192" y="192"/>
                  </a:cubicBezTo>
                  <a:cubicBezTo>
                    <a:pt x="210" y="210"/>
                    <a:pt x="219" y="219"/>
                    <a:pt x="228" y="219"/>
                  </a:cubicBezTo>
                  <a:cubicBezTo>
                    <a:pt x="237" y="219"/>
                    <a:pt x="247" y="210"/>
                    <a:pt x="265" y="192"/>
                  </a:cubicBezTo>
                  <a:cubicBezTo>
                    <a:pt x="265" y="192"/>
                    <a:pt x="265" y="155"/>
                    <a:pt x="228" y="155"/>
                  </a:cubicBezTo>
                  <a:cubicBezTo>
                    <a:pt x="192" y="119"/>
                    <a:pt x="119" y="82"/>
                    <a:pt x="73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2" name="Google Shape;6402;p75"/>
            <p:cNvSpPr/>
            <p:nvPr/>
          </p:nvSpPr>
          <p:spPr>
            <a:xfrm flipH="1">
              <a:off x="7690908" y="3289982"/>
              <a:ext cx="64687" cy="62717"/>
            </a:xfrm>
            <a:custGeom>
              <a:avLst/>
              <a:gdLst/>
              <a:ahLst/>
              <a:cxnLst/>
              <a:rect l="l" t="t" r="r" b="b"/>
              <a:pathLst>
                <a:path w="1215" h="1178" extrusionOk="0">
                  <a:moveTo>
                    <a:pt x="1141" y="1"/>
                  </a:moveTo>
                  <a:cubicBezTo>
                    <a:pt x="1096" y="74"/>
                    <a:pt x="1023" y="147"/>
                    <a:pt x="986" y="229"/>
                  </a:cubicBezTo>
                  <a:cubicBezTo>
                    <a:pt x="950" y="265"/>
                    <a:pt x="868" y="338"/>
                    <a:pt x="831" y="411"/>
                  </a:cubicBezTo>
                  <a:cubicBezTo>
                    <a:pt x="603" y="685"/>
                    <a:pt x="302" y="913"/>
                    <a:pt x="1" y="1095"/>
                  </a:cubicBezTo>
                  <a:lnTo>
                    <a:pt x="1" y="1141"/>
                  </a:lnTo>
                  <a:lnTo>
                    <a:pt x="1" y="1177"/>
                  </a:lnTo>
                  <a:lnTo>
                    <a:pt x="37" y="1177"/>
                  </a:lnTo>
                  <a:cubicBezTo>
                    <a:pt x="265" y="1022"/>
                    <a:pt x="494" y="831"/>
                    <a:pt x="685" y="639"/>
                  </a:cubicBezTo>
                  <a:cubicBezTo>
                    <a:pt x="868" y="493"/>
                    <a:pt x="1059" y="265"/>
                    <a:pt x="1178" y="37"/>
                  </a:cubicBezTo>
                  <a:cubicBezTo>
                    <a:pt x="1214" y="37"/>
                    <a:pt x="1178" y="1"/>
                    <a:pt x="1178" y="1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3" name="Google Shape;6403;p75"/>
            <p:cNvSpPr/>
            <p:nvPr/>
          </p:nvSpPr>
          <p:spPr>
            <a:xfrm flipH="1">
              <a:off x="7682656" y="3396837"/>
              <a:ext cx="97216" cy="69904"/>
            </a:xfrm>
            <a:custGeom>
              <a:avLst/>
              <a:gdLst/>
              <a:ahLst/>
              <a:cxnLst/>
              <a:rect l="l" t="t" r="r" b="b"/>
              <a:pathLst>
                <a:path w="1826" h="1313" extrusionOk="0">
                  <a:moveTo>
                    <a:pt x="1780" y="1"/>
                  </a:moveTo>
                  <a:lnTo>
                    <a:pt x="1743" y="46"/>
                  </a:lnTo>
                  <a:cubicBezTo>
                    <a:pt x="1479" y="311"/>
                    <a:pt x="1178" y="575"/>
                    <a:pt x="831" y="803"/>
                  </a:cubicBezTo>
                  <a:cubicBezTo>
                    <a:pt x="566" y="958"/>
                    <a:pt x="302" y="1104"/>
                    <a:pt x="1" y="1260"/>
                  </a:cubicBezTo>
                  <a:lnTo>
                    <a:pt x="1" y="1296"/>
                  </a:lnTo>
                  <a:cubicBezTo>
                    <a:pt x="1" y="1296"/>
                    <a:pt x="17" y="1312"/>
                    <a:pt x="28" y="1312"/>
                  </a:cubicBezTo>
                  <a:cubicBezTo>
                    <a:pt x="33" y="1312"/>
                    <a:pt x="37" y="1308"/>
                    <a:pt x="37" y="1296"/>
                  </a:cubicBezTo>
                  <a:cubicBezTo>
                    <a:pt x="183" y="1260"/>
                    <a:pt x="375" y="1187"/>
                    <a:pt x="530" y="1068"/>
                  </a:cubicBezTo>
                  <a:cubicBezTo>
                    <a:pt x="685" y="995"/>
                    <a:pt x="831" y="913"/>
                    <a:pt x="986" y="803"/>
                  </a:cubicBezTo>
                  <a:cubicBezTo>
                    <a:pt x="1287" y="575"/>
                    <a:pt x="1552" y="347"/>
                    <a:pt x="1825" y="83"/>
                  </a:cubicBezTo>
                  <a:lnTo>
                    <a:pt x="1825" y="46"/>
                  </a:lnTo>
                  <a:lnTo>
                    <a:pt x="1780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4" name="Google Shape;6404;p75"/>
            <p:cNvSpPr/>
            <p:nvPr/>
          </p:nvSpPr>
          <p:spPr>
            <a:xfrm flipH="1">
              <a:off x="7697244" y="3514394"/>
              <a:ext cx="111272" cy="64633"/>
            </a:xfrm>
            <a:custGeom>
              <a:avLst/>
              <a:gdLst/>
              <a:ahLst/>
              <a:cxnLst/>
              <a:rect l="l" t="t" r="r" b="b"/>
              <a:pathLst>
                <a:path w="2090" h="1214" extrusionOk="0">
                  <a:moveTo>
                    <a:pt x="2017" y="0"/>
                  </a:moveTo>
                  <a:cubicBezTo>
                    <a:pt x="1825" y="192"/>
                    <a:pt x="1597" y="347"/>
                    <a:pt x="1369" y="493"/>
                  </a:cubicBezTo>
                  <a:cubicBezTo>
                    <a:pt x="995" y="757"/>
                    <a:pt x="539" y="949"/>
                    <a:pt x="83" y="1104"/>
                  </a:cubicBezTo>
                  <a:cubicBezTo>
                    <a:pt x="83" y="1104"/>
                    <a:pt x="37" y="1141"/>
                    <a:pt x="1" y="1141"/>
                  </a:cubicBezTo>
                  <a:lnTo>
                    <a:pt x="1" y="1177"/>
                  </a:lnTo>
                  <a:lnTo>
                    <a:pt x="1" y="1214"/>
                  </a:lnTo>
                  <a:lnTo>
                    <a:pt x="37" y="1214"/>
                  </a:lnTo>
                  <a:cubicBezTo>
                    <a:pt x="229" y="1141"/>
                    <a:pt x="384" y="1104"/>
                    <a:pt x="575" y="1031"/>
                  </a:cubicBezTo>
                  <a:cubicBezTo>
                    <a:pt x="767" y="913"/>
                    <a:pt x="913" y="840"/>
                    <a:pt x="1104" y="721"/>
                  </a:cubicBezTo>
                  <a:cubicBezTo>
                    <a:pt x="1296" y="648"/>
                    <a:pt x="1451" y="529"/>
                    <a:pt x="1597" y="420"/>
                  </a:cubicBezTo>
                  <a:cubicBezTo>
                    <a:pt x="1752" y="301"/>
                    <a:pt x="1907" y="192"/>
                    <a:pt x="2053" y="37"/>
                  </a:cubicBezTo>
                  <a:cubicBezTo>
                    <a:pt x="2090" y="37"/>
                    <a:pt x="2090" y="0"/>
                    <a:pt x="2053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5" name="Google Shape;6405;p75"/>
            <p:cNvSpPr/>
            <p:nvPr/>
          </p:nvSpPr>
          <p:spPr>
            <a:xfrm flipH="1">
              <a:off x="7739518" y="3642120"/>
              <a:ext cx="109302" cy="66603"/>
            </a:xfrm>
            <a:custGeom>
              <a:avLst/>
              <a:gdLst/>
              <a:ahLst/>
              <a:cxnLst/>
              <a:rect l="l" t="t" r="r" b="b"/>
              <a:pathLst>
                <a:path w="2053" h="1251" extrusionOk="0">
                  <a:moveTo>
                    <a:pt x="2016" y="1"/>
                  </a:moveTo>
                  <a:lnTo>
                    <a:pt x="2016" y="37"/>
                  </a:lnTo>
                  <a:cubicBezTo>
                    <a:pt x="1861" y="146"/>
                    <a:pt x="1670" y="302"/>
                    <a:pt x="1478" y="411"/>
                  </a:cubicBezTo>
                  <a:cubicBezTo>
                    <a:pt x="1022" y="721"/>
                    <a:pt x="529" y="949"/>
                    <a:pt x="0" y="1177"/>
                  </a:cubicBezTo>
                  <a:lnTo>
                    <a:pt x="0" y="1214"/>
                  </a:lnTo>
                  <a:cubicBezTo>
                    <a:pt x="0" y="1250"/>
                    <a:pt x="37" y="1250"/>
                    <a:pt x="37" y="1250"/>
                  </a:cubicBezTo>
                  <a:cubicBezTo>
                    <a:pt x="383" y="1059"/>
                    <a:pt x="758" y="913"/>
                    <a:pt x="1104" y="721"/>
                  </a:cubicBezTo>
                  <a:cubicBezTo>
                    <a:pt x="1442" y="566"/>
                    <a:pt x="1752" y="338"/>
                    <a:pt x="2053" y="74"/>
                  </a:cubicBezTo>
                  <a:lnTo>
                    <a:pt x="2053" y="37"/>
                  </a:lnTo>
                  <a:lnTo>
                    <a:pt x="2016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6" name="Google Shape;6406;p75"/>
            <p:cNvSpPr/>
            <p:nvPr/>
          </p:nvSpPr>
          <p:spPr>
            <a:xfrm flipH="1">
              <a:off x="7773965" y="3757228"/>
              <a:ext cx="109355" cy="56860"/>
            </a:xfrm>
            <a:custGeom>
              <a:avLst/>
              <a:gdLst/>
              <a:ahLst/>
              <a:cxnLst/>
              <a:rect l="l" t="t" r="r" b="b"/>
              <a:pathLst>
                <a:path w="2054" h="1068" extrusionOk="0">
                  <a:moveTo>
                    <a:pt x="1980" y="1"/>
                  </a:moveTo>
                  <a:cubicBezTo>
                    <a:pt x="1898" y="74"/>
                    <a:pt x="1825" y="119"/>
                    <a:pt x="1716" y="192"/>
                  </a:cubicBezTo>
                  <a:cubicBezTo>
                    <a:pt x="1296" y="493"/>
                    <a:pt x="803" y="721"/>
                    <a:pt x="302" y="913"/>
                  </a:cubicBezTo>
                  <a:cubicBezTo>
                    <a:pt x="229" y="913"/>
                    <a:pt x="119" y="949"/>
                    <a:pt x="1" y="986"/>
                  </a:cubicBezTo>
                  <a:lnTo>
                    <a:pt x="1" y="1031"/>
                  </a:lnTo>
                  <a:cubicBezTo>
                    <a:pt x="1" y="1031"/>
                    <a:pt x="1" y="1068"/>
                    <a:pt x="37" y="1068"/>
                  </a:cubicBezTo>
                  <a:cubicBezTo>
                    <a:pt x="384" y="949"/>
                    <a:pt x="758" y="840"/>
                    <a:pt x="1068" y="648"/>
                  </a:cubicBezTo>
                  <a:cubicBezTo>
                    <a:pt x="1406" y="493"/>
                    <a:pt x="1716" y="265"/>
                    <a:pt x="2017" y="74"/>
                  </a:cubicBezTo>
                  <a:lnTo>
                    <a:pt x="2053" y="37"/>
                  </a:lnTo>
                  <a:lnTo>
                    <a:pt x="2017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7" name="Google Shape;6407;p75"/>
            <p:cNvSpPr/>
            <p:nvPr/>
          </p:nvSpPr>
          <p:spPr>
            <a:xfrm flipH="1">
              <a:off x="7840516" y="3860676"/>
              <a:ext cx="70969" cy="34074"/>
            </a:xfrm>
            <a:custGeom>
              <a:avLst/>
              <a:gdLst/>
              <a:ahLst/>
              <a:cxnLst/>
              <a:rect l="l" t="t" r="r" b="b"/>
              <a:pathLst>
                <a:path w="1333" h="640" extrusionOk="0">
                  <a:moveTo>
                    <a:pt x="1287" y="1"/>
                  </a:moveTo>
                  <a:cubicBezTo>
                    <a:pt x="949" y="183"/>
                    <a:pt x="603" y="375"/>
                    <a:pt x="265" y="493"/>
                  </a:cubicBezTo>
                  <a:cubicBezTo>
                    <a:pt x="192" y="530"/>
                    <a:pt x="110" y="530"/>
                    <a:pt x="37" y="566"/>
                  </a:cubicBezTo>
                  <a:cubicBezTo>
                    <a:pt x="1" y="566"/>
                    <a:pt x="1" y="566"/>
                    <a:pt x="1" y="603"/>
                  </a:cubicBezTo>
                  <a:cubicBezTo>
                    <a:pt x="1" y="603"/>
                    <a:pt x="1" y="639"/>
                    <a:pt x="37" y="639"/>
                  </a:cubicBezTo>
                  <a:cubicBezTo>
                    <a:pt x="493" y="530"/>
                    <a:pt x="913" y="265"/>
                    <a:pt x="1332" y="37"/>
                  </a:cubicBezTo>
                  <a:lnTo>
                    <a:pt x="1332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8" name="Google Shape;6408;p75"/>
            <p:cNvSpPr/>
            <p:nvPr/>
          </p:nvSpPr>
          <p:spPr>
            <a:xfrm flipH="1">
              <a:off x="7893437" y="3941337"/>
              <a:ext cx="40409" cy="22361"/>
            </a:xfrm>
            <a:custGeom>
              <a:avLst/>
              <a:gdLst/>
              <a:ahLst/>
              <a:cxnLst/>
              <a:rect l="l" t="t" r="r" b="b"/>
              <a:pathLst>
                <a:path w="759" h="420" extrusionOk="0">
                  <a:moveTo>
                    <a:pt x="685" y="0"/>
                  </a:moveTo>
                  <a:cubicBezTo>
                    <a:pt x="612" y="82"/>
                    <a:pt x="493" y="119"/>
                    <a:pt x="384" y="192"/>
                  </a:cubicBezTo>
                  <a:cubicBezTo>
                    <a:pt x="265" y="265"/>
                    <a:pt x="156" y="310"/>
                    <a:pt x="37" y="347"/>
                  </a:cubicBezTo>
                  <a:cubicBezTo>
                    <a:pt x="1" y="347"/>
                    <a:pt x="1" y="383"/>
                    <a:pt x="1" y="420"/>
                  </a:cubicBezTo>
                  <a:lnTo>
                    <a:pt x="74" y="420"/>
                  </a:lnTo>
                  <a:cubicBezTo>
                    <a:pt x="110" y="383"/>
                    <a:pt x="192" y="383"/>
                    <a:pt x="229" y="347"/>
                  </a:cubicBezTo>
                  <a:cubicBezTo>
                    <a:pt x="302" y="310"/>
                    <a:pt x="338" y="310"/>
                    <a:pt x="384" y="265"/>
                  </a:cubicBezTo>
                  <a:cubicBezTo>
                    <a:pt x="493" y="192"/>
                    <a:pt x="612" y="119"/>
                    <a:pt x="722" y="82"/>
                  </a:cubicBezTo>
                  <a:lnTo>
                    <a:pt x="758" y="37"/>
                  </a:lnTo>
                  <a:lnTo>
                    <a:pt x="758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9" name="Google Shape;6409;p75"/>
            <p:cNvSpPr/>
            <p:nvPr/>
          </p:nvSpPr>
          <p:spPr>
            <a:xfrm flipH="1">
              <a:off x="7743416" y="4088975"/>
              <a:ext cx="609598" cy="514405"/>
            </a:xfrm>
            <a:custGeom>
              <a:avLst/>
              <a:gdLst/>
              <a:ahLst/>
              <a:cxnLst/>
              <a:rect l="l" t="t" r="r" b="b"/>
              <a:pathLst>
                <a:path w="11450" h="9662" extrusionOk="0">
                  <a:moveTo>
                    <a:pt x="311" y="0"/>
                  </a:moveTo>
                  <a:cubicBezTo>
                    <a:pt x="156" y="575"/>
                    <a:pt x="83" y="1223"/>
                    <a:pt x="47" y="1825"/>
                  </a:cubicBezTo>
                  <a:cubicBezTo>
                    <a:pt x="1" y="2172"/>
                    <a:pt x="1" y="2509"/>
                    <a:pt x="1" y="2856"/>
                  </a:cubicBezTo>
                  <a:cubicBezTo>
                    <a:pt x="47" y="3503"/>
                    <a:pt x="83" y="4188"/>
                    <a:pt x="229" y="4835"/>
                  </a:cubicBezTo>
                  <a:cubicBezTo>
                    <a:pt x="229" y="4908"/>
                    <a:pt x="229" y="4981"/>
                    <a:pt x="275" y="5063"/>
                  </a:cubicBezTo>
                  <a:cubicBezTo>
                    <a:pt x="457" y="6122"/>
                    <a:pt x="840" y="7153"/>
                    <a:pt x="1333" y="8028"/>
                  </a:cubicBezTo>
                  <a:cubicBezTo>
                    <a:pt x="1451" y="8256"/>
                    <a:pt x="1597" y="8484"/>
                    <a:pt x="1753" y="8667"/>
                  </a:cubicBezTo>
                  <a:cubicBezTo>
                    <a:pt x="1826" y="8785"/>
                    <a:pt x="1944" y="8941"/>
                    <a:pt x="2017" y="9050"/>
                  </a:cubicBezTo>
                  <a:cubicBezTo>
                    <a:pt x="2209" y="9278"/>
                    <a:pt x="2400" y="9470"/>
                    <a:pt x="2592" y="9661"/>
                  </a:cubicBezTo>
                  <a:lnTo>
                    <a:pt x="8750" y="9661"/>
                  </a:lnTo>
                  <a:cubicBezTo>
                    <a:pt x="9242" y="9205"/>
                    <a:pt x="9698" y="8594"/>
                    <a:pt x="10082" y="7873"/>
                  </a:cubicBezTo>
                  <a:cubicBezTo>
                    <a:pt x="10574" y="6997"/>
                    <a:pt x="10948" y="5930"/>
                    <a:pt x="11140" y="4835"/>
                  </a:cubicBezTo>
                  <a:cubicBezTo>
                    <a:pt x="11450" y="3239"/>
                    <a:pt x="11404" y="1560"/>
                    <a:pt x="11067" y="0"/>
                  </a:cubicBezTo>
                  <a:close/>
                </a:path>
              </a:pathLst>
            </a:custGeom>
            <a:solidFill>
              <a:srgbClr val="FEBF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0" name="Google Shape;6410;p75"/>
            <p:cNvSpPr/>
            <p:nvPr/>
          </p:nvSpPr>
          <p:spPr>
            <a:xfrm flipH="1">
              <a:off x="7757951" y="4184171"/>
              <a:ext cx="595063" cy="419212"/>
            </a:xfrm>
            <a:custGeom>
              <a:avLst/>
              <a:gdLst/>
              <a:ahLst/>
              <a:cxnLst/>
              <a:rect l="l" t="t" r="r" b="b"/>
              <a:pathLst>
                <a:path w="11177" h="7874" extrusionOk="0">
                  <a:moveTo>
                    <a:pt x="4033" y="0"/>
                  </a:moveTo>
                  <a:cubicBezTo>
                    <a:pt x="3997" y="37"/>
                    <a:pt x="3960" y="37"/>
                    <a:pt x="3924" y="37"/>
                  </a:cubicBezTo>
                  <a:cubicBezTo>
                    <a:pt x="3842" y="82"/>
                    <a:pt x="3805" y="119"/>
                    <a:pt x="3769" y="155"/>
                  </a:cubicBezTo>
                  <a:cubicBezTo>
                    <a:pt x="3650" y="228"/>
                    <a:pt x="3577" y="311"/>
                    <a:pt x="3504" y="384"/>
                  </a:cubicBezTo>
                  <a:cubicBezTo>
                    <a:pt x="3468" y="457"/>
                    <a:pt x="3468" y="493"/>
                    <a:pt x="3422" y="539"/>
                  </a:cubicBezTo>
                  <a:cubicBezTo>
                    <a:pt x="3313" y="685"/>
                    <a:pt x="3240" y="840"/>
                    <a:pt x="3157" y="995"/>
                  </a:cubicBezTo>
                  <a:cubicBezTo>
                    <a:pt x="3048" y="1141"/>
                    <a:pt x="2966" y="1296"/>
                    <a:pt x="2856" y="1487"/>
                  </a:cubicBezTo>
                  <a:cubicBezTo>
                    <a:pt x="2783" y="1633"/>
                    <a:pt x="2701" y="1788"/>
                    <a:pt x="2592" y="1907"/>
                  </a:cubicBezTo>
                  <a:cubicBezTo>
                    <a:pt x="2510" y="2016"/>
                    <a:pt x="2400" y="2135"/>
                    <a:pt x="2282" y="2245"/>
                  </a:cubicBezTo>
                  <a:cubicBezTo>
                    <a:pt x="2209" y="2318"/>
                    <a:pt x="2099" y="2363"/>
                    <a:pt x="1981" y="2363"/>
                  </a:cubicBezTo>
                  <a:cubicBezTo>
                    <a:pt x="1908" y="2363"/>
                    <a:pt x="1789" y="2318"/>
                    <a:pt x="1753" y="2281"/>
                  </a:cubicBezTo>
                  <a:cubicBezTo>
                    <a:pt x="1680" y="2281"/>
                    <a:pt x="1643" y="2245"/>
                    <a:pt x="1597" y="2208"/>
                  </a:cubicBezTo>
                  <a:lnTo>
                    <a:pt x="1488" y="2089"/>
                  </a:lnTo>
                  <a:cubicBezTo>
                    <a:pt x="1415" y="2016"/>
                    <a:pt x="1369" y="1944"/>
                    <a:pt x="1333" y="1825"/>
                  </a:cubicBezTo>
                  <a:cubicBezTo>
                    <a:pt x="1296" y="1715"/>
                    <a:pt x="1260" y="1597"/>
                    <a:pt x="1260" y="1487"/>
                  </a:cubicBezTo>
                  <a:cubicBezTo>
                    <a:pt x="1223" y="1369"/>
                    <a:pt x="1187" y="1223"/>
                    <a:pt x="1187" y="1104"/>
                  </a:cubicBezTo>
                  <a:cubicBezTo>
                    <a:pt x="1141" y="995"/>
                    <a:pt x="1105" y="876"/>
                    <a:pt x="1068" y="803"/>
                  </a:cubicBezTo>
                  <a:cubicBezTo>
                    <a:pt x="1032" y="721"/>
                    <a:pt x="995" y="648"/>
                    <a:pt x="959" y="612"/>
                  </a:cubicBezTo>
                  <a:cubicBezTo>
                    <a:pt x="913" y="575"/>
                    <a:pt x="877" y="539"/>
                    <a:pt x="840" y="493"/>
                  </a:cubicBezTo>
                  <a:cubicBezTo>
                    <a:pt x="840" y="457"/>
                    <a:pt x="804" y="457"/>
                    <a:pt x="767" y="457"/>
                  </a:cubicBezTo>
                  <a:cubicBezTo>
                    <a:pt x="685" y="420"/>
                    <a:pt x="649" y="384"/>
                    <a:pt x="576" y="384"/>
                  </a:cubicBezTo>
                  <a:lnTo>
                    <a:pt x="384" y="384"/>
                  </a:lnTo>
                  <a:cubicBezTo>
                    <a:pt x="348" y="384"/>
                    <a:pt x="311" y="420"/>
                    <a:pt x="275" y="420"/>
                  </a:cubicBezTo>
                  <a:cubicBezTo>
                    <a:pt x="229" y="457"/>
                    <a:pt x="156" y="457"/>
                    <a:pt x="120" y="493"/>
                  </a:cubicBezTo>
                  <a:lnTo>
                    <a:pt x="156" y="493"/>
                  </a:lnTo>
                  <a:cubicBezTo>
                    <a:pt x="83" y="539"/>
                    <a:pt x="47" y="575"/>
                    <a:pt x="1" y="612"/>
                  </a:cubicBezTo>
                  <a:lnTo>
                    <a:pt x="1" y="1068"/>
                  </a:lnTo>
                  <a:cubicBezTo>
                    <a:pt x="47" y="1752"/>
                    <a:pt x="83" y="2400"/>
                    <a:pt x="229" y="3047"/>
                  </a:cubicBezTo>
                  <a:cubicBezTo>
                    <a:pt x="229" y="3120"/>
                    <a:pt x="229" y="3193"/>
                    <a:pt x="275" y="3275"/>
                  </a:cubicBezTo>
                  <a:cubicBezTo>
                    <a:pt x="457" y="4334"/>
                    <a:pt x="840" y="5365"/>
                    <a:pt x="1333" y="6240"/>
                  </a:cubicBezTo>
                  <a:cubicBezTo>
                    <a:pt x="1488" y="6468"/>
                    <a:pt x="1597" y="6696"/>
                    <a:pt x="1753" y="6879"/>
                  </a:cubicBezTo>
                  <a:cubicBezTo>
                    <a:pt x="1826" y="6997"/>
                    <a:pt x="1944" y="7153"/>
                    <a:pt x="2017" y="7262"/>
                  </a:cubicBezTo>
                  <a:cubicBezTo>
                    <a:pt x="2209" y="7490"/>
                    <a:pt x="2400" y="7682"/>
                    <a:pt x="2592" y="7873"/>
                  </a:cubicBezTo>
                  <a:lnTo>
                    <a:pt x="8750" y="7873"/>
                  </a:lnTo>
                  <a:cubicBezTo>
                    <a:pt x="9242" y="7417"/>
                    <a:pt x="9698" y="6806"/>
                    <a:pt x="10082" y="6085"/>
                  </a:cubicBezTo>
                  <a:cubicBezTo>
                    <a:pt x="10574" y="5209"/>
                    <a:pt x="10948" y="4142"/>
                    <a:pt x="11140" y="3047"/>
                  </a:cubicBezTo>
                  <a:cubicBezTo>
                    <a:pt x="11140" y="2965"/>
                    <a:pt x="11176" y="2929"/>
                    <a:pt x="11176" y="2856"/>
                  </a:cubicBezTo>
                  <a:cubicBezTo>
                    <a:pt x="11067" y="2856"/>
                    <a:pt x="10994" y="2856"/>
                    <a:pt x="10912" y="2819"/>
                  </a:cubicBezTo>
                  <a:cubicBezTo>
                    <a:pt x="10766" y="2774"/>
                    <a:pt x="10647" y="2737"/>
                    <a:pt x="10538" y="2664"/>
                  </a:cubicBezTo>
                  <a:cubicBezTo>
                    <a:pt x="10456" y="2591"/>
                    <a:pt x="10383" y="2546"/>
                    <a:pt x="10346" y="2509"/>
                  </a:cubicBezTo>
                  <a:lnTo>
                    <a:pt x="10228" y="2400"/>
                  </a:lnTo>
                  <a:lnTo>
                    <a:pt x="10155" y="2318"/>
                  </a:lnTo>
                  <a:cubicBezTo>
                    <a:pt x="10082" y="2208"/>
                    <a:pt x="9999" y="2135"/>
                    <a:pt x="9963" y="1980"/>
                  </a:cubicBezTo>
                  <a:cubicBezTo>
                    <a:pt x="9890" y="1861"/>
                    <a:pt x="9853" y="1752"/>
                    <a:pt x="9853" y="1633"/>
                  </a:cubicBezTo>
                  <a:cubicBezTo>
                    <a:pt x="9771" y="1369"/>
                    <a:pt x="9735" y="1141"/>
                    <a:pt x="9625" y="876"/>
                  </a:cubicBezTo>
                  <a:lnTo>
                    <a:pt x="9625" y="913"/>
                  </a:lnTo>
                  <a:cubicBezTo>
                    <a:pt x="9580" y="803"/>
                    <a:pt x="9543" y="721"/>
                    <a:pt x="9507" y="648"/>
                  </a:cubicBezTo>
                  <a:lnTo>
                    <a:pt x="9470" y="648"/>
                  </a:lnTo>
                  <a:cubicBezTo>
                    <a:pt x="9434" y="612"/>
                    <a:pt x="9397" y="539"/>
                    <a:pt x="9315" y="493"/>
                  </a:cubicBezTo>
                  <a:cubicBezTo>
                    <a:pt x="9315" y="457"/>
                    <a:pt x="9279" y="457"/>
                    <a:pt x="9242" y="420"/>
                  </a:cubicBezTo>
                  <a:cubicBezTo>
                    <a:pt x="9206" y="420"/>
                    <a:pt x="9169" y="384"/>
                    <a:pt x="9124" y="384"/>
                  </a:cubicBezTo>
                  <a:cubicBezTo>
                    <a:pt x="9014" y="347"/>
                    <a:pt x="8896" y="311"/>
                    <a:pt x="8786" y="265"/>
                  </a:cubicBezTo>
                  <a:lnTo>
                    <a:pt x="8485" y="265"/>
                  </a:lnTo>
                  <a:cubicBezTo>
                    <a:pt x="8403" y="311"/>
                    <a:pt x="8330" y="311"/>
                    <a:pt x="8257" y="347"/>
                  </a:cubicBezTo>
                  <a:cubicBezTo>
                    <a:pt x="8175" y="384"/>
                    <a:pt x="8138" y="420"/>
                    <a:pt x="8065" y="457"/>
                  </a:cubicBezTo>
                  <a:cubicBezTo>
                    <a:pt x="7983" y="493"/>
                    <a:pt x="7910" y="575"/>
                    <a:pt x="7874" y="648"/>
                  </a:cubicBezTo>
                  <a:cubicBezTo>
                    <a:pt x="7755" y="803"/>
                    <a:pt x="7682" y="913"/>
                    <a:pt x="7609" y="1068"/>
                  </a:cubicBezTo>
                  <a:cubicBezTo>
                    <a:pt x="7527" y="1223"/>
                    <a:pt x="7454" y="1369"/>
                    <a:pt x="7381" y="1524"/>
                  </a:cubicBezTo>
                  <a:cubicBezTo>
                    <a:pt x="7299" y="1633"/>
                    <a:pt x="7226" y="1788"/>
                    <a:pt x="7117" y="1907"/>
                  </a:cubicBezTo>
                  <a:lnTo>
                    <a:pt x="6998" y="2016"/>
                  </a:lnTo>
                  <a:cubicBezTo>
                    <a:pt x="6962" y="2089"/>
                    <a:pt x="6925" y="2135"/>
                    <a:pt x="6889" y="2172"/>
                  </a:cubicBezTo>
                  <a:cubicBezTo>
                    <a:pt x="6770" y="2245"/>
                    <a:pt x="6697" y="2281"/>
                    <a:pt x="6615" y="2363"/>
                  </a:cubicBezTo>
                  <a:cubicBezTo>
                    <a:pt x="6542" y="2363"/>
                    <a:pt x="6505" y="2400"/>
                    <a:pt x="6432" y="2436"/>
                  </a:cubicBezTo>
                  <a:lnTo>
                    <a:pt x="6277" y="2436"/>
                  </a:lnTo>
                  <a:cubicBezTo>
                    <a:pt x="6159" y="2436"/>
                    <a:pt x="6086" y="2436"/>
                    <a:pt x="5976" y="2400"/>
                  </a:cubicBezTo>
                  <a:cubicBezTo>
                    <a:pt x="5894" y="2318"/>
                    <a:pt x="5821" y="2281"/>
                    <a:pt x="5748" y="2172"/>
                  </a:cubicBezTo>
                  <a:cubicBezTo>
                    <a:pt x="5666" y="2089"/>
                    <a:pt x="5593" y="1980"/>
                    <a:pt x="5520" y="1907"/>
                  </a:cubicBezTo>
                  <a:cubicBezTo>
                    <a:pt x="5402" y="1679"/>
                    <a:pt x="5292" y="1405"/>
                    <a:pt x="5137" y="1141"/>
                  </a:cubicBezTo>
                  <a:cubicBezTo>
                    <a:pt x="5018" y="913"/>
                    <a:pt x="4873" y="685"/>
                    <a:pt x="4717" y="457"/>
                  </a:cubicBezTo>
                  <a:cubicBezTo>
                    <a:pt x="4644" y="347"/>
                    <a:pt x="4526" y="228"/>
                    <a:pt x="4453" y="155"/>
                  </a:cubicBezTo>
                  <a:lnTo>
                    <a:pt x="4416" y="155"/>
                  </a:lnTo>
                  <a:cubicBezTo>
                    <a:pt x="4380" y="119"/>
                    <a:pt x="4298" y="82"/>
                    <a:pt x="4261" y="37"/>
                  </a:cubicBezTo>
                  <a:cubicBezTo>
                    <a:pt x="4225" y="37"/>
                    <a:pt x="4188" y="37"/>
                    <a:pt x="4152" y="0"/>
                  </a:cubicBezTo>
                  <a:lnTo>
                    <a:pt x="4070" y="0"/>
                  </a:lnTo>
                  <a:cubicBezTo>
                    <a:pt x="4070" y="0"/>
                    <a:pt x="4033" y="0"/>
                    <a:pt x="4033" y="37"/>
                  </a:cubicBezTo>
                  <a:lnTo>
                    <a:pt x="4033" y="0"/>
                  </a:lnTo>
                  <a:close/>
                </a:path>
              </a:pathLst>
            </a:custGeom>
            <a:solidFill>
              <a:srgbClr val="90AF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5" name="مربع نص 74">
            <a:extLst>
              <a:ext uri="{FF2B5EF4-FFF2-40B4-BE49-F238E27FC236}">
                <a16:creationId xmlns:a16="http://schemas.microsoft.com/office/drawing/2014/main" id="{691E5336-BB8D-455F-B366-62DED8EF8412}"/>
              </a:ext>
            </a:extLst>
          </p:cNvPr>
          <p:cNvSpPr txBox="1"/>
          <p:nvPr/>
        </p:nvSpPr>
        <p:spPr>
          <a:xfrm>
            <a:off x="2310972" y="2477893"/>
            <a:ext cx="121599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tx2">
                    <a:lumMod val="75000"/>
                  </a:schemeClr>
                </a:solidFill>
              </a:rPr>
              <a:t>responsible</a:t>
            </a:r>
            <a:endParaRPr lang="ar-SA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76" name="مربع نص 75">
            <a:extLst>
              <a:ext uri="{FF2B5EF4-FFF2-40B4-BE49-F238E27FC236}">
                <a16:creationId xmlns:a16="http://schemas.microsoft.com/office/drawing/2014/main" id="{504509C9-CAA6-4E69-B866-F4C997F1ADEA}"/>
              </a:ext>
            </a:extLst>
          </p:cNvPr>
          <p:cNvSpPr txBox="1"/>
          <p:nvPr/>
        </p:nvSpPr>
        <p:spPr>
          <a:xfrm>
            <a:off x="3861867" y="2699449"/>
            <a:ext cx="121599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5"/>
                </a:solidFill>
              </a:rPr>
              <a:t>vanish</a:t>
            </a:r>
            <a:endParaRPr lang="ar-SA" b="1" dirty="0">
              <a:solidFill>
                <a:schemeClr val="accent5"/>
              </a:solidFill>
            </a:endParaRPr>
          </a:p>
        </p:txBody>
      </p:sp>
      <p:sp>
        <p:nvSpPr>
          <p:cNvPr id="77" name="مربع نص 76">
            <a:extLst>
              <a:ext uri="{FF2B5EF4-FFF2-40B4-BE49-F238E27FC236}">
                <a16:creationId xmlns:a16="http://schemas.microsoft.com/office/drawing/2014/main" id="{CC445E96-2C3C-477D-A2FD-68CDF0637883}"/>
              </a:ext>
            </a:extLst>
          </p:cNvPr>
          <p:cNvSpPr txBox="1"/>
          <p:nvPr/>
        </p:nvSpPr>
        <p:spPr>
          <a:xfrm>
            <a:off x="3738922" y="2914602"/>
            <a:ext cx="121599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2">
                    <a:lumMod val="50000"/>
                  </a:schemeClr>
                </a:solidFill>
              </a:rPr>
              <a:t>motivate</a:t>
            </a:r>
            <a:endParaRPr lang="ar-SA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80" name="مربع نص 79">
            <a:extLst>
              <a:ext uri="{FF2B5EF4-FFF2-40B4-BE49-F238E27FC236}">
                <a16:creationId xmlns:a16="http://schemas.microsoft.com/office/drawing/2014/main" id="{1E5640F5-94AE-482B-9111-5F278923DBFB}"/>
              </a:ext>
            </a:extLst>
          </p:cNvPr>
          <p:cNvSpPr txBox="1"/>
          <p:nvPr/>
        </p:nvSpPr>
        <p:spPr>
          <a:xfrm>
            <a:off x="3583961" y="3128474"/>
            <a:ext cx="121599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4">
                    <a:lumMod val="75000"/>
                  </a:schemeClr>
                </a:solidFill>
              </a:rPr>
              <a:t>morally</a:t>
            </a:r>
            <a:endParaRPr lang="ar-SA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81" name="مربع نص 80">
            <a:extLst>
              <a:ext uri="{FF2B5EF4-FFF2-40B4-BE49-F238E27FC236}">
                <a16:creationId xmlns:a16="http://schemas.microsoft.com/office/drawing/2014/main" id="{0B746F80-E0CD-468B-AADF-11C66902BB4F}"/>
              </a:ext>
            </a:extLst>
          </p:cNvPr>
          <p:cNvSpPr txBox="1"/>
          <p:nvPr/>
        </p:nvSpPr>
        <p:spPr>
          <a:xfrm>
            <a:off x="2016418" y="3343627"/>
            <a:ext cx="121599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96791"/>
                </a:solidFill>
              </a:rPr>
              <a:t>dread</a:t>
            </a:r>
            <a:endParaRPr lang="ar-SA" b="1" dirty="0">
              <a:solidFill>
                <a:srgbClr val="F96791"/>
              </a:solidFill>
            </a:endParaRPr>
          </a:p>
        </p:txBody>
      </p:sp>
      <p:sp>
        <p:nvSpPr>
          <p:cNvPr id="82" name="مربع نص 81">
            <a:extLst>
              <a:ext uri="{FF2B5EF4-FFF2-40B4-BE49-F238E27FC236}">
                <a16:creationId xmlns:a16="http://schemas.microsoft.com/office/drawing/2014/main" id="{0F002447-8559-4544-AAAC-B40504961FBC}"/>
              </a:ext>
            </a:extLst>
          </p:cNvPr>
          <p:cNvSpPr txBox="1"/>
          <p:nvPr/>
        </p:nvSpPr>
        <p:spPr>
          <a:xfrm>
            <a:off x="2277675" y="3535728"/>
            <a:ext cx="121599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tx2">
                    <a:lumMod val="75000"/>
                  </a:schemeClr>
                </a:solidFill>
              </a:rPr>
              <a:t>tempted</a:t>
            </a:r>
            <a:endParaRPr lang="ar-SA" b="1" dirty="0">
              <a:solidFill>
                <a:schemeClr val="tx2">
                  <a:lumMod val="75000"/>
                </a:schemeClr>
              </a:solidFill>
            </a:endParaRPr>
          </a:p>
        </p:txBody>
      </p:sp>
      <p:grpSp>
        <p:nvGrpSpPr>
          <p:cNvPr id="83" name="Google Shape;6594;p77">
            <a:extLst>
              <a:ext uri="{FF2B5EF4-FFF2-40B4-BE49-F238E27FC236}">
                <a16:creationId xmlns:a16="http://schemas.microsoft.com/office/drawing/2014/main" id="{4EC7CAB5-85D3-4857-B2E8-0FFD5055E1C4}"/>
              </a:ext>
            </a:extLst>
          </p:cNvPr>
          <p:cNvGrpSpPr/>
          <p:nvPr/>
        </p:nvGrpSpPr>
        <p:grpSpPr>
          <a:xfrm>
            <a:off x="672518" y="475096"/>
            <a:ext cx="921431" cy="603722"/>
            <a:chOff x="-253532" y="1219025"/>
            <a:chExt cx="921431" cy="603722"/>
          </a:xfrm>
        </p:grpSpPr>
        <p:sp>
          <p:nvSpPr>
            <p:cNvPr id="84" name="Google Shape;6595;p77">
              <a:extLst>
                <a:ext uri="{FF2B5EF4-FFF2-40B4-BE49-F238E27FC236}">
                  <a16:creationId xmlns:a16="http://schemas.microsoft.com/office/drawing/2014/main" id="{EFB516E0-C4FC-4F62-9AEF-C04B950A2D82}"/>
                </a:ext>
              </a:extLst>
            </p:cNvPr>
            <p:cNvSpPr/>
            <p:nvPr/>
          </p:nvSpPr>
          <p:spPr>
            <a:xfrm rot="-914008" flipH="1">
              <a:off x="-234787" y="1450297"/>
              <a:ext cx="883939" cy="260904"/>
            </a:xfrm>
            <a:custGeom>
              <a:avLst/>
              <a:gdLst/>
              <a:ahLst/>
              <a:cxnLst/>
              <a:rect l="l" t="t" r="r" b="b"/>
              <a:pathLst>
                <a:path w="16385" h="4836" extrusionOk="0">
                  <a:moveTo>
                    <a:pt x="8859" y="995"/>
                  </a:moveTo>
                  <a:cubicBezTo>
                    <a:pt x="8895" y="995"/>
                    <a:pt x="8977" y="1032"/>
                    <a:pt x="9014" y="1068"/>
                  </a:cubicBezTo>
                  <a:cubicBezTo>
                    <a:pt x="9050" y="1068"/>
                    <a:pt x="9087" y="1105"/>
                    <a:pt x="9123" y="1105"/>
                  </a:cubicBezTo>
                  <a:lnTo>
                    <a:pt x="9123" y="1141"/>
                  </a:lnTo>
                  <a:lnTo>
                    <a:pt x="9160" y="1187"/>
                  </a:lnTo>
                  <a:lnTo>
                    <a:pt x="9160" y="1223"/>
                  </a:lnTo>
                  <a:cubicBezTo>
                    <a:pt x="9160" y="1223"/>
                    <a:pt x="9123" y="1223"/>
                    <a:pt x="9123" y="1260"/>
                  </a:cubicBezTo>
                  <a:cubicBezTo>
                    <a:pt x="9123" y="1260"/>
                    <a:pt x="9087" y="1296"/>
                    <a:pt x="9050" y="1296"/>
                  </a:cubicBezTo>
                  <a:cubicBezTo>
                    <a:pt x="8932" y="1369"/>
                    <a:pt x="8822" y="1415"/>
                    <a:pt x="8704" y="1451"/>
                  </a:cubicBezTo>
                  <a:cubicBezTo>
                    <a:pt x="8594" y="1488"/>
                    <a:pt x="8476" y="1524"/>
                    <a:pt x="8366" y="1561"/>
                  </a:cubicBezTo>
                  <a:lnTo>
                    <a:pt x="8293" y="1597"/>
                  </a:lnTo>
                  <a:lnTo>
                    <a:pt x="8211" y="1597"/>
                  </a:lnTo>
                  <a:cubicBezTo>
                    <a:pt x="8174" y="1643"/>
                    <a:pt x="8138" y="1643"/>
                    <a:pt x="8101" y="1643"/>
                  </a:cubicBezTo>
                  <a:lnTo>
                    <a:pt x="8065" y="1680"/>
                  </a:lnTo>
                  <a:lnTo>
                    <a:pt x="8019" y="1680"/>
                  </a:lnTo>
                  <a:cubicBezTo>
                    <a:pt x="7682" y="1789"/>
                    <a:pt x="7381" y="1908"/>
                    <a:pt x="7034" y="2017"/>
                  </a:cubicBezTo>
                  <a:lnTo>
                    <a:pt x="6614" y="2136"/>
                  </a:lnTo>
                  <a:cubicBezTo>
                    <a:pt x="6843" y="1981"/>
                    <a:pt x="7071" y="1826"/>
                    <a:pt x="7299" y="1716"/>
                  </a:cubicBezTo>
                  <a:cubicBezTo>
                    <a:pt x="7755" y="1451"/>
                    <a:pt x="8293" y="1187"/>
                    <a:pt x="8859" y="995"/>
                  </a:cubicBezTo>
                  <a:close/>
                  <a:moveTo>
                    <a:pt x="13192" y="1"/>
                  </a:moveTo>
                  <a:cubicBezTo>
                    <a:pt x="12927" y="1"/>
                    <a:pt x="12626" y="1"/>
                    <a:pt x="12280" y="47"/>
                  </a:cubicBezTo>
                  <a:cubicBezTo>
                    <a:pt x="11897" y="83"/>
                    <a:pt x="11523" y="120"/>
                    <a:pt x="11103" y="193"/>
                  </a:cubicBezTo>
                  <a:cubicBezTo>
                    <a:pt x="10647" y="275"/>
                    <a:pt x="10227" y="348"/>
                    <a:pt x="9807" y="457"/>
                  </a:cubicBezTo>
                  <a:cubicBezTo>
                    <a:pt x="9470" y="539"/>
                    <a:pt x="9160" y="649"/>
                    <a:pt x="8822" y="767"/>
                  </a:cubicBezTo>
                  <a:cubicBezTo>
                    <a:pt x="8704" y="731"/>
                    <a:pt x="8594" y="731"/>
                    <a:pt x="8476" y="685"/>
                  </a:cubicBezTo>
                  <a:cubicBezTo>
                    <a:pt x="8366" y="685"/>
                    <a:pt x="8247" y="649"/>
                    <a:pt x="8101" y="612"/>
                  </a:cubicBezTo>
                  <a:lnTo>
                    <a:pt x="8065" y="612"/>
                  </a:lnTo>
                  <a:cubicBezTo>
                    <a:pt x="7226" y="457"/>
                    <a:pt x="6240" y="311"/>
                    <a:pt x="5246" y="193"/>
                  </a:cubicBezTo>
                  <a:cubicBezTo>
                    <a:pt x="4826" y="156"/>
                    <a:pt x="4370" y="83"/>
                    <a:pt x="3914" y="83"/>
                  </a:cubicBezTo>
                  <a:lnTo>
                    <a:pt x="3613" y="83"/>
                  </a:lnTo>
                  <a:cubicBezTo>
                    <a:pt x="3312" y="83"/>
                    <a:pt x="3048" y="83"/>
                    <a:pt x="2737" y="120"/>
                  </a:cubicBezTo>
                  <a:cubicBezTo>
                    <a:pt x="2245" y="193"/>
                    <a:pt x="1752" y="311"/>
                    <a:pt x="1332" y="457"/>
                  </a:cubicBezTo>
                  <a:cubicBezTo>
                    <a:pt x="949" y="612"/>
                    <a:pt x="575" y="840"/>
                    <a:pt x="229" y="1105"/>
                  </a:cubicBezTo>
                  <a:cubicBezTo>
                    <a:pt x="229" y="1141"/>
                    <a:pt x="192" y="1141"/>
                    <a:pt x="156" y="1187"/>
                  </a:cubicBezTo>
                  <a:cubicBezTo>
                    <a:pt x="119" y="1223"/>
                    <a:pt x="83" y="1260"/>
                    <a:pt x="37" y="1296"/>
                  </a:cubicBezTo>
                  <a:cubicBezTo>
                    <a:pt x="1" y="1333"/>
                    <a:pt x="1" y="1369"/>
                    <a:pt x="37" y="1415"/>
                  </a:cubicBezTo>
                  <a:cubicBezTo>
                    <a:pt x="37" y="1451"/>
                    <a:pt x="83" y="1451"/>
                    <a:pt x="83" y="1488"/>
                  </a:cubicBezTo>
                  <a:lnTo>
                    <a:pt x="119" y="1488"/>
                  </a:lnTo>
                  <a:lnTo>
                    <a:pt x="156" y="1524"/>
                  </a:lnTo>
                  <a:lnTo>
                    <a:pt x="192" y="1524"/>
                  </a:lnTo>
                  <a:cubicBezTo>
                    <a:pt x="192" y="1524"/>
                    <a:pt x="229" y="1561"/>
                    <a:pt x="265" y="1561"/>
                  </a:cubicBezTo>
                  <a:lnTo>
                    <a:pt x="347" y="1561"/>
                  </a:lnTo>
                  <a:lnTo>
                    <a:pt x="539" y="1643"/>
                  </a:lnTo>
                  <a:cubicBezTo>
                    <a:pt x="685" y="1680"/>
                    <a:pt x="840" y="1716"/>
                    <a:pt x="995" y="1753"/>
                  </a:cubicBezTo>
                  <a:cubicBezTo>
                    <a:pt x="1259" y="1826"/>
                    <a:pt x="1561" y="1944"/>
                    <a:pt x="1944" y="2017"/>
                  </a:cubicBezTo>
                  <a:cubicBezTo>
                    <a:pt x="2135" y="2054"/>
                    <a:pt x="2318" y="2136"/>
                    <a:pt x="2546" y="2172"/>
                  </a:cubicBezTo>
                  <a:lnTo>
                    <a:pt x="2591" y="2172"/>
                  </a:lnTo>
                  <a:cubicBezTo>
                    <a:pt x="2965" y="2282"/>
                    <a:pt x="3385" y="2400"/>
                    <a:pt x="3768" y="2473"/>
                  </a:cubicBezTo>
                  <a:cubicBezTo>
                    <a:pt x="3960" y="2555"/>
                    <a:pt x="4142" y="2592"/>
                    <a:pt x="4297" y="2628"/>
                  </a:cubicBezTo>
                  <a:lnTo>
                    <a:pt x="4297" y="2701"/>
                  </a:lnTo>
                  <a:cubicBezTo>
                    <a:pt x="4334" y="2783"/>
                    <a:pt x="4334" y="2856"/>
                    <a:pt x="4416" y="2893"/>
                  </a:cubicBezTo>
                  <a:cubicBezTo>
                    <a:pt x="4416" y="2966"/>
                    <a:pt x="4452" y="3011"/>
                    <a:pt x="4525" y="3048"/>
                  </a:cubicBezTo>
                  <a:cubicBezTo>
                    <a:pt x="4562" y="3084"/>
                    <a:pt x="4644" y="3121"/>
                    <a:pt x="4680" y="3121"/>
                  </a:cubicBezTo>
                  <a:cubicBezTo>
                    <a:pt x="4717" y="3157"/>
                    <a:pt x="4790" y="3157"/>
                    <a:pt x="4826" y="3157"/>
                  </a:cubicBezTo>
                  <a:cubicBezTo>
                    <a:pt x="4909" y="3157"/>
                    <a:pt x="4982" y="3121"/>
                    <a:pt x="5055" y="3121"/>
                  </a:cubicBezTo>
                  <a:cubicBezTo>
                    <a:pt x="5100" y="3084"/>
                    <a:pt x="5137" y="3048"/>
                    <a:pt x="5210" y="2966"/>
                  </a:cubicBezTo>
                  <a:cubicBezTo>
                    <a:pt x="5474" y="3084"/>
                    <a:pt x="5784" y="3194"/>
                    <a:pt x="6049" y="3313"/>
                  </a:cubicBezTo>
                  <a:cubicBezTo>
                    <a:pt x="6505" y="3504"/>
                    <a:pt x="6925" y="3650"/>
                    <a:pt x="7381" y="3842"/>
                  </a:cubicBezTo>
                  <a:cubicBezTo>
                    <a:pt x="7755" y="3997"/>
                    <a:pt x="8138" y="4152"/>
                    <a:pt x="8521" y="4298"/>
                  </a:cubicBezTo>
                  <a:cubicBezTo>
                    <a:pt x="8704" y="4380"/>
                    <a:pt x="8895" y="4453"/>
                    <a:pt x="9050" y="4526"/>
                  </a:cubicBezTo>
                  <a:lnTo>
                    <a:pt x="9242" y="4644"/>
                  </a:lnTo>
                  <a:lnTo>
                    <a:pt x="9278" y="4644"/>
                  </a:lnTo>
                  <a:cubicBezTo>
                    <a:pt x="9388" y="4681"/>
                    <a:pt x="9506" y="4717"/>
                    <a:pt x="9579" y="4754"/>
                  </a:cubicBezTo>
                  <a:cubicBezTo>
                    <a:pt x="9616" y="4790"/>
                    <a:pt x="9661" y="4836"/>
                    <a:pt x="9698" y="4836"/>
                  </a:cubicBezTo>
                  <a:cubicBezTo>
                    <a:pt x="9698" y="4836"/>
                    <a:pt x="9734" y="4836"/>
                    <a:pt x="9734" y="4790"/>
                  </a:cubicBezTo>
                  <a:cubicBezTo>
                    <a:pt x="11523" y="3960"/>
                    <a:pt x="13192" y="3048"/>
                    <a:pt x="14788" y="2172"/>
                  </a:cubicBezTo>
                  <a:lnTo>
                    <a:pt x="14944" y="2054"/>
                  </a:lnTo>
                  <a:cubicBezTo>
                    <a:pt x="15135" y="1944"/>
                    <a:pt x="15363" y="1826"/>
                    <a:pt x="15546" y="1716"/>
                  </a:cubicBezTo>
                  <a:cubicBezTo>
                    <a:pt x="15737" y="1643"/>
                    <a:pt x="15892" y="1524"/>
                    <a:pt x="16084" y="1415"/>
                  </a:cubicBezTo>
                  <a:lnTo>
                    <a:pt x="16312" y="1260"/>
                  </a:lnTo>
                  <a:cubicBezTo>
                    <a:pt x="16348" y="1260"/>
                    <a:pt x="16348" y="1223"/>
                    <a:pt x="16385" y="1223"/>
                  </a:cubicBezTo>
                  <a:cubicBezTo>
                    <a:pt x="16385" y="1187"/>
                    <a:pt x="16385" y="1141"/>
                    <a:pt x="16348" y="1141"/>
                  </a:cubicBezTo>
                  <a:cubicBezTo>
                    <a:pt x="16348" y="1105"/>
                    <a:pt x="16312" y="1068"/>
                    <a:pt x="16275" y="1068"/>
                  </a:cubicBezTo>
                  <a:lnTo>
                    <a:pt x="16230" y="1032"/>
                  </a:lnTo>
                  <a:cubicBezTo>
                    <a:pt x="16157" y="913"/>
                    <a:pt x="16002" y="767"/>
                    <a:pt x="15819" y="649"/>
                  </a:cubicBezTo>
                  <a:cubicBezTo>
                    <a:pt x="15701" y="576"/>
                    <a:pt x="15546" y="457"/>
                    <a:pt x="15400" y="384"/>
                  </a:cubicBezTo>
                  <a:cubicBezTo>
                    <a:pt x="15089" y="275"/>
                    <a:pt x="14788" y="156"/>
                    <a:pt x="14369" y="120"/>
                  </a:cubicBezTo>
                  <a:cubicBezTo>
                    <a:pt x="14031" y="47"/>
                    <a:pt x="13612" y="1"/>
                    <a:pt x="13192" y="1"/>
                  </a:cubicBezTo>
                  <a:close/>
                </a:path>
              </a:pathLst>
            </a:custGeom>
            <a:solidFill>
              <a:srgbClr val="FA84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6596;p77">
              <a:extLst>
                <a:ext uri="{FF2B5EF4-FFF2-40B4-BE49-F238E27FC236}">
                  <a16:creationId xmlns:a16="http://schemas.microsoft.com/office/drawing/2014/main" id="{D58AE375-E712-43CB-8BB2-FE2964DDC1D0}"/>
                </a:ext>
              </a:extLst>
            </p:cNvPr>
            <p:cNvSpPr/>
            <p:nvPr/>
          </p:nvSpPr>
          <p:spPr>
            <a:xfrm rot="-914008" flipH="1">
              <a:off x="361065" y="1428830"/>
              <a:ext cx="264346" cy="80278"/>
            </a:xfrm>
            <a:custGeom>
              <a:avLst/>
              <a:gdLst/>
              <a:ahLst/>
              <a:cxnLst/>
              <a:rect l="l" t="t" r="r" b="b"/>
              <a:pathLst>
                <a:path w="4900" h="1488" extrusionOk="0">
                  <a:moveTo>
                    <a:pt x="110" y="0"/>
                  </a:moveTo>
                  <a:cubicBezTo>
                    <a:pt x="74" y="0"/>
                    <a:pt x="37" y="37"/>
                    <a:pt x="37" y="73"/>
                  </a:cubicBezTo>
                  <a:cubicBezTo>
                    <a:pt x="1" y="155"/>
                    <a:pt x="37" y="192"/>
                    <a:pt x="110" y="192"/>
                  </a:cubicBezTo>
                  <a:cubicBezTo>
                    <a:pt x="1141" y="383"/>
                    <a:pt x="2163" y="493"/>
                    <a:pt x="3194" y="803"/>
                  </a:cubicBezTo>
                  <a:lnTo>
                    <a:pt x="3230" y="803"/>
                  </a:lnTo>
                  <a:cubicBezTo>
                    <a:pt x="3458" y="876"/>
                    <a:pt x="3686" y="949"/>
                    <a:pt x="3914" y="1031"/>
                  </a:cubicBezTo>
                  <a:cubicBezTo>
                    <a:pt x="4179" y="1141"/>
                    <a:pt x="4407" y="1259"/>
                    <a:pt x="4635" y="1369"/>
                  </a:cubicBezTo>
                  <a:cubicBezTo>
                    <a:pt x="4635" y="1405"/>
                    <a:pt x="4671" y="1405"/>
                    <a:pt x="4708" y="1405"/>
                  </a:cubicBezTo>
                  <a:cubicBezTo>
                    <a:pt x="4708" y="1442"/>
                    <a:pt x="4744" y="1442"/>
                    <a:pt x="4790" y="1487"/>
                  </a:cubicBezTo>
                  <a:lnTo>
                    <a:pt x="4827" y="1487"/>
                  </a:lnTo>
                  <a:cubicBezTo>
                    <a:pt x="4827" y="1442"/>
                    <a:pt x="4863" y="1442"/>
                    <a:pt x="4863" y="1442"/>
                  </a:cubicBezTo>
                  <a:cubicBezTo>
                    <a:pt x="4900" y="1369"/>
                    <a:pt x="4900" y="1296"/>
                    <a:pt x="4863" y="1296"/>
                  </a:cubicBezTo>
                  <a:cubicBezTo>
                    <a:pt x="4516" y="1068"/>
                    <a:pt x="4142" y="876"/>
                    <a:pt x="3759" y="758"/>
                  </a:cubicBezTo>
                  <a:cubicBezTo>
                    <a:pt x="3376" y="612"/>
                    <a:pt x="2966" y="493"/>
                    <a:pt x="2582" y="420"/>
                  </a:cubicBezTo>
                  <a:cubicBezTo>
                    <a:pt x="1780" y="228"/>
                    <a:pt x="949" y="119"/>
                    <a:pt x="147" y="0"/>
                  </a:cubicBezTo>
                  <a:close/>
                </a:path>
              </a:pathLst>
            </a:custGeom>
            <a:solidFill>
              <a:srgbClr val="CB7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6597;p77">
              <a:extLst>
                <a:ext uri="{FF2B5EF4-FFF2-40B4-BE49-F238E27FC236}">
                  <a16:creationId xmlns:a16="http://schemas.microsoft.com/office/drawing/2014/main" id="{82381FC3-F5FF-4442-A5F2-DAE5D38FDF7A}"/>
                </a:ext>
              </a:extLst>
            </p:cNvPr>
            <p:cNvSpPr/>
            <p:nvPr/>
          </p:nvSpPr>
          <p:spPr>
            <a:xfrm rot="-914008" flipH="1">
              <a:off x="455342" y="1482587"/>
              <a:ext cx="54" cy="5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CB7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6598;p77">
              <a:extLst>
                <a:ext uri="{FF2B5EF4-FFF2-40B4-BE49-F238E27FC236}">
                  <a16:creationId xmlns:a16="http://schemas.microsoft.com/office/drawing/2014/main" id="{99751608-7094-45FC-821A-A19FA4A98BCF}"/>
                </a:ext>
              </a:extLst>
            </p:cNvPr>
            <p:cNvSpPr/>
            <p:nvPr/>
          </p:nvSpPr>
          <p:spPr>
            <a:xfrm rot="-914008" flipH="1">
              <a:off x="453381" y="1482849"/>
              <a:ext cx="2050" cy="54"/>
            </a:xfrm>
            <a:custGeom>
              <a:avLst/>
              <a:gdLst/>
              <a:ahLst/>
              <a:cxnLst/>
              <a:rect l="l" t="t" r="r" b="b"/>
              <a:pathLst>
                <a:path w="38" h="1" extrusionOk="0">
                  <a:moveTo>
                    <a:pt x="37" y="0"/>
                  </a:moveTo>
                  <a:lnTo>
                    <a:pt x="3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7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6599;p77">
              <a:extLst>
                <a:ext uri="{FF2B5EF4-FFF2-40B4-BE49-F238E27FC236}">
                  <a16:creationId xmlns:a16="http://schemas.microsoft.com/office/drawing/2014/main" id="{95EF4BBF-4F92-4EBD-8B5D-4DF88C94A0E1}"/>
                </a:ext>
              </a:extLst>
            </p:cNvPr>
            <p:cNvSpPr/>
            <p:nvPr/>
          </p:nvSpPr>
          <p:spPr>
            <a:xfrm rot="-914008" flipH="1">
              <a:off x="390077" y="1415385"/>
              <a:ext cx="223453" cy="59615"/>
            </a:xfrm>
            <a:custGeom>
              <a:avLst/>
              <a:gdLst/>
              <a:ahLst/>
              <a:cxnLst/>
              <a:rect l="l" t="t" r="r" b="b"/>
              <a:pathLst>
                <a:path w="4142" h="1105" extrusionOk="0">
                  <a:moveTo>
                    <a:pt x="912" y="1"/>
                  </a:moveTo>
                  <a:cubicBezTo>
                    <a:pt x="648" y="1"/>
                    <a:pt x="347" y="37"/>
                    <a:pt x="73" y="119"/>
                  </a:cubicBezTo>
                  <a:cubicBezTo>
                    <a:pt x="37" y="119"/>
                    <a:pt x="0" y="192"/>
                    <a:pt x="37" y="229"/>
                  </a:cubicBezTo>
                  <a:cubicBezTo>
                    <a:pt x="37" y="265"/>
                    <a:pt x="73" y="311"/>
                    <a:pt x="73" y="311"/>
                  </a:cubicBezTo>
                  <a:lnTo>
                    <a:pt x="228" y="311"/>
                  </a:lnTo>
                  <a:cubicBezTo>
                    <a:pt x="228" y="265"/>
                    <a:pt x="265" y="265"/>
                    <a:pt x="301" y="265"/>
                  </a:cubicBezTo>
                  <a:cubicBezTo>
                    <a:pt x="301" y="311"/>
                    <a:pt x="347" y="347"/>
                    <a:pt x="383" y="347"/>
                  </a:cubicBezTo>
                  <a:cubicBezTo>
                    <a:pt x="1177" y="420"/>
                    <a:pt x="1980" y="575"/>
                    <a:pt x="2737" y="767"/>
                  </a:cubicBezTo>
                  <a:cubicBezTo>
                    <a:pt x="2773" y="767"/>
                    <a:pt x="2810" y="721"/>
                    <a:pt x="2856" y="685"/>
                  </a:cubicBezTo>
                  <a:cubicBezTo>
                    <a:pt x="2929" y="721"/>
                    <a:pt x="3001" y="721"/>
                    <a:pt x="3084" y="767"/>
                  </a:cubicBezTo>
                  <a:cubicBezTo>
                    <a:pt x="3385" y="840"/>
                    <a:pt x="3686" y="950"/>
                    <a:pt x="3950" y="1105"/>
                  </a:cubicBezTo>
                  <a:cubicBezTo>
                    <a:pt x="4032" y="1105"/>
                    <a:pt x="4105" y="1105"/>
                    <a:pt x="4105" y="1032"/>
                  </a:cubicBezTo>
                  <a:cubicBezTo>
                    <a:pt x="4142" y="995"/>
                    <a:pt x="4105" y="913"/>
                    <a:pt x="4069" y="877"/>
                  </a:cubicBezTo>
                  <a:cubicBezTo>
                    <a:pt x="3458" y="575"/>
                    <a:pt x="2810" y="311"/>
                    <a:pt x="2126" y="156"/>
                  </a:cubicBezTo>
                  <a:cubicBezTo>
                    <a:pt x="1788" y="83"/>
                    <a:pt x="1442" y="1"/>
                    <a:pt x="1104" y="1"/>
                  </a:cubicBezTo>
                  <a:close/>
                </a:path>
              </a:pathLst>
            </a:custGeom>
            <a:solidFill>
              <a:srgbClr val="CB7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6600;p77">
              <a:extLst>
                <a:ext uri="{FF2B5EF4-FFF2-40B4-BE49-F238E27FC236}">
                  <a16:creationId xmlns:a16="http://schemas.microsoft.com/office/drawing/2014/main" id="{1D018163-22D1-4E67-9C50-9076DD9A5959}"/>
                </a:ext>
              </a:extLst>
            </p:cNvPr>
            <p:cNvSpPr/>
            <p:nvPr/>
          </p:nvSpPr>
          <p:spPr>
            <a:xfrm rot="-914008" flipH="1">
              <a:off x="131048" y="1566018"/>
              <a:ext cx="268230" cy="112756"/>
            </a:xfrm>
            <a:custGeom>
              <a:avLst/>
              <a:gdLst/>
              <a:ahLst/>
              <a:cxnLst/>
              <a:rect l="l" t="t" r="r" b="b"/>
              <a:pathLst>
                <a:path w="4972" h="2090" extrusionOk="0">
                  <a:moveTo>
                    <a:pt x="110" y="0"/>
                  </a:moveTo>
                  <a:cubicBezTo>
                    <a:pt x="37" y="0"/>
                    <a:pt x="0" y="73"/>
                    <a:pt x="0" y="110"/>
                  </a:cubicBezTo>
                  <a:lnTo>
                    <a:pt x="0" y="155"/>
                  </a:lnTo>
                  <a:lnTo>
                    <a:pt x="265" y="155"/>
                  </a:lnTo>
                  <a:cubicBezTo>
                    <a:pt x="529" y="192"/>
                    <a:pt x="794" y="192"/>
                    <a:pt x="1058" y="265"/>
                  </a:cubicBezTo>
                  <a:cubicBezTo>
                    <a:pt x="1405" y="301"/>
                    <a:pt x="1779" y="383"/>
                    <a:pt x="2126" y="529"/>
                  </a:cubicBezTo>
                  <a:cubicBezTo>
                    <a:pt x="2463" y="648"/>
                    <a:pt x="2810" y="757"/>
                    <a:pt x="3111" y="949"/>
                  </a:cubicBezTo>
                  <a:cubicBezTo>
                    <a:pt x="3266" y="1022"/>
                    <a:pt x="3421" y="1104"/>
                    <a:pt x="3531" y="1177"/>
                  </a:cubicBezTo>
                  <a:cubicBezTo>
                    <a:pt x="3604" y="1214"/>
                    <a:pt x="3649" y="1250"/>
                    <a:pt x="3722" y="1296"/>
                  </a:cubicBezTo>
                  <a:cubicBezTo>
                    <a:pt x="4105" y="1524"/>
                    <a:pt x="4443" y="1788"/>
                    <a:pt x="4789" y="2089"/>
                  </a:cubicBezTo>
                  <a:lnTo>
                    <a:pt x="4862" y="2089"/>
                  </a:lnTo>
                  <a:cubicBezTo>
                    <a:pt x="4899" y="2089"/>
                    <a:pt x="4935" y="2053"/>
                    <a:pt x="4935" y="2053"/>
                  </a:cubicBezTo>
                  <a:cubicBezTo>
                    <a:pt x="4972" y="2016"/>
                    <a:pt x="4972" y="1934"/>
                    <a:pt x="4935" y="1898"/>
                  </a:cubicBezTo>
                  <a:cubicBezTo>
                    <a:pt x="4333" y="1369"/>
                    <a:pt x="3649" y="949"/>
                    <a:pt x="2919" y="611"/>
                  </a:cubicBezTo>
                  <a:cubicBezTo>
                    <a:pt x="2545" y="456"/>
                    <a:pt x="2162" y="301"/>
                    <a:pt x="1779" y="192"/>
                  </a:cubicBezTo>
                  <a:cubicBezTo>
                    <a:pt x="1405" y="110"/>
                    <a:pt x="1022" y="37"/>
                    <a:pt x="602" y="0"/>
                  </a:cubicBezTo>
                  <a:close/>
                </a:path>
              </a:pathLst>
            </a:custGeom>
            <a:solidFill>
              <a:srgbClr val="CB7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6601;p77">
              <a:extLst>
                <a:ext uri="{FF2B5EF4-FFF2-40B4-BE49-F238E27FC236}">
                  <a16:creationId xmlns:a16="http://schemas.microsoft.com/office/drawing/2014/main" id="{DD03940C-D3A3-4342-A815-7FC50D550B8E}"/>
                </a:ext>
              </a:extLst>
            </p:cNvPr>
            <p:cNvSpPr/>
            <p:nvPr/>
          </p:nvSpPr>
          <p:spPr>
            <a:xfrm rot="-914008" flipH="1">
              <a:off x="203957" y="1650300"/>
              <a:ext cx="2050" cy="2482"/>
            </a:xfrm>
            <a:custGeom>
              <a:avLst/>
              <a:gdLst/>
              <a:ahLst/>
              <a:cxnLst/>
              <a:rect l="l" t="t" r="r" b="b"/>
              <a:pathLst>
                <a:path w="38" h="46" extrusionOk="0">
                  <a:moveTo>
                    <a:pt x="37" y="46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CB7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6602;p77">
              <a:extLst>
                <a:ext uri="{FF2B5EF4-FFF2-40B4-BE49-F238E27FC236}">
                  <a16:creationId xmlns:a16="http://schemas.microsoft.com/office/drawing/2014/main" id="{E2E43278-59F0-4499-8811-7636A23B2396}"/>
                </a:ext>
              </a:extLst>
            </p:cNvPr>
            <p:cNvSpPr/>
            <p:nvPr/>
          </p:nvSpPr>
          <p:spPr>
            <a:xfrm rot="-914008" flipH="1">
              <a:off x="204311" y="1652947"/>
              <a:ext cx="54" cy="5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CB7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6603;p77">
              <a:extLst>
                <a:ext uri="{FF2B5EF4-FFF2-40B4-BE49-F238E27FC236}">
                  <a16:creationId xmlns:a16="http://schemas.microsoft.com/office/drawing/2014/main" id="{9FC7F2D0-5019-46B1-AD10-3D1D0B94212C}"/>
                </a:ext>
              </a:extLst>
            </p:cNvPr>
            <p:cNvSpPr/>
            <p:nvPr/>
          </p:nvSpPr>
          <p:spPr>
            <a:xfrm rot="-914038" flipH="1">
              <a:off x="-186860" y="1566945"/>
              <a:ext cx="330385" cy="188575"/>
            </a:xfrm>
            <a:custGeom>
              <a:avLst/>
              <a:gdLst/>
              <a:ahLst/>
              <a:cxnLst/>
              <a:rect l="l" t="t" r="r" b="b"/>
              <a:pathLst>
                <a:path w="6542" h="3614" extrusionOk="0">
                  <a:moveTo>
                    <a:pt x="6387" y="1"/>
                  </a:moveTo>
                  <a:cubicBezTo>
                    <a:pt x="6086" y="192"/>
                    <a:pt x="5785" y="384"/>
                    <a:pt x="5474" y="539"/>
                  </a:cubicBezTo>
                  <a:cubicBezTo>
                    <a:pt x="5210" y="721"/>
                    <a:pt x="4909" y="913"/>
                    <a:pt x="4608" y="1068"/>
                  </a:cubicBezTo>
                  <a:cubicBezTo>
                    <a:pt x="4033" y="1406"/>
                    <a:pt x="3422" y="1752"/>
                    <a:pt x="2820" y="2090"/>
                  </a:cubicBezTo>
                  <a:lnTo>
                    <a:pt x="2856" y="2053"/>
                  </a:lnTo>
                  <a:lnTo>
                    <a:pt x="2856" y="2053"/>
                  </a:lnTo>
                  <a:cubicBezTo>
                    <a:pt x="1944" y="2546"/>
                    <a:pt x="1032" y="3002"/>
                    <a:pt x="83" y="3385"/>
                  </a:cubicBezTo>
                  <a:cubicBezTo>
                    <a:pt x="46" y="3422"/>
                    <a:pt x="1" y="3504"/>
                    <a:pt x="46" y="3540"/>
                  </a:cubicBezTo>
                  <a:cubicBezTo>
                    <a:pt x="46" y="3577"/>
                    <a:pt x="83" y="3613"/>
                    <a:pt x="119" y="3613"/>
                  </a:cubicBezTo>
                  <a:cubicBezTo>
                    <a:pt x="1141" y="3048"/>
                    <a:pt x="2136" y="2509"/>
                    <a:pt x="3157" y="1944"/>
                  </a:cubicBezTo>
                  <a:cubicBezTo>
                    <a:pt x="4298" y="1333"/>
                    <a:pt x="5401" y="721"/>
                    <a:pt x="6542" y="83"/>
                  </a:cubicBezTo>
                  <a:lnTo>
                    <a:pt x="6542" y="37"/>
                  </a:lnTo>
                  <a:cubicBezTo>
                    <a:pt x="6505" y="1"/>
                    <a:pt x="6505" y="1"/>
                    <a:pt x="6469" y="1"/>
                  </a:cubicBezTo>
                  <a:close/>
                </a:path>
              </a:pathLst>
            </a:custGeom>
            <a:solidFill>
              <a:srgbClr val="CB7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6604;p77">
              <a:extLst>
                <a:ext uri="{FF2B5EF4-FFF2-40B4-BE49-F238E27FC236}">
                  <a16:creationId xmlns:a16="http://schemas.microsoft.com/office/drawing/2014/main" id="{BB7223F8-8128-4753-8A8F-A1FBB4B37C50}"/>
                </a:ext>
              </a:extLst>
            </p:cNvPr>
            <p:cNvSpPr/>
            <p:nvPr/>
          </p:nvSpPr>
          <p:spPr>
            <a:xfrm rot="-914008" flipH="1">
              <a:off x="-166785" y="1544168"/>
              <a:ext cx="514880" cy="169189"/>
            </a:xfrm>
            <a:custGeom>
              <a:avLst/>
              <a:gdLst/>
              <a:ahLst/>
              <a:cxnLst/>
              <a:rect l="l" t="t" r="r" b="b"/>
              <a:pathLst>
                <a:path w="9544" h="3136" extrusionOk="0">
                  <a:moveTo>
                    <a:pt x="9434" y="0"/>
                  </a:moveTo>
                  <a:cubicBezTo>
                    <a:pt x="9397" y="0"/>
                    <a:pt x="9351" y="0"/>
                    <a:pt x="9351" y="46"/>
                  </a:cubicBezTo>
                  <a:cubicBezTo>
                    <a:pt x="8786" y="420"/>
                    <a:pt x="8211" y="803"/>
                    <a:pt x="7609" y="1104"/>
                  </a:cubicBezTo>
                  <a:cubicBezTo>
                    <a:pt x="7417" y="1223"/>
                    <a:pt x="7226" y="1296"/>
                    <a:pt x="7034" y="1369"/>
                  </a:cubicBezTo>
                  <a:cubicBezTo>
                    <a:pt x="6770" y="1487"/>
                    <a:pt x="6469" y="1597"/>
                    <a:pt x="6159" y="1752"/>
                  </a:cubicBezTo>
                  <a:cubicBezTo>
                    <a:pt x="6122" y="1752"/>
                    <a:pt x="6122" y="1788"/>
                    <a:pt x="6086" y="1788"/>
                  </a:cubicBezTo>
                  <a:cubicBezTo>
                    <a:pt x="5821" y="1907"/>
                    <a:pt x="5556" y="2053"/>
                    <a:pt x="5292" y="2172"/>
                  </a:cubicBezTo>
                  <a:cubicBezTo>
                    <a:pt x="5100" y="2244"/>
                    <a:pt x="4945" y="2363"/>
                    <a:pt x="4790" y="2436"/>
                  </a:cubicBezTo>
                  <a:cubicBezTo>
                    <a:pt x="4644" y="2509"/>
                    <a:pt x="4489" y="2591"/>
                    <a:pt x="4334" y="2664"/>
                  </a:cubicBezTo>
                  <a:cubicBezTo>
                    <a:pt x="4261" y="2737"/>
                    <a:pt x="4152" y="2783"/>
                    <a:pt x="4069" y="2819"/>
                  </a:cubicBezTo>
                  <a:lnTo>
                    <a:pt x="3960" y="2819"/>
                  </a:lnTo>
                  <a:cubicBezTo>
                    <a:pt x="3613" y="2281"/>
                    <a:pt x="3048" y="1943"/>
                    <a:pt x="2473" y="1715"/>
                  </a:cubicBezTo>
                  <a:cubicBezTo>
                    <a:pt x="2172" y="1560"/>
                    <a:pt x="1871" y="1487"/>
                    <a:pt x="1524" y="1414"/>
                  </a:cubicBezTo>
                  <a:cubicBezTo>
                    <a:pt x="1223" y="1332"/>
                    <a:pt x="876" y="1259"/>
                    <a:pt x="575" y="1223"/>
                  </a:cubicBezTo>
                  <a:cubicBezTo>
                    <a:pt x="420" y="1223"/>
                    <a:pt x="274" y="1223"/>
                    <a:pt x="119" y="1186"/>
                  </a:cubicBezTo>
                  <a:cubicBezTo>
                    <a:pt x="83" y="1186"/>
                    <a:pt x="1" y="1223"/>
                    <a:pt x="1" y="1296"/>
                  </a:cubicBezTo>
                  <a:cubicBezTo>
                    <a:pt x="1" y="1332"/>
                    <a:pt x="46" y="1414"/>
                    <a:pt x="83" y="1414"/>
                  </a:cubicBezTo>
                  <a:cubicBezTo>
                    <a:pt x="119" y="1451"/>
                    <a:pt x="156" y="1487"/>
                    <a:pt x="229" y="1524"/>
                  </a:cubicBezTo>
                  <a:cubicBezTo>
                    <a:pt x="539" y="1560"/>
                    <a:pt x="876" y="1642"/>
                    <a:pt x="1187" y="1752"/>
                  </a:cubicBezTo>
                  <a:cubicBezTo>
                    <a:pt x="1260" y="1752"/>
                    <a:pt x="1369" y="1788"/>
                    <a:pt x="1451" y="1788"/>
                  </a:cubicBezTo>
                  <a:cubicBezTo>
                    <a:pt x="1597" y="1825"/>
                    <a:pt x="1752" y="1825"/>
                    <a:pt x="1907" y="1870"/>
                  </a:cubicBezTo>
                  <a:cubicBezTo>
                    <a:pt x="1944" y="1907"/>
                    <a:pt x="1980" y="1907"/>
                    <a:pt x="2017" y="1907"/>
                  </a:cubicBezTo>
                  <a:cubicBezTo>
                    <a:pt x="2099" y="1943"/>
                    <a:pt x="2172" y="1980"/>
                    <a:pt x="2281" y="2016"/>
                  </a:cubicBezTo>
                  <a:cubicBezTo>
                    <a:pt x="2400" y="2099"/>
                    <a:pt x="2473" y="2135"/>
                    <a:pt x="2592" y="2208"/>
                  </a:cubicBezTo>
                  <a:cubicBezTo>
                    <a:pt x="2592" y="2208"/>
                    <a:pt x="2628" y="2244"/>
                    <a:pt x="2665" y="2281"/>
                  </a:cubicBezTo>
                  <a:cubicBezTo>
                    <a:pt x="2783" y="2327"/>
                    <a:pt x="2856" y="2363"/>
                    <a:pt x="2966" y="2436"/>
                  </a:cubicBezTo>
                  <a:lnTo>
                    <a:pt x="3011" y="2473"/>
                  </a:lnTo>
                  <a:cubicBezTo>
                    <a:pt x="3084" y="2509"/>
                    <a:pt x="3157" y="2591"/>
                    <a:pt x="3239" y="2664"/>
                  </a:cubicBezTo>
                  <a:cubicBezTo>
                    <a:pt x="3349" y="2783"/>
                    <a:pt x="3504" y="2929"/>
                    <a:pt x="3695" y="3011"/>
                  </a:cubicBezTo>
                  <a:cubicBezTo>
                    <a:pt x="3732" y="3011"/>
                    <a:pt x="3805" y="3047"/>
                    <a:pt x="3841" y="3047"/>
                  </a:cubicBezTo>
                  <a:lnTo>
                    <a:pt x="3923" y="3047"/>
                  </a:lnTo>
                  <a:lnTo>
                    <a:pt x="3923" y="3084"/>
                  </a:lnTo>
                  <a:cubicBezTo>
                    <a:pt x="3923" y="3110"/>
                    <a:pt x="3960" y="3135"/>
                    <a:pt x="4007" y="3135"/>
                  </a:cubicBezTo>
                  <a:cubicBezTo>
                    <a:pt x="4027" y="3135"/>
                    <a:pt x="4048" y="3131"/>
                    <a:pt x="4069" y="3120"/>
                  </a:cubicBezTo>
                  <a:cubicBezTo>
                    <a:pt x="4334" y="3011"/>
                    <a:pt x="4608" y="2929"/>
                    <a:pt x="4872" y="2819"/>
                  </a:cubicBezTo>
                  <a:cubicBezTo>
                    <a:pt x="5018" y="2783"/>
                    <a:pt x="5137" y="2701"/>
                    <a:pt x="5246" y="2664"/>
                  </a:cubicBezTo>
                  <a:cubicBezTo>
                    <a:pt x="5401" y="2591"/>
                    <a:pt x="5593" y="2473"/>
                    <a:pt x="5748" y="2400"/>
                  </a:cubicBezTo>
                  <a:lnTo>
                    <a:pt x="5748" y="2327"/>
                  </a:lnTo>
                  <a:cubicBezTo>
                    <a:pt x="5930" y="2244"/>
                    <a:pt x="6159" y="2135"/>
                    <a:pt x="6350" y="2053"/>
                  </a:cubicBezTo>
                  <a:cubicBezTo>
                    <a:pt x="6578" y="1943"/>
                    <a:pt x="6806" y="1825"/>
                    <a:pt x="7034" y="1679"/>
                  </a:cubicBezTo>
                  <a:cubicBezTo>
                    <a:pt x="7573" y="1369"/>
                    <a:pt x="8138" y="1104"/>
                    <a:pt x="8667" y="803"/>
                  </a:cubicBezTo>
                  <a:cubicBezTo>
                    <a:pt x="8859" y="685"/>
                    <a:pt x="9014" y="575"/>
                    <a:pt x="9206" y="420"/>
                  </a:cubicBezTo>
                  <a:cubicBezTo>
                    <a:pt x="9278" y="347"/>
                    <a:pt x="9397" y="274"/>
                    <a:pt x="9470" y="192"/>
                  </a:cubicBezTo>
                  <a:cubicBezTo>
                    <a:pt x="9507" y="155"/>
                    <a:pt x="9543" y="119"/>
                    <a:pt x="9507" y="46"/>
                  </a:cubicBezTo>
                  <a:cubicBezTo>
                    <a:pt x="9470" y="0"/>
                    <a:pt x="9434" y="0"/>
                    <a:pt x="9434" y="0"/>
                  </a:cubicBezTo>
                  <a:close/>
                </a:path>
              </a:pathLst>
            </a:custGeom>
            <a:solidFill>
              <a:srgbClr val="CB7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6605;p77">
              <a:extLst>
                <a:ext uri="{FF2B5EF4-FFF2-40B4-BE49-F238E27FC236}">
                  <a16:creationId xmlns:a16="http://schemas.microsoft.com/office/drawing/2014/main" id="{CF4D350E-E3FA-4A77-B069-132FE58CC58F}"/>
                </a:ext>
              </a:extLst>
            </p:cNvPr>
            <p:cNvSpPr/>
            <p:nvPr/>
          </p:nvSpPr>
          <p:spPr>
            <a:xfrm rot="-914008" flipH="1">
              <a:off x="31947" y="1666749"/>
              <a:ext cx="40893" cy="27137"/>
            </a:xfrm>
            <a:custGeom>
              <a:avLst/>
              <a:gdLst/>
              <a:ahLst/>
              <a:cxnLst/>
              <a:rect l="l" t="t" r="r" b="b"/>
              <a:pathLst>
                <a:path w="758" h="503" extrusionOk="0">
                  <a:moveTo>
                    <a:pt x="648" y="1"/>
                  </a:moveTo>
                  <a:lnTo>
                    <a:pt x="566" y="47"/>
                  </a:lnTo>
                  <a:cubicBezTo>
                    <a:pt x="493" y="83"/>
                    <a:pt x="420" y="120"/>
                    <a:pt x="338" y="156"/>
                  </a:cubicBezTo>
                  <a:cubicBezTo>
                    <a:pt x="301" y="156"/>
                    <a:pt x="301" y="192"/>
                    <a:pt x="265" y="229"/>
                  </a:cubicBezTo>
                  <a:cubicBezTo>
                    <a:pt x="228" y="275"/>
                    <a:pt x="146" y="275"/>
                    <a:pt x="73" y="311"/>
                  </a:cubicBezTo>
                  <a:cubicBezTo>
                    <a:pt x="37" y="348"/>
                    <a:pt x="0" y="384"/>
                    <a:pt x="37" y="457"/>
                  </a:cubicBezTo>
                  <a:cubicBezTo>
                    <a:pt x="37" y="503"/>
                    <a:pt x="73" y="503"/>
                    <a:pt x="110" y="503"/>
                  </a:cubicBezTo>
                  <a:cubicBezTo>
                    <a:pt x="301" y="384"/>
                    <a:pt x="529" y="275"/>
                    <a:pt x="721" y="156"/>
                  </a:cubicBezTo>
                  <a:cubicBezTo>
                    <a:pt x="758" y="156"/>
                    <a:pt x="758" y="120"/>
                    <a:pt x="721" y="83"/>
                  </a:cubicBezTo>
                  <a:cubicBezTo>
                    <a:pt x="721" y="47"/>
                    <a:pt x="685" y="1"/>
                    <a:pt x="648" y="1"/>
                  </a:cubicBezTo>
                  <a:close/>
                </a:path>
              </a:pathLst>
            </a:custGeom>
            <a:solidFill>
              <a:srgbClr val="CB7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6606;p77">
              <a:extLst>
                <a:ext uri="{FF2B5EF4-FFF2-40B4-BE49-F238E27FC236}">
                  <a16:creationId xmlns:a16="http://schemas.microsoft.com/office/drawing/2014/main" id="{4B545BED-F426-4283-9EDD-C7F6474DB610}"/>
                </a:ext>
              </a:extLst>
            </p:cNvPr>
            <p:cNvSpPr/>
            <p:nvPr/>
          </p:nvSpPr>
          <p:spPr>
            <a:xfrm rot="-914008" flipH="1">
              <a:off x="-196289" y="1584319"/>
              <a:ext cx="194968" cy="102452"/>
            </a:xfrm>
            <a:custGeom>
              <a:avLst/>
              <a:gdLst/>
              <a:ahLst/>
              <a:cxnLst/>
              <a:rect l="l" t="t" r="r" b="b"/>
              <a:pathLst>
                <a:path w="3614" h="1899" extrusionOk="0">
                  <a:moveTo>
                    <a:pt x="3385" y="1"/>
                  </a:moveTo>
                  <a:cubicBezTo>
                    <a:pt x="3349" y="37"/>
                    <a:pt x="3349" y="37"/>
                    <a:pt x="3312" y="74"/>
                  </a:cubicBezTo>
                  <a:cubicBezTo>
                    <a:pt x="3294" y="56"/>
                    <a:pt x="3276" y="46"/>
                    <a:pt x="3256" y="46"/>
                  </a:cubicBezTo>
                  <a:cubicBezTo>
                    <a:pt x="3237" y="46"/>
                    <a:pt x="3216" y="56"/>
                    <a:pt x="3194" y="74"/>
                  </a:cubicBezTo>
                  <a:cubicBezTo>
                    <a:pt x="3084" y="110"/>
                    <a:pt x="3011" y="183"/>
                    <a:pt x="2892" y="265"/>
                  </a:cubicBezTo>
                  <a:cubicBezTo>
                    <a:pt x="2892" y="229"/>
                    <a:pt x="2856" y="229"/>
                    <a:pt x="2820" y="229"/>
                  </a:cubicBezTo>
                  <a:cubicBezTo>
                    <a:pt x="2473" y="338"/>
                    <a:pt x="2135" y="530"/>
                    <a:pt x="1825" y="758"/>
                  </a:cubicBezTo>
                  <a:cubicBezTo>
                    <a:pt x="1597" y="831"/>
                    <a:pt x="1369" y="950"/>
                    <a:pt x="1187" y="1059"/>
                  </a:cubicBezTo>
                  <a:lnTo>
                    <a:pt x="1141" y="1096"/>
                  </a:lnTo>
                  <a:cubicBezTo>
                    <a:pt x="767" y="1287"/>
                    <a:pt x="384" y="1479"/>
                    <a:pt x="46" y="1707"/>
                  </a:cubicBezTo>
                  <a:cubicBezTo>
                    <a:pt x="1" y="1707"/>
                    <a:pt x="1" y="1780"/>
                    <a:pt x="1" y="1825"/>
                  </a:cubicBezTo>
                  <a:lnTo>
                    <a:pt x="46" y="1862"/>
                  </a:lnTo>
                  <a:cubicBezTo>
                    <a:pt x="83" y="1898"/>
                    <a:pt x="119" y="1898"/>
                    <a:pt x="119" y="1898"/>
                  </a:cubicBezTo>
                  <a:cubicBezTo>
                    <a:pt x="311" y="1862"/>
                    <a:pt x="457" y="1825"/>
                    <a:pt x="612" y="1743"/>
                  </a:cubicBezTo>
                  <a:cubicBezTo>
                    <a:pt x="803" y="1670"/>
                    <a:pt x="958" y="1597"/>
                    <a:pt x="1141" y="1479"/>
                  </a:cubicBezTo>
                  <a:cubicBezTo>
                    <a:pt x="1415" y="1324"/>
                    <a:pt x="1716" y="1141"/>
                    <a:pt x="1980" y="950"/>
                  </a:cubicBezTo>
                  <a:cubicBezTo>
                    <a:pt x="1980" y="950"/>
                    <a:pt x="2017" y="950"/>
                    <a:pt x="2017" y="913"/>
                  </a:cubicBezTo>
                  <a:cubicBezTo>
                    <a:pt x="2245" y="868"/>
                    <a:pt x="2436" y="758"/>
                    <a:pt x="2628" y="639"/>
                  </a:cubicBezTo>
                  <a:lnTo>
                    <a:pt x="2701" y="639"/>
                  </a:lnTo>
                  <a:cubicBezTo>
                    <a:pt x="2737" y="603"/>
                    <a:pt x="2783" y="603"/>
                    <a:pt x="2783" y="603"/>
                  </a:cubicBezTo>
                  <a:cubicBezTo>
                    <a:pt x="2801" y="621"/>
                    <a:pt x="2829" y="630"/>
                    <a:pt x="2856" y="630"/>
                  </a:cubicBezTo>
                  <a:cubicBezTo>
                    <a:pt x="2883" y="630"/>
                    <a:pt x="2911" y="621"/>
                    <a:pt x="2929" y="603"/>
                  </a:cubicBezTo>
                  <a:cubicBezTo>
                    <a:pt x="3121" y="493"/>
                    <a:pt x="3349" y="338"/>
                    <a:pt x="3540" y="183"/>
                  </a:cubicBezTo>
                  <a:cubicBezTo>
                    <a:pt x="3577" y="183"/>
                    <a:pt x="3577" y="147"/>
                    <a:pt x="3577" y="147"/>
                  </a:cubicBezTo>
                  <a:cubicBezTo>
                    <a:pt x="3613" y="110"/>
                    <a:pt x="3577" y="74"/>
                    <a:pt x="3577" y="37"/>
                  </a:cubicBezTo>
                  <a:cubicBezTo>
                    <a:pt x="3577" y="37"/>
                    <a:pt x="3540" y="1"/>
                    <a:pt x="3504" y="1"/>
                  </a:cubicBezTo>
                  <a:close/>
                </a:path>
              </a:pathLst>
            </a:custGeom>
            <a:solidFill>
              <a:srgbClr val="CB7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6607;p77">
              <a:extLst>
                <a:ext uri="{FF2B5EF4-FFF2-40B4-BE49-F238E27FC236}">
                  <a16:creationId xmlns:a16="http://schemas.microsoft.com/office/drawing/2014/main" id="{B6A42C5A-6DCA-4E1B-B200-1ACAA27C76C8}"/>
                </a:ext>
              </a:extLst>
            </p:cNvPr>
            <p:cNvSpPr/>
            <p:nvPr/>
          </p:nvSpPr>
          <p:spPr>
            <a:xfrm rot="-914008" flipH="1">
              <a:off x="-213838" y="1323955"/>
              <a:ext cx="845096" cy="347009"/>
            </a:xfrm>
            <a:custGeom>
              <a:avLst/>
              <a:gdLst/>
              <a:ahLst/>
              <a:cxnLst/>
              <a:rect l="l" t="t" r="r" b="b"/>
              <a:pathLst>
                <a:path w="15665" h="6432" extrusionOk="0">
                  <a:moveTo>
                    <a:pt x="6122" y="0"/>
                  </a:moveTo>
                  <a:cubicBezTo>
                    <a:pt x="5812" y="0"/>
                    <a:pt x="5511" y="46"/>
                    <a:pt x="5246" y="119"/>
                  </a:cubicBezTo>
                  <a:lnTo>
                    <a:pt x="5173" y="119"/>
                  </a:lnTo>
                  <a:lnTo>
                    <a:pt x="5173" y="155"/>
                  </a:lnTo>
                  <a:lnTo>
                    <a:pt x="4945" y="274"/>
                  </a:lnTo>
                  <a:lnTo>
                    <a:pt x="4899" y="274"/>
                  </a:lnTo>
                  <a:cubicBezTo>
                    <a:pt x="3385" y="1141"/>
                    <a:pt x="1825" y="2016"/>
                    <a:pt x="302" y="2965"/>
                  </a:cubicBezTo>
                  <a:lnTo>
                    <a:pt x="229" y="3047"/>
                  </a:lnTo>
                  <a:lnTo>
                    <a:pt x="37" y="3157"/>
                  </a:lnTo>
                  <a:cubicBezTo>
                    <a:pt x="37" y="3157"/>
                    <a:pt x="1" y="3193"/>
                    <a:pt x="1" y="3239"/>
                  </a:cubicBezTo>
                  <a:cubicBezTo>
                    <a:pt x="1" y="3275"/>
                    <a:pt x="1" y="3275"/>
                    <a:pt x="37" y="3312"/>
                  </a:cubicBezTo>
                  <a:lnTo>
                    <a:pt x="37" y="3348"/>
                  </a:lnTo>
                  <a:cubicBezTo>
                    <a:pt x="74" y="3348"/>
                    <a:pt x="74" y="3385"/>
                    <a:pt x="74" y="3385"/>
                  </a:cubicBezTo>
                  <a:lnTo>
                    <a:pt x="229" y="3385"/>
                  </a:lnTo>
                  <a:cubicBezTo>
                    <a:pt x="530" y="3348"/>
                    <a:pt x="840" y="3312"/>
                    <a:pt x="1141" y="3312"/>
                  </a:cubicBezTo>
                  <a:cubicBezTo>
                    <a:pt x="1369" y="3312"/>
                    <a:pt x="1561" y="3348"/>
                    <a:pt x="1752" y="3348"/>
                  </a:cubicBezTo>
                  <a:cubicBezTo>
                    <a:pt x="1825" y="3348"/>
                    <a:pt x="1862" y="3348"/>
                    <a:pt x="1935" y="3385"/>
                  </a:cubicBezTo>
                  <a:lnTo>
                    <a:pt x="1980" y="3385"/>
                  </a:lnTo>
                  <a:cubicBezTo>
                    <a:pt x="2473" y="3467"/>
                    <a:pt x="2892" y="3576"/>
                    <a:pt x="3303" y="3731"/>
                  </a:cubicBezTo>
                  <a:cubicBezTo>
                    <a:pt x="3723" y="3923"/>
                    <a:pt x="4106" y="4151"/>
                    <a:pt x="4443" y="4416"/>
                  </a:cubicBezTo>
                  <a:cubicBezTo>
                    <a:pt x="4598" y="4525"/>
                    <a:pt x="4717" y="4644"/>
                    <a:pt x="4863" y="4790"/>
                  </a:cubicBezTo>
                  <a:lnTo>
                    <a:pt x="4945" y="4790"/>
                  </a:lnTo>
                  <a:cubicBezTo>
                    <a:pt x="5018" y="4790"/>
                    <a:pt x="5128" y="4790"/>
                    <a:pt x="5210" y="4753"/>
                  </a:cubicBezTo>
                  <a:cubicBezTo>
                    <a:pt x="5356" y="4753"/>
                    <a:pt x="5547" y="4717"/>
                    <a:pt x="5739" y="4717"/>
                  </a:cubicBezTo>
                  <a:lnTo>
                    <a:pt x="5812" y="4717"/>
                  </a:lnTo>
                  <a:cubicBezTo>
                    <a:pt x="6003" y="4753"/>
                    <a:pt x="6195" y="4753"/>
                    <a:pt x="6423" y="4790"/>
                  </a:cubicBezTo>
                  <a:cubicBezTo>
                    <a:pt x="6496" y="4790"/>
                    <a:pt x="6615" y="4835"/>
                    <a:pt x="6724" y="4872"/>
                  </a:cubicBezTo>
                  <a:cubicBezTo>
                    <a:pt x="7144" y="4945"/>
                    <a:pt x="7563" y="5063"/>
                    <a:pt x="7983" y="5246"/>
                  </a:cubicBezTo>
                  <a:cubicBezTo>
                    <a:pt x="8174" y="5328"/>
                    <a:pt x="8320" y="5401"/>
                    <a:pt x="8512" y="5520"/>
                  </a:cubicBezTo>
                  <a:cubicBezTo>
                    <a:pt x="8594" y="5556"/>
                    <a:pt x="8631" y="5556"/>
                    <a:pt x="8704" y="5593"/>
                  </a:cubicBezTo>
                  <a:cubicBezTo>
                    <a:pt x="8777" y="5665"/>
                    <a:pt x="8859" y="5702"/>
                    <a:pt x="8968" y="5748"/>
                  </a:cubicBezTo>
                  <a:cubicBezTo>
                    <a:pt x="9123" y="5857"/>
                    <a:pt x="9315" y="5976"/>
                    <a:pt x="9461" y="6122"/>
                  </a:cubicBezTo>
                  <a:cubicBezTo>
                    <a:pt x="9543" y="6204"/>
                    <a:pt x="9616" y="6240"/>
                    <a:pt x="9652" y="6313"/>
                  </a:cubicBezTo>
                  <a:cubicBezTo>
                    <a:pt x="9689" y="6350"/>
                    <a:pt x="9734" y="6386"/>
                    <a:pt x="9771" y="6432"/>
                  </a:cubicBezTo>
                  <a:lnTo>
                    <a:pt x="9771" y="6386"/>
                  </a:lnTo>
                  <a:cubicBezTo>
                    <a:pt x="10683" y="5894"/>
                    <a:pt x="11632" y="5401"/>
                    <a:pt x="12544" y="4908"/>
                  </a:cubicBezTo>
                  <a:cubicBezTo>
                    <a:pt x="13566" y="4379"/>
                    <a:pt x="14633" y="3804"/>
                    <a:pt x="15664" y="3239"/>
                  </a:cubicBezTo>
                  <a:cubicBezTo>
                    <a:pt x="15582" y="3084"/>
                    <a:pt x="15473" y="2965"/>
                    <a:pt x="15354" y="2819"/>
                  </a:cubicBezTo>
                  <a:cubicBezTo>
                    <a:pt x="15245" y="2701"/>
                    <a:pt x="15126" y="2555"/>
                    <a:pt x="14934" y="2436"/>
                  </a:cubicBezTo>
                  <a:cubicBezTo>
                    <a:pt x="14788" y="2327"/>
                    <a:pt x="14633" y="2208"/>
                    <a:pt x="14442" y="2099"/>
                  </a:cubicBezTo>
                  <a:cubicBezTo>
                    <a:pt x="14296" y="2016"/>
                    <a:pt x="14104" y="1907"/>
                    <a:pt x="13913" y="1788"/>
                  </a:cubicBezTo>
                  <a:cubicBezTo>
                    <a:pt x="13530" y="1642"/>
                    <a:pt x="13155" y="1451"/>
                    <a:pt x="12809" y="1332"/>
                  </a:cubicBezTo>
                  <a:cubicBezTo>
                    <a:pt x="12389" y="1223"/>
                    <a:pt x="12015" y="1141"/>
                    <a:pt x="11596" y="1068"/>
                  </a:cubicBezTo>
                  <a:cubicBezTo>
                    <a:pt x="11367" y="1068"/>
                    <a:pt x="11176" y="1031"/>
                    <a:pt x="10948" y="1031"/>
                  </a:cubicBezTo>
                  <a:cubicBezTo>
                    <a:pt x="10419" y="1031"/>
                    <a:pt x="9880" y="1141"/>
                    <a:pt x="9388" y="1296"/>
                  </a:cubicBezTo>
                  <a:cubicBezTo>
                    <a:pt x="8439" y="502"/>
                    <a:pt x="7226" y="0"/>
                    <a:pt x="6122" y="0"/>
                  </a:cubicBezTo>
                  <a:close/>
                </a:path>
              </a:pathLst>
            </a:custGeom>
            <a:solidFill>
              <a:srgbClr val="CB7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6608;p77">
              <a:extLst>
                <a:ext uri="{FF2B5EF4-FFF2-40B4-BE49-F238E27FC236}">
                  <a16:creationId xmlns:a16="http://schemas.microsoft.com/office/drawing/2014/main" id="{8BCE51BF-6211-4116-9B92-10ECE9557970}"/>
                </a:ext>
              </a:extLst>
            </p:cNvPr>
            <p:cNvSpPr/>
            <p:nvPr/>
          </p:nvSpPr>
          <p:spPr>
            <a:xfrm rot="-914008" flipH="1">
              <a:off x="128079" y="1685665"/>
              <a:ext cx="22712" cy="12355"/>
            </a:xfrm>
            <a:custGeom>
              <a:avLst/>
              <a:gdLst/>
              <a:ahLst/>
              <a:cxnLst/>
              <a:rect l="l" t="t" r="r" b="b"/>
              <a:pathLst>
                <a:path w="421" h="229" extrusionOk="0">
                  <a:moveTo>
                    <a:pt x="420" y="0"/>
                  </a:moveTo>
                  <a:lnTo>
                    <a:pt x="420" y="0"/>
                  </a:lnTo>
                  <a:cubicBezTo>
                    <a:pt x="265" y="73"/>
                    <a:pt x="156" y="146"/>
                    <a:pt x="0" y="228"/>
                  </a:cubicBezTo>
                  <a:lnTo>
                    <a:pt x="73" y="228"/>
                  </a:lnTo>
                  <a:cubicBezTo>
                    <a:pt x="192" y="146"/>
                    <a:pt x="302" y="73"/>
                    <a:pt x="420" y="0"/>
                  </a:cubicBezTo>
                  <a:close/>
                </a:path>
              </a:pathLst>
            </a:custGeom>
            <a:solidFill>
              <a:srgbClr val="CB7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6609;p77">
              <a:extLst>
                <a:ext uri="{FF2B5EF4-FFF2-40B4-BE49-F238E27FC236}">
                  <a16:creationId xmlns:a16="http://schemas.microsoft.com/office/drawing/2014/main" id="{5F5619F7-EE0E-436A-B089-132B028E45F7}"/>
                </a:ext>
              </a:extLst>
            </p:cNvPr>
            <p:cNvSpPr/>
            <p:nvPr/>
          </p:nvSpPr>
          <p:spPr>
            <a:xfrm rot="-914008" flipH="1">
              <a:off x="110559" y="1280575"/>
              <a:ext cx="502526" cy="254484"/>
            </a:xfrm>
            <a:custGeom>
              <a:avLst/>
              <a:gdLst/>
              <a:ahLst/>
              <a:cxnLst/>
              <a:rect l="l" t="t" r="r" b="b"/>
              <a:pathLst>
                <a:path w="9315" h="4717" extrusionOk="0">
                  <a:moveTo>
                    <a:pt x="6122" y="0"/>
                  </a:moveTo>
                  <a:cubicBezTo>
                    <a:pt x="5812" y="0"/>
                    <a:pt x="5511" y="46"/>
                    <a:pt x="5246" y="119"/>
                  </a:cubicBezTo>
                  <a:lnTo>
                    <a:pt x="5173" y="119"/>
                  </a:lnTo>
                  <a:lnTo>
                    <a:pt x="5173" y="155"/>
                  </a:lnTo>
                  <a:lnTo>
                    <a:pt x="4945" y="274"/>
                  </a:lnTo>
                  <a:cubicBezTo>
                    <a:pt x="3422" y="1141"/>
                    <a:pt x="1825" y="2016"/>
                    <a:pt x="338" y="2965"/>
                  </a:cubicBezTo>
                  <a:lnTo>
                    <a:pt x="229" y="3047"/>
                  </a:lnTo>
                  <a:lnTo>
                    <a:pt x="37" y="3157"/>
                  </a:lnTo>
                  <a:cubicBezTo>
                    <a:pt x="37" y="3157"/>
                    <a:pt x="1" y="3193"/>
                    <a:pt x="1" y="3239"/>
                  </a:cubicBezTo>
                  <a:cubicBezTo>
                    <a:pt x="1" y="3275"/>
                    <a:pt x="1" y="3275"/>
                    <a:pt x="37" y="3312"/>
                  </a:cubicBezTo>
                  <a:lnTo>
                    <a:pt x="37" y="3348"/>
                  </a:lnTo>
                  <a:cubicBezTo>
                    <a:pt x="74" y="3348"/>
                    <a:pt x="74" y="3385"/>
                    <a:pt x="74" y="3385"/>
                  </a:cubicBezTo>
                  <a:lnTo>
                    <a:pt x="229" y="3385"/>
                  </a:lnTo>
                  <a:cubicBezTo>
                    <a:pt x="530" y="3348"/>
                    <a:pt x="840" y="3312"/>
                    <a:pt x="1141" y="3312"/>
                  </a:cubicBezTo>
                  <a:cubicBezTo>
                    <a:pt x="1369" y="3312"/>
                    <a:pt x="1597" y="3348"/>
                    <a:pt x="1825" y="3348"/>
                  </a:cubicBezTo>
                  <a:cubicBezTo>
                    <a:pt x="1862" y="3348"/>
                    <a:pt x="1898" y="3348"/>
                    <a:pt x="1935" y="3385"/>
                  </a:cubicBezTo>
                  <a:lnTo>
                    <a:pt x="1980" y="3385"/>
                  </a:lnTo>
                  <a:cubicBezTo>
                    <a:pt x="2436" y="3421"/>
                    <a:pt x="2892" y="3576"/>
                    <a:pt x="3303" y="3731"/>
                  </a:cubicBezTo>
                  <a:cubicBezTo>
                    <a:pt x="3723" y="3923"/>
                    <a:pt x="4106" y="4151"/>
                    <a:pt x="4443" y="4416"/>
                  </a:cubicBezTo>
                  <a:cubicBezTo>
                    <a:pt x="4562" y="4489"/>
                    <a:pt x="4671" y="4607"/>
                    <a:pt x="4826" y="4717"/>
                  </a:cubicBezTo>
                  <a:cubicBezTo>
                    <a:pt x="4899" y="4644"/>
                    <a:pt x="4945" y="4562"/>
                    <a:pt x="5055" y="4452"/>
                  </a:cubicBezTo>
                  <a:cubicBezTo>
                    <a:pt x="5401" y="4069"/>
                    <a:pt x="5812" y="3695"/>
                    <a:pt x="6268" y="3348"/>
                  </a:cubicBezTo>
                  <a:cubicBezTo>
                    <a:pt x="6542" y="3120"/>
                    <a:pt x="6843" y="2892"/>
                    <a:pt x="7144" y="2664"/>
                  </a:cubicBezTo>
                  <a:cubicBezTo>
                    <a:pt x="7454" y="2436"/>
                    <a:pt x="7791" y="2208"/>
                    <a:pt x="8092" y="1980"/>
                  </a:cubicBezTo>
                  <a:cubicBezTo>
                    <a:pt x="8512" y="1715"/>
                    <a:pt x="8895" y="1487"/>
                    <a:pt x="9315" y="1259"/>
                  </a:cubicBezTo>
                  <a:cubicBezTo>
                    <a:pt x="8403" y="456"/>
                    <a:pt x="7226" y="0"/>
                    <a:pt x="6122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6610;p77">
              <a:extLst>
                <a:ext uri="{FF2B5EF4-FFF2-40B4-BE49-F238E27FC236}">
                  <a16:creationId xmlns:a16="http://schemas.microsoft.com/office/drawing/2014/main" id="{D3BA1395-9F72-48C4-925E-C075BF2DF09B}"/>
                </a:ext>
              </a:extLst>
            </p:cNvPr>
            <p:cNvSpPr/>
            <p:nvPr/>
          </p:nvSpPr>
          <p:spPr>
            <a:xfrm rot="-914008" flipH="1">
              <a:off x="-201862" y="1413661"/>
              <a:ext cx="578323" cy="291387"/>
            </a:xfrm>
            <a:custGeom>
              <a:avLst/>
              <a:gdLst/>
              <a:ahLst/>
              <a:cxnLst/>
              <a:rect l="l" t="t" r="r" b="b"/>
              <a:pathLst>
                <a:path w="10720" h="5401" extrusionOk="0">
                  <a:moveTo>
                    <a:pt x="6003" y="0"/>
                  </a:moveTo>
                  <a:cubicBezTo>
                    <a:pt x="5620" y="0"/>
                    <a:pt x="5200" y="73"/>
                    <a:pt x="4826" y="155"/>
                  </a:cubicBezTo>
                  <a:cubicBezTo>
                    <a:pt x="4105" y="529"/>
                    <a:pt x="3421" y="949"/>
                    <a:pt x="2737" y="1442"/>
                  </a:cubicBezTo>
                  <a:lnTo>
                    <a:pt x="2773" y="1442"/>
                  </a:lnTo>
                  <a:cubicBezTo>
                    <a:pt x="2281" y="1788"/>
                    <a:pt x="1779" y="2126"/>
                    <a:pt x="1286" y="2509"/>
                  </a:cubicBezTo>
                  <a:cubicBezTo>
                    <a:pt x="830" y="2892"/>
                    <a:pt x="374" y="3303"/>
                    <a:pt x="0" y="3759"/>
                  </a:cubicBezTo>
                  <a:cubicBezTo>
                    <a:pt x="73" y="3759"/>
                    <a:pt x="183" y="3759"/>
                    <a:pt x="265" y="3722"/>
                  </a:cubicBezTo>
                  <a:cubicBezTo>
                    <a:pt x="411" y="3722"/>
                    <a:pt x="602" y="3686"/>
                    <a:pt x="794" y="3686"/>
                  </a:cubicBezTo>
                  <a:lnTo>
                    <a:pt x="867" y="3686"/>
                  </a:lnTo>
                  <a:cubicBezTo>
                    <a:pt x="1058" y="3722"/>
                    <a:pt x="1250" y="3722"/>
                    <a:pt x="1478" y="3759"/>
                  </a:cubicBezTo>
                  <a:cubicBezTo>
                    <a:pt x="1551" y="3759"/>
                    <a:pt x="1670" y="3804"/>
                    <a:pt x="1779" y="3841"/>
                  </a:cubicBezTo>
                  <a:cubicBezTo>
                    <a:pt x="2199" y="3914"/>
                    <a:pt x="2618" y="4032"/>
                    <a:pt x="3038" y="4215"/>
                  </a:cubicBezTo>
                  <a:cubicBezTo>
                    <a:pt x="3229" y="4297"/>
                    <a:pt x="3421" y="4406"/>
                    <a:pt x="3604" y="4489"/>
                  </a:cubicBezTo>
                  <a:cubicBezTo>
                    <a:pt x="3649" y="4525"/>
                    <a:pt x="3722" y="4562"/>
                    <a:pt x="3759" y="4562"/>
                  </a:cubicBezTo>
                  <a:cubicBezTo>
                    <a:pt x="3832" y="4598"/>
                    <a:pt x="3914" y="4671"/>
                    <a:pt x="4023" y="4717"/>
                  </a:cubicBezTo>
                  <a:cubicBezTo>
                    <a:pt x="4178" y="4826"/>
                    <a:pt x="4370" y="4945"/>
                    <a:pt x="4516" y="5091"/>
                  </a:cubicBezTo>
                  <a:cubicBezTo>
                    <a:pt x="4598" y="5173"/>
                    <a:pt x="4671" y="5209"/>
                    <a:pt x="4707" y="5282"/>
                  </a:cubicBezTo>
                  <a:cubicBezTo>
                    <a:pt x="4744" y="5319"/>
                    <a:pt x="4789" y="5355"/>
                    <a:pt x="4826" y="5401"/>
                  </a:cubicBezTo>
                  <a:lnTo>
                    <a:pt x="4826" y="5355"/>
                  </a:lnTo>
                  <a:cubicBezTo>
                    <a:pt x="5738" y="4863"/>
                    <a:pt x="6687" y="4370"/>
                    <a:pt x="7599" y="3877"/>
                  </a:cubicBezTo>
                  <a:cubicBezTo>
                    <a:pt x="8621" y="3348"/>
                    <a:pt x="9688" y="2773"/>
                    <a:pt x="10719" y="2208"/>
                  </a:cubicBezTo>
                  <a:cubicBezTo>
                    <a:pt x="10637" y="2053"/>
                    <a:pt x="10528" y="1934"/>
                    <a:pt x="10409" y="1788"/>
                  </a:cubicBezTo>
                  <a:cubicBezTo>
                    <a:pt x="10300" y="1670"/>
                    <a:pt x="10181" y="1524"/>
                    <a:pt x="9989" y="1405"/>
                  </a:cubicBezTo>
                  <a:cubicBezTo>
                    <a:pt x="9843" y="1296"/>
                    <a:pt x="9688" y="1177"/>
                    <a:pt x="9497" y="1068"/>
                  </a:cubicBezTo>
                  <a:cubicBezTo>
                    <a:pt x="9351" y="985"/>
                    <a:pt x="9159" y="876"/>
                    <a:pt x="8968" y="794"/>
                  </a:cubicBezTo>
                  <a:cubicBezTo>
                    <a:pt x="8621" y="611"/>
                    <a:pt x="8247" y="420"/>
                    <a:pt x="7827" y="301"/>
                  </a:cubicBezTo>
                  <a:cubicBezTo>
                    <a:pt x="7444" y="192"/>
                    <a:pt x="7070" y="110"/>
                    <a:pt x="6651" y="37"/>
                  </a:cubicBezTo>
                  <a:cubicBezTo>
                    <a:pt x="6459" y="37"/>
                    <a:pt x="6231" y="0"/>
                    <a:pt x="6003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6611;p77">
              <a:extLst>
                <a:ext uri="{FF2B5EF4-FFF2-40B4-BE49-F238E27FC236}">
                  <a16:creationId xmlns:a16="http://schemas.microsoft.com/office/drawing/2014/main" id="{FA25319B-87FA-4338-8F38-C4D8E6A96C8C}"/>
                </a:ext>
              </a:extLst>
            </p:cNvPr>
            <p:cNvSpPr/>
            <p:nvPr/>
          </p:nvSpPr>
          <p:spPr>
            <a:xfrm rot="-914008" flipH="1">
              <a:off x="130296" y="1687311"/>
              <a:ext cx="20716" cy="10412"/>
            </a:xfrm>
            <a:custGeom>
              <a:avLst/>
              <a:gdLst/>
              <a:ahLst/>
              <a:cxnLst/>
              <a:rect l="l" t="t" r="r" b="b"/>
              <a:pathLst>
                <a:path w="384" h="193" extrusionOk="0">
                  <a:moveTo>
                    <a:pt x="384" y="1"/>
                  </a:moveTo>
                  <a:cubicBezTo>
                    <a:pt x="229" y="74"/>
                    <a:pt x="110" y="110"/>
                    <a:pt x="0" y="192"/>
                  </a:cubicBezTo>
                  <a:lnTo>
                    <a:pt x="73" y="192"/>
                  </a:lnTo>
                  <a:cubicBezTo>
                    <a:pt x="156" y="110"/>
                    <a:pt x="265" y="74"/>
                    <a:pt x="384" y="1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6612;p77">
              <a:extLst>
                <a:ext uri="{FF2B5EF4-FFF2-40B4-BE49-F238E27FC236}">
                  <a16:creationId xmlns:a16="http://schemas.microsoft.com/office/drawing/2014/main" id="{6DCA0B91-5DEF-4713-8140-CFC433036136}"/>
                </a:ext>
              </a:extLst>
            </p:cNvPr>
            <p:cNvSpPr/>
            <p:nvPr/>
          </p:nvSpPr>
          <p:spPr>
            <a:xfrm rot="-914008" flipH="1">
              <a:off x="106878" y="1541656"/>
              <a:ext cx="227931" cy="101912"/>
            </a:xfrm>
            <a:custGeom>
              <a:avLst/>
              <a:gdLst/>
              <a:ahLst/>
              <a:cxnLst/>
              <a:rect l="l" t="t" r="r" b="b"/>
              <a:pathLst>
                <a:path w="4225" h="1889" extrusionOk="0">
                  <a:moveTo>
                    <a:pt x="119" y="1"/>
                  </a:moveTo>
                  <a:cubicBezTo>
                    <a:pt x="74" y="1"/>
                    <a:pt x="37" y="37"/>
                    <a:pt x="1" y="119"/>
                  </a:cubicBezTo>
                  <a:cubicBezTo>
                    <a:pt x="1" y="156"/>
                    <a:pt x="74" y="229"/>
                    <a:pt x="119" y="229"/>
                  </a:cubicBezTo>
                  <a:cubicBezTo>
                    <a:pt x="384" y="229"/>
                    <a:pt x="612" y="265"/>
                    <a:pt x="840" y="302"/>
                  </a:cubicBezTo>
                  <a:cubicBezTo>
                    <a:pt x="1406" y="384"/>
                    <a:pt x="1944" y="530"/>
                    <a:pt x="2437" y="758"/>
                  </a:cubicBezTo>
                  <a:cubicBezTo>
                    <a:pt x="2856" y="949"/>
                    <a:pt x="3267" y="1177"/>
                    <a:pt x="3613" y="1488"/>
                  </a:cubicBezTo>
                  <a:cubicBezTo>
                    <a:pt x="3768" y="1597"/>
                    <a:pt x="3878" y="1716"/>
                    <a:pt x="4033" y="1862"/>
                  </a:cubicBezTo>
                  <a:cubicBezTo>
                    <a:pt x="4051" y="1880"/>
                    <a:pt x="4070" y="1889"/>
                    <a:pt x="4092" y="1889"/>
                  </a:cubicBezTo>
                  <a:cubicBezTo>
                    <a:pt x="4115" y="1889"/>
                    <a:pt x="4143" y="1880"/>
                    <a:pt x="4179" y="1862"/>
                  </a:cubicBezTo>
                  <a:cubicBezTo>
                    <a:pt x="4225" y="1825"/>
                    <a:pt x="4225" y="1752"/>
                    <a:pt x="4179" y="1716"/>
                  </a:cubicBezTo>
                  <a:cubicBezTo>
                    <a:pt x="3650" y="1177"/>
                    <a:pt x="3002" y="758"/>
                    <a:pt x="2318" y="493"/>
                  </a:cubicBezTo>
                  <a:cubicBezTo>
                    <a:pt x="1634" y="192"/>
                    <a:pt x="877" y="37"/>
                    <a:pt x="119" y="1"/>
                  </a:cubicBezTo>
                  <a:close/>
                </a:path>
              </a:pathLst>
            </a:custGeom>
            <a:solidFill>
              <a:srgbClr val="CB7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6613;p77">
              <a:extLst>
                <a:ext uri="{FF2B5EF4-FFF2-40B4-BE49-F238E27FC236}">
                  <a16:creationId xmlns:a16="http://schemas.microsoft.com/office/drawing/2014/main" id="{A0A76387-139A-4B9B-A149-BDA5D0B84C65}"/>
                </a:ext>
              </a:extLst>
            </p:cNvPr>
            <p:cNvSpPr/>
            <p:nvPr/>
          </p:nvSpPr>
          <p:spPr>
            <a:xfrm rot="-914008" flipH="1">
              <a:off x="66762" y="1524238"/>
              <a:ext cx="233865" cy="103747"/>
            </a:xfrm>
            <a:custGeom>
              <a:avLst/>
              <a:gdLst/>
              <a:ahLst/>
              <a:cxnLst/>
              <a:rect l="l" t="t" r="r" b="b"/>
              <a:pathLst>
                <a:path w="4335" h="1923" extrusionOk="0">
                  <a:moveTo>
                    <a:pt x="120" y="1"/>
                  </a:moveTo>
                  <a:cubicBezTo>
                    <a:pt x="83" y="37"/>
                    <a:pt x="47" y="37"/>
                    <a:pt x="47" y="74"/>
                  </a:cubicBezTo>
                  <a:cubicBezTo>
                    <a:pt x="47" y="74"/>
                    <a:pt x="1" y="110"/>
                    <a:pt x="47" y="156"/>
                  </a:cubicBezTo>
                  <a:cubicBezTo>
                    <a:pt x="47" y="192"/>
                    <a:pt x="47" y="192"/>
                    <a:pt x="83" y="229"/>
                  </a:cubicBezTo>
                  <a:lnTo>
                    <a:pt x="229" y="229"/>
                  </a:lnTo>
                  <a:cubicBezTo>
                    <a:pt x="342" y="214"/>
                    <a:pt x="454" y="205"/>
                    <a:pt x="568" y="205"/>
                  </a:cubicBezTo>
                  <a:cubicBezTo>
                    <a:pt x="728" y="205"/>
                    <a:pt x="892" y="223"/>
                    <a:pt x="1068" y="265"/>
                  </a:cubicBezTo>
                  <a:cubicBezTo>
                    <a:pt x="1451" y="302"/>
                    <a:pt x="1871" y="457"/>
                    <a:pt x="2245" y="612"/>
                  </a:cubicBezTo>
                  <a:cubicBezTo>
                    <a:pt x="2820" y="877"/>
                    <a:pt x="3349" y="1214"/>
                    <a:pt x="3805" y="1597"/>
                  </a:cubicBezTo>
                  <a:cubicBezTo>
                    <a:pt x="3924" y="1707"/>
                    <a:pt x="4033" y="1789"/>
                    <a:pt x="4152" y="1862"/>
                  </a:cubicBezTo>
                  <a:cubicBezTo>
                    <a:pt x="4173" y="1905"/>
                    <a:pt x="4194" y="1922"/>
                    <a:pt x="4223" y="1922"/>
                  </a:cubicBezTo>
                  <a:cubicBezTo>
                    <a:pt x="4244" y="1922"/>
                    <a:pt x="4267" y="1914"/>
                    <a:pt x="4298" y="1898"/>
                  </a:cubicBezTo>
                  <a:cubicBezTo>
                    <a:pt x="4334" y="1862"/>
                    <a:pt x="4334" y="1789"/>
                    <a:pt x="4298" y="1752"/>
                  </a:cubicBezTo>
                  <a:cubicBezTo>
                    <a:pt x="3732" y="1214"/>
                    <a:pt x="3084" y="758"/>
                    <a:pt x="2364" y="457"/>
                  </a:cubicBezTo>
                  <a:cubicBezTo>
                    <a:pt x="2017" y="265"/>
                    <a:pt x="1643" y="156"/>
                    <a:pt x="1260" y="74"/>
                  </a:cubicBezTo>
                  <a:cubicBezTo>
                    <a:pt x="1068" y="37"/>
                    <a:pt x="877" y="1"/>
                    <a:pt x="685" y="1"/>
                  </a:cubicBezTo>
                  <a:close/>
                </a:path>
              </a:pathLst>
            </a:custGeom>
            <a:solidFill>
              <a:srgbClr val="CB7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6614;p77">
              <a:extLst>
                <a:ext uri="{FF2B5EF4-FFF2-40B4-BE49-F238E27FC236}">
                  <a16:creationId xmlns:a16="http://schemas.microsoft.com/office/drawing/2014/main" id="{3E44E03F-8639-48A5-AFA0-11F05311C02B}"/>
                </a:ext>
              </a:extLst>
            </p:cNvPr>
            <p:cNvSpPr/>
            <p:nvPr/>
          </p:nvSpPr>
          <p:spPr>
            <a:xfrm rot="-914008" flipH="1">
              <a:off x="31121" y="1506524"/>
              <a:ext cx="219515" cy="115076"/>
            </a:xfrm>
            <a:custGeom>
              <a:avLst/>
              <a:gdLst/>
              <a:ahLst/>
              <a:cxnLst/>
              <a:rect l="l" t="t" r="r" b="b"/>
              <a:pathLst>
                <a:path w="4069" h="2133" extrusionOk="0">
                  <a:moveTo>
                    <a:pt x="37" y="1"/>
                  </a:moveTo>
                  <a:lnTo>
                    <a:pt x="37" y="74"/>
                  </a:lnTo>
                  <a:cubicBezTo>
                    <a:pt x="0" y="110"/>
                    <a:pt x="37" y="147"/>
                    <a:pt x="37" y="147"/>
                  </a:cubicBezTo>
                  <a:cubicBezTo>
                    <a:pt x="73" y="183"/>
                    <a:pt x="119" y="183"/>
                    <a:pt x="119" y="183"/>
                  </a:cubicBezTo>
                  <a:cubicBezTo>
                    <a:pt x="155" y="183"/>
                    <a:pt x="155" y="183"/>
                    <a:pt x="155" y="229"/>
                  </a:cubicBezTo>
                  <a:cubicBezTo>
                    <a:pt x="803" y="302"/>
                    <a:pt x="1405" y="493"/>
                    <a:pt x="1980" y="758"/>
                  </a:cubicBezTo>
                  <a:cubicBezTo>
                    <a:pt x="2472" y="950"/>
                    <a:pt x="2929" y="1251"/>
                    <a:pt x="3348" y="1597"/>
                  </a:cubicBezTo>
                  <a:cubicBezTo>
                    <a:pt x="3540" y="1743"/>
                    <a:pt x="3722" y="1898"/>
                    <a:pt x="3877" y="2090"/>
                  </a:cubicBezTo>
                  <a:cubicBezTo>
                    <a:pt x="3898" y="2111"/>
                    <a:pt x="3935" y="2132"/>
                    <a:pt x="3969" y="2132"/>
                  </a:cubicBezTo>
                  <a:cubicBezTo>
                    <a:pt x="3993" y="2132"/>
                    <a:pt x="4017" y="2121"/>
                    <a:pt x="4032" y="2090"/>
                  </a:cubicBezTo>
                  <a:cubicBezTo>
                    <a:pt x="4069" y="2053"/>
                    <a:pt x="4069" y="2008"/>
                    <a:pt x="4032" y="1935"/>
                  </a:cubicBezTo>
                  <a:cubicBezTo>
                    <a:pt x="3540" y="1406"/>
                    <a:pt x="2929" y="950"/>
                    <a:pt x="2244" y="639"/>
                  </a:cubicBezTo>
                  <a:cubicBezTo>
                    <a:pt x="1597" y="302"/>
                    <a:pt x="876" y="110"/>
                    <a:pt x="119" y="1"/>
                  </a:cubicBezTo>
                  <a:close/>
                </a:path>
              </a:pathLst>
            </a:custGeom>
            <a:solidFill>
              <a:srgbClr val="CB7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6615;p77">
              <a:extLst>
                <a:ext uri="{FF2B5EF4-FFF2-40B4-BE49-F238E27FC236}">
                  <a16:creationId xmlns:a16="http://schemas.microsoft.com/office/drawing/2014/main" id="{04C166C4-3623-4CEF-BD0B-F4B3261C98DA}"/>
                </a:ext>
              </a:extLst>
            </p:cNvPr>
            <p:cNvSpPr/>
            <p:nvPr/>
          </p:nvSpPr>
          <p:spPr>
            <a:xfrm rot="-914008" flipH="1">
              <a:off x="6564" y="1543328"/>
              <a:ext cx="102393" cy="79307"/>
            </a:xfrm>
            <a:custGeom>
              <a:avLst/>
              <a:gdLst/>
              <a:ahLst/>
              <a:cxnLst/>
              <a:rect l="l" t="t" r="r" b="b"/>
              <a:pathLst>
                <a:path w="1898" h="1470" extrusionOk="0">
                  <a:moveTo>
                    <a:pt x="110" y="0"/>
                  </a:moveTo>
                  <a:cubicBezTo>
                    <a:pt x="110" y="0"/>
                    <a:pt x="73" y="0"/>
                    <a:pt x="73" y="37"/>
                  </a:cubicBezTo>
                  <a:cubicBezTo>
                    <a:pt x="37" y="37"/>
                    <a:pt x="37" y="73"/>
                    <a:pt x="37" y="73"/>
                  </a:cubicBezTo>
                  <a:cubicBezTo>
                    <a:pt x="0" y="110"/>
                    <a:pt x="0" y="146"/>
                    <a:pt x="37" y="146"/>
                  </a:cubicBezTo>
                  <a:cubicBezTo>
                    <a:pt x="37" y="192"/>
                    <a:pt x="73" y="228"/>
                    <a:pt x="73" y="228"/>
                  </a:cubicBezTo>
                  <a:lnTo>
                    <a:pt x="110" y="228"/>
                  </a:lnTo>
                  <a:cubicBezTo>
                    <a:pt x="456" y="374"/>
                    <a:pt x="794" y="602"/>
                    <a:pt x="1104" y="831"/>
                  </a:cubicBezTo>
                  <a:cubicBezTo>
                    <a:pt x="1332" y="1022"/>
                    <a:pt x="1514" y="1214"/>
                    <a:pt x="1706" y="1442"/>
                  </a:cubicBezTo>
                  <a:cubicBezTo>
                    <a:pt x="1724" y="1460"/>
                    <a:pt x="1754" y="1469"/>
                    <a:pt x="1784" y="1469"/>
                  </a:cubicBezTo>
                  <a:cubicBezTo>
                    <a:pt x="1813" y="1469"/>
                    <a:pt x="1843" y="1460"/>
                    <a:pt x="1861" y="1442"/>
                  </a:cubicBezTo>
                  <a:cubicBezTo>
                    <a:pt x="1898" y="1405"/>
                    <a:pt x="1898" y="1369"/>
                    <a:pt x="1861" y="1287"/>
                  </a:cubicBezTo>
                  <a:cubicBezTo>
                    <a:pt x="1633" y="1022"/>
                    <a:pt x="1368" y="794"/>
                    <a:pt x="1104" y="566"/>
                  </a:cubicBezTo>
                  <a:cubicBezTo>
                    <a:pt x="794" y="338"/>
                    <a:pt x="493" y="146"/>
                    <a:pt x="146" y="0"/>
                  </a:cubicBezTo>
                  <a:close/>
                </a:path>
              </a:pathLst>
            </a:custGeom>
            <a:solidFill>
              <a:srgbClr val="CB7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6616;p77">
              <a:extLst>
                <a:ext uri="{FF2B5EF4-FFF2-40B4-BE49-F238E27FC236}">
                  <a16:creationId xmlns:a16="http://schemas.microsoft.com/office/drawing/2014/main" id="{C85AB9FC-6FC0-424B-BD86-E8AB28DB17B8}"/>
                </a:ext>
              </a:extLst>
            </p:cNvPr>
            <p:cNvSpPr/>
            <p:nvPr/>
          </p:nvSpPr>
          <p:spPr>
            <a:xfrm rot="-914008" flipH="1">
              <a:off x="-49415" y="1467043"/>
              <a:ext cx="202791" cy="118152"/>
            </a:xfrm>
            <a:custGeom>
              <a:avLst/>
              <a:gdLst/>
              <a:ahLst/>
              <a:cxnLst/>
              <a:rect l="l" t="t" r="r" b="b"/>
              <a:pathLst>
                <a:path w="3759" h="2190" extrusionOk="0">
                  <a:moveTo>
                    <a:pt x="37" y="0"/>
                  </a:moveTo>
                  <a:cubicBezTo>
                    <a:pt x="37" y="37"/>
                    <a:pt x="0" y="37"/>
                    <a:pt x="0" y="73"/>
                  </a:cubicBezTo>
                  <a:lnTo>
                    <a:pt x="0" y="146"/>
                  </a:lnTo>
                  <a:cubicBezTo>
                    <a:pt x="37" y="183"/>
                    <a:pt x="37" y="183"/>
                    <a:pt x="73" y="183"/>
                  </a:cubicBezTo>
                  <a:cubicBezTo>
                    <a:pt x="529" y="302"/>
                    <a:pt x="985" y="457"/>
                    <a:pt x="1405" y="639"/>
                  </a:cubicBezTo>
                  <a:lnTo>
                    <a:pt x="1369" y="603"/>
                  </a:lnTo>
                  <a:lnTo>
                    <a:pt x="1369" y="603"/>
                  </a:lnTo>
                  <a:cubicBezTo>
                    <a:pt x="1980" y="913"/>
                    <a:pt x="2545" y="1250"/>
                    <a:pt x="3075" y="1670"/>
                  </a:cubicBezTo>
                  <a:cubicBezTo>
                    <a:pt x="3230" y="1825"/>
                    <a:pt x="3421" y="1971"/>
                    <a:pt x="3576" y="2163"/>
                  </a:cubicBezTo>
                  <a:cubicBezTo>
                    <a:pt x="3595" y="2181"/>
                    <a:pt x="3622" y="2190"/>
                    <a:pt x="3649" y="2190"/>
                  </a:cubicBezTo>
                  <a:cubicBezTo>
                    <a:pt x="3677" y="2190"/>
                    <a:pt x="3704" y="2181"/>
                    <a:pt x="3722" y="2163"/>
                  </a:cubicBezTo>
                  <a:cubicBezTo>
                    <a:pt x="3759" y="2126"/>
                    <a:pt x="3759" y="2053"/>
                    <a:pt x="3722" y="2007"/>
                  </a:cubicBezTo>
                  <a:cubicBezTo>
                    <a:pt x="3230" y="1515"/>
                    <a:pt x="2701" y="1095"/>
                    <a:pt x="2089" y="758"/>
                  </a:cubicBezTo>
                  <a:cubicBezTo>
                    <a:pt x="1788" y="566"/>
                    <a:pt x="1442" y="411"/>
                    <a:pt x="1104" y="265"/>
                  </a:cubicBezTo>
                  <a:cubicBezTo>
                    <a:pt x="794" y="146"/>
                    <a:pt x="456" y="37"/>
                    <a:pt x="155" y="0"/>
                  </a:cubicBezTo>
                  <a:close/>
                </a:path>
              </a:pathLst>
            </a:custGeom>
            <a:solidFill>
              <a:srgbClr val="CB7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6617;p77">
              <a:extLst>
                <a:ext uri="{FF2B5EF4-FFF2-40B4-BE49-F238E27FC236}">
                  <a16:creationId xmlns:a16="http://schemas.microsoft.com/office/drawing/2014/main" id="{22929F43-BD66-453B-A01A-33AA354A13E4}"/>
                </a:ext>
              </a:extLst>
            </p:cNvPr>
            <p:cNvSpPr/>
            <p:nvPr/>
          </p:nvSpPr>
          <p:spPr>
            <a:xfrm rot="-914008" flipH="1">
              <a:off x="-104764" y="1453082"/>
              <a:ext cx="209211" cy="113242"/>
            </a:xfrm>
            <a:custGeom>
              <a:avLst/>
              <a:gdLst/>
              <a:ahLst/>
              <a:cxnLst/>
              <a:rect l="l" t="t" r="r" b="b"/>
              <a:pathLst>
                <a:path w="3878" h="2099" extrusionOk="0">
                  <a:moveTo>
                    <a:pt x="119" y="1"/>
                  </a:moveTo>
                  <a:cubicBezTo>
                    <a:pt x="83" y="1"/>
                    <a:pt x="1" y="1"/>
                    <a:pt x="1" y="83"/>
                  </a:cubicBezTo>
                  <a:cubicBezTo>
                    <a:pt x="1" y="119"/>
                    <a:pt x="1" y="192"/>
                    <a:pt x="83" y="192"/>
                  </a:cubicBezTo>
                  <a:cubicBezTo>
                    <a:pt x="649" y="347"/>
                    <a:pt x="1223" y="539"/>
                    <a:pt x="1752" y="804"/>
                  </a:cubicBezTo>
                  <a:lnTo>
                    <a:pt x="1752" y="767"/>
                  </a:lnTo>
                  <a:cubicBezTo>
                    <a:pt x="2327" y="1032"/>
                    <a:pt x="2856" y="1369"/>
                    <a:pt x="3349" y="1789"/>
                  </a:cubicBezTo>
                  <a:cubicBezTo>
                    <a:pt x="3467" y="1871"/>
                    <a:pt x="3577" y="1944"/>
                    <a:pt x="3650" y="2053"/>
                  </a:cubicBezTo>
                  <a:cubicBezTo>
                    <a:pt x="3696" y="2053"/>
                    <a:pt x="3732" y="2099"/>
                    <a:pt x="3732" y="2099"/>
                  </a:cubicBezTo>
                  <a:cubicBezTo>
                    <a:pt x="3769" y="2099"/>
                    <a:pt x="3805" y="2099"/>
                    <a:pt x="3805" y="2053"/>
                  </a:cubicBezTo>
                  <a:cubicBezTo>
                    <a:pt x="3878" y="2017"/>
                    <a:pt x="3878" y="1944"/>
                    <a:pt x="3842" y="1907"/>
                  </a:cubicBezTo>
                  <a:cubicBezTo>
                    <a:pt x="3577" y="1679"/>
                    <a:pt x="3312" y="1451"/>
                    <a:pt x="3011" y="1223"/>
                  </a:cubicBezTo>
                  <a:cubicBezTo>
                    <a:pt x="2738" y="1032"/>
                    <a:pt x="2437" y="877"/>
                    <a:pt x="2099" y="685"/>
                  </a:cubicBezTo>
                  <a:cubicBezTo>
                    <a:pt x="1488" y="384"/>
                    <a:pt x="804" y="156"/>
                    <a:pt x="156" y="1"/>
                  </a:cubicBezTo>
                  <a:close/>
                </a:path>
              </a:pathLst>
            </a:custGeom>
            <a:solidFill>
              <a:srgbClr val="CB7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6618;p77">
              <a:extLst>
                <a:ext uri="{FF2B5EF4-FFF2-40B4-BE49-F238E27FC236}">
                  <a16:creationId xmlns:a16="http://schemas.microsoft.com/office/drawing/2014/main" id="{46A50457-1DD3-4B57-A0DA-852BDDB71D8C}"/>
                </a:ext>
              </a:extLst>
            </p:cNvPr>
            <p:cNvSpPr/>
            <p:nvPr/>
          </p:nvSpPr>
          <p:spPr>
            <a:xfrm rot="-914008" flipH="1">
              <a:off x="-146789" y="1464345"/>
              <a:ext cx="162438" cy="88155"/>
            </a:xfrm>
            <a:custGeom>
              <a:avLst/>
              <a:gdLst/>
              <a:ahLst/>
              <a:cxnLst/>
              <a:rect l="l" t="t" r="r" b="b"/>
              <a:pathLst>
                <a:path w="3011" h="1634" extrusionOk="0">
                  <a:moveTo>
                    <a:pt x="119" y="0"/>
                  </a:moveTo>
                  <a:cubicBezTo>
                    <a:pt x="82" y="0"/>
                    <a:pt x="0" y="0"/>
                    <a:pt x="0" y="73"/>
                  </a:cubicBezTo>
                  <a:cubicBezTo>
                    <a:pt x="0" y="110"/>
                    <a:pt x="0" y="192"/>
                    <a:pt x="82" y="192"/>
                  </a:cubicBezTo>
                  <a:cubicBezTo>
                    <a:pt x="502" y="301"/>
                    <a:pt x="958" y="456"/>
                    <a:pt x="1332" y="648"/>
                  </a:cubicBezTo>
                  <a:cubicBezTo>
                    <a:pt x="1787" y="839"/>
                    <a:pt x="2242" y="1103"/>
                    <a:pt x="2661" y="1439"/>
                  </a:cubicBezTo>
                  <a:lnTo>
                    <a:pt x="2661" y="1439"/>
                  </a:lnTo>
                  <a:cubicBezTo>
                    <a:pt x="2714" y="1494"/>
                    <a:pt x="2751" y="1536"/>
                    <a:pt x="2819" y="1597"/>
                  </a:cubicBezTo>
                  <a:cubicBezTo>
                    <a:pt x="2819" y="1597"/>
                    <a:pt x="2856" y="1633"/>
                    <a:pt x="2892" y="1633"/>
                  </a:cubicBezTo>
                  <a:cubicBezTo>
                    <a:pt x="2929" y="1633"/>
                    <a:pt x="2929" y="1597"/>
                    <a:pt x="2965" y="1597"/>
                  </a:cubicBezTo>
                  <a:cubicBezTo>
                    <a:pt x="3011" y="1560"/>
                    <a:pt x="3011" y="1478"/>
                    <a:pt x="2965" y="1442"/>
                  </a:cubicBezTo>
                  <a:cubicBezTo>
                    <a:pt x="2591" y="1068"/>
                    <a:pt x="2135" y="757"/>
                    <a:pt x="1642" y="529"/>
                  </a:cubicBezTo>
                  <a:cubicBezTo>
                    <a:pt x="1186" y="301"/>
                    <a:pt x="648" y="110"/>
                    <a:pt x="155" y="0"/>
                  </a:cubicBezTo>
                  <a:close/>
                </a:path>
              </a:pathLst>
            </a:custGeom>
            <a:solidFill>
              <a:srgbClr val="CB7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6619;p77">
              <a:extLst>
                <a:ext uri="{FF2B5EF4-FFF2-40B4-BE49-F238E27FC236}">
                  <a16:creationId xmlns:a16="http://schemas.microsoft.com/office/drawing/2014/main" id="{10B20A02-CD2A-4F30-B4C4-0756A6831E92}"/>
                </a:ext>
              </a:extLst>
            </p:cNvPr>
            <p:cNvSpPr/>
            <p:nvPr/>
          </p:nvSpPr>
          <p:spPr>
            <a:xfrm rot="-914008" flipH="1">
              <a:off x="366519" y="1444087"/>
              <a:ext cx="92089" cy="49311"/>
            </a:xfrm>
            <a:custGeom>
              <a:avLst/>
              <a:gdLst/>
              <a:ahLst/>
              <a:cxnLst/>
              <a:rect l="l" t="t" r="r" b="b"/>
              <a:pathLst>
                <a:path w="1707" h="914" extrusionOk="0">
                  <a:moveTo>
                    <a:pt x="110" y="1"/>
                  </a:moveTo>
                  <a:cubicBezTo>
                    <a:pt x="73" y="1"/>
                    <a:pt x="37" y="37"/>
                    <a:pt x="1" y="74"/>
                  </a:cubicBezTo>
                  <a:cubicBezTo>
                    <a:pt x="1" y="147"/>
                    <a:pt x="37" y="183"/>
                    <a:pt x="73" y="229"/>
                  </a:cubicBezTo>
                  <a:cubicBezTo>
                    <a:pt x="338" y="302"/>
                    <a:pt x="612" y="375"/>
                    <a:pt x="876" y="493"/>
                  </a:cubicBezTo>
                  <a:cubicBezTo>
                    <a:pt x="1104" y="603"/>
                    <a:pt x="1332" y="722"/>
                    <a:pt x="1560" y="913"/>
                  </a:cubicBezTo>
                  <a:lnTo>
                    <a:pt x="1633" y="913"/>
                  </a:lnTo>
                  <a:cubicBezTo>
                    <a:pt x="1670" y="913"/>
                    <a:pt x="1706" y="913"/>
                    <a:pt x="1706" y="868"/>
                  </a:cubicBezTo>
                  <a:lnTo>
                    <a:pt x="1706" y="795"/>
                  </a:lnTo>
                  <a:cubicBezTo>
                    <a:pt x="1706" y="758"/>
                    <a:pt x="1706" y="758"/>
                    <a:pt x="1670" y="722"/>
                  </a:cubicBezTo>
                  <a:cubicBezTo>
                    <a:pt x="1250" y="375"/>
                    <a:pt x="685" y="147"/>
                    <a:pt x="156" y="1"/>
                  </a:cubicBezTo>
                  <a:close/>
                </a:path>
              </a:pathLst>
            </a:custGeom>
            <a:solidFill>
              <a:srgbClr val="CB7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6620;p77">
              <a:extLst>
                <a:ext uri="{FF2B5EF4-FFF2-40B4-BE49-F238E27FC236}">
                  <a16:creationId xmlns:a16="http://schemas.microsoft.com/office/drawing/2014/main" id="{349AB4FB-3043-4122-A45C-DED7A869219D}"/>
                </a:ext>
              </a:extLst>
            </p:cNvPr>
            <p:cNvSpPr/>
            <p:nvPr/>
          </p:nvSpPr>
          <p:spPr>
            <a:xfrm rot="-914008" flipH="1">
              <a:off x="337033" y="1388953"/>
              <a:ext cx="184610" cy="73103"/>
            </a:xfrm>
            <a:custGeom>
              <a:avLst/>
              <a:gdLst/>
              <a:ahLst/>
              <a:cxnLst/>
              <a:rect l="l" t="t" r="r" b="b"/>
              <a:pathLst>
                <a:path w="3422" h="1355" extrusionOk="0">
                  <a:moveTo>
                    <a:pt x="110" y="1"/>
                  </a:moveTo>
                  <a:cubicBezTo>
                    <a:pt x="37" y="1"/>
                    <a:pt x="0" y="74"/>
                    <a:pt x="0" y="110"/>
                  </a:cubicBezTo>
                  <a:cubicBezTo>
                    <a:pt x="0" y="183"/>
                    <a:pt x="37" y="229"/>
                    <a:pt x="110" y="229"/>
                  </a:cubicBezTo>
                  <a:cubicBezTo>
                    <a:pt x="338" y="229"/>
                    <a:pt x="566" y="265"/>
                    <a:pt x="794" y="302"/>
                  </a:cubicBezTo>
                  <a:cubicBezTo>
                    <a:pt x="1250" y="375"/>
                    <a:pt x="1706" y="493"/>
                    <a:pt x="2126" y="721"/>
                  </a:cubicBezTo>
                  <a:lnTo>
                    <a:pt x="2089" y="685"/>
                  </a:lnTo>
                  <a:lnTo>
                    <a:pt x="2089" y="685"/>
                  </a:lnTo>
                  <a:cubicBezTo>
                    <a:pt x="2509" y="867"/>
                    <a:pt x="2892" y="1095"/>
                    <a:pt x="3230" y="1323"/>
                  </a:cubicBezTo>
                  <a:cubicBezTo>
                    <a:pt x="3261" y="1343"/>
                    <a:pt x="3287" y="1354"/>
                    <a:pt x="3309" y="1354"/>
                  </a:cubicBezTo>
                  <a:cubicBezTo>
                    <a:pt x="3340" y="1354"/>
                    <a:pt x="3364" y="1334"/>
                    <a:pt x="3385" y="1287"/>
                  </a:cubicBezTo>
                  <a:cubicBezTo>
                    <a:pt x="3421" y="1250"/>
                    <a:pt x="3421" y="1177"/>
                    <a:pt x="3348" y="1141"/>
                  </a:cubicBezTo>
                  <a:cubicBezTo>
                    <a:pt x="2892" y="831"/>
                    <a:pt x="2354" y="566"/>
                    <a:pt x="1825" y="338"/>
                  </a:cubicBezTo>
                  <a:cubicBezTo>
                    <a:pt x="1296" y="147"/>
                    <a:pt x="721" y="1"/>
                    <a:pt x="110" y="1"/>
                  </a:cubicBezTo>
                  <a:close/>
                </a:path>
              </a:pathLst>
            </a:custGeom>
            <a:solidFill>
              <a:srgbClr val="CB7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6621;p77">
              <a:extLst>
                <a:ext uri="{FF2B5EF4-FFF2-40B4-BE49-F238E27FC236}">
                  <a16:creationId xmlns:a16="http://schemas.microsoft.com/office/drawing/2014/main" id="{6D581000-639D-4F4E-9D43-DFE4C552CA58}"/>
                </a:ext>
              </a:extLst>
            </p:cNvPr>
            <p:cNvSpPr/>
            <p:nvPr/>
          </p:nvSpPr>
          <p:spPr>
            <a:xfrm rot="-914008" flipH="1">
              <a:off x="305088" y="1373840"/>
              <a:ext cx="153590" cy="74937"/>
            </a:xfrm>
            <a:custGeom>
              <a:avLst/>
              <a:gdLst/>
              <a:ahLst/>
              <a:cxnLst/>
              <a:rect l="l" t="t" r="r" b="b"/>
              <a:pathLst>
                <a:path w="2847" h="1389" extrusionOk="0">
                  <a:moveTo>
                    <a:pt x="110" y="1"/>
                  </a:moveTo>
                  <a:cubicBezTo>
                    <a:pt x="73" y="1"/>
                    <a:pt x="37" y="1"/>
                    <a:pt x="37" y="46"/>
                  </a:cubicBezTo>
                  <a:cubicBezTo>
                    <a:pt x="0" y="46"/>
                    <a:pt x="0" y="83"/>
                    <a:pt x="0" y="119"/>
                  </a:cubicBezTo>
                  <a:cubicBezTo>
                    <a:pt x="0" y="119"/>
                    <a:pt x="0" y="156"/>
                    <a:pt x="37" y="192"/>
                  </a:cubicBezTo>
                  <a:cubicBezTo>
                    <a:pt x="37" y="192"/>
                    <a:pt x="73" y="229"/>
                    <a:pt x="110" y="229"/>
                  </a:cubicBezTo>
                  <a:lnTo>
                    <a:pt x="229" y="229"/>
                  </a:lnTo>
                  <a:cubicBezTo>
                    <a:pt x="603" y="311"/>
                    <a:pt x="1022" y="421"/>
                    <a:pt x="1405" y="612"/>
                  </a:cubicBezTo>
                  <a:lnTo>
                    <a:pt x="1369" y="612"/>
                  </a:lnTo>
                  <a:cubicBezTo>
                    <a:pt x="1825" y="804"/>
                    <a:pt x="2236" y="1068"/>
                    <a:pt x="2655" y="1369"/>
                  </a:cubicBezTo>
                  <a:cubicBezTo>
                    <a:pt x="2666" y="1383"/>
                    <a:pt x="2681" y="1388"/>
                    <a:pt x="2698" y="1388"/>
                  </a:cubicBezTo>
                  <a:cubicBezTo>
                    <a:pt x="2737" y="1388"/>
                    <a:pt x="2785" y="1358"/>
                    <a:pt x="2810" y="1333"/>
                  </a:cubicBezTo>
                  <a:cubicBezTo>
                    <a:pt x="2847" y="1296"/>
                    <a:pt x="2810" y="1223"/>
                    <a:pt x="2774" y="1187"/>
                  </a:cubicBezTo>
                  <a:cubicBezTo>
                    <a:pt x="2391" y="913"/>
                    <a:pt x="1971" y="649"/>
                    <a:pt x="1515" y="421"/>
                  </a:cubicBezTo>
                  <a:cubicBezTo>
                    <a:pt x="1287" y="348"/>
                    <a:pt x="1059" y="229"/>
                    <a:pt x="831" y="156"/>
                  </a:cubicBezTo>
                  <a:cubicBezTo>
                    <a:pt x="603" y="83"/>
                    <a:pt x="338" y="46"/>
                    <a:pt x="110" y="1"/>
                  </a:cubicBezTo>
                  <a:close/>
                </a:path>
              </a:pathLst>
            </a:custGeom>
            <a:solidFill>
              <a:srgbClr val="CB7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6622;p77">
              <a:extLst>
                <a:ext uri="{FF2B5EF4-FFF2-40B4-BE49-F238E27FC236}">
                  <a16:creationId xmlns:a16="http://schemas.microsoft.com/office/drawing/2014/main" id="{7B2A8B1B-287B-4453-9A62-1070EE2FF8DD}"/>
                </a:ext>
              </a:extLst>
            </p:cNvPr>
            <p:cNvSpPr/>
            <p:nvPr/>
          </p:nvSpPr>
          <p:spPr>
            <a:xfrm rot="-914008" flipH="1">
              <a:off x="268900" y="1359012"/>
              <a:ext cx="147710" cy="75746"/>
            </a:xfrm>
            <a:custGeom>
              <a:avLst/>
              <a:gdLst/>
              <a:ahLst/>
              <a:cxnLst/>
              <a:rect l="l" t="t" r="r" b="b"/>
              <a:pathLst>
                <a:path w="2738" h="1404" extrusionOk="0">
                  <a:moveTo>
                    <a:pt x="74" y="1"/>
                  </a:moveTo>
                  <a:lnTo>
                    <a:pt x="37" y="46"/>
                  </a:lnTo>
                  <a:cubicBezTo>
                    <a:pt x="1" y="46"/>
                    <a:pt x="1" y="83"/>
                    <a:pt x="1" y="83"/>
                  </a:cubicBezTo>
                  <a:lnTo>
                    <a:pt x="1" y="192"/>
                  </a:lnTo>
                  <a:cubicBezTo>
                    <a:pt x="1" y="192"/>
                    <a:pt x="37" y="229"/>
                    <a:pt x="74" y="229"/>
                  </a:cubicBezTo>
                  <a:cubicBezTo>
                    <a:pt x="530" y="311"/>
                    <a:pt x="986" y="457"/>
                    <a:pt x="1406" y="648"/>
                  </a:cubicBezTo>
                  <a:lnTo>
                    <a:pt x="1369" y="612"/>
                  </a:lnTo>
                  <a:lnTo>
                    <a:pt x="1369" y="612"/>
                  </a:lnTo>
                  <a:cubicBezTo>
                    <a:pt x="1707" y="804"/>
                    <a:pt x="2053" y="995"/>
                    <a:pt x="2354" y="1260"/>
                  </a:cubicBezTo>
                  <a:lnTo>
                    <a:pt x="2354" y="1223"/>
                  </a:lnTo>
                  <a:cubicBezTo>
                    <a:pt x="2391" y="1260"/>
                    <a:pt x="2464" y="1333"/>
                    <a:pt x="2509" y="1369"/>
                  </a:cubicBezTo>
                  <a:cubicBezTo>
                    <a:pt x="2528" y="1392"/>
                    <a:pt x="2555" y="1403"/>
                    <a:pt x="2582" y="1403"/>
                  </a:cubicBezTo>
                  <a:cubicBezTo>
                    <a:pt x="2610" y="1403"/>
                    <a:pt x="2637" y="1392"/>
                    <a:pt x="2655" y="1369"/>
                  </a:cubicBezTo>
                  <a:cubicBezTo>
                    <a:pt x="2692" y="1333"/>
                    <a:pt x="2737" y="1260"/>
                    <a:pt x="2655" y="1223"/>
                  </a:cubicBezTo>
                  <a:cubicBezTo>
                    <a:pt x="2318" y="913"/>
                    <a:pt x="1935" y="648"/>
                    <a:pt x="1479" y="457"/>
                  </a:cubicBezTo>
                  <a:cubicBezTo>
                    <a:pt x="1059" y="229"/>
                    <a:pt x="603" y="119"/>
                    <a:pt x="110" y="1"/>
                  </a:cubicBezTo>
                  <a:close/>
                </a:path>
              </a:pathLst>
            </a:custGeom>
            <a:solidFill>
              <a:srgbClr val="CB7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6623;p77">
              <a:extLst>
                <a:ext uri="{FF2B5EF4-FFF2-40B4-BE49-F238E27FC236}">
                  <a16:creationId xmlns:a16="http://schemas.microsoft.com/office/drawing/2014/main" id="{5F5A4C97-2FEB-41A6-BF0A-F5D8F6759122}"/>
                </a:ext>
              </a:extLst>
            </p:cNvPr>
            <p:cNvSpPr/>
            <p:nvPr/>
          </p:nvSpPr>
          <p:spPr>
            <a:xfrm rot="-914008" flipH="1">
              <a:off x="242131" y="1344814"/>
              <a:ext cx="137352" cy="77311"/>
            </a:xfrm>
            <a:custGeom>
              <a:avLst/>
              <a:gdLst/>
              <a:ahLst/>
              <a:cxnLst/>
              <a:rect l="l" t="t" r="r" b="b"/>
              <a:pathLst>
                <a:path w="2546" h="1433" extrusionOk="0">
                  <a:moveTo>
                    <a:pt x="119" y="0"/>
                  </a:moveTo>
                  <a:cubicBezTo>
                    <a:pt x="83" y="0"/>
                    <a:pt x="37" y="37"/>
                    <a:pt x="1" y="73"/>
                  </a:cubicBezTo>
                  <a:cubicBezTo>
                    <a:pt x="1" y="146"/>
                    <a:pt x="37" y="183"/>
                    <a:pt x="83" y="228"/>
                  </a:cubicBezTo>
                  <a:cubicBezTo>
                    <a:pt x="457" y="338"/>
                    <a:pt x="804" y="456"/>
                    <a:pt x="1141" y="602"/>
                  </a:cubicBezTo>
                  <a:cubicBezTo>
                    <a:pt x="1524" y="757"/>
                    <a:pt x="1862" y="985"/>
                    <a:pt x="2208" y="1250"/>
                  </a:cubicBezTo>
                  <a:cubicBezTo>
                    <a:pt x="2245" y="1287"/>
                    <a:pt x="2281" y="1323"/>
                    <a:pt x="2364" y="1405"/>
                  </a:cubicBezTo>
                  <a:cubicBezTo>
                    <a:pt x="2382" y="1423"/>
                    <a:pt x="2409" y="1432"/>
                    <a:pt x="2437" y="1432"/>
                  </a:cubicBezTo>
                  <a:cubicBezTo>
                    <a:pt x="2464" y="1432"/>
                    <a:pt x="2491" y="1423"/>
                    <a:pt x="2509" y="1405"/>
                  </a:cubicBezTo>
                  <a:cubicBezTo>
                    <a:pt x="2546" y="1369"/>
                    <a:pt x="2546" y="1287"/>
                    <a:pt x="2509" y="1250"/>
                  </a:cubicBezTo>
                  <a:cubicBezTo>
                    <a:pt x="1862" y="602"/>
                    <a:pt x="995" y="265"/>
                    <a:pt x="156" y="0"/>
                  </a:cubicBezTo>
                  <a:close/>
                </a:path>
              </a:pathLst>
            </a:custGeom>
            <a:solidFill>
              <a:srgbClr val="CB7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6624;p77">
              <a:extLst>
                <a:ext uri="{FF2B5EF4-FFF2-40B4-BE49-F238E27FC236}">
                  <a16:creationId xmlns:a16="http://schemas.microsoft.com/office/drawing/2014/main" id="{A04415AC-59C9-41D2-8FB0-2E65D3D1B01A}"/>
                </a:ext>
              </a:extLst>
            </p:cNvPr>
            <p:cNvSpPr/>
            <p:nvPr/>
          </p:nvSpPr>
          <p:spPr>
            <a:xfrm rot="-914008" flipH="1">
              <a:off x="200183" y="1331615"/>
              <a:ext cx="130986" cy="77797"/>
            </a:xfrm>
            <a:custGeom>
              <a:avLst/>
              <a:gdLst/>
              <a:ahLst/>
              <a:cxnLst/>
              <a:rect l="l" t="t" r="r" b="b"/>
              <a:pathLst>
                <a:path w="2428" h="1442" extrusionOk="0">
                  <a:moveTo>
                    <a:pt x="110" y="0"/>
                  </a:moveTo>
                  <a:cubicBezTo>
                    <a:pt x="74" y="0"/>
                    <a:pt x="37" y="37"/>
                    <a:pt x="37" y="73"/>
                  </a:cubicBezTo>
                  <a:cubicBezTo>
                    <a:pt x="1" y="146"/>
                    <a:pt x="37" y="183"/>
                    <a:pt x="110" y="228"/>
                  </a:cubicBezTo>
                  <a:cubicBezTo>
                    <a:pt x="338" y="301"/>
                    <a:pt x="530" y="374"/>
                    <a:pt x="758" y="456"/>
                  </a:cubicBezTo>
                  <a:cubicBezTo>
                    <a:pt x="1250" y="684"/>
                    <a:pt x="1706" y="949"/>
                    <a:pt x="2126" y="1286"/>
                  </a:cubicBezTo>
                  <a:cubicBezTo>
                    <a:pt x="2163" y="1323"/>
                    <a:pt x="2199" y="1368"/>
                    <a:pt x="2245" y="1405"/>
                  </a:cubicBezTo>
                  <a:cubicBezTo>
                    <a:pt x="2281" y="1405"/>
                    <a:pt x="2318" y="1441"/>
                    <a:pt x="2318" y="1441"/>
                  </a:cubicBezTo>
                  <a:cubicBezTo>
                    <a:pt x="2354" y="1441"/>
                    <a:pt x="2391" y="1405"/>
                    <a:pt x="2427" y="1405"/>
                  </a:cubicBezTo>
                  <a:lnTo>
                    <a:pt x="2427" y="1323"/>
                  </a:lnTo>
                  <a:lnTo>
                    <a:pt x="2427" y="1250"/>
                  </a:lnTo>
                  <a:cubicBezTo>
                    <a:pt x="2090" y="949"/>
                    <a:pt x="1743" y="721"/>
                    <a:pt x="1369" y="529"/>
                  </a:cubicBezTo>
                  <a:cubicBezTo>
                    <a:pt x="986" y="301"/>
                    <a:pt x="566" y="146"/>
                    <a:pt x="147" y="0"/>
                  </a:cubicBezTo>
                  <a:close/>
                </a:path>
              </a:pathLst>
            </a:custGeom>
            <a:solidFill>
              <a:srgbClr val="CB7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6625;p77">
              <a:extLst>
                <a:ext uri="{FF2B5EF4-FFF2-40B4-BE49-F238E27FC236}">
                  <a16:creationId xmlns:a16="http://schemas.microsoft.com/office/drawing/2014/main" id="{7FEF446F-1C28-4E53-B853-AF14A8830663}"/>
                </a:ext>
              </a:extLst>
            </p:cNvPr>
            <p:cNvSpPr/>
            <p:nvPr/>
          </p:nvSpPr>
          <p:spPr>
            <a:xfrm rot="-914008" flipH="1">
              <a:off x="154276" y="1323968"/>
              <a:ext cx="135410" cy="69920"/>
            </a:xfrm>
            <a:custGeom>
              <a:avLst/>
              <a:gdLst/>
              <a:ahLst/>
              <a:cxnLst/>
              <a:rect l="l" t="t" r="r" b="b"/>
              <a:pathLst>
                <a:path w="2510" h="1296" extrusionOk="0">
                  <a:moveTo>
                    <a:pt x="74" y="0"/>
                  </a:moveTo>
                  <a:cubicBezTo>
                    <a:pt x="37" y="37"/>
                    <a:pt x="37" y="37"/>
                    <a:pt x="1" y="73"/>
                  </a:cubicBezTo>
                  <a:cubicBezTo>
                    <a:pt x="1" y="119"/>
                    <a:pt x="37" y="192"/>
                    <a:pt x="74" y="192"/>
                  </a:cubicBezTo>
                  <a:cubicBezTo>
                    <a:pt x="420" y="265"/>
                    <a:pt x="758" y="384"/>
                    <a:pt x="1105" y="530"/>
                  </a:cubicBezTo>
                  <a:cubicBezTo>
                    <a:pt x="1561" y="721"/>
                    <a:pt x="1971" y="986"/>
                    <a:pt x="2354" y="1296"/>
                  </a:cubicBezTo>
                  <a:lnTo>
                    <a:pt x="2427" y="1296"/>
                  </a:lnTo>
                  <a:cubicBezTo>
                    <a:pt x="2473" y="1296"/>
                    <a:pt x="2473" y="1259"/>
                    <a:pt x="2509" y="1259"/>
                  </a:cubicBezTo>
                  <a:lnTo>
                    <a:pt x="2509" y="1177"/>
                  </a:lnTo>
                  <a:cubicBezTo>
                    <a:pt x="2509" y="1141"/>
                    <a:pt x="2473" y="1104"/>
                    <a:pt x="2473" y="1104"/>
                  </a:cubicBezTo>
                  <a:cubicBezTo>
                    <a:pt x="1789" y="575"/>
                    <a:pt x="986" y="192"/>
                    <a:pt x="147" y="0"/>
                  </a:cubicBezTo>
                  <a:close/>
                </a:path>
              </a:pathLst>
            </a:custGeom>
            <a:solidFill>
              <a:srgbClr val="CB7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5" name="TextBox 22">
            <a:extLst>
              <a:ext uri="{FF2B5EF4-FFF2-40B4-BE49-F238E27FC236}">
                <a16:creationId xmlns:a16="http://schemas.microsoft.com/office/drawing/2014/main" id="{CD68C623-4CE1-4EEA-902C-4793E87DA1C0}"/>
              </a:ext>
            </a:extLst>
          </p:cNvPr>
          <p:cNvSpPr txBox="1"/>
          <p:nvPr/>
        </p:nvSpPr>
        <p:spPr>
          <a:xfrm>
            <a:off x="1744133" y="1960378"/>
            <a:ext cx="3124199" cy="444155"/>
          </a:xfrm>
          <a:prstGeom prst="rect">
            <a:avLst/>
          </a:prstGeom>
          <a:noFill/>
          <a:ln w="38100">
            <a:solidFill>
              <a:srgbClr val="851572"/>
            </a:solidFill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i="0" u="none" strike="noStrike" kern="0" normalizeH="0" baseline="0" noProof="0" dirty="0"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26774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47" name="Google Shape;6447;p77"/>
          <p:cNvGrpSpPr/>
          <p:nvPr/>
        </p:nvGrpSpPr>
        <p:grpSpPr>
          <a:xfrm>
            <a:off x="614042" y="3453764"/>
            <a:ext cx="888815" cy="1157249"/>
            <a:chOff x="1105820" y="3123351"/>
            <a:chExt cx="888815" cy="1157249"/>
          </a:xfrm>
        </p:grpSpPr>
        <p:sp>
          <p:nvSpPr>
            <p:cNvPr id="6448" name="Google Shape;6448;p77"/>
            <p:cNvSpPr/>
            <p:nvPr/>
          </p:nvSpPr>
          <p:spPr>
            <a:xfrm>
              <a:off x="1239021" y="3123351"/>
              <a:ext cx="360850" cy="710209"/>
            </a:xfrm>
            <a:custGeom>
              <a:avLst/>
              <a:gdLst/>
              <a:ahLst/>
              <a:cxnLst/>
              <a:rect l="l" t="t" r="r" b="b"/>
              <a:pathLst>
                <a:path w="8130" h="16002" extrusionOk="0">
                  <a:moveTo>
                    <a:pt x="4179" y="0"/>
                  </a:moveTo>
                  <a:cubicBezTo>
                    <a:pt x="4069" y="0"/>
                    <a:pt x="3951" y="0"/>
                    <a:pt x="3841" y="37"/>
                  </a:cubicBezTo>
                  <a:cubicBezTo>
                    <a:pt x="3686" y="73"/>
                    <a:pt x="3568" y="155"/>
                    <a:pt x="3458" y="228"/>
                  </a:cubicBezTo>
                  <a:cubicBezTo>
                    <a:pt x="3112" y="493"/>
                    <a:pt x="2966" y="839"/>
                    <a:pt x="2884" y="1104"/>
                  </a:cubicBezTo>
                  <a:cubicBezTo>
                    <a:pt x="2774" y="1487"/>
                    <a:pt x="2774" y="1898"/>
                    <a:pt x="2847" y="2399"/>
                  </a:cubicBezTo>
                  <a:cubicBezTo>
                    <a:pt x="2884" y="2773"/>
                    <a:pt x="3002" y="3156"/>
                    <a:pt x="3157" y="3649"/>
                  </a:cubicBezTo>
                  <a:cubicBezTo>
                    <a:pt x="3303" y="4032"/>
                    <a:pt x="3422" y="4333"/>
                    <a:pt x="3531" y="4680"/>
                  </a:cubicBezTo>
                  <a:cubicBezTo>
                    <a:pt x="3723" y="5054"/>
                    <a:pt x="3841" y="5401"/>
                    <a:pt x="3987" y="5665"/>
                  </a:cubicBezTo>
                  <a:cubicBezTo>
                    <a:pt x="4179" y="6003"/>
                    <a:pt x="4371" y="6313"/>
                    <a:pt x="4599" y="6577"/>
                  </a:cubicBezTo>
                  <a:cubicBezTo>
                    <a:pt x="4790" y="6842"/>
                    <a:pt x="5018" y="7070"/>
                    <a:pt x="5283" y="7262"/>
                  </a:cubicBezTo>
                  <a:lnTo>
                    <a:pt x="5319" y="7262"/>
                  </a:lnTo>
                  <a:lnTo>
                    <a:pt x="5356" y="7563"/>
                  </a:lnTo>
                  <a:lnTo>
                    <a:pt x="5392" y="7645"/>
                  </a:lnTo>
                  <a:lnTo>
                    <a:pt x="5438" y="7909"/>
                  </a:lnTo>
                  <a:cubicBezTo>
                    <a:pt x="5511" y="8283"/>
                    <a:pt x="5620" y="8667"/>
                    <a:pt x="5702" y="9123"/>
                  </a:cubicBezTo>
                  <a:cubicBezTo>
                    <a:pt x="5774" y="9684"/>
                    <a:pt x="5845" y="10167"/>
                    <a:pt x="5925" y="10614"/>
                  </a:cubicBezTo>
                  <a:lnTo>
                    <a:pt x="5925" y="10614"/>
                  </a:lnTo>
                  <a:cubicBezTo>
                    <a:pt x="5913" y="10573"/>
                    <a:pt x="5883" y="10519"/>
                    <a:pt x="5848" y="10491"/>
                  </a:cubicBezTo>
                  <a:cubicBezTo>
                    <a:pt x="5812" y="10418"/>
                    <a:pt x="5739" y="10336"/>
                    <a:pt x="5702" y="10263"/>
                  </a:cubicBezTo>
                  <a:cubicBezTo>
                    <a:pt x="5739" y="10227"/>
                    <a:pt x="5739" y="10190"/>
                    <a:pt x="5739" y="10154"/>
                  </a:cubicBezTo>
                  <a:cubicBezTo>
                    <a:pt x="5547" y="9615"/>
                    <a:pt x="5356" y="9123"/>
                    <a:pt x="5128" y="8594"/>
                  </a:cubicBezTo>
                  <a:cubicBezTo>
                    <a:pt x="4754" y="7827"/>
                    <a:pt x="4334" y="7143"/>
                    <a:pt x="3841" y="6541"/>
                  </a:cubicBezTo>
                  <a:cubicBezTo>
                    <a:pt x="3613" y="6194"/>
                    <a:pt x="3340" y="5930"/>
                    <a:pt x="3075" y="5665"/>
                  </a:cubicBezTo>
                  <a:cubicBezTo>
                    <a:pt x="2847" y="5474"/>
                    <a:pt x="2619" y="5319"/>
                    <a:pt x="2427" y="5173"/>
                  </a:cubicBezTo>
                  <a:cubicBezTo>
                    <a:pt x="2245" y="5054"/>
                    <a:pt x="2017" y="4945"/>
                    <a:pt x="1825" y="4826"/>
                  </a:cubicBezTo>
                  <a:cubicBezTo>
                    <a:pt x="1634" y="4789"/>
                    <a:pt x="1406" y="4680"/>
                    <a:pt x="1141" y="4634"/>
                  </a:cubicBezTo>
                  <a:cubicBezTo>
                    <a:pt x="1022" y="4598"/>
                    <a:pt x="949" y="4598"/>
                    <a:pt x="877" y="4598"/>
                  </a:cubicBezTo>
                  <a:lnTo>
                    <a:pt x="794" y="4598"/>
                  </a:lnTo>
                  <a:cubicBezTo>
                    <a:pt x="685" y="4598"/>
                    <a:pt x="603" y="4634"/>
                    <a:pt x="493" y="4680"/>
                  </a:cubicBezTo>
                  <a:cubicBezTo>
                    <a:pt x="420" y="4716"/>
                    <a:pt x="302" y="4753"/>
                    <a:pt x="265" y="4826"/>
                  </a:cubicBezTo>
                  <a:cubicBezTo>
                    <a:pt x="192" y="4908"/>
                    <a:pt x="110" y="5017"/>
                    <a:pt x="74" y="5136"/>
                  </a:cubicBezTo>
                  <a:cubicBezTo>
                    <a:pt x="37" y="5209"/>
                    <a:pt x="1" y="5364"/>
                    <a:pt x="1" y="5510"/>
                  </a:cubicBezTo>
                  <a:cubicBezTo>
                    <a:pt x="1" y="5665"/>
                    <a:pt x="1" y="5820"/>
                    <a:pt x="37" y="5966"/>
                  </a:cubicBezTo>
                  <a:cubicBezTo>
                    <a:pt x="74" y="6231"/>
                    <a:pt x="147" y="6504"/>
                    <a:pt x="302" y="6806"/>
                  </a:cubicBezTo>
                  <a:cubicBezTo>
                    <a:pt x="457" y="7034"/>
                    <a:pt x="648" y="7298"/>
                    <a:pt x="913" y="7563"/>
                  </a:cubicBezTo>
                  <a:cubicBezTo>
                    <a:pt x="1105" y="7791"/>
                    <a:pt x="1369" y="8019"/>
                    <a:pt x="1634" y="8247"/>
                  </a:cubicBezTo>
                  <a:cubicBezTo>
                    <a:pt x="2163" y="8667"/>
                    <a:pt x="2738" y="9050"/>
                    <a:pt x="3340" y="9351"/>
                  </a:cubicBezTo>
                  <a:cubicBezTo>
                    <a:pt x="3650" y="9506"/>
                    <a:pt x="3914" y="9652"/>
                    <a:pt x="4179" y="9734"/>
                  </a:cubicBezTo>
                  <a:cubicBezTo>
                    <a:pt x="4407" y="9843"/>
                    <a:pt x="4635" y="9925"/>
                    <a:pt x="4827" y="9998"/>
                  </a:cubicBezTo>
                  <a:lnTo>
                    <a:pt x="4900" y="9998"/>
                  </a:lnTo>
                  <a:cubicBezTo>
                    <a:pt x="5091" y="10071"/>
                    <a:pt x="5246" y="10154"/>
                    <a:pt x="5392" y="10190"/>
                  </a:cubicBezTo>
                  <a:lnTo>
                    <a:pt x="5392" y="10154"/>
                  </a:lnTo>
                  <a:lnTo>
                    <a:pt x="5438" y="10263"/>
                  </a:lnTo>
                  <a:lnTo>
                    <a:pt x="5474" y="10263"/>
                  </a:lnTo>
                  <a:lnTo>
                    <a:pt x="5511" y="10336"/>
                  </a:lnTo>
                  <a:cubicBezTo>
                    <a:pt x="5620" y="10528"/>
                    <a:pt x="5739" y="10719"/>
                    <a:pt x="5812" y="10947"/>
                  </a:cubicBezTo>
                  <a:cubicBezTo>
                    <a:pt x="5894" y="11066"/>
                    <a:pt x="5930" y="11212"/>
                    <a:pt x="6003" y="11403"/>
                  </a:cubicBezTo>
                  <a:lnTo>
                    <a:pt x="6040" y="11595"/>
                  </a:lnTo>
                  <a:lnTo>
                    <a:pt x="6040" y="11558"/>
                  </a:lnTo>
                  <a:cubicBezTo>
                    <a:pt x="6076" y="12243"/>
                    <a:pt x="6122" y="12808"/>
                    <a:pt x="6122" y="13264"/>
                  </a:cubicBezTo>
                  <a:cubicBezTo>
                    <a:pt x="6122" y="13839"/>
                    <a:pt x="6076" y="14368"/>
                    <a:pt x="6003" y="14824"/>
                  </a:cubicBezTo>
                  <a:lnTo>
                    <a:pt x="6003" y="14715"/>
                  </a:lnTo>
                  <a:cubicBezTo>
                    <a:pt x="5967" y="14560"/>
                    <a:pt x="5894" y="14368"/>
                    <a:pt x="5812" y="14177"/>
                  </a:cubicBezTo>
                  <a:cubicBezTo>
                    <a:pt x="5848" y="13648"/>
                    <a:pt x="5812" y="13155"/>
                    <a:pt x="5702" y="12662"/>
                  </a:cubicBezTo>
                  <a:cubicBezTo>
                    <a:pt x="5547" y="12161"/>
                    <a:pt x="5319" y="11668"/>
                    <a:pt x="4982" y="11212"/>
                  </a:cubicBezTo>
                  <a:cubicBezTo>
                    <a:pt x="4827" y="10984"/>
                    <a:pt x="4635" y="10756"/>
                    <a:pt x="4407" y="10564"/>
                  </a:cubicBezTo>
                  <a:cubicBezTo>
                    <a:pt x="4298" y="10455"/>
                    <a:pt x="4142" y="10336"/>
                    <a:pt x="4024" y="10227"/>
                  </a:cubicBezTo>
                  <a:cubicBezTo>
                    <a:pt x="3878" y="10108"/>
                    <a:pt x="3759" y="10035"/>
                    <a:pt x="3613" y="9962"/>
                  </a:cubicBezTo>
                  <a:cubicBezTo>
                    <a:pt x="3458" y="9880"/>
                    <a:pt x="3303" y="9843"/>
                    <a:pt x="3157" y="9807"/>
                  </a:cubicBezTo>
                  <a:cubicBezTo>
                    <a:pt x="3039" y="9770"/>
                    <a:pt x="2929" y="9734"/>
                    <a:pt x="2811" y="9734"/>
                  </a:cubicBezTo>
                  <a:cubicBezTo>
                    <a:pt x="2774" y="9734"/>
                    <a:pt x="2738" y="9734"/>
                    <a:pt x="2701" y="9770"/>
                  </a:cubicBezTo>
                  <a:cubicBezTo>
                    <a:pt x="2546" y="9770"/>
                    <a:pt x="2391" y="9807"/>
                    <a:pt x="2245" y="9880"/>
                  </a:cubicBezTo>
                  <a:cubicBezTo>
                    <a:pt x="2126" y="9962"/>
                    <a:pt x="2053" y="10035"/>
                    <a:pt x="1935" y="10108"/>
                  </a:cubicBezTo>
                  <a:cubicBezTo>
                    <a:pt x="1862" y="10227"/>
                    <a:pt x="1825" y="10299"/>
                    <a:pt x="1789" y="10382"/>
                  </a:cubicBezTo>
                  <a:cubicBezTo>
                    <a:pt x="1743" y="10455"/>
                    <a:pt x="1743" y="10491"/>
                    <a:pt x="1707" y="10528"/>
                  </a:cubicBezTo>
                  <a:lnTo>
                    <a:pt x="1707" y="10683"/>
                  </a:lnTo>
                  <a:cubicBezTo>
                    <a:pt x="1670" y="10874"/>
                    <a:pt x="1707" y="11102"/>
                    <a:pt x="1789" y="11330"/>
                  </a:cubicBezTo>
                  <a:cubicBezTo>
                    <a:pt x="1898" y="11522"/>
                    <a:pt x="2017" y="11750"/>
                    <a:pt x="2163" y="11978"/>
                  </a:cubicBezTo>
                  <a:cubicBezTo>
                    <a:pt x="2318" y="12206"/>
                    <a:pt x="2509" y="12389"/>
                    <a:pt x="2701" y="12617"/>
                  </a:cubicBezTo>
                  <a:cubicBezTo>
                    <a:pt x="3075" y="13000"/>
                    <a:pt x="3458" y="13346"/>
                    <a:pt x="3914" y="13648"/>
                  </a:cubicBezTo>
                  <a:cubicBezTo>
                    <a:pt x="4024" y="13757"/>
                    <a:pt x="4215" y="13876"/>
                    <a:pt x="4371" y="13949"/>
                  </a:cubicBezTo>
                  <a:cubicBezTo>
                    <a:pt x="4754" y="14140"/>
                    <a:pt x="5128" y="14295"/>
                    <a:pt x="5584" y="14332"/>
                  </a:cubicBezTo>
                  <a:cubicBezTo>
                    <a:pt x="5584" y="14368"/>
                    <a:pt x="5620" y="14368"/>
                    <a:pt x="5620" y="14368"/>
                  </a:cubicBezTo>
                  <a:lnTo>
                    <a:pt x="5666" y="14487"/>
                  </a:lnTo>
                  <a:lnTo>
                    <a:pt x="5666" y="14441"/>
                  </a:lnTo>
                  <a:cubicBezTo>
                    <a:pt x="5775" y="14788"/>
                    <a:pt x="5848" y="15052"/>
                    <a:pt x="5894" y="15317"/>
                  </a:cubicBezTo>
                  <a:lnTo>
                    <a:pt x="5894" y="15353"/>
                  </a:lnTo>
                  <a:lnTo>
                    <a:pt x="5894" y="15399"/>
                  </a:lnTo>
                  <a:cubicBezTo>
                    <a:pt x="5894" y="15472"/>
                    <a:pt x="5848" y="15545"/>
                    <a:pt x="5848" y="15627"/>
                  </a:cubicBezTo>
                  <a:lnTo>
                    <a:pt x="5812" y="15664"/>
                  </a:lnTo>
                  <a:cubicBezTo>
                    <a:pt x="5812" y="15737"/>
                    <a:pt x="5812" y="15773"/>
                    <a:pt x="5775" y="15855"/>
                  </a:cubicBezTo>
                  <a:lnTo>
                    <a:pt x="5775" y="15928"/>
                  </a:lnTo>
                  <a:cubicBezTo>
                    <a:pt x="5775" y="15965"/>
                    <a:pt x="5812" y="15965"/>
                    <a:pt x="5848" y="16001"/>
                  </a:cubicBezTo>
                  <a:lnTo>
                    <a:pt x="5894" y="16001"/>
                  </a:lnTo>
                  <a:cubicBezTo>
                    <a:pt x="5930" y="16001"/>
                    <a:pt x="5967" y="15965"/>
                    <a:pt x="5967" y="15928"/>
                  </a:cubicBezTo>
                  <a:lnTo>
                    <a:pt x="6003" y="15892"/>
                  </a:lnTo>
                  <a:lnTo>
                    <a:pt x="6003" y="15855"/>
                  </a:lnTo>
                  <a:lnTo>
                    <a:pt x="6003" y="15810"/>
                  </a:lnTo>
                  <a:cubicBezTo>
                    <a:pt x="6040" y="15810"/>
                    <a:pt x="6040" y="15773"/>
                    <a:pt x="6040" y="15737"/>
                  </a:cubicBezTo>
                  <a:cubicBezTo>
                    <a:pt x="6076" y="15700"/>
                    <a:pt x="6076" y="15627"/>
                    <a:pt x="6122" y="15581"/>
                  </a:cubicBezTo>
                  <a:cubicBezTo>
                    <a:pt x="6122" y="15509"/>
                    <a:pt x="6122" y="15472"/>
                    <a:pt x="6159" y="15436"/>
                  </a:cubicBezTo>
                  <a:cubicBezTo>
                    <a:pt x="6159" y="15436"/>
                    <a:pt x="6195" y="15399"/>
                    <a:pt x="6195" y="15353"/>
                  </a:cubicBezTo>
                  <a:cubicBezTo>
                    <a:pt x="6268" y="15089"/>
                    <a:pt x="6387" y="14824"/>
                    <a:pt x="6496" y="14523"/>
                  </a:cubicBezTo>
                  <a:lnTo>
                    <a:pt x="6533" y="14441"/>
                  </a:lnTo>
                  <a:lnTo>
                    <a:pt x="6533" y="14368"/>
                  </a:lnTo>
                  <a:lnTo>
                    <a:pt x="6578" y="14295"/>
                  </a:lnTo>
                  <a:cubicBezTo>
                    <a:pt x="6615" y="14295"/>
                    <a:pt x="6651" y="14259"/>
                    <a:pt x="6651" y="14259"/>
                  </a:cubicBezTo>
                  <a:cubicBezTo>
                    <a:pt x="6688" y="14213"/>
                    <a:pt x="6761" y="14177"/>
                    <a:pt x="6806" y="14140"/>
                  </a:cubicBezTo>
                  <a:cubicBezTo>
                    <a:pt x="6916" y="14067"/>
                    <a:pt x="7034" y="13949"/>
                    <a:pt x="7144" y="13803"/>
                  </a:cubicBezTo>
                  <a:cubicBezTo>
                    <a:pt x="7408" y="13492"/>
                    <a:pt x="7636" y="13191"/>
                    <a:pt x="7792" y="12890"/>
                  </a:cubicBezTo>
                  <a:cubicBezTo>
                    <a:pt x="7901" y="12735"/>
                    <a:pt x="8020" y="12507"/>
                    <a:pt x="8056" y="12279"/>
                  </a:cubicBezTo>
                  <a:cubicBezTo>
                    <a:pt x="8093" y="12124"/>
                    <a:pt x="8129" y="11932"/>
                    <a:pt x="8056" y="11750"/>
                  </a:cubicBezTo>
                  <a:cubicBezTo>
                    <a:pt x="8020" y="11668"/>
                    <a:pt x="7983" y="11595"/>
                    <a:pt x="7901" y="11558"/>
                  </a:cubicBezTo>
                  <a:cubicBezTo>
                    <a:pt x="7828" y="11522"/>
                    <a:pt x="7719" y="11476"/>
                    <a:pt x="7600" y="11440"/>
                  </a:cubicBezTo>
                  <a:lnTo>
                    <a:pt x="7490" y="11440"/>
                  </a:lnTo>
                  <a:cubicBezTo>
                    <a:pt x="7408" y="11440"/>
                    <a:pt x="7335" y="11440"/>
                    <a:pt x="7299" y="11476"/>
                  </a:cubicBezTo>
                  <a:cubicBezTo>
                    <a:pt x="7180" y="11476"/>
                    <a:pt x="7107" y="11558"/>
                    <a:pt x="7034" y="11595"/>
                  </a:cubicBezTo>
                  <a:cubicBezTo>
                    <a:pt x="6879" y="11750"/>
                    <a:pt x="6761" y="11932"/>
                    <a:pt x="6688" y="12161"/>
                  </a:cubicBezTo>
                  <a:cubicBezTo>
                    <a:pt x="6615" y="12352"/>
                    <a:pt x="6533" y="12617"/>
                    <a:pt x="6496" y="12927"/>
                  </a:cubicBezTo>
                  <a:cubicBezTo>
                    <a:pt x="6460" y="13191"/>
                    <a:pt x="6423" y="13419"/>
                    <a:pt x="6423" y="13648"/>
                  </a:cubicBezTo>
                  <a:lnTo>
                    <a:pt x="6423" y="12963"/>
                  </a:lnTo>
                  <a:cubicBezTo>
                    <a:pt x="6423" y="12206"/>
                    <a:pt x="6350" y="11367"/>
                    <a:pt x="6195" y="10455"/>
                  </a:cubicBezTo>
                  <a:cubicBezTo>
                    <a:pt x="6122" y="10035"/>
                    <a:pt x="6040" y="9652"/>
                    <a:pt x="5967" y="9241"/>
                  </a:cubicBezTo>
                  <a:lnTo>
                    <a:pt x="5967" y="9123"/>
                  </a:lnTo>
                  <a:lnTo>
                    <a:pt x="5930" y="9086"/>
                  </a:lnTo>
                  <a:lnTo>
                    <a:pt x="5930" y="9050"/>
                  </a:lnTo>
                  <a:cubicBezTo>
                    <a:pt x="5894" y="8740"/>
                    <a:pt x="5812" y="8402"/>
                    <a:pt x="5739" y="8055"/>
                  </a:cubicBezTo>
                  <a:cubicBezTo>
                    <a:pt x="5666" y="7754"/>
                    <a:pt x="5584" y="7490"/>
                    <a:pt x="5511" y="7189"/>
                  </a:cubicBezTo>
                  <a:lnTo>
                    <a:pt x="5511" y="7107"/>
                  </a:lnTo>
                  <a:cubicBezTo>
                    <a:pt x="5547" y="6961"/>
                    <a:pt x="5584" y="6806"/>
                    <a:pt x="5620" y="6614"/>
                  </a:cubicBezTo>
                  <a:cubicBezTo>
                    <a:pt x="5666" y="6386"/>
                    <a:pt x="5739" y="6194"/>
                    <a:pt x="5775" y="5966"/>
                  </a:cubicBezTo>
                  <a:lnTo>
                    <a:pt x="5775" y="5930"/>
                  </a:lnTo>
                  <a:lnTo>
                    <a:pt x="5812" y="5930"/>
                  </a:lnTo>
                  <a:lnTo>
                    <a:pt x="5812" y="5893"/>
                  </a:lnTo>
                  <a:cubicBezTo>
                    <a:pt x="5894" y="5547"/>
                    <a:pt x="6003" y="5173"/>
                    <a:pt x="6076" y="4789"/>
                  </a:cubicBezTo>
                  <a:cubicBezTo>
                    <a:pt x="6159" y="4406"/>
                    <a:pt x="6195" y="4105"/>
                    <a:pt x="6232" y="3804"/>
                  </a:cubicBezTo>
                  <a:cubicBezTo>
                    <a:pt x="6305" y="3421"/>
                    <a:pt x="6305" y="3120"/>
                    <a:pt x="6305" y="2855"/>
                  </a:cubicBezTo>
                  <a:cubicBezTo>
                    <a:pt x="6305" y="2126"/>
                    <a:pt x="6159" y="1560"/>
                    <a:pt x="5848" y="1104"/>
                  </a:cubicBezTo>
                  <a:cubicBezTo>
                    <a:pt x="5702" y="839"/>
                    <a:pt x="5474" y="611"/>
                    <a:pt x="5246" y="420"/>
                  </a:cubicBezTo>
                  <a:cubicBezTo>
                    <a:pt x="5091" y="265"/>
                    <a:pt x="4936" y="192"/>
                    <a:pt x="4754" y="119"/>
                  </a:cubicBezTo>
                  <a:cubicBezTo>
                    <a:pt x="4599" y="73"/>
                    <a:pt x="4443" y="0"/>
                    <a:pt x="4298" y="0"/>
                  </a:cubicBezTo>
                  <a:close/>
                </a:path>
              </a:pathLst>
            </a:custGeom>
            <a:solidFill>
              <a:srgbClr val="449B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9" name="Google Shape;6449;p77"/>
            <p:cNvSpPr/>
            <p:nvPr/>
          </p:nvSpPr>
          <p:spPr>
            <a:xfrm>
              <a:off x="1564589" y="3175548"/>
              <a:ext cx="430046" cy="675013"/>
            </a:xfrm>
            <a:custGeom>
              <a:avLst/>
              <a:gdLst/>
              <a:ahLst/>
              <a:cxnLst/>
              <a:rect l="l" t="t" r="r" b="b"/>
              <a:pathLst>
                <a:path w="9689" h="15209" extrusionOk="0">
                  <a:moveTo>
                    <a:pt x="6997" y="1"/>
                  </a:moveTo>
                  <a:cubicBezTo>
                    <a:pt x="6769" y="1"/>
                    <a:pt x="6496" y="83"/>
                    <a:pt x="6231" y="192"/>
                  </a:cubicBezTo>
                  <a:cubicBezTo>
                    <a:pt x="6003" y="348"/>
                    <a:pt x="5775" y="539"/>
                    <a:pt x="5583" y="767"/>
                  </a:cubicBezTo>
                  <a:cubicBezTo>
                    <a:pt x="5355" y="995"/>
                    <a:pt x="5173" y="1260"/>
                    <a:pt x="5054" y="1524"/>
                  </a:cubicBezTo>
                  <a:cubicBezTo>
                    <a:pt x="4981" y="1679"/>
                    <a:pt x="4899" y="1789"/>
                    <a:pt x="4826" y="1944"/>
                  </a:cubicBezTo>
                  <a:cubicBezTo>
                    <a:pt x="4790" y="2090"/>
                    <a:pt x="4717" y="2282"/>
                    <a:pt x="4671" y="2437"/>
                  </a:cubicBezTo>
                  <a:cubicBezTo>
                    <a:pt x="4562" y="2856"/>
                    <a:pt x="4489" y="3276"/>
                    <a:pt x="4443" y="3769"/>
                  </a:cubicBezTo>
                  <a:cubicBezTo>
                    <a:pt x="4370" y="4188"/>
                    <a:pt x="4334" y="4644"/>
                    <a:pt x="4297" y="5100"/>
                  </a:cubicBezTo>
                  <a:lnTo>
                    <a:pt x="4297" y="6423"/>
                  </a:lnTo>
                  <a:cubicBezTo>
                    <a:pt x="4334" y="6879"/>
                    <a:pt x="4370" y="7381"/>
                    <a:pt x="4443" y="7837"/>
                  </a:cubicBezTo>
                  <a:lnTo>
                    <a:pt x="4489" y="7719"/>
                  </a:lnTo>
                  <a:lnTo>
                    <a:pt x="4489" y="7719"/>
                  </a:lnTo>
                  <a:cubicBezTo>
                    <a:pt x="4443" y="7837"/>
                    <a:pt x="4407" y="7947"/>
                    <a:pt x="4370" y="8065"/>
                  </a:cubicBezTo>
                  <a:lnTo>
                    <a:pt x="4334" y="8102"/>
                  </a:lnTo>
                  <a:cubicBezTo>
                    <a:pt x="4297" y="8248"/>
                    <a:pt x="4261" y="8366"/>
                    <a:pt x="4215" y="8476"/>
                  </a:cubicBezTo>
                  <a:lnTo>
                    <a:pt x="4215" y="8521"/>
                  </a:lnTo>
                  <a:cubicBezTo>
                    <a:pt x="4142" y="7910"/>
                    <a:pt x="4069" y="6961"/>
                    <a:pt x="3805" y="6049"/>
                  </a:cubicBezTo>
                  <a:cubicBezTo>
                    <a:pt x="3576" y="5246"/>
                    <a:pt x="3266" y="4599"/>
                    <a:pt x="2892" y="4070"/>
                  </a:cubicBezTo>
                  <a:cubicBezTo>
                    <a:pt x="2664" y="3769"/>
                    <a:pt x="2436" y="3504"/>
                    <a:pt x="2162" y="3276"/>
                  </a:cubicBezTo>
                  <a:cubicBezTo>
                    <a:pt x="1934" y="3084"/>
                    <a:pt x="1670" y="2929"/>
                    <a:pt x="1405" y="2893"/>
                  </a:cubicBezTo>
                  <a:cubicBezTo>
                    <a:pt x="1296" y="2856"/>
                    <a:pt x="1177" y="2856"/>
                    <a:pt x="1068" y="2856"/>
                  </a:cubicBezTo>
                  <a:cubicBezTo>
                    <a:pt x="913" y="2856"/>
                    <a:pt x="758" y="2856"/>
                    <a:pt x="648" y="2929"/>
                  </a:cubicBezTo>
                  <a:cubicBezTo>
                    <a:pt x="529" y="2966"/>
                    <a:pt x="420" y="3048"/>
                    <a:pt x="338" y="3121"/>
                  </a:cubicBezTo>
                  <a:cubicBezTo>
                    <a:pt x="265" y="3230"/>
                    <a:pt x="192" y="3349"/>
                    <a:pt x="155" y="3458"/>
                  </a:cubicBezTo>
                  <a:cubicBezTo>
                    <a:pt x="0" y="3841"/>
                    <a:pt x="73" y="4225"/>
                    <a:pt x="110" y="4489"/>
                  </a:cubicBezTo>
                  <a:cubicBezTo>
                    <a:pt x="228" y="4827"/>
                    <a:pt x="384" y="5173"/>
                    <a:pt x="612" y="5557"/>
                  </a:cubicBezTo>
                  <a:cubicBezTo>
                    <a:pt x="794" y="5858"/>
                    <a:pt x="986" y="6159"/>
                    <a:pt x="1250" y="6505"/>
                  </a:cubicBezTo>
                  <a:cubicBezTo>
                    <a:pt x="1369" y="6651"/>
                    <a:pt x="1478" y="6806"/>
                    <a:pt x="1633" y="6961"/>
                  </a:cubicBezTo>
                  <a:cubicBezTo>
                    <a:pt x="1788" y="7107"/>
                    <a:pt x="1934" y="7262"/>
                    <a:pt x="2089" y="7418"/>
                  </a:cubicBezTo>
                  <a:cubicBezTo>
                    <a:pt x="2436" y="7719"/>
                    <a:pt x="2774" y="7983"/>
                    <a:pt x="3075" y="8248"/>
                  </a:cubicBezTo>
                  <a:lnTo>
                    <a:pt x="3120" y="8248"/>
                  </a:lnTo>
                  <a:cubicBezTo>
                    <a:pt x="3421" y="8476"/>
                    <a:pt x="3722" y="8749"/>
                    <a:pt x="4033" y="8978"/>
                  </a:cubicBezTo>
                  <a:lnTo>
                    <a:pt x="4033" y="9014"/>
                  </a:lnTo>
                  <a:lnTo>
                    <a:pt x="4033" y="9051"/>
                  </a:lnTo>
                  <a:cubicBezTo>
                    <a:pt x="3987" y="9206"/>
                    <a:pt x="3951" y="9315"/>
                    <a:pt x="3914" y="9470"/>
                  </a:cubicBezTo>
                  <a:lnTo>
                    <a:pt x="3576" y="10455"/>
                  </a:lnTo>
                  <a:lnTo>
                    <a:pt x="3458" y="10875"/>
                  </a:lnTo>
                  <a:lnTo>
                    <a:pt x="3385" y="11103"/>
                  </a:lnTo>
                  <a:lnTo>
                    <a:pt x="3385" y="11140"/>
                  </a:lnTo>
                  <a:cubicBezTo>
                    <a:pt x="3266" y="11441"/>
                    <a:pt x="3157" y="11860"/>
                    <a:pt x="3038" y="12243"/>
                  </a:cubicBezTo>
                  <a:cubicBezTo>
                    <a:pt x="2892" y="12773"/>
                    <a:pt x="2774" y="13229"/>
                    <a:pt x="2701" y="13648"/>
                  </a:cubicBezTo>
                  <a:cubicBezTo>
                    <a:pt x="2619" y="13913"/>
                    <a:pt x="2582" y="14141"/>
                    <a:pt x="2546" y="14369"/>
                  </a:cubicBezTo>
                  <a:cubicBezTo>
                    <a:pt x="2546" y="14488"/>
                    <a:pt x="2509" y="14634"/>
                    <a:pt x="2509" y="14752"/>
                  </a:cubicBezTo>
                  <a:cubicBezTo>
                    <a:pt x="2509" y="14862"/>
                    <a:pt x="2473" y="14980"/>
                    <a:pt x="2473" y="15090"/>
                  </a:cubicBezTo>
                  <a:cubicBezTo>
                    <a:pt x="2473" y="15172"/>
                    <a:pt x="2509" y="15208"/>
                    <a:pt x="2582" y="15208"/>
                  </a:cubicBezTo>
                  <a:cubicBezTo>
                    <a:pt x="2619" y="15208"/>
                    <a:pt x="2701" y="15172"/>
                    <a:pt x="2701" y="15135"/>
                  </a:cubicBezTo>
                  <a:cubicBezTo>
                    <a:pt x="2701" y="15053"/>
                    <a:pt x="2737" y="15017"/>
                    <a:pt x="2737" y="14944"/>
                  </a:cubicBezTo>
                  <a:lnTo>
                    <a:pt x="2737" y="14862"/>
                  </a:lnTo>
                  <a:lnTo>
                    <a:pt x="2774" y="14752"/>
                  </a:lnTo>
                  <a:lnTo>
                    <a:pt x="2810" y="14634"/>
                  </a:lnTo>
                  <a:lnTo>
                    <a:pt x="2810" y="14524"/>
                  </a:lnTo>
                  <a:cubicBezTo>
                    <a:pt x="2847" y="14405"/>
                    <a:pt x="2892" y="14296"/>
                    <a:pt x="2892" y="14223"/>
                  </a:cubicBezTo>
                  <a:cubicBezTo>
                    <a:pt x="2965" y="13876"/>
                    <a:pt x="3038" y="13575"/>
                    <a:pt x="3120" y="13265"/>
                  </a:cubicBezTo>
                  <a:cubicBezTo>
                    <a:pt x="3230" y="12700"/>
                    <a:pt x="3348" y="12280"/>
                    <a:pt x="3458" y="11860"/>
                  </a:cubicBezTo>
                  <a:cubicBezTo>
                    <a:pt x="3531" y="11632"/>
                    <a:pt x="3576" y="11441"/>
                    <a:pt x="3649" y="11213"/>
                  </a:cubicBezTo>
                  <a:cubicBezTo>
                    <a:pt x="3951" y="11368"/>
                    <a:pt x="4297" y="11486"/>
                    <a:pt x="4671" y="11559"/>
                  </a:cubicBezTo>
                  <a:cubicBezTo>
                    <a:pt x="5054" y="11632"/>
                    <a:pt x="5438" y="11669"/>
                    <a:pt x="5857" y="11669"/>
                  </a:cubicBezTo>
                  <a:lnTo>
                    <a:pt x="5967" y="11669"/>
                  </a:lnTo>
                  <a:cubicBezTo>
                    <a:pt x="6313" y="11669"/>
                    <a:pt x="6651" y="11632"/>
                    <a:pt x="6997" y="11596"/>
                  </a:cubicBezTo>
                  <a:cubicBezTo>
                    <a:pt x="7408" y="11523"/>
                    <a:pt x="7755" y="11404"/>
                    <a:pt x="8056" y="11295"/>
                  </a:cubicBezTo>
                  <a:cubicBezTo>
                    <a:pt x="8439" y="11140"/>
                    <a:pt x="8703" y="10948"/>
                    <a:pt x="8968" y="10756"/>
                  </a:cubicBezTo>
                  <a:cubicBezTo>
                    <a:pt x="9087" y="10647"/>
                    <a:pt x="9233" y="10492"/>
                    <a:pt x="9315" y="10382"/>
                  </a:cubicBezTo>
                  <a:cubicBezTo>
                    <a:pt x="9424" y="10227"/>
                    <a:pt x="9543" y="10072"/>
                    <a:pt x="9579" y="9926"/>
                  </a:cubicBezTo>
                  <a:cubicBezTo>
                    <a:pt x="9652" y="9771"/>
                    <a:pt x="9689" y="9580"/>
                    <a:pt x="9652" y="9434"/>
                  </a:cubicBezTo>
                  <a:cubicBezTo>
                    <a:pt x="9652" y="9279"/>
                    <a:pt x="9616" y="9087"/>
                    <a:pt x="9506" y="8978"/>
                  </a:cubicBezTo>
                  <a:cubicBezTo>
                    <a:pt x="9424" y="8822"/>
                    <a:pt x="9278" y="8704"/>
                    <a:pt x="9160" y="8594"/>
                  </a:cubicBezTo>
                  <a:cubicBezTo>
                    <a:pt x="9004" y="8521"/>
                    <a:pt x="8859" y="8476"/>
                    <a:pt x="8703" y="8439"/>
                  </a:cubicBezTo>
                  <a:lnTo>
                    <a:pt x="8475" y="8439"/>
                  </a:lnTo>
                  <a:cubicBezTo>
                    <a:pt x="8247" y="8439"/>
                    <a:pt x="8019" y="8476"/>
                    <a:pt x="7718" y="8558"/>
                  </a:cubicBezTo>
                  <a:cubicBezTo>
                    <a:pt x="7372" y="8667"/>
                    <a:pt x="7070" y="8786"/>
                    <a:pt x="6842" y="8895"/>
                  </a:cubicBezTo>
                  <a:cubicBezTo>
                    <a:pt x="6423" y="9087"/>
                    <a:pt x="6040" y="9315"/>
                    <a:pt x="5666" y="9507"/>
                  </a:cubicBezTo>
                  <a:cubicBezTo>
                    <a:pt x="4945" y="9926"/>
                    <a:pt x="4334" y="10346"/>
                    <a:pt x="3759" y="10756"/>
                  </a:cubicBezTo>
                  <a:lnTo>
                    <a:pt x="3805" y="10720"/>
                  </a:lnTo>
                  <a:lnTo>
                    <a:pt x="3878" y="10455"/>
                  </a:lnTo>
                  <a:cubicBezTo>
                    <a:pt x="3987" y="10118"/>
                    <a:pt x="4069" y="9771"/>
                    <a:pt x="4179" y="9434"/>
                  </a:cubicBezTo>
                  <a:lnTo>
                    <a:pt x="4215" y="9279"/>
                  </a:lnTo>
                  <a:lnTo>
                    <a:pt x="4297" y="9123"/>
                  </a:lnTo>
                  <a:cubicBezTo>
                    <a:pt x="4370" y="8749"/>
                    <a:pt x="4489" y="8366"/>
                    <a:pt x="4598" y="7983"/>
                  </a:cubicBezTo>
                  <a:cubicBezTo>
                    <a:pt x="4790" y="7837"/>
                    <a:pt x="4945" y="7682"/>
                    <a:pt x="5127" y="7527"/>
                  </a:cubicBezTo>
                  <a:lnTo>
                    <a:pt x="5173" y="7491"/>
                  </a:lnTo>
                  <a:lnTo>
                    <a:pt x="5246" y="7418"/>
                  </a:lnTo>
                  <a:lnTo>
                    <a:pt x="5282" y="7381"/>
                  </a:lnTo>
                  <a:lnTo>
                    <a:pt x="5319" y="7335"/>
                  </a:lnTo>
                  <a:lnTo>
                    <a:pt x="5510" y="7189"/>
                  </a:lnTo>
                  <a:cubicBezTo>
                    <a:pt x="5812" y="6879"/>
                    <a:pt x="6195" y="6542"/>
                    <a:pt x="6541" y="6241"/>
                  </a:cubicBezTo>
                  <a:cubicBezTo>
                    <a:pt x="7107" y="5666"/>
                    <a:pt x="7527" y="5173"/>
                    <a:pt x="7828" y="4681"/>
                  </a:cubicBezTo>
                  <a:cubicBezTo>
                    <a:pt x="8019" y="4416"/>
                    <a:pt x="8174" y="4143"/>
                    <a:pt x="8320" y="3878"/>
                  </a:cubicBezTo>
                  <a:cubicBezTo>
                    <a:pt x="8439" y="3540"/>
                    <a:pt x="8548" y="3276"/>
                    <a:pt x="8594" y="2966"/>
                  </a:cubicBezTo>
                  <a:cubicBezTo>
                    <a:pt x="8630" y="2665"/>
                    <a:pt x="8667" y="2364"/>
                    <a:pt x="8630" y="2053"/>
                  </a:cubicBezTo>
                  <a:cubicBezTo>
                    <a:pt x="8594" y="1907"/>
                    <a:pt x="8548" y="1716"/>
                    <a:pt x="8512" y="1597"/>
                  </a:cubicBezTo>
                  <a:cubicBezTo>
                    <a:pt x="8475" y="1406"/>
                    <a:pt x="8402" y="1260"/>
                    <a:pt x="8366" y="1105"/>
                  </a:cubicBezTo>
                  <a:cubicBezTo>
                    <a:pt x="8247" y="913"/>
                    <a:pt x="8174" y="767"/>
                    <a:pt x="8056" y="612"/>
                  </a:cubicBezTo>
                  <a:cubicBezTo>
                    <a:pt x="7946" y="457"/>
                    <a:pt x="7864" y="348"/>
                    <a:pt x="7755" y="265"/>
                  </a:cubicBezTo>
                  <a:cubicBezTo>
                    <a:pt x="7636" y="156"/>
                    <a:pt x="7490" y="83"/>
                    <a:pt x="7372" y="37"/>
                  </a:cubicBezTo>
                  <a:cubicBezTo>
                    <a:pt x="7262" y="1"/>
                    <a:pt x="7143" y="1"/>
                    <a:pt x="6997" y="1"/>
                  </a:cubicBezTo>
                  <a:close/>
                </a:path>
              </a:pathLst>
            </a:custGeom>
            <a:solidFill>
              <a:srgbClr val="449B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0" name="Google Shape;6450;p77"/>
            <p:cNvSpPr/>
            <p:nvPr/>
          </p:nvSpPr>
          <p:spPr>
            <a:xfrm>
              <a:off x="1591708" y="3548471"/>
              <a:ext cx="97647" cy="258395"/>
            </a:xfrm>
            <a:custGeom>
              <a:avLst/>
              <a:gdLst/>
              <a:ahLst/>
              <a:cxnLst/>
              <a:rect l="l" t="t" r="r" b="b"/>
              <a:pathLst>
                <a:path w="2200" h="5822" extrusionOk="0">
                  <a:moveTo>
                    <a:pt x="794" y="1"/>
                  </a:moveTo>
                  <a:cubicBezTo>
                    <a:pt x="685" y="1"/>
                    <a:pt x="566" y="1"/>
                    <a:pt x="457" y="37"/>
                  </a:cubicBezTo>
                  <a:cubicBezTo>
                    <a:pt x="375" y="74"/>
                    <a:pt x="265" y="156"/>
                    <a:pt x="229" y="192"/>
                  </a:cubicBezTo>
                  <a:cubicBezTo>
                    <a:pt x="147" y="265"/>
                    <a:pt x="110" y="347"/>
                    <a:pt x="74" y="457"/>
                  </a:cubicBezTo>
                  <a:cubicBezTo>
                    <a:pt x="37" y="530"/>
                    <a:pt x="1" y="612"/>
                    <a:pt x="1" y="721"/>
                  </a:cubicBezTo>
                  <a:lnTo>
                    <a:pt x="1" y="1068"/>
                  </a:lnTo>
                  <a:cubicBezTo>
                    <a:pt x="37" y="1296"/>
                    <a:pt x="74" y="1524"/>
                    <a:pt x="147" y="1789"/>
                  </a:cubicBezTo>
                  <a:cubicBezTo>
                    <a:pt x="229" y="2017"/>
                    <a:pt x="338" y="2245"/>
                    <a:pt x="411" y="2473"/>
                  </a:cubicBezTo>
                  <a:cubicBezTo>
                    <a:pt x="530" y="2665"/>
                    <a:pt x="603" y="2856"/>
                    <a:pt x="685" y="3002"/>
                  </a:cubicBezTo>
                  <a:cubicBezTo>
                    <a:pt x="831" y="3230"/>
                    <a:pt x="986" y="3422"/>
                    <a:pt x="1177" y="3650"/>
                  </a:cubicBezTo>
                  <a:cubicBezTo>
                    <a:pt x="1250" y="3723"/>
                    <a:pt x="1287" y="3805"/>
                    <a:pt x="1369" y="3878"/>
                  </a:cubicBezTo>
                  <a:cubicBezTo>
                    <a:pt x="1478" y="4033"/>
                    <a:pt x="1597" y="4179"/>
                    <a:pt x="1670" y="4334"/>
                  </a:cubicBezTo>
                  <a:cubicBezTo>
                    <a:pt x="1670" y="4371"/>
                    <a:pt x="1707" y="4371"/>
                    <a:pt x="1707" y="4371"/>
                  </a:cubicBezTo>
                  <a:cubicBezTo>
                    <a:pt x="1743" y="4599"/>
                    <a:pt x="1743" y="4790"/>
                    <a:pt x="1743" y="4982"/>
                  </a:cubicBezTo>
                  <a:cubicBezTo>
                    <a:pt x="1743" y="5137"/>
                    <a:pt x="1743" y="5210"/>
                    <a:pt x="1707" y="5319"/>
                  </a:cubicBezTo>
                  <a:cubicBezTo>
                    <a:pt x="1707" y="5401"/>
                    <a:pt x="1707" y="5511"/>
                    <a:pt x="1670" y="5629"/>
                  </a:cubicBezTo>
                  <a:lnTo>
                    <a:pt x="1670" y="5666"/>
                  </a:lnTo>
                  <a:lnTo>
                    <a:pt x="1670" y="5775"/>
                  </a:lnTo>
                  <a:cubicBezTo>
                    <a:pt x="1670" y="5775"/>
                    <a:pt x="1707" y="5821"/>
                    <a:pt x="1743" y="5821"/>
                  </a:cubicBezTo>
                  <a:cubicBezTo>
                    <a:pt x="1825" y="5821"/>
                    <a:pt x="1862" y="5775"/>
                    <a:pt x="1862" y="5739"/>
                  </a:cubicBezTo>
                  <a:lnTo>
                    <a:pt x="1862" y="5666"/>
                  </a:lnTo>
                  <a:lnTo>
                    <a:pt x="1898" y="5666"/>
                  </a:lnTo>
                  <a:cubicBezTo>
                    <a:pt x="1898" y="5593"/>
                    <a:pt x="1898" y="5547"/>
                    <a:pt x="1935" y="5474"/>
                  </a:cubicBezTo>
                  <a:cubicBezTo>
                    <a:pt x="1935" y="5365"/>
                    <a:pt x="1971" y="5283"/>
                    <a:pt x="1971" y="5173"/>
                  </a:cubicBezTo>
                  <a:cubicBezTo>
                    <a:pt x="1971" y="4982"/>
                    <a:pt x="2008" y="4790"/>
                    <a:pt x="1971" y="4599"/>
                  </a:cubicBezTo>
                  <a:cubicBezTo>
                    <a:pt x="1971" y="4453"/>
                    <a:pt x="1971" y="4298"/>
                    <a:pt x="1935" y="4142"/>
                  </a:cubicBezTo>
                  <a:cubicBezTo>
                    <a:pt x="2008" y="3841"/>
                    <a:pt x="2053" y="3540"/>
                    <a:pt x="2126" y="3194"/>
                  </a:cubicBezTo>
                  <a:cubicBezTo>
                    <a:pt x="2199" y="2583"/>
                    <a:pt x="2199" y="2126"/>
                    <a:pt x="2163" y="1670"/>
                  </a:cubicBezTo>
                  <a:cubicBezTo>
                    <a:pt x="2126" y="1369"/>
                    <a:pt x="2090" y="1141"/>
                    <a:pt x="2008" y="950"/>
                  </a:cubicBezTo>
                  <a:cubicBezTo>
                    <a:pt x="1935" y="721"/>
                    <a:pt x="1825" y="530"/>
                    <a:pt x="1707" y="384"/>
                  </a:cubicBezTo>
                  <a:cubicBezTo>
                    <a:pt x="1551" y="229"/>
                    <a:pt x="1369" y="119"/>
                    <a:pt x="1177" y="37"/>
                  </a:cubicBezTo>
                  <a:cubicBezTo>
                    <a:pt x="1059" y="1"/>
                    <a:pt x="949" y="1"/>
                    <a:pt x="794" y="1"/>
                  </a:cubicBezTo>
                  <a:close/>
                </a:path>
              </a:pathLst>
            </a:custGeom>
            <a:solidFill>
              <a:srgbClr val="449B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1" name="Google Shape;6451;p77"/>
            <p:cNvSpPr/>
            <p:nvPr/>
          </p:nvSpPr>
          <p:spPr>
            <a:xfrm>
              <a:off x="1483585" y="3567113"/>
              <a:ext cx="20284" cy="37281"/>
            </a:xfrm>
            <a:custGeom>
              <a:avLst/>
              <a:gdLst/>
              <a:ahLst/>
              <a:cxnLst/>
              <a:rect l="l" t="t" r="r" b="b"/>
              <a:pathLst>
                <a:path w="457" h="840" extrusionOk="0">
                  <a:moveTo>
                    <a:pt x="37" y="0"/>
                  </a:moveTo>
                  <a:lnTo>
                    <a:pt x="37" y="37"/>
                  </a:lnTo>
                  <a:cubicBezTo>
                    <a:pt x="1" y="37"/>
                    <a:pt x="1" y="37"/>
                    <a:pt x="1" y="73"/>
                  </a:cubicBezTo>
                  <a:cubicBezTo>
                    <a:pt x="74" y="192"/>
                    <a:pt x="156" y="338"/>
                    <a:pt x="229" y="457"/>
                  </a:cubicBezTo>
                  <a:cubicBezTo>
                    <a:pt x="265" y="566"/>
                    <a:pt x="338" y="685"/>
                    <a:pt x="384" y="794"/>
                  </a:cubicBezTo>
                  <a:cubicBezTo>
                    <a:pt x="384" y="840"/>
                    <a:pt x="420" y="840"/>
                    <a:pt x="420" y="840"/>
                  </a:cubicBezTo>
                  <a:cubicBezTo>
                    <a:pt x="457" y="840"/>
                    <a:pt x="457" y="794"/>
                    <a:pt x="457" y="794"/>
                  </a:cubicBezTo>
                  <a:cubicBezTo>
                    <a:pt x="338" y="530"/>
                    <a:pt x="229" y="265"/>
                    <a:pt x="74" y="37"/>
                  </a:cubicBezTo>
                  <a:lnTo>
                    <a:pt x="37" y="0"/>
                  </a:lnTo>
                  <a:close/>
                </a:path>
              </a:pathLst>
            </a:custGeom>
            <a:solidFill>
              <a:srgbClr val="449B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2" name="Google Shape;6452;p77"/>
            <p:cNvSpPr/>
            <p:nvPr/>
          </p:nvSpPr>
          <p:spPr>
            <a:xfrm>
              <a:off x="1483585" y="3563873"/>
              <a:ext cx="21926" cy="43761"/>
            </a:xfrm>
            <a:custGeom>
              <a:avLst/>
              <a:gdLst/>
              <a:ahLst/>
              <a:cxnLst/>
              <a:rect l="l" t="t" r="r" b="b"/>
              <a:pathLst>
                <a:path w="494" h="986" extrusionOk="0">
                  <a:moveTo>
                    <a:pt x="1" y="0"/>
                  </a:moveTo>
                  <a:lnTo>
                    <a:pt x="1" y="37"/>
                  </a:lnTo>
                  <a:cubicBezTo>
                    <a:pt x="74" y="229"/>
                    <a:pt x="192" y="411"/>
                    <a:pt x="265" y="603"/>
                  </a:cubicBezTo>
                  <a:cubicBezTo>
                    <a:pt x="338" y="721"/>
                    <a:pt x="384" y="831"/>
                    <a:pt x="457" y="949"/>
                  </a:cubicBezTo>
                  <a:lnTo>
                    <a:pt x="457" y="986"/>
                  </a:lnTo>
                  <a:lnTo>
                    <a:pt x="493" y="986"/>
                  </a:lnTo>
                  <a:lnTo>
                    <a:pt x="493" y="949"/>
                  </a:lnTo>
                  <a:lnTo>
                    <a:pt x="493" y="913"/>
                  </a:lnTo>
                  <a:cubicBezTo>
                    <a:pt x="384" y="603"/>
                    <a:pt x="229" y="302"/>
                    <a:pt x="37" y="0"/>
                  </a:cubicBezTo>
                  <a:close/>
                </a:path>
              </a:pathLst>
            </a:custGeom>
            <a:solidFill>
              <a:srgbClr val="449B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3" name="Google Shape;6453;p77"/>
            <p:cNvSpPr/>
            <p:nvPr/>
          </p:nvSpPr>
          <p:spPr>
            <a:xfrm>
              <a:off x="1483585" y="3561831"/>
              <a:ext cx="25166" cy="47445"/>
            </a:xfrm>
            <a:custGeom>
              <a:avLst/>
              <a:gdLst/>
              <a:ahLst/>
              <a:cxnLst/>
              <a:rect l="l" t="t" r="r" b="b"/>
              <a:pathLst>
                <a:path w="567" h="1069" extrusionOk="0">
                  <a:moveTo>
                    <a:pt x="1" y="1"/>
                  </a:moveTo>
                  <a:lnTo>
                    <a:pt x="1" y="83"/>
                  </a:lnTo>
                  <a:cubicBezTo>
                    <a:pt x="74" y="192"/>
                    <a:pt x="156" y="348"/>
                    <a:pt x="229" y="457"/>
                  </a:cubicBezTo>
                  <a:cubicBezTo>
                    <a:pt x="302" y="649"/>
                    <a:pt x="384" y="840"/>
                    <a:pt x="493" y="1032"/>
                  </a:cubicBezTo>
                  <a:lnTo>
                    <a:pt x="530" y="1068"/>
                  </a:lnTo>
                  <a:lnTo>
                    <a:pt x="530" y="1032"/>
                  </a:lnTo>
                  <a:lnTo>
                    <a:pt x="566" y="995"/>
                  </a:lnTo>
                  <a:cubicBezTo>
                    <a:pt x="457" y="840"/>
                    <a:pt x="384" y="685"/>
                    <a:pt x="302" y="503"/>
                  </a:cubicBezTo>
                  <a:cubicBezTo>
                    <a:pt x="229" y="348"/>
                    <a:pt x="156" y="192"/>
                    <a:pt x="74" y="46"/>
                  </a:cubicBezTo>
                  <a:lnTo>
                    <a:pt x="37" y="1"/>
                  </a:lnTo>
                  <a:close/>
                </a:path>
              </a:pathLst>
            </a:custGeom>
            <a:solidFill>
              <a:srgbClr val="449B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4" name="Google Shape;6454;p77"/>
            <p:cNvSpPr/>
            <p:nvPr/>
          </p:nvSpPr>
          <p:spPr>
            <a:xfrm>
              <a:off x="1481987" y="3561831"/>
              <a:ext cx="28806" cy="55922"/>
            </a:xfrm>
            <a:custGeom>
              <a:avLst/>
              <a:gdLst/>
              <a:ahLst/>
              <a:cxnLst/>
              <a:rect l="l" t="t" r="r" b="b"/>
              <a:pathLst>
                <a:path w="649" h="1260" extrusionOk="0">
                  <a:moveTo>
                    <a:pt x="37" y="1"/>
                  </a:moveTo>
                  <a:cubicBezTo>
                    <a:pt x="37" y="46"/>
                    <a:pt x="0" y="46"/>
                    <a:pt x="37" y="83"/>
                  </a:cubicBezTo>
                  <a:cubicBezTo>
                    <a:pt x="110" y="192"/>
                    <a:pt x="192" y="348"/>
                    <a:pt x="265" y="457"/>
                  </a:cubicBezTo>
                  <a:lnTo>
                    <a:pt x="228" y="457"/>
                  </a:lnTo>
                  <a:cubicBezTo>
                    <a:pt x="301" y="576"/>
                    <a:pt x="338" y="731"/>
                    <a:pt x="420" y="840"/>
                  </a:cubicBezTo>
                  <a:cubicBezTo>
                    <a:pt x="456" y="959"/>
                    <a:pt x="529" y="1105"/>
                    <a:pt x="566" y="1223"/>
                  </a:cubicBezTo>
                  <a:cubicBezTo>
                    <a:pt x="566" y="1260"/>
                    <a:pt x="602" y="1260"/>
                    <a:pt x="602" y="1260"/>
                  </a:cubicBezTo>
                  <a:cubicBezTo>
                    <a:pt x="648" y="1260"/>
                    <a:pt x="648" y="1223"/>
                    <a:pt x="648" y="1223"/>
                  </a:cubicBezTo>
                  <a:cubicBezTo>
                    <a:pt x="566" y="995"/>
                    <a:pt x="493" y="804"/>
                    <a:pt x="420" y="612"/>
                  </a:cubicBezTo>
                  <a:cubicBezTo>
                    <a:pt x="301" y="420"/>
                    <a:pt x="228" y="192"/>
                    <a:pt x="110" y="46"/>
                  </a:cubicBezTo>
                  <a:lnTo>
                    <a:pt x="73" y="1"/>
                  </a:lnTo>
                  <a:close/>
                </a:path>
              </a:pathLst>
            </a:custGeom>
            <a:solidFill>
              <a:srgbClr val="449B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5" name="Google Shape;6455;p77"/>
            <p:cNvSpPr/>
            <p:nvPr/>
          </p:nvSpPr>
          <p:spPr>
            <a:xfrm>
              <a:off x="1500585" y="3794675"/>
              <a:ext cx="13449" cy="32444"/>
            </a:xfrm>
            <a:custGeom>
              <a:avLst/>
              <a:gdLst/>
              <a:ahLst/>
              <a:cxnLst/>
              <a:rect l="l" t="t" r="r" b="b"/>
              <a:pathLst>
                <a:path w="303" h="731" extrusionOk="0">
                  <a:moveTo>
                    <a:pt x="266" y="0"/>
                  </a:moveTo>
                  <a:lnTo>
                    <a:pt x="229" y="46"/>
                  </a:lnTo>
                  <a:lnTo>
                    <a:pt x="229" y="82"/>
                  </a:lnTo>
                  <a:cubicBezTo>
                    <a:pt x="147" y="274"/>
                    <a:pt x="74" y="456"/>
                    <a:pt x="1" y="648"/>
                  </a:cubicBezTo>
                  <a:lnTo>
                    <a:pt x="1" y="730"/>
                  </a:lnTo>
                  <a:cubicBezTo>
                    <a:pt x="37" y="730"/>
                    <a:pt x="37" y="730"/>
                    <a:pt x="74" y="685"/>
                  </a:cubicBezTo>
                  <a:cubicBezTo>
                    <a:pt x="110" y="575"/>
                    <a:pt x="147" y="502"/>
                    <a:pt x="183" y="384"/>
                  </a:cubicBezTo>
                  <a:cubicBezTo>
                    <a:pt x="229" y="274"/>
                    <a:pt x="266" y="155"/>
                    <a:pt x="302" y="46"/>
                  </a:cubicBezTo>
                  <a:lnTo>
                    <a:pt x="266" y="0"/>
                  </a:lnTo>
                  <a:close/>
                </a:path>
              </a:pathLst>
            </a:custGeom>
            <a:solidFill>
              <a:srgbClr val="449B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6" name="Google Shape;6456;p77"/>
            <p:cNvSpPr/>
            <p:nvPr/>
          </p:nvSpPr>
          <p:spPr>
            <a:xfrm>
              <a:off x="1502227" y="3794675"/>
              <a:ext cx="13404" cy="32444"/>
            </a:xfrm>
            <a:custGeom>
              <a:avLst/>
              <a:gdLst/>
              <a:ahLst/>
              <a:cxnLst/>
              <a:rect l="l" t="t" r="r" b="b"/>
              <a:pathLst>
                <a:path w="302" h="731" extrusionOk="0">
                  <a:moveTo>
                    <a:pt x="229" y="0"/>
                  </a:moveTo>
                  <a:cubicBezTo>
                    <a:pt x="146" y="228"/>
                    <a:pt x="73" y="456"/>
                    <a:pt x="0" y="648"/>
                  </a:cubicBezTo>
                  <a:lnTo>
                    <a:pt x="0" y="730"/>
                  </a:lnTo>
                  <a:cubicBezTo>
                    <a:pt x="37" y="730"/>
                    <a:pt x="37" y="730"/>
                    <a:pt x="73" y="685"/>
                  </a:cubicBezTo>
                  <a:cubicBezTo>
                    <a:pt x="146" y="502"/>
                    <a:pt x="229" y="274"/>
                    <a:pt x="302" y="46"/>
                  </a:cubicBezTo>
                  <a:lnTo>
                    <a:pt x="302" y="0"/>
                  </a:lnTo>
                  <a:close/>
                </a:path>
              </a:pathLst>
            </a:custGeom>
            <a:solidFill>
              <a:srgbClr val="449B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7" name="Google Shape;6457;p77"/>
            <p:cNvSpPr/>
            <p:nvPr/>
          </p:nvSpPr>
          <p:spPr>
            <a:xfrm>
              <a:off x="1498588" y="3794675"/>
              <a:ext cx="17044" cy="37281"/>
            </a:xfrm>
            <a:custGeom>
              <a:avLst/>
              <a:gdLst/>
              <a:ahLst/>
              <a:cxnLst/>
              <a:rect l="l" t="t" r="r" b="b"/>
              <a:pathLst>
                <a:path w="384" h="840" extrusionOk="0">
                  <a:moveTo>
                    <a:pt x="311" y="0"/>
                  </a:moveTo>
                  <a:lnTo>
                    <a:pt x="311" y="82"/>
                  </a:lnTo>
                  <a:cubicBezTo>
                    <a:pt x="228" y="311"/>
                    <a:pt x="119" y="575"/>
                    <a:pt x="0" y="803"/>
                  </a:cubicBezTo>
                  <a:cubicBezTo>
                    <a:pt x="0" y="803"/>
                    <a:pt x="0" y="840"/>
                    <a:pt x="46" y="840"/>
                  </a:cubicBezTo>
                  <a:lnTo>
                    <a:pt x="82" y="840"/>
                  </a:lnTo>
                  <a:cubicBezTo>
                    <a:pt x="192" y="575"/>
                    <a:pt x="311" y="311"/>
                    <a:pt x="384" y="46"/>
                  </a:cubicBezTo>
                  <a:lnTo>
                    <a:pt x="384" y="0"/>
                  </a:lnTo>
                  <a:close/>
                </a:path>
              </a:pathLst>
            </a:custGeom>
            <a:solidFill>
              <a:srgbClr val="449B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8" name="Google Shape;6458;p77"/>
            <p:cNvSpPr/>
            <p:nvPr/>
          </p:nvSpPr>
          <p:spPr>
            <a:xfrm>
              <a:off x="1500585" y="3794675"/>
              <a:ext cx="16689" cy="35684"/>
            </a:xfrm>
            <a:custGeom>
              <a:avLst/>
              <a:gdLst/>
              <a:ahLst/>
              <a:cxnLst/>
              <a:rect l="l" t="t" r="r" b="b"/>
              <a:pathLst>
                <a:path w="376" h="804" extrusionOk="0">
                  <a:moveTo>
                    <a:pt x="266" y="0"/>
                  </a:moveTo>
                  <a:cubicBezTo>
                    <a:pt x="266" y="82"/>
                    <a:pt x="229" y="192"/>
                    <a:pt x="229" y="274"/>
                  </a:cubicBezTo>
                  <a:cubicBezTo>
                    <a:pt x="147" y="420"/>
                    <a:pt x="74" y="575"/>
                    <a:pt x="1" y="767"/>
                  </a:cubicBezTo>
                  <a:cubicBezTo>
                    <a:pt x="1" y="767"/>
                    <a:pt x="1" y="803"/>
                    <a:pt x="37" y="803"/>
                  </a:cubicBezTo>
                  <a:lnTo>
                    <a:pt x="74" y="803"/>
                  </a:lnTo>
                  <a:cubicBezTo>
                    <a:pt x="147" y="648"/>
                    <a:pt x="183" y="539"/>
                    <a:pt x="229" y="420"/>
                  </a:cubicBezTo>
                  <a:cubicBezTo>
                    <a:pt x="266" y="311"/>
                    <a:pt x="302" y="155"/>
                    <a:pt x="339" y="46"/>
                  </a:cubicBezTo>
                  <a:cubicBezTo>
                    <a:pt x="375" y="0"/>
                    <a:pt x="339" y="0"/>
                    <a:pt x="339" y="0"/>
                  </a:cubicBezTo>
                  <a:close/>
                </a:path>
              </a:pathLst>
            </a:custGeom>
            <a:solidFill>
              <a:srgbClr val="449B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9" name="Google Shape;6459;p77"/>
            <p:cNvSpPr/>
            <p:nvPr/>
          </p:nvSpPr>
          <p:spPr>
            <a:xfrm>
              <a:off x="1500585" y="3796672"/>
              <a:ext cx="15047" cy="40566"/>
            </a:xfrm>
            <a:custGeom>
              <a:avLst/>
              <a:gdLst/>
              <a:ahLst/>
              <a:cxnLst/>
              <a:rect l="l" t="t" r="r" b="b"/>
              <a:pathLst>
                <a:path w="339" h="914" extrusionOk="0">
                  <a:moveTo>
                    <a:pt x="302" y="1"/>
                  </a:moveTo>
                  <a:lnTo>
                    <a:pt x="266" y="37"/>
                  </a:lnTo>
                  <a:cubicBezTo>
                    <a:pt x="183" y="266"/>
                    <a:pt x="110" y="494"/>
                    <a:pt x="74" y="722"/>
                  </a:cubicBezTo>
                  <a:cubicBezTo>
                    <a:pt x="37" y="758"/>
                    <a:pt x="37" y="795"/>
                    <a:pt x="1" y="868"/>
                  </a:cubicBezTo>
                  <a:lnTo>
                    <a:pt x="1" y="913"/>
                  </a:lnTo>
                  <a:lnTo>
                    <a:pt x="74" y="913"/>
                  </a:lnTo>
                  <a:cubicBezTo>
                    <a:pt x="183" y="640"/>
                    <a:pt x="229" y="339"/>
                    <a:pt x="339" y="74"/>
                  </a:cubicBezTo>
                  <a:lnTo>
                    <a:pt x="339" y="37"/>
                  </a:lnTo>
                  <a:lnTo>
                    <a:pt x="302" y="1"/>
                  </a:lnTo>
                  <a:close/>
                </a:path>
              </a:pathLst>
            </a:custGeom>
            <a:solidFill>
              <a:srgbClr val="449B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0" name="Google Shape;6460;p77"/>
            <p:cNvSpPr/>
            <p:nvPr/>
          </p:nvSpPr>
          <p:spPr>
            <a:xfrm>
              <a:off x="1500585" y="3796672"/>
              <a:ext cx="15047" cy="38524"/>
            </a:xfrm>
            <a:custGeom>
              <a:avLst/>
              <a:gdLst/>
              <a:ahLst/>
              <a:cxnLst/>
              <a:rect l="l" t="t" r="r" b="b"/>
              <a:pathLst>
                <a:path w="339" h="868" extrusionOk="0">
                  <a:moveTo>
                    <a:pt x="302" y="1"/>
                  </a:moveTo>
                  <a:lnTo>
                    <a:pt x="266" y="37"/>
                  </a:lnTo>
                  <a:cubicBezTo>
                    <a:pt x="229" y="183"/>
                    <a:pt x="183" y="302"/>
                    <a:pt x="147" y="457"/>
                  </a:cubicBezTo>
                  <a:cubicBezTo>
                    <a:pt x="110" y="567"/>
                    <a:pt x="74" y="685"/>
                    <a:pt x="1" y="831"/>
                  </a:cubicBezTo>
                  <a:cubicBezTo>
                    <a:pt x="1" y="831"/>
                    <a:pt x="1" y="868"/>
                    <a:pt x="37" y="868"/>
                  </a:cubicBezTo>
                  <a:cubicBezTo>
                    <a:pt x="37" y="868"/>
                    <a:pt x="74" y="868"/>
                    <a:pt x="74" y="831"/>
                  </a:cubicBezTo>
                  <a:cubicBezTo>
                    <a:pt x="147" y="722"/>
                    <a:pt x="183" y="603"/>
                    <a:pt x="229" y="457"/>
                  </a:cubicBezTo>
                  <a:cubicBezTo>
                    <a:pt x="266" y="339"/>
                    <a:pt x="302" y="183"/>
                    <a:pt x="339" y="37"/>
                  </a:cubicBezTo>
                  <a:cubicBezTo>
                    <a:pt x="339" y="37"/>
                    <a:pt x="339" y="1"/>
                    <a:pt x="302" y="1"/>
                  </a:cubicBezTo>
                  <a:close/>
                </a:path>
              </a:pathLst>
            </a:custGeom>
            <a:solidFill>
              <a:srgbClr val="449B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1" name="Google Shape;6461;p77"/>
            <p:cNvSpPr/>
            <p:nvPr/>
          </p:nvSpPr>
          <p:spPr>
            <a:xfrm>
              <a:off x="1151182" y="3266670"/>
              <a:ext cx="192365" cy="357945"/>
            </a:xfrm>
            <a:custGeom>
              <a:avLst/>
              <a:gdLst/>
              <a:ahLst/>
              <a:cxnLst/>
              <a:rect l="l" t="t" r="r" b="b"/>
              <a:pathLst>
                <a:path w="4334" h="8065" extrusionOk="0">
                  <a:moveTo>
                    <a:pt x="1633" y="0"/>
                  </a:moveTo>
                  <a:cubicBezTo>
                    <a:pt x="1524" y="0"/>
                    <a:pt x="1405" y="37"/>
                    <a:pt x="1259" y="83"/>
                  </a:cubicBezTo>
                  <a:cubicBezTo>
                    <a:pt x="1140" y="119"/>
                    <a:pt x="1031" y="192"/>
                    <a:pt x="912" y="265"/>
                  </a:cubicBezTo>
                  <a:cubicBezTo>
                    <a:pt x="803" y="384"/>
                    <a:pt x="684" y="493"/>
                    <a:pt x="575" y="648"/>
                  </a:cubicBezTo>
                  <a:cubicBezTo>
                    <a:pt x="493" y="767"/>
                    <a:pt x="383" y="913"/>
                    <a:pt x="301" y="1104"/>
                  </a:cubicBezTo>
                  <a:cubicBezTo>
                    <a:pt x="228" y="1296"/>
                    <a:pt x="192" y="1451"/>
                    <a:pt x="119" y="1597"/>
                  </a:cubicBezTo>
                  <a:cubicBezTo>
                    <a:pt x="73" y="1752"/>
                    <a:pt x="37" y="1907"/>
                    <a:pt x="37" y="2090"/>
                  </a:cubicBezTo>
                  <a:cubicBezTo>
                    <a:pt x="0" y="2363"/>
                    <a:pt x="0" y="2664"/>
                    <a:pt x="73" y="3002"/>
                  </a:cubicBezTo>
                  <a:cubicBezTo>
                    <a:pt x="119" y="3275"/>
                    <a:pt x="192" y="3577"/>
                    <a:pt x="347" y="3878"/>
                  </a:cubicBezTo>
                  <a:cubicBezTo>
                    <a:pt x="456" y="4142"/>
                    <a:pt x="611" y="4416"/>
                    <a:pt x="803" y="4717"/>
                  </a:cubicBezTo>
                  <a:cubicBezTo>
                    <a:pt x="1140" y="5173"/>
                    <a:pt x="1560" y="5666"/>
                    <a:pt x="2126" y="6240"/>
                  </a:cubicBezTo>
                  <a:cubicBezTo>
                    <a:pt x="2472" y="6578"/>
                    <a:pt x="2810" y="6879"/>
                    <a:pt x="3120" y="7189"/>
                  </a:cubicBezTo>
                  <a:lnTo>
                    <a:pt x="3312" y="7335"/>
                  </a:lnTo>
                  <a:cubicBezTo>
                    <a:pt x="3540" y="7563"/>
                    <a:pt x="3804" y="7791"/>
                    <a:pt x="4032" y="8019"/>
                  </a:cubicBezTo>
                  <a:cubicBezTo>
                    <a:pt x="4069" y="8065"/>
                    <a:pt x="4105" y="8065"/>
                    <a:pt x="4105" y="8065"/>
                  </a:cubicBezTo>
                  <a:cubicBezTo>
                    <a:pt x="4142" y="8065"/>
                    <a:pt x="4178" y="8065"/>
                    <a:pt x="4224" y="8019"/>
                  </a:cubicBezTo>
                  <a:cubicBezTo>
                    <a:pt x="4260" y="7983"/>
                    <a:pt x="4260" y="7910"/>
                    <a:pt x="4224" y="7873"/>
                  </a:cubicBezTo>
                  <a:cubicBezTo>
                    <a:pt x="4260" y="7454"/>
                    <a:pt x="4333" y="6961"/>
                    <a:pt x="4333" y="6468"/>
                  </a:cubicBezTo>
                  <a:lnTo>
                    <a:pt x="4333" y="5136"/>
                  </a:lnTo>
                  <a:cubicBezTo>
                    <a:pt x="4297" y="4680"/>
                    <a:pt x="4260" y="4224"/>
                    <a:pt x="4224" y="3768"/>
                  </a:cubicBezTo>
                  <a:cubicBezTo>
                    <a:pt x="4142" y="3312"/>
                    <a:pt x="4069" y="2892"/>
                    <a:pt x="3950" y="2473"/>
                  </a:cubicBezTo>
                  <a:cubicBezTo>
                    <a:pt x="3914" y="2318"/>
                    <a:pt x="3877" y="2135"/>
                    <a:pt x="3804" y="1944"/>
                  </a:cubicBezTo>
                  <a:cubicBezTo>
                    <a:pt x="3722" y="1825"/>
                    <a:pt x="3686" y="1679"/>
                    <a:pt x="3613" y="1524"/>
                  </a:cubicBezTo>
                  <a:cubicBezTo>
                    <a:pt x="3458" y="1259"/>
                    <a:pt x="3266" y="1031"/>
                    <a:pt x="3084" y="767"/>
                  </a:cubicBezTo>
                  <a:cubicBezTo>
                    <a:pt x="2856" y="539"/>
                    <a:pt x="2627" y="347"/>
                    <a:pt x="2399" y="229"/>
                  </a:cubicBezTo>
                  <a:cubicBezTo>
                    <a:pt x="2126" y="83"/>
                    <a:pt x="1898" y="0"/>
                    <a:pt x="1633" y="0"/>
                  </a:cubicBezTo>
                  <a:close/>
                </a:path>
              </a:pathLst>
            </a:custGeom>
            <a:solidFill>
              <a:srgbClr val="90AF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2" name="Google Shape;6462;p77"/>
            <p:cNvSpPr/>
            <p:nvPr/>
          </p:nvSpPr>
          <p:spPr>
            <a:xfrm>
              <a:off x="1105820" y="3641191"/>
              <a:ext cx="276607" cy="143400"/>
            </a:xfrm>
            <a:custGeom>
              <a:avLst/>
              <a:gdLst/>
              <a:ahLst/>
              <a:cxnLst/>
              <a:rect l="l" t="t" r="r" b="b"/>
              <a:pathLst>
                <a:path w="6232" h="3231" extrusionOk="0">
                  <a:moveTo>
                    <a:pt x="1214" y="1"/>
                  </a:moveTo>
                  <a:cubicBezTo>
                    <a:pt x="1141" y="1"/>
                    <a:pt x="1059" y="1"/>
                    <a:pt x="949" y="37"/>
                  </a:cubicBezTo>
                  <a:cubicBezTo>
                    <a:pt x="794" y="37"/>
                    <a:pt x="639" y="119"/>
                    <a:pt x="529" y="192"/>
                  </a:cubicBezTo>
                  <a:cubicBezTo>
                    <a:pt x="374" y="265"/>
                    <a:pt x="265" y="384"/>
                    <a:pt x="146" y="539"/>
                  </a:cubicBezTo>
                  <a:cubicBezTo>
                    <a:pt x="73" y="685"/>
                    <a:pt x="0" y="840"/>
                    <a:pt x="0" y="1032"/>
                  </a:cubicBezTo>
                  <a:cubicBezTo>
                    <a:pt x="0" y="1178"/>
                    <a:pt x="37" y="1333"/>
                    <a:pt x="73" y="1524"/>
                  </a:cubicBezTo>
                  <a:cubicBezTo>
                    <a:pt x="146" y="1634"/>
                    <a:pt x="228" y="1789"/>
                    <a:pt x="338" y="1944"/>
                  </a:cubicBezTo>
                  <a:cubicBezTo>
                    <a:pt x="457" y="2090"/>
                    <a:pt x="566" y="2209"/>
                    <a:pt x="721" y="2318"/>
                  </a:cubicBezTo>
                  <a:cubicBezTo>
                    <a:pt x="949" y="2546"/>
                    <a:pt x="1250" y="2701"/>
                    <a:pt x="1597" y="2856"/>
                  </a:cubicBezTo>
                  <a:cubicBezTo>
                    <a:pt x="1934" y="3002"/>
                    <a:pt x="2281" y="3084"/>
                    <a:pt x="2655" y="3157"/>
                  </a:cubicBezTo>
                  <a:cubicBezTo>
                    <a:pt x="3002" y="3230"/>
                    <a:pt x="3339" y="3230"/>
                    <a:pt x="3722" y="3230"/>
                  </a:cubicBezTo>
                  <a:lnTo>
                    <a:pt x="3832" y="3230"/>
                  </a:lnTo>
                  <a:cubicBezTo>
                    <a:pt x="4215" y="3230"/>
                    <a:pt x="4598" y="3194"/>
                    <a:pt x="4972" y="3121"/>
                  </a:cubicBezTo>
                  <a:cubicBezTo>
                    <a:pt x="5392" y="3048"/>
                    <a:pt x="5775" y="2929"/>
                    <a:pt x="6158" y="2774"/>
                  </a:cubicBezTo>
                  <a:cubicBezTo>
                    <a:pt x="6158" y="2774"/>
                    <a:pt x="6195" y="2774"/>
                    <a:pt x="6195" y="2738"/>
                  </a:cubicBezTo>
                  <a:cubicBezTo>
                    <a:pt x="6231" y="2701"/>
                    <a:pt x="6231" y="2701"/>
                    <a:pt x="6231" y="2665"/>
                  </a:cubicBezTo>
                  <a:cubicBezTo>
                    <a:pt x="6231" y="2628"/>
                    <a:pt x="6195" y="2592"/>
                    <a:pt x="6195" y="2592"/>
                  </a:cubicBezTo>
                  <a:cubicBezTo>
                    <a:pt x="5583" y="2053"/>
                    <a:pt x="4863" y="1597"/>
                    <a:pt x="3987" y="1105"/>
                  </a:cubicBezTo>
                  <a:cubicBezTo>
                    <a:pt x="3649" y="877"/>
                    <a:pt x="3230" y="685"/>
                    <a:pt x="2847" y="494"/>
                  </a:cubicBezTo>
                  <a:cubicBezTo>
                    <a:pt x="2582" y="384"/>
                    <a:pt x="2281" y="229"/>
                    <a:pt x="1934" y="156"/>
                  </a:cubicBezTo>
                  <a:cubicBezTo>
                    <a:pt x="1670" y="37"/>
                    <a:pt x="1442" y="1"/>
                    <a:pt x="1214" y="1"/>
                  </a:cubicBezTo>
                  <a:close/>
                </a:path>
              </a:pathLst>
            </a:custGeom>
            <a:solidFill>
              <a:srgbClr val="90AF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3" name="Google Shape;6463;p77"/>
            <p:cNvSpPr/>
            <p:nvPr/>
          </p:nvSpPr>
          <p:spPr>
            <a:xfrm>
              <a:off x="1346745" y="3393390"/>
              <a:ext cx="187527" cy="274994"/>
            </a:xfrm>
            <a:custGeom>
              <a:avLst/>
              <a:gdLst/>
              <a:ahLst/>
              <a:cxnLst/>
              <a:rect l="l" t="t" r="r" b="b"/>
              <a:pathLst>
                <a:path w="4225" h="6196" extrusionOk="0">
                  <a:moveTo>
                    <a:pt x="3157" y="1"/>
                  </a:moveTo>
                  <a:cubicBezTo>
                    <a:pt x="3084" y="1"/>
                    <a:pt x="2965" y="37"/>
                    <a:pt x="2856" y="37"/>
                  </a:cubicBezTo>
                  <a:cubicBezTo>
                    <a:pt x="2591" y="110"/>
                    <a:pt x="2327" y="229"/>
                    <a:pt x="2099" y="420"/>
                  </a:cubicBezTo>
                  <a:cubicBezTo>
                    <a:pt x="1825" y="685"/>
                    <a:pt x="1560" y="950"/>
                    <a:pt x="1369" y="1251"/>
                  </a:cubicBezTo>
                  <a:cubicBezTo>
                    <a:pt x="995" y="1789"/>
                    <a:pt x="685" y="2427"/>
                    <a:pt x="457" y="3230"/>
                  </a:cubicBezTo>
                  <a:cubicBezTo>
                    <a:pt x="192" y="4143"/>
                    <a:pt x="82" y="5128"/>
                    <a:pt x="0" y="6040"/>
                  </a:cubicBezTo>
                  <a:cubicBezTo>
                    <a:pt x="0" y="6077"/>
                    <a:pt x="46" y="6159"/>
                    <a:pt x="82" y="6159"/>
                  </a:cubicBezTo>
                  <a:cubicBezTo>
                    <a:pt x="82" y="6195"/>
                    <a:pt x="119" y="6195"/>
                    <a:pt x="155" y="6195"/>
                  </a:cubicBezTo>
                  <a:cubicBezTo>
                    <a:pt x="155" y="6195"/>
                    <a:pt x="192" y="6195"/>
                    <a:pt x="192" y="6159"/>
                  </a:cubicBezTo>
                  <a:cubicBezTo>
                    <a:pt x="502" y="5894"/>
                    <a:pt x="803" y="5666"/>
                    <a:pt x="1104" y="5438"/>
                  </a:cubicBezTo>
                  <a:cubicBezTo>
                    <a:pt x="1451" y="5128"/>
                    <a:pt x="1825" y="4863"/>
                    <a:pt x="2135" y="4562"/>
                  </a:cubicBezTo>
                  <a:cubicBezTo>
                    <a:pt x="2327" y="4407"/>
                    <a:pt x="2473" y="4252"/>
                    <a:pt x="2591" y="4106"/>
                  </a:cubicBezTo>
                  <a:cubicBezTo>
                    <a:pt x="2737" y="3951"/>
                    <a:pt x="2892" y="3796"/>
                    <a:pt x="2965" y="3650"/>
                  </a:cubicBezTo>
                  <a:cubicBezTo>
                    <a:pt x="3239" y="3303"/>
                    <a:pt x="3467" y="3002"/>
                    <a:pt x="3613" y="2701"/>
                  </a:cubicBezTo>
                  <a:cubicBezTo>
                    <a:pt x="3841" y="2318"/>
                    <a:pt x="4033" y="1971"/>
                    <a:pt x="4106" y="1634"/>
                  </a:cubicBezTo>
                  <a:cubicBezTo>
                    <a:pt x="4188" y="1406"/>
                    <a:pt x="4224" y="1023"/>
                    <a:pt x="4106" y="649"/>
                  </a:cubicBezTo>
                  <a:cubicBezTo>
                    <a:pt x="4069" y="530"/>
                    <a:pt x="3996" y="420"/>
                    <a:pt x="3878" y="302"/>
                  </a:cubicBezTo>
                  <a:cubicBezTo>
                    <a:pt x="3805" y="229"/>
                    <a:pt x="3695" y="147"/>
                    <a:pt x="3576" y="74"/>
                  </a:cubicBezTo>
                  <a:cubicBezTo>
                    <a:pt x="3467" y="37"/>
                    <a:pt x="3312" y="1"/>
                    <a:pt x="3157" y="1"/>
                  </a:cubicBezTo>
                  <a:close/>
                </a:path>
              </a:pathLst>
            </a:custGeom>
            <a:solidFill>
              <a:srgbClr val="90AF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4" name="Google Shape;6464;p77"/>
            <p:cNvSpPr/>
            <p:nvPr/>
          </p:nvSpPr>
          <p:spPr>
            <a:xfrm>
              <a:off x="1411104" y="3641191"/>
              <a:ext cx="97647" cy="193996"/>
            </a:xfrm>
            <a:custGeom>
              <a:avLst/>
              <a:gdLst/>
              <a:ahLst/>
              <a:cxnLst/>
              <a:rect l="l" t="t" r="r" b="b"/>
              <a:pathLst>
                <a:path w="2200" h="4371" extrusionOk="0">
                  <a:moveTo>
                    <a:pt x="1369" y="1"/>
                  </a:moveTo>
                  <a:cubicBezTo>
                    <a:pt x="1251" y="1"/>
                    <a:pt x="1141" y="1"/>
                    <a:pt x="1023" y="37"/>
                  </a:cubicBezTo>
                  <a:cubicBezTo>
                    <a:pt x="795" y="83"/>
                    <a:pt x="649" y="192"/>
                    <a:pt x="494" y="384"/>
                  </a:cubicBezTo>
                  <a:cubicBezTo>
                    <a:pt x="338" y="539"/>
                    <a:pt x="265" y="685"/>
                    <a:pt x="192" y="950"/>
                  </a:cubicBezTo>
                  <a:cubicBezTo>
                    <a:pt x="110" y="1141"/>
                    <a:pt x="74" y="1369"/>
                    <a:pt x="37" y="1634"/>
                  </a:cubicBezTo>
                  <a:cubicBezTo>
                    <a:pt x="1" y="2090"/>
                    <a:pt x="1" y="2592"/>
                    <a:pt x="74" y="3194"/>
                  </a:cubicBezTo>
                  <a:cubicBezTo>
                    <a:pt x="110" y="3577"/>
                    <a:pt x="192" y="3960"/>
                    <a:pt x="265" y="4298"/>
                  </a:cubicBezTo>
                  <a:cubicBezTo>
                    <a:pt x="265" y="4334"/>
                    <a:pt x="338" y="4371"/>
                    <a:pt x="375" y="4371"/>
                  </a:cubicBezTo>
                  <a:lnTo>
                    <a:pt x="457" y="4371"/>
                  </a:lnTo>
                  <a:cubicBezTo>
                    <a:pt x="494" y="4371"/>
                    <a:pt x="494" y="4334"/>
                    <a:pt x="530" y="4298"/>
                  </a:cubicBezTo>
                  <a:cubicBezTo>
                    <a:pt x="603" y="4188"/>
                    <a:pt x="685" y="4033"/>
                    <a:pt x="831" y="3842"/>
                  </a:cubicBezTo>
                  <a:cubicBezTo>
                    <a:pt x="877" y="3769"/>
                    <a:pt x="950" y="3686"/>
                    <a:pt x="986" y="3613"/>
                  </a:cubicBezTo>
                  <a:cubicBezTo>
                    <a:pt x="1178" y="3422"/>
                    <a:pt x="1333" y="3194"/>
                    <a:pt x="1479" y="2966"/>
                  </a:cubicBezTo>
                  <a:cubicBezTo>
                    <a:pt x="1561" y="2820"/>
                    <a:pt x="1670" y="2665"/>
                    <a:pt x="1743" y="2437"/>
                  </a:cubicBezTo>
                  <a:cubicBezTo>
                    <a:pt x="1862" y="2209"/>
                    <a:pt x="1935" y="1981"/>
                    <a:pt x="2017" y="1752"/>
                  </a:cubicBezTo>
                  <a:cubicBezTo>
                    <a:pt x="2090" y="1488"/>
                    <a:pt x="2163" y="1260"/>
                    <a:pt x="2163" y="1032"/>
                  </a:cubicBezTo>
                  <a:cubicBezTo>
                    <a:pt x="2199" y="913"/>
                    <a:pt x="2199" y="840"/>
                    <a:pt x="2163" y="722"/>
                  </a:cubicBezTo>
                  <a:cubicBezTo>
                    <a:pt x="2163" y="612"/>
                    <a:pt x="2163" y="539"/>
                    <a:pt x="2126" y="421"/>
                  </a:cubicBezTo>
                  <a:cubicBezTo>
                    <a:pt x="2090" y="348"/>
                    <a:pt x="2017" y="265"/>
                    <a:pt x="1971" y="192"/>
                  </a:cubicBezTo>
                  <a:cubicBezTo>
                    <a:pt x="1898" y="119"/>
                    <a:pt x="1825" y="83"/>
                    <a:pt x="1707" y="37"/>
                  </a:cubicBezTo>
                  <a:cubicBezTo>
                    <a:pt x="1634" y="1"/>
                    <a:pt x="1515" y="1"/>
                    <a:pt x="1369" y="1"/>
                  </a:cubicBezTo>
                  <a:close/>
                </a:path>
              </a:pathLst>
            </a:custGeom>
            <a:solidFill>
              <a:srgbClr val="90AF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5" name="Google Shape;6465;p77"/>
            <p:cNvSpPr/>
            <p:nvPr/>
          </p:nvSpPr>
          <p:spPr>
            <a:xfrm>
              <a:off x="1581588" y="3216071"/>
              <a:ext cx="156768" cy="322306"/>
            </a:xfrm>
            <a:custGeom>
              <a:avLst/>
              <a:gdLst/>
              <a:ahLst/>
              <a:cxnLst/>
              <a:rect l="l" t="t" r="r" b="b"/>
              <a:pathLst>
                <a:path w="3532" h="7262" extrusionOk="0">
                  <a:moveTo>
                    <a:pt x="2008" y="0"/>
                  </a:moveTo>
                  <a:cubicBezTo>
                    <a:pt x="1862" y="0"/>
                    <a:pt x="1670" y="37"/>
                    <a:pt x="1515" y="119"/>
                  </a:cubicBezTo>
                  <a:cubicBezTo>
                    <a:pt x="1369" y="192"/>
                    <a:pt x="1214" y="265"/>
                    <a:pt x="1059" y="383"/>
                  </a:cubicBezTo>
                  <a:cubicBezTo>
                    <a:pt x="831" y="575"/>
                    <a:pt x="603" y="803"/>
                    <a:pt x="457" y="1067"/>
                  </a:cubicBezTo>
                  <a:cubicBezTo>
                    <a:pt x="146" y="1524"/>
                    <a:pt x="1" y="2135"/>
                    <a:pt x="1" y="2819"/>
                  </a:cubicBezTo>
                  <a:cubicBezTo>
                    <a:pt x="1" y="3120"/>
                    <a:pt x="1" y="3421"/>
                    <a:pt x="37" y="3768"/>
                  </a:cubicBezTo>
                  <a:cubicBezTo>
                    <a:pt x="74" y="4069"/>
                    <a:pt x="146" y="4415"/>
                    <a:pt x="229" y="4753"/>
                  </a:cubicBezTo>
                  <a:cubicBezTo>
                    <a:pt x="302" y="5173"/>
                    <a:pt x="411" y="5556"/>
                    <a:pt x="493" y="5930"/>
                  </a:cubicBezTo>
                  <a:cubicBezTo>
                    <a:pt x="566" y="6158"/>
                    <a:pt x="603" y="6386"/>
                    <a:pt x="685" y="6614"/>
                  </a:cubicBezTo>
                  <a:cubicBezTo>
                    <a:pt x="721" y="6769"/>
                    <a:pt x="758" y="6961"/>
                    <a:pt x="794" y="7107"/>
                  </a:cubicBezTo>
                  <a:cubicBezTo>
                    <a:pt x="758" y="7152"/>
                    <a:pt x="758" y="7189"/>
                    <a:pt x="794" y="7225"/>
                  </a:cubicBezTo>
                  <a:cubicBezTo>
                    <a:pt x="794" y="7262"/>
                    <a:pt x="831" y="7262"/>
                    <a:pt x="913" y="7262"/>
                  </a:cubicBezTo>
                  <a:lnTo>
                    <a:pt x="949" y="7262"/>
                  </a:lnTo>
                  <a:cubicBezTo>
                    <a:pt x="986" y="7262"/>
                    <a:pt x="986" y="7262"/>
                    <a:pt x="1022" y="7225"/>
                  </a:cubicBezTo>
                  <a:cubicBezTo>
                    <a:pt x="1250" y="7034"/>
                    <a:pt x="1478" y="6842"/>
                    <a:pt x="1706" y="6578"/>
                  </a:cubicBezTo>
                  <a:cubicBezTo>
                    <a:pt x="1898" y="6313"/>
                    <a:pt x="2090" y="6012"/>
                    <a:pt x="2281" y="5629"/>
                  </a:cubicBezTo>
                  <a:cubicBezTo>
                    <a:pt x="2427" y="5364"/>
                    <a:pt x="2582" y="5054"/>
                    <a:pt x="2737" y="4644"/>
                  </a:cubicBezTo>
                  <a:cubicBezTo>
                    <a:pt x="2847" y="4333"/>
                    <a:pt x="3002" y="3996"/>
                    <a:pt x="3111" y="3649"/>
                  </a:cubicBezTo>
                  <a:cubicBezTo>
                    <a:pt x="3303" y="3157"/>
                    <a:pt x="3376" y="2737"/>
                    <a:pt x="3458" y="2363"/>
                  </a:cubicBezTo>
                  <a:cubicBezTo>
                    <a:pt x="3531" y="1907"/>
                    <a:pt x="3495" y="1487"/>
                    <a:pt x="3376" y="1104"/>
                  </a:cubicBezTo>
                  <a:cubicBezTo>
                    <a:pt x="3303" y="839"/>
                    <a:pt x="3148" y="493"/>
                    <a:pt x="2847" y="228"/>
                  </a:cubicBezTo>
                  <a:cubicBezTo>
                    <a:pt x="2737" y="155"/>
                    <a:pt x="2582" y="82"/>
                    <a:pt x="2427" y="37"/>
                  </a:cubicBezTo>
                  <a:cubicBezTo>
                    <a:pt x="2354" y="0"/>
                    <a:pt x="2236" y="0"/>
                    <a:pt x="2090" y="0"/>
                  </a:cubicBezTo>
                  <a:close/>
                </a:path>
              </a:pathLst>
            </a:custGeom>
            <a:solidFill>
              <a:srgbClr val="90AF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6" name="Google Shape;6466;p77"/>
            <p:cNvSpPr/>
            <p:nvPr/>
          </p:nvSpPr>
          <p:spPr>
            <a:xfrm>
              <a:off x="1606711" y="3420110"/>
              <a:ext cx="254726" cy="253113"/>
            </a:xfrm>
            <a:custGeom>
              <a:avLst/>
              <a:gdLst/>
              <a:ahLst/>
              <a:cxnLst/>
              <a:rect l="l" t="t" r="r" b="b"/>
              <a:pathLst>
                <a:path w="5739" h="5703" extrusionOk="0">
                  <a:moveTo>
                    <a:pt x="4826" y="1"/>
                  </a:moveTo>
                  <a:cubicBezTo>
                    <a:pt x="4753" y="1"/>
                    <a:pt x="4680" y="1"/>
                    <a:pt x="4598" y="47"/>
                  </a:cubicBezTo>
                  <a:cubicBezTo>
                    <a:pt x="4333" y="83"/>
                    <a:pt x="4069" y="156"/>
                    <a:pt x="3914" y="229"/>
                  </a:cubicBezTo>
                  <a:cubicBezTo>
                    <a:pt x="3686" y="311"/>
                    <a:pt x="3494" y="421"/>
                    <a:pt x="3266" y="576"/>
                  </a:cubicBezTo>
                  <a:cubicBezTo>
                    <a:pt x="3084" y="685"/>
                    <a:pt x="2892" y="840"/>
                    <a:pt x="2664" y="1068"/>
                  </a:cubicBezTo>
                  <a:cubicBezTo>
                    <a:pt x="2399" y="1296"/>
                    <a:pt x="2126" y="1597"/>
                    <a:pt x="1861" y="1944"/>
                  </a:cubicBezTo>
                  <a:cubicBezTo>
                    <a:pt x="1405" y="2510"/>
                    <a:pt x="985" y="3239"/>
                    <a:pt x="611" y="3997"/>
                  </a:cubicBezTo>
                  <a:cubicBezTo>
                    <a:pt x="383" y="4489"/>
                    <a:pt x="155" y="5018"/>
                    <a:pt x="0" y="5557"/>
                  </a:cubicBezTo>
                  <a:lnTo>
                    <a:pt x="0" y="5630"/>
                  </a:lnTo>
                  <a:lnTo>
                    <a:pt x="73" y="5703"/>
                  </a:lnTo>
                  <a:lnTo>
                    <a:pt x="119" y="5703"/>
                  </a:lnTo>
                  <a:cubicBezTo>
                    <a:pt x="155" y="5703"/>
                    <a:pt x="192" y="5666"/>
                    <a:pt x="228" y="5630"/>
                  </a:cubicBezTo>
                  <a:cubicBezTo>
                    <a:pt x="420" y="5520"/>
                    <a:pt x="611" y="5475"/>
                    <a:pt x="803" y="5402"/>
                  </a:cubicBezTo>
                  <a:cubicBezTo>
                    <a:pt x="1031" y="5329"/>
                    <a:pt x="1296" y="5210"/>
                    <a:pt x="1524" y="5137"/>
                  </a:cubicBezTo>
                  <a:cubicBezTo>
                    <a:pt x="1788" y="5018"/>
                    <a:pt x="2053" y="4909"/>
                    <a:pt x="2354" y="4754"/>
                  </a:cubicBezTo>
                  <a:cubicBezTo>
                    <a:pt x="2965" y="4416"/>
                    <a:pt x="3540" y="4033"/>
                    <a:pt x="4069" y="3650"/>
                  </a:cubicBezTo>
                  <a:cubicBezTo>
                    <a:pt x="4370" y="3422"/>
                    <a:pt x="4598" y="3194"/>
                    <a:pt x="4826" y="2929"/>
                  </a:cubicBezTo>
                  <a:cubicBezTo>
                    <a:pt x="5054" y="2701"/>
                    <a:pt x="5246" y="2437"/>
                    <a:pt x="5401" y="2172"/>
                  </a:cubicBezTo>
                  <a:cubicBezTo>
                    <a:pt x="5547" y="1908"/>
                    <a:pt x="5665" y="1597"/>
                    <a:pt x="5702" y="1333"/>
                  </a:cubicBezTo>
                  <a:cubicBezTo>
                    <a:pt x="5702" y="1187"/>
                    <a:pt x="5738" y="1032"/>
                    <a:pt x="5702" y="877"/>
                  </a:cubicBezTo>
                  <a:cubicBezTo>
                    <a:pt x="5702" y="731"/>
                    <a:pt x="5665" y="612"/>
                    <a:pt x="5629" y="503"/>
                  </a:cubicBezTo>
                  <a:cubicBezTo>
                    <a:pt x="5592" y="384"/>
                    <a:pt x="5547" y="311"/>
                    <a:pt x="5474" y="229"/>
                  </a:cubicBezTo>
                  <a:cubicBezTo>
                    <a:pt x="5401" y="156"/>
                    <a:pt x="5319" y="120"/>
                    <a:pt x="5209" y="83"/>
                  </a:cubicBezTo>
                  <a:cubicBezTo>
                    <a:pt x="5136" y="47"/>
                    <a:pt x="5018" y="1"/>
                    <a:pt x="4908" y="1"/>
                  </a:cubicBezTo>
                  <a:close/>
                </a:path>
              </a:pathLst>
            </a:custGeom>
            <a:solidFill>
              <a:srgbClr val="90AF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7" name="Google Shape;6467;p77"/>
            <p:cNvSpPr/>
            <p:nvPr/>
          </p:nvSpPr>
          <p:spPr>
            <a:xfrm>
              <a:off x="1599831" y="3648071"/>
              <a:ext cx="185884" cy="205757"/>
            </a:xfrm>
            <a:custGeom>
              <a:avLst/>
              <a:gdLst/>
              <a:ahLst/>
              <a:cxnLst/>
              <a:rect l="l" t="t" r="r" b="b"/>
              <a:pathLst>
                <a:path w="4188" h="4636" extrusionOk="0">
                  <a:moveTo>
                    <a:pt x="3047" y="1"/>
                  </a:moveTo>
                  <a:cubicBezTo>
                    <a:pt x="2965" y="1"/>
                    <a:pt x="2855" y="1"/>
                    <a:pt x="2700" y="37"/>
                  </a:cubicBezTo>
                  <a:cubicBezTo>
                    <a:pt x="2591" y="74"/>
                    <a:pt x="2436" y="156"/>
                    <a:pt x="2281" y="229"/>
                  </a:cubicBezTo>
                  <a:cubicBezTo>
                    <a:pt x="2135" y="302"/>
                    <a:pt x="1980" y="384"/>
                    <a:pt x="1870" y="494"/>
                  </a:cubicBezTo>
                  <a:cubicBezTo>
                    <a:pt x="1715" y="567"/>
                    <a:pt x="1597" y="685"/>
                    <a:pt x="1451" y="840"/>
                  </a:cubicBezTo>
                  <a:cubicBezTo>
                    <a:pt x="1259" y="1023"/>
                    <a:pt x="1067" y="1251"/>
                    <a:pt x="876" y="1479"/>
                  </a:cubicBezTo>
                  <a:cubicBezTo>
                    <a:pt x="575" y="1935"/>
                    <a:pt x="310" y="2437"/>
                    <a:pt x="192" y="2929"/>
                  </a:cubicBezTo>
                  <a:cubicBezTo>
                    <a:pt x="46" y="3422"/>
                    <a:pt x="0" y="3951"/>
                    <a:pt x="82" y="4526"/>
                  </a:cubicBezTo>
                  <a:cubicBezTo>
                    <a:pt x="82" y="4562"/>
                    <a:pt x="82" y="4562"/>
                    <a:pt x="119" y="4599"/>
                  </a:cubicBezTo>
                  <a:cubicBezTo>
                    <a:pt x="119" y="4635"/>
                    <a:pt x="155" y="4635"/>
                    <a:pt x="192" y="4635"/>
                  </a:cubicBezTo>
                  <a:cubicBezTo>
                    <a:pt x="228" y="4635"/>
                    <a:pt x="274" y="4635"/>
                    <a:pt x="274" y="4599"/>
                  </a:cubicBezTo>
                  <a:cubicBezTo>
                    <a:pt x="730" y="4526"/>
                    <a:pt x="1140" y="4407"/>
                    <a:pt x="1487" y="4216"/>
                  </a:cubicBezTo>
                  <a:cubicBezTo>
                    <a:pt x="1679" y="4106"/>
                    <a:pt x="1825" y="4033"/>
                    <a:pt x="1980" y="3915"/>
                  </a:cubicBezTo>
                  <a:cubicBezTo>
                    <a:pt x="2399" y="3614"/>
                    <a:pt x="2819" y="3267"/>
                    <a:pt x="3157" y="2847"/>
                  </a:cubicBezTo>
                  <a:cubicBezTo>
                    <a:pt x="3385" y="2665"/>
                    <a:pt x="3540" y="2437"/>
                    <a:pt x="3695" y="2209"/>
                  </a:cubicBezTo>
                  <a:cubicBezTo>
                    <a:pt x="3877" y="2017"/>
                    <a:pt x="3996" y="1789"/>
                    <a:pt x="4069" y="1561"/>
                  </a:cubicBezTo>
                  <a:cubicBezTo>
                    <a:pt x="4151" y="1333"/>
                    <a:pt x="4187" y="1141"/>
                    <a:pt x="4187" y="950"/>
                  </a:cubicBezTo>
                  <a:cubicBezTo>
                    <a:pt x="4187" y="877"/>
                    <a:pt x="4151" y="840"/>
                    <a:pt x="4151" y="795"/>
                  </a:cubicBezTo>
                  <a:cubicBezTo>
                    <a:pt x="4151" y="722"/>
                    <a:pt x="4105" y="685"/>
                    <a:pt x="4105" y="649"/>
                  </a:cubicBezTo>
                  <a:cubicBezTo>
                    <a:pt x="4069" y="530"/>
                    <a:pt x="3996" y="457"/>
                    <a:pt x="3923" y="384"/>
                  </a:cubicBezTo>
                  <a:cubicBezTo>
                    <a:pt x="3841" y="302"/>
                    <a:pt x="3731" y="193"/>
                    <a:pt x="3613" y="156"/>
                  </a:cubicBezTo>
                  <a:cubicBezTo>
                    <a:pt x="3503" y="74"/>
                    <a:pt x="3348" y="37"/>
                    <a:pt x="3157" y="1"/>
                  </a:cubicBezTo>
                  <a:close/>
                </a:path>
              </a:pathLst>
            </a:custGeom>
            <a:solidFill>
              <a:srgbClr val="90AF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8" name="Google Shape;6468;p77"/>
            <p:cNvSpPr/>
            <p:nvPr/>
          </p:nvSpPr>
          <p:spPr>
            <a:xfrm>
              <a:off x="1498588" y="3723792"/>
              <a:ext cx="81003" cy="128399"/>
            </a:xfrm>
            <a:custGeom>
              <a:avLst/>
              <a:gdLst/>
              <a:ahLst/>
              <a:cxnLst/>
              <a:rect l="l" t="t" r="r" b="b"/>
              <a:pathLst>
                <a:path w="1825" h="2893" extrusionOk="0">
                  <a:moveTo>
                    <a:pt x="539" y="1"/>
                  </a:moveTo>
                  <a:cubicBezTo>
                    <a:pt x="420" y="1"/>
                    <a:pt x="347" y="47"/>
                    <a:pt x="274" y="120"/>
                  </a:cubicBezTo>
                  <a:cubicBezTo>
                    <a:pt x="192" y="156"/>
                    <a:pt x="155" y="229"/>
                    <a:pt x="82" y="311"/>
                  </a:cubicBezTo>
                  <a:cubicBezTo>
                    <a:pt x="0" y="457"/>
                    <a:pt x="46" y="685"/>
                    <a:pt x="82" y="840"/>
                  </a:cubicBezTo>
                  <a:cubicBezTo>
                    <a:pt x="155" y="1068"/>
                    <a:pt x="228" y="1260"/>
                    <a:pt x="347" y="1451"/>
                  </a:cubicBezTo>
                  <a:cubicBezTo>
                    <a:pt x="539" y="1752"/>
                    <a:pt x="767" y="2053"/>
                    <a:pt x="1031" y="2364"/>
                  </a:cubicBezTo>
                  <a:lnTo>
                    <a:pt x="1369" y="2701"/>
                  </a:lnTo>
                  <a:cubicBezTo>
                    <a:pt x="1414" y="2738"/>
                    <a:pt x="1451" y="2783"/>
                    <a:pt x="1487" y="2783"/>
                  </a:cubicBezTo>
                  <a:cubicBezTo>
                    <a:pt x="1524" y="2820"/>
                    <a:pt x="1597" y="2856"/>
                    <a:pt x="1642" y="2856"/>
                  </a:cubicBezTo>
                  <a:cubicBezTo>
                    <a:pt x="1642" y="2893"/>
                    <a:pt x="1679" y="2893"/>
                    <a:pt x="1679" y="2893"/>
                  </a:cubicBezTo>
                  <a:cubicBezTo>
                    <a:pt x="1715" y="2893"/>
                    <a:pt x="1752" y="2856"/>
                    <a:pt x="1788" y="2820"/>
                  </a:cubicBezTo>
                  <a:cubicBezTo>
                    <a:pt x="1788" y="2820"/>
                    <a:pt x="1825" y="2783"/>
                    <a:pt x="1825" y="2738"/>
                  </a:cubicBezTo>
                  <a:cubicBezTo>
                    <a:pt x="1788" y="2592"/>
                    <a:pt x="1788" y="2473"/>
                    <a:pt x="1752" y="2327"/>
                  </a:cubicBezTo>
                  <a:lnTo>
                    <a:pt x="1752" y="2209"/>
                  </a:lnTo>
                  <a:cubicBezTo>
                    <a:pt x="1715" y="1981"/>
                    <a:pt x="1715" y="1716"/>
                    <a:pt x="1642" y="1451"/>
                  </a:cubicBezTo>
                  <a:cubicBezTo>
                    <a:pt x="1597" y="1141"/>
                    <a:pt x="1560" y="913"/>
                    <a:pt x="1487" y="731"/>
                  </a:cubicBezTo>
                  <a:cubicBezTo>
                    <a:pt x="1369" y="457"/>
                    <a:pt x="1259" y="275"/>
                    <a:pt x="1104" y="156"/>
                  </a:cubicBezTo>
                  <a:cubicBezTo>
                    <a:pt x="1031" y="83"/>
                    <a:pt x="958" y="47"/>
                    <a:pt x="840" y="1"/>
                  </a:cubicBezTo>
                  <a:close/>
                </a:path>
              </a:pathLst>
            </a:custGeom>
            <a:solidFill>
              <a:srgbClr val="90AF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9" name="Google Shape;6469;p77"/>
            <p:cNvSpPr/>
            <p:nvPr/>
          </p:nvSpPr>
          <p:spPr>
            <a:xfrm>
              <a:off x="1230544" y="3346031"/>
              <a:ext cx="193962" cy="597255"/>
            </a:xfrm>
            <a:custGeom>
              <a:avLst/>
              <a:gdLst/>
              <a:ahLst/>
              <a:cxnLst/>
              <a:rect l="l" t="t" r="r" b="b"/>
              <a:pathLst>
                <a:path w="4370" h="13457" extrusionOk="0">
                  <a:moveTo>
                    <a:pt x="37" y="0"/>
                  </a:moveTo>
                  <a:cubicBezTo>
                    <a:pt x="0" y="37"/>
                    <a:pt x="0" y="37"/>
                    <a:pt x="0" y="73"/>
                  </a:cubicBezTo>
                  <a:cubicBezTo>
                    <a:pt x="110" y="229"/>
                    <a:pt x="192" y="420"/>
                    <a:pt x="265" y="612"/>
                  </a:cubicBezTo>
                  <a:lnTo>
                    <a:pt x="265" y="575"/>
                  </a:lnTo>
                  <a:cubicBezTo>
                    <a:pt x="648" y="1405"/>
                    <a:pt x="949" y="2281"/>
                    <a:pt x="1250" y="3193"/>
                  </a:cubicBezTo>
                  <a:cubicBezTo>
                    <a:pt x="1405" y="3613"/>
                    <a:pt x="1560" y="4069"/>
                    <a:pt x="1670" y="4489"/>
                  </a:cubicBezTo>
                  <a:cubicBezTo>
                    <a:pt x="1752" y="4717"/>
                    <a:pt x="1861" y="4945"/>
                    <a:pt x="1898" y="5173"/>
                  </a:cubicBezTo>
                  <a:cubicBezTo>
                    <a:pt x="1980" y="5401"/>
                    <a:pt x="2053" y="5629"/>
                    <a:pt x="2126" y="5894"/>
                  </a:cubicBezTo>
                  <a:cubicBezTo>
                    <a:pt x="2436" y="6806"/>
                    <a:pt x="2700" y="7755"/>
                    <a:pt x="3002" y="8703"/>
                  </a:cubicBezTo>
                  <a:cubicBezTo>
                    <a:pt x="3075" y="8932"/>
                    <a:pt x="3120" y="9160"/>
                    <a:pt x="3193" y="9388"/>
                  </a:cubicBezTo>
                  <a:cubicBezTo>
                    <a:pt x="3266" y="9616"/>
                    <a:pt x="3348" y="9844"/>
                    <a:pt x="3385" y="10072"/>
                  </a:cubicBezTo>
                  <a:cubicBezTo>
                    <a:pt x="3531" y="10564"/>
                    <a:pt x="3649" y="11021"/>
                    <a:pt x="3759" y="11522"/>
                  </a:cubicBezTo>
                  <a:cubicBezTo>
                    <a:pt x="3841" y="11823"/>
                    <a:pt x="3914" y="12124"/>
                    <a:pt x="3950" y="12435"/>
                  </a:cubicBezTo>
                  <a:cubicBezTo>
                    <a:pt x="3987" y="12581"/>
                    <a:pt x="4032" y="12736"/>
                    <a:pt x="4069" y="12891"/>
                  </a:cubicBezTo>
                  <a:cubicBezTo>
                    <a:pt x="4069" y="12964"/>
                    <a:pt x="4105" y="13037"/>
                    <a:pt x="4105" y="13119"/>
                  </a:cubicBezTo>
                  <a:cubicBezTo>
                    <a:pt x="4142" y="13192"/>
                    <a:pt x="4142" y="13265"/>
                    <a:pt x="4178" y="13383"/>
                  </a:cubicBezTo>
                  <a:cubicBezTo>
                    <a:pt x="4178" y="13420"/>
                    <a:pt x="4215" y="13456"/>
                    <a:pt x="4297" y="13456"/>
                  </a:cubicBezTo>
                  <a:cubicBezTo>
                    <a:pt x="4333" y="13420"/>
                    <a:pt x="4370" y="13383"/>
                    <a:pt x="4370" y="13347"/>
                  </a:cubicBezTo>
                  <a:cubicBezTo>
                    <a:pt x="4370" y="13228"/>
                    <a:pt x="4370" y="13119"/>
                    <a:pt x="4333" y="13000"/>
                  </a:cubicBezTo>
                  <a:cubicBezTo>
                    <a:pt x="4333" y="12845"/>
                    <a:pt x="4333" y="12736"/>
                    <a:pt x="4297" y="12617"/>
                  </a:cubicBezTo>
                  <a:cubicBezTo>
                    <a:pt x="4260" y="12353"/>
                    <a:pt x="4215" y="12124"/>
                    <a:pt x="4178" y="11896"/>
                  </a:cubicBezTo>
                  <a:cubicBezTo>
                    <a:pt x="4069" y="11404"/>
                    <a:pt x="3950" y="10948"/>
                    <a:pt x="3804" y="10492"/>
                  </a:cubicBezTo>
                  <a:cubicBezTo>
                    <a:pt x="3686" y="9999"/>
                    <a:pt x="3531" y="9543"/>
                    <a:pt x="3385" y="9087"/>
                  </a:cubicBezTo>
                  <a:cubicBezTo>
                    <a:pt x="3230" y="8631"/>
                    <a:pt x="3075" y="8174"/>
                    <a:pt x="2965" y="7682"/>
                  </a:cubicBezTo>
                  <a:cubicBezTo>
                    <a:pt x="2810" y="7226"/>
                    <a:pt x="2664" y="6769"/>
                    <a:pt x="2509" y="6277"/>
                  </a:cubicBezTo>
                  <a:cubicBezTo>
                    <a:pt x="2354" y="5821"/>
                    <a:pt x="2162" y="5365"/>
                    <a:pt x="2016" y="4908"/>
                  </a:cubicBezTo>
                  <a:cubicBezTo>
                    <a:pt x="1934" y="4680"/>
                    <a:pt x="1861" y="4452"/>
                    <a:pt x="1788" y="4224"/>
                  </a:cubicBezTo>
                  <a:cubicBezTo>
                    <a:pt x="1706" y="4033"/>
                    <a:pt x="1633" y="3805"/>
                    <a:pt x="1560" y="3577"/>
                  </a:cubicBezTo>
                  <a:cubicBezTo>
                    <a:pt x="1405" y="3157"/>
                    <a:pt x="1213" y="2701"/>
                    <a:pt x="1068" y="2281"/>
                  </a:cubicBezTo>
                  <a:cubicBezTo>
                    <a:pt x="794" y="1524"/>
                    <a:pt x="456" y="758"/>
                    <a:pt x="73" y="37"/>
                  </a:cubicBezTo>
                  <a:lnTo>
                    <a:pt x="37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0" name="Google Shape;6470;p77"/>
            <p:cNvSpPr/>
            <p:nvPr/>
          </p:nvSpPr>
          <p:spPr>
            <a:xfrm>
              <a:off x="1348742" y="3447273"/>
              <a:ext cx="124766" cy="226839"/>
            </a:xfrm>
            <a:custGeom>
              <a:avLst/>
              <a:gdLst/>
              <a:ahLst/>
              <a:cxnLst/>
              <a:rect l="l" t="t" r="r" b="b"/>
              <a:pathLst>
                <a:path w="2811" h="5111" extrusionOk="0">
                  <a:moveTo>
                    <a:pt x="2738" y="0"/>
                  </a:moveTo>
                  <a:cubicBezTo>
                    <a:pt x="2318" y="757"/>
                    <a:pt x="1826" y="1442"/>
                    <a:pt x="1369" y="2126"/>
                  </a:cubicBezTo>
                  <a:cubicBezTo>
                    <a:pt x="1141" y="2472"/>
                    <a:pt x="950" y="2856"/>
                    <a:pt x="722" y="3230"/>
                  </a:cubicBezTo>
                  <a:cubicBezTo>
                    <a:pt x="530" y="3576"/>
                    <a:pt x="339" y="3950"/>
                    <a:pt x="183" y="4333"/>
                  </a:cubicBezTo>
                  <a:cubicBezTo>
                    <a:pt x="110" y="4561"/>
                    <a:pt x="37" y="4790"/>
                    <a:pt x="1" y="5018"/>
                  </a:cubicBezTo>
                  <a:cubicBezTo>
                    <a:pt x="1" y="5054"/>
                    <a:pt x="1" y="5091"/>
                    <a:pt x="37" y="5091"/>
                  </a:cubicBezTo>
                  <a:cubicBezTo>
                    <a:pt x="50" y="5106"/>
                    <a:pt x="58" y="5111"/>
                    <a:pt x="65" y="5111"/>
                  </a:cubicBezTo>
                  <a:cubicBezTo>
                    <a:pt x="78" y="5111"/>
                    <a:pt x="86" y="5091"/>
                    <a:pt x="110" y="5091"/>
                  </a:cubicBezTo>
                  <a:lnTo>
                    <a:pt x="147" y="5054"/>
                  </a:lnTo>
                  <a:cubicBezTo>
                    <a:pt x="183" y="4945"/>
                    <a:pt x="229" y="4790"/>
                    <a:pt x="266" y="4680"/>
                  </a:cubicBezTo>
                  <a:cubicBezTo>
                    <a:pt x="302" y="4525"/>
                    <a:pt x="339" y="4406"/>
                    <a:pt x="412" y="4297"/>
                  </a:cubicBezTo>
                  <a:cubicBezTo>
                    <a:pt x="530" y="3914"/>
                    <a:pt x="722" y="3576"/>
                    <a:pt x="868" y="3193"/>
                  </a:cubicBezTo>
                  <a:cubicBezTo>
                    <a:pt x="1059" y="2856"/>
                    <a:pt x="1287" y="2509"/>
                    <a:pt x="1515" y="2126"/>
                  </a:cubicBezTo>
                  <a:cubicBezTo>
                    <a:pt x="1935" y="1442"/>
                    <a:pt x="2391" y="757"/>
                    <a:pt x="2774" y="37"/>
                  </a:cubicBezTo>
                  <a:cubicBezTo>
                    <a:pt x="2811" y="37"/>
                    <a:pt x="2811" y="0"/>
                    <a:pt x="2774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1" name="Google Shape;6471;p77"/>
            <p:cNvSpPr/>
            <p:nvPr/>
          </p:nvSpPr>
          <p:spPr>
            <a:xfrm>
              <a:off x="1419626" y="3695474"/>
              <a:ext cx="45406" cy="203139"/>
            </a:xfrm>
            <a:custGeom>
              <a:avLst/>
              <a:gdLst/>
              <a:ahLst/>
              <a:cxnLst/>
              <a:rect l="l" t="t" r="r" b="b"/>
              <a:pathLst>
                <a:path w="1023" h="4577" extrusionOk="0">
                  <a:moveTo>
                    <a:pt x="986" y="0"/>
                  </a:moveTo>
                  <a:lnTo>
                    <a:pt x="986" y="37"/>
                  </a:lnTo>
                  <a:cubicBezTo>
                    <a:pt x="913" y="183"/>
                    <a:pt x="831" y="374"/>
                    <a:pt x="758" y="529"/>
                  </a:cubicBezTo>
                  <a:cubicBezTo>
                    <a:pt x="721" y="721"/>
                    <a:pt x="639" y="867"/>
                    <a:pt x="566" y="1059"/>
                  </a:cubicBezTo>
                  <a:cubicBezTo>
                    <a:pt x="493" y="1250"/>
                    <a:pt x="411" y="1442"/>
                    <a:pt x="374" y="1597"/>
                  </a:cubicBezTo>
                  <a:cubicBezTo>
                    <a:pt x="302" y="1779"/>
                    <a:pt x="229" y="2007"/>
                    <a:pt x="183" y="2199"/>
                  </a:cubicBezTo>
                  <a:cubicBezTo>
                    <a:pt x="73" y="2582"/>
                    <a:pt x="37" y="2965"/>
                    <a:pt x="0" y="3376"/>
                  </a:cubicBezTo>
                  <a:cubicBezTo>
                    <a:pt x="0" y="3567"/>
                    <a:pt x="0" y="3759"/>
                    <a:pt x="37" y="3950"/>
                  </a:cubicBezTo>
                  <a:cubicBezTo>
                    <a:pt x="37" y="4023"/>
                    <a:pt x="37" y="4142"/>
                    <a:pt x="73" y="4215"/>
                  </a:cubicBezTo>
                  <a:cubicBezTo>
                    <a:pt x="73" y="4334"/>
                    <a:pt x="110" y="4407"/>
                    <a:pt x="146" y="4516"/>
                  </a:cubicBezTo>
                  <a:cubicBezTo>
                    <a:pt x="146" y="4549"/>
                    <a:pt x="188" y="4577"/>
                    <a:pt x="226" y="4577"/>
                  </a:cubicBezTo>
                  <a:cubicBezTo>
                    <a:pt x="240" y="4577"/>
                    <a:pt x="255" y="4572"/>
                    <a:pt x="265" y="4562"/>
                  </a:cubicBezTo>
                  <a:cubicBezTo>
                    <a:pt x="265" y="4562"/>
                    <a:pt x="302" y="4562"/>
                    <a:pt x="302" y="4516"/>
                  </a:cubicBezTo>
                  <a:cubicBezTo>
                    <a:pt x="338" y="4480"/>
                    <a:pt x="338" y="4480"/>
                    <a:pt x="338" y="4443"/>
                  </a:cubicBezTo>
                  <a:cubicBezTo>
                    <a:pt x="302" y="4407"/>
                    <a:pt x="302" y="4407"/>
                    <a:pt x="302" y="4370"/>
                  </a:cubicBezTo>
                  <a:cubicBezTo>
                    <a:pt x="302" y="4251"/>
                    <a:pt x="265" y="4178"/>
                    <a:pt x="265" y="4060"/>
                  </a:cubicBezTo>
                  <a:lnTo>
                    <a:pt x="265" y="3759"/>
                  </a:lnTo>
                  <a:cubicBezTo>
                    <a:pt x="229" y="3531"/>
                    <a:pt x="265" y="3339"/>
                    <a:pt x="265" y="3111"/>
                  </a:cubicBezTo>
                  <a:cubicBezTo>
                    <a:pt x="302" y="2847"/>
                    <a:pt x="338" y="2619"/>
                    <a:pt x="374" y="2354"/>
                  </a:cubicBezTo>
                  <a:cubicBezTo>
                    <a:pt x="411" y="2089"/>
                    <a:pt x="493" y="1825"/>
                    <a:pt x="530" y="1551"/>
                  </a:cubicBezTo>
                  <a:cubicBezTo>
                    <a:pt x="566" y="1442"/>
                    <a:pt x="603" y="1323"/>
                    <a:pt x="639" y="1214"/>
                  </a:cubicBezTo>
                  <a:cubicBezTo>
                    <a:pt x="685" y="1059"/>
                    <a:pt x="721" y="949"/>
                    <a:pt x="758" y="830"/>
                  </a:cubicBezTo>
                  <a:cubicBezTo>
                    <a:pt x="831" y="566"/>
                    <a:pt x="949" y="338"/>
                    <a:pt x="1022" y="110"/>
                  </a:cubicBezTo>
                  <a:lnTo>
                    <a:pt x="1022" y="73"/>
                  </a:lnTo>
                  <a:lnTo>
                    <a:pt x="1022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2" name="Google Shape;6472;p77"/>
            <p:cNvSpPr/>
            <p:nvPr/>
          </p:nvSpPr>
          <p:spPr>
            <a:xfrm>
              <a:off x="1528947" y="3752553"/>
              <a:ext cx="66045" cy="148637"/>
            </a:xfrm>
            <a:custGeom>
              <a:avLst/>
              <a:gdLst/>
              <a:ahLst/>
              <a:cxnLst/>
              <a:rect l="l" t="t" r="r" b="b"/>
              <a:pathLst>
                <a:path w="1488" h="3349" extrusionOk="0">
                  <a:moveTo>
                    <a:pt x="46" y="1"/>
                  </a:moveTo>
                  <a:cubicBezTo>
                    <a:pt x="1" y="1"/>
                    <a:pt x="1" y="37"/>
                    <a:pt x="1" y="37"/>
                  </a:cubicBezTo>
                  <a:cubicBezTo>
                    <a:pt x="119" y="311"/>
                    <a:pt x="229" y="575"/>
                    <a:pt x="347" y="840"/>
                  </a:cubicBezTo>
                  <a:cubicBezTo>
                    <a:pt x="457" y="1104"/>
                    <a:pt x="575" y="1369"/>
                    <a:pt x="685" y="1634"/>
                  </a:cubicBezTo>
                  <a:cubicBezTo>
                    <a:pt x="730" y="1752"/>
                    <a:pt x="767" y="1862"/>
                    <a:pt x="840" y="2017"/>
                  </a:cubicBezTo>
                  <a:cubicBezTo>
                    <a:pt x="876" y="2135"/>
                    <a:pt x="913" y="2281"/>
                    <a:pt x="995" y="2436"/>
                  </a:cubicBezTo>
                  <a:cubicBezTo>
                    <a:pt x="1104" y="2701"/>
                    <a:pt x="1187" y="2965"/>
                    <a:pt x="1260" y="3276"/>
                  </a:cubicBezTo>
                  <a:cubicBezTo>
                    <a:pt x="1296" y="3312"/>
                    <a:pt x="1332" y="3349"/>
                    <a:pt x="1415" y="3349"/>
                  </a:cubicBezTo>
                  <a:cubicBezTo>
                    <a:pt x="1451" y="3312"/>
                    <a:pt x="1451" y="3312"/>
                    <a:pt x="1451" y="3276"/>
                  </a:cubicBezTo>
                  <a:cubicBezTo>
                    <a:pt x="1488" y="3276"/>
                    <a:pt x="1488" y="3230"/>
                    <a:pt x="1488" y="3194"/>
                  </a:cubicBezTo>
                  <a:cubicBezTo>
                    <a:pt x="1415" y="2965"/>
                    <a:pt x="1369" y="2737"/>
                    <a:pt x="1260" y="2473"/>
                  </a:cubicBezTo>
                  <a:cubicBezTo>
                    <a:pt x="1187" y="2245"/>
                    <a:pt x="1068" y="2017"/>
                    <a:pt x="958" y="1789"/>
                  </a:cubicBezTo>
                  <a:cubicBezTo>
                    <a:pt x="840" y="1561"/>
                    <a:pt x="730" y="1369"/>
                    <a:pt x="612" y="1141"/>
                  </a:cubicBezTo>
                  <a:cubicBezTo>
                    <a:pt x="575" y="1031"/>
                    <a:pt x="502" y="913"/>
                    <a:pt x="457" y="840"/>
                  </a:cubicBezTo>
                  <a:cubicBezTo>
                    <a:pt x="384" y="721"/>
                    <a:pt x="347" y="612"/>
                    <a:pt x="274" y="457"/>
                  </a:cubicBezTo>
                  <a:lnTo>
                    <a:pt x="274" y="493"/>
                  </a:lnTo>
                  <a:cubicBezTo>
                    <a:pt x="229" y="347"/>
                    <a:pt x="156" y="192"/>
                    <a:pt x="83" y="37"/>
                  </a:cubicBezTo>
                  <a:cubicBezTo>
                    <a:pt x="83" y="1"/>
                    <a:pt x="83" y="1"/>
                    <a:pt x="46" y="1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3" name="Google Shape;6473;p77"/>
            <p:cNvSpPr/>
            <p:nvPr/>
          </p:nvSpPr>
          <p:spPr>
            <a:xfrm>
              <a:off x="1589667" y="3685355"/>
              <a:ext cx="143807" cy="214234"/>
            </a:xfrm>
            <a:custGeom>
              <a:avLst/>
              <a:gdLst/>
              <a:ahLst/>
              <a:cxnLst/>
              <a:rect l="l" t="t" r="r" b="b"/>
              <a:pathLst>
                <a:path w="3240" h="4827" extrusionOk="0">
                  <a:moveTo>
                    <a:pt x="3194" y="0"/>
                  </a:moveTo>
                  <a:cubicBezTo>
                    <a:pt x="2665" y="529"/>
                    <a:pt x="2136" y="1058"/>
                    <a:pt x="1643" y="1597"/>
                  </a:cubicBezTo>
                  <a:cubicBezTo>
                    <a:pt x="1369" y="1898"/>
                    <a:pt x="1141" y="2199"/>
                    <a:pt x="913" y="2545"/>
                  </a:cubicBezTo>
                  <a:cubicBezTo>
                    <a:pt x="685" y="2847"/>
                    <a:pt x="503" y="3193"/>
                    <a:pt x="348" y="3531"/>
                  </a:cubicBezTo>
                  <a:cubicBezTo>
                    <a:pt x="229" y="3722"/>
                    <a:pt x="156" y="3914"/>
                    <a:pt x="120" y="4142"/>
                  </a:cubicBezTo>
                  <a:cubicBezTo>
                    <a:pt x="83" y="4215"/>
                    <a:pt x="83" y="4334"/>
                    <a:pt x="47" y="4406"/>
                  </a:cubicBezTo>
                  <a:lnTo>
                    <a:pt x="47" y="4562"/>
                  </a:lnTo>
                  <a:cubicBezTo>
                    <a:pt x="47" y="4635"/>
                    <a:pt x="47" y="4671"/>
                    <a:pt x="1" y="4744"/>
                  </a:cubicBezTo>
                  <a:lnTo>
                    <a:pt x="47" y="4790"/>
                  </a:lnTo>
                  <a:cubicBezTo>
                    <a:pt x="83" y="4826"/>
                    <a:pt x="83" y="4826"/>
                    <a:pt x="120" y="4826"/>
                  </a:cubicBezTo>
                  <a:cubicBezTo>
                    <a:pt x="156" y="4826"/>
                    <a:pt x="156" y="4826"/>
                    <a:pt x="193" y="4790"/>
                  </a:cubicBezTo>
                  <a:cubicBezTo>
                    <a:pt x="193" y="4744"/>
                    <a:pt x="229" y="4744"/>
                    <a:pt x="229" y="4708"/>
                  </a:cubicBezTo>
                  <a:cubicBezTo>
                    <a:pt x="275" y="4443"/>
                    <a:pt x="348" y="4142"/>
                    <a:pt x="457" y="3832"/>
                  </a:cubicBezTo>
                  <a:lnTo>
                    <a:pt x="457" y="3832"/>
                  </a:lnTo>
                  <a:lnTo>
                    <a:pt x="421" y="3877"/>
                  </a:lnTo>
                  <a:cubicBezTo>
                    <a:pt x="539" y="3604"/>
                    <a:pt x="685" y="3303"/>
                    <a:pt x="840" y="3038"/>
                  </a:cubicBezTo>
                  <a:cubicBezTo>
                    <a:pt x="913" y="2919"/>
                    <a:pt x="995" y="2774"/>
                    <a:pt x="1068" y="2618"/>
                  </a:cubicBezTo>
                  <a:cubicBezTo>
                    <a:pt x="1187" y="2509"/>
                    <a:pt x="1260" y="2354"/>
                    <a:pt x="1333" y="2235"/>
                  </a:cubicBezTo>
                  <a:cubicBezTo>
                    <a:pt x="1908" y="1442"/>
                    <a:pt x="2555" y="721"/>
                    <a:pt x="3240" y="73"/>
                  </a:cubicBezTo>
                  <a:lnTo>
                    <a:pt x="3240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4" name="Google Shape;6474;p77"/>
            <p:cNvSpPr/>
            <p:nvPr/>
          </p:nvSpPr>
          <p:spPr>
            <a:xfrm>
              <a:off x="1576307" y="3268268"/>
              <a:ext cx="92809" cy="656373"/>
            </a:xfrm>
            <a:custGeom>
              <a:avLst/>
              <a:gdLst/>
              <a:ahLst/>
              <a:cxnLst/>
              <a:rect l="l" t="t" r="r" b="b"/>
              <a:pathLst>
                <a:path w="2091" h="14789" extrusionOk="0">
                  <a:moveTo>
                    <a:pt x="1981" y="1"/>
                  </a:moveTo>
                  <a:cubicBezTo>
                    <a:pt x="1944" y="1"/>
                    <a:pt x="1944" y="1"/>
                    <a:pt x="1944" y="47"/>
                  </a:cubicBezTo>
                  <a:cubicBezTo>
                    <a:pt x="1981" y="539"/>
                    <a:pt x="1981" y="1032"/>
                    <a:pt x="1944" y="1524"/>
                  </a:cubicBezTo>
                  <a:cubicBezTo>
                    <a:pt x="1862" y="1981"/>
                    <a:pt x="1825" y="2437"/>
                    <a:pt x="1716" y="2856"/>
                  </a:cubicBezTo>
                  <a:cubicBezTo>
                    <a:pt x="1670" y="3084"/>
                    <a:pt x="1634" y="3312"/>
                    <a:pt x="1561" y="3541"/>
                  </a:cubicBezTo>
                  <a:cubicBezTo>
                    <a:pt x="1524" y="3769"/>
                    <a:pt x="1442" y="3997"/>
                    <a:pt x="1406" y="4225"/>
                  </a:cubicBezTo>
                  <a:cubicBezTo>
                    <a:pt x="1333" y="4416"/>
                    <a:pt x="1260" y="4644"/>
                    <a:pt x="1214" y="4872"/>
                  </a:cubicBezTo>
                  <a:cubicBezTo>
                    <a:pt x="1141" y="5100"/>
                    <a:pt x="1068" y="5329"/>
                    <a:pt x="1032" y="5557"/>
                  </a:cubicBezTo>
                  <a:cubicBezTo>
                    <a:pt x="913" y="5976"/>
                    <a:pt x="804" y="6432"/>
                    <a:pt x="685" y="6843"/>
                  </a:cubicBezTo>
                  <a:cubicBezTo>
                    <a:pt x="576" y="7226"/>
                    <a:pt x="530" y="7646"/>
                    <a:pt x="457" y="8029"/>
                  </a:cubicBezTo>
                  <a:cubicBezTo>
                    <a:pt x="384" y="8439"/>
                    <a:pt x="302" y="8823"/>
                    <a:pt x="229" y="9242"/>
                  </a:cubicBezTo>
                  <a:cubicBezTo>
                    <a:pt x="120" y="10081"/>
                    <a:pt x="1" y="10912"/>
                    <a:pt x="1" y="11787"/>
                  </a:cubicBezTo>
                  <a:cubicBezTo>
                    <a:pt x="1" y="12280"/>
                    <a:pt x="1" y="12773"/>
                    <a:pt x="74" y="13311"/>
                  </a:cubicBezTo>
                  <a:cubicBezTo>
                    <a:pt x="120" y="13539"/>
                    <a:pt x="156" y="13803"/>
                    <a:pt x="229" y="14032"/>
                  </a:cubicBezTo>
                  <a:cubicBezTo>
                    <a:pt x="229" y="14141"/>
                    <a:pt x="265" y="14260"/>
                    <a:pt x="302" y="14369"/>
                  </a:cubicBezTo>
                  <a:cubicBezTo>
                    <a:pt x="302" y="14451"/>
                    <a:pt x="348" y="14488"/>
                    <a:pt x="384" y="14561"/>
                  </a:cubicBezTo>
                  <a:cubicBezTo>
                    <a:pt x="384" y="14597"/>
                    <a:pt x="421" y="14679"/>
                    <a:pt x="421" y="14716"/>
                  </a:cubicBezTo>
                  <a:cubicBezTo>
                    <a:pt x="457" y="14789"/>
                    <a:pt x="494" y="14789"/>
                    <a:pt x="576" y="14789"/>
                  </a:cubicBezTo>
                  <a:cubicBezTo>
                    <a:pt x="612" y="14789"/>
                    <a:pt x="649" y="14716"/>
                    <a:pt x="612" y="14679"/>
                  </a:cubicBezTo>
                  <a:cubicBezTo>
                    <a:pt x="612" y="14597"/>
                    <a:pt x="576" y="14524"/>
                    <a:pt x="576" y="14451"/>
                  </a:cubicBezTo>
                  <a:cubicBezTo>
                    <a:pt x="530" y="14369"/>
                    <a:pt x="530" y="14260"/>
                    <a:pt x="494" y="14187"/>
                  </a:cubicBezTo>
                  <a:cubicBezTo>
                    <a:pt x="457" y="14032"/>
                    <a:pt x="421" y="13876"/>
                    <a:pt x="421" y="13731"/>
                  </a:cubicBezTo>
                  <a:cubicBezTo>
                    <a:pt x="302" y="13192"/>
                    <a:pt x="265" y="12627"/>
                    <a:pt x="265" y="12088"/>
                  </a:cubicBezTo>
                  <a:cubicBezTo>
                    <a:pt x="265" y="11523"/>
                    <a:pt x="302" y="10948"/>
                    <a:pt x="384" y="10383"/>
                  </a:cubicBezTo>
                  <a:cubicBezTo>
                    <a:pt x="457" y="9543"/>
                    <a:pt x="576" y="8750"/>
                    <a:pt x="722" y="7947"/>
                  </a:cubicBezTo>
                  <a:cubicBezTo>
                    <a:pt x="804" y="7527"/>
                    <a:pt x="877" y="7117"/>
                    <a:pt x="950" y="6733"/>
                  </a:cubicBezTo>
                  <a:cubicBezTo>
                    <a:pt x="1068" y="6277"/>
                    <a:pt x="1141" y="5821"/>
                    <a:pt x="1260" y="5402"/>
                  </a:cubicBezTo>
                  <a:lnTo>
                    <a:pt x="1597" y="4033"/>
                  </a:lnTo>
                  <a:cubicBezTo>
                    <a:pt x="1670" y="3614"/>
                    <a:pt x="1789" y="3157"/>
                    <a:pt x="1862" y="2701"/>
                  </a:cubicBezTo>
                  <a:cubicBezTo>
                    <a:pt x="2017" y="1825"/>
                    <a:pt x="2090" y="913"/>
                    <a:pt x="2017" y="47"/>
                  </a:cubicBezTo>
                  <a:cubicBezTo>
                    <a:pt x="2017" y="1"/>
                    <a:pt x="2017" y="1"/>
                    <a:pt x="1981" y="1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5" name="Google Shape;6475;p77"/>
            <p:cNvSpPr/>
            <p:nvPr/>
          </p:nvSpPr>
          <p:spPr>
            <a:xfrm>
              <a:off x="1583231" y="3465871"/>
              <a:ext cx="232844" cy="271754"/>
            </a:xfrm>
            <a:custGeom>
              <a:avLst/>
              <a:gdLst/>
              <a:ahLst/>
              <a:cxnLst/>
              <a:rect l="l" t="t" r="r" b="b"/>
              <a:pathLst>
                <a:path w="5246" h="6123" extrusionOk="0">
                  <a:moveTo>
                    <a:pt x="5163" y="1"/>
                  </a:moveTo>
                  <a:cubicBezTo>
                    <a:pt x="4479" y="612"/>
                    <a:pt x="3795" y="1214"/>
                    <a:pt x="3156" y="1862"/>
                  </a:cubicBezTo>
                  <a:cubicBezTo>
                    <a:pt x="2810" y="2163"/>
                    <a:pt x="2472" y="2510"/>
                    <a:pt x="2162" y="2847"/>
                  </a:cubicBezTo>
                  <a:cubicBezTo>
                    <a:pt x="1825" y="3157"/>
                    <a:pt x="1514" y="3495"/>
                    <a:pt x="1213" y="3841"/>
                  </a:cubicBezTo>
                  <a:cubicBezTo>
                    <a:pt x="1058" y="3987"/>
                    <a:pt x="912" y="4179"/>
                    <a:pt x="757" y="4334"/>
                  </a:cubicBezTo>
                  <a:cubicBezTo>
                    <a:pt x="648" y="4526"/>
                    <a:pt x="529" y="4672"/>
                    <a:pt x="420" y="4863"/>
                  </a:cubicBezTo>
                  <a:cubicBezTo>
                    <a:pt x="301" y="5018"/>
                    <a:pt x="228" y="5210"/>
                    <a:pt x="146" y="5401"/>
                  </a:cubicBezTo>
                  <a:cubicBezTo>
                    <a:pt x="109" y="5511"/>
                    <a:pt x="73" y="5584"/>
                    <a:pt x="37" y="5702"/>
                  </a:cubicBezTo>
                  <a:cubicBezTo>
                    <a:pt x="0" y="5812"/>
                    <a:pt x="0" y="5931"/>
                    <a:pt x="0" y="6040"/>
                  </a:cubicBezTo>
                  <a:cubicBezTo>
                    <a:pt x="0" y="6086"/>
                    <a:pt x="0" y="6122"/>
                    <a:pt x="37" y="6122"/>
                  </a:cubicBezTo>
                  <a:cubicBezTo>
                    <a:pt x="73" y="6122"/>
                    <a:pt x="109" y="6122"/>
                    <a:pt x="109" y="6086"/>
                  </a:cubicBezTo>
                  <a:cubicBezTo>
                    <a:pt x="146" y="6040"/>
                    <a:pt x="146" y="6003"/>
                    <a:pt x="146" y="6003"/>
                  </a:cubicBezTo>
                  <a:cubicBezTo>
                    <a:pt x="146" y="5967"/>
                    <a:pt x="146" y="5967"/>
                    <a:pt x="192" y="5931"/>
                  </a:cubicBezTo>
                  <a:lnTo>
                    <a:pt x="146" y="5931"/>
                  </a:lnTo>
                  <a:cubicBezTo>
                    <a:pt x="228" y="5702"/>
                    <a:pt x="301" y="5511"/>
                    <a:pt x="420" y="5283"/>
                  </a:cubicBezTo>
                  <a:cubicBezTo>
                    <a:pt x="493" y="5091"/>
                    <a:pt x="602" y="4863"/>
                    <a:pt x="757" y="4672"/>
                  </a:cubicBezTo>
                  <a:cubicBezTo>
                    <a:pt x="876" y="4526"/>
                    <a:pt x="985" y="4371"/>
                    <a:pt x="1104" y="4179"/>
                  </a:cubicBezTo>
                  <a:cubicBezTo>
                    <a:pt x="1250" y="4033"/>
                    <a:pt x="1405" y="3841"/>
                    <a:pt x="1560" y="3686"/>
                  </a:cubicBezTo>
                  <a:cubicBezTo>
                    <a:pt x="1861" y="3303"/>
                    <a:pt x="2162" y="2966"/>
                    <a:pt x="2509" y="2665"/>
                  </a:cubicBezTo>
                  <a:cubicBezTo>
                    <a:pt x="3111" y="1980"/>
                    <a:pt x="3795" y="1333"/>
                    <a:pt x="4479" y="721"/>
                  </a:cubicBezTo>
                  <a:cubicBezTo>
                    <a:pt x="4671" y="493"/>
                    <a:pt x="4899" y="302"/>
                    <a:pt x="5127" y="110"/>
                  </a:cubicBezTo>
                  <a:cubicBezTo>
                    <a:pt x="5163" y="110"/>
                    <a:pt x="5163" y="74"/>
                    <a:pt x="5209" y="37"/>
                  </a:cubicBezTo>
                  <a:cubicBezTo>
                    <a:pt x="5209" y="37"/>
                    <a:pt x="5246" y="1"/>
                    <a:pt x="5209" y="1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6" name="Google Shape;6476;p77"/>
            <p:cNvSpPr/>
            <p:nvPr/>
          </p:nvSpPr>
          <p:spPr>
            <a:xfrm>
              <a:off x="1179900" y="3695474"/>
              <a:ext cx="199289" cy="60760"/>
            </a:xfrm>
            <a:custGeom>
              <a:avLst/>
              <a:gdLst/>
              <a:ahLst/>
              <a:cxnLst/>
              <a:rect l="l" t="t" r="r" b="b"/>
              <a:pathLst>
                <a:path w="4490" h="1369" extrusionOk="0">
                  <a:moveTo>
                    <a:pt x="1" y="0"/>
                  </a:moveTo>
                  <a:lnTo>
                    <a:pt x="1" y="73"/>
                  </a:lnTo>
                  <a:cubicBezTo>
                    <a:pt x="338" y="228"/>
                    <a:pt x="685" y="374"/>
                    <a:pt x="1023" y="529"/>
                  </a:cubicBezTo>
                  <a:cubicBezTo>
                    <a:pt x="1214" y="602"/>
                    <a:pt x="1406" y="685"/>
                    <a:pt x="1597" y="758"/>
                  </a:cubicBezTo>
                  <a:cubicBezTo>
                    <a:pt x="1789" y="830"/>
                    <a:pt x="1980" y="867"/>
                    <a:pt x="2163" y="949"/>
                  </a:cubicBezTo>
                  <a:cubicBezTo>
                    <a:pt x="2510" y="1059"/>
                    <a:pt x="2893" y="1177"/>
                    <a:pt x="3267" y="1250"/>
                  </a:cubicBezTo>
                  <a:cubicBezTo>
                    <a:pt x="3458" y="1287"/>
                    <a:pt x="3650" y="1287"/>
                    <a:pt x="3841" y="1323"/>
                  </a:cubicBezTo>
                  <a:cubicBezTo>
                    <a:pt x="3951" y="1323"/>
                    <a:pt x="4070" y="1369"/>
                    <a:pt x="4143" y="1369"/>
                  </a:cubicBezTo>
                  <a:lnTo>
                    <a:pt x="4407" y="1369"/>
                  </a:lnTo>
                  <a:cubicBezTo>
                    <a:pt x="4444" y="1369"/>
                    <a:pt x="4489" y="1323"/>
                    <a:pt x="4489" y="1287"/>
                  </a:cubicBezTo>
                  <a:lnTo>
                    <a:pt x="4444" y="1250"/>
                  </a:lnTo>
                  <a:cubicBezTo>
                    <a:pt x="4334" y="1214"/>
                    <a:pt x="4261" y="1214"/>
                    <a:pt x="4179" y="1214"/>
                  </a:cubicBezTo>
                  <a:cubicBezTo>
                    <a:pt x="4070" y="1177"/>
                    <a:pt x="3987" y="1177"/>
                    <a:pt x="3878" y="1177"/>
                  </a:cubicBezTo>
                  <a:cubicBezTo>
                    <a:pt x="3686" y="1141"/>
                    <a:pt x="3495" y="1095"/>
                    <a:pt x="3303" y="1095"/>
                  </a:cubicBezTo>
                  <a:lnTo>
                    <a:pt x="1935" y="758"/>
                  </a:lnTo>
                  <a:cubicBezTo>
                    <a:pt x="1707" y="685"/>
                    <a:pt x="1479" y="602"/>
                    <a:pt x="1251" y="529"/>
                  </a:cubicBezTo>
                  <a:cubicBezTo>
                    <a:pt x="1023" y="456"/>
                    <a:pt x="795" y="338"/>
                    <a:pt x="612" y="265"/>
                  </a:cubicBezTo>
                  <a:cubicBezTo>
                    <a:pt x="420" y="183"/>
                    <a:pt x="229" y="73"/>
                    <a:pt x="37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7" name="Google Shape;6477;p77"/>
            <p:cNvSpPr/>
            <p:nvPr/>
          </p:nvSpPr>
          <p:spPr>
            <a:xfrm>
              <a:off x="1275861" y="3820196"/>
              <a:ext cx="534928" cy="460380"/>
            </a:xfrm>
            <a:custGeom>
              <a:avLst/>
              <a:gdLst/>
              <a:ahLst/>
              <a:cxnLst/>
              <a:rect l="l" t="t" r="r" b="b"/>
              <a:pathLst>
                <a:path w="12052" h="10373" extrusionOk="0">
                  <a:moveTo>
                    <a:pt x="1" y="0"/>
                  </a:moveTo>
                  <a:cubicBezTo>
                    <a:pt x="348" y="4105"/>
                    <a:pt x="1141" y="7791"/>
                    <a:pt x="2245" y="10373"/>
                  </a:cubicBezTo>
                  <a:lnTo>
                    <a:pt x="9808" y="10373"/>
                  </a:lnTo>
                  <a:cubicBezTo>
                    <a:pt x="10912" y="7791"/>
                    <a:pt x="11714" y="4105"/>
                    <a:pt x="12052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8" name="Google Shape;6478;p77"/>
            <p:cNvSpPr/>
            <p:nvPr/>
          </p:nvSpPr>
          <p:spPr>
            <a:xfrm>
              <a:off x="1275861" y="3820196"/>
              <a:ext cx="534928" cy="43761"/>
            </a:xfrm>
            <a:custGeom>
              <a:avLst/>
              <a:gdLst/>
              <a:ahLst/>
              <a:cxnLst/>
              <a:rect l="l" t="t" r="r" b="b"/>
              <a:pathLst>
                <a:path w="12052" h="986" extrusionOk="0">
                  <a:moveTo>
                    <a:pt x="1" y="0"/>
                  </a:moveTo>
                  <a:cubicBezTo>
                    <a:pt x="47" y="338"/>
                    <a:pt x="83" y="648"/>
                    <a:pt x="119" y="985"/>
                  </a:cubicBezTo>
                  <a:lnTo>
                    <a:pt x="11943" y="985"/>
                  </a:lnTo>
                  <a:cubicBezTo>
                    <a:pt x="11979" y="648"/>
                    <a:pt x="12015" y="338"/>
                    <a:pt x="12052" y="0"/>
                  </a:cubicBezTo>
                  <a:close/>
                </a:path>
              </a:pathLst>
            </a:custGeom>
            <a:solidFill>
              <a:srgbClr val="FE6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9" name="Google Shape;6479;p77"/>
            <p:cNvSpPr/>
            <p:nvPr/>
          </p:nvSpPr>
          <p:spPr>
            <a:xfrm>
              <a:off x="1285981" y="3918154"/>
              <a:ext cx="514688" cy="65642"/>
            </a:xfrm>
            <a:custGeom>
              <a:avLst/>
              <a:gdLst/>
              <a:ahLst/>
              <a:cxnLst/>
              <a:rect l="l" t="t" r="r" b="b"/>
              <a:pathLst>
                <a:path w="11596" h="1479" extrusionOk="0">
                  <a:moveTo>
                    <a:pt x="1" y="1"/>
                  </a:moveTo>
                  <a:cubicBezTo>
                    <a:pt x="83" y="493"/>
                    <a:pt x="156" y="986"/>
                    <a:pt x="229" y="1479"/>
                  </a:cubicBezTo>
                  <a:lnTo>
                    <a:pt x="11368" y="1479"/>
                  </a:lnTo>
                  <a:cubicBezTo>
                    <a:pt x="11450" y="986"/>
                    <a:pt x="11523" y="493"/>
                    <a:pt x="11596" y="1"/>
                  </a:cubicBezTo>
                  <a:close/>
                </a:path>
              </a:pathLst>
            </a:custGeom>
            <a:solidFill>
              <a:srgbClr val="FE6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0" name="Google Shape;6480;p77"/>
            <p:cNvSpPr/>
            <p:nvPr/>
          </p:nvSpPr>
          <p:spPr>
            <a:xfrm>
              <a:off x="1301383" y="4020994"/>
              <a:ext cx="482687" cy="200875"/>
            </a:xfrm>
            <a:custGeom>
              <a:avLst/>
              <a:gdLst/>
              <a:ahLst/>
              <a:cxnLst/>
              <a:rect l="l" t="t" r="r" b="b"/>
              <a:pathLst>
                <a:path w="10875" h="4526" extrusionOk="0">
                  <a:moveTo>
                    <a:pt x="1" y="1"/>
                  </a:moveTo>
                  <a:cubicBezTo>
                    <a:pt x="302" y="1670"/>
                    <a:pt x="685" y="3194"/>
                    <a:pt x="1141" y="4526"/>
                  </a:cubicBezTo>
                  <a:lnTo>
                    <a:pt x="9735" y="4526"/>
                  </a:lnTo>
                  <a:cubicBezTo>
                    <a:pt x="10191" y="3194"/>
                    <a:pt x="10565" y="1670"/>
                    <a:pt x="10875" y="1"/>
                  </a:cubicBezTo>
                  <a:close/>
                </a:path>
              </a:pathLst>
            </a:custGeom>
            <a:solidFill>
              <a:srgbClr val="FE6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1" name="Google Shape;6481;p77"/>
            <p:cNvSpPr/>
            <p:nvPr/>
          </p:nvSpPr>
          <p:spPr>
            <a:xfrm>
              <a:off x="1360504" y="4243718"/>
              <a:ext cx="366087" cy="36882"/>
            </a:xfrm>
            <a:custGeom>
              <a:avLst/>
              <a:gdLst/>
              <a:ahLst/>
              <a:cxnLst/>
              <a:rect l="l" t="t" r="r" b="b"/>
              <a:pathLst>
                <a:path w="8248" h="831" extrusionOk="0">
                  <a:moveTo>
                    <a:pt x="1" y="0"/>
                  </a:moveTo>
                  <a:cubicBezTo>
                    <a:pt x="110" y="301"/>
                    <a:pt x="229" y="566"/>
                    <a:pt x="338" y="831"/>
                  </a:cubicBezTo>
                  <a:lnTo>
                    <a:pt x="7901" y="831"/>
                  </a:lnTo>
                  <a:cubicBezTo>
                    <a:pt x="8019" y="566"/>
                    <a:pt x="8129" y="301"/>
                    <a:pt x="8247" y="0"/>
                  </a:cubicBezTo>
                  <a:close/>
                </a:path>
              </a:pathLst>
            </a:custGeom>
            <a:solidFill>
              <a:srgbClr val="FE6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594" name="Google Shape;6594;p77"/>
          <p:cNvGrpSpPr/>
          <p:nvPr/>
        </p:nvGrpSpPr>
        <p:grpSpPr>
          <a:xfrm>
            <a:off x="562451" y="542830"/>
            <a:ext cx="921431" cy="603722"/>
            <a:chOff x="-253532" y="1219025"/>
            <a:chExt cx="921431" cy="603722"/>
          </a:xfrm>
        </p:grpSpPr>
        <p:sp>
          <p:nvSpPr>
            <p:cNvPr id="6595" name="Google Shape;6595;p77"/>
            <p:cNvSpPr/>
            <p:nvPr/>
          </p:nvSpPr>
          <p:spPr>
            <a:xfrm rot="-914008" flipH="1">
              <a:off x="-234787" y="1450297"/>
              <a:ext cx="883939" cy="260904"/>
            </a:xfrm>
            <a:custGeom>
              <a:avLst/>
              <a:gdLst/>
              <a:ahLst/>
              <a:cxnLst/>
              <a:rect l="l" t="t" r="r" b="b"/>
              <a:pathLst>
                <a:path w="16385" h="4836" extrusionOk="0">
                  <a:moveTo>
                    <a:pt x="8859" y="995"/>
                  </a:moveTo>
                  <a:cubicBezTo>
                    <a:pt x="8895" y="995"/>
                    <a:pt x="8977" y="1032"/>
                    <a:pt x="9014" y="1068"/>
                  </a:cubicBezTo>
                  <a:cubicBezTo>
                    <a:pt x="9050" y="1068"/>
                    <a:pt x="9087" y="1105"/>
                    <a:pt x="9123" y="1105"/>
                  </a:cubicBezTo>
                  <a:lnTo>
                    <a:pt x="9123" y="1141"/>
                  </a:lnTo>
                  <a:lnTo>
                    <a:pt x="9160" y="1187"/>
                  </a:lnTo>
                  <a:lnTo>
                    <a:pt x="9160" y="1223"/>
                  </a:lnTo>
                  <a:cubicBezTo>
                    <a:pt x="9160" y="1223"/>
                    <a:pt x="9123" y="1223"/>
                    <a:pt x="9123" y="1260"/>
                  </a:cubicBezTo>
                  <a:cubicBezTo>
                    <a:pt x="9123" y="1260"/>
                    <a:pt x="9087" y="1296"/>
                    <a:pt x="9050" y="1296"/>
                  </a:cubicBezTo>
                  <a:cubicBezTo>
                    <a:pt x="8932" y="1369"/>
                    <a:pt x="8822" y="1415"/>
                    <a:pt x="8704" y="1451"/>
                  </a:cubicBezTo>
                  <a:cubicBezTo>
                    <a:pt x="8594" y="1488"/>
                    <a:pt x="8476" y="1524"/>
                    <a:pt x="8366" y="1561"/>
                  </a:cubicBezTo>
                  <a:lnTo>
                    <a:pt x="8293" y="1597"/>
                  </a:lnTo>
                  <a:lnTo>
                    <a:pt x="8211" y="1597"/>
                  </a:lnTo>
                  <a:cubicBezTo>
                    <a:pt x="8174" y="1643"/>
                    <a:pt x="8138" y="1643"/>
                    <a:pt x="8101" y="1643"/>
                  </a:cubicBezTo>
                  <a:lnTo>
                    <a:pt x="8065" y="1680"/>
                  </a:lnTo>
                  <a:lnTo>
                    <a:pt x="8019" y="1680"/>
                  </a:lnTo>
                  <a:cubicBezTo>
                    <a:pt x="7682" y="1789"/>
                    <a:pt x="7381" y="1908"/>
                    <a:pt x="7034" y="2017"/>
                  </a:cubicBezTo>
                  <a:lnTo>
                    <a:pt x="6614" y="2136"/>
                  </a:lnTo>
                  <a:cubicBezTo>
                    <a:pt x="6843" y="1981"/>
                    <a:pt x="7071" y="1826"/>
                    <a:pt x="7299" y="1716"/>
                  </a:cubicBezTo>
                  <a:cubicBezTo>
                    <a:pt x="7755" y="1451"/>
                    <a:pt x="8293" y="1187"/>
                    <a:pt x="8859" y="995"/>
                  </a:cubicBezTo>
                  <a:close/>
                  <a:moveTo>
                    <a:pt x="13192" y="1"/>
                  </a:moveTo>
                  <a:cubicBezTo>
                    <a:pt x="12927" y="1"/>
                    <a:pt x="12626" y="1"/>
                    <a:pt x="12280" y="47"/>
                  </a:cubicBezTo>
                  <a:cubicBezTo>
                    <a:pt x="11897" y="83"/>
                    <a:pt x="11523" y="120"/>
                    <a:pt x="11103" y="193"/>
                  </a:cubicBezTo>
                  <a:cubicBezTo>
                    <a:pt x="10647" y="275"/>
                    <a:pt x="10227" y="348"/>
                    <a:pt x="9807" y="457"/>
                  </a:cubicBezTo>
                  <a:cubicBezTo>
                    <a:pt x="9470" y="539"/>
                    <a:pt x="9160" y="649"/>
                    <a:pt x="8822" y="767"/>
                  </a:cubicBezTo>
                  <a:cubicBezTo>
                    <a:pt x="8704" y="731"/>
                    <a:pt x="8594" y="731"/>
                    <a:pt x="8476" y="685"/>
                  </a:cubicBezTo>
                  <a:cubicBezTo>
                    <a:pt x="8366" y="685"/>
                    <a:pt x="8247" y="649"/>
                    <a:pt x="8101" y="612"/>
                  </a:cubicBezTo>
                  <a:lnTo>
                    <a:pt x="8065" y="612"/>
                  </a:lnTo>
                  <a:cubicBezTo>
                    <a:pt x="7226" y="457"/>
                    <a:pt x="6240" y="311"/>
                    <a:pt x="5246" y="193"/>
                  </a:cubicBezTo>
                  <a:cubicBezTo>
                    <a:pt x="4826" y="156"/>
                    <a:pt x="4370" y="83"/>
                    <a:pt x="3914" y="83"/>
                  </a:cubicBezTo>
                  <a:lnTo>
                    <a:pt x="3613" y="83"/>
                  </a:lnTo>
                  <a:cubicBezTo>
                    <a:pt x="3312" y="83"/>
                    <a:pt x="3048" y="83"/>
                    <a:pt x="2737" y="120"/>
                  </a:cubicBezTo>
                  <a:cubicBezTo>
                    <a:pt x="2245" y="193"/>
                    <a:pt x="1752" y="311"/>
                    <a:pt x="1332" y="457"/>
                  </a:cubicBezTo>
                  <a:cubicBezTo>
                    <a:pt x="949" y="612"/>
                    <a:pt x="575" y="840"/>
                    <a:pt x="229" y="1105"/>
                  </a:cubicBezTo>
                  <a:cubicBezTo>
                    <a:pt x="229" y="1141"/>
                    <a:pt x="192" y="1141"/>
                    <a:pt x="156" y="1187"/>
                  </a:cubicBezTo>
                  <a:cubicBezTo>
                    <a:pt x="119" y="1223"/>
                    <a:pt x="83" y="1260"/>
                    <a:pt x="37" y="1296"/>
                  </a:cubicBezTo>
                  <a:cubicBezTo>
                    <a:pt x="1" y="1333"/>
                    <a:pt x="1" y="1369"/>
                    <a:pt x="37" y="1415"/>
                  </a:cubicBezTo>
                  <a:cubicBezTo>
                    <a:pt x="37" y="1451"/>
                    <a:pt x="83" y="1451"/>
                    <a:pt x="83" y="1488"/>
                  </a:cubicBezTo>
                  <a:lnTo>
                    <a:pt x="119" y="1488"/>
                  </a:lnTo>
                  <a:lnTo>
                    <a:pt x="156" y="1524"/>
                  </a:lnTo>
                  <a:lnTo>
                    <a:pt x="192" y="1524"/>
                  </a:lnTo>
                  <a:cubicBezTo>
                    <a:pt x="192" y="1524"/>
                    <a:pt x="229" y="1561"/>
                    <a:pt x="265" y="1561"/>
                  </a:cubicBezTo>
                  <a:lnTo>
                    <a:pt x="347" y="1561"/>
                  </a:lnTo>
                  <a:lnTo>
                    <a:pt x="539" y="1643"/>
                  </a:lnTo>
                  <a:cubicBezTo>
                    <a:pt x="685" y="1680"/>
                    <a:pt x="840" y="1716"/>
                    <a:pt x="995" y="1753"/>
                  </a:cubicBezTo>
                  <a:cubicBezTo>
                    <a:pt x="1259" y="1826"/>
                    <a:pt x="1561" y="1944"/>
                    <a:pt x="1944" y="2017"/>
                  </a:cubicBezTo>
                  <a:cubicBezTo>
                    <a:pt x="2135" y="2054"/>
                    <a:pt x="2318" y="2136"/>
                    <a:pt x="2546" y="2172"/>
                  </a:cubicBezTo>
                  <a:lnTo>
                    <a:pt x="2591" y="2172"/>
                  </a:lnTo>
                  <a:cubicBezTo>
                    <a:pt x="2965" y="2282"/>
                    <a:pt x="3385" y="2400"/>
                    <a:pt x="3768" y="2473"/>
                  </a:cubicBezTo>
                  <a:cubicBezTo>
                    <a:pt x="3960" y="2555"/>
                    <a:pt x="4142" y="2592"/>
                    <a:pt x="4297" y="2628"/>
                  </a:cubicBezTo>
                  <a:lnTo>
                    <a:pt x="4297" y="2701"/>
                  </a:lnTo>
                  <a:cubicBezTo>
                    <a:pt x="4334" y="2783"/>
                    <a:pt x="4334" y="2856"/>
                    <a:pt x="4416" y="2893"/>
                  </a:cubicBezTo>
                  <a:cubicBezTo>
                    <a:pt x="4416" y="2966"/>
                    <a:pt x="4452" y="3011"/>
                    <a:pt x="4525" y="3048"/>
                  </a:cubicBezTo>
                  <a:cubicBezTo>
                    <a:pt x="4562" y="3084"/>
                    <a:pt x="4644" y="3121"/>
                    <a:pt x="4680" y="3121"/>
                  </a:cubicBezTo>
                  <a:cubicBezTo>
                    <a:pt x="4717" y="3157"/>
                    <a:pt x="4790" y="3157"/>
                    <a:pt x="4826" y="3157"/>
                  </a:cubicBezTo>
                  <a:cubicBezTo>
                    <a:pt x="4909" y="3157"/>
                    <a:pt x="4982" y="3121"/>
                    <a:pt x="5055" y="3121"/>
                  </a:cubicBezTo>
                  <a:cubicBezTo>
                    <a:pt x="5100" y="3084"/>
                    <a:pt x="5137" y="3048"/>
                    <a:pt x="5210" y="2966"/>
                  </a:cubicBezTo>
                  <a:cubicBezTo>
                    <a:pt x="5474" y="3084"/>
                    <a:pt x="5784" y="3194"/>
                    <a:pt x="6049" y="3313"/>
                  </a:cubicBezTo>
                  <a:cubicBezTo>
                    <a:pt x="6505" y="3504"/>
                    <a:pt x="6925" y="3650"/>
                    <a:pt x="7381" y="3842"/>
                  </a:cubicBezTo>
                  <a:cubicBezTo>
                    <a:pt x="7755" y="3997"/>
                    <a:pt x="8138" y="4152"/>
                    <a:pt x="8521" y="4298"/>
                  </a:cubicBezTo>
                  <a:cubicBezTo>
                    <a:pt x="8704" y="4380"/>
                    <a:pt x="8895" y="4453"/>
                    <a:pt x="9050" y="4526"/>
                  </a:cubicBezTo>
                  <a:lnTo>
                    <a:pt x="9242" y="4644"/>
                  </a:lnTo>
                  <a:lnTo>
                    <a:pt x="9278" y="4644"/>
                  </a:lnTo>
                  <a:cubicBezTo>
                    <a:pt x="9388" y="4681"/>
                    <a:pt x="9506" y="4717"/>
                    <a:pt x="9579" y="4754"/>
                  </a:cubicBezTo>
                  <a:cubicBezTo>
                    <a:pt x="9616" y="4790"/>
                    <a:pt x="9661" y="4836"/>
                    <a:pt x="9698" y="4836"/>
                  </a:cubicBezTo>
                  <a:cubicBezTo>
                    <a:pt x="9698" y="4836"/>
                    <a:pt x="9734" y="4836"/>
                    <a:pt x="9734" y="4790"/>
                  </a:cubicBezTo>
                  <a:cubicBezTo>
                    <a:pt x="11523" y="3960"/>
                    <a:pt x="13192" y="3048"/>
                    <a:pt x="14788" y="2172"/>
                  </a:cubicBezTo>
                  <a:lnTo>
                    <a:pt x="14944" y="2054"/>
                  </a:lnTo>
                  <a:cubicBezTo>
                    <a:pt x="15135" y="1944"/>
                    <a:pt x="15363" y="1826"/>
                    <a:pt x="15546" y="1716"/>
                  </a:cubicBezTo>
                  <a:cubicBezTo>
                    <a:pt x="15737" y="1643"/>
                    <a:pt x="15892" y="1524"/>
                    <a:pt x="16084" y="1415"/>
                  </a:cubicBezTo>
                  <a:lnTo>
                    <a:pt x="16312" y="1260"/>
                  </a:lnTo>
                  <a:cubicBezTo>
                    <a:pt x="16348" y="1260"/>
                    <a:pt x="16348" y="1223"/>
                    <a:pt x="16385" y="1223"/>
                  </a:cubicBezTo>
                  <a:cubicBezTo>
                    <a:pt x="16385" y="1187"/>
                    <a:pt x="16385" y="1141"/>
                    <a:pt x="16348" y="1141"/>
                  </a:cubicBezTo>
                  <a:cubicBezTo>
                    <a:pt x="16348" y="1105"/>
                    <a:pt x="16312" y="1068"/>
                    <a:pt x="16275" y="1068"/>
                  </a:cubicBezTo>
                  <a:lnTo>
                    <a:pt x="16230" y="1032"/>
                  </a:lnTo>
                  <a:cubicBezTo>
                    <a:pt x="16157" y="913"/>
                    <a:pt x="16002" y="767"/>
                    <a:pt x="15819" y="649"/>
                  </a:cubicBezTo>
                  <a:cubicBezTo>
                    <a:pt x="15701" y="576"/>
                    <a:pt x="15546" y="457"/>
                    <a:pt x="15400" y="384"/>
                  </a:cubicBezTo>
                  <a:cubicBezTo>
                    <a:pt x="15089" y="275"/>
                    <a:pt x="14788" y="156"/>
                    <a:pt x="14369" y="120"/>
                  </a:cubicBezTo>
                  <a:cubicBezTo>
                    <a:pt x="14031" y="47"/>
                    <a:pt x="13612" y="1"/>
                    <a:pt x="13192" y="1"/>
                  </a:cubicBezTo>
                  <a:close/>
                </a:path>
              </a:pathLst>
            </a:custGeom>
            <a:solidFill>
              <a:srgbClr val="FA84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6" name="Google Shape;6596;p77"/>
            <p:cNvSpPr/>
            <p:nvPr/>
          </p:nvSpPr>
          <p:spPr>
            <a:xfrm rot="-914008" flipH="1">
              <a:off x="361065" y="1428830"/>
              <a:ext cx="264346" cy="80278"/>
            </a:xfrm>
            <a:custGeom>
              <a:avLst/>
              <a:gdLst/>
              <a:ahLst/>
              <a:cxnLst/>
              <a:rect l="l" t="t" r="r" b="b"/>
              <a:pathLst>
                <a:path w="4900" h="1488" extrusionOk="0">
                  <a:moveTo>
                    <a:pt x="110" y="0"/>
                  </a:moveTo>
                  <a:cubicBezTo>
                    <a:pt x="74" y="0"/>
                    <a:pt x="37" y="37"/>
                    <a:pt x="37" y="73"/>
                  </a:cubicBezTo>
                  <a:cubicBezTo>
                    <a:pt x="1" y="155"/>
                    <a:pt x="37" y="192"/>
                    <a:pt x="110" y="192"/>
                  </a:cubicBezTo>
                  <a:cubicBezTo>
                    <a:pt x="1141" y="383"/>
                    <a:pt x="2163" y="493"/>
                    <a:pt x="3194" y="803"/>
                  </a:cubicBezTo>
                  <a:lnTo>
                    <a:pt x="3230" y="803"/>
                  </a:lnTo>
                  <a:cubicBezTo>
                    <a:pt x="3458" y="876"/>
                    <a:pt x="3686" y="949"/>
                    <a:pt x="3914" y="1031"/>
                  </a:cubicBezTo>
                  <a:cubicBezTo>
                    <a:pt x="4179" y="1141"/>
                    <a:pt x="4407" y="1259"/>
                    <a:pt x="4635" y="1369"/>
                  </a:cubicBezTo>
                  <a:cubicBezTo>
                    <a:pt x="4635" y="1405"/>
                    <a:pt x="4671" y="1405"/>
                    <a:pt x="4708" y="1405"/>
                  </a:cubicBezTo>
                  <a:cubicBezTo>
                    <a:pt x="4708" y="1442"/>
                    <a:pt x="4744" y="1442"/>
                    <a:pt x="4790" y="1487"/>
                  </a:cubicBezTo>
                  <a:lnTo>
                    <a:pt x="4827" y="1487"/>
                  </a:lnTo>
                  <a:cubicBezTo>
                    <a:pt x="4827" y="1442"/>
                    <a:pt x="4863" y="1442"/>
                    <a:pt x="4863" y="1442"/>
                  </a:cubicBezTo>
                  <a:cubicBezTo>
                    <a:pt x="4900" y="1369"/>
                    <a:pt x="4900" y="1296"/>
                    <a:pt x="4863" y="1296"/>
                  </a:cubicBezTo>
                  <a:cubicBezTo>
                    <a:pt x="4516" y="1068"/>
                    <a:pt x="4142" y="876"/>
                    <a:pt x="3759" y="758"/>
                  </a:cubicBezTo>
                  <a:cubicBezTo>
                    <a:pt x="3376" y="612"/>
                    <a:pt x="2966" y="493"/>
                    <a:pt x="2582" y="420"/>
                  </a:cubicBezTo>
                  <a:cubicBezTo>
                    <a:pt x="1780" y="228"/>
                    <a:pt x="949" y="119"/>
                    <a:pt x="147" y="0"/>
                  </a:cubicBezTo>
                  <a:close/>
                </a:path>
              </a:pathLst>
            </a:custGeom>
            <a:solidFill>
              <a:srgbClr val="CB7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7" name="Google Shape;6597;p77"/>
            <p:cNvSpPr/>
            <p:nvPr/>
          </p:nvSpPr>
          <p:spPr>
            <a:xfrm rot="-914008" flipH="1">
              <a:off x="455342" y="1482587"/>
              <a:ext cx="54" cy="5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CB7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8" name="Google Shape;6598;p77"/>
            <p:cNvSpPr/>
            <p:nvPr/>
          </p:nvSpPr>
          <p:spPr>
            <a:xfrm rot="-914008" flipH="1">
              <a:off x="453381" y="1482849"/>
              <a:ext cx="2050" cy="54"/>
            </a:xfrm>
            <a:custGeom>
              <a:avLst/>
              <a:gdLst/>
              <a:ahLst/>
              <a:cxnLst/>
              <a:rect l="l" t="t" r="r" b="b"/>
              <a:pathLst>
                <a:path w="38" h="1" extrusionOk="0">
                  <a:moveTo>
                    <a:pt x="37" y="0"/>
                  </a:moveTo>
                  <a:lnTo>
                    <a:pt x="3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7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9" name="Google Shape;6599;p77"/>
            <p:cNvSpPr/>
            <p:nvPr/>
          </p:nvSpPr>
          <p:spPr>
            <a:xfrm rot="-914008" flipH="1">
              <a:off x="390077" y="1415385"/>
              <a:ext cx="223453" cy="59615"/>
            </a:xfrm>
            <a:custGeom>
              <a:avLst/>
              <a:gdLst/>
              <a:ahLst/>
              <a:cxnLst/>
              <a:rect l="l" t="t" r="r" b="b"/>
              <a:pathLst>
                <a:path w="4142" h="1105" extrusionOk="0">
                  <a:moveTo>
                    <a:pt x="912" y="1"/>
                  </a:moveTo>
                  <a:cubicBezTo>
                    <a:pt x="648" y="1"/>
                    <a:pt x="347" y="37"/>
                    <a:pt x="73" y="119"/>
                  </a:cubicBezTo>
                  <a:cubicBezTo>
                    <a:pt x="37" y="119"/>
                    <a:pt x="0" y="192"/>
                    <a:pt x="37" y="229"/>
                  </a:cubicBezTo>
                  <a:cubicBezTo>
                    <a:pt x="37" y="265"/>
                    <a:pt x="73" y="311"/>
                    <a:pt x="73" y="311"/>
                  </a:cubicBezTo>
                  <a:lnTo>
                    <a:pt x="228" y="311"/>
                  </a:lnTo>
                  <a:cubicBezTo>
                    <a:pt x="228" y="265"/>
                    <a:pt x="265" y="265"/>
                    <a:pt x="301" y="265"/>
                  </a:cubicBezTo>
                  <a:cubicBezTo>
                    <a:pt x="301" y="311"/>
                    <a:pt x="347" y="347"/>
                    <a:pt x="383" y="347"/>
                  </a:cubicBezTo>
                  <a:cubicBezTo>
                    <a:pt x="1177" y="420"/>
                    <a:pt x="1980" y="575"/>
                    <a:pt x="2737" y="767"/>
                  </a:cubicBezTo>
                  <a:cubicBezTo>
                    <a:pt x="2773" y="767"/>
                    <a:pt x="2810" y="721"/>
                    <a:pt x="2856" y="685"/>
                  </a:cubicBezTo>
                  <a:cubicBezTo>
                    <a:pt x="2929" y="721"/>
                    <a:pt x="3001" y="721"/>
                    <a:pt x="3084" y="767"/>
                  </a:cubicBezTo>
                  <a:cubicBezTo>
                    <a:pt x="3385" y="840"/>
                    <a:pt x="3686" y="950"/>
                    <a:pt x="3950" y="1105"/>
                  </a:cubicBezTo>
                  <a:cubicBezTo>
                    <a:pt x="4032" y="1105"/>
                    <a:pt x="4105" y="1105"/>
                    <a:pt x="4105" y="1032"/>
                  </a:cubicBezTo>
                  <a:cubicBezTo>
                    <a:pt x="4142" y="995"/>
                    <a:pt x="4105" y="913"/>
                    <a:pt x="4069" y="877"/>
                  </a:cubicBezTo>
                  <a:cubicBezTo>
                    <a:pt x="3458" y="575"/>
                    <a:pt x="2810" y="311"/>
                    <a:pt x="2126" y="156"/>
                  </a:cubicBezTo>
                  <a:cubicBezTo>
                    <a:pt x="1788" y="83"/>
                    <a:pt x="1442" y="1"/>
                    <a:pt x="1104" y="1"/>
                  </a:cubicBezTo>
                  <a:close/>
                </a:path>
              </a:pathLst>
            </a:custGeom>
            <a:solidFill>
              <a:srgbClr val="CB7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0" name="Google Shape;6600;p77"/>
            <p:cNvSpPr/>
            <p:nvPr/>
          </p:nvSpPr>
          <p:spPr>
            <a:xfrm rot="-914008" flipH="1">
              <a:off x="131048" y="1566018"/>
              <a:ext cx="268230" cy="112756"/>
            </a:xfrm>
            <a:custGeom>
              <a:avLst/>
              <a:gdLst/>
              <a:ahLst/>
              <a:cxnLst/>
              <a:rect l="l" t="t" r="r" b="b"/>
              <a:pathLst>
                <a:path w="4972" h="2090" extrusionOk="0">
                  <a:moveTo>
                    <a:pt x="110" y="0"/>
                  </a:moveTo>
                  <a:cubicBezTo>
                    <a:pt x="37" y="0"/>
                    <a:pt x="0" y="73"/>
                    <a:pt x="0" y="110"/>
                  </a:cubicBezTo>
                  <a:lnTo>
                    <a:pt x="0" y="155"/>
                  </a:lnTo>
                  <a:lnTo>
                    <a:pt x="265" y="155"/>
                  </a:lnTo>
                  <a:cubicBezTo>
                    <a:pt x="529" y="192"/>
                    <a:pt x="794" y="192"/>
                    <a:pt x="1058" y="265"/>
                  </a:cubicBezTo>
                  <a:cubicBezTo>
                    <a:pt x="1405" y="301"/>
                    <a:pt x="1779" y="383"/>
                    <a:pt x="2126" y="529"/>
                  </a:cubicBezTo>
                  <a:cubicBezTo>
                    <a:pt x="2463" y="648"/>
                    <a:pt x="2810" y="757"/>
                    <a:pt x="3111" y="949"/>
                  </a:cubicBezTo>
                  <a:cubicBezTo>
                    <a:pt x="3266" y="1022"/>
                    <a:pt x="3421" y="1104"/>
                    <a:pt x="3531" y="1177"/>
                  </a:cubicBezTo>
                  <a:cubicBezTo>
                    <a:pt x="3604" y="1214"/>
                    <a:pt x="3649" y="1250"/>
                    <a:pt x="3722" y="1296"/>
                  </a:cubicBezTo>
                  <a:cubicBezTo>
                    <a:pt x="4105" y="1524"/>
                    <a:pt x="4443" y="1788"/>
                    <a:pt x="4789" y="2089"/>
                  </a:cubicBezTo>
                  <a:lnTo>
                    <a:pt x="4862" y="2089"/>
                  </a:lnTo>
                  <a:cubicBezTo>
                    <a:pt x="4899" y="2089"/>
                    <a:pt x="4935" y="2053"/>
                    <a:pt x="4935" y="2053"/>
                  </a:cubicBezTo>
                  <a:cubicBezTo>
                    <a:pt x="4972" y="2016"/>
                    <a:pt x="4972" y="1934"/>
                    <a:pt x="4935" y="1898"/>
                  </a:cubicBezTo>
                  <a:cubicBezTo>
                    <a:pt x="4333" y="1369"/>
                    <a:pt x="3649" y="949"/>
                    <a:pt x="2919" y="611"/>
                  </a:cubicBezTo>
                  <a:cubicBezTo>
                    <a:pt x="2545" y="456"/>
                    <a:pt x="2162" y="301"/>
                    <a:pt x="1779" y="192"/>
                  </a:cubicBezTo>
                  <a:cubicBezTo>
                    <a:pt x="1405" y="110"/>
                    <a:pt x="1022" y="37"/>
                    <a:pt x="602" y="0"/>
                  </a:cubicBezTo>
                  <a:close/>
                </a:path>
              </a:pathLst>
            </a:custGeom>
            <a:solidFill>
              <a:srgbClr val="CB7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1" name="Google Shape;6601;p77"/>
            <p:cNvSpPr/>
            <p:nvPr/>
          </p:nvSpPr>
          <p:spPr>
            <a:xfrm rot="-914008" flipH="1">
              <a:off x="203957" y="1650300"/>
              <a:ext cx="2050" cy="2482"/>
            </a:xfrm>
            <a:custGeom>
              <a:avLst/>
              <a:gdLst/>
              <a:ahLst/>
              <a:cxnLst/>
              <a:rect l="l" t="t" r="r" b="b"/>
              <a:pathLst>
                <a:path w="38" h="46" extrusionOk="0">
                  <a:moveTo>
                    <a:pt x="37" y="46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CB7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2" name="Google Shape;6602;p77"/>
            <p:cNvSpPr/>
            <p:nvPr/>
          </p:nvSpPr>
          <p:spPr>
            <a:xfrm rot="-914008" flipH="1">
              <a:off x="204311" y="1652947"/>
              <a:ext cx="54" cy="5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CB7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3" name="Google Shape;6603;p77"/>
            <p:cNvSpPr/>
            <p:nvPr/>
          </p:nvSpPr>
          <p:spPr>
            <a:xfrm rot="-914038" flipH="1">
              <a:off x="-186860" y="1566945"/>
              <a:ext cx="330385" cy="188575"/>
            </a:xfrm>
            <a:custGeom>
              <a:avLst/>
              <a:gdLst/>
              <a:ahLst/>
              <a:cxnLst/>
              <a:rect l="l" t="t" r="r" b="b"/>
              <a:pathLst>
                <a:path w="6542" h="3614" extrusionOk="0">
                  <a:moveTo>
                    <a:pt x="6387" y="1"/>
                  </a:moveTo>
                  <a:cubicBezTo>
                    <a:pt x="6086" y="192"/>
                    <a:pt x="5785" y="384"/>
                    <a:pt x="5474" y="539"/>
                  </a:cubicBezTo>
                  <a:cubicBezTo>
                    <a:pt x="5210" y="721"/>
                    <a:pt x="4909" y="913"/>
                    <a:pt x="4608" y="1068"/>
                  </a:cubicBezTo>
                  <a:cubicBezTo>
                    <a:pt x="4033" y="1406"/>
                    <a:pt x="3422" y="1752"/>
                    <a:pt x="2820" y="2090"/>
                  </a:cubicBezTo>
                  <a:lnTo>
                    <a:pt x="2856" y="2053"/>
                  </a:lnTo>
                  <a:lnTo>
                    <a:pt x="2856" y="2053"/>
                  </a:lnTo>
                  <a:cubicBezTo>
                    <a:pt x="1944" y="2546"/>
                    <a:pt x="1032" y="3002"/>
                    <a:pt x="83" y="3385"/>
                  </a:cubicBezTo>
                  <a:cubicBezTo>
                    <a:pt x="46" y="3422"/>
                    <a:pt x="1" y="3504"/>
                    <a:pt x="46" y="3540"/>
                  </a:cubicBezTo>
                  <a:cubicBezTo>
                    <a:pt x="46" y="3577"/>
                    <a:pt x="83" y="3613"/>
                    <a:pt x="119" y="3613"/>
                  </a:cubicBezTo>
                  <a:cubicBezTo>
                    <a:pt x="1141" y="3048"/>
                    <a:pt x="2136" y="2509"/>
                    <a:pt x="3157" y="1944"/>
                  </a:cubicBezTo>
                  <a:cubicBezTo>
                    <a:pt x="4298" y="1333"/>
                    <a:pt x="5401" y="721"/>
                    <a:pt x="6542" y="83"/>
                  </a:cubicBezTo>
                  <a:lnTo>
                    <a:pt x="6542" y="37"/>
                  </a:lnTo>
                  <a:cubicBezTo>
                    <a:pt x="6505" y="1"/>
                    <a:pt x="6505" y="1"/>
                    <a:pt x="6469" y="1"/>
                  </a:cubicBezTo>
                  <a:close/>
                </a:path>
              </a:pathLst>
            </a:custGeom>
            <a:solidFill>
              <a:srgbClr val="CB7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4" name="Google Shape;6604;p77"/>
            <p:cNvSpPr/>
            <p:nvPr/>
          </p:nvSpPr>
          <p:spPr>
            <a:xfrm rot="-914008" flipH="1">
              <a:off x="-166785" y="1544168"/>
              <a:ext cx="514880" cy="169189"/>
            </a:xfrm>
            <a:custGeom>
              <a:avLst/>
              <a:gdLst/>
              <a:ahLst/>
              <a:cxnLst/>
              <a:rect l="l" t="t" r="r" b="b"/>
              <a:pathLst>
                <a:path w="9544" h="3136" extrusionOk="0">
                  <a:moveTo>
                    <a:pt x="9434" y="0"/>
                  </a:moveTo>
                  <a:cubicBezTo>
                    <a:pt x="9397" y="0"/>
                    <a:pt x="9351" y="0"/>
                    <a:pt x="9351" y="46"/>
                  </a:cubicBezTo>
                  <a:cubicBezTo>
                    <a:pt x="8786" y="420"/>
                    <a:pt x="8211" y="803"/>
                    <a:pt x="7609" y="1104"/>
                  </a:cubicBezTo>
                  <a:cubicBezTo>
                    <a:pt x="7417" y="1223"/>
                    <a:pt x="7226" y="1296"/>
                    <a:pt x="7034" y="1369"/>
                  </a:cubicBezTo>
                  <a:cubicBezTo>
                    <a:pt x="6770" y="1487"/>
                    <a:pt x="6469" y="1597"/>
                    <a:pt x="6159" y="1752"/>
                  </a:cubicBezTo>
                  <a:cubicBezTo>
                    <a:pt x="6122" y="1752"/>
                    <a:pt x="6122" y="1788"/>
                    <a:pt x="6086" y="1788"/>
                  </a:cubicBezTo>
                  <a:cubicBezTo>
                    <a:pt x="5821" y="1907"/>
                    <a:pt x="5556" y="2053"/>
                    <a:pt x="5292" y="2172"/>
                  </a:cubicBezTo>
                  <a:cubicBezTo>
                    <a:pt x="5100" y="2244"/>
                    <a:pt x="4945" y="2363"/>
                    <a:pt x="4790" y="2436"/>
                  </a:cubicBezTo>
                  <a:cubicBezTo>
                    <a:pt x="4644" y="2509"/>
                    <a:pt x="4489" y="2591"/>
                    <a:pt x="4334" y="2664"/>
                  </a:cubicBezTo>
                  <a:cubicBezTo>
                    <a:pt x="4261" y="2737"/>
                    <a:pt x="4152" y="2783"/>
                    <a:pt x="4069" y="2819"/>
                  </a:cubicBezTo>
                  <a:lnTo>
                    <a:pt x="3960" y="2819"/>
                  </a:lnTo>
                  <a:cubicBezTo>
                    <a:pt x="3613" y="2281"/>
                    <a:pt x="3048" y="1943"/>
                    <a:pt x="2473" y="1715"/>
                  </a:cubicBezTo>
                  <a:cubicBezTo>
                    <a:pt x="2172" y="1560"/>
                    <a:pt x="1871" y="1487"/>
                    <a:pt x="1524" y="1414"/>
                  </a:cubicBezTo>
                  <a:cubicBezTo>
                    <a:pt x="1223" y="1332"/>
                    <a:pt x="876" y="1259"/>
                    <a:pt x="575" y="1223"/>
                  </a:cubicBezTo>
                  <a:cubicBezTo>
                    <a:pt x="420" y="1223"/>
                    <a:pt x="274" y="1223"/>
                    <a:pt x="119" y="1186"/>
                  </a:cubicBezTo>
                  <a:cubicBezTo>
                    <a:pt x="83" y="1186"/>
                    <a:pt x="1" y="1223"/>
                    <a:pt x="1" y="1296"/>
                  </a:cubicBezTo>
                  <a:cubicBezTo>
                    <a:pt x="1" y="1332"/>
                    <a:pt x="46" y="1414"/>
                    <a:pt x="83" y="1414"/>
                  </a:cubicBezTo>
                  <a:cubicBezTo>
                    <a:pt x="119" y="1451"/>
                    <a:pt x="156" y="1487"/>
                    <a:pt x="229" y="1524"/>
                  </a:cubicBezTo>
                  <a:cubicBezTo>
                    <a:pt x="539" y="1560"/>
                    <a:pt x="876" y="1642"/>
                    <a:pt x="1187" y="1752"/>
                  </a:cubicBezTo>
                  <a:cubicBezTo>
                    <a:pt x="1260" y="1752"/>
                    <a:pt x="1369" y="1788"/>
                    <a:pt x="1451" y="1788"/>
                  </a:cubicBezTo>
                  <a:cubicBezTo>
                    <a:pt x="1597" y="1825"/>
                    <a:pt x="1752" y="1825"/>
                    <a:pt x="1907" y="1870"/>
                  </a:cubicBezTo>
                  <a:cubicBezTo>
                    <a:pt x="1944" y="1907"/>
                    <a:pt x="1980" y="1907"/>
                    <a:pt x="2017" y="1907"/>
                  </a:cubicBezTo>
                  <a:cubicBezTo>
                    <a:pt x="2099" y="1943"/>
                    <a:pt x="2172" y="1980"/>
                    <a:pt x="2281" y="2016"/>
                  </a:cubicBezTo>
                  <a:cubicBezTo>
                    <a:pt x="2400" y="2099"/>
                    <a:pt x="2473" y="2135"/>
                    <a:pt x="2592" y="2208"/>
                  </a:cubicBezTo>
                  <a:cubicBezTo>
                    <a:pt x="2592" y="2208"/>
                    <a:pt x="2628" y="2244"/>
                    <a:pt x="2665" y="2281"/>
                  </a:cubicBezTo>
                  <a:cubicBezTo>
                    <a:pt x="2783" y="2327"/>
                    <a:pt x="2856" y="2363"/>
                    <a:pt x="2966" y="2436"/>
                  </a:cubicBezTo>
                  <a:lnTo>
                    <a:pt x="3011" y="2473"/>
                  </a:lnTo>
                  <a:cubicBezTo>
                    <a:pt x="3084" y="2509"/>
                    <a:pt x="3157" y="2591"/>
                    <a:pt x="3239" y="2664"/>
                  </a:cubicBezTo>
                  <a:cubicBezTo>
                    <a:pt x="3349" y="2783"/>
                    <a:pt x="3504" y="2929"/>
                    <a:pt x="3695" y="3011"/>
                  </a:cubicBezTo>
                  <a:cubicBezTo>
                    <a:pt x="3732" y="3011"/>
                    <a:pt x="3805" y="3047"/>
                    <a:pt x="3841" y="3047"/>
                  </a:cubicBezTo>
                  <a:lnTo>
                    <a:pt x="3923" y="3047"/>
                  </a:lnTo>
                  <a:lnTo>
                    <a:pt x="3923" y="3084"/>
                  </a:lnTo>
                  <a:cubicBezTo>
                    <a:pt x="3923" y="3110"/>
                    <a:pt x="3960" y="3135"/>
                    <a:pt x="4007" y="3135"/>
                  </a:cubicBezTo>
                  <a:cubicBezTo>
                    <a:pt x="4027" y="3135"/>
                    <a:pt x="4048" y="3131"/>
                    <a:pt x="4069" y="3120"/>
                  </a:cubicBezTo>
                  <a:cubicBezTo>
                    <a:pt x="4334" y="3011"/>
                    <a:pt x="4608" y="2929"/>
                    <a:pt x="4872" y="2819"/>
                  </a:cubicBezTo>
                  <a:cubicBezTo>
                    <a:pt x="5018" y="2783"/>
                    <a:pt x="5137" y="2701"/>
                    <a:pt x="5246" y="2664"/>
                  </a:cubicBezTo>
                  <a:cubicBezTo>
                    <a:pt x="5401" y="2591"/>
                    <a:pt x="5593" y="2473"/>
                    <a:pt x="5748" y="2400"/>
                  </a:cubicBezTo>
                  <a:lnTo>
                    <a:pt x="5748" y="2327"/>
                  </a:lnTo>
                  <a:cubicBezTo>
                    <a:pt x="5930" y="2244"/>
                    <a:pt x="6159" y="2135"/>
                    <a:pt x="6350" y="2053"/>
                  </a:cubicBezTo>
                  <a:cubicBezTo>
                    <a:pt x="6578" y="1943"/>
                    <a:pt x="6806" y="1825"/>
                    <a:pt x="7034" y="1679"/>
                  </a:cubicBezTo>
                  <a:cubicBezTo>
                    <a:pt x="7573" y="1369"/>
                    <a:pt x="8138" y="1104"/>
                    <a:pt x="8667" y="803"/>
                  </a:cubicBezTo>
                  <a:cubicBezTo>
                    <a:pt x="8859" y="685"/>
                    <a:pt x="9014" y="575"/>
                    <a:pt x="9206" y="420"/>
                  </a:cubicBezTo>
                  <a:cubicBezTo>
                    <a:pt x="9278" y="347"/>
                    <a:pt x="9397" y="274"/>
                    <a:pt x="9470" y="192"/>
                  </a:cubicBezTo>
                  <a:cubicBezTo>
                    <a:pt x="9507" y="155"/>
                    <a:pt x="9543" y="119"/>
                    <a:pt x="9507" y="46"/>
                  </a:cubicBezTo>
                  <a:cubicBezTo>
                    <a:pt x="9470" y="0"/>
                    <a:pt x="9434" y="0"/>
                    <a:pt x="9434" y="0"/>
                  </a:cubicBezTo>
                  <a:close/>
                </a:path>
              </a:pathLst>
            </a:custGeom>
            <a:solidFill>
              <a:srgbClr val="CB7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5" name="Google Shape;6605;p77"/>
            <p:cNvSpPr/>
            <p:nvPr/>
          </p:nvSpPr>
          <p:spPr>
            <a:xfrm rot="-914008" flipH="1">
              <a:off x="31947" y="1666749"/>
              <a:ext cx="40893" cy="27137"/>
            </a:xfrm>
            <a:custGeom>
              <a:avLst/>
              <a:gdLst/>
              <a:ahLst/>
              <a:cxnLst/>
              <a:rect l="l" t="t" r="r" b="b"/>
              <a:pathLst>
                <a:path w="758" h="503" extrusionOk="0">
                  <a:moveTo>
                    <a:pt x="648" y="1"/>
                  </a:moveTo>
                  <a:lnTo>
                    <a:pt x="566" y="47"/>
                  </a:lnTo>
                  <a:cubicBezTo>
                    <a:pt x="493" y="83"/>
                    <a:pt x="420" y="120"/>
                    <a:pt x="338" y="156"/>
                  </a:cubicBezTo>
                  <a:cubicBezTo>
                    <a:pt x="301" y="156"/>
                    <a:pt x="301" y="192"/>
                    <a:pt x="265" y="229"/>
                  </a:cubicBezTo>
                  <a:cubicBezTo>
                    <a:pt x="228" y="275"/>
                    <a:pt x="146" y="275"/>
                    <a:pt x="73" y="311"/>
                  </a:cubicBezTo>
                  <a:cubicBezTo>
                    <a:pt x="37" y="348"/>
                    <a:pt x="0" y="384"/>
                    <a:pt x="37" y="457"/>
                  </a:cubicBezTo>
                  <a:cubicBezTo>
                    <a:pt x="37" y="503"/>
                    <a:pt x="73" y="503"/>
                    <a:pt x="110" y="503"/>
                  </a:cubicBezTo>
                  <a:cubicBezTo>
                    <a:pt x="301" y="384"/>
                    <a:pt x="529" y="275"/>
                    <a:pt x="721" y="156"/>
                  </a:cubicBezTo>
                  <a:cubicBezTo>
                    <a:pt x="758" y="156"/>
                    <a:pt x="758" y="120"/>
                    <a:pt x="721" y="83"/>
                  </a:cubicBezTo>
                  <a:cubicBezTo>
                    <a:pt x="721" y="47"/>
                    <a:pt x="685" y="1"/>
                    <a:pt x="648" y="1"/>
                  </a:cubicBezTo>
                  <a:close/>
                </a:path>
              </a:pathLst>
            </a:custGeom>
            <a:solidFill>
              <a:srgbClr val="CB7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6" name="Google Shape;6606;p77"/>
            <p:cNvSpPr/>
            <p:nvPr/>
          </p:nvSpPr>
          <p:spPr>
            <a:xfrm rot="-914008" flipH="1">
              <a:off x="-196289" y="1584319"/>
              <a:ext cx="194968" cy="102452"/>
            </a:xfrm>
            <a:custGeom>
              <a:avLst/>
              <a:gdLst/>
              <a:ahLst/>
              <a:cxnLst/>
              <a:rect l="l" t="t" r="r" b="b"/>
              <a:pathLst>
                <a:path w="3614" h="1899" extrusionOk="0">
                  <a:moveTo>
                    <a:pt x="3385" y="1"/>
                  </a:moveTo>
                  <a:cubicBezTo>
                    <a:pt x="3349" y="37"/>
                    <a:pt x="3349" y="37"/>
                    <a:pt x="3312" y="74"/>
                  </a:cubicBezTo>
                  <a:cubicBezTo>
                    <a:pt x="3294" y="56"/>
                    <a:pt x="3276" y="46"/>
                    <a:pt x="3256" y="46"/>
                  </a:cubicBezTo>
                  <a:cubicBezTo>
                    <a:pt x="3237" y="46"/>
                    <a:pt x="3216" y="56"/>
                    <a:pt x="3194" y="74"/>
                  </a:cubicBezTo>
                  <a:cubicBezTo>
                    <a:pt x="3084" y="110"/>
                    <a:pt x="3011" y="183"/>
                    <a:pt x="2892" y="265"/>
                  </a:cubicBezTo>
                  <a:cubicBezTo>
                    <a:pt x="2892" y="229"/>
                    <a:pt x="2856" y="229"/>
                    <a:pt x="2820" y="229"/>
                  </a:cubicBezTo>
                  <a:cubicBezTo>
                    <a:pt x="2473" y="338"/>
                    <a:pt x="2135" y="530"/>
                    <a:pt x="1825" y="758"/>
                  </a:cubicBezTo>
                  <a:cubicBezTo>
                    <a:pt x="1597" y="831"/>
                    <a:pt x="1369" y="950"/>
                    <a:pt x="1187" y="1059"/>
                  </a:cubicBezTo>
                  <a:lnTo>
                    <a:pt x="1141" y="1096"/>
                  </a:lnTo>
                  <a:cubicBezTo>
                    <a:pt x="767" y="1287"/>
                    <a:pt x="384" y="1479"/>
                    <a:pt x="46" y="1707"/>
                  </a:cubicBezTo>
                  <a:cubicBezTo>
                    <a:pt x="1" y="1707"/>
                    <a:pt x="1" y="1780"/>
                    <a:pt x="1" y="1825"/>
                  </a:cubicBezTo>
                  <a:lnTo>
                    <a:pt x="46" y="1862"/>
                  </a:lnTo>
                  <a:cubicBezTo>
                    <a:pt x="83" y="1898"/>
                    <a:pt x="119" y="1898"/>
                    <a:pt x="119" y="1898"/>
                  </a:cubicBezTo>
                  <a:cubicBezTo>
                    <a:pt x="311" y="1862"/>
                    <a:pt x="457" y="1825"/>
                    <a:pt x="612" y="1743"/>
                  </a:cubicBezTo>
                  <a:cubicBezTo>
                    <a:pt x="803" y="1670"/>
                    <a:pt x="958" y="1597"/>
                    <a:pt x="1141" y="1479"/>
                  </a:cubicBezTo>
                  <a:cubicBezTo>
                    <a:pt x="1415" y="1324"/>
                    <a:pt x="1716" y="1141"/>
                    <a:pt x="1980" y="950"/>
                  </a:cubicBezTo>
                  <a:cubicBezTo>
                    <a:pt x="1980" y="950"/>
                    <a:pt x="2017" y="950"/>
                    <a:pt x="2017" y="913"/>
                  </a:cubicBezTo>
                  <a:cubicBezTo>
                    <a:pt x="2245" y="868"/>
                    <a:pt x="2436" y="758"/>
                    <a:pt x="2628" y="639"/>
                  </a:cubicBezTo>
                  <a:lnTo>
                    <a:pt x="2701" y="639"/>
                  </a:lnTo>
                  <a:cubicBezTo>
                    <a:pt x="2737" y="603"/>
                    <a:pt x="2783" y="603"/>
                    <a:pt x="2783" y="603"/>
                  </a:cubicBezTo>
                  <a:cubicBezTo>
                    <a:pt x="2801" y="621"/>
                    <a:pt x="2829" y="630"/>
                    <a:pt x="2856" y="630"/>
                  </a:cubicBezTo>
                  <a:cubicBezTo>
                    <a:pt x="2883" y="630"/>
                    <a:pt x="2911" y="621"/>
                    <a:pt x="2929" y="603"/>
                  </a:cubicBezTo>
                  <a:cubicBezTo>
                    <a:pt x="3121" y="493"/>
                    <a:pt x="3349" y="338"/>
                    <a:pt x="3540" y="183"/>
                  </a:cubicBezTo>
                  <a:cubicBezTo>
                    <a:pt x="3577" y="183"/>
                    <a:pt x="3577" y="147"/>
                    <a:pt x="3577" y="147"/>
                  </a:cubicBezTo>
                  <a:cubicBezTo>
                    <a:pt x="3613" y="110"/>
                    <a:pt x="3577" y="74"/>
                    <a:pt x="3577" y="37"/>
                  </a:cubicBezTo>
                  <a:cubicBezTo>
                    <a:pt x="3577" y="37"/>
                    <a:pt x="3540" y="1"/>
                    <a:pt x="3504" y="1"/>
                  </a:cubicBezTo>
                  <a:close/>
                </a:path>
              </a:pathLst>
            </a:custGeom>
            <a:solidFill>
              <a:srgbClr val="CB7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7" name="Google Shape;6607;p77"/>
            <p:cNvSpPr/>
            <p:nvPr/>
          </p:nvSpPr>
          <p:spPr>
            <a:xfrm rot="-914008" flipH="1">
              <a:off x="-213838" y="1323955"/>
              <a:ext cx="845096" cy="347009"/>
            </a:xfrm>
            <a:custGeom>
              <a:avLst/>
              <a:gdLst/>
              <a:ahLst/>
              <a:cxnLst/>
              <a:rect l="l" t="t" r="r" b="b"/>
              <a:pathLst>
                <a:path w="15665" h="6432" extrusionOk="0">
                  <a:moveTo>
                    <a:pt x="6122" y="0"/>
                  </a:moveTo>
                  <a:cubicBezTo>
                    <a:pt x="5812" y="0"/>
                    <a:pt x="5511" y="46"/>
                    <a:pt x="5246" y="119"/>
                  </a:cubicBezTo>
                  <a:lnTo>
                    <a:pt x="5173" y="119"/>
                  </a:lnTo>
                  <a:lnTo>
                    <a:pt x="5173" y="155"/>
                  </a:lnTo>
                  <a:lnTo>
                    <a:pt x="4945" y="274"/>
                  </a:lnTo>
                  <a:lnTo>
                    <a:pt x="4899" y="274"/>
                  </a:lnTo>
                  <a:cubicBezTo>
                    <a:pt x="3385" y="1141"/>
                    <a:pt x="1825" y="2016"/>
                    <a:pt x="302" y="2965"/>
                  </a:cubicBezTo>
                  <a:lnTo>
                    <a:pt x="229" y="3047"/>
                  </a:lnTo>
                  <a:lnTo>
                    <a:pt x="37" y="3157"/>
                  </a:lnTo>
                  <a:cubicBezTo>
                    <a:pt x="37" y="3157"/>
                    <a:pt x="1" y="3193"/>
                    <a:pt x="1" y="3239"/>
                  </a:cubicBezTo>
                  <a:cubicBezTo>
                    <a:pt x="1" y="3275"/>
                    <a:pt x="1" y="3275"/>
                    <a:pt x="37" y="3312"/>
                  </a:cubicBezTo>
                  <a:lnTo>
                    <a:pt x="37" y="3348"/>
                  </a:lnTo>
                  <a:cubicBezTo>
                    <a:pt x="74" y="3348"/>
                    <a:pt x="74" y="3385"/>
                    <a:pt x="74" y="3385"/>
                  </a:cubicBezTo>
                  <a:lnTo>
                    <a:pt x="229" y="3385"/>
                  </a:lnTo>
                  <a:cubicBezTo>
                    <a:pt x="530" y="3348"/>
                    <a:pt x="840" y="3312"/>
                    <a:pt x="1141" y="3312"/>
                  </a:cubicBezTo>
                  <a:cubicBezTo>
                    <a:pt x="1369" y="3312"/>
                    <a:pt x="1561" y="3348"/>
                    <a:pt x="1752" y="3348"/>
                  </a:cubicBezTo>
                  <a:cubicBezTo>
                    <a:pt x="1825" y="3348"/>
                    <a:pt x="1862" y="3348"/>
                    <a:pt x="1935" y="3385"/>
                  </a:cubicBezTo>
                  <a:lnTo>
                    <a:pt x="1980" y="3385"/>
                  </a:lnTo>
                  <a:cubicBezTo>
                    <a:pt x="2473" y="3467"/>
                    <a:pt x="2892" y="3576"/>
                    <a:pt x="3303" y="3731"/>
                  </a:cubicBezTo>
                  <a:cubicBezTo>
                    <a:pt x="3723" y="3923"/>
                    <a:pt x="4106" y="4151"/>
                    <a:pt x="4443" y="4416"/>
                  </a:cubicBezTo>
                  <a:cubicBezTo>
                    <a:pt x="4598" y="4525"/>
                    <a:pt x="4717" y="4644"/>
                    <a:pt x="4863" y="4790"/>
                  </a:cubicBezTo>
                  <a:lnTo>
                    <a:pt x="4945" y="4790"/>
                  </a:lnTo>
                  <a:cubicBezTo>
                    <a:pt x="5018" y="4790"/>
                    <a:pt x="5128" y="4790"/>
                    <a:pt x="5210" y="4753"/>
                  </a:cubicBezTo>
                  <a:cubicBezTo>
                    <a:pt x="5356" y="4753"/>
                    <a:pt x="5547" y="4717"/>
                    <a:pt x="5739" y="4717"/>
                  </a:cubicBezTo>
                  <a:lnTo>
                    <a:pt x="5812" y="4717"/>
                  </a:lnTo>
                  <a:cubicBezTo>
                    <a:pt x="6003" y="4753"/>
                    <a:pt x="6195" y="4753"/>
                    <a:pt x="6423" y="4790"/>
                  </a:cubicBezTo>
                  <a:cubicBezTo>
                    <a:pt x="6496" y="4790"/>
                    <a:pt x="6615" y="4835"/>
                    <a:pt x="6724" y="4872"/>
                  </a:cubicBezTo>
                  <a:cubicBezTo>
                    <a:pt x="7144" y="4945"/>
                    <a:pt x="7563" y="5063"/>
                    <a:pt x="7983" y="5246"/>
                  </a:cubicBezTo>
                  <a:cubicBezTo>
                    <a:pt x="8174" y="5328"/>
                    <a:pt x="8320" y="5401"/>
                    <a:pt x="8512" y="5520"/>
                  </a:cubicBezTo>
                  <a:cubicBezTo>
                    <a:pt x="8594" y="5556"/>
                    <a:pt x="8631" y="5556"/>
                    <a:pt x="8704" y="5593"/>
                  </a:cubicBezTo>
                  <a:cubicBezTo>
                    <a:pt x="8777" y="5665"/>
                    <a:pt x="8859" y="5702"/>
                    <a:pt x="8968" y="5748"/>
                  </a:cubicBezTo>
                  <a:cubicBezTo>
                    <a:pt x="9123" y="5857"/>
                    <a:pt x="9315" y="5976"/>
                    <a:pt x="9461" y="6122"/>
                  </a:cubicBezTo>
                  <a:cubicBezTo>
                    <a:pt x="9543" y="6204"/>
                    <a:pt x="9616" y="6240"/>
                    <a:pt x="9652" y="6313"/>
                  </a:cubicBezTo>
                  <a:cubicBezTo>
                    <a:pt x="9689" y="6350"/>
                    <a:pt x="9734" y="6386"/>
                    <a:pt x="9771" y="6432"/>
                  </a:cubicBezTo>
                  <a:lnTo>
                    <a:pt x="9771" y="6386"/>
                  </a:lnTo>
                  <a:cubicBezTo>
                    <a:pt x="10683" y="5894"/>
                    <a:pt x="11632" y="5401"/>
                    <a:pt x="12544" y="4908"/>
                  </a:cubicBezTo>
                  <a:cubicBezTo>
                    <a:pt x="13566" y="4379"/>
                    <a:pt x="14633" y="3804"/>
                    <a:pt x="15664" y="3239"/>
                  </a:cubicBezTo>
                  <a:cubicBezTo>
                    <a:pt x="15582" y="3084"/>
                    <a:pt x="15473" y="2965"/>
                    <a:pt x="15354" y="2819"/>
                  </a:cubicBezTo>
                  <a:cubicBezTo>
                    <a:pt x="15245" y="2701"/>
                    <a:pt x="15126" y="2555"/>
                    <a:pt x="14934" y="2436"/>
                  </a:cubicBezTo>
                  <a:cubicBezTo>
                    <a:pt x="14788" y="2327"/>
                    <a:pt x="14633" y="2208"/>
                    <a:pt x="14442" y="2099"/>
                  </a:cubicBezTo>
                  <a:cubicBezTo>
                    <a:pt x="14296" y="2016"/>
                    <a:pt x="14104" y="1907"/>
                    <a:pt x="13913" y="1788"/>
                  </a:cubicBezTo>
                  <a:cubicBezTo>
                    <a:pt x="13530" y="1642"/>
                    <a:pt x="13155" y="1451"/>
                    <a:pt x="12809" y="1332"/>
                  </a:cubicBezTo>
                  <a:cubicBezTo>
                    <a:pt x="12389" y="1223"/>
                    <a:pt x="12015" y="1141"/>
                    <a:pt x="11596" y="1068"/>
                  </a:cubicBezTo>
                  <a:cubicBezTo>
                    <a:pt x="11367" y="1068"/>
                    <a:pt x="11176" y="1031"/>
                    <a:pt x="10948" y="1031"/>
                  </a:cubicBezTo>
                  <a:cubicBezTo>
                    <a:pt x="10419" y="1031"/>
                    <a:pt x="9880" y="1141"/>
                    <a:pt x="9388" y="1296"/>
                  </a:cubicBezTo>
                  <a:cubicBezTo>
                    <a:pt x="8439" y="502"/>
                    <a:pt x="7226" y="0"/>
                    <a:pt x="6122" y="0"/>
                  </a:cubicBezTo>
                  <a:close/>
                </a:path>
              </a:pathLst>
            </a:custGeom>
            <a:solidFill>
              <a:srgbClr val="CB7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8" name="Google Shape;6608;p77"/>
            <p:cNvSpPr/>
            <p:nvPr/>
          </p:nvSpPr>
          <p:spPr>
            <a:xfrm rot="-914008" flipH="1">
              <a:off x="128079" y="1685665"/>
              <a:ext cx="22712" cy="12355"/>
            </a:xfrm>
            <a:custGeom>
              <a:avLst/>
              <a:gdLst/>
              <a:ahLst/>
              <a:cxnLst/>
              <a:rect l="l" t="t" r="r" b="b"/>
              <a:pathLst>
                <a:path w="421" h="229" extrusionOk="0">
                  <a:moveTo>
                    <a:pt x="420" y="0"/>
                  </a:moveTo>
                  <a:lnTo>
                    <a:pt x="420" y="0"/>
                  </a:lnTo>
                  <a:cubicBezTo>
                    <a:pt x="265" y="73"/>
                    <a:pt x="156" y="146"/>
                    <a:pt x="0" y="228"/>
                  </a:cubicBezTo>
                  <a:lnTo>
                    <a:pt x="73" y="228"/>
                  </a:lnTo>
                  <a:cubicBezTo>
                    <a:pt x="192" y="146"/>
                    <a:pt x="302" y="73"/>
                    <a:pt x="420" y="0"/>
                  </a:cubicBezTo>
                  <a:close/>
                </a:path>
              </a:pathLst>
            </a:custGeom>
            <a:solidFill>
              <a:srgbClr val="CB7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9" name="Google Shape;6609;p77"/>
            <p:cNvSpPr/>
            <p:nvPr/>
          </p:nvSpPr>
          <p:spPr>
            <a:xfrm rot="-914008" flipH="1">
              <a:off x="110559" y="1280575"/>
              <a:ext cx="502526" cy="254484"/>
            </a:xfrm>
            <a:custGeom>
              <a:avLst/>
              <a:gdLst/>
              <a:ahLst/>
              <a:cxnLst/>
              <a:rect l="l" t="t" r="r" b="b"/>
              <a:pathLst>
                <a:path w="9315" h="4717" extrusionOk="0">
                  <a:moveTo>
                    <a:pt x="6122" y="0"/>
                  </a:moveTo>
                  <a:cubicBezTo>
                    <a:pt x="5812" y="0"/>
                    <a:pt x="5511" y="46"/>
                    <a:pt x="5246" y="119"/>
                  </a:cubicBezTo>
                  <a:lnTo>
                    <a:pt x="5173" y="119"/>
                  </a:lnTo>
                  <a:lnTo>
                    <a:pt x="5173" y="155"/>
                  </a:lnTo>
                  <a:lnTo>
                    <a:pt x="4945" y="274"/>
                  </a:lnTo>
                  <a:cubicBezTo>
                    <a:pt x="3422" y="1141"/>
                    <a:pt x="1825" y="2016"/>
                    <a:pt x="338" y="2965"/>
                  </a:cubicBezTo>
                  <a:lnTo>
                    <a:pt x="229" y="3047"/>
                  </a:lnTo>
                  <a:lnTo>
                    <a:pt x="37" y="3157"/>
                  </a:lnTo>
                  <a:cubicBezTo>
                    <a:pt x="37" y="3157"/>
                    <a:pt x="1" y="3193"/>
                    <a:pt x="1" y="3239"/>
                  </a:cubicBezTo>
                  <a:cubicBezTo>
                    <a:pt x="1" y="3275"/>
                    <a:pt x="1" y="3275"/>
                    <a:pt x="37" y="3312"/>
                  </a:cubicBezTo>
                  <a:lnTo>
                    <a:pt x="37" y="3348"/>
                  </a:lnTo>
                  <a:cubicBezTo>
                    <a:pt x="74" y="3348"/>
                    <a:pt x="74" y="3385"/>
                    <a:pt x="74" y="3385"/>
                  </a:cubicBezTo>
                  <a:lnTo>
                    <a:pt x="229" y="3385"/>
                  </a:lnTo>
                  <a:cubicBezTo>
                    <a:pt x="530" y="3348"/>
                    <a:pt x="840" y="3312"/>
                    <a:pt x="1141" y="3312"/>
                  </a:cubicBezTo>
                  <a:cubicBezTo>
                    <a:pt x="1369" y="3312"/>
                    <a:pt x="1597" y="3348"/>
                    <a:pt x="1825" y="3348"/>
                  </a:cubicBezTo>
                  <a:cubicBezTo>
                    <a:pt x="1862" y="3348"/>
                    <a:pt x="1898" y="3348"/>
                    <a:pt x="1935" y="3385"/>
                  </a:cubicBezTo>
                  <a:lnTo>
                    <a:pt x="1980" y="3385"/>
                  </a:lnTo>
                  <a:cubicBezTo>
                    <a:pt x="2436" y="3421"/>
                    <a:pt x="2892" y="3576"/>
                    <a:pt x="3303" y="3731"/>
                  </a:cubicBezTo>
                  <a:cubicBezTo>
                    <a:pt x="3723" y="3923"/>
                    <a:pt x="4106" y="4151"/>
                    <a:pt x="4443" y="4416"/>
                  </a:cubicBezTo>
                  <a:cubicBezTo>
                    <a:pt x="4562" y="4489"/>
                    <a:pt x="4671" y="4607"/>
                    <a:pt x="4826" y="4717"/>
                  </a:cubicBezTo>
                  <a:cubicBezTo>
                    <a:pt x="4899" y="4644"/>
                    <a:pt x="4945" y="4562"/>
                    <a:pt x="5055" y="4452"/>
                  </a:cubicBezTo>
                  <a:cubicBezTo>
                    <a:pt x="5401" y="4069"/>
                    <a:pt x="5812" y="3695"/>
                    <a:pt x="6268" y="3348"/>
                  </a:cubicBezTo>
                  <a:cubicBezTo>
                    <a:pt x="6542" y="3120"/>
                    <a:pt x="6843" y="2892"/>
                    <a:pt x="7144" y="2664"/>
                  </a:cubicBezTo>
                  <a:cubicBezTo>
                    <a:pt x="7454" y="2436"/>
                    <a:pt x="7791" y="2208"/>
                    <a:pt x="8092" y="1980"/>
                  </a:cubicBezTo>
                  <a:cubicBezTo>
                    <a:pt x="8512" y="1715"/>
                    <a:pt x="8895" y="1487"/>
                    <a:pt x="9315" y="1259"/>
                  </a:cubicBezTo>
                  <a:cubicBezTo>
                    <a:pt x="8403" y="456"/>
                    <a:pt x="7226" y="0"/>
                    <a:pt x="6122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0" name="Google Shape;6610;p77"/>
            <p:cNvSpPr/>
            <p:nvPr/>
          </p:nvSpPr>
          <p:spPr>
            <a:xfrm rot="-914008" flipH="1">
              <a:off x="-201862" y="1413661"/>
              <a:ext cx="578323" cy="291387"/>
            </a:xfrm>
            <a:custGeom>
              <a:avLst/>
              <a:gdLst/>
              <a:ahLst/>
              <a:cxnLst/>
              <a:rect l="l" t="t" r="r" b="b"/>
              <a:pathLst>
                <a:path w="10720" h="5401" extrusionOk="0">
                  <a:moveTo>
                    <a:pt x="6003" y="0"/>
                  </a:moveTo>
                  <a:cubicBezTo>
                    <a:pt x="5620" y="0"/>
                    <a:pt x="5200" y="73"/>
                    <a:pt x="4826" y="155"/>
                  </a:cubicBezTo>
                  <a:cubicBezTo>
                    <a:pt x="4105" y="529"/>
                    <a:pt x="3421" y="949"/>
                    <a:pt x="2737" y="1442"/>
                  </a:cubicBezTo>
                  <a:lnTo>
                    <a:pt x="2773" y="1442"/>
                  </a:lnTo>
                  <a:cubicBezTo>
                    <a:pt x="2281" y="1788"/>
                    <a:pt x="1779" y="2126"/>
                    <a:pt x="1286" y="2509"/>
                  </a:cubicBezTo>
                  <a:cubicBezTo>
                    <a:pt x="830" y="2892"/>
                    <a:pt x="374" y="3303"/>
                    <a:pt x="0" y="3759"/>
                  </a:cubicBezTo>
                  <a:cubicBezTo>
                    <a:pt x="73" y="3759"/>
                    <a:pt x="183" y="3759"/>
                    <a:pt x="265" y="3722"/>
                  </a:cubicBezTo>
                  <a:cubicBezTo>
                    <a:pt x="411" y="3722"/>
                    <a:pt x="602" y="3686"/>
                    <a:pt x="794" y="3686"/>
                  </a:cubicBezTo>
                  <a:lnTo>
                    <a:pt x="867" y="3686"/>
                  </a:lnTo>
                  <a:cubicBezTo>
                    <a:pt x="1058" y="3722"/>
                    <a:pt x="1250" y="3722"/>
                    <a:pt x="1478" y="3759"/>
                  </a:cubicBezTo>
                  <a:cubicBezTo>
                    <a:pt x="1551" y="3759"/>
                    <a:pt x="1670" y="3804"/>
                    <a:pt x="1779" y="3841"/>
                  </a:cubicBezTo>
                  <a:cubicBezTo>
                    <a:pt x="2199" y="3914"/>
                    <a:pt x="2618" y="4032"/>
                    <a:pt x="3038" y="4215"/>
                  </a:cubicBezTo>
                  <a:cubicBezTo>
                    <a:pt x="3229" y="4297"/>
                    <a:pt x="3421" y="4406"/>
                    <a:pt x="3604" y="4489"/>
                  </a:cubicBezTo>
                  <a:cubicBezTo>
                    <a:pt x="3649" y="4525"/>
                    <a:pt x="3722" y="4562"/>
                    <a:pt x="3759" y="4562"/>
                  </a:cubicBezTo>
                  <a:cubicBezTo>
                    <a:pt x="3832" y="4598"/>
                    <a:pt x="3914" y="4671"/>
                    <a:pt x="4023" y="4717"/>
                  </a:cubicBezTo>
                  <a:cubicBezTo>
                    <a:pt x="4178" y="4826"/>
                    <a:pt x="4370" y="4945"/>
                    <a:pt x="4516" y="5091"/>
                  </a:cubicBezTo>
                  <a:cubicBezTo>
                    <a:pt x="4598" y="5173"/>
                    <a:pt x="4671" y="5209"/>
                    <a:pt x="4707" y="5282"/>
                  </a:cubicBezTo>
                  <a:cubicBezTo>
                    <a:pt x="4744" y="5319"/>
                    <a:pt x="4789" y="5355"/>
                    <a:pt x="4826" y="5401"/>
                  </a:cubicBezTo>
                  <a:lnTo>
                    <a:pt x="4826" y="5355"/>
                  </a:lnTo>
                  <a:cubicBezTo>
                    <a:pt x="5738" y="4863"/>
                    <a:pt x="6687" y="4370"/>
                    <a:pt x="7599" y="3877"/>
                  </a:cubicBezTo>
                  <a:cubicBezTo>
                    <a:pt x="8621" y="3348"/>
                    <a:pt x="9688" y="2773"/>
                    <a:pt x="10719" y="2208"/>
                  </a:cubicBezTo>
                  <a:cubicBezTo>
                    <a:pt x="10637" y="2053"/>
                    <a:pt x="10528" y="1934"/>
                    <a:pt x="10409" y="1788"/>
                  </a:cubicBezTo>
                  <a:cubicBezTo>
                    <a:pt x="10300" y="1670"/>
                    <a:pt x="10181" y="1524"/>
                    <a:pt x="9989" y="1405"/>
                  </a:cubicBezTo>
                  <a:cubicBezTo>
                    <a:pt x="9843" y="1296"/>
                    <a:pt x="9688" y="1177"/>
                    <a:pt x="9497" y="1068"/>
                  </a:cubicBezTo>
                  <a:cubicBezTo>
                    <a:pt x="9351" y="985"/>
                    <a:pt x="9159" y="876"/>
                    <a:pt x="8968" y="794"/>
                  </a:cubicBezTo>
                  <a:cubicBezTo>
                    <a:pt x="8621" y="611"/>
                    <a:pt x="8247" y="420"/>
                    <a:pt x="7827" y="301"/>
                  </a:cubicBezTo>
                  <a:cubicBezTo>
                    <a:pt x="7444" y="192"/>
                    <a:pt x="7070" y="110"/>
                    <a:pt x="6651" y="37"/>
                  </a:cubicBezTo>
                  <a:cubicBezTo>
                    <a:pt x="6459" y="37"/>
                    <a:pt x="6231" y="0"/>
                    <a:pt x="6003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1" name="Google Shape;6611;p77"/>
            <p:cNvSpPr/>
            <p:nvPr/>
          </p:nvSpPr>
          <p:spPr>
            <a:xfrm rot="-914008" flipH="1">
              <a:off x="130296" y="1687311"/>
              <a:ext cx="20716" cy="10412"/>
            </a:xfrm>
            <a:custGeom>
              <a:avLst/>
              <a:gdLst/>
              <a:ahLst/>
              <a:cxnLst/>
              <a:rect l="l" t="t" r="r" b="b"/>
              <a:pathLst>
                <a:path w="384" h="193" extrusionOk="0">
                  <a:moveTo>
                    <a:pt x="384" y="1"/>
                  </a:moveTo>
                  <a:cubicBezTo>
                    <a:pt x="229" y="74"/>
                    <a:pt x="110" y="110"/>
                    <a:pt x="0" y="192"/>
                  </a:cubicBezTo>
                  <a:lnTo>
                    <a:pt x="73" y="192"/>
                  </a:lnTo>
                  <a:cubicBezTo>
                    <a:pt x="156" y="110"/>
                    <a:pt x="265" y="74"/>
                    <a:pt x="384" y="1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2" name="Google Shape;6612;p77"/>
            <p:cNvSpPr/>
            <p:nvPr/>
          </p:nvSpPr>
          <p:spPr>
            <a:xfrm rot="-914008" flipH="1">
              <a:off x="106878" y="1541656"/>
              <a:ext cx="227931" cy="101912"/>
            </a:xfrm>
            <a:custGeom>
              <a:avLst/>
              <a:gdLst/>
              <a:ahLst/>
              <a:cxnLst/>
              <a:rect l="l" t="t" r="r" b="b"/>
              <a:pathLst>
                <a:path w="4225" h="1889" extrusionOk="0">
                  <a:moveTo>
                    <a:pt x="119" y="1"/>
                  </a:moveTo>
                  <a:cubicBezTo>
                    <a:pt x="74" y="1"/>
                    <a:pt x="37" y="37"/>
                    <a:pt x="1" y="119"/>
                  </a:cubicBezTo>
                  <a:cubicBezTo>
                    <a:pt x="1" y="156"/>
                    <a:pt x="74" y="229"/>
                    <a:pt x="119" y="229"/>
                  </a:cubicBezTo>
                  <a:cubicBezTo>
                    <a:pt x="384" y="229"/>
                    <a:pt x="612" y="265"/>
                    <a:pt x="840" y="302"/>
                  </a:cubicBezTo>
                  <a:cubicBezTo>
                    <a:pt x="1406" y="384"/>
                    <a:pt x="1944" y="530"/>
                    <a:pt x="2437" y="758"/>
                  </a:cubicBezTo>
                  <a:cubicBezTo>
                    <a:pt x="2856" y="949"/>
                    <a:pt x="3267" y="1177"/>
                    <a:pt x="3613" y="1488"/>
                  </a:cubicBezTo>
                  <a:cubicBezTo>
                    <a:pt x="3768" y="1597"/>
                    <a:pt x="3878" y="1716"/>
                    <a:pt x="4033" y="1862"/>
                  </a:cubicBezTo>
                  <a:cubicBezTo>
                    <a:pt x="4051" y="1880"/>
                    <a:pt x="4070" y="1889"/>
                    <a:pt x="4092" y="1889"/>
                  </a:cubicBezTo>
                  <a:cubicBezTo>
                    <a:pt x="4115" y="1889"/>
                    <a:pt x="4143" y="1880"/>
                    <a:pt x="4179" y="1862"/>
                  </a:cubicBezTo>
                  <a:cubicBezTo>
                    <a:pt x="4225" y="1825"/>
                    <a:pt x="4225" y="1752"/>
                    <a:pt x="4179" y="1716"/>
                  </a:cubicBezTo>
                  <a:cubicBezTo>
                    <a:pt x="3650" y="1177"/>
                    <a:pt x="3002" y="758"/>
                    <a:pt x="2318" y="493"/>
                  </a:cubicBezTo>
                  <a:cubicBezTo>
                    <a:pt x="1634" y="192"/>
                    <a:pt x="877" y="37"/>
                    <a:pt x="119" y="1"/>
                  </a:cubicBezTo>
                  <a:close/>
                </a:path>
              </a:pathLst>
            </a:custGeom>
            <a:solidFill>
              <a:srgbClr val="CB7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3" name="Google Shape;6613;p77"/>
            <p:cNvSpPr/>
            <p:nvPr/>
          </p:nvSpPr>
          <p:spPr>
            <a:xfrm rot="-914008" flipH="1">
              <a:off x="66762" y="1524238"/>
              <a:ext cx="233865" cy="103747"/>
            </a:xfrm>
            <a:custGeom>
              <a:avLst/>
              <a:gdLst/>
              <a:ahLst/>
              <a:cxnLst/>
              <a:rect l="l" t="t" r="r" b="b"/>
              <a:pathLst>
                <a:path w="4335" h="1923" extrusionOk="0">
                  <a:moveTo>
                    <a:pt x="120" y="1"/>
                  </a:moveTo>
                  <a:cubicBezTo>
                    <a:pt x="83" y="37"/>
                    <a:pt x="47" y="37"/>
                    <a:pt x="47" y="74"/>
                  </a:cubicBezTo>
                  <a:cubicBezTo>
                    <a:pt x="47" y="74"/>
                    <a:pt x="1" y="110"/>
                    <a:pt x="47" y="156"/>
                  </a:cubicBezTo>
                  <a:cubicBezTo>
                    <a:pt x="47" y="192"/>
                    <a:pt x="47" y="192"/>
                    <a:pt x="83" y="229"/>
                  </a:cubicBezTo>
                  <a:lnTo>
                    <a:pt x="229" y="229"/>
                  </a:lnTo>
                  <a:cubicBezTo>
                    <a:pt x="342" y="214"/>
                    <a:pt x="454" y="205"/>
                    <a:pt x="568" y="205"/>
                  </a:cubicBezTo>
                  <a:cubicBezTo>
                    <a:pt x="728" y="205"/>
                    <a:pt x="892" y="223"/>
                    <a:pt x="1068" y="265"/>
                  </a:cubicBezTo>
                  <a:cubicBezTo>
                    <a:pt x="1451" y="302"/>
                    <a:pt x="1871" y="457"/>
                    <a:pt x="2245" y="612"/>
                  </a:cubicBezTo>
                  <a:cubicBezTo>
                    <a:pt x="2820" y="877"/>
                    <a:pt x="3349" y="1214"/>
                    <a:pt x="3805" y="1597"/>
                  </a:cubicBezTo>
                  <a:cubicBezTo>
                    <a:pt x="3924" y="1707"/>
                    <a:pt x="4033" y="1789"/>
                    <a:pt x="4152" y="1862"/>
                  </a:cubicBezTo>
                  <a:cubicBezTo>
                    <a:pt x="4173" y="1905"/>
                    <a:pt x="4194" y="1922"/>
                    <a:pt x="4223" y="1922"/>
                  </a:cubicBezTo>
                  <a:cubicBezTo>
                    <a:pt x="4244" y="1922"/>
                    <a:pt x="4267" y="1914"/>
                    <a:pt x="4298" y="1898"/>
                  </a:cubicBezTo>
                  <a:cubicBezTo>
                    <a:pt x="4334" y="1862"/>
                    <a:pt x="4334" y="1789"/>
                    <a:pt x="4298" y="1752"/>
                  </a:cubicBezTo>
                  <a:cubicBezTo>
                    <a:pt x="3732" y="1214"/>
                    <a:pt x="3084" y="758"/>
                    <a:pt x="2364" y="457"/>
                  </a:cubicBezTo>
                  <a:cubicBezTo>
                    <a:pt x="2017" y="265"/>
                    <a:pt x="1643" y="156"/>
                    <a:pt x="1260" y="74"/>
                  </a:cubicBezTo>
                  <a:cubicBezTo>
                    <a:pt x="1068" y="37"/>
                    <a:pt x="877" y="1"/>
                    <a:pt x="685" y="1"/>
                  </a:cubicBezTo>
                  <a:close/>
                </a:path>
              </a:pathLst>
            </a:custGeom>
            <a:solidFill>
              <a:srgbClr val="CB7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4" name="Google Shape;6614;p77"/>
            <p:cNvSpPr/>
            <p:nvPr/>
          </p:nvSpPr>
          <p:spPr>
            <a:xfrm rot="-914008" flipH="1">
              <a:off x="31121" y="1506524"/>
              <a:ext cx="219515" cy="115076"/>
            </a:xfrm>
            <a:custGeom>
              <a:avLst/>
              <a:gdLst/>
              <a:ahLst/>
              <a:cxnLst/>
              <a:rect l="l" t="t" r="r" b="b"/>
              <a:pathLst>
                <a:path w="4069" h="2133" extrusionOk="0">
                  <a:moveTo>
                    <a:pt x="37" y="1"/>
                  </a:moveTo>
                  <a:lnTo>
                    <a:pt x="37" y="74"/>
                  </a:lnTo>
                  <a:cubicBezTo>
                    <a:pt x="0" y="110"/>
                    <a:pt x="37" y="147"/>
                    <a:pt x="37" y="147"/>
                  </a:cubicBezTo>
                  <a:cubicBezTo>
                    <a:pt x="73" y="183"/>
                    <a:pt x="119" y="183"/>
                    <a:pt x="119" y="183"/>
                  </a:cubicBezTo>
                  <a:cubicBezTo>
                    <a:pt x="155" y="183"/>
                    <a:pt x="155" y="183"/>
                    <a:pt x="155" y="229"/>
                  </a:cubicBezTo>
                  <a:cubicBezTo>
                    <a:pt x="803" y="302"/>
                    <a:pt x="1405" y="493"/>
                    <a:pt x="1980" y="758"/>
                  </a:cubicBezTo>
                  <a:cubicBezTo>
                    <a:pt x="2472" y="950"/>
                    <a:pt x="2929" y="1251"/>
                    <a:pt x="3348" y="1597"/>
                  </a:cubicBezTo>
                  <a:cubicBezTo>
                    <a:pt x="3540" y="1743"/>
                    <a:pt x="3722" y="1898"/>
                    <a:pt x="3877" y="2090"/>
                  </a:cubicBezTo>
                  <a:cubicBezTo>
                    <a:pt x="3898" y="2111"/>
                    <a:pt x="3935" y="2132"/>
                    <a:pt x="3969" y="2132"/>
                  </a:cubicBezTo>
                  <a:cubicBezTo>
                    <a:pt x="3993" y="2132"/>
                    <a:pt x="4017" y="2121"/>
                    <a:pt x="4032" y="2090"/>
                  </a:cubicBezTo>
                  <a:cubicBezTo>
                    <a:pt x="4069" y="2053"/>
                    <a:pt x="4069" y="2008"/>
                    <a:pt x="4032" y="1935"/>
                  </a:cubicBezTo>
                  <a:cubicBezTo>
                    <a:pt x="3540" y="1406"/>
                    <a:pt x="2929" y="950"/>
                    <a:pt x="2244" y="639"/>
                  </a:cubicBezTo>
                  <a:cubicBezTo>
                    <a:pt x="1597" y="302"/>
                    <a:pt x="876" y="110"/>
                    <a:pt x="119" y="1"/>
                  </a:cubicBezTo>
                  <a:close/>
                </a:path>
              </a:pathLst>
            </a:custGeom>
            <a:solidFill>
              <a:srgbClr val="CB7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5" name="Google Shape;6615;p77"/>
            <p:cNvSpPr/>
            <p:nvPr/>
          </p:nvSpPr>
          <p:spPr>
            <a:xfrm rot="-914008" flipH="1">
              <a:off x="6564" y="1543328"/>
              <a:ext cx="102393" cy="79307"/>
            </a:xfrm>
            <a:custGeom>
              <a:avLst/>
              <a:gdLst/>
              <a:ahLst/>
              <a:cxnLst/>
              <a:rect l="l" t="t" r="r" b="b"/>
              <a:pathLst>
                <a:path w="1898" h="1470" extrusionOk="0">
                  <a:moveTo>
                    <a:pt x="110" y="0"/>
                  </a:moveTo>
                  <a:cubicBezTo>
                    <a:pt x="110" y="0"/>
                    <a:pt x="73" y="0"/>
                    <a:pt x="73" y="37"/>
                  </a:cubicBezTo>
                  <a:cubicBezTo>
                    <a:pt x="37" y="37"/>
                    <a:pt x="37" y="73"/>
                    <a:pt x="37" y="73"/>
                  </a:cubicBezTo>
                  <a:cubicBezTo>
                    <a:pt x="0" y="110"/>
                    <a:pt x="0" y="146"/>
                    <a:pt x="37" y="146"/>
                  </a:cubicBezTo>
                  <a:cubicBezTo>
                    <a:pt x="37" y="192"/>
                    <a:pt x="73" y="228"/>
                    <a:pt x="73" y="228"/>
                  </a:cubicBezTo>
                  <a:lnTo>
                    <a:pt x="110" y="228"/>
                  </a:lnTo>
                  <a:cubicBezTo>
                    <a:pt x="456" y="374"/>
                    <a:pt x="794" y="602"/>
                    <a:pt x="1104" y="831"/>
                  </a:cubicBezTo>
                  <a:cubicBezTo>
                    <a:pt x="1332" y="1022"/>
                    <a:pt x="1514" y="1214"/>
                    <a:pt x="1706" y="1442"/>
                  </a:cubicBezTo>
                  <a:cubicBezTo>
                    <a:pt x="1724" y="1460"/>
                    <a:pt x="1754" y="1469"/>
                    <a:pt x="1784" y="1469"/>
                  </a:cubicBezTo>
                  <a:cubicBezTo>
                    <a:pt x="1813" y="1469"/>
                    <a:pt x="1843" y="1460"/>
                    <a:pt x="1861" y="1442"/>
                  </a:cubicBezTo>
                  <a:cubicBezTo>
                    <a:pt x="1898" y="1405"/>
                    <a:pt x="1898" y="1369"/>
                    <a:pt x="1861" y="1287"/>
                  </a:cubicBezTo>
                  <a:cubicBezTo>
                    <a:pt x="1633" y="1022"/>
                    <a:pt x="1368" y="794"/>
                    <a:pt x="1104" y="566"/>
                  </a:cubicBezTo>
                  <a:cubicBezTo>
                    <a:pt x="794" y="338"/>
                    <a:pt x="493" y="146"/>
                    <a:pt x="146" y="0"/>
                  </a:cubicBezTo>
                  <a:close/>
                </a:path>
              </a:pathLst>
            </a:custGeom>
            <a:solidFill>
              <a:srgbClr val="CB7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6" name="Google Shape;6616;p77"/>
            <p:cNvSpPr/>
            <p:nvPr/>
          </p:nvSpPr>
          <p:spPr>
            <a:xfrm rot="-914008" flipH="1">
              <a:off x="-49415" y="1467043"/>
              <a:ext cx="202791" cy="118152"/>
            </a:xfrm>
            <a:custGeom>
              <a:avLst/>
              <a:gdLst/>
              <a:ahLst/>
              <a:cxnLst/>
              <a:rect l="l" t="t" r="r" b="b"/>
              <a:pathLst>
                <a:path w="3759" h="2190" extrusionOk="0">
                  <a:moveTo>
                    <a:pt x="37" y="0"/>
                  </a:moveTo>
                  <a:cubicBezTo>
                    <a:pt x="37" y="37"/>
                    <a:pt x="0" y="37"/>
                    <a:pt x="0" y="73"/>
                  </a:cubicBezTo>
                  <a:lnTo>
                    <a:pt x="0" y="146"/>
                  </a:lnTo>
                  <a:cubicBezTo>
                    <a:pt x="37" y="183"/>
                    <a:pt x="37" y="183"/>
                    <a:pt x="73" y="183"/>
                  </a:cubicBezTo>
                  <a:cubicBezTo>
                    <a:pt x="529" y="302"/>
                    <a:pt x="985" y="457"/>
                    <a:pt x="1405" y="639"/>
                  </a:cubicBezTo>
                  <a:lnTo>
                    <a:pt x="1369" y="603"/>
                  </a:lnTo>
                  <a:lnTo>
                    <a:pt x="1369" y="603"/>
                  </a:lnTo>
                  <a:cubicBezTo>
                    <a:pt x="1980" y="913"/>
                    <a:pt x="2545" y="1250"/>
                    <a:pt x="3075" y="1670"/>
                  </a:cubicBezTo>
                  <a:cubicBezTo>
                    <a:pt x="3230" y="1825"/>
                    <a:pt x="3421" y="1971"/>
                    <a:pt x="3576" y="2163"/>
                  </a:cubicBezTo>
                  <a:cubicBezTo>
                    <a:pt x="3595" y="2181"/>
                    <a:pt x="3622" y="2190"/>
                    <a:pt x="3649" y="2190"/>
                  </a:cubicBezTo>
                  <a:cubicBezTo>
                    <a:pt x="3677" y="2190"/>
                    <a:pt x="3704" y="2181"/>
                    <a:pt x="3722" y="2163"/>
                  </a:cubicBezTo>
                  <a:cubicBezTo>
                    <a:pt x="3759" y="2126"/>
                    <a:pt x="3759" y="2053"/>
                    <a:pt x="3722" y="2007"/>
                  </a:cubicBezTo>
                  <a:cubicBezTo>
                    <a:pt x="3230" y="1515"/>
                    <a:pt x="2701" y="1095"/>
                    <a:pt x="2089" y="758"/>
                  </a:cubicBezTo>
                  <a:cubicBezTo>
                    <a:pt x="1788" y="566"/>
                    <a:pt x="1442" y="411"/>
                    <a:pt x="1104" y="265"/>
                  </a:cubicBezTo>
                  <a:cubicBezTo>
                    <a:pt x="794" y="146"/>
                    <a:pt x="456" y="37"/>
                    <a:pt x="155" y="0"/>
                  </a:cubicBezTo>
                  <a:close/>
                </a:path>
              </a:pathLst>
            </a:custGeom>
            <a:solidFill>
              <a:srgbClr val="CB7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7" name="Google Shape;6617;p77"/>
            <p:cNvSpPr/>
            <p:nvPr/>
          </p:nvSpPr>
          <p:spPr>
            <a:xfrm rot="-914008" flipH="1">
              <a:off x="-104764" y="1453082"/>
              <a:ext cx="209211" cy="113242"/>
            </a:xfrm>
            <a:custGeom>
              <a:avLst/>
              <a:gdLst/>
              <a:ahLst/>
              <a:cxnLst/>
              <a:rect l="l" t="t" r="r" b="b"/>
              <a:pathLst>
                <a:path w="3878" h="2099" extrusionOk="0">
                  <a:moveTo>
                    <a:pt x="119" y="1"/>
                  </a:moveTo>
                  <a:cubicBezTo>
                    <a:pt x="83" y="1"/>
                    <a:pt x="1" y="1"/>
                    <a:pt x="1" y="83"/>
                  </a:cubicBezTo>
                  <a:cubicBezTo>
                    <a:pt x="1" y="119"/>
                    <a:pt x="1" y="192"/>
                    <a:pt x="83" y="192"/>
                  </a:cubicBezTo>
                  <a:cubicBezTo>
                    <a:pt x="649" y="347"/>
                    <a:pt x="1223" y="539"/>
                    <a:pt x="1752" y="804"/>
                  </a:cubicBezTo>
                  <a:lnTo>
                    <a:pt x="1752" y="767"/>
                  </a:lnTo>
                  <a:cubicBezTo>
                    <a:pt x="2327" y="1032"/>
                    <a:pt x="2856" y="1369"/>
                    <a:pt x="3349" y="1789"/>
                  </a:cubicBezTo>
                  <a:cubicBezTo>
                    <a:pt x="3467" y="1871"/>
                    <a:pt x="3577" y="1944"/>
                    <a:pt x="3650" y="2053"/>
                  </a:cubicBezTo>
                  <a:cubicBezTo>
                    <a:pt x="3696" y="2053"/>
                    <a:pt x="3732" y="2099"/>
                    <a:pt x="3732" y="2099"/>
                  </a:cubicBezTo>
                  <a:cubicBezTo>
                    <a:pt x="3769" y="2099"/>
                    <a:pt x="3805" y="2099"/>
                    <a:pt x="3805" y="2053"/>
                  </a:cubicBezTo>
                  <a:cubicBezTo>
                    <a:pt x="3878" y="2017"/>
                    <a:pt x="3878" y="1944"/>
                    <a:pt x="3842" y="1907"/>
                  </a:cubicBezTo>
                  <a:cubicBezTo>
                    <a:pt x="3577" y="1679"/>
                    <a:pt x="3312" y="1451"/>
                    <a:pt x="3011" y="1223"/>
                  </a:cubicBezTo>
                  <a:cubicBezTo>
                    <a:pt x="2738" y="1032"/>
                    <a:pt x="2437" y="877"/>
                    <a:pt x="2099" y="685"/>
                  </a:cubicBezTo>
                  <a:cubicBezTo>
                    <a:pt x="1488" y="384"/>
                    <a:pt x="804" y="156"/>
                    <a:pt x="156" y="1"/>
                  </a:cubicBezTo>
                  <a:close/>
                </a:path>
              </a:pathLst>
            </a:custGeom>
            <a:solidFill>
              <a:srgbClr val="CB7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8" name="Google Shape;6618;p77"/>
            <p:cNvSpPr/>
            <p:nvPr/>
          </p:nvSpPr>
          <p:spPr>
            <a:xfrm rot="-914008" flipH="1">
              <a:off x="-146789" y="1464345"/>
              <a:ext cx="162438" cy="88155"/>
            </a:xfrm>
            <a:custGeom>
              <a:avLst/>
              <a:gdLst/>
              <a:ahLst/>
              <a:cxnLst/>
              <a:rect l="l" t="t" r="r" b="b"/>
              <a:pathLst>
                <a:path w="3011" h="1634" extrusionOk="0">
                  <a:moveTo>
                    <a:pt x="119" y="0"/>
                  </a:moveTo>
                  <a:cubicBezTo>
                    <a:pt x="82" y="0"/>
                    <a:pt x="0" y="0"/>
                    <a:pt x="0" y="73"/>
                  </a:cubicBezTo>
                  <a:cubicBezTo>
                    <a:pt x="0" y="110"/>
                    <a:pt x="0" y="192"/>
                    <a:pt x="82" y="192"/>
                  </a:cubicBezTo>
                  <a:cubicBezTo>
                    <a:pt x="502" y="301"/>
                    <a:pt x="958" y="456"/>
                    <a:pt x="1332" y="648"/>
                  </a:cubicBezTo>
                  <a:cubicBezTo>
                    <a:pt x="1787" y="839"/>
                    <a:pt x="2242" y="1103"/>
                    <a:pt x="2661" y="1439"/>
                  </a:cubicBezTo>
                  <a:lnTo>
                    <a:pt x="2661" y="1439"/>
                  </a:lnTo>
                  <a:cubicBezTo>
                    <a:pt x="2714" y="1494"/>
                    <a:pt x="2751" y="1536"/>
                    <a:pt x="2819" y="1597"/>
                  </a:cubicBezTo>
                  <a:cubicBezTo>
                    <a:pt x="2819" y="1597"/>
                    <a:pt x="2856" y="1633"/>
                    <a:pt x="2892" y="1633"/>
                  </a:cubicBezTo>
                  <a:cubicBezTo>
                    <a:pt x="2929" y="1633"/>
                    <a:pt x="2929" y="1597"/>
                    <a:pt x="2965" y="1597"/>
                  </a:cubicBezTo>
                  <a:cubicBezTo>
                    <a:pt x="3011" y="1560"/>
                    <a:pt x="3011" y="1478"/>
                    <a:pt x="2965" y="1442"/>
                  </a:cubicBezTo>
                  <a:cubicBezTo>
                    <a:pt x="2591" y="1068"/>
                    <a:pt x="2135" y="757"/>
                    <a:pt x="1642" y="529"/>
                  </a:cubicBezTo>
                  <a:cubicBezTo>
                    <a:pt x="1186" y="301"/>
                    <a:pt x="648" y="110"/>
                    <a:pt x="155" y="0"/>
                  </a:cubicBezTo>
                  <a:close/>
                </a:path>
              </a:pathLst>
            </a:custGeom>
            <a:solidFill>
              <a:srgbClr val="CB7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9" name="Google Shape;6619;p77"/>
            <p:cNvSpPr/>
            <p:nvPr/>
          </p:nvSpPr>
          <p:spPr>
            <a:xfrm rot="-914008" flipH="1">
              <a:off x="366519" y="1444087"/>
              <a:ext cx="92089" cy="49311"/>
            </a:xfrm>
            <a:custGeom>
              <a:avLst/>
              <a:gdLst/>
              <a:ahLst/>
              <a:cxnLst/>
              <a:rect l="l" t="t" r="r" b="b"/>
              <a:pathLst>
                <a:path w="1707" h="914" extrusionOk="0">
                  <a:moveTo>
                    <a:pt x="110" y="1"/>
                  </a:moveTo>
                  <a:cubicBezTo>
                    <a:pt x="73" y="1"/>
                    <a:pt x="37" y="37"/>
                    <a:pt x="1" y="74"/>
                  </a:cubicBezTo>
                  <a:cubicBezTo>
                    <a:pt x="1" y="147"/>
                    <a:pt x="37" y="183"/>
                    <a:pt x="73" y="229"/>
                  </a:cubicBezTo>
                  <a:cubicBezTo>
                    <a:pt x="338" y="302"/>
                    <a:pt x="612" y="375"/>
                    <a:pt x="876" y="493"/>
                  </a:cubicBezTo>
                  <a:cubicBezTo>
                    <a:pt x="1104" y="603"/>
                    <a:pt x="1332" y="722"/>
                    <a:pt x="1560" y="913"/>
                  </a:cubicBezTo>
                  <a:lnTo>
                    <a:pt x="1633" y="913"/>
                  </a:lnTo>
                  <a:cubicBezTo>
                    <a:pt x="1670" y="913"/>
                    <a:pt x="1706" y="913"/>
                    <a:pt x="1706" y="868"/>
                  </a:cubicBezTo>
                  <a:lnTo>
                    <a:pt x="1706" y="795"/>
                  </a:lnTo>
                  <a:cubicBezTo>
                    <a:pt x="1706" y="758"/>
                    <a:pt x="1706" y="758"/>
                    <a:pt x="1670" y="722"/>
                  </a:cubicBezTo>
                  <a:cubicBezTo>
                    <a:pt x="1250" y="375"/>
                    <a:pt x="685" y="147"/>
                    <a:pt x="156" y="1"/>
                  </a:cubicBezTo>
                  <a:close/>
                </a:path>
              </a:pathLst>
            </a:custGeom>
            <a:solidFill>
              <a:srgbClr val="CB7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0" name="Google Shape;6620;p77"/>
            <p:cNvSpPr/>
            <p:nvPr/>
          </p:nvSpPr>
          <p:spPr>
            <a:xfrm rot="-914008" flipH="1">
              <a:off x="337033" y="1388953"/>
              <a:ext cx="184610" cy="73103"/>
            </a:xfrm>
            <a:custGeom>
              <a:avLst/>
              <a:gdLst/>
              <a:ahLst/>
              <a:cxnLst/>
              <a:rect l="l" t="t" r="r" b="b"/>
              <a:pathLst>
                <a:path w="3422" h="1355" extrusionOk="0">
                  <a:moveTo>
                    <a:pt x="110" y="1"/>
                  </a:moveTo>
                  <a:cubicBezTo>
                    <a:pt x="37" y="1"/>
                    <a:pt x="0" y="74"/>
                    <a:pt x="0" y="110"/>
                  </a:cubicBezTo>
                  <a:cubicBezTo>
                    <a:pt x="0" y="183"/>
                    <a:pt x="37" y="229"/>
                    <a:pt x="110" y="229"/>
                  </a:cubicBezTo>
                  <a:cubicBezTo>
                    <a:pt x="338" y="229"/>
                    <a:pt x="566" y="265"/>
                    <a:pt x="794" y="302"/>
                  </a:cubicBezTo>
                  <a:cubicBezTo>
                    <a:pt x="1250" y="375"/>
                    <a:pt x="1706" y="493"/>
                    <a:pt x="2126" y="721"/>
                  </a:cubicBezTo>
                  <a:lnTo>
                    <a:pt x="2089" y="685"/>
                  </a:lnTo>
                  <a:lnTo>
                    <a:pt x="2089" y="685"/>
                  </a:lnTo>
                  <a:cubicBezTo>
                    <a:pt x="2509" y="867"/>
                    <a:pt x="2892" y="1095"/>
                    <a:pt x="3230" y="1323"/>
                  </a:cubicBezTo>
                  <a:cubicBezTo>
                    <a:pt x="3261" y="1343"/>
                    <a:pt x="3287" y="1354"/>
                    <a:pt x="3309" y="1354"/>
                  </a:cubicBezTo>
                  <a:cubicBezTo>
                    <a:pt x="3340" y="1354"/>
                    <a:pt x="3364" y="1334"/>
                    <a:pt x="3385" y="1287"/>
                  </a:cubicBezTo>
                  <a:cubicBezTo>
                    <a:pt x="3421" y="1250"/>
                    <a:pt x="3421" y="1177"/>
                    <a:pt x="3348" y="1141"/>
                  </a:cubicBezTo>
                  <a:cubicBezTo>
                    <a:pt x="2892" y="831"/>
                    <a:pt x="2354" y="566"/>
                    <a:pt x="1825" y="338"/>
                  </a:cubicBezTo>
                  <a:cubicBezTo>
                    <a:pt x="1296" y="147"/>
                    <a:pt x="721" y="1"/>
                    <a:pt x="110" y="1"/>
                  </a:cubicBezTo>
                  <a:close/>
                </a:path>
              </a:pathLst>
            </a:custGeom>
            <a:solidFill>
              <a:srgbClr val="CB7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1" name="Google Shape;6621;p77"/>
            <p:cNvSpPr/>
            <p:nvPr/>
          </p:nvSpPr>
          <p:spPr>
            <a:xfrm rot="-914008" flipH="1">
              <a:off x="305088" y="1373840"/>
              <a:ext cx="153590" cy="74937"/>
            </a:xfrm>
            <a:custGeom>
              <a:avLst/>
              <a:gdLst/>
              <a:ahLst/>
              <a:cxnLst/>
              <a:rect l="l" t="t" r="r" b="b"/>
              <a:pathLst>
                <a:path w="2847" h="1389" extrusionOk="0">
                  <a:moveTo>
                    <a:pt x="110" y="1"/>
                  </a:moveTo>
                  <a:cubicBezTo>
                    <a:pt x="73" y="1"/>
                    <a:pt x="37" y="1"/>
                    <a:pt x="37" y="46"/>
                  </a:cubicBezTo>
                  <a:cubicBezTo>
                    <a:pt x="0" y="46"/>
                    <a:pt x="0" y="83"/>
                    <a:pt x="0" y="119"/>
                  </a:cubicBezTo>
                  <a:cubicBezTo>
                    <a:pt x="0" y="119"/>
                    <a:pt x="0" y="156"/>
                    <a:pt x="37" y="192"/>
                  </a:cubicBezTo>
                  <a:cubicBezTo>
                    <a:pt x="37" y="192"/>
                    <a:pt x="73" y="229"/>
                    <a:pt x="110" y="229"/>
                  </a:cubicBezTo>
                  <a:lnTo>
                    <a:pt x="229" y="229"/>
                  </a:lnTo>
                  <a:cubicBezTo>
                    <a:pt x="603" y="311"/>
                    <a:pt x="1022" y="421"/>
                    <a:pt x="1405" y="612"/>
                  </a:cubicBezTo>
                  <a:lnTo>
                    <a:pt x="1369" y="612"/>
                  </a:lnTo>
                  <a:cubicBezTo>
                    <a:pt x="1825" y="804"/>
                    <a:pt x="2236" y="1068"/>
                    <a:pt x="2655" y="1369"/>
                  </a:cubicBezTo>
                  <a:cubicBezTo>
                    <a:pt x="2666" y="1383"/>
                    <a:pt x="2681" y="1388"/>
                    <a:pt x="2698" y="1388"/>
                  </a:cubicBezTo>
                  <a:cubicBezTo>
                    <a:pt x="2737" y="1388"/>
                    <a:pt x="2785" y="1358"/>
                    <a:pt x="2810" y="1333"/>
                  </a:cubicBezTo>
                  <a:cubicBezTo>
                    <a:pt x="2847" y="1296"/>
                    <a:pt x="2810" y="1223"/>
                    <a:pt x="2774" y="1187"/>
                  </a:cubicBezTo>
                  <a:cubicBezTo>
                    <a:pt x="2391" y="913"/>
                    <a:pt x="1971" y="649"/>
                    <a:pt x="1515" y="421"/>
                  </a:cubicBezTo>
                  <a:cubicBezTo>
                    <a:pt x="1287" y="348"/>
                    <a:pt x="1059" y="229"/>
                    <a:pt x="831" y="156"/>
                  </a:cubicBezTo>
                  <a:cubicBezTo>
                    <a:pt x="603" y="83"/>
                    <a:pt x="338" y="46"/>
                    <a:pt x="110" y="1"/>
                  </a:cubicBezTo>
                  <a:close/>
                </a:path>
              </a:pathLst>
            </a:custGeom>
            <a:solidFill>
              <a:srgbClr val="CB7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2" name="Google Shape;6622;p77"/>
            <p:cNvSpPr/>
            <p:nvPr/>
          </p:nvSpPr>
          <p:spPr>
            <a:xfrm rot="-914008" flipH="1">
              <a:off x="268900" y="1359012"/>
              <a:ext cx="147710" cy="75746"/>
            </a:xfrm>
            <a:custGeom>
              <a:avLst/>
              <a:gdLst/>
              <a:ahLst/>
              <a:cxnLst/>
              <a:rect l="l" t="t" r="r" b="b"/>
              <a:pathLst>
                <a:path w="2738" h="1404" extrusionOk="0">
                  <a:moveTo>
                    <a:pt x="74" y="1"/>
                  </a:moveTo>
                  <a:lnTo>
                    <a:pt x="37" y="46"/>
                  </a:lnTo>
                  <a:cubicBezTo>
                    <a:pt x="1" y="46"/>
                    <a:pt x="1" y="83"/>
                    <a:pt x="1" y="83"/>
                  </a:cubicBezTo>
                  <a:lnTo>
                    <a:pt x="1" y="192"/>
                  </a:lnTo>
                  <a:cubicBezTo>
                    <a:pt x="1" y="192"/>
                    <a:pt x="37" y="229"/>
                    <a:pt x="74" y="229"/>
                  </a:cubicBezTo>
                  <a:cubicBezTo>
                    <a:pt x="530" y="311"/>
                    <a:pt x="986" y="457"/>
                    <a:pt x="1406" y="648"/>
                  </a:cubicBezTo>
                  <a:lnTo>
                    <a:pt x="1369" y="612"/>
                  </a:lnTo>
                  <a:lnTo>
                    <a:pt x="1369" y="612"/>
                  </a:lnTo>
                  <a:cubicBezTo>
                    <a:pt x="1707" y="804"/>
                    <a:pt x="2053" y="995"/>
                    <a:pt x="2354" y="1260"/>
                  </a:cubicBezTo>
                  <a:lnTo>
                    <a:pt x="2354" y="1223"/>
                  </a:lnTo>
                  <a:cubicBezTo>
                    <a:pt x="2391" y="1260"/>
                    <a:pt x="2464" y="1333"/>
                    <a:pt x="2509" y="1369"/>
                  </a:cubicBezTo>
                  <a:cubicBezTo>
                    <a:pt x="2528" y="1392"/>
                    <a:pt x="2555" y="1403"/>
                    <a:pt x="2582" y="1403"/>
                  </a:cubicBezTo>
                  <a:cubicBezTo>
                    <a:pt x="2610" y="1403"/>
                    <a:pt x="2637" y="1392"/>
                    <a:pt x="2655" y="1369"/>
                  </a:cubicBezTo>
                  <a:cubicBezTo>
                    <a:pt x="2692" y="1333"/>
                    <a:pt x="2737" y="1260"/>
                    <a:pt x="2655" y="1223"/>
                  </a:cubicBezTo>
                  <a:cubicBezTo>
                    <a:pt x="2318" y="913"/>
                    <a:pt x="1935" y="648"/>
                    <a:pt x="1479" y="457"/>
                  </a:cubicBezTo>
                  <a:cubicBezTo>
                    <a:pt x="1059" y="229"/>
                    <a:pt x="603" y="119"/>
                    <a:pt x="110" y="1"/>
                  </a:cubicBezTo>
                  <a:close/>
                </a:path>
              </a:pathLst>
            </a:custGeom>
            <a:solidFill>
              <a:srgbClr val="CB7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3" name="Google Shape;6623;p77"/>
            <p:cNvSpPr/>
            <p:nvPr/>
          </p:nvSpPr>
          <p:spPr>
            <a:xfrm rot="-914008" flipH="1">
              <a:off x="242131" y="1344814"/>
              <a:ext cx="137352" cy="77311"/>
            </a:xfrm>
            <a:custGeom>
              <a:avLst/>
              <a:gdLst/>
              <a:ahLst/>
              <a:cxnLst/>
              <a:rect l="l" t="t" r="r" b="b"/>
              <a:pathLst>
                <a:path w="2546" h="1433" extrusionOk="0">
                  <a:moveTo>
                    <a:pt x="119" y="0"/>
                  </a:moveTo>
                  <a:cubicBezTo>
                    <a:pt x="83" y="0"/>
                    <a:pt x="37" y="37"/>
                    <a:pt x="1" y="73"/>
                  </a:cubicBezTo>
                  <a:cubicBezTo>
                    <a:pt x="1" y="146"/>
                    <a:pt x="37" y="183"/>
                    <a:pt x="83" y="228"/>
                  </a:cubicBezTo>
                  <a:cubicBezTo>
                    <a:pt x="457" y="338"/>
                    <a:pt x="804" y="456"/>
                    <a:pt x="1141" y="602"/>
                  </a:cubicBezTo>
                  <a:cubicBezTo>
                    <a:pt x="1524" y="757"/>
                    <a:pt x="1862" y="985"/>
                    <a:pt x="2208" y="1250"/>
                  </a:cubicBezTo>
                  <a:cubicBezTo>
                    <a:pt x="2245" y="1287"/>
                    <a:pt x="2281" y="1323"/>
                    <a:pt x="2364" y="1405"/>
                  </a:cubicBezTo>
                  <a:cubicBezTo>
                    <a:pt x="2382" y="1423"/>
                    <a:pt x="2409" y="1432"/>
                    <a:pt x="2437" y="1432"/>
                  </a:cubicBezTo>
                  <a:cubicBezTo>
                    <a:pt x="2464" y="1432"/>
                    <a:pt x="2491" y="1423"/>
                    <a:pt x="2509" y="1405"/>
                  </a:cubicBezTo>
                  <a:cubicBezTo>
                    <a:pt x="2546" y="1369"/>
                    <a:pt x="2546" y="1287"/>
                    <a:pt x="2509" y="1250"/>
                  </a:cubicBezTo>
                  <a:cubicBezTo>
                    <a:pt x="1862" y="602"/>
                    <a:pt x="995" y="265"/>
                    <a:pt x="156" y="0"/>
                  </a:cubicBezTo>
                  <a:close/>
                </a:path>
              </a:pathLst>
            </a:custGeom>
            <a:solidFill>
              <a:srgbClr val="CB7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4" name="Google Shape;6624;p77"/>
            <p:cNvSpPr/>
            <p:nvPr/>
          </p:nvSpPr>
          <p:spPr>
            <a:xfrm rot="-914008" flipH="1">
              <a:off x="200183" y="1331615"/>
              <a:ext cx="130986" cy="77797"/>
            </a:xfrm>
            <a:custGeom>
              <a:avLst/>
              <a:gdLst/>
              <a:ahLst/>
              <a:cxnLst/>
              <a:rect l="l" t="t" r="r" b="b"/>
              <a:pathLst>
                <a:path w="2428" h="1442" extrusionOk="0">
                  <a:moveTo>
                    <a:pt x="110" y="0"/>
                  </a:moveTo>
                  <a:cubicBezTo>
                    <a:pt x="74" y="0"/>
                    <a:pt x="37" y="37"/>
                    <a:pt x="37" y="73"/>
                  </a:cubicBezTo>
                  <a:cubicBezTo>
                    <a:pt x="1" y="146"/>
                    <a:pt x="37" y="183"/>
                    <a:pt x="110" y="228"/>
                  </a:cubicBezTo>
                  <a:cubicBezTo>
                    <a:pt x="338" y="301"/>
                    <a:pt x="530" y="374"/>
                    <a:pt x="758" y="456"/>
                  </a:cubicBezTo>
                  <a:cubicBezTo>
                    <a:pt x="1250" y="684"/>
                    <a:pt x="1706" y="949"/>
                    <a:pt x="2126" y="1286"/>
                  </a:cubicBezTo>
                  <a:cubicBezTo>
                    <a:pt x="2163" y="1323"/>
                    <a:pt x="2199" y="1368"/>
                    <a:pt x="2245" y="1405"/>
                  </a:cubicBezTo>
                  <a:cubicBezTo>
                    <a:pt x="2281" y="1405"/>
                    <a:pt x="2318" y="1441"/>
                    <a:pt x="2318" y="1441"/>
                  </a:cubicBezTo>
                  <a:cubicBezTo>
                    <a:pt x="2354" y="1441"/>
                    <a:pt x="2391" y="1405"/>
                    <a:pt x="2427" y="1405"/>
                  </a:cubicBezTo>
                  <a:lnTo>
                    <a:pt x="2427" y="1323"/>
                  </a:lnTo>
                  <a:lnTo>
                    <a:pt x="2427" y="1250"/>
                  </a:lnTo>
                  <a:cubicBezTo>
                    <a:pt x="2090" y="949"/>
                    <a:pt x="1743" y="721"/>
                    <a:pt x="1369" y="529"/>
                  </a:cubicBezTo>
                  <a:cubicBezTo>
                    <a:pt x="986" y="301"/>
                    <a:pt x="566" y="146"/>
                    <a:pt x="147" y="0"/>
                  </a:cubicBezTo>
                  <a:close/>
                </a:path>
              </a:pathLst>
            </a:custGeom>
            <a:solidFill>
              <a:srgbClr val="CB7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5" name="Google Shape;6625;p77"/>
            <p:cNvSpPr/>
            <p:nvPr/>
          </p:nvSpPr>
          <p:spPr>
            <a:xfrm rot="-914008" flipH="1">
              <a:off x="154276" y="1323968"/>
              <a:ext cx="135410" cy="69920"/>
            </a:xfrm>
            <a:custGeom>
              <a:avLst/>
              <a:gdLst/>
              <a:ahLst/>
              <a:cxnLst/>
              <a:rect l="l" t="t" r="r" b="b"/>
              <a:pathLst>
                <a:path w="2510" h="1296" extrusionOk="0">
                  <a:moveTo>
                    <a:pt x="74" y="0"/>
                  </a:moveTo>
                  <a:cubicBezTo>
                    <a:pt x="37" y="37"/>
                    <a:pt x="37" y="37"/>
                    <a:pt x="1" y="73"/>
                  </a:cubicBezTo>
                  <a:cubicBezTo>
                    <a:pt x="1" y="119"/>
                    <a:pt x="37" y="192"/>
                    <a:pt x="74" y="192"/>
                  </a:cubicBezTo>
                  <a:cubicBezTo>
                    <a:pt x="420" y="265"/>
                    <a:pt x="758" y="384"/>
                    <a:pt x="1105" y="530"/>
                  </a:cubicBezTo>
                  <a:cubicBezTo>
                    <a:pt x="1561" y="721"/>
                    <a:pt x="1971" y="986"/>
                    <a:pt x="2354" y="1296"/>
                  </a:cubicBezTo>
                  <a:lnTo>
                    <a:pt x="2427" y="1296"/>
                  </a:lnTo>
                  <a:cubicBezTo>
                    <a:pt x="2473" y="1296"/>
                    <a:pt x="2473" y="1259"/>
                    <a:pt x="2509" y="1259"/>
                  </a:cubicBezTo>
                  <a:lnTo>
                    <a:pt x="2509" y="1177"/>
                  </a:lnTo>
                  <a:cubicBezTo>
                    <a:pt x="2509" y="1141"/>
                    <a:pt x="2473" y="1104"/>
                    <a:pt x="2473" y="1104"/>
                  </a:cubicBezTo>
                  <a:cubicBezTo>
                    <a:pt x="1789" y="575"/>
                    <a:pt x="986" y="192"/>
                    <a:pt x="147" y="0"/>
                  </a:cubicBezTo>
                  <a:close/>
                </a:path>
              </a:pathLst>
            </a:custGeom>
            <a:solidFill>
              <a:srgbClr val="CB7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5" name="صورة 14">
            <a:extLst>
              <a:ext uri="{FF2B5EF4-FFF2-40B4-BE49-F238E27FC236}">
                <a16:creationId xmlns:a16="http://schemas.microsoft.com/office/drawing/2014/main" id="{AB50058E-A600-4D7A-9227-DCFD6D29CA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201" t="29729" r="11176" b="36956"/>
          <a:stretch/>
        </p:blipFill>
        <p:spPr>
          <a:xfrm>
            <a:off x="1183341" y="1037345"/>
            <a:ext cx="6823422" cy="17135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75000"/>
              </a:schemeClr>
            </a:solidFill>
            <a:miter lim="800000"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6626" name="Google Shape;6626;p77"/>
          <p:cNvGrpSpPr/>
          <p:nvPr/>
        </p:nvGrpSpPr>
        <p:grpSpPr>
          <a:xfrm>
            <a:off x="7448391" y="605674"/>
            <a:ext cx="937208" cy="897971"/>
            <a:chOff x="7532915" y="1012927"/>
            <a:chExt cx="937208" cy="897971"/>
          </a:xfrm>
        </p:grpSpPr>
        <p:sp>
          <p:nvSpPr>
            <p:cNvPr id="6627" name="Google Shape;6627;p77"/>
            <p:cNvSpPr/>
            <p:nvPr/>
          </p:nvSpPr>
          <p:spPr>
            <a:xfrm rot="-1641110">
              <a:off x="7846639" y="1090174"/>
              <a:ext cx="383658" cy="194815"/>
            </a:xfrm>
            <a:custGeom>
              <a:avLst/>
              <a:gdLst/>
              <a:ahLst/>
              <a:cxnLst/>
              <a:rect l="l" t="t" r="r" b="b"/>
              <a:pathLst>
                <a:path w="12271" h="6231" extrusionOk="0">
                  <a:moveTo>
                    <a:pt x="10865" y="0"/>
                  </a:moveTo>
                  <a:lnTo>
                    <a:pt x="0" y="5364"/>
                  </a:lnTo>
                  <a:lnTo>
                    <a:pt x="2655" y="6231"/>
                  </a:lnTo>
                  <a:lnTo>
                    <a:pt x="12270" y="1487"/>
                  </a:lnTo>
                  <a:lnTo>
                    <a:pt x="10865" y="0"/>
                  </a:lnTo>
                  <a:close/>
                </a:path>
              </a:pathLst>
            </a:custGeom>
            <a:solidFill>
              <a:srgbClr val="F3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8" name="Google Shape;6628;p77"/>
            <p:cNvSpPr/>
            <p:nvPr/>
          </p:nvSpPr>
          <p:spPr>
            <a:xfrm rot="-1641110">
              <a:off x="7563098" y="1255179"/>
              <a:ext cx="383939" cy="191407"/>
            </a:xfrm>
            <a:custGeom>
              <a:avLst/>
              <a:gdLst/>
              <a:ahLst/>
              <a:cxnLst/>
              <a:rect l="l" t="t" r="r" b="b"/>
              <a:pathLst>
                <a:path w="12280" h="6122" extrusionOk="0">
                  <a:moveTo>
                    <a:pt x="2427" y="0"/>
                  </a:moveTo>
                  <a:lnTo>
                    <a:pt x="1" y="1104"/>
                  </a:lnTo>
                  <a:lnTo>
                    <a:pt x="10720" y="6121"/>
                  </a:lnTo>
                  <a:lnTo>
                    <a:pt x="12280" y="5437"/>
                  </a:lnTo>
                  <a:lnTo>
                    <a:pt x="2427" y="0"/>
                  </a:lnTo>
                  <a:close/>
                </a:path>
              </a:pathLst>
            </a:custGeom>
            <a:solidFill>
              <a:srgbClr val="F3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9" name="Google Shape;6629;p77"/>
            <p:cNvSpPr/>
            <p:nvPr/>
          </p:nvSpPr>
          <p:spPr>
            <a:xfrm rot="-1641110">
              <a:off x="7628288" y="1175982"/>
              <a:ext cx="746462" cy="596794"/>
            </a:xfrm>
            <a:custGeom>
              <a:avLst/>
              <a:gdLst/>
              <a:ahLst/>
              <a:cxnLst/>
              <a:rect l="l" t="t" r="r" b="b"/>
              <a:pathLst>
                <a:path w="23875" h="19088" extrusionOk="0">
                  <a:moveTo>
                    <a:pt x="602" y="0"/>
                  </a:moveTo>
                  <a:cubicBezTo>
                    <a:pt x="286" y="0"/>
                    <a:pt x="0" y="266"/>
                    <a:pt x="0" y="612"/>
                  </a:cubicBezTo>
                  <a:lnTo>
                    <a:pt x="302" y="14561"/>
                  </a:lnTo>
                  <a:cubicBezTo>
                    <a:pt x="302" y="14789"/>
                    <a:pt x="457" y="14980"/>
                    <a:pt x="685" y="15090"/>
                  </a:cubicBezTo>
                  <a:lnTo>
                    <a:pt x="9962" y="18593"/>
                  </a:lnTo>
                  <a:cubicBezTo>
                    <a:pt x="9962" y="18593"/>
                    <a:pt x="10670" y="19087"/>
                    <a:pt x="11681" y="19087"/>
                  </a:cubicBezTo>
                  <a:cubicBezTo>
                    <a:pt x="11716" y="19087"/>
                    <a:pt x="11751" y="19087"/>
                    <a:pt x="11787" y="19085"/>
                  </a:cubicBezTo>
                  <a:cubicBezTo>
                    <a:pt x="11822" y="19087"/>
                    <a:pt x="11857" y="19087"/>
                    <a:pt x="11892" y="19087"/>
                  </a:cubicBezTo>
                  <a:cubicBezTo>
                    <a:pt x="12895" y="19087"/>
                    <a:pt x="13612" y="18593"/>
                    <a:pt x="13612" y="18593"/>
                  </a:cubicBezTo>
                  <a:lnTo>
                    <a:pt x="23190" y="15090"/>
                  </a:lnTo>
                  <a:cubicBezTo>
                    <a:pt x="23418" y="14980"/>
                    <a:pt x="23564" y="14789"/>
                    <a:pt x="23564" y="14561"/>
                  </a:cubicBezTo>
                  <a:lnTo>
                    <a:pt x="23875" y="612"/>
                  </a:lnTo>
                  <a:cubicBezTo>
                    <a:pt x="23875" y="266"/>
                    <a:pt x="23589" y="0"/>
                    <a:pt x="23273" y="0"/>
                  </a:cubicBezTo>
                  <a:cubicBezTo>
                    <a:pt x="23207" y="0"/>
                    <a:pt x="23139" y="12"/>
                    <a:pt x="23072" y="37"/>
                  </a:cubicBezTo>
                  <a:lnTo>
                    <a:pt x="13529" y="4070"/>
                  </a:lnTo>
                  <a:lnTo>
                    <a:pt x="10154" y="4070"/>
                  </a:lnTo>
                  <a:lnTo>
                    <a:pt x="803" y="37"/>
                  </a:lnTo>
                  <a:cubicBezTo>
                    <a:pt x="736" y="12"/>
                    <a:pt x="668" y="0"/>
                    <a:pt x="602" y="0"/>
                  </a:cubicBezTo>
                  <a:close/>
                </a:path>
              </a:pathLst>
            </a:custGeom>
            <a:solidFill>
              <a:srgbClr val="FEBF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0" name="Google Shape;6630;p77"/>
            <p:cNvSpPr/>
            <p:nvPr/>
          </p:nvSpPr>
          <p:spPr>
            <a:xfrm rot="-1641110">
              <a:off x="7665725" y="1308416"/>
              <a:ext cx="280701" cy="518005"/>
            </a:xfrm>
            <a:custGeom>
              <a:avLst/>
              <a:gdLst/>
              <a:ahLst/>
              <a:cxnLst/>
              <a:rect l="l" t="t" r="r" b="b"/>
              <a:pathLst>
                <a:path w="8978" h="16568" extrusionOk="0">
                  <a:moveTo>
                    <a:pt x="119" y="110"/>
                  </a:moveTo>
                  <a:lnTo>
                    <a:pt x="8895" y="3841"/>
                  </a:lnTo>
                  <a:lnTo>
                    <a:pt x="8749" y="16421"/>
                  </a:lnTo>
                  <a:lnTo>
                    <a:pt x="539" y="13566"/>
                  </a:lnTo>
                  <a:lnTo>
                    <a:pt x="119" y="110"/>
                  </a:lnTo>
                  <a:close/>
                  <a:moveTo>
                    <a:pt x="1" y="1"/>
                  </a:moveTo>
                  <a:lnTo>
                    <a:pt x="457" y="13603"/>
                  </a:lnTo>
                  <a:lnTo>
                    <a:pt x="457" y="13648"/>
                  </a:lnTo>
                  <a:lnTo>
                    <a:pt x="8786" y="16531"/>
                  </a:lnTo>
                  <a:lnTo>
                    <a:pt x="8822" y="16567"/>
                  </a:lnTo>
                  <a:lnTo>
                    <a:pt x="8977" y="379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6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1" name="Google Shape;6631;p77"/>
            <p:cNvSpPr/>
            <p:nvPr/>
          </p:nvSpPr>
          <p:spPr>
            <a:xfrm rot="-1641110">
              <a:off x="7972945" y="1298321"/>
              <a:ext cx="106990" cy="469607"/>
            </a:xfrm>
            <a:custGeom>
              <a:avLst/>
              <a:gdLst/>
              <a:ahLst/>
              <a:cxnLst/>
              <a:rect l="l" t="t" r="r" b="b"/>
              <a:pathLst>
                <a:path w="3422" h="15020" extrusionOk="0">
                  <a:moveTo>
                    <a:pt x="1" y="1"/>
                  </a:moveTo>
                  <a:lnTo>
                    <a:pt x="1" y="14597"/>
                  </a:lnTo>
                  <a:cubicBezTo>
                    <a:pt x="251" y="14743"/>
                    <a:pt x="841" y="15019"/>
                    <a:pt x="1582" y="15019"/>
                  </a:cubicBezTo>
                  <a:cubicBezTo>
                    <a:pt x="1626" y="15019"/>
                    <a:pt x="1671" y="15018"/>
                    <a:pt x="1716" y="15016"/>
                  </a:cubicBezTo>
                  <a:cubicBezTo>
                    <a:pt x="1761" y="15018"/>
                    <a:pt x="1805" y="15019"/>
                    <a:pt x="1849" y="15019"/>
                  </a:cubicBezTo>
                  <a:cubicBezTo>
                    <a:pt x="2578" y="15019"/>
                    <a:pt x="3138" y="14745"/>
                    <a:pt x="3422" y="14633"/>
                  </a:cubicBezTo>
                  <a:lnTo>
                    <a:pt x="3422" y="1"/>
                  </a:lnTo>
                  <a:close/>
                </a:path>
              </a:pathLst>
            </a:custGeom>
            <a:solidFill>
              <a:srgbClr val="FE6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2" name="Google Shape;6632;p77"/>
            <p:cNvSpPr/>
            <p:nvPr/>
          </p:nvSpPr>
          <p:spPr>
            <a:xfrm rot="-1641110">
              <a:off x="8077686" y="1658819"/>
              <a:ext cx="59342" cy="60780"/>
            </a:xfrm>
            <a:custGeom>
              <a:avLst/>
              <a:gdLst/>
              <a:ahLst/>
              <a:cxnLst/>
              <a:rect l="l" t="t" r="r" b="b"/>
              <a:pathLst>
                <a:path w="1898" h="1944" extrusionOk="0">
                  <a:moveTo>
                    <a:pt x="949" y="0"/>
                  </a:moveTo>
                  <a:cubicBezTo>
                    <a:pt x="411" y="0"/>
                    <a:pt x="0" y="420"/>
                    <a:pt x="0" y="958"/>
                  </a:cubicBezTo>
                  <a:cubicBezTo>
                    <a:pt x="0" y="1487"/>
                    <a:pt x="411" y="1943"/>
                    <a:pt x="949" y="1943"/>
                  </a:cubicBezTo>
                  <a:cubicBezTo>
                    <a:pt x="1478" y="1943"/>
                    <a:pt x="1898" y="1487"/>
                    <a:pt x="1898" y="958"/>
                  </a:cubicBezTo>
                  <a:cubicBezTo>
                    <a:pt x="1898" y="420"/>
                    <a:pt x="1478" y="0"/>
                    <a:pt x="949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3" name="Google Shape;6633;p77"/>
            <p:cNvSpPr/>
            <p:nvPr/>
          </p:nvSpPr>
          <p:spPr>
            <a:xfrm rot="-1641110">
              <a:off x="7905386" y="1357867"/>
              <a:ext cx="76194" cy="29702"/>
            </a:xfrm>
            <a:custGeom>
              <a:avLst/>
              <a:gdLst/>
              <a:ahLst/>
              <a:cxnLst/>
              <a:rect l="l" t="t" r="r" b="b"/>
              <a:pathLst>
                <a:path w="2437" h="950" extrusionOk="0">
                  <a:moveTo>
                    <a:pt x="1" y="0"/>
                  </a:moveTo>
                  <a:lnTo>
                    <a:pt x="1" y="949"/>
                  </a:lnTo>
                  <a:lnTo>
                    <a:pt x="2436" y="949"/>
                  </a:lnTo>
                  <a:lnTo>
                    <a:pt x="2436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4" name="Google Shape;6634;p77"/>
            <p:cNvSpPr/>
            <p:nvPr/>
          </p:nvSpPr>
          <p:spPr>
            <a:xfrm rot="-1641110">
              <a:off x="7957662" y="1466061"/>
              <a:ext cx="106990" cy="75037"/>
            </a:xfrm>
            <a:custGeom>
              <a:avLst/>
              <a:gdLst/>
              <a:ahLst/>
              <a:cxnLst/>
              <a:rect l="l" t="t" r="r" b="b"/>
              <a:pathLst>
                <a:path w="3422" h="2400" extrusionOk="0">
                  <a:moveTo>
                    <a:pt x="3422" y="0"/>
                  </a:moveTo>
                  <a:lnTo>
                    <a:pt x="1" y="1332"/>
                  </a:lnTo>
                  <a:lnTo>
                    <a:pt x="1" y="2399"/>
                  </a:lnTo>
                  <a:lnTo>
                    <a:pt x="3422" y="1031"/>
                  </a:lnTo>
                  <a:lnTo>
                    <a:pt x="3422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5" name="Google Shape;6635;p77"/>
            <p:cNvSpPr/>
            <p:nvPr/>
          </p:nvSpPr>
          <p:spPr>
            <a:xfrm rot="-1641110">
              <a:off x="7985179" y="1518677"/>
              <a:ext cx="106990" cy="76194"/>
            </a:xfrm>
            <a:custGeom>
              <a:avLst/>
              <a:gdLst/>
              <a:ahLst/>
              <a:cxnLst/>
              <a:rect l="l" t="t" r="r" b="b"/>
              <a:pathLst>
                <a:path w="3422" h="2437" extrusionOk="0">
                  <a:moveTo>
                    <a:pt x="3422" y="1"/>
                  </a:moveTo>
                  <a:lnTo>
                    <a:pt x="1" y="1369"/>
                  </a:lnTo>
                  <a:lnTo>
                    <a:pt x="1" y="2436"/>
                  </a:lnTo>
                  <a:lnTo>
                    <a:pt x="3422" y="1068"/>
                  </a:lnTo>
                  <a:lnTo>
                    <a:pt x="3422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6" name="Google Shape;6636;p77"/>
            <p:cNvSpPr/>
            <p:nvPr/>
          </p:nvSpPr>
          <p:spPr>
            <a:xfrm rot="-1641110">
              <a:off x="8044869" y="1102361"/>
              <a:ext cx="279263" cy="527698"/>
            </a:xfrm>
            <a:custGeom>
              <a:avLst/>
              <a:gdLst/>
              <a:ahLst/>
              <a:cxnLst/>
              <a:rect l="l" t="t" r="r" b="b"/>
              <a:pathLst>
                <a:path w="8932" h="16878" extrusionOk="0">
                  <a:moveTo>
                    <a:pt x="8849" y="156"/>
                  </a:moveTo>
                  <a:lnTo>
                    <a:pt x="8621" y="13456"/>
                  </a:lnTo>
                  <a:lnTo>
                    <a:pt x="146" y="16731"/>
                  </a:lnTo>
                  <a:lnTo>
                    <a:pt x="73" y="3805"/>
                  </a:lnTo>
                  <a:lnTo>
                    <a:pt x="8849" y="156"/>
                  </a:lnTo>
                  <a:close/>
                  <a:moveTo>
                    <a:pt x="8931" y="1"/>
                  </a:moveTo>
                  <a:lnTo>
                    <a:pt x="0" y="3768"/>
                  </a:lnTo>
                  <a:lnTo>
                    <a:pt x="73" y="16804"/>
                  </a:lnTo>
                  <a:lnTo>
                    <a:pt x="73" y="16877"/>
                  </a:lnTo>
                  <a:lnTo>
                    <a:pt x="8667" y="13539"/>
                  </a:lnTo>
                  <a:lnTo>
                    <a:pt x="8703" y="13539"/>
                  </a:lnTo>
                  <a:lnTo>
                    <a:pt x="8931" y="83"/>
                  </a:lnTo>
                  <a:lnTo>
                    <a:pt x="8931" y="1"/>
                  </a:lnTo>
                  <a:close/>
                </a:path>
              </a:pathLst>
            </a:custGeom>
            <a:solidFill>
              <a:srgbClr val="FE6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مربع نص 223">
            <a:extLst>
              <a:ext uri="{FF2B5EF4-FFF2-40B4-BE49-F238E27FC236}">
                <a16:creationId xmlns:a16="http://schemas.microsoft.com/office/drawing/2014/main" id="{4FA0FEB4-E4EF-4B27-8E97-0470B3184836}"/>
              </a:ext>
            </a:extLst>
          </p:cNvPr>
          <p:cNvSpPr txBox="1"/>
          <p:nvPr/>
        </p:nvSpPr>
        <p:spPr>
          <a:xfrm>
            <a:off x="1682803" y="3083769"/>
            <a:ext cx="6777318" cy="1384995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dirty="0"/>
              <a:t>1. He’s flying to his brother’s wedding.</a:t>
            </a:r>
          </a:p>
          <a:p>
            <a:r>
              <a:rPr lang="en-US" dirty="0"/>
              <a:t>2. He does not help the man but hurries to catch his flight.</a:t>
            </a:r>
          </a:p>
          <a:p>
            <a:r>
              <a:rPr lang="en-US" dirty="0"/>
              <a:t>3. He is considering cheating on his test because he can’t remember the answers.</a:t>
            </a:r>
          </a:p>
          <a:p>
            <a:r>
              <a:rPr lang="en-US" dirty="0"/>
              <a:t>4. There is only enough space for nine passengers.</a:t>
            </a:r>
          </a:p>
          <a:p>
            <a:r>
              <a:rPr lang="en-US" dirty="0"/>
              <a:t>5. Because then she will be able to buy a cell phone and her parents will be proud</a:t>
            </a:r>
          </a:p>
          <a:p>
            <a:r>
              <a:rPr lang="en-US" dirty="0"/>
              <a:t>     of her</a:t>
            </a:r>
            <a:endParaRPr lang="ar-SA" dirty="0"/>
          </a:p>
        </p:txBody>
      </p:sp>
      <p:pic>
        <p:nvPicPr>
          <p:cNvPr id="1026" name="Picture 2" descr="Question And Answer Questions - Free vector graphic on Pixabay">
            <a:extLst>
              <a:ext uri="{FF2B5EF4-FFF2-40B4-BE49-F238E27FC236}">
                <a16:creationId xmlns:a16="http://schemas.microsoft.com/office/drawing/2014/main" id="{4364274A-6382-8523-91A7-EAA418F5D1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3704" y="444536"/>
            <a:ext cx="1555632" cy="1017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28" name="Google Shape;6728;p79"/>
          <p:cNvGrpSpPr/>
          <p:nvPr/>
        </p:nvGrpSpPr>
        <p:grpSpPr>
          <a:xfrm>
            <a:off x="641248" y="3153275"/>
            <a:ext cx="1461941" cy="1437878"/>
            <a:chOff x="948609" y="2415608"/>
            <a:chExt cx="1461941" cy="1437878"/>
          </a:xfrm>
        </p:grpSpPr>
        <p:sp>
          <p:nvSpPr>
            <p:cNvPr id="6729" name="Google Shape;6729;p79"/>
            <p:cNvSpPr/>
            <p:nvPr/>
          </p:nvSpPr>
          <p:spPr>
            <a:xfrm>
              <a:off x="1571830" y="2816634"/>
              <a:ext cx="411486" cy="603386"/>
            </a:xfrm>
            <a:custGeom>
              <a:avLst/>
              <a:gdLst/>
              <a:ahLst/>
              <a:cxnLst/>
              <a:rect l="l" t="t" r="r" b="b"/>
              <a:pathLst>
                <a:path w="7180" h="10528" extrusionOk="0">
                  <a:moveTo>
                    <a:pt x="757" y="0"/>
                  </a:moveTo>
                  <a:cubicBezTo>
                    <a:pt x="721" y="0"/>
                    <a:pt x="721" y="37"/>
                    <a:pt x="757" y="37"/>
                  </a:cubicBezTo>
                  <a:cubicBezTo>
                    <a:pt x="867" y="265"/>
                    <a:pt x="986" y="456"/>
                    <a:pt x="1141" y="684"/>
                  </a:cubicBezTo>
                  <a:lnTo>
                    <a:pt x="1177" y="803"/>
                  </a:lnTo>
                  <a:cubicBezTo>
                    <a:pt x="1250" y="876"/>
                    <a:pt x="1287" y="949"/>
                    <a:pt x="1323" y="1031"/>
                  </a:cubicBezTo>
                  <a:cubicBezTo>
                    <a:pt x="1287" y="1031"/>
                    <a:pt x="1287" y="1031"/>
                    <a:pt x="1250" y="985"/>
                  </a:cubicBezTo>
                  <a:cubicBezTo>
                    <a:pt x="1095" y="912"/>
                    <a:pt x="949" y="839"/>
                    <a:pt x="794" y="721"/>
                  </a:cubicBezTo>
                  <a:cubicBezTo>
                    <a:pt x="685" y="648"/>
                    <a:pt x="529" y="529"/>
                    <a:pt x="411" y="420"/>
                  </a:cubicBezTo>
                  <a:lnTo>
                    <a:pt x="338" y="420"/>
                  </a:lnTo>
                  <a:lnTo>
                    <a:pt x="338" y="456"/>
                  </a:lnTo>
                  <a:lnTo>
                    <a:pt x="374" y="493"/>
                  </a:lnTo>
                  <a:cubicBezTo>
                    <a:pt x="493" y="575"/>
                    <a:pt x="685" y="721"/>
                    <a:pt x="867" y="839"/>
                  </a:cubicBezTo>
                  <a:cubicBezTo>
                    <a:pt x="949" y="912"/>
                    <a:pt x="1059" y="949"/>
                    <a:pt x="1141" y="1031"/>
                  </a:cubicBezTo>
                  <a:cubicBezTo>
                    <a:pt x="1214" y="1068"/>
                    <a:pt x="1287" y="1104"/>
                    <a:pt x="1369" y="1140"/>
                  </a:cubicBezTo>
                  <a:lnTo>
                    <a:pt x="1405" y="1140"/>
                  </a:lnTo>
                  <a:lnTo>
                    <a:pt x="1597" y="1487"/>
                  </a:lnTo>
                  <a:lnTo>
                    <a:pt x="1743" y="1715"/>
                  </a:lnTo>
                  <a:cubicBezTo>
                    <a:pt x="1861" y="1861"/>
                    <a:pt x="1971" y="2053"/>
                    <a:pt x="2053" y="2208"/>
                  </a:cubicBezTo>
                  <a:cubicBezTo>
                    <a:pt x="2162" y="2399"/>
                    <a:pt x="2281" y="2545"/>
                    <a:pt x="2390" y="2737"/>
                  </a:cubicBezTo>
                  <a:cubicBezTo>
                    <a:pt x="2509" y="2965"/>
                    <a:pt x="2655" y="3193"/>
                    <a:pt x="2774" y="3385"/>
                  </a:cubicBezTo>
                  <a:lnTo>
                    <a:pt x="2655" y="3385"/>
                  </a:lnTo>
                  <a:cubicBezTo>
                    <a:pt x="2546" y="3348"/>
                    <a:pt x="2427" y="3312"/>
                    <a:pt x="2317" y="3312"/>
                  </a:cubicBezTo>
                  <a:cubicBezTo>
                    <a:pt x="2089" y="3230"/>
                    <a:pt x="1898" y="3193"/>
                    <a:pt x="1706" y="3120"/>
                  </a:cubicBezTo>
                  <a:cubicBezTo>
                    <a:pt x="1478" y="3038"/>
                    <a:pt x="1287" y="2965"/>
                    <a:pt x="1095" y="2892"/>
                  </a:cubicBezTo>
                  <a:cubicBezTo>
                    <a:pt x="949" y="2810"/>
                    <a:pt x="757" y="2737"/>
                    <a:pt x="566" y="2664"/>
                  </a:cubicBezTo>
                  <a:cubicBezTo>
                    <a:pt x="374" y="2545"/>
                    <a:pt x="228" y="2436"/>
                    <a:pt x="37" y="2354"/>
                  </a:cubicBezTo>
                  <a:lnTo>
                    <a:pt x="37" y="2317"/>
                  </a:lnTo>
                  <a:lnTo>
                    <a:pt x="0" y="2354"/>
                  </a:lnTo>
                  <a:lnTo>
                    <a:pt x="0" y="2399"/>
                  </a:lnTo>
                  <a:cubicBezTo>
                    <a:pt x="228" y="2545"/>
                    <a:pt x="456" y="2664"/>
                    <a:pt x="685" y="2773"/>
                  </a:cubicBezTo>
                  <a:cubicBezTo>
                    <a:pt x="794" y="2856"/>
                    <a:pt x="913" y="2892"/>
                    <a:pt x="1022" y="2965"/>
                  </a:cubicBezTo>
                  <a:cubicBezTo>
                    <a:pt x="1177" y="3002"/>
                    <a:pt x="1287" y="3084"/>
                    <a:pt x="1405" y="3120"/>
                  </a:cubicBezTo>
                  <a:cubicBezTo>
                    <a:pt x="1670" y="3230"/>
                    <a:pt x="1898" y="3312"/>
                    <a:pt x="2162" y="3385"/>
                  </a:cubicBezTo>
                  <a:cubicBezTo>
                    <a:pt x="2317" y="3421"/>
                    <a:pt x="2427" y="3458"/>
                    <a:pt x="2546" y="3494"/>
                  </a:cubicBezTo>
                  <a:cubicBezTo>
                    <a:pt x="2655" y="3540"/>
                    <a:pt x="2774" y="3540"/>
                    <a:pt x="2883" y="3576"/>
                  </a:cubicBezTo>
                  <a:cubicBezTo>
                    <a:pt x="3193" y="4069"/>
                    <a:pt x="3421" y="4452"/>
                    <a:pt x="3649" y="4826"/>
                  </a:cubicBezTo>
                  <a:lnTo>
                    <a:pt x="3649" y="4863"/>
                  </a:lnTo>
                  <a:cubicBezTo>
                    <a:pt x="3686" y="4945"/>
                    <a:pt x="3759" y="5018"/>
                    <a:pt x="3795" y="5091"/>
                  </a:cubicBezTo>
                  <a:cubicBezTo>
                    <a:pt x="3987" y="5474"/>
                    <a:pt x="4178" y="5820"/>
                    <a:pt x="4334" y="6121"/>
                  </a:cubicBezTo>
                  <a:cubicBezTo>
                    <a:pt x="4142" y="6085"/>
                    <a:pt x="3950" y="6003"/>
                    <a:pt x="3759" y="5966"/>
                  </a:cubicBezTo>
                  <a:lnTo>
                    <a:pt x="3722" y="5930"/>
                  </a:lnTo>
                  <a:cubicBezTo>
                    <a:pt x="3494" y="5857"/>
                    <a:pt x="3266" y="5775"/>
                    <a:pt x="3002" y="5702"/>
                  </a:cubicBezTo>
                  <a:cubicBezTo>
                    <a:pt x="2737" y="5629"/>
                    <a:pt x="2546" y="5547"/>
                    <a:pt x="2317" y="5474"/>
                  </a:cubicBezTo>
                  <a:cubicBezTo>
                    <a:pt x="2089" y="5401"/>
                    <a:pt x="1898" y="5282"/>
                    <a:pt x="1706" y="5209"/>
                  </a:cubicBezTo>
                  <a:cubicBezTo>
                    <a:pt x="1551" y="5136"/>
                    <a:pt x="1405" y="5054"/>
                    <a:pt x="1287" y="4945"/>
                  </a:cubicBezTo>
                  <a:cubicBezTo>
                    <a:pt x="1141" y="4863"/>
                    <a:pt x="1022" y="4790"/>
                    <a:pt x="913" y="4717"/>
                  </a:cubicBezTo>
                  <a:lnTo>
                    <a:pt x="867" y="4680"/>
                  </a:lnTo>
                  <a:lnTo>
                    <a:pt x="830" y="4717"/>
                  </a:lnTo>
                  <a:cubicBezTo>
                    <a:pt x="830" y="4717"/>
                    <a:pt x="830" y="4753"/>
                    <a:pt x="867" y="4753"/>
                  </a:cubicBezTo>
                  <a:cubicBezTo>
                    <a:pt x="1095" y="4945"/>
                    <a:pt x="1405" y="5136"/>
                    <a:pt x="1706" y="5246"/>
                  </a:cubicBezTo>
                  <a:cubicBezTo>
                    <a:pt x="1971" y="5401"/>
                    <a:pt x="2235" y="5510"/>
                    <a:pt x="2582" y="5629"/>
                  </a:cubicBezTo>
                  <a:cubicBezTo>
                    <a:pt x="2883" y="5775"/>
                    <a:pt x="3230" y="5857"/>
                    <a:pt x="3458" y="5966"/>
                  </a:cubicBezTo>
                  <a:lnTo>
                    <a:pt x="3604" y="6003"/>
                  </a:lnTo>
                  <a:lnTo>
                    <a:pt x="3914" y="6085"/>
                  </a:lnTo>
                  <a:cubicBezTo>
                    <a:pt x="4023" y="6121"/>
                    <a:pt x="4142" y="6158"/>
                    <a:pt x="4251" y="6194"/>
                  </a:cubicBezTo>
                  <a:lnTo>
                    <a:pt x="4407" y="6231"/>
                  </a:lnTo>
                  <a:cubicBezTo>
                    <a:pt x="4562" y="6614"/>
                    <a:pt x="4744" y="6961"/>
                    <a:pt x="4863" y="7298"/>
                  </a:cubicBezTo>
                  <a:cubicBezTo>
                    <a:pt x="5054" y="7718"/>
                    <a:pt x="5200" y="8138"/>
                    <a:pt x="5355" y="8512"/>
                  </a:cubicBezTo>
                  <a:lnTo>
                    <a:pt x="5246" y="8512"/>
                  </a:lnTo>
                  <a:lnTo>
                    <a:pt x="5091" y="8475"/>
                  </a:lnTo>
                  <a:lnTo>
                    <a:pt x="5054" y="8439"/>
                  </a:lnTo>
                  <a:lnTo>
                    <a:pt x="4972" y="8439"/>
                  </a:lnTo>
                  <a:cubicBezTo>
                    <a:pt x="4863" y="8402"/>
                    <a:pt x="4744" y="8366"/>
                    <a:pt x="4671" y="8366"/>
                  </a:cubicBezTo>
                  <a:cubicBezTo>
                    <a:pt x="4407" y="8284"/>
                    <a:pt x="4142" y="8211"/>
                    <a:pt x="3877" y="8138"/>
                  </a:cubicBezTo>
                  <a:cubicBezTo>
                    <a:pt x="3604" y="8019"/>
                    <a:pt x="3339" y="7946"/>
                    <a:pt x="3148" y="7873"/>
                  </a:cubicBezTo>
                  <a:cubicBezTo>
                    <a:pt x="2883" y="7754"/>
                    <a:pt x="2619" y="7645"/>
                    <a:pt x="2390" y="7526"/>
                  </a:cubicBezTo>
                  <a:cubicBezTo>
                    <a:pt x="2199" y="7417"/>
                    <a:pt x="2007" y="7335"/>
                    <a:pt x="1825" y="7225"/>
                  </a:cubicBezTo>
                  <a:lnTo>
                    <a:pt x="1779" y="7225"/>
                  </a:lnTo>
                  <a:lnTo>
                    <a:pt x="1779" y="7262"/>
                  </a:lnTo>
                  <a:cubicBezTo>
                    <a:pt x="2089" y="7453"/>
                    <a:pt x="2354" y="7599"/>
                    <a:pt x="2655" y="7754"/>
                  </a:cubicBezTo>
                  <a:cubicBezTo>
                    <a:pt x="2965" y="7873"/>
                    <a:pt x="3266" y="7982"/>
                    <a:pt x="3567" y="8138"/>
                  </a:cubicBezTo>
                  <a:cubicBezTo>
                    <a:pt x="3832" y="8211"/>
                    <a:pt x="4142" y="8329"/>
                    <a:pt x="4480" y="8439"/>
                  </a:cubicBezTo>
                  <a:cubicBezTo>
                    <a:pt x="4635" y="8475"/>
                    <a:pt x="4790" y="8512"/>
                    <a:pt x="4972" y="8594"/>
                  </a:cubicBezTo>
                  <a:cubicBezTo>
                    <a:pt x="5054" y="8594"/>
                    <a:pt x="5127" y="8630"/>
                    <a:pt x="5200" y="8630"/>
                  </a:cubicBezTo>
                  <a:cubicBezTo>
                    <a:pt x="5282" y="8667"/>
                    <a:pt x="5319" y="8667"/>
                    <a:pt x="5392" y="8667"/>
                  </a:cubicBezTo>
                  <a:cubicBezTo>
                    <a:pt x="5510" y="8968"/>
                    <a:pt x="5583" y="9278"/>
                    <a:pt x="5656" y="9542"/>
                  </a:cubicBezTo>
                  <a:cubicBezTo>
                    <a:pt x="5702" y="9698"/>
                    <a:pt x="5738" y="9807"/>
                    <a:pt x="5738" y="9962"/>
                  </a:cubicBezTo>
                  <a:lnTo>
                    <a:pt x="5656" y="9926"/>
                  </a:lnTo>
                  <a:lnTo>
                    <a:pt x="5547" y="9926"/>
                  </a:lnTo>
                  <a:cubicBezTo>
                    <a:pt x="5510" y="9926"/>
                    <a:pt x="5428" y="9926"/>
                    <a:pt x="5392" y="9880"/>
                  </a:cubicBezTo>
                  <a:cubicBezTo>
                    <a:pt x="5200" y="9843"/>
                    <a:pt x="5054" y="9843"/>
                    <a:pt x="4899" y="9807"/>
                  </a:cubicBezTo>
                  <a:cubicBezTo>
                    <a:pt x="4671" y="9771"/>
                    <a:pt x="4480" y="9698"/>
                    <a:pt x="4288" y="9652"/>
                  </a:cubicBezTo>
                  <a:cubicBezTo>
                    <a:pt x="4060" y="9579"/>
                    <a:pt x="3914" y="9506"/>
                    <a:pt x="3722" y="9424"/>
                  </a:cubicBezTo>
                  <a:cubicBezTo>
                    <a:pt x="3686" y="9387"/>
                    <a:pt x="3604" y="9351"/>
                    <a:pt x="3567" y="9314"/>
                  </a:cubicBezTo>
                  <a:lnTo>
                    <a:pt x="3494" y="9314"/>
                  </a:lnTo>
                  <a:lnTo>
                    <a:pt x="3494" y="9351"/>
                  </a:lnTo>
                  <a:lnTo>
                    <a:pt x="3531" y="9387"/>
                  </a:lnTo>
                  <a:cubicBezTo>
                    <a:pt x="3832" y="9579"/>
                    <a:pt x="4215" y="9734"/>
                    <a:pt x="4635" y="9843"/>
                  </a:cubicBezTo>
                  <a:cubicBezTo>
                    <a:pt x="4863" y="9926"/>
                    <a:pt x="5054" y="9962"/>
                    <a:pt x="5246" y="9999"/>
                  </a:cubicBezTo>
                  <a:cubicBezTo>
                    <a:pt x="5355" y="9999"/>
                    <a:pt x="5474" y="10035"/>
                    <a:pt x="5583" y="10035"/>
                  </a:cubicBezTo>
                  <a:cubicBezTo>
                    <a:pt x="5620" y="10035"/>
                    <a:pt x="5702" y="10072"/>
                    <a:pt x="5775" y="10072"/>
                  </a:cubicBezTo>
                  <a:cubicBezTo>
                    <a:pt x="5775" y="10108"/>
                    <a:pt x="5811" y="10190"/>
                    <a:pt x="5811" y="10227"/>
                  </a:cubicBezTo>
                  <a:cubicBezTo>
                    <a:pt x="5811" y="10300"/>
                    <a:pt x="5848" y="10382"/>
                    <a:pt x="5848" y="10491"/>
                  </a:cubicBezTo>
                  <a:cubicBezTo>
                    <a:pt x="5930" y="10491"/>
                    <a:pt x="6003" y="10491"/>
                    <a:pt x="6076" y="10528"/>
                  </a:cubicBezTo>
                  <a:cubicBezTo>
                    <a:pt x="6040" y="10418"/>
                    <a:pt x="6040" y="10336"/>
                    <a:pt x="6040" y="10263"/>
                  </a:cubicBezTo>
                  <a:cubicBezTo>
                    <a:pt x="6003" y="10072"/>
                    <a:pt x="5967" y="9843"/>
                    <a:pt x="5884" y="9652"/>
                  </a:cubicBezTo>
                  <a:lnTo>
                    <a:pt x="5848" y="9506"/>
                  </a:lnTo>
                  <a:lnTo>
                    <a:pt x="5848" y="9424"/>
                  </a:lnTo>
                  <a:cubicBezTo>
                    <a:pt x="5930" y="9351"/>
                    <a:pt x="5967" y="9278"/>
                    <a:pt x="6076" y="9159"/>
                  </a:cubicBezTo>
                  <a:cubicBezTo>
                    <a:pt x="6158" y="9050"/>
                    <a:pt x="6231" y="8968"/>
                    <a:pt x="6268" y="8858"/>
                  </a:cubicBezTo>
                  <a:cubicBezTo>
                    <a:pt x="6423" y="8667"/>
                    <a:pt x="6532" y="8475"/>
                    <a:pt x="6651" y="8247"/>
                  </a:cubicBezTo>
                  <a:cubicBezTo>
                    <a:pt x="6797" y="8019"/>
                    <a:pt x="6879" y="7791"/>
                    <a:pt x="6952" y="7563"/>
                  </a:cubicBezTo>
                  <a:cubicBezTo>
                    <a:pt x="7070" y="7335"/>
                    <a:pt x="7107" y="7107"/>
                    <a:pt x="7180" y="6879"/>
                  </a:cubicBezTo>
                  <a:lnTo>
                    <a:pt x="7143" y="6842"/>
                  </a:lnTo>
                  <a:cubicBezTo>
                    <a:pt x="7107" y="6842"/>
                    <a:pt x="7107" y="6842"/>
                    <a:pt x="7107" y="6879"/>
                  </a:cubicBezTo>
                  <a:cubicBezTo>
                    <a:pt x="7107" y="6961"/>
                    <a:pt x="7070" y="7070"/>
                    <a:pt x="7025" y="7143"/>
                  </a:cubicBezTo>
                  <a:cubicBezTo>
                    <a:pt x="6952" y="7490"/>
                    <a:pt x="6760" y="7873"/>
                    <a:pt x="6569" y="8247"/>
                  </a:cubicBezTo>
                  <a:cubicBezTo>
                    <a:pt x="6459" y="8439"/>
                    <a:pt x="6304" y="8630"/>
                    <a:pt x="6158" y="8822"/>
                  </a:cubicBezTo>
                  <a:cubicBezTo>
                    <a:pt x="6076" y="8931"/>
                    <a:pt x="6003" y="9013"/>
                    <a:pt x="5930" y="9123"/>
                  </a:cubicBezTo>
                  <a:lnTo>
                    <a:pt x="5884" y="9159"/>
                  </a:lnTo>
                  <a:lnTo>
                    <a:pt x="5811" y="9278"/>
                  </a:lnTo>
                  <a:cubicBezTo>
                    <a:pt x="5738" y="8968"/>
                    <a:pt x="5620" y="8703"/>
                    <a:pt x="5547" y="8439"/>
                  </a:cubicBezTo>
                  <a:cubicBezTo>
                    <a:pt x="5355" y="7909"/>
                    <a:pt x="5127" y="7371"/>
                    <a:pt x="4863" y="6806"/>
                  </a:cubicBezTo>
                  <a:cubicBezTo>
                    <a:pt x="5018" y="6578"/>
                    <a:pt x="5127" y="6350"/>
                    <a:pt x="5246" y="6048"/>
                  </a:cubicBezTo>
                  <a:cubicBezTo>
                    <a:pt x="5355" y="5775"/>
                    <a:pt x="5474" y="5510"/>
                    <a:pt x="5510" y="5246"/>
                  </a:cubicBezTo>
                  <a:cubicBezTo>
                    <a:pt x="5583" y="4945"/>
                    <a:pt x="5656" y="4680"/>
                    <a:pt x="5656" y="4370"/>
                  </a:cubicBezTo>
                  <a:cubicBezTo>
                    <a:pt x="5702" y="4105"/>
                    <a:pt x="5702" y="3804"/>
                    <a:pt x="5702" y="3540"/>
                  </a:cubicBezTo>
                  <a:cubicBezTo>
                    <a:pt x="5702" y="3494"/>
                    <a:pt x="5656" y="3494"/>
                    <a:pt x="5656" y="3494"/>
                  </a:cubicBezTo>
                  <a:cubicBezTo>
                    <a:pt x="5620" y="3494"/>
                    <a:pt x="5620" y="3540"/>
                    <a:pt x="5620" y="3540"/>
                  </a:cubicBezTo>
                  <a:lnTo>
                    <a:pt x="5620" y="3841"/>
                  </a:lnTo>
                  <a:cubicBezTo>
                    <a:pt x="5620" y="4105"/>
                    <a:pt x="5583" y="4333"/>
                    <a:pt x="5583" y="4561"/>
                  </a:cubicBezTo>
                  <a:cubicBezTo>
                    <a:pt x="5547" y="4826"/>
                    <a:pt x="5474" y="5054"/>
                    <a:pt x="5428" y="5319"/>
                  </a:cubicBezTo>
                  <a:cubicBezTo>
                    <a:pt x="5355" y="5547"/>
                    <a:pt x="5282" y="5775"/>
                    <a:pt x="5200" y="5930"/>
                  </a:cubicBezTo>
                  <a:cubicBezTo>
                    <a:pt x="5091" y="6121"/>
                    <a:pt x="5018" y="6313"/>
                    <a:pt x="4899" y="6541"/>
                  </a:cubicBezTo>
                  <a:cubicBezTo>
                    <a:pt x="4863" y="6578"/>
                    <a:pt x="4826" y="6651"/>
                    <a:pt x="4790" y="6687"/>
                  </a:cubicBezTo>
                  <a:cubicBezTo>
                    <a:pt x="4708" y="6541"/>
                    <a:pt x="4635" y="6350"/>
                    <a:pt x="4562" y="6194"/>
                  </a:cubicBezTo>
                  <a:cubicBezTo>
                    <a:pt x="4215" y="5547"/>
                    <a:pt x="3832" y="4826"/>
                    <a:pt x="3339" y="4069"/>
                  </a:cubicBezTo>
                  <a:cubicBezTo>
                    <a:pt x="3303" y="3996"/>
                    <a:pt x="3266" y="3914"/>
                    <a:pt x="3230" y="3804"/>
                  </a:cubicBezTo>
                  <a:cubicBezTo>
                    <a:pt x="3266" y="3768"/>
                    <a:pt x="3303" y="3722"/>
                    <a:pt x="3303" y="3649"/>
                  </a:cubicBezTo>
                  <a:cubicBezTo>
                    <a:pt x="3339" y="3613"/>
                    <a:pt x="3376" y="3540"/>
                    <a:pt x="3376" y="3494"/>
                  </a:cubicBezTo>
                  <a:cubicBezTo>
                    <a:pt x="3458" y="3385"/>
                    <a:pt x="3494" y="3230"/>
                    <a:pt x="3494" y="3120"/>
                  </a:cubicBezTo>
                  <a:cubicBezTo>
                    <a:pt x="3567" y="2856"/>
                    <a:pt x="3604" y="2582"/>
                    <a:pt x="3649" y="2354"/>
                  </a:cubicBezTo>
                  <a:cubicBezTo>
                    <a:pt x="3686" y="1825"/>
                    <a:pt x="3686" y="1296"/>
                    <a:pt x="3604" y="757"/>
                  </a:cubicBezTo>
                  <a:lnTo>
                    <a:pt x="3531" y="757"/>
                  </a:lnTo>
                  <a:lnTo>
                    <a:pt x="3531" y="803"/>
                  </a:lnTo>
                  <a:cubicBezTo>
                    <a:pt x="3567" y="1140"/>
                    <a:pt x="3604" y="1487"/>
                    <a:pt x="3604" y="1825"/>
                  </a:cubicBezTo>
                  <a:cubicBezTo>
                    <a:pt x="3567" y="2016"/>
                    <a:pt x="3567" y="2244"/>
                    <a:pt x="3531" y="2436"/>
                  </a:cubicBezTo>
                  <a:cubicBezTo>
                    <a:pt x="3531" y="2545"/>
                    <a:pt x="3531" y="2627"/>
                    <a:pt x="3494" y="2737"/>
                  </a:cubicBezTo>
                  <a:cubicBezTo>
                    <a:pt x="3458" y="2810"/>
                    <a:pt x="3458" y="2929"/>
                    <a:pt x="3421" y="3002"/>
                  </a:cubicBezTo>
                  <a:cubicBezTo>
                    <a:pt x="3376" y="3157"/>
                    <a:pt x="3339" y="3312"/>
                    <a:pt x="3303" y="3421"/>
                  </a:cubicBezTo>
                  <a:cubicBezTo>
                    <a:pt x="3266" y="3458"/>
                    <a:pt x="3266" y="3494"/>
                    <a:pt x="3230" y="3540"/>
                  </a:cubicBezTo>
                  <a:lnTo>
                    <a:pt x="3193" y="3613"/>
                  </a:lnTo>
                  <a:lnTo>
                    <a:pt x="3193" y="3649"/>
                  </a:lnTo>
                  <a:lnTo>
                    <a:pt x="3148" y="3722"/>
                  </a:lnTo>
                  <a:cubicBezTo>
                    <a:pt x="3002" y="3494"/>
                    <a:pt x="2847" y="3266"/>
                    <a:pt x="2691" y="3038"/>
                  </a:cubicBezTo>
                  <a:cubicBezTo>
                    <a:pt x="2655" y="2965"/>
                    <a:pt x="2619" y="2929"/>
                    <a:pt x="2582" y="2856"/>
                  </a:cubicBezTo>
                  <a:lnTo>
                    <a:pt x="2546" y="2773"/>
                  </a:lnTo>
                  <a:lnTo>
                    <a:pt x="2390" y="2509"/>
                  </a:lnTo>
                  <a:lnTo>
                    <a:pt x="2354" y="2472"/>
                  </a:lnTo>
                  <a:cubicBezTo>
                    <a:pt x="2235" y="2317"/>
                    <a:pt x="2126" y="2171"/>
                    <a:pt x="2053" y="2016"/>
                  </a:cubicBezTo>
                  <a:lnTo>
                    <a:pt x="1971" y="1898"/>
                  </a:lnTo>
                  <a:lnTo>
                    <a:pt x="1779" y="1597"/>
                  </a:lnTo>
                  <a:cubicBezTo>
                    <a:pt x="1861" y="1369"/>
                    <a:pt x="1861" y="1177"/>
                    <a:pt x="1898" y="1031"/>
                  </a:cubicBezTo>
                  <a:lnTo>
                    <a:pt x="1898" y="757"/>
                  </a:lnTo>
                  <a:cubicBezTo>
                    <a:pt x="1898" y="721"/>
                    <a:pt x="1861" y="684"/>
                    <a:pt x="1861" y="648"/>
                  </a:cubicBezTo>
                  <a:lnTo>
                    <a:pt x="1861" y="493"/>
                  </a:lnTo>
                  <a:lnTo>
                    <a:pt x="1825" y="456"/>
                  </a:lnTo>
                  <a:lnTo>
                    <a:pt x="1779" y="456"/>
                  </a:lnTo>
                  <a:lnTo>
                    <a:pt x="1779" y="493"/>
                  </a:lnTo>
                  <a:cubicBezTo>
                    <a:pt x="1779" y="575"/>
                    <a:pt x="1825" y="648"/>
                    <a:pt x="1825" y="721"/>
                  </a:cubicBezTo>
                  <a:lnTo>
                    <a:pt x="1825" y="949"/>
                  </a:lnTo>
                  <a:cubicBezTo>
                    <a:pt x="1825" y="1068"/>
                    <a:pt x="1825" y="1177"/>
                    <a:pt x="1779" y="1259"/>
                  </a:cubicBezTo>
                  <a:cubicBezTo>
                    <a:pt x="1779" y="1369"/>
                    <a:pt x="1743" y="1442"/>
                    <a:pt x="1743" y="1524"/>
                  </a:cubicBezTo>
                  <a:cubicBezTo>
                    <a:pt x="1633" y="1332"/>
                    <a:pt x="1515" y="1177"/>
                    <a:pt x="1405" y="985"/>
                  </a:cubicBezTo>
                  <a:cubicBezTo>
                    <a:pt x="1250" y="721"/>
                    <a:pt x="1022" y="383"/>
                    <a:pt x="794" y="0"/>
                  </a:cubicBezTo>
                  <a:close/>
                </a:path>
              </a:pathLst>
            </a:custGeom>
            <a:solidFill>
              <a:srgbClr val="006B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0" name="Google Shape;6730;p79"/>
            <p:cNvSpPr/>
            <p:nvPr/>
          </p:nvSpPr>
          <p:spPr>
            <a:xfrm>
              <a:off x="1911696" y="3426799"/>
              <a:ext cx="13124" cy="15188"/>
            </a:xfrm>
            <a:custGeom>
              <a:avLst/>
              <a:gdLst/>
              <a:ahLst/>
              <a:cxnLst/>
              <a:rect l="l" t="t" r="r" b="b"/>
              <a:pathLst>
                <a:path w="229" h="265" extrusionOk="0">
                  <a:moveTo>
                    <a:pt x="146" y="0"/>
                  </a:moveTo>
                  <a:cubicBezTo>
                    <a:pt x="110" y="73"/>
                    <a:pt x="73" y="110"/>
                    <a:pt x="0" y="192"/>
                  </a:cubicBezTo>
                  <a:lnTo>
                    <a:pt x="0" y="265"/>
                  </a:lnTo>
                  <a:lnTo>
                    <a:pt x="73" y="265"/>
                  </a:lnTo>
                  <a:cubicBezTo>
                    <a:pt x="110" y="192"/>
                    <a:pt x="146" y="146"/>
                    <a:pt x="228" y="110"/>
                  </a:cubicBezTo>
                  <a:cubicBezTo>
                    <a:pt x="183" y="110"/>
                    <a:pt x="183" y="110"/>
                    <a:pt x="146" y="146"/>
                  </a:cubicBezTo>
                  <a:lnTo>
                    <a:pt x="146" y="73"/>
                  </a:lnTo>
                  <a:lnTo>
                    <a:pt x="146" y="37"/>
                  </a:lnTo>
                  <a:lnTo>
                    <a:pt x="146" y="0"/>
                  </a:lnTo>
                  <a:close/>
                </a:path>
              </a:pathLst>
            </a:custGeom>
            <a:solidFill>
              <a:srgbClr val="006B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1" name="Google Shape;6731;p79"/>
            <p:cNvSpPr/>
            <p:nvPr/>
          </p:nvSpPr>
          <p:spPr>
            <a:xfrm>
              <a:off x="1613096" y="2816634"/>
              <a:ext cx="309073" cy="629520"/>
            </a:xfrm>
            <a:custGeom>
              <a:avLst/>
              <a:gdLst/>
              <a:ahLst/>
              <a:cxnLst/>
              <a:rect l="l" t="t" r="r" b="b"/>
              <a:pathLst>
                <a:path w="5393" h="10984" extrusionOk="0">
                  <a:moveTo>
                    <a:pt x="37" y="0"/>
                  </a:moveTo>
                  <a:cubicBezTo>
                    <a:pt x="1" y="0"/>
                    <a:pt x="1" y="37"/>
                    <a:pt x="37" y="37"/>
                  </a:cubicBezTo>
                  <a:cubicBezTo>
                    <a:pt x="147" y="265"/>
                    <a:pt x="266" y="456"/>
                    <a:pt x="421" y="684"/>
                  </a:cubicBezTo>
                  <a:lnTo>
                    <a:pt x="457" y="803"/>
                  </a:lnTo>
                  <a:cubicBezTo>
                    <a:pt x="494" y="839"/>
                    <a:pt x="530" y="912"/>
                    <a:pt x="567" y="985"/>
                  </a:cubicBezTo>
                  <a:cubicBezTo>
                    <a:pt x="603" y="1031"/>
                    <a:pt x="649" y="1068"/>
                    <a:pt x="685" y="1140"/>
                  </a:cubicBezTo>
                  <a:lnTo>
                    <a:pt x="877" y="1487"/>
                  </a:lnTo>
                  <a:lnTo>
                    <a:pt x="1023" y="1715"/>
                  </a:lnTo>
                  <a:cubicBezTo>
                    <a:pt x="1141" y="1861"/>
                    <a:pt x="1251" y="2053"/>
                    <a:pt x="1333" y="2208"/>
                  </a:cubicBezTo>
                  <a:cubicBezTo>
                    <a:pt x="1442" y="2399"/>
                    <a:pt x="1561" y="2545"/>
                    <a:pt x="1670" y="2737"/>
                  </a:cubicBezTo>
                  <a:cubicBezTo>
                    <a:pt x="1789" y="2929"/>
                    <a:pt x="1899" y="3084"/>
                    <a:pt x="1971" y="3266"/>
                  </a:cubicBezTo>
                  <a:cubicBezTo>
                    <a:pt x="2054" y="3385"/>
                    <a:pt x="2090" y="3458"/>
                    <a:pt x="2163" y="3576"/>
                  </a:cubicBezTo>
                  <a:cubicBezTo>
                    <a:pt x="2473" y="4069"/>
                    <a:pt x="2701" y="4452"/>
                    <a:pt x="2929" y="4826"/>
                  </a:cubicBezTo>
                  <a:lnTo>
                    <a:pt x="2929" y="4863"/>
                  </a:lnTo>
                  <a:cubicBezTo>
                    <a:pt x="2966" y="4945"/>
                    <a:pt x="3039" y="5018"/>
                    <a:pt x="3075" y="5091"/>
                  </a:cubicBezTo>
                  <a:cubicBezTo>
                    <a:pt x="3230" y="5437"/>
                    <a:pt x="3386" y="5702"/>
                    <a:pt x="3531" y="5966"/>
                  </a:cubicBezTo>
                  <a:cubicBezTo>
                    <a:pt x="3568" y="6048"/>
                    <a:pt x="3614" y="6158"/>
                    <a:pt x="3650" y="6231"/>
                  </a:cubicBezTo>
                  <a:lnTo>
                    <a:pt x="3687" y="6231"/>
                  </a:lnTo>
                  <a:cubicBezTo>
                    <a:pt x="3842" y="6614"/>
                    <a:pt x="4024" y="6961"/>
                    <a:pt x="4143" y="7298"/>
                  </a:cubicBezTo>
                  <a:cubicBezTo>
                    <a:pt x="4298" y="7681"/>
                    <a:pt x="4444" y="8019"/>
                    <a:pt x="4562" y="8366"/>
                  </a:cubicBezTo>
                  <a:cubicBezTo>
                    <a:pt x="4599" y="8475"/>
                    <a:pt x="4635" y="8594"/>
                    <a:pt x="4672" y="8667"/>
                  </a:cubicBezTo>
                  <a:cubicBezTo>
                    <a:pt x="4790" y="8968"/>
                    <a:pt x="4863" y="9278"/>
                    <a:pt x="4936" y="9542"/>
                  </a:cubicBezTo>
                  <a:cubicBezTo>
                    <a:pt x="4982" y="9698"/>
                    <a:pt x="4982" y="9807"/>
                    <a:pt x="5018" y="9926"/>
                  </a:cubicBezTo>
                  <a:cubicBezTo>
                    <a:pt x="5018" y="9962"/>
                    <a:pt x="5055" y="10035"/>
                    <a:pt x="5055" y="10072"/>
                  </a:cubicBezTo>
                  <a:cubicBezTo>
                    <a:pt x="5055" y="10108"/>
                    <a:pt x="5091" y="10190"/>
                    <a:pt x="5091" y="10227"/>
                  </a:cubicBezTo>
                  <a:cubicBezTo>
                    <a:pt x="5091" y="10300"/>
                    <a:pt x="5128" y="10382"/>
                    <a:pt x="5128" y="10455"/>
                  </a:cubicBezTo>
                  <a:cubicBezTo>
                    <a:pt x="5128" y="10491"/>
                    <a:pt x="5128" y="10528"/>
                    <a:pt x="5164" y="10564"/>
                  </a:cubicBezTo>
                  <a:lnTo>
                    <a:pt x="5164" y="10756"/>
                  </a:lnTo>
                  <a:cubicBezTo>
                    <a:pt x="5210" y="10792"/>
                    <a:pt x="5210" y="10874"/>
                    <a:pt x="5210" y="10911"/>
                  </a:cubicBezTo>
                  <a:cubicBezTo>
                    <a:pt x="5210" y="10947"/>
                    <a:pt x="5247" y="10984"/>
                    <a:pt x="5320" y="10984"/>
                  </a:cubicBezTo>
                  <a:cubicBezTo>
                    <a:pt x="5356" y="10984"/>
                    <a:pt x="5393" y="10947"/>
                    <a:pt x="5393" y="10911"/>
                  </a:cubicBezTo>
                  <a:lnTo>
                    <a:pt x="5393" y="10792"/>
                  </a:lnTo>
                  <a:lnTo>
                    <a:pt x="5356" y="10792"/>
                  </a:lnTo>
                  <a:lnTo>
                    <a:pt x="5356" y="10719"/>
                  </a:lnTo>
                  <a:lnTo>
                    <a:pt x="5356" y="10683"/>
                  </a:lnTo>
                  <a:lnTo>
                    <a:pt x="5356" y="10646"/>
                  </a:lnTo>
                  <a:lnTo>
                    <a:pt x="5356" y="10564"/>
                  </a:lnTo>
                  <a:lnTo>
                    <a:pt x="5356" y="10528"/>
                  </a:lnTo>
                  <a:cubicBezTo>
                    <a:pt x="5320" y="10418"/>
                    <a:pt x="5320" y="10336"/>
                    <a:pt x="5320" y="10263"/>
                  </a:cubicBezTo>
                  <a:cubicBezTo>
                    <a:pt x="5283" y="10072"/>
                    <a:pt x="5247" y="9843"/>
                    <a:pt x="5164" y="9652"/>
                  </a:cubicBezTo>
                  <a:lnTo>
                    <a:pt x="5128" y="9506"/>
                  </a:lnTo>
                  <a:lnTo>
                    <a:pt x="5128" y="9424"/>
                  </a:lnTo>
                  <a:cubicBezTo>
                    <a:pt x="5091" y="9351"/>
                    <a:pt x="5091" y="9314"/>
                    <a:pt x="5091" y="9278"/>
                  </a:cubicBezTo>
                  <a:cubicBezTo>
                    <a:pt x="5018" y="8968"/>
                    <a:pt x="4900" y="8703"/>
                    <a:pt x="4827" y="8439"/>
                  </a:cubicBezTo>
                  <a:cubicBezTo>
                    <a:pt x="4635" y="7909"/>
                    <a:pt x="4407" y="7371"/>
                    <a:pt x="4143" y="6806"/>
                  </a:cubicBezTo>
                  <a:cubicBezTo>
                    <a:pt x="4106" y="6769"/>
                    <a:pt x="4106" y="6733"/>
                    <a:pt x="4070" y="6687"/>
                  </a:cubicBezTo>
                  <a:cubicBezTo>
                    <a:pt x="3988" y="6541"/>
                    <a:pt x="3915" y="6350"/>
                    <a:pt x="3842" y="6194"/>
                  </a:cubicBezTo>
                  <a:cubicBezTo>
                    <a:pt x="3495" y="5547"/>
                    <a:pt x="3112" y="4826"/>
                    <a:pt x="2619" y="4069"/>
                  </a:cubicBezTo>
                  <a:cubicBezTo>
                    <a:pt x="2619" y="4032"/>
                    <a:pt x="2583" y="3996"/>
                    <a:pt x="2546" y="3950"/>
                  </a:cubicBezTo>
                  <a:cubicBezTo>
                    <a:pt x="2510" y="3877"/>
                    <a:pt x="2473" y="3804"/>
                    <a:pt x="2428" y="3722"/>
                  </a:cubicBezTo>
                  <a:cubicBezTo>
                    <a:pt x="2282" y="3494"/>
                    <a:pt x="2127" y="3266"/>
                    <a:pt x="1971" y="3038"/>
                  </a:cubicBezTo>
                  <a:cubicBezTo>
                    <a:pt x="1935" y="2965"/>
                    <a:pt x="1899" y="2929"/>
                    <a:pt x="1862" y="2856"/>
                  </a:cubicBezTo>
                  <a:lnTo>
                    <a:pt x="1826" y="2773"/>
                  </a:lnTo>
                  <a:lnTo>
                    <a:pt x="1670" y="2509"/>
                  </a:lnTo>
                  <a:lnTo>
                    <a:pt x="1634" y="2472"/>
                  </a:lnTo>
                  <a:cubicBezTo>
                    <a:pt x="1515" y="2317"/>
                    <a:pt x="1406" y="2171"/>
                    <a:pt x="1333" y="2016"/>
                  </a:cubicBezTo>
                  <a:lnTo>
                    <a:pt x="1251" y="1898"/>
                  </a:lnTo>
                  <a:lnTo>
                    <a:pt x="1059" y="1597"/>
                  </a:lnTo>
                  <a:cubicBezTo>
                    <a:pt x="1059" y="1560"/>
                    <a:pt x="1023" y="1560"/>
                    <a:pt x="1023" y="1524"/>
                  </a:cubicBezTo>
                  <a:cubicBezTo>
                    <a:pt x="913" y="1332"/>
                    <a:pt x="795" y="1177"/>
                    <a:pt x="685" y="985"/>
                  </a:cubicBezTo>
                  <a:cubicBezTo>
                    <a:pt x="530" y="721"/>
                    <a:pt x="302" y="383"/>
                    <a:pt x="74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2" name="Google Shape;6732;p79"/>
            <p:cNvSpPr/>
            <p:nvPr/>
          </p:nvSpPr>
          <p:spPr>
            <a:xfrm>
              <a:off x="1843723" y="3016889"/>
              <a:ext cx="54903" cy="191424"/>
            </a:xfrm>
            <a:custGeom>
              <a:avLst/>
              <a:gdLst/>
              <a:ahLst/>
              <a:cxnLst/>
              <a:rect l="l" t="t" r="r" b="b"/>
              <a:pathLst>
                <a:path w="958" h="3340" extrusionOk="0">
                  <a:moveTo>
                    <a:pt x="912" y="0"/>
                  </a:moveTo>
                  <a:cubicBezTo>
                    <a:pt x="876" y="0"/>
                    <a:pt x="876" y="46"/>
                    <a:pt x="876" y="46"/>
                  </a:cubicBezTo>
                  <a:lnTo>
                    <a:pt x="876" y="347"/>
                  </a:lnTo>
                  <a:cubicBezTo>
                    <a:pt x="876" y="611"/>
                    <a:pt x="839" y="839"/>
                    <a:pt x="839" y="1067"/>
                  </a:cubicBezTo>
                  <a:cubicBezTo>
                    <a:pt x="803" y="1332"/>
                    <a:pt x="730" y="1560"/>
                    <a:pt x="684" y="1825"/>
                  </a:cubicBezTo>
                  <a:cubicBezTo>
                    <a:pt x="611" y="2053"/>
                    <a:pt x="538" y="2281"/>
                    <a:pt x="456" y="2436"/>
                  </a:cubicBezTo>
                  <a:cubicBezTo>
                    <a:pt x="347" y="2627"/>
                    <a:pt x="274" y="2819"/>
                    <a:pt x="155" y="3047"/>
                  </a:cubicBezTo>
                  <a:cubicBezTo>
                    <a:pt x="119" y="3084"/>
                    <a:pt x="82" y="3120"/>
                    <a:pt x="82" y="3157"/>
                  </a:cubicBezTo>
                  <a:cubicBezTo>
                    <a:pt x="46" y="3193"/>
                    <a:pt x="46" y="3239"/>
                    <a:pt x="0" y="3239"/>
                  </a:cubicBezTo>
                  <a:lnTo>
                    <a:pt x="0" y="3275"/>
                  </a:lnTo>
                  <a:cubicBezTo>
                    <a:pt x="0" y="3312"/>
                    <a:pt x="0" y="3312"/>
                    <a:pt x="46" y="3312"/>
                  </a:cubicBezTo>
                  <a:cubicBezTo>
                    <a:pt x="46" y="3330"/>
                    <a:pt x="55" y="3339"/>
                    <a:pt x="69" y="3339"/>
                  </a:cubicBezTo>
                  <a:cubicBezTo>
                    <a:pt x="82" y="3339"/>
                    <a:pt x="100" y="3330"/>
                    <a:pt x="119" y="3312"/>
                  </a:cubicBezTo>
                  <a:cubicBezTo>
                    <a:pt x="274" y="3084"/>
                    <a:pt x="383" y="2856"/>
                    <a:pt x="502" y="2554"/>
                  </a:cubicBezTo>
                  <a:cubicBezTo>
                    <a:pt x="611" y="2281"/>
                    <a:pt x="730" y="2016"/>
                    <a:pt x="766" y="1752"/>
                  </a:cubicBezTo>
                  <a:cubicBezTo>
                    <a:pt x="839" y="1451"/>
                    <a:pt x="912" y="1186"/>
                    <a:pt x="912" y="876"/>
                  </a:cubicBezTo>
                  <a:cubicBezTo>
                    <a:pt x="958" y="611"/>
                    <a:pt x="958" y="310"/>
                    <a:pt x="958" y="46"/>
                  </a:cubicBezTo>
                  <a:cubicBezTo>
                    <a:pt x="958" y="0"/>
                    <a:pt x="912" y="0"/>
                    <a:pt x="912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3" name="Google Shape;6733;p79"/>
            <p:cNvSpPr/>
            <p:nvPr/>
          </p:nvSpPr>
          <p:spPr>
            <a:xfrm>
              <a:off x="1898571" y="3208776"/>
              <a:ext cx="84761" cy="150617"/>
            </a:xfrm>
            <a:custGeom>
              <a:avLst/>
              <a:gdLst/>
              <a:ahLst/>
              <a:cxnLst/>
              <a:rect l="l" t="t" r="r" b="b"/>
              <a:pathLst>
                <a:path w="1479" h="2628" extrusionOk="0">
                  <a:moveTo>
                    <a:pt x="1442" y="0"/>
                  </a:moveTo>
                  <a:cubicBezTo>
                    <a:pt x="1406" y="0"/>
                    <a:pt x="1406" y="0"/>
                    <a:pt x="1406" y="37"/>
                  </a:cubicBezTo>
                  <a:cubicBezTo>
                    <a:pt x="1406" y="119"/>
                    <a:pt x="1369" y="228"/>
                    <a:pt x="1324" y="301"/>
                  </a:cubicBezTo>
                  <a:cubicBezTo>
                    <a:pt x="1251" y="648"/>
                    <a:pt x="1059" y="1031"/>
                    <a:pt x="868" y="1405"/>
                  </a:cubicBezTo>
                  <a:cubicBezTo>
                    <a:pt x="758" y="1597"/>
                    <a:pt x="603" y="1788"/>
                    <a:pt x="457" y="1980"/>
                  </a:cubicBezTo>
                  <a:cubicBezTo>
                    <a:pt x="375" y="2089"/>
                    <a:pt x="302" y="2171"/>
                    <a:pt x="229" y="2281"/>
                  </a:cubicBezTo>
                  <a:lnTo>
                    <a:pt x="183" y="2317"/>
                  </a:lnTo>
                  <a:lnTo>
                    <a:pt x="110" y="2399"/>
                  </a:lnTo>
                  <a:cubicBezTo>
                    <a:pt x="74" y="2436"/>
                    <a:pt x="37" y="2472"/>
                    <a:pt x="37" y="2509"/>
                  </a:cubicBezTo>
                  <a:cubicBezTo>
                    <a:pt x="1" y="2545"/>
                    <a:pt x="1" y="2582"/>
                    <a:pt x="37" y="2627"/>
                  </a:cubicBezTo>
                  <a:lnTo>
                    <a:pt x="110" y="2627"/>
                  </a:lnTo>
                  <a:lnTo>
                    <a:pt x="147" y="2582"/>
                  </a:lnTo>
                  <a:cubicBezTo>
                    <a:pt x="229" y="2509"/>
                    <a:pt x="266" y="2436"/>
                    <a:pt x="375" y="2317"/>
                  </a:cubicBezTo>
                  <a:cubicBezTo>
                    <a:pt x="457" y="2208"/>
                    <a:pt x="530" y="2126"/>
                    <a:pt x="567" y="2016"/>
                  </a:cubicBezTo>
                  <a:cubicBezTo>
                    <a:pt x="722" y="1825"/>
                    <a:pt x="831" y="1633"/>
                    <a:pt x="950" y="1405"/>
                  </a:cubicBezTo>
                  <a:cubicBezTo>
                    <a:pt x="1096" y="1177"/>
                    <a:pt x="1178" y="949"/>
                    <a:pt x="1251" y="721"/>
                  </a:cubicBezTo>
                  <a:cubicBezTo>
                    <a:pt x="1369" y="493"/>
                    <a:pt x="1406" y="265"/>
                    <a:pt x="1479" y="37"/>
                  </a:cubicBezTo>
                  <a:lnTo>
                    <a:pt x="1442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4" name="Google Shape;6734;p79"/>
            <p:cNvSpPr/>
            <p:nvPr/>
          </p:nvSpPr>
          <p:spPr>
            <a:xfrm>
              <a:off x="1750131" y="2860021"/>
              <a:ext cx="32953" cy="176752"/>
            </a:xfrm>
            <a:custGeom>
              <a:avLst/>
              <a:gdLst/>
              <a:ahLst/>
              <a:cxnLst/>
              <a:rect l="l" t="t" r="r" b="b"/>
              <a:pathLst>
                <a:path w="575" h="3084" extrusionOk="0">
                  <a:moveTo>
                    <a:pt x="420" y="0"/>
                  </a:moveTo>
                  <a:lnTo>
                    <a:pt x="420" y="46"/>
                  </a:lnTo>
                  <a:cubicBezTo>
                    <a:pt x="456" y="383"/>
                    <a:pt x="493" y="730"/>
                    <a:pt x="493" y="1068"/>
                  </a:cubicBezTo>
                  <a:cubicBezTo>
                    <a:pt x="456" y="1259"/>
                    <a:pt x="456" y="1487"/>
                    <a:pt x="420" y="1679"/>
                  </a:cubicBezTo>
                  <a:cubicBezTo>
                    <a:pt x="420" y="1788"/>
                    <a:pt x="420" y="1870"/>
                    <a:pt x="383" y="1980"/>
                  </a:cubicBezTo>
                  <a:cubicBezTo>
                    <a:pt x="347" y="2053"/>
                    <a:pt x="347" y="2172"/>
                    <a:pt x="310" y="2245"/>
                  </a:cubicBezTo>
                  <a:cubicBezTo>
                    <a:pt x="265" y="2400"/>
                    <a:pt x="228" y="2555"/>
                    <a:pt x="192" y="2664"/>
                  </a:cubicBezTo>
                  <a:cubicBezTo>
                    <a:pt x="155" y="2701"/>
                    <a:pt x="155" y="2737"/>
                    <a:pt x="119" y="2783"/>
                  </a:cubicBezTo>
                  <a:lnTo>
                    <a:pt x="82" y="2856"/>
                  </a:lnTo>
                  <a:lnTo>
                    <a:pt x="82" y="2892"/>
                  </a:lnTo>
                  <a:lnTo>
                    <a:pt x="37" y="2965"/>
                  </a:lnTo>
                  <a:lnTo>
                    <a:pt x="37" y="3011"/>
                  </a:lnTo>
                  <a:cubicBezTo>
                    <a:pt x="0" y="3047"/>
                    <a:pt x="37" y="3084"/>
                    <a:pt x="37" y="3084"/>
                  </a:cubicBezTo>
                  <a:lnTo>
                    <a:pt x="119" y="3084"/>
                  </a:lnTo>
                  <a:lnTo>
                    <a:pt x="119" y="3047"/>
                  </a:lnTo>
                  <a:cubicBezTo>
                    <a:pt x="155" y="3011"/>
                    <a:pt x="192" y="2965"/>
                    <a:pt x="192" y="2892"/>
                  </a:cubicBezTo>
                  <a:cubicBezTo>
                    <a:pt x="228" y="2856"/>
                    <a:pt x="265" y="2783"/>
                    <a:pt x="265" y="2737"/>
                  </a:cubicBezTo>
                  <a:cubicBezTo>
                    <a:pt x="347" y="2628"/>
                    <a:pt x="383" y="2473"/>
                    <a:pt x="383" y="2363"/>
                  </a:cubicBezTo>
                  <a:cubicBezTo>
                    <a:pt x="456" y="2099"/>
                    <a:pt x="493" y="1825"/>
                    <a:pt x="538" y="1597"/>
                  </a:cubicBezTo>
                  <a:cubicBezTo>
                    <a:pt x="575" y="1068"/>
                    <a:pt x="575" y="539"/>
                    <a:pt x="493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5" name="Google Shape;6735;p79"/>
            <p:cNvSpPr/>
            <p:nvPr/>
          </p:nvSpPr>
          <p:spPr>
            <a:xfrm>
              <a:off x="1669606" y="2842769"/>
              <a:ext cx="11004" cy="67514"/>
            </a:xfrm>
            <a:custGeom>
              <a:avLst/>
              <a:gdLst/>
              <a:ahLst/>
              <a:cxnLst/>
              <a:rect l="l" t="t" r="r" b="b"/>
              <a:pathLst>
                <a:path w="192" h="1178" extrusionOk="0">
                  <a:moveTo>
                    <a:pt x="73" y="0"/>
                  </a:moveTo>
                  <a:lnTo>
                    <a:pt x="73" y="37"/>
                  </a:lnTo>
                  <a:cubicBezTo>
                    <a:pt x="73" y="119"/>
                    <a:pt x="119" y="192"/>
                    <a:pt x="119" y="265"/>
                  </a:cubicBezTo>
                  <a:lnTo>
                    <a:pt x="119" y="493"/>
                  </a:lnTo>
                  <a:cubicBezTo>
                    <a:pt x="119" y="612"/>
                    <a:pt x="119" y="721"/>
                    <a:pt x="73" y="803"/>
                  </a:cubicBezTo>
                  <a:cubicBezTo>
                    <a:pt x="73" y="913"/>
                    <a:pt x="37" y="949"/>
                    <a:pt x="37" y="1031"/>
                  </a:cubicBezTo>
                  <a:lnTo>
                    <a:pt x="37" y="1104"/>
                  </a:lnTo>
                  <a:cubicBezTo>
                    <a:pt x="0" y="1141"/>
                    <a:pt x="37" y="1141"/>
                    <a:pt x="37" y="1177"/>
                  </a:cubicBezTo>
                  <a:lnTo>
                    <a:pt x="73" y="1141"/>
                  </a:lnTo>
                  <a:cubicBezTo>
                    <a:pt x="155" y="913"/>
                    <a:pt x="155" y="721"/>
                    <a:pt x="192" y="575"/>
                  </a:cubicBezTo>
                  <a:lnTo>
                    <a:pt x="192" y="301"/>
                  </a:lnTo>
                  <a:cubicBezTo>
                    <a:pt x="192" y="265"/>
                    <a:pt x="155" y="228"/>
                    <a:pt x="155" y="192"/>
                  </a:cubicBezTo>
                  <a:lnTo>
                    <a:pt x="155" y="37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6" name="Google Shape;6736;p79"/>
            <p:cNvSpPr/>
            <p:nvPr/>
          </p:nvSpPr>
          <p:spPr>
            <a:xfrm>
              <a:off x="1591145" y="2840648"/>
              <a:ext cx="61264" cy="41380"/>
            </a:xfrm>
            <a:custGeom>
              <a:avLst/>
              <a:gdLst/>
              <a:ahLst/>
              <a:cxnLst/>
              <a:rect l="l" t="t" r="r" b="b"/>
              <a:pathLst>
                <a:path w="1069" h="722" extrusionOk="0">
                  <a:moveTo>
                    <a:pt x="1" y="1"/>
                  </a:moveTo>
                  <a:lnTo>
                    <a:pt x="1" y="37"/>
                  </a:lnTo>
                  <a:lnTo>
                    <a:pt x="37" y="74"/>
                  </a:lnTo>
                  <a:cubicBezTo>
                    <a:pt x="156" y="156"/>
                    <a:pt x="348" y="302"/>
                    <a:pt x="530" y="420"/>
                  </a:cubicBezTo>
                  <a:cubicBezTo>
                    <a:pt x="612" y="493"/>
                    <a:pt x="722" y="530"/>
                    <a:pt x="804" y="612"/>
                  </a:cubicBezTo>
                  <a:cubicBezTo>
                    <a:pt x="877" y="649"/>
                    <a:pt x="950" y="685"/>
                    <a:pt x="1032" y="721"/>
                  </a:cubicBezTo>
                  <a:lnTo>
                    <a:pt x="1068" y="721"/>
                  </a:lnTo>
                  <a:lnTo>
                    <a:pt x="1068" y="685"/>
                  </a:lnTo>
                  <a:lnTo>
                    <a:pt x="1068" y="649"/>
                  </a:lnTo>
                  <a:cubicBezTo>
                    <a:pt x="1032" y="649"/>
                    <a:pt x="1032" y="649"/>
                    <a:pt x="986" y="612"/>
                  </a:cubicBezTo>
                  <a:cubicBezTo>
                    <a:pt x="950" y="612"/>
                    <a:pt x="950" y="612"/>
                    <a:pt x="913" y="566"/>
                  </a:cubicBezTo>
                  <a:cubicBezTo>
                    <a:pt x="758" y="493"/>
                    <a:pt x="612" y="420"/>
                    <a:pt x="457" y="302"/>
                  </a:cubicBezTo>
                  <a:cubicBezTo>
                    <a:pt x="348" y="229"/>
                    <a:pt x="192" y="110"/>
                    <a:pt x="74" y="1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7" name="Google Shape;6737;p79"/>
            <p:cNvSpPr/>
            <p:nvPr/>
          </p:nvSpPr>
          <p:spPr>
            <a:xfrm>
              <a:off x="1571830" y="2949430"/>
              <a:ext cx="169981" cy="72214"/>
            </a:xfrm>
            <a:custGeom>
              <a:avLst/>
              <a:gdLst/>
              <a:ahLst/>
              <a:cxnLst/>
              <a:rect l="l" t="t" r="r" b="b"/>
              <a:pathLst>
                <a:path w="2966" h="1260" extrusionOk="0">
                  <a:moveTo>
                    <a:pt x="37" y="0"/>
                  </a:moveTo>
                  <a:lnTo>
                    <a:pt x="0" y="37"/>
                  </a:lnTo>
                  <a:lnTo>
                    <a:pt x="0" y="82"/>
                  </a:lnTo>
                  <a:cubicBezTo>
                    <a:pt x="228" y="228"/>
                    <a:pt x="456" y="347"/>
                    <a:pt x="685" y="456"/>
                  </a:cubicBezTo>
                  <a:cubicBezTo>
                    <a:pt x="794" y="539"/>
                    <a:pt x="913" y="575"/>
                    <a:pt x="1022" y="648"/>
                  </a:cubicBezTo>
                  <a:cubicBezTo>
                    <a:pt x="1177" y="685"/>
                    <a:pt x="1287" y="767"/>
                    <a:pt x="1405" y="803"/>
                  </a:cubicBezTo>
                  <a:cubicBezTo>
                    <a:pt x="1670" y="913"/>
                    <a:pt x="1898" y="995"/>
                    <a:pt x="2162" y="1068"/>
                  </a:cubicBezTo>
                  <a:cubicBezTo>
                    <a:pt x="2317" y="1104"/>
                    <a:pt x="2427" y="1141"/>
                    <a:pt x="2546" y="1177"/>
                  </a:cubicBezTo>
                  <a:cubicBezTo>
                    <a:pt x="2655" y="1223"/>
                    <a:pt x="2774" y="1223"/>
                    <a:pt x="2883" y="1259"/>
                  </a:cubicBezTo>
                  <a:cubicBezTo>
                    <a:pt x="2920" y="1259"/>
                    <a:pt x="2965" y="1223"/>
                    <a:pt x="2965" y="1177"/>
                  </a:cubicBezTo>
                  <a:cubicBezTo>
                    <a:pt x="2965" y="1141"/>
                    <a:pt x="2965" y="1104"/>
                    <a:pt x="2920" y="1104"/>
                  </a:cubicBezTo>
                  <a:cubicBezTo>
                    <a:pt x="2883" y="1104"/>
                    <a:pt x="2847" y="1104"/>
                    <a:pt x="2774" y="1068"/>
                  </a:cubicBezTo>
                  <a:lnTo>
                    <a:pt x="2655" y="1068"/>
                  </a:lnTo>
                  <a:cubicBezTo>
                    <a:pt x="2546" y="1031"/>
                    <a:pt x="2427" y="995"/>
                    <a:pt x="2317" y="995"/>
                  </a:cubicBezTo>
                  <a:cubicBezTo>
                    <a:pt x="2089" y="913"/>
                    <a:pt x="1898" y="876"/>
                    <a:pt x="1706" y="803"/>
                  </a:cubicBezTo>
                  <a:cubicBezTo>
                    <a:pt x="1478" y="721"/>
                    <a:pt x="1287" y="648"/>
                    <a:pt x="1095" y="575"/>
                  </a:cubicBezTo>
                  <a:cubicBezTo>
                    <a:pt x="949" y="493"/>
                    <a:pt x="757" y="420"/>
                    <a:pt x="566" y="347"/>
                  </a:cubicBezTo>
                  <a:cubicBezTo>
                    <a:pt x="374" y="228"/>
                    <a:pt x="228" y="119"/>
                    <a:pt x="37" y="37"/>
                  </a:cubicBezTo>
                  <a:lnTo>
                    <a:pt x="37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8" name="Google Shape;6738;p79"/>
            <p:cNvSpPr/>
            <p:nvPr/>
          </p:nvSpPr>
          <p:spPr>
            <a:xfrm>
              <a:off x="1619400" y="3084864"/>
              <a:ext cx="207118" cy="88892"/>
            </a:xfrm>
            <a:custGeom>
              <a:avLst/>
              <a:gdLst/>
              <a:ahLst/>
              <a:cxnLst/>
              <a:rect l="l" t="t" r="r" b="b"/>
              <a:pathLst>
                <a:path w="3614" h="1551" extrusionOk="0">
                  <a:moveTo>
                    <a:pt x="37" y="0"/>
                  </a:moveTo>
                  <a:lnTo>
                    <a:pt x="0" y="37"/>
                  </a:lnTo>
                  <a:cubicBezTo>
                    <a:pt x="0" y="37"/>
                    <a:pt x="0" y="73"/>
                    <a:pt x="37" y="73"/>
                  </a:cubicBezTo>
                  <a:cubicBezTo>
                    <a:pt x="265" y="265"/>
                    <a:pt x="575" y="456"/>
                    <a:pt x="876" y="566"/>
                  </a:cubicBezTo>
                  <a:cubicBezTo>
                    <a:pt x="1141" y="721"/>
                    <a:pt x="1405" y="830"/>
                    <a:pt x="1752" y="949"/>
                  </a:cubicBezTo>
                  <a:cubicBezTo>
                    <a:pt x="2053" y="1095"/>
                    <a:pt x="2400" y="1177"/>
                    <a:pt x="2628" y="1286"/>
                  </a:cubicBezTo>
                  <a:lnTo>
                    <a:pt x="2774" y="1323"/>
                  </a:lnTo>
                  <a:lnTo>
                    <a:pt x="3084" y="1405"/>
                  </a:lnTo>
                  <a:cubicBezTo>
                    <a:pt x="3193" y="1441"/>
                    <a:pt x="3312" y="1478"/>
                    <a:pt x="3421" y="1514"/>
                  </a:cubicBezTo>
                  <a:lnTo>
                    <a:pt x="3577" y="1551"/>
                  </a:lnTo>
                  <a:lnTo>
                    <a:pt x="3613" y="1551"/>
                  </a:lnTo>
                  <a:cubicBezTo>
                    <a:pt x="3613" y="1514"/>
                    <a:pt x="3613" y="1478"/>
                    <a:pt x="3577" y="1478"/>
                  </a:cubicBezTo>
                  <a:cubicBezTo>
                    <a:pt x="3540" y="1478"/>
                    <a:pt x="3540" y="1441"/>
                    <a:pt x="3504" y="1441"/>
                  </a:cubicBezTo>
                  <a:cubicBezTo>
                    <a:pt x="3312" y="1405"/>
                    <a:pt x="3120" y="1323"/>
                    <a:pt x="2929" y="1286"/>
                  </a:cubicBezTo>
                  <a:lnTo>
                    <a:pt x="2892" y="1250"/>
                  </a:lnTo>
                  <a:cubicBezTo>
                    <a:pt x="2664" y="1177"/>
                    <a:pt x="2436" y="1095"/>
                    <a:pt x="2172" y="1022"/>
                  </a:cubicBezTo>
                  <a:cubicBezTo>
                    <a:pt x="1907" y="949"/>
                    <a:pt x="1716" y="867"/>
                    <a:pt x="1487" y="794"/>
                  </a:cubicBezTo>
                  <a:cubicBezTo>
                    <a:pt x="1259" y="721"/>
                    <a:pt x="1068" y="602"/>
                    <a:pt x="876" y="529"/>
                  </a:cubicBezTo>
                  <a:cubicBezTo>
                    <a:pt x="721" y="456"/>
                    <a:pt x="575" y="374"/>
                    <a:pt x="457" y="265"/>
                  </a:cubicBezTo>
                  <a:cubicBezTo>
                    <a:pt x="311" y="183"/>
                    <a:pt x="192" y="110"/>
                    <a:pt x="83" y="37"/>
                  </a:cubicBezTo>
                  <a:lnTo>
                    <a:pt x="37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9" name="Google Shape;6739;p79"/>
            <p:cNvSpPr/>
            <p:nvPr/>
          </p:nvSpPr>
          <p:spPr>
            <a:xfrm>
              <a:off x="1673790" y="3230728"/>
              <a:ext cx="213881" cy="84765"/>
            </a:xfrm>
            <a:custGeom>
              <a:avLst/>
              <a:gdLst/>
              <a:ahLst/>
              <a:cxnLst/>
              <a:rect l="l" t="t" r="r" b="b"/>
              <a:pathLst>
                <a:path w="3732" h="1479" extrusionOk="0">
                  <a:moveTo>
                    <a:pt x="0" y="0"/>
                  </a:moveTo>
                  <a:lnTo>
                    <a:pt x="0" y="37"/>
                  </a:lnTo>
                  <a:cubicBezTo>
                    <a:pt x="310" y="228"/>
                    <a:pt x="575" y="374"/>
                    <a:pt x="876" y="529"/>
                  </a:cubicBezTo>
                  <a:cubicBezTo>
                    <a:pt x="1186" y="648"/>
                    <a:pt x="1487" y="757"/>
                    <a:pt x="1788" y="913"/>
                  </a:cubicBezTo>
                  <a:cubicBezTo>
                    <a:pt x="2053" y="986"/>
                    <a:pt x="2363" y="1104"/>
                    <a:pt x="2701" y="1214"/>
                  </a:cubicBezTo>
                  <a:cubicBezTo>
                    <a:pt x="2856" y="1250"/>
                    <a:pt x="3011" y="1287"/>
                    <a:pt x="3193" y="1369"/>
                  </a:cubicBezTo>
                  <a:cubicBezTo>
                    <a:pt x="3275" y="1369"/>
                    <a:pt x="3348" y="1405"/>
                    <a:pt x="3421" y="1405"/>
                  </a:cubicBezTo>
                  <a:cubicBezTo>
                    <a:pt x="3503" y="1442"/>
                    <a:pt x="3540" y="1442"/>
                    <a:pt x="3613" y="1442"/>
                  </a:cubicBezTo>
                  <a:lnTo>
                    <a:pt x="3649" y="1478"/>
                  </a:lnTo>
                  <a:cubicBezTo>
                    <a:pt x="3695" y="1478"/>
                    <a:pt x="3695" y="1478"/>
                    <a:pt x="3695" y="1442"/>
                  </a:cubicBezTo>
                  <a:cubicBezTo>
                    <a:pt x="3731" y="1442"/>
                    <a:pt x="3731" y="1442"/>
                    <a:pt x="3731" y="1405"/>
                  </a:cubicBezTo>
                  <a:cubicBezTo>
                    <a:pt x="3731" y="1369"/>
                    <a:pt x="3731" y="1369"/>
                    <a:pt x="3695" y="1332"/>
                  </a:cubicBezTo>
                  <a:cubicBezTo>
                    <a:pt x="3649" y="1332"/>
                    <a:pt x="3613" y="1332"/>
                    <a:pt x="3576" y="1287"/>
                  </a:cubicBezTo>
                  <a:lnTo>
                    <a:pt x="3467" y="1287"/>
                  </a:lnTo>
                  <a:lnTo>
                    <a:pt x="3312" y="1250"/>
                  </a:lnTo>
                  <a:lnTo>
                    <a:pt x="3275" y="1214"/>
                  </a:lnTo>
                  <a:lnTo>
                    <a:pt x="3193" y="1214"/>
                  </a:lnTo>
                  <a:cubicBezTo>
                    <a:pt x="3084" y="1177"/>
                    <a:pt x="2965" y="1141"/>
                    <a:pt x="2892" y="1141"/>
                  </a:cubicBezTo>
                  <a:cubicBezTo>
                    <a:pt x="2628" y="1059"/>
                    <a:pt x="2363" y="986"/>
                    <a:pt x="2098" y="913"/>
                  </a:cubicBezTo>
                  <a:cubicBezTo>
                    <a:pt x="1825" y="794"/>
                    <a:pt x="1560" y="721"/>
                    <a:pt x="1369" y="648"/>
                  </a:cubicBezTo>
                  <a:cubicBezTo>
                    <a:pt x="1104" y="529"/>
                    <a:pt x="840" y="420"/>
                    <a:pt x="611" y="301"/>
                  </a:cubicBezTo>
                  <a:cubicBezTo>
                    <a:pt x="420" y="192"/>
                    <a:pt x="228" y="110"/>
                    <a:pt x="46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0" name="Google Shape;6740;p79"/>
            <p:cNvSpPr/>
            <p:nvPr/>
          </p:nvSpPr>
          <p:spPr>
            <a:xfrm>
              <a:off x="1772082" y="3350457"/>
              <a:ext cx="139664" cy="43443"/>
            </a:xfrm>
            <a:custGeom>
              <a:avLst/>
              <a:gdLst/>
              <a:ahLst/>
              <a:cxnLst/>
              <a:rect l="l" t="t" r="r" b="b"/>
              <a:pathLst>
                <a:path w="2437" h="758" extrusionOk="0">
                  <a:moveTo>
                    <a:pt x="0" y="0"/>
                  </a:moveTo>
                  <a:lnTo>
                    <a:pt x="0" y="37"/>
                  </a:lnTo>
                  <a:lnTo>
                    <a:pt x="37" y="73"/>
                  </a:lnTo>
                  <a:cubicBezTo>
                    <a:pt x="338" y="265"/>
                    <a:pt x="721" y="420"/>
                    <a:pt x="1141" y="529"/>
                  </a:cubicBezTo>
                  <a:cubicBezTo>
                    <a:pt x="1369" y="612"/>
                    <a:pt x="1560" y="648"/>
                    <a:pt x="1752" y="685"/>
                  </a:cubicBezTo>
                  <a:cubicBezTo>
                    <a:pt x="1861" y="685"/>
                    <a:pt x="1980" y="721"/>
                    <a:pt x="2089" y="721"/>
                  </a:cubicBezTo>
                  <a:cubicBezTo>
                    <a:pt x="2126" y="721"/>
                    <a:pt x="2208" y="758"/>
                    <a:pt x="2281" y="758"/>
                  </a:cubicBezTo>
                  <a:lnTo>
                    <a:pt x="2354" y="758"/>
                  </a:lnTo>
                  <a:cubicBezTo>
                    <a:pt x="2390" y="758"/>
                    <a:pt x="2436" y="721"/>
                    <a:pt x="2436" y="721"/>
                  </a:cubicBezTo>
                  <a:lnTo>
                    <a:pt x="2390" y="685"/>
                  </a:lnTo>
                  <a:cubicBezTo>
                    <a:pt x="2390" y="648"/>
                    <a:pt x="2390" y="648"/>
                    <a:pt x="2354" y="648"/>
                  </a:cubicBezTo>
                  <a:lnTo>
                    <a:pt x="2244" y="648"/>
                  </a:lnTo>
                  <a:lnTo>
                    <a:pt x="2162" y="612"/>
                  </a:lnTo>
                  <a:lnTo>
                    <a:pt x="2053" y="612"/>
                  </a:lnTo>
                  <a:cubicBezTo>
                    <a:pt x="2016" y="612"/>
                    <a:pt x="1934" y="612"/>
                    <a:pt x="1898" y="566"/>
                  </a:cubicBezTo>
                  <a:cubicBezTo>
                    <a:pt x="1706" y="529"/>
                    <a:pt x="1560" y="529"/>
                    <a:pt x="1405" y="493"/>
                  </a:cubicBezTo>
                  <a:cubicBezTo>
                    <a:pt x="1177" y="457"/>
                    <a:pt x="986" y="384"/>
                    <a:pt x="794" y="338"/>
                  </a:cubicBezTo>
                  <a:cubicBezTo>
                    <a:pt x="566" y="265"/>
                    <a:pt x="420" y="192"/>
                    <a:pt x="228" y="110"/>
                  </a:cubicBezTo>
                  <a:cubicBezTo>
                    <a:pt x="192" y="73"/>
                    <a:pt x="110" y="37"/>
                    <a:pt x="73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1" name="Google Shape;6741;p79"/>
            <p:cNvSpPr/>
            <p:nvPr/>
          </p:nvSpPr>
          <p:spPr>
            <a:xfrm>
              <a:off x="1536812" y="2760122"/>
              <a:ext cx="494643" cy="675084"/>
            </a:xfrm>
            <a:custGeom>
              <a:avLst/>
              <a:gdLst/>
              <a:ahLst/>
              <a:cxnLst/>
              <a:rect l="l" t="t" r="r" b="b"/>
              <a:pathLst>
                <a:path w="8631" h="11779" extrusionOk="0">
                  <a:moveTo>
                    <a:pt x="1177" y="1"/>
                  </a:moveTo>
                  <a:cubicBezTo>
                    <a:pt x="1104" y="1"/>
                    <a:pt x="985" y="37"/>
                    <a:pt x="912" y="37"/>
                  </a:cubicBezTo>
                  <a:cubicBezTo>
                    <a:pt x="839" y="74"/>
                    <a:pt x="721" y="110"/>
                    <a:pt x="648" y="192"/>
                  </a:cubicBezTo>
                  <a:cubicBezTo>
                    <a:pt x="611" y="265"/>
                    <a:pt x="529" y="338"/>
                    <a:pt x="493" y="421"/>
                  </a:cubicBezTo>
                  <a:cubicBezTo>
                    <a:pt x="456" y="603"/>
                    <a:pt x="456" y="795"/>
                    <a:pt x="493" y="1023"/>
                  </a:cubicBezTo>
                  <a:cubicBezTo>
                    <a:pt x="566" y="1251"/>
                    <a:pt x="648" y="1479"/>
                    <a:pt x="757" y="1743"/>
                  </a:cubicBezTo>
                  <a:cubicBezTo>
                    <a:pt x="876" y="1971"/>
                    <a:pt x="985" y="2163"/>
                    <a:pt x="1140" y="2428"/>
                  </a:cubicBezTo>
                  <a:cubicBezTo>
                    <a:pt x="1247" y="2614"/>
                    <a:pt x="1397" y="2801"/>
                    <a:pt x="1514" y="2987"/>
                  </a:cubicBezTo>
                  <a:lnTo>
                    <a:pt x="1514" y="2987"/>
                  </a:lnTo>
                  <a:cubicBezTo>
                    <a:pt x="1306" y="2918"/>
                    <a:pt x="1127" y="2842"/>
                    <a:pt x="949" y="2774"/>
                  </a:cubicBezTo>
                  <a:cubicBezTo>
                    <a:pt x="839" y="2738"/>
                    <a:pt x="757" y="2738"/>
                    <a:pt x="648" y="2738"/>
                  </a:cubicBezTo>
                  <a:cubicBezTo>
                    <a:pt x="611" y="2701"/>
                    <a:pt x="529" y="2701"/>
                    <a:pt x="493" y="2701"/>
                  </a:cubicBezTo>
                  <a:cubicBezTo>
                    <a:pt x="456" y="2701"/>
                    <a:pt x="420" y="2701"/>
                    <a:pt x="383" y="2738"/>
                  </a:cubicBezTo>
                  <a:cubicBezTo>
                    <a:pt x="338" y="2738"/>
                    <a:pt x="228" y="2738"/>
                    <a:pt x="192" y="2811"/>
                  </a:cubicBezTo>
                  <a:cubicBezTo>
                    <a:pt x="155" y="2811"/>
                    <a:pt x="155" y="2811"/>
                    <a:pt x="110" y="2847"/>
                  </a:cubicBezTo>
                  <a:cubicBezTo>
                    <a:pt x="110" y="2847"/>
                    <a:pt x="110" y="2884"/>
                    <a:pt x="73" y="2884"/>
                  </a:cubicBezTo>
                  <a:cubicBezTo>
                    <a:pt x="73" y="2929"/>
                    <a:pt x="37" y="2966"/>
                    <a:pt x="37" y="3002"/>
                  </a:cubicBezTo>
                  <a:cubicBezTo>
                    <a:pt x="0" y="3075"/>
                    <a:pt x="0" y="3194"/>
                    <a:pt x="37" y="3303"/>
                  </a:cubicBezTo>
                  <a:cubicBezTo>
                    <a:pt x="37" y="3458"/>
                    <a:pt x="73" y="3613"/>
                    <a:pt x="155" y="3723"/>
                  </a:cubicBezTo>
                  <a:cubicBezTo>
                    <a:pt x="228" y="3878"/>
                    <a:pt x="301" y="3988"/>
                    <a:pt x="383" y="4143"/>
                  </a:cubicBezTo>
                  <a:lnTo>
                    <a:pt x="721" y="4480"/>
                  </a:lnTo>
                  <a:cubicBezTo>
                    <a:pt x="949" y="4708"/>
                    <a:pt x="1250" y="4900"/>
                    <a:pt x="1597" y="5091"/>
                  </a:cubicBezTo>
                  <a:lnTo>
                    <a:pt x="1441" y="5091"/>
                  </a:lnTo>
                  <a:cubicBezTo>
                    <a:pt x="1213" y="5091"/>
                    <a:pt x="1067" y="5164"/>
                    <a:pt x="985" y="5246"/>
                  </a:cubicBezTo>
                  <a:cubicBezTo>
                    <a:pt x="912" y="5283"/>
                    <a:pt x="876" y="5356"/>
                    <a:pt x="876" y="5474"/>
                  </a:cubicBezTo>
                  <a:cubicBezTo>
                    <a:pt x="839" y="5547"/>
                    <a:pt x="839" y="5620"/>
                    <a:pt x="876" y="5739"/>
                  </a:cubicBezTo>
                  <a:cubicBezTo>
                    <a:pt x="876" y="5894"/>
                    <a:pt x="949" y="6040"/>
                    <a:pt x="985" y="6159"/>
                  </a:cubicBezTo>
                  <a:cubicBezTo>
                    <a:pt x="1067" y="6268"/>
                    <a:pt x="1140" y="6387"/>
                    <a:pt x="1250" y="6496"/>
                  </a:cubicBezTo>
                  <a:cubicBezTo>
                    <a:pt x="1441" y="6688"/>
                    <a:pt x="1670" y="6879"/>
                    <a:pt x="1980" y="7071"/>
                  </a:cubicBezTo>
                  <a:cubicBezTo>
                    <a:pt x="2244" y="7217"/>
                    <a:pt x="2509" y="7372"/>
                    <a:pt x="2810" y="7491"/>
                  </a:cubicBezTo>
                  <a:lnTo>
                    <a:pt x="2846" y="7527"/>
                  </a:lnTo>
                  <a:cubicBezTo>
                    <a:pt x="2810" y="7491"/>
                    <a:pt x="2773" y="7491"/>
                    <a:pt x="2773" y="7491"/>
                  </a:cubicBezTo>
                  <a:cubicBezTo>
                    <a:pt x="2618" y="7491"/>
                    <a:pt x="2509" y="7527"/>
                    <a:pt x="2390" y="7527"/>
                  </a:cubicBezTo>
                  <a:cubicBezTo>
                    <a:pt x="2281" y="7564"/>
                    <a:pt x="2208" y="7600"/>
                    <a:pt x="2126" y="7637"/>
                  </a:cubicBezTo>
                  <a:cubicBezTo>
                    <a:pt x="2016" y="7673"/>
                    <a:pt x="1980" y="7719"/>
                    <a:pt x="1898" y="7792"/>
                  </a:cubicBezTo>
                  <a:cubicBezTo>
                    <a:pt x="1898" y="7828"/>
                    <a:pt x="1861" y="7865"/>
                    <a:pt x="1861" y="7901"/>
                  </a:cubicBezTo>
                  <a:cubicBezTo>
                    <a:pt x="1825" y="7947"/>
                    <a:pt x="1825" y="8020"/>
                    <a:pt x="1825" y="8056"/>
                  </a:cubicBezTo>
                  <a:lnTo>
                    <a:pt x="1825" y="8248"/>
                  </a:lnTo>
                  <a:cubicBezTo>
                    <a:pt x="1861" y="8284"/>
                    <a:pt x="1861" y="8357"/>
                    <a:pt x="1898" y="8403"/>
                  </a:cubicBezTo>
                  <a:cubicBezTo>
                    <a:pt x="1934" y="8549"/>
                    <a:pt x="2016" y="8667"/>
                    <a:pt x="2089" y="8777"/>
                  </a:cubicBezTo>
                  <a:cubicBezTo>
                    <a:pt x="2208" y="8895"/>
                    <a:pt x="2317" y="9005"/>
                    <a:pt x="2436" y="9087"/>
                  </a:cubicBezTo>
                  <a:cubicBezTo>
                    <a:pt x="2545" y="9197"/>
                    <a:pt x="2664" y="9270"/>
                    <a:pt x="2810" y="9388"/>
                  </a:cubicBezTo>
                  <a:cubicBezTo>
                    <a:pt x="2965" y="9461"/>
                    <a:pt x="3074" y="9543"/>
                    <a:pt x="3230" y="9616"/>
                  </a:cubicBezTo>
                  <a:cubicBezTo>
                    <a:pt x="3494" y="9726"/>
                    <a:pt x="3722" y="9808"/>
                    <a:pt x="3987" y="9917"/>
                  </a:cubicBezTo>
                  <a:lnTo>
                    <a:pt x="3877" y="9917"/>
                  </a:lnTo>
                  <a:cubicBezTo>
                    <a:pt x="3804" y="9917"/>
                    <a:pt x="3759" y="9954"/>
                    <a:pt x="3686" y="9999"/>
                  </a:cubicBezTo>
                  <a:cubicBezTo>
                    <a:pt x="3649" y="9999"/>
                    <a:pt x="3613" y="10072"/>
                    <a:pt x="3576" y="10109"/>
                  </a:cubicBezTo>
                  <a:cubicBezTo>
                    <a:pt x="3576" y="10182"/>
                    <a:pt x="3531" y="10227"/>
                    <a:pt x="3576" y="10300"/>
                  </a:cubicBezTo>
                  <a:cubicBezTo>
                    <a:pt x="3576" y="10373"/>
                    <a:pt x="3613" y="10455"/>
                    <a:pt x="3722" y="10528"/>
                  </a:cubicBezTo>
                  <a:cubicBezTo>
                    <a:pt x="3804" y="10601"/>
                    <a:pt x="3877" y="10638"/>
                    <a:pt x="4032" y="10720"/>
                  </a:cubicBezTo>
                  <a:cubicBezTo>
                    <a:pt x="4142" y="10757"/>
                    <a:pt x="4260" y="10829"/>
                    <a:pt x="4406" y="10866"/>
                  </a:cubicBezTo>
                  <a:cubicBezTo>
                    <a:pt x="4525" y="10912"/>
                    <a:pt x="4671" y="10948"/>
                    <a:pt x="4789" y="10985"/>
                  </a:cubicBezTo>
                  <a:lnTo>
                    <a:pt x="4862" y="11021"/>
                  </a:lnTo>
                  <a:lnTo>
                    <a:pt x="4899" y="11021"/>
                  </a:lnTo>
                  <a:cubicBezTo>
                    <a:pt x="4945" y="11058"/>
                    <a:pt x="5018" y="11058"/>
                    <a:pt x="5054" y="11094"/>
                  </a:cubicBezTo>
                  <a:lnTo>
                    <a:pt x="5127" y="11094"/>
                  </a:lnTo>
                  <a:cubicBezTo>
                    <a:pt x="5209" y="11140"/>
                    <a:pt x="5282" y="11176"/>
                    <a:pt x="5355" y="11176"/>
                  </a:cubicBezTo>
                  <a:cubicBezTo>
                    <a:pt x="5474" y="11213"/>
                    <a:pt x="5583" y="11249"/>
                    <a:pt x="5702" y="11286"/>
                  </a:cubicBezTo>
                  <a:cubicBezTo>
                    <a:pt x="5930" y="11368"/>
                    <a:pt x="6158" y="11404"/>
                    <a:pt x="6386" y="11441"/>
                  </a:cubicBezTo>
                  <a:lnTo>
                    <a:pt x="6459" y="11477"/>
                  </a:lnTo>
                  <a:cubicBezTo>
                    <a:pt x="6459" y="11368"/>
                    <a:pt x="6422" y="11286"/>
                    <a:pt x="6422" y="11213"/>
                  </a:cubicBezTo>
                  <a:cubicBezTo>
                    <a:pt x="6422" y="11176"/>
                    <a:pt x="6386" y="11094"/>
                    <a:pt x="6386" y="11058"/>
                  </a:cubicBezTo>
                  <a:cubicBezTo>
                    <a:pt x="6313" y="11058"/>
                    <a:pt x="6231" y="11021"/>
                    <a:pt x="6194" y="11021"/>
                  </a:cubicBezTo>
                  <a:cubicBezTo>
                    <a:pt x="6085" y="11021"/>
                    <a:pt x="5966" y="10985"/>
                    <a:pt x="5857" y="10985"/>
                  </a:cubicBezTo>
                  <a:cubicBezTo>
                    <a:pt x="5665" y="10948"/>
                    <a:pt x="5474" y="10912"/>
                    <a:pt x="5246" y="10829"/>
                  </a:cubicBezTo>
                  <a:cubicBezTo>
                    <a:pt x="4826" y="10720"/>
                    <a:pt x="4443" y="10565"/>
                    <a:pt x="4142" y="10373"/>
                  </a:cubicBezTo>
                  <a:lnTo>
                    <a:pt x="4105" y="10337"/>
                  </a:lnTo>
                  <a:lnTo>
                    <a:pt x="4105" y="10300"/>
                  </a:lnTo>
                  <a:lnTo>
                    <a:pt x="4178" y="10300"/>
                  </a:lnTo>
                  <a:cubicBezTo>
                    <a:pt x="4215" y="10337"/>
                    <a:pt x="4297" y="10373"/>
                    <a:pt x="4333" y="10410"/>
                  </a:cubicBezTo>
                  <a:cubicBezTo>
                    <a:pt x="4525" y="10492"/>
                    <a:pt x="4671" y="10565"/>
                    <a:pt x="4899" y="10638"/>
                  </a:cubicBezTo>
                  <a:cubicBezTo>
                    <a:pt x="5091" y="10684"/>
                    <a:pt x="5282" y="10757"/>
                    <a:pt x="5510" y="10793"/>
                  </a:cubicBezTo>
                  <a:cubicBezTo>
                    <a:pt x="5665" y="10829"/>
                    <a:pt x="5811" y="10829"/>
                    <a:pt x="6003" y="10866"/>
                  </a:cubicBezTo>
                  <a:cubicBezTo>
                    <a:pt x="6039" y="10912"/>
                    <a:pt x="6121" y="10912"/>
                    <a:pt x="6158" y="10912"/>
                  </a:cubicBezTo>
                  <a:lnTo>
                    <a:pt x="6267" y="10912"/>
                  </a:lnTo>
                  <a:lnTo>
                    <a:pt x="6349" y="10948"/>
                  </a:lnTo>
                  <a:cubicBezTo>
                    <a:pt x="6349" y="10793"/>
                    <a:pt x="6313" y="10684"/>
                    <a:pt x="6267" y="10528"/>
                  </a:cubicBezTo>
                  <a:cubicBezTo>
                    <a:pt x="6194" y="10264"/>
                    <a:pt x="6121" y="9954"/>
                    <a:pt x="6003" y="9653"/>
                  </a:cubicBezTo>
                  <a:cubicBezTo>
                    <a:pt x="5930" y="9653"/>
                    <a:pt x="5893" y="9653"/>
                    <a:pt x="5811" y="9616"/>
                  </a:cubicBezTo>
                  <a:cubicBezTo>
                    <a:pt x="5738" y="9616"/>
                    <a:pt x="5665" y="9580"/>
                    <a:pt x="5583" y="9580"/>
                  </a:cubicBezTo>
                  <a:cubicBezTo>
                    <a:pt x="5401" y="9498"/>
                    <a:pt x="5246" y="9461"/>
                    <a:pt x="5091" y="9425"/>
                  </a:cubicBezTo>
                  <a:cubicBezTo>
                    <a:pt x="4753" y="9315"/>
                    <a:pt x="4443" y="9197"/>
                    <a:pt x="4178" y="9124"/>
                  </a:cubicBezTo>
                  <a:cubicBezTo>
                    <a:pt x="3877" y="8968"/>
                    <a:pt x="3576" y="8859"/>
                    <a:pt x="3266" y="8740"/>
                  </a:cubicBezTo>
                  <a:cubicBezTo>
                    <a:pt x="2965" y="8585"/>
                    <a:pt x="2700" y="8439"/>
                    <a:pt x="2390" y="8248"/>
                  </a:cubicBezTo>
                  <a:lnTo>
                    <a:pt x="2390" y="8211"/>
                  </a:lnTo>
                  <a:lnTo>
                    <a:pt x="2436" y="8211"/>
                  </a:lnTo>
                  <a:cubicBezTo>
                    <a:pt x="2618" y="8321"/>
                    <a:pt x="2810" y="8403"/>
                    <a:pt x="3001" y="8512"/>
                  </a:cubicBezTo>
                  <a:cubicBezTo>
                    <a:pt x="3230" y="8631"/>
                    <a:pt x="3494" y="8740"/>
                    <a:pt x="3759" y="8859"/>
                  </a:cubicBezTo>
                  <a:cubicBezTo>
                    <a:pt x="3950" y="8932"/>
                    <a:pt x="4215" y="9005"/>
                    <a:pt x="4488" y="9124"/>
                  </a:cubicBezTo>
                  <a:cubicBezTo>
                    <a:pt x="4753" y="9197"/>
                    <a:pt x="5018" y="9270"/>
                    <a:pt x="5282" y="9352"/>
                  </a:cubicBezTo>
                  <a:cubicBezTo>
                    <a:pt x="5355" y="9352"/>
                    <a:pt x="5474" y="9388"/>
                    <a:pt x="5583" y="9425"/>
                  </a:cubicBezTo>
                  <a:lnTo>
                    <a:pt x="5665" y="9425"/>
                  </a:lnTo>
                  <a:lnTo>
                    <a:pt x="5702" y="9461"/>
                  </a:lnTo>
                  <a:lnTo>
                    <a:pt x="5893" y="9498"/>
                  </a:lnTo>
                  <a:lnTo>
                    <a:pt x="5966" y="9498"/>
                  </a:lnTo>
                  <a:cubicBezTo>
                    <a:pt x="5811" y="9124"/>
                    <a:pt x="5665" y="8704"/>
                    <a:pt x="5474" y="8284"/>
                  </a:cubicBezTo>
                  <a:cubicBezTo>
                    <a:pt x="5355" y="7947"/>
                    <a:pt x="5173" y="7600"/>
                    <a:pt x="5018" y="7217"/>
                  </a:cubicBezTo>
                  <a:lnTo>
                    <a:pt x="4862" y="7180"/>
                  </a:lnTo>
                  <a:cubicBezTo>
                    <a:pt x="4753" y="7144"/>
                    <a:pt x="4634" y="7107"/>
                    <a:pt x="4525" y="7071"/>
                  </a:cubicBezTo>
                  <a:lnTo>
                    <a:pt x="4215" y="6989"/>
                  </a:lnTo>
                  <a:lnTo>
                    <a:pt x="4069" y="6952"/>
                  </a:lnTo>
                  <a:cubicBezTo>
                    <a:pt x="3841" y="6843"/>
                    <a:pt x="3494" y="6761"/>
                    <a:pt x="3193" y="6615"/>
                  </a:cubicBezTo>
                  <a:cubicBezTo>
                    <a:pt x="2846" y="6496"/>
                    <a:pt x="2582" y="6387"/>
                    <a:pt x="2317" y="6232"/>
                  </a:cubicBezTo>
                  <a:cubicBezTo>
                    <a:pt x="2016" y="6122"/>
                    <a:pt x="1706" y="5931"/>
                    <a:pt x="1478" y="5739"/>
                  </a:cubicBezTo>
                  <a:cubicBezTo>
                    <a:pt x="1441" y="5739"/>
                    <a:pt x="1441" y="5703"/>
                    <a:pt x="1441" y="5703"/>
                  </a:cubicBezTo>
                  <a:lnTo>
                    <a:pt x="1478" y="5666"/>
                  </a:lnTo>
                  <a:lnTo>
                    <a:pt x="1524" y="5703"/>
                  </a:lnTo>
                  <a:cubicBezTo>
                    <a:pt x="1633" y="5776"/>
                    <a:pt x="1752" y="5849"/>
                    <a:pt x="1898" y="5931"/>
                  </a:cubicBezTo>
                  <a:cubicBezTo>
                    <a:pt x="2016" y="6004"/>
                    <a:pt x="2162" y="6122"/>
                    <a:pt x="2317" y="6195"/>
                  </a:cubicBezTo>
                  <a:cubicBezTo>
                    <a:pt x="2509" y="6268"/>
                    <a:pt x="2700" y="6387"/>
                    <a:pt x="2928" y="6460"/>
                  </a:cubicBezTo>
                  <a:cubicBezTo>
                    <a:pt x="3157" y="6533"/>
                    <a:pt x="3348" y="6615"/>
                    <a:pt x="3613" y="6688"/>
                  </a:cubicBezTo>
                  <a:cubicBezTo>
                    <a:pt x="3877" y="6761"/>
                    <a:pt x="4105" y="6843"/>
                    <a:pt x="4333" y="6916"/>
                  </a:cubicBezTo>
                  <a:lnTo>
                    <a:pt x="4370" y="6952"/>
                  </a:lnTo>
                  <a:cubicBezTo>
                    <a:pt x="4561" y="6989"/>
                    <a:pt x="4753" y="7071"/>
                    <a:pt x="4945" y="7107"/>
                  </a:cubicBezTo>
                  <a:cubicBezTo>
                    <a:pt x="4789" y="6806"/>
                    <a:pt x="4598" y="6460"/>
                    <a:pt x="4406" y="6077"/>
                  </a:cubicBezTo>
                  <a:cubicBezTo>
                    <a:pt x="4370" y="6004"/>
                    <a:pt x="4297" y="5931"/>
                    <a:pt x="4260" y="5849"/>
                  </a:cubicBezTo>
                  <a:lnTo>
                    <a:pt x="4260" y="5812"/>
                  </a:lnTo>
                  <a:cubicBezTo>
                    <a:pt x="4032" y="5438"/>
                    <a:pt x="3804" y="5055"/>
                    <a:pt x="3494" y="4562"/>
                  </a:cubicBezTo>
                  <a:cubicBezTo>
                    <a:pt x="3385" y="4526"/>
                    <a:pt x="3266" y="4526"/>
                    <a:pt x="3157" y="4480"/>
                  </a:cubicBezTo>
                  <a:cubicBezTo>
                    <a:pt x="3038" y="4444"/>
                    <a:pt x="2928" y="4407"/>
                    <a:pt x="2773" y="4371"/>
                  </a:cubicBezTo>
                  <a:cubicBezTo>
                    <a:pt x="2509" y="4298"/>
                    <a:pt x="2281" y="4216"/>
                    <a:pt x="2016" y="4106"/>
                  </a:cubicBezTo>
                  <a:cubicBezTo>
                    <a:pt x="1898" y="4070"/>
                    <a:pt x="1788" y="3988"/>
                    <a:pt x="1633" y="3951"/>
                  </a:cubicBezTo>
                  <a:cubicBezTo>
                    <a:pt x="1524" y="3878"/>
                    <a:pt x="1405" y="3842"/>
                    <a:pt x="1296" y="3759"/>
                  </a:cubicBezTo>
                  <a:cubicBezTo>
                    <a:pt x="1067" y="3650"/>
                    <a:pt x="839" y="3531"/>
                    <a:pt x="611" y="3385"/>
                  </a:cubicBezTo>
                  <a:lnTo>
                    <a:pt x="611" y="3340"/>
                  </a:lnTo>
                  <a:lnTo>
                    <a:pt x="648" y="3303"/>
                  </a:lnTo>
                  <a:lnTo>
                    <a:pt x="648" y="3340"/>
                  </a:lnTo>
                  <a:cubicBezTo>
                    <a:pt x="839" y="3422"/>
                    <a:pt x="985" y="3531"/>
                    <a:pt x="1177" y="3650"/>
                  </a:cubicBezTo>
                  <a:cubicBezTo>
                    <a:pt x="1368" y="3723"/>
                    <a:pt x="1560" y="3796"/>
                    <a:pt x="1706" y="3878"/>
                  </a:cubicBezTo>
                  <a:cubicBezTo>
                    <a:pt x="1898" y="3951"/>
                    <a:pt x="2089" y="4024"/>
                    <a:pt x="2317" y="4106"/>
                  </a:cubicBezTo>
                  <a:cubicBezTo>
                    <a:pt x="2509" y="4179"/>
                    <a:pt x="2700" y="4216"/>
                    <a:pt x="2928" y="4298"/>
                  </a:cubicBezTo>
                  <a:cubicBezTo>
                    <a:pt x="3038" y="4298"/>
                    <a:pt x="3157" y="4334"/>
                    <a:pt x="3266" y="4371"/>
                  </a:cubicBezTo>
                  <a:lnTo>
                    <a:pt x="3385" y="4371"/>
                  </a:lnTo>
                  <a:cubicBezTo>
                    <a:pt x="3266" y="4179"/>
                    <a:pt x="3120" y="3951"/>
                    <a:pt x="3001" y="3723"/>
                  </a:cubicBezTo>
                  <a:cubicBezTo>
                    <a:pt x="2892" y="3531"/>
                    <a:pt x="2773" y="3385"/>
                    <a:pt x="2664" y="3194"/>
                  </a:cubicBezTo>
                  <a:cubicBezTo>
                    <a:pt x="2582" y="3039"/>
                    <a:pt x="2472" y="2847"/>
                    <a:pt x="2354" y="2701"/>
                  </a:cubicBezTo>
                  <a:lnTo>
                    <a:pt x="2208" y="2473"/>
                  </a:lnTo>
                  <a:lnTo>
                    <a:pt x="2016" y="2126"/>
                  </a:lnTo>
                  <a:lnTo>
                    <a:pt x="1980" y="2126"/>
                  </a:lnTo>
                  <a:cubicBezTo>
                    <a:pt x="1898" y="2090"/>
                    <a:pt x="1825" y="2054"/>
                    <a:pt x="1752" y="2017"/>
                  </a:cubicBezTo>
                  <a:cubicBezTo>
                    <a:pt x="1670" y="1935"/>
                    <a:pt x="1560" y="1898"/>
                    <a:pt x="1478" y="1825"/>
                  </a:cubicBezTo>
                  <a:cubicBezTo>
                    <a:pt x="1296" y="1707"/>
                    <a:pt x="1104" y="1561"/>
                    <a:pt x="985" y="1479"/>
                  </a:cubicBezTo>
                  <a:lnTo>
                    <a:pt x="949" y="1442"/>
                  </a:lnTo>
                  <a:lnTo>
                    <a:pt x="949" y="1406"/>
                  </a:lnTo>
                  <a:lnTo>
                    <a:pt x="1022" y="1406"/>
                  </a:lnTo>
                  <a:cubicBezTo>
                    <a:pt x="1140" y="1515"/>
                    <a:pt x="1296" y="1634"/>
                    <a:pt x="1405" y="1707"/>
                  </a:cubicBezTo>
                  <a:cubicBezTo>
                    <a:pt x="1560" y="1825"/>
                    <a:pt x="1706" y="1898"/>
                    <a:pt x="1861" y="1971"/>
                  </a:cubicBezTo>
                  <a:cubicBezTo>
                    <a:pt x="1898" y="2017"/>
                    <a:pt x="1898" y="2017"/>
                    <a:pt x="1934" y="2017"/>
                  </a:cubicBezTo>
                  <a:cubicBezTo>
                    <a:pt x="1898" y="1935"/>
                    <a:pt x="1861" y="1862"/>
                    <a:pt x="1788" y="1789"/>
                  </a:cubicBezTo>
                  <a:lnTo>
                    <a:pt x="1752" y="1670"/>
                  </a:lnTo>
                  <a:cubicBezTo>
                    <a:pt x="1597" y="1442"/>
                    <a:pt x="1478" y="1251"/>
                    <a:pt x="1368" y="1023"/>
                  </a:cubicBezTo>
                  <a:cubicBezTo>
                    <a:pt x="1332" y="1023"/>
                    <a:pt x="1332" y="986"/>
                    <a:pt x="1368" y="986"/>
                  </a:cubicBezTo>
                  <a:lnTo>
                    <a:pt x="1405" y="986"/>
                  </a:lnTo>
                  <a:cubicBezTo>
                    <a:pt x="1633" y="1369"/>
                    <a:pt x="1861" y="1707"/>
                    <a:pt x="2016" y="1971"/>
                  </a:cubicBezTo>
                  <a:cubicBezTo>
                    <a:pt x="2126" y="2163"/>
                    <a:pt x="2244" y="2355"/>
                    <a:pt x="2354" y="2510"/>
                  </a:cubicBezTo>
                  <a:cubicBezTo>
                    <a:pt x="2354" y="2428"/>
                    <a:pt x="2390" y="2355"/>
                    <a:pt x="2390" y="2245"/>
                  </a:cubicBezTo>
                  <a:cubicBezTo>
                    <a:pt x="2436" y="2163"/>
                    <a:pt x="2436" y="2054"/>
                    <a:pt x="2436" y="1935"/>
                  </a:cubicBezTo>
                  <a:lnTo>
                    <a:pt x="2436" y="1707"/>
                  </a:lnTo>
                  <a:cubicBezTo>
                    <a:pt x="2436" y="1634"/>
                    <a:pt x="2390" y="1561"/>
                    <a:pt x="2390" y="1479"/>
                  </a:cubicBezTo>
                  <a:lnTo>
                    <a:pt x="2390" y="1442"/>
                  </a:lnTo>
                  <a:lnTo>
                    <a:pt x="2436" y="1442"/>
                  </a:lnTo>
                  <a:lnTo>
                    <a:pt x="2472" y="1479"/>
                  </a:lnTo>
                  <a:lnTo>
                    <a:pt x="2472" y="1634"/>
                  </a:lnTo>
                  <a:cubicBezTo>
                    <a:pt x="2472" y="1670"/>
                    <a:pt x="2509" y="1707"/>
                    <a:pt x="2509" y="1743"/>
                  </a:cubicBezTo>
                  <a:lnTo>
                    <a:pt x="2509" y="2017"/>
                  </a:lnTo>
                  <a:cubicBezTo>
                    <a:pt x="2472" y="2163"/>
                    <a:pt x="2472" y="2355"/>
                    <a:pt x="2390" y="2583"/>
                  </a:cubicBezTo>
                  <a:lnTo>
                    <a:pt x="2582" y="2884"/>
                  </a:lnTo>
                  <a:lnTo>
                    <a:pt x="2664" y="3002"/>
                  </a:lnTo>
                  <a:cubicBezTo>
                    <a:pt x="2737" y="3157"/>
                    <a:pt x="2846" y="3303"/>
                    <a:pt x="2965" y="3458"/>
                  </a:cubicBezTo>
                  <a:lnTo>
                    <a:pt x="3001" y="3495"/>
                  </a:lnTo>
                  <a:lnTo>
                    <a:pt x="3157" y="3759"/>
                  </a:lnTo>
                  <a:lnTo>
                    <a:pt x="3193" y="3842"/>
                  </a:lnTo>
                  <a:cubicBezTo>
                    <a:pt x="3230" y="3915"/>
                    <a:pt x="3266" y="3951"/>
                    <a:pt x="3302" y="4024"/>
                  </a:cubicBezTo>
                  <a:cubicBezTo>
                    <a:pt x="3458" y="4252"/>
                    <a:pt x="3613" y="4480"/>
                    <a:pt x="3759" y="4708"/>
                  </a:cubicBezTo>
                  <a:lnTo>
                    <a:pt x="3804" y="4635"/>
                  </a:lnTo>
                  <a:lnTo>
                    <a:pt x="3804" y="4599"/>
                  </a:lnTo>
                  <a:lnTo>
                    <a:pt x="3841" y="4526"/>
                  </a:lnTo>
                  <a:cubicBezTo>
                    <a:pt x="3877" y="4480"/>
                    <a:pt x="3877" y="4444"/>
                    <a:pt x="3914" y="4407"/>
                  </a:cubicBezTo>
                  <a:cubicBezTo>
                    <a:pt x="3950" y="4298"/>
                    <a:pt x="3987" y="4143"/>
                    <a:pt x="4032" y="3988"/>
                  </a:cubicBezTo>
                  <a:cubicBezTo>
                    <a:pt x="4069" y="3915"/>
                    <a:pt x="4069" y="3796"/>
                    <a:pt x="4105" y="3723"/>
                  </a:cubicBezTo>
                  <a:cubicBezTo>
                    <a:pt x="4142" y="3613"/>
                    <a:pt x="4142" y="3531"/>
                    <a:pt x="4142" y="3422"/>
                  </a:cubicBezTo>
                  <a:cubicBezTo>
                    <a:pt x="4178" y="3230"/>
                    <a:pt x="4178" y="3002"/>
                    <a:pt x="4215" y="2811"/>
                  </a:cubicBezTo>
                  <a:cubicBezTo>
                    <a:pt x="4215" y="2473"/>
                    <a:pt x="4178" y="2126"/>
                    <a:pt x="4142" y="1789"/>
                  </a:cubicBezTo>
                  <a:lnTo>
                    <a:pt x="4142" y="1743"/>
                  </a:lnTo>
                  <a:lnTo>
                    <a:pt x="4215" y="1743"/>
                  </a:lnTo>
                  <a:cubicBezTo>
                    <a:pt x="4297" y="2318"/>
                    <a:pt x="4297" y="2811"/>
                    <a:pt x="4260" y="3340"/>
                  </a:cubicBezTo>
                  <a:cubicBezTo>
                    <a:pt x="4215" y="3568"/>
                    <a:pt x="4178" y="3842"/>
                    <a:pt x="4105" y="4106"/>
                  </a:cubicBezTo>
                  <a:cubicBezTo>
                    <a:pt x="4105" y="4216"/>
                    <a:pt x="4069" y="4371"/>
                    <a:pt x="3987" y="4480"/>
                  </a:cubicBezTo>
                  <a:cubicBezTo>
                    <a:pt x="3987" y="4526"/>
                    <a:pt x="3950" y="4599"/>
                    <a:pt x="3914" y="4635"/>
                  </a:cubicBezTo>
                  <a:cubicBezTo>
                    <a:pt x="3914" y="4708"/>
                    <a:pt x="3877" y="4754"/>
                    <a:pt x="3841" y="4790"/>
                  </a:cubicBezTo>
                  <a:cubicBezTo>
                    <a:pt x="3877" y="4900"/>
                    <a:pt x="3914" y="4982"/>
                    <a:pt x="3950" y="5055"/>
                  </a:cubicBezTo>
                  <a:cubicBezTo>
                    <a:pt x="4443" y="5812"/>
                    <a:pt x="4826" y="6533"/>
                    <a:pt x="5173" y="7180"/>
                  </a:cubicBezTo>
                  <a:cubicBezTo>
                    <a:pt x="5246" y="7336"/>
                    <a:pt x="5319" y="7527"/>
                    <a:pt x="5401" y="7673"/>
                  </a:cubicBezTo>
                  <a:cubicBezTo>
                    <a:pt x="5437" y="7637"/>
                    <a:pt x="5474" y="7564"/>
                    <a:pt x="5510" y="7527"/>
                  </a:cubicBezTo>
                  <a:cubicBezTo>
                    <a:pt x="5629" y="7299"/>
                    <a:pt x="5702" y="7107"/>
                    <a:pt x="5811" y="6916"/>
                  </a:cubicBezTo>
                  <a:cubicBezTo>
                    <a:pt x="5893" y="6761"/>
                    <a:pt x="5966" y="6533"/>
                    <a:pt x="6039" y="6305"/>
                  </a:cubicBezTo>
                  <a:cubicBezTo>
                    <a:pt x="6085" y="6040"/>
                    <a:pt x="6158" y="5812"/>
                    <a:pt x="6194" y="5547"/>
                  </a:cubicBezTo>
                  <a:cubicBezTo>
                    <a:pt x="6194" y="5319"/>
                    <a:pt x="6231" y="5091"/>
                    <a:pt x="6231" y="4827"/>
                  </a:cubicBezTo>
                  <a:lnTo>
                    <a:pt x="6231" y="4526"/>
                  </a:lnTo>
                  <a:cubicBezTo>
                    <a:pt x="6231" y="4526"/>
                    <a:pt x="6231" y="4480"/>
                    <a:pt x="6267" y="4480"/>
                  </a:cubicBezTo>
                  <a:cubicBezTo>
                    <a:pt x="6267" y="4480"/>
                    <a:pt x="6313" y="4480"/>
                    <a:pt x="6313" y="4526"/>
                  </a:cubicBezTo>
                  <a:cubicBezTo>
                    <a:pt x="6313" y="4790"/>
                    <a:pt x="6313" y="5091"/>
                    <a:pt x="6267" y="5356"/>
                  </a:cubicBezTo>
                  <a:cubicBezTo>
                    <a:pt x="6267" y="5666"/>
                    <a:pt x="6194" y="5931"/>
                    <a:pt x="6121" y="6232"/>
                  </a:cubicBezTo>
                  <a:cubicBezTo>
                    <a:pt x="6085" y="6496"/>
                    <a:pt x="5966" y="6761"/>
                    <a:pt x="5857" y="7034"/>
                  </a:cubicBezTo>
                  <a:cubicBezTo>
                    <a:pt x="5738" y="7336"/>
                    <a:pt x="5629" y="7564"/>
                    <a:pt x="5474" y="7792"/>
                  </a:cubicBezTo>
                  <a:cubicBezTo>
                    <a:pt x="5738" y="8357"/>
                    <a:pt x="5966" y="8895"/>
                    <a:pt x="6158" y="9425"/>
                  </a:cubicBezTo>
                  <a:cubicBezTo>
                    <a:pt x="6231" y="9689"/>
                    <a:pt x="6349" y="9954"/>
                    <a:pt x="6422" y="10264"/>
                  </a:cubicBezTo>
                  <a:lnTo>
                    <a:pt x="6495" y="10145"/>
                  </a:lnTo>
                  <a:lnTo>
                    <a:pt x="6541" y="10109"/>
                  </a:lnTo>
                  <a:cubicBezTo>
                    <a:pt x="6614" y="9999"/>
                    <a:pt x="6687" y="9917"/>
                    <a:pt x="6769" y="9808"/>
                  </a:cubicBezTo>
                  <a:cubicBezTo>
                    <a:pt x="6915" y="9616"/>
                    <a:pt x="7070" y="9425"/>
                    <a:pt x="7180" y="9233"/>
                  </a:cubicBezTo>
                  <a:cubicBezTo>
                    <a:pt x="7371" y="8859"/>
                    <a:pt x="7563" y="8476"/>
                    <a:pt x="7636" y="8129"/>
                  </a:cubicBezTo>
                  <a:cubicBezTo>
                    <a:pt x="7681" y="8056"/>
                    <a:pt x="7718" y="7947"/>
                    <a:pt x="7718" y="7865"/>
                  </a:cubicBezTo>
                  <a:cubicBezTo>
                    <a:pt x="7718" y="7828"/>
                    <a:pt x="7718" y="7828"/>
                    <a:pt x="7754" y="7828"/>
                  </a:cubicBezTo>
                  <a:lnTo>
                    <a:pt x="7791" y="7865"/>
                  </a:lnTo>
                  <a:cubicBezTo>
                    <a:pt x="7718" y="8093"/>
                    <a:pt x="7681" y="8321"/>
                    <a:pt x="7563" y="8549"/>
                  </a:cubicBezTo>
                  <a:cubicBezTo>
                    <a:pt x="7490" y="8777"/>
                    <a:pt x="7408" y="9005"/>
                    <a:pt x="7262" y="9233"/>
                  </a:cubicBezTo>
                  <a:cubicBezTo>
                    <a:pt x="7143" y="9461"/>
                    <a:pt x="7034" y="9653"/>
                    <a:pt x="6879" y="9844"/>
                  </a:cubicBezTo>
                  <a:cubicBezTo>
                    <a:pt x="6842" y="9954"/>
                    <a:pt x="6769" y="10036"/>
                    <a:pt x="6687" y="10145"/>
                  </a:cubicBezTo>
                  <a:cubicBezTo>
                    <a:pt x="6614" y="10264"/>
                    <a:pt x="6541" y="10337"/>
                    <a:pt x="6459" y="10410"/>
                  </a:cubicBezTo>
                  <a:lnTo>
                    <a:pt x="6459" y="10492"/>
                  </a:lnTo>
                  <a:lnTo>
                    <a:pt x="6495" y="10638"/>
                  </a:lnTo>
                  <a:cubicBezTo>
                    <a:pt x="6578" y="10829"/>
                    <a:pt x="6614" y="11058"/>
                    <a:pt x="6651" y="11249"/>
                  </a:cubicBezTo>
                  <a:cubicBezTo>
                    <a:pt x="6651" y="11322"/>
                    <a:pt x="6651" y="11404"/>
                    <a:pt x="6687" y="11514"/>
                  </a:cubicBezTo>
                  <a:lnTo>
                    <a:pt x="6806" y="11514"/>
                  </a:lnTo>
                  <a:lnTo>
                    <a:pt x="6687" y="11632"/>
                  </a:lnTo>
                  <a:lnTo>
                    <a:pt x="6687" y="11669"/>
                  </a:lnTo>
                  <a:lnTo>
                    <a:pt x="6687" y="11705"/>
                  </a:lnTo>
                  <a:lnTo>
                    <a:pt x="6687" y="11778"/>
                  </a:lnTo>
                  <a:cubicBezTo>
                    <a:pt x="6806" y="11669"/>
                    <a:pt x="6879" y="11596"/>
                    <a:pt x="6915" y="11514"/>
                  </a:cubicBezTo>
                  <a:lnTo>
                    <a:pt x="7070" y="11514"/>
                  </a:lnTo>
                  <a:lnTo>
                    <a:pt x="7107" y="11477"/>
                  </a:lnTo>
                  <a:lnTo>
                    <a:pt x="7143" y="11441"/>
                  </a:lnTo>
                  <a:cubicBezTo>
                    <a:pt x="7143" y="11404"/>
                    <a:pt x="7143" y="11368"/>
                    <a:pt x="7107" y="11322"/>
                  </a:cubicBezTo>
                  <a:cubicBezTo>
                    <a:pt x="7298" y="11094"/>
                    <a:pt x="7490" y="10912"/>
                    <a:pt x="7636" y="10720"/>
                  </a:cubicBezTo>
                  <a:cubicBezTo>
                    <a:pt x="7864" y="10373"/>
                    <a:pt x="8055" y="10109"/>
                    <a:pt x="8211" y="9844"/>
                  </a:cubicBezTo>
                  <a:cubicBezTo>
                    <a:pt x="8402" y="9498"/>
                    <a:pt x="8512" y="9197"/>
                    <a:pt x="8548" y="8859"/>
                  </a:cubicBezTo>
                  <a:cubicBezTo>
                    <a:pt x="8594" y="8667"/>
                    <a:pt x="8630" y="8512"/>
                    <a:pt x="8630" y="8321"/>
                  </a:cubicBezTo>
                  <a:cubicBezTo>
                    <a:pt x="8630" y="8129"/>
                    <a:pt x="8594" y="7947"/>
                    <a:pt x="8548" y="7792"/>
                  </a:cubicBezTo>
                  <a:cubicBezTo>
                    <a:pt x="8512" y="7527"/>
                    <a:pt x="8366" y="7299"/>
                    <a:pt x="8174" y="7180"/>
                  </a:cubicBezTo>
                  <a:cubicBezTo>
                    <a:pt x="8092" y="7107"/>
                    <a:pt x="8019" y="7071"/>
                    <a:pt x="7909" y="7071"/>
                  </a:cubicBezTo>
                  <a:cubicBezTo>
                    <a:pt x="7864" y="7071"/>
                    <a:pt x="7791" y="7034"/>
                    <a:pt x="7754" y="7034"/>
                  </a:cubicBezTo>
                  <a:cubicBezTo>
                    <a:pt x="7718" y="7034"/>
                    <a:pt x="7636" y="7071"/>
                    <a:pt x="7599" y="7071"/>
                  </a:cubicBezTo>
                  <a:cubicBezTo>
                    <a:pt x="7298" y="7107"/>
                    <a:pt x="7107" y="7299"/>
                    <a:pt x="6952" y="7408"/>
                  </a:cubicBezTo>
                  <a:cubicBezTo>
                    <a:pt x="6879" y="7445"/>
                    <a:pt x="6842" y="7527"/>
                    <a:pt x="6806" y="7564"/>
                  </a:cubicBezTo>
                  <a:cubicBezTo>
                    <a:pt x="6842" y="7445"/>
                    <a:pt x="6879" y="7299"/>
                    <a:pt x="6915" y="7144"/>
                  </a:cubicBezTo>
                  <a:cubicBezTo>
                    <a:pt x="6997" y="6879"/>
                    <a:pt x="7070" y="6496"/>
                    <a:pt x="7143" y="6159"/>
                  </a:cubicBezTo>
                  <a:cubicBezTo>
                    <a:pt x="7180" y="5776"/>
                    <a:pt x="7180" y="5438"/>
                    <a:pt x="7143" y="5091"/>
                  </a:cubicBezTo>
                  <a:cubicBezTo>
                    <a:pt x="7107" y="4900"/>
                    <a:pt x="7107" y="4754"/>
                    <a:pt x="7070" y="4599"/>
                  </a:cubicBezTo>
                  <a:cubicBezTo>
                    <a:pt x="6997" y="4407"/>
                    <a:pt x="6952" y="4252"/>
                    <a:pt x="6879" y="4106"/>
                  </a:cubicBezTo>
                  <a:cubicBezTo>
                    <a:pt x="6806" y="4024"/>
                    <a:pt x="6769" y="3951"/>
                    <a:pt x="6724" y="3878"/>
                  </a:cubicBezTo>
                  <a:cubicBezTo>
                    <a:pt x="6687" y="3796"/>
                    <a:pt x="6651" y="3759"/>
                    <a:pt x="6578" y="3686"/>
                  </a:cubicBezTo>
                  <a:cubicBezTo>
                    <a:pt x="6541" y="3650"/>
                    <a:pt x="6495" y="3613"/>
                    <a:pt x="6422" y="3568"/>
                  </a:cubicBezTo>
                  <a:cubicBezTo>
                    <a:pt x="6386" y="3568"/>
                    <a:pt x="6313" y="3531"/>
                    <a:pt x="6267" y="3531"/>
                  </a:cubicBezTo>
                  <a:cubicBezTo>
                    <a:pt x="6231" y="3531"/>
                    <a:pt x="6194" y="3495"/>
                    <a:pt x="6158" y="3495"/>
                  </a:cubicBezTo>
                  <a:cubicBezTo>
                    <a:pt x="6121" y="3531"/>
                    <a:pt x="6121" y="3531"/>
                    <a:pt x="6085" y="3531"/>
                  </a:cubicBezTo>
                  <a:cubicBezTo>
                    <a:pt x="6003" y="3531"/>
                    <a:pt x="5966" y="3568"/>
                    <a:pt x="5930" y="3568"/>
                  </a:cubicBezTo>
                  <a:cubicBezTo>
                    <a:pt x="5811" y="3650"/>
                    <a:pt x="5738" y="3723"/>
                    <a:pt x="5665" y="3796"/>
                  </a:cubicBezTo>
                  <a:cubicBezTo>
                    <a:pt x="5629" y="3878"/>
                    <a:pt x="5583" y="3915"/>
                    <a:pt x="5547" y="3988"/>
                  </a:cubicBezTo>
                  <a:cubicBezTo>
                    <a:pt x="5510" y="4024"/>
                    <a:pt x="5474" y="4106"/>
                    <a:pt x="5437" y="4143"/>
                  </a:cubicBezTo>
                  <a:cubicBezTo>
                    <a:pt x="5401" y="4216"/>
                    <a:pt x="5401" y="4298"/>
                    <a:pt x="5355" y="4371"/>
                  </a:cubicBezTo>
                  <a:cubicBezTo>
                    <a:pt x="5401" y="4070"/>
                    <a:pt x="5401" y="3650"/>
                    <a:pt x="5401" y="3267"/>
                  </a:cubicBezTo>
                  <a:cubicBezTo>
                    <a:pt x="5355" y="2929"/>
                    <a:pt x="5355" y="2656"/>
                    <a:pt x="5282" y="2428"/>
                  </a:cubicBezTo>
                  <a:cubicBezTo>
                    <a:pt x="5246" y="2163"/>
                    <a:pt x="5173" y="1898"/>
                    <a:pt x="5054" y="1707"/>
                  </a:cubicBezTo>
                  <a:cubicBezTo>
                    <a:pt x="5018" y="1597"/>
                    <a:pt x="4981" y="1479"/>
                    <a:pt x="4899" y="1406"/>
                  </a:cubicBezTo>
                  <a:cubicBezTo>
                    <a:pt x="4862" y="1369"/>
                    <a:pt x="4826" y="1287"/>
                    <a:pt x="4753" y="1251"/>
                  </a:cubicBezTo>
                  <a:cubicBezTo>
                    <a:pt x="4717" y="1214"/>
                    <a:pt x="4671" y="1178"/>
                    <a:pt x="4634" y="1141"/>
                  </a:cubicBezTo>
                  <a:cubicBezTo>
                    <a:pt x="4525" y="1059"/>
                    <a:pt x="4443" y="1023"/>
                    <a:pt x="4333" y="950"/>
                  </a:cubicBezTo>
                  <a:cubicBezTo>
                    <a:pt x="4260" y="950"/>
                    <a:pt x="4215" y="913"/>
                    <a:pt x="4142" y="913"/>
                  </a:cubicBezTo>
                  <a:lnTo>
                    <a:pt x="3987" y="913"/>
                  </a:lnTo>
                  <a:cubicBezTo>
                    <a:pt x="3950" y="913"/>
                    <a:pt x="3877" y="913"/>
                    <a:pt x="3841" y="950"/>
                  </a:cubicBezTo>
                  <a:cubicBezTo>
                    <a:pt x="3804" y="950"/>
                    <a:pt x="3759" y="986"/>
                    <a:pt x="3722" y="1023"/>
                  </a:cubicBezTo>
                  <a:cubicBezTo>
                    <a:pt x="3686" y="1023"/>
                    <a:pt x="3649" y="1059"/>
                    <a:pt x="3613" y="1141"/>
                  </a:cubicBezTo>
                  <a:cubicBezTo>
                    <a:pt x="3576" y="1178"/>
                    <a:pt x="3531" y="1214"/>
                    <a:pt x="3494" y="1251"/>
                  </a:cubicBezTo>
                  <a:cubicBezTo>
                    <a:pt x="3385" y="1479"/>
                    <a:pt x="3348" y="1707"/>
                    <a:pt x="3302" y="1935"/>
                  </a:cubicBezTo>
                  <a:lnTo>
                    <a:pt x="3302" y="2510"/>
                  </a:lnTo>
                  <a:cubicBezTo>
                    <a:pt x="3193" y="2282"/>
                    <a:pt x="3120" y="2054"/>
                    <a:pt x="3001" y="1825"/>
                  </a:cubicBezTo>
                  <a:cubicBezTo>
                    <a:pt x="2846" y="1561"/>
                    <a:pt x="2737" y="1333"/>
                    <a:pt x="2582" y="1105"/>
                  </a:cubicBezTo>
                  <a:cubicBezTo>
                    <a:pt x="2390" y="831"/>
                    <a:pt x="2244" y="649"/>
                    <a:pt x="2089" y="494"/>
                  </a:cubicBezTo>
                  <a:cubicBezTo>
                    <a:pt x="1898" y="302"/>
                    <a:pt x="1706" y="147"/>
                    <a:pt x="1524" y="74"/>
                  </a:cubicBezTo>
                  <a:cubicBezTo>
                    <a:pt x="1405" y="37"/>
                    <a:pt x="1296" y="1"/>
                    <a:pt x="1177" y="1"/>
                  </a:cubicBezTo>
                  <a:close/>
                </a:path>
              </a:pathLst>
            </a:custGeom>
            <a:solidFill>
              <a:srgbClr val="FEBF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2" name="Google Shape;6742;p79"/>
            <p:cNvSpPr/>
            <p:nvPr/>
          </p:nvSpPr>
          <p:spPr>
            <a:xfrm>
              <a:off x="1972333" y="2803566"/>
              <a:ext cx="412002" cy="603386"/>
            </a:xfrm>
            <a:custGeom>
              <a:avLst/>
              <a:gdLst/>
              <a:ahLst/>
              <a:cxnLst/>
              <a:rect l="l" t="t" r="r" b="b"/>
              <a:pathLst>
                <a:path w="7189" h="10528" extrusionOk="0">
                  <a:moveTo>
                    <a:pt x="6423" y="0"/>
                  </a:moveTo>
                  <a:lnTo>
                    <a:pt x="6386" y="37"/>
                  </a:lnTo>
                  <a:cubicBezTo>
                    <a:pt x="6195" y="383"/>
                    <a:pt x="5967" y="757"/>
                    <a:pt x="5784" y="1031"/>
                  </a:cubicBezTo>
                  <a:cubicBezTo>
                    <a:pt x="5665" y="1213"/>
                    <a:pt x="5556" y="1368"/>
                    <a:pt x="5437" y="1560"/>
                  </a:cubicBezTo>
                  <a:cubicBezTo>
                    <a:pt x="5437" y="1487"/>
                    <a:pt x="5401" y="1368"/>
                    <a:pt x="5401" y="1296"/>
                  </a:cubicBezTo>
                  <a:cubicBezTo>
                    <a:pt x="5401" y="1213"/>
                    <a:pt x="5364" y="1104"/>
                    <a:pt x="5364" y="985"/>
                  </a:cubicBezTo>
                  <a:lnTo>
                    <a:pt x="5364" y="757"/>
                  </a:lnTo>
                  <a:cubicBezTo>
                    <a:pt x="5401" y="684"/>
                    <a:pt x="5401" y="611"/>
                    <a:pt x="5401" y="529"/>
                  </a:cubicBezTo>
                  <a:lnTo>
                    <a:pt x="5401" y="493"/>
                  </a:lnTo>
                  <a:lnTo>
                    <a:pt x="5364" y="493"/>
                  </a:lnTo>
                  <a:lnTo>
                    <a:pt x="5364" y="529"/>
                  </a:lnTo>
                  <a:cubicBezTo>
                    <a:pt x="5328" y="575"/>
                    <a:pt x="5328" y="611"/>
                    <a:pt x="5328" y="648"/>
                  </a:cubicBezTo>
                  <a:lnTo>
                    <a:pt x="5328" y="803"/>
                  </a:lnTo>
                  <a:cubicBezTo>
                    <a:pt x="5282" y="876"/>
                    <a:pt x="5328" y="949"/>
                    <a:pt x="5328" y="1067"/>
                  </a:cubicBezTo>
                  <a:cubicBezTo>
                    <a:pt x="5328" y="1213"/>
                    <a:pt x="5364" y="1405"/>
                    <a:pt x="5401" y="1633"/>
                  </a:cubicBezTo>
                  <a:lnTo>
                    <a:pt x="5209" y="1943"/>
                  </a:lnTo>
                  <a:lnTo>
                    <a:pt x="5136" y="2053"/>
                  </a:lnTo>
                  <a:cubicBezTo>
                    <a:pt x="5054" y="2208"/>
                    <a:pt x="4945" y="2354"/>
                    <a:pt x="4872" y="2509"/>
                  </a:cubicBezTo>
                  <a:lnTo>
                    <a:pt x="4826" y="2545"/>
                  </a:lnTo>
                  <a:lnTo>
                    <a:pt x="4680" y="2773"/>
                  </a:lnTo>
                  <a:lnTo>
                    <a:pt x="4598" y="2892"/>
                  </a:lnTo>
                  <a:cubicBezTo>
                    <a:pt x="4562" y="2928"/>
                    <a:pt x="4525" y="3001"/>
                    <a:pt x="4489" y="3084"/>
                  </a:cubicBezTo>
                  <a:cubicBezTo>
                    <a:pt x="4334" y="3312"/>
                    <a:pt x="4188" y="3540"/>
                    <a:pt x="4033" y="3768"/>
                  </a:cubicBezTo>
                  <a:lnTo>
                    <a:pt x="3996" y="3686"/>
                  </a:lnTo>
                  <a:lnTo>
                    <a:pt x="3996" y="3649"/>
                  </a:lnTo>
                  <a:lnTo>
                    <a:pt x="3960" y="3576"/>
                  </a:lnTo>
                  <a:cubicBezTo>
                    <a:pt x="3960" y="3540"/>
                    <a:pt x="3914" y="3494"/>
                    <a:pt x="3914" y="3458"/>
                  </a:cubicBezTo>
                  <a:cubicBezTo>
                    <a:pt x="3841" y="3312"/>
                    <a:pt x="3804" y="3193"/>
                    <a:pt x="3768" y="3038"/>
                  </a:cubicBezTo>
                  <a:cubicBezTo>
                    <a:pt x="3731" y="2965"/>
                    <a:pt x="3731" y="2855"/>
                    <a:pt x="3686" y="2773"/>
                  </a:cubicBezTo>
                  <a:cubicBezTo>
                    <a:pt x="3686" y="2664"/>
                    <a:pt x="3649" y="2582"/>
                    <a:pt x="3649" y="2472"/>
                  </a:cubicBezTo>
                  <a:cubicBezTo>
                    <a:pt x="3613" y="2244"/>
                    <a:pt x="3613" y="2053"/>
                    <a:pt x="3613" y="1825"/>
                  </a:cubicBezTo>
                  <a:cubicBezTo>
                    <a:pt x="3613" y="1487"/>
                    <a:pt x="3613" y="1140"/>
                    <a:pt x="3686" y="803"/>
                  </a:cubicBezTo>
                  <a:lnTo>
                    <a:pt x="3649" y="803"/>
                  </a:lnTo>
                  <a:lnTo>
                    <a:pt x="3649" y="757"/>
                  </a:lnTo>
                  <a:cubicBezTo>
                    <a:pt x="3613" y="757"/>
                    <a:pt x="3613" y="803"/>
                    <a:pt x="3613" y="803"/>
                  </a:cubicBezTo>
                  <a:cubicBezTo>
                    <a:pt x="3503" y="1332"/>
                    <a:pt x="3503" y="1861"/>
                    <a:pt x="3540" y="2354"/>
                  </a:cubicBezTo>
                  <a:cubicBezTo>
                    <a:pt x="3576" y="2627"/>
                    <a:pt x="3613" y="2892"/>
                    <a:pt x="3686" y="3157"/>
                  </a:cubicBezTo>
                  <a:cubicBezTo>
                    <a:pt x="3731" y="3266"/>
                    <a:pt x="3768" y="3385"/>
                    <a:pt x="3804" y="3540"/>
                  </a:cubicBezTo>
                  <a:cubicBezTo>
                    <a:pt x="3841" y="3576"/>
                    <a:pt x="3841" y="3649"/>
                    <a:pt x="3877" y="3686"/>
                  </a:cubicBezTo>
                  <a:cubicBezTo>
                    <a:pt x="3914" y="3768"/>
                    <a:pt x="3960" y="3804"/>
                    <a:pt x="3996" y="3877"/>
                  </a:cubicBezTo>
                  <a:lnTo>
                    <a:pt x="3841" y="4105"/>
                  </a:lnTo>
                  <a:cubicBezTo>
                    <a:pt x="3385" y="4862"/>
                    <a:pt x="2965" y="5547"/>
                    <a:pt x="2628" y="6231"/>
                  </a:cubicBezTo>
                  <a:cubicBezTo>
                    <a:pt x="2546" y="6386"/>
                    <a:pt x="2473" y="6541"/>
                    <a:pt x="2400" y="6733"/>
                  </a:cubicBezTo>
                  <a:cubicBezTo>
                    <a:pt x="2363" y="6650"/>
                    <a:pt x="2317" y="6614"/>
                    <a:pt x="2317" y="6578"/>
                  </a:cubicBezTo>
                  <a:lnTo>
                    <a:pt x="2281" y="6578"/>
                  </a:lnTo>
                  <a:cubicBezTo>
                    <a:pt x="2171" y="6349"/>
                    <a:pt x="2089" y="6158"/>
                    <a:pt x="2016" y="5966"/>
                  </a:cubicBezTo>
                  <a:cubicBezTo>
                    <a:pt x="1907" y="5775"/>
                    <a:pt x="1861" y="5592"/>
                    <a:pt x="1788" y="5364"/>
                  </a:cubicBezTo>
                  <a:cubicBezTo>
                    <a:pt x="1715" y="5091"/>
                    <a:pt x="1679" y="4862"/>
                    <a:pt x="1633" y="4598"/>
                  </a:cubicBezTo>
                  <a:cubicBezTo>
                    <a:pt x="1597" y="4370"/>
                    <a:pt x="1560" y="4142"/>
                    <a:pt x="1560" y="3877"/>
                  </a:cubicBezTo>
                  <a:lnTo>
                    <a:pt x="1560" y="3576"/>
                  </a:lnTo>
                  <a:cubicBezTo>
                    <a:pt x="1560" y="3540"/>
                    <a:pt x="1560" y="3540"/>
                    <a:pt x="1524" y="3540"/>
                  </a:cubicBezTo>
                  <a:cubicBezTo>
                    <a:pt x="1524" y="3540"/>
                    <a:pt x="1487" y="3540"/>
                    <a:pt x="1487" y="3576"/>
                  </a:cubicBezTo>
                  <a:cubicBezTo>
                    <a:pt x="1487" y="3841"/>
                    <a:pt x="1487" y="4142"/>
                    <a:pt x="1524" y="4406"/>
                  </a:cubicBezTo>
                  <a:cubicBezTo>
                    <a:pt x="1560" y="4680"/>
                    <a:pt x="1597" y="4981"/>
                    <a:pt x="1679" y="5282"/>
                  </a:cubicBezTo>
                  <a:cubicBezTo>
                    <a:pt x="1752" y="5547"/>
                    <a:pt x="1825" y="5820"/>
                    <a:pt x="1943" y="6085"/>
                  </a:cubicBezTo>
                  <a:cubicBezTo>
                    <a:pt x="2053" y="6349"/>
                    <a:pt x="2171" y="6614"/>
                    <a:pt x="2317" y="6842"/>
                  </a:cubicBezTo>
                  <a:cubicBezTo>
                    <a:pt x="2053" y="7371"/>
                    <a:pt x="1825" y="7946"/>
                    <a:pt x="1633" y="8475"/>
                  </a:cubicBezTo>
                  <a:cubicBezTo>
                    <a:pt x="1560" y="8740"/>
                    <a:pt x="1487" y="9013"/>
                    <a:pt x="1369" y="9314"/>
                  </a:cubicBezTo>
                  <a:lnTo>
                    <a:pt x="1296" y="9196"/>
                  </a:lnTo>
                  <a:lnTo>
                    <a:pt x="1259" y="9123"/>
                  </a:lnTo>
                  <a:cubicBezTo>
                    <a:pt x="1177" y="9050"/>
                    <a:pt x="1104" y="8931"/>
                    <a:pt x="1031" y="8858"/>
                  </a:cubicBezTo>
                  <a:cubicBezTo>
                    <a:pt x="876" y="8667"/>
                    <a:pt x="721" y="8475"/>
                    <a:pt x="612" y="8247"/>
                  </a:cubicBezTo>
                  <a:cubicBezTo>
                    <a:pt x="420" y="7909"/>
                    <a:pt x="265" y="7526"/>
                    <a:pt x="155" y="7189"/>
                  </a:cubicBezTo>
                  <a:cubicBezTo>
                    <a:pt x="119" y="7070"/>
                    <a:pt x="119" y="6997"/>
                    <a:pt x="82" y="6915"/>
                  </a:cubicBezTo>
                  <a:cubicBezTo>
                    <a:pt x="82" y="6879"/>
                    <a:pt x="82" y="6879"/>
                    <a:pt x="37" y="6879"/>
                  </a:cubicBezTo>
                  <a:lnTo>
                    <a:pt x="0" y="6915"/>
                  </a:lnTo>
                  <a:cubicBezTo>
                    <a:pt x="82" y="7143"/>
                    <a:pt x="155" y="7371"/>
                    <a:pt x="228" y="7599"/>
                  </a:cubicBezTo>
                  <a:cubicBezTo>
                    <a:pt x="310" y="7827"/>
                    <a:pt x="420" y="8055"/>
                    <a:pt x="539" y="8283"/>
                  </a:cubicBezTo>
                  <a:cubicBezTo>
                    <a:pt x="648" y="8475"/>
                    <a:pt x="767" y="8703"/>
                    <a:pt x="913" y="8895"/>
                  </a:cubicBezTo>
                  <a:cubicBezTo>
                    <a:pt x="995" y="9013"/>
                    <a:pt x="1068" y="9086"/>
                    <a:pt x="1141" y="9196"/>
                  </a:cubicBezTo>
                  <a:cubicBezTo>
                    <a:pt x="1223" y="9314"/>
                    <a:pt x="1296" y="9387"/>
                    <a:pt x="1332" y="9469"/>
                  </a:cubicBezTo>
                  <a:cubicBezTo>
                    <a:pt x="1332" y="9542"/>
                    <a:pt x="1296" y="9615"/>
                    <a:pt x="1296" y="9697"/>
                  </a:cubicBezTo>
                  <a:cubicBezTo>
                    <a:pt x="1259" y="9880"/>
                    <a:pt x="1223" y="10071"/>
                    <a:pt x="1177" y="10300"/>
                  </a:cubicBezTo>
                  <a:cubicBezTo>
                    <a:pt x="1141" y="10382"/>
                    <a:pt x="1141" y="10455"/>
                    <a:pt x="1141" y="10528"/>
                  </a:cubicBezTo>
                  <a:cubicBezTo>
                    <a:pt x="1223" y="10528"/>
                    <a:pt x="1296" y="10528"/>
                    <a:pt x="1369" y="10491"/>
                  </a:cubicBezTo>
                  <a:lnTo>
                    <a:pt x="1332" y="10491"/>
                  </a:lnTo>
                  <a:cubicBezTo>
                    <a:pt x="1369" y="10418"/>
                    <a:pt x="1369" y="10336"/>
                    <a:pt x="1369" y="10263"/>
                  </a:cubicBezTo>
                  <a:cubicBezTo>
                    <a:pt x="1405" y="10227"/>
                    <a:pt x="1405" y="10154"/>
                    <a:pt x="1405" y="10108"/>
                  </a:cubicBezTo>
                  <a:cubicBezTo>
                    <a:pt x="1487" y="10071"/>
                    <a:pt x="1560" y="10071"/>
                    <a:pt x="1633" y="10071"/>
                  </a:cubicBezTo>
                  <a:cubicBezTo>
                    <a:pt x="1715" y="10071"/>
                    <a:pt x="1825" y="10035"/>
                    <a:pt x="1943" y="10035"/>
                  </a:cubicBezTo>
                  <a:cubicBezTo>
                    <a:pt x="2135" y="9999"/>
                    <a:pt x="2317" y="9926"/>
                    <a:pt x="2546" y="9880"/>
                  </a:cubicBezTo>
                  <a:cubicBezTo>
                    <a:pt x="2965" y="9770"/>
                    <a:pt x="3348" y="9579"/>
                    <a:pt x="3686" y="9387"/>
                  </a:cubicBezTo>
                  <a:lnTo>
                    <a:pt x="3686" y="9351"/>
                  </a:lnTo>
                  <a:lnTo>
                    <a:pt x="3649" y="9351"/>
                  </a:lnTo>
                  <a:cubicBezTo>
                    <a:pt x="3576" y="9387"/>
                    <a:pt x="3540" y="9424"/>
                    <a:pt x="3458" y="9424"/>
                  </a:cubicBezTo>
                  <a:cubicBezTo>
                    <a:pt x="3312" y="9542"/>
                    <a:pt x="3120" y="9615"/>
                    <a:pt x="2892" y="9652"/>
                  </a:cubicBezTo>
                  <a:cubicBezTo>
                    <a:pt x="2737" y="9734"/>
                    <a:pt x="2509" y="9770"/>
                    <a:pt x="2317" y="9843"/>
                  </a:cubicBezTo>
                  <a:cubicBezTo>
                    <a:pt x="2135" y="9880"/>
                    <a:pt x="1980" y="9880"/>
                    <a:pt x="1825" y="9926"/>
                  </a:cubicBezTo>
                  <a:cubicBezTo>
                    <a:pt x="1752" y="9926"/>
                    <a:pt x="1715" y="9962"/>
                    <a:pt x="1633" y="9962"/>
                  </a:cubicBezTo>
                  <a:lnTo>
                    <a:pt x="1451" y="9962"/>
                  </a:lnTo>
                  <a:cubicBezTo>
                    <a:pt x="1487" y="9843"/>
                    <a:pt x="1524" y="9734"/>
                    <a:pt x="1524" y="9579"/>
                  </a:cubicBezTo>
                  <a:cubicBezTo>
                    <a:pt x="1597" y="9314"/>
                    <a:pt x="1715" y="9013"/>
                    <a:pt x="1788" y="8703"/>
                  </a:cubicBezTo>
                  <a:cubicBezTo>
                    <a:pt x="1861" y="8703"/>
                    <a:pt x="1907" y="8703"/>
                    <a:pt x="1980" y="8667"/>
                  </a:cubicBezTo>
                  <a:cubicBezTo>
                    <a:pt x="2053" y="8667"/>
                    <a:pt x="2135" y="8630"/>
                    <a:pt x="2244" y="8594"/>
                  </a:cubicBezTo>
                  <a:cubicBezTo>
                    <a:pt x="2400" y="8557"/>
                    <a:pt x="2546" y="8512"/>
                    <a:pt x="2701" y="8475"/>
                  </a:cubicBezTo>
                  <a:cubicBezTo>
                    <a:pt x="3047" y="8366"/>
                    <a:pt x="3348" y="8247"/>
                    <a:pt x="3613" y="8137"/>
                  </a:cubicBezTo>
                  <a:cubicBezTo>
                    <a:pt x="3960" y="8019"/>
                    <a:pt x="4261" y="7909"/>
                    <a:pt x="4525" y="7754"/>
                  </a:cubicBezTo>
                  <a:cubicBezTo>
                    <a:pt x="4826" y="7645"/>
                    <a:pt x="5136" y="7453"/>
                    <a:pt x="5401" y="7298"/>
                  </a:cubicBezTo>
                  <a:lnTo>
                    <a:pt x="5401" y="7262"/>
                  </a:lnTo>
                  <a:lnTo>
                    <a:pt x="5364" y="7225"/>
                  </a:lnTo>
                  <a:lnTo>
                    <a:pt x="5364" y="7262"/>
                  </a:lnTo>
                  <a:cubicBezTo>
                    <a:pt x="5173" y="7335"/>
                    <a:pt x="4981" y="7453"/>
                    <a:pt x="4790" y="7563"/>
                  </a:cubicBezTo>
                  <a:cubicBezTo>
                    <a:pt x="4562" y="7681"/>
                    <a:pt x="4297" y="7791"/>
                    <a:pt x="4069" y="7909"/>
                  </a:cubicBezTo>
                  <a:cubicBezTo>
                    <a:pt x="3841" y="7982"/>
                    <a:pt x="3613" y="8055"/>
                    <a:pt x="3312" y="8174"/>
                  </a:cubicBezTo>
                  <a:cubicBezTo>
                    <a:pt x="3047" y="8247"/>
                    <a:pt x="2819" y="8329"/>
                    <a:pt x="2546" y="8366"/>
                  </a:cubicBezTo>
                  <a:cubicBezTo>
                    <a:pt x="2436" y="8402"/>
                    <a:pt x="2317" y="8439"/>
                    <a:pt x="2244" y="8475"/>
                  </a:cubicBezTo>
                  <a:lnTo>
                    <a:pt x="2089" y="8475"/>
                  </a:lnTo>
                  <a:lnTo>
                    <a:pt x="1943" y="8557"/>
                  </a:lnTo>
                  <a:lnTo>
                    <a:pt x="1825" y="8557"/>
                  </a:lnTo>
                  <a:cubicBezTo>
                    <a:pt x="1980" y="8174"/>
                    <a:pt x="2135" y="7754"/>
                    <a:pt x="2317" y="7335"/>
                  </a:cubicBezTo>
                  <a:cubicBezTo>
                    <a:pt x="2473" y="6997"/>
                    <a:pt x="2628" y="6614"/>
                    <a:pt x="2819" y="6276"/>
                  </a:cubicBezTo>
                  <a:lnTo>
                    <a:pt x="2929" y="6231"/>
                  </a:lnTo>
                  <a:cubicBezTo>
                    <a:pt x="3047" y="6194"/>
                    <a:pt x="3157" y="6158"/>
                    <a:pt x="3275" y="6121"/>
                  </a:cubicBezTo>
                  <a:lnTo>
                    <a:pt x="3576" y="6003"/>
                  </a:lnTo>
                  <a:lnTo>
                    <a:pt x="3731" y="5966"/>
                  </a:lnTo>
                  <a:cubicBezTo>
                    <a:pt x="3996" y="5893"/>
                    <a:pt x="4297" y="5775"/>
                    <a:pt x="4644" y="5665"/>
                  </a:cubicBezTo>
                  <a:cubicBezTo>
                    <a:pt x="4945" y="5547"/>
                    <a:pt x="5246" y="5437"/>
                    <a:pt x="5510" y="5282"/>
                  </a:cubicBezTo>
                  <a:cubicBezTo>
                    <a:pt x="5784" y="5136"/>
                    <a:pt x="6085" y="4981"/>
                    <a:pt x="6350" y="4789"/>
                  </a:cubicBezTo>
                  <a:lnTo>
                    <a:pt x="6350" y="4753"/>
                  </a:lnTo>
                  <a:lnTo>
                    <a:pt x="6313" y="4716"/>
                  </a:lnTo>
                  <a:cubicBezTo>
                    <a:pt x="6158" y="4826"/>
                    <a:pt x="6049" y="4908"/>
                    <a:pt x="5894" y="4981"/>
                  </a:cubicBezTo>
                  <a:cubicBezTo>
                    <a:pt x="5784" y="5054"/>
                    <a:pt x="5629" y="5136"/>
                    <a:pt x="5510" y="5209"/>
                  </a:cubicBezTo>
                  <a:cubicBezTo>
                    <a:pt x="5282" y="5319"/>
                    <a:pt x="5100" y="5401"/>
                    <a:pt x="4872" y="5510"/>
                  </a:cubicBezTo>
                  <a:cubicBezTo>
                    <a:pt x="4680" y="5592"/>
                    <a:pt x="4452" y="5665"/>
                    <a:pt x="4188" y="5738"/>
                  </a:cubicBezTo>
                  <a:cubicBezTo>
                    <a:pt x="3960" y="5820"/>
                    <a:pt x="3731" y="5893"/>
                    <a:pt x="3458" y="5966"/>
                  </a:cubicBezTo>
                  <a:lnTo>
                    <a:pt x="3421" y="5966"/>
                  </a:lnTo>
                  <a:lnTo>
                    <a:pt x="3312" y="6003"/>
                  </a:lnTo>
                  <a:cubicBezTo>
                    <a:pt x="3157" y="6048"/>
                    <a:pt x="3002" y="6121"/>
                    <a:pt x="2856" y="6158"/>
                  </a:cubicBezTo>
                  <a:cubicBezTo>
                    <a:pt x="3047" y="5820"/>
                    <a:pt x="3193" y="5510"/>
                    <a:pt x="3385" y="5136"/>
                  </a:cubicBezTo>
                  <a:cubicBezTo>
                    <a:pt x="3458" y="5054"/>
                    <a:pt x="3503" y="4981"/>
                    <a:pt x="3540" y="4908"/>
                  </a:cubicBezTo>
                  <a:lnTo>
                    <a:pt x="3540" y="4862"/>
                  </a:lnTo>
                  <a:cubicBezTo>
                    <a:pt x="3768" y="4488"/>
                    <a:pt x="3996" y="4069"/>
                    <a:pt x="4297" y="3576"/>
                  </a:cubicBezTo>
                  <a:cubicBezTo>
                    <a:pt x="4452" y="3576"/>
                    <a:pt x="4562" y="3540"/>
                    <a:pt x="4644" y="3540"/>
                  </a:cubicBezTo>
                  <a:cubicBezTo>
                    <a:pt x="4753" y="3494"/>
                    <a:pt x="4872" y="3458"/>
                    <a:pt x="5018" y="3421"/>
                  </a:cubicBezTo>
                  <a:cubicBezTo>
                    <a:pt x="5282" y="3348"/>
                    <a:pt x="5556" y="3230"/>
                    <a:pt x="5784" y="3157"/>
                  </a:cubicBezTo>
                  <a:cubicBezTo>
                    <a:pt x="5930" y="3084"/>
                    <a:pt x="6049" y="3038"/>
                    <a:pt x="6158" y="3001"/>
                  </a:cubicBezTo>
                  <a:cubicBezTo>
                    <a:pt x="6277" y="2928"/>
                    <a:pt x="6386" y="2892"/>
                    <a:pt x="6505" y="2810"/>
                  </a:cubicBezTo>
                  <a:cubicBezTo>
                    <a:pt x="6769" y="2700"/>
                    <a:pt x="6997" y="2545"/>
                    <a:pt x="7189" y="2436"/>
                  </a:cubicBezTo>
                  <a:lnTo>
                    <a:pt x="7189" y="2399"/>
                  </a:lnTo>
                  <a:lnTo>
                    <a:pt x="7189" y="2354"/>
                  </a:lnTo>
                  <a:lnTo>
                    <a:pt x="7152" y="2354"/>
                  </a:lnTo>
                  <a:cubicBezTo>
                    <a:pt x="6997" y="2472"/>
                    <a:pt x="6806" y="2582"/>
                    <a:pt x="6614" y="2664"/>
                  </a:cubicBezTo>
                  <a:cubicBezTo>
                    <a:pt x="6423" y="2773"/>
                    <a:pt x="6277" y="2855"/>
                    <a:pt x="6085" y="2928"/>
                  </a:cubicBezTo>
                  <a:cubicBezTo>
                    <a:pt x="5894" y="3001"/>
                    <a:pt x="5702" y="3084"/>
                    <a:pt x="5474" y="3157"/>
                  </a:cubicBezTo>
                  <a:cubicBezTo>
                    <a:pt x="5282" y="3193"/>
                    <a:pt x="5100" y="3266"/>
                    <a:pt x="4872" y="3312"/>
                  </a:cubicBezTo>
                  <a:cubicBezTo>
                    <a:pt x="4753" y="3348"/>
                    <a:pt x="4644" y="3385"/>
                    <a:pt x="4525" y="3385"/>
                  </a:cubicBezTo>
                  <a:lnTo>
                    <a:pt x="4416" y="3421"/>
                  </a:lnTo>
                  <a:cubicBezTo>
                    <a:pt x="4525" y="3193"/>
                    <a:pt x="4680" y="2965"/>
                    <a:pt x="4826" y="2773"/>
                  </a:cubicBezTo>
                  <a:cubicBezTo>
                    <a:pt x="4908" y="2582"/>
                    <a:pt x="5018" y="2436"/>
                    <a:pt x="5136" y="2244"/>
                  </a:cubicBezTo>
                  <a:cubicBezTo>
                    <a:pt x="5246" y="2089"/>
                    <a:pt x="5364" y="1898"/>
                    <a:pt x="5437" y="1715"/>
                  </a:cubicBezTo>
                  <a:lnTo>
                    <a:pt x="5592" y="1524"/>
                  </a:lnTo>
                  <a:lnTo>
                    <a:pt x="5821" y="1177"/>
                  </a:lnTo>
                  <a:cubicBezTo>
                    <a:pt x="5894" y="1140"/>
                    <a:pt x="5967" y="1104"/>
                    <a:pt x="6085" y="1031"/>
                  </a:cubicBezTo>
                  <a:cubicBezTo>
                    <a:pt x="6158" y="985"/>
                    <a:pt x="6240" y="949"/>
                    <a:pt x="6350" y="876"/>
                  </a:cubicBezTo>
                  <a:cubicBezTo>
                    <a:pt x="6541" y="757"/>
                    <a:pt x="6696" y="611"/>
                    <a:pt x="6842" y="493"/>
                  </a:cubicBezTo>
                  <a:lnTo>
                    <a:pt x="6842" y="456"/>
                  </a:lnTo>
                  <a:lnTo>
                    <a:pt x="6806" y="456"/>
                  </a:lnTo>
                  <a:cubicBezTo>
                    <a:pt x="6651" y="575"/>
                    <a:pt x="6505" y="684"/>
                    <a:pt x="6386" y="757"/>
                  </a:cubicBezTo>
                  <a:cubicBezTo>
                    <a:pt x="6240" y="876"/>
                    <a:pt x="6085" y="949"/>
                    <a:pt x="5930" y="1031"/>
                  </a:cubicBezTo>
                  <a:cubicBezTo>
                    <a:pt x="5894" y="1067"/>
                    <a:pt x="5894" y="1067"/>
                    <a:pt x="5857" y="1067"/>
                  </a:cubicBezTo>
                  <a:cubicBezTo>
                    <a:pt x="5930" y="949"/>
                    <a:pt x="6012" y="839"/>
                    <a:pt x="6085" y="721"/>
                  </a:cubicBezTo>
                  <a:cubicBezTo>
                    <a:pt x="6195" y="493"/>
                    <a:pt x="6313" y="265"/>
                    <a:pt x="6468" y="73"/>
                  </a:cubicBezTo>
                  <a:cubicBezTo>
                    <a:pt x="6468" y="37"/>
                    <a:pt x="6468" y="37"/>
                    <a:pt x="6423" y="37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3" name="Google Shape;6743;p79"/>
            <p:cNvSpPr/>
            <p:nvPr/>
          </p:nvSpPr>
          <p:spPr>
            <a:xfrm>
              <a:off x="2035607" y="3415795"/>
              <a:ext cx="11004" cy="15245"/>
            </a:xfrm>
            <a:custGeom>
              <a:avLst/>
              <a:gdLst/>
              <a:ahLst/>
              <a:cxnLst/>
              <a:rect l="l" t="t" r="r" b="b"/>
              <a:pathLst>
                <a:path w="192" h="266" extrusionOk="0">
                  <a:moveTo>
                    <a:pt x="0" y="1"/>
                  </a:moveTo>
                  <a:lnTo>
                    <a:pt x="0" y="74"/>
                  </a:lnTo>
                  <a:lnTo>
                    <a:pt x="0" y="110"/>
                  </a:lnTo>
                  <a:cubicBezTo>
                    <a:pt x="0" y="156"/>
                    <a:pt x="37" y="192"/>
                    <a:pt x="73" y="229"/>
                  </a:cubicBezTo>
                  <a:lnTo>
                    <a:pt x="119" y="265"/>
                  </a:lnTo>
                  <a:cubicBezTo>
                    <a:pt x="119" y="265"/>
                    <a:pt x="155" y="265"/>
                    <a:pt x="155" y="229"/>
                  </a:cubicBezTo>
                  <a:cubicBezTo>
                    <a:pt x="192" y="229"/>
                    <a:pt x="155" y="192"/>
                    <a:pt x="155" y="192"/>
                  </a:cubicBezTo>
                  <a:cubicBezTo>
                    <a:pt x="119" y="110"/>
                    <a:pt x="37" y="37"/>
                    <a:pt x="0" y="1"/>
                  </a:cubicBezTo>
                  <a:close/>
                </a:path>
              </a:pathLst>
            </a:custGeom>
            <a:solidFill>
              <a:srgbClr val="006B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4" name="Google Shape;6744;p79"/>
            <p:cNvSpPr/>
            <p:nvPr/>
          </p:nvSpPr>
          <p:spPr>
            <a:xfrm>
              <a:off x="2033486" y="2803566"/>
              <a:ext cx="309589" cy="631641"/>
            </a:xfrm>
            <a:custGeom>
              <a:avLst/>
              <a:gdLst/>
              <a:ahLst/>
              <a:cxnLst/>
              <a:rect l="l" t="t" r="r" b="b"/>
              <a:pathLst>
                <a:path w="5402" h="11021" extrusionOk="0">
                  <a:moveTo>
                    <a:pt x="5356" y="0"/>
                  </a:moveTo>
                  <a:lnTo>
                    <a:pt x="5319" y="37"/>
                  </a:lnTo>
                  <a:cubicBezTo>
                    <a:pt x="5128" y="383"/>
                    <a:pt x="4900" y="757"/>
                    <a:pt x="4717" y="1031"/>
                  </a:cubicBezTo>
                  <a:cubicBezTo>
                    <a:pt x="4635" y="1177"/>
                    <a:pt x="4525" y="1332"/>
                    <a:pt x="4443" y="1487"/>
                  </a:cubicBezTo>
                  <a:cubicBezTo>
                    <a:pt x="4407" y="1524"/>
                    <a:pt x="4370" y="1597"/>
                    <a:pt x="4334" y="1633"/>
                  </a:cubicBezTo>
                  <a:lnTo>
                    <a:pt x="4142" y="1943"/>
                  </a:lnTo>
                  <a:lnTo>
                    <a:pt x="4069" y="2053"/>
                  </a:lnTo>
                  <a:cubicBezTo>
                    <a:pt x="3987" y="2208"/>
                    <a:pt x="3878" y="2354"/>
                    <a:pt x="3805" y="2509"/>
                  </a:cubicBezTo>
                  <a:lnTo>
                    <a:pt x="3759" y="2545"/>
                  </a:lnTo>
                  <a:lnTo>
                    <a:pt x="3613" y="2773"/>
                  </a:lnTo>
                  <a:lnTo>
                    <a:pt x="3531" y="2892"/>
                  </a:lnTo>
                  <a:cubicBezTo>
                    <a:pt x="3495" y="2928"/>
                    <a:pt x="3458" y="3001"/>
                    <a:pt x="3422" y="3084"/>
                  </a:cubicBezTo>
                  <a:cubicBezTo>
                    <a:pt x="3303" y="3266"/>
                    <a:pt x="3157" y="3458"/>
                    <a:pt x="3038" y="3686"/>
                  </a:cubicBezTo>
                  <a:cubicBezTo>
                    <a:pt x="3002" y="3722"/>
                    <a:pt x="2966" y="3804"/>
                    <a:pt x="2929" y="3877"/>
                  </a:cubicBezTo>
                  <a:lnTo>
                    <a:pt x="2774" y="4105"/>
                  </a:lnTo>
                  <a:cubicBezTo>
                    <a:pt x="2318" y="4862"/>
                    <a:pt x="1898" y="5547"/>
                    <a:pt x="1561" y="6231"/>
                  </a:cubicBezTo>
                  <a:cubicBezTo>
                    <a:pt x="1479" y="6386"/>
                    <a:pt x="1406" y="6505"/>
                    <a:pt x="1369" y="6650"/>
                  </a:cubicBezTo>
                  <a:cubicBezTo>
                    <a:pt x="1333" y="6733"/>
                    <a:pt x="1296" y="6769"/>
                    <a:pt x="1250" y="6842"/>
                  </a:cubicBezTo>
                  <a:cubicBezTo>
                    <a:pt x="986" y="7371"/>
                    <a:pt x="758" y="7946"/>
                    <a:pt x="566" y="8475"/>
                  </a:cubicBezTo>
                  <a:cubicBezTo>
                    <a:pt x="493" y="8703"/>
                    <a:pt x="420" y="8931"/>
                    <a:pt x="338" y="9196"/>
                  </a:cubicBezTo>
                  <a:cubicBezTo>
                    <a:pt x="338" y="9278"/>
                    <a:pt x="302" y="9351"/>
                    <a:pt x="265" y="9469"/>
                  </a:cubicBezTo>
                  <a:cubicBezTo>
                    <a:pt x="265" y="9542"/>
                    <a:pt x="229" y="9615"/>
                    <a:pt x="229" y="9697"/>
                  </a:cubicBezTo>
                  <a:cubicBezTo>
                    <a:pt x="192" y="9880"/>
                    <a:pt x="156" y="10071"/>
                    <a:pt x="110" y="10300"/>
                  </a:cubicBezTo>
                  <a:cubicBezTo>
                    <a:pt x="74" y="10382"/>
                    <a:pt x="74" y="10455"/>
                    <a:pt x="74" y="10564"/>
                  </a:cubicBezTo>
                  <a:cubicBezTo>
                    <a:pt x="37" y="10564"/>
                    <a:pt x="37" y="10564"/>
                    <a:pt x="37" y="10610"/>
                  </a:cubicBezTo>
                  <a:lnTo>
                    <a:pt x="37" y="10683"/>
                  </a:lnTo>
                  <a:lnTo>
                    <a:pt x="37" y="10756"/>
                  </a:lnTo>
                  <a:lnTo>
                    <a:pt x="37" y="10792"/>
                  </a:lnTo>
                  <a:cubicBezTo>
                    <a:pt x="37" y="10838"/>
                    <a:pt x="37" y="10874"/>
                    <a:pt x="1" y="10911"/>
                  </a:cubicBezTo>
                  <a:cubicBezTo>
                    <a:pt x="1" y="10984"/>
                    <a:pt x="37" y="11020"/>
                    <a:pt x="110" y="11020"/>
                  </a:cubicBezTo>
                  <a:cubicBezTo>
                    <a:pt x="156" y="11020"/>
                    <a:pt x="192" y="10984"/>
                    <a:pt x="192" y="10947"/>
                  </a:cubicBezTo>
                  <a:cubicBezTo>
                    <a:pt x="192" y="10911"/>
                    <a:pt x="229" y="10838"/>
                    <a:pt x="229" y="10792"/>
                  </a:cubicBezTo>
                  <a:cubicBezTo>
                    <a:pt x="229" y="10719"/>
                    <a:pt x="229" y="10683"/>
                    <a:pt x="265" y="10610"/>
                  </a:cubicBezTo>
                  <a:lnTo>
                    <a:pt x="265" y="10491"/>
                  </a:lnTo>
                  <a:cubicBezTo>
                    <a:pt x="302" y="10418"/>
                    <a:pt x="302" y="10336"/>
                    <a:pt x="302" y="10263"/>
                  </a:cubicBezTo>
                  <a:cubicBezTo>
                    <a:pt x="338" y="10227"/>
                    <a:pt x="338" y="10154"/>
                    <a:pt x="338" y="10108"/>
                  </a:cubicBezTo>
                  <a:cubicBezTo>
                    <a:pt x="384" y="10071"/>
                    <a:pt x="384" y="9999"/>
                    <a:pt x="384" y="9962"/>
                  </a:cubicBezTo>
                  <a:cubicBezTo>
                    <a:pt x="420" y="9843"/>
                    <a:pt x="457" y="9734"/>
                    <a:pt x="457" y="9579"/>
                  </a:cubicBezTo>
                  <a:cubicBezTo>
                    <a:pt x="530" y="9314"/>
                    <a:pt x="648" y="9013"/>
                    <a:pt x="721" y="8703"/>
                  </a:cubicBezTo>
                  <a:cubicBezTo>
                    <a:pt x="758" y="8667"/>
                    <a:pt x="758" y="8630"/>
                    <a:pt x="794" y="8557"/>
                  </a:cubicBezTo>
                  <a:lnTo>
                    <a:pt x="758" y="8557"/>
                  </a:lnTo>
                  <a:cubicBezTo>
                    <a:pt x="913" y="8174"/>
                    <a:pt x="1068" y="7754"/>
                    <a:pt x="1250" y="7335"/>
                  </a:cubicBezTo>
                  <a:cubicBezTo>
                    <a:pt x="1406" y="6997"/>
                    <a:pt x="1561" y="6614"/>
                    <a:pt x="1752" y="6276"/>
                  </a:cubicBezTo>
                  <a:cubicBezTo>
                    <a:pt x="1752" y="6231"/>
                    <a:pt x="1789" y="6194"/>
                    <a:pt x="1789" y="6158"/>
                  </a:cubicBezTo>
                  <a:cubicBezTo>
                    <a:pt x="1980" y="5820"/>
                    <a:pt x="2126" y="5510"/>
                    <a:pt x="2318" y="5136"/>
                  </a:cubicBezTo>
                  <a:cubicBezTo>
                    <a:pt x="2391" y="5054"/>
                    <a:pt x="2436" y="4981"/>
                    <a:pt x="2473" y="4908"/>
                  </a:cubicBezTo>
                  <a:lnTo>
                    <a:pt x="2473" y="4862"/>
                  </a:lnTo>
                  <a:cubicBezTo>
                    <a:pt x="2701" y="4488"/>
                    <a:pt x="2929" y="4069"/>
                    <a:pt x="3230" y="3576"/>
                  </a:cubicBezTo>
                  <a:cubicBezTo>
                    <a:pt x="3267" y="3540"/>
                    <a:pt x="3303" y="3494"/>
                    <a:pt x="3349" y="3421"/>
                  </a:cubicBezTo>
                  <a:cubicBezTo>
                    <a:pt x="3458" y="3193"/>
                    <a:pt x="3613" y="2965"/>
                    <a:pt x="3759" y="2773"/>
                  </a:cubicBezTo>
                  <a:cubicBezTo>
                    <a:pt x="3841" y="2582"/>
                    <a:pt x="3951" y="2436"/>
                    <a:pt x="4069" y="2244"/>
                  </a:cubicBezTo>
                  <a:cubicBezTo>
                    <a:pt x="4179" y="2089"/>
                    <a:pt x="4297" y="1898"/>
                    <a:pt x="4370" y="1715"/>
                  </a:cubicBezTo>
                  <a:lnTo>
                    <a:pt x="4525" y="1524"/>
                  </a:lnTo>
                  <a:lnTo>
                    <a:pt x="4754" y="1177"/>
                  </a:lnTo>
                  <a:lnTo>
                    <a:pt x="4754" y="1140"/>
                  </a:lnTo>
                  <a:cubicBezTo>
                    <a:pt x="4754" y="1140"/>
                    <a:pt x="4790" y="1104"/>
                    <a:pt x="4790" y="1067"/>
                  </a:cubicBezTo>
                  <a:cubicBezTo>
                    <a:pt x="4863" y="949"/>
                    <a:pt x="4945" y="839"/>
                    <a:pt x="5018" y="721"/>
                  </a:cubicBezTo>
                  <a:cubicBezTo>
                    <a:pt x="5128" y="493"/>
                    <a:pt x="5246" y="265"/>
                    <a:pt x="5401" y="73"/>
                  </a:cubicBezTo>
                  <a:cubicBezTo>
                    <a:pt x="5401" y="37"/>
                    <a:pt x="5401" y="37"/>
                    <a:pt x="5356" y="37"/>
                  </a:cubicBezTo>
                  <a:lnTo>
                    <a:pt x="535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5" name="Google Shape;6745;p79"/>
            <p:cNvSpPr/>
            <p:nvPr/>
          </p:nvSpPr>
          <p:spPr>
            <a:xfrm>
              <a:off x="2057558" y="3006401"/>
              <a:ext cx="54444" cy="190908"/>
            </a:xfrm>
            <a:custGeom>
              <a:avLst/>
              <a:gdLst/>
              <a:ahLst/>
              <a:cxnLst/>
              <a:rect l="l" t="t" r="r" b="b"/>
              <a:pathLst>
                <a:path w="950" h="3331" extrusionOk="0">
                  <a:moveTo>
                    <a:pt x="37" y="1"/>
                  </a:moveTo>
                  <a:cubicBezTo>
                    <a:pt x="37" y="1"/>
                    <a:pt x="0" y="1"/>
                    <a:pt x="0" y="37"/>
                  </a:cubicBezTo>
                  <a:cubicBezTo>
                    <a:pt x="0" y="302"/>
                    <a:pt x="0" y="603"/>
                    <a:pt x="37" y="867"/>
                  </a:cubicBezTo>
                  <a:cubicBezTo>
                    <a:pt x="73" y="1141"/>
                    <a:pt x="110" y="1442"/>
                    <a:pt x="192" y="1743"/>
                  </a:cubicBezTo>
                  <a:cubicBezTo>
                    <a:pt x="265" y="2008"/>
                    <a:pt x="338" y="2281"/>
                    <a:pt x="456" y="2546"/>
                  </a:cubicBezTo>
                  <a:cubicBezTo>
                    <a:pt x="566" y="2810"/>
                    <a:pt x="684" y="3075"/>
                    <a:pt x="830" y="3303"/>
                  </a:cubicBezTo>
                  <a:cubicBezTo>
                    <a:pt x="853" y="3321"/>
                    <a:pt x="874" y="3330"/>
                    <a:pt x="889" y="3330"/>
                  </a:cubicBezTo>
                  <a:cubicBezTo>
                    <a:pt x="903" y="3330"/>
                    <a:pt x="913" y="3321"/>
                    <a:pt x="913" y="3303"/>
                  </a:cubicBezTo>
                  <a:cubicBezTo>
                    <a:pt x="949" y="3303"/>
                    <a:pt x="949" y="3303"/>
                    <a:pt x="949" y="3267"/>
                  </a:cubicBezTo>
                  <a:lnTo>
                    <a:pt x="949" y="3230"/>
                  </a:lnTo>
                  <a:cubicBezTo>
                    <a:pt x="913" y="3194"/>
                    <a:pt x="913" y="3194"/>
                    <a:pt x="913" y="3148"/>
                  </a:cubicBezTo>
                  <a:lnTo>
                    <a:pt x="913" y="3194"/>
                  </a:lnTo>
                  <a:cubicBezTo>
                    <a:pt x="876" y="3111"/>
                    <a:pt x="830" y="3075"/>
                    <a:pt x="830" y="3039"/>
                  </a:cubicBezTo>
                  <a:lnTo>
                    <a:pt x="794" y="3039"/>
                  </a:lnTo>
                  <a:cubicBezTo>
                    <a:pt x="684" y="2810"/>
                    <a:pt x="602" y="2619"/>
                    <a:pt x="529" y="2427"/>
                  </a:cubicBezTo>
                  <a:cubicBezTo>
                    <a:pt x="420" y="2236"/>
                    <a:pt x="374" y="2053"/>
                    <a:pt x="301" y="1825"/>
                  </a:cubicBezTo>
                  <a:cubicBezTo>
                    <a:pt x="228" y="1552"/>
                    <a:pt x="192" y="1323"/>
                    <a:pt x="146" y="1059"/>
                  </a:cubicBezTo>
                  <a:cubicBezTo>
                    <a:pt x="110" y="831"/>
                    <a:pt x="73" y="603"/>
                    <a:pt x="73" y="338"/>
                  </a:cubicBezTo>
                  <a:lnTo>
                    <a:pt x="73" y="37"/>
                  </a:lnTo>
                  <a:cubicBezTo>
                    <a:pt x="73" y="1"/>
                    <a:pt x="73" y="1"/>
                    <a:pt x="37" y="1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6" name="Google Shape;6746;p79"/>
            <p:cNvSpPr/>
            <p:nvPr/>
          </p:nvSpPr>
          <p:spPr>
            <a:xfrm>
              <a:off x="1972333" y="3197772"/>
              <a:ext cx="85277" cy="150617"/>
            </a:xfrm>
            <a:custGeom>
              <a:avLst/>
              <a:gdLst/>
              <a:ahLst/>
              <a:cxnLst/>
              <a:rect l="l" t="t" r="r" b="b"/>
              <a:pathLst>
                <a:path w="1488" h="2628" extrusionOk="0">
                  <a:moveTo>
                    <a:pt x="37" y="1"/>
                  </a:moveTo>
                  <a:lnTo>
                    <a:pt x="0" y="37"/>
                  </a:lnTo>
                  <a:cubicBezTo>
                    <a:pt x="82" y="265"/>
                    <a:pt x="155" y="493"/>
                    <a:pt x="228" y="721"/>
                  </a:cubicBezTo>
                  <a:cubicBezTo>
                    <a:pt x="310" y="949"/>
                    <a:pt x="420" y="1177"/>
                    <a:pt x="539" y="1405"/>
                  </a:cubicBezTo>
                  <a:cubicBezTo>
                    <a:pt x="648" y="1597"/>
                    <a:pt x="767" y="1825"/>
                    <a:pt x="913" y="2017"/>
                  </a:cubicBezTo>
                  <a:cubicBezTo>
                    <a:pt x="995" y="2135"/>
                    <a:pt x="1068" y="2208"/>
                    <a:pt x="1141" y="2318"/>
                  </a:cubicBezTo>
                  <a:cubicBezTo>
                    <a:pt x="1223" y="2436"/>
                    <a:pt x="1296" y="2509"/>
                    <a:pt x="1332" y="2591"/>
                  </a:cubicBezTo>
                  <a:lnTo>
                    <a:pt x="1369" y="2628"/>
                  </a:lnTo>
                  <a:lnTo>
                    <a:pt x="1451" y="2628"/>
                  </a:lnTo>
                  <a:cubicBezTo>
                    <a:pt x="1487" y="2591"/>
                    <a:pt x="1487" y="2546"/>
                    <a:pt x="1487" y="2509"/>
                  </a:cubicBezTo>
                  <a:cubicBezTo>
                    <a:pt x="1451" y="2473"/>
                    <a:pt x="1405" y="2436"/>
                    <a:pt x="1369" y="2400"/>
                  </a:cubicBezTo>
                  <a:lnTo>
                    <a:pt x="1369" y="2436"/>
                  </a:lnTo>
                  <a:lnTo>
                    <a:pt x="1296" y="2318"/>
                  </a:lnTo>
                  <a:lnTo>
                    <a:pt x="1259" y="2245"/>
                  </a:lnTo>
                  <a:cubicBezTo>
                    <a:pt x="1177" y="2172"/>
                    <a:pt x="1104" y="2053"/>
                    <a:pt x="1031" y="1980"/>
                  </a:cubicBezTo>
                  <a:cubicBezTo>
                    <a:pt x="876" y="1789"/>
                    <a:pt x="721" y="1597"/>
                    <a:pt x="612" y="1369"/>
                  </a:cubicBezTo>
                  <a:cubicBezTo>
                    <a:pt x="420" y="1031"/>
                    <a:pt x="265" y="648"/>
                    <a:pt x="155" y="311"/>
                  </a:cubicBezTo>
                  <a:cubicBezTo>
                    <a:pt x="119" y="192"/>
                    <a:pt x="119" y="119"/>
                    <a:pt x="82" y="37"/>
                  </a:cubicBezTo>
                  <a:cubicBezTo>
                    <a:pt x="82" y="1"/>
                    <a:pt x="82" y="1"/>
                    <a:pt x="37" y="1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7" name="Google Shape;6747;p79"/>
            <p:cNvSpPr/>
            <p:nvPr/>
          </p:nvSpPr>
          <p:spPr>
            <a:xfrm>
              <a:off x="2129199" y="3073859"/>
              <a:ext cx="207061" cy="89465"/>
            </a:xfrm>
            <a:custGeom>
              <a:avLst/>
              <a:gdLst/>
              <a:ahLst/>
              <a:cxnLst/>
              <a:rect l="l" t="t" r="r" b="b"/>
              <a:pathLst>
                <a:path w="3613" h="1561" extrusionOk="0">
                  <a:moveTo>
                    <a:pt x="3576" y="0"/>
                  </a:moveTo>
                  <a:cubicBezTo>
                    <a:pt x="3421" y="110"/>
                    <a:pt x="3312" y="192"/>
                    <a:pt x="3157" y="265"/>
                  </a:cubicBezTo>
                  <a:cubicBezTo>
                    <a:pt x="3047" y="338"/>
                    <a:pt x="2892" y="420"/>
                    <a:pt x="2773" y="493"/>
                  </a:cubicBezTo>
                  <a:cubicBezTo>
                    <a:pt x="2545" y="603"/>
                    <a:pt x="2363" y="685"/>
                    <a:pt x="2135" y="794"/>
                  </a:cubicBezTo>
                  <a:cubicBezTo>
                    <a:pt x="1943" y="876"/>
                    <a:pt x="1715" y="949"/>
                    <a:pt x="1451" y="1022"/>
                  </a:cubicBezTo>
                  <a:cubicBezTo>
                    <a:pt x="1223" y="1104"/>
                    <a:pt x="994" y="1177"/>
                    <a:pt x="721" y="1250"/>
                  </a:cubicBezTo>
                  <a:lnTo>
                    <a:pt x="684" y="1250"/>
                  </a:lnTo>
                  <a:lnTo>
                    <a:pt x="575" y="1287"/>
                  </a:lnTo>
                  <a:cubicBezTo>
                    <a:pt x="456" y="1332"/>
                    <a:pt x="347" y="1369"/>
                    <a:pt x="192" y="1405"/>
                  </a:cubicBezTo>
                  <a:cubicBezTo>
                    <a:pt x="155" y="1442"/>
                    <a:pt x="82" y="1442"/>
                    <a:pt x="37" y="1478"/>
                  </a:cubicBezTo>
                  <a:cubicBezTo>
                    <a:pt x="0" y="1478"/>
                    <a:pt x="0" y="1515"/>
                    <a:pt x="0" y="1515"/>
                  </a:cubicBezTo>
                  <a:cubicBezTo>
                    <a:pt x="0" y="1560"/>
                    <a:pt x="37" y="1560"/>
                    <a:pt x="82" y="1560"/>
                  </a:cubicBezTo>
                  <a:lnTo>
                    <a:pt x="192" y="1515"/>
                  </a:lnTo>
                  <a:cubicBezTo>
                    <a:pt x="310" y="1478"/>
                    <a:pt x="420" y="1442"/>
                    <a:pt x="538" y="1405"/>
                  </a:cubicBezTo>
                  <a:lnTo>
                    <a:pt x="839" y="1287"/>
                  </a:lnTo>
                  <a:lnTo>
                    <a:pt x="994" y="1250"/>
                  </a:lnTo>
                  <a:cubicBezTo>
                    <a:pt x="1259" y="1177"/>
                    <a:pt x="1560" y="1059"/>
                    <a:pt x="1907" y="949"/>
                  </a:cubicBezTo>
                  <a:cubicBezTo>
                    <a:pt x="2208" y="831"/>
                    <a:pt x="2509" y="721"/>
                    <a:pt x="2773" y="566"/>
                  </a:cubicBezTo>
                  <a:cubicBezTo>
                    <a:pt x="3047" y="420"/>
                    <a:pt x="3348" y="265"/>
                    <a:pt x="3613" y="73"/>
                  </a:cubicBezTo>
                  <a:lnTo>
                    <a:pt x="3613" y="37"/>
                  </a:lnTo>
                  <a:lnTo>
                    <a:pt x="3576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8" name="Google Shape;6748;p79"/>
            <p:cNvSpPr/>
            <p:nvPr/>
          </p:nvSpPr>
          <p:spPr>
            <a:xfrm>
              <a:off x="2068504" y="3217660"/>
              <a:ext cx="213365" cy="85682"/>
            </a:xfrm>
            <a:custGeom>
              <a:avLst/>
              <a:gdLst/>
              <a:ahLst/>
              <a:cxnLst/>
              <a:rect l="l" t="t" r="r" b="b"/>
              <a:pathLst>
                <a:path w="3723" h="1495" extrusionOk="0">
                  <a:moveTo>
                    <a:pt x="3686" y="0"/>
                  </a:moveTo>
                  <a:lnTo>
                    <a:pt x="3686" y="37"/>
                  </a:lnTo>
                  <a:cubicBezTo>
                    <a:pt x="3495" y="110"/>
                    <a:pt x="3303" y="228"/>
                    <a:pt x="3112" y="338"/>
                  </a:cubicBezTo>
                  <a:cubicBezTo>
                    <a:pt x="2884" y="456"/>
                    <a:pt x="2619" y="566"/>
                    <a:pt x="2391" y="684"/>
                  </a:cubicBezTo>
                  <a:cubicBezTo>
                    <a:pt x="2163" y="757"/>
                    <a:pt x="1935" y="830"/>
                    <a:pt x="1634" y="949"/>
                  </a:cubicBezTo>
                  <a:cubicBezTo>
                    <a:pt x="1369" y="1022"/>
                    <a:pt x="1141" y="1104"/>
                    <a:pt x="868" y="1141"/>
                  </a:cubicBezTo>
                  <a:cubicBezTo>
                    <a:pt x="758" y="1177"/>
                    <a:pt x="639" y="1214"/>
                    <a:pt x="566" y="1250"/>
                  </a:cubicBezTo>
                  <a:lnTo>
                    <a:pt x="411" y="1250"/>
                  </a:lnTo>
                  <a:lnTo>
                    <a:pt x="265" y="1332"/>
                  </a:lnTo>
                  <a:lnTo>
                    <a:pt x="183" y="1332"/>
                  </a:lnTo>
                  <a:cubicBezTo>
                    <a:pt x="147" y="1332"/>
                    <a:pt x="110" y="1369"/>
                    <a:pt x="37" y="1369"/>
                  </a:cubicBezTo>
                  <a:cubicBezTo>
                    <a:pt x="37" y="1369"/>
                    <a:pt x="1" y="1405"/>
                    <a:pt x="1" y="1442"/>
                  </a:cubicBezTo>
                  <a:lnTo>
                    <a:pt x="37" y="1478"/>
                  </a:lnTo>
                  <a:cubicBezTo>
                    <a:pt x="37" y="1478"/>
                    <a:pt x="54" y="1494"/>
                    <a:pt x="64" y="1494"/>
                  </a:cubicBezTo>
                  <a:cubicBezTo>
                    <a:pt x="70" y="1494"/>
                    <a:pt x="74" y="1490"/>
                    <a:pt x="74" y="1478"/>
                  </a:cubicBezTo>
                  <a:lnTo>
                    <a:pt x="110" y="1478"/>
                  </a:lnTo>
                  <a:cubicBezTo>
                    <a:pt x="183" y="1478"/>
                    <a:pt x="229" y="1478"/>
                    <a:pt x="302" y="1442"/>
                  </a:cubicBezTo>
                  <a:cubicBezTo>
                    <a:pt x="375" y="1442"/>
                    <a:pt x="457" y="1405"/>
                    <a:pt x="566" y="1369"/>
                  </a:cubicBezTo>
                  <a:cubicBezTo>
                    <a:pt x="722" y="1332"/>
                    <a:pt x="868" y="1287"/>
                    <a:pt x="1023" y="1250"/>
                  </a:cubicBezTo>
                  <a:cubicBezTo>
                    <a:pt x="1369" y="1141"/>
                    <a:pt x="1670" y="1022"/>
                    <a:pt x="1935" y="912"/>
                  </a:cubicBezTo>
                  <a:cubicBezTo>
                    <a:pt x="2282" y="794"/>
                    <a:pt x="2583" y="684"/>
                    <a:pt x="2847" y="529"/>
                  </a:cubicBezTo>
                  <a:cubicBezTo>
                    <a:pt x="3148" y="420"/>
                    <a:pt x="3458" y="228"/>
                    <a:pt x="3723" y="73"/>
                  </a:cubicBezTo>
                  <a:lnTo>
                    <a:pt x="3723" y="37"/>
                  </a:lnTo>
                  <a:lnTo>
                    <a:pt x="3686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9" name="Google Shape;6749;p79"/>
            <p:cNvSpPr/>
            <p:nvPr/>
          </p:nvSpPr>
          <p:spPr>
            <a:xfrm>
              <a:off x="2044490" y="3339452"/>
              <a:ext cx="139091" cy="43443"/>
            </a:xfrm>
            <a:custGeom>
              <a:avLst/>
              <a:gdLst/>
              <a:ahLst/>
              <a:cxnLst/>
              <a:rect l="l" t="t" r="r" b="b"/>
              <a:pathLst>
                <a:path w="2427" h="758" extrusionOk="0">
                  <a:moveTo>
                    <a:pt x="2390" y="1"/>
                  </a:moveTo>
                  <a:cubicBezTo>
                    <a:pt x="2317" y="37"/>
                    <a:pt x="2281" y="74"/>
                    <a:pt x="2199" y="74"/>
                  </a:cubicBezTo>
                  <a:cubicBezTo>
                    <a:pt x="2053" y="192"/>
                    <a:pt x="1861" y="265"/>
                    <a:pt x="1633" y="302"/>
                  </a:cubicBezTo>
                  <a:cubicBezTo>
                    <a:pt x="1478" y="384"/>
                    <a:pt x="1250" y="420"/>
                    <a:pt x="1058" y="493"/>
                  </a:cubicBezTo>
                  <a:cubicBezTo>
                    <a:pt x="876" y="530"/>
                    <a:pt x="721" y="530"/>
                    <a:pt x="566" y="576"/>
                  </a:cubicBezTo>
                  <a:cubicBezTo>
                    <a:pt x="493" y="576"/>
                    <a:pt x="456" y="612"/>
                    <a:pt x="374" y="612"/>
                  </a:cubicBezTo>
                  <a:lnTo>
                    <a:pt x="228" y="612"/>
                  </a:lnTo>
                  <a:cubicBezTo>
                    <a:pt x="146" y="649"/>
                    <a:pt x="110" y="649"/>
                    <a:pt x="73" y="649"/>
                  </a:cubicBezTo>
                  <a:cubicBezTo>
                    <a:pt x="37" y="649"/>
                    <a:pt x="37" y="649"/>
                    <a:pt x="37" y="685"/>
                  </a:cubicBezTo>
                  <a:lnTo>
                    <a:pt x="0" y="721"/>
                  </a:lnTo>
                  <a:cubicBezTo>
                    <a:pt x="37" y="721"/>
                    <a:pt x="37" y="758"/>
                    <a:pt x="73" y="758"/>
                  </a:cubicBezTo>
                  <a:lnTo>
                    <a:pt x="146" y="758"/>
                  </a:lnTo>
                  <a:cubicBezTo>
                    <a:pt x="228" y="721"/>
                    <a:pt x="301" y="721"/>
                    <a:pt x="374" y="721"/>
                  </a:cubicBezTo>
                  <a:cubicBezTo>
                    <a:pt x="456" y="721"/>
                    <a:pt x="566" y="685"/>
                    <a:pt x="684" y="685"/>
                  </a:cubicBezTo>
                  <a:cubicBezTo>
                    <a:pt x="876" y="649"/>
                    <a:pt x="1058" y="576"/>
                    <a:pt x="1287" y="530"/>
                  </a:cubicBezTo>
                  <a:cubicBezTo>
                    <a:pt x="1706" y="420"/>
                    <a:pt x="2089" y="229"/>
                    <a:pt x="2427" y="37"/>
                  </a:cubicBezTo>
                  <a:lnTo>
                    <a:pt x="2427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0" name="Google Shape;6750;p79"/>
            <p:cNvSpPr/>
            <p:nvPr/>
          </p:nvSpPr>
          <p:spPr>
            <a:xfrm>
              <a:off x="1918486" y="2759212"/>
              <a:ext cx="492064" cy="675542"/>
            </a:xfrm>
            <a:custGeom>
              <a:avLst/>
              <a:gdLst/>
              <a:ahLst/>
              <a:cxnLst/>
              <a:rect l="l" t="t" r="r" b="b"/>
              <a:pathLst>
                <a:path w="8586" h="11787" extrusionOk="0">
                  <a:moveTo>
                    <a:pt x="7445" y="0"/>
                  </a:moveTo>
                  <a:cubicBezTo>
                    <a:pt x="7299" y="0"/>
                    <a:pt x="7180" y="37"/>
                    <a:pt x="7071" y="73"/>
                  </a:cubicBezTo>
                  <a:cubicBezTo>
                    <a:pt x="6879" y="155"/>
                    <a:pt x="6688" y="301"/>
                    <a:pt x="6496" y="493"/>
                  </a:cubicBezTo>
                  <a:cubicBezTo>
                    <a:pt x="6350" y="648"/>
                    <a:pt x="6195" y="840"/>
                    <a:pt x="6003" y="1104"/>
                  </a:cubicBezTo>
                  <a:cubicBezTo>
                    <a:pt x="5894" y="1332"/>
                    <a:pt x="5739" y="1560"/>
                    <a:pt x="5584" y="1825"/>
                  </a:cubicBezTo>
                  <a:cubicBezTo>
                    <a:pt x="5511" y="2053"/>
                    <a:pt x="5392" y="2245"/>
                    <a:pt x="5283" y="2509"/>
                  </a:cubicBezTo>
                  <a:cubicBezTo>
                    <a:pt x="5319" y="2281"/>
                    <a:pt x="5283" y="2126"/>
                    <a:pt x="5283" y="1934"/>
                  </a:cubicBezTo>
                  <a:cubicBezTo>
                    <a:pt x="5246" y="1706"/>
                    <a:pt x="5210" y="1478"/>
                    <a:pt x="5091" y="1250"/>
                  </a:cubicBezTo>
                  <a:cubicBezTo>
                    <a:pt x="5055" y="1214"/>
                    <a:pt x="5055" y="1177"/>
                    <a:pt x="5018" y="1141"/>
                  </a:cubicBezTo>
                  <a:cubicBezTo>
                    <a:pt x="4982" y="1068"/>
                    <a:pt x="4936" y="1022"/>
                    <a:pt x="4863" y="986"/>
                  </a:cubicBezTo>
                  <a:cubicBezTo>
                    <a:pt x="4827" y="986"/>
                    <a:pt x="4790" y="949"/>
                    <a:pt x="4754" y="949"/>
                  </a:cubicBezTo>
                  <a:cubicBezTo>
                    <a:pt x="4708" y="913"/>
                    <a:pt x="4635" y="913"/>
                    <a:pt x="4598" y="913"/>
                  </a:cubicBezTo>
                  <a:lnTo>
                    <a:pt x="4443" y="913"/>
                  </a:lnTo>
                  <a:cubicBezTo>
                    <a:pt x="4370" y="913"/>
                    <a:pt x="4334" y="913"/>
                    <a:pt x="4297" y="949"/>
                  </a:cubicBezTo>
                  <a:cubicBezTo>
                    <a:pt x="4179" y="986"/>
                    <a:pt x="4069" y="1068"/>
                    <a:pt x="3951" y="1141"/>
                  </a:cubicBezTo>
                  <a:cubicBezTo>
                    <a:pt x="3914" y="1177"/>
                    <a:pt x="3878" y="1214"/>
                    <a:pt x="3841" y="1250"/>
                  </a:cubicBezTo>
                  <a:cubicBezTo>
                    <a:pt x="3796" y="1296"/>
                    <a:pt x="3723" y="1369"/>
                    <a:pt x="3723" y="1405"/>
                  </a:cubicBezTo>
                  <a:cubicBezTo>
                    <a:pt x="3650" y="1478"/>
                    <a:pt x="3568" y="1597"/>
                    <a:pt x="3531" y="1670"/>
                  </a:cubicBezTo>
                  <a:cubicBezTo>
                    <a:pt x="3422" y="1898"/>
                    <a:pt x="3340" y="2126"/>
                    <a:pt x="3303" y="2436"/>
                  </a:cubicBezTo>
                  <a:cubicBezTo>
                    <a:pt x="3267" y="2664"/>
                    <a:pt x="3230" y="2929"/>
                    <a:pt x="3230" y="3230"/>
                  </a:cubicBezTo>
                  <a:cubicBezTo>
                    <a:pt x="3194" y="3613"/>
                    <a:pt x="3230" y="3987"/>
                    <a:pt x="3230" y="4370"/>
                  </a:cubicBezTo>
                  <a:cubicBezTo>
                    <a:pt x="3230" y="4297"/>
                    <a:pt x="3194" y="4215"/>
                    <a:pt x="3157" y="4142"/>
                  </a:cubicBezTo>
                  <a:cubicBezTo>
                    <a:pt x="3111" y="4106"/>
                    <a:pt x="3075" y="4033"/>
                    <a:pt x="3038" y="3987"/>
                  </a:cubicBezTo>
                  <a:cubicBezTo>
                    <a:pt x="3038" y="3914"/>
                    <a:pt x="3002" y="3877"/>
                    <a:pt x="2929" y="3804"/>
                  </a:cubicBezTo>
                  <a:cubicBezTo>
                    <a:pt x="2847" y="3686"/>
                    <a:pt x="2774" y="3613"/>
                    <a:pt x="2655" y="3576"/>
                  </a:cubicBezTo>
                  <a:cubicBezTo>
                    <a:pt x="2619" y="3531"/>
                    <a:pt x="2582" y="3531"/>
                    <a:pt x="2509" y="3531"/>
                  </a:cubicBezTo>
                  <a:cubicBezTo>
                    <a:pt x="2509" y="3494"/>
                    <a:pt x="2473" y="3494"/>
                    <a:pt x="2427" y="3494"/>
                  </a:cubicBezTo>
                  <a:lnTo>
                    <a:pt x="2354" y="3494"/>
                  </a:lnTo>
                  <a:cubicBezTo>
                    <a:pt x="2281" y="3531"/>
                    <a:pt x="2199" y="3531"/>
                    <a:pt x="2163" y="3576"/>
                  </a:cubicBezTo>
                  <a:cubicBezTo>
                    <a:pt x="2126" y="3613"/>
                    <a:pt x="2053" y="3649"/>
                    <a:pt x="2017" y="3686"/>
                  </a:cubicBezTo>
                  <a:cubicBezTo>
                    <a:pt x="1971" y="3759"/>
                    <a:pt x="1898" y="3804"/>
                    <a:pt x="1862" y="3877"/>
                  </a:cubicBezTo>
                  <a:cubicBezTo>
                    <a:pt x="1825" y="3914"/>
                    <a:pt x="1789" y="3987"/>
                    <a:pt x="1743" y="4106"/>
                  </a:cubicBezTo>
                  <a:cubicBezTo>
                    <a:pt x="1670" y="4261"/>
                    <a:pt x="1597" y="4407"/>
                    <a:pt x="1561" y="4598"/>
                  </a:cubicBezTo>
                  <a:cubicBezTo>
                    <a:pt x="1515" y="4753"/>
                    <a:pt x="1478" y="4899"/>
                    <a:pt x="1442" y="5091"/>
                  </a:cubicBezTo>
                  <a:cubicBezTo>
                    <a:pt x="1406" y="5401"/>
                    <a:pt x="1406" y="5738"/>
                    <a:pt x="1478" y="6158"/>
                  </a:cubicBezTo>
                  <a:cubicBezTo>
                    <a:pt x="1515" y="6496"/>
                    <a:pt x="1597" y="6842"/>
                    <a:pt x="1670" y="7143"/>
                  </a:cubicBezTo>
                  <a:cubicBezTo>
                    <a:pt x="1707" y="7298"/>
                    <a:pt x="1743" y="7454"/>
                    <a:pt x="1789" y="7563"/>
                  </a:cubicBezTo>
                  <a:cubicBezTo>
                    <a:pt x="1743" y="7527"/>
                    <a:pt x="1707" y="7454"/>
                    <a:pt x="1634" y="7408"/>
                  </a:cubicBezTo>
                  <a:cubicBezTo>
                    <a:pt x="1515" y="7262"/>
                    <a:pt x="1287" y="7107"/>
                    <a:pt x="1022" y="7070"/>
                  </a:cubicBezTo>
                  <a:cubicBezTo>
                    <a:pt x="949" y="7034"/>
                    <a:pt x="913" y="7034"/>
                    <a:pt x="831" y="7034"/>
                  </a:cubicBezTo>
                  <a:cubicBezTo>
                    <a:pt x="794" y="7034"/>
                    <a:pt x="758" y="7034"/>
                    <a:pt x="685" y="7070"/>
                  </a:cubicBezTo>
                  <a:cubicBezTo>
                    <a:pt x="603" y="7070"/>
                    <a:pt x="493" y="7107"/>
                    <a:pt x="420" y="7180"/>
                  </a:cubicBezTo>
                  <a:cubicBezTo>
                    <a:pt x="229" y="7298"/>
                    <a:pt x="110" y="7527"/>
                    <a:pt x="37" y="7791"/>
                  </a:cubicBezTo>
                  <a:cubicBezTo>
                    <a:pt x="1" y="7946"/>
                    <a:pt x="1" y="8138"/>
                    <a:pt x="1" y="8320"/>
                  </a:cubicBezTo>
                  <a:cubicBezTo>
                    <a:pt x="1" y="8475"/>
                    <a:pt x="1" y="8667"/>
                    <a:pt x="37" y="8858"/>
                  </a:cubicBezTo>
                  <a:cubicBezTo>
                    <a:pt x="74" y="9159"/>
                    <a:pt x="229" y="9506"/>
                    <a:pt x="375" y="9844"/>
                  </a:cubicBezTo>
                  <a:cubicBezTo>
                    <a:pt x="530" y="10108"/>
                    <a:pt x="721" y="10373"/>
                    <a:pt x="986" y="10719"/>
                  </a:cubicBezTo>
                  <a:cubicBezTo>
                    <a:pt x="1141" y="10911"/>
                    <a:pt x="1333" y="11139"/>
                    <a:pt x="1478" y="11331"/>
                  </a:cubicBezTo>
                  <a:cubicBezTo>
                    <a:pt x="1478" y="11367"/>
                    <a:pt x="1442" y="11367"/>
                    <a:pt x="1442" y="11404"/>
                  </a:cubicBezTo>
                  <a:cubicBezTo>
                    <a:pt x="1478" y="11440"/>
                    <a:pt x="1478" y="11440"/>
                    <a:pt x="1478" y="11477"/>
                  </a:cubicBezTo>
                  <a:cubicBezTo>
                    <a:pt x="1478" y="11477"/>
                    <a:pt x="1515" y="11477"/>
                    <a:pt x="1515" y="11513"/>
                  </a:cubicBezTo>
                  <a:lnTo>
                    <a:pt x="1670" y="11513"/>
                  </a:lnTo>
                  <a:cubicBezTo>
                    <a:pt x="1743" y="11595"/>
                    <a:pt x="1825" y="11668"/>
                    <a:pt x="1898" y="11787"/>
                  </a:cubicBezTo>
                  <a:lnTo>
                    <a:pt x="1898" y="11705"/>
                  </a:lnTo>
                  <a:lnTo>
                    <a:pt x="1898" y="11632"/>
                  </a:lnTo>
                  <a:lnTo>
                    <a:pt x="1789" y="11513"/>
                  </a:lnTo>
                  <a:lnTo>
                    <a:pt x="1935" y="11513"/>
                  </a:lnTo>
                  <a:cubicBezTo>
                    <a:pt x="1935" y="11404"/>
                    <a:pt x="1935" y="11331"/>
                    <a:pt x="1971" y="11249"/>
                  </a:cubicBezTo>
                  <a:cubicBezTo>
                    <a:pt x="2017" y="11020"/>
                    <a:pt x="2053" y="10829"/>
                    <a:pt x="2090" y="10646"/>
                  </a:cubicBezTo>
                  <a:cubicBezTo>
                    <a:pt x="2090" y="10564"/>
                    <a:pt x="2126" y="10491"/>
                    <a:pt x="2126" y="10418"/>
                  </a:cubicBezTo>
                  <a:cubicBezTo>
                    <a:pt x="2090" y="10336"/>
                    <a:pt x="2017" y="10263"/>
                    <a:pt x="1935" y="10145"/>
                  </a:cubicBezTo>
                  <a:cubicBezTo>
                    <a:pt x="1862" y="10035"/>
                    <a:pt x="1789" y="9962"/>
                    <a:pt x="1707" y="9844"/>
                  </a:cubicBezTo>
                  <a:cubicBezTo>
                    <a:pt x="1561" y="9652"/>
                    <a:pt x="1442" y="9424"/>
                    <a:pt x="1333" y="9232"/>
                  </a:cubicBezTo>
                  <a:cubicBezTo>
                    <a:pt x="1214" y="9004"/>
                    <a:pt x="1104" y="8776"/>
                    <a:pt x="1022" y="8548"/>
                  </a:cubicBezTo>
                  <a:cubicBezTo>
                    <a:pt x="949" y="8320"/>
                    <a:pt x="876" y="8092"/>
                    <a:pt x="794" y="7864"/>
                  </a:cubicBezTo>
                  <a:lnTo>
                    <a:pt x="831" y="7828"/>
                  </a:lnTo>
                  <a:cubicBezTo>
                    <a:pt x="876" y="7828"/>
                    <a:pt x="876" y="7828"/>
                    <a:pt x="876" y="7864"/>
                  </a:cubicBezTo>
                  <a:cubicBezTo>
                    <a:pt x="913" y="7946"/>
                    <a:pt x="913" y="8019"/>
                    <a:pt x="949" y="8138"/>
                  </a:cubicBezTo>
                  <a:cubicBezTo>
                    <a:pt x="1059" y="8475"/>
                    <a:pt x="1214" y="8858"/>
                    <a:pt x="1406" y="9196"/>
                  </a:cubicBezTo>
                  <a:cubicBezTo>
                    <a:pt x="1515" y="9424"/>
                    <a:pt x="1670" y="9616"/>
                    <a:pt x="1825" y="9807"/>
                  </a:cubicBezTo>
                  <a:cubicBezTo>
                    <a:pt x="1898" y="9880"/>
                    <a:pt x="1971" y="9999"/>
                    <a:pt x="2053" y="10072"/>
                  </a:cubicBezTo>
                  <a:lnTo>
                    <a:pt x="2090" y="10145"/>
                  </a:lnTo>
                  <a:lnTo>
                    <a:pt x="2163" y="10263"/>
                  </a:lnTo>
                  <a:cubicBezTo>
                    <a:pt x="2281" y="9962"/>
                    <a:pt x="2354" y="9689"/>
                    <a:pt x="2427" y="9424"/>
                  </a:cubicBezTo>
                  <a:cubicBezTo>
                    <a:pt x="2619" y="8895"/>
                    <a:pt x="2847" y="8320"/>
                    <a:pt x="3111" y="7791"/>
                  </a:cubicBezTo>
                  <a:cubicBezTo>
                    <a:pt x="2965" y="7563"/>
                    <a:pt x="2847" y="7298"/>
                    <a:pt x="2737" y="7034"/>
                  </a:cubicBezTo>
                  <a:cubicBezTo>
                    <a:pt x="2619" y="6769"/>
                    <a:pt x="2546" y="6496"/>
                    <a:pt x="2473" y="6231"/>
                  </a:cubicBezTo>
                  <a:cubicBezTo>
                    <a:pt x="2391" y="5930"/>
                    <a:pt x="2354" y="5629"/>
                    <a:pt x="2318" y="5355"/>
                  </a:cubicBezTo>
                  <a:cubicBezTo>
                    <a:pt x="2281" y="5091"/>
                    <a:pt x="2281" y="4790"/>
                    <a:pt x="2281" y="4525"/>
                  </a:cubicBezTo>
                  <a:cubicBezTo>
                    <a:pt x="2281" y="4489"/>
                    <a:pt x="2318" y="4489"/>
                    <a:pt x="2318" y="4489"/>
                  </a:cubicBezTo>
                  <a:cubicBezTo>
                    <a:pt x="2354" y="4489"/>
                    <a:pt x="2354" y="4489"/>
                    <a:pt x="2354" y="4525"/>
                  </a:cubicBezTo>
                  <a:lnTo>
                    <a:pt x="2354" y="4826"/>
                  </a:lnTo>
                  <a:cubicBezTo>
                    <a:pt x="2354" y="5091"/>
                    <a:pt x="2391" y="5319"/>
                    <a:pt x="2427" y="5547"/>
                  </a:cubicBezTo>
                  <a:cubicBezTo>
                    <a:pt x="2473" y="5811"/>
                    <a:pt x="2509" y="6040"/>
                    <a:pt x="2582" y="6313"/>
                  </a:cubicBezTo>
                  <a:cubicBezTo>
                    <a:pt x="2655" y="6541"/>
                    <a:pt x="2701" y="6724"/>
                    <a:pt x="2810" y="6915"/>
                  </a:cubicBezTo>
                  <a:cubicBezTo>
                    <a:pt x="2883" y="7107"/>
                    <a:pt x="2965" y="7298"/>
                    <a:pt x="3075" y="7527"/>
                  </a:cubicBezTo>
                  <a:lnTo>
                    <a:pt x="3111" y="7527"/>
                  </a:lnTo>
                  <a:cubicBezTo>
                    <a:pt x="3111" y="7563"/>
                    <a:pt x="3157" y="7599"/>
                    <a:pt x="3194" y="7682"/>
                  </a:cubicBezTo>
                  <a:cubicBezTo>
                    <a:pt x="3267" y="7490"/>
                    <a:pt x="3340" y="7335"/>
                    <a:pt x="3422" y="7180"/>
                  </a:cubicBezTo>
                  <a:cubicBezTo>
                    <a:pt x="3759" y="6496"/>
                    <a:pt x="4179" y="5811"/>
                    <a:pt x="4635" y="5054"/>
                  </a:cubicBezTo>
                  <a:lnTo>
                    <a:pt x="4790" y="4826"/>
                  </a:lnTo>
                  <a:cubicBezTo>
                    <a:pt x="4754" y="4753"/>
                    <a:pt x="4708" y="4717"/>
                    <a:pt x="4671" y="4635"/>
                  </a:cubicBezTo>
                  <a:cubicBezTo>
                    <a:pt x="4635" y="4598"/>
                    <a:pt x="4635" y="4525"/>
                    <a:pt x="4598" y="4489"/>
                  </a:cubicBezTo>
                  <a:cubicBezTo>
                    <a:pt x="4562" y="4334"/>
                    <a:pt x="4525" y="4215"/>
                    <a:pt x="4480" y="4106"/>
                  </a:cubicBezTo>
                  <a:cubicBezTo>
                    <a:pt x="4407" y="3841"/>
                    <a:pt x="4370" y="3576"/>
                    <a:pt x="4334" y="3303"/>
                  </a:cubicBezTo>
                  <a:cubicBezTo>
                    <a:pt x="4297" y="2810"/>
                    <a:pt x="4297" y="2281"/>
                    <a:pt x="4407" y="1752"/>
                  </a:cubicBezTo>
                  <a:cubicBezTo>
                    <a:pt x="4407" y="1752"/>
                    <a:pt x="4407" y="1706"/>
                    <a:pt x="4443" y="1706"/>
                  </a:cubicBezTo>
                  <a:lnTo>
                    <a:pt x="4443" y="1752"/>
                  </a:lnTo>
                  <a:lnTo>
                    <a:pt x="4480" y="1752"/>
                  </a:lnTo>
                  <a:cubicBezTo>
                    <a:pt x="4407" y="2089"/>
                    <a:pt x="4407" y="2436"/>
                    <a:pt x="4407" y="2774"/>
                  </a:cubicBezTo>
                  <a:cubicBezTo>
                    <a:pt x="4407" y="3002"/>
                    <a:pt x="4407" y="3193"/>
                    <a:pt x="4443" y="3421"/>
                  </a:cubicBezTo>
                  <a:cubicBezTo>
                    <a:pt x="4443" y="3531"/>
                    <a:pt x="4480" y="3613"/>
                    <a:pt x="4480" y="3722"/>
                  </a:cubicBezTo>
                  <a:cubicBezTo>
                    <a:pt x="4525" y="3804"/>
                    <a:pt x="4525" y="3914"/>
                    <a:pt x="4562" y="3987"/>
                  </a:cubicBezTo>
                  <a:cubicBezTo>
                    <a:pt x="4598" y="4142"/>
                    <a:pt x="4635" y="4261"/>
                    <a:pt x="4708" y="4407"/>
                  </a:cubicBezTo>
                  <a:cubicBezTo>
                    <a:pt x="4708" y="4443"/>
                    <a:pt x="4708" y="4489"/>
                    <a:pt x="4754" y="4525"/>
                  </a:cubicBezTo>
                  <a:lnTo>
                    <a:pt x="4790" y="4598"/>
                  </a:lnTo>
                  <a:lnTo>
                    <a:pt x="4790" y="4635"/>
                  </a:lnTo>
                  <a:lnTo>
                    <a:pt x="4827" y="4717"/>
                  </a:lnTo>
                  <a:cubicBezTo>
                    <a:pt x="4982" y="4489"/>
                    <a:pt x="5128" y="4261"/>
                    <a:pt x="5283" y="4033"/>
                  </a:cubicBezTo>
                  <a:cubicBezTo>
                    <a:pt x="5319" y="3950"/>
                    <a:pt x="5356" y="3877"/>
                    <a:pt x="5392" y="3841"/>
                  </a:cubicBezTo>
                  <a:lnTo>
                    <a:pt x="5474" y="3722"/>
                  </a:lnTo>
                  <a:lnTo>
                    <a:pt x="5620" y="3494"/>
                  </a:lnTo>
                  <a:lnTo>
                    <a:pt x="5666" y="3458"/>
                  </a:lnTo>
                  <a:cubicBezTo>
                    <a:pt x="5739" y="3303"/>
                    <a:pt x="5848" y="3157"/>
                    <a:pt x="5930" y="3002"/>
                  </a:cubicBezTo>
                  <a:lnTo>
                    <a:pt x="6003" y="2892"/>
                  </a:lnTo>
                  <a:lnTo>
                    <a:pt x="6195" y="2582"/>
                  </a:lnTo>
                  <a:cubicBezTo>
                    <a:pt x="6158" y="2354"/>
                    <a:pt x="6122" y="2162"/>
                    <a:pt x="6122" y="2016"/>
                  </a:cubicBezTo>
                  <a:cubicBezTo>
                    <a:pt x="6076" y="1898"/>
                    <a:pt x="6076" y="1825"/>
                    <a:pt x="6122" y="1752"/>
                  </a:cubicBezTo>
                  <a:lnTo>
                    <a:pt x="6122" y="1597"/>
                  </a:lnTo>
                  <a:cubicBezTo>
                    <a:pt x="6122" y="1560"/>
                    <a:pt x="6122" y="1524"/>
                    <a:pt x="6158" y="1478"/>
                  </a:cubicBezTo>
                  <a:lnTo>
                    <a:pt x="6158" y="1442"/>
                  </a:lnTo>
                  <a:lnTo>
                    <a:pt x="6195" y="1442"/>
                  </a:lnTo>
                  <a:lnTo>
                    <a:pt x="6195" y="1478"/>
                  </a:lnTo>
                  <a:cubicBezTo>
                    <a:pt x="6195" y="1560"/>
                    <a:pt x="6195" y="1633"/>
                    <a:pt x="6158" y="1706"/>
                  </a:cubicBezTo>
                  <a:lnTo>
                    <a:pt x="6158" y="1934"/>
                  </a:lnTo>
                  <a:cubicBezTo>
                    <a:pt x="6158" y="2053"/>
                    <a:pt x="6195" y="2162"/>
                    <a:pt x="6195" y="2245"/>
                  </a:cubicBezTo>
                  <a:cubicBezTo>
                    <a:pt x="6195" y="2317"/>
                    <a:pt x="6231" y="2436"/>
                    <a:pt x="6231" y="2509"/>
                  </a:cubicBezTo>
                  <a:cubicBezTo>
                    <a:pt x="6350" y="2317"/>
                    <a:pt x="6459" y="2162"/>
                    <a:pt x="6578" y="1980"/>
                  </a:cubicBezTo>
                  <a:cubicBezTo>
                    <a:pt x="6761" y="1706"/>
                    <a:pt x="6989" y="1332"/>
                    <a:pt x="7180" y="986"/>
                  </a:cubicBezTo>
                  <a:lnTo>
                    <a:pt x="7217" y="949"/>
                  </a:lnTo>
                  <a:lnTo>
                    <a:pt x="7217" y="986"/>
                  </a:lnTo>
                  <a:cubicBezTo>
                    <a:pt x="7262" y="986"/>
                    <a:pt x="7262" y="986"/>
                    <a:pt x="7262" y="1022"/>
                  </a:cubicBezTo>
                  <a:cubicBezTo>
                    <a:pt x="7107" y="1214"/>
                    <a:pt x="6989" y="1442"/>
                    <a:pt x="6879" y="1670"/>
                  </a:cubicBezTo>
                  <a:cubicBezTo>
                    <a:pt x="6806" y="1788"/>
                    <a:pt x="6724" y="1898"/>
                    <a:pt x="6651" y="2016"/>
                  </a:cubicBezTo>
                  <a:cubicBezTo>
                    <a:pt x="6688" y="2016"/>
                    <a:pt x="6688" y="2016"/>
                    <a:pt x="6724" y="1980"/>
                  </a:cubicBezTo>
                  <a:cubicBezTo>
                    <a:pt x="6879" y="1898"/>
                    <a:pt x="7034" y="1825"/>
                    <a:pt x="7180" y="1706"/>
                  </a:cubicBezTo>
                  <a:cubicBezTo>
                    <a:pt x="7299" y="1633"/>
                    <a:pt x="7445" y="1524"/>
                    <a:pt x="7600" y="1405"/>
                  </a:cubicBezTo>
                  <a:lnTo>
                    <a:pt x="7636" y="1405"/>
                  </a:lnTo>
                  <a:lnTo>
                    <a:pt x="7636" y="1442"/>
                  </a:lnTo>
                  <a:cubicBezTo>
                    <a:pt x="7490" y="1560"/>
                    <a:pt x="7335" y="1706"/>
                    <a:pt x="7144" y="1825"/>
                  </a:cubicBezTo>
                  <a:cubicBezTo>
                    <a:pt x="7034" y="1898"/>
                    <a:pt x="6952" y="1934"/>
                    <a:pt x="6879" y="1980"/>
                  </a:cubicBezTo>
                  <a:cubicBezTo>
                    <a:pt x="6761" y="2053"/>
                    <a:pt x="6688" y="2089"/>
                    <a:pt x="6615" y="2126"/>
                  </a:cubicBezTo>
                  <a:lnTo>
                    <a:pt x="6615" y="2089"/>
                  </a:lnTo>
                  <a:lnTo>
                    <a:pt x="6386" y="2473"/>
                  </a:lnTo>
                  <a:lnTo>
                    <a:pt x="6231" y="2664"/>
                  </a:lnTo>
                  <a:cubicBezTo>
                    <a:pt x="6158" y="2847"/>
                    <a:pt x="6040" y="3038"/>
                    <a:pt x="5930" y="3193"/>
                  </a:cubicBezTo>
                  <a:cubicBezTo>
                    <a:pt x="5812" y="3385"/>
                    <a:pt x="5702" y="3531"/>
                    <a:pt x="5620" y="3722"/>
                  </a:cubicBezTo>
                  <a:cubicBezTo>
                    <a:pt x="5474" y="3914"/>
                    <a:pt x="5319" y="4142"/>
                    <a:pt x="5210" y="4370"/>
                  </a:cubicBezTo>
                  <a:lnTo>
                    <a:pt x="5319" y="4334"/>
                  </a:lnTo>
                  <a:cubicBezTo>
                    <a:pt x="5438" y="4334"/>
                    <a:pt x="5547" y="4297"/>
                    <a:pt x="5666" y="4261"/>
                  </a:cubicBezTo>
                  <a:cubicBezTo>
                    <a:pt x="5894" y="4215"/>
                    <a:pt x="6076" y="4142"/>
                    <a:pt x="6268" y="4106"/>
                  </a:cubicBezTo>
                  <a:cubicBezTo>
                    <a:pt x="6496" y="4033"/>
                    <a:pt x="6688" y="3950"/>
                    <a:pt x="6879" y="3877"/>
                  </a:cubicBezTo>
                  <a:cubicBezTo>
                    <a:pt x="7071" y="3804"/>
                    <a:pt x="7217" y="3722"/>
                    <a:pt x="7408" y="3613"/>
                  </a:cubicBezTo>
                  <a:cubicBezTo>
                    <a:pt x="7600" y="3531"/>
                    <a:pt x="7791" y="3421"/>
                    <a:pt x="7946" y="3303"/>
                  </a:cubicBezTo>
                  <a:lnTo>
                    <a:pt x="7983" y="3303"/>
                  </a:lnTo>
                  <a:lnTo>
                    <a:pt x="7983" y="3348"/>
                  </a:lnTo>
                  <a:lnTo>
                    <a:pt x="7983" y="3385"/>
                  </a:lnTo>
                  <a:cubicBezTo>
                    <a:pt x="7791" y="3494"/>
                    <a:pt x="7563" y="3649"/>
                    <a:pt x="7299" y="3759"/>
                  </a:cubicBezTo>
                  <a:cubicBezTo>
                    <a:pt x="7180" y="3841"/>
                    <a:pt x="7071" y="3877"/>
                    <a:pt x="6952" y="3950"/>
                  </a:cubicBezTo>
                  <a:cubicBezTo>
                    <a:pt x="6843" y="3987"/>
                    <a:pt x="6724" y="4033"/>
                    <a:pt x="6578" y="4106"/>
                  </a:cubicBezTo>
                  <a:cubicBezTo>
                    <a:pt x="6350" y="4179"/>
                    <a:pt x="6076" y="4297"/>
                    <a:pt x="5812" y="4370"/>
                  </a:cubicBezTo>
                  <a:cubicBezTo>
                    <a:pt x="5666" y="4407"/>
                    <a:pt x="5547" y="4443"/>
                    <a:pt x="5438" y="4489"/>
                  </a:cubicBezTo>
                  <a:cubicBezTo>
                    <a:pt x="5356" y="4489"/>
                    <a:pt x="5246" y="4525"/>
                    <a:pt x="5091" y="4525"/>
                  </a:cubicBezTo>
                  <a:cubicBezTo>
                    <a:pt x="4790" y="5018"/>
                    <a:pt x="4562" y="5437"/>
                    <a:pt x="4334" y="5811"/>
                  </a:cubicBezTo>
                  <a:lnTo>
                    <a:pt x="4334" y="5857"/>
                  </a:lnTo>
                  <a:cubicBezTo>
                    <a:pt x="4297" y="5930"/>
                    <a:pt x="4252" y="6003"/>
                    <a:pt x="4179" y="6085"/>
                  </a:cubicBezTo>
                  <a:cubicBezTo>
                    <a:pt x="3987" y="6459"/>
                    <a:pt x="3841" y="6769"/>
                    <a:pt x="3650" y="7107"/>
                  </a:cubicBezTo>
                  <a:cubicBezTo>
                    <a:pt x="3796" y="7070"/>
                    <a:pt x="3951" y="6997"/>
                    <a:pt x="4106" y="6952"/>
                  </a:cubicBezTo>
                  <a:lnTo>
                    <a:pt x="4215" y="6915"/>
                  </a:lnTo>
                  <a:lnTo>
                    <a:pt x="4252" y="6915"/>
                  </a:lnTo>
                  <a:cubicBezTo>
                    <a:pt x="4525" y="6842"/>
                    <a:pt x="4754" y="6769"/>
                    <a:pt x="4982" y="6687"/>
                  </a:cubicBezTo>
                  <a:cubicBezTo>
                    <a:pt x="5246" y="6614"/>
                    <a:pt x="5474" y="6541"/>
                    <a:pt x="5666" y="6459"/>
                  </a:cubicBezTo>
                  <a:cubicBezTo>
                    <a:pt x="5894" y="6350"/>
                    <a:pt x="6076" y="6268"/>
                    <a:pt x="6304" y="6158"/>
                  </a:cubicBezTo>
                  <a:cubicBezTo>
                    <a:pt x="6423" y="6085"/>
                    <a:pt x="6578" y="6003"/>
                    <a:pt x="6688" y="5930"/>
                  </a:cubicBezTo>
                  <a:cubicBezTo>
                    <a:pt x="6843" y="5857"/>
                    <a:pt x="6952" y="5775"/>
                    <a:pt x="7107" y="5665"/>
                  </a:cubicBezTo>
                  <a:lnTo>
                    <a:pt x="7144" y="5702"/>
                  </a:lnTo>
                  <a:lnTo>
                    <a:pt x="7144" y="5738"/>
                  </a:lnTo>
                  <a:cubicBezTo>
                    <a:pt x="6879" y="5930"/>
                    <a:pt x="6578" y="6085"/>
                    <a:pt x="6304" y="6231"/>
                  </a:cubicBezTo>
                  <a:cubicBezTo>
                    <a:pt x="6040" y="6386"/>
                    <a:pt x="5739" y="6496"/>
                    <a:pt x="5438" y="6614"/>
                  </a:cubicBezTo>
                  <a:cubicBezTo>
                    <a:pt x="5091" y="6724"/>
                    <a:pt x="4790" y="6842"/>
                    <a:pt x="4525" y="6915"/>
                  </a:cubicBezTo>
                  <a:lnTo>
                    <a:pt x="4370" y="6952"/>
                  </a:lnTo>
                  <a:lnTo>
                    <a:pt x="4069" y="7070"/>
                  </a:lnTo>
                  <a:cubicBezTo>
                    <a:pt x="3951" y="7107"/>
                    <a:pt x="3841" y="7143"/>
                    <a:pt x="3723" y="7180"/>
                  </a:cubicBezTo>
                  <a:lnTo>
                    <a:pt x="3613" y="7225"/>
                  </a:lnTo>
                  <a:cubicBezTo>
                    <a:pt x="3422" y="7563"/>
                    <a:pt x="3267" y="7946"/>
                    <a:pt x="3111" y="8284"/>
                  </a:cubicBezTo>
                  <a:cubicBezTo>
                    <a:pt x="2929" y="8703"/>
                    <a:pt x="2774" y="9123"/>
                    <a:pt x="2619" y="9506"/>
                  </a:cubicBezTo>
                  <a:lnTo>
                    <a:pt x="2737" y="9506"/>
                  </a:lnTo>
                  <a:lnTo>
                    <a:pt x="2883" y="9424"/>
                  </a:lnTo>
                  <a:lnTo>
                    <a:pt x="3038" y="9424"/>
                  </a:lnTo>
                  <a:cubicBezTo>
                    <a:pt x="3111" y="9388"/>
                    <a:pt x="3230" y="9351"/>
                    <a:pt x="3340" y="9315"/>
                  </a:cubicBezTo>
                  <a:cubicBezTo>
                    <a:pt x="3613" y="9278"/>
                    <a:pt x="3841" y="9196"/>
                    <a:pt x="4106" y="9123"/>
                  </a:cubicBezTo>
                  <a:cubicBezTo>
                    <a:pt x="4407" y="9004"/>
                    <a:pt x="4635" y="8931"/>
                    <a:pt x="4863" y="8858"/>
                  </a:cubicBezTo>
                  <a:cubicBezTo>
                    <a:pt x="5091" y="8740"/>
                    <a:pt x="5356" y="8630"/>
                    <a:pt x="5584" y="8512"/>
                  </a:cubicBezTo>
                  <a:cubicBezTo>
                    <a:pt x="5775" y="8402"/>
                    <a:pt x="5967" y="8284"/>
                    <a:pt x="6158" y="8211"/>
                  </a:cubicBezTo>
                  <a:lnTo>
                    <a:pt x="6158" y="8174"/>
                  </a:lnTo>
                  <a:lnTo>
                    <a:pt x="6195" y="8211"/>
                  </a:lnTo>
                  <a:lnTo>
                    <a:pt x="6195" y="8247"/>
                  </a:lnTo>
                  <a:cubicBezTo>
                    <a:pt x="5930" y="8402"/>
                    <a:pt x="5620" y="8594"/>
                    <a:pt x="5319" y="8703"/>
                  </a:cubicBezTo>
                  <a:cubicBezTo>
                    <a:pt x="5055" y="8858"/>
                    <a:pt x="4754" y="8968"/>
                    <a:pt x="4407" y="9086"/>
                  </a:cubicBezTo>
                  <a:cubicBezTo>
                    <a:pt x="4142" y="9196"/>
                    <a:pt x="3841" y="9315"/>
                    <a:pt x="3495" y="9424"/>
                  </a:cubicBezTo>
                  <a:cubicBezTo>
                    <a:pt x="3340" y="9461"/>
                    <a:pt x="3194" y="9506"/>
                    <a:pt x="3038" y="9543"/>
                  </a:cubicBezTo>
                  <a:cubicBezTo>
                    <a:pt x="2929" y="9579"/>
                    <a:pt x="2847" y="9616"/>
                    <a:pt x="2774" y="9616"/>
                  </a:cubicBezTo>
                  <a:cubicBezTo>
                    <a:pt x="2701" y="9616"/>
                    <a:pt x="2655" y="9652"/>
                    <a:pt x="2582" y="9652"/>
                  </a:cubicBezTo>
                  <a:cubicBezTo>
                    <a:pt x="2509" y="9962"/>
                    <a:pt x="2391" y="10263"/>
                    <a:pt x="2318" y="10528"/>
                  </a:cubicBezTo>
                  <a:cubicBezTo>
                    <a:pt x="2318" y="10683"/>
                    <a:pt x="2281" y="10792"/>
                    <a:pt x="2245" y="10911"/>
                  </a:cubicBezTo>
                  <a:lnTo>
                    <a:pt x="2427" y="10911"/>
                  </a:lnTo>
                  <a:cubicBezTo>
                    <a:pt x="2509" y="10911"/>
                    <a:pt x="2546" y="10875"/>
                    <a:pt x="2619" y="10875"/>
                  </a:cubicBezTo>
                  <a:cubicBezTo>
                    <a:pt x="2774" y="10829"/>
                    <a:pt x="2929" y="10829"/>
                    <a:pt x="3111" y="10792"/>
                  </a:cubicBezTo>
                  <a:cubicBezTo>
                    <a:pt x="3303" y="10719"/>
                    <a:pt x="3531" y="10683"/>
                    <a:pt x="3686" y="10601"/>
                  </a:cubicBezTo>
                  <a:cubicBezTo>
                    <a:pt x="3914" y="10564"/>
                    <a:pt x="4106" y="10491"/>
                    <a:pt x="4252" y="10373"/>
                  </a:cubicBezTo>
                  <a:cubicBezTo>
                    <a:pt x="4334" y="10373"/>
                    <a:pt x="4370" y="10336"/>
                    <a:pt x="4443" y="10300"/>
                  </a:cubicBezTo>
                  <a:lnTo>
                    <a:pt x="4480" y="10300"/>
                  </a:lnTo>
                  <a:lnTo>
                    <a:pt x="4480" y="10336"/>
                  </a:lnTo>
                  <a:cubicBezTo>
                    <a:pt x="4142" y="10528"/>
                    <a:pt x="3759" y="10719"/>
                    <a:pt x="3340" y="10829"/>
                  </a:cubicBezTo>
                  <a:cubicBezTo>
                    <a:pt x="3111" y="10875"/>
                    <a:pt x="2929" y="10948"/>
                    <a:pt x="2737" y="10984"/>
                  </a:cubicBezTo>
                  <a:cubicBezTo>
                    <a:pt x="2619" y="10984"/>
                    <a:pt x="2509" y="11020"/>
                    <a:pt x="2427" y="11020"/>
                  </a:cubicBezTo>
                  <a:cubicBezTo>
                    <a:pt x="2354" y="11020"/>
                    <a:pt x="2281" y="11020"/>
                    <a:pt x="2199" y="11057"/>
                  </a:cubicBezTo>
                  <a:cubicBezTo>
                    <a:pt x="2199" y="11103"/>
                    <a:pt x="2199" y="11176"/>
                    <a:pt x="2163" y="11212"/>
                  </a:cubicBezTo>
                  <a:cubicBezTo>
                    <a:pt x="2163" y="11285"/>
                    <a:pt x="2163" y="11367"/>
                    <a:pt x="2126" y="11440"/>
                  </a:cubicBezTo>
                  <a:lnTo>
                    <a:pt x="2199" y="11440"/>
                  </a:lnTo>
                  <a:cubicBezTo>
                    <a:pt x="2427" y="11404"/>
                    <a:pt x="2655" y="11367"/>
                    <a:pt x="2929" y="11285"/>
                  </a:cubicBezTo>
                  <a:cubicBezTo>
                    <a:pt x="3038" y="11249"/>
                    <a:pt x="3111" y="11212"/>
                    <a:pt x="3230" y="11176"/>
                  </a:cubicBezTo>
                  <a:cubicBezTo>
                    <a:pt x="3303" y="11139"/>
                    <a:pt x="3385" y="11139"/>
                    <a:pt x="3458" y="11103"/>
                  </a:cubicBezTo>
                  <a:lnTo>
                    <a:pt x="3531" y="11057"/>
                  </a:lnTo>
                  <a:cubicBezTo>
                    <a:pt x="3613" y="11057"/>
                    <a:pt x="3650" y="11020"/>
                    <a:pt x="3723" y="11020"/>
                  </a:cubicBezTo>
                  <a:lnTo>
                    <a:pt x="3796" y="10984"/>
                  </a:lnTo>
                  <a:cubicBezTo>
                    <a:pt x="3951" y="10948"/>
                    <a:pt x="4069" y="10911"/>
                    <a:pt x="4179" y="10875"/>
                  </a:cubicBezTo>
                  <a:cubicBezTo>
                    <a:pt x="4334" y="10829"/>
                    <a:pt x="4443" y="10756"/>
                    <a:pt x="4562" y="10719"/>
                  </a:cubicBezTo>
                  <a:cubicBezTo>
                    <a:pt x="4708" y="10646"/>
                    <a:pt x="4790" y="10601"/>
                    <a:pt x="4899" y="10528"/>
                  </a:cubicBezTo>
                  <a:cubicBezTo>
                    <a:pt x="4982" y="10455"/>
                    <a:pt x="5018" y="10373"/>
                    <a:pt x="5055" y="10300"/>
                  </a:cubicBezTo>
                  <a:cubicBezTo>
                    <a:pt x="5055" y="10227"/>
                    <a:pt x="5055" y="10190"/>
                    <a:pt x="5018" y="10108"/>
                  </a:cubicBezTo>
                  <a:cubicBezTo>
                    <a:pt x="4982" y="10035"/>
                    <a:pt x="4936" y="9999"/>
                    <a:pt x="4899" y="9999"/>
                  </a:cubicBezTo>
                  <a:cubicBezTo>
                    <a:pt x="4863" y="9962"/>
                    <a:pt x="4790" y="9917"/>
                    <a:pt x="4708" y="9917"/>
                  </a:cubicBezTo>
                  <a:cubicBezTo>
                    <a:pt x="4671" y="9917"/>
                    <a:pt x="4635" y="9880"/>
                    <a:pt x="4635" y="9880"/>
                  </a:cubicBezTo>
                  <a:cubicBezTo>
                    <a:pt x="4863" y="9807"/>
                    <a:pt x="5091" y="9734"/>
                    <a:pt x="5356" y="9616"/>
                  </a:cubicBezTo>
                  <a:cubicBezTo>
                    <a:pt x="5511" y="9543"/>
                    <a:pt x="5666" y="9461"/>
                    <a:pt x="5775" y="9351"/>
                  </a:cubicBezTo>
                  <a:cubicBezTo>
                    <a:pt x="5930" y="9278"/>
                    <a:pt x="6076" y="9159"/>
                    <a:pt x="6195" y="9086"/>
                  </a:cubicBezTo>
                  <a:cubicBezTo>
                    <a:pt x="6268" y="9004"/>
                    <a:pt x="6386" y="8895"/>
                    <a:pt x="6496" y="8740"/>
                  </a:cubicBezTo>
                  <a:cubicBezTo>
                    <a:pt x="6578" y="8667"/>
                    <a:pt x="6651" y="8548"/>
                    <a:pt x="6688" y="8402"/>
                  </a:cubicBezTo>
                  <a:cubicBezTo>
                    <a:pt x="6724" y="8320"/>
                    <a:pt x="6724" y="8284"/>
                    <a:pt x="6761" y="8211"/>
                  </a:cubicBezTo>
                  <a:lnTo>
                    <a:pt x="6761" y="8056"/>
                  </a:lnTo>
                  <a:lnTo>
                    <a:pt x="6761" y="7910"/>
                  </a:lnTo>
                  <a:cubicBezTo>
                    <a:pt x="6724" y="7864"/>
                    <a:pt x="6724" y="7828"/>
                    <a:pt x="6688" y="7791"/>
                  </a:cubicBezTo>
                  <a:cubicBezTo>
                    <a:pt x="6651" y="7718"/>
                    <a:pt x="6578" y="7682"/>
                    <a:pt x="6496" y="7599"/>
                  </a:cubicBezTo>
                  <a:cubicBezTo>
                    <a:pt x="6423" y="7563"/>
                    <a:pt x="6304" y="7563"/>
                    <a:pt x="6195" y="7527"/>
                  </a:cubicBezTo>
                  <a:cubicBezTo>
                    <a:pt x="6076" y="7490"/>
                    <a:pt x="5967" y="7490"/>
                    <a:pt x="5848" y="7490"/>
                  </a:cubicBezTo>
                  <a:lnTo>
                    <a:pt x="5775" y="7490"/>
                  </a:lnTo>
                  <a:cubicBezTo>
                    <a:pt x="6076" y="7371"/>
                    <a:pt x="6350" y="7225"/>
                    <a:pt x="6615" y="7070"/>
                  </a:cubicBezTo>
                  <a:cubicBezTo>
                    <a:pt x="6916" y="6879"/>
                    <a:pt x="7180" y="6687"/>
                    <a:pt x="7335" y="6496"/>
                  </a:cubicBezTo>
                  <a:cubicBezTo>
                    <a:pt x="7445" y="6386"/>
                    <a:pt x="7527" y="6268"/>
                    <a:pt x="7600" y="6158"/>
                  </a:cubicBezTo>
                  <a:cubicBezTo>
                    <a:pt x="7673" y="6003"/>
                    <a:pt x="7718" y="5894"/>
                    <a:pt x="7755" y="5738"/>
                  </a:cubicBezTo>
                  <a:cubicBezTo>
                    <a:pt x="7755" y="5629"/>
                    <a:pt x="7755" y="5547"/>
                    <a:pt x="7718" y="5474"/>
                  </a:cubicBezTo>
                  <a:cubicBezTo>
                    <a:pt x="7718" y="5355"/>
                    <a:pt x="7673" y="5282"/>
                    <a:pt x="7600" y="5246"/>
                  </a:cubicBezTo>
                  <a:cubicBezTo>
                    <a:pt x="7527" y="5127"/>
                    <a:pt x="7372" y="5091"/>
                    <a:pt x="7180" y="5091"/>
                  </a:cubicBezTo>
                  <a:lnTo>
                    <a:pt x="6989" y="5091"/>
                  </a:lnTo>
                  <a:cubicBezTo>
                    <a:pt x="7335" y="4863"/>
                    <a:pt x="7636" y="4671"/>
                    <a:pt x="7864" y="4489"/>
                  </a:cubicBezTo>
                  <a:cubicBezTo>
                    <a:pt x="7983" y="4370"/>
                    <a:pt x="8092" y="4261"/>
                    <a:pt x="8211" y="4106"/>
                  </a:cubicBezTo>
                  <a:cubicBezTo>
                    <a:pt x="8321" y="3987"/>
                    <a:pt x="8403" y="3877"/>
                    <a:pt x="8439" y="3722"/>
                  </a:cubicBezTo>
                  <a:cubicBezTo>
                    <a:pt x="8512" y="3613"/>
                    <a:pt x="8549" y="3458"/>
                    <a:pt x="8585" y="3303"/>
                  </a:cubicBezTo>
                  <a:cubicBezTo>
                    <a:pt x="8585" y="3193"/>
                    <a:pt x="8585" y="3075"/>
                    <a:pt x="8549" y="3002"/>
                  </a:cubicBezTo>
                  <a:cubicBezTo>
                    <a:pt x="8549" y="2965"/>
                    <a:pt x="8512" y="2929"/>
                    <a:pt x="8512" y="2892"/>
                  </a:cubicBezTo>
                  <a:lnTo>
                    <a:pt x="8476" y="2847"/>
                  </a:lnTo>
                  <a:lnTo>
                    <a:pt x="8439" y="2810"/>
                  </a:lnTo>
                  <a:cubicBezTo>
                    <a:pt x="8357" y="2737"/>
                    <a:pt x="8284" y="2737"/>
                    <a:pt x="8211" y="2701"/>
                  </a:cubicBezTo>
                  <a:lnTo>
                    <a:pt x="7946" y="2701"/>
                  </a:lnTo>
                  <a:cubicBezTo>
                    <a:pt x="7864" y="2737"/>
                    <a:pt x="7755" y="2737"/>
                    <a:pt x="7673" y="2774"/>
                  </a:cubicBezTo>
                  <a:cubicBezTo>
                    <a:pt x="7457" y="2808"/>
                    <a:pt x="7282" y="2883"/>
                    <a:pt x="7071" y="2984"/>
                  </a:cubicBezTo>
                  <a:lnTo>
                    <a:pt x="7071" y="2984"/>
                  </a:lnTo>
                  <a:lnTo>
                    <a:pt x="7071" y="2965"/>
                  </a:lnTo>
                  <a:cubicBezTo>
                    <a:pt x="7180" y="2810"/>
                    <a:pt x="7335" y="2619"/>
                    <a:pt x="7445" y="2390"/>
                  </a:cubicBezTo>
                  <a:cubicBezTo>
                    <a:pt x="7600" y="2162"/>
                    <a:pt x="7718" y="1934"/>
                    <a:pt x="7828" y="1752"/>
                  </a:cubicBezTo>
                  <a:cubicBezTo>
                    <a:pt x="7983" y="1442"/>
                    <a:pt x="8056" y="1250"/>
                    <a:pt x="8092" y="1022"/>
                  </a:cubicBezTo>
                  <a:cubicBezTo>
                    <a:pt x="8129" y="794"/>
                    <a:pt x="8129" y="612"/>
                    <a:pt x="8092" y="420"/>
                  </a:cubicBezTo>
                  <a:cubicBezTo>
                    <a:pt x="8056" y="338"/>
                    <a:pt x="8019" y="265"/>
                    <a:pt x="7946" y="192"/>
                  </a:cubicBezTo>
                  <a:cubicBezTo>
                    <a:pt x="7864" y="110"/>
                    <a:pt x="7791" y="73"/>
                    <a:pt x="7673" y="37"/>
                  </a:cubicBezTo>
                  <a:cubicBezTo>
                    <a:pt x="7600" y="0"/>
                    <a:pt x="7527" y="0"/>
                    <a:pt x="7445" y="0"/>
                  </a:cubicBezTo>
                  <a:close/>
                </a:path>
              </a:pathLst>
            </a:custGeom>
            <a:solidFill>
              <a:srgbClr val="90AF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1" name="Google Shape;6751;p79"/>
            <p:cNvSpPr/>
            <p:nvPr/>
          </p:nvSpPr>
          <p:spPr>
            <a:xfrm>
              <a:off x="1802400" y="2723040"/>
              <a:ext cx="368102" cy="751367"/>
            </a:xfrm>
            <a:custGeom>
              <a:avLst/>
              <a:gdLst/>
              <a:ahLst/>
              <a:cxnLst/>
              <a:rect l="l" t="t" r="r" b="b"/>
              <a:pathLst>
                <a:path w="6423" h="13110" extrusionOk="0">
                  <a:moveTo>
                    <a:pt x="3996" y="0"/>
                  </a:moveTo>
                  <a:cubicBezTo>
                    <a:pt x="3914" y="0"/>
                    <a:pt x="3841" y="37"/>
                    <a:pt x="3768" y="73"/>
                  </a:cubicBezTo>
                  <a:cubicBezTo>
                    <a:pt x="3649" y="110"/>
                    <a:pt x="3540" y="192"/>
                    <a:pt x="3458" y="265"/>
                  </a:cubicBezTo>
                  <a:cubicBezTo>
                    <a:pt x="3312" y="420"/>
                    <a:pt x="3193" y="611"/>
                    <a:pt x="3120" y="876"/>
                  </a:cubicBezTo>
                  <a:cubicBezTo>
                    <a:pt x="3002" y="1104"/>
                    <a:pt x="2965" y="1332"/>
                    <a:pt x="2892" y="1633"/>
                  </a:cubicBezTo>
                  <a:cubicBezTo>
                    <a:pt x="2856" y="1898"/>
                    <a:pt x="2819" y="2162"/>
                    <a:pt x="2819" y="2472"/>
                  </a:cubicBezTo>
                  <a:cubicBezTo>
                    <a:pt x="2774" y="2701"/>
                    <a:pt x="2774" y="2965"/>
                    <a:pt x="2774" y="3193"/>
                  </a:cubicBezTo>
                  <a:cubicBezTo>
                    <a:pt x="2701" y="3002"/>
                    <a:pt x="2628" y="2846"/>
                    <a:pt x="2546" y="2701"/>
                  </a:cubicBezTo>
                  <a:cubicBezTo>
                    <a:pt x="2436" y="2509"/>
                    <a:pt x="2318" y="2281"/>
                    <a:pt x="2090" y="2126"/>
                  </a:cubicBezTo>
                  <a:cubicBezTo>
                    <a:pt x="2053" y="2089"/>
                    <a:pt x="2017" y="2089"/>
                    <a:pt x="1980" y="2053"/>
                  </a:cubicBezTo>
                  <a:cubicBezTo>
                    <a:pt x="1907" y="2016"/>
                    <a:pt x="1861" y="2016"/>
                    <a:pt x="1825" y="2016"/>
                  </a:cubicBezTo>
                  <a:cubicBezTo>
                    <a:pt x="1752" y="1980"/>
                    <a:pt x="1715" y="1980"/>
                    <a:pt x="1679" y="1980"/>
                  </a:cubicBezTo>
                  <a:cubicBezTo>
                    <a:pt x="1633" y="1980"/>
                    <a:pt x="1560" y="2016"/>
                    <a:pt x="1524" y="2016"/>
                  </a:cubicBezTo>
                  <a:lnTo>
                    <a:pt x="1487" y="2016"/>
                  </a:lnTo>
                  <a:cubicBezTo>
                    <a:pt x="1451" y="2053"/>
                    <a:pt x="1405" y="2053"/>
                    <a:pt x="1369" y="2089"/>
                  </a:cubicBezTo>
                  <a:cubicBezTo>
                    <a:pt x="1332" y="2126"/>
                    <a:pt x="1296" y="2126"/>
                    <a:pt x="1259" y="2208"/>
                  </a:cubicBezTo>
                  <a:cubicBezTo>
                    <a:pt x="1177" y="2281"/>
                    <a:pt x="1104" y="2354"/>
                    <a:pt x="1031" y="2472"/>
                  </a:cubicBezTo>
                  <a:cubicBezTo>
                    <a:pt x="995" y="2545"/>
                    <a:pt x="995" y="2582"/>
                    <a:pt x="949" y="2618"/>
                  </a:cubicBezTo>
                  <a:cubicBezTo>
                    <a:pt x="913" y="2701"/>
                    <a:pt x="913" y="2773"/>
                    <a:pt x="913" y="2810"/>
                  </a:cubicBezTo>
                  <a:cubicBezTo>
                    <a:pt x="876" y="2929"/>
                    <a:pt x="840" y="3038"/>
                    <a:pt x="840" y="3157"/>
                  </a:cubicBezTo>
                  <a:cubicBezTo>
                    <a:pt x="840" y="3385"/>
                    <a:pt x="876" y="3649"/>
                    <a:pt x="913" y="3914"/>
                  </a:cubicBezTo>
                  <a:cubicBezTo>
                    <a:pt x="995" y="4142"/>
                    <a:pt x="1068" y="4406"/>
                    <a:pt x="1177" y="4717"/>
                  </a:cubicBezTo>
                  <a:cubicBezTo>
                    <a:pt x="1332" y="5054"/>
                    <a:pt x="1487" y="5401"/>
                    <a:pt x="1633" y="5738"/>
                  </a:cubicBezTo>
                  <a:cubicBezTo>
                    <a:pt x="1597" y="5665"/>
                    <a:pt x="1524" y="5629"/>
                    <a:pt x="1487" y="5547"/>
                  </a:cubicBezTo>
                  <a:cubicBezTo>
                    <a:pt x="1405" y="5510"/>
                    <a:pt x="1369" y="5474"/>
                    <a:pt x="1332" y="5437"/>
                  </a:cubicBezTo>
                  <a:cubicBezTo>
                    <a:pt x="1259" y="5401"/>
                    <a:pt x="1177" y="5355"/>
                    <a:pt x="1141" y="5319"/>
                  </a:cubicBezTo>
                  <a:cubicBezTo>
                    <a:pt x="1031" y="5282"/>
                    <a:pt x="913" y="5246"/>
                    <a:pt x="803" y="5246"/>
                  </a:cubicBezTo>
                  <a:lnTo>
                    <a:pt x="648" y="5246"/>
                  </a:lnTo>
                  <a:cubicBezTo>
                    <a:pt x="612" y="5246"/>
                    <a:pt x="612" y="5246"/>
                    <a:pt x="575" y="5282"/>
                  </a:cubicBezTo>
                  <a:cubicBezTo>
                    <a:pt x="539" y="5282"/>
                    <a:pt x="493" y="5282"/>
                    <a:pt x="493" y="5319"/>
                  </a:cubicBezTo>
                  <a:cubicBezTo>
                    <a:pt x="420" y="5355"/>
                    <a:pt x="384" y="5401"/>
                    <a:pt x="347" y="5437"/>
                  </a:cubicBezTo>
                  <a:cubicBezTo>
                    <a:pt x="311" y="5474"/>
                    <a:pt x="265" y="5547"/>
                    <a:pt x="265" y="5583"/>
                  </a:cubicBezTo>
                  <a:cubicBezTo>
                    <a:pt x="228" y="5665"/>
                    <a:pt x="192" y="5738"/>
                    <a:pt x="192" y="5811"/>
                  </a:cubicBezTo>
                  <a:cubicBezTo>
                    <a:pt x="192" y="5893"/>
                    <a:pt x="155" y="5966"/>
                    <a:pt x="155" y="6085"/>
                  </a:cubicBezTo>
                  <a:cubicBezTo>
                    <a:pt x="155" y="6267"/>
                    <a:pt x="155" y="6423"/>
                    <a:pt x="192" y="6614"/>
                  </a:cubicBezTo>
                  <a:cubicBezTo>
                    <a:pt x="192" y="6769"/>
                    <a:pt x="228" y="6915"/>
                    <a:pt x="311" y="7107"/>
                  </a:cubicBezTo>
                  <a:cubicBezTo>
                    <a:pt x="384" y="7408"/>
                    <a:pt x="539" y="7718"/>
                    <a:pt x="721" y="8055"/>
                  </a:cubicBezTo>
                  <a:cubicBezTo>
                    <a:pt x="913" y="8366"/>
                    <a:pt x="1141" y="8667"/>
                    <a:pt x="1332" y="8895"/>
                  </a:cubicBezTo>
                  <a:cubicBezTo>
                    <a:pt x="1405" y="9004"/>
                    <a:pt x="1487" y="9123"/>
                    <a:pt x="1597" y="9232"/>
                  </a:cubicBezTo>
                  <a:cubicBezTo>
                    <a:pt x="1524" y="9196"/>
                    <a:pt x="1451" y="9159"/>
                    <a:pt x="1369" y="9159"/>
                  </a:cubicBezTo>
                  <a:cubicBezTo>
                    <a:pt x="1262" y="9106"/>
                    <a:pt x="1087" y="9072"/>
                    <a:pt x="897" y="9072"/>
                  </a:cubicBezTo>
                  <a:cubicBezTo>
                    <a:pt x="827" y="9072"/>
                    <a:pt x="756" y="9077"/>
                    <a:pt x="685" y="9086"/>
                  </a:cubicBezTo>
                  <a:cubicBezTo>
                    <a:pt x="612" y="9123"/>
                    <a:pt x="575" y="9123"/>
                    <a:pt x="493" y="9159"/>
                  </a:cubicBezTo>
                  <a:cubicBezTo>
                    <a:pt x="457" y="9159"/>
                    <a:pt x="420" y="9196"/>
                    <a:pt x="384" y="9196"/>
                  </a:cubicBezTo>
                  <a:cubicBezTo>
                    <a:pt x="311" y="9278"/>
                    <a:pt x="228" y="9351"/>
                    <a:pt x="155" y="9424"/>
                  </a:cubicBezTo>
                  <a:cubicBezTo>
                    <a:pt x="37" y="9615"/>
                    <a:pt x="0" y="9880"/>
                    <a:pt x="83" y="10145"/>
                  </a:cubicBezTo>
                  <a:cubicBezTo>
                    <a:pt x="83" y="10300"/>
                    <a:pt x="155" y="10455"/>
                    <a:pt x="228" y="10646"/>
                  </a:cubicBezTo>
                  <a:cubicBezTo>
                    <a:pt x="311" y="10792"/>
                    <a:pt x="384" y="10984"/>
                    <a:pt x="493" y="11139"/>
                  </a:cubicBezTo>
                  <a:cubicBezTo>
                    <a:pt x="648" y="11404"/>
                    <a:pt x="913" y="11668"/>
                    <a:pt x="1177" y="11896"/>
                  </a:cubicBezTo>
                  <a:cubicBezTo>
                    <a:pt x="1451" y="12088"/>
                    <a:pt x="1715" y="12243"/>
                    <a:pt x="2090" y="12471"/>
                  </a:cubicBezTo>
                  <a:cubicBezTo>
                    <a:pt x="2318" y="12580"/>
                    <a:pt x="2546" y="12699"/>
                    <a:pt x="2819" y="12808"/>
                  </a:cubicBezTo>
                  <a:cubicBezTo>
                    <a:pt x="2774" y="12845"/>
                    <a:pt x="2774" y="12881"/>
                    <a:pt x="2819" y="12927"/>
                  </a:cubicBezTo>
                  <a:lnTo>
                    <a:pt x="2856" y="12963"/>
                  </a:lnTo>
                  <a:lnTo>
                    <a:pt x="2892" y="12963"/>
                  </a:lnTo>
                  <a:cubicBezTo>
                    <a:pt x="2929" y="12963"/>
                    <a:pt x="2965" y="12963"/>
                    <a:pt x="3047" y="12927"/>
                  </a:cubicBezTo>
                  <a:cubicBezTo>
                    <a:pt x="3193" y="13000"/>
                    <a:pt x="3312" y="13036"/>
                    <a:pt x="3458" y="13109"/>
                  </a:cubicBezTo>
                  <a:lnTo>
                    <a:pt x="3540" y="13109"/>
                  </a:lnTo>
                  <a:cubicBezTo>
                    <a:pt x="3540" y="13073"/>
                    <a:pt x="3540" y="13036"/>
                    <a:pt x="3504" y="13036"/>
                  </a:cubicBezTo>
                  <a:cubicBezTo>
                    <a:pt x="3385" y="12963"/>
                    <a:pt x="3275" y="12927"/>
                    <a:pt x="3157" y="12845"/>
                  </a:cubicBezTo>
                  <a:lnTo>
                    <a:pt x="3230" y="12845"/>
                  </a:lnTo>
                  <a:cubicBezTo>
                    <a:pt x="3312" y="12772"/>
                    <a:pt x="3421" y="12699"/>
                    <a:pt x="3540" y="12617"/>
                  </a:cubicBezTo>
                  <a:cubicBezTo>
                    <a:pt x="3686" y="12507"/>
                    <a:pt x="3878" y="12352"/>
                    <a:pt x="4069" y="12197"/>
                  </a:cubicBezTo>
                  <a:cubicBezTo>
                    <a:pt x="4188" y="12124"/>
                    <a:pt x="4261" y="12051"/>
                    <a:pt x="4334" y="11969"/>
                  </a:cubicBezTo>
                  <a:cubicBezTo>
                    <a:pt x="4416" y="11933"/>
                    <a:pt x="4452" y="11896"/>
                    <a:pt x="4525" y="11823"/>
                  </a:cubicBezTo>
                  <a:lnTo>
                    <a:pt x="4562" y="11787"/>
                  </a:lnTo>
                  <a:cubicBezTo>
                    <a:pt x="4644" y="11705"/>
                    <a:pt x="4680" y="11668"/>
                    <a:pt x="4753" y="11632"/>
                  </a:cubicBezTo>
                  <a:lnTo>
                    <a:pt x="4790" y="11595"/>
                  </a:lnTo>
                  <a:cubicBezTo>
                    <a:pt x="4908" y="11513"/>
                    <a:pt x="4981" y="11404"/>
                    <a:pt x="5100" y="11331"/>
                  </a:cubicBezTo>
                  <a:cubicBezTo>
                    <a:pt x="5209" y="11212"/>
                    <a:pt x="5282" y="11139"/>
                    <a:pt x="5401" y="11020"/>
                  </a:cubicBezTo>
                  <a:cubicBezTo>
                    <a:pt x="5474" y="10911"/>
                    <a:pt x="5556" y="10829"/>
                    <a:pt x="5593" y="10719"/>
                  </a:cubicBezTo>
                  <a:cubicBezTo>
                    <a:pt x="5666" y="10646"/>
                    <a:pt x="5666" y="10528"/>
                    <a:pt x="5629" y="10455"/>
                  </a:cubicBezTo>
                  <a:cubicBezTo>
                    <a:pt x="5629" y="10418"/>
                    <a:pt x="5593" y="10336"/>
                    <a:pt x="5556" y="10300"/>
                  </a:cubicBezTo>
                  <a:cubicBezTo>
                    <a:pt x="5511" y="10263"/>
                    <a:pt x="5438" y="10227"/>
                    <a:pt x="5401" y="10227"/>
                  </a:cubicBezTo>
                  <a:cubicBezTo>
                    <a:pt x="5328" y="10227"/>
                    <a:pt x="5282" y="10227"/>
                    <a:pt x="5173" y="10263"/>
                  </a:cubicBezTo>
                  <a:lnTo>
                    <a:pt x="5100" y="10263"/>
                  </a:lnTo>
                  <a:cubicBezTo>
                    <a:pt x="5282" y="10072"/>
                    <a:pt x="5474" y="9880"/>
                    <a:pt x="5666" y="9688"/>
                  </a:cubicBezTo>
                  <a:cubicBezTo>
                    <a:pt x="5784" y="9579"/>
                    <a:pt x="5857" y="9424"/>
                    <a:pt x="5967" y="9314"/>
                  </a:cubicBezTo>
                  <a:cubicBezTo>
                    <a:pt x="6049" y="9159"/>
                    <a:pt x="6158" y="9050"/>
                    <a:pt x="6195" y="8895"/>
                  </a:cubicBezTo>
                  <a:cubicBezTo>
                    <a:pt x="6277" y="8776"/>
                    <a:pt x="6313" y="8630"/>
                    <a:pt x="6386" y="8475"/>
                  </a:cubicBezTo>
                  <a:cubicBezTo>
                    <a:pt x="6386" y="8366"/>
                    <a:pt x="6423" y="8211"/>
                    <a:pt x="6423" y="8055"/>
                  </a:cubicBezTo>
                  <a:cubicBezTo>
                    <a:pt x="6423" y="8019"/>
                    <a:pt x="6423" y="7946"/>
                    <a:pt x="6386" y="7864"/>
                  </a:cubicBezTo>
                  <a:cubicBezTo>
                    <a:pt x="6386" y="7827"/>
                    <a:pt x="6386" y="7754"/>
                    <a:pt x="6350" y="7718"/>
                  </a:cubicBezTo>
                  <a:cubicBezTo>
                    <a:pt x="6313" y="7681"/>
                    <a:pt x="6313" y="7636"/>
                    <a:pt x="6277" y="7599"/>
                  </a:cubicBezTo>
                  <a:cubicBezTo>
                    <a:pt x="6240" y="7563"/>
                    <a:pt x="6195" y="7526"/>
                    <a:pt x="6158" y="7490"/>
                  </a:cubicBezTo>
                  <a:cubicBezTo>
                    <a:pt x="6085" y="7453"/>
                    <a:pt x="6012" y="7453"/>
                    <a:pt x="5930" y="7453"/>
                  </a:cubicBezTo>
                  <a:cubicBezTo>
                    <a:pt x="5894" y="7438"/>
                    <a:pt x="5860" y="7433"/>
                    <a:pt x="5828" y="7433"/>
                  </a:cubicBezTo>
                  <a:cubicBezTo>
                    <a:pt x="5763" y="7433"/>
                    <a:pt x="5702" y="7453"/>
                    <a:pt x="5629" y="7453"/>
                  </a:cubicBezTo>
                  <a:cubicBezTo>
                    <a:pt x="5511" y="7490"/>
                    <a:pt x="5401" y="7526"/>
                    <a:pt x="5282" y="7563"/>
                  </a:cubicBezTo>
                  <a:cubicBezTo>
                    <a:pt x="5246" y="7599"/>
                    <a:pt x="5209" y="7599"/>
                    <a:pt x="5209" y="7599"/>
                  </a:cubicBezTo>
                  <a:cubicBezTo>
                    <a:pt x="5438" y="7335"/>
                    <a:pt x="5629" y="7107"/>
                    <a:pt x="5821" y="6879"/>
                  </a:cubicBezTo>
                  <a:cubicBezTo>
                    <a:pt x="6012" y="6578"/>
                    <a:pt x="6158" y="6313"/>
                    <a:pt x="6240" y="6039"/>
                  </a:cubicBezTo>
                  <a:cubicBezTo>
                    <a:pt x="6313" y="5893"/>
                    <a:pt x="6350" y="5775"/>
                    <a:pt x="6350" y="5629"/>
                  </a:cubicBezTo>
                  <a:cubicBezTo>
                    <a:pt x="6350" y="5510"/>
                    <a:pt x="6350" y="5355"/>
                    <a:pt x="6313" y="5209"/>
                  </a:cubicBezTo>
                  <a:cubicBezTo>
                    <a:pt x="6277" y="5091"/>
                    <a:pt x="6240" y="5018"/>
                    <a:pt x="6195" y="4945"/>
                  </a:cubicBezTo>
                  <a:cubicBezTo>
                    <a:pt x="6158" y="4899"/>
                    <a:pt x="6085" y="4826"/>
                    <a:pt x="6012" y="4790"/>
                  </a:cubicBezTo>
                  <a:cubicBezTo>
                    <a:pt x="5963" y="4774"/>
                    <a:pt x="5908" y="4766"/>
                    <a:pt x="5847" y="4766"/>
                  </a:cubicBezTo>
                  <a:cubicBezTo>
                    <a:pt x="5760" y="4766"/>
                    <a:pt x="5663" y="4783"/>
                    <a:pt x="5556" y="4826"/>
                  </a:cubicBezTo>
                  <a:lnTo>
                    <a:pt x="5511" y="4863"/>
                  </a:lnTo>
                  <a:cubicBezTo>
                    <a:pt x="5438" y="4863"/>
                    <a:pt x="5401" y="4899"/>
                    <a:pt x="5365" y="4945"/>
                  </a:cubicBezTo>
                  <a:lnTo>
                    <a:pt x="5365" y="4899"/>
                  </a:lnTo>
                  <a:cubicBezTo>
                    <a:pt x="5629" y="4562"/>
                    <a:pt x="5821" y="4297"/>
                    <a:pt x="5930" y="3987"/>
                  </a:cubicBezTo>
                  <a:cubicBezTo>
                    <a:pt x="6012" y="3841"/>
                    <a:pt x="6085" y="3686"/>
                    <a:pt x="6122" y="3531"/>
                  </a:cubicBezTo>
                  <a:cubicBezTo>
                    <a:pt x="6158" y="3385"/>
                    <a:pt x="6158" y="3230"/>
                    <a:pt x="6158" y="3075"/>
                  </a:cubicBezTo>
                  <a:cubicBezTo>
                    <a:pt x="6158" y="2929"/>
                    <a:pt x="6158" y="2810"/>
                    <a:pt x="6122" y="2664"/>
                  </a:cubicBezTo>
                  <a:cubicBezTo>
                    <a:pt x="6085" y="2545"/>
                    <a:pt x="6049" y="2436"/>
                    <a:pt x="5967" y="2354"/>
                  </a:cubicBezTo>
                  <a:cubicBezTo>
                    <a:pt x="5967" y="2354"/>
                    <a:pt x="5930" y="2317"/>
                    <a:pt x="5894" y="2281"/>
                  </a:cubicBezTo>
                  <a:cubicBezTo>
                    <a:pt x="5894" y="2281"/>
                    <a:pt x="5857" y="2281"/>
                    <a:pt x="5857" y="2244"/>
                  </a:cubicBezTo>
                  <a:lnTo>
                    <a:pt x="5784" y="2244"/>
                  </a:lnTo>
                  <a:cubicBezTo>
                    <a:pt x="5757" y="2232"/>
                    <a:pt x="5730" y="2228"/>
                    <a:pt x="5705" y="2228"/>
                  </a:cubicBezTo>
                  <a:cubicBezTo>
                    <a:pt x="5653" y="2228"/>
                    <a:pt x="5605" y="2244"/>
                    <a:pt x="5556" y="2244"/>
                  </a:cubicBezTo>
                  <a:cubicBezTo>
                    <a:pt x="5511" y="2244"/>
                    <a:pt x="5474" y="2281"/>
                    <a:pt x="5438" y="2281"/>
                  </a:cubicBezTo>
                  <a:cubicBezTo>
                    <a:pt x="5401" y="2317"/>
                    <a:pt x="5365" y="2317"/>
                    <a:pt x="5328" y="2354"/>
                  </a:cubicBezTo>
                  <a:cubicBezTo>
                    <a:pt x="5209" y="2390"/>
                    <a:pt x="5136" y="2472"/>
                    <a:pt x="5100" y="2509"/>
                  </a:cubicBezTo>
                  <a:cubicBezTo>
                    <a:pt x="4908" y="2664"/>
                    <a:pt x="4753" y="2810"/>
                    <a:pt x="4598" y="2965"/>
                  </a:cubicBezTo>
                  <a:lnTo>
                    <a:pt x="4598" y="2929"/>
                  </a:lnTo>
                  <a:cubicBezTo>
                    <a:pt x="4644" y="2737"/>
                    <a:pt x="4717" y="2509"/>
                    <a:pt x="4753" y="2281"/>
                  </a:cubicBezTo>
                  <a:cubicBezTo>
                    <a:pt x="4790" y="1980"/>
                    <a:pt x="4790" y="1752"/>
                    <a:pt x="4826" y="1478"/>
                  </a:cubicBezTo>
                  <a:cubicBezTo>
                    <a:pt x="4826" y="1177"/>
                    <a:pt x="4826" y="949"/>
                    <a:pt x="4790" y="757"/>
                  </a:cubicBezTo>
                  <a:cubicBezTo>
                    <a:pt x="4717" y="493"/>
                    <a:pt x="4644" y="338"/>
                    <a:pt x="4525" y="192"/>
                  </a:cubicBezTo>
                  <a:cubicBezTo>
                    <a:pt x="4452" y="110"/>
                    <a:pt x="4370" y="73"/>
                    <a:pt x="4297" y="37"/>
                  </a:cubicBezTo>
                  <a:cubicBezTo>
                    <a:pt x="4224" y="0"/>
                    <a:pt x="4106" y="0"/>
                    <a:pt x="3996" y="0"/>
                  </a:cubicBezTo>
                  <a:close/>
                </a:path>
              </a:pathLst>
            </a:custGeom>
            <a:solidFill>
              <a:srgbClr val="FE6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2" name="Google Shape;6752;p79"/>
            <p:cNvSpPr/>
            <p:nvPr/>
          </p:nvSpPr>
          <p:spPr>
            <a:xfrm>
              <a:off x="1966029" y="2781558"/>
              <a:ext cx="65448" cy="699671"/>
            </a:xfrm>
            <a:custGeom>
              <a:avLst/>
              <a:gdLst/>
              <a:ahLst/>
              <a:cxnLst/>
              <a:rect l="l" t="t" r="r" b="b"/>
              <a:pathLst>
                <a:path w="1142" h="12208" extrusionOk="0">
                  <a:moveTo>
                    <a:pt x="1105" y="1"/>
                  </a:moveTo>
                  <a:lnTo>
                    <a:pt x="1059" y="47"/>
                  </a:lnTo>
                  <a:cubicBezTo>
                    <a:pt x="1023" y="421"/>
                    <a:pt x="986" y="804"/>
                    <a:pt x="913" y="1187"/>
                  </a:cubicBezTo>
                  <a:cubicBezTo>
                    <a:pt x="831" y="1597"/>
                    <a:pt x="794" y="1981"/>
                    <a:pt x="722" y="2364"/>
                  </a:cubicBezTo>
                  <a:cubicBezTo>
                    <a:pt x="685" y="2592"/>
                    <a:pt x="649" y="2783"/>
                    <a:pt x="603" y="2966"/>
                  </a:cubicBezTo>
                  <a:cubicBezTo>
                    <a:pt x="603" y="3194"/>
                    <a:pt x="566" y="3385"/>
                    <a:pt x="530" y="3577"/>
                  </a:cubicBezTo>
                  <a:cubicBezTo>
                    <a:pt x="457" y="3997"/>
                    <a:pt x="375" y="4380"/>
                    <a:pt x="338" y="4790"/>
                  </a:cubicBezTo>
                  <a:cubicBezTo>
                    <a:pt x="229" y="5593"/>
                    <a:pt x="110" y="6432"/>
                    <a:pt x="74" y="7226"/>
                  </a:cubicBezTo>
                  <a:cubicBezTo>
                    <a:pt x="37" y="8029"/>
                    <a:pt x="1" y="8859"/>
                    <a:pt x="74" y="9662"/>
                  </a:cubicBezTo>
                  <a:cubicBezTo>
                    <a:pt x="74" y="10081"/>
                    <a:pt x="147" y="10492"/>
                    <a:pt x="229" y="10912"/>
                  </a:cubicBezTo>
                  <a:cubicBezTo>
                    <a:pt x="265" y="11140"/>
                    <a:pt x="302" y="11331"/>
                    <a:pt x="338" y="11523"/>
                  </a:cubicBezTo>
                  <a:cubicBezTo>
                    <a:pt x="375" y="11632"/>
                    <a:pt x="375" y="11714"/>
                    <a:pt x="420" y="11824"/>
                  </a:cubicBezTo>
                  <a:cubicBezTo>
                    <a:pt x="420" y="11860"/>
                    <a:pt x="457" y="11942"/>
                    <a:pt x="457" y="11979"/>
                  </a:cubicBezTo>
                  <a:cubicBezTo>
                    <a:pt x="493" y="12052"/>
                    <a:pt x="493" y="12088"/>
                    <a:pt x="530" y="12134"/>
                  </a:cubicBezTo>
                  <a:cubicBezTo>
                    <a:pt x="530" y="12207"/>
                    <a:pt x="566" y="12207"/>
                    <a:pt x="649" y="12207"/>
                  </a:cubicBezTo>
                  <a:cubicBezTo>
                    <a:pt x="685" y="12207"/>
                    <a:pt x="722" y="12134"/>
                    <a:pt x="685" y="12088"/>
                  </a:cubicBezTo>
                  <a:cubicBezTo>
                    <a:pt x="685" y="12052"/>
                    <a:pt x="649" y="11979"/>
                    <a:pt x="649" y="11942"/>
                  </a:cubicBezTo>
                  <a:cubicBezTo>
                    <a:pt x="649" y="11860"/>
                    <a:pt x="603" y="11824"/>
                    <a:pt x="603" y="11751"/>
                  </a:cubicBezTo>
                  <a:cubicBezTo>
                    <a:pt x="566" y="11632"/>
                    <a:pt x="566" y="11523"/>
                    <a:pt x="530" y="11404"/>
                  </a:cubicBezTo>
                  <a:cubicBezTo>
                    <a:pt x="493" y="11176"/>
                    <a:pt x="457" y="10948"/>
                    <a:pt x="420" y="10720"/>
                  </a:cubicBezTo>
                  <a:cubicBezTo>
                    <a:pt x="265" y="9963"/>
                    <a:pt x="229" y="9169"/>
                    <a:pt x="229" y="8366"/>
                  </a:cubicBezTo>
                  <a:cubicBezTo>
                    <a:pt x="229" y="7527"/>
                    <a:pt x="265" y="6733"/>
                    <a:pt x="338" y="5894"/>
                  </a:cubicBezTo>
                  <a:cubicBezTo>
                    <a:pt x="375" y="5821"/>
                    <a:pt x="375" y="5703"/>
                    <a:pt x="375" y="5593"/>
                  </a:cubicBezTo>
                  <a:lnTo>
                    <a:pt x="375" y="5630"/>
                  </a:lnTo>
                  <a:cubicBezTo>
                    <a:pt x="493" y="4790"/>
                    <a:pt x="603" y="3997"/>
                    <a:pt x="722" y="3157"/>
                  </a:cubicBezTo>
                  <a:cubicBezTo>
                    <a:pt x="758" y="2783"/>
                    <a:pt x="831" y="2364"/>
                    <a:pt x="877" y="1981"/>
                  </a:cubicBezTo>
                  <a:cubicBezTo>
                    <a:pt x="950" y="1561"/>
                    <a:pt x="986" y="1187"/>
                    <a:pt x="1059" y="804"/>
                  </a:cubicBezTo>
                  <a:cubicBezTo>
                    <a:pt x="1059" y="539"/>
                    <a:pt x="1105" y="311"/>
                    <a:pt x="1141" y="47"/>
                  </a:cubicBezTo>
                  <a:cubicBezTo>
                    <a:pt x="1141" y="47"/>
                    <a:pt x="1141" y="1"/>
                    <a:pt x="1105" y="1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3" name="Google Shape;6753;p79"/>
            <p:cNvSpPr/>
            <p:nvPr/>
          </p:nvSpPr>
          <p:spPr>
            <a:xfrm>
              <a:off x="1850486" y="3078043"/>
              <a:ext cx="123962" cy="156922"/>
            </a:xfrm>
            <a:custGeom>
              <a:avLst/>
              <a:gdLst/>
              <a:ahLst/>
              <a:cxnLst/>
              <a:rect l="l" t="t" r="r" b="b"/>
              <a:pathLst>
                <a:path w="2163" h="2738" extrusionOk="0">
                  <a:moveTo>
                    <a:pt x="1" y="0"/>
                  </a:moveTo>
                  <a:lnTo>
                    <a:pt x="1" y="37"/>
                  </a:lnTo>
                  <a:cubicBezTo>
                    <a:pt x="74" y="302"/>
                    <a:pt x="229" y="575"/>
                    <a:pt x="338" y="803"/>
                  </a:cubicBezTo>
                  <a:cubicBezTo>
                    <a:pt x="493" y="1068"/>
                    <a:pt x="648" y="1332"/>
                    <a:pt x="840" y="1560"/>
                  </a:cubicBezTo>
                  <a:cubicBezTo>
                    <a:pt x="986" y="1789"/>
                    <a:pt x="1178" y="1980"/>
                    <a:pt x="1406" y="2208"/>
                  </a:cubicBezTo>
                  <a:cubicBezTo>
                    <a:pt x="1597" y="2400"/>
                    <a:pt x="1825" y="2582"/>
                    <a:pt x="2053" y="2737"/>
                  </a:cubicBezTo>
                  <a:cubicBezTo>
                    <a:pt x="2090" y="2737"/>
                    <a:pt x="2126" y="2737"/>
                    <a:pt x="2126" y="2701"/>
                  </a:cubicBezTo>
                  <a:cubicBezTo>
                    <a:pt x="2163" y="2701"/>
                    <a:pt x="2163" y="2664"/>
                    <a:pt x="2126" y="2664"/>
                  </a:cubicBezTo>
                  <a:lnTo>
                    <a:pt x="2126" y="2628"/>
                  </a:lnTo>
                  <a:cubicBezTo>
                    <a:pt x="2053" y="2582"/>
                    <a:pt x="1980" y="2546"/>
                    <a:pt x="1935" y="2473"/>
                  </a:cubicBezTo>
                  <a:lnTo>
                    <a:pt x="1935" y="2509"/>
                  </a:lnTo>
                  <a:cubicBezTo>
                    <a:pt x="1752" y="2354"/>
                    <a:pt x="1597" y="2208"/>
                    <a:pt x="1406" y="2053"/>
                  </a:cubicBezTo>
                  <a:cubicBezTo>
                    <a:pt x="1251" y="1898"/>
                    <a:pt x="1105" y="1752"/>
                    <a:pt x="949" y="1560"/>
                  </a:cubicBezTo>
                  <a:cubicBezTo>
                    <a:pt x="794" y="1369"/>
                    <a:pt x="648" y="1177"/>
                    <a:pt x="530" y="949"/>
                  </a:cubicBezTo>
                  <a:cubicBezTo>
                    <a:pt x="384" y="758"/>
                    <a:pt x="265" y="530"/>
                    <a:pt x="192" y="302"/>
                  </a:cubicBezTo>
                  <a:cubicBezTo>
                    <a:pt x="156" y="229"/>
                    <a:pt x="110" y="119"/>
                    <a:pt x="74" y="37"/>
                  </a:cubicBezTo>
                  <a:cubicBezTo>
                    <a:pt x="37" y="0"/>
                    <a:pt x="37" y="0"/>
                    <a:pt x="1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4" name="Google Shape;6754;p79"/>
            <p:cNvSpPr/>
            <p:nvPr/>
          </p:nvSpPr>
          <p:spPr>
            <a:xfrm>
              <a:off x="1848423" y="3287182"/>
              <a:ext cx="134908" cy="108836"/>
            </a:xfrm>
            <a:custGeom>
              <a:avLst/>
              <a:gdLst/>
              <a:ahLst/>
              <a:cxnLst/>
              <a:rect l="l" t="t" r="r" b="b"/>
              <a:pathLst>
                <a:path w="2354" h="1899" extrusionOk="0">
                  <a:moveTo>
                    <a:pt x="0" y="1"/>
                  </a:moveTo>
                  <a:lnTo>
                    <a:pt x="0" y="74"/>
                  </a:lnTo>
                  <a:cubicBezTo>
                    <a:pt x="146" y="265"/>
                    <a:pt x="301" y="457"/>
                    <a:pt x="456" y="612"/>
                  </a:cubicBezTo>
                  <a:cubicBezTo>
                    <a:pt x="648" y="803"/>
                    <a:pt x="830" y="949"/>
                    <a:pt x="1022" y="1141"/>
                  </a:cubicBezTo>
                  <a:cubicBezTo>
                    <a:pt x="1214" y="1259"/>
                    <a:pt x="1405" y="1405"/>
                    <a:pt x="1597" y="1524"/>
                  </a:cubicBezTo>
                  <a:cubicBezTo>
                    <a:pt x="1706" y="1597"/>
                    <a:pt x="1825" y="1670"/>
                    <a:pt x="1934" y="1716"/>
                  </a:cubicBezTo>
                  <a:cubicBezTo>
                    <a:pt x="2053" y="1789"/>
                    <a:pt x="2162" y="1825"/>
                    <a:pt x="2281" y="1898"/>
                  </a:cubicBezTo>
                  <a:lnTo>
                    <a:pt x="2317" y="1862"/>
                  </a:lnTo>
                  <a:lnTo>
                    <a:pt x="2354" y="1862"/>
                  </a:lnTo>
                  <a:cubicBezTo>
                    <a:pt x="2354" y="1825"/>
                    <a:pt x="2354" y="1789"/>
                    <a:pt x="2317" y="1752"/>
                  </a:cubicBezTo>
                  <a:cubicBezTo>
                    <a:pt x="2199" y="1716"/>
                    <a:pt x="2126" y="1670"/>
                    <a:pt x="2016" y="1597"/>
                  </a:cubicBezTo>
                  <a:cubicBezTo>
                    <a:pt x="1898" y="1561"/>
                    <a:pt x="1788" y="1488"/>
                    <a:pt x="1706" y="1442"/>
                  </a:cubicBezTo>
                  <a:cubicBezTo>
                    <a:pt x="1478" y="1332"/>
                    <a:pt x="1287" y="1214"/>
                    <a:pt x="1104" y="1068"/>
                  </a:cubicBezTo>
                  <a:cubicBezTo>
                    <a:pt x="794" y="840"/>
                    <a:pt x="493" y="530"/>
                    <a:pt x="228" y="229"/>
                  </a:cubicBezTo>
                  <a:cubicBezTo>
                    <a:pt x="146" y="192"/>
                    <a:pt x="110" y="119"/>
                    <a:pt x="73" y="37"/>
                  </a:cubicBezTo>
                  <a:lnTo>
                    <a:pt x="37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5" name="Google Shape;6755;p79"/>
            <p:cNvSpPr/>
            <p:nvPr/>
          </p:nvSpPr>
          <p:spPr>
            <a:xfrm>
              <a:off x="1898571" y="2885239"/>
              <a:ext cx="93645" cy="155718"/>
            </a:xfrm>
            <a:custGeom>
              <a:avLst/>
              <a:gdLst/>
              <a:ahLst/>
              <a:cxnLst/>
              <a:rect l="l" t="t" r="r" b="b"/>
              <a:pathLst>
                <a:path w="1634" h="2717" extrusionOk="0">
                  <a:moveTo>
                    <a:pt x="47" y="0"/>
                  </a:moveTo>
                  <a:cubicBezTo>
                    <a:pt x="42" y="0"/>
                    <a:pt x="37" y="4"/>
                    <a:pt x="37" y="16"/>
                  </a:cubicBezTo>
                  <a:lnTo>
                    <a:pt x="1" y="16"/>
                  </a:lnTo>
                  <a:lnTo>
                    <a:pt x="1" y="62"/>
                  </a:lnTo>
                  <a:cubicBezTo>
                    <a:pt x="110" y="555"/>
                    <a:pt x="302" y="1047"/>
                    <a:pt x="567" y="1503"/>
                  </a:cubicBezTo>
                  <a:cubicBezTo>
                    <a:pt x="685" y="1732"/>
                    <a:pt x="831" y="1960"/>
                    <a:pt x="986" y="2151"/>
                  </a:cubicBezTo>
                  <a:cubicBezTo>
                    <a:pt x="1059" y="2261"/>
                    <a:pt x="1178" y="2379"/>
                    <a:pt x="1251" y="2452"/>
                  </a:cubicBezTo>
                  <a:cubicBezTo>
                    <a:pt x="1287" y="2489"/>
                    <a:pt x="1324" y="2525"/>
                    <a:pt x="1406" y="2607"/>
                  </a:cubicBezTo>
                  <a:cubicBezTo>
                    <a:pt x="1442" y="2644"/>
                    <a:pt x="1479" y="2680"/>
                    <a:pt x="1552" y="2717"/>
                  </a:cubicBezTo>
                  <a:cubicBezTo>
                    <a:pt x="1552" y="2717"/>
                    <a:pt x="1597" y="2717"/>
                    <a:pt x="1597" y="2680"/>
                  </a:cubicBezTo>
                  <a:cubicBezTo>
                    <a:pt x="1634" y="2680"/>
                    <a:pt x="1634" y="2644"/>
                    <a:pt x="1597" y="2644"/>
                  </a:cubicBezTo>
                  <a:cubicBezTo>
                    <a:pt x="1552" y="2571"/>
                    <a:pt x="1515" y="2525"/>
                    <a:pt x="1479" y="2489"/>
                  </a:cubicBezTo>
                  <a:cubicBezTo>
                    <a:pt x="1406" y="2452"/>
                    <a:pt x="1369" y="2416"/>
                    <a:pt x="1324" y="2343"/>
                  </a:cubicBezTo>
                  <a:cubicBezTo>
                    <a:pt x="1214" y="2261"/>
                    <a:pt x="1141" y="2151"/>
                    <a:pt x="1023" y="2033"/>
                  </a:cubicBezTo>
                  <a:cubicBezTo>
                    <a:pt x="986" y="1960"/>
                    <a:pt x="913" y="1887"/>
                    <a:pt x="868" y="1805"/>
                  </a:cubicBezTo>
                  <a:cubicBezTo>
                    <a:pt x="795" y="1732"/>
                    <a:pt x="758" y="1613"/>
                    <a:pt x="685" y="1540"/>
                  </a:cubicBezTo>
                  <a:cubicBezTo>
                    <a:pt x="567" y="1348"/>
                    <a:pt x="494" y="1202"/>
                    <a:pt x="412" y="1011"/>
                  </a:cubicBezTo>
                  <a:cubicBezTo>
                    <a:pt x="266" y="664"/>
                    <a:pt x="147" y="363"/>
                    <a:pt x="74" y="16"/>
                  </a:cubicBezTo>
                  <a:cubicBezTo>
                    <a:pt x="74" y="16"/>
                    <a:pt x="58" y="0"/>
                    <a:pt x="47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6" name="Google Shape;6756;p79"/>
            <p:cNvSpPr/>
            <p:nvPr/>
          </p:nvSpPr>
          <p:spPr>
            <a:xfrm>
              <a:off x="1983280" y="2829701"/>
              <a:ext cx="33011" cy="61210"/>
            </a:xfrm>
            <a:custGeom>
              <a:avLst/>
              <a:gdLst/>
              <a:ahLst/>
              <a:cxnLst/>
              <a:rect l="l" t="t" r="r" b="b"/>
              <a:pathLst>
                <a:path w="576" h="1068" extrusionOk="0">
                  <a:moveTo>
                    <a:pt x="37" y="0"/>
                  </a:moveTo>
                  <a:lnTo>
                    <a:pt x="37" y="37"/>
                  </a:lnTo>
                  <a:lnTo>
                    <a:pt x="1" y="37"/>
                  </a:lnTo>
                  <a:lnTo>
                    <a:pt x="1" y="73"/>
                  </a:lnTo>
                  <a:cubicBezTo>
                    <a:pt x="1" y="119"/>
                    <a:pt x="37" y="155"/>
                    <a:pt x="37" y="192"/>
                  </a:cubicBezTo>
                  <a:cubicBezTo>
                    <a:pt x="37" y="228"/>
                    <a:pt x="74" y="301"/>
                    <a:pt x="74" y="347"/>
                  </a:cubicBezTo>
                  <a:cubicBezTo>
                    <a:pt x="119" y="420"/>
                    <a:pt x="156" y="493"/>
                    <a:pt x="192" y="575"/>
                  </a:cubicBezTo>
                  <a:cubicBezTo>
                    <a:pt x="265" y="757"/>
                    <a:pt x="384" y="912"/>
                    <a:pt x="493" y="1068"/>
                  </a:cubicBezTo>
                  <a:lnTo>
                    <a:pt x="530" y="1068"/>
                  </a:lnTo>
                  <a:cubicBezTo>
                    <a:pt x="530" y="1068"/>
                    <a:pt x="576" y="1031"/>
                    <a:pt x="530" y="1031"/>
                  </a:cubicBezTo>
                  <a:cubicBezTo>
                    <a:pt x="493" y="912"/>
                    <a:pt x="421" y="840"/>
                    <a:pt x="384" y="757"/>
                  </a:cubicBezTo>
                  <a:cubicBezTo>
                    <a:pt x="302" y="648"/>
                    <a:pt x="265" y="575"/>
                    <a:pt x="192" y="456"/>
                  </a:cubicBezTo>
                  <a:lnTo>
                    <a:pt x="229" y="456"/>
                  </a:lnTo>
                  <a:cubicBezTo>
                    <a:pt x="192" y="420"/>
                    <a:pt x="156" y="347"/>
                    <a:pt x="119" y="265"/>
                  </a:cubicBezTo>
                  <a:cubicBezTo>
                    <a:pt x="119" y="192"/>
                    <a:pt x="74" y="119"/>
                    <a:pt x="74" y="37"/>
                  </a:cubicBezTo>
                  <a:lnTo>
                    <a:pt x="37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7" name="Google Shape;6757;p79"/>
            <p:cNvSpPr/>
            <p:nvPr/>
          </p:nvSpPr>
          <p:spPr>
            <a:xfrm>
              <a:off x="2020419" y="2797262"/>
              <a:ext cx="41378" cy="59548"/>
            </a:xfrm>
            <a:custGeom>
              <a:avLst/>
              <a:gdLst/>
              <a:ahLst/>
              <a:cxnLst/>
              <a:rect l="l" t="t" r="r" b="b"/>
              <a:pathLst>
                <a:path w="722" h="1039" extrusionOk="0">
                  <a:moveTo>
                    <a:pt x="648" y="1"/>
                  </a:moveTo>
                  <a:cubicBezTo>
                    <a:pt x="566" y="147"/>
                    <a:pt x="493" y="302"/>
                    <a:pt x="420" y="457"/>
                  </a:cubicBezTo>
                  <a:cubicBezTo>
                    <a:pt x="302" y="603"/>
                    <a:pt x="229" y="721"/>
                    <a:pt x="110" y="867"/>
                  </a:cubicBezTo>
                  <a:cubicBezTo>
                    <a:pt x="74" y="913"/>
                    <a:pt x="37" y="949"/>
                    <a:pt x="1" y="986"/>
                  </a:cubicBezTo>
                  <a:lnTo>
                    <a:pt x="1" y="1022"/>
                  </a:lnTo>
                  <a:cubicBezTo>
                    <a:pt x="1" y="1022"/>
                    <a:pt x="17" y="1039"/>
                    <a:pt x="28" y="1039"/>
                  </a:cubicBezTo>
                  <a:cubicBezTo>
                    <a:pt x="33" y="1039"/>
                    <a:pt x="37" y="1035"/>
                    <a:pt x="37" y="1022"/>
                  </a:cubicBezTo>
                  <a:cubicBezTo>
                    <a:pt x="110" y="949"/>
                    <a:pt x="192" y="913"/>
                    <a:pt x="229" y="831"/>
                  </a:cubicBezTo>
                  <a:cubicBezTo>
                    <a:pt x="302" y="758"/>
                    <a:pt x="338" y="639"/>
                    <a:pt x="420" y="566"/>
                  </a:cubicBezTo>
                  <a:cubicBezTo>
                    <a:pt x="530" y="411"/>
                    <a:pt x="612" y="229"/>
                    <a:pt x="721" y="37"/>
                  </a:cubicBezTo>
                  <a:lnTo>
                    <a:pt x="721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8" name="Google Shape;6758;p79"/>
            <p:cNvSpPr/>
            <p:nvPr/>
          </p:nvSpPr>
          <p:spPr>
            <a:xfrm>
              <a:off x="1992163" y="2888792"/>
              <a:ext cx="132902" cy="130730"/>
            </a:xfrm>
            <a:custGeom>
              <a:avLst/>
              <a:gdLst/>
              <a:ahLst/>
              <a:cxnLst/>
              <a:rect l="l" t="t" r="r" b="b"/>
              <a:pathLst>
                <a:path w="2319" h="2281" extrusionOk="0">
                  <a:moveTo>
                    <a:pt x="2245" y="0"/>
                  </a:moveTo>
                  <a:lnTo>
                    <a:pt x="2245" y="37"/>
                  </a:lnTo>
                  <a:cubicBezTo>
                    <a:pt x="2127" y="183"/>
                    <a:pt x="2017" y="338"/>
                    <a:pt x="1862" y="493"/>
                  </a:cubicBezTo>
                  <a:cubicBezTo>
                    <a:pt x="1743" y="639"/>
                    <a:pt x="1597" y="794"/>
                    <a:pt x="1479" y="949"/>
                  </a:cubicBezTo>
                  <a:cubicBezTo>
                    <a:pt x="1333" y="1095"/>
                    <a:pt x="1178" y="1250"/>
                    <a:pt x="1023" y="1405"/>
                  </a:cubicBezTo>
                  <a:cubicBezTo>
                    <a:pt x="831" y="1514"/>
                    <a:pt x="685" y="1670"/>
                    <a:pt x="530" y="1779"/>
                  </a:cubicBezTo>
                  <a:cubicBezTo>
                    <a:pt x="338" y="1934"/>
                    <a:pt x="193" y="2053"/>
                    <a:pt x="37" y="2162"/>
                  </a:cubicBezTo>
                  <a:cubicBezTo>
                    <a:pt x="1" y="2162"/>
                    <a:pt x="1" y="2199"/>
                    <a:pt x="1" y="2235"/>
                  </a:cubicBezTo>
                  <a:cubicBezTo>
                    <a:pt x="37" y="2281"/>
                    <a:pt x="74" y="2281"/>
                    <a:pt x="110" y="2281"/>
                  </a:cubicBezTo>
                  <a:cubicBezTo>
                    <a:pt x="193" y="2199"/>
                    <a:pt x="302" y="2126"/>
                    <a:pt x="375" y="2053"/>
                  </a:cubicBezTo>
                  <a:cubicBezTo>
                    <a:pt x="494" y="1971"/>
                    <a:pt x="603" y="1898"/>
                    <a:pt x="722" y="1825"/>
                  </a:cubicBezTo>
                  <a:cubicBezTo>
                    <a:pt x="913" y="1633"/>
                    <a:pt x="1105" y="1441"/>
                    <a:pt x="1287" y="1250"/>
                  </a:cubicBezTo>
                  <a:cubicBezTo>
                    <a:pt x="1406" y="1177"/>
                    <a:pt x="1479" y="1058"/>
                    <a:pt x="1561" y="985"/>
                  </a:cubicBezTo>
                  <a:cubicBezTo>
                    <a:pt x="1670" y="867"/>
                    <a:pt x="1743" y="794"/>
                    <a:pt x="1825" y="684"/>
                  </a:cubicBezTo>
                  <a:cubicBezTo>
                    <a:pt x="2017" y="493"/>
                    <a:pt x="2163" y="265"/>
                    <a:pt x="2318" y="73"/>
                  </a:cubicBezTo>
                  <a:cubicBezTo>
                    <a:pt x="2318" y="37"/>
                    <a:pt x="2318" y="0"/>
                    <a:pt x="2282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9" name="Google Shape;6759;p79"/>
            <p:cNvSpPr/>
            <p:nvPr/>
          </p:nvSpPr>
          <p:spPr>
            <a:xfrm>
              <a:off x="1974396" y="3032536"/>
              <a:ext cx="159551" cy="162653"/>
            </a:xfrm>
            <a:custGeom>
              <a:avLst/>
              <a:gdLst/>
              <a:ahLst/>
              <a:cxnLst/>
              <a:rect l="l" t="t" r="r" b="b"/>
              <a:pathLst>
                <a:path w="2784" h="2838" extrusionOk="0">
                  <a:moveTo>
                    <a:pt x="2701" y="1"/>
                  </a:moveTo>
                  <a:cubicBezTo>
                    <a:pt x="2628" y="147"/>
                    <a:pt x="2555" y="265"/>
                    <a:pt x="2437" y="411"/>
                  </a:cubicBezTo>
                  <a:cubicBezTo>
                    <a:pt x="2364" y="530"/>
                    <a:pt x="2245" y="639"/>
                    <a:pt x="2172" y="794"/>
                  </a:cubicBezTo>
                  <a:cubicBezTo>
                    <a:pt x="2017" y="950"/>
                    <a:pt x="1871" y="1141"/>
                    <a:pt x="1679" y="1287"/>
                  </a:cubicBezTo>
                  <a:cubicBezTo>
                    <a:pt x="1524" y="1479"/>
                    <a:pt x="1333" y="1634"/>
                    <a:pt x="1141" y="1780"/>
                  </a:cubicBezTo>
                  <a:cubicBezTo>
                    <a:pt x="959" y="1935"/>
                    <a:pt x="804" y="2090"/>
                    <a:pt x="612" y="2281"/>
                  </a:cubicBezTo>
                  <a:cubicBezTo>
                    <a:pt x="420" y="2427"/>
                    <a:pt x="229" y="2583"/>
                    <a:pt x="46" y="2738"/>
                  </a:cubicBezTo>
                  <a:cubicBezTo>
                    <a:pt x="1" y="2774"/>
                    <a:pt x="1" y="2811"/>
                    <a:pt x="46" y="2811"/>
                  </a:cubicBezTo>
                  <a:cubicBezTo>
                    <a:pt x="46" y="2829"/>
                    <a:pt x="56" y="2838"/>
                    <a:pt x="69" y="2838"/>
                  </a:cubicBezTo>
                  <a:cubicBezTo>
                    <a:pt x="83" y="2838"/>
                    <a:pt x="101" y="2829"/>
                    <a:pt x="119" y="2811"/>
                  </a:cubicBezTo>
                  <a:cubicBezTo>
                    <a:pt x="229" y="2692"/>
                    <a:pt x="347" y="2619"/>
                    <a:pt x="457" y="2510"/>
                  </a:cubicBezTo>
                  <a:cubicBezTo>
                    <a:pt x="612" y="2391"/>
                    <a:pt x="731" y="2281"/>
                    <a:pt x="840" y="2199"/>
                  </a:cubicBezTo>
                  <a:cubicBezTo>
                    <a:pt x="1068" y="1971"/>
                    <a:pt x="1296" y="1743"/>
                    <a:pt x="1561" y="1552"/>
                  </a:cubicBezTo>
                  <a:cubicBezTo>
                    <a:pt x="1789" y="1324"/>
                    <a:pt x="1980" y="1096"/>
                    <a:pt x="2208" y="831"/>
                  </a:cubicBezTo>
                  <a:cubicBezTo>
                    <a:pt x="2400" y="603"/>
                    <a:pt x="2592" y="338"/>
                    <a:pt x="2738" y="37"/>
                  </a:cubicBezTo>
                  <a:cubicBezTo>
                    <a:pt x="2783" y="37"/>
                    <a:pt x="2783" y="1"/>
                    <a:pt x="2738" y="1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0" name="Google Shape;6760;p79"/>
            <p:cNvSpPr/>
            <p:nvPr/>
          </p:nvSpPr>
          <p:spPr>
            <a:xfrm>
              <a:off x="1974396" y="3184705"/>
              <a:ext cx="165798" cy="161621"/>
            </a:xfrm>
            <a:custGeom>
              <a:avLst/>
              <a:gdLst/>
              <a:ahLst/>
              <a:cxnLst/>
              <a:rect l="l" t="t" r="r" b="b"/>
              <a:pathLst>
                <a:path w="2893" h="2820" extrusionOk="0">
                  <a:moveTo>
                    <a:pt x="2856" y="0"/>
                  </a:moveTo>
                  <a:lnTo>
                    <a:pt x="2820" y="37"/>
                  </a:lnTo>
                  <a:cubicBezTo>
                    <a:pt x="2701" y="229"/>
                    <a:pt x="2592" y="384"/>
                    <a:pt x="2437" y="575"/>
                  </a:cubicBezTo>
                  <a:lnTo>
                    <a:pt x="2437" y="539"/>
                  </a:lnTo>
                  <a:cubicBezTo>
                    <a:pt x="2245" y="767"/>
                    <a:pt x="2099" y="949"/>
                    <a:pt x="1907" y="1141"/>
                  </a:cubicBezTo>
                  <a:cubicBezTo>
                    <a:pt x="1716" y="1332"/>
                    <a:pt x="1524" y="1524"/>
                    <a:pt x="1296" y="1679"/>
                  </a:cubicBezTo>
                  <a:cubicBezTo>
                    <a:pt x="1105" y="1862"/>
                    <a:pt x="913" y="2017"/>
                    <a:pt x="685" y="2208"/>
                  </a:cubicBezTo>
                  <a:cubicBezTo>
                    <a:pt x="576" y="2281"/>
                    <a:pt x="457" y="2363"/>
                    <a:pt x="347" y="2436"/>
                  </a:cubicBezTo>
                  <a:cubicBezTo>
                    <a:pt x="311" y="2509"/>
                    <a:pt x="274" y="2546"/>
                    <a:pt x="192" y="2591"/>
                  </a:cubicBezTo>
                  <a:cubicBezTo>
                    <a:pt x="156" y="2628"/>
                    <a:pt x="83" y="2664"/>
                    <a:pt x="46" y="2701"/>
                  </a:cubicBezTo>
                  <a:cubicBezTo>
                    <a:pt x="1" y="2737"/>
                    <a:pt x="1" y="2774"/>
                    <a:pt x="46" y="2774"/>
                  </a:cubicBezTo>
                  <a:cubicBezTo>
                    <a:pt x="46" y="2819"/>
                    <a:pt x="46" y="2819"/>
                    <a:pt x="83" y="2819"/>
                  </a:cubicBezTo>
                  <a:lnTo>
                    <a:pt x="119" y="2819"/>
                  </a:lnTo>
                  <a:cubicBezTo>
                    <a:pt x="192" y="2774"/>
                    <a:pt x="229" y="2737"/>
                    <a:pt x="311" y="2701"/>
                  </a:cubicBezTo>
                  <a:cubicBezTo>
                    <a:pt x="384" y="2628"/>
                    <a:pt x="420" y="2591"/>
                    <a:pt x="503" y="2509"/>
                  </a:cubicBezTo>
                  <a:cubicBezTo>
                    <a:pt x="612" y="2436"/>
                    <a:pt x="767" y="2318"/>
                    <a:pt x="877" y="2208"/>
                  </a:cubicBezTo>
                  <a:cubicBezTo>
                    <a:pt x="1141" y="2017"/>
                    <a:pt x="1369" y="1789"/>
                    <a:pt x="1597" y="1560"/>
                  </a:cubicBezTo>
                  <a:cubicBezTo>
                    <a:pt x="1825" y="1332"/>
                    <a:pt x="2053" y="1104"/>
                    <a:pt x="2281" y="840"/>
                  </a:cubicBezTo>
                  <a:cubicBezTo>
                    <a:pt x="2510" y="612"/>
                    <a:pt x="2701" y="347"/>
                    <a:pt x="2893" y="83"/>
                  </a:cubicBezTo>
                  <a:lnTo>
                    <a:pt x="2893" y="37"/>
                  </a:lnTo>
                  <a:lnTo>
                    <a:pt x="2856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1" name="Google Shape;6761;p79"/>
            <p:cNvSpPr/>
            <p:nvPr/>
          </p:nvSpPr>
          <p:spPr>
            <a:xfrm>
              <a:off x="1985401" y="3335268"/>
              <a:ext cx="113474" cy="93649"/>
            </a:xfrm>
            <a:custGeom>
              <a:avLst/>
              <a:gdLst/>
              <a:ahLst/>
              <a:cxnLst/>
              <a:rect l="l" t="t" r="r" b="b"/>
              <a:pathLst>
                <a:path w="1980" h="1634" extrusionOk="0">
                  <a:moveTo>
                    <a:pt x="1907" y="1"/>
                  </a:moveTo>
                  <a:lnTo>
                    <a:pt x="1907" y="37"/>
                  </a:lnTo>
                  <a:cubicBezTo>
                    <a:pt x="1861" y="74"/>
                    <a:pt x="1825" y="110"/>
                    <a:pt x="1788" y="192"/>
                  </a:cubicBezTo>
                  <a:lnTo>
                    <a:pt x="1788" y="147"/>
                  </a:lnTo>
                  <a:cubicBezTo>
                    <a:pt x="1633" y="338"/>
                    <a:pt x="1487" y="493"/>
                    <a:pt x="1332" y="603"/>
                  </a:cubicBezTo>
                  <a:cubicBezTo>
                    <a:pt x="1177" y="758"/>
                    <a:pt x="1031" y="877"/>
                    <a:pt x="876" y="986"/>
                  </a:cubicBezTo>
                  <a:cubicBezTo>
                    <a:pt x="721" y="1105"/>
                    <a:pt x="575" y="1178"/>
                    <a:pt x="456" y="1287"/>
                  </a:cubicBezTo>
                  <a:cubicBezTo>
                    <a:pt x="384" y="1333"/>
                    <a:pt x="311" y="1369"/>
                    <a:pt x="228" y="1406"/>
                  </a:cubicBezTo>
                  <a:cubicBezTo>
                    <a:pt x="155" y="1442"/>
                    <a:pt x="119" y="1479"/>
                    <a:pt x="37" y="1561"/>
                  </a:cubicBezTo>
                  <a:lnTo>
                    <a:pt x="0" y="1561"/>
                  </a:lnTo>
                  <a:lnTo>
                    <a:pt x="0" y="1597"/>
                  </a:lnTo>
                  <a:cubicBezTo>
                    <a:pt x="0" y="1634"/>
                    <a:pt x="37" y="1634"/>
                    <a:pt x="82" y="1634"/>
                  </a:cubicBezTo>
                  <a:cubicBezTo>
                    <a:pt x="155" y="1597"/>
                    <a:pt x="265" y="1561"/>
                    <a:pt x="347" y="1479"/>
                  </a:cubicBezTo>
                  <a:cubicBezTo>
                    <a:pt x="420" y="1442"/>
                    <a:pt x="539" y="1369"/>
                    <a:pt x="612" y="1333"/>
                  </a:cubicBezTo>
                  <a:cubicBezTo>
                    <a:pt x="767" y="1178"/>
                    <a:pt x="949" y="1059"/>
                    <a:pt x="1104" y="950"/>
                  </a:cubicBezTo>
                  <a:cubicBezTo>
                    <a:pt x="1405" y="685"/>
                    <a:pt x="1715" y="375"/>
                    <a:pt x="1943" y="74"/>
                  </a:cubicBezTo>
                  <a:cubicBezTo>
                    <a:pt x="1980" y="37"/>
                    <a:pt x="1943" y="37"/>
                    <a:pt x="1943" y="1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2" name="Google Shape;6762;p79"/>
            <p:cNvSpPr/>
            <p:nvPr/>
          </p:nvSpPr>
          <p:spPr>
            <a:xfrm>
              <a:off x="1628284" y="3684827"/>
              <a:ext cx="38856" cy="101214"/>
            </a:xfrm>
            <a:custGeom>
              <a:avLst/>
              <a:gdLst/>
              <a:ahLst/>
              <a:cxnLst/>
              <a:rect l="l" t="t" r="r" b="b"/>
              <a:pathLst>
                <a:path w="678" h="1766" extrusionOk="0">
                  <a:moveTo>
                    <a:pt x="678" y="1"/>
                  </a:moveTo>
                  <a:lnTo>
                    <a:pt x="678" y="1"/>
                  </a:lnTo>
                  <a:cubicBezTo>
                    <a:pt x="488" y="639"/>
                    <a:pt x="262" y="1206"/>
                    <a:pt x="1" y="1729"/>
                  </a:cubicBezTo>
                  <a:lnTo>
                    <a:pt x="1" y="1766"/>
                  </a:lnTo>
                  <a:cubicBezTo>
                    <a:pt x="262" y="1207"/>
                    <a:pt x="488" y="639"/>
                    <a:pt x="678" y="1"/>
                  </a:cubicBezTo>
                  <a:close/>
                </a:path>
              </a:pathLst>
            </a:custGeom>
            <a:solidFill>
              <a:srgbClr val="006B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3" name="Google Shape;6763;p79"/>
            <p:cNvSpPr/>
            <p:nvPr/>
          </p:nvSpPr>
          <p:spPr>
            <a:xfrm>
              <a:off x="1628284" y="3681388"/>
              <a:ext cx="39257" cy="102589"/>
            </a:xfrm>
            <a:custGeom>
              <a:avLst/>
              <a:gdLst/>
              <a:ahLst/>
              <a:cxnLst/>
              <a:rect l="l" t="t" r="r" b="b"/>
              <a:pathLst>
                <a:path w="685" h="1790" extrusionOk="0">
                  <a:moveTo>
                    <a:pt x="1" y="1789"/>
                  </a:moveTo>
                  <a:lnTo>
                    <a:pt x="1" y="1789"/>
                  </a:lnTo>
                  <a:lnTo>
                    <a:pt x="1" y="1789"/>
                  </a:lnTo>
                  <a:cubicBezTo>
                    <a:pt x="265" y="1260"/>
                    <a:pt x="493" y="649"/>
                    <a:pt x="685" y="1"/>
                  </a:cubicBezTo>
                  <a:cubicBezTo>
                    <a:pt x="493" y="649"/>
                    <a:pt x="265" y="1260"/>
                    <a:pt x="1" y="1789"/>
                  </a:cubicBezTo>
                  <a:close/>
                </a:path>
              </a:pathLst>
            </a:custGeom>
            <a:solidFill>
              <a:srgbClr val="FE6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4" name="Google Shape;6764;p79"/>
            <p:cNvSpPr/>
            <p:nvPr/>
          </p:nvSpPr>
          <p:spPr>
            <a:xfrm>
              <a:off x="1767898" y="3387596"/>
              <a:ext cx="407302" cy="459589"/>
            </a:xfrm>
            <a:custGeom>
              <a:avLst/>
              <a:gdLst/>
              <a:ahLst/>
              <a:cxnLst/>
              <a:rect l="l" t="t" r="r" b="b"/>
              <a:pathLst>
                <a:path w="7107" h="8019" extrusionOk="0">
                  <a:moveTo>
                    <a:pt x="338" y="0"/>
                  </a:moveTo>
                  <a:cubicBezTo>
                    <a:pt x="110" y="876"/>
                    <a:pt x="0" y="1825"/>
                    <a:pt x="0" y="2773"/>
                  </a:cubicBezTo>
                  <a:cubicBezTo>
                    <a:pt x="0" y="4862"/>
                    <a:pt x="566" y="6806"/>
                    <a:pt x="1515" y="8019"/>
                  </a:cubicBezTo>
                  <a:lnTo>
                    <a:pt x="5583" y="8019"/>
                  </a:lnTo>
                  <a:cubicBezTo>
                    <a:pt x="6532" y="6806"/>
                    <a:pt x="7107" y="4862"/>
                    <a:pt x="7107" y="2773"/>
                  </a:cubicBezTo>
                  <a:cubicBezTo>
                    <a:pt x="7107" y="1825"/>
                    <a:pt x="6988" y="876"/>
                    <a:pt x="6760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5" name="Google Shape;6765;p79"/>
            <p:cNvSpPr/>
            <p:nvPr/>
          </p:nvSpPr>
          <p:spPr>
            <a:xfrm>
              <a:off x="1767898" y="3433046"/>
              <a:ext cx="407302" cy="85281"/>
            </a:xfrm>
            <a:custGeom>
              <a:avLst/>
              <a:gdLst/>
              <a:ahLst/>
              <a:cxnLst/>
              <a:rect l="l" t="t" r="r" b="b"/>
              <a:pathLst>
                <a:path w="7107" h="1488" extrusionOk="0">
                  <a:moveTo>
                    <a:pt x="146" y="1"/>
                  </a:moveTo>
                  <a:cubicBezTo>
                    <a:pt x="73" y="457"/>
                    <a:pt x="0" y="949"/>
                    <a:pt x="0" y="1451"/>
                  </a:cubicBezTo>
                  <a:cubicBezTo>
                    <a:pt x="1177" y="1451"/>
                    <a:pt x="2317" y="1488"/>
                    <a:pt x="3494" y="1488"/>
                  </a:cubicBezTo>
                  <a:lnTo>
                    <a:pt x="7107" y="1488"/>
                  </a:lnTo>
                  <a:cubicBezTo>
                    <a:pt x="7107" y="995"/>
                    <a:pt x="7025" y="493"/>
                    <a:pt x="6952" y="37"/>
                  </a:cubicBezTo>
                  <a:lnTo>
                    <a:pt x="5246" y="37"/>
                  </a:lnTo>
                  <a:cubicBezTo>
                    <a:pt x="3567" y="1"/>
                    <a:pt x="1861" y="1"/>
                    <a:pt x="146" y="1"/>
                  </a:cubicBezTo>
                  <a:close/>
                </a:path>
              </a:pathLst>
            </a:custGeom>
            <a:solidFill>
              <a:srgbClr val="449B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6" name="Google Shape;6766;p79"/>
            <p:cNvSpPr/>
            <p:nvPr/>
          </p:nvSpPr>
          <p:spPr>
            <a:xfrm>
              <a:off x="1767898" y="3576847"/>
              <a:ext cx="407302" cy="270343"/>
            </a:xfrm>
            <a:custGeom>
              <a:avLst/>
              <a:gdLst/>
              <a:ahLst/>
              <a:cxnLst/>
              <a:rect l="l" t="t" r="r" b="b"/>
              <a:pathLst>
                <a:path w="7107" h="4717" extrusionOk="0">
                  <a:moveTo>
                    <a:pt x="0" y="0"/>
                  </a:moveTo>
                  <a:cubicBezTo>
                    <a:pt x="73" y="1907"/>
                    <a:pt x="639" y="3613"/>
                    <a:pt x="1515" y="4717"/>
                  </a:cubicBezTo>
                  <a:lnTo>
                    <a:pt x="5583" y="4717"/>
                  </a:lnTo>
                  <a:cubicBezTo>
                    <a:pt x="6459" y="3613"/>
                    <a:pt x="7025" y="1907"/>
                    <a:pt x="7107" y="37"/>
                  </a:cubicBezTo>
                  <a:lnTo>
                    <a:pt x="5127" y="37"/>
                  </a:lnTo>
                  <a:cubicBezTo>
                    <a:pt x="3421" y="37"/>
                    <a:pt x="1706" y="0"/>
                    <a:pt x="0" y="0"/>
                  </a:cubicBezTo>
                  <a:close/>
                </a:path>
              </a:pathLst>
            </a:custGeom>
            <a:solidFill>
              <a:srgbClr val="449B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7" name="Google Shape;6767;p79"/>
            <p:cNvSpPr/>
            <p:nvPr/>
          </p:nvSpPr>
          <p:spPr>
            <a:xfrm>
              <a:off x="998758" y="2544220"/>
              <a:ext cx="986649" cy="873729"/>
            </a:xfrm>
            <a:custGeom>
              <a:avLst/>
              <a:gdLst/>
              <a:ahLst/>
              <a:cxnLst/>
              <a:rect l="l" t="t" r="r" b="b"/>
              <a:pathLst>
                <a:path w="17216" h="15245" extrusionOk="0">
                  <a:moveTo>
                    <a:pt x="5547" y="12699"/>
                  </a:moveTo>
                  <a:cubicBezTo>
                    <a:pt x="5584" y="12808"/>
                    <a:pt x="5620" y="12891"/>
                    <a:pt x="5666" y="13000"/>
                  </a:cubicBezTo>
                  <a:cubicBezTo>
                    <a:pt x="5703" y="13082"/>
                    <a:pt x="5739" y="13155"/>
                    <a:pt x="5739" y="13192"/>
                  </a:cubicBezTo>
                  <a:cubicBezTo>
                    <a:pt x="5666" y="13192"/>
                    <a:pt x="5547" y="13155"/>
                    <a:pt x="5474" y="13119"/>
                  </a:cubicBezTo>
                  <a:cubicBezTo>
                    <a:pt x="5474" y="13082"/>
                    <a:pt x="5511" y="13037"/>
                    <a:pt x="5511" y="13000"/>
                  </a:cubicBezTo>
                  <a:cubicBezTo>
                    <a:pt x="5547" y="12891"/>
                    <a:pt x="5547" y="12772"/>
                    <a:pt x="5547" y="12699"/>
                  </a:cubicBezTo>
                  <a:close/>
                  <a:moveTo>
                    <a:pt x="8403" y="0"/>
                  </a:moveTo>
                  <a:cubicBezTo>
                    <a:pt x="8248" y="0"/>
                    <a:pt x="8093" y="0"/>
                    <a:pt x="7947" y="82"/>
                  </a:cubicBezTo>
                  <a:cubicBezTo>
                    <a:pt x="7792" y="119"/>
                    <a:pt x="7637" y="155"/>
                    <a:pt x="7445" y="228"/>
                  </a:cubicBezTo>
                  <a:cubicBezTo>
                    <a:pt x="7144" y="383"/>
                    <a:pt x="6879" y="575"/>
                    <a:pt x="6578" y="840"/>
                  </a:cubicBezTo>
                  <a:cubicBezTo>
                    <a:pt x="6305" y="1031"/>
                    <a:pt x="6077" y="1259"/>
                    <a:pt x="5894" y="1524"/>
                  </a:cubicBezTo>
                  <a:cubicBezTo>
                    <a:pt x="5703" y="1752"/>
                    <a:pt x="5511" y="2053"/>
                    <a:pt x="5356" y="2363"/>
                  </a:cubicBezTo>
                  <a:cubicBezTo>
                    <a:pt x="5210" y="2628"/>
                    <a:pt x="5055" y="2929"/>
                    <a:pt x="4936" y="3275"/>
                  </a:cubicBezTo>
                  <a:cubicBezTo>
                    <a:pt x="4827" y="3613"/>
                    <a:pt x="4708" y="3914"/>
                    <a:pt x="4635" y="4261"/>
                  </a:cubicBezTo>
                  <a:cubicBezTo>
                    <a:pt x="4444" y="4945"/>
                    <a:pt x="4371" y="5665"/>
                    <a:pt x="4334" y="6468"/>
                  </a:cubicBezTo>
                  <a:cubicBezTo>
                    <a:pt x="4334" y="6806"/>
                    <a:pt x="4334" y="7189"/>
                    <a:pt x="4371" y="7563"/>
                  </a:cubicBezTo>
                  <a:cubicBezTo>
                    <a:pt x="4371" y="7910"/>
                    <a:pt x="4407" y="8293"/>
                    <a:pt x="4444" y="8667"/>
                  </a:cubicBezTo>
                  <a:cubicBezTo>
                    <a:pt x="4298" y="8247"/>
                    <a:pt x="4070" y="7837"/>
                    <a:pt x="3841" y="7380"/>
                  </a:cubicBezTo>
                  <a:cubicBezTo>
                    <a:pt x="3568" y="6924"/>
                    <a:pt x="3303" y="6468"/>
                    <a:pt x="3039" y="6122"/>
                  </a:cubicBezTo>
                  <a:cubicBezTo>
                    <a:pt x="2884" y="5893"/>
                    <a:pt x="2774" y="5738"/>
                    <a:pt x="2619" y="5556"/>
                  </a:cubicBezTo>
                  <a:cubicBezTo>
                    <a:pt x="2473" y="5401"/>
                    <a:pt x="2318" y="5246"/>
                    <a:pt x="2163" y="5136"/>
                  </a:cubicBezTo>
                  <a:cubicBezTo>
                    <a:pt x="1862" y="4908"/>
                    <a:pt x="1597" y="4790"/>
                    <a:pt x="1333" y="4790"/>
                  </a:cubicBezTo>
                  <a:lnTo>
                    <a:pt x="1251" y="4790"/>
                  </a:lnTo>
                  <a:cubicBezTo>
                    <a:pt x="1059" y="4826"/>
                    <a:pt x="913" y="4872"/>
                    <a:pt x="795" y="4981"/>
                  </a:cubicBezTo>
                  <a:cubicBezTo>
                    <a:pt x="649" y="5100"/>
                    <a:pt x="493" y="5246"/>
                    <a:pt x="338" y="5437"/>
                  </a:cubicBezTo>
                  <a:cubicBezTo>
                    <a:pt x="265" y="5556"/>
                    <a:pt x="192" y="5702"/>
                    <a:pt x="147" y="5857"/>
                  </a:cubicBezTo>
                  <a:cubicBezTo>
                    <a:pt x="110" y="5966"/>
                    <a:pt x="74" y="6122"/>
                    <a:pt x="37" y="6313"/>
                  </a:cubicBezTo>
                  <a:cubicBezTo>
                    <a:pt x="1" y="6578"/>
                    <a:pt x="37" y="6924"/>
                    <a:pt x="110" y="7298"/>
                  </a:cubicBezTo>
                  <a:cubicBezTo>
                    <a:pt x="192" y="7609"/>
                    <a:pt x="338" y="7910"/>
                    <a:pt x="493" y="8293"/>
                  </a:cubicBezTo>
                  <a:cubicBezTo>
                    <a:pt x="685" y="8594"/>
                    <a:pt x="831" y="8931"/>
                    <a:pt x="1059" y="9241"/>
                  </a:cubicBezTo>
                  <a:cubicBezTo>
                    <a:pt x="1406" y="9771"/>
                    <a:pt x="1825" y="10263"/>
                    <a:pt x="2282" y="10756"/>
                  </a:cubicBezTo>
                  <a:cubicBezTo>
                    <a:pt x="2354" y="10838"/>
                    <a:pt x="2427" y="10947"/>
                    <a:pt x="2510" y="11030"/>
                  </a:cubicBezTo>
                  <a:lnTo>
                    <a:pt x="2583" y="11103"/>
                  </a:lnTo>
                  <a:cubicBezTo>
                    <a:pt x="2738" y="11258"/>
                    <a:pt x="2884" y="11404"/>
                    <a:pt x="3002" y="11559"/>
                  </a:cubicBezTo>
                  <a:cubicBezTo>
                    <a:pt x="3340" y="11896"/>
                    <a:pt x="3613" y="12170"/>
                    <a:pt x="3914" y="12398"/>
                  </a:cubicBezTo>
                  <a:cubicBezTo>
                    <a:pt x="4143" y="12626"/>
                    <a:pt x="4371" y="12772"/>
                    <a:pt x="4599" y="12927"/>
                  </a:cubicBezTo>
                  <a:cubicBezTo>
                    <a:pt x="4599" y="12964"/>
                    <a:pt x="4599" y="13000"/>
                    <a:pt x="4635" y="13000"/>
                  </a:cubicBezTo>
                  <a:cubicBezTo>
                    <a:pt x="4708" y="13119"/>
                    <a:pt x="4790" y="13228"/>
                    <a:pt x="4900" y="13310"/>
                  </a:cubicBezTo>
                  <a:cubicBezTo>
                    <a:pt x="4982" y="13347"/>
                    <a:pt x="5055" y="13347"/>
                    <a:pt x="5128" y="13347"/>
                  </a:cubicBezTo>
                  <a:cubicBezTo>
                    <a:pt x="5210" y="13347"/>
                    <a:pt x="5283" y="13347"/>
                    <a:pt x="5319" y="13310"/>
                  </a:cubicBezTo>
                  <a:cubicBezTo>
                    <a:pt x="5511" y="13383"/>
                    <a:pt x="5703" y="13420"/>
                    <a:pt x="5848" y="13456"/>
                  </a:cubicBezTo>
                  <a:cubicBezTo>
                    <a:pt x="5931" y="13538"/>
                    <a:pt x="5967" y="13648"/>
                    <a:pt x="6004" y="13766"/>
                  </a:cubicBezTo>
                  <a:cubicBezTo>
                    <a:pt x="6004" y="13803"/>
                    <a:pt x="6004" y="13876"/>
                    <a:pt x="6077" y="13876"/>
                  </a:cubicBezTo>
                  <a:lnTo>
                    <a:pt x="6077" y="13912"/>
                  </a:lnTo>
                  <a:cubicBezTo>
                    <a:pt x="6350" y="14368"/>
                    <a:pt x="6615" y="14825"/>
                    <a:pt x="6879" y="15244"/>
                  </a:cubicBezTo>
                  <a:lnTo>
                    <a:pt x="6952" y="15244"/>
                  </a:lnTo>
                  <a:cubicBezTo>
                    <a:pt x="6989" y="15244"/>
                    <a:pt x="6989" y="15244"/>
                    <a:pt x="6989" y="15208"/>
                  </a:cubicBezTo>
                  <a:lnTo>
                    <a:pt x="6989" y="15171"/>
                  </a:lnTo>
                  <a:cubicBezTo>
                    <a:pt x="6724" y="14788"/>
                    <a:pt x="6460" y="14332"/>
                    <a:pt x="6232" y="13876"/>
                  </a:cubicBezTo>
                  <a:lnTo>
                    <a:pt x="6232" y="13839"/>
                  </a:lnTo>
                  <a:lnTo>
                    <a:pt x="6268" y="13803"/>
                  </a:lnTo>
                  <a:cubicBezTo>
                    <a:pt x="6305" y="13766"/>
                    <a:pt x="6387" y="13684"/>
                    <a:pt x="6423" y="13648"/>
                  </a:cubicBezTo>
                  <a:lnTo>
                    <a:pt x="6460" y="13611"/>
                  </a:lnTo>
                  <a:cubicBezTo>
                    <a:pt x="6496" y="13538"/>
                    <a:pt x="6533" y="13493"/>
                    <a:pt x="6578" y="13420"/>
                  </a:cubicBezTo>
                  <a:lnTo>
                    <a:pt x="6651" y="13310"/>
                  </a:lnTo>
                  <a:cubicBezTo>
                    <a:pt x="6688" y="13265"/>
                    <a:pt x="6761" y="13192"/>
                    <a:pt x="6806" y="13119"/>
                  </a:cubicBezTo>
                  <a:lnTo>
                    <a:pt x="6843" y="13037"/>
                  </a:lnTo>
                  <a:cubicBezTo>
                    <a:pt x="6916" y="12964"/>
                    <a:pt x="6989" y="12891"/>
                    <a:pt x="7034" y="12772"/>
                  </a:cubicBezTo>
                  <a:cubicBezTo>
                    <a:pt x="7262" y="12471"/>
                    <a:pt x="7491" y="12124"/>
                    <a:pt x="7673" y="11787"/>
                  </a:cubicBezTo>
                  <a:lnTo>
                    <a:pt x="7673" y="11787"/>
                  </a:lnTo>
                  <a:cubicBezTo>
                    <a:pt x="7673" y="11823"/>
                    <a:pt x="7673" y="11860"/>
                    <a:pt x="7637" y="11942"/>
                  </a:cubicBezTo>
                  <a:cubicBezTo>
                    <a:pt x="7637" y="12051"/>
                    <a:pt x="7600" y="12170"/>
                    <a:pt x="7600" y="12279"/>
                  </a:cubicBezTo>
                  <a:lnTo>
                    <a:pt x="7491" y="12279"/>
                  </a:lnTo>
                  <a:cubicBezTo>
                    <a:pt x="7445" y="12316"/>
                    <a:pt x="7408" y="12352"/>
                    <a:pt x="7408" y="12398"/>
                  </a:cubicBezTo>
                  <a:cubicBezTo>
                    <a:pt x="7372" y="12471"/>
                    <a:pt x="7372" y="12507"/>
                    <a:pt x="7372" y="12580"/>
                  </a:cubicBezTo>
                  <a:lnTo>
                    <a:pt x="7372" y="12699"/>
                  </a:lnTo>
                  <a:cubicBezTo>
                    <a:pt x="7372" y="12772"/>
                    <a:pt x="7408" y="12854"/>
                    <a:pt x="7408" y="12927"/>
                  </a:cubicBezTo>
                  <a:cubicBezTo>
                    <a:pt x="7445" y="13037"/>
                    <a:pt x="7527" y="13155"/>
                    <a:pt x="7600" y="13265"/>
                  </a:cubicBezTo>
                  <a:cubicBezTo>
                    <a:pt x="7600" y="13265"/>
                    <a:pt x="7637" y="13310"/>
                    <a:pt x="7673" y="13310"/>
                  </a:cubicBezTo>
                  <a:cubicBezTo>
                    <a:pt x="7673" y="13383"/>
                    <a:pt x="7673" y="13420"/>
                    <a:pt x="7719" y="13493"/>
                  </a:cubicBezTo>
                  <a:cubicBezTo>
                    <a:pt x="7719" y="13538"/>
                    <a:pt x="7755" y="13538"/>
                    <a:pt x="7792" y="13538"/>
                  </a:cubicBezTo>
                  <a:lnTo>
                    <a:pt x="7828" y="13538"/>
                  </a:lnTo>
                  <a:cubicBezTo>
                    <a:pt x="7865" y="13538"/>
                    <a:pt x="7865" y="13538"/>
                    <a:pt x="7901" y="13493"/>
                  </a:cubicBezTo>
                  <a:lnTo>
                    <a:pt x="7901" y="13420"/>
                  </a:lnTo>
                  <a:cubicBezTo>
                    <a:pt x="7983" y="13456"/>
                    <a:pt x="8093" y="13493"/>
                    <a:pt x="8248" y="13493"/>
                  </a:cubicBezTo>
                  <a:cubicBezTo>
                    <a:pt x="8403" y="13493"/>
                    <a:pt x="8512" y="13456"/>
                    <a:pt x="8631" y="13456"/>
                  </a:cubicBezTo>
                  <a:cubicBezTo>
                    <a:pt x="8740" y="13420"/>
                    <a:pt x="8859" y="13383"/>
                    <a:pt x="9005" y="13347"/>
                  </a:cubicBezTo>
                  <a:cubicBezTo>
                    <a:pt x="9269" y="13265"/>
                    <a:pt x="9498" y="13155"/>
                    <a:pt x="9726" y="13082"/>
                  </a:cubicBezTo>
                  <a:cubicBezTo>
                    <a:pt x="10337" y="12808"/>
                    <a:pt x="10948" y="12471"/>
                    <a:pt x="11596" y="12015"/>
                  </a:cubicBezTo>
                  <a:cubicBezTo>
                    <a:pt x="12280" y="11559"/>
                    <a:pt x="12964" y="10984"/>
                    <a:pt x="13685" y="10345"/>
                  </a:cubicBezTo>
                  <a:cubicBezTo>
                    <a:pt x="14287" y="9771"/>
                    <a:pt x="14862" y="9123"/>
                    <a:pt x="15427" y="8475"/>
                  </a:cubicBezTo>
                  <a:cubicBezTo>
                    <a:pt x="15701" y="8174"/>
                    <a:pt x="15929" y="7873"/>
                    <a:pt x="16194" y="7453"/>
                  </a:cubicBezTo>
                  <a:cubicBezTo>
                    <a:pt x="16458" y="7070"/>
                    <a:pt x="16686" y="6651"/>
                    <a:pt x="16841" y="6240"/>
                  </a:cubicBezTo>
                  <a:cubicBezTo>
                    <a:pt x="16987" y="5930"/>
                    <a:pt x="17179" y="5474"/>
                    <a:pt x="17215" y="4981"/>
                  </a:cubicBezTo>
                  <a:cubicBezTo>
                    <a:pt x="17215" y="4790"/>
                    <a:pt x="17215" y="4598"/>
                    <a:pt x="17142" y="4452"/>
                  </a:cubicBezTo>
                  <a:cubicBezTo>
                    <a:pt x="17106" y="4297"/>
                    <a:pt x="17024" y="4142"/>
                    <a:pt x="16914" y="4032"/>
                  </a:cubicBezTo>
                  <a:cubicBezTo>
                    <a:pt x="16686" y="3804"/>
                    <a:pt x="16385" y="3686"/>
                    <a:pt x="15929" y="3686"/>
                  </a:cubicBezTo>
                  <a:lnTo>
                    <a:pt x="15737" y="3686"/>
                  </a:lnTo>
                  <a:cubicBezTo>
                    <a:pt x="15427" y="3731"/>
                    <a:pt x="15126" y="3768"/>
                    <a:pt x="14789" y="3877"/>
                  </a:cubicBezTo>
                  <a:cubicBezTo>
                    <a:pt x="14442" y="3959"/>
                    <a:pt x="14105" y="4105"/>
                    <a:pt x="13721" y="4297"/>
                  </a:cubicBezTo>
                  <a:cubicBezTo>
                    <a:pt x="13074" y="4598"/>
                    <a:pt x="12426" y="5054"/>
                    <a:pt x="11778" y="5665"/>
                  </a:cubicBezTo>
                  <a:cubicBezTo>
                    <a:pt x="11176" y="6158"/>
                    <a:pt x="10638" y="6769"/>
                    <a:pt x="10109" y="7417"/>
                  </a:cubicBezTo>
                  <a:cubicBezTo>
                    <a:pt x="9698" y="7899"/>
                    <a:pt x="9366" y="8417"/>
                    <a:pt x="8958" y="9012"/>
                  </a:cubicBezTo>
                  <a:lnTo>
                    <a:pt x="8958" y="9012"/>
                  </a:lnTo>
                  <a:cubicBezTo>
                    <a:pt x="9175" y="8384"/>
                    <a:pt x="9360" y="7685"/>
                    <a:pt x="9580" y="6842"/>
                  </a:cubicBezTo>
                  <a:cubicBezTo>
                    <a:pt x="9653" y="6505"/>
                    <a:pt x="9726" y="6158"/>
                    <a:pt x="9808" y="5893"/>
                  </a:cubicBezTo>
                  <a:cubicBezTo>
                    <a:pt x="9881" y="5556"/>
                    <a:pt x="9917" y="5246"/>
                    <a:pt x="9999" y="4981"/>
                  </a:cubicBezTo>
                  <a:cubicBezTo>
                    <a:pt x="10109" y="4188"/>
                    <a:pt x="10182" y="3540"/>
                    <a:pt x="10182" y="2929"/>
                  </a:cubicBezTo>
                  <a:cubicBezTo>
                    <a:pt x="10182" y="2545"/>
                    <a:pt x="10182" y="2244"/>
                    <a:pt x="10145" y="1907"/>
                  </a:cubicBezTo>
                  <a:cubicBezTo>
                    <a:pt x="10072" y="1597"/>
                    <a:pt x="9999" y="1296"/>
                    <a:pt x="9881" y="1031"/>
                  </a:cubicBezTo>
                  <a:cubicBezTo>
                    <a:pt x="9726" y="721"/>
                    <a:pt x="9543" y="493"/>
                    <a:pt x="9315" y="310"/>
                  </a:cubicBezTo>
                  <a:cubicBezTo>
                    <a:pt x="9197" y="192"/>
                    <a:pt x="9041" y="119"/>
                    <a:pt x="8895" y="82"/>
                  </a:cubicBezTo>
                  <a:cubicBezTo>
                    <a:pt x="8740" y="37"/>
                    <a:pt x="8585" y="0"/>
                    <a:pt x="8403" y="0"/>
                  </a:cubicBezTo>
                  <a:close/>
                </a:path>
              </a:pathLst>
            </a:custGeom>
            <a:solidFill>
              <a:srgbClr val="449B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8" name="Google Shape;6768;p79"/>
            <p:cNvSpPr/>
            <p:nvPr/>
          </p:nvSpPr>
          <p:spPr>
            <a:xfrm>
              <a:off x="1005062" y="2415608"/>
              <a:ext cx="355035" cy="906626"/>
            </a:xfrm>
            <a:custGeom>
              <a:avLst/>
              <a:gdLst/>
              <a:ahLst/>
              <a:cxnLst/>
              <a:rect l="l" t="t" r="r" b="b"/>
              <a:pathLst>
                <a:path w="6195" h="15819" extrusionOk="0">
                  <a:moveTo>
                    <a:pt x="3157" y="0"/>
                  </a:moveTo>
                  <a:cubicBezTo>
                    <a:pt x="2892" y="0"/>
                    <a:pt x="2628" y="46"/>
                    <a:pt x="2400" y="119"/>
                  </a:cubicBezTo>
                  <a:cubicBezTo>
                    <a:pt x="2089" y="228"/>
                    <a:pt x="1788" y="383"/>
                    <a:pt x="1524" y="648"/>
                  </a:cubicBezTo>
                  <a:cubicBezTo>
                    <a:pt x="1296" y="839"/>
                    <a:pt x="1104" y="1067"/>
                    <a:pt x="913" y="1414"/>
                  </a:cubicBezTo>
                  <a:cubicBezTo>
                    <a:pt x="721" y="1642"/>
                    <a:pt x="575" y="1943"/>
                    <a:pt x="420" y="2326"/>
                  </a:cubicBezTo>
                  <a:cubicBezTo>
                    <a:pt x="310" y="2591"/>
                    <a:pt x="228" y="2892"/>
                    <a:pt x="155" y="3239"/>
                  </a:cubicBezTo>
                  <a:cubicBezTo>
                    <a:pt x="82" y="3540"/>
                    <a:pt x="37" y="3877"/>
                    <a:pt x="0" y="4224"/>
                  </a:cubicBezTo>
                  <a:cubicBezTo>
                    <a:pt x="0" y="4607"/>
                    <a:pt x="0" y="4981"/>
                    <a:pt x="37" y="5328"/>
                  </a:cubicBezTo>
                  <a:cubicBezTo>
                    <a:pt x="82" y="5702"/>
                    <a:pt x="155" y="6048"/>
                    <a:pt x="228" y="6432"/>
                  </a:cubicBezTo>
                  <a:cubicBezTo>
                    <a:pt x="310" y="6733"/>
                    <a:pt x="420" y="7070"/>
                    <a:pt x="575" y="7417"/>
                  </a:cubicBezTo>
                  <a:cubicBezTo>
                    <a:pt x="840" y="8065"/>
                    <a:pt x="1141" y="8667"/>
                    <a:pt x="1560" y="9396"/>
                  </a:cubicBezTo>
                  <a:cubicBezTo>
                    <a:pt x="1752" y="9661"/>
                    <a:pt x="1943" y="9962"/>
                    <a:pt x="2172" y="10345"/>
                  </a:cubicBezTo>
                  <a:lnTo>
                    <a:pt x="2244" y="10382"/>
                  </a:lnTo>
                  <a:cubicBezTo>
                    <a:pt x="2317" y="10537"/>
                    <a:pt x="2400" y="10646"/>
                    <a:pt x="2509" y="10801"/>
                  </a:cubicBezTo>
                  <a:cubicBezTo>
                    <a:pt x="2591" y="10911"/>
                    <a:pt x="2701" y="11066"/>
                    <a:pt x="2774" y="11221"/>
                  </a:cubicBezTo>
                  <a:lnTo>
                    <a:pt x="2819" y="11257"/>
                  </a:lnTo>
                  <a:cubicBezTo>
                    <a:pt x="3047" y="11558"/>
                    <a:pt x="3275" y="11860"/>
                    <a:pt x="3458" y="12170"/>
                  </a:cubicBezTo>
                  <a:lnTo>
                    <a:pt x="3576" y="12279"/>
                  </a:lnTo>
                  <a:cubicBezTo>
                    <a:pt x="3731" y="12544"/>
                    <a:pt x="3914" y="12817"/>
                    <a:pt x="4106" y="13082"/>
                  </a:cubicBezTo>
                  <a:cubicBezTo>
                    <a:pt x="4370" y="13502"/>
                    <a:pt x="4644" y="13876"/>
                    <a:pt x="4872" y="14295"/>
                  </a:cubicBezTo>
                  <a:cubicBezTo>
                    <a:pt x="4981" y="14487"/>
                    <a:pt x="5054" y="14642"/>
                    <a:pt x="5136" y="14788"/>
                  </a:cubicBezTo>
                  <a:lnTo>
                    <a:pt x="5136" y="15052"/>
                  </a:lnTo>
                  <a:cubicBezTo>
                    <a:pt x="5136" y="15098"/>
                    <a:pt x="5209" y="15171"/>
                    <a:pt x="5246" y="15171"/>
                  </a:cubicBezTo>
                  <a:cubicBezTo>
                    <a:pt x="5282" y="15171"/>
                    <a:pt x="5282" y="15135"/>
                    <a:pt x="5328" y="15135"/>
                  </a:cubicBezTo>
                  <a:cubicBezTo>
                    <a:pt x="5401" y="15281"/>
                    <a:pt x="5437" y="15436"/>
                    <a:pt x="5510" y="15591"/>
                  </a:cubicBezTo>
                  <a:cubicBezTo>
                    <a:pt x="5556" y="15664"/>
                    <a:pt x="5556" y="15700"/>
                    <a:pt x="5593" y="15782"/>
                  </a:cubicBezTo>
                  <a:cubicBezTo>
                    <a:pt x="5593" y="15819"/>
                    <a:pt x="5629" y="15819"/>
                    <a:pt x="5666" y="15819"/>
                  </a:cubicBezTo>
                  <a:cubicBezTo>
                    <a:pt x="5702" y="15819"/>
                    <a:pt x="5702" y="15782"/>
                    <a:pt x="5702" y="15782"/>
                  </a:cubicBezTo>
                  <a:lnTo>
                    <a:pt x="5702" y="15737"/>
                  </a:lnTo>
                  <a:cubicBezTo>
                    <a:pt x="5629" y="15472"/>
                    <a:pt x="5474" y="15208"/>
                    <a:pt x="5364" y="14943"/>
                  </a:cubicBezTo>
                  <a:cubicBezTo>
                    <a:pt x="5364" y="14715"/>
                    <a:pt x="5401" y="14450"/>
                    <a:pt x="5437" y="14186"/>
                  </a:cubicBezTo>
                  <a:lnTo>
                    <a:pt x="5437" y="14186"/>
                  </a:lnTo>
                  <a:lnTo>
                    <a:pt x="5401" y="14222"/>
                  </a:lnTo>
                  <a:cubicBezTo>
                    <a:pt x="5474" y="13766"/>
                    <a:pt x="5593" y="13310"/>
                    <a:pt x="5666" y="12890"/>
                  </a:cubicBezTo>
                  <a:lnTo>
                    <a:pt x="5702" y="12772"/>
                  </a:lnTo>
                  <a:cubicBezTo>
                    <a:pt x="5738" y="12544"/>
                    <a:pt x="5821" y="12279"/>
                    <a:pt x="5857" y="12051"/>
                  </a:cubicBezTo>
                  <a:cubicBezTo>
                    <a:pt x="5894" y="11823"/>
                    <a:pt x="5930" y="11595"/>
                    <a:pt x="5967" y="11330"/>
                  </a:cubicBezTo>
                  <a:cubicBezTo>
                    <a:pt x="6122" y="10345"/>
                    <a:pt x="6195" y="9314"/>
                    <a:pt x="6195" y="8293"/>
                  </a:cubicBezTo>
                  <a:cubicBezTo>
                    <a:pt x="6195" y="7262"/>
                    <a:pt x="6158" y="6276"/>
                    <a:pt x="6049" y="5246"/>
                  </a:cubicBezTo>
                  <a:cubicBezTo>
                    <a:pt x="6012" y="4872"/>
                    <a:pt x="5967" y="4452"/>
                    <a:pt x="5894" y="4069"/>
                  </a:cubicBezTo>
                  <a:lnTo>
                    <a:pt x="5894" y="3996"/>
                  </a:lnTo>
                  <a:lnTo>
                    <a:pt x="5857" y="3959"/>
                  </a:lnTo>
                  <a:cubicBezTo>
                    <a:pt x="5821" y="3695"/>
                    <a:pt x="5784" y="3421"/>
                    <a:pt x="5738" y="3193"/>
                  </a:cubicBezTo>
                  <a:cubicBezTo>
                    <a:pt x="5629" y="2472"/>
                    <a:pt x="5474" y="1943"/>
                    <a:pt x="5282" y="1487"/>
                  </a:cubicBezTo>
                  <a:cubicBezTo>
                    <a:pt x="5018" y="912"/>
                    <a:pt x="4644" y="502"/>
                    <a:pt x="4224" y="228"/>
                  </a:cubicBezTo>
                  <a:cubicBezTo>
                    <a:pt x="4106" y="155"/>
                    <a:pt x="3960" y="119"/>
                    <a:pt x="3804" y="82"/>
                  </a:cubicBezTo>
                  <a:cubicBezTo>
                    <a:pt x="3686" y="46"/>
                    <a:pt x="3540" y="0"/>
                    <a:pt x="3348" y="0"/>
                  </a:cubicBezTo>
                  <a:close/>
                </a:path>
              </a:pathLst>
            </a:custGeom>
            <a:solidFill>
              <a:srgbClr val="90AF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9" name="Google Shape;6769;p79"/>
            <p:cNvSpPr/>
            <p:nvPr/>
          </p:nvSpPr>
          <p:spPr>
            <a:xfrm>
              <a:off x="1406081" y="2561988"/>
              <a:ext cx="505646" cy="749304"/>
            </a:xfrm>
            <a:custGeom>
              <a:avLst/>
              <a:gdLst/>
              <a:ahLst/>
              <a:cxnLst/>
              <a:rect l="l" t="t" r="r" b="b"/>
              <a:pathLst>
                <a:path w="8823" h="13074" extrusionOk="0">
                  <a:moveTo>
                    <a:pt x="6915" y="0"/>
                  </a:moveTo>
                  <a:cubicBezTo>
                    <a:pt x="6614" y="37"/>
                    <a:pt x="6313" y="73"/>
                    <a:pt x="5930" y="229"/>
                  </a:cubicBezTo>
                  <a:cubicBezTo>
                    <a:pt x="5583" y="338"/>
                    <a:pt x="5246" y="493"/>
                    <a:pt x="4945" y="685"/>
                  </a:cubicBezTo>
                  <a:cubicBezTo>
                    <a:pt x="4635" y="831"/>
                    <a:pt x="4334" y="1059"/>
                    <a:pt x="3987" y="1323"/>
                  </a:cubicBezTo>
                  <a:cubicBezTo>
                    <a:pt x="3722" y="1551"/>
                    <a:pt x="3458" y="1825"/>
                    <a:pt x="3193" y="2126"/>
                  </a:cubicBezTo>
                  <a:cubicBezTo>
                    <a:pt x="2701" y="2655"/>
                    <a:pt x="2281" y="3266"/>
                    <a:pt x="1898" y="3951"/>
                  </a:cubicBezTo>
                  <a:cubicBezTo>
                    <a:pt x="1752" y="4252"/>
                    <a:pt x="1597" y="4562"/>
                    <a:pt x="1405" y="4972"/>
                  </a:cubicBezTo>
                  <a:cubicBezTo>
                    <a:pt x="1214" y="5392"/>
                    <a:pt x="1068" y="5775"/>
                    <a:pt x="913" y="6195"/>
                  </a:cubicBezTo>
                  <a:cubicBezTo>
                    <a:pt x="265" y="7937"/>
                    <a:pt x="0" y="9616"/>
                    <a:pt x="73" y="11212"/>
                  </a:cubicBezTo>
                  <a:cubicBezTo>
                    <a:pt x="73" y="11550"/>
                    <a:pt x="110" y="11896"/>
                    <a:pt x="155" y="12234"/>
                  </a:cubicBezTo>
                  <a:cubicBezTo>
                    <a:pt x="155" y="12270"/>
                    <a:pt x="155" y="12270"/>
                    <a:pt x="110" y="12316"/>
                  </a:cubicBezTo>
                  <a:cubicBezTo>
                    <a:pt x="73" y="12352"/>
                    <a:pt x="110" y="12425"/>
                    <a:pt x="155" y="12425"/>
                  </a:cubicBezTo>
                  <a:cubicBezTo>
                    <a:pt x="155" y="12462"/>
                    <a:pt x="192" y="12462"/>
                    <a:pt x="228" y="12462"/>
                  </a:cubicBezTo>
                  <a:cubicBezTo>
                    <a:pt x="228" y="12654"/>
                    <a:pt x="265" y="12845"/>
                    <a:pt x="338" y="13000"/>
                  </a:cubicBezTo>
                  <a:cubicBezTo>
                    <a:pt x="338" y="13037"/>
                    <a:pt x="384" y="13073"/>
                    <a:pt x="420" y="13073"/>
                  </a:cubicBezTo>
                  <a:lnTo>
                    <a:pt x="457" y="13073"/>
                  </a:lnTo>
                  <a:cubicBezTo>
                    <a:pt x="493" y="13073"/>
                    <a:pt x="530" y="13000"/>
                    <a:pt x="493" y="12955"/>
                  </a:cubicBezTo>
                  <a:cubicBezTo>
                    <a:pt x="457" y="12772"/>
                    <a:pt x="420" y="12581"/>
                    <a:pt x="384" y="12389"/>
                  </a:cubicBezTo>
                  <a:lnTo>
                    <a:pt x="384" y="12352"/>
                  </a:lnTo>
                  <a:lnTo>
                    <a:pt x="420" y="12352"/>
                  </a:lnTo>
                  <a:cubicBezTo>
                    <a:pt x="457" y="12316"/>
                    <a:pt x="493" y="12270"/>
                    <a:pt x="530" y="12234"/>
                  </a:cubicBezTo>
                  <a:cubicBezTo>
                    <a:pt x="566" y="12197"/>
                    <a:pt x="648" y="12124"/>
                    <a:pt x="685" y="12088"/>
                  </a:cubicBezTo>
                  <a:cubicBezTo>
                    <a:pt x="1068" y="11814"/>
                    <a:pt x="1478" y="11550"/>
                    <a:pt x="1898" y="11322"/>
                  </a:cubicBezTo>
                  <a:cubicBezTo>
                    <a:pt x="2162" y="11176"/>
                    <a:pt x="2473" y="10984"/>
                    <a:pt x="2737" y="10793"/>
                  </a:cubicBezTo>
                  <a:cubicBezTo>
                    <a:pt x="2929" y="10674"/>
                    <a:pt x="3120" y="10564"/>
                    <a:pt x="3266" y="10409"/>
                  </a:cubicBezTo>
                  <a:cubicBezTo>
                    <a:pt x="3348" y="10336"/>
                    <a:pt x="3458" y="10218"/>
                    <a:pt x="3577" y="10145"/>
                  </a:cubicBezTo>
                  <a:lnTo>
                    <a:pt x="3613" y="10108"/>
                  </a:lnTo>
                  <a:cubicBezTo>
                    <a:pt x="3878" y="9880"/>
                    <a:pt x="4106" y="9652"/>
                    <a:pt x="4334" y="9461"/>
                  </a:cubicBezTo>
                  <a:cubicBezTo>
                    <a:pt x="5547" y="8284"/>
                    <a:pt x="6459" y="7253"/>
                    <a:pt x="7180" y="6231"/>
                  </a:cubicBezTo>
                  <a:cubicBezTo>
                    <a:pt x="7636" y="5583"/>
                    <a:pt x="7983" y="4972"/>
                    <a:pt x="8247" y="4407"/>
                  </a:cubicBezTo>
                  <a:cubicBezTo>
                    <a:pt x="8402" y="4060"/>
                    <a:pt x="8512" y="3759"/>
                    <a:pt x="8594" y="3421"/>
                  </a:cubicBezTo>
                  <a:cubicBezTo>
                    <a:pt x="8703" y="3111"/>
                    <a:pt x="8740" y="2810"/>
                    <a:pt x="8776" y="2464"/>
                  </a:cubicBezTo>
                  <a:cubicBezTo>
                    <a:pt x="8822" y="2126"/>
                    <a:pt x="8776" y="1779"/>
                    <a:pt x="8740" y="1478"/>
                  </a:cubicBezTo>
                  <a:cubicBezTo>
                    <a:pt x="8667" y="1177"/>
                    <a:pt x="8548" y="913"/>
                    <a:pt x="8402" y="685"/>
                  </a:cubicBezTo>
                  <a:cubicBezTo>
                    <a:pt x="8247" y="457"/>
                    <a:pt x="8019" y="265"/>
                    <a:pt x="7755" y="146"/>
                  </a:cubicBezTo>
                  <a:cubicBezTo>
                    <a:pt x="7636" y="110"/>
                    <a:pt x="7527" y="73"/>
                    <a:pt x="7372" y="37"/>
                  </a:cubicBezTo>
                  <a:cubicBezTo>
                    <a:pt x="7262" y="37"/>
                    <a:pt x="7107" y="0"/>
                    <a:pt x="6998" y="0"/>
                  </a:cubicBezTo>
                  <a:close/>
                </a:path>
              </a:pathLst>
            </a:custGeom>
            <a:solidFill>
              <a:srgbClr val="90AF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0" name="Google Shape;6770;p79"/>
            <p:cNvSpPr/>
            <p:nvPr/>
          </p:nvSpPr>
          <p:spPr>
            <a:xfrm>
              <a:off x="948609" y="2941063"/>
              <a:ext cx="322598" cy="361355"/>
            </a:xfrm>
            <a:custGeom>
              <a:avLst/>
              <a:gdLst/>
              <a:ahLst/>
              <a:cxnLst/>
              <a:rect l="l" t="t" r="r" b="b"/>
              <a:pathLst>
                <a:path w="5629" h="6305" extrusionOk="0">
                  <a:moveTo>
                    <a:pt x="529" y="0"/>
                  </a:moveTo>
                  <a:cubicBezTo>
                    <a:pt x="420" y="0"/>
                    <a:pt x="301" y="37"/>
                    <a:pt x="228" y="73"/>
                  </a:cubicBezTo>
                  <a:cubicBezTo>
                    <a:pt x="73" y="183"/>
                    <a:pt x="37" y="338"/>
                    <a:pt x="0" y="456"/>
                  </a:cubicBezTo>
                  <a:cubicBezTo>
                    <a:pt x="0" y="639"/>
                    <a:pt x="0" y="794"/>
                    <a:pt x="37" y="1022"/>
                  </a:cubicBezTo>
                  <a:cubicBezTo>
                    <a:pt x="73" y="1214"/>
                    <a:pt x="155" y="1442"/>
                    <a:pt x="265" y="1670"/>
                  </a:cubicBezTo>
                  <a:cubicBezTo>
                    <a:pt x="338" y="1898"/>
                    <a:pt x="456" y="2089"/>
                    <a:pt x="611" y="2317"/>
                  </a:cubicBezTo>
                  <a:cubicBezTo>
                    <a:pt x="684" y="2390"/>
                    <a:pt x="757" y="2509"/>
                    <a:pt x="839" y="2582"/>
                  </a:cubicBezTo>
                  <a:cubicBezTo>
                    <a:pt x="912" y="2692"/>
                    <a:pt x="1022" y="2810"/>
                    <a:pt x="1140" y="2920"/>
                  </a:cubicBezTo>
                  <a:cubicBezTo>
                    <a:pt x="1405" y="3148"/>
                    <a:pt x="1706" y="3376"/>
                    <a:pt x="2053" y="3649"/>
                  </a:cubicBezTo>
                  <a:lnTo>
                    <a:pt x="3074" y="4334"/>
                  </a:lnTo>
                  <a:cubicBezTo>
                    <a:pt x="3348" y="4516"/>
                    <a:pt x="3649" y="4708"/>
                    <a:pt x="3950" y="4899"/>
                  </a:cubicBezTo>
                  <a:cubicBezTo>
                    <a:pt x="4069" y="5018"/>
                    <a:pt x="4215" y="5091"/>
                    <a:pt x="4370" y="5200"/>
                  </a:cubicBezTo>
                  <a:cubicBezTo>
                    <a:pt x="4488" y="5319"/>
                    <a:pt x="4598" y="5392"/>
                    <a:pt x="4716" y="5510"/>
                  </a:cubicBezTo>
                  <a:cubicBezTo>
                    <a:pt x="4789" y="5620"/>
                    <a:pt x="4862" y="5775"/>
                    <a:pt x="4899" y="5930"/>
                  </a:cubicBezTo>
                  <a:lnTo>
                    <a:pt x="4945" y="5930"/>
                  </a:lnTo>
                  <a:lnTo>
                    <a:pt x="4981" y="6040"/>
                  </a:lnTo>
                  <a:cubicBezTo>
                    <a:pt x="4981" y="6076"/>
                    <a:pt x="5054" y="6076"/>
                    <a:pt x="5091" y="6076"/>
                  </a:cubicBezTo>
                  <a:lnTo>
                    <a:pt x="5127" y="6076"/>
                  </a:lnTo>
                  <a:cubicBezTo>
                    <a:pt x="5173" y="6076"/>
                    <a:pt x="5173" y="6040"/>
                    <a:pt x="5209" y="6040"/>
                  </a:cubicBezTo>
                  <a:lnTo>
                    <a:pt x="5209" y="5967"/>
                  </a:lnTo>
                  <a:cubicBezTo>
                    <a:pt x="5319" y="6076"/>
                    <a:pt x="5401" y="6195"/>
                    <a:pt x="5510" y="6304"/>
                  </a:cubicBezTo>
                  <a:lnTo>
                    <a:pt x="5583" y="6304"/>
                  </a:lnTo>
                  <a:cubicBezTo>
                    <a:pt x="5629" y="6268"/>
                    <a:pt x="5629" y="6231"/>
                    <a:pt x="5583" y="6195"/>
                  </a:cubicBezTo>
                  <a:cubicBezTo>
                    <a:pt x="5437" y="6003"/>
                    <a:pt x="5282" y="5811"/>
                    <a:pt x="5091" y="5656"/>
                  </a:cubicBezTo>
                  <a:cubicBezTo>
                    <a:pt x="4981" y="5392"/>
                    <a:pt x="4862" y="5127"/>
                    <a:pt x="4753" y="4899"/>
                  </a:cubicBezTo>
                  <a:cubicBezTo>
                    <a:pt x="4598" y="4516"/>
                    <a:pt x="4443" y="4179"/>
                    <a:pt x="4260" y="3877"/>
                  </a:cubicBezTo>
                  <a:cubicBezTo>
                    <a:pt x="3877" y="3111"/>
                    <a:pt x="3458" y="2463"/>
                    <a:pt x="3038" y="1898"/>
                  </a:cubicBezTo>
                  <a:cubicBezTo>
                    <a:pt x="2810" y="1633"/>
                    <a:pt x="2545" y="1323"/>
                    <a:pt x="2281" y="1059"/>
                  </a:cubicBezTo>
                  <a:cubicBezTo>
                    <a:pt x="2016" y="794"/>
                    <a:pt x="1706" y="566"/>
                    <a:pt x="1405" y="374"/>
                  </a:cubicBezTo>
                  <a:cubicBezTo>
                    <a:pt x="1295" y="265"/>
                    <a:pt x="1140" y="183"/>
                    <a:pt x="1022" y="146"/>
                  </a:cubicBezTo>
                  <a:cubicBezTo>
                    <a:pt x="912" y="73"/>
                    <a:pt x="794" y="37"/>
                    <a:pt x="721" y="37"/>
                  </a:cubicBezTo>
                  <a:cubicBezTo>
                    <a:pt x="648" y="0"/>
                    <a:pt x="566" y="0"/>
                    <a:pt x="529" y="0"/>
                  </a:cubicBezTo>
                  <a:close/>
                </a:path>
              </a:pathLst>
            </a:custGeom>
            <a:solidFill>
              <a:srgbClr val="90AF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1" name="Google Shape;6771;p79"/>
            <p:cNvSpPr/>
            <p:nvPr/>
          </p:nvSpPr>
          <p:spPr>
            <a:xfrm>
              <a:off x="1534691" y="2964561"/>
              <a:ext cx="461689" cy="337857"/>
            </a:xfrm>
            <a:custGeom>
              <a:avLst/>
              <a:gdLst/>
              <a:ahLst/>
              <a:cxnLst/>
              <a:rect l="l" t="t" r="r" b="b"/>
              <a:pathLst>
                <a:path w="8056" h="5895" extrusionOk="0">
                  <a:moveTo>
                    <a:pt x="6231" y="1"/>
                  </a:moveTo>
                  <a:cubicBezTo>
                    <a:pt x="5967" y="46"/>
                    <a:pt x="5702" y="119"/>
                    <a:pt x="5392" y="275"/>
                  </a:cubicBezTo>
                  <a:cubicBezTo>
                    <a:pt x="5091" y="384"/>
                    <a:pt x="4826" y="539"/>
                    <a:pt x="4525" y="685"/>
                  </a:cubicBezTo>
                  <a:cubicBezTo>
                    <a:pt x="4252" y="877"/>
                    <a:pt x="3987" y="1068"/>
                    <a:pt x="3686" y="1260"/>
                  </a:cubicBezTo>
                  <a:cubicBezTo>
                    <a:pt x="3422" y="1451"/>
                    <a:pt x="3194" y="1679"/>
                    <a:pt x="2929" y="1871"/>
                  </a:cubicBezTo>
                  <a:cubicBezTo>
                    <a:pt x="2427" y="2327"/>
                    <a:pt x="2017" y="2738"/>
                    <a:pt x="1634" y="3194"/>
                  </a:cubicBezTo>
                  <a:cubicBezTo>
                    <a:pt x="1059" y="3805"/>
                    <a:pt x="603" y="4489"/>
                    <a:pt x="265" y="5210"/>
                  </a:cubicBezTo>
                  <a:cubicBezTo>
                    <a:pt x="229" y="5210"/>
                    <a:pt x="192" y="5210"/>
                    <a:pt x="147" y="5246"/>
                  </a:cubicBezTo>
                  <a:cubicBezTo>
                    <a:pt x="110" y="5246"/>
                    <a:pt x="74" y="5292"/>
                    <a:pt x="74" y="5328"/>
                  </a:cubicBezTo>
                  <a:cubicBezTo>
                    <a:pt x="37" y="5365"/>
                    <a:pt x="37" y="5401"/>
                    <a:pt x="37" y="5438"/>
                  </a:cubicBezTo>
                  <a:cubicBezTo>
                    <a:pt x="74" y="5474"/>
                    <a:pt x="74" y="5520"/>
                    <a:pt x="110" y="5520"/>
                  </a:cubicBezTo>
                  <a:cubicBezTo>
                    <a:pt x="74" y="5630"/>
                    <a:pt x="37" y="5703"/>
                    <a:pt x="1" y="5821"/>
                  </a:cubicBezTo>
                  <a:lnTo>
                    <a:pt x="1" y="5858"/>
                  </a:lnTo>
                  <a:cubicBezTo>
                    <a:pt x="1" y="5894"/>
                    <a:pt x="37" y="5894"/>
                    <a:pt x="37" y="5894"/>
                  </a:cubicBezTo>
                  <a:lnTo>
                    <a:pt x="74" y="5894"/>
                  </a:lnTo>
                  <a:cubicBezTo>
                    <a:pt x="74" y="5894"/>
                    <a:pt x="110" y="5894"/>
                    <a:pt x="110" y="5858"/>
                  </a:cubicBezTo>
                  <a:cubicBezTo>
                    <a:pt x="147" y="5785"/>
                    <a:pt x="147" y="5748"/>
                    <a:pt x="192" y="5666"/>
                  </a:cubicBezTo>
                  <a:cubicBezTo>
                    <a:pt x="229" y="5630"/>
                    <a:pt x="229" y="5593"/>
                    <a:pt x="265" y="5520"/>
                  </a:cubicBezTo>
                  <a:lnTo>
                    <a:pt x="302" y="5520"/>
                  </a:lnTo>
                  <a:cubicBezTo>
                    <a:pt x="420" y="5474"/>
                    <a:pt x="530" y="5474"/>
                    <a:pt x="648" y="5438"/>
                  </a:cubicBezTo>
                  <a:cubicBezTo>
                    <a:pt x="758" y="5401"/>
                    <a:pt x="876" y="5365"/>
                    <a:pt x="986" y="5328"/>
                  </a:cubicBezTo>
                  <a:cubicBezTo>
                    <a:pt x="1214" y="5292"/>
                    <a:pt x="1442" y="5173"/>
                    <a:pt x="1670" y="5137"/>
                  </a:cubicBezTo>
                  <a:cubicBezTo>
                    <a:pt x="1935" y="5018"/>
                    <a:pt x="2199" y="4945"/>
                    <a:pt x="2427" y="4836"/>
                  </a:cubicBezTo>
                  <a:cubicBezTo>
                    <a:pt x="2619" y="4790"/>
                    <a:pt x="2810" y="4717"/>
                    <a:pt x="3002" y="4644"/>
                  </a:cubicBezTo>
                  <a:cubicBezTo>
                    <a:pt x="3230" y="4562"/>
                    <a:pt x="3458" y="4489"/>
                    <a:pt x="3686" y="4416"/>
                  </a:cubicBezTo>
                  <a:cubicBezTo>
                    <a:pt x="3759" y="4416"/>
                    <a:pt x="3796" y="4380"/>
                    <a:pt x="3878" y="4380"/>
                  </a:cubicBezTo>
                  <a:cubicBezTo>
                    <a:pt x="4024" y="4298"/>
                    <a:pt x="4179" y="4225"/>
                    <a:pt x="4297" y="4188"/>
                  </a:cubicBezTo>
                  <a:cubicBezTo>
                    <a:pt x="4635" y="4033"/>
                    <a:pt x="4982" y="3841"/>
                    <a:pt x="5356" y="3613"/>
                  </a:cubicBezTo>
                  <a:cubicBezTo>
                    <a:pt x="5812" y="3349"/>
                    <a:pt x="6195" y="3084"/>
                    <a:pt x="6578" y="2856"/>
                  </a:cubicBezTo>
                  <a:cubicBezTo>
                    <a:pt x="6843" y="2628"/>
                    <a:pt x="7262" y="2327"/>
                    <a:pt x="7563" y="1980"/>
                  </a:cubicBezTo>
                  <a:cubicBezTo>
                    <a:pt x="7718" y="1825"/>
                    <a:pt x="7828" y="1679"/>
                    <a:pt x="7901" y="1524"/>
                  </a:cubicBezTo>
                  <a:cubicBezTo>
                    <a:pt x="7946" y="1451"/>
                    <a:pt x="7983" y="1369"/>
                    <a:pt x="8019" y="1296"/>
                  </a:cubicBezTo>
                  <a:cubicBezTo>
                    <a:pt x="8019" y="1223"/>
                    <a:pt x="8056" y="1141"/>
                    <a:pt x="8056" y="1068"/>
                  </a:cubicBezTo>
                  <a:lnTo>
                    <a:pt x="8056" y="840"/>
                  </a:lnTo>
                  <a:cubicBezTo>
                    <a:pt x="8056" y="804"/>
                    <a:pt x="8019" y="731"/>
                    <a:pt x="7983" y="649"/>
                  </a:cubicBezTo>
                  <a:cubicBezTo>
                    <a:pt x="7901" y="539"/>
                    <a:pt x="7828" y="421"/>
                    <a:pt x="7636" y="311"/>
                  </a:cubicBezTo>
                  <a:cubicBezTo>
                    <a:pt x="7600" y="275"/>
                    <a:pt x="7490" y="229"/>
                    <a:pt x="7408" y="156"/>
                  </a:cubicBezTo>
                  <a:cubicBezTo>
                    <a:pt x="7262" y="119"/>
                    <a:pt x="7144" y="83"/>
                    <a:pt x="7071" y="46"/>
                  </a:cubicBezTo>
                  <a:cubicBezTo>
                    <a:pt x="6916" y="1"/>
                    <a:pt x="6806" y="1"/>
                    <a:pt x="6651" y="1"/>
                  </a:cubicBezTo>
                  <a:close/>
                </a:path>
              </a:pathLst>
            </a:custGeom>
            <a:solidFill>
              <a:srgbClr val="90AF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2" name="Google Shape;6772;p79"/>
            <p:cNvSpPr/>
            <p:nvPr/>
          </p:nvSpPr>
          <p:spPr>
            <a:xfrm>
              <a:off x="1150924" y="2520148"/>
              <a:ext cx="163677" cy="797389"/>
            </a:xfrm>
            <a:custGeom>
              <a:avLst/>
              <a:gdLst/>
              <a:ahLst/>
              <a:cxnLst/>
              <a:rect l="l" t="t" r="r" b="b"/>
              <a:pathLst>
                <a:path w="2856" h="13913" extrusionOk="0">
                  <a:moveTo>
                    <a:pt x="46" y="1"/>
                  </a:moveTo>
                  <a:cubicBezTo>
                    <a:pt x="46" y="1"/>
                    <a:pt x="46" y="46"/>
                    <a:pt x="1" y="46"/>
                  </a:cubicBezTo>
                  <a:cubicBezTo>
                    <a:pt x="1" y="959"/>
                    <a:pt x="83" y="1871"/>
                    <a:pt x="156" y="2783"/>
                  </a:cubicBezTo>
                  <a:cubicBezTo>
                    <a:pt x="229" y="3239"/>
                    <a:pt x="274" y="3695"/>
                    <a:pt x="347" y="4106"/>
                  </a:cubicBezTo>
                  <a:cubicBezTo>
                    <a:pt x="420" y="4562"/>
                    <a:pt x="539" y="4982"/>
                    <a:pt x="612" y="5438"/>
                  </a:cubicBezTo>
                  <a:cubicBezTo>
                    <a:pt x="685" y="5894"/>
                    <a:pt x="803" y="6313"/>
                    <a:pt x="913" y="6770"/>
                  </a:cubicBezTo>
                  <a:cubicBezTo>
                    <a:pt x="1031" y="7189"/>
                    <a:pt x="1141" y="7645"/>
                    <a:pt x="1223" y="8065"/>
                  </a:cubicBezTo>
                  <a:cubicBezTo>
                    <a:pt x="1332" y="8521"/>
                    <a:pt x="1451" y="8977"/>
                    <a:pt x="1597" y="9397"/>
                  </a:cubicBezTo>
                  <a:cubicBezTo>
                    <a:pt x="1716" y="9853"/>
                    <a:pt x="1825" y="10264"/>
                    <a:pt x="1944" y="10720"/>
                  </a:cubicBezTo>
                  <a:cubicBezTo>
                    <a:pt x="2099" y="11221"/>
                    <a:pt x="2208" y="11714"/>
                    <a:pt x="2363" y="12207"/>
                  </a:cubicBezTo>
                  <a:cubicBezTo>
                    <a:pt x="2436" y="12471"/>
                    <a:pt x="2473" y="12699"/>
                    <a:pt x="2555" y="12964"/>
                  </a:cubicBezTo>
                  <a:cubicBezTo>
                    <a:pt x="2591" y="13228"/>
                    <a:pt x="2628" y="13457"/>
                    <a:pt x="2664" y="13730"/>
                  </a:cubicBezTo>
                  <a:cubicBezTo>
                    <a:pt x="2664" y="13767"/>
                    <a:pt x="2701" y="13803"/>
                    <a:pt x="2701" y="13840"/>
                  </a:cubicBezTo>
                  <a:lnTo>
                    <a:pt x="2701" y="13876"/>
                  </a:lnTo>
                  <a:cubicBezTo>
                    <a:pt x="2737" y="13913"/>
                    <a:pt x="2737" y="13913"/>
                    <a:pt x="2783" y="13913"/>
                  </a:cubicBezTo>
                  <a:cubicBezTo>
                    <a:pt x="2819" y="13913"/>
                    <a:pt x="2856" y="13876"/>
                    <a:pt x="2856" y="13840"/>
                  </a:cubicBezTo>
                  <a:cubicBezTo>
                    <a:pt x="2856" y="13384"/>
                    <a:pt x="2737" y="12927"/>
                    <a:pt x="2628" y="12471"/>
                  </a:cubicBezTo>
                  <a:cubicBezTo>
                    <a:pt x="2555" y="12052"/>
                    <a:pt x="2400" y="11595"/>
                    <a:pt x="2281" y="11176"/>
                  </a:cubicBezTo>
                  <a:cubicBezTo>
                    <a:pt x="2208" y="10948"/>
                    <a:pt x="2135" y="10720"/>
                    <a:pt x="2099" y="10537"/>
                  </a:cubicBezTo>
                  <a:cubicBezTo>
                    <a:pt x="2017" y="10309"/>
                    <a:pt x="1944" y="10081"/>
                    <a:pt x="1907" y="9853"/>
                  </a:cubicBezTo>
                  <a:cubicBezTo>
                    <a:pt x="1752" y="9433"/>
                    <a:pt x="1643" y="8977"/>
                    <a:pt x="1524" y="8521"/>
                  </a:cubicBezTo>
                  <a:cubicBezTo>
                    <a:pt x="1031" y="6806"/>
                    <a:pt x="575" y="5064"/>
                    <a:pt x="311" y="3276"/>
                  </a:cubicBezTo>
                  <a:cubicBezTo>
                    <a:pt x="311" y="3194"/>
                    <a:pt x="311" y="3084"/>
                    <a:pt x="274" y="3011"/>
                  </a:cubicBezTo>
                  <a:lnTo>
                    <a:pt x="274" y="3048"/>
                  </a:lnTo>
                  <a:cubicBezTo>
                    <a:pt x="156" y="2053"/>
                    <a:pt x="83" y="1031"/>
                    <a:pt x="83" y="46"/>
                  </a:cubicBezTo>
                  <a:cubicBezTo>
                    <a:pt x="83" y="46"/>
                    <a:pt x="83" y="1"/>
                    <a:pt x="46" y="1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3" name="Google Shape;6773;p79"/>
            <p:cNvSpPr/>
            <p:nvPr/>
          </p:nvSpPr>
          <p:spPr>
            <a:xfrm>
              <a:off x="1414965" y="2666528"/>
              <a:ext cx="374406" cy="668780"/>
            </a:xfrm>
            <a:custGeom>
              <a:avLst/>
              <a:gdLst/>
              <a:ahLst/>
              <a:cxnLst/>
              <a:rect l="l" t="t" r="r" b="b"/>
              <a:pathLst>
                <a:path w="6533" h="11669" extrusionOk="0">
                  <a:moveTo>
                    <a:pt x="6496" y="1"/>
                  </a:moveTo>
                  <a:cubicBezTo>
                    <a:pt x="6195" y="338"/>
                    <a:pt x="5930" y="640"/>
                    <a:pt x="5620" y="986"/>
                  </a:cubicBezTo>
                  <a:cubicBezTo>
                    <a:pt x="5356" y="1324"/>
                    <a:pt x="5054" y="1634"/>
                    <a:pt x="4790" y="1971"/>
                  </a:cubicBezTo>
                  <a:cubicBezTo>
                    <a:pt x="4215" y="2619"/>
                    <a:pt x="3686" y="3303"/>
                    <a:pt x="3193" y="3988"/>
                  </a:cubicBezTo>
                  <a:cubicBezTo>
                    <a:pt x="2920" y="4371"/>
                    <a:pt x="2692" y="4708"/>
                    <a:pt x="2464" y="5091"/>
                  </a:cubicBezTo>
                  <a:cubicBezTo>
                    <a:pt x="2354" y="5246"/>
                    <a:pt x="2199" y="5429"/>
                    <a:pt x="2126" y="5621"/>
                  </a:cubicBezTo>
                  <a:cubicBezTo>
                    <a:pt x="2007" y="5812"/>
                    <a:pt x="1898" y="6004"/>
                    <a:pt x="1779" y="6195"/>
                  </a:cubicBezTo>
                  <a:cubicBezTo>
                    <a:pt x="1405" y="6879"/>
                    <a:pt x="1022" y="7564"/>
                    <a:pt x="721" y="8284"/>
                  </a:cubicBezTo>
                  <a:cubicBezTo>
                    <a:pt x="493" y="8813"/>
                    <a:pt x="265" y="9352"/>
                    <a:pt x="146" y="9917"/>
                  </a:cubicBezTo>
                  <a:cubicBezTo>
                    <a:pt x="73" y="10182"/>
                    <a:pt x="37" y="10446"/>
                    <a:pt x="0" y="10757"/>
                  </a:cubicBezTo>
                  <a:lnTo>
                    <a:pt x="0" y="11550"/>
                  </a:lnTo>
                  <a:cubicBezTo>
                    <a:pt x="0" y="11587"/>
                    <a:pt x="37" y="11632"/>
                    <a:pt x="37" y="11632"/>
                  </a:cubicBezTo>
                  <a:cubicBezTo>
                    <a:pt x="73" y="11669"/>
                    <a:pt x="73" y="11669"/>
                    <a:pt x="110" y="11669"/>
                  </a:cubicBezTo>
                  <a:cubicBezTo>
                    <a:pt x="146" y="11669"/>
                    <a:pt x="229" y="11632"/>
                    <a:pt x="183" y="11550"/>
                  </a:cubicBezTo>
                  <a:lnTo>
                    <a:pt x="183" y="11094"/>
                  </a:lnTo>
                  <a:cubicBezTo>
                    <a:pt x="229" y="10948"/>
                    <a:pt x="229" y="10757"/>
                    <a:pt x="265" y="10601"/>
                  </a:cubicBezTo>
                  <a:cubicBezTo>
                    <a:pt x="302" y="10218"/>
                    <a:pt x="375" y="9844"/>
                    <a:pt x="493" y="9498"/>
                  </a:cubicBezTo>
                  <a:cubicBezTo>
                    <a:pt x="603" y="9124"/>
                    <a:pt x="758" y="8740"/>
                    <a:pt x="913" y="8357"/>
                  </a:cubicBezTo>
                  <a:cubicBezTo>
                    <a:pt x="1214" y="7637"/>
                    <a:pt x="1597" y="6952"/>
                    <a:pt x="1971" y="6268"/>
                  </a:cubicBezTo>
                  <a:cubicBezTo>
                    <a:pt x="2163" y="5885"/>
                    <a:pt x="2391" y="5511"/>
                    <a:pt x="2619" y="5128"/>
                  </a:cubicBezTo>
                  <a:cubicBezTo>
                    <a:pt x="2847" y="4745"/>
                    <a:pt x="3075" y="4407"/>
                    <a:pt x="3339" y="4061"/>
                  </a:cubicBezTo>
                  <a:cubicBezTo>
                    <a:pt x="3567" y="3687"/>
                    <a:pt x="3832" y="3340"/>
                    <a:pt x="4106" y="3002"/>
                  </a:cubicBezTo>
                  <a:cubicBezTo>
                    <a:pt x="4288" y="2774"/>
                    <a:pt x="4480" y="2510"/>
                    <a:pt x="4671" y="2282"/>
                  </a:cubicBezTo>
                  <a:cubicBezTo>
                    <a:pt x="4863" y="2008"/>
                    <a:pt x="5091" y="1780"/>
                    <a:pt x="5283" y="1515"/>
                  </a:cubicBezTo>
                  <a:cubicBezTo>
                    <a:pt x="5511" y="1287"/>
                    <a:pt x="5702" y="1023"/>
                    <a:pt x="5885" y="795"/>
                  </a:cubicBezTo>
                  <a:cubicBezTo>
                    <a:pt x="6113" y="530"/>
                    <a:pt x="6304" y="302"/>
                    <a:pt x="6532" y="37"/>
                  </a:cubicBezTo>
                  <a:lnTo>
                    <a:pt x="6532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4" name="Google Shape;6774;p79"/>
            <p:cNvSpPr/>
            <p:nvPr/>
          </p:nvSpPr>
          <p:spPr>
            <a:xfrm>
              <a:off x="1560826" y="3012705"/>
              <a:ext cx="383289" cy="297280"/>
            </a:xfrm>
            <a:custGeom>
              <a:avLst/>
              <a:gdLst/>
              <a:ahLst/>
              <a:cxnLst/>
              <a:rect l="l" t="t" r="r" b="b"/>
              <a:pathLst>
                <a:path w="6688" h="5187" extrusionOk="0">
                  <a:moveTo>
                    <a:pt x="6615" y="0"/>
                  </a:moveTo>
                  <a:cubicBezTo>
                    <a:pt x="6232" y="228"/>
                    <a:pt x="5812" y="420"/>
                    <a:pt x="5392" y="611"/>
                  </a:cubicBezTo>
                  <a:cubicBezTo>
                    <a:pt x="5210" y="721"/>
                    <a:pt x="5018" y="839"/>
                    <a:pt x="4827" y="912"/>
                  </a:cubicBezTo>
                  <a:cubicBezTo>
                    <a:pt x="4635" y="1031"/>
                    <a:pt x="4407" y="1140"/>
                    <a:pt x="4215" y="1259"/>
                  </a:cubicBezTo>
                  <a:cubicBezTo>
                    <a:pt x="4024" y="1369"/>
                    <a:pt x="3841" y="1487"/>
                    <a:pt x="3650" y="1597"/>
                  </a:cubicBezTo>
                  <a:cubicBezTo>
                    <a:pt x="3458" y="1715"/>
                    <a:pt x="3267" y="1825"/>
                    <a:pt x="3075" y="1943"/>
                  </a:cubicBezTo>
                  <a:cubicBezTo>
                    <a:pt x="2811" y="2126"/>
                    <a:pt x="2546" y="2317"/>
                    <a:pt x="2245" y="2509"/>
                  </a:cubicBezTo>
                  <a:cubicBezTo>
                    <a:pt x="1789" y="2856"/>
                    <a:pt x="1333" y="3230"/>
                    <a:pt x="913" y="3649"/>
                  </a:cubicBezTo>
                  <a:cubicBezTo>
                    <a:pt x="721" y="3841"/>
                    <a:pt x="530" y="4069"/>
                    <a:pt x="375" y="4297"/>
                  </a:cubicBezTo>
                  <a:cubicBezTo>
                    <a:pt x="302" y="4406"/>
                    <a:pt x="229" y="4525"/>
                    <a:pt x="147" y="4634"/>
                  </a:cubicBezTo>
                  <a:cubicBezTo>
                    <a:pt x="110" y="4790"/>
                    <a:pt x="37" y="4908"/>
                    <a:pt x="1" y="5054"/>
                  </a:cubicBezTo>
                  <a:cubicBezTo>
                    <a:pt x="1" y="5091"/>
                    <a:pt x="37" y="5173"/>
                    <a:pt x="74" y="5173"/>
                  </a:cubicBezTo>
                  <a:cubicBezTo>
                    <a:pt x="93" y="5182"/>
                    <a:pt x="110" y="5187"/>
                    <a:pt x="126" y="5187"/>
                  </a:cubicBezTo>
                  <a:cubicBezTo>
                    <a:pt x="170" y="5187"/>
                    <a:pt x="202" y="5151"/>
                    <a:pt x="229" y="5091"/>
                  </a:cubicBezTo>
                  <a:cubicBezTo>
                    <a:pt x="265" y="5018"/>
                    <a:pt x="265" y="4945"/>
                    <a:pt x="302" y="4863"/>
                  </a:cubicBezTo>
                  <a:lnTo>
                    <a:pt x="302" y="4908"/>
                  </a:lnTo>
                  <a:cubicBezTo>
                    <a:pt x="420" y="4598"/>
                    <a:pt x="603" y="4333"/>
                    <a:pt x="794" y="4105"/>
                  </a:cubicBezTo>
                  <a:cubicBezTo>
                    <a:pt x="1287" y="3494"/>
                    <a:pt x="1898" y="3001"/>
                    <a:pt x="2509" y="2582"/>
                  </a:cubicBezTo>
                  <a:cubicBezTo>
                    <a:pt x="2774" y="2399"/>
                    <a:pt x="3039" y="2208"/>
                    <a:pt x="3267" y="2016"/>
                  </a:cubicBezTo>
                  <a:cubicBezTo>
                    <a:pt x="3650" y="1752"/>
                    <a:pt x="3987" y="1524"/>
                    <a:pt x="4370" y="1296"/>
                  </a:cubicBezTo>
                  <a:cubicBezTo>
                    <a:pt x="4562" y="1213"/>
                    <a:pt x="4754" y="1104"/>
                    <a:pt x="4936" y="985"/>
                  </a:cubicBezTo>
                  <a:cubicBezTo>
                    <a:pt x="5128" y="876"/>
                    <a:pt x="5319" y="803"/>
                    <a:pt x="5511" y="684"/>
                  </a:cubicBezTo>
                  <a:cubicBezTo>
                    <a:pt x="5894" y="493"/>
                    <a:pt x="6268" y="265"/>
                    <a:pt x="6651" y="73"/>
                  </a:cubicBezTo>
                  <a:cubicBezTo>
                    <a:pt x="6688" y="73"/>
                    <a:pt x="6688" y="37"/>
                    <a:pt x="6688" y="37"/>
                  </a:cubicBezTo>
                  <a:lnTo>
                    <a:pt x="6651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5" name="Google Shape;6775;p79"/>
            <p:cNvSpPr/>
            <p:nvPr/>
          </p:nvSpPr>
          <p:spPr>
            <a:xfrm>
              <a:off x="987811" y="2999638"/>
              <a:ext cx="276635" cy="315849"/>
            </a:xfrm>
            <a:custGeom>
              <a:avLst/>
              <a:gdLst/>
              <a:ahLst/>
              <a:cxnLst/>
              <a:rect l="l" t="t" r="r" b="b"/>
              <a:pathLst>
                <a:path w="4827" h="5511" extrusionOk="0">
                  <a:moveTo>
                    <a:pt x="37" y="0"/>
                  </a:moveTo>
                  <a:lnTo>
                    <a:pt x="0" y="37"/>
                  </a:lnTo>
                  <a:cubicBezTo>
                    <a:pt x="0" y="37"/>
                    <a:pt x="0" y="73"/>
                    <a:pt x="37" y="73"/>
                  </a:cubicBezTo>
                  <a:cubicBezTo>
                    <a:pt x="110" y="119"/>
                    <a:pt x="192" y="192"/>
                    <a:pt x="301" y="228"/>
                  </a:cubicBezTo>
                  <a:cubicBezTo>
                    <a:pt x="794" y="529"/>
                    <a:pt x="1250" y="949"/>
                    <a:pt x="1670" y="1368"/>
                  </a:cubicBezTo>
                  <a:cubicBezTo>
                    <a:pt x="1934" y="1633"/>
                    <a:pt x="2208" y="1898"/>
                    <a:pt x="2436" y="2208"/>
                  </a:cubicBezTo>
                  <a:cubicBezTo>
                    <a:pt x="2701" y="2509"/>
                    <a:pt x="2929" y="2810"/>
                    <a:pt x="3157" y="3120"/>
                  </a:cubicBezTo>
                  <a:cubicBezTo>
                    <a:pt x="3576" y="3722"/>
                    <a:pt x="3950" y="4333"/>
                    <a:pt x="4334" y="4945"/>
                  </a:cubicBezTo>
                  <a:cubicBezTo>
                    <a:pt x="4407" y="5018"/>
                    <a:pt x="4443" y="5136"/>
                    <a:pt x="4489" y="5209"/>
                  </a:cubicBezTo>
                  <a:cubicBezTo>
                    <a:pt x="4562" y="5282"/>
                    <a:pt x="4598" y="5364"/>
                    <a:pt x="4671" y="5474"/>
                  </a:cubicBezTo>
                  <a:cubicBezTo>
                    <a:pt x="4671" y="5474"/>
                    <a:pt x="4671" y="5510"/>
                    <a:pt x="4717" y="5510"/>
                  </a:cubicBezTo>
                  <a:cubicBezTo>
                    <a:pt x="4753" y="5510"/>
                    <a:pt x="4753" y="5510"/>
                    <a:pt x="4790" y="5474"/>
                  </a:cubicBezTo>
                  <a:cubicBezTo>
                    <a:pt x="4790" y="5474"/>
                    <a:pt x="4790" y="5437"/>
                    <a:pt x="4826" y="5437"/>
                  </a:cubicBezTo>
                  <a:lnTo>
                    <a:pt x="4826" y="5401"/>
                  </a:lnTo>
                  <a:lnTo>
                    <a:pt x="4790" y="5364"/>
                  </a:lnTo>
                  <a:lnTo>
                    <a:pt x="4790" y="5319"/>
                  </a:lnTo>
                  <a:cubicBezTo>
                    <a:pt x="4598" y="5054"/>
                    <a:pt x="4443" y="4753"/>
                    <a:pt x="4261" y="4488"/>
                  </a:cubicBezTo>
                  <a:cubicBezTo>
                    <a:pt x="4069" y="4178"/>
                    <a:pt x="3877" y="3877"/>
                    <a:pt x="3649" y="3576"/>
                  </a:cubicBezTo>
                  <a:cubicBezTo>
                    <a:pt x="3458" y="3266"/>
                    <a:pt x="3230" y="2965"/>
                    <a:pt x="2965" y="2664"/>
                  </a:cubicBezTo>
                  <a:cubicBezTo>
                    <a:pt x="2737" y="2354"/>
                    <a:pt x="2509" y="2053"/>
                    <a:pt x="2244" y="1788"/>
                  </a:cubicBezTo>
                  <a:cubicBezTo>
                    <a:pt x="1898" y="1441"/>
                    <a:pt x="1560" y="1104"/>
                    <a:pt x="1177" y="757"/>
                  </a:cubicBezTo>
                  <a:cubicBezTo>
                    <a:pt x="840" y="493"/>
                    <a:pt x="456" y="228"/>
                    <a:pt x="37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6" name="Google Shape;6776;p79"/>
            <p:cNvSpPr/>
            <p:nvPr/>
          </p:nvSpPr>
          <p:spPr>
            <a:xfrm>
              <a:off x="1111722" y="2522785"/>
              <a:ext cx="89461" cy="82645"/>
            </a:xfrm>
            <a:custGeom>
              <a:avLst/>
              <a:gdLst/>
              <a:ahLst/>
              <a:cxnLst/>
              <a:rect l="l" t="t" r="r" b="b"/>
              <a:pathLst>
                <a:path w="1561" h="1442" extrusionOk="0">
                  <a:moveTo>
                    <a:pt x="1451" y="0"/>
                  </a:moveTo>
                  <a:cubicBezTo>
                    <a:pt x="1414" y="183"/>
                    <a:pt x="1332" y="338"/>
                    <a:pt x="1296" y="493"/>
                  </a:cubicBezTo>
                  <a:cubicBezTo>
                    <a:pt x="1223" y="639"/>
                    <a:pt x="1186" y="794"/>
                    <a:pt x="1104" y="949"/>
                  </a:cubicBezTo>
                  <a:cubicBezTo>
                    <a:pt x="1068" y="1058"/>
                    <a:pt x="995" y="1141"/>
                    <a:pt x="913" y="1250"/>
                  </a:cubicBezTo>
                  <a:cubicBezTo>
                    <a:pt x="876" y="1287"/>
                    <a:pt x="840" y="1287"/>
                    <a:pt x="803" y="1323"/>
                  </a:cubicBezTo>
                  <a:lnTo>
                    <a:pt x="767" y="1369"/>
                  </a:lnTo>
                  <a:lnTo>
                    <a:pt x="612" y="1369"/>
                  </a:lnTo>
                  <a:cubicBezTo>
                    <a:pt x="612" y="1369"/>
                    <a:pt x="575" y="1369"/>
                    <a:pt x="539" y="1323"/>
                  </a:cubicBezTo>
                  <a:cubicBezTo>
                    <a:pt x="502" y="1323"/>
                    <a:pt x="456" y="1287"/>
                    <a:pt x="420" y="1250"/>
                  </a:cubicBezTo>
                  <a:cubicBezTo>
                    <a:pt x="347" y="1177"/>
                    <a:pt x="274" y="1095"/>
                    <a:pt x="192" y="985"/>
                  </a:cubicBezTo>
                  <a:lnTo>
                    <a:pt x="228" y="985"/>
                  </a:lnTo>
                  <a:cubicBezTo>
                    <a:pt x="155" y="913"/>
                    <a:pt x="119" y="830"/>
                    <a:pt x="82" y="757"/>
                  </a:cubicBezTo>
                  <a:cubicBezTo>
                    <a:pt x="46" y="721"/>
                    <a:pt x="46" y="721"/>
                    <a:pt x="0" y="721"/>
                  </a:cubicBezTo>
                  <a:lnTo>
                    <a:pt x="0" y="794"/>
                  </a:lnTo>
                  <a:cubicBezTo>
                    <a:pt x="82" y="913"/>
                    <a:pt x="155" y="1058"/>
                    <a:pt x="274" y="1214"/>
                  </a:cubicBezTo>
                  <a:cubicBezTo>
                    <a:pt x="311" y="1250"/>
                    <a:pt x="347" y="1287"/>
                    <a:pt x="383" y="1323"/>
                  </a:cubicBezTo>
                  <a:cubicBezTo>
                    <a:pt x="420" y="1369"/>
                    <a:pt x="456" y="1369"/>
                    <a:pt x="502" y="1405"/>
                  </a:cubicBezTo>
                  <a:cubicBezTo>
                    <a:pt x="539" y="1442"/>
                    <a:pt x="575" y="1442"/>
                    <a:pt x="612" y="1442"/>
                  </a:cubicBezTo>
                  <a:lnTo>
                    <a:pt x="730" y="1442"/>
                  </a:lnTo>
                  <a:cubicBezTo>
                    <a:pt x="767" y="1442"/>
                    <a:pt x="803" y="1442"/>
                    <a:pt x="840" y="1405"/>
                  </a:cubicBezTo>
                  <a:cubicBezTo>
                    <a:pt x="876" y="1405"/>
                    <a:pt x="876" y="1369"/>
                    <a:pt x="913" y="1369"/>
                  </a:cubicBezTo>
                  <a:cubicBezTo>
                    <a:pt x="958" y="1323"/>
                    <a:pt x="995" y="1287"/>
                    <a:pt x="995" y="1250"/>
                  </a:cubicBezTo>
                  <a:cubicBezTo>
                    <a:pt x="1031" y="1214"/>
                    <a:pt x="1068" y="1177"/>
                    <a:pt x="1104" y="1141"/>
                  </a:cubicBezTo>
                  <a:cubicBezTo>
                    <a:pt x="1141" y="1022"/>
                    <a:pt x="1223" y="949"/>
                    <a:pt x="1259" y="830"/>
                  </a:cubicBezTo>
                  <a:cubicBezTo>
                    <a:pt x="1296" y="721"/>
                    <a:pt x="1369" y="602"/>
                    <a:pt x="1414" y="456"/>
                  </a:cubicBezTo>
                  <a:cubicBezTo>
                    <a:pt x="1451" y="338"/>
                    <a:pt x="1487" y="183"/>
                    <a:pt x="1524" y="37"/>
                  </a:cubicBezTo>
                  <a:cubicBezTo>
                    <a:pt x="1560" y="37"/>
                    <a:pt x="1524" y="0"/>
                    <a:pt x="1524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7" name="Google Shape;6777;p79"/>
            <p:cNvSpPr/>
            <p:nvPr/>
          </p:nvSpPr>
          <p:spPr>
            <a:xfrm>
              <a:off x="1081403" y="2598611"/>
              <a:ext cx="161041" cy="124483"/>
            </a:xfrm>
            <a:custGeom>
              <a:avLst/>
              <a:gdLst/>
              <a:ahLst/>
              <a:cxnLst/>
              <a:rect l="l" t="t" r="r" b="b"/>
              <a:pathLst>
                <a:path w="2810" h="2172" extrusionOk="0">
                  <a:moveTo>
                    <a:pt x="2774" y="0"/>
                  </a:moveTo>
                  <a:cubicBezTo>
                    <a:pt x="2737" y="0"/>
                    <a:pt x="2737" y="0"/>
                    <a:pt x="2737" y="46"/>
                  </a:cubicBezTo>
                  <a:cubicBezTo>
                    <a:pt x="2701" y="119"/>
                    <a:pt x="2664" y="228"/>
                    <a:pt x="2628" y="310"/>
                  </a:cubicBezTo>
                  <a:cubicBezTo>
                    <a:pt x="2582" y="420"/>
                    <a:pt x="2545" y="538"/>
                    <a:pt x="2509" y="684"/>
                  </a:cubicBezTo>
                  <a:cubicBezTo>
                    <a:pt x="2399" y="912"/>
                    <a:pt x="2317" y="1186"/>
                    <a:pt x="2208" y="1414"/>
                  </a:cubicBezTo>
                  <a:cubicBezTo>
                    <a:pt x="2126" y="1560"/>
                    <a:pt x="2053" y="1715"/>
                    <a:pt x="1943" y="1825"/>
                  </a:cubicBezTo>
                  <a:cubicBezTo>
                    <a:pt x="1861" y="1870"/>
                    <a:pt x="1825" y="1943"/>
                    <a:pt x="1752" y="1980"/>
                  </a:cubicBezTo>
                  <a:cubicBezTo>
                    <a:pt x="1715" y="2016"/>
                    <a:pt x="1670" y="2016"/>
                    <a:pt x="1633" y="2053"/>
                  </a:cubicBezTo>
                  <a:lnTo>
                    <a:pt x="1369" y="2053"/>
                  </a:lnTo>
                  <a:cubicBezTo>
                    <a:pt x="1296" y="2053"/>
                    <a:pt x="1259" y="2016"/>
                    <a:pt x="1177" y="1980"/>
                  </a:cubicBezTo>
                  <a:cubicBezTo>
                    <a:pt x="1104" y="1943"/>
                    <a:pt x="1031" y="1907"/>
                    <a:pt x="949" y="1825"/>
                  </a:cubicBezTo>
                  <a:cubicBezTo>
                    <a:pt x="757" y="1679"/>
                    <a:pt x="611" y="1451"/>
                    <a:pt x="456" y="1259"/>
                  </a:cubicBezTo>
                  <a:cubicBezTo>
                    <a:pt x="383" y="1140"/>
                    <a:pt x="347" y="1067"/>
                    <a:pt x="265" y="958"/>
                  </a:cubicBezTo>
                  <a:cubicBezTo>
                    <a:pt x="192" y="876"/>
                    <a:pt x="155" y="803"/>
                    <a:pt x="73" y="730"/>
                  </a:cubicBezTo>
                  <a:cubicBezTo>
                    <a:pt x="55" y="707"/>
                    <a:pt x="46" y="696"/>
                    <a:pt x="37" y="696"/>
                  </a:cubicBezTo>
                  <a:cubicBezTo>
                    <a:pt x="28" y="696"/>
                    <a:pt x="18" y="707"/>
                    <a:pt x="0" y="730"/>
                  </a:cubicBezTo>
                  <a:lnTo>
                    <a:pt x="0" y="766"/>
                  </a:lnTo>
                  <a:cubicBezTo>
                    <a:pt x="73" y="839"/>
                    <a:pt x="155" y="958"/>
                    <a:pt x="228" y="1031"/>
                  </a:cubicBezTo>
                  <a:cubicBezTo>
                    <a:pt x="301" y="1140"/>
                    <a:pt x="383" y="1259"/>
                    <a:pt x="456" y="1368"/>
                  </a:cubicBezTo>
                  <a:cubicBezTo>
                    <a:pt x="575" y="1523"/>
                    <a:pt x="648" y="1642"/>
                    <a:pt x="757" y="1715"/>
                  </a:cubicBezTo>
                  <a:cubicBezTo>
                    <a:pt x="840" y="1825"/>
                    <a:pt x="949" y="1943"/>
                    <a:pt x="1031" y="2016"/>
                  </a:cubicBezTo>
                  <a:cubicBezTo>
                    <a:pt x="1104" y="2053"/>
                    <a:pt x="1141" y="2053"/>
                    <a:pt x="1177" y="2098"/>
                  </a:cubicBezTo>
                  <a:cubicBezTo>
                    <a:pt x="1259" y="2135"/>
                    <a:pt x="1296" y="2135"/>
                    <a:pt x="1369" y="2135"/>
                  </a:cubicBezTo>
                  <a:cubicBezTo>
                    <a:pt x="1405" y="2171"/>
                    <a:pt x="1487" y="2171"/>
                    <a:pt x="1524" y="2171"/>
                  </a:cubicBezTo>
                  <a:cubicBezTo>
                    <a:pt x="1597" y="2135"/>
                    <a:pt x="1633" y="2135"/>
                    <a:pt x="1715" y="2098"/>
                  </a:cubicBezTo>
                  <a:cubicBezTo>
                    <a:pt x="1752" y="2098"/>
                    <a:pt x="1825" y="2053"/>
                    <a:pt x="1861" y="2016"/>
                  </a:cubicBezTo>
                  <a:cubicBezTo>
                    <a:pt x="1898" y="1980"/>
                    <a:pt x="1943" y="1943"/>
                    <a:pt x="1980" y="1907"/>
                  </a:cubicBezTo>
                  <a:cubicBezTo>
                    <a:pt x="2089" y="1788"/>
                    <a:pt x="2171" y="1679"/>
                    <a:pt x="2244" y="1560"/>
                  </a:cubicBezTo>
                  <a:cubicBezTo>
                    <a:pt x="2354" y="1295"/>
                    <a:pt x="2472" y="1031"/>
                    <a:pt x="2545" y="766"/>
                  </a:cubicBezTo>
                  <a:cubicBezTo>
                    <a:pt x="2628" y="648"/>
                    <a:pt x="2664" y="538"/>
                    <a:pt x="2701" y="383"/>
                  </a:cubicBezTo>
                  <a:cubicBezTo>
                    <a:pt x="2737" y="274"/>
                    <a:pt x="2774" y="155"/>
                    <a:pt x="2810" y="82"/>
                  </a:cubicBezTo>
                  <a:cubicBezTo>
                    <a:pt x="2810" y="46"/>
                    <a:pt x="2810" y="0"/>
                    <a:pt x="2774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8" name="Google Shape;6778;p79"/>
            <p:cNvSpPr/>
            <p:nvPr/>
          </p:nvSpPr>
          <p:spPr>
            <a:xfrm>
              <a:off x="1077219" y="2707852"/>
              <a:ext cx="202362" cy="158985"/>
            </a:xfrm>
            <a:custGeom>
              <a:avLst/>
              <a:gdLst/>
              <a:ahLst/>
              <a:cxnLst/>
              <a:rect l="l" t="t" r="r" b="b"/>
              <a:pathLst>
                <a:path w="3531" h="2774" extrusionOk="0">
                  <a:moveTo>
                    <a:pt x="3494" y="1"/>
                  </a:moveTo>
                  <a:cubicBezTo>
                    <a:pt x="3458" y="1"/>
                    <a:pt x="3458" y="37"/>
                    <a:pt x="3458" y="37"/>
                  </a:cubicBezTo>
                  <a:cubicBezTo>
                    <a:pt x="3421" y="147"/>
                    <a:pt x="3385" y="265"/>
                    <a:pt x="3339" y="375"/>
                  </a:cubicBezTo>
                  <a:cubicBezTo>
                    <a:pt x="3303" y="530"/>
                    <a:pt x="3230" y="685"/>
                    <a:pt x="3193" y="831"/>
                  </a:cubicBezTo>
                  <a:cubicBezTo>
                    <a:pt x="3075" y="1177"/>
                    <a:pt x="2929" y="1515"/>
                    <a:pt x="2774" y="1862"/>
                  </a:cubicBezTo>
                  <a:cubicBezTo>
                    <a:pt x="2701" y="2053"/>
                    <a:pt x="2582" y="2245"/>
                    <a:pt x="2427" y="2391"/>
                  </a:cubicBezTo>
                  <a:cubicBezTo>
                    <a:pt x="2354" y="2473"/>
                    <a:pt x="2317" y="2546"/>
                    <a:pt x="2199" y="2582"/>
                  </a:cubicBezTo>
                  <a:lnTo>
                    <a:pt x="2244" y="2582"/>
                  </a:lnTo>
                  <a:cubicBezTo>
                    <a:pt x="2199" y="2619"/>
                    <a:pt x="2126" y="2619"/>
                    <a:pt x="2089" y="2655"/>
                  </a:cubicBezTo>
                  <a:lnTo>
                    <a:pt x="1825" y="2655"/>
                  </a:lnTo>
                  <a:cubicBezTo>
                    <a:pt x="1743" y="2655"/>
                    <a:pt x="1670" y="2619"/>
                    <a:pt x="1633" y="2582"/>
                  </a:cubicBezTo>
                  <a:cubicBezTo>
                    <a:pt x="1442" y="2509"/>
                    <a:pt x="1287" y="2354"/>
                    <a:pt x="1141" y="2245"/>
                  </a:cubicBezTo>
                  <a:cubicBezTo>
                    <a:pt x="913" y="2053"/>
                    <a:pt x="721" y="1825"/>
                    <a:pt x="529" y="1597"/>
                  </a:cubicBezTo>
                  <a:cubicBezTo>
                    <a:pt x="374" y="1406"/>
                    <a:pt x="228" y="1214"/>
                    <a:pt x="73" y="1022"/>
                  </a:cubicBezTo>
                  <a:cubicBezTo>
                    <a:pt x="73" y="1004"/>
                    <a:pt x="64" y="995"/>
                    <a:pt x="55" y="995"/>
                  </a:cubicBezTo>
                  <a:cubicBezTo>
                    <a:pt x="46" y="995"/>
                    <a:pt x="37" y="1004"/>
                    <a:pt x="37" y="1022"/>
                  </a:cubicBezTo>
                  <a:cubicBezTo>
                    <a:pt x="0" y="1022"/>
                    <a:pt x="0" y="1022"/>
                    <a:pt x="37" y="1059"/>
                  </a:cubicBezTo>
                  <a:cubicBezTo>
                    <a:pt x="146" y="1250"/>
                    <a:pt x="301" y="1406"/>
                    <a:pt x="456" y="1597"/>
                  </a:cubicBezTo>
                  <a:cubicBezTo>
                    <a:pt x="648" y="1825"/>
                    <a:pt x="830" y="2053"/>
                    <a:pt x="1058" y="2281"/>
                  </a:cubicBezTo>
                  <a:cubicBezTo>
                    <a:pt x="1141" y="2354"/>
                    <a:pt x="1250" y="2427"/>
                    <a:pt x="1369" y="2546"/>
                  </a:cubicBezTo>
                  <a:cubicBezTo>
                    <a:pt x="1478" y="2582"/>
                    <a:pt x="1560" y="2655"/>
                    <a:pt x="1670" y="2701"/>
                  </a:cubicBezTo>
                  <a:cubicBezTo>
                    <a:pt x="1788" y="2737"/>
                    <a:pt x="1898" y="2774"/>
                    <a:pt x="1971" y="2774"/>
                  </a:cubicBezTo>
                  <a:cubicBezTo>
                    <a:pt x="2089" y="2774"/>
                    <a:pt x="2162" y="2737"/>
                    <a:pt x="2244" y="2655"/>
                  </a:cubicBezTo>
                  <a:cubicBezTo>
                    <a:pt x="2317" y="2619"/>
                    <a:pt x="2390" y="2546"/>
                    <a:pt x="2472" y="2473"/>
                  </a:cubicBezTo>
                  <a:cubicBezTo>
                    <a:pt x="2545" y="2391"/>
                    <a:pt x="2618" y="2281"/>
                    <a:pt x="2701" y="2199"/>
                  </a:cubicBezTo>
                  <a:cubicBezTo>
                    <a:pt x="2774" y="2090"/>
                    <a:pt x="2847" y="1971"/>
                    <a:pt x="2883" y="1862"/>
                  </a:cubicBezTo>
                  <a:cubicBezTo>
                    <a:pt x="2965" y="1743"/>
                    <a:pt x="3002" y="1597"/>
                    <a:pt x="3075" y="1479"/>
                  </a:cubicBezTo>
                  <a:cubicBezTo>
                    <a:pt x="3157" y="1214"/>
                    <a:pt x="3266" y="949"/>
                    <a:pt x="3339" y="721"/>
                  </a:cubicBezTo>
                  <a:cubicBezTo>
                    <a:pt x="3385" y="603"/>
                    <a:pt x="3421" y="493"/>
                    <a:pt x="3421" y="375"/>
                  </a:cubicBezTo>
                  <a:cubicBezTo>
                    <a:pt x="3458" y="302"/>
                    <a:pt x="3494" y="229"/>
                    <a:pt x="3494" y="110"/>
                  </a:cubicBezTo>
                  <a:cubicBezTo>
                    <a:pt x="3531" y="110"/>
                    <a:pt x="3531" y="74"/>
                    <a:pt x="3531" y="74"/>
                  </a:cubicBezTo>
                  <a:cubicBezTo>
                    <a:pt x="3531" y="37"/>
                    <a:pt x="3531" y="37"/>
                    <a:pt x="3494" y="1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9" name="Google Shape;6779;p79"/>
            <p:cNvSpPr/>
            <p:nvPr/>
          </p:nvSpPr>
          <p:spPr>
            <a:xfrm>
              <a:off x="1114301" y="2838585"/>
              <a:ext cx="204482" cy="167868"/>
            </a:xfrm>
            <a:custGeom>
              <a:avLst/>
              <a:gdLst/>
              <a:ahLst/>
              <a:cxnLst/>
              <a:rect l="l" t="t" r="r" b="b"/>
              <a:pathLst>
                <a:path w="3568" h="2929" extrusionOk="0">
                  <a:moveTo>
                    <a:pt x="3458" y="0"/>
                  </a:moveTo>
                  <a:lnTo>
                    <a:pt x="3458" y="37"/>
                  </a:lnTo>
                  <a:cubicBezTo>
                    <a:pt x="3422" y="146"/>
                    <a:pt x="3422" y="228"/>
                    <a:pt x="3422" y="301"/>
                  </a:cubicBezTo>
                  <a:cubicBezTo>
                    <a:pt x="3340" y="566"/>
                    <a:pt x="3267" y="830"/>
                    <a:pt x="3194" y="1141"/>
                  </a:cubicBezTo>
                  <a:cubicBezTo>
                    <a:pt x="3112" y="1442"/>
                    <a:pt x="3002" y="1743"/>
                    <a:pt x="2847" y="2016"/>
                  </a:cubicBezTo>
                  <a:cubicBezTo>
                    <a:pt x="2774" y="2199"/>
                    <a:pt x="2656" y="2354"/>
                    <a:pt x="2546" y="2509"/>
                  </a:cubicBezTo>
                  <a:cubicBezTo>
                    <a:pt x="2464" y="2582"/>
                    <a:pt x="2391" y="2655"/>
                    <a:pt x="2318" y="2701"/>
                  </a:cubicBezTo>
                  <a:cubicBezTo>
                    <a:pt x="2282" y="2737"/>
                    <a:pt x="2200" y="2774"/>
                    <a:pt x="2127" y="2774"/>
                  </a:cubicBezTo>
                  <a:lnTo>
                    <a:pt x="2163" y="2774"/>
                  </a:lnTo>
                  <a:cubicBezTo>
                    <a:pt x="2090" y="2810"/>
                    <a:pt x="2054" y="2810"/>
                    <a:pt x="1971" y="2810"/>
                  </a:cubicBezTo>
                  <a:lnTo>
                    <a:pt x="1780" y="2810"/>
                  </a:lnTo>
                  <a:cubicBezTo>
                    <a:pt x="1707" y="2774"/>
                    <a:pt x="1634" y="2737"/>
                    <a:pt x="1515" y="2701"/>
                  </a:cubicBezTo>
                  <a:cubicBezTo>
                    <a:pt x="1324" y="2582"/>
                    <a:pt x="1141" y="2427"/>
                    <a:pt x="950" y="2281"/>
                  </a:cubicBezTo>
                  <a:cubicBezTo>
                    <a:pt x="795" y="2126"/>
                    <a:pt x="603" y="1971"/>
                    <a:pt x="457" y="1788"/>
                  </a:cubicBezTo>
                  <a:cubicBezTo>
                    <a:pt x="302" y="1633"/>
                    <a:pt x="183" y="1478"/>
                    <a:pt x="37" y="1332"/>
                  </a:cubicBezTo>
                  <a:lnTo>
                    <a:pt x="1" y="1332"/>
                  </a:lnTo>
                  <a:lnTo>
                    <a:pt x="1" y="1369"/>
                  </a:lnTo>
                  <a:cubicBezTo>
                    <a:pt x="74" y="1478"/>
                    <a:pt x="147" y="1560"/>
                    <a:pt x="229" y="1633"/>
                  </a:cubicBezTo>
                  <a:cubicBezTo>
                    <a:pt x="338" y="1743"/>
                    <a:pt x="411" y="1861"/>
                    <a:pt x="530" y="1971"/>
                  </a:cubicBezTo>
                  <a:cubicBezTo>
                    <a:pt x="758" y="2199"/>
                    <a:pt x="986" y="2427"/>
                    <a:pt x="1214" y="2619"/>
                  </a:cubicBezTo>
                  <a:cubicBezTo>
                    <a:pt x="1324" y="2701"/>
                    <a:pt x="1479" y="2774"/>
                    <a:pt x="1597" y="2810"/>
                  </a:cubicBezTo>
                  <a:cubicBezTo>
                    <a:pt x="1707" y="2883"/>
                    <a:pt x="1825" y="2929"/>
                    <a:pt x="1935" y="2929"/>
                  </a:cubicBezTo>
                  <a:cubicBezTo>
                    <a:pt x="2163" y="2929"/>
                    <a:pt x="2391" y="2810"/>
                    <a:pt x="2546" y="2655"/>
                  </a:cubicBezTo>
                  <a:cubicBezTo>
                    <a:pt x="2619" y="2582"/>
                    <a:pt x="2692" y="2509"/>
                    <a:pt x="2738" y="2427"/>
                  </a:cubicBezTo>
                  <a:cubicBezTo>
                    <a:pt x="2811" y="2317"/>
                    <a:pt x="2884" y="2199"/>
                    <a:pt x="2920" y="2126"/>
                  </a:cubicBezTo>
                  <a:cubicBezTo>
                    <a:pt x="3075" y="1861"/>
                    <a:pt x="3148" y="1633"/>
                    <a:pt x="3230" y="1369"/>
                  </a:cubicBezTo>
                  <a:cubicBezTo>
                    <a:pt x="3303" y="1141"/>
                    <a:pt x="3376" y="913"/>
                    <a:pt x="3458" y="648"/>
                  </a:cubicBezTo>
                  <a:cubicBezTo>
                    <a:pt x="3458" y="529"/>
                    <a:pt x="3495" y="420"/>
                    <a:pt x="3495" y="301"/>
                  </a:cubicBezTo>
                  <a:cubicBezTo>
                    <a:pt x="3531" y="228"/>
                    <a:pt x="3531" y="146"/>
                    <a:pt x="3568" y="73"/>
                  </a:cubicBezTo>
                  <a:lnTo>
                    <a:pt x="3531" y="37"/>
                  </a:lnTo>
                  <a:lnTo>
                    <a:pt x="3495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0" name="Google Shape;6780;p79"/>
            <p:cNvSpPr/>
            <p:nvPr/>
          </p:nvSpPr>
          <p:spPr>
            <a:xfrm>
              <a:off x="1196946" y="3036720"/>
              <a:ext cx="110895" cy="93649"/>
            </a:xfrm>
            <a:custGeom>
              <a:avLst/>
              <a:gdLst/>
              <a:ahLst/>
              <a:cxnLst/>
              <a:rect l="l" t="t" r="r" b="b"/>
              <a:pathLst>
                <a:path w="1935" h="1634" extrusionOk="0">
                  <a:moveTo>
                    <a:pt x="1898" y="1"/>
                  </a:moveTo>
                  <a:cubicBezTo>
                    <a:pt x="1861" y="1"/>
                    <a:pt x="1825" y="37"/>
                    <a:pt x="1825" y="74"/>
                  </a:cubicBezTo>
                  <a:cubicBezTo>
                    <a:pt x="1825" y="156"/>
                    <a:pt x="1825" y="229"/>
                    <a:pt x="1788" y="338"/>
                  </a:cubicBezTo>
                  <a:cubicBezTo>
                    <a:pt x="1752" y="457"/>
                    <a:pt x="1752" y="612"/>
                    <a:pt x="1670" y="758"/>
                  </a:cubicBezTo>
                  <a:cubicBezTo>
                    <a:pt x="1633" y="913"/>
                    <a:pt x="1597" y="1068"/>
                    <a:pt x="1524" y="1178"/>
                  </a:cubicBezTo>
                  <a:cubicBezTo>
                    <a:pt x="1478" y="1251"/>
                    <a:pt x="1405" y="1369"/>
                    <a:pt x="1369" y="1406"/>
                  </a:cubicBezTo>
                  <a:cubicBezTo>
                    <a:pt x="1332" y="1442"/>
                    <a:pt x="1296" y="1479"/>
                    <a:pt x="1296" y="1479"/>
                  </a:cubicBezTo>
                  <a:cubicBezTo>
                    <a:pt x="1250" y="1524"/>
                    <a:pt x="1214" y="1524"/>
                    <a:pt x="1214" y="1524"/>
                  </a:cubicBezTo>
                  <a:lnTo>
                    <a:pt x="1177" y="1561"/>
                  </a:lnTo>
                  <a:lnTo>
                    <a:pt x="1104" y="1561"/>
                  </a:lnTo>
                  <a:cubicBezTo>
                    <a:pt x="1104" y="1524"/>
                    <a:pt x="1068" y="1524"/>
                    <a:pt x="1022" y="1524"/>
                  </a:cubicBezTo>
                  <a:cubicBezTo>
                    <a:pt x="949" y="1442"/>
                    <a:pt x="840" y="1406"/>
                    <a:pt x="758" y="1333"/>
                  </a:cubicBezTo>
                  <a:lnTo>
                    <a:pt x="794" y="1333"/>
                  </a:lnTo>
                  <a:cubicBezTo>
                    <a:pt x="648" y="1214"/>
                    <a:pt x="493" y="1068"/>
                    <a:pt x="383" y="913"/>
                  </a:cubicBezTo>
                  <a:cubicBezTo>
                    <a:pt x="301" y="840"/>
                    <a:pt x="265" y="758"/>
                    <a:pt x="192" y="721"/>
                  </a:cubicBezTo>
                  <a:cubicBezTo>
                    <a:pt x="155" y="648"/>
                    <a:pt x="110" y="612"/>
                    <a:pt x="73" y="566"/>
                  </a:cubicBezTo>
                  <a:cubicBezTo>
                    <a:pt x="73" y="548"/>
                    <a:pt x="64" y="539"/>
                    <a:pt x="55" y="539"/>
                  </a:cubicBezTo>
                  <a:cubicBezTo>
                    <a:pt x="46" y="539"/>
                    <a:pt x="37" y="548"/>
                    <a:pt x="37" y="566"/>
                  </a:cubicBezTo>
                  <a:cubicBezTo>
                    <a:pt x="0" y="566"/>
                    <a:pt x="0" y="612"/>
                    <a:pt x="37" y="612"/>
                  </a:cubicBezTo>
                  <a:cubicBezTo>
                    <a:pt x="73" y="685"/>
                    <a:pt x="155" y="758"/>
                    <a:pt x="228" y="840"/>
                  </a:cubicBezTo>
                  <a:cubicBezTo>
                    <a:pt x="301" y="950"/>
                    <a:pt x="383" y="1068"/>
                    <a:pt x="493" y="1141"/>
                  </a:cubicBezTo>
                  <a:cubicBezTo>
                    <a:pt x="566" y="1251"/>
                    <a:pt x="685" y="1369"/>
                    <a:pt x="794" y="1442"/>
                  </a:cubicBezTo>
                  <a:cubicBezTo>
                    <a:pt x="840" y="1479"/>
                    <a:pt x="876" y="1524"/>
                    <a:pt x="913" y="1561"/>
                  </a:cubicBezTo>
                  <a:cubicBezTo>
                    <a:pt x="986" y="1561"/>
                    <a:pt x="1022" y="1597"/>
                    <a:pt x="1068" y="1634"/>
                  </a:cubicBezTo>
                  <a:lnTo>
                    <a:pt x="1250" y="1634"/>
                  </a:lnTo>
                  <a:cubicBezTo>
                    <a:pt x="1250" y="1597"/>
                    <a:pt x="1296" y="1597"/>
                    <a:pt x="1296" y="1597"/>
                  </a:cubicBezTo>
                  <a:cubicBezTo>
                    <a:pt x="1332" y="1561"/>
                    <a:pt x="1369" y="1524"/>
                    <a:pt x="1405" y="1524"/>
                  </a:cubicBezTo>
                  <a:cubicBezTo>
                    <a:pt x="1442" y="1442"/>
                    <a:pt x="1478" y="1406"/>
                    <a:pt x="1524" y="1369"/>
                  </a:cubicBezTo>
                  <a:cubicBezTo>
                    <a:pt x="1560" y="1333"/>
                    <a:pt x="1597" y="1251"/>
                    <a:pt x="1597" y="1214"/>
                  </a:cubicBezTo>
                  <a:cubicBezTo>
                    <a:pt x="1633" y="1141"/>
                    <a:pt x="1670" y="1105"/>
                    <a:pt x="1706" y="1023"/>
                  </a:cubicBezTo>
                  <a:cubicBezTo>
                    <a:pt x="1752" y="913"/>
                    <a:pt x="1788" y="758"/>
                    <a:pt x="1825" y="612"/>
                  </a:cubicBezTo>
                  <a:cubicBezTo>
                    <a:pt x="1861" y="530"/>
                    <a:pt x="1861" y="420"/>
                    <a:pt x="1898" y="302"/>
                  </a:cubicBezTo>
                  <a:cubicBezTo>
                    <a:pt x="1898" y="229"/>
                    <a:pt x="1934" y="156"/>
                    <a:pt x="1934" y="74"/>
                  </a:cubicBezTo>
                  <a:cubicBezTo>
                    <a:pt x="1934" y="37"/>
                    <a:pt x="1898" y="1"/>
                    <a:pt x="1898" y="1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1" name="Google Shape;6781;p79"/>
            <p:cNvSpPr/>
            <p:nvPr/>
          </p:nvSpPr>
          <p:spPr>
            <a:xfrm>
              <a:off x="1734943" y="2674896"/>
              <a:ext cx="76394" cy="46079"/>
            </a:xfrm>
            <a:custGeom>
              <a:avLst/>
              <a:gdLst/>
              <a:ahLst/>
              <a:cxnLst/>
              <a:rect l="l" t="t" r="r" b="b"/>
              <a:pathLst>
                <a:path w="1333" h="804" extrusionOk="0">
                  <a:moveTo>
                    <a:pt x="156" y="1"/>
                  </a:moveTo>
                  <a:lnTo>
                    <a:pt x="119" y="37"/>
                  </a:lnTo>
                  <a:cubicBezTo>
                    <a:pt x="74" y="156"/>
                    <a:pt x="37" y="265"/>
                    <a:pt x="37" y="384"/>
                  </a:cubicBezTo>
                  <a:cubicBezTo>
                    <a:pt x="1" y="421"/>
                    <a:pt x="1" y="457"/>
                    <a:pt x="1" y="494"/>
                  </a:cubicBezTo>
                  <a:lnTo>
                    <a:pt x="1" y="576"/>
                  </a:lnTo>
                  <a:lnTo>
                    <a:pt x="37" y="612"/>
                  </a:lnTo>
                  <a:cubicBezTo>
                    <a:pt x="37" y="685"/>
                    <a:pt x="74" y="722"/>
                    <a:pt x="119" y="767"/>
                  </a:cubicBezTo>
                  <a:cubicBezTo>
                    <a:pt x="156" y="767"/>
                    <a:pt x="192" y="767"/>
                    <a:pt x="192" y="804"/>
                  </a:cubicBezTo>
                  <a:lnTo>
                    <a:pt x="302" y="804"/>
                  </a:lnTo>
                  <a:cubicBezTo>
                    <a:pt x="384" y="804"/>
                    <a:pt x="457" y="767"/>
                    <a:pt x="530" y="767"/>
                  </a:cubicBezTo>
                  <a:cubicBezTo>
                    <a:pt x="612" y="722"/>
                    <a:pt x="685" y="685"/>
                    <a:pt x="803" y="649"/>
                  </a:cubicBezTo>
                  <a:cubicBezTo>
                    <a:pt x="986" y="576"/>
                    <a:pt x="1141" y="457"/>
                    <a:pt x="1332" y="348"/>
                  </a:cubicBezTo>
                  <a:lnTo>
                    <a:pt x="1332" y="265"/>
                  </a:lnTo>
                  <a:lnTo>
                    <a:pt x="1260" y="265"/>
                  </a:lnTo>
                  <a:cubicBezTo>
                    <a:pt x="1177" y="348"/>
                    <a:pt x="1104" y="384"/>
                    <a:pt x="1031" y="421"/>
                  </a:cubicBezTo>
                  <a:cubicBezTo>
                    <a:pt x="913" y="494"/>
                    <a:pt x="840" y="539"/>
                    <a:pt x="721" y="576"/>
                  </a:cubicBezTo>
                  <a:cubicBezTo>
                    <a:pt x="648" y="612"/>
                    <a:pt x="530" y="649"/>
                    <a:pt x="457" y="685"/>
                  </a:cubicBezTo>
                  <a:cubicBezTo>
                    <a:pt x="384" y="685"/>
                    <a:pt x="347" y="722"/>
                    <a:pt x="265" y="722"/>
                  </a:cubicBezTo>
                  <a:lnTo>
                    <a:pt x="229" y="722"/>
                  </a:lnTo>
                  <a:cubicBezTo>
                    <a:pt x="192" y="685"/>
                    <a:pt x="192" y="685"/>
                    <a:pt x="156" y="685"/>
                  </a:cubicBezTo>
                  <a:lnTo>
                    <a:pt x="156" y="649"/>
                  </a:lnTo>
                  <a:lnTo>
                    <a:pt x="119" y="649"/>
                  </a:lnTo>
                  <a:cubicBezTo>
                    <a:pt x="119" y="612"/>
                    <a:pt x="119" y="612"/>
                    <a:pt x="74" y="576"/>
                  </a:cubicBezTo>
                  <a:lnTo>
                    <a:pt x="74" y="494"/>
                  </a:lnTo>
                  <a:cubicBezTo>
                    <a:pt x="74" y="421"/>
                    <a:pt x="119" y="384"/>
                    <a:pt x="119" y="311"/>
                  </a:cubicBezTo>
                  <a:cubicBezTo>
                    <a:pt x="156" y="229"/>
                    <a:pt x="156" y="156"/>
                    <a:pt x="192" y="37"/>
                  </a:cubicBezTo>
                  <a:lnTo>
                    <a:pt x="192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2" name="Google Shape;6782;p79"/>
            <p:cNvSpPr/>
            <p:nvPr/>
          </p:nvSpPr>
          <p:spPr>
            <a:xfrm>
              <a:off x="1656539" y="2703152"/>
              <a:ext cx="143791" cy="111415"/>
            </a:xfrm>
            <a:custGeom>
              <a:avLst/>
              <a:gdLst/>
              <a:ahLst/>
              <a:cxnLst/>
              <a:rect l="l" t="t" r="r" b="b"/>
              <a:pathLst>
                <a:path w="2509" h="1944" extrusionOk="0">
                  <a:moveTo>
                    <a:pt x="192" y="1"/>
                  </a:moveTo>
                  <a:cubicBezTo>
                    <a:pt x="192" y="1"/>
                    <a:pt x="155" y="1"/>
                    <a:pt x="155" y="46"/>
                  </a:cubicBezTo>
                  <a:cubicBezTo>
                    <a:pt x="155" y="156"/>
                    <a:pt x="119" y="274"/>
                    <a:pt x="119" y="384"/>
                  </a:cubicBezTo>
                  <a:cubicBezTo>
                    <a:pt x="73" y="539"/>
                    <a:pt x="37" y="685"/>
                    <a:pt x="37" y="840"/>
                  </a:cubicBezTo>
                  <a:cubicBezTo>
                    <a:pt x="37" y="995"/>
                    <a:pt x="0" y="1141"/>
                    <a:pt x="37" y="1296"/>
                  </a:cubicBezTo>
                  <a:cubicBezTo>
                    <a:pt x="37" y="1415"/>
                    <a:pt x="73" y="1524"/>
                    <a:pt x="119" y="1643"/>
                  </a:cubicBezTo>
                  <a:cubicBezTo>
                    <a:pt x="155" y="1679"/>
                    <a:pt x="155" y="1716"/>
                    <a:pt x="192" y="1716"/>
                  </a:cubicBezTo>
                  <a:cubicBezTo>
                    <a:pt x="192" y="1752"/>
                    <a:pt x="192" y="1752"/>
                    <a:pt x="228" y="1789"/>
                  </a:cubicBezTo>
                  <a:cubicBezTo>
                    <a:pt x="265" y="1825"/>
                    <a:pt x="301" y="1871"/>
                    <a:pt x="383" y="1871"/>
                  </a:cubicBezTo>
                  <a:cubicBezTo>
                    <a:pt x="420" y="1907"/>
                    <a:pt x="456" y="1907"/>
                    <a:pt x="529" y="1907"/>
                  </a:cubicBezTo>
                  <a:cubicBezTo>
                    <a:pt x="575" y="1944"/>
                    <a:pt x="648" y="1944"/>
                    <a:pt x="721" y="1944"/>
                  </a:cubicBezTo>
                  <a:cubicBezTo>
                    <a:pt x="839" y="1907"/>
                    <a:pt x="985" y="1907"/>
                    <a:pt x="1104" y="1871"/>
                  </a:cubicBezTo>
                  <a:cubicBezTo>
                    <a:pt x="1259" y="1789"/>
                    <a:pt x="1369" y="1752"/>
                    <a:pt x="1524" y="1679"/>
                  </a:cubicBezTo>
                  <a:cubicBezTo>
                    <a:pt x="1715" y="1561"/>
                    <a:pt x="1898" y="1451"/>
                    <a:pt x="2053" y="1332"/>
                  </a:cubicBezTo>
                  <a:cubicBezTo>
                    <a:pt x="2171" y="1296"/>
                    <a:pt x="2244" y="1259"/>
                    <a:pt x="2317" y="1186"/>
                  </a:cubicBezTo>
                  <a:cubicBezTo>
                    <a:pt x="2354" y="1141"/>
                    <a:pt x="2436" y="1104"/>
                    <a:pt x="2509" y="1068"/>
                  </a:cubicBezTo>
                  <a:lnTo>
                    <a:pt x="2509" y="958"/>
                  </a:lnTo>
                  <a:cubicBezTo>
                    <a:pt x="2485" y="958"/>
                    <a:pt x="2460" y="938"/>
                    <a:pt x="2447" y="938"/>
                  </a:cubicBezTo>
                  <a:cubicBezTo>
                    <a:pt x="2440" y="938"/>
                    <a:pt x="2436" y="943"/>
                    <a:pt x="2436" y="958"/>
                  </a:cubicBezTo>
                  <a:cubicBezTo>
                    <a:pt x="2171" y="1141"/>
                    <a:pt x="1898" y="1296"/>
                    <a:pt x="1633" y="1451"/>
                  </a:cubicBezTo>
                  <a:lnTo>
                    <a:pt x="1670" y="1451"/>
                  </a:lnTo>
                  <a:cubicBezTo>
                    <a:pt x="1442" y="1597"/>
                    <a:pt x="1177" y="1716"/>
                    <a:pt x="949" y="1789"/>
                  </a:cubicBezTo>
                  <a:cubicBezTo>
                    <a:pt x="839" y="1789"/>
                    <a:pt x="721" y="1825"/>
                    <a:pt x="648" y="1825"/>
                  </a:cubicBezTo>
                  <a:cubicBezTo>
                    <a:pt x="575" y="1825"/>
                    <a:pt x="529" y="1825"/>
                    <a:pt x="493" y="1789"/>
                  </a:cubicBezTo>
                  <a:cubicBezTo>
                    <a:pt x="456" y="1789"/>
                    <a:pt x="383" y="1789"/>
                    <a:pt x="347" y="1752"/>
                  </a:cubicBezTo>
                  <a:cubicBezTo>
                    <a:pt x="347" y="1716"/>
                    <a:pt x="301" y="1716"/>
                    <a:pt x="265" y="1679"/>
                  </a:cubicBezTo>
                  <a:cubicBezTo>
                    <a:pt x="265" y="1679"/>
                    <a:pt x="228" y="1643"/>
                    <a:pt x="228" y="1597"/>
                  </a:cubicBezTo>
                  <a:lnTo>
                    <a:pt x="192" y="1597"/>
                  </a:lnTo>
                  <a:cubicBezTo>
                    <a:pt x="192" y="1561"/>
                    <a:pt x="155" y="1488"/>
                    <a:pt x="155" y="1451"/>
                  </a:cubicBezTo>
                  <a:cubicBezTo>
                    <a:pt x="119" y="1332"/>
                    <a:pt x="119" y="1223"/>
                    <a:pt x="119" y="1068"/>
                  </a:cubicBezTo>
                  <a:cubicBezTo>
                    <a:pt x="119" y="876"/>
                    <a:pt x="119" y="730"/>
                    <a:pt x="155" y="539"/>
                  </a:cubicBezTo>
                  <a:cubicBezTo>
                    <a:pt x="192" y="347"/>
                    <a:pt x="192" y="192"/>
                    <a:pt x="228" y="46"/>
                  </a:cubicBezTo>
                  <a:cubicBezTo>
                    <a:pt x="228" y="1"/>
                    <a:pt x="228" y="1"/>
                    <a:pt x="192" y="1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3" name="Google Shape;6783;p79"/>
            <p:cNvSpPr/>
            <p:nvPr/>
          </p:nvSpPr>
          <p:spPr>
            <a:xfrm>
              <a:off x="1573894" y="2777374"/>
              <a:ext cx="163219" cy="148038"/>
            </a:xfrm>
            <a:custGeom>
              <a:avLst/>
              <a:gdLst/>
              <a:ahLst/>
              <a:cxnLst/>
              <a:rect l="l" t="t" r="r" b="b"/>
              <a:pathLst>
                <a:path w="2848" h="2583" extrusionOk="0">
                  <a:moveTo>
                    <a:pt x="229" y="1"/>
                  </a:moveTo>
                  <a:cubicBezTo>
                    <a:pt x="229" y="1"/>
                    <a:pt x="192" y="1"/>
                    <a:pt x="192" y="37"/>
                  </a:cubicBezTo>
                  <a:cubicBezTo>
                    <a:pt x="147" y="229"/>
                    <a:pt x="110" y="457"/>
                    <a:pt x="74" y="685"/>
                  </a:cubicBezTo>
                  <a:cubicBezTo>
                    <a:pt x="37" y="986"/>
                    <a:pt x="1" y="1260"/>
                    <a:pt x="1" y="1561"/>
                  </a:cubicBezTo>
                  <a:lnTo>
                    <a:pt x="1" y="1981"/>
                  </a:lnTo>
                  <a:cubicBezTo>
                    <a:pt x="37" y="2054"/>
                    <a:pt x="37" y="2172"/>
                    <a:pt x="110" y="2282"/>
                  </a:cubicBezTo>
                  <a:cubicBezTo>
                    <a:pt x="110" y="2318"/>
                    <a:pt x="147" y="2355"/>
                    <a:pt x="147" y="2400"/>
                  </a:cubicBezTo>
                  <a:cubicBezTo>
                    <a:pt x="192" y="2437"/>
                    <a:pt x="229" y="2473"/>
                    <a:pt x="265" y="2510"/>
                  </a:cubicBezTo>
                  <a:cubicBezTo>
                    <a:pt x="338" y="2546"/>
                    <a:pt x="457" y="2583"/>
                    <a:pt x="530" y="2583"/>
                  </a:cubicBezTo>
                  <a:lnTo>
                    <a:pt x="794" y="2583"/>
                  </a:lnTo>
                  <a:cubicBezTo>
                    <a:pt x="913" y="2546"/>
                    <a:pt x="1023" y="2546"/>
                    <a:pt x="1141" y="2510"/>
                  </a:cubicBezTo>
                  <a:cubicBezTo>
                    <a:pt x="1369" y="2437"/>
                    <a:pt x="1561" y="2318"/>
                    <a:pt x="1789" y="2209"/>
                  </a:cubicBezTo>
                  <a:cubicBezTo>
                    <a:pt x="1971" y="2127"/>
                    <a:pt x="2199" y="2017"/>
                    <a:pt x="2391" y="1898"/>
                  </a:cubicBezTo>
                  <a:cubicBezTo>
                    <a:pt x="2473" y="1825"/>
                    <a:pt x="2583" y="1789"/>
                    <a:pt x="2655" y="1753"/>
                  </a:cubicBezTo>
                  <a:cubicBezTo>
                    <a:pt x="2701" y="1716"/>
                    <a:pt x="2774" y="1634"/>
                    <a:pt x="2847" y="1597"/>
                  </a:cubicBezTo>
                  <a:lnTo>
                    <a:pt x="2847" y="1561"/>
                  </a:lnTo>
                  <a:lnTo>
                    <a:pt x="2847" y="1524"/>
                  </a:lnTo>
                  <a:lnTo>
                    <a:pt x="2774" y="1524"/>
                  </a:lnTo>
                  <a:cubicBezTo>
                    <a:pt x="2583" y="1634"/>
                    <a:pt x="2391" y="1753"/>
                    <a:pt x="2199" y="1862"/>
                  </a:cubicBezTo>
                  <a:cubicBezTo>
                    <a:pt x="2017" y="1981"/>
                    <a:pt x="1825" y="2090"/>
                    <a:pt x="1634" y="2172"/>
                  </a:cubicBezTo>
                  <a:cubicBezTo>
                    <a:pt x="1406" y="2282"/>
                    <a:pt x="1214" y="2355"/>
                    <a:pt x="986" y="2437"/>
                  </a:cubicBezTo>
                  <a:cubicBezTo>
                    <a:pt x="877" y="2473"/>
                    <a:pt x="758" y="2473"/>
                    <a:pt x="603" y="2473"/>
                  </a:cubicBezTo>
                  <a:lnTo>
                    <a:pt x="457" y="2473"/>
                  </a:lnTo>
                  <a:cubicBezTo>
                    <a:pt x="420" y="2437"/>
                    <a:pt x="375" y="2437"/>
                    <a:pt x="338" y="2437"/>
                  </a:cubicBezTo>
                  <a:cubicBezTo>
                    <a:pt x="302" y="2400"/>
                    <a:pt x="265" y="2400"/>
                    <a:pt x="265" y="2355"/>
                  </a:cubicBezTo>
                  <a:cubicBezTo>
                    <a:pt x="229" y="2318"/>
                    <a:pt x="229" y="2318"/>
                    <a:pt x="192" y="2282"/>
                  </a:cubicBezTo>
                  <a:cubicBezTo>
                    <a:pt x="147" y="2209"/>
                    <a:pt x="147" y="2172"/>
                    <a:pt x="110" y="2090"/>
                  </a:cubicBezTo>
                  <a:cubicBezTo>
                    <a:pt x="74" y="1944"/>
                    <a:pt x="74" y="1753"/>
                    <a:pt x="74" y="1597"/>
                  </a:cubicBezTo>
                  <a:cubicBezTo>
                    <a:pt x="74" y="1333"/>
                    <a:pt x="110" y="1032"/>
                    <a:pt x="147" y="758"/>
                  </a:cubicBezTo>
                  <a:cubicBezTo>
                    <a:pt x="147" y="612"/>
                    <a:pt x="192" y="494"/>
                    <a:pt x="192" y="384"/>
                  </a:cubicBezTo>
                  <a:cubicBezTo>
                    <a:pt x="229" y="266"/>
                    <a:pt x="229" y="193"/>
                    <a:pt x="265" y="74"/>
                  </a:cubicBezTo>
                  <a:lnTo>
                    <a:pt x="265" y="37"/>
                  </a:lnTo>
                  <a:lnTo>
                    <a:pt x="265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4" name="Google Shape;6784;p79"/>
            <p:cNvSpPr/>
            <p:nvPr/>
          </p:nvSpPr>
          <p:spPr>
            <a:xfrm>
              <a:off x="1490790" y="2910228"/>
              <a:ext cx="169981" cy="134799"/>
            </a:xfrm>
            <a:custGeom>
              <a:avLst/>
              <a:gdLst/>
              <a:ahLst/>
              <a:cxnLst/>
              <a:rect l="l" t="t" r="r" b="b"/>
              <a:pathLst>
                <a:path w="2966" h="2352" extrusionOk="0">
                  <a:moveTo>
                    <a:pt x="119" y="0"/>
                  </a:moveTo>
                  <a:cubicBezTo>
                    <a:pt x="82" y="228"/>
                    <a:pt x="46" y="456"/>
                    <a:pt x="46" y="684"/>
                  </a:cubicBezTo>
                  <a:cubicBezTo>
                    <a:pt x="46" y="949"/>
                    <a:pt x="0" y="1223"/>
                    <a:pt x="46" y="1487"/>
                  </a:cubicBezTo>
                  <a:cubicBezTo>
                    <a:pt x="82" y="1633"/>
                    <a:pt x="82" y="1752"/>
                    <a:pt x="119" y="1861"/>
                  </a:cubicBezTo>
                  <a:cubicBezTo>
                    <a:pt x="155" y="1980"/>
                    <a:pt x="228" y="2053"/>
                    <a:pt x="274" y="2135"/>
                  </a:cubicBezTo>
                  <a:cubicBezTo>
                    <a:pt x="347" y="2208"/>
                    <a:pt x="420" y="2281"/>
                    <a:pt x="539" y="2317"/>
                  </a:cubicBezTo>
                  <a:lnTo>
                    <a:pt x="684" y="2317"/>
                  </a:lnTo>
                  <a:cubicBezTo>
                    <a:pt x="726" y="2340"/>
                    <a:pt x="764" y="2351"/>
                    <a:pt x="797" y="2351"/>
                  </a:cubicBezTo>
                  <a:cubicBezTo>
                    <a:pt x="830" y="2351"/>
                    <a:pt x="858" y="2340"/>
                    <a:pt x="876" y="2317"/>
                  </a:cubicBezTo>
                  <a:cubicBezTo>
                    <a:pt x="995" y="2317"/>
                    <a:pt x="1068" y="2281"/>
                    <a:pt x="1141" y="2281"/>
                  </a:cubicBezTo>
                  <a:cubicBezTo>
                    <a:pt x="1259" y="2244"/>
                    <a:pt x="1332" y="2208"/>
                    <a:pt x="1414" y="2135"/>
                  </a:cubicBezTo>
                  <a:cubicBezTo>
                    <a:pt x="1642" y="2053"/>
                    <a:pt x="1788" y="1943"/>
                    <a:pt x="1980" y="1788"/>
                  </a:cubicBezTo>
                  <a:cubicBezTo>
                    <a:pt x="2171" y="1679"/>
                    <a:pt x="2327" y="1524"/>
                    <a:pt x="2509" y="1405"/>
                  </a:cubicBezTo>
                  <a:cubicBezTo>
                    <a:pt x="2591" y="1332"/>
                    <a:pt x="2664" y="1296"/>
                    <a:pt x="2737" y="1223"/>
                  </a:cubicBezTo>
                  <a:cubicBezTo>
                    <a:pt x="2819" y="1177"/>
                    <a:pt x="2892" y="1104"/>
                    <a:pt x="2965" y="1067"/>
                  </a:cubicBezTo>
                  <a:lnTo>
                    <a:pt x="2965" y="1031"/>
                  </a:lnTo>
                  <a:lnTo>
                    <a:pt x="2929" y="994"/>
                  </a:lnTo>
                  <a:lnTo>
                    <a:pt x="2892" y="994"/>
                  </a:lnTo>
                  <a:cubicBezTo>
                    <a:pt x="2819" y="1067"/>
                    <a:pt x="2701" y="1140"/>
                    <a:pt x="2628" y="1223"/>
                  </a:cubicBezTo>
                  <a:cubicBezTo>
                    <a:pt x="2473" y="1296"/>
                    <a:pt x="2400" y="1369"/>
                    <a:pt x="2281" y="1487"/>
                  </a:cubicBezTo>
                  <a:cubicBezTo>
                    <a:pt x="2016" y="1679"/>
                    <a:pt x="1752" y="1861"/>
                    <a:pt x="1487" y="2016"/>
                  </a:cubicBezTo>
                  <a:lnTo>
                    <a:pt x="1524" y="2016"/>
                  </a:lnTo>
                  <a:cubicBezTo>
                    <a:pt x="1332" y="2089"/>
                    <a:pt x="1186" y="2171"/>
                    <a:pt x="1031" y="2208"/>
                  </a:cubicBezTo>
                  <a:cubicBezTo>
                    <a:pt x="913" y="2244"/>
                    <a:pt x="840" y="2244"/>
                    <a:pt x="767" y="2244"/>
                  </a:cubicBezTo>
                  <a:lnTo>
                    <a:pt x="575" y="2244"/>
                  </a:lnTo>
                  <a:cubicBezTo>
                    <a:pt x="539" y="2208"/>
                    <a:pt x="502" y="2208"/>
                    <a:pt x="456" y="2208"/>
                  </a:cubicBezTo>
                  <a:cubicBezTo>
                    <a:pt x="420" y="2171"/>
                    <a:pt x="383" y="2135"/>
                    <a:pt x="383" y="2089"/>
                  </a:cubicBezTo>
                  <a:lnTo>
                    <a:pt x="383" y="2135"/>
                  </a:lnTo>
                  <a:cubicBezTo>
                    <a:pt x="347" y="2089"/>
                    <a:pt x="310" y="2016"/>
                    <a:pt x="274" y="1980"/>
                  </a:cubicBezTo>
                  <a:cubicBezTo>
                    <a:pt x="228" y="1907"/>
                    <a:pt x="192" y="1825"/>
                    <a:pt x="192" y="1752"/>
                  </a:cubicBezTo>
                  <a:cubicBezTo>
                    <a:pt x="119" y="1524"/>
                    <a:pt x="119" y="1296"/>
                    <a:pt x="119" y="1067"/>
                  </a:cubicBezTo>
                  <a:lnTo>
                    <a:pt x="119" y="493"/>
                  </a:lnTo>
                  <a:cubicBezTo>
                    <a:pt x="155" y="347"/>
                    <a:pt x="155" y="192"/>
                    <a:pt x="192" y="37"/>
                  </a:cubicBezTo>
                  <a:cubicBezTo>
                    <a:pt x="192" y="0"/>
                    <a:pt x="155" y="0"/>
                    <a:pt x="155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5" name="Google Shape;6785;p79"/>
            <p:cNvSpPr/>
            <p:nvPr/>
          </p:nvSpPr>
          <p:spPr>
            <a:xfrm>
              <a:off x="1438520" y="3071796"/>
              <a:ext cx="126540" cy="93076"/>
            </a:xfrm>
            <a:custGeom>
              <a:avLst/>
              <a:gdLst/>
              <a:ahLst/>
              <a:cxnLst/>
              <a:rect l="l" t="t" r="r" b="b"/>
              <a:pathLst>
                <a:path w="2208" h="1624" extrusionOk="0">
                  <a:moveTo>
                    <a:pt x="0" y="0"/>
                  </a:moveTo>
                  <a:lnTo>
                    <a:pt x="0" y="36"/>
                  </a:lnTo>
                  <a:lnTo>
                    <a:pt x="0" y="338"/>
                  </a:lnTo>
                  <a:cubicBezTo>
                    <a:pt x="0" y="456"/>
                    <a:pt x="0" y="602"/>
                    <a:pt x="46" y="721"/>
                  </a:cubicBezTo>
                  <a:cubicBezTo>
                    <a:pt x="46" y="867"/>
                    <a:pt x="46" y="985"/>
                    <a:pt x="82" y="1140"/>
                  </a:cubicBezTo>
                  <a:cubicBezTo>
                    <a:pt x="119" y="1250"/>
                    <a:pt x="155" y="1368"/>
                    <a:pt x="228" y="1441"/>
                  </a:cubicBezTo>
                  <a:cubicBezTo>
                    <a:pt x="228" y="1478"/>
                    <a:pt x="274" y="1514"/>
                    <a:pt x="310" y="1551"/>
                  </a:cubicBezTo>
                  <a:cubicBezTo>
                    <a:pt x="347" y="1551"/>
                    <a:pt x="347" y="1551"/>
                    <a:pt x="383" y="1596"/>
                  </a:cubicBezTo>
                  <a:lnTo>
                    <a:pt x="456" y="1596"/>
                  </a:lnTo>
                  <a:cubicBezTo>
                    <a:pt x="479" y="1615"/>
                    <a:pt x="499" y="1624"/>
                    <a:pt x="519" y="1624"/>
                  </a:cubicBezTo>
                  <a:cubicBezTo>
                    <a:pt x="538" y="1624"/>
                    <a:pt x="557" y="1615"/>
                    <a:pt x="575" y="1596"/>
                  </a:cubicBezTo>
                  <a:cubicBezTo>
                    <a:pt x="648" y="1596"/>
                    <a:pt x="684" y="1596"/>
                    <a:pt x="766" y="1551"/>
                  </a:cubicBezTo>
                  <a:cubicBezTo>
                    <a:pt x="803" y="1551"/>
                    <a:pt x="876" y="1514"/>
                    <a:pt x="912" y="1478"/>
                  </a:cubicBezTo>
                  <a:cubicBezTo>
                    <a:pt x="994" y="1478"/>
                    <a:pt x="1031" y="1441"/>
                    <a:pt x="1104" y="1405"/>
                  </a:cubicBezTo>
                  <a:cubicBezTo>
                    <a:pt x="1222" y="1323"/>
                    <a:pt x="1332" y="1213"/>
                    <a:pt x="1451" y="1140"/>
                  </a:cubicBezTo>
                  <a:cubicBezTo>
                    <a:pt x="1596" y="1022"/>
                    <a:pt x="1715" y="912"/>
                    <a:pt x="1870" y="794"/>
                  </a:cubicBezTo>
                  <a:cubicBezTo>
                    <a:pt x="1907" y="757"/>
                    <a:pt x="1980" y="684"/>
                    <a:pt x="2016" y="639"/>
                  </a:cubicBezTo>
                  <a:cubicBezTo>
                    <a:pt x="2098" y="602"/>
                    <a:pt x="2135" y="566"/>
                    <a:pt x="2171" y="529"/>
                  </a:cubicBezTo>
                  <a:cubicBezTo>
                    <a:pt x="2208" y="529"/>
                    <a:pt x="2208" y="493"/>
                    <a:pt x="2208" y="456"/>
                  </a:cubicBezTo>
                  <a:lnTo>
                    <a:pt x="2098" y="456"/>
                  </a:lnTo>
                  <a:cubicBezTo>
                    <a:pt x="2016" y="493"/>
                    <a:pt x="1943" y="566"/>
                    <a:pt x="1870" y="602"/>
                  </a:cubicBezTo>
                  <a:cubicBezTo>
                    <a:pt x="1788" y="721"/>
                    <a:pt x="1679" y="794"/>
                    <a:pt x="1596" y="867"/>
                  </a:cubicBezTo>
                  <a:cubicBezTo>
                    <a:pt x="1368" y="1058"/>
                    <a:pt x="1140" y="1250"/>
                    <a:pt x="912" y="1368"/>
                  </a:cubicBezTo>
                  <a:cubicBezTo>
                    <a:pt x="839" y="1441"/>
                    <a:pt x="730" y="1478"/>
                    <a:pt x="648" y="1478"/>
                  </a:cubicBezTo>
                  <a:cubicBezTo>
                    <a:pt x="611" y="1514"/>
                    <a:pt x="575" y="1514"/>
                    <a:pt x="538" y="1514"/>
                  </a:cubicBezTo>
                  <a:lnTo>
                    <a:pt x="456" y="1514"/>
                  </a:lnTo>
                  <a:cubicBezTo>
                    <a:pt x="420" y="1478"/>
                    <a:pt x="420" y="1478"/>
                    <a:pt x="383" y="1478"/>
                  </a:cubicBezTo>
                  <a:lnTo>
                    <a:pt x="347" y="1441"/>
                  </a:lnTo>
                  <a:cubicBezTo>
                    <a:pt x="310" y="1405"/>
                    <a:pt x="274" y="1368"/>
                    <a:pt x="274" y="1323"/>
                  </a:cubicBezTo>
                  <a:cubicBezTo>
                    <a:pt x="228" y="1250"/>
                    <a:pt x="192" y="1177"/>
                    <a:pt x="155" y="1095"/>
                  </a:cubicBezTo>
                  <a:cubicBezTo>
                    <a:pt x="119" y="912"/>
                    <a:pt x="82" y="721"/>
                    <a:pt x="82" y="493"/>
                  </a:cubicBezTo>
                  <a:lnTo>
                    <a:pt x="82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6" name="Google Shape;6786;p79"/>
            <p:cNvSpPr/>
            <p:nvPr/>
          </p:nvSpPr>
          <p:spPr>
            <a:xfrm>
              <a:off x="1891808" y="2999638"/>
              <a:ext cx="59144" cy="50206"/>
            </a:xfrm>
            <a:custGeom>
              <a:avLst/>
              <a:gdLst/>
              <a:ahLst/>
              <a:cxnLst/>
              <a:rect l="l" t="t" r="r" b="b"/>
              <a:pathLst>
                <a:path w="1032" h="876" extrusionOk="0">
                  <a:moveTo>
                    <a:pt x="347" y="0"/>
                  </a:moveTo>
                  <a:lnTo>
                    <a:pt x="301" y="37"/>
                  </a:lnTo>
                  <a:cubicBezTo>
                    <a:pt x="265" y="119"/>
                    <a:pt x="192" y="192"/>
                    <a:pt x="119" y="301"/>
                  </a:cubicBezTo>
                  <a:cubicBezTo>
                    <a:pt x="73" y="347"/>
                    <a:pt x="37" y="420"/>
                    <a:pt x="37" y="493"/>
                  </a:cubicBezTo>
                  <a:cubicBezTo>
                    <a:pt x="0" y="529"/>
                    <a:pt x="0" y="611"/>
                    <a:pt x="0" y="648"/>
                  </a:cubicBezTo>
                  <a:cubicBezTo>
                    <a:pt x="0" y="684"/>
                    <a:pt x="0" y="684"/>
                    <a:pt x="37" y="721"/>
                  </a:cubicBezTo>
                  <a:lnTo>
                    <a:pt x="37" y="757"/>
                  </a:lnTo>
                  <a:lnTo>
                    <a:pt x="73" y="757"/>
                  </a:lnTo>
                  <a:cubicBezTo>
                    <a:pt x="73" y="803"/>
                    <a:pt x="119" y="803"/>
                    <a:pt x="119" y="803"/>
                  </a:cubicBezTo>
                  <a:cubicBezTo>
                    <a:pt x="155" y="839"/>
                    <a:pt x="192" y="839"/>
                    <a:pt x="192" y="839"/>
                  </a:cubicBezTo>
                  <a:cubicBezTo>
                    <a:pt x="265" y="876"/>
                    <a:pt x="347" y="876"/>
                    <a:pt x="420" y="876"/>
                  </a:cubicBezTo>
                  <a:lnTo>
                    <a:pt x="685" y="876"/>
                  </a:lnTo>
                  <a:cubicBezTo>
                    <a:pt x="758" y="839"/>
                    <a:pt x="876" y="839"/>
                    <a:pt x="986" y="803"/>
                  </a:cubicBezTo>
                  <a:cubicBezTo>
                    <a:pt x="1031" y="803"/>
                    <a:pt x="1031" y="803"/>
                    <a:pt x="1031" y="757"/>
                  </a:cubicBezTo>
                  <a:cubicBezTo>
                    <a:pt x="1031" y="731"/>
                    <a:pt x="1008" y="706"/>
                    <a:pt x="995" y="706"/>
                  </a:cubicBezTo>
                  <a:cubicBezTo>
                    <a:pt x="990" y="706"/>
                    <a:pt x="986" y="710"/>
                    <a:pt x="986" y="721"/>
                  </a:cubicBezTo>
                  <a:cubicBezTo>
                    <a:pt x="803" y="721"/>
                    <a:pt x="612" y="757"/>
                    <a:pt x="420" y="757"/>
                  </a:cubicBezTo>
                  <a:cubicBezTo>
                    <a:pt x="347" y="757"/>
                    <a:pt x="301" y="757"/>
                    <a:pt x="228" y="721"/>
                  </a:cubicBezTo>
                  <a:lnTo>
                    <a:pt x="155" y="721"/>
                  </a:lnTo>
                  <a:lnTo>
                    <a:pt x="119" y="684"/>
                  </a:lnTo>
                  <a:lnTo>
                    <a:pt x="73" y="648"/>
                  </a:lnTo>
                  <a:lnTo>
                    <a:pt x="73" y="611"/>
                  </a:lnTo>
                  <a:cubicBezTo>
                    <a:pt x="73" y="575"/>
                    <a:pt x="73" y="575"/>
                    <a:pt x="119" y="529"/>
                  </a:cubicBezTo>
                  <a:cubicBezTo>
                    <a:pt x="119" y="493"/>
                    <a:pt x="155" y="420"/>
                    <a:pt x="192" y="383"/>
                  </a:cubicBezTo>
                  <a:cubicBezTo>
                    <a:pt x="228" y="265"/>
                    <a:pt x="301" y="155"/>
                    <a:pt x="384" y="73"/>
                  </a:cubicBezTo>
                  <a:lnTo>
                    <a:pt x="384" y="37"/>
                  </a:lnTo>
                  <a:lnTo>
                    <a:pt x="347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7" name="Google Shape;6787;p79"/>
            <p:cNvSpPr/>
            <p:nvPr/>
          </p:nvSpPr>
          <p:spPr>
            <a:xfrm>
              <a:off x="1807100" y="3016889"/>
              <a:ext cx="93645" cy="78461"/>
            </a:xfrm>
            <a:custGeom>
              <a:avLst/>
              <a:gdLst/>
              <a:ahLst/>
              <a:cxnLst/>
              <a:rect l="l" t="t" r="r" b="b"/>
              <a:pathLst>
                <a:path w="1634" h="1369" extrusionOk="0">
                  <a:moveTo>
                    <a:pt x="457" y="0"/>
                  </a:moveTo>
                  <a:cubicBezTo>
                    <a:pt x="457" y="0"/>
                    <a:pt x="411" y="0"/>
                    <a:pt x="411" y="46"/>
                  </a:cubicBezTo>
                  <a:cubicBezTo>
                    <a:pt x="411" y="82"/>
                    <a:pt x="375" y="119"/>
                    <a:pt x="375" y="155"/>
                  </a:cubicBezTo>
                  <a:cubicBezTo>
                    <a:pt x="338" y="192"/>
                    <a:pt x="302" y="274"/>
                    <a:pt x="265" y="310"/>
                  </a:cubicBezTo>
                  <a:cubicBezTo>
                    <a:pt x="229" y="456"/>
                    <a:pt x="146" y="575"/>
                    <a:pt x="110" y="684"/>
                  </a:cubicBezTo>
                  <a:cubicBezTo>
                    <a:pt x="73" y="766"/>
                    <a:pt x="37" y="839"/>
                    <a:pt x="37" y="876"/>
                  </a:cubicBezTo>
                  <a:cubicBezTo>
                    <a:pt x="1" y="958"/>
                    <a:pt x="1" y="994"/>
                    <a:pt x="1" y="1067"/>
                  </a:cubicBezTo>
                  <a:cubicBezTo>
                    <a:pt x="1" y="1104"/>
                    <a:pt x="1" y="1140"/>
                    <a:pt x="37" y="1186"/>
                  </a:cubicBezTo>
                  <a:cubicBezTo>
                    <a:pt x="37" y="1223"/>
                    <a:pt x="73" y="1259"/>
                    <a:pt x="110" y="1296"/>
                  </a:cubicBezTo>
                  <a:cubicBezTo>
                    <a:pt x="146" y="1296"/>
                    <a:pt x="229" y="1332"/>
                    <a:pt x="265" y="1332"/>
                  </a:cubicBezTo>
                  <a:cubicBezTo>
                    <a:pt x="302" y="1369"/>
                    <a:pt x="375" y="1369"/>
                    <a:pt x="457" y="1369"/>
                  </a:cubicBezTo>
                  <a:lnTo>
                    <a:pt x="639" y="1369"/>
                  </a:lnTo>
                  <a:cubicBezTo>
                    <a:pt x="721" y="1369"/>
                    <a:pt x="794" y="1369"/>
                    <a:pt x="831" y="1332"/>
                  </a:cubicBezTo>
                  <a:cubicBezTo>
                    <a:pt x="986" y="1332"/>
                    <a:pt x="1141" y="1296"/>
                    <a:pt x="1250" y="1259"/>
                  </a:cubicBezTo>
                  <a:cubicBezTo>
                    <a:pt x="1323" y="1259"/>
                    <a:pt x="1369" y="1259"/>
                    <a:pt x="1442" y="1223"/>
                  </a:cubicBezTo>
                  <a:lnTo>
                    <a:pt x="1515" y="1223"/>
                  </a:lnTo>
                  <a:cubicBezTo>
                    <a:pt x="1515" y="1223"/>
                    <a:pt x="1551" y="1223"/>
                    <a:pt x="1597" y="1186"/>
                  </a:cubicBezTo>
                  <a:cubicBezTo>
                    <a:pt x="1633" y="1186"/>
                    <a:pt x="1633" y="1186"/>
                    <a:pt x="1633" y="1140"/>
                  </a:cubicBezTo>
                  <a:cubicBezTo>
                    <a:pt x="1633" y="1104"/>
                    <a:pt x="1597" y="1104"/>
                    <a:pt x="1597" y="1104"/>
                  </a:cubicBezTo>
                  <a:cubicBezTo>
                    <a:pt x="1515" y="1104"/>
                    <a:pt x="1442" y="1104"/>
                    <a:pt x="1405" y="1140"/>
                  </a:cubicBezTo>
                  <a:cubicBezTo>
                    <a:pt x="1287" y="1140"/>
                    <a:pt x="1214" y="1186"/>
                    <a:pt x="1141" y="1186"/>
                  </a:cubicBezTo>
                  <a:cubicBezTo>
                    <a:pt x="913" y="1223"/>
                    <a:pt x="721" y="1259"/>
                    <a:pt x="530" y="1259"/>
                  </a:cubicBezTo>
                  <a:cubicBezTo>
                    <a:pt x="457" y="1259"/>
                    <a:pt x="375" y="1259"/>
                    <a:pt x="302" y="1223"/>
                  </a:cubicBezTo>
                  <a:lnTo>
                    <a:pt x="183" y="1223"/>
                  </a:lnTo>
                  <a:cubicBezTo>
                    <a:pt x="183" y="1186"/>
                    <a:pt x="146" y="1186"/>
                    <a:pt x="146" y="1186"/>
                  </a:cubicBezTo>
                  <a:lnTo>
                    <a:pt x="110" y="1140"/>
                  </a:lnTo>
                  <a:lnTo>
                    <a:pt x="110" y="1104"/>
                  </a:lnTo>
                  <a:lnTo>
                    <a:pt x="110" y="1031"/>
                  </a:lnTo>
                  <a:lnTo>
                    <a:pt x="110" y="912"/>
                  </a:lnTo>
                  <a:lnTo>
                    <a:pt x="110" y="876"/>
                  </a:lnTo>
                  <a:cubicBezTo>
                    <a:pt x="146" y="730"/>
                    <a:pt x="229" y="575"/>
                    <a:pt x="302" y="420"/>
                  </a:cubicBezTo>
                  <a:cubicBezTo>
                    <a:pt x="338" y="347"/>
                    <a:pt x="375" y="310"/>
                    <a:pt x="411" y="228"/>
                  </a:cubicBezTo>
                  <a:cubicBezTo>
                    <a:pt x="457" y="155"/>
                    <a:pt x="457" y="119"/>
                    <a:pt x="493" y="82"/>
                  </a:cubicBezTo>
                  <a:cubicBezTo>
                    <a:pt x="493" y="46"/>
                    <a:pt x="493" y="0"/>
                    <a:pt x="457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8" name="Google Shape;6788;p79"/>
            <p:cNvSpPr/>
            <p:nvPr/>
          </p:nvSpPr>
          <p:spPr>
            <a:xfrm>
              <a:off x="1721876" y="3056092"/>
              <a:ext cx="111411" cy="89465"/>
            </a:xfrm>
            <a:custGeom>
              <a:avLst/>
              <a:gdLst/>
              <a:ahLst/>
              <a:cxnLst/>
              <a:rect l="l" t="t" r="r" b="b"/>
              <a:pathLst>
                <a:path w="1944" h="1561" extrusionOk="0">
                  <a:moveTo>
                    <a:pt x="575" y="0"/>
                  </a:moveTo>
                  <a:lnTo>
                    <a:pt x="575" y="46"/>
                  </a:lnTo>
                  <a:cubicBezTo>
                    <a:pt x="493" y="155"/>
                    <a:pt x="420" y="274"/>
                    <a:pt x="347" y="383"/>
                  </a:cubicBezTo>
                  <a:cubicBezTo>
                    <a:pt x="229" y="502"/>
                    <a:pt x="156" y="648"/>
                    <a:pt x="119" y="767"/>
                  </a:cubicBezTo>
                  <a:cubicBezTo>
                    <a:pt x="73" y="840"/>
                    <a:pt x="37" y="913"/>
                    <a:pt x="37" y="958"/>
                  </a:cubicBezTo>
                  <a:cubicBezTo>
                    <a:pt x="37" y="995"/>
                    <a:pt x="37" y="1031"/>
                    <a:pt x="1" y="1068"/>
                  </a:cubicBezTo>
                  <a:lnTo>
                    <a:pt x="1" y="1141"/>
                  </a:lnTo>
                  <a:cubicBezTo>
                    <a:pt x="1" y="1223"/>
                    <a:pt x="37" y="1259"/>
                    <a:pt x="73" y="1332"/>
                  </a:cubicBezTo>
                  <a:cubicBezTo>
                    <a:pt x="73" y="1369"/>
                    <a:pt x="119" y="1414"/>
                    <a:pt x="156" y="1451"/>
                  </a:cubicBezTo>
                  <a:cubicBezTo>
                    <a:pt x="192" y="1487"/>
                    <a:pt x="229" y="1487"/>
                    <a:pt x="229" y="1487"/>
                  </a:cubicBezTo>
                  <a:cubicBezTo>
                    <a:pt x="265" y="1524"/>
                    <a:pt x="265" y="1524"/>
                    <a:pt x="302" y="1524"/>
                  </a:cubicBezTo>
                  <a:cubicBezTo>
                    <a:pt x="384" y="1560"/>
                    <a:pt x="420" y="1560"/>
                    <a:pt x="493" y="1560"/>
                  </a:cubicBezTo>
                  <a:lnTo>
                    <a:pt x="913" y="1560"/>
                  </a:lnTo>
                  <a:cubicBezTo>
                    <a:pt x="1068" y="1524"/>
                    <a:pt x="1214" y="1487"/>
                    <a:pt x="1369" y="1451"/>
                  </a:cubicBezTo>
                  <a:cubicBezTo>
                    <a:pt x="1488" y="1451"/>
                    <a:pt x="1633" y="1414"/>
                    <a:pt x="1752" y="1369"/>
                  </a:cubicBezTo>
                  <a:cubicBezTo>
                    <a:pt x="1789" y="1332"/>
                    <a:pt x="1825" y="1332"/>
                    <a:pt x="1862" y="1332"/>
                  </a:cubicBezTo>
                  <a:cubicBezTo>
                    <a:pt x="1862" y="1332"/>
                    <a:pt x="1898" y="1332"/>
                    <a:pt x="1898" y="1296"/>
                  </a:cubicBezTo>
                  <a:lnTo>
                    <a:pt x="1944" y="1296"/>
                  </a:lnTo>
                  <a:lnTo>
                    <a:pt x="1944" y="1259"/>
                  </a:lnTo>
                  <a:cubicBezTo>
                    <a:pt x="1944" y="1259"/>
                    <a:pt x="1944" y="1223"/>
                    <a:pt x="1898" y="1223"/>
                  </a:cubicBezTo>
                  <a:cubicBezTo>
                    <a:pt x="1825" y="1259"/>
                    <a:pt x="1752" y="1259"/>
                    <a:pt x="1633" y="1296"/>
                  </a:cubicBezTo>
                  <a:cubicBezTo>
                    <a:pt x="1560" y="1296"/>
                    <a:pt x="1442" y="1332"/>
                    <a:pt x="1332" y="1369"/>
                  </a:cubicBezTo>
                  <a:cubicBezTo>
                    <a:pt x="1214" y="1414"/>
                    <a:pt x="1104" y="1414"/>
                    <a:pt x="949" y="1451"/>
                  </a:cubicBezTo>
                  <a:cubicBezTo>
                    <a:pt x="842" y="1451"/>
                    <a:pt x="725" y="1486"/>
                    <a:pt x="617" y="1487"/>
                  </a:cubicBezTo>
                  <a:lnTo>
                    <a:pt x="617" y="1487"/>
                  </a:lnTo>
                  <a:cubicBezTo>
                    <a:pt x="516" y="1487"/>
                    <a:pt x="450" y="1484"/>
                    <a:pt x="384" y="1451"/>
                  </a:cubicBezTo>
                  <a:cubicBezTo>
                    <a:pt x="347" y="1451"/>
                    <a:pt x="302" y="1414"/>
                    <a:pt x="265" y="1414"/>
                  </a:cubicBezTo>
                  <a:cubicBezTo>
                    <a:pt x="229" y="1369"/>
                    <a:pt x="229" y="1369"/>
                    <a:pt x="192" y="1332"/>
                  </a:cubicBezTo>
                  <a:cubicBezTo>
                    <a:pt x="156" y="1332"/>
                    <a:pt x="156" y="1296"/>
                    <a:pt x="156" y="1296"/>
                  </a:cubicBezTo>
                  <a:cubicBezTo>
                    <a:pt x="119" y="1259"/>
                    <a:pt x="119" y="1259"/>
                    <a:pt x="119" y="1223"/>
                  </a:cubicBezTo>
                  <a:lnTo>
                    <a:pt x="119" y="1104"/>
                  </a:lnTo>
                  <a:lnTo>
                    <a:pt x="119" y="958"/>
                  </a:lnTo>
                  <a:cubicBezTo>
                    <a:pt x="156" y="840"/>
                    <a:pt x="229" y="730"/>
                    <a:pt x="265" y="575"/>
                  </a:cubicBezTo>
                  <a:cubicBezTo>
                    <a:pt x="347" y="502"/>
                    <a:pt x="384" y="383"/>
                    <a:pt x="457" y="310"/>
                  </a:cubicBezTo>
                  <a:cubicBezTo>
                    <a:pt x="493" y="228"/>
                    <a:pt x="575" y="155"/>
                    <a:pt x="612" y="82"/>
                  </a:cubicBezTo>
                  <a:lnTo>
                    <a:pt x="612" y="46"/>
                  </a:lnTo>
                  <a:lnTo>
                    <a:pt x="575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9" name="Google Shape;6789;p79"/>
            <p:cNvSpPr/>
            <p:nvPr/>
          </p:nvSpPr>
          <p:spPr>
            <a:xfrm>
              <a:off x="1637167" y="3121430"/>
              <a:ext cx="97828" cy="91585"/>
            </a:xfrm>
            <a:custGeom>
              <a:avLst/>
              <a:gdLst/>
              <a:ahLst/>
              <a:cxnLst/>
              <a:rect l="l" t="t" r="r" b="b"/>
              <a:pathLst>
                <a:path w="1707" h="1598" extrusionOk="0">
                  <a:moveTo>
                    <a:pt x="493" y="1"/>
                  </a:moveTo>
                  <a:lnTo>
                    <a:pt x="493" y="46"/>
                  </a:lnTo>
                  <a:cubicBezTo>
                    <a:pt x="457" y="83"/>
                    <a:pt x="457" y="119"/>
                    <a:pt x="411" y="156"/>
                  </a:cubicBezTo>
                  <a:cubicBezTo>
                    <a:pt x="411" y="192"/>
                    <a:pt x="375" y="229"/>
                    <a:pt x="375" y="311"/>
                  </a:cubicBezTo>
                  <a:cubicBezTo>
                    <a:pt x="302" y="420"/>
                    <a:pt x="265" y="539"/>
                    <a:pt x="183" y="648"/>
                  </a:cubicBezTo>
                  <a:cubicBezTo>
                    <a:pt x="147" y="803"/>
                    <a:pt x="74" y="913"/>
                    <a:pt x="37" y="1068"/>
                  </a:cubicBezTo>
                  <a:cubicBezTo>
                    <a:pt x="37" y="1141"/>
                    <a:pt x="1" y="1260"/>
                    <a:pt x="1" y="1369"/>
                  </a:cubicBezTo>
                  <a:cubicBezTo>
                    <a:pt x="1" y="1369"/>
                    <a:pt x="1" y="1415"/>
                    <a:pt x="37" y="1415"/>
                  </a:cubicBezTo>
                  <a:lnTo>
                    <a:pt x="37" y="1451"/>
                  </a:lnTo>
                  <a:cubicBezTo>
                    <a:pt x="37" y="1488"/>
                    <a:pt x="74" y="1488"/>
                    <a:pt x="74" y="1488"/>
                  </a:cubicBezTo>
                  <a:cubicBezTo>
                    <a:pt x="110" y="1524"/>
                    <a:pt x="110" y="1524"/>
                    <a:pt x="147" y="1524"/>
                  </a:cubicBezTo>
                  <a:cubicBezTo>
                    <a:pt x="183" y="1561"/>
                    <a:pt x="229" y="1561"/>
                    <a:pt x="265" y="1561"/>
                  </a:cubicBezTo>
                  <a:cubicBezTo>
                    <a:pt x="302" y="1597"/>
                    <a:pt x="375" y="1597"/>
                    <a:pt x="411" y="1597"/>
                  </a:cubicBezTo>
                  <a:cubicBezTo>
                    <a:pt x="493" y="1561"/>
                    <a:pt x="530" y="1561"/>
                    <a:pt x="603" y="1561"/>
                  </a:cubicBezTo>
                  <a:cubicBezTo>
                    <a:pt x="685" y="1561"/>
                    <a:pt x="758" y="1524"/>
                    <a:pt x="794" y="1524"/>
                  </a:cubicBezTo>
                  <a:cubicBezTo>
                    <a:pt x="949" y="1488"/>
                    <a:pt x="1095" y="1415"/>
                    <a:pt x="1214" y="1369"/>
                  </a:cubicBezTo>
                  <a:cubicBezTo>
                    <a:pt x="1323" y="1333"/>
                    <a:pt x="1406" y="1296"/>
                    <a:pt x="1479" y="1260"/>
                  </a:cubicBezTo>
                  <a:cubicBezTo>
                    <a:pt x="1551" y="1260"/>
                    <a:pt x="1634" y="1223"/>
                    <a:pt x="1670" y="1187"/>
                  </a:cubicBezTo>
                  <a:cubicBezTo>
                    <a:pt x="1707" y="1187"/>
                    <a:pt x="1707" y="1141"/>
                    <a:pt x="1707" y="1141"/>
                  </a:cubicBezTo>
                  <a:cubicBezTo>
                    <a:pt x="1707" y="1104"/>
                    <a:pt x="1670" y="1104"/>
                    <a:pt x="1634" y="1104"/>
                  </a:cubicBezTo>
                  <a:cubicBezTo>
                    <a:pt x="1515" y="1141"/>
                    <a:pt x="1406" y="1223"/>
                    <a:pt x="1287" y="1260"/>
                  </a:cubicBezTo>
                  <a:cubicBezTo>
                    <a:pt x="1095" y="1333"/>
                    <a:pt x="949" y="1369"/>
                    <a:pt x="758" y="1415"/>
                  </a:cubicBezTo>
                  <a:cubicBezTo>
                    <a:pt x="639" y="1451"/>
                    <a:pt x="493" y="1488"/>
                    <a:pt x="338" y="1488"/>
                  </a:cubicBezTo>
                  <a:lnTo>
                    <a:pt x="229" y="1488"/>
                  </a:lnTo>
                  <a:cubicBezTo>
                    <a:pt x="183" y="1488"/>
                    <a:pt x="183" y="1451"/>
                    <a:pt x="183" y="1451"/>
                  </a:cubicBezTo>
                  <a:cubicBezTo>
                    <a:pt x="147" y="1451"/>
                    <a:pt x="147" y="1451"/>
                    <a:pt x="110" y="1415"/>
                  </a:cubicBezTo>
                  <a:lnTo>
                    <a:pt x="110" y="1369"/>
                  </a:lnTo>
                  <a:cubicBezTo>
                    <a:pt x="74" y="1333"/>
                    <a:pt x="74" y="1333"/>
                    <a:pt x="74" y="1296"/>
                  </a:cubicBezTo>
                  <a:cubicBezTo>
                    <a:pt x="74" y="1223"/>
                    <a:pt x="110" y="1187"/>
                    <a:pt x="110" y="1104"/>
                  </a:cubicBezTo>
                  <a:cubicBezTo>
                    <a:pt x="183" y="913"/>
                    <a:pt x="265" y="730"/>
                    <a:pt x="338" y="539"/>
                  </a:cubicBezTo>
                  <a:cubicBezTo>
                    <a:pt x="375" y="420"/>
                    <a:pt x="411" y="347"/>
                    <a:pt x="457" y="274"/>
                  </a:cubicBezTo>
                  <a:cubicBezTo>
                    <a:pt x="493" y="192"/>
                    <a:pt x="530" y="119"/>
                    <a:pt x="530" y="83"/>
                  </a:cubicBezTo>
                  <a:cubicBezTo>
                    <a:pt x="566" y="46"/>
                    <a:pt x="530" y="46"/>
                    <a:pt x="530" y="1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0" name="Google Shape;6790;p79"/>
            <p:cNvSpPr/>
            <p:nvPr/>
          </p:nvSpPr>
          <p:spPr>
            <a:xfrm>
              <a:off x="989874" y="2988633"/>
              <a:ext cx="35074" cy="39259"/>
            </a:xfrm>
            <a:custGeom>
              <a:avLst/>
              <a:gdLst/>
              <a:ahLst/>
              <a:cxnLst/>
              <a:rect l="l" t="t" r="r" b="b"/>
              <a:pathLst>
                <a:path w="612" h="685" extrusionOk="0">
                  <a:moveTo>
                    <a:pt x="347" y="1"/>
                  </a:moveTo>
                  <a:lnTo>
                    <a:pt x="347" y="37"/>
                  </a:lnTo>
                  <a:cubicBezTo>
                    <a:pt x="302" y="37"/>
                    <a:pt x="302" y="83"/>
                    <a:pt x="302" y="83"/>
                  </a:cubicBezTo>
                  <a:cubicBezTo>
                    <a:pt x="384" y="156"/>
                    <a:pt x="420" y="192"/>
                    <a:pt x="457" y="265"/>
                  </a:cubicBezTo>
                  <a:cubicBezTo>
                    <a:pt x="493" y="311"/>
                    <a:pt x="493" y="384"/>
                    <a:pt x="530" y="457"/>
                  </a:cubicBezTo>
                  <a:lnTo>
                    <a:pt x="530" y="493"/>
                  </a:lnTo>
                  <a:lnTo>
                    <a:pt x="530" y="539"/>
                  </a:lnTo>
                  <a:lnTo>
                    <a:pt x="530" y="575"/>
                  </a:lnTo>
                  <a:lnTo>
                    <a:pt x="493" y="575"/>
                  </a:lnTo>
                  <a:cubicBezTo>
                    <a:pt x="493" y="612"/>
                    <a:pt x="457" y="612"/>
                    <a:pt x="457" y="612"/>
                  </a:cubicBezTo>
                  <a:lnTo>
                    <a:pt x="37" y="612"/>
                  </a:lnTo>
                  <a:lnTo>
                    <a:pt x="1" y="648"/>
                  </a:lnTo>
                  <a:cubicBezTo>
                    <a:pt x="1" y="685"/>
                    <a:pt x="1" y="685"/>
                    <a:pt x="37" y="685"/>
                  </a:cubicBezTo>
                  <a:lnTo>
                    <a:pt x="420" y="685"/>
                  </a:lnTo>
                  <a:cubicBezTo>
                    <a:pt x="457" y="685"/>
                    <a:pt x="493" y="685"/>
                    <a:pt x="530" y="648"/>
                  </a:cubicBezTo>
                  <a:lnTo>
                    <a:pt x="575" y="612"/>
                  </a:lnTo>
                  <a:cubicBezTo>
                    <a:pt x="612" y="575"/>
                    <a:pt x="612" y="539"/>
                    <a:pt x="612" y="539"/>
                  </a:cubicBezTo>
                  <a:lnTo>
                    <a:pt x="612" y="384"/>
                  </a:lnTo>
                  <a:cubicBezTo>
                    <a:pt x="575" y="347"/>
                    <a:pt x="530" y="311"/>
                    <a:pt x="530" y="229"/>
                  </a:cubicBezTo>
                  <a:cubicBezTo>
                    <a:pt x="457" y="156"/>
                    <a:pt x="420" y="119"/>
                    <a:pt x="384" y="37"/>
                  </a:cubicBezTo>
                  <a:lnTo>
                    <a:pt x="347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1" name="Google Shape;6791;p79"/>
            <p:cNvSpPr/>
            <p:nvPr/>
          </p:nvSpPr>
          <p:spPr>
            <a:xfrm>
              <a:off x="1024893" y="3010585"/>
              <a:ext cx="56565" cy="63330"/>
            </a:xfrm>
            <a:custGeom>
              <a:avLst/>
              <a:gdLst/>
              <a:ahLst/>
              <a:cxnLst/>
              <a:rect l="l" t="t" r="r" b="b"/>
              <a:pathLst>
                <a:path w="987" h="1105" extrusionOk="0">
                  <a:moveTo>
                    <a:pt x="421" y="1"/>
                  </a:moveTo>
                  <a:lnTo>
                    <a:pt x="421" y="37"/>
                  </a:lnTo>
                  <a:lnTo>
                    <a:pt x="457" y="74"/>
                  </a:lnTo>
                  <a:cubicBezTo>
                    <a:pt x="494" y="110"/>
                    <a:pt x="530" y="192"/>
                    <a:pt x="567" y="229"/>
                  </a:cubicBezTo>
                  <a:cubicBezTo>
                    <a:pt x="603" y="338"/>
                    <a:pt x="685" y="420"/>
                    <a:pt x="722" y="493"/>
                  </a:cubicBezTo>
                  <a:cubicBezTo>
                    <a:pt x="758" y="566"/>
                    <a:pt x="795" y="612"/>
                    <a:pt x="831" y="685"/>
                  </a:cubicBezTo>
                  <a:cubicBezTo>
                    <a:pt x="831" y="721"/>
                    <a:pt x="877" y="794"/>
                    <a:pt x="877" y="840"/>
                  </a:cubicBezTo>
                  <a:cubicBezTo>
                    <a:pt x="913" y="876"/>
                    <a:pt x="913" y="913"/>
                    <a:pt x="913" y="913"/>
                  </a:cubicBezTo>
                  <a:lnTo>
                    <a:pt x="913" y="949"/>
                  </a:lnTo>
                  <a:lnTo>
                    <a:pt x="913" y="986"/>
                  </a:lnTo>
                  <a:lnTo>
                    <a:pt x="877" y="986"/>
                  </a:lnTo>
                  <a:lnTo>
                    <a:pt x="831" y="1022"/>
                  </a:lnTo>
                  <a:lnTo>
                    <a:pt x="758" y="1022"/>
                  </a:lnTo>
                  <a:cubicBezTo>
                    <a:pt x="685" y="1022"/>
                    <a:pt x="603" y="1022"/>
                    <a:pt x="530" y="986"/>
                  </a:cubicBezTo>
                  <a:cubicBezTo>
                    <a:pt x="421" y="949"/>
                    <a:pt x="339" y="949"/>
                    <a:pt x="229" y="913"/>
                  </a:cubicBezTo>
                  <a:cubicBezTo>
                    <a:pt x="193" y="876"/>
                    <a:pt x="147" y="876"/>
                    <a:pt x="110" y="876"/>
                  </a:cubicBezTo>
                  <a:cubicBezTo>
                    <a:pt x="110" y="876"/>
                    <a:pt x="74" y="840"/>
                    <a:pt x="37" y="840"/>
                  </a:cubicBezTo>
                  <a:lnTo>
                    <a:pt x="1" y="876"/>
                  </a:lnTo>
                  <a:cubicBezTo>
                    <a:pt x="1" y="913"/>
                    <a:pt x="37" y="913"/>
                    <a:pt x="37" y="913"/>
                  </a:cubicBezTo>
                  <a:lnTo>
                    <a:pt x="74" y="913"/>
                  </a:lnTo>
                  <a:cubicBezTo>
                    <a:pt x="147" y="949"/>
                    <a:pt x="229" y="986"/>
                    <a:pt x="302" y="986"/>
                  </a:cubicBezTo>
                  <a:cubicBezTo>
                    <a:pt x="375" y="1022"/>
                    <a:pt x="494" y="1068"/>
                    <a:pt x="603" y="1104"/>
                  </a:cubicBezTo>
                  <a:lnTo>
                    <a:pt x="877" y="1104"/>
                  </a:lnTo>
                  <a:cubicBezTo>
                    <a:pt x="913" y="1104"/>
                    <a:pt x="913" y="1068"/>
                    <a:pt x="950" y="1022"/>
                  </a:cubicBezTo>
                  <a:lnTo>
                    <a:pt x="986" y="986"/>
                  </a:lnTo>
                  <a:lnTo>
                    <a:pt x="986" y="949"/>
                  </a:lnTo>
                  <a:lnTo>
                    <a:pt x="986" y="913"/>
                  </a:lnTo>
                  <a:lnTo>
                    <a:pt x="986" y="876"/>
                  </a:lnTo>
                  <a:cubicBezTo>
                    <a:pt x="986" y="840"/>
                    <a:pt x="950" y="794"/>
                    <a:pt x="950" y="758"/>
                  </a:cubicBezTo>
                  <a:cubicBezTo>
                    <a:pt x="950" y="721"/>
                    <a:pt x="913" y="648"/>
                    <a:pt x="877" y="612"/>
                  </a:cubicBezTo>
                  <a:cubicBezTo>
                    <a:pt x="877" y="566"/>
                    <a:pt x="831" y="530"/>
                    <a:pt x="795" y="457"/>
                  </a:cubicBezTo>
                  <a:cubicBezTo>
                    <a:pt x="758" y="384"/>
                    <a:pt x="685" y="302"/>
                    <a:pt x="649" y="192"/>
                  </a:cubicBezTo>
                  <a:cubicBezTo>
                    <a:pt x="603" y="156"/>
                    <a:pt x="567" y="110"/>
                    <a:pt x="567" y="74"/>
                  </a:cubicBezTo>
                  <a:cubicBezTo>
                    <a:pt x="530" y="74"/>
                    <a:pt x="530" y="37"/>
                    <a:pt x="494" y="1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2" name="Google Shape;6792;p79"/>
            <p:cNvSpPr/>
            <p:nvPr/>
          </p:nvSpPr>
          <p:spPr>
            <a:xfrm>
              <a:off x="1077219" y="3067039"/>
              <a:ext cx="63328" cy="65451"/>
            </a:xfrm>
            <a:custGeom>
              <a:avLst/>
              <a:gdLst/>
              <a:ahLst/>
              <a:cxnLst/>
              <a:rect l="l" t="t" r="r" b="b"/>
              <a:pathLst>
                <a:path w="1105" h="1142" extrusionOk="0">
                  <a:moveTo>
                    <a:pt x="566" y="1"/>
                  </a:moveTo>
                  <a:lnTo>
                    <a:pt x="566" y="37"/>
                  </a:lnTo>
                  <a:cubicBezTo>
                    <a:pt x="602" y="119"/>
                    <a:pt x="684" y="192"/>
                    <a:pt x="721" y="265"/>
                  </a:cubicBezTo>
                  <a:cubicBezTo>
                    <a:pt x="757" y="348"/>
                    <a:pt x="794" y="421"/>
                    <a:pt x="876" y="539"/>
                  </a:cubicBezTo>
                  <a:cubicBezTo>
                    <a:pt x="913" y="649"/>
                    <a:pt x="949" y="722"/>
                    <a:pt x="985" y="840"/>
                  </a:cubicBezTo>
                  <a:cubicBezTo>
                    <a:pt x="985" y="877"/>
                    <a:pt x="1022" y="913"/>
                    <a:pt x="1022" y="995"/>
                  </a:cubicBezTo>
                  <a:lnTo>
                    <a:pt x="1022" y="1032"/>
                  </a:lnTo>
                  <a:lnTo>
                    <a:pt x="985" y="1032"/>
                  </a:lnTo>
                  <a:lnTo>
                    <a:pt x="985" y="1068"/>
                  </a:lnTo>
                  <a:lnTo>
                    <a:pt x="794" y="1068"/>
                  </a:lnTo>
                  <a:cubicBezTo>
                    <a:pt x="648" y="1032"/>
                    <a:pt x="529" y="950"/>
                    <a:pt x="374" y="913"/>
                  </a:cubicBezTo>
                  <a:cubicBezTo>
                    <a:pt x="301" y="877"/>
                    <a:pt x="265" y="840"/>
                    <a:pt x="192" y="840"/>
                  </a:cubicBezTo>
                  <a:cubicBezTo>
                    <a:pt x="146" y="804"/>
                    <a:pt x="110" y="804"/>
                    <a:pt x="73" y="767"/>
                  </a:cubicBezTo>
                  <a:cubicBezTo>
                    <a:pt x="37" y="767"/>
                    <a:pt x="37" y="767"/>
                    <a:pt x="0" y="804"/>
                  </a:cubicBezTo>
                  <a:lnTo>
                    <a:pt x="37" y="840"/>
                  </a:lnTo>
                  <a:cubicBezTo>
                    <a:pt x="73" y="840"/>
                    <a:pt x="110" y="877"/>
                    <a:pt x="110" y="877"/>
                  </a:cubicBezTo>
                  <a:cubicBezTo>
                    <a:pt x="146" y="877"/>
                    <a:pt x="228" y="913"/>
                    <a:pt x="265" y="913"/>
                  </a:cubicBezTo>
                  <a:cubicBezTo>
                    <a:pt x="374" y="995"/>
                    <a:pt x="456" y="1032"/>
                    <a:pt x="566" y="1068"/>
                  </a:cubicBezTo>
                  <a:cubicBezTo>
                    <a:pt x="648" y="1105"/>
                    <a:pt x="684" y="1105"/>
                    <a:pt x="757" y="1105"/>
                  </a:cubicBezTo>
                  <a:cubicBezTo>
                    <a:pt x="794" y="1141"/>
                    <a:pt x="830" y="1141"/>
                    <a:pt x="876" y="1141"/>
                  </a:cubicBezTo>
                  <a:lnTo>
                    <a:pt x="985" y="1141"/>
                  </a:lnTo>
                  <a:cubicBezTo>
                    <a:pt x="985" y="1141"/>
                    <a:pt x="1022" y="1141"/>
                    <a:pt x="1022" y="1105"/>
                  </a:cubicBezTo>
                  <a:lnTo>
                    <a:pt x="1058" y="1105"/>
                  </a:lnTo>
                  <a:cubicBezTo>
                    <a:pt x="1058" y="1068"/>
                    <a:pt x="1104" y="1032"/>
                    <a:pt x="1104" y="995"/>
                  </a:cubicBezTo>
                  <a:cubicBezTo>
                    <a:pt x="1104" y="950"/>
                    <a:pt x="1058" y="913"/>
                    <a:pt x="1058" y="877"/>
                  </a:cubicBezTo>
                  <a:cubicBezTo>
                    <a:pt x="1058" y="804"/>
                    <a:pt x="1022" y="767"/>
                    <a:pt x="1022" y="722"/>
                  </a:cubicBezTo>
                  <a:cubicBezTo>
                    <a:pt x="985" y="649"/>
                    <a:pt x="985" y="612"/>
                    <a:pt x="949" y="539"/>
                  </a:cubicBezTo>
                  <a:cubicBezTo>
                    <a:pt x="913" y="457"/>
                    <a:pt x="830" y="348"/>
                    <a:pt x="794" y="229"/>
                  </a:cubicBezTo>
                  <a:cubicBezTo>
                    <a:pt x="721" y="156"/>
                    <a:pt x="684" y="83"/>
                    <a:pt x="648" y="1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3" name="Google Shape;6793;p79"/>
            <p:cNvSpPr/>
            <p:nvPr/>
          </p:nvSpPr>
          <p:spPr>
            <a:xfrm>
              <a:off x="1129489" y="3132434"/>
              <a:ext cx="56508" cy="63330"/>
            </a:xfrm>
            <a:custGeom>
              <a:avLst/>
              <a:gdLst/>
              <a:ahLst/>
              <a:cxnLst/>
              <a:rect l="l" t="t" r="r" b="b"/>
              <a:pathLst>
                <a:path w="986" h="1105" extrusionOk="0">
                  <a:moveTo>
                    <a:pt x="530" y="0"/>
                  </a:moveTo>
                  <a:lnTo>
                    <a:pt x="530" y="37"/>
                  </a:lnTo>
                  <a:cubicBezTo>
                    <a:pt x="530" y="82"/>
                    <a:pt x="566" y="155"/>
                    <a:pt x="603" y="192"/>
                  </a:cubicBezTo>
                  <a:cubicBezTo>
                    <a:pt x="721" y="347"/>
                    <a:pt x="794" y="538"/>
                    <a:pt x="831" y="721"/>
                  </a:cubicBezTo>
                  <a:cubicBezTo>
                    <a:pt x="876" y="767"/>
                    <a:pt x="876" y="803"/>
                    <a:pt x="876" y="876"/>
                  </a:cubicBezTo>
                  <a:cubicBezTo>
                    <a:pt x="913" y="912"/>
                    <a:pt x="913" y="949"/>
                    <a:pt x="913" y="1031"/>
                  </a:cubicBezTo>
                  <a:cubicBezTo>
                    <a:pt x="794" y="995"/>
                    <a:pt x="685" y="912"/>
                    <a:pt x="566" y="876"/>
                  </a:cubicBezTo>
                  <a:cubicBezTo>
                    <a:pt x="420" y="803"/>
                    <a:pt x="229" y="684"/>
                    <a:pt x="73" y="611"/>
                  </a:cubicBezTo>
                  <a:lnTo>
                    <a:pt x="1" y="611"/>
                  </a:lnTo>
                  <a:cubicBezTo>
                    <a:pt x="1" y="648"/>
                    <a:pt x="1" y="684"/>
                    <a:pt x="37" y="684"/>
                  </a:cubicBezTo>
                  <a:cubicBezTo>
                    <a:pt x="146" y="721"/>
                    <a:pt x="229" y="767"/>
                    <a:pt x="338" y="840"/>
                  </a:cubicBezTo>
                  <a:cubicBezTo>
                    <a:pt x="530" y="912"/>
                    <a:pt x="721" y="1031"/>
                    <a:pt x="913" y="1104"/>
                  </a:cubicBezTo>
                  <a:lnTo>
                    <a:pt x="949" y="1104"/>
                  </a:lnTo>
                  <a:cubicBezTo>
                    <a:pt x="986" y="1031"/>
                    <a:pt x="986" y="995"/>
                    <a:pt x="986" y="949"/>
                  </a:cubicBezTo>
                  <a:cubicBezTo>
                    <a:pt x="949" y="912"/>
                    <a:pt x="949" y="876"/>
                    <a:pt x="949" y="840"/>
                  </a:cubicBezTo>
                  <a:cubicBezTo>
                    <a:pt x="949" y="721"/>
                    <a:pt x="913" y="648"/>
                    <a:pt x="876" y="538"/>
                  </a:cubicBezTo>
                  <a:cubicBezTo>
                    <a:pt x="831" y="456"/>
                    <a:pt x="794" y="347"/>
                    <a:pt x="721" y="265"/>
                  </a:cubicBezTo>
                  <a:cubicBezTo>
                    <a:pt x="685" y="155"/>
                    <a:pt x="648" y="82"/>
                    <a:pt x="566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4" name="Google Shape;6794;p79"/>
            <p:cNvSpPr/>
            <p:nvPr/>
          </p:nvSpPr>
          <p:spPr>
            <a:xfrm>
              <a:off x="1159807" y="3250043"/>
              <a:ext cx="540147" cy="603443"/>
            </a:xfrm>
            <a:custGeom>
              <a:avLst/>
              <a:gdLst/>
              <a:ahLst/>
              <a:cxnLst/>
              <a:rect l="l" t="t" r="r" b="b"/>
              <a:pathLst>
                <a:path w="9425" h="10529" extrusionOk="0">
                  <a:moveTo>
                    <a:pt x="493" y="1"/>
                  </a:moveTo>
                  <a:cubicBezTo>
                    <a:pt x="192" y="1141"/>
                    <a:pt x="1" y="2364"/>
                    <a:pt x="1" y="3650"/>
                  </a:cubicBezTo>
                  <a:cubicBezTo>
                    <a:pt x="1" y="6387"/>
                    <a:pt x="758" y="8977"/>
                    <a:pt x="2017" y="10528"/>
                  </a:cubicBezTo>
                  <a:lnTo>
                    <a:pt x="7417" y="10528"/>
                  </a:lnTo>
                  <a:cubicBezTo>
                    <a:pt x="8667" y="8977"/>
                    <a:pt x="9424" y="6387"/>
                    <a:pt x="9424" y="3650"/>
                  </a:cubicBezTo>
                  <a:cubicBezTo>
                    <a:pt x="9424" y="2364"/>
                    <a:pt x="9242" y="1141"/>
                    <a:pt x="8932" y="1"/>
                  </a:cubicBezTo>
                  <a:close/>
                </a:path>
              </a:pathLst>
            </a:custGeom>
            <a:solidFill>
              <a:srgbClr val="FA84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5" name="Google Shape;6795;p79"/>
            <p:cNvSpPr/>
            <p:nvPr/>
          </p:nvSpPr>
          <p:spPr>
            <a:xfrm>
              <a:off x="1161928" y="3339452"/>
              <a:ext cx="535906" cy="464346"/>
            </a:xfrm>
            <a:custGeom>
              <a:avLst/>
              <a:gdLst/>
              <a:ahLst/>
              <a:cxnLst/>
              <a:rect l="l" t="t" r="r" b="b"/>
              <a:pathLst>
                <a:path w="9351" h="8102" extrusionOk="0">
                  <a:moveTo>
                    <a:pt x="4598" y="1"/>
                  </a:moveTo>
                  <a:cubicBezTo>
                    <a:pt x="4598" y="37"/>
                    <a:pt x="4561" y="37"/>
                    <a:pt x="4525" y="37"/>
                  </a:cubicBezTo>
                  <a:cubicBezTo>
                    <a:pt x="4488" y="74"/>
                    <a:pt x="4415" y="74"/>
                    <a:pt x="4370" y="119"/>
                  </a:cubicBezTo>
                  <a:cubicBezTo>
                    <a:pt x="4297" y="229"/>
                    <a:pt x="4187" y="302"/>
                    <a:pt x="4142" y="384"/>
                  </a:cubicBezTo>
                  <a:cubicBezTo>
                    <a:pt x="4105" y="420"/>
                    <a:pt x="4069" y="457"/>
                    <a:pt x="4032" y="530"/>
                  </a:cubicBezTo>
                  <a:cubicBezTo>
                    <a:pt x="4032" y="530"/>
                    <a:pt x="3996" y="576"/>
                    <a:pt x="3996" y="612"/>
                  </a:cubicBezTo>
                  <a:cubicBezTo>
                    <a:pt x="3959" y="721"/>
                    <a:pt x="3914" y="877"/>
                    <a:pt x="3877" y="986"/>
                  </a:cubicBezTo>
                  <a:cubicBezTo>
                    <a:pt x="3877" y="1068"/>
                    <a:pt x="3841" y="1105"/>
                    <a:pt x="3841" y="1178"/>
                  </a:cubicBezTo>
                  <a:cubicBezTo>
                    <a:pt x="3804" y="1214"/>
                    <a:pt x="3768" y="1296"/>
                    <a:pt x="3768" y="1333"/>
                  </a:cubicBezTo>
                  <a:cubicBezTo>
                    <a:pt x="3731" y="1369"/>
                    <a:pt x="3686" y="1406"/>
                    <a:pt x="3613" y="1442"/>
                  </a:cubicBezTo>
                  <a:cubicBezTo>
                    <a:pt x="3613" y="1488"/>
                    <a:pt x="3576" y="1488"/>
                    <a:pt x="3540" y="1524"/>
                  </a:cubicBezTo>
                  <a:cubicBezTo>
                    <a:pt x="3540" y="1524"/>
                    <a:pt x="3503" y="1561"/>
                    <a:pt x="3458" y="1561"/>
                  </a:cubicBezTo>
                  <a:cubicBezTo>
                    <a:pt x="3385" y="1597"/>
                    <a:pt x="3312" y="1597"/>
                    <a:pt x="3230" y="1597"/>
                  </a:cubicBezTo>
                  <a:lnTo>
                    <a:pt x="3047" y="1597"/>
                  </a:lnTo>
                  <a:cubicBezTo>
                    <a:pt x="2965" y="1597"/>
                    <a:pt x="2929" y="1561"/>
                    <a:pt x="2856" y="1524"/>
                  </a:cubicBezTo>
                  <a:cubicBezTo>
                    <a:pt x="2819" y="1524"/>
                    <a:pt x="2773" y="1488"/>
                    <a:pt x="2737" y="1406"/>
                  </a:cubicBezTo>
                  <a:cubicBezTo>
                    <a:pt x="2627" y="1333"/>
                    <a:pt x="2545" y="1214"/>
                    <a:pt x="2472" y="1105"/>
                  </a:cubicBezTo>
                  <a:cubicBezTo>
                    <a:pt x="2399" y="986"/>
                    <a:pt x="2363" y="877"/>
                    <a:pt x="2281" y="758"/>
                  </a:cubicBezTo>
                  <a:cubicBezTo>
                    <a:pt x="2208" y="612"/>
                    <a:pt x="2089" y="457"/>
                    <a:pt x="2016" y="347"/>
                  </a:cubicBezTo>
                  <a:cubicBezTo>
                    <a:pt x="1943" y="265"/>
                    <a:pt x="1861" y="192"/>
                    <a:pt x="1788" y="119"/>
                  </a:cubicBezTo>
                  <a:cubicBezTo>
                    <a:pt x="1752" y="74"/>
                    <a:pt x="1752" y="74"/>
                    <a:pt x="1715" y="37"/>
                  </a:cubicBezTo>
                  <a:lnTo>
                    <a:pt x="1715" y="74"/>
                  </a:lnTo>
                  <a:cubicBezTo>
                    <a:pt x="1679" y="37"/>
                    <a:pt x="1633" y="37"/>
                    <a:pt x="1633" y="37"/>
                  </a:cubicBezTo>
                  <a:lnTo>
                    <a:pt x="1524" y="37"/>
                  </a:lnTo>
                  <a:cubicBezTo>
                    <a:pt x="1487" y="74"/>
                    <a:pt x="1451" y="74"/>
                    <a:pt x="1451" y="119"/>
                  </a:cubicBezTo>
                  <a:cubicBezTo>
                    <a:pt x="1405" y="156"/>
                    <a:pt x="1369" y="192"/>
                    <a:pt x="1332" y="229"/>
                  </a:cubicBezTo>
                  <a:cubicBezTo>
                    <a:pt x="1259" y="302"/>
                    <a:pt x="1223" y="384"/>
                    <a:pt x="1177" y="457"/>
                  </a:cubicBezTo>
                  <a:cubicBezTo>
                    <a:pt x="1140" y="530"/>
                    <a:pt x="1104" y="612"/>
                    <a:pt x="1067" y="685"/>
                  </a:cubicBezTo>
                  <a:cubicBezTo>
                    <a:pt x="1031" y="804"/>
                    <a:pt x="994" y="877"/>
                    <a:pt x="949" y="986"/>
                  </a:cubicBezTo>
                  <a:cubicBezTo>
                    <a:pt x="912" y="1105"/>
                    <a:pt x="876" y="1214"/>
                    <a:pt x="839" y="1333"/>
                  </a:cubicBezTo>
                  <a:cubicBezTo>
                    <a:pt x="803" y="1406"/>
                    <a:pt x="721" y="1488"/>
                    <a:pt x="648" y="1561"/>
                  </a:cubicBezTo>
                  <a:cubicBezTo>
                    <a:pt x="611" y="1597"/>
                    <a:pt x="575" y="1597"/>
                    <a:pt x="493" y="1597"/>
                  </a:cubicBezTo>
                  <a:cubicBezTo>
                    <a:pt x="493" y="1634"/>
                    <a:pt x="456" y="1634"/>
                    <a:pt x="420" y="1634"/>
                  </a:cubicBezTo>
                  <a:cubicBezTo>
                    <a:pt x="420" y="1634"/>
                    <a:pt x="383" y="1634"/>
                    <a:pt x="347" y="1597"/>
                  </a:cubicBezTo>
                  <a:cubicBezTo>
                    <a:pt x="265" y="1597"/>
                    <a:pt x="192" y="1561"/>
                    <a:pt x="119" y="1561"/>
                  </a:cubicBezTo>
                  <a:cubicBezTo>
                    <a:pt x="82" y="1524"/>
                    <a:pt x="82" y="1524"/>
                    <a:pt x="37" y="1524"/>
                  </a:cubicBezTo>
                  <a:cubicBezTo>
                    <a:pt x="37" y="1488"/>
                    <a:pt x="0" y="1488"/>
                    <a:pt x="0" y="1488"/>
                  </a:cubicBezTo>
                  <a:lnTo>
                    <a:pt x="0" y="2090"/>
                  </a:lnTo>
                  <a:cubicBezTo>
                    <a:pt x="0" y="3951"/>
                    <a:pt x="310" y="5666"/>
                    <a:pt x="876" y="7071"/>
                  </a:cubicBezTo>
                  <a:cubicBezTo>
                    <a:pt x="912" y="7034"/>
                    <a:pt x="912" y="7034"/>
                    <a:pt x="912" y="6998"/>
                  </a:cubicBezTo>
                  <a:cubicBezTo>
                    <a:pt x="949" y="6961"/>
                    <a:pt x="1031" y="6879"/>
                    <a:pt x="1104" y="6843"/>
                  </a:cubicBezTo>
                  <a:cubicBezTo>
                    <a:pt x="1140" y="6770"/>
                    <a:pt x="1259" y="6733"/>
                    <a:pt x="1332" y="6733"/>
                  </a:cubicBezTo>
                  <a:cubicBezTo>
                    <a:pt x="1451" y="6733"/>
                    <a:pt x="1524" y="6733"/>
                    <a:pt x="1633" y="6770"/>
                  </a:cubicBezTo>
                  <a:cubicBezTo>
                    <a:pt x="1679" y="6806"/>
                    <a:pt x="1715" y="6806"/>
                    <a:pt x="1752" y="6806"/>
                  </a:cubicBezTo>
                  <a:cubicBezTo>
                    <a:pt x="1752" y="6843"/>
                    <a:pt x="1788" y="6843"/>
                    <a:pt x="1788" y="6843"/>
                  </a:cubicBezTo>
                  <a:cubicBezTo>
                    <a:pt x="1825" y="6879"/>
                    <a:pt x="1861" y="6879"/>
                    <a:pt x="1907" y="6916"/>
                  </a:cubicBezTo>
                  <a:cubicBezTo>
                    <a:pt x="1980" y="6998"/>
                    <a:pt x="2053" y="7071"/>
                    <a:pt x="2089" y="7144"/>
                  </a:cubicBezTo>
                  <a:cubicBezTo>
                    <a:pt x="2171" y="7226"/>
                    <a:pt x="2208" y="7335"/>
                    <a:pt x="2244" y="7417"/>
                  </a:cubicBezTo>
                  <a:cubicBezTo>
                    <a:pt x="2317" y="7527"/>
                    <a:pt x="2363" y="7600"/>
                    <a:pt x="2399" y="7719"/>
                  </a:cubicBezTo>
                  <a:cubicBezTo>
                    <a:pt x="2472" y="7792"/>
                    <a:pt x="2509" y="7874"/>
                    <a:pt x="2545" y="7947"/>
                  </a:cubicBezTo>
                  <a:cubicBezTo>
                    <a:pt x="2591" y="7983"/>
                    <a:pt x="2627" y="8020"/>
                    <a:pt x="2664" y="8020"/>
                  </a:cubicBezTo>
                  <a:cubicBezTo>
                    <a:pt x="2664" y="8056"/>
                    <a:pt x="2700" y="8056"/>
                    <a:pt x="2737" y="8102"/>
                  </a:cubicBezTo>
                  <a:lnTo>
                    <a:pt x="2856" y="8102"/>
                  </a:lnTo>
                  <a:cubicBezTo>
                    <a:pt x="2856" y="8102"/>
                    <a:pt x="2892" y="8102"/>
                    <a:pt x="2929" y="8056"/>
                  </a:cubicBezTo>
                  <a:cubicBezTo>
                    <a:pt x="2965" y="8056"/>
                    <a:pt x="3001" y="8020"/>
                    <a:pt x="3047" y="7983"/>
                  </a:cubicBezTo>
                  <a:cubicBezTo>
                    <a:pt x="3120" y="7947"/>
                    <a:pt x="3157" y="7910"/>
                    <a:pt x="3193" y="7874"/>
                  </a:cubicBezTo>
                  <a:cubicBezTo>
                    <a:pt x="3230" y="7828"/>
                    <a:pt x="3275" y="7792"/>
                    <a:pt x="3312" y="7755"/>
                  </a:cubicBezTo>
                  <a:lnTo>
                    <a:pt x="3312" y="7719"/>
                  </a:lnTo>
                  <a:cubicBezTo>
                    <a:pt x="3348" y="7682"/>
                    <a:pt x="3421" y="7563"/>
                    <a:pt x="3458" y="7490"/>
                  </a:cubicBezTo>
                  <a:cubicBezTo>
                    <a:pt x="3503" y="7417"/>
                    <a:pt x="3540" y="7299"/>
                    <a:pt x="3576" y="7226"/>
                  </a:cubicBezTo>
                  <a:cubicBezTo>
                    <a:pt x="3613" y="7107"/>
                    <a:pt x="3649" y="7034"/>
                    <a:pt x="3686" y="6916"/>
                  </a:cubicBezTo>
                  <a:cubicBezTo>
                    <a:pt x="3768" y="6843"/>
                    <a:pt x="3804" y="6733"/>
                    <a:pt x="3841" y="6651"/>
                  </a:cubicBezTo>
                  <a:cubicBezTo>
                    <a:pt x="3877" y="6578"/>
                    <a:pt x="3959" y="6505"/>
                    <a:pt x="4032" y="6460"/>
                  </a:cubicBezTo>
                  <a:cubicBezTo>
                    <a:pt x="4032" y="6460"/>
                    <a:pt x="4069" y="6423"/>
                    <a:pt x="4105" y="6423"/>
                  </a:cubicBezTo>
                  <a:lnTo>
                    <a:pt x="4333" y="6423"/>
                  </a:lnTo>
                  <a:cubicBezTo>
                    <a:pt x="4370" y="6460"/>
                    <a:pt x="4452" y="6505"/>
                    <a:pt x="4488" y="6505"/>
                  </a:cubicBezTo>
                  <a:cubicBezTo>
                    <a:pt x="4525" y="6542"/>
                    <a:pt x="4561" y="6578"/>
                    <a:pt x="4644" y="6651"/>
                  </a:cubicBezTo>
                  <a:cubicBezTo>
                    <a:pt x="4680" y="6688"/>
                    <a:pt x="4717" y="6733"/>
                    <a:pt x="4753" y="6770"/>
                  </a:cubicBezTo>
                  <a:cubicBezTo>
                    <a:pt x="4826" y="6843"/>
                    <a:pt x="4872" y="6961"/>
                    <a:pt x="4908" y="7071"/>
                  </a:cubicBezTo>
                  <a:cubicBezTo>
                    <a:pt x="4945" y="7144"/>
                    <a:pt x="4981" y="7262"/>
                    <a:pt x="5054" y="7335"/>
                  </a:cubicBezTo>
                  <a:cubicBezTo>
                    <a:pt x="5100" y="7454"/>
                    <a:pt x="5136" y="7600"/>
                    <a:pt x="5246" y="7719"/>
                  </a:cubicBezTo>
                  <a:cubicBezTo>
                    <a:pt x="5246" y="7755"/>
                    <a:pt x="5282" y="7755"/>
                    <a:pt x="5328" y="7792"/>
                  </a:cubicBezTo>
                  <a:lnTo>
                    <a:pt x="5364" y="7828"/>
                  </a:lnTo>
                  <a:lnTo>
                    <a:pt x="5510" y="7828"/>
                  </a:lnTo>
                  <a:cubicBezTo>
                    <a:pt x="5556" y="7828"/>
                    <a:pt x="5592" y="7828"/>
                    <a:pt x="5629" y="7792"/>
                  </a:cubicBezTo>
                  <a:cubicBezTo>
                    <a:pt x="5702" y="7755"/>
                    <a:pt x="5738" y="7719"/>
                    <a:pt x="5820" y="7682"/>
                  </a:cubicBezTo>
                  <a:cubicBezTo>
                    <a:pt x="5857" y="7646"/>
                    <a:pt x="5930" y="7600"/>
                    <a:pt x="5966" y="7563"/>
                  </a:cubicBezTo>
                  <a:cubicBezTo>
                    <a:pt x="5966" y="7527"/>
                    <a:pt x="6012" y="7490"/>
                    <a:pt x="6048" y="7454"/>
                  </a:cubicBezTo>
                  <a:cubicBezTo>
                    <a:pt x="6121" y="7372"/>
                    <a:pt x="6194" y="7226"/>
                    <a:pt x="6277" y="7107"/>
                  </a:cubicBezTo>
                  <a:cubicBezTo>
                    <a:pt x="6313" y="7034"/>
                    <a:pt x="6386" y="6916"/>
                    <a:pt x="6468" y="6806"/>
                  </a:cubicBezTo>
                  <a:cubicBezTo>
                    <a:pt x="6505" y="6733"/>
                    <a:pt x="6578" y="6615"/>
                    <a:pt x="6651" y="6542"/>
                  </a:cubicBezTo>
                  <a:cubicBezTo>
                    <a:pt x="6696" y="6505"/>
                    <a:pt x="6733" y="6460"/>
                    <a:pt x="6769" y="6423"/>
                  </a:cubicBezTo>
                  <a:cubicBezTo>
                    <a:pt x="6806" y="6387"/>
                    <a:pt x="6842" y="6387"/>
                    <a:pt x="6879" y="6350"/>
                  </a:cubicBezTo>
                  <a:cubicBezTo>
                    <a:pt x="6924" y="6314"/>
                    <a:pt x="7034" y="6314"/>
                    <a:pt x="7107" y="6314"/>
                  </a:cubicBezTo>
                  <a:cubicBezTo>
                    <a:pt x="7189" y="6314"/>
                    <a:pt x="7225" y="6314"/>
                    <a:pt x="7298" y="6350"/>
                  </a:cubicBezTo>
                  <a:cubicBezTo>
                    <a:pt x="7335" y="6350"/>
                    <a:pt x="7380" y="6387"/>
                    <a:pt x="7453" y="6423"/>
                  </a:cubicBezTo>
                  <a:cubicBezTo>
                    <a:pt x="7490" y="6460"/>
                    <a:pt x="7563" y="6505"/>
                    <a:pt x="7608" y="6542"/>
                  </a:cubicBezTo>
                  <a:cubicBezTo>
                    <a:pt x="7645" y="6578"/>
                    <a:pt x="7681" y="6615"/>
                    <a:pt x="7681" y="6615"/>
                  </a:cubicBezTo>
                  <a:cubicBezTo>
                    <a:pt x="7718" y="6651"/>
                    <a:pt x="7754" y="6688"/>
                    <a:pt x="7754" y="6733"/>
                  </a:cubicBezTo>
                  <a:cubicBezTo>
                    <a:pt x="7791" y="6770"/>
                    <a:pt x="7837" y="6843"/>
                    <a:pt x="7873" y="6916"/>
                  </a:cubicBezTo>
                  <a:cubicBezTo>
                    <a:pt x="7873" y="6998"/>
                    <a:pt x="7909" y="7071"/>
                    <a:pt x="7909" y="7144"/>
                  </a:cubicBezTo>
                  <a:cubicBezTo>
                    <a:pt x="7946" y="7299"/>
                    <a:pt x="7982" y="7454"/>
                    <a:pt x="8065" y="7600"/>
                  </a:cubicBezTo>
                  <a:cubicBezTo>
                    <a:pt x="8065" y="7646"/>
                    <a:pt x="8065" y="7682"/>
                    <a:pt x="8101" y="7719"/>
                  </a:cubicBezTo>
                  <a:cubicBezTo>
                    <a:pt x="8101" y="7755"/>
                    <a:pt x="8138" y="7755"/>
                    <a:pt x="8138" y="7792"/>
                  </a:cubicBezTo>
                  <a:cubicBezTo>
                    <a:pt x="8895" y="6277"/>
                    <a:pt x="9351" y="4298"/>
                    <a:pt x="9351" y="2090"/>
                  </a:cubicBezTo>
                  <a:lnTo>
                    <a:pt x="9351" y="1561"/>
                  </a:lnTo>
                  <a:cubicBezTo>
                    <a:pt x="9314" y="1597"/>
                    <a:pt x="9278" y="1634"/>
                    <a:pt x="9241" y="1634"/>
                  </a:cubicBezTo>
                  <a:cubicBezTo>
                    <a:pt x="9205" y="1670"/>
                    <a:pt x="9159" y="1716"/>
                    <a:pt x="9086" y="1716"/>
                  </a:cubicBezTo>
                  <a:lnTo>
                    <a:pt x="8931" y="1716"/>
                  </a:lnTo>
                  <a:cubicBezTo>
                    <a:pt x="8858" y="1716"/>
                    <a:pt x="8785" y="1716"/>
                    <a:pt x="8749" y="1670"/>
                  </a:cubicBezTo>
                  <a:cubicBezTo>
                    <a:pt x="8703" y="1670"/>
                    <a:pt x="8667" y="1634"/>
                    <a:pt x="8667" y="1634"/>
                  </a:cubicBezTo>
                  <a:cubicBezTo>
                    <a:pt x="8630" y="1634"/>
                    <a:pt x="8630" y="1597"/>
                    <a:pt x="8594" y="1597"/>
                  </a:cubicBezTo>
                  <a:cubicBezTo>
                    <a:pt x="8521" y="1524"/>
                    <a:pt x="8439" y="1442"/>
                    <a:pt x="8402" y="1333"/>
                  </a:cubicBezTo>
                  <a:cubicBezTo>
                    <a:pt x="8366" y="1260"/>
                    <a:pt x="8329" y="1141"/>
                    <a:pt x="8329" y="1032"/>
                  </a:cubicBezTo>
                  <a:cubicBezTo>
                    <a:pt x="8293" y="913"/>
                    <a:pt x="8293" y="758"/>
                    <a:pt x="8247" y="649"/>
                  </a:cubicBezTo>
                  <a:cubicBezTo>
                    <a:pt x="8247" y="530"/>
                    <a:pt x="8211" y="457"/>
                    <a:pt x="8174" y="347"/>
                  </a:cubicBezTo>
                  <a:cubicBezTo>
                    <a:pt x="8174" y="302"/>
                    <a:pt x="8138" y="265"/>
                    <a:pt x="8101" y="229"/>
                  </a:cubicBezTo>
                  <a:cubicBezTo>
                    <a:pt x="8101" y="192"/>
                    <a:pt x="8065" y="156"/>
                    <a:pt x="8019" y="156"/>
                  </a:cubicBezTo>
                  <a:cubicBezTo>
                    <a:pt x="7982" y="119"/>
                    <a:pt x="7946" y="74"/>
                    <a:pt x="7873" y="37"/>
                  </a:cubicBezTo>
                  <a:cubicBezTo>
                    <a:pt x="7837" y="37"/>
                    <a:pt x="7791" y="37"/>
                    <a:pt x="7754" y="1"/>
                  </a:cubicBezTo>
                  <a:lnTo>
                    <a:pt x="7681" y="1"/>
                  </a:lnTo>
                  <a:cubicBezTo>
                    <a:pt x="7645" y="37"/>
                    <a:pt x="7608" y="37"/>
                    <a:pt x="7563" y="37"/>
                  </a:cubicBezTo>
                  <a:cubicBezTo>
                    <a:pt x="7526" y="74"/>
                    <a:pt x="7490" y="74"/>
                    <a:pt x="7453" y="119"/>
                  </a:cubicBezTo>
                  <a:cubicBezTo>
                    <a:pt x="7380" y="192"/>
                    <a:pt x="7335" y="229"/>
                    <a:pt x="7262" y="302"/>
                  </a:cubicBezTo>
                  <a:cubicBezTo>
                    <a:pt x="7107" y="493"/>
                    <a:pt x="6997" y="721"/>
                    <a:pt x="6879" y="913"/>
                  </a:cubicBezTo>
                  <a:cubicBezTo>
                    <a:pt x="6842" y="1032"/>
                    <a:pt x="6769" y="1105"/>
                    <a:pt x="6696" y="1214"/>
                  </a:cubicBezTo>
                  <a:cubicBezTo>
                    <a:pt x="6651" y="1296"/>
                    <a:pt x="6578" y="1369"/>
                    <a:pt x="6505" y="1442"/>
                  </a:cubicBezTo>
                  <a:cubicBezTo>
                    <a:pt x="6422" y="1524"/>
                    <a:pt x="6313" y="1597"/>
                    <a:pt x="6194" y="1597"/>
                  </a:cubicBezTo>
                  <a:lnTo>
                    <a:pt x="6048" y="1597"/>
                  </a:lnTo>
                  <a:cubicBezTo>
                    <a:pt x="5966" y="1561"/>
                    <a:pt x="5930" y="1524"/>
                    <a:pt x="5857" y="1488"/>
                  </a:cubicBezTo>
                  <a:cubicBezTo>
                    <a:pt x="5784" y="1442"/>
                    <a:pt x="5738" y="1369"/>
                    <a:pt x="5665" y="1296"/>
                  </a:cubicBezTo>
                  <a:cubicBezTo>
                    <a:pt x="5592" y="1178"/>
                    <a:pt x="5510" y="1105"/>
                    <a:pt x="5474" y="986"/>
                  </a:cubicBezTo>
                  <a:cubicBezTo>
                    <a:pt x="5401" y="877"/>
                    <a:pt x="5328" y="721"/>
                    <a:pt x="5246" y="612"/>
                  </a:cubicBezTo>
                  <a:cubicBezTo>
                    <a:pt x="5173" y="493"/>
                    <a:pt x="5100" y="384"/>
                    <a:pt x="5018" y="265"/>
                  </a:cubicBezTo>
                  <a:cubicBezTo>
                    <a:pt x="4981" y="192"/>
                    <a:pt x="4945" y="156"/>
                    <a:pt x="4872" y="119"/>
                  </a:cubicBezTo>
                  <a:cubicBezTo>
                    <a:pt x="4826" y="74"/>
                    <a:pt x="4790" y="74"/>
                    <a:pt x="4790" y="37"/>
                  </a:cubicBezTo>
                  <a:cubicBezTo>
                    <a:pt x="4753" y="37"/>
                    <a:pt x="4717" y="37"/>
                    <a:pt x="4680" y="1"/>
                  </a:cubicBezTo>
                  <a:close/>
                </a:path>
              </a:pathLst>
            </a:custGeom>
            <a:solidFill>
              <a:srgbClr val="CB7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6" name="Google Shape;6796;p79"/>
            <p:cNvSpPr/>
            <p:nvPr/>
          </p:nvSpPr>
          <p:spPr>
            <a:xfrm>
              <a:off x="1390893" y="3374529"/>
              <a:ext cx="57" cy="5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FE6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7" name="Google Shape;6797;p79"/>
            <p:cNvSpPr/>
            <p:nvPr/>
          </p:nvSpPr>
          <p:spPr>
            <a:xfrm>
              <a:off x="1390893" y="3374529"/>
              <a:ext cx="57" cy="5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FE6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8" name="Google Shape;6798;p79"/>
            <p:cNvSpPr/>
            <p:nvPr/>
          </p:nvSpPr>
          <p:spPr>
            <a:xfrm>
              <a:off x="1390893" y="3374529"/>
              <a:ext cx="57" cy="5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FE6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9" name="Google Shape;6799;p79"/>
            <p:cNvSpPr/>
            <p:nvPr/>
          </p:nvSpPr>
          <p:spPr>
            <a:xfrm>
              <a:off x="1264404" y="3346273"/>
              <a:ext cx="57" cy="5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E6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0" name="Google Shape;6800;p79"/>
            <p:cNvSpPr/>
            <p:nvPr/>
          </p:nvSpPr>
          <p:spPr>
            <a:xfrm>
              <a:off x="1264404" y="3346273"/>
              <a:ext cx="57" cy="5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E6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1" name="Google Shape;6801;p79"/>
            <p:cNvSpPr/>
            <p:nvPr/>
          </p:nvSpPr>
          <p:spPr>
            <a:xfrm>
              <a:off x="1412328" y="3346273"/>
              <a:ext cx="57" cy="5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FE6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2" name="Google Shape;6802;p79"/>
            <p:cNvSpPr/>
            <p:nvPr/>
          </p:nvSpPr>
          <p:spPr>
            <a:xfrm>
              <a:off x="1412328" y="3346273"/>
              <a:ext cx="57" cy="5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FE6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3" name="Google Shape;6803;p79"/>
            <p:cNvSpPr/>
            <p:nvPr/>
          </p:nvSpPr>
          <p:spPr>
            <a:xfrm>
              <a:off x="1412328" y="3346273"/>
              <a:ext cx="57" cy="5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FE6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4" name="Google Shape;6804;p79"/>
            <p:cNvSpPr/>
            <p:nvPr/>
          </p:nvSpPr>
          <p:spPr>
            <a:xfrm>
              <a:off x="1621463" y="3348336"/>
              <a:ext cx="57" cy="5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FE6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5" name="Google Shape;6805;p79"/>
            <p:cNvSpPr/>
            <p:nvPr/>
          </p:nvSpPr>
          <p:spPr>
            <a:xfrm>
              <a:off x="1621463" y="3348336"/>
              <a:ext cx="57" cy="5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FE6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6" name="Google Shape;6806;p79"/>
            <p:cNvSpPr/>
            <p:nvPr/>
          </p:nvSpPr>
          <p:spPr>
            <a:xfrm>
              <a:off x="1578077" y="3356704"/>
              <a:ext cx="57" cy="5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FE6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7" name="Google Shape;6807;p79"/>
            <p:cNvSpPr/>
            <p:nvPr/>
          </p:nvSpPr>
          <p:spPr>
            <a:xfrm>
              <a:off x="1578077" y="3356704"/>
              <a:ext cx="57" cy="5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FE6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" name="صورة 2">
            <a:extLst>
              <a:ext uri="{FF2B5EF4-FFF2-40B4-BE49-F238E27FC236}">
                <a16:creationId xmlns:a16="http://schemas.microsoft.com/office/drawing/2014/main" id="{84F05799-D74F-4E7E-99B7-83FC4633DF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35" t="33017" r="15210" b="40840"/>
          <a:stretch/>
        </p:blipFill>
        <p:spPr>
          <a:xfrm>
            <a:off x="906718" y="1506071"/>
            <a:ext cx="7384356" cy="13447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CB7D8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EA3F7C93-649D-49D9-8DAF-AB7F1530FC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8448" y="484094"/>
            <a:ext cx="1736231" cy="868296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1F24DF98-E102-4297-9FB7-28DE01624A0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8905" b="15069"/>
          <a:stretch/>
        </p:blipFill>
        <p:spPr>
          <a:xfrm>
            <a:off x="3001136" y="476410"/>
            <a:ext cx="3095625" cy="914399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ED069057-9D5E-4818-83B7-66FE35702F5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3673"/>
          <a:stretch/>
        </p:blipFill>
        <p:spPr>
          <a:xfrm>
            <a:off x="2966038" y="2966037"/>
            <a:ext cx="1936375" cy="1698172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22F47E01-0F9E-4D3B-872D-02E8328A3E3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7021" b="12605"/>
          <a:stretch/>
        </p:blipFill>
        <p:spPr>
          <a:xfrm>
            <a:off x="5079146" y="3073612"/>
            <a:ext cx="2900882" cy="1498387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C34F6920-23A0-4403-9797-997E928255F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0505" y="468726"/>
            <a:ext cx="1600079" cy="909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8606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" name="Google Shape;6656;p78"/>
          <p:cNvSpPr/>
          <p:nvPr/>
        </p:nvSpPr>
        <p:spPr>
          <a:xfrm>
            <a:off x="2704780" y="1307197"/>
            <a:ext cx="3882405" cy="3026598"/>
          </a:xfrm>
          <a:custGeom>
            <a:avLst/>
            <a:gdLst/>
            <a:ahLst/>
            <a:cxnLst/>
            <a:rect l="l" t="t" r="r" b="b"/>
            <a:pathLst>
              <a:path w="136985" h="109230" extrusionOk="0">
                <a:moveTo>
                  <a:pt x="130648" y="5124"/>
                </a:moveTo>
                <a:lnTo>
                  <a:pt x="130648" y="75445"/>
                </a:lnTo>
                <a:lnTo>
                  <a:pt x="5722" y="75445"/>
                </a:lnTo>
                <a:lnTo>
                  <a:pt x="5722" y="5124"/>
                </a:lnTo>
                <a:close/>
                <a:moveTo>
                  <a:pt x="4219" y="1"/>
                </a:moveTo>
                <a:cubicBezTo>
                  <a:pt x="2029" y="1"/>
                  <a:pt x="1" y="1358"/>
                  <a:pt x="1" y="3622"/>
                </a:cubicBezTo>
                <a:lnTo>
                  <a:pt x="1" y="81239"/>
                </a:lnTo>
                <a:lnTo>
                  <a:pt x="1" y="88861"/>
                </a:lnTo>
                <a:lnTo>
                  <a:pt x="1" y="89314"/>
                </a:lnTo>
                <a:cubicBezTo>
                  <a:pt x="1" y="91504"/>
                  <a:pt x="2029" y="93550"/>
                  <a:pt x="4219" y="93550"/>
                </a:cubicBezTo>
                <a:lnTo>
                  <a:pt x="54769" y="93550"/>
                </a:lnTo>
                <a:cubicBezTo>
                  <a:pt x="54769" y="93550"/>
                  <a:pt x="54679" y="98602"/>
                  <a:pt x="52723" y="101915"/>
                </a:cubicBezTo>
                <a:cubicBezTo>
                  <a:pt x="52506" y="102295"/>
                  <a:pt x="52198" y="102675"/>
                  <a:pt x="51890" y="102965"/>
                </a:cubicBezTo>
                <a:cubicBezTo>
                  <a:pt x="51057" y="103870"/>
                  <a:pt x="50080" y="104776"/>
                  <a:pt x="49247" y="105536"/>
                </a:cubicBezTo>
                <a:cubicBezTo>
                  <a:pt x="47672" y="106966"/>
                  <a:pt x="46767" y="108107"/>
                  <a:pt x="48577" y="108632"/>
                </a:cubicBezTo>
                <a:cubicBezTo>
                  <a:pt x="49247" y="109012"/>
                  <a:pt x="50388" y="109229"/>
                  <a:pt x="52343" y="109229"/>
                </a:cubicBezTo>
                <a:lnTo>
                  <a:pt x="85620" y="109229"/>
                </a:lnTo>
                <a:cubicBezTo>
                  <a:pt x="88934" y="109229"/>
                  <a:pt x="90147" y="108940"/>
                  <a:pt x="90147" y="107727"/>
                </a:cubicBezTo>
                <a:cubicBezTo>
                  <a:pt x="90219" y="106821"/>
                  <a:pt x="87811" y="104776"/>
                  <a:pt x="86073" y="102965"/>
                </a:cubicBezTo>
                <a:cubicBezTo>
                  <a:pt x="85620" y="102603"/>
                  <a:pt x="85313" y="102060"/>
                  <a:pt x="85005" y="101535"/>
                </a:cubicBezTo>
                <a:lnTo>
                  <a:pt x="84552" y="101535"/>
                </a:lnTo>
                <a:cubicBezTo>
                  <a:pt x="82742" y="98221"/>
                  <a:pt x="82669" y="93550"/>
                  <a:pt x="82669" y="93550"/>
                </a:cubicBezTo>
                <a:lnTo>
                  <a:pt x="132531" y="93550"/>
                </a:lnTo>
                <a:cubicBezTo>
                  <a:pt x="134794" y="93550"/>
                  <a:pt x="136985" y="91504"/>
                  <a:pt x="136985" y="89314"/>
                </a:cubicBezTo>
                <a:lnTo>
                  <a:pt x="136985" y="88861"/>
                </a:lnTo>
                <a:lnTo>
                  <a:pt x="136985" y="81239"/>
                </a:lnTo>
                <a:lnTo>
                  <a:pt x="136985" y="3622"/>
                </a:lnTo>
                <a:cubicBezTo>
                  <a:pt x="136985" y="1358"/>
                  <a:pt x="134794" y="1"/>
                  <a:pt x="13253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657" name="Google Shape;6657;p78"/>
          <p:cNvGrpSpPr/>
          <p:nvPr/>
        </p:nvGrpSpPr>
        <p:grpSpPr>
          <a:xfrm>
            <a:off x="7713373" y="573921"/>
            <a:ext cx="959036" cy="672402"/>
            <a:chOff x="2549702" y="1511373"/>
            <a:chExt cx="959036" cy="672402"/>
          </a:xfrm>
        </p:grpSpPr>
        <p:sp>
          <p:nvSpPr>
            <p:cNvPr id="6658" name="Google Shape;6658;p78"/>
            <p:cNvSpPr/>
            <p:nvPr/>
          </p:nvSpPr>
          <p:spPr>
            <a:xfrm>
              <a:off x="2549702" y="2079402"/>
              <a:ext cx="959036" cy="104373"/>
            </a:xfrm>
            <a:custGeom>
              <a:avLst/>
              <a:gdLst/>
              <a:ahLst/>
              <a:cxnLst/>
              <a:rect l="l" t="t" r="r" b="b"/>
              <a:pathLst>
                <a:path w="12671" h="1379" extrusionOk="0">
                  <a:moveTo>
                    <a:pt x="0" y="1"/>
                  </a:moveTo>
                  <a:lnTo>
                    <a:pt x="0" y="1378"/>
                  </a:lnTo>
                  <a:lnTo>
                    <a:pt x="12671" y="1378"/>
                  </a:lnTo>
                  <a:lnTo>
                    <a:pt x="1267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9" name="Google Shape;6659;p78"/>
            <p:cNvSpPr/>
            <p:nvPr/>
          </p:nvSpPr>
          <p:spPr>
            <a:xfrm>
              <a:off x="2658315" y="1511373"/>
              <a:ext cx="155916" cy="568110"/>
            </a:xfrm>
            <a:custGeom>
              <a:avLst/>
              <a:gdLst/>
              <a:ahLst/>
              <a:cxnLst/>
              <a:rect l="l" t="t" r="r" b="b"/>
              <a:pathLst>
                <a:path w="2060" h="7506" extrusionOk="0">
                  <a:moveTo>
                    <a:pt x="0" y="1"/>
                  </a:moveTo>
                  <a:lnTo>
                    <a:pt x="0" y="7506"/>
                  </a:lnTo>
                  <a:lnTo>
                    <a:pt x="2059" y="7506"/>
                  </a:lnTo>
                  <a:lnTo>
                    <a:pt x="2059" y="1"/>
                  </a:lnTo>
                  <a:close/>
                </a:path>
              </a:pathLst>
            </a:custGeom>
            <a:solidFill>
              <a:srgbClr val="FE6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0" name="Google Shape;6660;p78"/>
            <p:cNvSpPr/>
            <p:nvPr/>
          </p:nvSpPr>
          <p:spPr>
            <a:xfrm>
              <a:off x="2924967" y="1627098"/>
              <a:ext cx="154251" cy="452384"/>
            </a:xfrm>
            <a:custGeom>
              <a:avLst/>
              <a:gdLst/>
              <a:ahLst/>
              <a:cxnLst/>
              <a:rect l="l" t="t" r="r" b="b"/>
              <a:pathLst>
                <a:path w="2038" h="5977" extrusionOk="0">
                  <a:moveTo>
                    <a:pt x="0" y="0"/>
                  </a:moveTo>
                  <a:lnTo>
                    <a:pt x="0" y="5977"/>
                  </a:lnTo>
                  <a:lnTo>
                    <a:pt x="2038" y="5977"/>
                  </a:lnTo>
                  <a:lnTo>
                    <a:pt x="2038" y="0"/>
                  </a:lnTo>
                  <a:close/>
                </a:path>
              </a:pathLst>
            </a:custGeom>
            <a:solidFill>
              <a:srgbClr val="FE6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1" name="Google Shape;6661;p78"/>
            <p:cNvSpPr/>
            <p:nvPr/>
          </p:nvSpPr>
          <p:spPr>
            <a:xfrm>
              <a:off x="3079146" y="1586303"/>
              <a:ext cx="153797" cy="493180"/>
            </a:xfrm>
            <a:custGeom>
              <a:avLst/>
              <a:gdLst/>
              <a:ahLst/>
              <a:cxnLst/>
              <a:rect l="l" t="t" r="r" b="b"/>
              <a:pathLst>
                <a:path w="2032" h="6516" extrusionOk="0">
                  <a:moveTo>
                    <a:pt x="1" y="1"/>
                  </a:moveTo>
                  <a:lnTo>
                    <a:pt x="1" y="6516"/>
                  </a:lnTo>
                  <a:lnTo>
                    <a:pt x="2031" y="6516"/>
                  </a:lnTo>
                  <a:lnTo>
                    <a:pt x="2031" y="1"/>
                  </a:lnTo>
                  <a:close/>
                </a:path>
              </a:pathLst>
            </a:custGeom>
            <a:solidFill>
              <a:srgbClr val="449B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2" name="Google Shape;6662;p78"/>
            <p:cNvSpPr/>
            <p:nvPr/>
          </p:nvSpPr>
          <p:spPr>
            <a:xfrm>
              <a:off x="3232870" y="1719890"/>
              <a:ext cx="153721" cy="359591"/>
            </a:xfrm>
            <a:custGeom>
              <a:avLst/>
              <a:gdLst/>
              <a:ahLst/>
              <a:cxnLst/>
              <a:rect l="l" t="t" r="r" b="b"/>
              <a:pathLst>
                <a:path w="2031" h="4751" extrusionOk="0">
                  <a:moveTo>
                    <a:pt x="0" y="1"/>
                  </a:moveTo>
                  <a:lnTo>
                    <a:pt x="0" y="4751"/>
                  </a:lnTo>
                  <a:lnTo>
                    <a:pt x="2031" y="4751"/>
                  </a:lnTo>
                  <a:lnTo>
                    <a:pt x="2031" y="1"/>
                  </a:lnTo>
                  <a:close/>
                </a:path>
              </a:pathLst>
            </a:custGeom>
            <a:solidFill>
              <a:srgbClr val="FA84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3" name="Google Shape;6663;p78"/>
            <p:cNvSpPr/>
            <p:nvPr/>
          </p:nvSpPr>
          <p:spPr>
            <a:xfrm>
              <a:off x="2658315" y="1570560"/>
              <a:ext cx="155916" cy="15819"/>
            </a:xfrm>
            <a:custGeom>
              <a:avLst/>
              <a:gdLst/>
              <a:ahLst/>
              <a:cxnLst/>
              <a:rect l="l" t="t" r="r" b="b"/>
              <a:pathLst>
                <a:path w="2060" h="209" extrusionOk="0">
                  <a:moveTo>
                    <a:pt x="0" y="1"/>
                  </a:moveTo>
                  <a:lnTo>
                    <a:pt x="0" y="209"/>
                  </a:lnTo>
                  <a:lnTo>
                    <a:pt x="2059" y="209"/>
                  </a:lnTo>
                  <a:lnTo>
                    <a:pt x="2059" y="1"/>
                  </a:lnTo>
                  <a:close/>
                </a:path>
              </a:pathLst>
            </a:custGeom>
            <a:solidFill>
              <a:srgbClr val="FEBF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4" name="Google Shape;6664;p78"/>
            <p:cNvSpPr/>
            <p:nvPr/>
          </p:nvSpPr>
          <p:spPr>
            <a:xfrm>
              <a:off x="2658315" y="1602046"/>
              <a:ext cx="155916" cy="15894"/>
            </a:xfrm>
            <a:custGeom>
              <a:avLst/>
              <a:gdLst/>
              <a:ahLst/>
              <a:cxnLst/>
              <a:rect l="l" t="t" r="r" b="b"/>
              <a:pathLst>
                <a:path w="2060" h="210" extrusionOk="0">
                  <a:moveTo>
                    <a:pt x="0" y="1"/>
                  </a:moveTo>
                  <a:lnTo>
                    <a:pt x="0" y="209"/>
                  </a:lnTo>
                  <a:lnTo>
                    <a:pt x="2059" y="209"/>
                  </a:lnTo>
                  <a:lnTo>
                    <a:pt x="2059" y="1"/>
                  </a:lnTo>
                  <a:close/>
                </a:path>
              </a:pathLst>
            </a:custGeom>
            <a:solidFill>
              <a:srgbClr val="FEBF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5" name="Google Shape;6665;p78"/>
            <p:cNvSpPr/>
            <p:nvPr/>
          </p:nvSpPr>
          <p:spPr>
            <a:xfrm>
              <a:off x="2658315" y="1997963"/>
              <a:ext cx="155916" cy="15819"/>
            </a:xfrm>
            <a:custGeom>
              <a:avLst/>
              <a:gdLst/>
              <a:ahLst/>
              <a:cxnLst/>
              <a:rect l="l" t="t" r="r" b="b"/>
              <a:pathLst>
                <a:path w="2060" h="209" extrusionOk="0">
                  <a:moveTo>
                    <a:pt x="0" y="0"/>
                  </a:moveTo>
                  <a:lnTo>
                    <a:pt x="0" y="208"/>
                  </a:lnTo>
                  <a:lnTo>
                    <a:pt x="2059" y="208"/>
                  </a:lnTo>
                  <a:lnTo>
                    <a:pt x="2059" y="0"/>
                  </a:lnTo>
                  <a:close/>
                </a:path>
              </a:pathLst>
            </a:custGeom>
            <a:solidFill>
              <a:srgbClr val="FEBF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6" name="Google Shape;6666;p78"/>
            <p:cNvSpPr/>
            <p:nvPr/>
          </p:nvSpPr>
          <p:spPr>
            <a:xfrm>
              <a:off x="2658315" y="2032173"/>
              <a:ext cx="155916" cy="15819"/>
            </a:xfrm>
            <a:custGeom>
              <a:avLst/>
              <a:gdLst/>
              <a:ahLst/>
              <a:cxnLst/>
              <a:rect l="l" t="t" r="r" b="b"/>
              <a:pathLst>
                <a:path w="2060" h="209" extrusionOk="0">
                  <a:moveTo>
                    <a:pt x="0" y="0"/>
                  </a:moveTo>
                  <a:lnTo>
                    <a:pt x="0" y="208"/>
                  </a:lnTo>
                  <a:lnTo>
                    <a:pt x="2059" y="208"/>
                  </a:lnTo>
                  <a:lnTo>
                    <a:pt x="2059" y="0"/>
                  </a:lnTo>
                  <a:close/>
                </a:path>
              </a:pathLst>
            </a:custGeom>
            <a:solidFill>
              <a:srgbClr val="FEBF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7" name="Google Shape;6667;p78"/>
            <p:cNvSpPr/>
            <p:nvPr/>
          </p:nvSpPr>
          <p:spPr>
            <a:xfrm>
              <a:off x="2961298" y="1719890"/>
              <a:ext cx="81591" cy="258019"/>
            </a:xfrm>
            <a:custGeom>
              <a:avLst/>
              <a:gdLst/>
              <a:ahLst/>
              <a:cxnLst/>
              <a:rect l="l" t="t" r="r" b="b"/>
              <a:pathLst>
                <a:path w="1078" h="3409" extrusionOk="0">
                  <a:moveTo>
                    <a:pt x="539" y="1"/>
                  </a:moveTo>
                  <a:cubicBezTo>
                    <a:pt x="238" y="1"/>
                    <a:pt x="1" y="776"/>
                    <a:pt x="1" y="1701"/>
                  </a:cubicBezTo>
                  <a:cubicBezTo>
                    <a:pt x="1" y="2656"/>
                    <a:pt x="238" y="3409"/>
                    <a:pt x="539" y="3409"/>
                  </a:cubicBezTo>
                  <a:cubicBezTo>
                    <a:pt x="840" y="3409"/>
                    <a:pt x="1077" y="2656"/>
                    <a:pt x="1077" y="1701"/>
                  </a:cubicBezTo>
                  <a:cubicBezTo>
                    <a:pt x="1077" y="776"/>
                    <a:pt x="840" y="1"/>
                    <a:pt x="539" y="1"/>
                  </a:cubicBezTo>
                  <a:close/>
                </a:path>
              </a:pathLst>
            </a:custGeom>
            <a:solidFill>
              <a:srgbClr val="FEBF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8" name="Google Shape;6668;p78"/>
            <p:cNvSpPr/>
            <p:nvPr/>
          </p:nvSpPr>
          <p:spPr>
            <a:xfrm>
              <a:off x="3079146" y="1986534"/>
              <a:ext cx="153797" cy="92944"/>
            </a:xfrm>
            <a:custGeom>
              <a:avLst/>
              <a:gdLst/>
              <a:ahLst/>
              <a:cxnLst/>
              <a:rect l="l" t="t" r="r" b="b"/>
              <a:pathLst>
                <a:path w="2032" h="1228" extrusionOk="0">
                  <a:moveTo>
                    <a:pt x="1" y="1"/>
                  </a:moveTo>
                  <a:lnTo>
                    <a:pt x="1" y="1228"/>
                  </a:lnTo>
                  <a:lnTo>
                    <a:pt x="2031" y="1228"/>
                  </a:lnTo>
                  <a:lnTo>
                    <a:pt x="2031" y="1"/>
                  </a:lnTo>
                  <a:close/>
                </a:path>
              </a:pathLst>
            </a:custGeom>
            <a:solidFill>
              <a:srgbClr val="FEBF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69" name="Google Shape;6669;p78"/>
          <p:cNvGrpSpPr/>
          <p:nvPr/>
        </p:nvGrpSpPr>
        <p:grpSpPr>
          <a:xfrm>
            <a:off x="897472" y="1335899"/>
            <a:ext cx="965062" cy="546201"/>
            <a:chOff x="1281673" y="1059274"/>
            <a:chExt cx="965062" cy="546201"/>
          </a:xfrm>
        </p:grpSpPr>
        <p:sp>
          <p:nvSpPr>
            <p:cNvPr id="6670" name="Google Shape;6670;p78"/>
            <p:cNvSpPr/>
            <p:nvPr/>
          </p:nvSpPr>
          <p:spPr>
            <a:xfrm>
              <a:off x="1281673" y="1501045"/>
              <a:ext cx="965062" cy="104430"/>
            </a:xfrm>
            <a:custGeom>
              <a:avLst/>
              <a:gdLst/>
              <a:ahLst/>
              <a:cxnLst/>
              <a:rect l="l" t="t" r="r" b="b"/>
              <a:pathLst>
                <a:path w="12679" h="1372" extrusionOk="0">
                  <a:moveTo>
                    <a:pt x="1" y="1"/>
                  </a:moveTo>
                  <a:lnTo>
                    <a:pt x="1" y="1371"/>
                  </a:lnTo>
                  <a:lnTo>
                    <a:pt x="12679" y="1371"/>
                  </a:lnTo>
                  <a:lnTo>
                    <a:pt x="12679" y="1"/>
                  </a:lnTo>
                  <a:close/>
                </a:path>
              </a:pathLst>
            </a:custGeom>
            <a:solidFill>
              <a:srgbClr val="CB7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1" name="Google Shape;6671;p78"/>
            <p:cNvSpPr/>
            <p:nvPr/>
          </p:nvSpPr>
          <p:spPr>
            <a:xfrm>
              <a:off x="1987271" y="1175577"/>
              <a:ext cx="157330" cy="325544"/>
            </a:xfrm>
            <a:custGeom>
              <a:avLst/>
              <a:gdLst/>
              <a:ahLst/>
              <a:cxnLst/>
              <a:rect l="l" t="t" r="r" b="b"/>
              <a:pathLst>
                <a:path w="2067" h="4277" extrusionOk="0">
                  <a:moveTo>
                    <a:pt x="1" y="1"/>
                  </a:moveTo>
                  <a:lnTo>
                    <a:pt x="1" y="4277"/>
                  </a:lnTo>
                  <a:lnTo>
                    <a:pt x="2067" y="4277"/>
                  </a:lnTo>
                  <a:lnTo>
                    <a:pt x="2067" y="1"/>
                  </a:lnTo>
                  <a:close/>
                </a:path>
              </a:pathLst>
            </a:custGeom>
            <a:solidFill>
              <a:srgbClr val="FA84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2" name="Google Shape;6672;p78"/>
            <p:cNvSpPr/>
            <p:nvPr/>
          </p:nvSpPr>
          <p:spPr>
            <a:xfrm>
              <a:off x="1721321" y="1102964"/>
              <a:ext cx="154590" cy="398158"/>
            </a:xfrm>
            <a:custGeom>
              <a:avLst/>
              <a:gdLst/>
              <a:ahLst/>
              <a:cxnLst/>
              <a:rect l="l" t="t" r="r" b="b"/>
              <a:pathLst>
                <a:path w="2031" h="5231" extrusionOk="0">
                  <a:moveTo>
                    <a:pt x="1" y="0"/>
                  </a:moveTo>
                  <a:lnTo>
                    <a:pt x="1" y="5231"/>
                  </a:lnTo>
                  <a:lnTo>
                    <a:pt x="2031" y="5231"/>
                  </a:lnTo>
                  <a:lnTo>
                    <a:pt x="2031" y="0"/>
                  </a:lnTo>
                  <a:close/>
                </a:path>
              </a:pathLst>
            </a:custGeom>
            <a:solidFill>
              <a:srgbClr val="FE6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3" name="Google Shape;6673;p78"/>
            <p:cNvSpPr/>
            <p:nvPr/>
          </p:nvSpPr>
          <p:spPr>
            <a:xfrm>
              <a:off x="1564064" y="1059274"/>
              <a:ext cx="157330" cy="441848"/>
            </a:xfrm>
            <a:custGeom>
              <a:avLst/>
              <a:gdLst/>
              <a:ahLst/>
              <a:cxnLst/>
              <a:rect l="l" t="t" r="r" b="b"/>
              <a:pathLst>
                <a:path w="2067" h="5805" extrusionOk="0">
                  <a:moveTo>
                    <a:pt x="0" y="0"/>
                  </a:moveTo>
                  <a:lnTo>
                    <a:pt x="0" y="5805"/>
                  </a:lnTo>
                  <a:lnTo>
                    <a:pt x="2067" y="5805"/>
                  </a:lnTo>
                  <a:lnTo>
                    <a:pt x="2067" y="0"/>
                  </a:lnTo>
                  <a:close/>
                </a:path>
              </a:pathLst>
            </a:custGeom>
            <a:solidFill>
              <a:srgbClr val="449B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4" name="Google Shape;6674;p78"/>
            <p:cNvSpPr/>
            <p:nvPr/>
          </p:nvSpPr>
          <p:spPr>
            <a:xfrm>
              <a:off x="1409472" y="1195824"/>
              <a:ext cx="156797" cy="305297"/>
            </a:xfrm>
            <a:custGeom>
              <a:avLst/>
              <a:gdLst/>
              <a:ahLst/>
              <a:cxnLst/>
              <a:rect l="l" t="t" r="r" b="b"/>
              <a:pathLst>
                <a:path w="2060" h="4011" extrusionOk="0">
                  <a:moveTo>
                    <a:pt x="1" y="0"/>
                  </a:moveTo>
                  <a:lnTo>
                    <a:pt x="1" y="4011"/>
                  </a:lnTo>
                  <a:lnTo>
                    <a:pt x="2060" y="4011"/>
                  </a:lnTo>
                  <a:lnTo>
                    <a:pt x="2060" y="0"/>
                  </a:lnTo>
                  <a:close/>
                </a:path>
              </a:pathLst>
            </a:custGeom>
            <a:solidFill>
              <a:srgbClr val="FA84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5" name="Google Shape;6675;p78"/>
            <p:cNvSpPr/>
            <p:nvPr/>
          </p:nvSpPr>
          <p:spPr>
            <a:xfrm>
              <a:off x="1721321" y="1102964"/>
              <a:ext cx="154590" cy="92936"/>
            </a:xfrm>
            <a:custGeom>
              <a:avLst/>
              <a:gdLst/>
              <a:ahLst/>
              <a:cxnLst/>
              <a:rect l="l" t="t" r="r" b="b"/>
              <a:pathLst>
                <a:path w="2031" h="1221" extrusionOk="0">
                  <a:moveTo>
                    <a:pt x="1" y="0"/>
                  </a:moveTo>
                  <a:lnTo>
                    <a:pt x="1" y="1220"/>
                  </a:lnTo>
                  <a:lnTo>
                    <a:pt x="2031" y="1220"/>
                  </a:lnTo>
                  <a:lnTo>
                    <a:pt x="2031" y="0"/>
                  </a:lnTo>
                  <a:close/>
                </a:path>
              </a:pathLst>
            </a:custGeom>
            <a:solidFill>
              <a:srgbClr val="FEBF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6" name="Google Shape;6676;p78"/>
            <p:cNvSpPr/>
            <p:nvPr/>
          </p:nvSpPr>
          <p:spPr>
            <a:xfrm>
              <a:off x="1987271" y="1175577"/>
              <a:ext cx="43233" cy="325544"/>
            </a:xfrm>
            <a:custGeom>
              <a:avLst/>
              <a:gdLst/>
              <a:ahLst/>
              <a:cxnLst/>
              <a:rect l="l" t="t" r="r" b="b"/>
              <a:pathLst>
                <a:path w="568" h="4277" extrusionOk="0">
                  <a:moveTo>
                    <a:pt x="1" y="1"/>
                  </a:moveTo>
                  <a:lnTo>
                    <a:pt x="1" y="4277"/>
                  </a:lnTo>
                  <a:lnTo>
                    <a:pt x="567" y="4277"/>
                  </a:lnTo>
                  <a:lnTo>
                    <a:pt x="567" y="1"/>
                  </a:lnTo>
                  <a:close/>
                </a:path>
              </a:pathLst>
            </a:custGeom>
            <a:solidFill>
              <a:srgbClr val="449B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" name="صورة 3">
            <a:extLst>
              <a:ext uri="{FF2B5EF4-FFF2-40B4-BE49-F238E27FC236}">
                <a16:creationId xmlns:a16="http://schemas.microsoft.com/office/drawing/2014/main" id="{AC8A4D38-CF10-40DE-AAF0-2FD177FD67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5845" b="20523"/>
          <a:stretch/>
        </p:blipFill>
        <p:spPr>
          <a:xfrm>
            <a:off x="2901684" y="1444598"/>
            <a:ext cx="3509682" cy="22206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6677" name="Google Shape;6677;p78"/>
          <p:cNvGrpSpPr/>
          <p:nvPr/>
        </p:nvGrpSpPr>
        <p:grpSpPr>
          <a:xfrm>
            <a:off x="6308011" y="2899498"/>
            <a:ext cx="1042521" cy="1453501"/>
            <a:chOff x="7499036" y="2522981"/>
            <a:chExt cx="1042521" cy="1453501"/>
          </a:xfrm>
        </p:grpSpPr>
        <p:sp>
          <p:nvSpPr>
            <p:cNvPr id="6678" name="Google Shape;6678;p78"/>
            <p:cNvSpPr/>
            <p:nvPr/>
          </p:nvSpPr>
          <p:spPr>
            <a:xfrm flipH="1">
              <a:off x="7955989" y="2682108"/>
              <a:ext cx="489401" cy="1084946"/>
            </a:xfrm>
            <a:custGeom>
              <a:avLst/>
              <a:gdLst/>
              <a:ahLst/>
              <a:cxnLst/>
              <a:rect l="l" t="t" r="r" b="b"/>
              <a:pathLst>
                <a:path w="5247" h="11632" extrusionOk="0">
                  <a:moveTo>
                    <a:pt x="2008" y="1"/>
                  </a:moveTo>
                  <a:lnTo>
                    <a:pt x="1971" y="37"/>
                  </a:lnTo>
                  <a:cubicBezTo>
                    <a:pt x="2053" y="265"/>
                    <a:pt x="2090" y="493"/>
                    <a:pt x="2163" y="721"/>
                  </a:cubicBezTo>
                  <a:lnTo>
                    <a:pt x="2199" y="949"/>
                  </a:lnTo>
                  <a:cubicBezTo>
                    <a:pt x="2236" y="1031"/>
                    <a:pt x="2281" y="1141"/>
                    <a:pt x="2281" y="1259"/>
                  </a:cubicBezTo>
                  <a:lnTo>
                    <a:pt x="2281" y="1332"/>
                  </a:lnTo>
                  <a:cubicBezTo>
                    <a:pt x="2236" y="1296"/>
                    <a:pt x="2236" y="1296"/>
                    <a:pt x="2199" y="1296"/>
                  </a:cubicBezTo>
                  <a:cubicBezTo>
                    <a:pt x="2163" y="1259"/>
                    <a:pt x="2126" y="1223"/>
                    <a:pt x="2090" y="1177"/>
                  </a:cubicBezTo>
                  <a:cubicBezTo>
                    <a:pt x="2008" y="1104"/>
                    <a:pt x="1935" y="995"/>
                    <a:pt x="1862" y="840"/>
                  </a:cubicBezTo>
                  <a:cubicBezTo>
                    <a:pt x="1825" y="803"/>
                    <a:pt x="1780" y="721"/>
                    <a:pt x="1743" y="648"/>
                  </a:cubicBezTo>
                  <a:cubicBezTo>
                    <a:pt x="1707" y="612"/>
                    <a:pt x="1707" y="575"/>
                    <a:pt x="1670" y="493"/>
                  </a:cubicBezTo>
                  <a:lnTo>
                    <a:pt x="1552" y="493"/>
                  </a:lnTo>
                  <a:lnTo>
                    <a:pt x="1552" y="539"/>
                  </a:lnTo>
                  <a:cubicBezTo>
                    <a:pt x="1634" y="721"/>
                    <a:pt x="1707" y="876"/>
                    <a:pt x="1825" y="1031"/>
                  </a:cubicBezTo>
                  <a:cubicBezTo>
                    <a:pt x="1898" y="1141"/>
                    <a:pt x="1935" y="1223"/>
                    <a:pt x="2008" y="1259"/>
                  </a:cubicBezTo>
                  <a:cubicBezTo>
                    <a:pt x="2053" y="1296"/>
                    <a:pt x="2090" y="1332"/>
                    <a:pt x="2126" y="1369"/>
                  </a:cubicBezTo>
                  <a:cubicBezTo>
                    <a:pt x="2199" y="1369"/>
                    <a:pt x="2236" y="1405"/>
                    <a:pt x="2281" y="1405"/>
                  </a:cubicBezTo>
                  <a:lnTo>
                    <a:pt x="2318" y="1405"/>
                  </a:lnTo>
                  <a:cubicBezTo>
                    <a:pt x="2427" y="1907"/>
                    <a:pt x="2509" y="2363"/>
                    <a:pt x="2582" y="2856"/>
                  </a:cubicBezTo>
                  <a:lnTo>
                    <a:pt x="2582" y="2929"/>
                  </a:lnTo>
                  <a:lnTo>
                    <a:pt x="2619" y="3121"/>
                  </a:lnTo>
                  <a:lnTo>
                    <a:pt x="2619" y="3157"/>
                  </a:lnTo>
                  <a:lnTo>
                    <a:pt x="2546" y="3157"/>
                  </a:lnTo>
                  <a:cubicBezTo>
                    <a:pt x="2509" y="3121"/>
                    <a:pt x="2464" y="3121"/>
                    <a:pt x="2427" y="3084"/>
                  </a:cubicBezTo>
                  <a:cubicBezTo>
                    <a:pt x="2354" y="3048"/>
                    <a:pt x="2318" y="3002"/>
                    <a:pt x="2236" y="2965"/>
                  </a:cubicBezTo>
                  <a:cubicBezTo>
                    <a:pt x="2090" y="2774"/>
                    <a:pt x="1971" y="2591"/>
                    <a:pt x="1862" y="2400"/>
                  </a:cubicBezTo>
                  <a:lnTo>
                    <a:pt x="1825" y="2363"/>
                  </a:lnTo>
                  <a:cubicBezTo>
                    <a:pt x="1780" y="2281"/>
                    <a:pt x="1743" y="2208"/>
                    <a:pt x="1707" y="2172"/>
                  </a:cubicBezTo>
                  <a:cubicBezTo>
                    <a:pt x="1707" y="2135"/>
                    <a:pt x="1670" y="2135"/>
                    <a:pt x="1634" y="2135"/>
                  </a:cubicBezTo>
                  <a:cubicBezTo>
                    <a:pt x="1597" y="2135"/>
                    <a:pt x="1597" y="2135"/>
                    <a:pt x="1597" y="2172"/>
                  </a:cubicBezTo>
                  <a:lnTo>
                    <a:pt x="1597" y="2208"/>
                  </a:lnTo>
                  <a:lnTo>
                    <a:pt x="1634" y="2245"/>
                  </a:lnTo>
                  <a:lnTo>
                    <a:pt x="1634" y="2281"/>
                  </a:lnTo>
                  <a:cubicBezTo>
                    <a:pt x="1670" y="2400"/>
                    <a:pt x="1743" y="2509"/>
                    <a:pt x="1825" y="2628"/>
                  </a:cubicBezTo>
                  <a:cubicBezTo>
                    <a:pt x="1898" y="2737"/>
                    <a:pt x="1971" y="2856"/>
                    <a:pt x="2053" y="2929"/>
                  </a:cubicBezTo>
                  <a:cubicBezTo>
                    <a:pt x="2126" y="3002"/>
                    <a:pt x="2199" y="3121"/>
                    <a:pt x="2354" y="3193"/>
                  </a:cubicBezTo>
                  <a:cubicBezTo>
                    <a:pt x="2391" y="3230"/>
                    <a:pt x="2464" y="3276"/>
                    <a:pt x="2509" y="3276"/>
                  </a:cubicBezTo>
                  <a:lnTo>
                    <a:pt x="2619" y="3276"/>
                  </a:lnTo>
                  <a:lnTo>
                    <a:pt x="2619" y="3312"/>
                  </a:lnTo>
                  <a:lnTo>
                    <a:pt x="2655" y="3312"/>
                  </a:lnTo>
                  <a:cubicBezTo>
                    <a:pt x="2655" y="3422"/>
                    <a:pt x="2655" y="3540"/>
                    <a:pt x="2692" y="3613"/>
                  </a:cubicBezTo>
                  <a:lnTo>
                    <a:pt x="2692" y="3805"/>
                  </a:lnTo>
                  <a:cubicBezTo>
                    <a:pt x="2738" y="4069"/>
                    <a:pt x="2774" y="4297"/>
                    <a:pt x="2774" y="4562"/>
                  </a:cubicBezTo>
                  <a:lnTo>
                    <a:pt x="2811" y="4598"/>
                  </a:lnTo>
                  <a:lnTo>
                    <a:pt x="2811" y="4717"/>
                  </a:lnTo>
                  <a:cubicBezTo>
                    <a:pt x="2811" y="4945"/>
                    <a:pt x="2847" y="5173"/>
                    <a:pt x="2883" y="5438"/>
                  </a:cubicBezTo>
                  <a:lnTo>
                    <a:pt x="2883" y="5474"/>
                  </a:lnTo>
                  <a:lnTo>
                    <a:pt x="2655" y="5474"/>
                  </a:lnTo>
                  <a:cubicBezTo>
                    <a:pt x="2546" y="5474"/>
                    <a:pt x="2427" y="5438"/>
                    <a:pt x="2236" y="5401"/>
                  </a:cubicBezTo>
                  <a:cubicBezTo>
                    <a:pt x="2126" y="5365"/>
                    <a:pt x="2008" y="5328"/>
                    <a:pt x="1898" y="5246"/>
                  </a:cubicBezTo>
                  <a:cubicBezTo>
                    <a:pt x="1780" y="5210"/>
                    <a:pt x="1670" y="5173"/>
                    <a:pt x="1552" y="5100"/>
                  </a:cubicBezTo>
                  <a:cubicBezTo>
                    <a:pt x="1251" y="4909"/>
                    <a:pt x="949" y="4680"/>
                    <a:pt x="685" y="4416"/>
                  </a:cubicBezTo>
                  <a:cubicBezTo>
                    <a:pt x="566" y="4334"/>
                    <a:pt x="493" y="4224"/>
                    <a:pt x="375" y="4106"/>
                  </a:cubicBezTo>
                  <a:cubicBezTo>
                    <a:pt x="375" y="4069"/>
                    <a:pt x="338" y="4033"/>
                    <a:pt x="302" y="3996"/>
                  </a:cubicBezTo>
                  <a:lnTo>
                    <a:pt x="265" y="3960"/>
                  </a:lnTo>
                  <a:lnTo>
                    <a:pt x="229" y="3878"/>
                  </a:lnTo>
                  <a:lnTo>
                    <a:pt x="147" y="3805"/>
                  </a:lnTo>
                  <a:cubicBezTo>
                    <a:pt x="110" y="3768"/>
                    <a:pt x="110" y="3768"/>
                    <a:pt x="74" y="3768"/>
                  </a:cubicBezTo>
                  <a:lnTo>
                    <a:pt x="37" y="3805"/>
                  </a:lnTo>
                  <a:lnTo>
                    <a:pt x="1" y="3841"/>
                  </a:lnTo>
                  <a:lnTo>
                    <a:pt x="37" y="3878"/>
                  </a:lnTo>
                  <a:lnTo>
                    <a:pt x="37" y="3914"/>
                  </a:lnTo>
                  <a:lnTo>
                    <a:pt x="74" y="3914"/>
                  </a:lnTo>
                  <a:lnTo>
                    <a:pt x="74" y="3960"/>
                  </a:lnTo>
                  <a:cubicBezTo>
                    <a:pt x="74" y="3960"/>
                    <a:pt x="110" y="3996"/>
                    <a:pt x="110" y="4033"/>
                  </a:cubicBezTo>
                  <a:cubicBezTo>
                    <a:pt x="147" y="4069"/>
                    <a:pt x="183" y="4106"/>
                    <a:pt x="229" y="4142"/>
                  </a:cubicBezTo>
                  <a:cubicBezTo>
                    <a:pt x="302" y="4261"/>
                    <a:pt x="375" y="4334"/>
                    <a:pt x="457" y="4452"/>
                  </a:cubicBezTo>
                  <a:cubicBezTo>
                    <a:pt x="639" y="4644"/>
                    <a:pt x="831" y="4826"/>
                    <a:pt x="1059" y="4945"/>
                  </a:cubicBezTo>
                  <a:cubicBezTo>
                    <a:pt x="1178" y="5054"/>
                    <a:pt x="1251" y="5137"/>
                    <a:pt x="1369" y="5173"/>
                  </a:cubicBezTo>
                  <a:cubicBezTo>
                    <a:pt x="1515" y="5246"/>
                    <a:pt x="1634" y="5328"/>
                    <a:pt x="1707" y="5365"/>
                  </a:cubicBezTo>
                  <a:cubicBezTo>
                    <a:pt x="1825" y="5401"/>
                    <a:pt x="1971" y="5474"/>
                    <a:pt x="2090" y="5511"/>
                  </a:cubicBezTo>
                  <a:cubicBezTo>
                    <a:pt x="2236" y="5556"/>
                    <a:pt x="2354" y="5556"/>
                    <a:pt x="2464" y="5593"/>
                  </a:cubicBezTo>
                  <a:lnTo>
                    <a:pt x="2883" y="5593"/>
                  </a:lnTo>
                  <a:cubicBezTo>
                    <a:pt x="2966" y="6240"/>
                    <a:pt x="3039" y="6961"/>
                    <a:pt x="3039" y="7755"/>
                  </a:cubicBezTo>
                  <a:lnTo>
                    <a:pt x="3002" y="7755"/>
                  </a:lnTo>
                  <a:cubicBezTo>
                    <a:pt x="2883" y="7755"/>
                    <a:pt x="2811" y="7718"/>
                    <a:pt x="2738" y="7718"/>
                  </a:cubicBezTo>
                  <a:cubicBezTo>
                    <a:pt x="2619" y="7682"/>
                    <a:pt x="2509" y="7645"/>
                    <a:pt x="2391" y="7563"/>
                  </a:cubicBezTo>
                  <a:cubicBezTo>
                    <a:pt x="2163" y="7454"/>
                    <a:pt x="1971" y="7262"/>
                    <a:pt x="1743" y="7034"/>
                  </a:cubicBezTo>
                  <a:cubicBezTo>
                    <a:pt x="1597" y="6925"/>
                    <a:pt x="1442" y="6733"/>
                    <a:pt x="1287" y="6541"/>
                  </a:cubicBezTo>
                  <a:cubicBezTo>
                    <a:pt x="1214" y="6469"/>
                    <a:pt x="1178" y="6386"/>
                    <a:pt x="1095" y="6313"/>
                  </a:cubicBezTo>
                  <a:lnTo>
                    <a:pt x="1059" y="6277"/>
                  </a:lnTo>
                  <a:cubicBezTo>
                    <a:pt x="1022" y="6240"/>
                    <a:pt x="986" y="6158"/>
                    <a:pt x="949" y="6122"/>
                  </a:cubicBezTo>
                  <a:cubicBezTo>
                    <a:pt x="949" y="6085"/>
                    <a:pt x="913" y="6085"/>
                    <a:pt x="867" y="6085"/>
                  </a:cubicBezTo>
                  <a:lnTo>
                    <a:pt x="831" y="6122"/>
                  </a:lnTo>
                  <a:lnTo>
                    <a:pt x="831" y="6158"/>
                  </a:lnTo>
                  <a:lnTo>
                    <a:pt x="831" y="6195"/>
                  </a:lnTo>
                  <a:lnTo>
                    <a:pt x="867" y="6240"/>
                  </a:lnTo>
                  <a:cubicBezTo>
                    <a:pt x="913" y="6313"/>
                    <a:pt x="949" y="6350"/>
                    <a:pt x="986" y="6386"/>
                  </a:cubicBezTo>
                  <a:cubicBezTo>
                    <a:pt x="1022" y="6469"/>
                    <a:pt x="1095" y="6541"/>
                    <a:pt x="1178" y="6614"/>
                  </a:cubicBezTo>
                  <a:cubicBezTo>
                    <a:pt x="1324" y="6806"/>
                    <a:pt x="1442" y="6961"/>
                    <a:pt x="1597" y="7107"/>
                  </a:cubicBezTo>
                  <a:cubicBezTo>
                    <a:pt x="1862" y="7381"/>
                    <a:pt x="2090" y="7563"/>
                    <a:pt x="2354" y="7682"/>
                  </a:cubicBezTo>
                  <a:cubicBezTo>
                    <a:pt x="2464" y="7755"/>
                    <a:pt x="2619" y="7791"/>
                    <a:pt x="2738" y="7837"/>
                  </a:cubicBezTo>
                  <a:cubicBezTo>
                    <a:pt x="2811" y="7837"/>
                    <a:pt x="2883" y="7873"/>
                    <a:pt x="2966" y="7873"/>
                  </a:cubicBezTo>
                  <a:lnTo>
                    <a:pt x="3039" y="7873"/>
                  </a:lnTo>
                  <a:cubicBezTo>
                    <a:pt x="3039" y="8293"/>
                    <a:pt x="3039" y="8704"/>
                    <a:pt x="3002" y="9123"/>
                  </a:cubicBezTo>
                  <a:cubicBezTo>
                    <a:pt x="3002" y="9433"/>
                    <a:pt x="2966" y="9661"/>
                    <a:pt x="2920" y="9889"/>
                  </a:cubicBezTo>
                  <a:cubicBezTo>
                    <a:pt x="2847" y="9889"/>
                    <a:pt x="2774" y="9844"/>
                    <a:pt x="2655" y="9844"/>
                  </a:cubicBezTo>
                  <a:cubicBezTo>
                    <a:pt x="2546" y="9807"/>
                    <a:pt x="2427" y="9771"/>
                    <a:pt x="2318" y="9698"/>
                  </a:cubicBezTo>
                  <a:cubicBezTo>
                    <a:pt x="2281" y="9661"/>
                    <a:pt x="2236" y="9661"/>
                    <a:pt x="2199" y="9616"/>
                  </a:cubicBezTo>
                  <a:cubicBezTo>
                    <a:pt x="2008" y="9506"/>
                    <a:pt x="1780" y="9351"/>
                    <a:pt x="1552" y="9160"/>
                  </a:cubicBezTo>
                  <a:cubicBezTo>
                    <a:pt x="1369" y="9014"/>
                    <a:pt x="1178" y="8822"/>
                    <a:pt x="986" y="8631"/>
                  </a:cubicBezTo>
                  <a:lnTo>
                    <a:pt x="913" y="8558"/>
                  </a:lnTo>
                  <a:cubicBezTo>
                    <a:pt x="867" y="8521"/>
                    <a:pt x="867" y="8521"/>
                    <a:pt x="831" y="8475"/>
                  </a:cubicBezTo>
                  <a:lnTo>
                    <a:pt x="794" y="8439"/>
                  </a:lnTo>
                  <a:lnTo>
                    <a:pt x="758" y="8403"/>
                  </a:lnTo>
                  <a:lnTo>
                    <a:pt x="685" y="8330"/>
                  </a:lnTo>
                  <a:lnTo>
                    <a:pt x="639" y="8293"/>
                  </a:lnTo>
                  <a:cubicBezTo>
                    <a:pt x="639" y="8293"/>
                    <a:pt x="603" y="8293"/>
                    <a:pt x="603" y="8247"/>
                  </a:cubicBezTo>
                  <a:lnTo>
                    <a:pt x="493" y="8247"/>
                  </a:lnTo>
                  <a:lnTo>
                    <a:pt x="493" y="8293"/>
                  </a:lnTo>
                  <a:lnTo>
                    <a:pt x="493" y="8330"/>
                  </a:lnTo>
                  <a:cubicBezTo>
                    <a:pt x="530" y="8366"/>
                    <a:pt x="530" y="8366"/>
                    <a:pt x="566" y="8403"/>
                  </a:cubicBezTo>
                  <a:lnTo>
                    <a:pt x="566" y="8439"/>
                  </a:lnTo>
                  <a:lnTo>
                    <a:pt x="685" y="8521"/>
                  </a:lnTo>
                  <a:cubicBezTo>
                    <a:pt x="758" y="8594"/>
                    <a:pt x="794" y="8667"/>
                    <a:pt x="867" y="8749"/>
                  </a:cubicBezTo>
                  <a:cubicBezTo>
                    <a:pt x="1022" y="8895"/>
                    <a:pt x="1178" y="9050"/>
                    <a:pt x="1324" y="9205"/>
                  </a:cubicBezTo>
                  <a:cubicBezTo>
                    <a:pt x="1552" y="9351"/>
                    <a:pt x="1707" y="9506"/>
                    <a:pt x="1862" y="9616"/>
                  </a:cubicBezTo>
                  <a:cubicBezTo>
                    <a:pt x="2090" y="9734"/>
                    <a:pt x="2281" y="9844"/>
                    <a:pt x="2427" y="9889"/>
                  </a:cubicBezTo>
                  <a:cubicBezTo>
                    <a:pt x="2582" y="9962"/>
                    <a:pt x="2738" y="9999"/>
                    <a:pt x="2883" y="9999"/>
                  </a:cubicBezTo>
                  <a:lnTo>
                    <a:pt x="2920" y="10035"/>
                  </a:lnTo>
                  <a:cubicBezTo>
                    <a:pt x="2883" y="10154"/>
                    <a:pt x="2883" y="10264"/>
                    <a:pt x="2847" y="10382"/>
                  </a:cubicBezTo>
                  <a:cubicBezTo>
                    <a:pt x="2811" y="10610"/>
                    <a:pt x="2774" y="10756"/>
                    <a:pt x="2738" y="10911"/>
                  </a:cubicBezTo>
                  <a:lnTo>
                    <a:pt x="2692" y="10911"/>
                  </a:lnTo>
                  <a:cubicBezTo>
                    <a:pt x="2738" y="10911"/>
                    <a:pt x="2774" y="10911"/>
                    <a:pt x="2811" y="10948"/>
                  </a:cubicBezTo>
                  <a:cubicBezTo>
                    <a:pt x="2774" y="10984"/>
                    <a:pt x="2738" y="11066"/>
                    <a:pt x="2692" y="11139"/>
                  </a:cubicBezTo>
                  <a:cubicBezTo>
                    <a:pt x="2655" y="11258"/>
                    <a:pt x="2619" y="11404"/>
                    <a:pt x="2582" y="11522"/>
                  </a:cubicBezTo>
                  <a:cubicBezTo>
                    <a:pt x="2582" y="11559"/>
                    <a:pt x="2582" y="11559"/>
                    <a:pt x="2619" y="11595"/>
                  </a:cubicBezTo>
                  <a:cubicBezTo>
                    <a:pt x="2619" y="11595"/>
                    <a:pt x="2655" y="11632"/>
                    <a:pt x="2692" y="11632"/>
                  </a:cubicBezTo>
                  <a:cubicBezTo>
                    <a:pt x="2738" y="11632"/>
                    <a:pt x="2738" y="11632"/>
                    <a:pt x="2774" y="11595"/>
                  </a:cubicBezTo>
                  <a:lnTo>
                    <a:pt x="2811" y="11559"/>
                  </a:lnTo>
                  <a:cubicBezTo>
                    <a:pt x="2811" y="11486"/>
                    <a:pt x="2847" y="11367"/>
                    <a:pt x="2847" y="11294"/>
                  </a:cubicBezTo>
                  <a:cubicBezTo>
                    <a:pt x="2883" y="11212"/>
                    <a:pt x="2920" y="11139"/>
                    <a:pt x="3002" y="11066"/>
                  </a:cubicBezTo>
                  <a:lnTo>
                    <a:pt x="2966" y="11066"/>
                  </a:lnTo>
                  <a:cubicBezTo>
                    <a:pt x="3002" y="10984"/>
                    <a:pt x="3039" y="10911"/>
                    <a:pt x="3039" y="10838"/>
                  </a:cubicBezTo>
                  <a:cubicBezTo>
                    <a:pt x="3112" y="10574"/>
                    <a:pt x="3148" y="10300"/>
                    <a:pt x="3230" y="9999"/>
                  </a:cubicBezTo>
                  <a:lnTo>
                    <a:pt x="3267" y="9999"/>
                  </a:lnTo>
                  <a:cubicBezTo>
                    <a:pt x="3422" y="9962"/>
                    <a:pt x="3531" y="9926"/>
                    <a:pt x="3686" y="9844"/>
                  </a:cubicBezTo>
                  <a:cubicBezTo>
                    <a:pt x="3796" y="9771"/>
                    <a:pt x="3914" y="9661"/>
                    <a:pt x="4024" y="9579"/>
                  </a:cubicBezTo>
                  <a:cubicBezTo>
                    <a:pt x="4252" y="9388"/>
                    <a:pt x="4480" y="9205"/>
                    <a:pt x="4708" y="8895"/>
                  </a:cubicBezTo>
                  <a:cubicBezTo>
                    <a:pt x="4827" y="8786"/>
                    <a:pt x="4936" y="8667"/>
                    <a:pt x="5055" y="8521"/>
                  </a:cubicBezTo>
                  <a:cubicBezTo>
                    <a:pt x="5128" y="8439"/>
                    <a:pt x="5164" y="8366"/>
                    <a:pt x="5246" y="8293"/>
                  </a:cubicBezTo>
                  <a:lnTo>
                    <a:pt x="5246" y="8247"/>
                  </a:lnTo>
                  <a:lnTo>
                    <a:pt x="5201" y="8247"/>
                  </a:lnTo>
                  <a:lnTo>
                    <a:pt x="5055" y="8439"/>
                  </a:lnTo>
                  <a:cubicBezTo>
                    <a:pt x="4936" y="8558"/>
                    <a:pt x="4827" y="8704"/>
                    <a:pt x="4708" y="8822"/>
                  </a:cubicBezTo>
                  <a:cubicBezTo>
                    <a:pt x="4480" y="9087"/>
                    <a:pt x="4288" y="9278"/>
                    <a:pt x="4106" y="9433"/>
                  </a:cubicBezTo>
                  <a:cubicBezTo>
                    <a:pt x="3914" y="9579"/>
                    <a:pt x="3759" y="9698"/>
                    <a:pt x="3568" y="9771"/>
                  </a:cubicBezTo>
                  <a:cubicBezTo>
                    <a:pt x="3458" y="9807"/>
                    <a:pt x="3376" y="9844"/>
                    <a:pt x="3267" y="9889"/>
                  </a:cubicBezTo>
                  <a:lnTo>
                    <a:pt x="3230" y="9889"/>
                  </a:lnTo>
                  <a:cubicBezTo>
                    <a:pt x="3267" y="9506"/>
                    <a:pt x="3303" y="9087"/>
                    <a:pt x="3340" y="8631"/>
                  </a:cubicBezTo>
                  <a:lnTo>
                    <a:pt x="3340" y="7755"/>
                  </a:lnTo>
                  <a:cubicBezTo>
                    <a:pt x="3376" y="7718"/>
                    <a:pt x="3422" y="7718"/>
                    <a:pt x="3495" y="7682"/>
                  </a:cubicBezTo>
                  <a:cubicBezTo>
                    <a:pt x="3604" y="7563"/>
                    <a:pt x="3723" y="7490"/>
                    <a:pt x="3832" y="7381"/>
                  </a:cubicBezTo>
                  <a:cubicBezTo>
                    <a:pt x="3914" y="7226"/>
                    <a:pt x="4024" y="7107"/>
                    <a:pt x="4060" y="6998"/>
                  </a:cubicBezTo>
                  <a:cubicBezTo>
                    <a:pt x="4142" y="6879"/>
                    <a:pt x="4179" y="6770"/>
                    <a:pt x="4215" y="6697"/>
                  </a:cubicBezTo>
                  <a:lnTo>
                    <a:pt x="4215" y="6651"/>
                  </a:lnTo>
                  <a:lnTo>
                    <a:pt x="4179" y="6651"/>
                  </a:lnTo>
                  <a:cubicBezTo>
                    <a:pt x="4142" y="6697"/>
                    <a:pt x="4142" y="6733"/>
                    <a:pt x="4142" y="6770"/>
                  </a:cubicBezTo>
                  <a:cubicBezTo>
                    <a:pt x="4106" y="6879"/>
                    <a:pt x="4024" y="6998"/>
                    <a:pt x="3914" y="7107"/>
                  </a:cubicBezTo>
                  <a:cubicBezTo>
                    <a:pt x="3832" y="7262"/>
                    <a:pt x="3686" y="7417"/>
                    <a:pt x="3568" y="7490"/>
                  </a:cubicBezTo>
                  <a:cubicBezTo>
                    <a:pt x="3495" y="7563"/>
                    <a:pt x="3422" y="7609"/>
                    <a:pt x="3340" y="7645"/>
                  </a:cubicBezTo>
                  <a:lnTo>
                    <a:pt x="3303" y="7645"/>
                  </a:lnTo>
                  <a:cubicBezTo>
                    <a:pt x="3303" y="7262"/>
                    <a:pt x="3267" y="6879"/>
                    <a:pt x="3230" y="6423"/>
                  </a:cubicBezTo>
                  <a:cubicBezTo>
                    <a:pt x="3194" y="6122"/>
                    <a:pt x="3194" y="5857"/>
                    <a:pt x="3148" y="5593"/>
                  </a:cubicBezTo>
                  <a:lnTo>
                    <a:pt x="3148" y="5511"/>
                  </a:lnTo>
                  <a:cubicBezTo>
                    <a:pt x="3194" y="5511"/>
                    <a:pt x="3230" y="5474"/>
                    <a:pt x="3267" y="5474"/>
                  </a:cubicBezTo>
                  <a:cubicBezTo>
                    <a:pt x="3376" y="5401"/>
                    <a:pt x="3495" y="5328"/>
                    <a:pt x="3604" y="5246"/>
                  </a:cubicBezTo>
                  <a:cubicBezTo>
                    <a:pt x="3723" y="5137"/>
                    <a:pt x="3832" y="5054"/>
                    <a:pt x="3914" y="4945"/>
                  </a:cubicBezTo>
                  <a:cubicBezTo>
                    <a:pt x="4106" y="4753"/>
                    <a:pt x="4252" y="4562"/>
                    <a:pt x="4407" y="4261"/>
                  </a:cubicBezTo>
                  <a:cubicBezTo>
                    <a:pt x="4480" y="4188"/>
                    <a:pt x="4516" y="4106"/>
                    <a:pt x="4562" y="4069"/>
                  </a:cubicBezTo>
                  <a:lnTo>
                    <a:pt x="4562" y="4033"/>
                  </a:lnTo>
                  <a:lnTo>
                    <a:pt x="4599" y="3996"/>
                  </a:lnTo>
                  <a:lnTo>
                    <a:pt x="4599" y="3960"/>
                  </a:lnTo>
                  <a:cubicBezTo>
                    <a:pt x="4672" y="3841"/>
                    <a:pt x="4745" y="3732"/>
                    <a:pt x="4827" y="3577"/>
                  </a:cubicBezTo>
                  <a:lnTo>
                    <a:pt x="4790" y="3540"/>
                  </a:lnTo>
                  <a:lnTo>
                    <a:pt x="4790" y="3577"/>
                  </a:lnTo>
                  <a:cubicBezTo>
                    <a:pt x="4708" y="3650"/>
                    <a:pt x="4672" y="3768"/>
                    <a:pt x="4599" y="3841"/>
                  </a:cubicBezTo>
                  <a:cubicBezTo>
                    <a:pt x="4562" y="3914"/>
                    <a:pt x="4516" y="3960"/>
                    <a:pt x="4480" y="4033"/>
                  </a:cubicBezTo>
                  <a:cubicBezTo>
                    <a:pt x="4370" y="4224"/>
                    <a:pt x="4252" y="4370"/>
                    <a:pt x="4179" y="4525"/>
                  </a:cubicBezTo>
                  <a:cubicBezTo>
                    <a:pt x="3987" y="4790"/>
                    <a:pt x="3796" y="4982"/>
                    <a:pt x="3650" y="5100"/>
                  </a:cubicBezTo>
                  <a:cubicBezTo>
                    <a:pt x="3568" y="5173"/>
                    <a:pt x="3495" y="5210"/>
                    <a:pt x="3458" y="5246"/>
                  </a:cubicBezTo>
                  <a:cubicBezTo>
                    <a:pt x="3376" y="5283"/>
                    <a:pt x="3303" y="5328"/>
                    <a:pt x="3267" y="5365"/>
                  </a:cubicBezTo>
                  <a:cubicBezTo>
                    <a:pt x="3230" y="5365"/>
                    <a:pt x="3148" y="5401"/>
                    <a:pt x="3112" y="5401"/>
                  </a:cubicBezTo>
                  <a:lnTo>
                    <a:pt x="3112" y="5328"/>
                  </a:lnTo>
                  <a:lnTo>
                    <a:pt x="3075" y="5210"/>
                  </a:lnTo>
                  <a:cubicBezTo>
                    <a:pt x="3039" y="4872"/>
                    <a:pt x="3002" y="4562"/>
                    <a:pt x="2966" y="4224"/>
                  </a:cubicBezTo>
                  <a:cubicBezTo>
                    <a:pt x="2920" y="4033"/>
                    <a:pt x="2920" y="3805"/>
                    <a:pt x="2883" y="3613"/>
                  </a:cubicBezTo>
                  <a:cubicBezTo>
                    <a:pt x="2847" y="3504"/>
                    <a:pt x="2847" y="3349"/>
                    <a:pt x="2811" y="3230"/>
                  </a:cubicBezTo>
                  <a:cubicBezTo>
                    <a:pt x="2883" y="3193"/>
                    <a:pt x="2920" y="3157"/>
                    <a:pt x="2966" y="3121"/>
                  </a:cubicBezTo>
                  <a:cubicBezTo>
                    <a:pt x="3039" y="3048"/>
                    <a:pt x="3112" y="2929"/>
                    <a:pt x="3148" y="2819"/>
                  </a:cubicBezTo>
                  <a:cubicBezTo>
                    <a:pt x="3194" y="2737"/>
                    <a:pt x="3230" y="2628"/>
                    <a:pt x="3267" y="2473"/>
                  </a:cubicBezTo>
                  <a:lnTo>
                    <a:pt x="3303" y="2363"/>
                  </a:lnTo>
                  <a:cubicBezTo>
                    <a:pt x="3340" y="2281"/>
                    <a:pt x="3340" y="2245"/>
                    <a:pt x="3376" y="2172"/>
                  </a:cubicBezTo>
                  <a:lnTo>
                    <a:pt x="3376" y="2135"/>
                  </a:lnTo>
                  <a:lnTo>
                    <a:pt x="3376" y="2090"/>
                  </a:lnTo>
                  <a:lnTo>
                    <a:pt x="3340" y="2090"/>
                  </a:lnTo>
                  <a:lnTo>
                    <a:pt x="3303" y="2135"/>
                  </a:lnTo>
                  <a:cubicBezTo>
                    <a:pt x="3303" y="2172"/>
                    <a:pt x="3267" y="2245"/>
                    <a:pt x="3267" y="2281"/>
                  </a:cubicBezTo>
                  <a:lnTo>
                    <a:pt x="3267" y="2318"/>
                  </a:lnTo>
                  <a:cubicBezTo>
                    <a:pt x="3230" y="2400"/>
                    <a:pt x="3194" y="2473"/>
                    <a:pt x="3148" y="2546"/>
                  </a:cubicBezTo>
                  <a:cubicBezTo>
                    <a:pt x="3112" y="2701"/>
                    <a:pt x="3075" y="2819"/>
                    <a:pt x="2966" y="2965"/>
                  </a:cubicBezTo>
                  <a:cubicBezTo>
                    <a:pt x="2920" y="3002"/>
                    <a:pt x="2883" y="3048"/>
                    <a:pt x="2847" y="3084"/>
                  </a:cubicBezTo>
                  <a:lnTo>
                    <a:pt x="2811" y="3121"/>
                  </a:lnTo>
                  <a:lnTo>
                    <a:pt x="2774" y="3121"/>
                  </a:lnTo>
                  <a:lnTo>
                    <a:pt x="2774" y="2965"/>
                  </a:lnTo>
                  <a:cubicBezTo>
                    <a:pt x="2692" y="2628"/>
                    <a:pt x="2619" y="2208"/>
                    <a:pt x="2509" y="1752"/>
                  </a:cubicBezTo>
                  <a:lnTo>
                    <a:pt x="2464" y="1597"/>
                  </a:lnTo>
                  <a:lnTo>
                    <a:pt x="2427" y="1405"/>
                  </a:lnTo>
                  <a:lnTo>
                    <a:pt x="2464" y="1369"/>
                  </a:lnTo>
                  <a:lnTo>
                    <a:pt x="2509" y="1369"/>
                  </a:lnTo>
                  <a:cubicBezTo>
                    <a:pt x="2546" y="1332"/>
                    <a:pt x="2546" y="1296"/>
                    <a:pt x="2582" y="1259"/>
                  </a:cubicBezTo>
                  <a:cubicBezTo>
                    <a:pt x="2619" y="1223"/>
                    <a:pt x="2619" y="1177"/>
                    <a:pt x="2655" y="1104"/>
                  </a:cubicBezTo>
                  <a:cubicBezTo>
                    <a:pt x="2692" y="1031"/>
                    <a:pt x="2738" y="913"/>
                    <a:pt x="2774" y="803"/>
                  </a:cubicBezTo>
                  <a:lnTo>
                    <a:pt x="2774" y="721"/>
                  </a:lnTo>
                  <a:cubicBezTo>
                    <a:pt x="2811" y="648"/>
                    <a:pt x="2811" y="612"/>
                    <a:pt x="2847" y="539"/>
                  </a:cubicBezTo>
                  <a:lnTo>
                    <a:pt x="2774" y="539"/>
                  </a:lnTo>
                  <a:cubicBezTo>
                    <a:pt x="2738" y="612"/>
                    <a:pt x="2738" y="648"/>
                    <a:pt x="2738" y="685"/>
                  </a:cubicBezTo>
                  <a:lnTo>
                    <a:pt x="2692" y="721"/>
                  </a:lnTo>
                  <a:cubicBezTo>
                    <a:pt x="2692" y="803"/>
                    <a:pt x="2655" y="913"/>
                    <a:pt x="2619" y="995"/>
                  </a:cubicBezTo>
                  <a:cubicBezTo>
                    <a:pt x="2582" y="1104"/>
                    <a:pt x="2546" y="1177"/>
                    <a:pt x="2509" y="1223"/>
                  </a:cubicBezTo>
                  <a:cubicBezTo>
                    <a:pt x="2509" y="1259"/>
                    <a:pt x="2464" y="1259"/>
                    <a:pt x="2464" y="1296"/>
                  </a:cubicBezTo>
                  <a:cubicBezTo>
                    <a:pt x="2427" y="1296"/>
                    <a:pt x="2427" y="1296"/>
                    <a:pt x="2391" y="1332"/>
                  </a:cubicBezTo>
                  <a:cubicBezTo>
                    <a:pt x="2354" y="1177"/>
                    <a:pt x="2318" y="1031"/>
                    <a:pt x="2281" y="876"/>
                  </a:cubicBezTo>
                  <a:cubicBezTo>
                    <a:pt x="2236" y="648"/>
                    <a:pt x="2163" y="457"/>
                    <a:pt x="2090" y="229"/>
                  </a:cubicBezTo>
                  <a:lnTo>
                    <a:pt x="2053" y="37"/>
                  </a:lnTo>
                  <a:lnTo>
                    <a:pt x="2008" y="1"/>
                  </a:lnTo>
                  <a:close/>
                </a:path>
              </a:pathLst>
            </a:custGeom>
            <a:solidFill>
              <a:srgbClr val="006B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9" name="Google Shape;6679;p78"/>
            <p:cNvSpPr/>
            <p:nvPr/>
          </p:nvSpPr>
          <p:spPr>
            <a:xfrm flipH="1">
              <a:off x="8133853" y="2682108"/>
              <a:ext cx="127690" cy="1102854"/>
            </a:xfrm>
            <a:custGeom>
              <a:avLst/>
              <a:gdLst/>
              <a:ahLst/>
              <a:cxnLst/>
              <a:rect l="l" t="t" r="r" b="b"/>
              <a:pathLst>
                <a:path w="1369" h="11824" extrusionOk="0">
                  <a:moveTo>
                    <a:pt x="37" y="1"/>
                  </a:moveTo>
                  <a:lnTo>
                    <a:pt x="0" y="37"/>
                  </a:lnTo>
                  <a:cubicBezTo>
                    <a:pt x="82" y="265"/>
                    <a:pt x="119" y="493"/>
                    <a:pt x="192" y="721"/>
                  </a:cubicBezTo>
                  <a:lnTo>
                    <a:pt x="228" y="949"/>
                  </a:lnTo>
                  <a:cubicBezTo>
                    <a:pt x="265" y="1031"/>
                    <a:pt x="265" y="1104"/>
                    <a:pt x="310" y="1223"/>
                  </a:cubicBezTo>
                  <a:cubicBezTo>
                    <a:pt x="310" y="1296"/>
                    <a:pt x="347" y="1332"/>
                    <a:pt x="347" y="1405"/>
                  </a:cubicBezTo>
                  <a:cubicBezTo>
                    <a:pt x="456" y="1907"/>
                    <a:pt x="538" y="2363"/>
                    <a:pt x="611" y="2856"/>
                  </a:cubicBezTo>
                  <a:lnTo>
                    <a:pt x="611" y="2929"/>
                  </a:lnTo>
                  <a:lnTo>
                    <a:pt x="648" y="3121"/>
                  </a:lnTo>
                  <a:lnTo>
                    <a:pt x="648" y="3276"/>
                  </a:lnTo>
                  <a:lnTo>
                    <a:pt x="648" y="3312"/>
                  </a:lnTo>
                  <a:lnTo>
                    <a:pt x="684" y="3312"/>
                  </a:lnTo>
                  <a:cubicBezTo>
                    <a:pt x="684" y="3422"/>
                    <a:pt x="684" y="3540"/>
                    <a:pt x="721" y="3613"/>
                  </a:cubicBezTo>
                  <a:lnTo>
                    <a:pt x="721" y="3805"/>
                  </a:lnTo>
                  <a:cubicBezTo>
                    <a:pt x="767" y="4069"/>
                    <a:pt x="803" y="4297"/>
                    <a:pt x="803" y="4562"/>
                  </a:cubicBezTo>
                  <a:lnTo>
                    <a:pt x="840" y="4598"/>
                  </a:lnTo>
                  <a:lnTo>
                    <a:pt x="840" y="4717"/>
                  </a:lnTo>
                  <a:cubicBezTo>
                    <a:pt x="840" y="4945"/>
                    <a:pt x="876" y="5173"/>
                    <a:pt x="912" y="5438"/>
                  </a:cubicBezTo>
                  <a:lnTo>
                    <a:pt x="912" y="5593"/>
                  </a:lnTo>
                  <a:cubicBezTo>
                    <a:pt x="995" y="6240"/>
                    <a:pt x="1068" y="6961"/>
                    <a:pt x="1068" y="7755"/>
                  </a:cubicBezTo>
                  <a:lnTo>
                    <a:pt x="1068" y="7873"/>
                  </a:lnTo>
                  <a:cubicBezTo>
                    <a:pt x="1068" y="8293"/>
                    <a:pt x="1068" y="8704"/>
                    <a:pt x="1031" y="9123"/>
                  </a:cubicBezTo>
                  <a:cubicBezTo>
                    <a:pt x="1031" y="9433"/>
                    <a:pt x="995" y="9661"/>
                    <a:pt x="949" y="9889"/>
                  </a:cubicBezTo>
                  <a:cubicBezTo>
                    <a:pt x="949" y="9926"/>
                    <a:pt x="949" y="9962"/>
                    <a:pt x="912" y="10035"/>
                  </a:cubicBezTo>
                  <a:lnTo>
                    <a:pt x="949" y="10035"/>
                  </a:lnTo>
                  <a:cubicBezTo>
                    <a:pt x="912" y="10154"/>
                    <a:pt x="912" y="10264"/>
                    <a:pt x="876" y="10382"/>
                  </a:cubicBezTo>
                  <a:cubicBezTo>
                    <a:pt x="840" y="10610"/>
                    <a:pt x="803" y="10756"/>
                    <a:pt x="767" y="10911"/>
                  </a:cubicBezTo>
                  <a:cubicBezTo>
                    <a:pt x="721" y="10948"/>
                    <a:pt x="721" y="10984"/>
                    <a:pt x="721" y="11030"/>
                  </a:cubicBezTo>
                  <a:cubicBezTo>
                    <a:pt x="684" y="11139"/>
                    <a:pt x="648" y="11258"/>
                    <a:pt x="611" y="11331"/>
                  </a:cubicBezTo>
                  <a:cubicBezTo>
                    <a:pt x="575" y="11440"/>
                    <a:pt x="538" y="11559"/>
                    <a:pt x="493" y="11632"/>
                  </a:cubicBezTo>
                  <a:lnTo>
                    <a:pt x="493" y="11714"/>
                  </a:lnTo>
                  <a:lnTo>
                    <a:pt x="493" y="11751"/>
                  </a:lnTo>
                  <a:cubicBezTo>
                    <a:pt x="538" y="11751"/>
                    <a:pt x="538" y="11787"/>
                    <a:pt x="575" y="11823"/>
                  </a:cubicBezTo>
                  <a:lnTo>
                    <a:pt x="684" y="11823"/>
                  </a:lnTo>
                  <a:cubicBezTo>
                    <a:pt x="721" y="11787"/>
                    <a:pt x="767" y="11787"/>
                    <a:pt x="767" y="11751"/>
                  </a:cubicBezTo>
                  <a:cubicBezTo>
                    <a:pt x="876" y="11522"/>
                    <a:pt x="949" y="11294"/>
                    <a:pt x="1031" y="11066"/>
                  </a:cubicBezTo>
                  <a:lnTo>
                    <a:pt x="995" y="11066"/>
                  </a:lnTo>
                  <a:cubicBezTo>
                    <a:pt x="1031" y="10984"/>
                    <a:pt x="1068" y="10911"/>
                    <a:pt x="1068" y="10838"/>
                  </a:cubicBezTo>
                  <a:cubicBezTo>
                    <a:pt x="1141" y="10574"/>
                    <a:pt x="1177" y="10300"/>
                    <a:pt x="1259" y="9999"/>
                  </a:cubicBezTo>
                  <a:lnTo>
                    <a:pt x="1259" y="9889"/>
                  </a:lnTo>
                  <a:cubicBezTo>
                    <a:pt x="1296" y="9506"/>
                    <a:pt x="1332" y="9087"/>
                    <a:pt x="1369" y="8631"/>
                  </a:cubicBezTo>
                  <a:lnTo>
                    <a:pt x="1369" y="7755"/>
                  </a:lnTo>
                  <a:lnTo>
                    <a:pt x="1369" y="7645"/>
                  </a:lnTo>
                  <a:lnTo>
                    <a:pt x="1332" y="7645"/>
                  </a:lnTo>
                  <a:cubicBezTo>
                    <a:pt x="1332" y="7262"/>
                    <a:pt x="1296" y="6879"/>
                    <a:pt x="1259" y="6423"/>
                  </a:cubicBezTo>
                  <a:cubicBezTo>
                    <a:pt x="1223" y="6122"/>
                    <a:pt x="1223" y="5857"/>
                    <a:pt x="1177" y="5593"/>
                  </a:cubicBezTo>
                  <a:lnTo>
                    <a:pt x="1177" y="5511"/>
                  </a:lnTo>
                  <a:cubicBezTo>
                    <a:pt x="1141" y="5474"/>
                    <a:pt x="1141" y="5438"/>
                    <a:pt x="1141" y="5401"/>
                  </a:cubicBezTo>
                  <a:lnTo>
                    <a:pt x="1141" y="5328"/>
                  </a:lnTo>
                  <a:lnTo>
                    <a:pt x="1104" y="5210"/>
                  </a:lnTo>
                  <a:cubicBezTo>
                    <a:pt x="1068" y="4872"/>
                    <a:pt x="1031" y="4562"/>
                    <a:pt x="995" y="4224"/>
                  </a:cubicBezTo>
                  <a:cubicBezTo>
                    <a:pt x="949" y="4033"/>
                    <a:pt x="949" y="3805"/>
                    <a:pt x="912" y="3613"/>
                  </a:cubicBezTo>
                  <a:cubicBezTo>
                    <a:pt x="876" y="3504"/>
                    <a:pt x="876" y="3349"/>
                    <a:pt x="840" y="3230"/>
                  </a:cubicBezTo>
                  <a:lnTo>
                    <a:pt x="840" y="3121"/>
                  </a:lnTo>
                  <a:lnTo>
                    <a:pt x="803" y="3121"/>
                  </a:lnTo>
                  <a:lnTo>
                    <a:pt x="803" y="2965"/>
                  </a:lnTo>
                  <a:cubicBezTo>
                    <a:pt x="721" y="2628"/>
                    <a:pt x="648" y="2208"/>
                    <a:pt x="538" y="1752"/>
                  </a:cubicBezTo>
                  <a:lnTo>
                    <a:pt x="493" y="1597"/>
                  </a:lnTo>
                  <a:lnTo>
                    <a:pt x="456" y="1405"/>
                  </a:lnTo>
                  <a:cubicBezTo>
                    <a:pt x="456" y="1369"/>
                    <a:pt x="420" y="1332"/>
                    <a:pt x="420" y="1296"/>
                  </a:cubicBezTo>
                  <a:lnTo>
                    <a:pt x="420" y="1332"/>
                  </a:lnTo>
                  <a:cubicBezTo>
                    <a:pt x="383" y="1177"/>
                    <a:pt x="347" y="1031"/>
                    <a:pt x="310" y="876"/>
                  </a:cubicBezTo>
                  <a:cubicBezTo>
                    <a:pt x="265" y="648"/>
                    <a:pt x="192" y="457"/>
                    <a:pt x="119" y="229"/>
                  </a:cubicBezTo>
                  <a:lnTo>
                    <a:pt x="82" y="37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0" name="Google Shape;6680;p78"/>
            <p:cNvSpPr/>
            <p:nvPr/>
          </p:nvSpPr>
          <p:spPr>
            <a:xfrm flipH="1">
              <a:off x="8179837" y="2728093"/>
              <a:ext cx="120881" cy="85158"/>
            </a:xfrm>
            <a:custGeom>
              <a:avLst/>
              <a:gdLst/>
              <a:ahLst/>
              <a:cxnLst/>
              <a:rect l="l" t="t" r="r" b="b"/>
              <a:pathLst>
                <a:path w="1296" h="913" extrusionOk="0">
                  <a:moveTo>
                    <a:pt x="1" y="0"/>
                  </a:moveTo>
                  <a:lnTo>
                    <a:pt x="1" y="46"/>
                  </a:lnTo>
                  <a:cubicBezTo>
                    <a:pt x="83" y="228"/>
                    <a:pt x="156" y="383"/>
                    <a:pt x="274" y="538"/>
                  </a:cubicBezTo>
                  <a:cubicBezTo>
                    <a:pt x="347" y="648"/>
                    <a:pt x="384" y="730"/>
                    <a:pt x="457" y="766"/>
                  </a:cubicBezTo>
                  <a:cubicBezTo>
                    <a:pt x="502" y="803"/>
                    <a:pt x="539" y="839"/>
                    <a:pt x="575" y="876"/>
                  </a:cubicBezTo>
                  <a:cubicBezTo>
                    <a:pt x="648" y="876"/>
                    <a:pt x="685" y="912"/>
                    <a:pt x="730" y="912"/>
                  </a:cubicBezTo>
                  <a:lnTo>
                    <a:pt x="876" y="912"/>
                  </a:lnTo>
                  <a:lnTo>
                    <a:pt x="913" y="876"/>
                  </a:lnTo>
                  <a:lnTo>
                    <a:pt x="958" y="876"/>
                  </a:lnTo>
                  <a:cubicBezTo>
                    <a:pt x="995" y="839"/>
                    <a:pt x="995" y="803"/>
                    <a:pt x="1031" y="766"/>
                  </a:cubicBezTo>
                  <a:cubicBezTo>
                    <a:pt x="1068" y="730"/>
                    <a:pt x="1068" y="684"/>
                    <a:pt x="1104" y="611"/>
                  </a:cubicBezTo>
                  <a:cubicBezTo>
                    <a:pt x="1141" y="538"/>
                    <a:pt x="1187" y="420"/>
                    <a:pt x="1223" y="310"/>
                  </a:cubicBezTo>
                  <a:lnTo>
                    <a:pt x="1223" y="228"/>
                  </a:lnTo>
                  <a:cubicBezTo>
                    <a:pt x="1260" y="155"/>
                    <a:pt x="1260" y="119"/>
                    <a:pt x="1296" y="46"/>
                  </a:cubicBezTo>
                  <a:lnTo>
                    <a:pt x="1223" y="46"/>
                  </a:lnTo>
                  <a:cubicBezTo>
                    <a:pt x="1187" y="119"/>
                    <a:pt x="1187" y="155"/>
                    <a:pt x="1187" y="192"/>
                  </a:cubicBezTo>
                  <a:lnTo>
                    <a:pt x="1141" y="228"/>
                  </a:lnTo>
                  <a:cubicBezTo>
                    <a:pt x="1141" y="310"/>
                    <a:pt x="1104" y="420"/>
                    <a:pt x="1068" y="502"/>
                  </a:cubicBezTo>
                  <a:cubicBezTo>
                    <a:pt x="1031" y="611"/>
                    <a:pt x="995" y="684"/>
                    <a:pt x="958" y="730"/>
                  </a:cubicBezTo>
                  <a:cubicBezTo>
                    <a:pt x="958" y="766"/>
                    <a:pt x="913" y="766"/>
                    <a:pt x="913" y="803"/>
                  </a:cubicBezTo>
                  <a:cubicBezTo>
                    <a:pt x="876" y="803"/>
                    <a:pt x="876" y="803"/>
                    <a:pt x="840" y="839"/>
                  </a:cubicBezTo>
                  <a:lnTo>
                    <a:pt x="767" y="839"/>
                  </a:lnTo>
                  <a:lnTo>
                    <a:pt x="730" y="803"/>
                  </a:lnTo>
                  <a:lnTo>
                    <a:pt x="730" y="839"/>
                  </a:lnTo>
                  <a:cubicBezTo>
                    <a:pt x="685" y="803"/>
                    <a:pt x="685" y="803"/>
                    <a:pt x="648" y="803"/>
                  </a:cubicBezTo>
                  <a:cubicBezTo>
                    <a:pt x="612" y="766"/>
                    <a:pt x="575" y="730"/>
                    <a:pt x="539" y="684"/>
                  </a:cubicBezTo>
                  <a:cubicBezTo>
                    <a:pt x="457" y="611"/>
                    <a:pt x="384" y="502"/>
                    <a:pt x="311" y="347"/>
                  </a:cubicBezTo>
                  <a:cubicBezTo>
                    <a:pt x="274" y="310"/>
                    <a:pt x="229" y="228"/>
                    <a:pt x="192" y="155"/>
                  </a:cubicBezTo>
                  <a:cubicBezTo>
                    <a:pt x="156" y="119"/>
                    <a:pt x="156" y="82"/>
                    <a:pt x="119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1" name="Google Shape;6681;p78"/>
            <p:cNvSpPr/>
            <p:nvPr/>
          </p:nvSpPr>
          <p:spPr>
            <a:xfrm flipH="1">
              <a:off x="8130403" y="2876960"/>
              <a:ext cx="166025" cy="110714"/>
            </a:xfrm>
            <a:custGeom>
              <a:avLst/>
              <a:gdLst/>
              <a:ahLst/>
              <a:cxnLst/>
              <a:rect l="l" t="t" r="r" b="b"/>
              <a:pathLst>
                <a:path w="1780" h="1187" extrusionOk="0">
                  <a:moveTo>
                    <a:pt x="1743" y="1"/>
                  </a:moveTo>
                  <a:lnTo>
                    <a:pt x="1706" y="46"/>
                  </a:lnTo>
                  <a:cubicBezTo>
                    <a:pt x="1706" y="83"/>
                    <a:pt x="1670" y="156"/>
                    <a:pt x="1670" y="192"/>
                  </a:cubicBezTo>
                  <a:lnTo>
                    <a:pt x="1670" y="229"/>
                  </a:lnTo>
                  <a:cubicBezTo>
                    <a:pt x="1633" y="311"/>
                    <a:pt x="1597" y="384"/>
                    <a:pt x="1551" y="457"/>
                  </a:cubicBezTo>
                  <a:cubicBezTo>
                    <a:pt x="1515" y="612"/>
                    <a:pt x="1478" y="730"/>
                    <a:pt x="1369" y="876"/>
                  </a:cubicBezTo>
                  <a:cubicBezTo>
                    <a:pt x="1323" y="913"/>
                    <a:pt x="1286" y="959"/>
                    <a:pt x="1250" y="995"/>
                  </a:cubicBezTo>
                  <a:lnTo>
                    <a:pt x="1214" y="1032"/>
                  </a:lnTo>
                  <a:lnTo>
                    <a:pt x="1177" y="1032"/>
                  </a:lnTo>
                  <a:cubicBezTo>
                    <a:pt x="1141" y="1032"/>
                    <a:pt x="1141" y="1068"/>
                    <a:pt x="1095" y="1068"/>
                  </a:cubicBezTo>
                  <a:lnTo>
                    <a:pt x="949" y="1068"/>
                  </a:lnTo>
                  <a:cubicBezTo>
                    <a:pt x="912" y="1032"/>
                    <a:pt x="867" y="1032"/>
                    <a:pt x="830" y="995"/>
                  </a:cubicBezTo>
                  <a:cubicBezTo>
                    <a:pt x="757" y="959"/>
                    <a:pt x="721" y="913"/>
                    <a:pt x="639" y="876"/>
                  </a:cubicBezTo>
                  <a:cubicBezTo>
                    <a:pt x="493" y="685"/>
                    <a:pt x="374" y="502"/>
                    <a:pt x="265" y="311"/>
                  </a:cubicBezTo>
                  <a:lnTo>
                    <a:pt x="228" y="274"/>
                  </a:lnTo>
                  <a:cubicBezTo>
                    <a:pt x="183" y="192"/>
                    <a:pt x="146" y="119"/>
                    <a:pt x="110" y="83"/>
                  </a:cubicBezTo>
                  <a:cubicBezTo>
                    <a:pt x="110" y="46"/>
                    <a:pt x="73" y="46"/>
                    <a:pt x="37" y="46"/>
                  </a:cubicBezTo>
                  <a:cubicBezTo>
                    <a:pt x="0" y="46"/>
                    <a:pt x="0" y="46"/>
                    <a:pt x="0" y="83"/>
                  </a:cubicBezTo>
                  <a:lnTo>
                    <a:pt x="0" y="119"/>
                  </a:lnTo>
                  <a:lnTo>
                    <a:pt x="37" y="156"/>
                  </a:lnTo>
                  <a:lnTo>
                    <a:pt x="37" y="192"/>
                  </a:lnTo>
                  <a:cubicBezTo>
                    <a:pt x="73" y="311"/>
                    <a:pt x="146" y="420"/>
                    <a:pt x="228" y="539"/>
                  </a:cubicBezTo>
                  <a:cubicBezTo>
                    <a:pt x="301" y="648"/>
                    <a:pt x="374" y="767"/>
                    <a:pt x="456" y="840"/>
                  </a:cubicBezTo>
                  <a:cubicBezTo>
                    <a:pt x="529" y="913"/>
                    <a:pt x="602" y="1032"/>
                    <a:pt x="757" y="1104"/>
                  </a:cubicBezTo>
                  <a:cubicBezTo>
                    <a:pt x="794" y="1141"/>
                    <a:pt x="867" y="1187"/>
                    <a:pt x="912" y="1187"/>
                  </a:cubicBezTo>
                  <a:lnTo>
                    <a:pt x="1058" y="1187"/>
                  </a:lnTo>
                  <a:cubicBezTo>
                    <a:pt x="1141" y="1187"/>
                    <a:pt x="1177" y="1187"/>
                    <a:pt x="1214" y="1141"/>
                  </a:cubicBezTo>
                  <a:cubicBezTo>
                    <a:pt x="1286" y="1104"/>
                    <a:pt x="1323" y="1068"/>
                    <a:pt x="1369" y="1032"/>
                  </a:cubicBezTo>
                  <a:cubicBezTo>
                    <a:pt x="1442" y="959"/>
                    <a:pt x="1515" y="840"/>
                    <a:pt x="1551" y="730"/>
                  </a:cubicBezTo>
                  <a:cubicBezTo>
                    <a:pt x="1597" y="648"/>
                    <a:pt x="1633" y="539"/>
                    <a:pt x="1670" y="384"/>
                  </a:cubicBezTo>
                  <a:lnTo>
                    <a:pt x="1706" y="274"/>
                  </a:lnTo>
                  <a:cubicBezTo>
                    <a:pt x="1743" y="192"/>
                    <a:pt x="1743" y="156"/>
                    <a:pt x="1779" y="83"/>
                  </a:cubicBezTo>
                  <a:lnTo>
                    <a:pt x="1779" y="46"/>
                  </a:lnTo>
                  <a:lnTo>
                    <a:pt x="1779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2" name="Google Shape;6682;p78"/>
            <p:cNvSpPr/>
            <p:nvPr/>
          </p:nvSpPr>
          <p:spPr>
            <a:xfrm flipH="1">
              <a:off x="7995163" y="3012302"/>
              <a:ext cx="450226" cy="191488"/>
            </a:xfrm>
            <a:custGeom>
              <a:avLst/>
              <a:gdLst/>
              <a:ahLst/>
              <a:cxnLst/>
              <a:rect l="l" t="t" r="r" b="b"/>
              <a:pathLst>
                <a:path w="4827" h="2053" extrusionOk="0">
                  <a:moveTo>
                    <a:pt x="4790" y="0"/>
                  </a:moveTo>
                  <a:lnTo>
                    <a:pt x="4790" y="37"/>
                  </a:lnTo>
                  <a:cubicBezTo>
                    <a:pt x="4708" y="110"/>
                    <a:pt x="4672" y="228"/>
                    <a:pt x="4599" y="301"/>
                  </a:cubicBezTo>
                  <a:cubicBezTo>
                    <a:pt x="4562" y="374"/>
                    <a:pt x="4516" y="420"/>
                    <a:pt x="4480" y="493"/>
                  </a:cubicBezTo>
                  <a:cubicBezTo>
                    <a:pt x="4370" y="684"/>
                    <a:pt x="4252" y="830"/>
                    <a:pt x="4179" y="985"/>
                  </a:cubicBezTo>
                  <a:cubicBezTo>
                    <a:pt x="3987" y="1250"/>
                    <a:pt x="3796" y="1442"/>
                    <a:pt x="3650" y="1560"/>
                  </a:cubicBezTo>
                  <a:cubicBezTo>
                    <a:pt x="3568" y="1633"/>
                    <a:pt x="3495" y="1670"/>
                    <a:pt x="3458" y="1706"/>
                  </a:cubicBezTo>
                  <a:cubicBezTo>
                    <a:pt x="3376" y="1743"/>
                    <a:pt x="3303" y="1788"/>
                    <a:pt x="3267" y="1825"/>
                  </a:cubicBezTo>
                  <a:cubicBezTo>
                    <a:pt x="3230" y="1825"/>
                    <a:pt x="3148" y="1861"/>
                    <a:pt x="3112" y="1861"/>
                  </a:cubicBezTo>
                  <a:cubicBezTo>
                    <a:pt x="3075" y="1861"/>
                    <a:pt x="3039" y="1898"/>
                    <a:pt x="2966" y="1898"/>
                  </a:cubicBezTo>
                  <a:lnTo>
                    <a:pt x="2883" y="1898"/>
                  </a:lnTo>
                  <a:lnTo>
                    <a:pt x="2883" y="1934"/>
                  </a:lnTo>
                  <a:lnTo>
                    <a:pt x="2655" y="1934"/>
                  </a:lnTo>
                  <a:cubicBezTo>
                    <a:pt x="2546" y="1934"/>
                    <a:pt x="2427" y="1898"/>
                    <a:pt x="2236" y="1861"/>
                  </a:cubicBezTo>
                  <a:cubicBezTo>
                    <a:pt x="2126" y="1825"/>
                    <a:pt x="2008" y="1788"/>
                    <a:pt x="1898" y="1706"/>
                  </a:cubicBezTo>
                  <a:cubicBezTo>
                    <a:pt x="1780" y="1670"/>
                    <a:pt x="1670" y="1633"/>
                    <a:pt x="1552" y="1560"/>
                  </a:cubicBezTo>
                  <a:cubicBezTo>
                    <a:pt x="1251" y="1369"/>
                    <a:pt x="949" y="1140"/>
                    <a:pt x="685" y="876"/>
                  </a:cubicBezTo>
                  <a:cubicBezTo>
                    <a:pt x="566" y="794"/>
                    <a:pt x="493" y="684"/>
                    <a:pt x="375" y="566"/>
                  </a:cubicBezTo>
                  <a:cubicBezTo>
                    <a:pt x="375" y="529"/>
                    <a:pt x="338" y="493"/>
                    <a:pt x="302" y="456"/>
                  </a:cubicBezTo>
                  <a:lnTo>
                    <a:pt x="265" y="420"/>
                  </a:lnTo>
                  <a:lnTo>
                    <a:pt x="229" y="338"/>
                  </a:lnTo>
                  <a:lnTo>
                    <a:pt x="147" y="265"/>
                  </a:lnTo>
                  <a:cubicBezTo>
                    <a:pt x="110" y="228"/>
                    <a:pt x="110" y="228"/>
                    <a:pt x="74" y="228"/>
                  </a:cubicBezTo>
                  <a:lnTo>
                    <a:pt x="37" y="265"/>
                  </a:lnTo>
                  <a:lnTo>
                    <a:pt x="1" y="301"/>
                  </a:lnTo>
                  <a:lnTo>
                    <a:pt x="37" y="338"/>
                  </a:lnTo>
                  <a:lnTo>
                    <a:pt x="37" y="374"/>
                  </a:lnTo>
                  <a:lnTo>
                    <a:pt x="74" y="374"/>
                  </a:lnTo>
                  <a:lnTo>
                    <a:pt x="74" y="420"/>
                  </a:lnTo>
                  <a:cubicBezTo>
                    <a:pt x="74" y="420"/>
                    <a:pt x="110" y="456"/>
                    <a:pt x="110" y="493"/>
                  </a:cubicBezTo>
                  <a:cubicBezTo>
                    <a:pt x="147" y="529"/>
                    <a:pt x="183" y="566"/>
                    <a:pt x="229" y="602"/>
                  </a:cubicBezTo>
                  <a:cubicBezTo>
                    <a:pt x="302" y="721"/>
                    <a:pt x="375" y="794"/>
                    <a:pt x="457" y="912"/>
                  </a:cubicBezTo>
                  <a:cubicBezTo>
                    <a:pt x="639" y="1104"/>
                    <a:pt x="831" y="1286"/>
                    <a:pt x="1059" y="1405"/>
                  </a:cubicBezTo>
                  <a:cubicBezTo>
                    <a:pt x="1178" y="1514"/>
                    <a:pt x="1251" y="1597"/>
                    <a:pt x="1369" y="1633"/>
                  </a:cubicBezTo>
                  <a:cubicBezTo>
                    <a:pt x="1515" y="1706"/>
                    <a:pt x="1634" y="1788"/>
                    <a:pt x="1707" y="1825"/>
                  </a:cubicBezTo>
                  <a:cubicBezTo>
                    <a:pt x="1825" y="1861"/>
                    <a:pt x="1971" y="1934"/>
                    <a:pt x="2090" y="1971"/>
                  </a:cubicBezTo>
                  <a:cubicBezTo>
                    <a:pt x="2236" y="2016"/>
                    <a:pt x="2354" y="2016"/>
                    <a:pt x="2464" y="2053"/>
                  </a:cubicBezTo>
                  <a:lnTo>
                    <a:pt x="2883" y="2053"/>
                  </a:lnTo>
                  <a:cubicBezTo>
                    <a:pt x="2966" y="2053"/>
                    <a:pt x="3039" y="2016"/>
                    <a:pt x="3112" y="2016"/>
                  </a:cubicBezTo>
                  <a:lnTo>
                    <a:pt x="3148" y="1971"/>
                  </a:lnTo>
                  <a:cubicBezTo>
                    <a:pt x="3194" y="1971"/>
                    <a:pt x="3230" y="1934"/>
                    <a:pt x="3267" y="1934"/>
                  </a:cubicBezTo>
                  <a:cubicBezTo>
                    <a:pt x="3376" y="1861"/>
                    <a:pt x="3495" y="1788"/>
                    <a:pt x="3604" y="1706"/>
                  </a:cubicBezTo>
                  <a:cubicBezTo>
                    <a:pt x="3723" y="1597"/>
                    <a:pt x="3832" y="1514"/>
                    <a:pt x="3914" y="1405"/>
                  </a:cubicBezTo>
                  <a:cubicBezTo>
                    <a:pt x="4106" y="1213"/>
                    <a:pt x="4252" y="1022"/>
                    <a:pt x="4407" y="721"/>
                  </a:cubicBezTo>
                  <a:cubicBezTo>
                    <a:pt x="4480" y="648"/>
                    <a:pt x="4516" y="566"/>
                    <a:pt x="4562" y="529"/>
                  </a:cubicBezTo>
                  <a:lnTo>
                    <a:pt x="4562" y="493"/>
                  </a:lnTo>
                  <a:lnTo>
                    <a:pt x="4599" y="456"/>
                  </a:lnTo>
                  <a:lnTo>
                    <a:pt x="4599" y="420"/>
                  </a:lnTo>
                  <a:cubicBezTo>
                    <a:pt x="4672" y="301"/>
                    <a:pt x="4745" y="192"/>
                    <a:pt x="4827" y="37"/>
                  </a:cubicBezTo>
                  <a:lnTo>
                    <a:pt x="4790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3" name="Google Shape;6683;p78"/>
            <p:cNvSpPr/>
            <p:nvPr/>
          </p:nvSpPr>
          <p:spPr>
            <a:xfrm flipH="1">
              <a:off x="8052150" y="3249688"/>
              <a:ext cx="315821" cy="166865"/>
            </a:xfrm>
            <a:custGeom>
              <a:avLst/>
              <a:gdLst/>
              <a:ahLst/>
              <a:cxnLst/>
              <a:rect l="l" t="t" r="r" b="b"/>
              <a:pathLst>
                <a:path w="3386" h="1789" extrusionOk="0">
                  <a:moveTo>
                    <a:pt x="37" y="0"/>
                  </a:moveTo>
                  <a:lnTo>
                    <a:pt x="1" y="37"/>
                  </a:lnTo>
                  <a:lnTo>
                    <a:pt x="1" y="73"/>
                  </a:lnTo>
                  <a:lnTo>
                    <a:pt x="1" y="110"/>
                  </a:lnTo>
                  <a:lnTo>
                    <a:pt x="37" y="155"/>
                  </a:lnTo>
                  <a:cubicBezTo>
                    <a:pt x="83" y="228"/>
                    <a:pt x="119" y="265"/>
                    <a:pt x="156" y="301"/>
                  </a:cubicBezTo>
                  <a:cubicBezTo>
                    <a:pt x="192" y="384"/>
                    <a:pt x="265" y="456"/>
                    <a:pt x="348" y="529"/>
                  </a:cubicBezTo>
                  <a:cubicBezTo>
                    <a:pt x="494" y="721"/>
                    <a:pt x="612" y="876"/>
                    <a:pt x="767" y="1022"/>
                  </a:cubicBezTo>
                  <a:cubicBezTo>
                    <a:pt x="1032" y="1296"/>
                    <a:pt x="1260" y="1478"/>
                    <a:pt x="1524" y="1597"/>
                  </a:cubicBezTo>
                  <a:cubicBezTo>
                    <a:pt x="1634" y="1670"/>
                    <a:pt x="1789" y="1706"/>
                    <a:pt x="1908" y="1752"/>
                  </a:cubicBezTo>
                  <a:cubicBezTo>
                    <a:pt x="1981" y="1752"/>
                    <a:pt x="2053" y="1788"/>
                    <a:pt x="2136" y="1788"/>
                  </a:cubicBezTo>
                  <a:lnTo>
                    <a:pt x="2209" y="1788"/>
                  </a:lnTo>
                  <a:cubicBezTo>
                    <a:pt x="2245" y="1788"/>
                    <a:pt x="2245" y="1752"/>
                    <a:pt x="2282" y="1752"/>
                  </a:cubicBezTo>
                  <a:cubicBezTo>
                    <a:pt x="2364" y="1752"/>
                    <a:pt x="2437" y="1706"/>
                    <a:pt x="2510" y="1670"/>
                  </a:cubicBezTo>
                  <a:cubicBezTo>
                    <a:pt x="2546" y="1633"/>
                    <a:pt x="2592" y="1633"/>
                    <a:pt x="2665" y="1597"/>
                  </a:cubicBezTo>
                  <a:cubicBezTo>
                    <a:pt x="2774" y="1478"/>
                    <a:pt x="2893" y="1405"/>
                    <a:pt x="3002" y="1296"/>
                  </a:cubicBezTo>
                  <a:cubicBezTo>
                    <a:pt x="3084" y="1141"/>
                    <a:pt x="3194" y="1022"/>
                    <a:pt x="3230" y="913"/>
                  </a:cubicBezTo>
                  <a:cubicBezTo>
                    <a:pt x="3312" y="794"/>
                    <a:pt x="3349" y="685"/>
                    <a:pt x="3385" y="612"/>
                  </a:cubicBezTo>
                  <a:lnTo>
                    <a:pt x="3385" y="566"/>
                  </a:lnTo>
                  <a:lnTo>
                    <a:pt x="3349" y="566"/>
                  </a:lnTo>
                  <a:cubicBezTo>
                    <a:pt x="3312" y="612"/>
                    <a:pt x="3312" y="648"/>
                    <a:pt x="3312" y="685"/>
                  </a:cubicBezTo>
                  <a:cubicBezTo>
                    <a:pt x="3276" y="794"/>
                    <a:pt x="3194" y="913"/>
                    <a:pt x="3084" y="1022"/>
                  </a:cubicBezTo>
                  <a:cubicBezTo>
                    <a:pt x="3002" y="1177"/>
                    <a:pt x="2856" y="1332"/>
                    <a:pt x="2738" y="1405"/>
                  </a:cubicBezTo>
                  <a:cubicBezTo>
                    <a:pt x="2665" y="1478"/>
                    <a:pt x="2592" y="1524"/>
                    <a:pt x="2510" y="1560"/>
                  </a:cubicBezTo>
                  <a:lnTo>
                    <a:pt x="2473" y="1597"/>
                  </a:lnTo>
                  <a:cubicBezTo>
                    <a:pt x="2400" y="1597"/>
                    <a:pt x="2364" y="1633"/>
                    <a:pt x="2282" y="1670"/>
                  </a:cubicBezTo>
                  <a:lnTo>
                    <a:pt x="2172" y="1670"/>
                  </a:lnTo>
                  <a:cubicBezTo>
                    <a:pt x="2053" y="1670"/>
                    <a:pt x="1981" y="1633"/>
                    <a:pt x="1908" y="1633"/>
                  </a:cubicBezTo>
                  <a:cubicBezTo>
                    <a:pt x="1789" y="1597"/>
                    <a:pt x="1679" y="1560"/>
                    <a:pt x="1561" y="1478"/>
                  </a:cubicBezTo>
                  <a:cubicBezTo>
                    <a:pt x="1333" y="1369"/>
                    <a:pt x="1141" y="1177"/>
                    <a:pt x="913" y="949"/>
                  </a:cubicBezTo>
                  <a:cubicBezTo>
                    <a:pt x="767" y="840"/>
                    <a:pt x="612" y="648"/>
                    <a:pt x="457" y="456"/>
                  </a:cubicBezTo>
                  <a:cubicBezTo>
                    <a:pt x="384" y="384"/>
                    <a:pt x="348" y="301"/>
                    <a:pt x="265" y="228"/>
                  </a:cubicBezTo>
                  <a:lnTo>
                    <a:pt x="229" y="192"/>
                  </a:lnTo>
                  <a:cubicBezTo>
                    <a:pt x="192" y="155"/>
                    <a:pt x="156" y="73"/>
                    <a:pt x="119" y="37"/>
                  </a:cubicBezTo>
                  <a:cubicBezTo>
                    <a:pt x="119" y="0"/>
                    <a:pt x="83" y="0"/>
                    <a:pt x="37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4" name="Google Shape;6684;p78"/>
            <p:cNvSpPr/>
            <p:nvPr/>
          </p:nvSpPr>
          <p:spPr>
            <a:xfrm flipH="1">
              <a:off x="7955987" y="3451349"/>
              <a:ext cx="443417" cy="166865"/>
            </a:xfrm>
            <a:custGeom>
              <a:avLst/>
              <a:gdLst/>
              <a:ahLst/>
              <a:cxnLst/>
              <a:rect l="l" t="t" r="r" b="b"/>
              <a:pathLst>
                <a:path w="4754" h="1789" extrusionOk="0">
                  <a:moveTo>
                    <a:pt x="0" y="0"/>
                  </a:moveTo>
                  <a:lnTo>
                    <a:pt x="0" y="46"/>
                  </a:lnTo>
                  <a:lnTo>
                    <a:pt x="0" y="83"/>
                  </a:lnTo>
                  <a:cubicBezTo>
                    <a:pt x="37" y="119"/>
                    <a:pt x="37" y="119"/>
                    <a:pt x="73" y="156"/>
                  </a:cubicBezTo>
                  <a:lnTo>
                    <a:pt x="73" y="192"/>
                  </a:lnTo>
                  <a:lnTo>
                    <a:pt x="192" y="274"/>
                  </a:lnTo>
                  <a:cubicBezTo>
                    <a:pt x="265" y="347"/>
                    <a:pt x="301" y="420"/>
                    <a:pt x="374" y="502"/>
                  </a:cubicBezTo>
                  <a:cubicBezTo>
                    <a:pt x="529" y="648"/>
                    <a:pt x="685" y="803"/>
                    <a:pt x="831" y="958"/>
                  </a:cubicBezTo>
                  <a:cubicBezTo>
                    <a:pt x="1059" y="1104"/>
                    <a:pt x="1214" y="1259"/>
                    <a:pt x="1369" y="1369"/>
                  </a:cubicBezTo>
                  <a:cubicBezTo>
                    <a:pt x="1597" y="1487"/>
                    <a:pt x="1788" y="1597"/>
                    <a:pt x="1934" y="1642"/>
                  </a:cubicBezTo>
                  <a:cubicBezTo>
                    <a:pt x="2089" y="1715"/>
                    <a:pt x="2245" y="1752"/>
                    <a:pt x="2390" y="1752"/>
                  </a:cubicBezTo>
                  <a:lnTo>
                    <a:pt x="2427" y="1788"/>
                  </a:lnTo>
                  <a:lnTo>
                    <a:pt x="2582" y="1788"/>
                  </a:lnTo>
                  <a:cubicBezTo>
                    <a:pt x="2619" y="1788"/>
                    <a:pt x="2701" y="1752"/>
                    <a:pt x="2737" y="1752"/>
                  </a:cubicBezTo>
                  <a:lnTo>
                    <a:pt x="2774" y="1752"/>
                  </a:lnTo>
                  <a:cubicBezTo>
                    <a:pt x="2929" y="1715"/>
                    <a:pt x="3038" y="1679"/>
                    <a:pt x="3193" y="1597"/>
                  </a:cubicBezTo>
                  <a:cubicBezTo>
                    <a:pt x="3303" y="1524"/>
                    <a:pt x="3421" y="1414"/>
                    <a:pt x="3531" y="1332"/>
                  </a:cubicBezTo>
                  <a:cubicBezTo>
                    <a:pt x="3759" y="1141"/>
                    <a:pt x="3987" y="958"/>
                    <a:pt x="4215" y="648"/>
                  </a:cubicBezTo>
                  <a:cubicBezTo>
                    <a:pt x="4334" y="539"/>
                    <a:pt x="4443" y="420"/>
                    <a:pt x="4562" y="274"/>
                  </a:cubicBezTo>
                  <a:cubicBezTo>
                    <a:pt x="4635" y="192"/>
                    <a:pt x="4671" y="119"/>
                    <a:pt x="4753" y="46"/>
                  </a:cubicBezTo>
                  <a:lnTo>
                    <a:pt x="4753" y="0"/>
                  </a:lnTo>
                  <a:lnTo>
                    <a:pt x="4708" y="0"/>
                  </a:lnTo>
                  <a:lnTo>
                    <a:pt x="4562" y="192"/>
                  </a:lnTo>
                  <a:cubicBezTo>
                    <a:pt x="4443" y="311"/>
                    <a:pt x="4334" y="457"/>
                    <a:pt x="4215" y="575"/>
                  </a:cubicBezTo>
                  <a:cubicBezTo>
                    <a:pt x="3987" y="840"/>
                    <a:pt x="3795" y="1031"/>
                    <a:pt x="3613" y="1186"/>
                  </a:cubicBezTo>
                  <a:cubicBezTo>
                    <a:pt x="3421" y="1332"/>
                    <a:pt x="3266" y="1451"/>
                    <a:pt x="3075" y="1524"/>
                  </a:cubicBezTo>
                  <a:cubicBezTo>
                    <a:pt x="2965" y="1560"/>
                    <a:pt x="2883" y="1597"/>
                    <a:pt x="2774" y="1642"/>
                  </a:cubicBezTo>
                  <a:lnTo>
                    <a:pt x="2427" y="1642"/>
                  </a:lnTo>
                  <a:cubicBezTo>
                    <a:pt x="2354" y="1642"/>
                    <a:pt x="2281" y="1597"/>
                    <a:pt x="2162" y="1597"/>
                  </a:cubicBezTo>
                  <a:cubicBezTo>
                    <a:pt x="2053" y="1560"/>
                    <a:pt x="1934" y="1524"/>
                    <a:pt x="1825" y="1451"/>
                  </a:cubicBezTo>
                  <a:cubicBezTo>
                    <a:pt x="1788" y="1414"/>
                    <a:pt x="1743" y="1414"/>
                    <a:pt x="1706" y="1369"/>
                  </a:cubicBezTo>
                  <a:cubicBezTo>
                    <a:pt x="1515" y="1259"/>
                    <a:pt x="1287" y="1104"/>
                    <a:pt x="1059" y="913"/>
                  </a:cubicBezTo>
                  <a:cubicBezTo>
                    <a:pt x="876" y="767"/>
                    <a:pt x="685" y="575"/>
                    <a:pt x="493" y="384"/>
                  </a:cubicBezTo>
                  <a:lnTo>
                    <a:pt x="420" y="311"/>
                  </a:lnTo>
                  <a:cubicBezTo>
                    <a:pt x="374" y="274"/>
                    <a:pt x="374" y="274"/>
                    <a:pt x="338" y="228"/>
                  </a:cubicBezTo>
                  <a:lnTo>
                    <a:pt x="301" y="192"/>
                  </a:lnTo>
                  <a:lnTo>
                    <a:pt x="265" y="156"/>
                  </a:lnTo>
                  <a:lnTo>
                    <a:pt x="192" y="83"/>
                  </a:lnTo>
                  <a:lnTo>
                    <a:pt x="146" y="46"/>
                  </a:lnTo>
                  <a:cubicBezTo>
                    <a:pt x="146" y="46"/>
                    <a:pt x="110" y="46"/>
                    <a:pt x="110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5" name="Google Shape;6685;p78"/>
            <p:cNvSpPr/>
            <p:nvPr/>
          </p:nvSpPr>
          <p:spPr>
            <a:xfrm flipH="1">
              <a:off x="7878576" y="2636123"/>
              <a:ext cx="662981" cy="1078230"/>
            </a:xfrm>
            <a:custGeom>
              <a:avLst/>
              <a:gdLst/>
              <a:ahLst/>
              <a:cxnLst/>
              <a:rect l="l" t="t" r="r" b="b"/>
              <a:pathLst>
                <a:path w="7108" h="11560" extrusionOk="0">
                  <a:moveTo>
                    <a:pt x="2665" y="1"/>
                  </a:moveTo>
                  <a:cubicBezTo>
                    <a:pt x="2546" y="37"/>
                    <a:pt x="2473" y="74"/>
                    <a:pt x="2400" y="120"/>
                  </a:cubicBezTo>
                  <a:cubicBezTo>
                    <a:pt x="2172" y="229"/>
                    <a:pt x="2017" y="494"/>
                    <a:pt x="2017" y="913"/>
                  </a:cubicBezTo>
                  <a:cubicBezTo>
                    <a:pt x="2017" y="1068"/>
                    <a:pt x="2017" y="1214"/>
                    <a:pt x="2053" y="1442"/>
                  </a:cubicBezTo>
                  <a:cubicBezTo>
                    <a:pt x="2090" y="1634"/>
                    <a:pt x="2126" y="1862"/>
                    <a:pt x="2126" y="2017"/>
                  </a:cubicBezTo>
                  <a:lnTo>
                    <a:pt x="2172" y="2090"/>
                  </a:lnTo>
                  <a:lnTo>
                    <a:pt x="2172" y="2127"/>
                  </a:lnTo>
                  <a:cubicBezTo>
                    <a:pt x="2209" y="2245"/>
                    <a:pt x="2209" y="2437"/>
                    <a:pt x="2245" y="2583"/>
                  </a:cubicBezTo>
                  <a:cubicBezTo>
                    <a:pt x="2245" y="2701"/>
                    <a:pt x="2282" y="2856"/>
                    <a:pt x="2282" y="3002"/>
                  </a:cubicBezTo>
                  <a:cubicBezTo>
                    <a:pt x="2282" y="3084"/>
                    <a:pt x="2245" y="3121"/>
                    <a:pt x="2245" y="3194"/>
                  </a:cubicBezTo>
                  <a:cubicBezTo>
                    <a:pt x="2245" y="3194"/>
                    <a:pt x="2209" y="3230"/>
                    <a:pt x="2209" y="3267"/>
                  </a:cubicBezTo>
                  <a:cubicBezTo>
                    <a:pt x="2172" y="3312"/>
                    <a:pt x="2126" y="3349"/>
                    <a:pt x="2090" y="3385"/>
                  </a:cubicBezTo>
                  <a:cubicBezTo>
                    <a:pt x="2053" y="3385"/>
                    <a:pt x="2017" y="3422"/>
                    <a:pt x="1944" y="3458"/>
                  </a:cubicBezTo>
                  <a:cubicBezTo>
                    <a:pt x="1898" y="3495"/>
                    <a:pt x="1825" y="3495"/>
                    <a:pt x="1789" y="3495"/>
                  </a:cubicBezTo>
                  <a:cubicBezTo>
                    <a:pt x="1716" y="3541"/>
                    <a:pt x="1670" y="3541"/>
                    <a:pt x="1597" y="3541"/>
                  </a:cubicBezTo>
                  <a:lnTo>
                    <a:pt x="758" y="3541"/>
                  </a:lnTo>
                  <a:cubicBezTo>
                    <a:pt x="612" y="3541"/>
                    <a:pt x="493" y="3577"/>
                    <a:pt x="384" y="3650"/>
                  </a:cubicBezTo>
                  <a:cubicBezTo>
                    <a:pt x="229" y="3723"/>
                    <a:pt x="156" y="3842"/>
                    <a:pt x="74" y="3951"/>
                  </a:cubicBezTo>
                  <a:cubicBezTo>
                    <a:pt x="37" y="4033"/>
                    <a:pt x="37" y="4106"/>
                    <a:pt x="37" y="4143"/>
                  </a:cubicBezTo>
                  <a:cubicBezTo>
                    <a:pt x="1" y="4179"/>
                    <a:pt x="1" y="4261"/>
                    <a:pt x="1" y="4334"/>
                  </a:cubicBezTo>
                  <a:cubicBezTo>
                    <a:pt x="1" y="4453"/>
                    <a:pt x="1" y="4599"/>
                    <a:pt x="37" y="4717"/>
                  </a:cubicBezTo>
                  <a:cubicBezTo>
                    <a:pt x="37" y="4827"/>
                    <a:pt x="74" y="4909"/>
                    <a:pt x="119" y="5018"/>
                  </a:cubicBezTo>
                  <a:cubicBezTo>
                    <a:pt x="192" y="5091"/>
                    <a:pt x="229" y="5210"/>
                    <a:pt x="302" y="5319"/>
                  </a:cubicBezTo>
                  <a:cubicBezTo>
                    <a:pt x="420" y="5511"/>
                    <a:pt x="530" y="5666"/>
                    <a:pt x="685" y="5858"/>
                  </a:cubicBezTo>
                  <a:cubicBezTo>
                    <a:pt x="840" y="6086"/>
                    <a:pt x="1032" y="6350"/>
                    <a:pt x="1178" y="6578"/>
                  </a:cubicBezTo>
                  <a:cubicBezTo>
                    <a:pt x="1260" y="6770"/>
                    <a:pt x="1333" y="6879"/>
                    <a:pt x="1369" y="7034"/>
                  </a:cubicBezTo>
                  <a:cubicBezTo>
                    <a:pt x="1369" y="7144"/>
                    <a:pt x="1406" y="7226"/>
                    <a:pt x="1406" y="7299"/>
                  </a:cubicBezTo>
                  <a:cubicBezTo>
                    <a:pt x="1369" y="7336"/>
                    <a:pt x="1369" y="7418"/>
                    <a:pt x="1369" y="7454"/>
                  </a:cubicBezTo>
                  <a:cubicBezTo>
                    <a:pt x="1333" y="7527"/>
                    <a:pt x="1296" y="7564"/>
                    <a:pt x="1260" y="7646"/>
                  </a:cubicBezTo>
                  <a:cubicBezTo>
                    <a:pt x="1214" y="7682"/>
                    <a:pt x="1178" y="7755"/>
                    <a:pt x="1105" y="7792"/>
                  </a:cubicBezTo>
                  <a:cubicBezTo>
                    <a:pt x="1032" y="7874"/>
                    <a:pt x="913" y="7910"/>
                    <a:pt x="840" y="7983"/>
                  </a:cubicBezTo>
                  <a:lnTo>
                    <a:pt x="758" y="8020"/>
                  </a:lnTo>
                  <a:cubicBezTo>
                    <a:pt x="722" y="8020"/>
                    <a:pt x="649" y="8056"/>
                    <a:pt x="612" y="8102"/>
                  </a:cubicBezTo>
                  <a:cubicBezTo>
                    <a:pt x="530" y="8175"/>
                    <a:pt x="457" y="8248"/>
                    <a:pt x="420" y="8330"/>
                  </a:cubicBezTo>
                  <a:cubicBezTo>
                    <a:pt x="348" y="8403"/>
                    <a:pt x="302" y="8476"/>
                    <a:pt x="265" y="8594"/>
                  </a:cubicBezTo>
                  <a:cubicBezTo>
                    <a:pt x="229" y="8859"/>
                    <a:pt x="229" y="9160"/>
                    <a:pt x="348" y="9425"/>
                  </a:cubicBezTo>
                  <a:cubicBezTo>
                    <a:pt x="457" y="9653"/>
                    <a:pt x="612" y="9844"/>
                    <a:pt x="804" y="10072"/>
                  </a:cubicBezTo>
                  <a:cubicBezTo>
                    <a:pt x="986" y="10264"/>
                    <a:pt x="1260" y="10419"/>
                    <a:pt x="1561" y="10611"/>
                  </a:cubicBezTo>
                  <a:cubicBezTo>
                    <a:pt x="1862" y="10757"/>
                    <a:pt x="2172" y="10912"/>
                    <a:pt x="2510" y="11021"/>
                  </a:cubicBezTo>
                  <a:cubicBezTo>
                    <a:pt x="2811" y="11140"/>
                    <a:pt x="3157" y="11249"/>
                    <a:pt x="3495" y="11368"/>
                  </a:cubicBezTo>
                  <a:cubicBezTo>
                    <a:pt x="3577" y="11368"/>
                    <a:pt x="3650" y="11404"/>
                    <a:pt x="3723" y="11404"/>
                  </a:cubicBezTo>
                  <a:cubicBezTo>
                    <a:pt x="3805" y="11249"/>
                    <a:pt x="3842" y="11103"/>
                    <a:pt x="3878" y="10875"/>
                  </a:cubicBezTo>
                  <a:cubicBezTo>
                    <a:pt x="3914" y="10757"/>
                    <a:pt x="3914" y="10647"/>
                    <a:pt x="3951" y="10528"/>
                  </a:cubicBezTo>
                  <a:lnTo>
                    <a:pt x="3914" y="10492"/>
                  </a:lnTo>
                  <a:cubicBezTo>
                    <a:pt x="3769" y="10492"/>
                    <a:pt x="3613" y="10455"/>
                    <a:pt x="3458" y="10382"/>
                  </a:cubicBezTo>
                  <a:cubicBezTo>
                    <a:pt x="3312" y="10337"/>
                    <a:pt x="3121" y="10227"/>
                    <a:pt x="2893" y="10109"/>
                  </a:cubicBezTo>
                  <a:cubicBezTo>
                    <a:pt x="2738" y="9999"/>
                    <a:pt x="2583" y="9844"/>
                    <a:pt x="2355" y="9698"/>
                  </a:cubicBezTo>
                  <a:cubicBezTo>
                    <a:pt x="2209" y="9543"/>
                    <a:pt x="2053" y="9388"/>
                    <a:pt x="1898" y="9242"/>
                  </a:cubicBezTo>
                  <a:cubicBezTo>
                    <a:pt x="1825" y="9160"/>
                    <a:pt x="1789" y="9087"/>
                    <a:pt x="1716" y="9014"/>
                  </a:cubicBezTo>
                  <a:lnTo>
                    <a:pt x="1597" y="8932"/>
                  </a:lnTo>
                  <a:lnTo>
                    <a:pt x="1597" y="8896"/>
                  </a:lnTo>
                  <a:cubicBezTo>
                    <a:pt x="1561" y="8859"/>
                    <a:pt x="1561" y="8859"/>
                    <a:pt x="1524" y="8823"/>
                  </a:cubicBezTo>
                  <a:lnTo>
                    <a:pt x="1524" y="8786"/>
                  </a:lnTo>
                  <a:lnTo>
                    <a:pt x="1524" y="8740"/>
                  </a:lnTo>
                  <a:lnTo>
                    <a:pt x="1634" y="8740"/>
                  </a:lnTo>
                  <a:cubicBezTo>
                    <a:pt x="1634" y="8786"/>
                    <a:pt x="1670" y="8786"/>
                    <a:pt x="1670" y="8786"/>
                  </a:cubicBezTo>
                  <a:lnTo>
                    <a:pt x="1716" y="8823"/>
                  </a:lnTo>
                  <a:lnTo>
                    <a:pt x="1789" y="8896"/>
                  </a:lnTo>
                  <a:lnTo>
                    <a:pt x="1825" y="8932"/>
                  </a:lnTo>
                  <a:lnTo>
                    <a:pt x="1862" y="8968"/>
                  </a:lnTo>
                  <a:cubicBezTo>
                    <a:pt x="1898" y="9014"/>
                    <a:pt x="1898" y="9014"/>
                    <a:pt x="1944" y="9051"/>
                  </a:cubicBezTo>
                  <a:lnTo>
                    <a:pt x="2017" y="9124"/>
                  </a:lnTo>
                  <a:cubicBezTo>
                    <a:pt x="2209" y="9315"/>
                    <a:pt x="2400" y="9507"/>
                    <a:pt x="2583" y="9653"/>
                  </a:cubicBezTo>
                  <a:cubicBezTo>
                    <a:pt x="2811" y="9844"/>
                    <a:pt x="3039" y="9999"/>
                    <a:pt x="3230" y="10109"/>
                  </a:cubicBezTo>
                  <a:cubicBezTo>
                    <a:pt x="3385" y="10227"/>
                    <a:pt x="3540" y="10300"/>
                    <a:pt x="3686" y="10337"/>
                  </a:cubicBezTo>
                  <a:cubicBezTo>
                    <a:pt x="3805" y="10337"/>
                    <a:pt x="3878" y="10382"/>
                    <a:pt x="3951" y="10382"/>
                  </a:cubicBezTo>
                  <a:cubicBezTo>
                    <a:pt x="3997" y="10154"/>
                    <a:pt x="4033" y="9926"/>
                    <a:pt x="4033" y="9616"/>
                  </a:cubicBezTo>
                  <a:cubicBezTo>
                    <a:pt x="4070" y="9197"/>
                    <a:pt x="4070" y="8786"/>
                    <a:pt x="4070" y="8366"/>
                  </a:cubicBezTo>
                  <a:lnTo>
                    <a:pt x="3997" y="8366"/>
                  </a:lnTo>
                  <a:cubicBezTo>
                    <a:pt x="3914" y="8366"/>
                    <a:pt x="3842" y="8330"/>
                    <a:pt x="3769" y="8330"/>
                  </a:cubicBezTo>
                  <a:cubicBezTo>
                    <a:pt x="3650" y="8284"/>
                    <a:pt x="3495" y="8248"/>
                    <a:pt x="3385" y="8175"/>
                  </a:cubicBezTo>
                  <a:cubicBezTo>
                    <a:pt x="3121" y="8056"/>
                    <a:pt x="2893" y="7874"/>
                    <a:pt x="2628" y="7600"/>
                  </a:cubicBezTo>
                  <a:cubicBezTo>
                    <a:pt x="2473" y="7454"/>
                    <a:pt x="2355" y="7299"/>
                    <a:pt x="2209" y="7107"/>
                  </a:cubicBezTo>
                  <a:cubicBezTo>
                    <a:pt x="2126" y="7034"/>
                    <a:pt x="2053" y="6962"/>
                    <a:pt x="2017" y="6879"/>
                  </a:cubicBezTo>
                  <a:cubicBezTo>
                    <a:pt x="1980" y="6843"/>
                    <a:pt x="1944" y="6806"/>
                    <a:pt x="1898" y="6733"/>
                  </a:cubicBezTo>
                  <a:lnTo>
                    <a:pt x="1862" y="6688"/>
                  </a:lnTo>
                  <a:lnTo>
                    <a:pt x="1862" y="6651"/>
                  </a:lnTo>
                  <a:lnTo>
                    <a:pt x="1862" y="6615"/>
                  </a:lnTo>
                  <a:lnTo>
                    <a:pt x="1898" y="6578"/>
                  </a:lnTo>
                  <a:cubicBezTo>
                    <a:pt x="1944" y="6578"/>
                    <a:pt x="1980" y="6578"/>
                    <a:pt x="1980" y="6615"/>
                  </a:cubicBezTo>
                  <a:cubicBezTo>
                    <a:pt x="2017" y="6651"/>
                    <a:pt x="2053" y="6733"/>
                    <a:pt x="2090" y="6770"/>
                  </a:cubicBezTo>
                  <a:lnTo>
                    <a:pt x="2126" y="6806"/>
                  </a:lnTo>
                  <a:cubicBezTo>
                    <a:pt x="2209" y="6879"/>
                    <a:pt x="2245" y="6962"/>
                    <a:pt x="2318" y="7034"/>
                  </a:cubicBezTo>
                  <a:cubicBezTo>
                    <a:pt x="2473" y="7226"/>
                    <a:pt x="2628" y="7418"/>
                    <a:pt x="2774" y="7527"/>
                  </a:cubicBezTo>
                  <a:cubicBezTo>
                    <a:pt x="3002" y="7755"/>
                    <a:pt x="3194" y="7947"/>
                    <a:pt x="3422" y="8056"/>
                  </a:cubicBezTo>
                  <a:cubicBezTo>
                    <a:pt x="3540" y="8138"/>
                    <a:pt x="3650" y="8175"/>
                    <a:pt x="3769" y="8211"/>
                  </a:cubicBezTo>
                  <a:cubicBezTo>
                    <a:pt x="3842" y="8211"/>
                    <a:pt x="3914" y="8248"/>
                    <a:pt x="4033" y="8248"/>
                  </a:cubicBezTo>
                  <a:lnTo>
                    <a:pt x="4070" y="8248"/>
                  </a:lnTo>
                  <a:cubicBezTo>
                    <a:pt x="4070" y="7491"/>
                    <a:pt x="3997" y="6733"/>
                    <a:pt x="3914" y="6086"/>
                  </a:cubicBezTo>
                  <a:lnTo>
                    <a:pt x="3495" y="6086"/>
                  </a:lnTo>
                  <a:cubicBezTo>
                    <a:pt x="3385" y="6049"/>
                    <a:pt x="3267" y="6049"/>
                    <a:pt x="3121" y="6004"/>
                  </a:cubicBezTo>
                  <a:cubicBezTo>
                    <a:pt x="3002" y="5967"/>
                    <a:pt x="2856" y="5894"/>
                    <a:pt x="2738" y="5858"/>
                  </a:cubicBezTo>
                  <a:cubicBezTo>
                    <a:pt x="2665" y="5821"/>
                    <a:pt x="2546" y="5739"/>
                    <a:pt x="2400" y="5666"/>
                  </a:cubicBezTo>
                  <a:cubicBezTo>
                    <a:pt x="2282" y="5630"/>
                    <a:pt x="2209" y="5547"/>
                    <a:pt x="2090" y="5438"/>
                  </a:cubicBezTo>
                  <a:cubicBezTo>
                    <a:pt x="1862" y="5319"/>
                    <a:pt x="1670" y="5137"/>
                    <a:pt x="1488" y="4945"/>
                  </a:cubicBezTo>
                  <a:cubicBezTo>
                    <a:pt x="1406" y="4827"/>
                    <a:pt x="1333" y="4754"/>
                    <a:pt x="1260" y="4635"/>
                  </a:cubicBezTo>
                  <a:cubicBezTo>
                    <a:pt x="1214" y="4599"/>
                    <a:pt x="1178" y="4562"/>
                    <a:pt x="1141" y="4526"/>
                  </a:cubicBezTo>
                  <a:cubicBezTo>
                    <a:pt x="1141" y="4489"/>
                    <a:pt x="1105" y="4453"/>
                    <a:pt x="1105" y="4453"/>
                  </a:cubicBezTo>
                  <a:lnTo>
                    <a:pt x="1105" y="4407"/>
                  </a:lnTo>
                  <a:lnTo>
                    <a:pt x="1068" y="4407"/>
                  </a:lnTo>
                  <a:lnTo>
                    <a:pt x="1068" y="4371"/>
                  </a:lnTo>
                  <a:lnTo>
                    <a:pt x="1032" y="4334"/>
                  </a:lnTo>
                  <a:lnTo>
                    <a:pt x="1068" y="4298"/>
                  </a:lnTo>
                  <a:lnTo>
                    <a:pt x="1105" y="4261"/>
                  </a:lnTo>
                  <a:cubicBezTo>
                    <a:pt x="1141" y="4261"/>
                    <a:pt x="1141" y="4261"/>
                    <a:pt x="1178" y="4298"/>
                  </a:cubicBezTo>
                  <a:lnTo>
                    <a:pt x="1260" y="4371"/>
                  </a:lnTo>
                  <a:lnTo>
                    <a:pt x="1296" y="4453"/>
                  </a:lnTo>
                  <a:lnTo>
                    <a:pt x="1333" y="4489"/>
                  </a:lnTo>
                  <a:cubicBezTo>
                    <a:pt x="1369" y="4526"/>
                    <a:pt x="1406" y="4562"/>
                    <a:pt x="1406" y="4599"/>
                  </a:cubicBezTo>
                  <a:cubicBezTo>
                    <a:pt x="1524" y="4717"/>
                    <a:pt x="1597" y="4827"/>
                    <a:pt x="1716" y="4909"/>
                  </a:cubicBezTo>
                  <a:cubicBezTo>
                    <a:pt x="1980" y="5173"/>
                    <a:pt x="2282" y="5402"/>
                    <a:pt x="2583" y="5593"/>
                  </a:cubicBezTo>
                  <a:cubicBezTo>
                    <a:pt x="2701" y="5666"/>
                    <a:pt x="2811" y="5703"/>
                    <a:pt x="2929" y="5739"/>
                  </a:cubicBezTo>
                  <a:cubicBezTo>
                    <a:pt x="3039" y="5821"/>
                    <a:pt x="3157" y="5858"/>
                    <a:pt x="3267" y="5894"/>
                  </a:cubicBezTo>
                  <a:cubicBezTo>
                    <a:pt x="3458" y="5931"/>
                    <a:pt x="3577" y="5967"/>
                    <a:pt x="3686" y="5967"/>
                  </a:cubicBezTo>
                  <a:lnTo>
                    <a:pt x="3914" y="5967"/>
                  </a:lnTo>
                  <a:cubicBezTo>
                    <a:pt x="3878" y="5703"/>
                    <a:pt x="3878" y="5438"/>
                    <a:pt x="3842" y="5210"/>
                  </a:cubicBezTo>
                  <a:lnTo>
                    <a:pt x="3842" y="5091"/>
                  </a:lnTo>
                  <a:lnTo>
                    <a:pt x="3805" y="5055"/>
                  </a:lnTo>
                  <a:cubicBezTo>
                    <a:pt x="3805" y="4790"/>
                    <a:pt x="3769" y="4562"/>
                    <a:pt x="3723" y="4298"/>
                  </a:cubicBezTo>
                  <a:lnTo>
                    <a:pt x="3723" y="4106"/>
                  </a:lnTo>
                  <a:cubicBezTo>
                    <a:pt x="3686" y="4033"/>
                    <a:pt x="3686" y="3915"/>
                    <a:pt x="3686" y="3805"/>
                  </a:cubicBezTo>
                  <a:lnTo>
                    <a:pt x="3650" y="3805"/>
                  </a:lnTo>
                  <a:lnTo>
                    <a:pt x="3650" y="3769"/>
                  </a:lnTo>
                  <a:lnTo>
                    <a:pt x="3540" y="3769"/>
                  </a:lnTo>
                  <a:cubicBezTo>
                    <a:pt x="3495" y="3723"/>
                    <a:pt x="3422" y="3723"/>
                    <a:pt x="3385" y="3686"/>
                  </a:cubicBezTo>
                  <a:cubicBezTo>
                    <a:pt x="3230" y="3614"/>
                    <a:pt x="3157" y="3495"/>
                    <a:pt x="3084" y="3422"/>
                  </a:cubicBezTo>
                  <a:cubicBezTo>
                    <a:pt x="3002" y="3349"/>
                    <a:pt x="2929" y="3230"/>
                    <a:pt x="2856" y="3121"/>
                  </a:cubicBezTo>
                  <a:cubicBezTo>
                    <a:pt x="2774" y="3002"/>
                    <a:pt x="2701" y="2893"/>
                    <a:pt x="2665" y="2774"/>
                  </a:cubicBezTo>
                  <a:lnTo>
                    <a:pt x="2665" y="2738"/>
                  </a:lnTo>
                  <a:lnTo>
                    <a:pt x="2628" y="2701"/>
                  </a:lnTo>
                  <a:lnTo>
                    <a:pt x="2628" y="2665"/>
                  </a:lnTo>
                  <a:cubicBezTo>
                    <a:pt x="2628" y="2628"/>
                    <a:pt x="2628" y="2628"/>
                    <a:pt x="2665" y="2628"/>
                  </a:cubicBezTo>
                  <a:cubicBezTo>
                    <a:pt x="2701" y="2628"/>
                    <a:pt x="2738" y="2628"/>
                    <a:pt x="2738" y="2665"/>
                  </a:cubicBezTo>
                  <a:cubicBezTo>
                    <a:pt x="2774" y="2701"/>
                    <a:pt x="2811" y="2774"/>
                    <a:pt x="2856" y="2856"/>
                  </a:cubicBezTo>
                  <a:lnTo>
                    <a:pt x="2893" y="2893"/>
                  </a:lnTo>
                  <a:cubicBezTo>
                    <a:pt x="3002" y="3084"/>
                    <a:pt x="3121" y="3267"/>
                    <a:pt x="3267" y="3458"/>
                  </a:cubicBezTo>
                  <a:cubicBezTo>
                    <a:pt x="3349" y="3495"/>
                    <a:pt x="3385" y="3541"/>
                    <a:pt x="3458" y="3577"/>
                  </a:cubicBezTo>
                  <a:cubicBezTo>
                    <a:pt x="3495" y="3614"/>
                    <a:pt x="3540" y="3614"/>
                    <a:pt x="3577" y="3650"/>
                  </a:cubicBezTo>
                  <a:lnTo>
                    <a:pt x="3650" y="3650"/>
                  </a:lnTo>
                  <a:lnTo>
                    <a:pt x="3613" y="3422"/>
                  </a:lnTo>
                  <a:lnTo>
                    <a:pt x="3613" y="3349"/>
                  </a:lnTo>
                  <a:cubicBezTo>
                    <a:pt x="3540" y="2856"/>
                    <a:pt x="3458" y="2400"/>
                    <a:pt x="3349" y="1898"/>
                  </a:cubicBezTo>
                  <a:lnTo>
                    <a:pt x="3312" y="1898"/>
                  </a:lnTo>
                  <a:cubicBezTo>
                    <a:pt x="3267" y="1898"/>
                    <a:pt x="3230" y="1862"/>
                    <a:pt x="3157" y="1862"/>
                  </a:cubicBezTo>
                  <a:cubicBezTo>
                    <a:pt x="3121" y="1825"/>
                    <a:pt x="3084" y="1789"/>
                    <a:pt x="3039" y="1789"/>
                  </a:cubicBezTo>
                  <a:cubicBezTo>
                    <a:pt x="2966" y="1716"/>
                    <a:pt x="2929" y="1634"/>
                    <a:pt x="2856" y="1524"/>
                  </a:cubicBezTo>
                  <a:cubicBezTo>
                    <a:pt x="2738" y="1369"/>
                    <a:pt x="2665" y="1214"/>
                    <a:pt x="2583" y="1032"/>
                  </a:cubicBezTo>
                  <a:lnTo>
                    <a:pt x="2583" y="986"/>
                  </a:lnTo>
                  <a:lnTo>
                    <a:pt x="2701" y="986"/>
                  </a:lnTo>
                  <a:cubicBezTo>
                    <a:pt x="2738" y="1068"/>
                    <a:pt x="2738" y="1105"/>
                    <a:pt x="2774" y="1141"/>
                  </a:cubicBezTo>
                  <a:cubicBezTo>
                    <a:pt x="2811" y="1214"/>
                    <a:pt x="2856" y="1296"/>
                    <a:pt x="2893" y="1333"/>
                  </a:cubicBezTo>
                  <a:cubicBezTo>
                    <a:pt x="2966" y="1488"/>
                    <a:pt x="3039" y="1597"/>
                    <a:pt x="3121" y="1670"/>
                  </a:cubicBezTo>
                  <a:cubicBezTo>
                    <a:pt x="3157" y="1716"/>
                    <a:pt x="3194" y="1752"/>
                    <a:pt x="3230" y="1789"/>
                  </a:cubicBezTo>
                  <a:cubicBezTo>
                    <a:pt x="3267" y="1789"/>
                    <a:pt x="3267" y="1789"/>
                    <a:pt x="3312" y="1825"/>
                  </a:cubicBezTo>
                  <a:cubicBezTo>
                    <a:pt x="3312" y="1670"/>
                    <a:pt x="3267" y="1561"/>
                    <a:pt x="3230" y="1442"/>
                  </a:cubicBezTo>
                  <a:lnTo>
                    <a:pt x="3194" y="1214"/>
                  </a:lnTo>
                  <a:cubicBezTo>
                    <a:pt x="3121" y="986"/>
                    <a:pt x="3084" y="758"/>
                    <a:pt x="3002" y="530"/>
                  </a:cubicBezTo>
                  <a:lnTo>
                    <a:pt x="3039" y="494"/>
                  </a:lnTo>
                  <a:lnTo>
                    <a:pt x="3084" y="530"/>
                  </a:lnTo>
                  <a:lnTo>
                    <a:pt x="3121" y="722"/>
                  </a:lnTo>
                  <a:cubicBezTo>
                    <a:pt x="3194" y="950"/>
                    <a:pt x="3267" y="1141"/>
                    <a:pt x="3312" y="1369"/>
                  </a:cubicBezTo>
                  <a:cubicBezTo>
                    <a:pt x="3349" y="1524"/>
                    <a:pt x="3385" y="1670"/>
                    <a:pt x="3422" y="1825"/>
                  </a:cubicBezTo>
                  <a:cubicBezTo>
                    <a:pt x="3458" y="1789"/>
                    <a:pt x="3458" y="1789"/>
                    <a:pt x="3495" y="1789"/>
                  </a:cubicBezTo>
                  <a:cubicBezTo>
                    <a:pt x="3495" y="1752"/>
                    <a:pt x="3540" y="1752"/>
                    <a:pt x="3540" y="1716"/>
                  </a:cubicBezTo>
                  <a:cubicBezTo>
                    <a:pt x="3577" y="1670"/>
                    <a:pt x="3613" y="1597"/>
                    <a:pt x="3650" y="1488"/>
                  </a:cubicBezTo>
                  <a:cubicBezTo>
                    <a:pt x="3686" y="1406"/>
                    <a:pt x="3723" y="1296"/>
                    <a:pt x="3723" y="1214"/>
                  </a:cubicBezTo>
                  <a:lnTo>
                    <a:pt x="3769" y="1178"/>
                  </a:lnTo>
                  <a:cubicBezTo>
                    <a:pt x="3769" y="1141"/>
                    <a:pt x="3769" y="1105"/>
                    <a:pt x="3805" y="1032"/>
                  </a:cubicBezTo>
                  <a:lnTo>
                    <a:pt x="3878" y="1032"/>
                  </a:lnTo>
                  <a:cubicBezTo>
                    <a:pt x="3842" y="1105"/>
                    <a:pt x="3842" y="1141"/>
                    <a:pt x="3805" y="1214"/>
                  </a:cubicBezTo>
                  <a:lnTo>
                    <a:pt x="3805" y="1296"/>
                  </a:lnTo>
                  <a:cubicBezTo>
                    <a:pt x="3769" y="1406"/>
                    <a:pt x="3723" y="1524"/>
                    <a:pt x="3686" y="1597"/>
                  </a:cubicBezTo>
                  <a:cubicBezTo>
                    <a:pt x="3650" y="1670"/>
                    <a:pt x="3650" y="1716"/>
                    <a:pt x="3613" y="1752"/>
                  </a:cubicBezTo>
                  <a:cubicBezTo>
                    <a:pt x="3577" y="1789"/>
                    <a:pt x="3577" y="1825"/>
                    <a:pt x="3540" y="1862"/>
                  </a:cubicBezTo>
                  <a:lnTo>
                    <a:pt x="3495" y="1862"/>
                  </a:lnTo>
                  <a:lnTo>
                    <a:pt x="3458" y="1898"/>
                  </a:lnTo>
                  <a:lnTo>
                    <a:pt x="3495" y="2090"/>
                  </a:lnTo>
                  <a:lnTo>
                    <a:pt x="3540" y="2245"/>
                  </a:lnTo>
                  <a:cubicBezTo>
                    <a:pt x="3650" y="2738"/>
                    <a:pt x="3723" y="3121"/>
                    <a:pt x="3805" y="3458"/>
                  </a:cubicBezTo>
                  <a:lnTo>
                    <a:pt x="3805" y="3614"/>
                  </a:lnTo>
                  <a:cubicBezTo>
                    <a:pt x="3842" y="3614"/>
                    <a:pt x="3878" y="3577"/>
                    <a:pt x="3878" y="3577"/>
                  </a:cubicBezTo>
                  <a:cubicBezTo>
                    <a:pt x="3914" y="3541"/>
                    <a:pt x="3951" y="3495"/>
                    <a:pt x="3997" y="3458"/>
                  </a:cubicBezTo>
                  <a:cubicBezTo>
                    <a:pt x="4106" y="3312"/>
                    <a:pt x="4143" y="3194"/>
                    <a:pt x="4179" y="3039"/>
                  </a:cubicBezTo>
                  <a:cubicBezTo>
                    <a:pt x="4225" y="2966"/>
                    <a:pt x="4261" y="2893"/>
                    <a:pt x="4298" y="2811"/>
                  </a:cubicBezTo>
                  <a:lnTo>
                    <a:pt x="4298" y="2774"/>
                  </a:lnTo>
                  <a:cubicBezTo>
                    <a:pt x="4298" y="2738"/>
                    <a:pt x="4334" y="2665"/>
                    <a:pt x="4334" y="2628"/>
                  </a:cubicBezTo>
                  <a:lnTo>
                    <a:pt x="4371" y="2583"/>
                  </a:lnTo>
                  <a:lnTo>
                    <a:pt x="4407" y="2583"/>
                  </a:lnTo>
                  <a:lnTo>
                    <a:pt x="4407" y="2628"/>
                  </a:lnTo>
                  <a:lnTo>
                    <a:pt x="4407" y="2665"/>
                  </a:lnTo>
                  <a:cubicBezTo>
                    <a:pt x="4371" y="2738"/>
                    <a:pt x="4371" y="2774"/>
                    <a:pt x="4334" y="2856"/>
                  </a:cubicBezTo>
                  <a:lnTo>
                    <a:pt x="4298" y="2966"/>
                  </a:lnTo>
                  <a:cubicBezTo>
                    <a:pt x="4261" y="3121"/>
                    <a:pt x="4225" y="3230"/>
                    <a:pt x="4179" y="3312"/>
                  </a:cubicBezTo>
                  <a:cubicBezTo>
                    <a:pt x="4143" y="3422"/>
                    <a:pt x="4070" y="3541"/>
                    <a:pt x="3997" y="3614"/>
                  </a:cubicBezTo>
                  <a:cubicBezTo>
                    <a:pt x="3951" y="3650"/>
                    <a:pt x="3914" y="3686"/>
                    <a:pt x="3842" y="3723"/>
                  </a:cubicBezTo>
                  <a:cubicBezTo>
                    <a:pt x="3878" y="3842"/>
                    <a:pt x="3878" y="3997"/>
                    <a:pt x="3914" y="4106"/>
                  </a:cubicBezTo>
                  <a:cubicBezTo>
                    <a:pt x="3951" y="4298"/>
                    <a:pt x="3951" y="4526"/>
                    <a:pt x="3997" y="4717"/>
                  </a:cubicBezTo>
                  <a:cubicBezTo>
                    <a:pt x="4033" y="5055"/>
                    <a:pt x="4070" y="5365"/>
                    <a:pt x="4106" y="5703"/>
                  </a:cubicBezTo>
                  <a:lnTo>
                    <a:pt x="4143" y="5821"/>
                  </a:lnTo>
                  <a:lnTo>
                    <a:pt x="4143" y="5894"/>
                  </a:lnTo>
                  <a:cubicBezTo>
                    <a:pt x="4179" y="5894"/>
                    <a:pt x="4225" y="5858"/>
                    <a:pt x="4298" y="5858"/>
                  </a:cubicBezTo>
                  <a:cubicBezTo>
                    <a:pt x="4371" y="5821"/>
                    <a:pt x="4407" y="5776"/>
                    <a:pt x="4489" y="5739"/>
                  </a:cubicBezTo>
                  <a:cubicBezTo>
                    <a:pt x="4526" y="5703"/>
                    <a:pt x="4599" y="5666"/>
                    <a:pt x="4681" y="5593"/>
                  </a:cubicBezTo>
                  <a:cubicBezTo>
                    <a:pt x="4827" y="5438"/>
                    <a:pt x="5018" y="5283"/>
                    <a:pt x="5210" y="5018"/>
                  </a:cubicBezTo>
                  <a:cubicBezTo>
                    <a:pt x="5283" y="4863"/>
                    <a:pt x="5401" y="4717"/>
                    <a:pt x="5511" y="4526"/>
                  </a:cubicBezTo>
                  <a:cubicBezTo>
                    <a:pt x="5547" y="4453"/>
                    <a:pt x="5593" y="4407"/>
                    <a:pt x="5630" y="4334"/>
                  </a:cubicBezTo>
                  <a:cubicBezTo>
                    <a:pt x="5703" y="4261"/>
                    <a:pt x="5739" y="4143"/>
                    <a:pt x="5821" y="4070"/>
                  </a:cubicBezTo>
                  <a:lnTo>
                    <a:pt x="5821" y="4033"/>
                  </a:lnTo>
                  <a:lnTo>
                    <a:pt x="5858" y="4070"/>
                  </a:lnTo>
                  <a:cubicBezTo>
                    <a:pt x="5776" y="4225"/>
                    <a:pt x="5703" y="4334"/>
                    <a:pt x="5630" y="4453"/>
                  </a:cubicBezTo>
                  <a:lnTo>
                    <a:pt x="5630" y="4489"/>
                  </a:lnTo>
                  <a:lnTo>
                    <a:pt x="5593" y="4526"/>
                  </a:lnTo>
                  <a:lnTo>
                    <a:pt x="5593" y="4562"/>
                  </a:lnTo>
                  <a:cubicBezTo>
                    <a:pt x="5547" y="4599"/>
                    <a:pt x="5511" y="4681"/>
                    <a:pt x="5438" y="4754"/>
                  </a:cubicBezTo>
                  <a:cubicBezTo>
                    <a:pt x="5283" y="5055"/>
                    <a:pt x="5137" y="5246"/>
                    <a:pt x="4945" y="5438"/>
                  </a:cubicBezTo>
                  <a:cubicBezTo>
                    <a:pt x="4863" y="5547"/>
                    <a:pt x="4754" y="5630"/>
                    <a:pt x="4635" y="5739"/>
                  </a:cubicBezTo>
                  <a:cubicBezTo>
                    <a:pt x="4526" y="5821"/>
                    <a:pt x="4407" y="5894"/>
                    <a:pt x="4298" y="5967"/>
                  </a:cubicBezTo>
                  <a:cubicBezTo>
                    <a:pt x="4261" y="5967"/>
                    <a:pt x="4225" y="6004"/>
                    <a:pt x="4179" y="6004"/>
                  </a:cubicBezTo>
                  <a:lnTo>
                    <a:pt x="4179" y="6086"/>
                  </a:lnTo>
                  <a:cubicBezTo>
                    <a:pt x="4225" y="6350"/>
                    <a:pt x="4225" y="6615"/>
                    <a:pt x="4261" y="6916"/>
                  </a:cubicBezTo>
                  <a:cubicBezTo>
                    <a:pt x="4298" y="7372"/>
                    <a:pt x="4334" y="7755"/>
                    <a:pt x="4334" y="8138"/>
                  </a:cubicBezTo>
                  <a:cubicBezTo>
                    <a:pt x="4453" y="8138"/>
                    <a:pt x="4526" y="8056"/>
                    <a:pt x="4599" y="7983"/>
                  </a:cubicBezTo>
                  <a:cubicBezTo>
                    <a:pt x="4717" y="7910"/>
                    <a:pt x="4863" y="7755"/>
                    <a:pt x="4945" y="7600"/>
                  </a:cubicBezTo>
                  <a:cubicBezTo>
                    <a:pt x="5055" y="7491"/>
                    <a:pt x="5137" y="7372"/>
                    <a:pt x="5173" y="7263"/>
                  </a:cubicBezTo>
                  <a:cubicBezTo>
                    <a:pt x="5173" y="7226"/>
                    <a:pt x="5173" y="7190"/>
                    <a:pt x="5210" y="7144"/>
                  </a:cubicBezTo>
                  <a:lnTo>
                    <a:pt x="5246" y="7144"/>
                  </a:lnTo>
                  <a:lnTo>
                    <a:pt x="5246" y="7190"/>
                  </a:lnTo>
                  <a:cubicBezTo>
                    <a:pt x="5210" y="7263"/>
                    <a:pt x="5173" y="7372"/>
                    <a:pt x="5091" y="7491"/>
                  </a:cubicBezTo>
                  <a:cubicBezTo>
                    <a:pt x="5055" y="7600"/>
                    <a:pt x="4945" y="7719"/>
                    <a:pt x="4863" y="7874"/>
                  </a:cubicBezTo>
                  <a:cubicBezTo>
                    <a:pt x="4754" y="7983"/>
                    <a:pt x="4635" y="8056"/>
                    <a:pt x="4526" y="8175"/>
                  </a:cubicBezTo>
                  <a:cubicBezTo>
                    <a:pt x="4453" y="8211"/>
                    <a:pt x="4407" y="8211"/>
                    <a:pt x="4371" y="8248"/>
                  </a:cubicBezTo>
                  <a:lnTo>
                    <a:pt x="4371" y="9124"/>
                  </a:lnTo>
                  <a:cubicBezTo>
                    <a:pt x="4334" y="9580"/>
                    <a:pt x="4298" y="9999"/>
                    <a:pt x="4261" y="10382"/>
                  </a:cubicBezTo>
                  <a:lnTo>
                    <a:pt x="4298" y="10382"/>
                  </a:lnTo>
                  <a:cubicBezTo>
                    <a:pt x="4407" y="10337"/>
                    <a:pt x="4489" y="10300"/>
                    <a:pt x="4599" y="10264"/>
                  </a:cubicBezTo>
                  <a:cubicBezTo>
                    <a:pt x="4790" y="10191"/>
                    <a:pt x="4945" y="10072"/>
                    <a:pt x="5137" y="9926"/>
                  </a:cubicBezTo>
                  <a:cubicBezTo>
                    <a:pt x="5319" y="9771"/>
                    <a:pt x="5511" y="9580"/>
                    <a:pt x="5739" y="9315"/>
                  </a:cubicBezTo>
                  <a:cubicBezTo>
                    <a:pt x="5858" y="9197"/>
                    <a:pt x="5967" y="9051"/>
                    <a:pt x="6086" y="8932"/>
                  </a:cubicBezTo>
                  <a:lnTo>
                    <a:pt x="6232" y="8740"/>
                  </a:lnTo>
                  <a:lnTo>
                    <a:pt x="6277" y="8740"/>
                  </a:lnTo>
                  <a:lnTo>
                    <a:pt x="6277" y="8786"/>
                  </a:lnTo>
                  <a:cubicBezTo>
                    <a:pt x="6195" y="8859"/>
                    <a:pt x="6159" y="8932"/>
                    <a:pt x="6086" y="9014"/>
                  </a:cubicBezTo>
                  <a:cubicBezTo>
                    <a:pt x="5967" y="9160"/>
                    <a:pt x="5858" y="9279"/>
                    <a:pt x="5739" y="9388"/>
                  </a:cubicBezTo>
                  <a:cubicBezTo>
                    <a:pt x="5511" y="9698"/>
                    <a:pt x="5283" y="9881"/>
                    <a:pt x="5055" y="10072"/>
                  </a:cubicBezTo>
                  <a:cubicBezTo>
                    <a:pt x="4945" y="10154"/>
                    <a:pt x="4827" y="10264"/>
                    <a:pt x="4717" y="10337"/>
                  </a:cubicBezTo>
                  <a:cubicBezTo>
                    <a:pt x="4562" y="10419"/>
                    <a:pt x="4453" y="10455"/>
                    <a:pt x="4298" y="10492"/>
                  </a:cubicBezTo>
                  <a:lnTo>
                    <a:pt x="4261" y="10492"/>
                  </a:lnTo>
                  <a:cubicBezTo>
                    <a:pt x="4179" y="10793"/>
                    <a:pt x="4143" y="11067"/>
                    <a:pt x="4070" y="11331"/>
                  </a:cubicBezTo>
                  <a:cubicBezTo>
                    <a:pt x="4070" y="11404"/>
                    <a:pt x="4033" y="11477"/>
                    <a:pt x="3997" y="11559"/>
                  </a:cubicBezTo>
                  <a:lnTo>
                    <a:pt x="4033" y="11523"/>
                  </a:lnTo>
                  <a:lnTo>
                    <a:pt x="4070" y="11523"/>
                  </a:lnTo>
                  <a:lnTo>
                    <a:pt x="4070" y="11477"/>
                  </a:lnTo>
                  <a:cubicBezTo>
                    <a:pt x="4179" y="11523"/>
                    <a:pt x="4261" y="11523"/>
                    <a:pt x="4371" y="11559"/>
                  </a:cubicBezTo>
                  <a:lnTo>
                    <a:pt x="4407" y="11559"/>
                  </a:lnTo>
                  <a:cubicBezTo>
                    <a:pt x="4453" y="11559"/>
                    <a:pt x="4489" y="11523"/>
                    <a:pt x="4526" y="11441"/>
                  </a:cubicBezTo>
                  <a:cubicBezTo>
                    <a:pt x="4526" y="11441"/>
                    <a:pt x="4526" y="11404"/>
                    <a:pt x="4489" y="11368"/>
                  </a:cubicBezTo>
                  <a:cubicBezTo>
                    <a:pt x="4489" y="11368"/>
                    <a:pt x="4453" y="11331"/>
                    <a:pt x="4407" y="11331"/>
                  </a:cubicBezTo>
                  <a:lnTo>
                    <a:pt x="4334" y="11331"/>
                  </a:lnTo>
                  <a:lnTo>
                    <a:pt x="4225" y="11295"/>
                  </a:lnTo>
                  <a:cubicBezTo>
                    <a:pt x="4261" y="11295"/>
                    <a:pt x="4298" y="11295"/>
                    <a:pt x="4298" y="11249"/>
                  </a:cubicBezTo>
                  <a:lnTo>
                    <a:pt x="4334" y="11213"/>
                  </a:lnTo>
                  <a:cubicBezTo>
                    <a:pt x="4681" y="10948"/>
                    <a:pt x="5091" y="10757"/>
                    <a:pt x="5438" y="10565"/>
                  </a:cubicBezTo>
                  <a:lnTo>
                    <a:pt x="5547" y="10528"/>
                  </a:lnTo>
                  <a:cubicBezTo>
                    <a:pt x="5703" y="10455"/>
                    <a:pt x="5858" y="10382"/>
                    <a:pt x="6004" y="10300"/>
                  </a:cubicBezTo>
                  <a:cubicBezTo>
                    <a:pt x="6232" y="10191"/>
                    <a:pt x="6460" y="9999"/>
                    <a:pt x="6615" y="9844"/>
                  </a:cubicBezTo>
                  <a:cubicBezTo>
                    <a:pt x="6770" y="9735"/>
                    <a:pt x="6843" y="9580"/>
                    <a:pt x="6916" y="9470"/>
                  </a:cubicBezTo>
                  <a:cubicBezTo>
                    <a:pt x="7034" y="9315"/>
                    <a:pt x="7071" y="9160"/>
                    <a:pt x="7107" y="9051"/>
                  </a:cubicBezTo>
                  <a:cubicBezTo>
                    <a:pt x="7107" y="8859"/>
                    <a:pt x="7107" y="8704"/>
                    <a:pt x="7071" y="8558"/>
                  </a:cubicBezTo>
                  <a:cubicBezTo>
                    <a:pt x="7034" y="8403"/>
                    <a:pt x="6961" y="8284"/>
                    <a:pt x="6879" y="8175"/>
                  </a:cubicBezTo>
                  <a:cubicBezTo>
                    <a:pt x="6733" y="7947"/>
                    <a:pt x="6460" y="7792"/>
                    <a:pt x="6232" y="7646"/>
                  </a:cubicBezTo>
                  <a:lnTo>
                    <a:pt x="6232" y="7600"/>
                  </a:lnTo>
                  <a:cubicBezTo>
                    <a:pt x="6086" y="7491"/>
                    <a:pt x="5894" y="7372"/>
                    <a:pt x="5739" y="7226"/>
                  </a:cubicBezTo>
                  <a:cubicBezTo>
                    <a:pt x="5666" y="7190"/>
                    <a:pt x="5630" y="7107"/>
                    <a:pt x="5593" y="7034"/>
                  </a:cubicBezTo>
                  <a:cubicBezTo>
                    <a:pt x="5547" y="6998"/>
                    <a:pt x="5511" y="6916"/>
                    <a:pt x="5511" y="6843"/>
                  </a:cubicBezTo>
                  <a:cubicBezTo>
                    <a:pt x="5511" y="6806"/>
                    <a:pt x="5474" y="6733"/>
                    <a:pt x="5511" y="6651"/>
                  </a:cubicBezTo>
                  <a:cubicBezTo>
                    <a:pt x="5511" y="6578"/>
                    <a:pt x="5511" y="6505"/>
                    <a:pt x="5547" y="6423"/>
                  </a:cubicBezTo>
                  <a:cubicBezTo>
                    <a:pt x="5593" y="6350"/>
                    <a:pt x="5630" y="6277"/>
                    <a:pt x="5703" y="6159"/>
                  </a:cubicBezTo>
                  <a:cubicBezTo>
                    <a:pt x="5821" y="6004"/>
                    <a:pt x="5967" y="5858"/>
                    <a:pt x="6122" y="5739"/>
                  </a:cubicBezTo>
                  <a:lnTo>
                    <a:pt x="6159" y="5666"/>
                  </a:lnTo>
                  <a:cubicBezTo>
                    <a:pt x="6387" y="5511"/>
                    <a:pt x="6578" y="5319"/>
                    <a:pt x="6733" y="5091"/>
                  </a:cubicBezTo>
                  <a:cubicBezTo>
                    <a:pt x="6916" y="4827"/>
                    <a:pt x="6998" y="4489"/>
                    <a:pt x="6961" y="4225"/>
                  </a:cubicBezTo>
                  <a:cubicBezTo>
                    <a:pt x="6916" y="4070"/>
                    <a:pt x="6843" y="3951"/>
                    <a:pt x="6770" y="3842"/>
                  </a:cubicBezTo>
                  <a:cubicBezTo>
                    <a:pt x="6651" y="3723"/>
                    <a:pt x="6542" y="3614"/>
                    <a:pt x="6423" y="3541"/>
                  </a:cubicBezTo>
                  <a:cubicBezTo>
                    <a:pt x="6277" y="3458"/>
                    <a:pt x="6159" y="3385"/>
                    <a:pt x="6004" y="3312"/>
                  </a:cubicBezTo>
                  <a:cubicBezTo>
                    <a:pt x="5894" y="3312"/>
                    <a:pt x="5821" y="3267"/>
                    <a:pt x="5739" y="3230"/>
                  </a:cubicBezTo>
                  <a:lnTo>
                    <a:pt x="5666" y="3230"/>
                  </a:lnTo>
                  <a:lnTo>
                    <a:pt x="5630" y="3194"/>
                  </a:lnTo>
                  <a:lnTo>
                    <a:pt x="5511" y="3194"/>
                  </a:lnTo>
                  <a:cubicBezTo>
                    <a:pt x="5319" y="3121"/>
                    <a:pt x="5210" y="3084"/>
                    <a:pt x="5091" y="3002"/>
                  </a:cubicBezTo>
                  <a:cubicBezTo>
                    <a:pt x="5018" y="2966"/>
                    <a:pt x="4945" y="2893"/>
                    <a:pt x="4863" y="2856"/>
                  </a:cubicBezTo>
                  <a:cubicBezTo>
                    <a:pt x="4827" y="2774"/>
                    <a:pt x="4754" y="2738"/>
                    <a:pt x="4717" y="2665"/>
                  </a:cubicBezTo>
                  <a:cubicBezTo>
                    <a:pt x="4681" y="2546"/>
                    <a:pt x="4635" y="2437"/>
                    <a:pt x="4599" y="2282"/>
                  </a:cubicBezTo>
                  <a:cubicBezTo>
                    <a:pt x="4562" y="2172"/>
                    <a:pt x="4526" y="2017"/>
                    <a:pt x="4526" y="1898"/>
                  </a:cubicBezTo>
                  <a:lnTo>
                    <a:pt x="4526" y="1862"/>
                  </a:lnTo>
                  <a:cubicBezTo>
                    <a:pt x="4526" y="1825"/>
                    <a:pt x="4526" y="1752"/>
                    <a:pt x="4489" y="1716"/>
                  </a:cubicBezTo>
                  <a:cubicBezTo>
                    <a:pt x="4453" y="1524"/>
                    <a:pt x="4407" y="1333"/>
                    <a:pt x="4371" y="1178"/>
                  </a:cubicBezTo>
                  <a:cubicBezTo>
                    <a:pt x="4298" y="986"/>
                    <a:pt x="4225" y="840"/>
                    <a:pt x="4143" y="685"/>
                  </a:cubicBezTo>
                  <a:cubicBezTo>
                    <a:pt x="4033" y="494"/>
                    <a:pt x="3914" y="384"/>
                    <a:pt x="3769" y="265"/>
                  </a:cubicBezTo>
                  <a:cubicBezTo>
                    <a:pt x="3650" y="193"/>
                    <a:pt x="3495" y="120"/>
                    <a:pt x="3349" y="74"/>
                  </a:cubicBezTo>
                  <a:cubicBezTo>
                    <a:pt x="3230" y="37"/>
                    <a:pt x="3084" y="1"/>
                    <a:pt x="2966" y="1"/>
                  </a:cubicBezTo>
                  <a:close/>
                </a:path>
              </a:pathLst>
            </a:custGeom>
            <a:solidFill>
              <a:srgbClr val="FEBF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6" name="Google Shape;6686;p78"/>
            <p:cNvSpPr/>
            <p:nvPr/>
          </p:nvSpPr>
          <p:spPr>
            <a:xfrm flipH="1">
              <a:off x="7594358" y="2689757"/>
              <a:ext cx="489401" cy="1080748"/>
            </a:xfrm>
            <a:custGeom>
              <a:avLst/>
              <a:gdLst/>
              <a:ahLst/>
              <a:cxnLst/>
              <a:rect l="l" t="t" r="r" b="b"/>
              <a:pathLst>
                <a:path w="5247" h="11587" extrusionOk="0">
                  <a:moveTo>
                    <a:pt x="3194" y="1"/>
                  </a:moveTo>
                  <a:lnTo>
                    <a:pt x="3148" y="183"/>
                  </a:lnTo>
                  <a:cubicBezTo>
                    <a:pt x="3075" y="411"/>
                    <a:pt x="3002" y="639"/>
                    <a:pt x="2966" y="867"/>
                  </a:cubicBezTo>
                  <a:cubicBezTo>
                    <a:pt x="2920" y="986"/>
                    <a:pt x="2884" y="1141"/>
                    <a:pt x="2847" y="1287"/>
                  </a:cubicBezTo>
                  <a:cubicBezTo>
                    <a:pt x="2811" y="1287"/>
                    <a:pt x="2811" y="1287"/>
                    <a:pt x="2774" y="1250"/>
                  </a:cubicBezTo>
                  <a:lnTo>
                    <a:pt x="2738" y="1214"/>
                  </a:lnTo>
                  <a:cubicBezTo>
                    <a:pt x="2692" y="1141"/>
                    <a:pt x="2656" y="1059"/>
                    <a:pt x="2619" y="986"/>
                  </a:cubicBezTo>
                  <a:cubicBezTo>
                    <a:pt x="2583" y="867"/>
                    <a:pt x="2546" y="758"/>
                    <a:pt x="2546" y="721"/>
                  </a:cubicBezTo>
                  <a:lnTo>
                    <a:pt x="2510" y="685"/>
                  </a:lnTo>
                  <a:cubicBezTo>
                    <a:pt x="2510" y="603"/>
                    <a:pt x="2510" y="566"/>
                    <a:pt x="2464" y="530"/>
                  </a:cubicBezTo>
                  <a:cubicBezTo>
                    <a:pt x="2464" y="493"/>
                    <a:pt x="2464" y="493"/>
                    <a:pt x="2427" y="493"/>
                  </a:cubicBezTo>
                  <a:lnTo>
                    <a:pt x="2391" y="530"/>
                  </a:lnTo>
                  <a:cubicBezTo>
                    <a:pt x="2427" y="566"/>
                    <a:pt x="2427" y="639"/>
                    <a:pt x="2464" y="685"/>
                  </a:cubicBezTo>
                  <a:lnTo>
                    <a:pt x="2464" y="794"/>
                  </a:lnTo>
                  <a:cubicBezTo>
                    <a:pt x="2510" y="913"/>
                    <a:pt x="2546" y="1022"/>
                    <a:pt x="2583" y="1095"/>
                  </a:cubicBezTo>
                  <a:cubicBezTo>
                    <a:pt x="2619" y="1141"/>
                    <a:pt x="2619" y="1214"/>
                    <a:pt x="2656" y="1250"/>
                  </a:cubicBezTo>
                  <a:cubicBezTo>
                    <a:pt x="2692" y="1287"/>
                    <a:pt x="2692" y="1323"/>
                    <a:pt x="2738" y="1323"/>
                  </a:cubicBezTo>
                  <a:cubicBezTo>
                    <a:pt x="2774" y="1323"/>
                    <a:pt x="2774" y="1369"/>
                    <a:pt x="2774" y="1369"/>
                  </a:cubicBezTo>
                  <a:lnTo>
                    <a:pt x="2811" y="1369"/>
                  </a:lnTo>
                  <a:lnTo>
                    <a:pt x="2774" y="1597"/>
                  </a:lnTo>
                  <a:lnTo>
                    <a:pt x="2738" y="1707"/>
                  </a:lnTo>
                  <a:cubicBezTo>
                    <a:pt x="2619" y="2199"/>
                    <a:pt x="2546" y="2582"/>
                    <a:pt x="2464" y="2966"/>
                  </a:cubicBezTo>
                  <a:lnTo>
                    <a:pt x="2464" y="3075"/>
                  </a:lnTo>
                  <a:lnTo>
                    <a:pt x="2427" y="3075"/>
                  </a:lnTo>
                  <a:cubicBezTo>
                    <a:pt x="2427" y="3075"/>
                    <a:pt x="2391" y="3075"/>
                    <a:pt x="2391" y="3039"/>
                  </a:cubicBezTo>
                  <a:cubicBezTo>
                    <a:pt x="2355" y="3039"/>
                    <a:pt x="2318" y="3002"/>
                    <a:pt x="2282" y="2920"/>
                  </a:cubicBezTo>
                  <a:cubicBezTo>
                    <a:pt x="2163" y="2810"/>
                    <a:pt x="2126" y="2655"/>
                    <a:pt x="2090" y="2509"/>
                  </a:cubicBezTo>
                  <a:cubicBezTo>
                    <a:pt x="2053" y="2427"/>
                    <a:pt x="2008" y="2354"/>
                    <a:pt x="1971" y="2281"/>
                  </a:cubicBezTo>
                  <a:lnTo>
                    <a:pt x="1971" y="2236"/>
                  </a:lnTo>
                  <a:cubicBezTo>
                    <a:pt x="1971" y="2199"/>
                    <a:pt x="1935" y="2163"/>
                    <a:pt x="1935" y="2090"/>
                  </a:cubicBezTo>
                  <a:lnTo>
                    <a:pt x="1862" y="2090"/>
                  </a:lnTo>
                  <a:lnTo>
                    <a:pt x="1862" y="2126"/>
                  </a:lnTo>
                  <a:lnTo>
                    <a:pt x="1862" y="2163"/>
                  </a:lnTo>
                  <a:cubicBezTo>
                    <a:pt x="1898" y="2199"/>
                    <a:pt x="1898" y="2281"/>
                    <a:pt x="1935" y="2354"/>
                  </a:cubicBezTo>
                  <a:lnTo>
                    <a:pt x="1971" y="2427"/>
                  </a:lnTo>
                  <a:cubicBezTo>
                    <a:pt x="2008" y="2582"/>
                    <a:pt x="2053" y="2692"/>
                    <a:pt x="2090" y="2810"/>
                  </a:cubicBezTo>
                  <a:cubicBezTo>
                    <a:pt x="2126" y="2883"/>
                    <a:pt x="2199" y="3002"/>
                    <a:pt x="2282" y="3111"/>
                  </a:cubicBezTo>
                  <a:cubicBezTo>
                    <a:pt x="2318" y="3148"/>
                    <a:pt x="2355" y="3194"/>
                    <a:pt x="2427" y="3194"/>
                  </a:cubicBezTo>
                  <a:lnTo>
                    <a:pt x="2427" y="3230"/>
                  </a:lnTo>
                  <a:cubicBezTo>
                    <a:pt x="2391" y="3340"/>
                    <a:pt x="2391" y="3458"/>
                    <a:pt x="2355" y="3568"/>
                  </a:cubicBezTo>
                  <a:cubicBezTo>
                    <a:pt x="2318" y="3796"/>
                    <a:pt x="2318" y="3987"/>
                    <a:pt x="2282" y="4215"/>
                  </a:cubicBezTo>
                  <a:cubicBezTo>
                    <a:pt x="2236" y="4516"/>
                    <a:pt x="2199" y="4863"/>
                    <a:pt x="2163" y="5164"/>
                  </a:cubicBezTo>
                  <a:lnTo>
                    <a:pt x="2126" y="5283"/>
                  </a:lnTo>
                  <a:lnTo>
                    <a:pt x="2126" y="5356"/>
                  </a:lnTo>
                  <a:cubicBezTo>
                    <a:pt x="2090" y="5356"/>
                    <a:pt x="2008" y="5356"/>
                    <a:pt x="1971" y="5319"/>
                  </a:cubicBezTo>
                  <a:cubicBezTo>
                    <a:pt x="1898" y="5283"/>
                    <a:pt x="1862" y="5246"/>
                    <a:pt x="1780" y="5246"/>
                  </a:cubicBezTo>
                  <a:cubicBezTo>
                    <a:pt x="1743" y="5201"/>
                    <a:pt x="1670" y="5128"/>
                    <a:pt x="1597" y="5091"/>
                  </a:cubicBezTo>
                  <a:cubicBezTo>
                    <a:pt x="1442" y="4936"/>
                    <a:pt x="1251" y="4744"/>
                    <a:pt x="1059" y="4480"/>
                  </a:cubicBezTo>
                  <a:cubicBezTo>
                    <a:pt x="986" y="4370"/>
                    <a:pt x="868" y="4179"/>
                    <a:pt x="758" y="4024"/>
                  </a:cubicBezTo>
                  <a:cubicBezTo>
                    <a:pt x="722" y="3951"/>
                    <a:pt x="685" y="3878"/>
                    <a:pt x="639" y="3796"/>
                  </a:cubicBezTo>
                  <a:cubicBezTo>
                    <a:pt x="566" y="3723"/>
                    <a:pt x="530" y="3650"/>
                    <a:pt x="457" y="3531"/>
                  </a:cubicBezTo>
                  <a:lnTo>
                    <a:pt x="411" y="3531"/>
                  </a:lnTo>
                  <a:lnTo>
                    <a:pt x="411" y="3568"/>
                  </a:lnTo>
                  <a:cubicBezTo>
                    <a:pt x="493" y="3686"/>
                    <a:pt x="566" y="3796"/>
                    <a:pt x="639" y="3914"/>
                  </a:cubicBezTo>
                  <a:lnTo>
                    <a:pt x="639" y="3987"/>
                  </a:lnTo>
                  <a:lnTo>
                    <a:pt x="685" y="3987"/>
                  </a:lnTo>
                  <a:lnTo>
                    <a:pt x="685" y="4024"/>
                  </a:lnTo>
                  <a:cubicBezTo>
                    <a:pt x="722" y="4106"/>
                    <a:pt x="758" y="4179"/>
                    <a:pt x="831" y="4215"/>
                  </a:cubicBezTo>
                  <a:cubicBezTo>
                    <a:pt x="986" y="4516"/>
                    <a:pt x="1141" y="4744"/>
                    <a:pt x="1324" y="4936"/>
                  </a:cubicBezTo>
                  <a:cubicBezTo>
                    <a:pt x="1406" y="5018"/>
                    <a:pt x="1515" y="5128"/>
                    <a:pt x="1634" y="5201"/>
                  </a:cubicBezTo>
                  <a:cubicBezTo>
                    <a:pt x="1743" y="5319"/>
                    <a:pt x="1862" y="5356"/>
                    <a:pt x="1971" y="5429"/>
                  </a:cubicBezTo>
                  <a:cubicBezTo>
                    <a:pt x="2008" y="5474"/>
                    <a:pt x="2053" y="5474"/>
                    <a:pt x="2090" y="5511"/>
                  </a:cubicBezTo>
                  <a:lnTo>
                    <a:pt x="2090" y="5547"/>
                  </a:lnTo>
                  <a:cubicBezTo>
                    <a:pt x="2053" y="5848"/>
                    <a:pt x="2053" y="6113"/>
                    <a:pt x="2008" y="6387"/>
                  </a:cubicBezTo>
                  <a:cubicBezTo>
                    <a:pt x="1971" y="6843"/>
                    <a:pt x="1935" y="7253"/>
                    <a:pt x="1935" y="7636"/>
                  </a:cubicBezTo>
                  <a:lnTo>
                    <a:pt x="1898" y="7636"/>
                  </a:lnTo>
                  <a:lnTo>
                    <a:pt x="1898" y="7600"/>
                  </a:lnTo>
                  <a:cubicBezTo>
                    <a:pt x="1825" y="7600"/>
                    <a:pt x="1743" y="7527"/>
                    <a:pt x="1670" y="7481"/>
                  </a:cubicBezTo>
                  <a:cubicBezTo>
                    <a:pt x="1552" y="7372"/>
                    <a:pt x="1406" y="7253"/>
                    <a:pt x="1324" y="7107"/>
                  </a:cubicBezTo>
                  <a:cubicBezTo>
                    <a:pt x="1214" y="6952"/>
                    <a:pt x="1141" y="6843"/>
                    <a:pt x="1096" y="6724"/>
                  </a:cubicBezTo>
                  <a:cubicBezTo>
                    <a:pt x="1096" y="6688"/>
                    <a:pt x="1096" y="6688"/>
                    <a:pt x="1059" y="6651"/>
                  </a:cubicBezTo>
                  <a:lnTo>
                    <a:pt x="1059" y="6615"/>
                  </a:lnTo>
                  <a:lnTo>
                    <a:pt x="1023" y="6651"/>
                  </a:lnTo>
                  <a:cubicBezTo>
                    <a:pt x="1059" y="6761"/>
                    <a:pt x="1096" y="6843"/>
                    <a:pt x="1178" y="6989"/>
                  </a:cubicBezTo>
                  <a:cubicBezTo>
                    <a:pt x="1214" y="7107"/>
                    <a:pt x="1324" y="7217"/>
                    <a:pt x="1406" y="7335"/>
                  </a:cubicBezTo>
                  <a:cubicBezTo>
                    <a:pt x="1515" y="7445"/>
                    <a:pt x="1634" y="7563"/>
                    <a:pt x="1743" y="7636"/>
                  </a:cubicBezTo>
                  <a:cubicBezTo>
                    <a:pt x="1825" y="7673"/>
                    <a:pt x="1862" y="7709"/>
                    <a:pt x="1898" y="7755"/>
                  </a:cubicBezTo>
                  <a:lnTo>
                    <a:pt x="1898" y="8622"/>
                  </a:lnTo>
                  <a:cubicBezTo>
                    <a:pt x="1935" y="9078"/>
                    <a:pt x="1935" y="9461"/>
                    <a:pt x="2008" y="9844"/>
                  </a:cubicBezTo>
                  <a:lnTo>
                    <a:pt x="1971" y="9844"/>
                  </a:lnTo>
                  <a:cubicBezTo>
                    <a:pt x="1862" y="9844"/>
                    <a:pt x="1780" y="9807"/>
                    <a:pt x="1670" y="9762"/>
                  </a:cubicBezTo>
                  <a:cubicBezTo>
                    <a:pt x="1479" y="9652"/>
                    <a:pt x="1324" y="9579"/>
                    <a:pt x="1141" y="9424"/>
                  </a:cubicBezTo>
                  <a:cubicBezTo>
                    <a:pt x="950" y="9233"/>
                    <a:pt x="758" y="9041"/>
                    <a:pt x="530" y="8813"/>
                  </a:cubicBezTo>
                  <a:cubicBezTo>
                    <a:pt x="411" y="8667"/>
                    <a:pt x="302" y="8549"/>
                    <a:pt x="183" y="8393"/>
                  </a:cubicBezTo>
                  <a:lnTo>
                    <a:pt x="37" y="8248"/>
                  </a:lnTo>
                  <a:lnTo>
                    <a:pt x="1" y="8248"/>
                  </a:lnTo>
                  <a:lnTo>
                    <a:pt x="1" y="8284"/>
                  </a:lnTo>
                  <a:cubicBezTo>
                    <a:pt x="74" y="8357"/>
                    <a:pt x="110" y="8439"/>
                    <a:pt x="183" y="8512"/>
                  </a:cubicBezTo>
                  <a:cubicBezTo>
                    <a:pt x="302" y="8622"/>
                    <a:pt x="411" y="8777"/>
                    <a:pt x="530" y="8895"/>
                  </a:cubicBezTo>
                  <a:cubicBezTo>
                    <a:pt x="758" y="9160"/>
                    <a:pt x="986" y="9388"/>
                    <a:pt x="1214" y="9534"/>
                  </a:cubicBezTo>
                  <a:cubicBezTo>
                    <a:pt x="1324" y="9652"/>
                    <a:pt x="1442" y="9725"/>
                    <a:pt x="1552" y="9807"/>
                  </a:cubicBezTo>
                  <a:cubicBezTo>
                    <a:pt x="1707" y="9880"/>
                    <a:pt x="1825" y="9917"/>
                    <a:pt x="1971" y="9953"/>
                  </a:cubicBezTo>
                  <a:lnTo>
                    <a:pt x="2008" y="9990"/>
                  </a:lnTo>
                  <a:cubicBezTo>
                    <a:pt x="2090" y="10300"/>
                    <a:pt x="2126" y="10565"/>
                    <a:pt x="2199" y="10829"/>
                  </a:cubicBezTo>
                  <a:cubicBezTo>
                    <a:pt x="2199" y="10902"/>
                    <a:pt x="2236" y="10984"/>
                    <a:pt x="2282" y="11021"/>
                  </a:cubicBezTo>
                  <a:lnTo>
                    <a:pt x="2236" y="11021"/>
                  </a:lnTo>
                  <a:cubicBezTo>
                    <a:pt x="2318" y="11094"/>
                    <a:pt x="2355" y="11176"/>
                    <a:pt x="2391" y="11285"/>
                  </a:cubicBezTo>
                  <a:cubicBezTo>
                    <a:pt x="2391" y="11358"/>
                    <a:pt x="2427" y="11440"/>
                    <a:pt x="2427" y="11513"/>
                  </a:cubicBezTo>
                  <a:cubicBezTo>
                    <a:pt x="2427" y="11550"/>
                    <a:pt x="2464" y="11586"/>
                    <a:pt x="2464" y="11586"/>
                  </a:cubicBezTo>
                  <a:lnTo>
                    <a:pt x="2546" y="11586"/>
                  </a:lnTo>
                  <a:cubicBezTo>
                    <a:pt x="2583" y="11586"/>
                    <a:pt x="2619" y="11586"/>
                    <a:pt x="2619" y="11550"/>
                  </a:cubicBezTo>
                  <a:cubicBezTo>
                    <a:pt x="2656" y="11550"/>
                    <a:pt x="2656" y="11513"/>
                    <a:pt x="2656" y="11477"/>
                  </a:cubicBezTo>
                  <a:cubicBezTo>
                    <a:pt x="2619" y="11358"/>
                    <a:pt x="2583" y="11249"/>
                    <a:pt x="2546" y="11094"/>
                  </a:cubicBezTo>
                  <a:cubicBezTo>
                    <a:pt x="2510" y="11057"/>
                    <a:pt x="2464" y="10984"/>
                    <a:pt x="2427" y="10902"/>
                  </a:cubicBezTo>
                  <a:lnTo>
                    <a:pt x="2546" y="10902"/>
                  </a:lnTo>
                  <a:lnTo>
                    <a:pt x="2510" y="10866"/>
                  </a:lnTo>
                  <a:cubicBezTo>
                    <a:pt x="2464" y="10756"/>
                    <a:pt x="2427" y="10565"/>
                    <a:pt x="2391" y="10373"/>
                  </a:cubicBezTo>
                  <a:cubicBezTo>
                    <a:pt x="2355" y="10264"/>
                    <a:pt x="2355" y="10109"/>
                    <a:pt x="2318" y="9990"/>
                  </a:cubicBezTo>
                  <a:lnTo>
                    <a:pt x="2355" y="9990"/>
                  </a:lnTo>
                  <a:cubicBezTo>
                    <a:pt x="2510" y="9953"/>
                    <a:pt x="2656" y="9917"/>
                    <a:pt x="2811" y="9880"/>
                  </a:cubicBezTo>
                  <a:cubicBezTo>
                    <a:pt x="2966" y="9807"/>
                    <a:pt x="3148" y="9725"/>
                    <a:pt x="3376" y="9579"/>
                  </a:cubicBezTo>
                  <a:cubicBezTo>
                    <a:pt x="3531" y="9461"/>
                    <a:pt x="3686" y="9351"/>
                    <a:pt x="3914" y="9160"/>
                  </a:cubicBezTo>
                  <a:cubicBezTo>
                    <a:pt x="4060" y="9005"/>
                    <a:pt x="4216" y="8850"/>
                    <a:pt x="4371" y="8740"/>
                  </a:cubicBezTo>
                  <a:cubicBezTo>
                    <a:pt x="4444" y="8667"/>
                    <a:pt x="4480" y="8585"/>
                    <a:pt x="4562" y="8512"/>
                  </a:cubicBezTo>
                  <a:lnTo>
                    <a:pt x="4672" y="8393"/>
                  </a:lnTo>
                  <a:cubicBezTo>
                    <a:pt x="4708" y="8357"/>
                    <a:pt x="4708" y="8321"/>
                    <a:pt x="4745" y="8321"/>
                  </a:cubicBezTo>
                  <a:lnTo>
                    <a:pt x="4745" y="8284"/>
                  </a:lnTo>
                  <a:lnTo>
                    <a:pt x="4745" y="8211"/>
                  </a:lnTo>
                  <a:lnTo>
                    <a:pt x="4672" y="8211"/>
                  </a:lnTo>
                  <a:cubicBezTo>
                    <a:pt x="4672" y="8211"/>
                    <a:pt x="4635" y="8211"/>
                    <a:pt x="4635" y="8248"/>
                  </a:cubicBezTo>
                  <a:lnTo>
                    <a:pt x="4599" y="8284"/>
                  </a:lnTo>
                  <a:lnTo>
                    <a:pt x="4562" y="8321"/>
                  </a:lnTo>
                  <a:lnTo>
                    <a:pt x="4480" y="8357"/>
                  </a:lnTo>
                  <a:lnTo>
                    <a:pt x="4444" y="8393"/>
                  </a:lnTo>
                  <a:lnTo>
                    <a:pt x="4407" y="8439"/>
                  </a:lnTo>
                  <a:cubicBezTo>
                    <a:pt x="4371" y="8476"/>
                    <a:pt x="4371" y="8512"/>
                    <a:pt x="4334" y="8549"/>
                  </a:cubicBezTo>
                  <a:lnTo>
                    <a:pt x="4252" y="8585"/>
                  </a:lnTo>
                  <a:cubicBezTo>
                    <a:pt x="4060" y="8813"/>
                    <a:pt x="3878" y="8968"/>
                    <a:pt x="3686" y="9123"/>
                  </a:cubicBezTo>
                  <a:cubicBezTo>
                    <a:pt x="3458" y="9306"/>
                    <a:pt x="3230" y="9497"/>
                    <a:pt x="3039" y="9616"/>
                  </a:cubicBezTo>
                  <a:cubicBezTo>
                    <a:pt x="3002" y="9616"/>
                    <a:pt x="2966" y="9652"/>
                    <a:pt x="2920" y="9652"/>
                  </a:cubicBezTo>
                  <a:cubicBezTo>
                    <a:pt x="2811" y="9725"/>
                    <a:pt x="2692" y="9762"/>
                    <a:pt x="2583" y="9807"/>
                  </a:cubicBezTo>
                  <a:cubicBezTo>
                    <a:pt x="2464" y="9844"/>
                    <a:pt x="2391" y="9844"/>
                    <a:pt x="2318" y="9880"/>
                  </a:cubicBezTo>
                  <a:cubicBezTo>
                    <a:pt x="2282" y="9652"/>
                    <a:pt x="2236" y="9388"/>
                    <a:pt x="2236" y="9078"/>
                  </a:cubicBezTo>
                  <a:cubicBezTo>
                    <a:pt x="2199" y="8704"/>
                    <a:pt x="2199" y="8284"/>
                    <a:pt x="2199" y="7828"/>
                  </a:cubicBezTo>
                  <a:lnTo>
                    <a:pt x="2282" y="7828"/>
                  </a:lnTo>
                  <a:cubicBezTo>
                    <a:pt x="2355" y="7828"/>
                    <a:pt x="2427" y="7828"/>
                    <a:pt x="2510" y="7791"/>
                  </a:cubicBezTo>
                  <a:cubicBezTo>
                    <a:pt x="2619" y="7791"/>
                    <a:pt x="2774" y="7709"/>
                    <a:pt x="2884" y="7636"/>
                  </a:cubicBezTo>
                  <a:cubicBezTo>
                    <a:pt x="3148" y="7527"/>
                    <a:pt x="3376" y="7335"/>
                    <a:pt x="3650" y="7107"/>
                  </a:cubicBezTo>
                  <a:cubicBezTo>
                    <a:pt x="3796" y="6952"/>
                    <a:pt x="3914" y="6797"/>
                    <a:pt x="4060" y="6615"/>
                  </a:cubicBezTo>
                  <a:cubicBezTo>
                    <a:pt x="4143" y="6532"/>
                    <a:pt x="4216" y="6459"/>
                    <a:pt x="4252" y="6387"/>
                  </a:cubicBezTo>
                  <a:cubicBezTo>
                    <a:pt x="4289" y="6304"/>
                    <a:pt x="4334" y="6268"/>
                    <a:pt x="4371" y="6231"/>
                  </a:cubicBezTo>
                  <a:lnTo>
                    <a:pt x="4407" y="6158"/>
                  </a:lnTo>
                  <a:lnTo>
                    <a:pt x="4407" y="6113"/>
                  </a:lnTo>
                  <a:lnTo>
                    <a:pt x="4407" y="6076"/>
                  </a:lnTo>
                  <a:lnTo>
                    <a:pt x="4289" y="6076"/>
                  </a:lnTo>
                  <a:cubicBezTo>
                    <a:pt x="4252" y="6158"/>
                    <a:pt x="4216" y="6195"/>
                    <a:pt x="4179" y="6231"/>
                  </a:cubicBezTo>
                  <a:lnTo>
                    <a:pt x="4143" y="6304"/>
                  </a:lnTo>
                  <a:cubicBezTo>
                    <a:pt x="4060" y="6387"/>
                    <a:pt x="4024" y="6459"/>
                    <a:pt x="3951" y="6532"/>
                  </a:cubicBezTo>
                  <a:cubicBezTo>
                    <a:pt x="3796" y="6724"/>
                    <a:pt x="3650" y="6879"/>
                    <a:pt x="3495" y="7025"/>
                  </a:cubicBezTo>
                  <a:cubicBezTo>
                    <a:pt x="3267" y="7253"/>
                    <a:pt x="3075" y="7408"/>
                    <a:pt x="2847" y="7527"/>
                  </a:cubicBezTo>
                  <a:cubicBezTo>
                    <a:pt x="2738" y="7600"/>
                    <a:pt x="2619" y="7636"/>
                    <a:pt x="2510" y="7673"/>
                  </a:cubicBezTo>
                  <a:cubicBezTo>
                    <a:pt x="2427" y="7709"/>
                    <a:pt x="2355" y="7709"/>
                    <a:pt x="2236" y="7709"/>
                  </a:cubicBezTo>
                  <a:lnTo>
                    <a:pt x="2199" y="7709"/>
                  </a:lnTo>
                  <a:cubicBezTo>
                    <a:pt x="2199" y="6952"/>
                    <a:pt x="2282" y="6195"/>
                    <a:pt x="2355" y="5547"/>
                  </a:cubicBezTo>
                  <a:cubicBezTo>
                    <a:pt x="2427" y="5584"/>
                    <a:pt x="2510" y="5584"/>
                    <a:pt x="2546" y="5584"/>
                  </a:cubicBezTo>
                  <a:cubicBezTo>
                    <a:pt x="2619" y="5584"/>
                    <a:pt x="2692" y="5584"/>
                    <a:pt x="2774" y="5547"/>
                  </a:cubicBezTo>
                  <a:cubicBezTo>
                    <a:pt x="2884" y="5547"/>
                    <a:pt x="3002" y="5511"/>
                    <a:pt x="3148" y="5474"/>
                  </a:cubicBezTo>
                  <a:cubicBezTo>
                    <a:pt x="3267" y="5429"/>
                    <a:pt x="3422" y="5392"/>
                    <a:pt x="3531" y="5319"/>
                  </a:cubicBezTo>
                  <a:cubicBezTo>
                    <a:pt x="3604" y="5283"/>
                    <a:pt x="3723" y="5246"/>
                    <a:pt x="3878" y="5164"/>
                  </a:cubicBezTo>
                  <a:cubicBezTo>
                    <a:pt x="3987" y="5091"/>
                    <a:pt x="4060" y="5018"/>
                    <a:pt x="4179" y="4936"/>
                  </a:cubicBezTo>
                  <a:cubicBezTo>
                    <a:pt x="4407" y="4790"/>
                    <a:pt x="4599" y="4635"/>
                    <a:pt x="4790" y="4407"/>
                  </a:cubicBezTo>
                  <a:cubicBezTo>
                    <a:pt x="4863" y="4334"/>
                    <a:pt x="4936" y="4215"/>
                    <a:pt x="5018" y="4142"/>
                  </a:cubicBezTo>
                  <a:cubicBezTo>
                    <a:pt x="5055" y="4106"/>
                    <a:pt x="5091" y="4024"/>
                    <a:pt x="5128" y="3987"/>
                  </a:cubicBezTo>
                  <a:cubicBezTo>
                    <a:pt x="5128" y="3951"/>
                    <a:pt x="5164" y="3951"/>
                    <a:pt x="5164" y="3914"/>
                  </a:cubicBezTo>
                  <a:lnTo>
                    <a:pt x="5201" y="3878"/>
                  </a:lnTo>
                  <a:lnTo>
                    <a:pt x="5201" y="3832"/>
                  </a:lnTo>
                  <a:cubicBezTo>
                    <a:pt x="5201" y="3832"/>
                    <a:pt x="5246" y="3796"/>
                    <a:pt x="5201" y="3796"/>
                  </a:cubicBezTo>
                  <a:lnTo>
                    <a:pt x="5201" y="3759"/>
                  </a:lnTo>
                  <a:lnTo>
                    <a:pt x="5091" y="3759"/>
                  </a:lnTo>
                  <a:lnTo>
                    <a:pt x="5018" y="3878"/>
                  </a:lnTo>
                  <a:lnTo>
                    <a:pt x="4973" y="3914"/>
                  </a:lnTo>
                  <a:lnTo>
                    <a:pt x="4936" y="3951"/>
                  </a:lnTo>
                  <a:lnTo>
                    <a:pt x="4936" y="3987"/>
                  </a:lnTo>
                  <a:cubicBezTo>
                    <a:pt x="4900" y="4024"/>
                    <a:pt x="4863" y="4024"/>
                    <a:pt x="4863" y="4060"/>
                  </a:cubicBezTo>
                  <a:cubicBezTo>
                    <a:pt x="4745" y="4179"/>
                    <a:pt x="4635" y="4288"/>
                    <a:pt x="4562" y="4370"/>
                  </a:cubicBezTo>
                  <a:cubicBezTo>
                    <a:pt x="4289" y="4671"/>
                    <a:pt x="3987" y="4900"/>
                    <a:pt x="3686" y="5055"/>
                  </a:cubicBezTo>
                  <a:cubicBezTo>
                    <a:pt x="3568" y="5128"/>
                    <a:pt x="3458" y="5201"/>
                    <a:pt x="3340" y="5246"/>
                  </a:cubicBezTo>
                  <a:cubicBezTo>
                    <a:pt x="3230" y="5283"/>
                    <a:pt x="3112" y="5319"/>
                    <a:pt x="3002" y="5356"/>
                  </a:cubicBezTo>
                  <a:cubicBezTo>
                    <a:pt x="2811" y="5392"/>
                    <a:pt x="2692" y="5429"/>
                    <a:pt x="2583" y="5429"/>
                  </a:cubicBezTo>
                  <a:lnTo>
                    <a:pt x="2355" y="5429"/>
                  </a:lnTo>
                  <a:cubicBezTo>
                    <a:pt x="2391" y="5164"/>
                    <a:pt x="2391" y="4900"/>
                    <a:pt x="2427" y="4671"/>
                  </a:cubicBezTo>
                  <a:lnTo>
                    <a:pt x="2427" y="4562"/>
                  </a:lnTo>
                  <a:lnTo>
                    <a:pt x="2464" y="4562"/>
                  </a:lnTo>
                  <a:cubicBezTo>
                    <a:pt x="2464" y="4288"/>
                    <a:pt x="2510" y="4024"/>
                    <a:pt x="2546" y="3759"/>
                  </a:cubicBezTo>
                  <a:lnTo>
                    <a:pt x="2546" y="3604"/>
                  </a:lnTo>
                  <a:cubicBezTo>
                    <a:pt x="2583" y="3495"/>
                    <a:pt x="2583" y="3376"/>
                    <a:pt x="2583" y="3303"/>
                  </a:cubicBezTo>
                  <a:lnTo>
                    <a:pt x="2583" y="3267"/>
                  </a:lnTo>
                  <a:lnTo>
                    <a:pt x="2619" y="3267"/>
                  </a:lnTo>
                  <a:cubicBezTo>
                    <a:pt x="2656" y="3267"/>
                    <a:pt x="2692" y="3267"/>
                    <a:pt x="2738" y="3230"/>
                  </a:cubicBezTo>
                  <a:cubicBezTo>
                    <a:pt x="2774" y="3230"/>
                    <a:pt x="2847" y="3194"/>
                    <a:pt x="2884" y="3148"/>
                  </a:cubicBezTo>
                  <a:cubicBezTo>
                    <a:pt x="3039" y="3111"/>
                    <a:pt x="3112" y="3002"/>
                    <a:pt x="3194" y="2920"/>
                  </a:cubicBezTo>
                  <a:cubicBezTo>
                    <a:pt x="3267" y="2847"/>
                    <a:pt x="3340" y="2737"/>
                    <a:pt x="3422" y="2582"/>
                  </a:cubicBezTo>
                  <a:cubicBezTo>
                    <a:pt x="3495" y="2509"/>
                    <a:pt x="3568" y="2391"/>
                    <a:pt x="3604" y="2281"/>
                  </a:cubicBezTo>
                  <a:lnTo>
                    <a:pt x="3604" y="2236"/>
                  </a:lnTo>
                  <a:lnTo>
                    <a:pt x="3650" y="2163"/>
                  </a:lnTo>
                  <a:lnTo>
                    <a:pt x="3650" y="2126"/>
                  </a:lnTo>
                  <a:cubicBezTo>
                    <a:pt x="3650" y="2126"/>
                    <a:pt x="3650" y="2090"/>
                    <a:pt x="3604" y="2090"/>
                  </a:cubicBezTo>
                  <a:cubicBezTo>
                    <a:pt x="3568" y="2090"/>
                    <a:pt x="3531" y="2090"/>
                    <a:pt x="3531" y="2126"/>
                  </a:cubicBezTo>
                  <a:cubicBezTo>
                    <a:pt x="3495" y="2199"/>
                    <a:pt x="3458" y="2281"/>
                    <a:pt x="3422" y="2318"/>
                  </a:cubicBezTo>
                  <a:lnTo>
                    <a:pt x="3422" y="2354"/>
                  </a:lnTo>
                  <a:lnTo>
                    <a:pt x="3376" y="2391"/>
                  </a:lnTo>
                  <a:cubicBezTo>
                    <a:pt x="3267" y="2546"/>
                    <a:pt x="3148" y="2774"/>
                    <a:pt x="3002" y="2920"/>
                  </a:cubicBezTo>
                  <a:cubicBezTo>
                    <a:pt x="2920" y="3002"/>
                    <a:pt x="2884" y="3039"/>
                    <a:pt x="2811" y="3075"/>
                  </a:cubicBezTo>
                  <a:cubicBezTo>
                    <a:pt x="2774" y="3075"/>
                    <a:pt x="2738" y="3111"/>
                    <a:pt x="2692" y="3111"/>
                  </a:cubicBezTo>
                  <a:lnTo>
                    <a:pt x="2619" y="3111"/>
                  </a:lnTo>
                  <a:lnTo>
                    <a:pt x="2656" y="2883"/>
                  </a:lnTo>
                  <a:lnTo>
                    <a:pt x="2656" y="2810"/>
                  </a:lnTo>
                  <a:cubicBezTo>
                    <a:pt x="2738" y="2354"/>
                    <a:pt x="2811" y="1862"/>
                    <a:pt x="2920" y="1406"/>
                  </a:cubicBezTo>
                  <a:lnTo>
                    <a:pt x="2966" y="1369"/>
                  </a:lnTo>
                  <a:cubicBezTo>
                    <a:pt x="3002" y="1369"/>
                    <a:pt x="3039" y="1369"/>
                    <a:pt x="3112" y="1323"/>
                  </a:cubicBezTo>
                  <a:cubicBezTo>
                    <a:pt x="3148" y="1323"/>
                    <a:pt x="3194" y="1287"/>
                    <a:pt x="3230" y="1250"/>
                  </a:cubicBezTo>
                  <a:cubicBezTo>
                    <a:pt x="3303" y="1177"/>
                    <a:pt x="3340" y="1095"/>
                    <a:pt x="3422" y="986"/>
                  </a:cubicBezTo>
                  <a:cubicBezTo>
                    <a:pt x="3495" y="867"/>
                    <a:pt x="3604" y="721"/>
                    <a:pt x="3686" y="530"/>
                  </a:cubicBezTo>
                  <a:lnTo>
                    <a:pt x="3686" y="493"/>
                  </a:lnTo>
                  <a:lnTo>
                    <a:pt x="3650" y="457"/>
                  </a:lnTo>
                  <a:cubicBezTo>
                    <a:pt x="3604" y="457"/>
                    <a:pt x="3568" y="457"/>
                    <a:pt x="3568" y="493"/>
                  </a:cubicBezTo>
                  <a:cubicBezTo>
                    <a:pt x="3531" y="530"/>
                    <a:pt x="3531" y="566"/>
                    <a:pt x="3495" y="603"/>
                  </a:cubicBezTo>
                  <a:cubicBezTo>
                    <a:pt x="3458" y="685"/>
                    <a:pt x="3422" y="758"/>
                    <a:pt x="3376" y="831"/>
                  </a:cubicBezTo>
                  <a:cubicBezTo>
                    <a:pt x="3303" y="986"/>
                    <a:pt x="3230" y="1095"/>
                    <a:pt x="3148" y="1177"/>
                  </a:cubicBezTo>
                  <a:cubicBezTo>
                    <a:pt x="3112" y="1214"/>
                    <a:pt x="3075" y="1250"/>
                    <a:pt x="3039" y="1250"/>
                  </a:cubicBezTo>
                  <a:cubicBezTo>
                    <a:pt x="3002" y="1287"/>
                    <a:pt x="3002" y="1287"/>
                    <a:pt x="2966" y="1287"/>
                  </a:cubicBezTo>
                  <a:lnTo>
                    <a:pt x="2966" y="1250"/>
                  </a:lnTo>
                  <a:cubicBezTo>
                    <a:pt x="2966" y="1141"/>
                    <a:pt x="3002" y="1022"/>
                    <a:pt x="3039" y="913"/>
                  </a:cubicBezTo>
                  <a:lnTo>
                    <a:pt x="3075" y="721"/>
                  </a:lnTo>
                  <a:cubicBezTo>
                    <a:pt x="3148" y="457"/>
                    <a:pt x="3194" y="229"/>
                    <a:pt x="3267" y="37"/>
                  </a:cubicBezTo>
                  <a:cubicBezTo>
                    <a:pt x="3267" y="1"/>
                    <a:pt x="3267" y="1"/>
                    <a:pt x="3230" y="1"/>
                  </a:cubicBezTo>
                  <a:close/>
                </a:path>
              </a:pathLst>
            </a:custGeom>
            <a:solidFill>
              <a:srgbClr val="006B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7" name="Google Shape;6687;p78"/>
            <p:cNvSpPr/>
            <p:nvPr/>
          </p:nvSpPr>
          <p:spPr>
            <a:xfrm flipH="1">
              <a:off x="7779030" y="2689757"/>
              <a:ext cx="127690" cy="1098564"/>
            </a:xfrm>
            <a:custGeom>
              <a:avLst/>
              <a:gdLst/>
              <a:ahLst/>
              <a:cxnLst/>
              <a:rect l="l" t="t" r="r" b="b"/>
              <a:pathLst>
                <a:path w="1369" h="11778" extrusionOk="0">
                  <a:moveTo>
                    <a:pt x="1296" y="1"/>
                  </a:moveTo>
                  <a:lnTo>
                    <a:pt x="1250" y="183"/>
                  </a:lnTo>
                  <a:cubicBezTo>
                    <a:pt x="1177" y="411"/>
                    <a:pt x="1104" y="639"/>
                    <a:pt x="1068" y="867"/>
                  </a:cubicBezTo>
                  <a:cubicBezTo>
                    <a:pt x="1022" y="986"/>
                    <a:pt x="986" y="1141"/>
                    <a:pt x="949" y="1287"/>
                  </a:cubicBezTo>
                  <a:cubicBezTo>
                    <a:pt x="949" y="1323"/>
                    <a:pt x="913" y="1323"/>
                    <a:pt x="913" y="1369"/>
                  </a:cubicBezTo>
                  <a:lnTo>
                    <a:pt x="876" y="1597"/>
                  </a:lnTo>
                  <a:lnTo>
                    <a:pt x="840" y="1707"/>
                  </a:lnTo>
                  <a:cubicBezTo>
                    <a:pt x="721" y="2199"/>
                    <a:pt x="648" y="2582"/>
                    <a:pt x="566" y="2966"/>
                  </a:cubicBezTo>
                  <a:lnTo>
                    <a:pt x="566" y="3075"/>
                  </a:lnTo>
                  <a:lnTo>
                    <a:pt x="529" y="3075"/>
                  </a:lnTo>
                  <a:lnTo>
                    <a:pt x="529" y="3194"/>
                  </a:lnTo>
                  <a:lnTo>
                    <a:pt x="529" y="3230"/>
                  </a:lnTo>
                  <a:cubicBezTo>
                    <a:pt x="493" y="3340"/>
                    <a:pt x="493" y="3458"/>
                    <a:pt x="457" y="3568"/>
                  </a:cubicBezTo>
                  <a:cubicBezTo>
                    <a:pt x="420" y="3796"/>
                    <a:pt x="420" y="3987"/>
                    <a:pt x="384" y="4215"/>
                  </a:cubicBezTo>
                  <a:cubicBezTo>
                    <a:pt x="338" y="4516"/>
                    <a:pt x="301" y="4863"/>
                    <a:pt x="265" y="5164"/>
                  </a:cubicBezTo>
                  <a:lnTo>
                    <a:pt x="228" y="5283"/>
                  </a:lnTo>
                  <a:lnTo>
                    <a:pt x="228" y="5356"/>
                  </a:lnTo>
                  <a:cubicBezTo>
                    <a:pt x="228" y="5392"/>
                    <a:pt x="228" y="5474"/>
                    <a:pt x="192" y="5511"/>
                  </a:cubicBezTo>
                  <a:lnTo>
                    <a:pt x="192" y="5547"/>
                  </a:lnTo>
                  <a:cubicBezTo>
                    <a:pt x="155" y="5848"/>
                    <a:pt x="155" y="6113"/>
                    <a:pt x="110" y="6387"/>
                  </a:cubicBezTo>
                  <a:cubicBezTo>
                    <a:pt x="73" y="6843"/>
                    <a:pt x="37" y="7253"/>
                    <a:pt x="37" y="7636"/>
                  </a:cubicBezTo>
                  <a:lnTo>
                    <a:pt x="0" y="7636"/>
                  </a:lnTo>
                  <a:lnTo>
                    <a:pt x="0" y="7755"/>
                  </a:lnTo>
                  <a:lnTo>
                    <a:pt x="0" y="8622"/>
                  </a:lnTo>
                  <a:cubicBezTo>
                    <a:pt x="37" y="9078"/>
                    <a:pt x="37" y="9461"/>
                    <a:pt x="110" y="9844"/>
                  </a:cubicBezTo>
                  <a:lnTo>
                    <a:pt x="110" y="9990"/>
                  </a:lnTo>
                  <a:cubicBezTo>
                    <a:pt x="192" y="10300"/>
                    <a:pt x="228" y="10565"/>
                    <a:pt x="301" y="10829"/>
                  </a:cubicBezTo>
                  <a:cubicBezTo>
                    <a:pt x="301" y="10902"/>
                    <a:pt x="338" y="10984"/>
                    <a:pt x="384" y="11021"/>
                  </a:cubicBezTo>
                  <a:lnTo>
                    <a:pt x="338" y="11021"/>
                  </a:lnTo>
                  <a:cubicBezTo>
                    <a:pt x="420" y="11249"/>
                    <a:pt x="493" y="11477"/>
                    <a:pt x="612" y="11705"/>
                  </a:cubicBezTo>
                  <a:cubicBezTo>
                    <a:pt x="612" y="11741"/>
                    <a:pt x="648" y="11778"/>
                    <a:pt x="685" y="11778"/>
                  </a:cubicBezTo>
                  <a:lnTo>
                    <a:pt x="794" y="11778"/>
                  </a:lnTo>
                  <a:cubicBezTo>
                    <a:pt x="840" y="11778"/>
                    <a:pt x="840" y="11741"/>
                    <a:pt x="876" y="11705"/>
                  </a:cubicBezTo>
                  <a:lnTo>
                    <a:pt x="876" y="11669"/>
                  </a:lnTo>
                  <a:lnTo>
                    <a:pt x="876" y="11632"/>
                  </a:lnTo>
                  <a:cubicBezTo>
                    <a:pt x="840" y="11513"/>
                    <a:pt x="794" y="11404"/>
                    <a:pt x="758" y="11322"/>
                  </a:cubicBezTo>
                  <a:cubicBezTo>
                    <a:pt x="721" y="11212"/>
                    <a:pt x="685" y="11094"/>
                    <a:pt x="648" y="11021"/>
                  </a:cubicBezTo>
                  <a:cubicBezTo>
                    <a:pt x="648" y="10948"/>
                    <a:pt x="648" y="10902"/>
                    <a:pt x="612" y="10866"/>
                  </a:cubicBezTo>
                  <a:cubicBezTo>
                    <a:pt x="566" y="10720"/>
                    <a:pt x="529" y="10565"/>
                    <a:pt x="493" y="10373"/>
                  </a:cubicBezTo>
                  <a:cubicBezTo>
                    <a:pt x="457" y="10264"/>
                    <a:pt x="457" y="10109"/>
                    <a:pt x="420" y="9990"/>
                  </a:cubicBezTo>
                  <a:lnTo>
                    <a:pt x="457" y="9990"/>
                  </a:lnTo>
                  <a:cubicBezTo>
                    <a:pt x="420" y="9953"/>
                    <a:pt x="420" y="9917"/>
                    <a:pt x="420" y="9880"/>
                  </a:cubicBezTo>
                  <a:cubicBezTo>
                    <a:pt x="384" y="9652"/>
                    <a:pt x="338" y="9388"/>
                    <a:pt x="338" y="9078"/>
                  </a:cubicBezTo>
                  <a:cubicBezTo>
                    <a:pt x="301" y="8704"/>
                    <a:pt x="301" y="8284"/>
                    <a:pt x="301" y="7828"/>
                  </a:cubicBezTo>
                  <a:lnTo>
                    <a:pt x="301" y="7709"/>
                  </a:lnTo>
                  <a:cubicBezTo>
                    <a:pt x="301" y="6952"/>
                    <a:pt x="384" y="6195"/>
                    <a:pt x="457" y="5547"/>
                  </a:cubicBezTo>
                  <a:lnTo>
                    <a:pt x="457" y="5392"/>
                  </a:lnTo>
                  <a:cubicBezTo>
                    <a:pt x="493" y="5164"/>
                    <a:pt x="529" y="4900"/>
                    <a:pt x="529" y="4671"/>
                  </a:cubicBezTo>
                  <a:lnTo>
                    <a:pt x="529" y="4562"/>
                  </a:lnTo>
                  <a:lnTo>
                    <a:pt x="566" y="4562"/>
                  </a:lnTo>
                  <a:cubicBezTo>
                    <a:pt x="566" y="4288"/>
                    <a:pt x="612" y="4024"/>
                    <a:pt x="648" y="3759"/>
                  </a:cubicBezTo>
                  <a:lnTo>
                    <a:pt x="648" y="3604"/>
                  </a:lnTo>
                  <a:cubicBezTo>
                    <a:pt x="685" y="3495"/>
                    <a:pt x="685" y="3376"/>
                    <a:pt x="685" y="3303"/>
                  </a:cubicBezTo>
                  <a:lnTo>
                    <a:pt x="685" y="3267"/>
                  </a:lnTo>
                  <a:lnTo>
                    <a:pt x="721" y="3267"/>
                  </a:lnTo>
                  <a:lnTo>
                    <a:pt x="721" y="3111"/>
                  </a:lnTo>
                  <a:lnTo>
                    <a:pt x="758" y="2883"/>
                  </a:lnTo>
                  <a:lnTo>
                    <a:pt x="758" y="2810"/>
                  </a:lnTo>
                  <a:cubicBezTo>
                    <a:pt x="840" y="2354"/>
                    <a:pt x="913" y="1862"/>
                    <a:pt x="1022" y="1406"/>
                  </a:cubicBezTo>
                  <a:cubicBezTo>
                    <a:pt x="1022" y="1323"/>
                    <a:pt x="1068" y="1250"/>
                    <a:pt x="1068" y="1177"/>
                  </a:cubicBezTo>
                  <a:cubicBezTo>
                    <a:pt x="1104" y="1095"/>
                    <a:pt x="1104" y="986"/>
                    <a:pt x="1141" y="913"/>
                  </a:cubicBezTo>
                  <a:lnTo>
                    <a:pt x="1177" y="721"/>
                  </a:lnTo>
                  <a:cubicBezTo>
                    <a:pt x="1250" y="457"/>
                    <a:pt x="1296" y="229"/>
                    <a:pt x="1369" y="37"/>
                  </a:cubicBezTo>
                  <a:cubicBezTo>
                    <a:pt x="1369" y="1"/>
                    <a:pt x="1369" y="1"/>
                    <a:pt x="1332" y="1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8" name="Google Shape;6688;p78"/>
            <p:cNvSpPr/>
            <p:nvPr/>
          </p:nvSpPr>
          <p:spPr>
            <a:xfrm flipH="1">
              <a:off x="7739854" y="2732290"/>
              <a:ext cx="120974" cy="88609"/>
            </a:xfrm>
            <a:custGeom>
              <a:avLst/>
              <a:gdLst/>
              <a:ahLst/>
              <a:cxnLst/>
              <a:rect l="l" t="t" r="r" b="b"/>
              <a:pathLst>
                <a:path w="1297" h="950" extrusionOk="0">
                  <a:moveTo>
                    <a:pt x="1260" y="1"/>
                  </a:moveTo>
                  <a:cubicBezTo>
                    <a:pt x="1214" y="1"/>
                    <a:pt x="1178" y="1"/>
                    <a:pt x="1178" y="37"/>
                  </a:cubicBezTo>
                  <a:cubicBezTo>
                    <a:pt x="1141" y="74"/>
                    <a:pt x="1141" y="110"/>
                    <a:pt x="1105" y="147"/>
                  </a:cubicBezTo>
                  <a:cubicBezTo>
                    <a:pt x="1068" y="229"/>
                    <a:pt x="1032" y="302"/>
                    <a:pt x="986" y="375"/>
                  </a:cubicBezTo>
                  <a:cubicBezTo>
                    <a:pt x="913" y="530"/>
                    <a:pt x="840" y="639"/>
                    <a:pt x="758" y="721"/>
                  </a:cubicBezTo>
                  <a:cubicBezTo>
                    <a:pt x="722" y="758"/>
                    <a:pt x="685" y="794"/>
                    <a:pt x="649" y="794"/>
                  </a:cubicBezTo>
                  <a:cubicBezTo>
                    <a:pt x="612" y="831"/>
                    <a:pt x="612" y="831"/>
                    <a:pt x="576" y="831"/>
                  </a:cubicBezTo>
                  <a:lnTo>
                    <a:pt x="457" y="831"/>
                  </a:lnTo>
                  <a:cubicBezTo>
                    <a:pt x="421" y="831"/>
                    <a:pt x="421" y="831"/>
                    <a:pt x="384" y="794"/>
                  </a:cubicBezTo>
                  <a:lnTo>
                    <a:pt x="348" y="758"/>
                  </a:lnTo>
                  <a:cubicBezTo>
                    <a:pt x="302" y="685"/>
                    <a:pt x="266" y="603"/>
                    <a:pt x="229" y="530"/>
                  </a:cubicBezTo>
                  <a:cubicBezTo>
                    <a:pt x="193" y="411"/>
                    <a:pt x="156" y="302"/>
                    <a:pt x="156" y="265"/>
                  </a:cubicBezTo>
                  <a:lnTo>
                    <a:pt x="120" y="229"/>
                  </a:lnTo>
                  <a:cubicBezTo>
                    <a:pt x="120" y="147"/>
                    <a:pt x="120" y="110"/>
                    <a:pt x="74" y="74"/>
                  </a:cubicBezTo>
                  <a:cubicBezTo>
                    <a:pt x="74" y="37"/>
                    <a:pt x="74" y="37"/>
                    <a:pt x="37" y="37"/>
                  </a:cubicBezTo>
                  <a:lnTo>
                    <a:pt x="1" y="74"/>
                  </a:lnTo>
                  <a:cubicBezTo>
                    <a:pt x="37" y="110"/>
                    <a:pt x="37" y="183"/>
                    <a:pt x="74" y="229"/>
                  </a:cubicBezTo>
                  <a:lnTo>
                    <a:pt x="74" y="338"/>
                  </a:lnTo>
                  <a:cubicBezTo>
                    <a:pt x="120" y="457"/>
                    <a:pt x="156" y="566"/>
                    <a:pt x="193" y="639"/>
                  </a:cubicBezTo>
                  <a:cubicBezTo>
                    <a:pt x="229" y="685"/>
                    <a:pt x="229" y="758"/>
                    <a:pt x="266" y="794"/>
                  </a:cubicBezTo>
                  <a:cubicBezTo>
                    <a:pt x="302" y="831"/>
                    <a:pt x="302" y="867"/>
                    <a:pt x="348" y="867"/>
                  </a:cubicBezTo>
                  <a:cubicBezTo>
                    <a:pt x="384" y="867"/>
                    <a:pt x="384" y="913"/>
                    <a:pt x="384" y="913"/>
                  </a:cubicBezTo>
                  <a:lnTo>
                    <a:pt x="421" y="913"/>
                  </a:lnTo>
                  <a:lnTo>
                    <a:pt x="457" y="950"/>
                  </a:lnTo>
                  <a:lnTo>
                    <a:pt x="530" y="950"/>
                  </a:lnTo>
                  <a:lnTo>
                    <a:pt x="576" y="913"/>
                  </a:lnTo>
                  <a:cubicBezTo>
                    <a:pt x="612" y="913"/>
                    <a:pt x="649" y="913"/>
                    <a:pt x="722" y="867"/>
                  </a:cubicBezTo>
                  <a:cubicBezTo>
                    <a:pt x="758" y="867"/>
                    <a:pt x="804" y="831"/>
                    <a:pt x="840" y="794"/>
                  </a:cubicBezTo>
                  <a:cubicBezTo>
                    <a:pt x="913" y="721"/>
                    <a:pt x="950" y="639"/>
                    <a:pt x="1032" y="530"/>
                  </a:cubicBezTo>
                  <a:cubicBezTo>
                    <a:pt x="1105" y="411"/>
                    <a:pt x="1214" y="265"/>
                    <a:pt x="1296" y="74"/>
                  </a:cubicBezTo>
                  <a:lnTo>
                    <a:pt x="1296" y="37"/>
                  </a:lnTo>
                  <a:lnTo>
                    <a:pt x="1260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9" name="Google Shape;6689;p78"/>
            <p:cNvSpPr/>
            <p:nvPr/>
          </p:nvSpPr>
          <p:spPr>
            <a:xfrm flipH="1">
              <a:off x="7743307" y="2884609"/>
              <a:ext cx="166865" cy="109875"/>
            </a:xfrm>
            <a:custGeom>
              <a:avLst/>
              <a:gdLst/>
              <a:ahLst/>
              <a:cxnLst/>
              <a:rect l="l" t="t" r="r" b="b"/>
              <a:pathLst>
                <a:path w="1789" h="1178" extrusionOk="0">
                  <a:moveTo>
                    <a:pt x="1" y="1"/>
                  </a:moveTo>
                  <a:lnTo>
                    <a:pt x="1" y="37"/>
                  </a:lnTo>
                  <a:lnTo>
                    <a:pt x="1" y="74"/>
                  </a:lnTo>
                  <a:cubicBezTo>
                    <a:pt x="37" y="110"/>
                    <a:pt x="37" y="192"/>
                    <a:pt x="74" y="265"/>
                  </a:cubicBezTo>
                  <a:lnTo>
                    <a:pt x="110" y="338"/>
                  </a:lnTo>
                  <a:cubicBezTo>
                    <a:pt x="147" y="493"/>
                    <a:pt x="192" y="603"/>
                    <a:pt x="229" y="721"/>
                  </a:cubicBezTo>
                  <a:cubicBezTo>
                    <a:pt x="265" y="794"/>
                    <a:pt x="338" y="913"/>
                    <a:pt x="421" y="1022"/>
                  </a:cubicBezTo>
                  <a:cubicBezTo>
                    <a:pt x="457" y="1059"/>
                    <a:pt x="494" y="1105"/>
                    <a:pt x="566" y="1105"/>
                  </a:cubicBezTo>
                  <a:lnTo>
                    <a:pt x="566" y="1141"/>
                  </a:lnTo>
                  <a:cubicBezTo>
                    <a:pt x="603" y="1141"/>
                    <a:pt x="649" y="1178"/>
                    <a:pt x="722" y="1178"/>
                  </a:cubicBezTo>
                  <a:lnTo>
                    <a:pt x="758" y="1178"/>
                  </a:lnTo>
                  <a:cubicBezTo>
                    <a:pt x="795" y="1178"/>
                    <a:pt x="831" y="1178"/>
                    <a:pt x="877" y="1141"/>
                  </a:cubicBezTo>
                  <a:cubicBezTo>
                    <a:pt x="913" y="1141"/>
                    <a:pt x="986" y="1105"/>
                    <a:pt x="1023" y="1059"/>
                  </a:cubicBezTo>
                  <a:cubicBezTo>
                    <a:pt x="1178" y="1022"/>
                    <a:pt x="1251" y="913"/>
                    <a:pt x="1333" y="831"/>
                  </a:cubicBezTo>
                  <a:cubicBezTo>
                    <a:pt x="1406" y="758"/>
                    <a:pt x="1479" y="648"/>
                    <a:pt x="1561" y="493"/>
                  </a:cubicBezTo>
                  <a:cubicBezTo>
                    <a:pt x="1634" y="420"/>
                    <a:pt x="1707" y="302"/>
                    <a:pt x="1743" y="192"/>
                  </a:cubicBezTo>
                  <a:lnTo>
                    <a:pt x="1743" y="147"/>
                  </a:lnTo>
                  <a:lnTo>
                    <a:pt x="1789" y="74"/>
                  </a:lnTo>
                  <a:lnTo>
                    <a:pt x="1789" y="37"/>
                  </a:lnTo>
                  <a:cubicBezTo>
                    <a:pt x="1789" y="37"/>
                    <a:pt x="1789" y="1"/>
                    <a:pt x="1743" y="1"/>
                  </a:cubicBezTo>
                  <a:cubicBezTo>
                    <a:pt x="1707" y="1"/>
                    <a:pt x="1670" y="1"/>
                    <a:pt x="1670" y="37"/>
                  </a:cubicBezTo>
                  <a:cubicBezTo>
                    <a:pt x="1634" y="110"/>
                    <a:pt x="1597" y="192"/>
                    <a:pt x="1561" y="229"/>
                  </a:cubicBezTo>
                  <a:lnTo>
                    <a:pt x="1561" y="265"/>
                  </a:lnTo>
                  <a:lnTo>
                    <a:pt x="1515" y="302"/>
                  </a:lnTo>
                  <a:cubicBezTo>
                    <a:pt x="1406" y="457"/>
                    <a:pt x="1287" y="685"/>
                    <a:pt x="1141" y="831"/>
                  </a:cubicBezTo>
                  <a:cubicBezTo>
                    <a:pt x="1059" y="913"/>
                    <a:pt x="1023" y="950"/>
                    <a:pt x="950" y="986"/>
                  </a:cubicBezTo>
                  <a:cubicBezTo>
                    <a:pt x="913" y="986"/>
                    <a:pt x="877" y="1022"/>
                    <a:pt x="831" y="1022"/>
                  </a:cubicBezTo>
                  <a:lnTo>
                    <a:pt x="603" y="1022"/>
                  </a:lnTo>
                  <a:lnTo>
                    <a:pt x="566" y="986"/>
                  </a:lnTo>
                  <a:cubicBezTo>
                    <a:pt x="566" y="986"/>
                    <a:pt x="530" y="986"/>
                    <a:pt x="530" y="950"/>
                  </a:cubicBezTo>
                  <a:cubicBezTo>
                    <a:pt x="494" y="950"/>
                    <a:pt x="457" y="913"/>
                    <a:pt x="421" y="831"/>
                  </a:cubicBezTo>
                  <a:cubicBezTo>
                    <a:pt x="302" y="721"/>
                    <a:pt x="265" y="566"/>
                    <a:pt x="229" y="420"/>
                  </a:cubicBezTo>
                  <a:cubicBezTo>
                    <a:pt x="192" y="338"/>
                    <a:pt x="147" y="265"/>
                    <a:pt x="110" y="192"/>
                  </a:cubicBezTo>
                  <a:lnTo>
                    <a:pt x="110" y="147"/>
                  </a:lnTo>
                  <a:cubicBezTo>
                    <a:pt x="110" y="110"/>
                    <a:pt x="74" y="74"/>
                    <a:pt x="74" y="1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0" name="Google Shape;6690;p78"/>
            <p:cNvSpPr/>
            <p:nvPr/>
          </p:nvSpPr>
          <p:spPr>
            <a:xfrm flipH="1">
              <a:off x="7594356" y="3019111"/>
              <a:ext cx="451066" cy="191488"/>
            </a:xfrm>
            <a:custGeom>
              <a:avLst/>
              <a:gdLst/>
              <a:ahLst/>
              <a:cxnLst/>
              <a:rect l="l" t="t" r="r" b="b"/>
              <a:pathLst>
                <a:path w="4836" h="2053" extrusionOk="0">
                  <a:moveTo>
                    <a:pt x="0" y="0"/>
                  </a:moveTo>
                  <a:lnTo>
                    <a:pt x="0" y="37"/>
                  </a:lnTo>
                  <a:cubicBezTo>
                    <a:pt x="82" y="155"/>
                    <a:pt x="155" y="265"/>
                    <a:pt x="228" y="383"/>
                  </a:cubicBezTo>
                  <a:lnTo>
                    <a:pt x="228" y="456"/>
                  </a:lnTo>
                  <a:lnTo>
                    <a:pt x="274" y="456"/>
                  </a:lnTo>
                  <a:lnTo>
                    <a:pt x="274" y="493"/>
                  </a:lnTo>
                  <a:cubicBezTo>
                    <a:pt x="311" y="575"/>
                    <a:pt x="347" y="648"/>
                    <a:pt x="420" y="684"/>
                  </a:cubicBezTo>
                  <a:cubicBezTo>
                    <a:pt x="575" y="985"/>
                    <a:pt x="730" y="1213"/>
                    <a:pt x="913" y="1405"/>
                  </a:cubicBezTo>
                  <a:cubicBezTo>
                    <a:pt x="995" y="1487"/>
                    <a:pt x="1104" y="1597"/>
                    <a:pt x="1223" y="1670"/>
                  </a:cubicBezTo>
                  <a:cubicBezTo>
                    <a:pt x="1332" y="1788"/>
                    <a:pt x="1451" y="1825"/>
                    <a:pt x="1560" y="1898"/>
                  </a:cubicBezTo>
                  <a:cubicBezTo>
                    <a:pt x="1597" y="1943"/>
                    <a:pt x="1642" y="1943"/>
                    <a:pt x="1679" y="1980"/>
                  </a:cubicBezTo>
                  <a:lnTo>
                    <a:pt x="1715" y="1980"/>
                  </a:lnTo>
                  <a:cubicBezTo>
                    <a:pt x="1788" y="2016"/>
                    <a:pt x="1871" y="2016"/>
                    <a:pt x="1944" y="2016"/>
                  </a:cubicBezTo>
                  <a:cubicBezTo>
                    <a:pt x="2016" y="2053"/>
                    <a:pt x="2099" y="2053"/>
                    <a:pt x="2135" y="2053"/>
                  </a:cubicBezTo>
                  <a:cubicBezTo>
                    <a:pt x="2208" y="2053"/>
                    <a:pt x="2281" y="2053"/>
                    <a:pt x="2363" y="2016"/>
                  </a:cubicBezTo>
                  <a:cubicBezTo>
                    <a:pt x="2473" y="2016"/>
                    <a:pt x="2591" y="1980"/>
                    <a:pt x="2737" y="1943"/>
                  </a:cubicBezTo>
                  <a:cubicBezTo>
                    <a:pt x="2856" y="1898"/>
                    <a:pt x="3011" y="1861"/>
                    <a:pt x="3120" y="1788"/>
                  </a:cubicBezTo>
                  <a:cubicBezTo>
                    <a:pt x="3193" y="1752"/>
                    <a:pt x="3312" y="1715"/>
                    <a:pt x="3467" y="1633"/>
                  </a:cubicBezTo>
                  <a:cubicBezTo>
                    <a:pt x="3576" y="1560"/>
                    <a:pt x="3649" y="1487"/>
                    <a:pt x="3768" y="1405"/>
                  </a:cubicBezTo>
                  <a:cubicBezTo>
                    <a:pt x="3996" y="1259"/>
                    <a:pt x="4188" y="1104"/>
                    <a:pt x="4379" y="876"/>
                  </a:cubicBezTo>
                  <a:cubicBezTo>
                    <a:pt x="4452" y="803"/>
                    <a:pt x="4525" y="684"/>
                    <a:pt x="4607" y="611"/>
                  </a:cubicBezTo>
                  <a:cubicBezTo>
                    <a:pt x="4644" y="575"/>
                    <a:pt x="4680" y="493"/>
                    <a:pt x="4717" y="456"/>
                  </a:cubicBezTo>
                  <a:cubicBezTo>
                    <a:pt x="4717" y="420"/>
                    <a:pt x="4753" y="420"/>
                    <a:pt x="4753" y="383"/>
                  </a:cubicBezTo>
                  <a:lnTo>
                    <a:pt x="4790" y="347"/>
                  </a:lnTo>
                  <a:lnTo>
                    <a:pt x="4790" y="301"/>
                  </a:lnTo>
                  <a:cubicBezTo>
                    <a:pt x="4790" y="301"/>
                    <a:pt x="4835" y="265"/>
                    <a:pt x="4790" y="265"/>
                  </a:cubicBezTo>
                  <a:lnTo>
                    <a:pt x="4790" y="228"/>
                  </a:lnTo>
                  <a:lnTo>
                    <a:pt x="4680" y="228"/>
                  </a:lnTo>
                  <a:lnTo>
                    <a:pt x="4607" y="347"/>
                  </a:lnTo>
                  <a:lnTo>
                    <a:pt x="4562" y="383"/>
                  </a:lnTo>
                  <a:lnTo>
                    <a:pt x="4525" y="420"/>
                  </a:lnTo>
                  <a:lnTo>
                    <a:pt x="4525" y="456"/>
                  </a:lnTo>
                  <a:cubicBezTo>
                    <a:pt x="4489" y="493"/>
                    <a:pt x="4452" y="493"/>
                    <a:pt x="4452" y="529"/>
                  </a:cubicBezTo>
                  <a:cubicBezTo>
                    <a:pt x="4334" y="648"/>
                    <a:pt x="4224" y="757"/>
                    <a:pt x="4151" y="839"/>
                  </a:cubicBezTo>
                  <a:cubicBezTo>
                    <a:pt x="3878" y="1140"/>
                    <a:pt x="3576" y="1369"/>
                    <a:pt x="3275" y="1524"/>
                  </a:cubicBezTo>
                  <a:cubicBezTo>
                    <a:pt x="3157" y="1597"/>
                    <a:pt x="3047" y="1670"/>
                    <a:pt x="2929" y="1715"/>
                  </a:cubicBezTo>
                  <a:cubicBezTo>
                    <a:pt x="2819" y="1752"/>
                    <a:pt x="2701" y="1788"/>
                    <a:pt x="2591" y="1825"/>
                  </a:cubicBezTo>
                  <a:cubicBezTo>
                    <a:pt x="2400" y="1861"/>
                    <a:pt x="2281" y="1898"/>
                    <a:pt x="2172" y="1898"/>
                  </a:cubicBezTo>
                  <a:lnTo>
                    <a:pt x="1871" y="1898"/>
                  </a:lnTo>
                  <a:lnTo>
                    <a:pt x="1871" y="1861"/>
                  </a:lnTo>
                  <a:cubicBezTo>
                    <a:pt x="1788" y="1861"/>
                    <a:pt x="1752" y="1861"/>
                    <a:pt x="1715" y="1825"/>
                  </a:cubicBezTo>
                  <a:cubicBezTo>
                    <a:pt x="1679" y="1825"/>
                    <a:pt x="1597" y="1825"/>
                    <a:pt x="1560" y="1788"/>
                  </a:cubicBezTo>
                  <a:cubicBezTo>
                    <a:pt x="1487" y="1752"/>
                    <a:pt x="1451" y="1715"/>
                    <a:pt x="1369" y="1715"/>
                  </a:cubicBezTo>
                  <a:cubicBezTo>
                    <a:pt x="1332" y="1670"/>
                    <a:pt x="1259" y="1597"/>
                    <a:pt x="1186" y="1560"/>
                  </a:cubicBezTo>
                  <a:cubicBezTo>
                    <a:pt x="1031" y="1405"/>
                    <a:pt x="840" y="1213"/>
                    <a:pt x="648" y="949"/>
                  </a:cubicBezTo>
                  <a:cubicBezTo>
                    <a:pt x="575" y="839"/>
                    <a:pt x="457" y="648"/>
                    <a:pt x="347" y="493"/>
                  </a:cubicBezTo>
                  <a:cubicBezTo>
                    <a:pt x="311" y="420"/>
                    <a:pt x="274" y="347"/>
                    <a:pt x="228" y="265"/>
                  </a:cubicBezTo>
                  <a:cubicBezTo>
                    <a:pt x="155" y="192"/>
                    <a:pt x="119" y="119"/>
                    <a:pt x="46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1" name="Google Shape;6691;p78"/>
            <p:cNvSpPr/>
            <p:nvPr/>
          </p:nvSpPr>
          <p:spPr>
            <a:xfrm flipH="1">
              <a:off x="7672610" y="3256497"/>
              <a:ext cx="315821" cy="163413"/>
            </a:xfrm>
            <a:custGeom>
              <a:avLst/>
              <a:gdLst/>
              <a:ahLst/>
              <a:cxnLst/>
              <a:rect l="l" t="t" r="r" b="b"/>
              <a:pathLst>
                <a:path w="3386" h="1752" extrusionOk="0">
                  <a:moveTo>
                    <a:pt x="3267" y="0"/>
                  </a:moveTo>
                  <a:cubicBezTo>
                    <a:pt x="3230" y="82"/>
                    <a:pt x="3194" y="119"/>
                    <a:pt x="3157" y="155"/>
                  </a:cubicBezTo>
                  <a:lnTo>
                    <a:pt x="3121" y="228"/>
                  </a:lnTo>
                  <a:cubicBezTo>
                    <a:pt x="3038" y="311"/>
                    <a:pt x="3002" y="383"/>
                    <a:pt x="2929" y="456"/>
                  </a:cubicBezTo>
                  <a:cubicBezTo>
                    <a:pt x="2774" y="648"/>
                    <a:pt x="2628" y="803"/>
                    <a:pt x="2473" y="949"/>
                  </a:cubicBezTo>
                  <a:cubicBezTo>
                    <a:pt x="2245" y="1177"/>
                    <a:pt x="2053" y="1332"/>
                    <a:pt x="1825" y="1451"/>
                  </a:cubicBezTo>
                  <a:cubicBezTo>
                    <a:pt x="1716" y="1524"/>
                    <a:pt x="1597" y="1560"/>
                    <a:pt x="1488" y="1597"/>
                  </a:cubicBezTo>
                  <a:cubicBezTo>
                    <a:pt x="1405" y="1633"/>
                    <a:pt x="1333" y="1633"/>
                    <a:pt x="1214" y="1633"/>
                  </a:cubicBezTo>
                  <a:lnTo>
                    <a:pt x="1104" y="1633"/>
                  </a:lnTo>
                  <a:cubicBezTo>
                    <a:pt x="1031" y="1633"/>
                    <a:pt x="949" y="1597"/>
                    <a:pt x="913" y="1560"/>
                  </a:cubicBezTo>
                  <a:lnTo>
                    <a:pt x="876" y="1560"/>
                  </a:lnTo>
                  <a:cubicBezTo>
                    <a:pt x="803" y="1524"/>
                    <a:pt x="721" y="1451"/>
                    <a:pt x="648" y="1405"/>
                  </a:cubicBezTo>
                  <a:cubicBezTo>
                    <a:pt x="530" y="1296"/>
                    <a:pt x="384" y="1177"/>
                    <a:pt x="302" y="1031"/>
                  </a:cubicBezTo>
                  <a:cubicBezTo>
                    <a:pt x="192" y="876"/>
                    <a:pt x="119" y="767"/>
                    <a:pt x="74" y="648"/>
                  </a:cubicBezTo>
                  <a:cubicBezTo>
                    <a:pt x="74" y="612"/>
                    <a:pt x="74" y="612"/>
                    <a:pt x="37" y="575"/>
                  </a:cubicBezTo>
                  <a:lnTo>
                    <a:pt x="37" y="539"/>
                  </a:lnTo>
                  <a:lnTo>
                    <a:pt x="1" y="575"/>
                  </a:lnTo>
                  <a:cubicBezTo>
                    <a:pt x="37" y="685"/>
                    <a:pt x="74" y="767"/>
                    <a:pt x="156" y="913"/>
                  </a:cubicBezTo>
                  <a:cubicBezTo>
                    <a:pt x="192" y="1031"/>
                    <a:pt x="302" y="1141"/>
                    <a:pt x="384" y="1259"/>
                  </a:cubicBezTo>
                  <a:cubicBezTo>
                    <a:pt x="493" y="1369"/>
                    <a:pt x="612" y="1487"/>
                    <a:pt x="721" y="1560"/>
                  </a:cubicBezTo>
                  <a:cubicBezTo>
                    <a:pt x="803" y="1597"/>
                    <a:pt x="840" y="1633"/>
                    <a:pt x="876" y="1679"/>
                  </a:cubicBezTo>
                  <a:cubicBezTo>
                    <a:pt x="949" y="1715"/>
                    <a:pt x="1031" y="1715"/>
                    <a:pt x="1104" y="1752"/>
                  </a:cubicBezTo>
                  <a:lnTo>
                    <a:pt x="1260" y="1752"/>
                  </a:lnTo>
                  <a:cubicBezTo>
                    <a:pt x="1333" y="1752"/>
                    <a:pt x="1405" y="1752"/>
                    <a:pt x="1488" y="1715"/>
                  </a:cubicBezTo>
                  <a:cubicBezTo>
                    <a:pt x="1597" y="1715"/>
                    <a:pt x="1752" y="1633"/>
                    <a:pt x="1862" y="1560"/>
                  </a:cubicBezTo>
                  <a:cubicBezTo>
                    <a:pt x="2126" y="1451"/>
                    <a:pt x="2354" y="1259"/>
                    <a:pt x="2628" y="1031"/>
                  </a:cubicBezTo>
                  <a:cubicBezTo>
                    <a:pt x="2774" y="876"/>
                    <a:pt x="2892" y="721"/>
                    <a:pt x="3038" y="539"/>
                  </a:cubicBezTo>
                  <a:cubicBezTo>
                    <a:pt x="3121" y="456"/>
                    <a:pt x="3194" y="383"/>
                    <a:pt x="3230" y="311"/>
                  </a:cubicBezTo>
                  <a:cubicBezTo>
                    <a:pt x="3267" y="228"/>
                    <a:pt x="3312" y="192"/>
                    <a:pt x="3349" y="155"/>
                  </a:cubicBezTo>
                  <a:lnTo>
                    <a:pt x="3385" y="82"/>
                  </a:lnTo>
                  <a:lnTo>
                    <a:pt x="3385" y="37"/>
                  </a:lnTo>
                  <a:lnTo>
                    <a:pt x="3385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2" name="Google Shape;6692;p78"/>
            <p:cNvSpPr/>
            <p:nvPr/>
          </p:nvSpPr>
          <p:spPr>
            <a:xfrm flipH="1">
              <a:off x="7641180" y="3455639"/>
              <a:ext cx="442578" cy="165932"/>
            </a:xfrm>
            <a:custGeom>
              <a:avLst/>
              <a:gdLst/>
              <a:ahLst/>
              <a:cxnLst/>
              <a:rect l="l" t="t" r="r" b="b"/>
              <a:pathLst>
                <a:path w="4745" h="1779" extrusionOk="0">
                  <a:moveTo>
                    <a:pt x="4672" y="0"/>
                  </a:moveTo>
                  <a:cubicBezTo>
                    <a:pt x="4672" y="0"/>
                    <a:pt x="4635" y="0"/>
                    <a:pt x="4635" y="37"/>
                  </a:cubicBezTo>
                  <a:lnTo>
                    <a:pt x="4599" y="73"/>
                  </a:lnTo>
                  <a:lnTo>
                    <a:pt x="4562" y="110"/>
                  </a:lnTo>
                  <a:lnTo>
                    <a:pt x="4480" y="146"/>
                  </a:lnTo>
                  <a:lnTo>
                    <a:pt x="4444" y="182"/>
                  </a:lnTo>
                  <a:lnTo>
                    <a:pt x="4407" y="228"/>
                  </a:lnTo>
                  <a:cubicBezTo>
                    <a:pt x="4371" y="265"/>
                    <a:pt x="4371" y="301"/>
                    <a:pt x="4334" y="338"/>
                  </a:cubicBezTo>
                  <a:lnTo>
                    <a:pt x="4252" y="374"/>
                  </a:lnTo>
                  <a:cubicBezTo>
                    <a:pt x="4060" y="602"/>
                    <a:pt x="3878" y="757"/>
                    <a:pt x="3686" y="912"/>
                  </a:cubicBezTo>
                  <a:cubicBezTo>
                    <a:pt x="3458" y="1095"/>
                    <a:pt x="3230" y="1286"/>
                    <a:pt x="3039" y="1405"/>
                  </a:cubicBezTo>
                  <a:cubicBezTo>
                    <a:pt x="3002" y="1405"/>
                    <a:pt x="2966" y="1441"/>
                    <a:pt x="2920" y="1441"/>
                  </a:cubicBezTo>
                  <a:cubicBezTo>
                    <a:pt x="2811" y="1514"/>
                    <a:pt x="2692" y="1551"/>
                    <a:pt x="2583" y="1596"/>
                  </a:cubicBezTo>
                  <a:cubicBezTo>
                    <a:pt x="2464" y="1633"/>
                    <a:pt x="2391" y="1633"/>
                    <a:pt x="2318" y="1669"/>
                  </a:cubicBezTo>
                  <a:lnTo>
                    <a:pt x="2318" y="1633"/>
                  </a:lnTo>
                  <a:cubicBezTo>
                    <a:pt x="2282" y="1669"/>
                    <a:pt x="2236" y="1669"/>
                    <a:pt x="2199" y="1669"/>
                  </a:cubicBezTo>
                  <a:cubicBezTo>
                    <a:pt x="2126" y="1669"/>
                    <a:pt x="2090" y="1669"/>
                    <a:pt x="2008" y="1633"/>
                  </a:cubicBezTo>
                  <a:lnTo>
                    <a:pt x="1971" y="1633"/>
                  </a:lnTo>
                  <a:cubicBezTo>
                    <a:pt x="1862" y="1633"/>
                    <a:pt x="1780" y="1596"/>
                    <a:pt x="1670" y="1551"/>
                  </a:cubicBezTo>
                  <a:cubicBezTo>
                    <a:pt x="1479" y="1441"/>
                    <a:pt x="1324" y="1368"/>
                    <a:pt x="1141" y="1213"/>
                  </a:cubicBezTo>
                  <a:cubicBezTo>
                    <a:pt x="950" y="1022"/>
                    <a:pt x="758" y="830"/>
                    <a:pt x="530" y="602"/>
                  </a:cubicBezTo>
                  <a:cubicBezTo>
                    <a:pt x="411" y="456"/>
                    <a:pt x="302" y="338"/>
                    <a:pt x="183" y="182"/>
                  </a:cubicBezTo>
                  <a:lnTo>
                    <a:pt x="37" y="37"/>
                  </a:lnTo>
                  <a:lnTo>
                    <a:pt x="1" y="37"/>
                  </a:lnTo>
                  <a:lnTo>
                    <a:pt x="1" y="73"/>
                  </a:lnTo>
                  <a:cubicBezTo>
                    <a:pt x="74" y="146"/>
                    <a:pt x="110" y="228"/>
                    <a:pt x="183" y="301"/>
                  </a:cubicBezTo>
                  <a:cubicBezTo>
                    <a:pt x="302" y="411"/>
                    <a:pt x="411" y="566"/>
                    <a:pt x="530" y="684"/>
                  </a:cubicBezTo>
                  <a:cubicBezTo>
                    <a:pt x="758" y="949"/>
                    <a:pt x="986" y="1177"/>
                    <a:pt x="1214" y="1323"/>
                  </a:cubicBezTo>
                  <a:cubicBezTo>
                    <a:pt x="1324" y="1441"/>
                    <a:pt x="1442" y="1514"/>
                    <a:pt x="1552" y="1596"/>
                  </a:cubicBezTo>
                  <a:cubicBezTo>
                    <a:pt x="1707" y="1669"/>
                    <a:pt x="1825" y="1706"/>
                    <a:pt x="1971" y="1742"/>
                  </a:cubicBezTo>
                  <a:lnTo>
                    <a:pt x="2008" y="1779"/>
                  </a:lnTo>
                  <a:lnTo>
                    <a:pt x="2355" y="1779"/>
                  </a:lnTo>
                  <a:cubicBezTo>
                    <a:pt x="2510" y="1742"/>
                    <a:pt x="2656" y="1706"/>
                    <a:pt x="2811" y="1669"/>
                  </a:cubicBezTo>
                  <a:cubicBezTo>
                    <a:pt x="2966" y="1596"/>
                    <a:pt x="3148" y="1514"/>
                    <a:pt x="3376" y="1368"/>
                  </a:cubicBezTo>
                  <a:cubicBezTo>
                    <a:pt x="3531" y="1250"/>
                    <a:pt x="3686" y="1140"/>
                    <a:pt x="3914" y="949"/>
                  </a:cubicBezTo>
                  <a:cubicBezTo>
                    <a:pt x="4060" y="794"/>
                    <a:pt x="4216" y="639"/>
                    <a:pt x="4371" y="529"/>
                  </a:cubicBezTo>
                  <a:cubicBezTo>
                    <a:pt x="4444" y="456"/>
                    <a:pt x="4480" y="374"/>
                    <a:pt x="4562" y="301"/>
                  </a:cubicBezTo>
                  <a:lnTo>
                    <a:pt x="4672" y="182"/>
                  </a:lnTo>
                  <a:cubicBezTo>
                    <a:pt x="4708" y="146"/>
                    <a:pt x="4708" y="110"/>
                    <a:pt x="4745" y="110"/>
                  </a:cubicBezTo>
                  <a:lnTo>
                    <a:pt x="4745" y="73"/>
                  </a:lnTo>
                  <a:lnTo>
                    <a:pt x="4745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3" name="Google Shape;6693;p78"/>
            <p:cNvSpPr/>
            <p:nvPr/>
          </p:nvSpPr>
          <p:spPr>
            <a:xfrm flipH="1">
              <a:off x="7499036" y="2639575"/>
              <a:ext cx="662981" cy="1078137"/>
            </a:xfrm>
            <a:custGeom>
              <a:avLst/>
              <a:gdLst/>
              <a:ahLst/>
              <a:cxnLst/>
              <a:rect l="l" t="t" r="r" b="b"/>
              <a:pathLst>
                <a:path w="7108" h="11559" extrusionOk="0">
                  <a:moveTo>
                    <a:pt x="4297" y="0"/>
                  </a:moveTo>
                  <a:cubicBezTo>
                    <a:pt x="4215" y="0"/>
                    <a:pt x="4179" y="37"/>
                    <a:pt x="4142" y="37"/>
                  </a:cubicBezTo>
                  <a:cubicBezTo>
                    <a:pt x="4033" y="37"/>
                    <a:pt x="3878" y="37"/>
                    <a:pt x="3759" y="119"/>
                  </a:cubicBezTo>
                  <a:cubicBezTo>
                    <a:pt x="3613" y="156"/>
                    <a:pt x="3458" y="192"/>
                    <a:pt x="3349" y="311"/>
                  </a:cubicBezTo>
                  <a:cubicBezTo>
                    <a:pt x="3194" y="384"/>
                    <a:pt x="3075" y="539"/>
                    <a:pt x="2965" y="685"/>
                  </a:cubicBezTo>
                  <a:cubicBezTo>
                    <a:pt x="2892" y="840"/>
                    <a:pt x="2810" y="995"/>
                    <a:pt x="2737" y="1223"/>
                  </a:cubicBezTo>
                  <a:cubicBezTo>
                    <a:pt x="2701" y="1369"/>
                    <a:pt x="2664" y="1524"/>
                    <a:pt x="2619" y="1752"/>
                  </a:cubicBezTo>
                  <a:cubicBezTo>
                    <a:pt x="2582" y="1788"/>
                    <a:pt x="2582" y="1825"/>
                    <a:pt x="2582" y="1907"/>
                  </a:cubicBezTo>
                  <a:lnTo>
                    <a:pt x="2582" y="1944"/>
                  </a:lnTo>
                  <a:cubicBezTo>
                    <a:pt x="2546" y="2053"/>
                    <a:pt x="2546" y="2172"/>
                    <a:pt x="2509" y="2281"/>
                  </a:cubicBezTo>
                  <a:cubicBezTo>
                    <a:pt x="2473" y="2436"/>
                    <a:pt x="2436" y="2546"/>
                    <a:pt x="2391" y="2664"/>
                  </a:cubicBezTo>
                  <a:cubicBezTo>
                    <a:pt x="2354" y="2737"/>
                    <a:pt x="2281" y="2819"/>
                    <a:pt x="2245" y="2856"/>
                  </a:cubicBezTo>
                  <a:cubicBezTo>
                    <a:pt x="2163" y="2929"/>
                    <a:pt x="2090" y="2965"/>
                    <a:pt x="2017" y="3002"/>
                  </a:cubicBezTo>
                  <a:cubicBezTo>
                    <a:pt x="1898" y="3084"/>
                    <a:pt x="1789" y="3157"/>
                    <a:pt x="1597" y="3193"/>
                  </a:cubicBezTo>
                  <a:cubicBezTo>
                    <a:pt x="1561" y="3193"/>
                    <a:pt x="1524" y="3230"/>
                    <a:pt x="1478" y="3230"/>
                  </a:cubicBezTo>
                  <a:lnTo>
                    <a:pt x="1442" y="3230"/>
                  </a:lnTo>
                  <a:lnTo>
                    <a:pt x="1369" y="3275"/>
                  </a:lnTo>
                  <a:cubicBezTo>
                    <a:pt x="1296" y="3275"/>
                    <a:pt x="1214" y="3312"/>
                    <a:pt x="1104" y="3348"/>
                  </a:cubicBezTo>
                  <a:cubicBezTo>
                    <a:pt x="949" y="3385"/>
                    <a:pt x="840" y="3458"/>
                    <a:pt x="685" y="3540"/>
                  </a:cubicBezTo>
                  <a:cubicBezTo>
                    <a:pt x="566" y="3649"/>
                    <a:pt x="457" y="3732"/>
                    <a:pt x="338" y="3841"/>
                  </a:cubicBezTo>
                  <a:cubicBezTo>
                    <a:pt x="265" y="3960"/>
                    <a:pt x="192" y="4106"/>
                    <a:pt x="156" y="4224"/>
                  </a:cubicBezTo>
                  <a:cubicBezTo>
                    <a:pt x="110" y="4525"/>
                    <a:pt x="192" y="4826"/>
                    <a:pt x="384" y="5100"/>
                  </a:cubicBezTo>
                  <a:cubicBezTo>
                    <a:pt x="530" y="5328"/>
                    <a:pt x="721" y="5510"/>
                    <a:pt x="949" y="5702"/>
                  </a:cubicBezTo>
                  <a:lnTo>
                    <a:pt x="986" y="5739"/>
                  </a:lnTo>
                  <a:cubicBezTo>
                    <a:pt x="1141" y="5894"/>
                    <a:pt x="1296" y="6012"/>
                    <a:pt x="1405" y="6195"/>
                  </a:cubicBezTo>
                  <a:cubicBezTo>
                    <a:pt x="1478" y="6277"/>
                    <a:pt x="1524" y="6350"/>
                    <a:pt x="1561" y="6423"/>
                  </a:cubicBezTo>
                  <a:cubicBezTo>
                    <a:pt x="1597" y="6505"/>
                    <a:pt x="1597" y="6614"/>
                    <a:pt x="1597" y="6696"/>
                  </a:cubicBezTo>
                  <a:lnTo>
                    <a:pt x="1597" y="6879"/>
                  </a:lnTo>
                  <a:cubicBezTo>
                    <a:pt x="1597" y="6925"/>
                    <a:pt x="1561" y="6997"/>
                    <a:pt x="1524" y="7070"/>
                  </a:cubicBezTo>
                  <a:cubicBezTo>
                    <a:pt x="1478" y="7107"/>
                    <a:pt x="1405" y="7189"/>
                    <a:pt x="1369" y="7262"/>
                  </a:cubicBezTo>
                  <a:cubicBezTo>
                    <a:pt x="1214" y="7417"/>
                    <a:pt x="1022" y="7527"/>
                    <a:pt x="876" y="7645"/>
                  </a:cubicBezTo>
                  <a:cubicBezTo>
                    <a:pt x="648" y="7791"/>
                    <a:pt x="384" y="7946"/>
                    <a:pt x="229" y="8174"/>
                  </a:cubicBezTo>
                  <a:cubicBezTo>
                    <a:pt x="156" y="8293"/>
                    <a:pt x="74" y="8439"/>
                    <a:pt x="37" y="8557"/>
                  </a:cubicBezTo>
                  <a:cubicBezTo>
                    <a:pt x="1" y="8703"/>
                    <a:pt x="1" y="8895"/>
                    <a:pt x="1" y="9050"/>
                  </a:cubicBezTo>
                  <a:cubicBezTo>
                    <a:pt x="37" y="9205"/>
                    <a:pt x="74" y="9315"/>
                    <a:pt x="192" y="9470"/>
                  </a:cubicBezTo>
                  <a:cubicBezTo>
                    <a:pt x="265" y="9616"/>
                    <a:pt x="338" y="9734"/>
                    <a:pt x="493" y="9889"/>
                  </a:cubicBezTo>
                  <a:cubicBezTo>
                    <a:pt x="648" y="10035"/>
                    <a:pt x="876" y="10190"/>
                    <a:pt x="1104" y="10300"/>
                  </a:cubicBezTo>
                  <a:cubicBezTo>
                    <a:pt x="1250" y="10418"/>
                    <a:pt x="1369" y="10455"/>
                    <a:pt x="1561" y="10574"/>
                  </a:cubicBezTo>
                  <a:lnTo>
                    <a:pt x="1670" y="10610"/>
                  </a:lnTo>
                  <a:cubicBezTo>
                    <a:pt x="2017" y="10756"/>
                    <a:pt x="2436" y="10984"/>
                    <a:pt x="2774" y="11258"/>
                  </a:cubicBezTo>
                  <a:lnTo>
                    <a:pt x="2810" y="11258"/>
                  </a:lnTo>
                  <a:cubicBezTo>
                    <a:pt x="2810" y="11294"/>
                    <a:pt x="2847" y="11331"/>
                    <a:pt x="2892" y="11331"/>
                  </a:cubicBezTo>
                  <a:lnTo>
                    <a:pt x="2774" y="11331"/>
                  </a:lnTo>
                  <a:lnTo>
                    <a:pt x="2701" y="11367"/>
                  </a:lnTo>
                  <a:cubicBezTo>
                    <a:pt x="2664" y="11367"/>
                    <a:pt x="2619" y="11367"/>
                    <a:pt x="2619" y="11404"/>
                  </a:cubicBezTo>
                  <a:cubicBezTo>
                    <a:pt x="2582" y="11404"/>
                    <a:pt x="2582" y="11440"/>
                    <a:pt x="2582" y="11486"/>
                  </a:cubicBezTo>
                  <a:cubicBezTo>
                    <a:pt x="2619" y="11522"/>
                    <a:pt x="2664" y="11559"/>
                    <a:pt x="2701" y="11559"/>
                  </a:cubicBezTo>
                  <a:lnTo>
                    <a:pt x="2737" y="11559"/>
                  </a:lnTo>
                  <a:cubicBezTo>
                    <a:pt x="2847" y="11559"/>
                    <a:pt x="2929" y="11522"/>
                    <a:pt x="3038" y="11522"/>
                  </a:cubicBezTo>
                  <a:lnTo>
                    <a:pt x="3075" y="11559"/>
                  </a:lnTo>
                  <a:lnTo>
                    <a:pt x="3121" y="11559"/>
                  </a:lnTo>
                  <a:cubicBezTo>
                    <a:pt x="3075" y="11522"/>
                    <a:pt x="3038" y="11440"/>
                    <a:pt x="3038" y="11367"/>
                  </a:cubicBezTo>
                  <a:cubicBezTo>
                    <a:pt x="2965" y="11103"/>
                    <a:pt x="2929" y="10802"/>
                    <a:pt x="2847" y="10528"/>
                  </a:cubicBezTo>
                  <a:lnTo>
                    <a:pt x="2810" y="10491"/>
                  </a:lnTo>
                  <a:cubicBezTo>
                    <a:pt x="2664" y="10455"/>
                    <a:pt x="2546" y="10418"/>
                    <a:pt x="2391" y="10345"/>
                  </a:cubicBezTo>
                  <a:cubicBezTo>
                    <a:pt x="2281" y="10263"/>
                    <a:pt x="2163" y="10190"/>
                    <a:pt x="2053" y="10072"/>
                  </a:cubicBezTo>
                  <a:cubicBezTo>
                    <a:pt x="1825" y="9926"/>
                    <a:pt x="1597" y="9698"/>
                    <a:pt x="1369" y="9433"/>
                  </a:cubicBezTo>
                  <a:cubicBezTo>
                    <a:pt x="1250" y="9315"/>
                    <a:pt x="1141" y="9160"/>
                    <a:pt x="1022" y="9050"/>
                  </a:cubicBezTo>
                  <a:cubicBezTo>
                    <a:pt x="949" y="8977"/>
                    <a:pt x="913" y="8895"/>
                    <a:pt x="840" y="8822"/>
                  </a:cubicBezTo>
                  <a:lnTo>
                    <a:pt x="840" y="8786"/>
                  </a:lnTo>
                  <a:lnTo>
                    <a:pt x="840" y="8749"/>
                  </a:lnTo>
                  <a:lnTo>
                    <a:pt x="876" y="8786"/>
                  </a:lnTo>
                  <a:lnTo>
                    <a:pt x="1022" y="8931"/>
                  </a:lnTo>
                  <a:cubicBezTo>
                    <a:pt x="1141" y="9087"/>
                    <a:pt x="1250" y="9205"/>
                    <a:pt x="1369" y="9351"/>
                  </a:cubicBezTo>
                  <a:cubicBezTo>
                    <a:pt x="1597" y="9579"/>
                    <a:pt x="1789" y="9771"/>
                    <a:pt x="1980" y="9962"/>
                  </a:cubicBezTo>
                  <a:cubicBezTo>
                    <a:pt x="2163" y="10117"/>
                    <a:pt x="2318" y="10190"/>
                    <a:pt x="2509" y="10300"/>
                  </a:cubicBezTo>
                  <a:cubicBezTo>
                    <a:pt x="2619" y="10345"/>
                    <a:pt x="2701" y="10382"/>
                    <a:pt x="2810" y="10382"/>
                  </a:cubicBezTo>
                  <a:lnTo>
                    <a:pt x="2847" y="10382"/>
                  </a:lnTo>
                  <a:cubicBezTo>
                    <a:pt x="2774" y="9999"/>
                    <a:pt x="2774" y="9616"/>
                    <a:pt x="2737" y="9160"/>
                  </a:cubicBezTo>
                  <a:lnTo>
                    <a:pt x="2737" y="8293"/>
                  </a:lnTo>
                  <a:cubicBezTo>
                    <a:pt x="2701" y="8247"/>
                    <a:pt x="2664" y="8211"/>
                    <a:pt x="2582" y="8174"/>
                  </a:cubicBezTo>
                  <a:cubicBezTo>
                    <a:pt x="2473" y="8101"/>
                    <a:pt x="2354" y="7983"/>
                    <a:pt x="2245" y="7873"/>
                  </a:cubicBezTo>
                  <a:cubicBezTo>
                    <a:pt x="2163" y="7755"/>
                    <a:pt x="2053" y="7645"/>
                    <a:pt x="2017" y="7527"/>
                  </a:cubicBezTo>
                  <a:cubicBezTo>
                    <a:pt x="1935" y="7381"/>
                    <a:pt x="1898" y="7299"/>
                    <a:pt x="1862" y="7189"/>
                  </a:cubicBezTo>
                  <a:lnTo>
                    <a:pt x="1898" y="7153"/>
                  </a:lnTo>
                  <a:lnTo>
                    <a:pt x="1898" y="7189"/>
                  </a:lnTo>
                  <a:cubicBezTo>
                    <a:pt x="1935" y="7226"/>
                    <a:pt x="1935" y="7226"/>
                    <a:pt x="1935" y="7262"/>
                  </a:cubicBezTo>
                  <a:cubicBezTo>
                    <a:pt x="1980" y="7381"/>
                    <a:pt x="2053" y="7490"/>
                    <a:pt x="2163" y="7645"/>
                  </a:cubicBezTo>
                  <a:cubicBezTo>
                    <a:pt x="2245" y="7791"/>
                    <a:pt x="2391" y="7910"/>
                    <a:pt x="2509" y="8019"/>
                  </a:cubicBezTo>
                  <a:cubicBezTo>
                    <a:pt x="2582" y="8101"/>
                    <a:pt x="2664" y="8138"/>
                    <a:pt x="2774" y="8174"/>
                  </a:cubicBezTo>
                  <a:cubicBezTo>
                    <a:pt x="2774" y="7791"/>
                    <a:pt x="2810" y="7381"/>
                    <a:pt x="2847" y="6925"/>
                  </a:cubicBezTo>
                  <a:cubicBezTo>
                    <a:pt x="2892" y="6651"/>
                    <a:pt x="2892" y="6386"/>
                    <a:pt x="2929" y="6085"/>
                  </a:cubicBezTo>
                  <a:lnTo>
                    <a:pt x="2929" y="6049"/>
                  </a:lnTo>
                  <a:cubicBezTo>
                    <a:pt x="2892" y="6012"/>
                    <a:pt x="2847" y="6012"/>
                    <a:pt x="2810" y="5967"/>
                  </a:cubicBezTo>
                  <a:cubicBezTo>
                    <a:pt x="2701" y="5930"/>
                    <a:pt x="2582" y="5857"/>
                    <a:pt x="2473" y="5739"/>
                  </a:cubicBezTo>
                  <a:cubicBezTo>
                    <a:pt x="2354" y="5666"/>
                    <a:pt x="2245" y="5556"/>
                    <a:pt x="2163" y="5474"/>
                  </a:cubicBezTo>
                  <a:cubicBezTo>
                    <a:pt x="1980" y="5282"/>
                    <a:pt x="1825" y="5054"/>
                    <a:pt x="1670" y="4753"/>
                  </a:cubicBezTo>
                  <a:cubicBezTo>
                    <a:pt x="1597" y="4717"/>
                    <a:pt x="1561" y="4644"/>
                    <a:pt x="1524" y="4562"/>
                  </a:cubicBezTo>
                  <a:lnTo>
                    <a:pt x="1524" y="4525"/>
                  </a:lnTo>
                  <a:lnTo>
                    <a:pt x="1478" y="4525"/>
                  </a:lnTo>
                  <a:lnTo>
                    <a:pt x="1478" y="4452"/>
                  </a:lnTo>
                  <a:cubicBezTo>
                    <a:pt x="1405" y="4334"/>
                    <a:pt x="1332" y="4224"/>
                    <a:pt x="1250" y="4106"/>
                  </a:cubicBezTo>
                  <a:lnTo>
                    <a:pt x="1250" y="4069"/>
                  </a:lnTo>
                  <a:lnTo>
                    <a:pt x="1296" y="4069"/>
                  </a:lnTo>
                  <a:cubicBezTo>
                    <a:pt x="1369" y="4188"/>
                    <a:pt x="1405" y="4261"/>
                    <a:pt x="1478" y="4334"/>
                  </a:cubicBezTo>
                  <a:cubicBezTo>
                    <a:pt x="1524" y="4416"/>
                    <a:pt x="1561" y="4489"/>
                    <a:pt x="1597" y="4562"/>
                  </a:cubicBezTo>
                  <a:cubicBezTo>
                    <a:pt x="1707" y="4717"/>
                    <a:pt x="1825" y="4908"/>
                    <a:pt x="1898" y="5018"/>
                  </a:cubicBezTo>
                  <a:cubicBezTo>
                    <a:pt x="2090" y="5282"/>
                    <a:pt x="2281" y="5474"/>
                    <a:pt x="2436" y="5629"/>
                  </a:cubicBezTo>
                  <a:cubicBezTo>
                    <a:pt x="2509" y="5666"/>
                    <a:pt x="2582" y="5739"/>
                    <a:pt x="2619" y="5784"/>
                  </a:cubicBezTo>
                  <a:cubicBezTo>
                    <a:pt x="2701" y="5784"/>
                    <a:pt x="2737" y="5821"/>
                    <a:pt x="2810" y="5857"/>
                  </a:cubicBezTo>
                  <a:cubicBezTo>
                    <a:pt x="2892" y="5894"/>
                    <a:pt x="2929" y="5894"/>
                    <a:pt x="2965" y="5894"/>
                  </a:cubicBezTo>
                  <a:lnTo>
                    <a:pt x="2965" y="5821"/>
                  </a:lnTo>
                  <a:lnTo>
                    <a:pt x="3002" y="5702"/>
                  </a:lnTo>
                  <a:cubicBezTo>
                    <a:pt x="3038" y="5401"/>
                    <a:pt x="3075" y="5054"/>
                    <a:pt x="3121" y="4753"/>
                  </a:cubicBezTo>
                  <a:cubicBezTo>
                    <a:pt x="3157" y="4525"/>
                    <a:pt x="3157" y="4334"/>
                    <a:pt x="3194" y="4106"/>
                  </a:cubicBezTo>
                  <a:cubicBezTo>
                    <a:pt x="3230" y="3996"/>
                    <a:pt x="3230" y="3878"/>
                    <a:pt x="3266" y="3768"/>
                  </a:cubicBezTo>
                  <a:lnTo>
                    <a:pt x="3266" y="3732"/>
                  </a:lnTo>
                  <a:cubicBezTo>
                    <a:pt x="3194" y="3732"/>
                    <a:pt x="3157" y="3686"/>
                    <a:pt x="3121" y="3649"/>
                  </a:cubicBezTo>
                  <a:cubicBezTo>
                    <a:pt x="3038" y="3540"/>
                    <a:pt x="2965" y="3421"/>
                    <a:pt x="2929" y="3348"/>
                  </a:cubicBezTo>
                  <a:cubicBezTo>
                    <a:pt x="2892" y="3230"/>
                    <a:pt x="2847" y="3120"/>
                    <a:pt x="2810" y="2965"/>
                  </a:cubicBezTo>
                  <a:lnTo>
                    <a:pt x="2774" y="2892"/>
                  </a:lnTo>
                  <a:cubicBezTo>
                    <a:pt x="2737" y="2819"/>
                    <a:pt x="2737" y="2737"/>
                    <a:pt x="2701" y="2701"/>
                  </a:cubicBezTo>
                  <a:lnTo>
                    <a:pt x="2701" y="2664"/>
                  </a:lnTo>
                  <a:lnTo>
                    <a:pt x="2701" y="2628"/>
                  </a:lnTo>
                  <a:lnTo>
                    <a:pt x="2774" y="2628"/>
                  </a:lnTo>
                  <a:cubicBezTo>
                    <a:pt x="2774" y="2701"/>
                    <a:pt x="2810" y="2737"/>
                    <a:pt x="2810" y="2774"/>
                  </a:cubicBezTo>
                  <a:lnTo>
                    <a:pt x="2810" y="2819"/>
                  </a:lnTo>
                  <a:cubicBezTo>
                    <a:pt x="2847" y="2892"/>
                    <a:pt x="2892" y="2965"/>
                    <a:pt x="2929" y="3047"/>
                  </a:cubicBezTo>
                  <a:cubicBezTo>
                    <a:pt x="2965" y="3193"/>
                    <a:pt x="3002" y="3348"/>
                    <a:pt x="3121" y="3458"/>
                  </a:cubicBezTo>
                  <a:cubicBezTo>
                    <a:pt x="3157" y="3540"/>
                    <a:pt x="3194" y="3577"/>
                    <a:pt x="3230" y="3577"/>
                  </a:cubicBezTo>
                  <a:cubicBezTo>
                    <a:pt x="3230" y="3613"/>
                    <a:pt x="3266" y="3613"/>
                    <a:pt x="3303" y="3613"/>
                  </a:cubicBezTo>
                  <a:lnTo>
                    <a:pt x="3303" y="3504"/>
                  </a:lnTo>
                  <a:cubicBezTo>
                    <a:pt x="3385" y="3120"/>
                    <a:pt x="3458" y="2737"/>
                    <a:pt x="3577" y="2245"/>
                  </a:cubicBezTo>
                  <a:lnTo>
                    <a:pt x="3613" y="2135"/>
                  </a:lnTo>
                  <a:lnTo>
                    <a:pt x="3650" y="1907"/>
                  </a:lnTo>
                  <a:lnTo>
                    <a:pt x="3613" y="1907"/>
                  </a:lnTo>
                  <a:cubicBezTo>
                    <a:pt x="3613" y="1907"/>
                    <a:pt x="3613" y="1861"/>
                    <a:pt x="3577" y="1861"/>
                  </a:cubicBezTo>
                  <a:cubicBezTo>
                    <a:pt x="3531" y="1861"/>
                    <a:pt x="3531" y="1825"/>
                    <a:pt x="3495" y="1788"/>
                  </a:cubicBezTo>
                  <a:cubicBezTo>
                    <a:pt x="3458" y="1752"/>
                    <a:pt x="3458" y="1679"/>
                    <a:pt x="3422" y="1633"/>
                  </a:cubicBezTo>
                  <a:cubicBezTo>
                    <a:pt x="3385" y="1560"/>
                    <a:pt x="3349" y="1451"/>
                    <a:pt x="3303" y="1332"/>
                  </a:cubicBezTo>
                  <a:lnTo>
                    <a:pt x="3303" y="1223"/>
                  </a:lnTo>
                  <a:cubicBezTo>
                    <a:pt x="3266" y="1177"/>
                    <a:pt x="3266" y="1104"/>
                    <a:pt x="3230" y="1068"/>
                  </a:cubicBezTo>
                  <a:lnTo>
                    <a:pt x="3266" y="1031"/>
                  </a:lnTo>
                  <a:cubicBezTo>
                    <a:pt x="3303" y="1031"/>
                    <a:pt x="3303" y="1031"/>
                    <a:pt x="3303" y="1068"/>
                  </a:cubicBezTo>
                  <a:cubicBezTo>
                    <a:pt x="3349" y="1104"/>
                    <a:pt x="3349" y="1141"/>
                    <a:pt x="3349" y="1223"/>
                  </a:cubicBezTo>
                  <a:lnTo>
                    <a:pt x="3385" y="1259"/>
                  </a:lnTo>
                  <a:cubicBezTo>
                    <a:pt x="3385" y="1296"/>
                    <a:pt x="3422" y="1405"/>
                    <a:pt x="3458" y="1524"/>
                  </a:cubicBezTo>
                  <a:cubicBezTo>
                    <a:pt x="3495" y="1597"/>
                    <a:pt x="3531" y="1679"/>
                    <a:pt x="3577" y="1752"/>
                  </a:cubicBezTo>
                  <a:lnTo>
                    <a:pt x="3613" y="1788"/>
                  </a:lnTo>
                  <a:cubicBezTo>
                    <a:pt x="3650" y="1825"/>
                    <a:pt x="3650" y="1825"/>
                    <a:pt x="3686" y="1825"/>
                  </a:cubicBezTo>
                  <a:cubicBezTo>
                    <a:pt x="3723" y="1679"/>
                    <a:pt x="3759" y="1524"/>
                    <a:pt x="3805" y="1405"/>
                  </a:cubicBezTo>
                  <a:cubicBezTo>
                    <a:pt x="3841" y="1177"/>
                    <a:pt x="3914" y="949"/>
                    <a:pt x="3987" y="721"/>
                  </a:cubicBezTo>
                  <a:lnTo>
                    <a:pt x="4033" y="539"/>
                  </a:lnTo>
                  <a:lnTo>
                    <a:pt x="4069" y="539"/>
                  </a:lnTo>
                  <a:cubicBezTo>
                    <a:pt x="4106" y="539"/>
                    <a:pt x="4106" y="539"/>
                    <a:pt x="4106" y="575"/>
                  </a:cubicBezTo>
                  <a:cubicBezTo>
                    <a:pt x="4033" y="767"/>
                    <a:pt x="3987" y="995"/>
                    <a:pt x="3914" y="1259"/>
                  </a:cubicBezTo>
                  <a:lnTo>
                    <a:pt x="3878" y="1451"/>
                  </a:lnTo>
                  <a:cubicBezTo>
                    <a:pt x="3841" y="1560"/>
                    <a:pt x="3805" y="1715"/>
                    <a:pt x="3805" y="1825"/>
                  </a:cubicBezTo>
                  <a:cubicBezTo>
                    <a:pt x="3841" y="1825"/>
                    <a:pt x="3841" y="1825"/>
                    <a:pt x="3878" y="1788"/>
                  </a:cubicBezTo>
                  <a:cubicBezTo>
                    <a:pt x="3914" y="1788"/>
                    <a:pt x="3951" y="1752"/>
                    <a:pt x="3987" y="1715"/>
                  </a:cubicBezTo>
                  <a:cubicBezTo>
                    <a:pt x="4069" y="1633"/>
                    <a:pt x="4142" y="1524"/>
                    <a:pt x="4215" y="1369"/>
                  </a:cubicBezTo>
                  <a:cubicBezTo>
                    <a:pt x="4261" y="1296"/>
                    <a:pt x="4297" y="1223"/>
                    <a:pt x="4334" y="1141"/>
                  </a:cubicBezTo>
                  <a:cubicBezTo>
                    <a:pt x="4370" y="1104"/>
                    <a:pt x="4370" y="1068"/>
                    <a:pt x="4407" y="1031"/>
                  </a:cubicBezTo>
                  <a:cubicBezTo>
                    <a:pt x="4407" y="995"/>
                    <a:pt x="4443" y="995"/>
                    <a:pt x="4489" y="995"/>
                  </a:cubicBezTo>
                  <a:lnTo>
                    <a:pt x="4525" y="1031"/>
                  </a:lnTo>
                  <a:lnTo>
                    <a:pt x="4525" y="1068"/>
                  </a:lnTo>
                  <a:cubicBezTo>
                    <a:pt x="4443" y="1259"/>
                    <a:pt x="4334" y="1405"/>
                    <a:pt x="4261" y="1524"/>
                  </a:cubicBezTo>
                  <a:cubicBezTo>
                    <a:pt x="4179" y="1633"/>
                    <a:pt x="4142" y="1715"/>
                    <a:pt x="4069" y="1788"/>
                  </a:cubicBezTo>
                  <a:cubicBezTo>
                    <a:pt x="4033" y="1825"/>
                    <a:pt x="3987" y="1861"/>
                    <a:pt x="3951" y="1861"/>
                  </a:cubicBezTo>
                  <a:cubicBezTo>
                    <a:pt x="3878" y="1907"/>
                    <a:pt x="3841" y="1907"/>
                    <a:pt x="3805" y="1907"/>
                  </a:cubicBezTo>
                  <a:lnTo>
                    <a:pt x="3759" y="1944"/>
                  </a:lnTo>
                  <a:cubicBezTo>
                    <a:pt x="3650" y="2400"/>
                    <a:pt x="3577" y="2892"/>
                    <a:pt x="3495" y="3348"/>
                  </a:cubicBezTo>
                  <a:lnTo>
                    <a:pt x="3495" y="3421"/>
                  </a:lnTo>
                  <a:lnTo>
                    <a:pt x="3458" y="3649"/>
                  </a:lnTo>
                  <a:lnTo>
                    <a:pt x="3531" y="3649"/>
                  </a:lnTo>
                  <a:cubicBezTo>
                    <a:pt x="3577" y="3649"/>
                    <a:pt x="3613" y="3613"/>
                    <a:pt x="3650" y="3613"/>
                  </a:cubicBezTo>
                  <a:cubicBezTo>
                    <a:pt x="3723" y="3577"/>
                    <a:pt x="3759" y="3540"/>
                    <a:pt x="3841" y="3458"/>
                  </a:cubicBezTo>
                  <a:cubicBezTo>
                    <a:pt x="3987" y="3312"/>
                    <a:pt x="4106" y="3084"/>
                    <a:pt x="4215" y="2929"/>
                  </a:cubicBezTo>
                  <a:lnTo>
                    <a:pt x="4261" y="2892"/>
                  </a:lnTo>
                  <a:lnTo>
                    <a:pt x="4261" y="2856"/>
                  </a:lnTo>
                  <a:cubicBezTo>
                    <a:pt x="4297" y="2819"/>
                    <a:pt x="4334" y="2737"/>
                    <a:pt x="4370" y="2664"/>
                  </a:cubicBezTo>
                  <a:cubicBezTo>
                    <a:pt x="4370" y="2628"/>
                    <a:pt x="4407" y="2628"/>
                    <a:pt x="4443" y="2628"/>
                  </a:cubicBezTo>
                  <a:lnTo>
                    <a:pt x="4489" y="2664"/>
                  </a:lnTo>
                  <a:lnTo>
                    <a:pt x="4489" y="2701"/>
                  </a:lnTo>
                  <a:lnTo>
                    <a:pt x="4443" y="2774"/>
                  </a:lnTo>
                  <a:lnTo>
                    <a:pt x="4443" y="2819"/>
                  </a:lnTo>
                  <a:cubicBezTo>
                    <a:pt x="4407" y="2929"/>
                    <a:pt x="4334" y="3047"/>
                    <a:pt x="4261" y="3120"/>
                  </a:cubicBezTo>
                  <a:cubicBezTo>
                    <a:pt x="4179" y="3275"/>
                    <a:pt x="4106" y="3385"/>
                    <a:pt x="4033" y="3458"/>
                  </a:cubicBezTo>
                  <a:cubicBezTo>
                    <a:pt x="3951" y="3540"/>
                    <a:pt x="3878" y="3649"/>
                    <a:pt x="3723" y="3686"/>
                  </a:cubicBezTo>
                  <a:cubicBezTo>
                    <a:pt x="3686" y="3732"/>
                    <a:pt x="3613" y="3768"/>
                    <a:pt x="3577" y="3768"/>
                  </a:cubicBezTo>
                  <a:cubicBezTo>
                    <a:pt x="3531" y="3805"/>
                    <a:pt x="3495" y="3805"/>
                    <a:pt x="3458" y="3805"/>
                  </a:cubicBezTo>
                  <a:lnTo>
                    <a:pt x="3422" y="3805"/>
                  </a:lnTo>
                  <a:lnTo>
                    <a:pt x="3422" y="3841"/>
                  </a:lnTo>
                  <a:cubicBezTo>
                    <a:pt x="3422" y="3914"/>
                    <a:pt x="3422" y="4033"/>
                    <a:pt x="3385" y="4142"/>
                  </a:cubicBezTo>
                  <a:lnTo>
                    <a:pt x="3385" y="4297"/>
                  </a:lnTo>
                  <a:cubicBezTo>
                    <a:pt x="3349" y="4562"/>
                    <a:pt x="3303" y="4826"/>
                    <a:pt x="3303" y="5100"/>
                  </a:cubicBezTo>
                  <a:lnTo>
                    <a:pt x="3266" y="5100"/>
                  </a:lnTo>
                  <a:lnTo>
                    <a:pt x="3266" y="5209"/>
                  </a:lnTo>
                  <a:cubicBezTo>
                    <a:pt x="3230" y="5474"/>
                    <a:pt x="3230" y="5702"/>
                    <a:pt x="3194" y="5967"/>
                  </a:cubicBezTo>
                  <a:lnTo>
                    <a:pt x="3422" y="5967"/>
                  </a:lnTo>
                  <a:cubicBezTo>
                    <a:pt x="3531" y="5967"/>
                    <a:pt x="3650" y="5930"/>
                    <a:pt x="3841" y="5894"/>
                  </a:cubicBezTo>
                  <a:cubicBezTo>
                    <a:pt x="3951" y="5857"/>
                    <a:pt x="4069" y="5821"/>
                    <a:pt x="4179" y="5784"/>
                  </a:cubicBezTo>
                  <a:cubicBezTo>
                    <a:pt x="4297" y="5739"/>
                    <a:pt x="4407" y="5666"/>
                    <a:pt x="4525" y="5593"/>
                  </a:cubicBezTo>
                  <a:cubicBezTo>
                    <a:pt x="4826" y="5438"/>
                    <a:pt x="5128" y="5209"/>
                    <a:pt x="5401" y="4908"/>
                  </a:cubicBezTo>
                  <a:cubicBezTo>
                    <a:pt x="5474" y="4826"/>
                    <a:pt x="5584" y="4717"/>
                    <a:pt x="5702" y="4598"/>
                  </a:cubicBezTo>
                  <a:cubicBezTo>
                    <a:pt x="5702" y="4562"/>
                    <a:pt x="5739" y="4562"/>
                    <a:pt x="5775" y="4525"/>
                  </a:cubicBezTo>
                  <a:lnTo>
                    <a:pt x="5775" y="4489"/>
                  </a:lnTo>
                  <a:lnTo>
                    <a:pt x="5812" y="4452"/>
                  </a:lnTo>
                  <a:lnTo>
                    <a:pt x="5857" y="4416"/>
                  </a:lnTo>
                  <a:lnTo>
                    <a:pt x="5930" y="4297"/>
                  </a:lnTo>
                  <a:lnTo>
                    <a:pt x="6040" y="4297"/>
                  </a:lnTo>
                  <a:lnTo>
                    <a:pt x="6040" y="4334"/>
                  </a:lnTo>
                  <a:cubicBezTo>
                    <a:pt x="6085" y="4334"/>
                    <a:pt x="6040" y="4370"/>
                    <a:pt x="6040" y="4370"/>
                  </a:cubicBezTo>
                  <a:lnTo>
                    <a:pt x="6040" y="4416"/>
                  </a:lnTo>
                  <a:lnTo>
                    <a:pt x="6003" y="4452"/>
                  </a:lnTo>
                  <a:cubicBezTo>
                    <a:pt x="6003" y="4489"/>
                    <a:pt x="5967" y="4489"/>
                    <a:pt x="5967" y="4525"/>
                  </a:cubicBezTo>
                  <a:cubicBezTo>
                    <a:pt x="5930" y="4562"/>
                    <a:pt x="5894" y="4644"/>
                    <a:pt x="5857" y="4680"/>
                  </a:cubicBezTo>
                  <a:cubicBezTo>
                    <a:pt x="5775" y="4753"/>
                    <a:pt x="5702" y="4872"/>
                    <a:pt x="5629" y="4945"/>
                  </a:cubicBezTo>
                  <a:cubicBezTo>
                    <a:pt x="5438" y="5173"/>
                    <a:pt x="5246" y="5328"/>
                    <a:pt x="5018" y="5474"/>
                  </a:cubicBezTo>
                  <a:cubicBezTo>
                    <a:pt x="4899" y="5556"/>
                    <a:pt x="4826" y="5629"/>
                    <a:pt x="4717" y="5702"/>
                  </a:cubicBezTo>
                  <a:cubicBezTo>
                    <a:pt x="4562" y="5784"/>
                    <a:pt x="4443" y="5821"/>
                    <a:pt x="4370" y="5857"/>
                  </a:cubicBezTo>
                  <a:cubicBezTo>
                    <a:pt x="4261" y="5930"/>
                    <a:pt x="4106" y="5967"/>
                    <a:pt x="3987" y="6012"/>
                  </a:cubicBezTo>
                  <a:cubicBezTo>
                    <a:pt x="3841" y="6049"/>
                    <a:pt x="3723" y="6085"/>
                    <a:pt x="3613" y="6085"/>
                  </a:cubicBezTo>
                  <a:cubicBezTo>
                    <a:pt x="3531" y="6122"/>
                    <a:pt x="3458" y="6122"/>
                    <a:pt x="3385" y="6122"/>
                  </a:cubicBezTo>
                  <a:cubicBezTo>
                    <a:pt x="3349" y="6122"/>
                    <a:pt x="3266" y="6122"/>
                    <a:pt x="3194" y="6085"/>
                  </a:cubicBezTo>
                  <a:cubicBezTo>
                    <a:pt x="3121" y="6733"/>
                    <a:pt x="3038" y="7490"/>
                    <a:pt x="3038" y="8247"/>
                  </a:cubicBezTo>
                  <a:lnTo>
                    <a:pt x="3075" y="8247"/>
                  </a:lnTo>
                  <a:cubicBezTo>
                    <a:pt x="3194" y="8247"/>
                    <a:pt x="3266" y="8247"/>
                    <a:pt x="3349" y="8211"/>
                  </a:cubicBezTo>
                  <a:cubicBezTo>
                    <a:pt x="3458" y="8174"/>
                    <a:pt x="3577" y="8138"/>
                    <a:pt x="3686" y="8065"/>
                  </a:cubicBezTo>
                  <a:cubicBezTo>
                    <a:pt x="3914" y="7946"/>
                    <a:pt x="4106" y="7791"/>
                    <a:pt x="4334" y="7563"/>
                  </a:cubicBezTo>
                  <a:cubicBezTo>
                    <a:pt x="4489" y="7417"/>
                    <a:pt x="4635" y="7262"/>
                    <a:pt x="4790" y="7070"/>
                  </a:cubicBezTo>
                  <a:cubicBezTo>
                    <a:pt x="4863" y="6997"/>
                    <a:pt x="4899" y="6925"/>
                    <a:pt x="4982" y="6842"/>
                  </a:cubicBezTo>
                  <a:lnTo>
                    <a:pt x="5018" y="6769"/>
                  </a:lnTo>
                  <a:cubicBezTo>
                    <a:pt x="5055" y="6733"/>
                    <a:pt x="5091" y="6696"/>
                    <a:pt x="5128" y="6614"/>
                  </a:cubicBezTo>
                  <a:lnTo>
                    <a:pt x="5246" y="6614"/>
                  </a:lnTo>
                  <a:lnTo>
                    <a:pt x="5246" y="6651"/>
                  </a:lnTo>
                  <a:lnTo>
                    <a:pt x="5246" y="6696"/>
                  </a:lnTo>
                  <a:lnTo>
                    <a:pt x="5210" y="6769"/>
                  </a:lnTo>
                  <a:cubicBezTo>
                    <a:pt x="5173" y="6806"/>
                    <a:pt x="5128" y="6842"/>
                    <a:pt x="5091" y="6925"/>
                  </a:cubicBezTo>
                  <a:cubicBezTo>
                    <a:pt x="5055" y="6997"/>
                    <a:pt x="4982" y="7070"/>
                    <a:pt x="4899" y="7153"/>
                  </a:cubicBezTo>
                  <a:cubicBezTo>
                    <a:pt x="4753" y="7335"/>
                    <a:pt x="4635" y="7490"/>
                    <a:pt x="4489" y="7645"/>
                  </a:cubicBezTo>
                  <a:cubicBezTo>
                    <a:pt x="4215" y="7873"/>
                    <a:pt x="3987" y="8065"/>
                    <a:pt x="3723" y="8174"/>
                  </a:cubicBezTo>
                  <a:cubicBezTo>
                    <a:pt x="3613" y="8247"/>
                    <a:pt x="3458" y="8329"/>
                    <a:pt x="3349" y="8329"/>
                  </a:cubicBezTo>
                  <a:cubicBezTo>
                    <a:pt x="3266" y="8366"/>
                    <a:pt x="3194" y="8366"/>
                    <a:pt x="3121" y="8366"/>
                  </a:cubicBezTo>
                  <a:lnTo>
                    <a:pt x="3038" y="8366"/>
                  </a:lnTo>
                  <a:cubicBezTo>
                    <a:pt x="3038" y="8822"/>
                    <a:pt x="3038" y="9242"/>
                    <a:pt x="3075" y="9616"/>
                  </a:cubicBezTo>
                  <a:cubicBezTo>
                    <a:pt x="3075" y="9926"/>
                    <a:pt x="3121" y="10190"/>
                    <a:pt x="3157" y="10418"/>
                  </a:cubicBezTo>
                  <a:cubicBezTo>
                    <a:pt x="3230" y="10382"/>
                    <a:pt x="3303" y="10382"/>
                    <a:pt x="3422" y="10345"/>
                  </a:cubicBezTo>
                  <a:cubicBezTo>
                    <a:pt x="3577" y="10300"/>
                    <a:pt x="3723" y="10227"/>
                    <a:pt x="3878" y="10117"/>
                  </a:cubicBezTo>
                  <a:lnTo>
                    <a:pt x="3878" y="10154"/>
                  </a:lnTo>
                  <a:cubicBezTo>
                    <a:pt x="4069" y="10035"/>
                    <a:pt x="4297" y="9844"/>
                    <a:pt x="4525" y="9661"/>
                  </a:cubicBezTo>
                  <a:cubicBezTo>
                    <a:pt x="4717" y="9506"/>
                    <a:pt x="4899" y="9351"/>
                    <a:pt x="5091" y="9123"/>
                  </a:cubicBezTo>
                  <a:lnTo>
                    <a:pt x="5173" y="9087"/>
                  </a:lnTo>
                  <a:cubicBezTo>
                    <a:pt x="5173" y="9050"/>
                    <a:pt x="5210" y="9014"/>
                    <a:pt x="5246" y="8977"/>
                  </a:cubicBezTo>
                  <a:lnTo>
                    <a:pt x="5283" y="8931"/>
                  </a:lnTo>
                  <a:lnTo>
                    <a:pt x="5319" y="8895"/>
                  </a:lnTo>
                  <a:lnTo>
                    <a:pt x="5401" y="8859"/>
                  </a:lnTo>
                  <a:lnTo>
                    <a:pt x="5438" y="8822"/>
                  </a:lnTo>
                  <a:lnTo>
                    <a:pt x="5474" y="8786"/>
                  </a:lnTo>
                  <a:cubicBezTo>
                    <a:pt x="5474" y="8749"/>
                    <a:pt x="5511" y="8749"/>
                    <a:pt x="5511" y="8749"/>
                  </a:cubicBezTo>
                  <a:lnTo>
                    <a:pt x="5584" y="8749"/>
                  </a:lnTo>
                  <a:lnTo>
                    <a:pt x="5584" y="8822"/>
                  </a:lnTo>
                  <a:lnTo>
                    <a:pt x="5584" y="8859"/>
                  </a:lnTo>
                  <a:cubicBezTo>
                    <a:pt x="5547" y="8859"/>
                    <a:pt x="5547" y="8895"/>
                    <a:pt x="5511" y="8931"/>
                  </a:cubicBezTo>
                  <a:lnTo>
                    <a:pt x="5401" y="9050"/>
                  </a:lnTo>
                  <a:cubicBezTo>
                    <a:pt x="5319" y="9123"/>
                    <a:pt x="5283" y="9205"/>
                    <a:pt x="5210" y="9278"/>
                  </a:cubicBezTo>
                  <a:cubicBezTo>
                    <a:pt x="5055" y="9388"/>
                    <a:pt x="4899" y="9543"/>
                    <a:pt x="4753" y="9698"/>
                  </a:cubicBezTo>
                  <a:cubicBezTo>
                    <a:pt x="4525" y="9889"/>
                    <a:pt x="4370" y="9999"/>
                    <a:pt x="4215" y="10117"/>
                  </a:cubicBezTo>
                  <a:cubicBezTo>
                    <a:pt x="3987" y="10263"/>
                    <a:pt x="3805" y="10345"/>
                    <a:pt x="3650" y="10418"/>
                  </a:cubicBezTo>
                  <a:cubicBezTo>
                    <a:pt x="3495" y="10455"/>
                    <a:pt x="3349" y="10491"/>
                    <a:pt x="3194" y="10528"/>
                  </a:cubicBezTo>
                  <a:lnTo>
                    <a:pt x="3157" y="10528"/>
                  </a:lnTo>
                  <a:cubicBezTo>
                    <a:pt x="3194" y="10647"/>
                    <a:pt x="3194" y="10802"/>
                    <a:pt x="3230" y="10911"/>
                  </a:cubicBezTo>
                  <a:cubicBezTo>
                    <a:pt x="3266" y="11103"/>
                    <a:pt x="3303" y="11294"/>
                    <a:pt x="3385" y="11440"/>
                  </a:cubicBezTo>
                  <a:cubicBezTo>
                    <a:pt x="3458" y="11404"/>
                    <a:pt x="3531" y="11404"/>
                    <a:pt x="3613" y="11367"/>
                  </a:cubicBezTo>
                  <a:cubicBezTo>
                    <a:pt x="3951" y="11294"/>
                    <a:pt x="4297" y="11176"/>
                    <a:pt x="4598" y="11066"/>
                  </a:cubicBezTo>
                  <a:cubicBezTo>
                    <a:pt x="4945" y="10911"/>
                    <a:pt x="5246" y="10756"/>
                    <a:pt x="5547" y="10610"/>
                  </a:cubicBezTo>
                  <a:cubicBezTo>
                    <a:pt x="5857" y="10455"/>
                    <a:pt x="6122" y="10263"/>
                    <a:pt x="6313" y="10072"/>
                  </a:cubicBezTo>
                  <a:cubicBezTo>
                    <a:pt x="6496" y="9889"/>
                    <a:pt x="6651" y="9661"/>
                    <a:pt x="6770" y="9433"/>
                  </a:cubicBezTo>
                  <a:cubicBezTo>
                    <a:pt x="6879" y="9160"/>
                    <a:pt x="6879" y="8895"/>
                    <a:pt x="6843" y="8630"/>
                  </a:cubicBezTo>
                  <a:cubicBezTo>
                    <a:pt x="6806" y="8521"/>
                    <a:pt x="6770" y="8402"/>
                    <a:pt x="6687" y="8329"/>
                  </a:cubicBezTo>
                  <a:cubicBezTo>
                    <a:pt x="6651" y="8247"/>
                    <a:pt x="6578" y="8174"/>
                    <a:pt x="6496" y="8138"/>
                  </a:cubicBezTo>
                  <a:cubicBezTo>
                    <a:pt x="6459" y="8101"/>
                    <a:pt x="6386" y="8065"/>
                    <a:pt x="6350" y="8019"/>
                  </a:cubicBezTo>
                  <a:lnTo>
                    <a:pt x="6268" y="7983"/>
                  </a:lnTo>
                  <a:cubicBezTo>
                    <a:pt x="6195" y="7946"/>
                    <a:pt x="6085" y="7873"/>
                    <a:pt x="6003" y="7837"/>
                  </a:cubicBezTo>
                  <a:cubicBezTo>
                    <a:pt x="5930" y="7755"/>
                    <a:pt x="5894" y="7718"/>
                    <a:pt x="5857" y="7645"/>
                  </a:cubicBezTo>
                  <a:cubicBezTo>
                    <a:pt x="5812" y="7609"/>
                    <a:pt x="5775" y="7527"/>
                    <a:pt x="5739" y="7490"/>
                  </a:cubicBezTo>
                  <a:cubicBezTo>
                    <a:pt x="5739" y="7417"/>
                    <a:pt x="5739" y="7381"/>
                    <a:pt x="5702" y="7299"/>
                  </a:cubicBezTo>
                  <a:cubicBezTo>
                    <a:pt x="5702" y="7226"/>
                    <a:pt x="5739" y="7153"/>
                    <a:pt x="5739" y="7070"/>
                  </a:cubicBezTo>
                  <a:cubicBezTo>
                    <a:pt x="5775" y="6925"/>
                    <a:pt x="5857" y="6769"/>
                    <a:pt x="5930" y="6614"/>
                  </a:cubicBezTo>
                  <a:cubicBezTo>
                    <a:pt x="6085" y="6350"/>
                    <a:pt x="6268" y="6122"/>
                    <a:pt x="6423" y="5894"/>
                  </a:cubicBezTo>
                  <a:cubicBezTo>
                    <a:pt x="6578" y="5702"/>
                    <a:pt x="6687" y="5510"/>
                    <a:pt x="6806" y="5328"/>
                  </a:cubicBezTo>
                  <a:cubicBezTo>
                    <a:pt x="6879" y="5209"/>
                    <a:pt x="6916" y="5136"/>
                    <a:pt x="6998" y="5018"/>
                  </a:cubicBezTo>
                  <a:cubicBezTo>
                    <a:pt x="7034" y="4945"/>
                    <a:pt x="7071" y="4826"/>
                    <a:pt x="7071" y="4717"/>
                  </a:cubicBezTo>
                  <a:cubicBezTo>
                    <a:pt x="7107" y="4598"/>
                    <a:pt x="7107" y="4489"/>
                    <a:pt x="7107" y="4370"/>
                  </a:cubicBezTo>
                  <a:cubicBezTo>
                    <a:pt x="7107" y="4297"/>
                    <a:pt x="7107" y="4224"/>
                    <a:pt x="7071" y="4188"/>
                  </a:cubicBezTo>
                  <a:cubicBezTo>
                    <a:pt x="7071" y="4106"/>
                    <a:pt x="7034" y="4069"/>
                    <a:pt x="7034" y="3996"/>
                  </a:cubicBezTo>
                  <a:cubicBezTo>
                    <a:pt x="6952" y="3841"/>
                    <a:pt x="6879" y="3732"/>
                    <a:pt x="6724" y="3649"/>
                  </a:cubicBezTo>
                  <a:cubicBezTo>
                    <a:pt x="6615" y="3613"/>
                    <a:pt x="6496" y="3577"/>
                    <a:pt x="6350" y="3577"/>
                  </a:cubicBezTo>
                  <a:cubicBezTo>
                    <a:pt x="6313" y="3540"/>
                    <a:pt x="6313" y="3540"/>
                    <a:pt x="6268" y="3540"/>
                  </a:cubicBezTo>
                  <a:lnTo>
                    <a:pt x="5930" y="3540"/>
                  </a:lnTo>
                  <a:cubicBezTo>
                    <a:pt x="5857" y="3577"/>
                    <a:pt x="5775" y="3577"/>
                    <a:pt x="5702" y="3577"/>
                  </a:cubicBezTo>
                  <a:cubicBezTo>
                    <a:pt x="5629" y="3577"/>
                    <a:pt x="5547" y="3577"/>
                    <a:pt x="5511" y="3540"/>
                  </a:cubicBezTo>
                  <a:lnTo>
                    <a:pt x="5319" y="3540"/>
                  </a:lnTo>
                  <a:cubicBezTo>
                    <a:pt x="5283" y="3540"/>
                    <a:pt x="5210" y="3504"/>
                    <a:pt x="5173" y="3458"/>
                  </a:cubicBezTo>
                  <a:cubicBezTo>
                    <a:pt x="5091" y="3458"/>
                    <a:pt x="5055" y="3421"/>
                    <a:pt x="5018" y="3385"/>
                  </a:cubicBezTo>
                  <a:cubicBezTo>
                    <a:pt x="4982" y="3348"/>
                    <a:pt x="4945" y="3312"/>
                    <a:pt x="4899" y="3275"/>
                  </a:cubicBezTo>
                  <a:cubicBezTo>
                    <a:pt x="4899" y="3230"/>
                    <a:pt x="4863" y="3230"/>
                    <a:pt x="4863" y="3193"/>
                  </a:cubicBezTo>
                  <a:cubicBezTo>
                    <a:pt x="4863" y="3157"/>
                    <a:pt x="4826" y="3120"/>
                    <a:pt x="4826" y="3047"/>
                  </a:cubicBezTo>
                  <a:cubicBezTo>
                    <a:pt x="4826" y="2892"/>
                    <a:pt x="4863" y="2737"/>
                    <a:pt x="4863" y="2591"/>
                  </a:cubicBezTo>
                  <a:cubicBezTo>
                    <a:pt x="4899" y="2436"/>
                    <a:pt x="4899" y="2281"/>
                    <a:pt x="4945" y="2135"/>
                  </a:cubicBezTo>
                  <a:lnTo>
                    <a:pt x="4982" y="2053"/>
                  </a:lnTo>
                  <a:cubicBezTo>
                    <a:pt x="4982" y="1861"/>
                    <a:pt x="5018" y="1679"/>
                    <a:pt x="5055" y="1451"/>
                  </a:cubicBezTo>
                  <a:cubicBezTo>
                    <a:pt x="5091" y="1259"/>
                    <a:pt x="5091" y="1068"/>
                    <a:pt x="5091" y="913"/>
                  </a:cubicBezTo>
                  <a:cubicBezTo>
                    <a:pt x="5091" y="493"/>
                    <a:pt x="4945" y="228"/>
                    <a:pt x="4717" y="119"/>
                  </a:cubicBezTo>
                  <a:cubicBezTo>
                    <a:pt x="4635" y="83"/>
                    <a:pt x="4562" y="37"/>
                    <a:pt x="4443" y="37"/>
                  </a:cubicBezTo>
                  <a:lnTo>
                    <a:pt x="4370" y="37"/>
                  </a:lnTo>
                  <a:cubicBezTo>
                    <a:pt x="4334" y="0"/>
                    <a:pt x="4297" y="0"/>
                    <a:pt x="4297" y="0"/>
                  </a:cubicBezTo>
                  <a:close/>
                </a:path>
              </a:pathLst>
            </a:custGeom>
            <a:solidFill>
              <a:srgbClr val="FE6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4" name="Google Shape;6694;p78"/>
            <p:cNvSpPr/>
            <p:nvPr/>
          </p:nvSpPr>
          <p:spPr>
            <a:xfrm flipH="1">
              <a:off x="7676074" y="2522981"/>
              <a:ext cx="662888" cy="1265335"/>
            </a:xfrm>
            <a:custGeom>
              <a:avLst/>
              <a:gdLst/>
              <a:ahLst/>
              <a:cxnLst/>
              <a:rect l="l" t="t" r="r" b="b"/>
              <a:pathLst>
                <a:path w="7107" h="13566" extrusionOk="0">
                  <a:moveTo>
                    <a:pt x="3877" y="1"/>
                  </a:moveTo>
                  <a:cubicBezTo>
                    <a:pt x="3795" y="1"/>
                    <a:pt x="3722" y="1"/>
                    <a:pt x="3649" y="37"/>
                  </a:cubicBezTo>
                  <a:cubicBezTo>
                    <a:pt x="3531" y="37"/>
                    <a:pt x="3421" y="74"/>
                    <a:pt x="3266" y="147"/>
                  </a:cubicBezTo>
                  <a:cubicBezTo>
                    <a:pt x="3147" y="192"/>
                    <a:pt x="3001" y="302"/>
                    <a:pt x="2883" y="375"/>
                  </a:cubicBezTo>
                  <a:cubicBezTo>
                    <a:pt x="2773" y="530"/>
                    <a:pt x="2655" y="685"/>
                    <a:pt x="2545" y="876"/>
                  </a:cubicBezTo>
                  <a:cubicBezTo>
                    <a:pt x="2463" y="1022"/>
                    <a:pt x="2390" y="1214"/>
                    <a:pt x="2354" y="1442"/>
                  </a:cubicBezTo>
                  <a:cubicBezTo>
                    <a:pt x="2317" y="1634"/>
                    <a:pt x="2281" y="1825"/>
                    <a:pt x="2281" y="2053"/>
                  </a:cubicBezTo>
                  <a:cubicBezTo>
                    <a:pt x="2281" y="2126"/>
                    <a:pt x="2281" y="2199"/>
                    <a:pt x="2235" y="2281"/>
                  </a:cubicBezTo>
                  <a:lnTo>
                    <a:pt x="2235" y="2701"/>
                  </a:lnTo>
                  <a:cubicBezTo>
                    <a:pt x="2199" y="2847"/>
                    <a:pt x="2162" y="3002"/>
                    <a:pt x="2126" y="3111"/>
                  </a:cubicBezTo>
                  <a:cubicBezTo>
                    <a:pt x="2089" y="3230"/>
                    <a:pt x="2053" y="3303"/>
                    <a:pt x="1971" y="3340"/>
                  </a:cubicBezTo>
                  <a:cubicBezTo>
                    <a:pt x="1934" y="3422"/>
                    <a:pt x="1861" y="3495"/>
                    <a:pt x="1779" y="3531"/>
                  </a:cubicBezTo>
                  <a:cubicBezTo>
                    <a:pt x="1670" y="3650"/>
                    <a:pt x="1551" y="3723"/>
                    <a:pt x="1368" y="3796"/>
                  </a:cubicBezTo>
                  <a:cubicBezTo>
                    <a:pt x="1323" y="3796"/>
                    <a:pt x="1286" y="3796"/>
                    <a:pt x="1250" y="3841"/>
                  </a:cubicBezTo>
                  <a:cubicBezTo>
                    <a:pt x="1213" y="3841"/>
                    <a:pt x="1177" y="3841"/>
                    <a:pt x="1140" y="3878"/>
                  </a:cubicBezTo>
                  <a:cubicBezTo>
                    <a:pt x="1058" y="3914"/>
                    <a:pt x="985" y="3951"/>
                    <a:pt x="912" y="3987"/>
                  </a:cubicBezTo>
                  <a:cubicBezTo>
                    <a:pt x="757" y="4069"/>
                    <a:pt x="639" y="4142"/>
                    <a:pt x="493" y="4252"/>
                  </a:cubicBezTo>
                  <a:cubicBezTo>
                    <a:pt x="374" y="4370"/>
                    <a:pt x="265" y="4480"/>
                    <a:pt x="183" y="4635"/>
                  </a:cubicBezTo>
                  <a:cubicBezTo>
                    <a:pt x="110" y="4754"/>
                    <a:pt x="73" y="4899"/>
                    <a:pt x="37" y="5055"/>
                  </a:cubicBezTo>
                  <a:cubicBezTo>
                    <a:pt x="0" y="5392"/>
                    <a:pt x="110" y="5739"/>
                    <a:pt x="301" y="6003"/>
                  </a:cubicBezTo>
                  <a:cubicBezTo>
                    <a:pt x="493" y="6231"/>
                    <a:pt x="721" y="6423"/>
                    <a:pt x="912" y="6615"/>
                  </a:cubicBezTo>
                  <a:lnTo>
                    <a:pt x="985" y="6651"/>
                  </a:lnTo>
                  <a:cubicBezTo>
                    <a:pt x="1140" y="6806"/>
                    <a:pt x="1286" y="6952"/>
                    <a:pt x="1441" y="7107"/>
                  </a:cubicBezTo>
                  <a:cubicBezTo>
                    <a:pt x="1514" y="7217"/>
                    <a:pt x="1551" y="7299"/>
                    <a:pt x="1597" y="7372"/>
                  </a:cubicBezTo>
                  <a:cubicBezTo>
                    <a:pt x="1633" y="7490"/>
                    <a:pt x="1670" y="7563"/>
                    <a:pt x="1670" y="7636"/>
                  </a:cubicBezTo>
                  <a:lnTo>
                    <a:pt x="1670" y="7864"/>
                  </a:lnTo>
                  <a:cubicBezTo>
                    <a:pt x="1670" y="7946"/>
                    <a:pt x="1633" y="8019"/>
                    <a:pt x="1633" y="8092"/>
                  </a:cubicBezTo>
                  <a:cubicBezTo>
                    <a:pt x="1597" y="8175"/>
                    <a:pt x="1514" y="8247"/>
                    <a:pt x="1478" y="8320"/>
                  </a:cubicBezTo>
                  <a:cubicBezTo>
                    <a:pt x="1323" y="8476"/>
                    <a:pt x="1177" y="8631"/>
                    <a:pt x="1022" y="8777"/>
                  </a:cubicBezTo>
                  <a:cubicBezTo>
                    <a:pt x="794" y="8968"/>
                    <a:pt x="566" y="9196"/>
                    <a:pt x="411" y="9461"/>
                  </a:cubicBezTo>
                  <a:cubicBezTo>
                    <a:pt x="338" y="9579"/>
                    <a:pt x="265" y="9725"/>
                    <a:pt x="265" y="9880"/>
                  </a:cubicBezTo>
                  <a:cubicBezTo>
                    <a:pt x="228" y="10072"/>
                    <a:pt x="228" y="10264"/>
                    <a:pt x="265" y="10410"/>
                  </a:cubicBezTo>
                  <a:cubicBezTo>
                    <a:pt x="301" y="10565"/>
                    <a:pt x="374" y="10720"/>
                    <a:pt x="493" y="10911"/>
                  </a:cubicBezTo>
                  <a:cubicBezTo>
                    <a:pt x="566" y="11021"/>
                    <a:pt x="684" y="11176"/>
                    <a:pt x="794" y="11285"/>
                  </a:cubicBezTo>
                  <a:cubicBezTo>
                    <a:pt x="985" y="11477"/>
                    <a:pt x="1213" y="11595"/>
                    <a:pt x="1441" y="11741"/>
                  </a:cubicBezTo>
                  <a:cubicBezTo>
                    <a:pt x="1597" y="11824"/>
                    <a:pt x="1779" y="11897"/>
                    <a:pt x="1934" y="11970"/>
                  </a:cubicBezTo>
                  <a:lnTo>
                    <a:pt x="2053" y="12006"/>
                  </a:lnTo>
                  <a:cubicBezTo>
                    <a:pt x="2427" y="12161"/>
                    <a:pt x="2846" y="12353"/>
                    <a:pt x="3193" y="12617"/>
                  </a:cubicBezTo>
                  <a:cubicBezTo>
                    <a:pt x="3229" y="12654"/>
                    <a:pt x="3266" y="12654"/>
                    <a:pt x="3302" y="12690"/>
                  </a:cubicBezTo>
                  <a:cubicBezTo>
                    <a:pt x="3266" y="12736"/>
                    <a:pt x="3193" y="12736"/>
                    <a:pt x="3111" y="12772"/>
                  </a:cubicBezTo>
                  <a:cubicBezTo>
                    <a:pt x="3074" y="12772"/>
                    <a:pt x="3074" y="12772"/>
                    <a:pt x="3038" y="12809"/>
                  </a:cubicBezTo>
                  <a:lnTo>
                    <a:pt x="3038" y="12882"/>
                  </a:lnTo>
                  <a:cubicBezTo>
                    <a:pt x="3074" y="12918"/>
                    <a:pt x="3111" y="12964"/>
                    <a:pt x="3147" y="12964"/>
                  </a:cubicBezTo>
                  <a:lnTo>
                    <a:pt x="3193" y="12964"/>
                  </a:lnTo>
                  <a:cubicBezTo>
                    <a:pt x="3266" y="12964"/>
                    <a:pt x="3375" y="12918"/>
                    <a:pt x="3494" y="12882"/>
                  </a:cubicBezTo>
                  <a:cubicBezTo>
                    <a:pt x="3494" y="12882"/>
                    <a:pt x="3494" y="12918"/>
                    <a:pt x="3531" y="12918"/>
                  </a:cubicBezTo>
                  <a:cubicBezTo>
                    <a:pt x="3604" y="13000"/>
                    <a:pt x="3649" y="13110"/>
                    <a:pt x="3686" y="13192"/>
                  </a:cubicBezTo>
                  <a:cubicBezTo>
                    <a:pt x="3722" y="13301"/>
                    <a:pt x="3759" y="13374"/>
                    <a:pt x="3759" y="13493"/>
                  </a:cubicBezTo>
                  <a:cubicBezTo>
                    <a:pt x="3759" y="13493"/>
                    <a:pt x="3795" y="13529"/>
                    <a:pt x="3795" y="13566"/>
                  </a:cubicBezTo>
                  <a:lnTo>
                    <a:pt x="3914" y="13566"/>
                  </a:lnTo>
                  <a:cubicBezTo>
                    <a:pt x="3914" y="13566"/>
                    <a:pt x="3950" y="13529"/>
                    <a:pt x="3950" y="13493"/>
                  </a:cubicBezTo>
                  <a:cubicBezTo>
                    <a:pt x="3987" y="13493"/>
                    <a:pt x="3987" y="13457"/>
                    <a:pt x="3987" y="13420"/>
                  </a:cubicBezTo>
                  <a:cubicBezTo>
                    <a:pt x="3950" y="13301"/>
                    <a:pt x="3914" y="13146"/>
                    <a:pt x="3832" y="13000"/>
                  </a:cubicBezTo>
                  <a:cubicBezTo>
                    <a:pt x="3795" y="12918"/>
                    <a:pt x="3759" y="12882"/>
                    <a:pt x="3722" y="12809"/>
                  </a:cubicBezTo>
                  <a:cubicBezTo>
                    <a:pt x="3832" y="12772"/>
                    <a:pt x="3950" y="12736"/>
                    <a:pt x="4060" y="12654"/>
                  </a:cubicBezTo>
                  <a:cubicBezTo>
                    <a:pt x="4370" y="12544"/>
                    <a:pt x="4707" y="12389"/>
                    <a:pt x="5018" y="12234"/>
                  </a:cubicBezTo>
                  <a:cubicBezTo>
                    <a:pt x="5355" y="12052"/>
                    <a:pt x="5620" y="11860"/>
                    <a:pt x="5930" y="11668"/>
                  </a:cubicBezTo>
                  <a:cubicBezTo>
                    <a:pt x="6194" y="11440"/>
                    <a:pt x="6422" y="11212"/>
                    <a:pt x="6614" y="10984"/>
                  </a:cubicBezTo>
                  <a:cubicBezTo>
                    <a:pt x="6796" y="10756"/>
                    <a:pt x="6952" y="10492"/>
                    <a:pt x="7025" y="10264"/>
                  </a:cubicBezTo>
                  <a:cubicBezTo>
                    <a:pt x="7107" y="9953"/>
                    <a:pt x="7107" y="9616"/>
                    <a:pt x="7025" y="9315"/>
                  </a:cubicBezTo>
                  <a:cubicBezTo>
                    <a:pt x="6988" y="9196"/>
                    <a:pt x="6952" y="9123"/>
                    <a:pt x="6879" y="9005"/>
                  </a:cubicBezTo>
                  <a:cubicBezTo>
                    <a:pt x="6796" y="8932"/>
                    <a:pt x="6760" y="8895"/>
                    <a:pt x="6650" y="8813"/>
                  </a:cubicBezTo>
                  <a:cubicBezTo>
                    <a:pt x="6614" y="8777"/>
                    <a:pt x="6532" y="8740"/>
                    <a:pt x="6495" y="8740"/>
                  </a:cubicBezTo>
                  <a:lnTo>
                    <a:pt x="6422" y="8704"/>
                  </a:lnTo>
                  <a:cubicBezTo>
                    <a:pt x="6304" y="8667"/>
                    <a:pt x="6231" y="8585"/>
                    <a:pt x="6158" y="8549"/>
                  </a:cubicBezTo>
                  <a:cubicBezTo>
                    <a:pt x="6076" y="8476"/>
                    <a:pt x="6003" y="8403"/>
                    <a:pt x="5966" y="8357"/>
                  </a:cubicBezTo>
                  <a:cubicBezTo>
                    <a:pt x="5930" y="8284"/>
                    <a:pt x="5884" y="8247"/>
                    <a:pt x="5848" y="8175"/>
                  </a:cubicBezTo>
                  <a:cubicBezTo>
                    <a:pt x="5848" y="8092"/>
                    <a:pt x="5811" y="8056"/>
                    <a:pt x="5811" y="7983"/>
                  </a:cubicBezTo>
                  <a:lnTo>
                    <a:pt x="5811" y="7718"/>
                  </a:lnTo>
                  <a:lnTo>
                    <a:pt x="5811" y="7673"/>
                  </a:lnTo>
                  <a:cubicBezTo>
                    <a:pt x="5848" y="7527"/>
                    <a:pt x="5884" y="7372"/>
                    <a:pt x="5966" y="7180"/>
                  </a:cubicBezTo>
                  <a:cubicBezTo>
                    <a:pt x="6076" y="6879"/>
                    <a:pt x="6231" y="6615"/>
                    <a:pt x="6386" y="6350"/>
                  </a:cubicBezTo>
                  <a:cubicBezTo>
                    <a:pt x="6495" y="6122"/>
                    <a:pt x="6650" y="5894"/>
                    <a:pt x="6723" y="5702"/>
                  </a:cubicBezTo>
                  <a:cubicBezTo>
                    <a:pt x="6796" y="5547"/>
                    <a:pt x="6842" y="5438"/>
                    <a:pt x="6879" y="5319"/>
                  </a:cubicBezTo>
                  <a:cubicBezTo>
                    <a:pt x="6915" y="5210"/>
                    <a:pt x="6952" y="5091"/>
                    <a:pt x="6952" y="4982"/>
                  </a:cubicBezTo>
                  <a:cubicBezTo>
                    <a:pt x="6988" y="4827"/>
                    <a:pt x="6952" y="4671"/>
                    <a:pt x="6952" y="4562"/>
                  </a:cubicBezTo>
                  <a:cubicBezTo>
                    <a:pt x="6952" y="4480"/>
                    <a:pt x="6915" y="4407"/>
                    <a:pt x="6915" y="4370"/>
                  </a:cubicBezTo>
                  <a:cubicBezTo>
                    <a:pt x="6879" y="4297"/>
                    <a:pt x="6879" y="4252"/>
                    <a:pt x="6842" y="4179"/>
                  </a:cubicBezTo>
                  <a:cubicBezTo>
                    <a:pt x="6760" y="4024"/>
                    <a:pt x="6650" y="3914"/>
                    <a:pt x="6532" y="3841"/>
                  </a:cubicBezTo>
                  <a:cubicBezTo>
                    <a:pt x="6422" y="3759"/>
                    <a:pt x="6304" y="3759"/>
                    <a:pt x="6112" y="3759"/>
                  </a:cubicBezTo>
                  <a:lnTo>
                    <a:pt x="6076" y="3759"/>
                  </a:lnTo>
                  <a:cubicBezTo>
                    <a:pt x="5966" y="3759"/>
                    <a:pt x="5848" y="3759"/>
                    <a:pt x="5702" y="3796"/>
                  </a:cubicBezTo>
                  <a:cubicBezTo>
                    <a:pt x="5583" y="3796"/>
                    <a:pt x="5428" y="3841"/>
                    <a:pt x="5282" y="3841"/>
                  </a:cubicBezTo>
                  <a:cubicBezTo>
                    <a:pt x="5246" y="3841"/>
                    <a:pt x="5163" y="3841"/>
                    <a:pt x="5127" y="3796"/>
                  </a:cubicBezTo>
                  <a:cubicBezTo>
                    <a:pt x="5054" y="3796"/>
                    <a:pt x="4972" y="3796"/>
                    <a:pt x="4935" y="3759"/>
                  </a:cubicBezTo>
                  <a:cubicBezTo>
                    <a:pt x="4899" y="3759"/>
                    <a:pt x="4826" y="3723"/>
                    <a:pt x="4789" y="3686"/>
                  </a:cubicBezTo>
                  <a:cubicBezTo>
                    <a:pt x="4744" y="3650"/>
                    <a:pt x="4707" y="3613"/>
                    <a:pt x="4671" y="3568"/>
                  </a:cubicBezTo>
                  <a:cubicBezTo>
                    <a:pt x="4671" y="3531"/>
                    <a:pt x="4634" y="3495"/>
                    <a:pt x="4634" y="3495"/>
                  </a:cubicBezTo>
                  <a:cubicBezTo>
                    <a:pt x="4598" y="3422"/>
                    <a:pt x="4598" y="3385"/>
                    <a:pt x="4598" y="3303"/>
                  </a:cubicBezTo>
                  <a:cubicBezTo>
                    <a:pt x="4561" y="3111"/>
                    <a:pt x="4561" y="2965"/>
                    <a:pt x="4598" y="2810"/>
                  </a:cubicBezTo>
                  <a:cubicBezTo>
                    <a:pt x="4598" y="2619"/>
                    <a:pt x="4598" y="2427"/>
                    <a:pt x="4634" y="2281"/>
                  </a:cubicBezTo>
                  <a:lnTo>
                    <a:pt x="4634" y="2199"/>
                  </a:lnTo>
                  <a:cubicBezTo>
                    <a:pt x="4634" y="1971"/>
                    <a:pt x="4671" y="1743"/>
                    <a:pt x="4671" y="1515"/>
                  </a:cubicBezTo>
                  <a:lnTo>
                    <a:pt x="4671" y="913"/>
                  </a:lnTo>
                  <a:cubicBezTo>
                    <a:pt x="4634" y="493"/>
                    <a:pt x="4479" y="192"/>
                    <a:pt x="4215" y="74"/>
                  </a:cubicBezTo>
                  <a:cubicBezTo>
                    <a:pt x="4142" y="37"/>
                    <a:pt x="4060" y="37"/>
                    <a:pt x="3950" y="1"/>
                  </a:cubicBezTo>
                  <a:close/>
                </a:path>
              </a:pathLst>
            </a:custGeom>
            <a:solidFill>
              <a:srgbClr val="449B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5" name="Google Shape;6695;p78"/>
            <p:cNvSpPr/>
            <p:nvPr/>
          </p:nvSpPr>
          <p:spPr>
            <a:xfrm flipH="1">
              <a:off x="7955975" y="2575774"/>
              <a:ext cx="114166" cy="1230451"/>
            </a:xfrm>
            <a:custGeom>
              <a:avLst/>
              <a:gdLst/>
              <a:ahLst/>
              <a:cxnLst/>
              <a:rect l="l" t="t" r="r" b="b"/>
              <a:pathLst>
                <a:path w="1224" h="13192" extrusionOk="0">
                  <a:moveTo>
                    <a:pt x="722" y="0"/>
                  </a:moveTo>
                  <a:cubicBezTo>
                    <a:pt x="722" y="0"/>
                    <a:pt x="685" y="0"/>
                    <a:pt x="685" y="37"/>
                  </a:cubicBezTo>
                  <a:cubicBezTo>
                    <a:pt x="649" y="347"/>
                    <a:pt x="576" y="684"/>
                    <a:pt x="539" y="995"/>
                  </a:cubicBezTo>
                  <a:cubicBezTo>
                    <a:pt x="457" y="1332"/>
                    <a:pt x="420" y="1679"/>
                    <a:pt x="384" y="1980"/>
                  </a:cubicBezTo>
                  <a:cubicBezTo>
                    <a:pt x="311" y="2436"/>
                    <a:pt x="265" y="2929"/>
                    <a:pt x="229" y="3385"/>
                  </a:cubicBezTo>
                  <a:cubicBezTo>
                    <a:pt x="192" y="3613"/>
                    <a:pt x="192" y="3841"/>
                    <a:pt x="156" y="4069"/>
                  </a:cubicBezTo>
                  <a:cubicBezTo>
                    <a:pt x="156" y="4333"/>
                    <a:pt x="119" y="4562"/>
                    <a:pt x="119" y="4790"/>
                  </a:cubicBezTo>
                  <a:cubicBezTo>
                    <a:pt x="119" y="5209"/>
                    <a:pt x="83" y="5592"/>
                    <a:pt x="83" y="6012"/>
                  </a:cubicBezTo>
                  <a:cubicBezTo>
                    <a:pt x="37" y="6423"/>
                    <a:pt x="37" y="6842"/>
                    <a:pt x="37" y="7225"/>
                  </a:cubicBezTo>
                  <a:cubicBezTo>
                    <a:pt x="1" y="8065"/>
                    <a:pt x="37" y="8895"/>
                    <a:pt x="119" y="9734"/>
                  </a:cubicBezTo>
                  <a:cubicBezTo>
                    <a:pt x="192" y="10573"/>
                    <a:pt x="347" y="11367"/>
                    <a:pt x="576" y="12170"/>
                  </a:cubicBezTo>
                  <a:cubicBezTo>
                    <a:pt x="685" y="12471"/>
                    <a:pt x="804" y="12808"/>
                    <a:pt x="950" y="13119"/>
                  </a:cubicBezTo>
                  <a:cubicBezTo>
                    <a:pt x="995" y="13155"/>
                    <a:pt x="1032" y="13192"/>
                    <a:pt x="1068" y="13192"/>
                  </a:cubicBezTo>
                  <a:lnTo>
                    <a:pt x="1141" y="13192"/>
                  </a:lnTo>
                  <a:cubicBezTo>
                    <a:pt x="1178" y="13155"/>
                    <a:pt x="1223" y="13119"/>
                    <a:pt x="1223" y="13082"/>
                  </a:cubicBezTo>
                  <a:lnTo>
                    <a:pt x="1223" y="13036"/>
                  </a:lnTo>
                  <a:lnTo>
                    <a:pt x="1223" y="13000"/>
                  </a:lnTo>
                  <a:cubicBezTo>
                    <a:pt x="1178" y="12891"/>
                    <a:pt x="1105" y="12772"/>
                    <a:pt x="1068" y="12662"/>
                  </a:cubicBezTo>
                  <a:cubicBezTo>
                    <a:pt x="1032" y="12544"/>
                    <a:pt x="995" y="12434"/>
                    <a:pt x="950" y="12316"/>
                  </a:cubicBezTo>
                  <a:cubicBezTo>
                    <a:pt x="877" y="12088"/>
                    <a:pt x="804" y="11860"/>
                    <a:pt x="767" y="11632"/>
                  </a:cubicBezTo>
                  <a:cubicBezTo>
                    <a:pt x="649" y="11175"/>
                    <a:pt x="539" y="10683"/>
                    <a:pt x="493" y="10227"/>
                  </a:cubicBezTo>
                  <a:cubicBezTo>
                    <a:pt x="265" y="8594"/>
                    <a:pt x="311" y="6961"/>
                    <a:pt x="347" y="5282"/>
                  </a:cubicBezTo>
                  <a:lnTo>
                    <a:pt x="347" y="4297"/>
                  </a:lnTo>
                  <a:cubicBezTo>
                    <a:pt x="384" y="4105"/>
                    <a:pt x="384" y="3914"/>
                    <a:pt x="384" y="3768"/>
                  </a:cubicBezTo>
                  <a:cubicBezTo>
                    <a:pt x="384" y="3576"/>
                    <a:pt x="384" y="3385"/>
                    <a:pt x="420" y="3193"/>
                  </a:cubicBezTo>
                  <a:cubicBezTo>
                    <a:pt x="457" y="2509"/>
                    <a:pt x="539" y="1788"/>
                    <a:pt x="612" y="1068"/>
                  </a:cubicBezTo>
                  <a:cubicBezTo>
                    <a:pt x="612" y="995"/>
                    <a:pt x="649" y="912"/>
                    <a:pt x="649" y="840"/>
                  </a:cubicBezTo>
                  <a:cubicBezTo>
                    <a:pt x="685" y="575"/>
                    <a:pt x="722" y="310"/>
                    <a:pt x="767" y="37"/>
                  </a:cubicBezTo>
                  <a:cubicBezTo>
                    <a:pt x="767" y="37"/>
                    <a:pt x="767" y="0"/>
                    <a:pt x="722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6" name="Google Shape;6696;p78"/>
            <p:cNvSpPr/>
            <p:nvPr/>
          </p:nvSpPr>
          <p:spPr>
            <a:xfrm flipH="1">
              <a:off x="7955975" y="2621666"/>
              <a:ext cx="117523" cy="103066"/>
            </a:xfrm>
            <a:custGeom>
              <a:avLst/>
              <a:gdLst/>
              <a:ahLst/>
              <a:cxnLst/>
              <a:rect l="l" t="t" r="r" b="b"/>
              <a:pathLst>
                <a:path w="1260" h="1105" extrusionOk="0">
                  <a:moveTo>
                    <a:pt x="1214" y="1"/>
                  </a:moveTo>
                  <a:cubicBezTo>
                    <a:pt x="1177" y="1"/>
                    <a:pt x="1141" y="1"/>
                    <a:pt x="1141" y="46"/>
                  </a:cubicBezTo>
                  <a:cubicBezTo>
                    <a:pt x="1141" y="83"/>
                    <a:pt x="1104" y="156"/>
                    <a:pt x="1104" y="192"/>
                  </a:cubicBezTo>
                  <a:cubicBezTo>
                    <a:pt x="1068" y="275"/>
                    <a:pt x="1031" y="348"/>
                    <a:pt x="986" y="420"/>
                  </a:cubicBezTo>
                  <a:cubicBezTo>
                    <a:pt x="949" y="576"/>
                    <a:pt x="876" y="731"/>
                    <a:pt x="803" y="840"/>
                  </a:cubicBezTo>
                  <a:cubicBezTo>
                    <a:pt x="758" y="877"/>
                    <a:pt x="721" y="913"/>
                    <a:pt x="685" y="959"/>
                  </a:cubicBezTo>
                  <a:cubicBezTo>
                    <a:pt x="648" y="959"/>
                    <a:pt x="648" y="995"/>
                    <a:pt x="612" y="995"/>
                  </a:cubicBezTo>
                  <a:lnTo>
                    <a:pt x="420" y="995"/>
                  </a:lnTo>
                  <a:cubicBezTo>
                    <a:pt x="420" y="959"/>
                    <a:pt x="383" y="913"/>
                    <a:pt x="383" y="913"/>
                  </a:cubicBezTo>
                  <a:cubicBezTo>
                    <a:pt x="301" y="840"/>
                    <a:pt x="265" y="767"/>
                    <a:pt x="228" y="649"/>
                  </a:cubicBezTo>
                  <a:cubicBezTo>
                    <a:pt x="192" y="576"/>
                    <a:pt x="155" y="503"/>
                    <a:pt x="155" y="384"/>
                  </a:cubicBezTo>
                  <a:cubicBezTo>
                    <a:pt x="119" y="311"/>
                    <a:pt x="73" y="229"/>
                    <a:pt x="73" y="156"/>
                  </a:cubicBezTo>
                  <a:lnTo>
                    <a:pt x="37" y="156"/>
                  </a:lnTo>
                  <a:cubicBezTo>
                    <a:pt x="0" y="156"/>
                    <a:pt x="0" y="192"/>
                    <a:pt x="0" y="192"/>
                  </a:cubicBezTo>
                  <a:cubicBezTo>
                    <a:pt x="37" y="275"/>
                    <a:pt x="37" y="384"/>
                    <a:pt x="73" y="457"/>
                  </a:cubicBezTo>
                  <a:cubicBezTo>
                    <a:pt x="119" y="576"/>
                    <a:pt x="155" y="685"/>
                    <a:pt x="228" y="804"/>
                  </a:cubicBezTo>
                  <a:cubicBezTo>
                    <a:pt x="228" y="877"/>
                    <a:pt x="265" y="913"/>
                    <a:pt x="301" y="959"/>
                  </a:cubicBezTo>
                  <a:cubicBezTo>
                    <a:pt x="301" y="995"/>
                    <a:pt x="347" y="1032"/>
                    <a:pt x="383" y="1068"/>
                  </a:cubicBezTo>
                  <a:cubicBezTo>
                    <a:pt x="420" y="1068"/>
                    <a:pt x="420" y="1105"/>
                    <a:pt x="456" y="1105"/>
                  </a:cubicBezTo>
                  <a:lnTo>
                    <a:pt x="648" y="1105"/>
                  </a:lnTo>
                  <a:cubicBezTo>
                    <a:pt x="685" y="1105"/>
                    <a:pt x="721" y="1068"/>
                    <a:pt x="758" y="1032"/>
                  </a:cubicBezTo>
                  <a:cubicBezTo>
                    <a:pt x="803" y="995"/>
                    <a:pt x="840" y="959"/>
                    <a:pt x="876" y="913"/>
                  </a:cubicBezTo>
                  <a:cubicBezTo>
                    <a:pt x="949" y="840"/>
                    <a:pt x="986" y="731"/>
                    <a:pt x="1068" y="649"/>
                  </a:cubicBezTo>
                  <a:cubicBezTo>
                    <a:pt x="1141" y="457"/>
                    <a:pt x="1214" y="275"/>
                    <a:pt x="1259" y="83"/>
                  </a:cubicBezTo>
                  <a:cubicBezTo>
                    <a:pt x="1259" y="46"/>
                    <a:pt x="1259" y="1"/>
                    <a:pt x="1214" y="1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7" name="Google Shape;6697;p78"/>
            <p:cNvSpPr/>
            <p:nvPr/>
          </p:nvSpPr>
          <p:spPr>
            <a:xfrm flipH="1">
              <a:off x="7942359" y="2791893"/>
              <a:ext cx="173673" cy="131981"/>
            </a:xfrm>
            <a:custGeom>
              <a:avLst/>
              <a:gdLst/>
              <a:ahLst/>
              <a:cxnLst/>
              <a:rect l="l" t="t" r="r" b="b"/>
              <a:pathLst>
                <a:path w="1862" h="1415" extrusionOk="0">
                  <a:moveTo>
                    <a:pt x="1752" y="0"/>
                  </a:moveTo>
                  <a:cubicBezTo>
                    <a:pt x="1715" y="0"/>
                    <a:pt x="1715" y="0"/>
                    <a:pt x="1670" y="46"/>
                  </a:cubicBezTo>
                  <a:cubicBezTo>
                    <a:pt x="1633" y="155"/>
                    <a:pt x="1597" y="228"/>
                    <a:pt x="1560" y="347"/>
                  </a:cubicBezTo>
                  <a:cubicBezTo>
                    <a:pt x="1487" y="575"/>
                    <a:pt x="1369" y="803"/>
                    <a:pt x="1214" y="995"/>
                  </a:cubicBezTo>
                  <a:cubicBezTo>
                    <a:pt x="1177" y="1031"/>
                    <a:pt x="1104" y="1104"/>
                    <a:pt x="1068" y="1141"/>
                  </a:cubicBezTo>
                  <a:cubicBezTo>
                    <a:pt x="1031" y="1186"/>
                    <a:pt x="985" y="1223"/>
                    <a:pt x="949" y="1223"/>
                  </a:cubicBezTo>
                  <a:cubicBezTo>
                    <a:pt x="912" y="1223"/>
                    <a:pt x="876" y="1259"/>
                    <a:pt x="876" y="1259"/>
                  </a:cubicBezTo>
                  <a:lnTo>
                    <a:pt x="803" y="1259"/>
                  </a:lnTo>
                  <a:cubicBezTo>
                    <a:pt x="757" y="1259"/>
                    <a:pt x="757" y="1223"/>
                    <a:pt x="721" y="1223"/>
                  </a:cubicBezTo>
                  <a:cubicBezTo>
                    <a:pt x="684" y="1223"/>
                    <a:pt x="684" y="1186"/>
                    <a:pt x="648" y="1186"/>
                  </a:cubicBezTo>
                  <a:cubicBezTo>
                    <a:pt x="611" y="1141"/>
                    <a:pt x="575" y="1104"/>
                    <a:pt x="529" y="1068"/>
                  </a:cubicBezTo>
                  <a:lnTo>
                    <a:pt x="529" y="1031"/>
                  </a:lnTo>
                  <a:cubicBezTo>
                    <a:pt x="420" y="913"/>
                    <a:pt x="347" y="767"/>
                    <a:pt x="265" y="612"/>
                  </a:cubicBezTo>
                  <a:lnTo>
                    <a:pt x="301" y="612"/>
                  </a:lnTo>
                  <a:cubicBezTo>
                    <a:pt x="265" y="539"/>
                    <a:pt x="228" y="457"/>
                    <a:pt x="192" y="347"/>
                  </a:cubicBezTo>
                  <a:cubicBezTo>
                    <a:pt x="155" y="311"/>
                    <a:pt x="119" y="228"/>
                    <a:pt x="119" y="155"/>
                  </a:cubicBezTo>
                  <a:cubicBezTo>
                    <a:pt x="73" y="119"/>
                    <a:pt x="73" y="119"/>
                    <a:pt x="37" y="119"/>
                  </a:cubicBezTo>
                  <a:cubicBezTo>
                    <a:pt x="0" y="155"/>
                    <a:pt x="0" y="155"/>
                    <a:pt x="37" y="192"/>
                  </a:cubicBezTo>
                  <a:lnTo>
                    <a:pt x="37" y="228"/>
                  </a:lnTo>
                  <a:cubicBezTo>
                    <a:pt x="73" y="311"/>
                    <a:pt x="119" y="420"/>
                    <a:pt x="155" y="539"/>
                  </a:cubicBezTo>
                  <a:cubicBezTo>
                    <a:pt x="192" y="685"/>
                    <a:pt x="265" y="803"/>
                    <a:pt x="301" y="913"/>
                  </a:cubicBezTo>
                  <a:cubicBezTo>
                    <a:pt x="383" y="1031"/>
                    <a:pt x="456" y="1141"/>
                    <a:pt x="529" y="1259"/>
                  </a:cubicBezTo>
                  <a:cubicBezTo>
                    <a:pt x="575" y="1296"/>
                    <a:pt x="611" y="1332"/>
                    <a:pt x="684" y="1332"/>
                  </a:cubicBezTo>
                  <a:cubicBezTo>
                    <a:pt x="721" y="1369"/>
                    <a:pt x="803" y="1369"/>
                    <a:pt x="839" y="1414"/>
                  </a:cubicBezTo>
                  <a:cubicBezTo>
                    <a:pt x="912" y="1414"/>
                    <a:pt x="949" y="1369"/>
                    <a:pt x="985" y="1369"/>
                  </a:cubicBezTo>
                  <a:cubicBezTo>
                    <a:pt x="1068" y="1332"/>
                    <a:pt x="1104" y="1296"/>
                    <a:pt x="1177" y="1259"/>
                  </a:cubicBezTo>
                  <a:cubicBezTo>
                    <a:pt x="1259" y="1186"/>
                    <a:pt x="1369" y="1068"/>
                    <a:pt x="1442" y="958"/>
                  </a:cubicBezTo>
                  <a:cubicBezTo>
                    <a:pt x="1524" y="840"/>
                    <a:pt x="1597" y="730"/>
                    <a:pt x="1633" y="575"/>
                  </a:cubicBezTo>
                  <a:cubicBezTo>
                    <a:pt x="1715" y="457"/>
                    <a:pt x="1752" y="347"/>
                    <a:pt x="1788" y="192"/>
                  </a:cubicBezTo>
                  <a:cubicBezTo>
                    <a:pt x="1825" y="155"/>
                    <a:pt x="1825" y="119"/>
                    <a:pt x="1825" y="82"/>
                  </a:cubicBezTo>
                  <a:cubicBezTo>
                    <a:pt x="1861" y="46"/>
                    <a:pt x="1825" y="0"/>
                    <a:pt x="1788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8" name="Google Shape;6698;p78"/>
            <p:cNvSpPr/>
            <p:nvPr/>
          </p:nvSpPr>
          <p:spPr>
            <a:xfrm flipH="1">
              <a:off x="7785852" y="2951860"/>
              <a:ext cx="451066" cy="212848"/>
            </a:xfrm>
            <a:custGeom>
              <a:avLst/>
              <a:gdLst/>
              <a:ahLst/>
              <a:cxnLst/>
              <a:rect l="l" t="t" r="r" b="b"/>
              <a:pathLst>
                <a:path w="4836" h="2282" extrusionOk="0">
                  <a:moveTo>
                    <a:pt x="4754" y="0"/>
                  </a:moveTo>
                  <a:cubicBezTo>
                    <a:pt x="4717" y="0"/>
                    <a:pt x="4717" y="0"/>
                    <a:pt x="4681" y="37"/>
                  </a:cubicBezTo>
                  <a:cubicBezTo>
                    <a:pt x="4644" y="73"/>
                    <a:pt x="4608" y="156"/>
                    <a:pt x="4562" y="192"/>
                  </a:cubicBezTo>
                  <a:cubicBezTo>
                    <a:pt x="4526" y="265"/>
                    <a:pt x="4489" y="301"/>
                    <a:pt x="4453" y="384"/>
                  </a:cubicBezTo>
                  <a:cubicBezTo>
                    <a:pt x="4380" y="493"/>
                    <a:pt x="4298" y="648"/>
                    <a:pt x="4188" y="758"/>
                  </a:cubicBezTo>
                  <a:cubicBezTo>
                    <a:pt x="3960" y="1068"/>
                    <a:pt x="3695" y="1332"/>
                    <a:pt x="3385" y="1597"/>
                  </a:cubicBezTo>
                  <a:lnTo>
                    <a:pt x="3385" y="1560"/>
                  </a:lnTo>
                  <a:cubicBezTo>
                    <a:pt x="3276" y="1670"/>
                    <a:pt x="3157" y="1752"/>
                    <a:pt x="3048" y="1825"/>
                  </a:cubicBezTo>
                  <a:cubicBezTo>
                    <a:pt x="2966" y="1861"/>
                    <a:pt x="2856" y="1934"/>
                    <a:pt x="2738" y="1980"/>
                  </a:cubicBezTo>
                  <a:lnTo>
                    <a:pt x="2701" y="1980"/>
                  </a:lnTo>
                  <a:cubicBezTo>
                    <a:pt x="2592" y="2053"/>
                    <a:pt x="2437" y="2090"/>
                    <a:pt x="2327" y="2090"/>
                  </a:cubicBezTo>
                  <a:cubicBezTo>
                    <a:pt x="2268" y="2108"/>
                    <a:pt x="2211" y="2117"/>
                    <a:pt x="2158" y="2117"/>
                  </a:cubicBezTo>
                  <a:cubicBezTo>
                    <a:pt x="2106" y="2117"/>
                    <a:pt x="2058" y="2108"/>
                    <a:pt x="2017" y="2090"/>
                  </a:cubicBezTo>
                  <a:cubicBezTo>
                    <a:pt x="1907" y="2090"/>
                    <a:pt x="1789" y="2053"/>
                    <a:pt x="1716" y="2017"/>
                  </a:cubicBezTo>
                  <a:cubicBezTo>
                    <a:pt x="1643" y="2017"/>
                    <a:pt x="1597" y="1980"/>
                    <a:pt x="1524" y="1934"/>
                  </a:cubicBezTo>
                  <a:cubicBezTo>
                    <a:pt x="1451" y="1898"/>
                    <a:pt x="1369" y="1861"/>
                    <a:pt x="1333" y="1788"/>
                  </a:cubicBezTo>
                  <a:cubicBezTo>
                    <a:pt x="1105" y="1633"/>
                    <a:pt x="913" y="1405"/>
                    <a:pt x="767" y="1177"/>
                  </a:cubicBezTo>
                  <a:cubicBezTo>
                    <a:pt x="612" y="1022"/>
                    <a:pt x="503" y="840"/>
                    <a:pt x="384" y="685"/>
                  </a:cubicBezTo>
                  <a:cubicBezTo>
                    <a:pt x="274" y="493"/>
                    <a:pt x="156" y="338"/>
                    <a:pt x="83" y="192"/>
                  </a:cubicBezTo>
                  <a:cubicBezTo>
                    <a:pt x="46" y="156"/>
                    <a:pt x="46" y="156"/>
                    <a:pt x="1" y="156"/>
                  </a:cubicBezTo>
                  <a:lnTo>
                    <a:pt x="1" y="229"/>
                  </a:lnTo>
                  <a:cubicBezTo>
                    <a:pt x="156" y="457"/>
                    <a:pt x="311" y="685"/>
                    <a:pt x="457" y="913"/>
                  </a:cubicBezTo>
                  <a:cubicBezTo>
                    <a:pt x="612" y="1177"/>
                    <a:pt x="804" y="1442"/>
                    <a:pt x="1032" y="1633"/>
                  </a:cubicBezTo>
                  <a:cubicBezTo>
                    <a:pt x="1105" y="1752"/>
                    <a:pt x="1223" y="1861"/>
                    <a:pt x="1333" y="1934"/>
                  </a:cubicBezTo>
                  <a:cubicBezTo>
                    <a:pt x="1451" y="2017"/>
                    <a:pt x="1561" y="2090"/>
                    <a:pt x="1716" y="2162"/>
                  </a:cubicBezTo>
                  <a:cubicBezTo>
                    <a:pt x="1752" y="2162"/>
                    <a:pt x="1825" y="2208"/>
                    <a:pt x="1871" y="2245"/>
                  </a:cubicBezTo>
                  <a:cubicBezTo>
                    <a:pt x="1944" y="2245"/>
                    <a:pt x="2017" y="2245"/>
                    <a:pt x="2099" y="2281"/>
                  </a:cubicBezTo>
                  <a:cubicBezTo>
                    <a:pt x="2245" y="2281"/>
                    <a:pt x="2400" y="2245"/>
                    <a:pt x="2555" y="2245"/>
                  </a:cubicBezTo>
                  <a:cubicBezTo>
                    <a:pt x="2665" y="2208"/>
                    <a:pt x="2783" y="2162"/>
                    <a:pt x="2893" y="2090"/>
                  </a:cubicBezTo>
                  <a:cubicBezTo>
                    <a:pt x="3011" y="2053"/>
                    <a:pt x="3121" y="1980"/>
                    <a:pt x="3239" y="1898"/>
                  </a:cubicBezTo>
                  <a:cubicBezTo>
                    <a:pt x="3349" y="1825"/>
                    <a:pt x="3467" y="1752"/>
                    <a:pt x="3577" y="1670"/>
                  </a:cubicBezTo>
                  <a:cubicBezTo>
                    <a:pt x="3695" y="1597"/>
                    <a:pt x="3805" y="1478"/>
                    <a:pt x="3878" y="1405"/>
                  </a:cubicBezTo>
                  <a:cubicBezTo>
                    <a:pt x="4106" y="1214"/>
                    <a:pt x="4261" y="986"/>
                    <a:pt x="4416" y="758"/>
                  </a:cubicBezTo>
                  <a:cubicBezTo>
                    <a:pt x="4489" y="648"/>
                    <a:pt x="4562" y="530"/>
                    <a:pt x="4644" y="420"/>
                  </a:cubicBezTo>
                  <a:cubicBezTo>
                    <a:pt x="4681" y="384"/>
                    <a:pt x="4717" y="338"/>
                    <a:pt x="4754" y="265"/>
                  </a:cubicBezTo>
                  <a:cubicBezTo>
                    <a:pt x="4754" y="229"/>
                    <a:pt x="4790" y="156"/>
                    <a:pt x="4836" y="73"/>
                  </a:cubicBezTo>
                  <a:lnTo>
                    <a:pt x="4836" y="37"/>
                  </a:lnTo>
                  <a:lnTo>
                    <a:pt x="4790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9" name="Google Shape;6699;p78"/>
            <p:cNvSpPr/>
            <p:nvPr/>
          </p:nvSpPr>
          <p:spPr>
            <a:xfrm flipH="1">
              <a:off x="7842838" y="3196055"/>
              <a:ext cx="315727" cy="203987"/>
            </a:xfrm>
            <a:custGeom>
              <a:avLst/>
              <a:gdLst/>
              <a:ahLst/>
              <a:cxnLst/>
              <a:rect l="l" t="t" r="r" b="b"/>
              <a:pathLst>
                <a:path w="3385" h="2187" extrusionOk="0">
                  <a:moveTo>
                    <a:pt x="3312" y="1"/>
                  </a:moveTo>
                  <a:cubicBezTo>
                    <a:pt x="3266" y="1"/>
                    <a:pt x="3229" y="46"/>
                    <a:pt x="3229" y="46"/>
                  </a:cubicBezTo>
                  <a:cubicBezTo>
                    <a:pt x="3193" y="119"/>
                    <a:pt x="3157" y="229"/>
                    <a:pt x="3120" y="311"/>
                  </a:cubicBezTo>
                  <a:cubicBezTo>
                    <a:pt x="3038" y="384"/>
                    <a:pt x="3001" y="457"/>
                    <a:pt x="2928" y="575"/>
                  </a:cubicBezTo>
                  <a:cubicBezTo>
                    <a:pt x="2810" y="767"/>
                    <a:pt x="2664" y="959"/>
                    <a:pt x="2545" y="1141"/>
                  </a:cubicBezTo>
                  <a:cubicBezTo>
                    <a:pt x="2354" y="1369"/>
                    <a:pt x="2171" y="1597"/>
                    <a:pt x="1943" y="1789"/>
                  </a:cubicBezTo>
                  <a:cubicBezTo>
                    <a:pt x="1825" y="1871"/>
                    <a:pt x="1715" y="1944"/>
                    <a:pt x="1597" y="1980"/>
                  </a:cubicBezTo>
                  <a:cubicBezTo>
                    <a:pt x="1524" y="2017"/>
                    <a:pt x="1441" y="2053"/>
                    <a:pt x="1332" y="2053"/>
                  </a:cubicBezTo>
                  <a:lnTo>
                    <a:pt x="1213" y="2053"/>
                  </a:lnTo>
                  <a:cubicBezTo>
                    <a:pt x="1140" y="2053"/>
                    <a:pt x="1067" y="2017"/>
                    <a:pt x="1031" y="1980"/>
                  </a:cubicBezTo>
                  <a:lnTo>
                    <a:pt x="1031" y="2017"/>
                  </a:lnTo>
                  <a:cubicBezTo>
                    <a:pt x="912" y="1944"/>
                    <a:pt x="839" y="1907"/>
                    <a:pt x="721" y="1825"/>
                  </a:cubicBezTo>
                  <a:lnTo>
                    <a:pt x="757" y="1825"/>
                  </a:lnTo>
                  <a:cubicBezTo>
                    <a:pt x="611" y="1716"/>
                    <a:pt x="456" y="1597"/>
                    <a:pt x="347" y="1451"/>
                  </a:cubicBezTo>
                  <a:cubicBezTo>
                    <a:pt x="265" y="1333"/>
                    <a:pt x="192" y="1187"/>
                    <a:pt x="119" y="1068"/>
                  </a:cubicBezTo>
                  <a:lnTo>
                    <a:pt x="119" y="1031"/>
                  </a:lnTo>
                  <a:cubicBezTo>
                    <a:pt x="119" y="1031"/>
                    <a:pt x="73" y="995"/>
                    <a:pt x="73" y="959"/>
                  </a:cubicBezTo>
                  <a:cubicBezTo>
                    <a:pt x="73" y="959"/>
                    <a:pt x="73" y="913"/>
                    <a:pt x="37" y="913"/>
                  </a:cubicBezTo>
                  <a:cubicBezTo>
                    <a:pt x="37" y="959"/>
                    <a:pt x="0" y="959"/>
                    <a:pt x="0" y="995"/>
                  </a:cubicBezTo>
                  <a:cubicBezTo>
                    <a:pt x="37" y="1104"/>
                    <a:pt x="119" y="1223"/>
                    <a:pt x="192" y="1333"/>
                  </a:cubicBezTo>
                  <a:cubicBezTo>
                    <a:pt x="265" y="1451"/>
                    <a:pt x="383" y="1597"/>
                    <a:pt x="456" y="1716"/>
                  </a:cubicBezTo>
                  <a:cubicBezTo>
                    <a:pt x="575" y="1825"/>
                    <a:pt x="684" y="1907"/>
                    <a:pt x="839" y="2017"/>
                  </a:cubicBezTo>
                  <a:cubicBezTo>
                    <a:pt x="949" y="2099"/>
                    <a:pt x="1067" y="2172"/>
                    <a:pt x="1213" y="2172"/>
                  </a:cubicBezTo>
                  <a:cubicBezTo>
                    <a:pt x="1248" y="2183"/>
                    <a:pt x="1286" y="2187"/>
                    <a:pt x="1325" y="2187"/>
                  </a:cubicBezTo>
                  <a:cubicBezTo>
                    <a:pt x="1419" y="2187"/>
                    <a:pt x="1519" y="2161"/>
                    <a:pt x="1597" y="2135"/>
                  </a:cubicBezTo>
                  <a:cubicBezTo>
                    <a:pt x="1752" y="2099"/>
                    <a:pt x="1861" y="2017"/>
                    <a:pt x="1980" y="1944"/>
                  </a:cubicBezTo>
                  <a:cubicBezTo>
                    <a:pt x="2244" y="1752"/>
                    <a:pt x="2472" y="1488"/>
                    <a:pt x="2664" y="1223"/>
                  </a:cubicBezTo>
                  <a:cubicBezTo>
                    <a:pt x="2810" y="1031"/>
                    <a:pt x="2965" y="840"/>
                    <a:pt x="3084" y="648"/>
                  </a:cubicBezTo>
                  <a:cubicBezTo>
                    <a:pt x="3120" y="575"/>
                    <a:pt x="3193" y="457"/>
                    <a:pt x="3229" y="384"/>
                  </a:cubicBezTo>
                  <a:cubicBezTo>
                    <a:pt x="3266" y="311"/>
                    <a:pt x="3312" y="229"/>
                    <a:pt x="3385" y="119"/>
                  </a:cubicBezTo>
                  <a:cubicBezTo>
                    <a:pt x="3385" y="83"/>
                    <a:pt x="3385" y="46"/>
                    <a:pt x="3348" y="46"/>
                  </a:cubicBezTo>
                  <a:lnTo>
                    <a:pt x="3312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0" name="Google Shape;6700;p78"/>
            <p:cNvSpPr/>
            <p:nvPr/>
          </p:nvSpPr>
          <p:spPr>
            <a:xfrm flipH="1">
              <a:off x="7796858" y="3416464"/>
              <a:ext cx="443417" cy="209397"/>
            </a:xfrm>
            <a:custGeom>
              <a:avLst/>
              <a:gdLst/>
              <a:ahLst/>
              <a:cxnLst/>
              <a:rect l="l" t="t" r="r" b="b"/>
              <a:pathLst>
                <a:path w="4754" h="2245" extrusionOk="0">
                  <a:moveTo>
                    <a:pt x="4680" y="0"/>
                  </a:moveTo>
                  <a:lnTo>
                    <a:pt x="4644" y="37"/>
                  </a:lnTo>
                  <a:cubicBezTo>
                    <a:pt x="4598" y="73"/>
                    <a:pt x="4562" y="110"/>
                    <a:pt x="4562" y="146"/>
                  </a:cubicBezTo>
                  <a:cubicBezTo>
                    <a:pt x="4525" y="146"/>
                    <a:pt x="4489" y="192"/>
                    <a:pt x="4452" y="228"/>
                  </a:cubicBezTo>
                  <a:cubicBezTo>
                    <a:pt x="4416" y="301"/>
                    <a:pt x="4334" y="374"/>
                    <a:pt x="4297" y="457"/>
                  </a:cubicBezTo>
                  <a:lnTo>
                    <a:pt x="4297" y="493"/>
                  </a:lnTo>
                  <a:cubicBezTo>
                    <a:pt x="4105" y="685"/>
                    <a:pt x="3960" y="913"/>
                    <a:pt x="3768" y="1104"/>
                  </a:cubicBezTo>
                  <a:cubicBezTo>
                    <a:pt x="3576" y="1332"/>
                    <a:pt x="3348" y="1560"/>
                    <a:pt x="3120" y="1706"/>
                  </a:cubicBezTo>
                  <a:lnTo>
                    <a:pt x="3157" y="1706"/>
                  </a:lnTo>
                  <a:cubicBezTo>
                    <a:pt x="3002" y="1825"/>
                    <a:pt x="2856" y="1898"/>
                    <a:pt x="2701" y="1971"/>
                  </a:cubicBezTo>
                  <a:cubicBezTo>
                    <a:pt x="2591" y="2016"/>
                    <a:pt x="2473" y="2053"/>
                    <a:pt x="2363" y="2089"/>
                  </a:cubicBezTo>
                  <a:lnTo>
                    <a:pt x="2135" y="2089"/>
                  </a:lnTo>
                  <a:cubicBezTo>
                    <a:pt x="2016" y="2053"/>
                    <a:pt x="1907" y="2053"/>
                    <a:pt x="1788" y="1971"/>
                  </a:cubicBezTo>
                  <a:cubicBezTo>
                    <a:pt x="1597" y="1898"/>
                    <a:pt x="1405" y="1788"/>
                    <a:pt x="1259" y="1670"/>
                  </a:cubicBezTo>
                  <a:cubicBezTo>
                    <a:pt x="995" y="1478"/>
                    <a:pt x="803" y="1250"/>
                    <a:pt x="575" y="1022"/>
                  </a:cubicBezTo>
                  <a:cubicBezTo>
                    <a:pt x="383" y="831"/>
                    <a:pt x="228" y="648"/>
                    <a:pt x="37" y="457"/>
                  </a:cubicBezTo>
                  <a:lnTo>
                    <a:pt x="0" y="457"/>
                  </a:lnTo>
                  <a:lnTo>
                    <a:pt x="0" y="493"/>
                  </a:lnTo>
                  <a:cubicBezTo>
                    <a:pt x="192" y="721"/>
                    <a:pt x="383" y="949"/>
                    <a:pt x="575" y="1141"/>
                  </a:cubicBezTo>
                  <a:cubicBezTo>
                    <a:pt x="803" y="1405"/>
                    <a:pt x="1031" y="1633"/>
                    <a:pt x="1296" y="1825"/>
                  </a:cubicBezTo>
                  <a:cubicBezTo>
                    <a:pt x="1451" y="1934"/>
                    <a:pt x="1560" y="2016"/>
                    <a:pt x="1715" y="2089"/>
                  </a:cubicBezTo>
                  <a:cubicBezTo>
                    <a:pt x="1825" y="2126"/>
                    <a:pt x="1980" y="2199"/>
                    <a:pt x="2089" y="2199"/>
                  </a:cubicBezTo>
                  <a:cubicBezTo>
                    <a:pt x="2171" y="2245"/>
                    <a:pt x="2244" y="2245"/>
                    <a:pt x="2281" y="2245"/>
                  </a:cubicBezTo>
                  <a:cubicBezTo>
                    <a:pt x="2363" y="2245"/>
                    <a:pt x="2436" y="2245"/>
                    <a:pt x="2509" y="2199"/>
                  </a:cubicBezTo>
                  <a:cubicBezTo>
                    <a:pt x="2664" y="2162"/>
                    <a:pt x="2819" y="2126"/>
                    <a:pt x="2929" y="2053"/>
                  </a:cubicBezTo>
                  <a:cubicBezTo>
                    <a:pt x="3120" y="1934"/>
                    <a:pt x="3312" y="1788"/>
                    <a:pt x="3458" y="1670"/>
                  </a:cubicBezTo>
                  <a:cubicBezTo>
                    <a:pt x="3649" y="1515"/>
                    <a:pt x="3804" y="1332"/>
                    <a:pt x="3996" y="1141"/>
                  </a:cubicBezTo>
                  <a:cubicBezTo>
                    <a:pt x="4105" y="986"/>
                    <a:pt x="4261" y="794"/>
                    <a:pt x="4416" y="602"/>
                  </a:cubicBezTo>
                  <a:cubicBezTo>
                    <a:pt x="4452" y="530"/>
                    <a:pt x="4525" y="457"/>
                    <a:pt x="4598" y="338"/>
                  </a:cubicBezTo>
                  <a:cubicBezTo>
                    <a:pt x="4598" y="301"/>
                    <a:pt x="4644" y="265"/>
                    <a:pt x="4680" y="228"/>
                  </a:cubicBezTo>
                  <a:cubicBezTo>
                    <a:pt x="4717" y="192"/>
                    <a:pt x="4717" y="146"/>
                    <a:pt x="4753" y="110"/>
                  </a:cubicBezTo>
                  <a:lnTo>
                    <a:pt x="4753" y="73"/>
                  </a:lnTo>
                  <a:cubicBezTo>
                    <a:pt x="4753" y="37"/>
                    <a:pt x="4753" y="37"/>
                    <a:pt x="4717" y="37"/>
                  </a:cubicBezTo>
                  <a:lnTo>
                    <a:pt x="4680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1" name="Google Shape;6701;p78"/>
            <p:cNvSpPr/>
            <p:nvPr/>
          </p:nvSpPr>
          <p:spPr>
            <a:xfrm flipH="1">
              <a:off x="7665815" y="3642843"/>
              <a:ext cx="698704" cy="333636"/>
            </a:xfrm>
            <a:custGeom>
              <a:avLst/>
              <a:gdLst/>
              <a:ahLst/>
              <a:cxnLst/>
              <a:rect l="l" t="t" r="r" b="b"/>
              <a:pathLst>
                <a:path w="7491" h="3577" extrusionOk="0">
                  <a:moveTo>
                    <a:pt x="0" y="0"/>
                  </a:moveTo>
                  <a:cubicBezTo>
                    <a:pt x="82" y="1487"/>
                    <a:pt x="685" y="2782"/>
                    <a:pt x="1597" y="3576"/>
                  </a:cubicBezTo>
                  <a:lnTo>
                    <a:pt x="5894" y="3576"/>
                  </a:lnTo>
                  <a:cubicBezTo>
                    <a:pt x="6806" y="2782"/>
                    <a:pt x="7454" y="1487"/>
                    <a:pt x="7490" y="0"/>
                  </a:cubicBezTo>
                  <a:close/>
                </a:path>
              </a:pathLst>
            </a:custGeom>
            <a:solidFill>
              <a:srgbClr val="90AF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2" name="Google Shape;6702;p78"/>
            <p:cNvSpPr/>
            <p:nvPr/>
          </p:nvSpPr>
          <p:spPr>
            <a:xfrm flipH="1">
              <a:off x="7718606" y="3732107"/>
              <a:ext cx="603380" cy="244374"/>
            </a:xfrm>
            <a:custGeom>
              <a:avLst/>
              <a:gdLst/>
              <a:ahLst/>
              <a:cxnLst/>
              <a:rect l="l" t="t" r="r" b="b"/>
              <a:pathLst>
                <a:path w="6469" h="2620" extrusionOk="0">
                  <a:moveTo>
                    <a:pt x="2737" y="1"/>
                  </a:moveTo>
                  <a:cubicBezTo>
                    <a:pt x="2737" y="1"/>
                    <a:pt x="2701" y="1"/>
                    <a:pt x="2664" y="37"/>
                  </a:cubicBezTo>
                  <a:lnTo>
                    <a:pt x="2628" y="37"/>
                  </a:lnTo>
                  <a:cubicBezTo>
                    <a:pt x="2591" y="37"/>
                    <a:pt x="2591" y="74"/>
                    <a:pt x="2555" y="74"/>
                  </a:cubicBezTo>
                  <a:cubicBezTo>
                    <a:pt x="2509" y="74"/>
                    <a:pt x="2509" y="110"/>
                    <a:pt x="2473" y="110"/>
                  </a:cubicBezTo>
                  <a:cubicBezTo>
                    <a:pt x="2473" y="147"/>
                    <a:pt x="2436" y="147"/>
                    <a:pt x="2436" y="183"/>
                  </a:cubicBezTo>
                  <a:cubicBezTo>
                    <a:pt x="2400" y="183"/>
                    <a:pt x="2363" y="229"/>
                    <a:pt x="2363" y="265"/>
                  </a:cubicBezTo>
                  <a:cubicBezTo>
                    <a:pt x="2281" y="338"/>
                    <a:pt x="2245" y="457"/>
                    <a:pt x="2172" y="530"/>
                  </a:cubicBezTo>
                  <a:cubicBezTo>
                    <a:pt x="2135" y="639"/>
                    <a:pt x="2053" y="758"/>
                    <a:pt x="2017" y="831"/>
                  </a:cubicBezTo>
                  <a:cubicBezTo>
                    <a:pt x="1980" y="868"/>
                    <a:pt x="1944" y="950"/>
                    <a:pt x="1907" y="986"/>
                  </a:cubicBezTo>
                  <a:lnTo>
                    <a:pt x="1825" y="1059"/>
                  </a:lnTo>
                  <a:cubicBezTo>
                    <a:pt x="1789" y="1096"/>
                    <a:pt x="1789" y="1141"/>
                    <a:pt x="1752" y="1141"/>
                  </a:cubicBezTo>
                  <a:cubicBezTo>
                    <a:pt x="1716" y="1178"/>
                    <a:pt x="1679" y="1178"/>
                    <a:pt x="1643" y="1178"/>
                  </a:cubicBezTo>
                  <a:cubicBezTo>
                    <a:pt x="1597" y="1214"/>
                    <a:pt x="1560" y="1214"/>
                    <a:pt x="1560" y="1214"/>
                  </a:cubicBezTo>
                  <a:cubicBezTo>
                    <a:pt x="1524" y="1214"/>
                    <a:pt x="1488" y="1178"/>
                    <a:pt x="1451" y="1178"/>
                  </a:cubicBezTo>
                  <a:cubicBezTo>
                    <a:pt x="1415" y="1141"/>
                    <a:pt x="1369" y="1141"/>
                    <a:pt x="1332" y="1096"/>
                  </a:cubicBezTo>
                  <a:cubicBezTo>
                    <a:pt x="1296" y="1059"/>
                    <a:pt x="1259" y="1023"/>
                    <a:pt x="1259" y="950"/>
                  </a:cubicBezTo>
                  <a:cubicBezTo>
                    <a:pt x="1186" y="868"/>
                    <a:pt x="1141" y="758"/>
                    <a:pt x="1068" y="639"/>
                  </a:cubicBezTo>
                  <a:cubicBezTo>
                    <a:pt x="1031" y="566"/>
                    <a:pt x="995" y="494"/>
                    <a:pt x="913" y="411"/>
                  </a:cubicBezTo>
                  <a:cubicBezTo>
                    <a:pt x="876" y="375"/>
                    <a:pt x="840" y="338"/>
                    <a:pt x="803" y="302"/>
                  </a:cubicBezTo>
                  <a:cubicBezTo>
                    <a:pt x="803" y="265"/>
                    <a:pt x="767" y="265"/>
                    <a:pt x="767" y="265"/>
                  </a:cubicBezTo>
                  <a:cubicBezTo>
                    <a:pt x="730" y="229"/>
                    <a:pt x="685" y="229"/>
                    <a:pt x="685" y="229"/>
                  </a:cubicBezTo>
                  <a:lnTo>
                    <a:pt x="612" y="229"/>
                  </a:lnTo>
                  <a:cubicBezTo>
                    <a:pt x="575" y="229"/>
                    <a:pt x="539" y="265"/>
                    <a:pt x="502" y="265"/>
                  </a:cubicBezTo>
                  <a:cubicBezTo>
                    <a:pt x="457" y="265"/>
                    <a:pt x="457" y="302"/>
                    <a:pt x="420" y="302"/>
                  </a:cubicBezTo>
                  <a:cubicBezTo>
                    <a:pt x="384" y="338"/>
                    <a:pt x="347" y="338"/>
                    <a:pt x="311" y="375"/>
                  </a:cubicBezTo>
                  <a:lnTo>
                    <a:pt x="274" y="411"/>
                  </a:lnTo>
                  <a:cubicBezTo>
                    <a:pt x="229" y="457"/>
                    <a:pt x="229" y="457"/>
                    <a:pt x="192" y="494"/>
                  </a:cubicBezTo>
                  <a:cubicBezTo>
                    <a:pt x="192" y="530"/>
                    <a:pt x="156" y="566"/>
                    <a:pt x="156" y="566"/>
                  </a:cubicBezTo>
                  <a:cubicBezTo>
                    <a:pt x="119" y="603"/>
                    <a:pt x="119" y="639"/>
                    <a:pt x="119" y="685"/>
                  </a:cubicBezTo>
                  <a:lnTo>
                    <a:pt x="119" y="639"/>
                  </a:lnTo>
                  <a:cubicBezTo>
                    <a:pt x="83" y="722"/>
                    <a:pt x="83" y="758"/>
                    <a:pt x="46" y="795"/>
                  </a:cubicBezTo>
                  <a:lnTo>
                    <a:pt x="46" y="950"/>
                  </a:lnTo>
                  <a:cubicBezTo>
                    <a:pt x="46" y="986"/>
                    <a:pt x="1" y="1023"/>
                    <a:pt x="1" y="1059"/>
                  </a:cubicBezTo>
                  <a:cubicBezTo>
                    <a:pt x="311" y="1670"/>
                    <a:pt x="685" y="2199"/>
                    <a:pt x="1141" y="2619"/>
                  </a:cubicBezTo>
                  <a:lnTo>
                    <a:pt x="5438" y="2619"/>
                  </a:lnTo>
                  <a:cubicBezTo>
                    <a:pt x="5857" y="2236"/>
                    <a:pt x="6204" y="1780"/>
                    <a:pt x="6468" y="1287"/>
                  </a:cubicBezTo>
                  <a:lnTo>
                    <a:pt x="6468" y="1287"/>
                  </a:lnTo>
                  <a:lnTo>
                    <a:pt x="6432" y="1324"/>
                  </a:lnTo>
                  <a:cubicBezTo>
                    <a:pt x="6386" y="1369"/>
                    <a:pt x="6313" y="1369"/>
                    <a:pt x="6277" y="1406"/>
                  </a:cubicBezTo>
                  <a:cubicBezTo>
                    <a:pt x="6204" y="1406"/>
                    <a:pt x="6122" y="1442"/>
                    <a:pt x="6085" y="1442"/>
                  </a:cubicBezTo>
                  <a:cubicBezTo>
                    <a:pt x="6012" y="1442"/>
                    <a:pt x="5976" y="1442"/>
                    <a:pt x="5930" y="1406"/>
                  </a:cubicBezTo>
                  <a:cubicBezTo>
                    <a:pt x="5894" y="1406"/>
                    <a:pt x="5857" y="1406"/>
                    <a:pt x="5821" y="1369"/>
                  </a:cubicBezTo>
                  <a:cubicBezTo>
                    <a:pt x="5784" y="1324"/>
                    <a:pt x="5748" y="1324"/>
                    <a:pt x="5748" y="1287"/>
                  </a:cubicBezTo>
                  <a:cubicBezTo>
                    <a:pt x="5702" y="1214"/>
                    <a:pt x="5666" y="1141"/>
                    <a:pt x="5666" y="1059"/>
                  </a:cubicBezTo>
                  <a:cubicBezTo>
                    <a:pt x="5629" y="950"/>
                    <a:pt x="5629" y="868"/>
                    <a:pt x="5629" y="758"/>
                  </a:cubicBezTo>
                  <a:cubicBezTo>
                    <a:pt x="5629" y="685"/>
                    <a:pt x="5629" y="566"/>
                    <a:pt x="5593" y="494"/>
                  </a:cubicBezTo>
                  <a:lnTo>
                    <a:pt x="5593" y="411"/>
                  </a:lnTo>
                  <a:cubicBezTo>
                    <a:pt x="5593" y="375"/>
                    <a:pt x="5556" y="338"/>
                    <a:pt x="5556" y="302"/>
                  </a:cubicBezTo>
                  <a:cubicBezTo>
                    <a:pt x="5556" y="265"/>
                    <a:pt x="5520" y="229"/>
                    <a:pt x="5520" y="183"/>
                  </a:cubicBezTo>
                  <a:cubicBezTo>
                    <a:pt x="5474" y="183"/>
                    <a:pt x="5474" y="147"/>
                    <a:pt x="5438" y="147"/>
                  </a:cubicBezTo>
                  <a:lnTo>
                    <a:pt x="5401" y="110"/>
                  </a:lnTo>
                  <a:lnTo>
                    <a:pt x="5246" y="110"/>
                  </a:lnTo>
                  <a:cubicBezTo>
                    <a:pt x="5210" y="110"/>
                    <a:pt x="5173" y="110"/>
                    <a:pt x="5173" y="147"/>
                  </a:cubicBezTo>
                  <a:cubicBezTo>
                    <a:pt x="5100" y="147"/>
                    <a:pt x="5018" y="183"/>
                    <a:pt x="4981" y="229"/>
                  </a:cubicBezTo>
                  <a:cubicBezTo>
                    <a:pt x="4872" y="302"/>
                    <a:pt x="4790" y="411"/>
                    <a:pt x="4717" y="494"/>
                  </a:cubicBezTo>
                  <a:cubicBezTo>
                    <a:pt x="4717" y="530"/>
                    <a:pt x="4680" y="566"/>
                    <a:pt x="4680" y="603"/>
                  </a:cubicBezTo>
                  <a:cubicBezTo>
                    <a:pt x="4644" y="639"/>
                    <a:pt x="4607" y="685"/>
                    <a:pt x="4607" y="722"/>
                  </a:cubicBezTo>
                  <a:cubicBezTo>
                    <a:pt x="4525" y="795"/>
                    <a:pt x="4489" y="868"/>
                    <a:pt x="4416" y="950"/>
                  </a:cubicBezTo>
                  <a:cubicBezTo>
                    <a:pt x="4379" y="986"/>
                    <a:pt x="4334" y="1023"/>
                    <a:pt x="4297" y="1059"/>
                  </a:cubicBezTo>
                  <a:cubicBezTo>
                    <a:pt x="4297" y="1059"/>
                    <a:pt x="4261" y="1096"/>
                    <a:pt x="4224" y="1096"/>
                  </a:cubicBezTo>
                  <a:cubicBezTo>
                    <a:pt x="4151" y="1141"/>
                    <a:pt x="4069" y="1178"/>
                    <a:pt x="3996" y="1178"/>
                  </a:cubicBezTo>
                  <a:cubicBezTo>
                    <a:pt x="3960" y="1178"/>
                    <a:pt x="3878" y="1178"/>
                    <a:pt x="3805" y="1141"/>
                  </a:cubicBezTo>
                  <a:cubicBezTo>
                    <a:pt x="3768" y="1141"/>
                    <a:pt x="3732" y="1096"/>
                    <a:pt x="3732" y="1059"/>
                  </a:cubicBezTo>
                  <a:cubicBezTo>
                    <a:pt x="3695" y="1059"/>
                    <a:pt x="3650" y="1023"/>
                    <a:pt x="3613" y="986"/>
                  </a:cubicBezTo>
                  <a:cubicBezTo>
                    <a:pt x="3540" y="913"/>
                    <a:pt x="3504" y="795"/>
                    <a:pt x="3467" y="685"/>
                  </a:cubicBezTo>
                  <a:cubicBezTo>
                    <a:pt x="3422" y="603"/>
                    <a:pt x="3385" y="530"/>
                    <a:pt x="3349" y="457"/>
                  </a:cubicBezTo>
                  <a:cubicBezTo>
                    <a:pt x="3312" y="338"/>
                    <a:pt x="3276" y="265"/>
                    <a:pt x="3239" y="183"/>
                  </a:cubicBezTo>
                  <a:lnTo>
                    <a:pt x="3193" y="183"/>
                  </a:lnTo>
                  <a:cubicBezTo>
                    <a:pt x="3193" y="147"/>
                    <a:pt x="3157" y="110"/>
                    <a:pt x="3120" y="74"/>
                  </a:cubicBezTo>
                  <a:cubicBezTo>
                    <a:pt x="3084" y="74"/>
                    <a:pt x="3084" y="37"/>
                    <a:pt x="3047" y="37"/>
                  </a:cubicBezTo>
                  <a:cubicBezTo>
                    <a:pt x="3011" y="37"/>
                    <a:pt x="3011" y="37"/>
                    <a:pt x="2965" y="1"/>
                  </a:cubicBezTo>
                  <a:close/>
                </a:path>
              </a:pathLst>
            </a:custGeom>
            <a:solidFill>
              <a:srgbClr val="FEBF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3" name="Google Shape;6703;p78"/>
            <p:cNvSpPr/>
            <p:nvPr/>
          </p:nvSpPr>
          <p:spPr>
            <a:xfrm flipH="1">
              <a:off x="8030871" y="3738916"/>
              <a:ext cx="93" cy="9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449B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4" name="Google Shape;6704;p78"/>
            <p:cNvSpPr/>
            <p:nvPr/>
          </p:nvSpPr>
          <p:spPr>
            <a:xfrm flipH="1">
              <a:off x="8024062" y="3749177"/>
              <a:ext cx="93" cy="9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9B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5" name="Google Shape;6705;p78"/>
            <p:cNvSpPr/>
            <p:nvPr/>
          </p:nvSpPr>
          <p:spPr>
            <a:xfrm flipH="1">
              <a:off x="8258091" y="3753374"/>
              <a:ext cx="93" cy="9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449B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6" name="Google Shape;6706;p78"/>
            <p:cNvSpPr/>
            <p:nvPr/>
          </p:nvSpPr>
          <p:spPr>
            <a:xfrm flipH="1">
              <a:off x="8258091" y="3753374"/>
              <a:ext cx="93" cy="9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449B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7" name="Google Shape;6707;p78"/>
            <p:cNvSpPr/>
            <p:nvPr/>
          </p:nvSpPr>
          <p:spPr>
            <a:xfrm flipH="1">
              <a:off x="8246992" y="3760183"/>
              <a:ext cx="93" cy="9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449B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8" name="Google Shape;6708;p78"/>
            <p:cNvSpPr/>
            <p:nvPr/>
          </p:nvSpPr>
          <p:spPr>
            <a:xfrm flipH="1">
              <a:off x="7981528" y="3817267"/>
              <a:ext cx="93" cy="9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449B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7" name="صورة 6">
            <a:extLst>
              <a:ext uri="{FF2B5EF4-FFF2-40B4-BE49-F238E27FC236}">
                <a16:creationId xmlns:a16="http://schemas.microsoft.com/office/drawing/2014/main" id="{A114105D-8287-4EC6-A077-2B35148E85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2075" y="3898352"/>
            <a:ext cx="1048603" cy="451143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373BC6DD-A6EE-46FA-9F11-1C89677A6D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9138" y="2945401"/>
            <a:ext cx="890093" cy="115834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2" name="Google Shape;6812;p80"/>
          <p:cNvSpPr txBox="1">
            <a:spLocks noGrp="1"/>
          </p:cNvSpPr>
          <p:nvPr>
            <p:ph type="title"/>
          </p:nvPr>
        </p:nvSpPr>
        <p:spPr>
          <a:xfrm>
            <a:off x="688663" y="2000550"/>
            <a:ext cx="3640507" cy="52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600" dirty="0"/>
              <a:t>Homework</a:t>
            </a:r>
            <a:endParaRPr sz="6600" dirty="0"/>
          </a:p>
        </p:txBody>
      </p:sp>
      <p:sp>
        <p:nvSpPr>
          <p:cNvPr id="6813" name="Google Shape;6813;p80"/>
          <p:cNvSpPr txBox="1">
            <a:spLocks noGrp="1"/>
          </p:cNvSpPr>
          <p:nvPr>
            <p:ph type="subTitle" idx="1"/>
          </p:nvPr>
        </p:nvSpPr>
        <p:spPr>
          <a:xfrm>
            <a:off x="975671" y="3062122"/>
            <a:ext cx="2703059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/>
              <a:t>W</a:t>
            </a:r>
            <a:r>
              <a:rPr lang="en" sz="1800" dirty="0"/>
              <a:t>orkbook page </a:t>
            </a:r>
            <a:r>
              <a:rPr lang="en" sz="1800" b="1" dirty="0">
                <a:solidFill>
                  <a:srgbClr val="FF6600"/>
                </a:solidFill>
              </a:rPr>
              <a:t>( 111  ) </a:t>
            </a:r>
            <a:r>
              <a:rPr lang="en" sz="1800" dirty="0"/>
              <a:t>, exercise </a:t>
            </a:r>
            <a:r>
              <a:rPr lang="en" sz="1800" b="1" dirty="0">
                <a:solidFill>
                  <a:srgbClr val="FFC000"/>
                </a:solidFill>
              </a:rPr>
              <a:t>(  A-B )</a:t>
            </a:r>
            <a:endParaRPr sz="1800" b="1" dirty="0">
              <a:solidFill>
                <a:srgbClr val="FFC000"/>
              </a:solidFill>
            </a:endParaRPr>
          </a:p>
        </p:txBody>
      </p:sp>
      <p:grpSp>
        <p:nvGrpSpPr>
          <p:cNvPr id="6814" name="Google Shape;6814;p80"/>
          <p:cNvGrpSpPr/>
          <p:nvPr/>
        </p:nvGrpSpPr>
        <p:grpSpPr>
          <a:xfrm>
            <a:off x="4555075" y="746874"/>
            <a:ext cx="2421311" cy="3649759"/>
            <a:chOff x="5142426" y="746874"/>
            <a:chExt cx="1723899" cy="3649759"/>
          </a:xfrm>
        </p:grpSpPr>
        <p:pic>
          <p:nvPicPr>
            <p:cNvPr id="6815" name="Google Shape;6815;p80"/>
            <p:cNvPicPr preferRelativeResize="0"/>
            <p:nvPr/>
          </p:nvPicPr>
          <p:blipFill rotWithShape="1">
            <a:blip r:embed="rId3">
              <a:alphaModFix/>
            </a:blip>
            <a:srcRect l="6371" t="20523" r="71399" b="8413"/>
            <a:stretch/>
          </p:blipFill>
          <p:spPr>
            <a:xfrm>
              <a:off x="5273800" y="1233475"/>
              <a:ext cx="1487352" cy="26745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816" name="Google Shape;6816;p80"/>
            <p:cNvSpPr/>
            <p:nvPr/>
          </p:nvSpPr>
          <p:spPr>
            <a:xfrm>
              <a:off x="5142426" y="746874"/>
              <a:ext cx="1723899" cy="3649759"/>
            </a:xfrm>
            <a:custGeom>
              <a:avLst/>
              <a:gdLst/>
              <a:ahLst/>
              <a:cxnLst/>
              <a:rect l="l" t="t" r="r" b="b"/>
              <a:pathLst>
                <a:path w="50532" h="106984" extrusionOk="0">
                  <a:moveTo>
                    <a:pt x="29421" y="8238"/>
                  </a:moveTo>
                  <a:cubicBezTo>
                    <a:pt x="30019" y="8238"/>
                    <a:pt x="30544" y="8763"/>
                    <a:pt x="30544" y="9360"/>
                  </a:cubicBezTo>
                  <a:lnTo>
                    <a:pt x="30544" y="9433"/>
                  </a:lnTo>
                  <a:cubicBezTo>
                    <a:pt x="30544" y="10121"/>
                    <a:pt x="30019" y="10574"/>
                    <a:pt x="29421" y="10574"/>
                  </a:cubicBezTo>
                  <a:lnTo>
                    <a:pt x="21726" y="10574"/>
                  </a:lnTo>
                  <a:cubicBezTo>
                    <a:pt x="21038" y="10574"/>
                    <a:pt x="20586" y="10121"/>
                    <a:pt x="20586" y="9433"/>
                  </a:cubicBezTo>
                  <a:lnTo>
                    <a:pt x="20586" y="9360"/>
                  </a:lnTo>
                  <a:cubicBezTo>
                    <a:pt x="20586" y="8763"/>
                    <a:pt x="21038" y="8238"/>
                    <a:pt x="21726" y="8238"/>
                  </a:cubicBezTo>
                  <a:close/>
                  <a:moveTo>
                    <a:pt x="47001" y="15317"/>
                  </a:moveTo>
                  <a:lnTo>
                    <a:pt x="47001" y="91667"/>
                  </a:lnTo>
                  <a:lnTo>
                    <a:pt x="4146" y="91667"/>
                  </a:lnTo>
                  <a:lnTo>
                    <a:pt x="4146" y="15317"/>
                  </a:lnTo>
                  <a:close/>
                  <a:moveTo>
                    <a:pt x="7170" y="0"/>
                  </a:moveTo>
                  <a:cubicBezTo>
                    <a:pt x="3241" y="0"/>
                    <a:pt x="0" y="3259"/>
                    <a:pt x="0" y="7242"/>
                  </a:cubicBezTo>
                  <a:lnTo>
                    <a:pt x="0" y="99742"/>
                  </a:lnTo>
                  <a:cubicBezTo>
                    <a:pt x="0" y="103743"/>
                    <a:pt x="3241" y="106984"/>
                    <a:pt x="7170" y="106984"/>
                  </a:cubicBezTo>
                  <a:lnTo>
                    <a:pt x="43290" y="106984"/>
                  </a:lnTo>
                  <a:cubicBezTo>
                    <a:pt x="47291" y="106984"/>
                    <a:pt x="50532" y="103743"/>
                    <a:pt x="50532" y="99742"/>
                  </a:cubicBezTo>
                  <a:lnTo>
                    <a:pt x="50532" y="7242"/>
                  </a:lnTo>
                  <a:cubicBezTo>
                    <a:pt x="50532" y="3259"/>
                    <a:pt x="47291" y="0"/>
                    <a:pt x="432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817" name="Google Shape;6817;p80"/>
          <p:cNvGrpSpPr/>
          <p:nvPr/>
        </p:nvGrpSpPr>
        <p:grpSpPr>
          <a:xfrm>
            <a:off x="7138710" y="3295519"/>
            <a:ext cx="1055950" cy="1101101"/>
            <a:chOff x="7138710" y="3295519"/>
            <a:chExt cx="1055950" cy="1101101"/>
          </a:xfrm>
        </p:grpSpPr>
        <p:sp>
          <p:nvSpPr>
            <p:cNvPr id="6818" name="Google Shape;6818;p80"/>
            <p:cNvSpPr/>
            <p:nvPr/>
          </p:nvSpPr>
          <p:spPr>
            <a:xfrm>
              <a:off x="7567468" y="3418917"/>
              <a:ext cx="572080" cy="706897"/>
            </a:xfrm>
            <a:custGeom>
              <a:avLst/>
              <a:gdLst/>
              <a:ahLst/>
              <a:cxnLst/>
              <a:rect l="l" t="t" r="r" b="b"/>
              <a:pathLst>
                <a:path w="6342" h="7837" extrusionOk="0">
                  <a:moveTo>
                    <a:pt x="3796" y="1"/>
                  </a:moveTo>
                  <a:cubicBezTo>
                    <a:pt x="3796" y="1"/>
                    <a:pt x="3759" y="1"/>
                    <a:pt x="3759" y="37"/>
                  </a:cubicBezTo>
                  <a:cubicBezTo>
                    <a:pt x="3723" y="265"/>
                    <a:pt x="3686" y="539"/>
                    <a:pt x="3686" y="721"/>
                  </a:cubicBezTo>
                  <a:cubicBezTo>
                    <a:pt x="3650" y="995"/>
                    <a:pt x="3686" y="1177"/>
                    <a:pt x="3723" y="1369"/>
                  </a:cubicBezTo>
                  <a:lnTo>
                    <a:pt x="3686" y="1488"/>
                  </a:lnTo>
                  <a:cubicBezTo>
                    <a:pt x="3650" y="1488"/>
                    <a:pt x="3650" y="1524"/>
                    <a:pt x="3650" y="1524"/>
                  </a:cubicBezTo>
                  <a:cubicBezTo>
                    <a:pt x="3650" y="1597"/>
                    <a:pt x="3604" y="1679"/>
                    <a:pt x="3604" y="1752"/>
                  </a:cubicBezTo>
                  <a:cubicBezTo>
                    <a:pt x="3495" y="2017"/>
                    <a:pt x="3422" y="2245"/>
                    <a:pt x="3376" y="2473"/>
                  </a:cubicBezTo>
                  <a:lnTo>
                    <a:pt x="3340" y="2509"/>
                  </a:lnTo>
                  <a:lnTo>
                    <a:pt x="3340" y="2546"/>
                  </a:lnTo>
                  <a:cubicBezTo>
                    <a:pt x="3303" y="2774"/>
                    <a:pt x="3230" y="3002"/>
                    <a:pt x="3148" y="3230"/>
                  </a:cubicBezTo>
                  <a:lnTo>
                    <a:pt x="3148" y="3312"/>
                  </a:lnTo>
                  <a:cubicBezTo>
                    <a:pt x="3112" y="3422"/>
                    <a:pt x="3075" y="3504"/>
                    <a:pt x="3039" y="3613"/>
                  </a:cubicBezTo>
                  <a:cubicBezTo>
                    <a:pt x="3039" y="3577"/>
                    <a:pt x="3039" y="3540"/>
                    <a:pt x="3002" y="3504"/>
                  </a:cubicBezTo>
                  <a:lnTo>
                    <a:pt x="3002" y="3458"/>
                  </a:lnTo>
                  <a:cubicBezTo>
                    <a:pt x="2966" y="3385"/>
                    <a:pt x="2920" y="3312"/>
                    <a:pt x="2884" y="3230"/>
                  </a:cubicBezTo>
                  <a:cubicBezTo>
                    <a:pt x="2847" y="3157"/>
                    <a:pt x="2811" y="3084"/>
                    <a:pt x="2774" y="2965"/>
                  </a:cubicBezTo>
                  <a:cubicBezTo>
                    <a:pt x="2738" y="2892"/>
                    <a:pt x="2692" y="2774"/>
                    <a:pt x="2656" y="2701"/>
                  </a:cubicBezTo>
                  <a:cubicBezTo>
                    <a:pt x="2619" y="2591"/>
                    <a:pt x="2583" y="2509"/>
                    <a:pt x="2583" y="2400"/>
                  </a:cubicBezTo>
                  <a:cubicBezTo>
                    <a:pt x="2546" y="2318"/>
                    <a:pt x="2510" y="2208"/>
                    <a:pt x="2464" y="2090"/>
                  </a:cubicBezTo>
                  <a:cubicBezTo>
                    <a:pt x="2428" y="1907"/>
                    <a:pt x="2355" y="1716"/>
                    <a:pt x="2318" y="1561"/>
                  </a:cubicBezTo>
                  <a:cubicBezTo>
                    <a:pt x="2282" y="1333"/>
                    <a:pt x="2282" y="1177"/>
                    <a:pt x="2236" y="995"/>
                  </a:cubicBezTo>
                  <a:lnTo>
                    <a:pt x="2236" y="493"/>
                  </a:lnTo>
                  <a:cubicBezTo>
                    <a:pt x="2236" y="457"/>
                    <a:pt x="2236" y="457"/>
                    <a:pt x="2199" y="457"/>
                  </a:cubicBezTo>
                  <a:cubicBezTo>
                    <a:pt x="2199" y="457"/>
                    <a:pt x="2163" y="457"/>
                    <a:pt x="2163" y="493"/>
                  </a:cubicBezTo>
                  <a:cubicBezTo>
                    <a:pt x="2163" y="767"/>
                    <a:pt x="2163" y="1068"/>
                    <a:pt x="2199" y="1369"/>
                  </a:cubicBezTo>
                  <a:cubicBezTo>
                    <a:pt x="2236" y="1524"/>
                    <a:pt x="2236" y="1634"/>
                    <a:pt x="2282" y="1825"/>
                  </a:cubicBezTo>
                  <a:cubicBezTo>
                    <a:pt x="2318" y="1944"/>
                    <a:pt x="2318" y="2090"/>
                    <a:pt x="2355" y="2245"/>
                  </a:cubicBezTo>
                  <a:cubicBezTo>
                    <a:pt x="2391" y="2400"/>
                    <a:pt x="2428" y="2509"/>
                    <a:pt x="2464" y="2664"/>
                  </a:cubicBezTo>
                  <a:cubicBezTo>
                    <a:pt x="2510" y="2819"/>
                    <a:pt x="2583" y="2929"/>
                    <a:pt x="2619" y="3084"/>
                  </a:cubicBezTo>
                  <a:cubicBezTo>
                    <a:pt x="2738" y="3349"/>
                    <a:pt x="2847" y="3613"/>
                    <a:pt x="3002" y="3841"/>
                  </a:cubicBezTo>
                  <a:lnTo>
                    <a:pt x="2966" y="3996"/>
                  </a:lnTo>
                  <a:cubicBezTo>
                    <a:pt x="2884" y="4261"/>
                    <a:pt x="2847" y="4489"/>
                    <a:pt x="2774" y="4753"/>
                  </a:cubicBezTo>
                  <a:cubicBezTo>
                    <a:pt x="2692" y="5018"/>
                    <a:pt x="2656" y="5246"/>
                    <a:pt x="2583" y="5511"/>
                  </a:cubicBezTo>
                  <a:cubicBezTo>
                    <a:pt x="2583" y="5474"/>
                    <a:pt x="2546" y="5474"/>
                    <a:pt x="2546" y="5438"/>
                  </a:cubicBezTo>
                  <a:cubicBezTo>
                    <a:pt x="2510" y="5328"/>
                    <a:pt x="2428" y="5246"/>
                    <a:pt x="2391" y="5173"/>
                  </a:cubicBezTo>
                  <a:cubicBezTo>
                    <a:pt x="2318" y="4982"/>
                    <a:pt x="2199" y="4826"/>
                    <a:pt x="2126" y="4681"/>
                  </a:cubicBezTo>
                  <a:lnTo>
                    <a:pt x="2053" y="4598"/>
                  </a:lnTo>
                  <a:cubicBezTo>
                    <a:pt x="1935" y="4452"/>
                    <a:pt x="1825" y="4261"/>
                    <a:pt x="1743" y="4069"/>
                  </a:cubicBezTo>
                  <a:cubicBezTo>
                    <a:pt x="1670" y="3914"/>
                    <a:pt x="1552" y="3732"/>
                    <a:pt x="1442" y="3504"/>
                  </a:cubicBezTo>
                  <a:cubicBezTo>
                    <a:pt x="1287" y="3157"/>
                    <a:pt x="1178" y="2856"/>
                    <a:pt x="1096" y="2546"/>
                  </a:cubicBezTo>
                  <a:cubicBezTo>
                    <a:pt x="1096" y="2400"/>
                    <a:pt x="1059" y="2245"/>
                    <a:pt x="1059" y="2090"/>
                  </a:cubicBezTo>
                  <a:cubicBezTo>
                    <a:pt x="1059" y="2053"/>
                    <a:pt x="1059" y="2053"/>
                    <a:pt x="1023" y="2017"/>
                  </a:cubicBezTo>
                  <a:cubicBezTo>
                    <a:pt x="986" y="2053"/>
                    <a:pt x="986" y="2053"/>
                    <a:pt x="986" y="2090"/>
                  </a:cubicBezTo>
                  <a:cubicBezTo>
                    <a:pt x="986" y="2400"/>
                    <a:pt x="1023" y="2737"/>
                    <a:pt x="1141" y="3084"/>
                  </a:cubicBezTo>
                  <a:cubicBezTo>
                    <a:pt x="1251" y="3385"/>
                    <a:pt x="1369" y="3686"/>
                    <a:pt x="1552" y="4033"/>
                  </a:cubicBezTo>
                  <a:cubicBezTo>
                    <a:pt x="1670" y="4297"/>
                    <a:pt x="1825" y="4598"/>
                    <a:pt x="2053" y="4945"/>
                  </a:cubicBezTo>
                  <a:cubicBezTo>
                    <a:pt x="2126" y="5055"/>
                    <a:pt x="2163" y="5173"/>
                    <a:pt x="2236" y="5283"/>
                  </a:cubicBezTo>
                  <a:lnTo>
                    <a:pt x="2318" y="5401"/>
                  </a:lnTo>
                  <a:lnTo>
                    <a:pt x="2355" y="5511"/>
                  </a:lnTo>
                  <a:lnTo>
                    <a:pt x="2428" y="5593"/>
                  </a:lnTo>
                  <a:cubicBezTo>
                    <a:pt x="2428" y="5629"/>
                    <a:pt x="2464" y="5666"/>
                    <a:pt x="2464" y="5702"/>
                  </a:cubicBezTo>
                  <a:lnTo>
                    <a:pt x="2510" y="5739"/>
                  </a:lnTo>
                  <a:lnTo>
                    <a:pt x="2510" y="5784"/>
                  </a:lnTo>
                  <a:cubicBezTo>
                    <a:pt x="2464" y="5930"/>
                    <a:pt x="2428" y="6122"/>
                    <a:pt x="2391" y="6277"/>
                  </a:cubicBezTo>
                  <a:cubicBezTo>
                    <a:pt x="2355" y="6386"/>
                    <a:pt x="2355" y="6505"/>
                    <a:pt x="2318" y="6615"/>
                  </a:cubicBezTo>
                  <a:lnTo>
                    <a:pt x="2236" y="6542"/>
                  </a:lnTo>
                  <a:cubicBezTo>
                    <a:pt x="2008" y="6386"/>
                    <a:pt x="1825" y="6195"/>
                    <a:pt x="1634" y="6049"/>
                  </a:cubicBezTo>
                  <a:cubicBezTo>
                    <a:pt x="1324" y="5784"/>
                    <a:pt x="1096" y="5556"/>
                    <a:pt x="950" y="5328"/>
                  </a:cubicBezTo>
                  <a:lnTo>
                    <a:pt x="950" y="5365"/>
                  </a:lnTo>
                  <a:cubicBezTo>
                    <a:pt x="795" y="5210"/>
                    <a:pt x="685" y="5018"/>
                    <a:pt x="566" y="4872"/>
                  </a:cubicBezTo>
                  <a:cubicBezTo>
                    <a:pt x="494" y="4717"/>
                    <a:pt x="375" y="4525"/>
                    <a:pt x="302" y="4370"/>
                  </a:cubicBezTo>
                  <a:cubicBezTo>
                    <a:pt x="229" y="4188"/>
                    <a:pt x="147" y="3996"/>
                    <a:pt x="74" y="3805"/>
                  </a:cubicBezTo>
                  <a:cubicBezTo>
                    <a:pt x="74" y="3768"/>
                    <a:pt x="74" y="3768"/>
                    <a:pt x="37" y="3768"/>
                  </a:cubicBezTo>
                  <a:cubicBezTo>
                    <a:pt x="1" y="3768"/>
                    <a:pt x="1" y="3805"/>
                    <a:pt x="1" y="3841"/>
                  </a:cubicBezTo>
                  <a:cubicBezTo>
                    <a:pt x="74" y="4033"/>
                    <a:pt x="110" y="4188"/>
                    <a:pt x="183" y="4334"/>
                  </a:cubicBezTo>
                  <a:cubicBezTo>
                    <a:pt x="265" y="4489"/>
                    <a:pt x="302" y="4598"/>
                    <a:pt x="375" y="4753"/>
                  </a:cubicBezTo>
                  <a:cubicBezTo>
                    <a:pt x="530" y="5018"/>
                    <a:pt x="722" y="5283"/>
                    <a:pt x="913" y="5511"/>
                  </a:cubicBezTo>
                  <a:cubicBezTo>
                    <a:pt x="1023" y="5666"/>
                    <a:pt x="1141" y="5784"/>
                    <a:pt x="1251" y="5894"/>
                  </a:cubicBezTo>
                  <a:cubicBezTo>
                    <a:pt x="1324" y="6012"/>
                    <a:pt x="1442" y="6122"/>
                    <a:pt x="1552" y="6195"/>
                  </a:cubicBezTo>
                  <a:cubicBezTo>
                    <a:pt x="1780" y="6423"/>
                    <a:pt x="2008" y="6615"/>
                    <a:pt x="2236" y="6806"/>
                  </a:cubicBezTo>
                  <a:lnTo>
                    <a:pt x="2199" y="7034"/>
                  </a:lnTo>
                  <a:cubicBezTo>
                    <a:pt x="2163" y="7189"/>
                    <a:pt x="2126" y="7299"/>
                    <a:pt x="2090" y="7454"/>
                  </a:cubicBezTo>
                  <a:lnTo>
                    <a:pt x="2053" y="7490"/>
                  </a:lnTo>
                  <a:cubicBezTo>
                    <a:pt x="2053" y="7609"/>
                    <a:pt x="2008" y="7682"/>
                    <a:pt x="1971" y="7791"/>
                  </a:cubicBezTo>
                  <a:cubicBezTo>
                    <a:pt x="2053" y="7791"/>
                    <a:pt x="2126" y="7837"/>
                    <a:pt x="2199" y="7837"/>
                  </a:cubicBezTo>
                  <a:cubicBezTo>
                    <a:pt x="2236" y="7609"/>
                    <a:pt x="2318" y="7381"/>
                    <a:pt x="2428" y="7071"/>
                  </a:cubicBezTo>
                  <a:cubicBezTo>
                    <a:pt x="2510" y="6770"/>
                    <a:pt x="2583" y="6386"/>
                    <a:pt x="2692" y="5967"/>
                  </a:cubicBezTo>
                  <a:cubicBezTo>
                    <a:pt x="2738" y="5967"/>
                    <a:pt x="2774" y="5930"/>
                    <a:pt x="2774" y="5930"/>
                  </a:cubicBezTo>
                  <a:cubicBezTo>
                    <a:pt x="2847" y="5930"/>
                    <a:pt x="2884" y="5930"/>
                    <a:pt x="2920" y="5894"/>
                  </a:cubicBezTo>
                  <a:cubicBezTo>
                    <a:pt x="3002" y="5857"/>
                    <a:pt x="3075" y="5857"/>
                    <a:pt x="3194" y="5821"/>
                  </a:cubicBezTo>
                  <a:cubicBezTo>
                    <a:pt x="3340" y="5739"/>
                    <a:pt x="3495" y="5666"/>
                    <a:pt x="3686" y="5593"/>
                  </a:cubicBezTo>
                  <a:cubicBezTo>
                    <a:pt x="3988" y="5401"/>
                    <a:pt x="4334" y="5210"/>
                    <a:pt x="4635" y="5018"/>
                  </a:cubicBezTo>
                  <a:cubicBezTo>
                    <a:pt x="4745" y="4909"/>
                    <a:pt x="4900" y="4826"/>
                    <a:pt x="5055" y="4681"/>
                  </a:cubicBezTo>
                  <a:cubicBezTo>
                    <a:pt x="5201" y="4562"/>
                    <a:pt x="5356" y="4452"/>
                    <a:pt x="5511" y="4334"/>
                  </a:cubicBezTo>
                  <a:cubicBezTo>
                    <a:pt x="5776" y="4106"/>
                    <a:pt x="6040" y="3878"/>
                    <a:pt x="6341" y="3613"/>
                  </a:cubicBezTo>
                  <a:lnTo>
                    <a:pt x="6341" y="3540"/>
                  </a:lnTo>
                  <a:lnTo>
                    <a:pt x="6305" y="3540"/>
                  </a:lnTo>
                  <a:cubicBezTo>
                    <a:pt x="5474" y="4297"/>
                    <a:pt x="4745" y="4826"/>
                    <a:pt x="4024" y="5246"/>
                  </a:cubicBezTo>
                  <a:lnTo>
                    <a:pt x="3340" y="5593"/>
                  </a:lnTo>
                  <a:cubicBezTo>
                    <a:pt x="3230" y="5629"/>
                    <a:pt x="3112" y="5666"/>
                    <a:pt x="3002" y="5702"/>
                  </a:cubicBezTo>
                  <a:cubicBezTo>
                    <a:pt x="2920" y="5739"/>
                    <a:pt x="2884" y="5739"/>
                    <a:pt x="2847" y="5739"/>
                  </a:cubicBezTo>
                  <a:lnTo>
                    <a:pt x="2811" y="5784"/>
                  </a:lnTo>
                  <a:lnTo>
                    <a:pt x="2738" y="5784"/>
                  </a:lnTo>
                  <a:cubicBezTo>
                    <a:pt x="2847" y="5365"/>
                    <a:pt x="2966" y="4909"/>
                    <a:pt x="3039" y="4489"/>
                  </a:cubicBezTo>
                  <a:lnTo>
                    <a:pt x="3148" y="4033"/>
                  </a:lnTo>
                  <a:lnTo>
                    <a:pt x="3194" y="3914"/>
                  </a:lnTo>
                  <a:cubicBezTo>
                    <a:pt x="3267" y="3878"/>
                    <a:pt x="3376" y="3841"/>
                    <a:pt x="3495" y="3768"/>
                  </a:cubicBezTo>
                  <a:cubicBezTo>
                    <a:pt x="3650" y="3686"/>
                    <a:pt x="3759" y="3613"/>
                    <a:pt x="3878" y="3540"/>
                  </a:cubicBezTo>
                  <a:cubicBezTo>
                    <a:pt x="4106" y="3385"/>
                    <a:pt x="4289" y="3230"/>
                    <a:pt x="4562" y="3002"/>
                  </a:cubicBezTo>
                  <a:cubicBezTo>
                    <a:pt x="4745" y="2774"/>
                    <a:pt x="4936" y="2591"/>
                    <a:pt x="5164" y="2318"/>
                  </a:cubicBezTo>
                  <a:cubicBezTo>
                    <a:pt x="5283" y="2208"/>
                    <a:pt x="5392" y="2090"/>
                    <a:pt x="5474" y="1980"/>
                  </a:cubicBezTo>
                  <a:lnTo>
                    <a:pt x="5584" y="1907"/>
                  </a:lnTo>
                  <a:cubicBezTo>
                    <a:pt x="5620" y="1825"/>
                    <a:pt x="5703" y="1752"/>
                    <a:pt x="5739" y="1679"/>
                  </a:cubicBezTo>
                  <a:cubicBezTo>
                    <a:pt x="5776" y="1679"/>
                    <a:pt x="5776" y="1634"/>
                    <a:pt x="5739" y="1634"/>
                  </a:cubicBezTo>
                  <a:lnTo>
                    <a:pt x="5703" y="1634"/>
                  </a:lnTo>
                  <a:cubicBezTo>
                    <a:pt x="5547" y="1825"/>
                    <a:pt x="5392" y="1980"/>
                    <a:pt x="5201" y="2172"/>
                  </a:cubicBezTo>
                  <a:cubicBezTo>
                    <a:pt x="5055" y="2318"/>
                    <a:pt x="4863" y="2509"/>
                    <a:pt x="4708" y="2701"/>
                  </a:cubicBezTo>
                  <a:cubicBezTo>
                    <a:pt x="4599" y="2774"/>
                    <a:pt x="4517" y="2892"/>
                    <a:pt x="4407" y="2965"/>
                  </a:cubicBezTo>
                  <a:cubicBezTo>
                    <a:pt x="4289" y="3048"/>
                    <a:pt x="4179" y="3157"/>
                    <a:pt x="4106" y="3230"/>
                  </a:cubicBezTo>
                  <a:cubicBezTo>
                    <a:pt x="3878" y="3385"/>
                    <a:pt x="3650" y="3540"/>
                    <a:pt x="3422" y="3650"/>
                  </a:cubicBezTo>
                  <a:cubicBezTo>
                    <a:pt x="3340" y="3686"/>
                    <a:pt x="3303" y="3732"/>
                    <a:pt x="3230" y="3768"/>
                  </a:cubicBezTo>
                  <a:cubicBezTo>
                    <a:pt x="3267" y="3577"/>
                    <a:pt x="3303" y="3422"/>
                    <a:pt x="3340" y="3276"/>
                  </a:cubicBezTo>
                  <a:lnTo>
                    <a:pt x="3376" y="3084"/>
                  </a:lnTo>
                  <a:cubicBezTo>
                    <a:pt x="3422" y="2892"/>
                    <a:pt x="3458" y="2701"/>
                    <a:pt x="3531" y="2509"/>
                  </a:cubicBezTo>
                  <a:cubicBezTo>
                    <a:pt x="3568" y="2245"/>
                    <a:pt x="3650" y="2017"/>
                    <a:pt x="3723" y="1752"/>
                  </a:cubicBezTo>
                  <a:cubicBezTo>
                    <a:pt x="3759" y="1679"/>
                    <a:pt x="3759" y="1597"/>
                    <a:pt x="3796" y="1524"/>
                  </a:cubicBezTo>
                  <a:cubicBezTo>
                    <a:pt x="3878" y="1451"/>
                    <a:pt x="3951" y="1405"/>
                    <a:pt x="4024" y="1333"/>
                  </a:cubicBezTo>
                  <a:cubicBezTo>
                    <a:pt x="4106" y="1260"/>
                    <a:pt x="4179" y="1141"/>
                    <a:pt x="4252" y="1068"/>
                  </a:cubicBezTo>
                  <a:cubicBezTo>
                    <a:pt x="4407" y="876"/>
                    <a:pt x="4517" y="685"/>
                    <a:pt x="4635" y="493"/>
                  </a:cubicBezTo>
                  <a:lnTo>
                    <a:pt x="4672" y="457"/>
                  </a:lnTo>
                  <a:lnTo>
                    <a:pt x="4635" y="420"/>
                  </a:lnTo>
                  <a:lnTo>
                    <a:pt x="4599" y="457"/>
                  </a:lnTo>
                  <a:cubicBezTo>
                    <a:pt x="4562" y="493"/>
                    <a:pt x="4517" y="539"/>
                    <a:pt x="4517" y="575"/>
                  </a:cubicBezTo>
                  <a:cubicBezTo>
                    <a:pt x="4444" y="685"/>
                    <a:pt x="4371" y="803"/>
                    <a:pt x="4252" y="913"/>
                  </a:cubicBezTo>
                  <a:cubicBezTo>
                    <a:pt x="4179" y="995"/>
                    <a:pt x="4106" y="1104"/>
                    <a:pt x="3988" y="1177"/>
                  </a:cubicBezTo>
                  <a:cubicBezTo>
                    <a:pt x="3951" y="1260"/>
                    <a:pt x="3915" y="1296"/>
                    <a:pt x="3832" y="1333"/>
                  </a:cubicBezTo>
                  <a:cubicBezTo>
                    <a:pt x="3878" y="1223"/>
                    <a:pt x="3915" y="1104"/>
                    <a:pt x="3951" y="1031"/>
                  </a:cubicBezTo>
                  <a:lnTo>
                    <a:pt x="3951" y="949"/>
                  </a:lnTo>
                  <a:lnTo>
                    <a:pt x="3988" y="876"/>
                  </a:lnTo>
                  <a:cubicBezTo>
                    <a:pt x="4060" y="612"/>
                    <a:pt x="4179" y="311"/>
                    <a:pt x="4289" y="83"/>
                  </a:cubicBezTo>
                  <a:cubicBezTo>
                    <a:pt x="4289" y="37"/>
                    <a:pt x="4289" y="1"/>
                    <a:pt x="4252" y="1"/>
                  </a:cubicBezTo>
                  <a:cubicBezTo>
                    <a:pt x="4252" y="1"/>
                    <a:pt x="4216" y="1"/>
                    <a:pt x="4216" y="37"/>
                  </a:cubicBezTo>
                  <a:cubicBezTo>
                    <a:pt x="4106" y="311"/>
                    <a:pt x="3988" y="575"/>
                    <a:pt x="3878" y="876"/>
                  </a:cubicBezTo>
                  <a:lnTo>
                    <a:pt x="3878" y="949"/>
                  </a:lnTo>
                  <a:cubicBezTo>
                    <a:pt x="3832" y="1031"/>
                    <a:pt x="3796" y="1104"/>
                    <a:pt x="3796" y="1141"/>
                  </a:cubicBezTo>
                  <a:cubicBezTo>
                    <a:pt x="3759" y="1068"/>
                    <a:pt x="3759" y="995"/>
                    <a:pt x="3759" y="876"/>
                  </a:cubicBezTo>
                  <a:lnTo>
                    <a:pt x="3759" y="539"/>
                  </a:lnTo>
                  <a:cubicBezTo>
                    <a:pt x="3759" y="384"/>
                    <a:pt x="3796" y="192"/>
                    <a:pt x="3832" y="37"/>
                  </a:cubicBezTo>
                  <a:lnTo>
                    <a:pt x="3832" y="1"/>
                  </a:lnTo>
                  <a:close/>
                </a:path>
              </a:pathLst>
            </a:custGeom>
            <a:solidFill>
              <a:srgbClr val="449B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9" name="Google Shape;6819;p80"/>
            <p:cNvSpPr/>
            <p:nvPr/>
          </p:nvSpPr>
          <p:spPr>
            <a:xfrm>
              <a:off x="7498369" y="3882201"/>
              <a:ext cx="202510" cy="185271"/>
            </a:xfrm>
            <a:custGeom>
              <a:avLst/>
              <a:gdLst/>
              <a:ahLst/>
              <a:cxnLst/>
              <a:rect l="l" t="t" r="r" b="b"/>
              <a:pathLst>
                <a:path w="2245" h="2054" extrusionOk="0">
                  <a:moveTo>
                    <a:pt x="83" y="1"/>
                  </a:moveTo>
                  <a:lnTo>
                    <a:pt x="37" y="37"/>
                  </a:lnTo>
                  <a:cubicBezTo>
                    <a:pt x="1" y="37"/>
                    <a:pt x="1" y="74"/>
                    <a:pt x="1" y="110"/>
                  </a:cubicBezTo>
                  <a:cubicBezTo>
                    <a:pt x="119" y="302"/>
                    <a:pt x="265" y="530"/>
                    <a:pt x="457" y="721"/>
                  </a:cubicBezTo>
                  <a:cubicBezTo>
                    <a:pt x="612" y="876"/>
                    <a:pt x="767" y="1059"/>
                    <a:pt x="949" y="1214"/>
                  </a:cubicBezTo>
                  <a:cubicBezTo>
                    <a:pt x="1141" y="1369"/>
                    <a:pt x="1332" y="1515"/>
                    <a:pt x="1524" y="1634"/>
                  </a:cubicBezTo>
                  <a:cubicBezTo>
                    <a:pt x="1752" y="1789"/>
                    <a:pt x="1944" y="1898"/>
                    <a:pt x="2135" y="2053"/>
                  </a:cubicBezTo>
                  <a:lnTo>
                    <a:pt x="2172" y="2053"/>
                  </a:lnTo>
                  <a:cubicBezTo>
                    <a:pt x="2208" y="2053"/>
                    <a:pt x="2208" y="2017"/>
                    <a:pt x="2245" y="2017"/>
                  </a:cubicBezTo>
                  <a:lnTo>
                    <a:pt x="2245" y="1935"/>
                  </a:lnTo>
                  <a:lnTo>
                    <a:pt x="2208" y="1898"/>
                  </a:lnTo>
                  <a:cubicBezTo>
                    <a:pt x="2135" y="1862"/>
                    <a:pt x="2053" y="1789"/>
                    <a:pt x="1980" y="1743"/>
                  </a:cubicBezTo>
                  <a:lnTo>
                    <a:pt x="1907" y="1707"/>
                  </a:lnTo>
                  <a:cubicBezTo>
                    <a:pt x="1862" y="1670"/>
                    <a:pt x="1825" y="1670"/>
                    <a:pt x="1789" y="1634"/>
                  </a:cubicBezTo>
                  <a:cubicBezTo>
                    <a:pt x="1679" y="1561"/>
                    <a:pt x="1524" y="1442"/>
                    <a:pt x="1405" y="1369"/>
                  </a:cubicBezTo>
                  <a:lnTo>
                    <a:pt x="1369" y="1369"/>
                  </a:lnTo>
                  <a:cubicBezTo>
                    <a:pt x="1177" y="1214"/>
                    <a:pt x="1031" y="1104"/>
                    <a:pt x="876" y="986"/>
                  </a:cubicBezTo>
                  <a:cubicBezTo>
                    <a:pt x="721" y="831"/>
                    <a:pt x="575" y="685"/>
                    <a:pt x="420" y="530"/>
                  </a:cubicBezTo>
                  <a:cubicBezTo>
                    <a:pt x="311" y="375"/>
                    <a:pt x="192" y="192"/>
                    <a:pt x="119" y="37"/>
                  </a:cubicBezTo>
                  <a:lnTo>
                    <a:pt x="83" y="1"/>
                  </a:lnTo>
                  <a:close/>
                </a:path>
              </a:pathLst>
            </a:custGeom>
            <a:solidFill>
              <a:srgbClr val="449B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0" name="Google Shape;6820;p80"/>
            <p:cNvSpPr/>
            <p:nvPr/>
          </p:nvSpPr>
          <p:spPr>
            <a:xfrm>
              <a:off x="7797137" y="3929918"/>
              <a:ext cx="339081" cy="154783"/>
            </a:xfrm>
            <a:custGeom>
              <a:avLst/>
              <a:gdLst/>
              <a:ahLst/>
              <a:cxnLst/>
              <a:rect l="l" t="t" r="r" b="b"/>
              <a:pathLst>
                <a:path w="3759" h="1716" extrusionOk="0">
                  <a:moveTo>
                    <a:pt x="3722" y="1"/>
                  </a:moveTo>
                  <a:cubicBezTo>
                    <a:pt x="3421" y="229"/>
                    <a:pt x="3111" y="457"/>
                    <a:pt x="2773" y="648"/>
                  </a:cubicBezTo>
                  <a:cubicBezTo>
                    <a:pt x="2472" y="804"/>
                    <a:pt x="2199" y="950"/>
                    <a:pt x="1934" y="1032"/>
                  </a:cubicBezTo>
                  <a:cubicBezTo>
                    <a:pt x="1633" y="1141"/>
                    <a:pt x="1332" y="1260"/>
                    <a:pt x="1022" y="1333"/>
                  </a:cubicBezTo>
                  <a:cubicBezTo>
                    <a:pt x="757" y="1406"/>
                    <a:pt x="456" y="1442"/>
                    <a:pt x="73" y="1524"/>
                  </a:cubicBezTo>
                  <a:cubicBezTo>
                    <a:pt x="73" y="1524"/>
                    <a:pt x="37" y="1524"/>
                    <a:pt x="37" y="1561"/>
                  </a:cubicBezTo>
                  <a:cubicBezTo>
                    <a:pt x="0" y="1561"/>
                    <a:pt x="0" y="1597"/>
                    <a:pt x="0" y="1597"/>
                  </a:cubicBezTo>
                  <a:cubicBezTo>
                    <a:pt x="0" y="1670"/>
                    <a:pt x="37" y="1716"/>
                    <a:pt x="110" y="1716"/>
                  </a:cubicBezTo>
                  <a:cubicBezTo>
                    <a:pt x="420" y="1670"/>
                    <a:pt x="721" y="1597"/>
                    <a:pt x="1058" y="1488"/>
                  </a:cubicBezTo>
                  <a:cubicBezTo>
                    <a:pt x="1405" y="1369"/>
                    <a:pt x="1743" y="1260"/>
                    <a:pt x="2053" y="1141"/>
                  </a:cubicBezTo>
                  <a:cubicBezTo>
                    <a:pt x="2354" y="986"/>
                    <a:pt x="2655" y="840"/>
                    <a:pt x="2928" y="648"/>
                  </a:cubicBezTo>
                  <a:cubicBezTo>
                    <a:pt x="3111" y="530"/>
                    <a:pt x="3230" y="457"/>
                    <a:pt x="3385" y="384"/>
                  </a:cubicBezTo>
                  <a:cubicBezTo>
                    <a:pt x="3494" y="265"/>
                    <a:pt x="3613" y="192"/>
                    <a:pt x="3759" y="74"/>
                  </a:cubicBezTo>
                  <a:lnTo>
                    <a:pt x="3759" y="1"/>
                  </a:lnTo>
                  <a:close/>
                </a:path>
              </a:pathLst>
            </a:custGeom>
            <a:solidFill>
              <a:srgbClr val="449B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1" name="Google Shape;6821;p80"/>
            <p:cNvSpPr/>
            <p:nvPr/>
          </p:nvSpPr>
          <p:spPr>
            <a:xfrm>
              <a:off x="7745268" y="3418917"/>
              <a:ext cx="209095" cy="715015"/>
            </a:xfrm>
            <a:custGeom>
              <a:avLst/>
              <a:gdLst/>
              <a:ahLst/>
              <a:cxnLst/>
              <a:rect l="l" t="t" r="r" b="b"/>
              <a:pathLst>
                <a:path w="2318" h="7927" extrusionOk="0">
                  <a:moveTo>
                    <a:pt x="2281" y="1"/>
                  </a:moveTo>
                  <a:cubicBezTo>
                    <a:pt x="2281" y="1"/>
                    <a:pt x="2245" y="1"/>
                    <a:pt x="2245" y="37"/>
                  </a:cubicBezTo>
                  <a:cubicBezTo>
                    <a:pt x="2135" y="311"/>
                    <a:pt x="2017" y="575"/>
                    <a:pt x="1907" y="876"/>
                  </a:cubicBezTo>
                  <a:lnTo>
                    <a:pt x="1907" y="949"/>
                  </a:lnTo>
                  <a:cubicBezTo>
                    <a:pt x="1861" y="1031"/>
                    <a:pt x="1861" y="1068"/>
                    <a:pt x="1825" y="1104"/>
                  </a:cubicBezTo>
                  <a:cubicBezTo>
                    <a:pt x="1788" y="1177"/>
                    <a:pt x="1788" y="1260"/>
                    <a:pt x="1752" y="1333"/>
                  </a:cubicBezTo>
                  <a:lnTo>
                    <a:pt x="1752" y="1369"/>
                  </a:lnTo>
                  <a:lnTo>
                    <a:pt x="1715" y="1451"/>
                  </a:lnTo>
                  <a:cubicBezTo>
                    <a:pt x="1715" y="1488"/>
                    <a:pt x="1715" y="1524"/>
                    <a:pt x="1679" y="1524"/>
                  </a:cubicBezTo>
                  <a:cubicBezTo>
                    <a:pt x="1679" y="1597"/>
                    <a:pt x="1633" y="1679"/>
                    <a:pt x="1633" y="1752"/>
                  </a:cubicBezTo>
                  <a:cubicBezTo>
                    <a:pt x="1524" y="2017"/>
                    <a:pt x="1451" y="2245"/>
                    <a:pt x="1405" y="2473"/>
                  </a:cubicBezTo>
                  <a:lnTo>
                    <a:pt x="1369" y="2509"/>
                  </a:lnTo>
                  <a:lnTo>
                    <a:pt x="1369" y="2546"/>
                  </a:lnTo>
                  <a:cubicBezTo>
                    <a:pt x="1332" y="2774"/>
                    <a:pt x="1259" y="3002"/>
                    <a:pt x="1177" y="3230"/>
                  </a:cubicBezTo>
                  <a:lnTo>
                    <a:pt x="1177" y="3312"/>
                  </a:lnTo>
                  <a:cubicBezTo>
                    <a:pt x="1141" y="3385"/>
                    <a:pt x="1104" y="3458"/>
                    <a:pt x="1104" y="3540"/>
                  </a:cubicBezTo>
                  <a:cubicBezTo>
                    <a:pt x="1068" y="3650"/>
                    <a:pt x="1031" y="3768"/>
                    <a:pt x="1031" y="3841"/>
                  </a:cubicBezTo>
                  <a:lnTo>
                    <a:pt x="995" y="3996"/>
                  </a:lnTo>
                  <a:cubicBezTo>
                    <a:pt x="913" y="4261"/>
                    <a:pt x="876" y="4489"/>
                    <a:pt x="803" y="4753"/>
                  </a:cubicBezTo>
                  <a:cubicBezTo>
                    <a:pt x="767" y="4945"/>
                    <a:pt x="685" y="5173"/>
                    <a:pt x="648" y="5365"/>
                  </a:cubicBezTo>
                  <a:cubicBezTo>
                    <a:pt x="612" y="5511"/>
                    <a:pt x="575" y="5629"/>
                    <a:pt x="539" y="5784"/>
                  </a:cubicBezTo>
                  <a:cubicBezTo>
                    <a:pt x="493" y="5930"/>
                    <a:pt x="457" y="6122"/>
                    <a:pt x="420" y="6277"/>
                  </a:cubicBezTo>
                  <a:cubicBezTo>
                    <a:pt x="384" y="6386"/>
                    <a:pt x="384" y="6469"/>
                    <a:pt x="347" y="6578"/>
                  </a:cubicBezTo>
                  <a:cubicBezTo>
                    <a:pt x="311" y="6651"/>
                    <a:pt x="311" y="6733"/>
                    <a:pt x="265" y="6806"/>
                  </a:cubicBezTo>
                  <a:lnTo>
                    <a:pt x="228" y="7034"/>
                  </a:lnTo>
                  <a:cubicBezTo>
                    <a:pt x="192" y="7189"/>
                    <a:pt x="155" y="7299"/>
                    <a:pt x="119" y="7454"/>
                  </a:cubicBezTo>
                  <a:lnTo>
                    <a:pt x="82" y="7490"/>
                  </a:lnTo>
                  <a:cubicBezTo>
                    <a:pt x="82" y="7609"/>
                    <a:pt x="37" y="7682"/>
                    <a:pt x="0" y="7791"/>
                  </a:cubicBezTo>
                  <a:cubicBezTo>
                    <a:pt x="0" y="7837"/>
                    <a:pt x="0" y="7873"/>
                    <a:pt x="37" y="7873"/>
                  </a:cubicBezTo>
                  <a:cubicBezTo>
                    <a:pt x="37" y="7910"/>
                    <a:pt x="82" y="7910"/>
                    <a:pt x="82" y="7910"/>
                  </a:cubicBezTo>
                  <a:cubicBezTo>
                    <a:pt x="95" y="7922"/>
                    <a:pt x="107" y="7926"/>
                    <a:pt x="118" y="7926"/>
                  </a:cubicBezTo>
                  <a:cubicBezTo>
                    <a:pt x="139" y="7926"/>
                    <a:pt x="155" y="7910"/>
                    <a:pt x="155" y="7910"/>
                  </a:cubicBezTo>
                  <a:cubicBezTo>
                    <a:pt x="192" y="7910"/>
                    <a:pt x="192" y="7873"/>
                    <a:pt x="192" y="7873"/>
                  </a:cubicBezTo>
                  <a:lnTo>
                    <a:pt x="228" y="7837"/>
                  </a:lnTo>
                  <a:cubicBezTo>
                    <a:pt x="265" y="7609"/>
                    <a:pt x="347" y="7381"/>
                    <a:pt x="457" y="7071"/>
                  </a:cubicBezTo>
                  <a:cubicBezTo>
                    <a:pt x="539" y="6770"/>
                    <a:pt x="612" y="6386"/>
                    <a:pt x="721" y="5967"/>
                  </a:cubicBezTo>
                  <a:cubicBezTo>
                    <a:pt x="767" y="5894"/>
                    <a:pt x="767" y="5857"/>
                    <a:pt x="767" y="5784"/>
                  </a:cubicBezTo>
                  <a:cubicBezTo>
                    <a:pt x="876" y="5365"/>
                    <a:pt x="995" y="4909"/>
                    <a:pt x="1068" y="4489"/>
                  </a:cubicBezTo>
                  <a:lnTo>
                    <a:pt x="1177" y="4033"/>
                  </a:lnTo>
                  <a:lnTo>
                    <a:pt x="1223" y="3914"/>
                  </a:lnTo>
                  <a:cubicBezTo>
                    <a:pt x="1223" y="3878"/>
                    <a:pt x="1259" y="3805"/>
                    <a:pt x="1259" y="3768"/>
                  </a:cubicBezTo>
                  <a:cubicBezTo>
                    <a:pt x="1296" y="3577"/>
                    <a:pt x="1332" y="3422"/>
                    <a:pt x="1369" y="3276"/>
                  </a:cubicBezTo>
                  <a:lnTo>
                    <a:pt x="1405" y="3084"/>
                  </a:lnTo>
                  <a:cubicBezTo>
                    <a:pt x="1451" y="2892"/>
                    <a:pt x="1487" y="2701"/>
                    <a:pt x="1560" y="2509"/>
                  </a:cubicBezTo>
                  <a:cubicBezTo>
                    <a:pt x="1597" y="2245"/>
                    <a:pt x="1679" y="2017"/>
                    <a:pt x="1752" y="1752"/>
                  </a:cubicBezTo>
                  <a:cubicBezTo>
                    <a:pt x="1788" y="1679"/>
                    <a:pt x="1788" y="1597"/>
                    <a:pt x="1825" y="1524"/>
                  </a:cubicBezTo>
                  <a:cubicBezTo>
                    <a:pt x="1825" y="1451"/>
                    <a:pt x="1861" y="1369"/>
                    <a:pt x="1861" y="1333"/>
                  </a:cubicBezTo>
                  <a:cubicBezTo>
                    <a:pt x="1907" y="1223"/>
                    <a:pt x="1944" y="1104"/>
                    <a:pt x="1980" y="1031"/>
                  </a:cubicBezTo>
                  <a:lnTo>
                    <a:pt x="1980" y="949"/>
                  </a:lnTo>
                  <a:lnTo>
                    <a:pt x="2017" y="876"/>
                  </a:lnTo>
                  <a:cubicBezTo>
                    <a:pt x="2089" y="612"/>
                    <a:pt x="2208" y="311"/>
                    <a:pt x="2318" y="83"/>
                  </a:cubicBezTo>
                  <a:cubicBezTo>
                    <a:pt x="2318" y="37"/>
                    <a:pt x="2318" y="1"/>
                    <a:pt x="2281" y="1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2" name="Google Shape;6822;p80"/>
            <p:cNvSpPr/>
            <p:nvPr/>
          </p:nvSpPr>
          <p:spPr>
            <a:xfrm>
              <a:off x="7841520" y="3566219"/>
              <a:ext cx="246981" cy="209895"/>
            </a:xfrm>
            <a:custGeom>
              <a:avLst/>
              <a:gdLst/>
              <a:ahLst/>
              <a:cxnLst/>
              <a:rect l="l" t="t" r="r" b="b"/>
              <a:pathLst>
                <a:path w="2738" h="2327" extrusionOk="0">
                  <a:moveTo>
                    <a:pt x="2665" y="1"/>
                  </a:moveTo>
                  <a:cubicBezTo>
                    <a:pt x="2509" y="192"/>
                    <a:pt x="2354" y="347"/>
                    <a:pt x="2163" y="539"/>
                  </a:cubicBezTo>
                  <a:cubicBezTo>
                    <a:pt x="2017" y="685"/>
                    <a:pt x="1825" y="876"/>
                    <a:pt x="1670" y="1068"/>
                  </a:cubicBezTo>
                  <a:cubicBezTo>
                    <a:pt x="1561" y="1141"/>
                    <a:pt x="1479" y="1259"/>
                    <a:pt x="1369" y="1332"/>
                  </a:cubicBezTo>
                  <a:cubicBezTo>
                    <a:pt x="1251" y="1415"/>
                    <a:pt x="1141" y="1524"/>
                    <a:pt x="1068" y="1597"/>
                  </a:cubicBezTo>
                  <a:cubicBezTo>
                    <a:pt x="840" y="1752"/>
                    <a:pt x="612" y="1907"/>
                    <a:pt x="384" y="2017"/>
                  </a:cubicBezTo>
                  <a:cubicBezTo>
                    <a:pt x="338" y="2053"/>
                    <a:pt x="265" y="2053"/>
                    <a:pt x="229" y="2099"/>
                  </a:cubicBezTo>
                  <a:cubicBezTo>
                    <a:pt x="156" y="2135"/>
                    <a:pt x="74" y="2172"/>
                    <a:pt x="37" y="2208"/>
                  </a:cubicBezTo>
                  <a:cubicBezTo>
                    <a:pt x="1" y="2208"/>
                    <a:pt x="1" y="2208"/>
                    <a:pt x="1" y="2245"/>
                  </a:cubicBezTo>
                  <a:lnTo>
                    <a:pt x="1" y="2281"/>
                  </a:lnTo>
                  <a:cubicBezTo>
                    <a:pt x="1" y="2281"/>
                    <a:pt x="1" y="2327"/>
                    <a:pt x="37" y="2327"/>
                  </a:cubicBezTo>
                  <a:lnTo>
                    <a:pt x="74" y="2327"/>
                  </a:lnTo>
                  <a:cubicBezTo>
                    <a:pt x="74" y="2327"/>
                    <a:pt x="110" y="2327"/>
                    <a:pt x="156" y="2281"/>
                  </a:cubicBezTo>
                  <a:cubicBezTo>
                    <a:pt x="229" y="2245"/>
                    <a:pt x="338" y="2208"/>
                    <a:pt x="457" y="2135"/>
                  </a:cubicBezTo>
                  <a:cubicBezTo>
                    <a:pt x="612" y="2053"/>
                    <a:pt x="721" y="1980"/>
                    <a:pt x="840" y="1907"/>
                  </a:cubicBezTo>
                  <a:cubicBezTo>
                    <a:pt x="1068" y="1752"/>
                    <a:pt x="1251" y="1597"/>
                    <a:pt x="1524" y="1369"/>
                  </a:cubicBezTo>
                  <a:cubicBezTo>
                    <a:pt x="1707" y="1141"/>
                    <a:pt x="1898" y="958"/>
                    <a:pt x="2126" y="685"/>
                  </a:cubicBezTo>
                  <a:cubicBezTo>
                    <a:pt x="2245" y="575"/>
                    <a:pt x="2354" y="457"/>
                    <a:pt x="2436" y="347"/>
                  </a:cubicBezTo>
                  <a:lnTo>
                    <a:pt x="2546" y="274"/>
                  </a:lnTo>
                  <a:cubicBezTo>
                    <a:pt x="2582" y="192"/>
                    <a:pt x="2665" y="119"/>
                    <a:pt x="2701" y="46"/>
                  </a:cubicBezTo>
                  <a:cubicBezTo>
                    <a:pt x="2738" y="46"/>
                    <a:pt x="2738" y="1"/>
                    <a:pt x="2701" y="1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3" name="Google Shape;6823;p80"/>
            <p:cNvSpPr/>
            <p:nvPr/>
          </p:nvSpPr>
          <p:spPr>
            <a:xfrm>
              <a:off x="7800385" y="3738237"/>
              <a:ext cx="339171" cy="218915"/>
            </a:xfrm>
            <a:custGeom>
              <a:avLst/>
              <a:gdLst/>
              <a:ahLst/>
              <a:cxnLst/>
              <a:rect l="l" t="t" r="r" b="b"/>
              <a:pathLst>
                <a:path w="3760" h="2427" extrusionOk="0">
                  <a:moveTo>
                    <a:pt x="3723" y="0"/>
                  </a:moveTo>
                  <a:cubicBezTo>
                    <a:pt x="2892" y="757"/>
                    <a:pt x="2163" y="1286"/>
                    <a:pt x="1442" y="1706"/>
                  </a:cubicBezTo>
                  <a:lnTo>
                    <a:pt x="758" y="2053"/>
                  </a:lnTo>
                  <a:cubicBezTo>
                    <a:pt x="648" y="2089"/>
                    <a:pt x="530" y="2126"/>
                    <a:pt x="420" y="2162"/>
                  </a:cubicBezTo>
                  <a:cubicBezTo>
                    <a:pt x="338" y="2199"/>
                    <a:pt x="302" y="2199"/>
                    <a:pt x="265" y="2199"/>
                  </a:cubicBezTo>
                  <a:lnTo>
                    <a:pt x="229" y="2244"/>
                  </a:lnTo>
                  <a:lnTo>
                    <a:pt x="192" y="2244"/>
                  </a:lnTo>
                  <a:cubicBezTo>
                    <a:pt x="156" y="2281"/>
                    <a:pt x="74" y="2281"/>
                    <a:pt x="37" y="2317"/>
                  </a:cubicBezTo>
                  <a:cubicBezTo>
                    <a:pt x="1" y="2317"/>
                    <a:pt x="1" y="2354"/>
                    <a:pt x="1" y="2390"/>
                  </a:cubicBezTo>
                  <a:cubicBezTo>
                    <a:pt x="1" y="2427"/>
                    <a:pt x="37" y="2427"/>
                    <a:pt x="74" y="2427"/>
                  </a:cubicBezTo>
                  <a:lnTo>
                    <a:pt x="110" y="2427"/>
                  </a:lnTo>
                  <a:cubicBezTo>
                    <a:pt x="156" y="2427"/>
                    <a:pt x="192" y="2390"/>
                    <a:pt x="192" y="2390"/>
                  </a:cubicBezTo>
                  <a:cubicBezTo>
                    <a:pt x="265" y="2390"/>
                    <a:pt x="302" y="2390"/>
                    <a:pt x="338" y="2354"/>
                  </a:cubicBezTo>
                  <a:cubicBezTo>
                    <a:pt x="420" y="2317"/>
                    <a:pt x="493" y="2317"/>
                    <a:pt x="612" y="2281"/>
                  </a:cubicBezTo>
                  <a:cubicBezTo>
                    <a:pt x="758" y="2199"/>
                    <a:pt x="913" y="2126"/>
                    <a:pt x="1104" y="2053"/>
                  </a:cubicBezTo>
                  <a:cubicBezTo>
                    <a:pt x="1406" y="1861"/>
                    <a:pt x="1752" y="1670"/>
                    <a:pt x="2053" y="1478"/>
                  </a:cubicBezTo>
                  <a:cubicBezTo>
                    <a:pt x="2163" y="1369"/>
                    <a:pt x="2318" y="1286"/>
                    <a:pt x="2473" y="1141"/>
                  </a:cubicBezTo>
                  <a:cubicBezTo>
                    <a:pt x="2619" y="1022"/>
                    <a:pt x="2774" y="912"/>
                    <a:pt x="2929" y="794"/>
                  </a:cubicBezTo>
                  <a:cubicBezTo>
                    <a:pt x="3194" y="566"/>
                    <a:pt x="3458" y="338"/>
                    <a:pt x="3759" y="73"/>
                  </a:cubicBezTo>
                  <a:lnTo>
                    <a:pt x="3759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4" name="Google Shape;6824;p80"/>
            <p:cNvSpPr/>
            <p:nvPr/>
          </p:nvSpPr>
          <p:spPr>
            <a:xfrm>
              <a:off x="7797137" y="3929918"/>
              <a:ext cx="339081" cy="154783"/>
            </a:xfrm>
            <a:custGeom>
              <a:avLst/>
              <a:gdLst/>
              <a:ahLst/>
              <a:cxnLst/>
              <a:rect l="l" t="t" r="r" b="b"/>
              <a:pathLst>
                <a:path w="3759" h="1716" extrusionOk="0">
                  <a:moveTo>
                    <a:pt x="3722" y="1"/>
                  </a:moveTo>
                  <a:cubicBezTo>
                    <a:pt x="3421" y="229"/>
                    <a:pt x="3111" y="457"/>
                    <a:pt x="2773" y="648"/>
                  </a:cubicBezTo>
                  <a:cubicBezTo>
                    <a:pt x="2472" y="804"/>
                    <a:pt x="2199" y="950"/>
                    <a:pt x="1934" y="1032"/>
                  </a:cubicBezTo>
                  <a:cubicBezTo>
                    <a:pt x="1633" y="1141"/>
                    <a:pt x="1332" y="1260"/>
                    <a:pt x="1022" y="1333"/>
                  </a:cubicBezTo>
                  <a:cubicBezTo>
                    <a:pt x="757" y="1406"/>
                    <a:pt x="456" y="1442"/>
                    <a:pt x="73" y="1524"/>
                  </a:cubicBezTo>
                  <a:cubicBezTo>
                    <a:pt x="73" y="1524"/>
                    <a:pt x="37" y="1524"/>
                    <a:pt x="37" y="1561"/>
                  </a:cubicBezTo>
                  <a:cubicBezTo>
                    <a:pt x="0" y="1561"/>
                    <a:pt x="0" y="1597"/>
                    <a:pt x="0" y="1597"/>
                  </a:cubicBezTo>
                  <a:cubicBezTo>
                    <a:pt x="0" y="1670"/>
                    <a:pt x="37" y="1716"/>
                    <a:pt x="110" y="1716"/>
                  </a:cubicBezTo>
                  <a:cubicBezTo>
                    <a:pt x="420" y="1670"/>
                    <a:pt x="721" y="1597"/>
                    <a:pt x="1058" y="1488"/>
                  </a:cubicBezTo>
                  <a:cubicBezTo>
                    <a:pt x="1405" y="1369"/>
                    <a:pt x="1743" y="1260"/>
                    <a:pt x="2053" y="1141"/>
                  </a:cubicBezTo>
                  <a:cubicBezTo>
                    <a:pt x="2354" y="986"/>
                    <a:pt x="2655" y="840"/>
                    <a:pt x="2928" y="648"/>
                  </a:cubicBezTo>
                  <a:cubicBezTo>
                    <a:pt x="3111" y="530"/>
                    <a:pt x="3230" y="457"/>
                    <a:pt x="3385" y="384"/>
                  </a:cubicBezTo>
                  <a:cubicBezTo>
                    <a:pt x="3494" y="265"/>
                    <a:pt x="3613" y="192"/>
                    <a:pt x="3759" y="74"/>
                  </a:cubicBezTo>
                  <a:lnTo>
                    <a:pt x="3759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5" name="Google Shape;6825;p80"/>
            <p:cNvSpPr/>
            <p:nvPr/>
          </p:nvSpPr>
          <p:spPr>
            <a:xfrm>
              <a:off x="7762497" y="3460050"/>
              <a:ext cx="89032" cy="310108"/>
            </a:xfrm>
            <a:custGeom>
              <a:avLst/>
              <a:gdLst/>
              <a:ahLst/>
              <a:cxnLst/>
              <a:rect l="l" t="t" r="r" b="b"/>
              <a:pathLst>
                <a:path w="987" h="3438" extrusionOk="0">
                  <a:moveTo>
                    <a:pt x="37" y="1"/>
                  </a:moveTo>
                  <a:cubicBezTo>
                    <a:pt x="37" y="1"/>
                    <a:pt x="1" y="1"/>
                    <a:pt x="1" y="37"/>
                  </a:cubicBezTo>
                  <a:cubicBezTo>
                    <a:pt x="1" y="311"/>
                    <a:pt x="1" y="612"/>
                    <a:pt x="37" y="913"/>
                  </a:cubicBezTo>
                  <a:cubicBezTo>
                    <a:pt x="74" y="1068"/>
                    <a:pt x="74" y="1178"/>
                    <a:pt x="120" y="1369"/>
                  </a:cubicBezTo>
                  <a:cubicBezTo>
                    <a:pt x="156" y="1488"/>
                    <a:pt x="156" y="1634"/>
                    <a:pt x="193" y="1789"/>
                  </a:cubicBezTo>
                  <a:cubicBezTo>
                    <a:pt x="229" y="1944"/>
                    <a:pt x="266" y="2053"/>
                    <a:pt x="302" y="2208"/>
                  </a:cubicBezTo>
                  <a:cubicBezTo>
                    <a:pt x="348" y="2363"/>
                    <a:pt x="421" y="2473"/>
                    <a:pt x="457" y="2628"/>
                  </a:cubicBezTo>
                  <a:cubicBezTo>
                    <a:pt x="576" y="2893"/>
                    <a:pt x="685" y="3157"/>
                    <a:pt x="840" y="3385"/>
                  </a:cubicBezTo>
                  <a:lnTo>
                    <a:pt x="840" y="3422"/>
                  </a:lnTo>
                  <a:cubicBezTo>
                    <a:pt x="840" y="3422"/>
                    <a:pt x="873" y="3438"/>
                    <a:pt x="905" y="3438"/>
                  </a:cubicBezTo>
                  <a:cubicBezTo>
                    <a:pt x="921" y="3438"/>
                    <a:pt x="938" y="3434"/>
                    <a:pt x="950" y="3422"/>
                  </a:cubicBezTo>
                  <a:cubicBezTo>
                    <a:pt x="950" y="3422"/>
                    <a:pt x="986" y="3385"/>
                    <a:pt x="986" y="3349"/>
                  </a:cubicBezTo>
                  <a:lnTo>
                    <a:pt x="986" y="3312"/>
                  </a:lnTo>
                  <a:cubicBezTo>
                    <a:pt x="950" y="3276"/>
                    <a:pt x="913" y="3194"/>
                    <a:pt x="913" y="3157"/>
                  </a:cubicBezTo>
                  <a:lnTo>
                    <a:pt x="877" y="3157"/>
                  </a:lnTo>
                  <a:cubicBezTo>
                    <a:pt x="877" y="3121"/>
                    <a:pt x="877" y="3084"/>
                    <a:pt x="840" y="3048"/>
                  </a:cubicBezTo>
                  <a:lnTo>
                    <a:pt x="840" y="3002"/>
                  </a:lnTo>
                  <a:cubicBezTo>
                    <a:pt x="804" y="2929"/>
                    <a:pt x="758" y="2856"/>
                    <a:pt x="722" y="2774"/>
                  </a:cubicBezTo>
                  <a:cubicBezTo>
                    <a:pt x="685" y="2701"/>
                    <a:pt x="649" y="2628"/>
                    <a:pt x="612" y="2509"/>
                  </a:cubicBezTo>
                  <a:cubicBezTo>
                    <a:pt x="576" y="2436"/>
                    <a:pt x="530" y="2318"/>
                    <a:pt x="494" y="2245"/>
                  </a:cubicBezTo>
                  <a:cubicBezTo>
                    <a:pt x="457" y="2135"/>
                    <a:pt x="421" y="2053"/>
                    <a:pt x="421" y="1944"/>
                  </a:cubicBezTo>
                  <a:cubicBezTo>
                    <a:pt x="384" y="1862"/>
                    <a:pt x="348" y="1752"/>
                    <a:pt x="302" y="1634"/>
                  </a:cubicBezTo>
                  <a:cubicBezTo>
                    <a:pt x="266" y="1451"/>
                    <a:pt x="193" y="1260"/>
                    <a:pt x="156" y="1105"/>
                  </a:cubicBezTo>
                  <a:cubicBezTo>
                    <a:pt x="120" y="877"/>
                    <a:pt x="120" y="721"/>
                    <a:pt x="74" y="539"/>
                  </a:cubicBezTo>
                  <a:lnTo>
                    <a:pt x="74" y="37"/>
                  </a:lnTo>
                  <a:cubicBezTo>
                    <a:pt x="74" y="1"/>
                    <a:pt x="74" y="1"/>
                    <a:pt x="37" y="1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6" name="Google Shape;6826;p80"/>
            <p:cNvSpPr/>
            <p:nvPr/>
          </p:nvSpPr>
          <p:spPr>
            <a:xfrm>
              <a:off x="7656413" y="3600767"/>
              <a:ext cx="153980" cy="344564"/>
            </a:xfrm>
            <a:custGeom>
              <a:avLst/>
              <a:gdLst/>
              <a:ahLst/>
              <a:cxnLst/>
              <a:rect l="l" t="t" r="r" b="b"/>
              <a:pathLst>
                <a:path w="1707" h="3820" extrusionOk="0">
                  <a:moveTo>
                    <a:pt x="37" y="1"/>
                  </a:moveTo>
                  <a:cubicBezTo>
                    <a:pt x="0" y="37"/>
                    <a:pt x="0" y="37"/>
                    <a:pt x="0" y="74"/>
                  </a:cubicBezTo>
                  <a:cubicBezTo>
                    <a:pt x="0" y="384"/>
                    <a:pt x="37" y="721"/>
                    <a:pt x="155" y="1068"/>
                  </a:cubicBezTo>
                  <a:cubicBezTo>
                    <a:pt x="265" y="1369"/>
                    <a:pt x="383" y="1670"/>
                    <a:pt x="566" y="2017"/>
                  </a:cubicBezTo>
                  <a:cubicBezTo>
                    <a:pt x="684" y="2281"/>
                    <a:pt x="839" y="2582"/>
                    <a:pt x="1067" y="2929"/>
                  </a:cubicBezTo>
                  <a:cubicBezTo>
                    <a:pt x="1140" y="3039"/>
                    <a:pt x="1177" y="3157"/>
                    <a:pt x="1250" y="3267"/>
                  </a:cubicBezTo>
                  <a:lnTo>
                    <a:pt x="1332" y="3385"/>
                  </a:lnTo>
                  <a:lnTo>
                    <a:pt x="1369" y="3495"/>
                  </a:lnTo>
                  <a:lnTo>
                    <a:pt x="1442" y="3577"/>
                  </a:lnTo>
                  <a:cubicBezTo>
                    <a:pt x="1442" y="3613"/>
                    <a:pt x="1478" y="3650"/>
                    <a:pt x="1478" y="3686"/>
                  </a:cubicBezTo>
                  <a:lnTo>
                    <a:pt x="1524" y="3723"/>
                  </a:lnTo>
                  <a:lnTo>
                    <a:pt x="1524" y="3768"/>
                  </a:lnTo>
                  <a:lnTo>
                    <a:pt x="1560" y="3768"/>
                  </a:lnTo>
                  <a:cubicBezTo>
                    <a:pt x="1560" y="3794"/>
                    <a:pt x="1597" y="3820"/>
                    <a:pt x="1631" y="3820"/>
                  </a:cubicBezTo>
                  <a:cubicBezTo>
                    <a:pt x="1645" y="3820"/>
                    <a:pt x="1659" y="3816"/>
                    <a:pt x="1670" y="3805"/>
                  </a:cubicBezTo>
                  <a:cubicBezTo>
                    <a:pt x="1670" y="3768"/>
                    <a:pt x="1706" y="3723"/>
                    <a:pt x="1706" y="3686"/>
                  </a:cubicBezTo>
                  <a:cubicBezTo>
                    <a:pt x="1670" y="3613"/>
                    <a:pt x="1633" y="3540"/>
                    <a:pt x="1597" y="3495"/>
                  </a:cubicBezTo>
                  <a:cubicBezTo>
                    <a:pt x="1597" y="3458"/>
                    <a:pt x="1560" y="3458"/>
                    <a:pt x="1560" y="3422"/>
                  </a:cubicBezTo>
                  <a:cubicBezTo>
                    <a:pt x="1524" y="3312"/>
                    <a:pt x="1442" y="3230"/>
                    <a:pt x="1405" y="3157"/>
                  </a:cubicBezTo>
                  <a:cubicBezTo>
                    <a:pt x="1332" y="2966"/>
                    <a:pt x="1213" y="2810"/>
                    <a:pt x="1140" y="2665"/>
                  </a:cubicBezTo>
                  <a:lnTo>
                    <a:pt x="1067" y="2582"/>
                  </a:lnTo>
                  <a:cubicBezTo>
                    <a:pt x="949" y="2436"/>
                    <a:pt x="839" y="2245"/>
                    <a:pt x="757" y="2053"/>
                  </a:cubicBezTo>
                  <a:cubicBezTo>
                    <a:pt x="684" y="1898"/>
                    <a:pt x="566" y="1716"/>
                    <a:pt x="456" y="1488"/>
                  </a:cubicBezTo>
                  <a:cubicBezTo>
                    <a:pt x="301" y="1141"/>
                    <a:pt x="192" y="840"/>
                    <a:pt x="110" y="530"/>
                  </a:cubicBezTo>
                  <a:cubicBezTo>
                    <a:pt x="110" y="384"/>
                    <a:pt x="73" y="229"/>
                    <a:pt x="73" y="74"/>
                  </a:cubicBezTo>
                  <a:cubicBezTo>
                    <a:pt x="73" y="37"/>
                    <a:pt x="73" y="37"/>
                    <a:pt x="37" y="1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7" name="Google Shape;6827;p80"/>
            <p:cNvSpPr/>
            <p:nvPr/>
          </p:nvSpPr>
          <p:spPr>
            <a:xfrm>
              <a:off x="7567468" y="3758803"/>
              <a:ext cx="219018" cy="277365"/>
            </a:xfrm>
            <a:custGeom>
              <a:avLst/>
              <a:gdLst/>
              <a:ahLst/>
              <a:cxnLst/>
              <a:rect l="l" t="t" r="r" b="b"/>
              <a:pathLst>
                <a:path w="2428" h="3075" extrusionOk="0">
                  <a:moveTo>
                    <a:pt x="37" y="0"/>
                  </a:moveTo>
                  <a:cubicBezTo>
                    <a:pt x="1" y="0"/>
                    <a:pt x="1" y="37"/>
                    <a:pt x="1" y="73"/>
                  </a:cubicBezTo>
                  <a:cubicBezTo>
                    <a:pt x="74" y="265"/>
                    <a:pt x="110" y="420"/>
                    <a:pt x="183" y="566"/>
                  </a:cubicBezTo>
                  <a:cubicBezTo>
                    <a:pt x="265" y="721"/>
                    <a:pt x="302" y="830"/>
                    <a:pt x="375" y="985"/>
                  </a:cubicBezTo>
                  <a:cubicBezTo>
                    <a:pt x="530" y="1250"/>
                    <a:pt x="722" y="1515"/>
                    <a:pt x="913" y="1743"/>
                  </a:cubicBezTo>
                  <a:cubicBezTo>
                    <a:pt x="1023" y="1898"/>
                    <a:pt x="1141" y="2016"/>
                    <a:pt x="1251" y="2126"/>
                  </a:cubicBezTo>
                  <a:cubicBezTo>
                    <a:pt x="1324" y="2244"/>
                    <a:pt x="1442" y="2354"/>
                    <a:pt x="1552" y="2427"/>
                  </a:cubicBezTo>
                  <a:cubicBezTo>
                    <a:pt x="1780" y="2655"/>
                    <a:pt x="2008" y="2847"/>
                    <a:pt x="2236" y="3038"/>
                  </a:cubicBezTo>
                  <a:lnTo>
                    <a:pt x="2282" y="3075"/>
                  </a:lnTo>
                  <a:lnTo>
                    <a:pt x="2355" y="3075"/>
                  </a:lnTo>
                  <a:cubicBezTo>
                    <a:pt x="2355" y="3075"/>
                    <a:pt x="2391" y="3075"/>
                    <a:pt x="2391" y="3038"/>
                  </a:cubicBezTo>
                  <a:cubicBezTo>
                    <a:pt x="2428" y="3002"/>
                    <a:pt x="2428" y="2929"/>
                    <a:pt x="2391" y="2929"/>
                  </a:cubicBezTo>
                  <a:cubicBezTo>
                    <a:pt x="2355" y="2883"/>
                    <a:pt x="2355" y="2847"/>
                    <a:pt x="2318" y="2847"/>
                  </a:cubicBezTo>
                  <a:lnTo>
                    <a:pt x="2236" y="2774"/>
                  </a:lnTo>
                  <a:cubicBezTo>
                    <a:pt x="2008" y="2618"/>
                    <a:pt x="1825" y="2427"/>
                    <a:pt x="1634" y="2281"/>
                  </a:cubicBezTo>
                  <a:cubicBezTo>
                    <a:pt x="1324" y="2016"/>
                    <a:pt x="1096" y="1788"/>
                    <a:pt x="950" y="1560"/>
                  </a:cubicBezTo>
                  <a:lnTo>
                    <a:pt x="950" y="1597"/>
                  </a:lnTo>
                  <a:cubicBezTo>
                    <a:pt x="795" y="1442"/>
                    <a:pt x="685" y="1250"/>
                    <a:pt x="566" y="1104"/>
                  </a:cubicBezTo>
                  <a:cubicBezTo>
                    <a:pt x="494" y="949"/>
                    <a:pt x="375" y="757"/>
                    <a:pt x="302" y="602"/>
                  </a:cubicBezTo>
                  <a:cubicBezTo>
                    <a:pt x="229" y="420"/>
                    <a:pt x="147" y="228"/>
                    <a:pt x="74" y="37"/>
                  </a:cubicBezTo>
                  <a:cubicBezTo>
                    <a:pt x="74" y="0"/>
                    <a:pt x="74" y="0"/>
                    <a:pt x="37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8" name="Google Shape;6828;p80"/>
            <p:cNvSpPr/>
            <p:nvPr/>
          </p:nvSpPr>
          <p:spPr>
            <a:xfrm>
              <a:off x="7498369" y="3882201"/>
              <a:ext cx="202510" cy="185271"/>
            </a:xfrm>
            <a:custGeom>
              <a:avLst/>
              <a:gdLst/>
              <a:ahLst/>
              <a:cxnLst/>
              <a:rect l="l" t="t" r="r" b="b"/>
              <a:pathLst>
                <a:path w="2245" h="2054" extrusionOk="0">
                  <a:moveTo>
                    <a:pt x="83" y="1"/>
                  </a:moveTo>
                  <a:lnTo>
                    <a:pt x="37" y="37"/>
                  </a:lnTo>
                  <a:cubicBezTo>
                    <a:pt x="1" y="37"/>
                    <a:pt x="1" y="74"/>
                    <a:pt x="1" y="110"/>
                  </a:cubicBezTo>
                  <a:cubicBezTo>
                    <a:pt x="119" y="302"/>
                    <a:pt x="265" y="530"/>
                    <a:pt x="457" y="721"/>
                  </a:cubicBezTo>
                  <a:cubicBezTo>
                    <a:pt x="612" y="876"/>
                    <a:pt x="767" y="1059"/>
                    <a:pt x="949" y="1214"/>
                  </a:cubicBezTo>
                  <a:cubicBezTo>
                    <a:pt x="1141" y="1369"/>
                    <a:pt x="1332" y="1515"/>
                    <a:pt x="1524" y="1634"/>
                  </a:cubicBezTo>
                  <a:cubicBezTo>
                    <a:pt x="1752" y="1789"/>
                    <a:pt x="1944" y="1898"/>
                    <a:pt x="2135" y="2053"/>
                  </a:cubicBezTo>
                  <a:lnTo>
                    <a:pt x="2172" y="2053"/>
                  </a:lnTo>
                  <a:cubicBezTo>
                    <a:pt x="2208" y="2053"/>
                    <a:pt x="2208" y="2017"/>
                    <a:pt x="2245" y="2017"/>
                  </a:cubicBezTo>
                  <a:lnTo>
                    <a:pt x="2245" y="1935"/>
                  </a:lnTo>
                  <a:lnTo>
                    <a:pt x="2208" y="1898"/>
                  </a:lnTo>
                  <a:cubicBezTo>
                    <a:pt x="2135" y="1862"/>
                    <a:pt x="2053" y="1789"/>
                    <a:pt x="1980" y="1743"/>
                  </a:cubicBezTo>
                  <a:lnTo>
                    <a:pt x="1907" y="1707"/>
                  </a:lnTo>
                  <a:cubicBezTo>
                    <a:pt x="1862" y="1670"/>
                    <a:pt x="1825" y="1670"/>
                    <a:pt x="1789" y="1634"/>
                  </a:cubicBezTo>
                  <a:cubicBezTo>
                    <a:pt x="1679" y="1561"/>
                    <a:pt x="1524" y="1442"/>
                    <a:pt x="1405" y="1369"/>
                  </a:cubicBezTo>
                  <a:lnTo>
                    <a:pt x="1369" y="1369"/>
                  </a:lnTo>
                  <a:cubicBezTo>
                    <a:pt x="1177" y="1214"/>
                    <a:pt x="1031" y="1104"/>
                    <a:pt x="876" y="986"/>
                  </a:cubicBezTo>
                  <a:cubicBezTo>
                    <a:pt x="721" y="831"/>
                    <a:pt x="575" y="685"/>
                    <a:pt x="420" y="530"/>
                  </a:cubicBezTo>
                  <a:cubicBezTo>
                    <a:pt x="311" y="375"/>
                    <a:pt x="192" y="192"/>
                    <a:pt x="119" y="37"/>
                  </a:cubicBezTo>
                  <a:lnTo>
                    <a:pt x="83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9" name="Google Shape;6829;p80"/>
            <p:cNvSpPr/>
            <p:nvPr/>
          </p:nvSpPr>
          <p:spPr>
            <a:xfrm>
              <a:off x="7896637" y="3456803"/>
              <a:ext cx="92280" cy="102918"/>
            </a:xfrm>
            <a:custGeom>
              <a:avLst/>
              <a:gdLst/>
              <a:ahLst/>
              <a:cxnLst/>
              <a:rect l="l" t="t" r="r" b="b"/>
              <a:pathLst>
                <a:path w="1023" h="1141" extrusionOk="0">
                  <a:moveTo>
                    <a:pt x="986" y="0"/>
                  </a:moveTo>
                  <a:lnTo>
                    <a:pt x="950" y="37"/>
                  </a:lnTo>
                  <a:cubicBezTo>
                    <a:pt x="913" y="73"/>
                    <a:pt x="868" y="119"/>
                    <a:pt x="868" y="155"/>
                  </a:cubicBezTo>
                  <a:cubicBezTo>
                    <a:pt x="795" y="265"/>
                    <a:pt x="722" y="383"/>
                    <a:pt x="603" y="493"/>
                  </a:cubicBezTo>
                  <a:cubicBezTo>
                    <a:pt x="530" y="575"/>
                    <a:pt x="457" y="684"/>
                    <a:pt x="339" y="757"/>
                  </a:cubicBezTo>
                  <a:cubicBezTo>
                    <a:pt x="302" y="803"/>
                    <a:pt x="266" y="840"/>
                    <a:pt x="229" y="876"/>
                  </a:cubicBezTo>
                  <a:lnTo>
                    <a:pt x="183" y="913"/>
                  </a:lnTo>
                  <a:cubicBezTo>
                    <a:pt x="147" y="949"/>
                    <a:pt x="74" y="985"/>
                    <a:pt x="37" y="1031"/>
                  </a:cubicBezTo>
                  <a:lnTo>
                    <a:pt x="37" y="1068"/>
                  </a:lnTo>
                  <a:cubicBezTo>
                    <a:pt x="1" y="1068"/>
                    <a:pt x="1" y="1104"/>
                    <a:pt x="1" y="1104"/>
                  </a:cubicBezTo>
                  <a:lnTo>
                    <a:pt x="1" y="1141"/>
                  </a:lnTo>
                  <a:lnTo>
                    <a:pt x="74" y="1141"/>
                  </a:lnTo>
                  <a:cubicBezTo>
                    <a:pt x="110" y="1141"/>
                    <a:pt x="110" y="1104"/>
                    <a:pt x="147" y="1104"/>
                  </a:cubicBezTo>
                  <a:cubicBezTo>
                    <a:pt x="229" y="1031"/>
                    <a:pt x="302" y="985"/>
                    <a:pt x="375" y="913"/>
                  </a:cubicBezTo>
                  <a:cubicBezTo>
                    <a:pt x="457" y="840"/>
                    <a:pt x="530" y="721"/>
                    <a:pt x="603" y="648"/>
                  </a:cubicBezTo>
                  <a:cubicBezTo>
                    <a:pt x="758" y="456"/>
                    <a:pt x="868" y="265"/>
                    <a:pt x="986" y="73"/>
                  </a:cubicBezTo>
                  <a:lnTo>
                    <a:pt x="1023" y="37"/>
                  </a:lnTo>
                  <a:lnTo>
                    <a:pt x="986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0" name="Google Shape;6830;p80"/>
            <p:cNvSpPr/>
            <p:nvPr/>
          </p:nvSpPr>
          <p:spPr>
            <a:xfrm>
              <a:off x="7896637" y="3418917"/>
              <a:ext cx="16598" cy="134218"/>
            </a:xfrm>
            <a:custGeom>
              <a:avLst/>
              <a:gdLst/>
              <a:ahLst/>
              <a:cxnLst/>
              <a:rect l="l" t="t" r="r" b="b"/>
              <a:pathLst>
                <a:path w="184" h="1488" extrusionOk="0">
                  <a:moveTo>
                    <a:pt x="147" y="1"/>
                  </a:moveTo>
                  <a:cubicBezTo>
                    <a:pt x="147" y="1"/>
                    <a:pt x="110" y="1"/>
                    <a:pt x="110" y="37"/>
                  </a:cubicBezTo>
                  <a:cubicBezTo>
                    <a:pt x="74" y="265"/>
                    <a:pt x="37" y="539"/>
                    <a:pt x="37" y="721"/>
                  </a:cubicBezTo>
                  <a:cubicBezTo>
                    <a:pt x="1" y="995"/>
                    <a:pt x="37" y="1177"/>
                    <a:pt x="74" y="1369"/>
                  </a:cubicBezTo>
                  <a:cubicBezTo>
                    <a:pt x="74" y="1369"/>
                    <a:pt x="74" y="1405"/>
                    <a:pt x="110" y="1451"/>
                  </a:cubicBezTo>
                  <a:cubicBezTo>
                    <a:pt x="110" y="1488"/>
                    <a:pt x="147" y="1488"/>
                    <a:pt x="147" y="1488"/>
                  </a:cubicBezTo>
                  <a:lnTo>
                    <a:pt x="183" y="1451"/>
                  </a:lnTo>
                  <a:lnTo>
                    <a:pt x="183" y="1405"/>
                  </a:lnTo>
                  <a:cubicBezTo>
                    <a:pt x="183" y="1369"/>
                    <a:pt x="147" y="1296"/>
                    <a:pt x="147" y="1260"/>
                  </a:cubicBezTo>
                  <a:lnTo>
                    <a:pt x="147" y="1141"/>
                  </a:lnTo>
                  <a:cubicBezTo>
                    <a:pt x="110" y="1068"/>
                    <a:pt x="110" y="995"/>
                    <a:pt x="110" y="876"/>
                  </a:cubicBezTo>
                  <a:lnTo>
                    <a:pt x="110" y="539"/>
                  </a:lnTo>
                  <a:cubicBezTo>
                    <a:pt x="110" y="384"/>
                    <a:pt x="147" y="192"/>
                    <a:pt x="183" y="37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1" name="Google Shape;6831;p80"/>
            <p:cNvSpPr/>
            <p:nvPr/>
          </p:nvSpPr>
          <p:spPr>
            <a:xfrm>
              <a:off x="7457234" y="3336652"/>
              <a:ext cx="737426" cy="802329"/>
            </a:xfrm>
            <a:custGeom>
              <a:avLst/>
              <a:gdLst/>
              <a:ahLst/>
              <a:cxnLst/>
              <a:rect l="l" t="t" r="r" b="b"/>
              <a:pathLst>
                <a:path w="8175" h="8895" extrusionOk="0">
                  <a:moveTo>
                    <a:pt x="539" y="6049"/>
                  </a:moveTo>
                  <a:lnTo>
                    <a:pt x="575" y="6085"/>
                  </a:lnTo>
                  <a:cubicBezTo>
                    <a:pt x="648" y="6240"/>
                    <a:pt x="767" y="6423"/>
                    <a:pt x="876" y="6578"/>
                  </a:cubicBezTo>
                  <a:cubicBezTo>
                    <a:pt x="1031" y="6733"/>
                    <a:pt x="1177" y="6879"/>
                    <a:pt x="1332" y="7034"/>
                  </a:cubicBezTo>
                  <a:cubicBezTo>
                    <a:pt x="1487" y="7152"/>
                    <a:pt x="1633" y="7262"/>
                    <a:pt x="1825" y="7417"/>
                  </a:cubicBezTo>
                  <a:lnTo>
                    <a:pt x="1861" y="7417"/>
                  </a:lnTo>
                  <a:cubicBezTo>
                    <a:pt x="1980" y="7490"/>
                    <a:pt x="2135" y="7609"/>
                    <a:pt x="2245" y="7682"/>
                  </a:cubicBezTo>
                  <a:cubicBezTo>
                    <a:pt x="2281" y="7718"/>
                    <a:pt x="2318" y="7718"/>
                    <a:pt x="2363" y="7755"/>
                  </a:cubicBezTo>
                  <a:lnTo>
                    <a:pt x="2436" y="7791"/>
                  </a:lnTo>
                  <a:cubicBezTo>
                    <a:pt x="2509" y="7837"/>
                    <a:pt x="2591" y="7910"/>
                    <a:pt x="2664" y="7946"/>
                  </a:cubicBezTo>
                  <a:lnTo>
                    <a:pt x="2701" y="7983"/>
                  </a:lnTo>
                  <a:lnTo>
                    <a:pt x="2701" y="8065"/>
                  </a:lnTo>
                  <a:cubicBezTo>
                    <a:pt x="2664" y="8065"/>
                    <a:pt x="2664" y="8101"/>
                    <a:pt x="2628" y="8101"/>
                  </a:cubicBezTo>
                  <a:lnTo>
                    <a:pt x="2591" y="8101"/>
                  </a:lnTo>
                  <a:cubicBezTo>
                    <a:pt x="2400" y="7946"/>
                    <a:pt x="2208" y="7837"/>
                    <a:pt x="1980" y="7682"/>
                  </a:cubicBezTo>
                  <a:cubicBezTo>
                    <a:pt x="1788" y="7563"/>
                    <a:pt x="1597" y="7417"/>
                    <a:pt x="1405" y="7262"/>
                  </a:cubicBezTo>
                  <a:cubicBezTo>
                    <a:pt x="1223" y="7107"/>
                    <a:pt x="1068" y="6924"/>
                    <a:pt x="913" y="6769"/>
                  </a:cubicBezTo>
                  <a:cubicBezTo>
                    <a:pt x="721" y="6578"/>
                    <a:pt x="575" y="6350"/>
                    <a:pt x="457" y="6158"/>
                  </a:cubicBezTo>
                  <a:cubicBezTo>
                    <a:pt x="457" y="6122"/>
                    <a:pt x="457" y="6085"/>
                    <a:pt x="493" y="6085"/>
                  </a:cubicBezTo>
                  <a:lnTo>
                    <a:pt x="539" y="6049"/>
                  </a:lnTo>
                  <a:close/>
                  <a:moveTo>
                    <a:pt x="7527" y="6578"/>
                  </a:moveTo>
                  <a:lnTo>
                    <a:pt x="7527" y="6651"/>
                  </a:lnTo>
                  <a:cubicBezTo>
                    <a:pt x="7381" y="6769"/>
                    <a:pt x="7262" y="6842"/>
                    <a:pt x="7153" y="6961"/>
                  </a:cubicBezTo>
                  <a:cubicBezTo>
                    <a:pt x="6998" y="7034"/>
                    <a:pt x="6879" y="7107"/>
                    <a:pt x="6696" y="7225"/>
                  </a:cubicBezTo>
                  <a:cubicBezTo>
                    <a:pt x="6423" y="7417"/>
                    <a:pt x="6122" y="7563"/>
                    <a:pt x="5821" y="7718"/>
                  </a:cubicBezTo>
                  <a:cubicBezTo>
                    <a:pt x="5511" y="7837"/>
                    <a:pt x="5173" y="7946"/>
                    <a:pt x="4826" y="8065"/>
                  </a:cubicBezTo>
                  <a:cubicBezTo>
                    <a:pt x="4489" y="8174"/>
                    <a:pt x="4188" y="8247"/>
                    <a:pt x="3878" y="8293"/>
                  </a:cubicBezTo>
                  <a:cubicBezTo>
                    <a:pt x="3805" y="8293"/>
                    <a:pt x="3768" y="8247"/>
                    <a:pt x="3768" y="8174"/>
                  </a:cubicBezTo>
                  <a:cubicBezTo>
                    <a:pt x="3768" y="8174"/>
                    <a:pt x="3768" y="8138"/>
                    <a:pt x="3805" y="8138"/>
                  </a:cubicBezTo>
                  <a:cubicBezTo>
                    <a:pt x="3805" y="8101"/>
                    <a:pt x="3841" y="8101"/>
                    <a:pt x="3841" y="8101"/>
                  </a:cubicBezTo>
                  <a:cubicBezTo>
                    <a:pt x="4224" y="8019"/>
                    <a:pt x="4525" y="7983"/>
                    <a:pt x="4790" y="7910"/>
                  </a:cubicBezTo>
                  <a:cubicBezTo>
                    <a:pt x="5100" y="7837"/>
                    <a:pt x="5401" y="7718"/>
                    <a:pt x="5702" y="7609"/>
                  </a:cubicBezTo>
                  <a:cubicBezTo>
                    <a:pt x="5967" y="7527"/>
                    <a:pt x="6240" y="7381"/>
                    <a:pt x="6541" y="7225"/>
                  </a:cubicBezTo>
                  <a:cubicBezTo>
                    <a:pt x="6879" y="7034"/>
                    <a:pt x="7189" y="6806"/>
                    <a:pt x="7490" y="6578"/>
                  </a:cubicBezTo>
                  <a:close/>
                  <a:moveTo>
                    <a:pt x="5474" y="0"/>
                  </a:moveTo>
                  <a:cubicBezTo>
                    <a:pt x="5365" y="0"/>
                    <a:pt x="5282" y="37"/>
                    <a:pt x="5210" y="119"/>
                  </a:cubicBezTo>
                  <a:cubicBezTo>
                    <a:pt x="5137" y="155"/>
                    <a:pt x="5054" y="228"/>
                    <a:pt x="4981" y="347"/>
                  </a:cubicBezTo>
                  <a:cubicBezTo>
                    <a:pt x="4826" y="493"/>
                    <a:pt x="4717" y="721"/>
                    <a:pt x="4598" y="995"/>
                  </a:cubicBezTo>
                  <a:cubicBezTo>
                    <a:pt x="4489" y="1223"/>
                    <a:pt x="4416" y="1451"/>
                    <a:pt x="4334" y="1715"/>
                  </a:cubicBezTo>
                  <a:cubicBezTo>
                    <a:pt x="4297" y="1788"/>
                    <a:pt x="4261" y="1825"/>
                    <a:pt x="4261" y="1907"/>
                  </a:cubicBezTo>
                  <a:cubicBezTo>
                    <a:pt x="4261" y="1825"/>
                    <a:pt x="4224" y="1752"/>
                    <a:pt x="4188" y="1679"/>
                  </a:cubicBezTo>
                  <a:cubicBezTo>
                    <a:pt x="4142" y="1524"/>
                    <a:pt x="4106" y="1369"/>
                    <a:pt x="4069" y="1296"/>
                  </a:cubicBezTo>
                  <a:cubicBezTo>
                    <a:pt x="4033" y="1177"/>
                    <a:pt x="3960" y="1068"/>
                    <a:pt x="3878" y="949"/>
                  </a:cubicBezTo>
                  <a:cubicBezTo>
                    <a:pt x="3805" y="840"/>
                    <a:pt x="3732" y="767"/>
                    <a:pt x="3613" y="721"/>
                  </a:cubicBezTo>
                  <a:cubicBezTo>
                    <a:pt x="3577" y="685"/>
                    <a:pt x="3540" y="685"/>
                    <a:pt x="3504" y="685"/>
                  </a:cubicBezTo>
                  <a:cubicBezTo>
                    <a:pt x="3458" y="648"/>
                    <a:pt x="3458" y="648"/>
                    <a:pt x="3421" y="648"/>
                  </a:cubicBezTo>
                  <a:cubicBezTo>
                    <a:pt x="3385" y="648"/>
                    <a:pt x="3312" y="685"/>
                    <a:pt x="3275" y="685"/>
                  </a:cubicBezTo>
                  <a:cubicBezTo>
                    <a:pt x="3193" y="721"/>
                    <a:pt x="3157" y="721"/>
                    <a:pt x="3084" y="803"/>
                  </a:cubicBezTo>
                  <a:cubicBezTo>
                    <a:pt x="3047" y="840"/>
                    <a:pt x="2965" y="876"/>
                    <a:pt x="2929" y="913"/>
                  </a:cubicBezTo>
                  <a:cubicBezTo>
                    <a:pt x="2856" y="1031"/>
                    <a:pt x="2819" y="1141"/>
                    <a:pt x="2774" y="1296"/>
                  </a:cubicBezTo>
                  <a:cubicBezTo>
                    <a:pt x="2737" y="1451"/>
                    <a:pt x="2737" y="1597"/>
                    <a:pt x="2737" y="1788"/>
                  </a:cubicBezTo>
                  <a:cubicBezTo>
                    <a:pt x="2737" y="1943"/>
                    <a:pt x="2774" y="2089"/>
                    <a:pt x="2774" y="2281"/>
                  </a:cubicBezTo>
                  <a:cubicBezTo>
                    <a:pt x="2815" y="2388"/>
                    <a:pt x="2819" y="2517"/>
                    <a:pt x="2846" y="2628"/>
                  </a:cubicBezTo>
                  <a:lnTo>
                    <a:pt x="2819" y="2628"/>
                  </a:lnTo>
                  <a:cubicBezTo>
                    <a:pt x="2737" y="2509"/>
                    <a:pt x="2628" y="2436"/>
                    <a:pt x="2546" y="2363"/>
                  </a:cubicBezTo>
                  <a:cubicBezTo>
                    <a:pt x="2509" y="2317"/>
                    <a:pt x="2436" y="2281"/>
                    <a:pt x="2400" y="2281"/>
                  </a:cubicBezTo>
                  <a:cubicBezTo>
                    <a:pt x="2363" y="2245"/>
                    <a:pt x="2318" y="2245"/>
                    <a:pt x="2245" y="2245"/>
                  </a:cubicBezTo>
                  <a:cubicBezTo>
                    <a:pt x="2208" y="2208"/>
                    <a:pt x="2172" y="2208"/>
                    <a:pt x="2172" y="2208"/>
                  </a:cubicBezTo>
                  <a:cubicBezTo>
                    <a:pt x="2090" y="2208"/>
                    <a:pt x="2053" y="2245"/>
                    <a:pt x="2017" y="2245"/>
                  </a:cubicBezTo>
                  <a:cubicBezTo>
                    <a:pt x="1944" y="2281"/>
                    <a:pt x="1861" y="2317"/>
                    <a:pt x="1788" y="2363"/>
                  </a:cubicBezTo>
                  <a:cubicBezTo>
                    <a:pt x="1679" y="2436"/>
                    <a:pt x="1597" y="2546"/>
                    <a:pt x="1560" y="2664"/>
                  </a:cubicBezTo>
                  <a:cubicBezTo>
                    <a:pt x="1524" y="2774"/>
                    <a:pt x="1487" y="2929"/>
                    <a:pt x="1524" y="3084"/>
                  </a:cubicBezTo>
                  <a:cubicBezTo>
                    <a:pt x="1524" y="3193"/>
                    <a:pt x="1524" y="3348"/>
                    <a:pt x="1560" y="3503"/>
                  </a:cubicBezTo>
                  <a:cubicBezTo>
                    <a:pt x="1633" y="3804"/>
                    <a:pt x="1752" y="4106"/>
                    <a:pt x="1861" y="4370"/>
                  </a:cubicBezTo>
                  <a:cubicBezTo>
                    <a:pt x="1839" y="4348"/>
                    <a:pt x="1825" y="4334"/>
                    <a:pt x="1825" y="4334"/>
                  </a:cubicBezTo>
                  <a:cubicBezTo>
                    <a:pt x="1716" y="4224"/>
                    <a:pt x="1597" y="4142"/>
                    <a:pt x="1487" y="4069"/>
                  </a:cubicBezTo>
                  <a:cubicBezTo>
                    <a:pt x="1405" y="4033"/>
                    <a:pt x="1369" y="3996"/>
                    <a:pt x="1296" y="3996"/>
                  </a:cubicBezTo>
                  <a:lnTo>
                    <a:pt x="1259" y="3996"/>
                  </a:lnTo>
                  <a:cubicBezTo>
                    <a:pt x="1259" y="3960"/>
                    <a:pt x="1223" y="3960"/>
                    <a:pt x="1177" y="3960"/>
                  </a:cubicBezTo>
                  <a:cubicBezTo>
                    <a:pt x="1177" y="3960"/>
                    <a:pt x="1141" y="3960"/>
                    <a:pt x="1141" y="3996"/>
                  </a:cubicBezTo>
                  <a:cubicBezTo>
                    <a:pt x="1068" y="3996"/>
                    <a:pt x="995" y="3996"/>
                    <a:pt x="913" y="4033"/>
                  </a:cubicBezTo>
                  <a:cubicBezTo>
                    <a:pt x="913" y="4069"/>
                    <a:pt x="876" y="4069"/>
                    <a:pt x="876" y="4106"/>
                  </a:cubicBezTo>
                  <a:cubicBezTo>
                    <a:pt x="840" y="4142"/>
                    <a:pt x="803" y="4142"/>
                    <a:pt x="803" y="4188"/>
                  </a:cubicBezTo>
                  <a:cubicBezTo>
                    <a:pt x="767" y="4261"/>
                    <a:pt x="721" y="4297"/>
                    <a:pt x="685" y="4370"/>
                  </a:cubicBezTo>
                  <a:lnTo>
                    <a:pt x="685" y="4562"/>
                  </a:lnTo>
                  <a:cubicBezTo>
                    <a:pt x="685" y="4680"/>
                    <a:pt x="721" y="4826"/>
                    <a:pt x="767" y="4981"/>
                  </a:cubicBezTo>
                  <a:cubicBezTo>
                    <a:pt x="803" y="5100"/>
                    <a:pt x="876" y="5246"/>
                    <a:pt x="949" y="5401"/>
                  </a:cubicBezTo>
                  <a:cubicBezTo>
                    <a:pt x="949" y="5437"/>
                    <a:pt x="995" y="5474"/>
                    <a:pt x="995" y="5474"/>
                  </a:cubicBezTo>
                  <a:cubicBezTo>
                    <a:pt x="913" y="5437"/>
                    <a:pt x="840" y="5401"/>
                    <a:pt x="721" y="5364"/>
                  </a:cubicBezTo>
                  <a:lnTo>
                    <a:pt x="539" y="5364"/>
                  </a:lnTo>
                  <a:cubicBezTo>
                    <a:pt x="493" y="5364"/>
                    <a:pt x="420" y="5364"/>
                    <a:pt x="384" y="5401"/>
                  </a:cubicBezTo>
                  <a:cubicBezTo>
                    <a:pt x="311" y="5437"/>
                    <a:pt x="265" y="5474"/>
                    <a:pt x="229" y="5510"/>
                  </a:cubicBezTo>
                  <a:cubicBezTo>
                    <a:pt x="192" y="5593"/>
                    <a:pt x="156" y="5629"/>
                    <a:pt x="119" y="5702"/>
                  </a:cubicBezTo>
                  <a:cubicBezTo>
                    <a:pt x="37" y="5857"/>
                    <a:pt x="0" y="6049"/>
                    <a:pt x="0" y="6240"/>
                  </a:cubicBezTo>
                  <a:cubicBezTo>
                    <a:pt x="0" y="6541"/>
                    <a:pt x="119" y="6924"/>
                    <a:pt x="347" y="7298"/>
                  </a:cubicBezTo>
                  <a:cubicBezTo>
                    <a:pt x="539" y="7645"/>
                    <a:pt x="767" y="7946"/>
                    <a:pt x="949" y="8138"/>
                  </a:cubicBezTo>
                  <a:cubicBezTo>
                    <a:pt x="949" y="8174"/>
                    <a:pt x="995" y="8174"/>
                    <a:pt x="995" y="8174"/>
                  </a:cubicBezTo>
                  <a:lnTo>
                    <a:pt x="1031" y="8174"/>
                  </a:lnTo>
                  <a:cubicBezTo>
                    <a:pt x="1068" y="8174"/>
                    <a:pt x="1104" y="8174"/>
                    <a:pt x="1104" y="8138"/>
                  </a:cubicBezTo>
                  <a:cubicBezTo>
                    <a:pt x="1141" y="8101"/>
                    <a:pt x="1141" y="8065"/>
                    <a:pt x="1141" y="8065"/>
                  </a:cubicBezTo>
                  <a:cubicBezTo>
                    <a:pt x="1141" y="8019"/>
                    <a:pt x="1141" y="7983"/>
                    <a:pt x="1104" y="7983"/>
                  </a:cubicBezTo>
                  <a:cubicBezTo>
                    <a:pt x="1031" y="7873"/>
                    <a:pt x="949" y="7755"/>
                    <a:pt x="840" y="7645"/>
                  </a:cubicBezTo>
                  <a:lnTo>
                    <a:pt x="840" y="7645"/>
                  </a:lnTo>
                  <a:cubicBezTo>
                    <a:pt x="913" y="7682"/>
                    <a:pt x="949" y="7718"/>
                    <a:pt x="1031" y="7755"/>
                  </a:cubicBezTo>
                  <a:lnTo>
                    <a:pt x="1223" y="7873"/>
                  </a:lnTo>
                  <a:lnTo>
                    <a:pt x="1369" y="7910"/>
                  </a:lnTo>
                  <a:cubicBezTo>
                    <a:pt x="1861" y="8211"/>
                    <a:pt x="2281" y="8402"/>
                    <a:pt x="2737" y="8557"/>
                  </a:cubicBezTo>
                  <a:cubicBezTo>
                    <a:pt x="2892" y="8594"/>
                    <a:pt x="3047" y="8667"/>
                    <a:pt x="3193" y="8703"/>
                  </a:cubicBezTo>
                  <a:cubicBezTo>
                    <a:pt x="3230" y="8594"/>
                    <a:pt x="3275" y="8521"/>
                    <a:pt x="3275" y="8402"/>
                  </a:cubicBezTo>
                  <a:lnTo>
                    <a:pt x="3312" y="8366"/>
                  </a:lnTo>
                  <a:cubicBezTo>
                    <a:pt x="3348" y="8211"/>
                    <a:pt x="3385" y="8101"/>
                    <a:pt x="3421" y="7946"/>
                  </a:cubicBezTo>
                  <a:lnTo>
                    <a:pt x="3458" y="7718"/>
                  </a:lnTo>
                  <a:cubicBezTo>
                    <a:pt x="3230" y="7527"/>
                    <a:pt x="3002" y="7335"/>
                    <a:pt x="2774" y="7152"/>
                  </a:cubicBezTo>
                  <a:cubicBezTo>
                    <a:pt x="2664" y="7034"/>
                    <a:pt x="2546" y="6924"/>
                    <a:pt x="2473" y="6806"/>
                  </a:cubicBezTo>
                  <a:cubicBezTo>
                    <a:pt x="2363" y="6696"/>
                    <a:pt x="2245" y="6578"/>
                    <a:pt x="2135" y="6423"/>
                  </a:cubicBezTo>
                  <a:cubicBezTo>
                    <a:pt x="1944" y="6195"/>
                    <a:pt x="1752" y="5930"/>
                    <a:pt x="1597" y="5665"/>
                  </a:cubicBezTo>
                  <a:cubicBezTo>
                    <a:pt x="1524" y="5510"/>
                    <a:pt x="1487" y="5401"/>
                    <a:pt x="1405" y="5246"/>
                  </a:cubicBezTo>
                  <a:cubicBezTo>
                    <a:pt x="1332" y="5100"/>
                    <a:pt x="1296" y="4945"/>
                    <a:pt x="1223" y="4753"/>
                  </a:cubicBezTo>
                  <a:cubicBezTo>
                    <a:pt x="1223" y="4717"/>
                    <a:pt x="1223" y="4680"/>
                    <a:pt x="1259" y="4680"/>
                  </a:cubicBezTo>
                  <a:cubicBezTo>
                    <a:pt x="1296" y="4680"/>
                    <a:pt x="1296" y="4680"/>
                    <a:pt x="1296" y="4717"/>
                  </a:cubicBezTo>
                  <a:cubicBezTo>
                    <a:pt x="1369" y="4908"/>
                    <a:pt x="1451" y="5100"/>
                    <a:pt x="1524" y="5282"/>
                  </a:cubicBezTo>
                  <a:cubicBezTo>
                    <a:pt x="1597" y="5437"/>
                    <a:pt x="1716" y="5629"/>
                    <a:pt x="1788" y="5784"/>
                  </a:cubicBezTo>
                  <a:cubicBezTo>
                    <a:pt x="1907" y="5930"/>
                    <a:pt x="2017" y="6122"/>
                    <a:pt x="2172" y="6277"/>
                  </a:cubicBezTo>
                  <a:cubicBezTo>
                    <a:pt x="2318" y="6468"/>
                    <a:pt x="2546" y="6696"/>
                    <a:pt x="2856" y="6961"/>
                  </a:cubicBezTo>
                  <a:cubicBezTo>
                    <a:pt x="3047" y="7107"/>
                    <a:pt x="3230" y="7298"/>
                    <a:pt x="3458" y="7454"/>
                  </a:cubicBezTo>
                  <a:lnTo>
                    <a:pt x="3540" y="7527"/>
                  </a:lnTo>
                  <a:cubicBezTo>
                    <a:pt x="3577" y="7417"/>
                    <a:pt x="3577" y="7298"/>
                    <a:pt x="3613" y="7189"/>
                  </a:cubicBezTo>
                  <a:cubicBezTo>
                    <a:pt x="3650" y="7034"/>
                    <a:pt x="3686" y="6842"/>
                    <a:pt x="3732" y="6696"/>
                  </a:cubicBezTo>
                  <a:lnTo>
                    <a:pt x="3732" y="6651"/>
                  </a:lnTo>
                  <a:lnTo>
                    <a:pt x="3686" y="6614"/>
                  </a:lnTo>
                  <a:cubicBezTo>
                    <a:pt x="3686" y="6578"/>
                    <a:pt x="3650" y="6541"/>
                    <a:pt x="3650" y="6505"/>
                  </a:cubicBezTo>
                  <a:lnTo>
                    <a:pt x="3577" y="6423"/>
                  </a:lnTo>
                  <a:lnTo>
                    <a:pt x="3540" y="6313"/>
                  </a:lnTo>
                  <a:lnTo>
                    <a:pt x="3458" y="6195"/>
                  </a:lnTo>
                  <a:cubicBezTo>
                    <a:pt x="3385" y="6085"/>
                    <a:pt x="3348" y="5967"/>
                    <a:pt x="3275" y="5857"/>
                  </a:cubicBezTo>
                  <a:cubicBezTo>
                    <a:pt x="3047" y="5510"/>
                    <a:pt x="2892" y="5209"/>
                    <a:pt x="2774" y="4945"/>
                  </a:cubicBezTo>
                  <a:cubicBezTo>
                    <a:pt x="2591" y="4598"/>
                    <a:pt x="2473" y="4297"/>
                    <a:pt x="2363" y="3996"/>
                  </a:cubicBezTo>
                  <a:cubicBezTo>
                    <a:pt x="2245" y="3649"/>
                    <a:pt x="2208" y="3312"/>
                    <a:pt x="2208" y="3002"/>
                  </a:cubicBezTo>
                  <a:cubicBezTo>
                    <a:pt x="2208" y="2965"/>
                    <a:pt x="2208" y="2965"/>
                    <a:pt x="2245" y="2929"/>
                  </a:cubicBezTo>
                  <a:cubicBezTo>
                    <a:pt x="2281" y="2965"/>
                    <a:pt x="2281" y="2965"/>
                    <a:pt x="2281" y="3002"/>
                  </a:cubicBezTo>
                  <a:cubicBezTo>
                    <a:pt x="2281" y="3157"/>
                    <a:pt x="2318" y="3312"/>
                    <a:pt x="2318" y="3458"/>
                  </a:cubicBezTo>
                  <a:cubicBezTo>
                    <a:pt x="2400" y="3768"/>
                    <a:pt x="2509" y="4069"/>
                    <a:pt x="2664" y="4416"/>
                  </a:cubicBezTo>
                  <a:cubicBezTo>
                    <a:pt x="2774" y="4644"/>
                    <a:pt x="2892" y="4826"/>
                    <a:pt x="2965" y="4981"/>
                  </a:cubicBezTo>
                  <a:cubicBezTo>
                    <a:pt x="3047" y="5173"/>
                    <a:pt x="3157" y="5364"/>
                    <a:pt x="3275" y="5510"/>
                  </a:cubicBezTo>
                  <a:lnTo>
                    <a:pt x="3348" y="5593"/>
                  </a:lnTo>
                  <a:cubicBezTo>
                    <a:pt x="3421" y="5738"/>
                    <a:pt x="3540" y="5894"/>
                    <a:pt x="3613" y="6085"/>
                  </a:cubicBezTo>
                  <a:cubicBezTo>
                    <a:pt x="3650" y="6158"/>
                    <a:pt x="3732" y="6240"/>
                    <a:pt x="3768" y="6350"/>
                  </a:cubicBezTo>
                  <a:cubicBezTo>
                    <a:pt x="3768" y="6386"/>
                    <a:pt x="3805" y="6386"/>
                    <a:pt x="3805" y="6423"/>
                  </a:cubicBezTo>
                  <a:cubicBezTo>
                    <a:pt x="3878" y="6158"/>
                    <a:pt x="3914" y="5930"/>
                    <a:pt x="3996" y="5665"/>
                  </a:cubicBezTo>
                  <a:cubicBezTo>
                    <a:pt x="4069" y="5401"/>
                    <a:pt x="4106" y="5173"/>
                    <a:pt x="4188" y="4908"/>
                  </a:cubicBezTo>
                  <a:lnTo>
                    <a:pt x="4224" y="4753"/>
                  </a:lnTo>
                  <a:cubicBezTo>
                    <a:pt x="4069" y="4525"/>
                    <a:pt x="3960" y="4261"/>
                    <a:pt x="3841" y="3996"/>
                  </a:cubicBezTo>
                  <a:cubicBezTo>
                    <a:pt x="3805" y="3841"/>
                    <a:pt x="3732" y="3731"/>
                    <a:pt x="3686" y="3576"/>
                  </a:cubicBezTo>
                  <a:cubicBezTo>
                    <a:pt x="3650" y="3421"/>
                    <a:pt x="3613" y="3312"/>
                    <a:pt x="3577" y="3157"/>
                  </a:cubicBezTo>
                  <a:cubicBezTo>
                    <a:pt x="3540" y="3002"/>
                    <a:pt x="3504" y="2856"/>
                    <a:pt x="3504" y="2737"/>
                  </a:cubicBezTo>
                  <a:cubicBezTo>
                    <a:pt x="3458" y="2546"/>
                    <a:pt x="3458" y="2436"/>
                    <a:pt x="3421" y="2281"/>
                  </a:cubicBezTo>
                  <a:cubicBezTo>
                    <a:pt x="3385" y="1980"/>
                    <a:pt x="3385" y="1679"/>
                    <a:pt x="3385" y="1405"/>
                  </a:cubicBezTo>
                  <a:cubicBezTo>
                    <a:pt x="3385" y="1369"/>
                    <a:pt x="3421" y="1369"/>
                    <a:pt x="3421" y="1369"/>
                  </a:cubicBezTo>
                  <a:cubicBezTo>
                    <a:pt x="3458" y="1369"/>
                    <a:pt x="3458" y="1369"/>
                    <a:pt x="3458" y="1405"/>
                  </a:cubicBezTo>
                  <a:lnTo>
                    <a:pt x="3458" y="1907"/>
                  </a:lnTo>
                  <a:cubicBezTo>
                    <a:pt x="3504" y="2089"/>
                    <a:pt x="3504" y="2245"/>
                    <a:pt x="3540" y="2473"/>
                  </a:cubicBezTo>
                  <a:cubicBezTo>
                    <a:pt x="3577" y="2628"/>
                    <a:pt x="3650" y="2819"/>
                    <a:pt x="3686" y="3002"/>
                  </a:cubicBezTo>
                  <a:cubicBezTo>
                    <a:pt x="3732" y="3120"/>
                    <a:pt x="3768" y="3230"/>
                    <a:pt x="3805" y="3312"/>
                  </a:cubicBezTo>
                  <a:cubicBezTo>
                    <a:pt x="3805" y="3421"/>
                    <a:pt x="3841" y="3503"/>
                    <a:pt x="3878" y="3613"/>
                  </a:cubicBezTo>
                  <a:cubicBezTo>
                    <a:pt x="3914" y="3686"/>
                    <a:pt x="3960" y="3804"/>
                    <a:pt x="3996" y="3877"/>
                  </a:cubicBezTo>
                  <a:cubicBezTo>
                    <a:pt x="4033" y="3996"/>
                    <a:pt x="4069" y="4069"/>
                    <a:pt x="4106" y="4142"/>
                  </a:cubicBezTo>
                  <a:cubicBezTo>
                    <a:pt x="4142" y="4224"/>
                    <a:pt x="4188" y="4297"/>
                    <a:pt x="4224" y="4370"/>
                  </a:cubicBezTo>
                  <a:lnTo>
                    <a:pt x="4224" y="4416"/>
                  </a:lnTo>
                  <a:cubicBezTo>
                    <a:pt x="4261" y="4452"/>
                    <a:pt x="4261" y="4489"/>
                    <a:pt x="4261" y="4525"/>
                  </a:cubicBezTo>
                  <a:cubicBezTo>
                    <a:pt x="4297" y="4416"/>
                    <a:pt x="4334" y="4334"/>
                    <a:pt x="4370" y="4224"/>
                  </a:cubicBezTo>
                  <a:lnTo>
                    <a:pt x="4370" y="4142"/>
                  </a:lnTo>
                  <a:cubicBezTo>
                    <a:pt x="4452" y="3914"/>
                    <a:pt x="4525" y="3686"/>
                    <a:pt x="4562" y="3458"/>
                  </a:cubicBezTo>
                  <a:lnTo>
                    <a:pt x="4562" y="3421"/>
                  </a:lnTo>
                  <a:lnTo>
                    <a:pt x="4598" y="3385"/>
                  </a:lnTo>
                  <a:cubicBezTo>
                    <a:pt x="4644" y="3157"/>
                    <a:pt x="4717" y="2929"/>
                    <a:pt x="4826" y="2664"/>
                  </a:cubicBezTo>
                  <a:cubicBezTo>
                    <a:pt x="4826" y="2591"/>
                    <a:pt x="4872" y="2509"/>
                    <a:pt x="4872" y="2436"/>
                  </a:cubicBezTo>
                  <a:cubicBezTo>
                    <a:pt x="4872" y="2436"/>
                    <a:pt x="4872" y="2400"/>
                    <a:pt x="4908" y="2400"/>
                  </a:cubicBezTo>
                  <a:lnTo>
                    <a:pt x="4945" y="2281"/>
                  </a:lnTo>
                  <a:cubicBezTo>
                    <a:pt x="4908" y="2089"/>
                    <a:pt x="4872" y="1907"/>
                    <a:pt x="4908" y="1633"/>
                  </a:cubicBezTo>
                  <a:cubicBezTo>
                    <a:pt x="4908" y="1451"/>
                    <a:pt x="4945" y="1177"/>
                    <a:pt x="4981" y="949"/>
                  </a:cubicBezTo>
                  <a:cubicBezTo>
                    <a:pt x="4981" y="913"/>
                    <a:pt x="5018" y="913"/>
                    <a:pt x="5018" y="913"/>
                  </a:cubicBezTo>
                  <a:lnTo>
                    <a:pt x="5054" y="913"/>
                  </a:lnTo>
                  <a:lnTo>
                    <a:pt x="5054" y="949"/>
                  </a:lnTo>
                  <a:cubicBezTo>
                    <a:pt x="5018" y="1104"/>
                    <a:pt x="4981" y="1296"/>
                    <a:pt x="4981" y="1451"/>
                  </a:cubicBezTo>
                  <a:lnTo>
                    <a:pt x="4981" y="1788"/>
                  </a:lnTo>
                  <a:cubicBezTo>
                    <a:pt x="4981" y="1907"/>
                    <a:pt x="4981" y="1980"/>
                    <a:pt x="5018" y="2053"/>
                  </a:cubicBezTo>
                  <a:cubicBezTo>
                    <a:pt x="5018" y="2016"/>
                    <a:pt x="5054" y="1943"/>
                    <a:pt x="5100" y="1861"/>
                  </a:cubicBezTo>
                  <a:lnTo>
                    <a:pt x="5100" y="1788"/>
                  </a:lnTo>
                  <a:cubicBezTo>
                    <a:pt x="5210" y="1487"/>
                    <a:pt x="5328" y="1223"/>
                    <a:pt x="5438" y="949"/>
                  </a:cubicBezTo>
                  <a:cubicBezTo>
                    <a:pt x="5438" y="913"/>
                    <a:pt x="5474" y="913"/>
                    <a:pt x="5474" y="913"/>
                  </a:cubicBezTo>
                  <a:cubicBezTo>
                    <a:pt x="5511" y="913"/>
                    <a:pt x="5511" y="949"/>
                    <a:pt x="5511" y="995"/>
                  </a:cubicBezTo>
                  <a:cubicBezTo>
                    <a:pt x="5401" y="1223"/>
                    <a:pt x="5282" y="1524"/>
                    <a:pt x="5210" y="1788"/>
                  </a:cubicBezTo>
                  <a:lnTo>
                    <a:pt x="5173" y="1861"/>
                  </a:lnTo>
                  <a:lnTo>
                    <a:pt x="5173" y="1943"/>
                  </a:lnTo>
                  <a:cubicBezTo>
                    <a:pt x="5137" y="2016"/>
                    <a:pt x="5100" y="2135"/>
                    <a:pt x="5054" y="2245"/>
                  </a:cubicBezTo>
                  <a:cubicBezTo>
                    <a:pt x="5137" y="2208"/>
                    <a:pt x="5173" y="2172"/>
                    <a:pt x="5210" y="2089"/>
                  </a:cubicBezTo>
                  <a:cubicBezTo>
                    <a:pt x="5328" y="2016"/>
                    <a:pt x="5401" y="1907"/>
                    <a:pt x="5474" y="1825"/>
                  </a:cubicBezTo>
                  <a:cubicBezTo>
                    <a:pt x="5593" y="1715"/>
                    <a:pt x="5666" y="1597"/>
                    <a:pt x="5739" y="1487"/>
                  </a:cubicBezTo>
                  <a:cubicBezTo>
                    <a:pt x="5739" y="1451"/>
                    <a:pt x="5784" y="1405"/>
                    <a:pt x="5821" y="1369"/>
                  </a:cubicBezTo>
                  <a:lnTo>
                    <a:pt x="5857" y="1332"/>
                  </a:lnTo>
                  <a:lnTo>
                    <a:pt x="5894" y="1369"/>
                  </a:lnTo>
                  <a:lnTo>
                    <a:pt x="5857" y="1405"/>
                  </a:lnTo>
                  <a:cubicBezTo>
                    <a:pt x="5739" y="1597"/>
                    <a:pt x="5629" y="1788"/>
                    <a:pt x="5474" y="1980"/>
                  </a:cubicBezTo>
                  <a:cubicBezTo>
                    <a:pt x="5401" y="2053"/>
                    <a:pt x="5328" y="2172"/>
                    <a:pt x="5246" y="2245"/>
                  </a:cubicBezTo>
                  <a:cubicBezTo>
                    <a:pt x="5173" y="2317"/>
                    <a:pt x="5100" y="2363"/>
                    <a:pt x="5018" y="2436"/>
                  </a:cubicBezTo>
                  <a:cubicBezTo>
                    <a:pt x="4981" y="2509"/>
                    <a:pt x="4981" y="2591"/>
                    <a:pt x="4945" y="2664"/>
                  </a:cubicBezTo>
                  <a:cubicBezTo>
                    <a:pt x="4872" y="2929"/>
                    <a:pt x="4790" y="3157"/>
                    <a:pt x="4753" y="3421"/>
                  </a:cubicBezTo>
                  <a:cubicBezTo>
                    <a:pt x="4680" y="3613"/>
                    <a:pt x="4644" y="3804"/>
                    <a:pt x="4598" y="3996"/>
                  </a:cubicBezTo>
                  <a:lnTo>
                    <a:pt x="4562" y="4188"/>
                  </a:lnTo>
                  <a:cubicBezTo>
                    <a:pt x="4525" y="4334"/>
                    <a:pt x="4489" y="4489"/>
                    <a:pt x="4452" y="4680"/>
                  </a:cubicBezTo>
                  <a:cubicBezTo>
                    <a:pt x="4525" y="4644"/>
                    <a:pt x="4562" y="4598"/>
                    <a:pt x="4644" y="4562"/>
                  </a:cubicBezTo>
                  <a:cubicBezTo>
                    <a:pt x="4872" y="4452"/>
                    <a:pt x="5100" y="4297"/>
                    <a:pt x="5328" y="4142"/>
                  </a:cubicBezTo>
                  <a:cubicBezTo>
                    <a:pt x="5401" y="4069"/>
                    <a:pt x="5511" y="3960"/>
                    <a:pt x="5629" y="3877"/>
                  </a:cubicBezTo>
                  <a:cubicBezTo>
                    <a:pt x="5739" y="3804"/>
                    <a:pt x="5821" y="3686"/>
                    <a:pt x="5930" y="3576"/>
                  </a:cubicBezTo>
                  <a:cubicBezTo>
                    <a:pt x="6085" y="3421"/>
                    <a:pt x="6277" y="3230"/>
                    <a:pt x="6423" y="3084"/>
                  </a:cubicBezTo>
                  <a:cubicBezTo>
                    <a:pt x="6614" y="2892"/>
                    <a:pt x="6769" y="2737"/>
                    <a:pt x="6925" y="2546"/>
                  </a:cubicBezTo>
                  <a:lnTo>
                    <a:pt x="6961" y="2546"/>
                  </a:lnTo>
                  <a:cubicBezTo>
                    <a:pt x="6998" y="2546"/>
                    <a:pt x="6998" y="2591"/>
                    <a:pt x="6961" y="2591"/>
                  </a:cubicBezTo>
                  <a:cubicBezTo>
                    <a:pt x="6925" y="2664"/>
                    <a:pt x="6842" y="2737"/>
                    <a:pt x="6806" y="2819"/>
                  </a:cubicBezTo>
                  <a:lnTo>
                    <a:pt x="6696" y="2892"/>
                  </a:lnTo>
                  <a:cubicBezTo>
                    <a:pt x="6614" y="3002"/>
                    <a:pt x="6505" y="3120"/>
                    <a:pt x="6386" y="3230"/>
                  </a:cubicBezTo>
                  <a:cubicBezTo>
                    <a:pt x="6158" y="3503"/>
                    <a:pt x="5967" y="3686"/>
                    <a:pt x="5784" y="3914"/>
                  </a:cubicBezTo>
                  <a:cubicBezTo>
                    <a:pt x="5511" y="4142"/>
                    <a:pt x="5328" y="4297"/>
                    <a:pt x="5100" y="4452"/>
                  </a:cubicBezTo>
                  <a:cubicBezTo>
                    <a:pt x="4981" y="4525"/>
                    <a:pt x="4872" y="4598"/>
                    <a:pt x="4717" y="4680"/>
                  </a:cubicBezTo>
                  <a:cubicBezTo>
                    <a:pt x="4598" y="4753"/>
                    <a:pt x="4489" y="4790"/>
                    <a:pt x="4416" y="4826"/>
                  </a:cubicBezTo>
                  <a:lnTo>
                    <a:pt x="4370" y="4945"/>
                  </a:lnTo>
                  <a:lnTo>
                    <a:pt x="4261" y="5401"/>
                  </a:lnTo>
                  <a:cubicBezTo>
                    <a:pt x="4188" y="5821"/>
                    <a:pt x="4069" y="6277"/>
                    <a:pt x="3960" y="6696"/>
                  </a:cubicBezTo>
                  <a:lnTo>
                    <a:pt x="4033" y="6696"/>
                  </a:lnTo>
                  <a:lnTo>
                    <a:pt x="4069" y="6651"/>
                  </a:lnTo>
                  <a:cubicBezTo>
                    <a:pt x="4106" y="6651"/>
                    <a:pt x="4142" y="6651"/>
                    <a:pt x="4224" y="6614"/>
                  </a:cubicBezTo>
                  <a:cubicBezTo>
                    <a:pt x="4334" y="6578"/>
                    <a:pt x="4452" y="6541"/>
                    <a:pt x="4562" y="6505"/>
                  </a:cubicBezTo>
                  <a:lnTo>
                    <a:pt x="5246" y="6158"/>
                  </a:lnTo>
                  <a:cubicBezTo>
                    <a:pt x="5967" y="5738"/>
                    <a:pt x="6696" y="5209"/>
                    <a:pt x="7527" y="4452"/>
                  </a:cubicBezTo>
                  <a:lnTo>
                    <a:pt x="7563" y="4452"/>
                  </a:lnTo>
                  <a:lnTo>
                    <a:pt x="7563" y="4525"/>
                  </a:lnTo>
                  <a:cubicBezTo>
                    <a:pt x="7262" y="4790"/>
                    <a:pt x="6998" y="5018"/>
                    <a:pt x="6733" y="5246"/>
                  </a:cubicBezTo>
                  <a:cubicBezTo>
                    <a:pt x="6578" y="5364"/>
                    <a:pt x="6423" y="5474"/>
                    <a:pt x="6277" y="5593"/>
                  </a:cubicBezTo>
                  <a:cubicBezTo>
                    <a:pt x="6122" y="5738"/>
                    <a:pt x="5967" y="5821"/>
                    <a:pt x="5857" y="5930"/>
                  </a:cubicBezTo>
                  <a:cubicBezTo>
                    <a:pt x="5556" y="6122"/>
                    <a:pt x="5210" y="6313"/>
                    <a:pt x="4908" y="6505"/>
                  </a:cubicBezTo>
                  <a:cubicBezTo>
                    <a:pt x="4717" y="6578"/>
                    <a:pt x="4562" y="6651"/>
                    <a:pt x="4416" y="6733"/>
                  </a:cubicBezTo>
                  <a:cubicBezTo>
                    <a:pt x="4297" y="6769"/>
                    <a:pt x="4224" y="6769"/>
                    <a:pt x="4142" y="6806"/>
                  </a:cubicBezTo>
                  <a:cubicBezTo>
                    <a:pt x="4106" y="6842"/>
                    <a:pt x="4069" y="6842"/>
                    <a:pt x="3996" y="6842"/>
                  </a:cubicBezTo>
                  <a:cubicBezTo>
                    <a:pt x="3996" y="6842"/>
                    <a:pt x="3960" y="6879"/>
                    <a:pt x="3914" y="6879"/>
                  </a:cubicBezTo>
                  <a:cubicBezTo>
                    <a:pt x="3805" y="7298"/>
                    <a:pt x="3732" y="7682"/>
                    <a:pt x="3650" y="7983"/>
                  </a:cubicBezTo>
                  <a:cubicBezTo>
                    <a:pt x="3540" y="8293"/>
                    <a:pt x="3458" y="8521"/>
                    <a:pt x="3421" y="8749"/>
                  </a:cubicBezTo>
                  <a:cubicBezTo>
                    <a:pt x="3504" y="8785"/>
                    <a:pt x="3613" y="8785"/>
                    <a:pt x="3686" y="8822"/>
                  </a:cubicBezTo>
                  <a:cubicBezTo>
                    <a:pt x="3996" y="8858"/>
                    <a:pt x="4261" y="8895"/>
                    <a:pt x="4525" y="8895"/>
                  </a:cubicBezTo>
                  <a:lnTo>
                    <a:pt x="4753" y="8895"/>
                  </a:lnTo>
                  <a:cubicBezTo>
                    <a:pt x="5100" y="8858"/>
                    <a:pt x="5438" y="8785"/>
                    <a:pt x="5739" y="8667"/>
                  </a:cubicBezTo>
                  <a:cubicBezTo>
                    <a:pt x="6049" y="8557"/>
                    <a:pt x="6350" y="8366"/>
                    <a:pt x="6614" y="8138"/>
                  </a:cubicBezTo>
                  <a:lnTo>
                    <a:pt x="6651" y="8101"/>
                  </a:lnTo>
                  <a:cubicBezTo>
                    <a:pt x="6879" y="8019"/>
                    <a:pt x="7071" y="7910"/>
                    <a:pt x="7262" y="7791"/>
                  </a:cubicBezTo>
                  <a:cubicBezTo>
                    <a:pt x="7417" y="7682"/>
                    <a:pt x="7563" y="7563"/>
                    <a:pt x="7682" y="7454"/>
                  </a:cubicBezTo>
                  <a:cubicBezTo>
                    <a:pt x="7837" y="7262"/>
                    <a:pt x="7946" y="7107"/>
                    <a:pt x="8019" y="6961"/>
                  </a:cubicBezTo>
                  <a:cubicBezTo>
                    <a:pt x="8138" y="6769"/>
                    <a:pt x="8174" y="6614"/>
                    <a:pt x="8174" y="6468"/>
                  </a:cubicBezTo>
                  <a:lnTo>
                    <a:pt x="8174" y="6277"/>
                  </a:lnTo>
                  <a:cubicBezTo>
                    <a:pt x="8174" y="6195"/>
                    <a:pt x="8138" y="6122"/>
                    <a:pt x="8101" y="6085"/>
                  </a:cubicBezTo>
                  <a:cubicBezTo>
                    <a:pt x="8065" y="5967"/>
                    <a:pt x="7983" y="5857"/>
                    <a:pt x="7873" y="5821"/>
                  </a:cubicBezTo>
                  <a:cubicBezTo>
                    <a:pt x="7791" y="5784"/>
                    <a:pt x="7718" y="5738"/>
                    <a:pt x="7645" y="5738"/>
                  </a:cubicBezTo>
                  <a:cubicBezTo>
                    <a:pt x="7563" y="5702"/>
                    <a:pt x="7527" y="5702"/>
                    <a:pt x="7454" y="5702"/>
                  </a:cubicBezTo>
                  <a:cubicBezTo>
                    <a:pt x="7381" y="5702"/>
                    <a:pt x="7335" y="5702"/>
                    <a:pt x="7262" y="5738"/>
                  </a:cubicBezTo>
                  <a:cubicBezTo>
                    <a:pt x="7381" y="5629"/>
                    <a:pt x="7454" y="5556"/>
                    <a:pt x="7563" y="5474"/>
                  </a:cubicBezTo>
                  <a:cubicBezTo>
                    <a:pt x="7718" y="5328"/>
                    <a:pt x="7791" y="5209"/>
                    <a:pt x="7873" y="5054"/>
                  </a:cubicBezTo>
                  <a:cubicBezTo>
                    <a:pt x="7983" y="4908"/>
                    <a:pt x="8065" y="4790"/>
                    <a:pt x="8101" y="4644"/>
                  </a:cubicBezTo>
                  <a:cubicBezTo>
                    <a:pt x="8138" y="4489"/>
                    <a:pt x="8174" y="4334"/>
                    <a:pt x="8138" y="4188"/>
                  </a:cubicBezTo>
                  <a:cubicBezTo>
                    <a:pt x="8101" y="4069"/>
                    <a:pt x="8065" y="3914"/>
                    <a:pt x="7946" y="3804"/>
                  </a:cubicBezTo>
                  <a:cubicBezTo>
                    <a:pt x="7910" y="3768"/>
                    <a:pt x="7837" y="3731"/>
                    <a:pt x="7755" y="3731"/>
                  </a:cubicBezTo>
                  <a:cubicBezTo>
                    <a:pt x="7718" y="3731"/>
                    <a:pt x="7682" y="3686"/>
                    <a:pt x="7645" y="3686"/>
                  </a:cubicBezTo>
                  <a:cubicBezTo>
                    <a:pt x="7527" y="3731"/>
                    <a:pt x="7417" y="3731"/>
                    <a:pt x="7262" y="3804"/>
                  </a:cubicBezTo>
                  <a:cubicBezTo>
                    <a:pt x="7189" y="3841"/>
                    <a:pt x="7071" y="3914"/>
                    <a:pt x="6998" y="3960"/>
                  </a:cubicBezTo>
                  <a:cubicBezTo>
                    <a:pt x="7071" y="3877"/>
                    <a:pt x="7107" y="3804"/>
                    <a:pt x="7189" y="3686"/>
                  </a:cubicBezTo>
                  <a:cubicBezTo>
                    <a:pt x="7299" y="3540"/>
                    <a:pt x="7417" y="3312"/>
                    <a:pt x="7527" y="3084"/>
                  </a:cubicBezTo>
                  <a:cubicBezTo>
                    <a:pt x="7609" y="2929"/>
                    <a:pt x="7682" y="2701"/>
                    <a:pt x="7682" y="2473"/>
                  </a:cubicBezTo>
                  <a:cubicBezTo>
                    <a:pt x="7682" y="2317"/>
                    <a:pt x="7682" y="2208"/>
                    <a:pt x="7609" y="2089"/>
                  </a:cubicBezTo>
                  <a:cubicBezTo>
                    <a:pt x="7609" y="2053"/>
                    <a:pt x="7563" y="1980"/>
                    <a:pt x="7490" y="1943"/>
                  </a:cubicBezTo>
                  <a:cubicBezTo>
                    <a:pt x="7454" y="1907"/>
                    <a:pt x="7417" y="1861"/>
                    <a:pt x="7381" y="1825"/>
                  </a:cubicBezTo>
                  <a:cubicBezTo>
                    <a:pt x="7335" y="1825"/>
                    <a:pt x="7262" y="1788"/>
                    <a:pt x="7226" y="1788"/>
                  </a:cubicBezTo>
                  <a:lnTo>
                    <a:pt x="7034" y="1788"/>
                  </a:lnTo>
                  <a:cubicBezTo>
                    <a:pt x="6925" y="1788"/>
                    <a:pt x="6806" y="1861"/>
                    <a:pt x="6696" y="1943"/>
                  </a:cubicBezTo>
                  <a:cubicBezTo>
                    <a:pt x="6578" y="1980"/>
                    <a:pt x="6468" y="2053"/>
                    <a:pt x="6350" y="2172"/>
                  </a:cubicBezTo>
                  <a:lnTo>
                    <a:pt x="6012" y="2509"/>
                  </a:lnTo>
                  <a:cubicBezTo>
                    <a:pt x="5967" y="2546"/>
                    <a:pt x="5967" y="2546"/>
                    <a:pt x="5930" y="2591"/>
                  </a:cubicBezTo>
                  <a:cubicBezTo>
                    <a:pt x="6012" y="2400"/>
                    <a:pt x="6085" y="2172"/>
                    <a:pt x="6158" y="1907"/>
                  </a:cubicBezTo>
                  <a:cubicBezTo>
                    <a:pt x="6240" y="1633"/>
                    <a:pt x="6313" y="1332"/>
                    <a:pt x="6313" y="995"/>
                  </a:cubicBezTo>
                  <a:cubicBezTo>
                    <a:pt x="6313" y="840"/>
                    <a:pt x="6277" y="685"/>
                    <a:pt x="6240" y="575"/>
                  </a:cubicBezTo>
                  <a:cubicBezTo>
                    <a:pt x="6195" y="456"/>
                    <a:pt x="6158" y="347"/>
                    <a:pt x="6049" y="228"/>
                  </a:cubicBezTo>
                  <a:cubicBezTo>
                    <a:pt x="6012" y="192"/>
                    <a:pt x="5967" y="155"/>
                    <a:pt x="5930" y="119"/>
                  </a:cubicBezTo>
                  <a:cubicBezTo>
                    <a:pt x="5894" y="82"/>
                    <a:pt x="5821" y="37"/>
                    <a:pt x="5784" y="37"/>
                  </a:cubicBezTo>
                  <a:cubicBezTo>
                    <a:pt x="5739" y="0"/>
                    <a:pt x="5702" y="0"/>
                    <a:pt x="5629" y="0"/>
                  </a:cubicBezTo>
                  <a:close/>
                </a:path>
              </a:pathLst>
            </a:custGeom>
            <a:solidFill>
              <a:srgbClr val="449B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2" name="Google Shape;6832;p80"/>
            <p:cNvSpPr/>
            <p:nvPr/>
          </p:nvSpPr>
          <p:spPr>
            <a:xfrm>
              <a:off x="7138710" y="3295519"/>
              <a:ext cx="733367" cy="813063"/>
            </a:xfrm>
            <a:custGeom>
              <a:avLst/>
              <a:gdLst/>
              <a:ahLst/>
              <a:cxnLst/>
              <a:rect l="l" t="t" r="r" b="b"/>
              <a:pathLst>
                <a:path w="8130" h="9014" extrusionOk="0">
                  <a:moveTo>
                    <a:pt x="3568" y="0"/>
                  </a:moveTo>
                  <a:cubicBezTo>
                    <a:pt x="3495" y="37"/>
                    <a:pt x="3458" y="37"/>
                    <a:pt x="3385" y="82"/>
                  </a:cubicBezTo>
                  <a:cubicBezTo>
                    <a:pt x="3340" y="82"/>
                    <a:pt x="3267" y="119"/>
                    <a:pt x="3230" y="155"/>
                  </a:cubicBezTo>
                  <a:cubicBezTo>
                    <a:pt x="3157" y="228"/>
                    <a:pt x="3039" y="347"/>
                    <a:pt x="3002" y="456"/>
                  </a:cubicBezTo>
                  <a:cubicBezTo>
                    <a:pt x="2929" y="575"/>
                    <a:pt x="2884" y="684"/>
                    <a:pt x="2847" y="839"/>
                  </a:cubicBezTo>
                  <a:cubicBezTo>
                    <a:pt x="2811" y="1177"/>
                    <a:pt x="2811" y="1524"/>
                    <a:pt x="2847" y="1788"/>
                  </a:cubicBezTo>
                  <a:cubicBezTo>
                    <a:pt x="2847" y="2012"/>
                    <a:pt x="2882" y="2235"/>
                    <a:pt x="2927" y="2493"/>
                  </a:cubicBezTo>
                  <a:lnTo>
                    <a:pt x="2927" y="2493"/>
                  </a:lnTo>
                  <a:cubicBezTo>
                    <a:pt x="2916" y="2462"/>
                    <a:pt x="2878" y="2431"/>
                    <a:pt x="2847" y="2399"/>
                  </a:cubicBezTo>
                  <a:cubicBezTo>
                    <a:pt x="2774" y="2244"/>
                    <a:pt x="2701" y="2135"/>
                    <a:pt x="2583" y="2016"/>
                  </a:cubicBezTo>
                  <a:cubicBezTo>
                    <a:pt x="2510" y="1907"/>
                    <a:pt x="2428" y="1788"/>
                    <a:pt x="2318" y="1715"/>
                  </a:cubicBezTo>
                  <a:cubicBezTo>
                    <a:pt x="2200" y="1597"/>
                    <a:pt x="2090" y="1524"/>
                    <a:pt x="2017" y="1487"/>
                  </a:cubicBezTo>
                  <a:cubicBezTo>
                    <a:pt x="1935" y="1487"/>
                    <a:pt x="1862" y="1451"/>
                    <a:pt x="1826" y="1451"/>
                  </a:cubicBezTo>
                  <a:cubicBezTo>
                    <a:pt x="1743" y="1451"/>
                    <a:pt x="1707" y="1487"/>
                    <a:pt x="1670" y="1487"/>
                  </a:cubicBezTo>
                  <a:cubicBezTo>
                    <a:pt x="1597" y="1524"/>
                    <a:pt x="1561" y="1524"/>
                    <a:pt x="1515" y="1560"/>
                  </a:cubicBezTo>
                  <a:cubicBezTo>
                    <a:pt x="1442" y="1597"/>
                    <a:pt x="1406" y="1633"/>
                    <a:pt x="1369" y="1715"/>
                  </a:cubicBezTo>
                  <a:cubicBezTo>
                    <a:pt x="1287" y="1788"/>
                    <a:pt x="1251" y="1907"/>
                    <a:pt x="1214" y="2053"/>
                  </a:cubicBezTo>
                  <a:cubicBezTo>
                    <a:pt x="1214" y="2281"/>
                    <a:pt x="1251" y="2509"/>
                    <a:pt x="1287" y="2664"/>
                  </a:cubicBezTo>
                  <a:cubicBezTo>
                    <a:pt x="1333" y="2929"/>
                    <a:pt x="1406" y="3157"/>
                    <a:pt x="1479" y="3348"/>
                  </a:cubicBezTo>
                  <a:cubicBezTo>
                    <a:pt x="1515" y="3458"/>
                    <a:pt x="1597" y="3540"/>
                    <a:pt x="1634" y="3649"/>
                  </a:cubicBezTo>
                  <a:cubicBezTo>
                    <a:pt x="1561" y="3576"/>
                    <a:pt x="1479" y="3503"/>
                    <a:pt x="1406" y="3458"/>
                  </a:cubicBezTo>
                  <a:cubicBezTo>
                    <a:pt x="1287" y="3348"/>
                    <a:pt x="1178" y="3312"/>
                    <a:pt x="1059" y="3275"/>
                  </a:cubicBezTo>
                  <a:lnTo>
                    <a:pt x="950" y="3275"/>
                  </a:lnTo>
                  <a:cubicBezTo>
                    <a:pt x="877" y="3275"/>
                    <a:pt x="795" y="3275"/>
                    <a:pt x="722" y="3348"/>
                  </a:cubicBezTo>
                  <a:cubicBezTo>
                    <a:pt x="603" y="3421"/>
                    <a:pt x="530" y="3540"/>
                    <a:pt x="494" y="3649"/>
                  </a:cubicBezTo>
                  <a:cubicBezTo>
                    <a:pt x="421" y="3804"/>
                    <a:pt x="421" y="3959"/>
                    <a:pt x="421" y="4105"/>
                  </a:cubicBezTo>
                  <a:cubicBezTo>
                    <a:pt x="457" y="4260"/>
                    <a:pt x="494" y="4416"/>
                    <a:pt x="567" y="4562"/>
                  </a:cubicBezTo>
                  <a:cubicBezTo>
                    <a:pt x="603" y="4717"/>
                    <a:pt x="685" y="4872"/>
                    <a:pt x="795" y="5018"/>
                  </a:cubicBezTo>
                  <a:cubicBezTo>
                    <a:pt x="877" y="5100"/>
                    <a:pt x="950" y="5209"/>
                    <a:pt x="1023" y="5328"/>
                  </a:cubicBezTo>
                  <a:cubicBezTo>
                    <a:pt x="986" y="5328"/>
                    <a:pt x="913" y="5282"/>
                    <a:pt x="877" y="5282"/>
                  </a:cubicBezTo>
                  <a:cubicBezTo>
                    <a:pt x="795" y="5282"/>
                    <a:pt x="722" y="5246"/>
                    <a:pt x="685" y="5246"/>
                  </a:cubicBezTo>
                  <a:cubicBezTo>
                    <a:pt x="603" y="5246"/>
                    <a:pt x="530" y="5282"/>
                    <a:pt x="457" y="5282"/>
                  </a:cubicBezTo>
                  <a:cubicBezTo>
                    <a:pt x="339" y="5328"/>
                    <a:pt x="229" y="5401"/>
                    <a:pt x="147" y="5510"/>
                  </a:cubicBezTo>
                  <a:cubicBezTo>
                    <a:pt x="110" y="5592"/>
                    <a:pt x="74" y="5629"/>
                    <a:pt x="37" y="5702"/>
                  </a:cubicBezTo>
                  <a:cubicBezTo>
                    <a:pt x="37" y="5784"/>
                    <a:pt x="1" y="5857"/>
                    <a:pt x="1" y="5893"/>
                  </a:cubicBezTo>
                  <a:cubicBezTo>
                    <a:pt x="1" y="6049"/>
                    <a:pt x="1" y="6194"/>
                    <a:pt x="74" y="6386"/>
                  </a:cubicBezTo>
                  <a:cubicBezTo>
                    <a:pt x="110" y="6578"/>
                    <a:pt x="193" y="6733"/>
                    <a:pt x="302" y="6924"/>
                  </a:cubicBezTo>
                  <a:cubicBezTo>
                    <a:pt x="421" y="7070"/>
                    <a:pt x="530" y="7225"/>
                    <a:pt x="685" y="7380"/>
                  </a:cubicBezTo>
                  <a:cubicBezTo>
                    <a:pt x="831" y="7526"/>
                    <a:pt x="986" y="7645"/>
                    <a:pt x="1214" y="7791"/>
                  </a:cubicBezTo>
                  <a:cubicBezTo>
                    <a:pt x="1442" y="8101"/>
                    <a:pt x="1707" y="8329"/>
                    <a:pt x="2017" y="8521"/>
                  </a:cubicBezTo>
                  <a:cubicBezTo>
                    <a:pt x="2282" y="8667"/>
                    <a:pt x="2583" y="8822"/>
                    <a:pt x="2929" y="8895"/>
                  </a:cubicBezTo>
                  <a:cubicBezTo>
                    <a:pt x="3267" y="8977"/>
                    <a:pt x="3614" y="9013"/>
                    <a:pt x="3988" y="9013"/>
                  </a:cubicBezTo>
                  <a:cubicBezTo>
                    <a:pt x="4298" y="9013"/>
                    <a:pt x="4599" y="9013"/>
                    <a:pt x="4982" y="8931"/>
                  </a:cubicBezTo>
                  <a:cubicBezTo>
                    <a:pt x="5438" y="8858"/>
                    <a:pt x="5931" y="8749"/>
                    <a:pt x="6460" y="8594"/>
                  </a:cubicBezTo>
                  <a:cubicBezTo>
                    <a:pt x="6578" y="8557"/>
                    <a:pt x="6688" y="8521"/>
                    <a:pt x="6806" y="8475"/>
                  </a:cubicBezTo>
                  <a:cubicBezTo>
                    <a:pt x="6879" y="8439"/>
                    <a:pt x="6916" y="8439"/>
                    <a:pt x="6989" y="8402"/>
                  </a:cubicBezTo>
                  <a:lnTo>
                    <a:pt x="6989" y="8402"/>
                  </a:lnTo>
                  <a:cubicBezTo>
                    <a:pt x="6879" y="8475"/>
                    <a:pt x="6761" y="8594"/>
                    <a:pt x="6688" y="8667"/>
                  </a:cubicBezTo>
                  <a:cubicBezTo>
                    <a:pt x="6651" y="8703"/>
                    <a:pt x="6651" y="8703"/>
                    <a:pt x="6651" y="8749"/>
                  </a:cubicBezTo>
                  <a:cubicBezTo>
                    <a:pt x="6615" y="8785"/>
                    <a:pt x="6615" y="8822"/>
                    <a:pt x="6651" y="8822"/>
                  </a:cubicBezTo>
                  <a:cubicBezTo>
                    <a:pt x="6651" y="8858"/>
                    <a:pt x="6688" y="8895"/>
                    <a:pt x="6724" y="8895"/>
                  </a:cubicBezTo>
                  <a:cubicBezTo>
                    <a:pt x="6761" y="8895"/>
                    <a:pt x="6806" y="8895"/>
                    <a:pt x="6806" y="8858"/>
                  </a:cubicBezTo>
                  <a:cubicBezTo>
                    <a:pt x="7035" y="8703"/>
                    <a:pt x="7299" y="8439"/>
                    <a:pt x="7564" y="8138"/>
                  </a:cubicBezTo>
                  <a:cubicBezTo>
                    <a:pt x="7865" y="7791"/>
                    <a:pt x="8020" y="7490"/>
                    <a:pt x="8093" y="7152"/>
                  </a:cubicBezTo>
                  <a:cubicBezTo>
                    <a:pt x="8129" y="6997"/>
                    <a:pt x="8129" y="6806"/>
                    <a:pt x="8056" y="6614"/>
                  </a:cubicBezTo>
                  <a:cubicBezTo>
                    <a:pt x="8056" y="6541"/>
                    <a:pt x="8020" y="6505"/>
                    <a:pt x="7983" y="6423"/>
                  </a:cubicBezTo>
                  <a:cubicBezTo>
                    <a:pt x="7947" y="6386"/>
                    <a:pt x="7901" y="6313"/>
                    <a:pt x="7865" y="6277"/>
                  </a:cubicBezTo>
                  <a:cubicBezTo>
                    <a:pt x="7828" y="6240"/>
                    <a:pt x="7755" y="6240"/>
                    <a:pt x="7719" y="6194"/>
                  </a:cubicBezTo>
                  <a:lnTo>
                    <a:pt x="7527" y="6194"/>
                  </a:lnTo>
                  <a:cubicBezTo>
                    <a:pt x="7445" y="6194"/>
                    <a:pt x="7336" y="6194"/>
                    <a:pt x="7263" y="6240"/>
                  </a:cubicBezTo>
                  <a:lnTo>
                    <a:pt x="7299" y="6194"/>
                  </a:lnTo>
                  <a:cubicBezTo>
                    <a:pt x="7409" y="6049"/>
                    <a:pt x="7491" y="5930"/>
                    <a:pt x="7564" y="5784"/>
                  </a:cubicBezTo>
                  <a:cubicBezTo>
                    <a:pt x="7637" y="5629"/>
                    <a:pt x="7719" y="5510"/>
                    <a:pt x="7719" y="5401"/>
                  </a:cubicBezTo>
                  <a:cubicBezTo>
                    <a:pt x="7755" y="5328"/>
                    <a:pt x="7755" y="5246"/>
                    <a:pt x="7755" y="5209"/>
                  </a:cubicBezTo>
                  <a:cubicBezTo>
                    <a:pt x="7755" y="5136"/>
                    <a:pt x="7719" y="5054"/>
                    <a:pt x="7673" y="5018"/>
                  </a:cubicBezTo>
                  <a:cubicBezTo>
                    <a:pt x="7673" y="4981"/>
                    <a:pt x="7637" y="4945"/>
                    <a:pt x="7637" y="4908"/>
                  </a:cubicBezTo>
                  <a:cubicBezTo>
                    <a:pt x="7600" y="4908"/>
                    <a:pt x="7600" y="4872"/>
                    <a:pt x="7564" y="4872"/>
                  </a:cubicBezTo>
                  <a:cubicBezTo>
                    <a:pt x="7527" y="4790"/>
                    <a:pt x="7445" y="4753"/>
                    <a:pt x="7409" y="4753"/>
                  </a:cubicBezTo>
                  <a:cubicBezTo>
                    <a:pt x="7372" y="4717"/>
                    <a:pt x="7299" y="4717"/>
                    <a:pt x="7263" y="4717"/>
                  </a:cubicBezTo>
                  <a:lnTo>
                    <a:pt x="7217" y="4717"/>
                  </a:lnTo>
                  <a:cubicBezTo>
                    <a:pt x="7181" y="4717"/>
                    <a:pt x="7108" y="4753"/>
                    <a:pt x="7035" y="4753"/>
                  </a:cubicBezTo>
                  <a:cubicBezTo>
                    <a:pt x="6879" y="4790"/>
                    <a:pt x="6761" y="4908"/>
                    <a:pt x="6651" y="4945"/>
                  </a:cubicBezTo>
                  <a:cubicBezTo>
                    <a:pt x="6615" y="4981"/>
                    <a:pt x="6615" y="4981"/>
                    <a:pt x="6578" y="5018"/>
                  </a:cubicBezTo>
                  <a:lnTo>
                    <a:pt x="6578" y="4981"/>
                  </a:lnTo>
                  <a:cubicBezTo>
                    <a:pt x="6761" y="4753"/>
                    <a:pt x="6916" y="4489"/>
                    <a:pt x="7071" y="4187"/>
                  </a:cubicBezTo>
                  <a:cubicBezTo>
                    <a:pt x="7108" y="4032"/>
                    <a:pt x="7181" y="3914"/>
                    <a:pt x="7181" y="3768"/>
                  </a:cubicBezTo>
                  <a:cubicBezTo>
                    <a:pt x="7217" y="3649"/>
                    <a:pt x="7217" y="3503"/>
                    <a:pt x="7217" y="3385"/>
                  </a:cubicBezTo>
                  <a:cubicBezTo>
                    <a:pt x="7181" y="3230"/>
                    <a:pt x="7108" y="3120"/>
                    <a:pt x="7035" y="3047"/>
                  </a:cubicBezTo>
                  <a:cubicBezTo>
                    <a:pt x="6989" y="2965"/>
                    <a:pt x="6916" y="2929"/>
                    <a:pt x="6843" y="2892"/>
                  </a:cubicBezTo>
                  <a:cubicBezTo>
                    <a:pt x="6806" y="2856"/>
                    <a:pt x="6724" y="2819"/>
                    <a:pt x="6615" y="2819"/>
                  </a:cubicBezTo>
                  <a:cubicBezTo>
                    <a:pt x="6578" y="2819"/>
                    <a:pt x="6496" y="2819"/>
                    <a:pt x="6460" y="2856"/>
                  </a:cubicBezTo>
                  <a:cubicBezTo>
                    <a:pt x="6423" y="2856"/>
                    <a:pt x="6350" y="2856"/>
                    <a:pt x="6305" y="2892"/>
                  </a:cubicBezTo>
                  <a:cubicBezTo>
                    <a:pt x="6195" y="2929"/>
                    <a:pt x="6077" y="3002"/>
                    <a:pt x="5967" y="3084"/>
                  </a:cubicBezTo>
                  <a:lnTo>
                    <a:pt x="5967" y="3120"/>
                  </a:lnTo>
                  <a:lnTo>
                    <a:pt x="5931" y="3120"/>
                  </a:lnTo>
                  <a:cubicBezTo>
                    <a:pt x="6004" y="3002"/>
                    <a:pt x="6040" y="2892"/>
                    <a:pt x="6077" y="2773"/>
                  </a:cubicBezTo>
                  <a:cubicBezTo>
                    <a:pt x="6122" y="2591"/>
                    <a:pt x="6195" y="2436"/>
                    <a:pt x="6195" y="2281"/>
                  </a:cubicBezTo>
                  <a:cubicBezTo>
                    <a:pt x="6232" y="2089"/>
                    <a:pt x="6268" y="1943"/>
                    <a:pt x="6268" y="1825"/>
                  </a:cubicBezTo>
                  <a:cubicBezTo>
                    <a:pt x="6268" y="1679"/>
                    <a:pt x="6232" y="1524"/>
                    <a:pt x="6159" y="1405"/>
                  </a:cubicBezTo>
                  <a:cubicBezTo>
                    <a:pt x="6159" y="1332"/>
                    <a:pt x="6122" y="1296"/>
                    <a:pt x="6040" y="1259"/>
                  </a:cubicBezTo>
                  <a:cubicBezTo>
                    <a:pt x="6004" y="1177"/>
                    <a:pt x="5967" y="1141"/>
                    <a:pt x="5894" y="1104"/>
                  </a:cubicBezTo>
                  <a:cubicBezTo>
                    <a:pt x="5812" y="1068"/>
                    <a:pt x="5739" y="1068"/>
                    <a:pt x="5666" y="1068"/>
                  </a:cubicBezTo>
                  <a:lnTo>
                    <a:pt x="5548" y="1068"/>
                  </a:lnTo>
                  <a:cubicBezTo>
                    <a:pt x="5438" y="1104"/>
                    <a:pt x="5356" y="1177"/>
                    <a:pt x="5247" y="1259"/>
                  </a:cubicBezTo>
                  <a:cubicBezTo>
                    <a:pt x="5128" y="1369"/>
                    <a:pt x="5055" y="1451"/>
                    <a:pt x="5018" y="1560"/>
                  </a:cubicBezTo>
                  <a:cubicBezTo>
                    <a:pt x="4936" y="1633"/>
                    <a:pt x="4863" y="1752"/>
                    <a:pt x="4827" y="1907"/>
                  </a:cubicBezTo>
                  <a:cubicBezTo>
                    <a:pt x="4754" y="1980"/>
                    <a:pt x="4754" y="2053"/>
                    <a:pt x="4708" y="2135"/>
                  </a:cubicBezTo>
                  <a:cubicBezTo>
                    <a:pt x="4672" y="2053"/>
                    <a:pt x="4672" y="1980"/>
                    <a:pt x="4672" y="1943"/>
                  </a:cubicBezTo>
                  <a:cubicBezTo>
                    <a:pt x="4635" y="1633"/>
                    <a:pt x="4599" y="1405"/>
                    <a:pt x="4526" y="1177"/>
                  </a:cubicBezTo>
                  <a:cubicBezTo>
                    <a:pt x="4480" y="876"/>
                    <a:pt x="4407" y="648"/>
                    <a:pt x="4298" y="456"/>
                  </a:cubicBezTo>
                  <a:cubicBezTo>
                    <a:pt x="4252" y="347"/>
                    <a:pt x="4179" y="265"/>
                    <a:pt x="4106" y="192"/>
                  </a:cubicBezTo>
                  <a:cubicBezTo>
                    <a:pt x="4024" y="119"/>
                    <a:pt x="3951" y="82"/>
                    <a:pt x="3842" y="37"/>
                  </a:cubicBezTo>
                  <a:cubicBezTo>
                    <a:pt x="3796" y="0"/>
                    <a:pt x="3760" y="0"/>
                    <a:pt x="3687" y="0"/>
                  </a:cubicBezTo>
                  <a:close/>
                </a:path>
              </a:pathLst>
            </a:custGeom>
            <a:solidFill>
              <a:srgbClr val="FEBF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3" name="Google Shape;6833;p80"/>
            <p:cNvSpPr/>
            <p:nvPr/>
          </p:nvSpPr>
          <p:spPr>
            <a:xfrm>
              <a:off x="7467968" y="3381032"/>
              <a:ext cx="74960" cy="737385"/>
            </a:xfrm>
            <a:custGeom>
              <a:avLst/>
              <a:gdLst/>
              <a:ahLst/>
              <a:cxnLst/>
              <a:rect l="l" t="t" r="r" b="b"/>
              <a:pathLst>
                <a:path w="831" h="8175" extrusionOk="0">
                  <a:moveTo>
                    <a:pt x="37" y="1"/>
                  </a:moveTo>
                  <a:cubicBezTo>
                    <a:pt x="0" y="1"/>
                    <a:pt x="0" y="1"/>
                    <a:pt x="0" y="47"/>
                  </a:cubicBezTo>
                  <a:cubicBezTo>
                    <a:pt x="73" y="311"/>
                    <a:pt x="110" y="612"/>
                    <a:pt x="146" y="913"/>
                  </a:cubicBezTo>
                  <a:lnTo>
                    <a:pt x="146" y="1032"/>
                  </a:lnTo>
                  <a:cubicBezTo>
                    <a:pt x="192" y="1296"/>
                    <a:pt x="228" y="1561"/>
                    <a:pt x="228" y="1789"/>
                  </a:cubicBezTo>
                  <a:cubicBezTo>
                    <a:pt x="265" y="2054"/>
                    <a:pt x="265" y="2327"/>
                    <a:pt x="301" y="2592"/>
                  </a:cubicBezTo>
                  <a:cubicBezTo>
                    <a:pt x="301" y="2856"/>
                    <a:pt x="338" y="3121"/>
                    <a:pt x="338" y="3349"/>
                  </a:cubicBezTo>
                  <a:cubicBezTo>
                    <a:pt x="338" y="3614"/>
                    <a:pt x="374" y="3878"/>
                    <a:pt x="374" y="4152"/>
                  </a:cubicBezTo>
                  <a:cubicBezTo>
                    <a:pt x="420" y="5173"/>
                    <a:pt x="456" y="6241"/>
                    <a:pt x="529" y="7263"/>
                  </a:cubicBezTo>
                  <a:cubicBezTo>
                    <a:pt x="566" y="7573"/>
                    <a:pt x="602" y="7837"/>
                    <a:pt x="648" y="8102"/>
                  </a:cubicBezTo>
                  <a:lnTo>
                    <a:pt x="648" y="8138"/>
                  </a:lnTo>
                  <a:cubicBezTo>
                    <a:pt x="684" y="8175"/>
                    <a:pt x="721" y="8175"/>
                    <a:pt x="721" y="8175"/>
                  </a:cubicBezTo>
                  <a:cubicBezTo>
                    <a:pt x="757" y="8175"/>
                    <a:pt x="794" y="8175"/>
                    <a:pt x="794" y="8138"/>
                  </a:cubicBezTo>
                  <a:cubicBezTo>
                    <a:pt x="830" y="8138"/>
                    <a:pt x="830" y="8102"/>
                    <a:pt x="830" y="8065"/>
                  </a:cubicBezTo>
                  <a:cubicBezTo>
                    <a:pt x="794" y="7801"/>
                    <a:pt x="794" y="7527"/>
                    <a:pt x="757" y="7263"/>
                  </a:cubicBezTo>
                  <a:cubicBezTo>
                    <a:pt x="757" y="7035"/>
                    <a:pt x="721" y="6770"/>
                    <a:pt x="721" y="6505"/>
                  </a:cubicBezTo>
                  <a:cubicBezTo>
                    <a:pt x="684" y="5976"/>
                    <a:pt x="648" y="5438"/>
                    <a:pt x="602" y="4945"/>
                  </a:cubicBezTo>
                  <a:cubicBezTo>
                    <a:pt x="602" y="4681"/>
                    <a:pt x="602" y="4416"/>
                    <a:pt x="566" y="4152"/>
                  </a:cubicBezTo>
                  <a:cubicBezTo>
                    <a:pt x="566" y="3878"/>
                    <a:pt x="529" y="3614"/>
                    <a:pt x="529" y="3349"/>
                  </a:cubicBezTo>
                  <a:cubicBezTo>
                    <a:pt x="493" y="3121"/>
                    <a:pt x="493" y="2856"/>
                    <a:pt x="456" y="2592"/>
                  </a:cubicBezTo>
                  <a:cubicBezTo>
                    <a:pt x="420" y="2327"/>
                    <a:pt x="420" y="2054"/>
                    <a:pt x="374" y="1825"/>
                  </a:cubicBezTo>
                  <a:cubicBezTo>
                    <a:pt x="338" y="1524"/>
                    <a:pt x="301" y="1223"/>
                    <a:pt x="228" y="913"/>
                  </a:cubicBezTo>
                  <a:cubicBezTo>
                    <a:pt x="192" y="612"/>
                    <a:pt x="110" y="311"/>
                    <a:pt x="73" y="1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4" name="Google Shape;6834;p80"/>
            <p:cNvSpPr/>
            <p:nvPr/>
          </p:nvSpPr>
          <p:spPr>
            <a:xfrm>
              <a:off x="7309924" y="3497935"/>
              <a:ext cx="205848" cy="250215"/>
            </a:xfrm>
            <a:custGeom>
              <a:avLst/>
              <a:gdLst/>
              <a:ahLst/>
              <a:cxnLst/>
              <a:rect l="l" t="t" r="r" b="b"/>
              <a:pathLst>
                <a:path w="2282" h="2774" extrusionOk="0">
                  <a:moveTo>
                    <a:pt x="854" y="1231"/>
                  </a:moveTo>
                  <a:lnTo>
                    <a:pt x="876" y="1259"/>
                  </a:lnTo>
                  <a:cubicBezTo>
                    <a:pt x="869" y="1250"/>
                    <a:pt x="861" y="1241"/>
                    <a:pt x="854" y="1231"/>
                  </a:cubicBezTo>
                  <a:close/>
                  <a:moveTo>
                    <a:pt x="0" y="0"/>
                  </a:moveTo>
                  <a:lnTo>
                    <a:pt x="0" y="73"/>
                  </a:lnTo>
                  <a:cubicBezTo>
                    <a:pt x="156" y="301"/>
                    <a:pt x="302" y="575"/>
                    <a:pt x="457" y="803"/>
                  </a:cubicBezTo>
                  <a:cubicBezTo>
                    <a:pt x="612" y="1068"/>
                    <a:pt x="758" y="1332"/>
                    <a:pt x="949" y="1560"/>
                  </a:cubicBezTo>
                  <a:cubicBezTo>
                    <a:pt x="1141" y="1788"/>
                    <a:pt x="1296" y="2016"/>
                    <a:pt x="1487" y="2245"/>
                  </a:cubicBezTo>
                  <a:cubicBezTo>
                    <a:pt x="1597" y="2354"/>
                    <a:pt x="1716" y="2436"/>
                    <a:pt x="1825" y="2546"/>
                  </a:cubicBezTo>
                  <a:cubicBezTo>
                    <a:pt x="1944" y="2628"/>
                    <a:pt x="2053" y="2701"/>
                    <a:pt x="2172" y="2774"/>
                  </a:cubicBezTo>
                  <a:lnTo>
                    <a:pt x="2281" y="2774"/>
                  </a:lnTo>
                  <a:lnTo>
                    <a:pt x="2281" y="2701"/>
                  </a:lnTo>
                  <a:lnTo>
                    <a:pt x="2245" y="2664"/>
                  </a:lnTo>
                  <a:cubicBezTo>
                    <a:pt x="2126" y="2582"/>
                    <a:pt x="2053" y="2509"/>
                    <a:pt x="1944" y="2436"/>
                  </a:cubicBezTo>
                  <a:cubicBezTo>
                    <a:pt x="1752" y="2245"/>
                    <a:pt x="1560" y="2053"/>
                    <a:pt x="1369" y="1861"/>
                  </a:cubicBezTo>
                  <a:cubicBezTo>
                    <a:pt x="1296" y="1788"/>
                    <a:pt x="1177" y="1670"/>
                    <a:pt x="1104" y="1560"/>
                  </a:cubicBezTo>
                  <a:cubicBezTo>
                    <a:pt x="1032" y="1442"/>
                    <a:pt x="950" y="1333"/>
                    <a:pt x="841" y="1215"/>
                  </a:cubicBezTo>
                  <a:lnTo>
                    <a:pt x="841" y="1215"/>
                  </a:lnTo>
                  <a:cubicBezTo>
                    <a:pt x="699" y="1034"/>
                    <a:pt x="566" y="825"/>
                    <a:pt x="457" y="648"/>
                  </a:cubicBezTo>
                  <a:cubicBezTo>
                    <a:pt x="302" y="420"/>
                    <a:pt x="192" y="228"/>
                    <a:pt x="73" y="37"/>
                  </a:cubicBezTo>
                  <a:lnTo>
                    <a:pt x="37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5" name="Google Shape;6835;p80"/>
            <p:cNvSpPr/>
            <p:nvPr/>
          </p:nvSpPr>
          <p:spPr>
            <a:xfrm>
              <a:off x="7224317" y="3659219"/>
              <a:ext cx="298037" cy="277365"/>
            </a:xfrm>
            <a:custGeom>
              <a:avLst/>
              <a:gdLst/>
              <a:ahLst/>
              <a:cxnLst/>
              <a:rect l="l" t="t" r="r" b="b"/>
              <a:pathLst>
                <a:path w="3304" h="3075" extrusionOk="0">
                  <a:moveTo>
                    <a:pt x="37" y="0"/>
                  </a:moveTo>
                  <a:cubicBezTo>
                    <a:pt x="1" y="0"/>
                    <a:pt x="1" y="37"/>
                    <a:pt x="37" y="73"/>
                  </a:cubicBezTo>
                  <a:cubicBezTo>
                    <a:pt x="265" y="338"/>
                    <a:pt x="493" y="648"/>
                    <a:pt x="721" y="949"/>
                  </a:cubicBezTo>
                  <a:cubicBezTo>
                    <a:pt x="840" y="1068"/>
                    <a:pt x="949" y="1214"/>
                    <a:pt x="1068" y="1369"/>
                  </a:cubicBezTo>
                  <a:cubicBezTo>
                    <a:pt x="1214" y="1478"/>
                    <a:pt x="1333" y="1633"/>
                    <a:pt x="1442" y="1752"/>
                  </a:cubicBezTo>
                  <a:cubicBezTo>
                    <a:pt x="1707" y="2017"/>
                    <a:pt x="1980" y="2281"/>
                    <a:pt x="2281" y="2509"/>
                  </a:cubicBezTo>
                  <a:cubicBezTo>
                    <a:pt x="2436" y="2582"/>
                    <a:pt x="2582" y="2701"/>
                    <a:pt x="2738" y="2810"/>
                  </a:cubicBezTo>
                  <a:cubicBezTo>
                    <a:pt x="2811" y="2847"/>
                    <a:pt x="2893" y="2892"/>
                    <a:pt x="2966" y="2965"/>
                  </a:cubicBezTo>
                  <a:cubicBezTo>
                    <a:pt x="3002" y="2965"/>
                    <a:pt x="3039" y="3002"/>
                    <a:pt x="3075" y="3002"/>
                  </a:cubicBezTo>
                  <a:cubicBezTo>
                    <a:pt x="3121" y="3038"/>
                    <a:pt x="3157" y="3038"/>
                    <a:pt x="3230" y="3075"/>
                  </a:cubicBezTo>
                  <a:lnTo>
                    <a:pt x="3267" y="3038"/>
                  </a:lnTo>
                  <a:cubicBezTo>
                    <a:pt x="3303" y="3002"/>
                    <a:pt x="3303" y="2965"/>
                    <a:pt x="3267" y="2929"/>
                  </a:cubicBezTo>
                  <a:cubicBezTo>
                    <a:pt x="3230" y="2892"/>
                    <a:pt x="3157" y="2892"/>
                    <a:pt x="3121" y="2847"/>
                  </a:cubicBezTo>
                  <a:cubicBezTo>
                    <a:pt x="3039" y="2810"/>
                    <a:pt x="3002" y="2774"/>
                    <a:pt x="2929" y="2737"/>
                  </a:cubicBezTo>
                  <a:cubicBezTo>
                    <a:pt x="2811" y="2664"/>
                    <a:pt x="2738" y="2619"/>
                    <a:pt x="2619" y="2546"/>
                  </a:cubicBezTo>
                  <a:cubicBezTo>
                    <a:pt x="2391" y="2391"/>
                    <a:pt x="2208" y="2245"/>
                    <a:pt x="2017" y="2089"/>
                  </a:cubicBezTo>
                  <a:cubicBezTo>
                    <a:pt x="1296" y="1478"/>
                    <a:pt x="648" y="758"/>
                    <a:pt x="74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6" name="Google Shape;6836;p80"/>
            <p:cNvSpPr/>
            <p:nvPr/>
          </p:nvSpPr>
          <p:spPr>
            <a:xfrm>
              <a:off x="7193105" y="3847653"/>
              <a:ext cx="308682" cy="212421"/>
            </a:xfrm>
            <a:custGeom>
              <a:avLst/>
              <a:gdLst/>
              <a:ahLst/>
              <a:cxnLst/>
              <a:rect l="l" t="t" r="r" b="b"/>
              <a:pathLst>
                <a:path w="3422" h="2355" extrusionOk="0">
                  <a:moveTo>
                    <a:pt x="0" y="0"/>
                  </a:moveTo>
                  <a:lnTo>
                    <a:pt x="0" y="73"/>
                  </a:lnTo>
                  <a:lnTo>
                    <a:pt x="347" y="420"/>
                  </a:lnTo>
                  <a:cubicBezTo>
                    <a:pt x="456" y="575"/>
                    <a:pt x="575" y="685"/>
                    <a:pt x="730" y="803"/>
                  </a:cubicBezTo>
                  <a:cubicBezTo>
                    <a:pt x="958" y="1031"/>
                    <a:pt x="1223" y="1259"/>
                    <a:pt x="1524" y="1442"/>
                  </a:cubicBezTo>
                  <a:cubicBezTo>
                    <a:pt x="1788" y="1633"/>
                    <a:pt x="2098" y="1789"/>
                    <a:pt x="2399" y="1944"/>
                  </a:cubicBezTo>
                  <a:cubicBezTo>
                    <a:pt x="2700" y="2090"/>
                    <a:pt x="3011" y="2245"/>
                    <a:pt x="3312" y="2354"/>
                  </a:cubicBezTo>
                  <a:cubicBezTo>
                    <a:pt x="3348" y="2354"/>
                    <a:pt x="3385" y="2318"/>
                    <a:pt x="3421" y="2281"/>
                  </a:cubicBezTo>
                  <a:lnTo>
                    <a:pt x="3421" y="2208"/>
                  </a:lnTo>
                  <a:cubicBezTo>
                    <a:pt x="3385" y="2172"/>
                    <a:pt x="3385" y="2172"/>
                    <a:pt x="3348" y="2172"/>
                  </a:cubicBezTo>
                  <a:cubicBezTo>
                    <a:pt x="3047" y="2053"/>
                    <a:pt x="2737" y="1944"/>
                    <a:pt x="2436" y="1789"/>
                  </a:cubicBezTo>
                  <a:lnTo>
                    <a:pt x="2472" y="1789"/>
                  </a:lnTo>
                  <a:cubicBezTo>
                    <a:pt x="2171" y="1670"/>
                    <a:pt x="1907" y="1524"/>
                    <a:pt x="1642" y="1369"/>
                  </a:cubicBezTo>
                  <a:cubicBezTo>
                    <a:pt x="1368" y="1177"/>
                    <a:pt x="1104" y="986"/>
                    <a:pt x="876" y="803"/>
                  </a:cubicBezTo>
                  <a:cubicBezTo>
                    <a:pt x="575" y="575"/>
                    <a:pt x="310" y="302"/>
                    <a:pt x="82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7" name="Google Shape;6837;p80"/>
            <p:cNvSpPr/>
            <p:nvPr/>
          </p:nvSpPr>
          <p:spPr>
            <a:xfrm>
              <a:off x="7505766" y="3453465"/>
              <a:ext cx="139998" cy="290624"/>
            </a:xfrm>
            <a:custGeom>
              <a:avLst/>
              <a:gdLst/>
              <a:ahLst/>
              <a:cxnLst/>
              <a:rect l="l" t="t" r="r" b="b"/>
              <a:pathLst>
                <a:path w="1552" h="3222" extrusionOk="0">
                  <a:moveTo>
                    <a:pt x="1479" y="1"/>
                  </a:moveTo>
                  <a:cubicBezTo>
                    <a:pt x="1479" y="192"/>
                    <a:pt x="1442" y="338"/>
                    <a:pt x="1406" y="530"/>
                  </a:cubicBezTo>
                  <a:cubicBezTo>
                    <a:pt x="1369" y="721"/>
                    <a:pt x="1287" y="877"/>
                    <a:pt x="1214" y="1068"/>
                  </a:cubicBezTo>
                  <a:lnTo>
                    <a:pt x="1214" y="1022"/>
                  </a:lnTo>
                  <a:cubicBezTo>
                    <a:pt x="1141" y="1214"/>
                    <a:pt x="1059" y="1406"/>
                    <a:pt x="986" y="1561"/>
                  </a:cubicBezTo>
                  <a:cubicBezTo>
                    <a:pt x="949" y="1670"/>
                    <a:pt x="867" y="1752"/>
                    <a:pt x="831" y="1862"/>
                  </a:cubicBezTo>
                  <a:cubicBezTo>
                    <a:pt x="794" y="1935"/>
                    <a:pt x="721" y="2017"/>
                    <a:pt x="685" y="2090"/>
                  </a:cubicBezTo>
                  <a:cubicBezTo>
                    <a:pt x="603" y="2208"/>
                    <a:pt x="566" y="2281"/>
                    <a:pt x="530" y="2354"/>
                  </a:cubicBezTo>
                  <a:cubicBezTo>
                    <a:pt x="457" y="2436"/>
                    <a:pt x="411" y="2546"/>
                    <a:pt x="338" y="2619"/>
                  </a:cubicBezTo>
                  <a:cubicBezTo>
                    <a:pt x="302" y="2701"/>
                    <a:pt x="229" y="2774"/>
                    <a:pt x="183" y="2847"/>
                  </a:cubicBezTo>
                  <a:cubicBezTo>
                    <a:pt x="147" y="2929"/>
                    <a:pt x="74" y="3002"/>
                    <a:pt x="37" y="3075"/>
                  </a:cubicBezTo>
                  <a:lnTo>
                    <a:pt x="1" y="3121"/>
                  </a:lnTo>
                  <a:cubicBezTo>
                    <a:pt x="1" y="3157"/>
                    <a:pt x="37" y="3194"/>
                    <a:pt x="37" y="3194"/>
                  </a:cubicBezTo>
                  <a:cubicBezTo>
                    <a:pt x="55" y="3212"/>
                    <a:pt x="74" y="3221"/>
                    <a:pt x="92" y="3221"/>
                  </a:cubicBezTo>
                  <a:cubicBezTo>
                    <a:pt x="110" y="3221"/>
                    <a:pt x="128" y="3212"/>
                    <a:pt x="147" y="3194"/>
                  </a:cubicBezTo>
                  <a:cubicBezTo>
                    <a:pt x="338" y="3002"/>
                    <a:pt x="493" y="2774"/>
                    <a:pt x="639" y="2509"/>
                  </a:cubicBezTo>
                  <a:cubicBezTo>
                    <a:pt x="721" y="2391"/>
                    <a:pt x="794" y="2281"/>
                    <a:pt x="867" y="2126"/>
                  </a:cubicBezTo>
                  <a:cubicBezTo>
                    <a:pt x="949" y="2017"/>
                    <a:pt x="986" y="1862"/>
                    <a:pt x="1059" y="1707"/>
                  </a:cubicBezTo>
                  <a:cubicBezTo>
                    <a:pt x="1141" y="1597"/>
                    <a:pt x="1178" y="1442"/>
                    <a:pt x="1250" y="1333"/>
                  </a:cubicBezTo>
                  <a:cubicBezTo>
                    <a:pt x="1287" y="1178"/>
                    <a:pt x="1323" y="1022"/>
                    <a:pt x="1369" y="913"/>
                  </a:cubicBezTo>
                  <a:cubicBezTo>
                    <a:pt x="1479" y="612"/>
                    <a:pt x="1515" y="338"/>
                    <a:pt x="1552" y="37"/>
                  </a:cubicBezTo>
                  <a:lnTo>
                    <a:pt x="1552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8" name="Google Shape;6838;p80"/>
            <p:cNvSpPr/>
            <p:nvPr/>
          </p:nvSpPr>
          <p:spPr>
            <a:xfrm>
              <a:off x="7515688" y="3614748"/>
              <a:ext cx="212343" cy="308664"/>
            </a:xfrm>
            <a:custGeom>
              <a:avLst/>
              <a:gdLst/>
              <a:ahLst/>
              <a:cxnLst/>
              <a:rect l="l" t="t" r="r" b="b"/>
              <a:pathLst>
                <a:path w="2354" h="3422" extrusionOk="0">
                  <a:moveTo>
                    <a:pt x="2244" y="1"/>
                  </a:moveTo>
                  <a:cubicBezTo>
                    <a:pt x="2244" y="192"/>
                    <a:pt x="2171" y="338"/>
                    <a:pt x="2126" y="493"/>
                  </a:cubicBezTo>
                  <a:cubicBezTo>
                    <a:pt x="2016" y="794"/>
                    <a:pt x="1825" y="1059"/>
                    <a:pt x="1633" y="1369"/>
                  </a:cubicBezTo>
                  <a:cubicBezTo>
                    <a:pt x="1524" y="1515"/>
                    <a:pt x="1369" y="1670"/>
                    <a:pt x="1213" y="1862"/>
                  </a:cubicBezTo>
                  <a:cubicBezTo>
                    <a:pt x="1104" y="2017"/>
                    <a:pt x="949" y="2163"/>
                    <a:pt x="803" y="2318"/>
                  </a:cubicBezTo>
                  <a:cubicBezTo>
                    <a:pt x="684" y="2473"/>
                    <a:pt x="529" y="2619"/>
                    <a:pt x="383" y="2811"/>
                  </a:cubicBezTo>
                  <a:cubicBezTo>
                    <a:pt x="301" y="2884"/>
                    <a:pt x="265" y="2966"/>
                    <a:pt x="192" y="3039"/>
                  </a:cubicBezTo>
                  <a:cubicBezTo>
                    <a:pt x="119" y="3112"/>
                    <a:pt x="73" y="3194"/>
                    <a:pt x="0" y="3303"/>
                  </a:cubicBezTo>
                  <a:lnTo>
                    <a:pt x="0" y="3422"/>
                  </a:lnTo>
                  <a:lnTo>
                    <a:pt x="119" y="3422"/>
                  </a:lnTo>
                  <a:cubicBezTo>
                    <a:pt x="192" y="3340"/>
                    <a:pt x="228" y="3303"/>
                    <a:pt x="265" y="3230"/>
                  </a:cubicBezTo>
                  <a:cubicBezTo>
                    <a:pt x="347" y="3194"/>
                    <a:pt x="383" y="3112"/>
                    <a:pt x="420" y="3039"/>
                  </a:cubicBezTo>
                  <a:cubicBezTo>
                    <a:pt x="529" y="2929"/>
                    <a:pt x="648" y="2811"/>
                    <a:pt x="757" y="2655"/>
                  </a:cubicBezTo>
                  <a:cubicBezTo>
                    <a:pt x="985" y="2391"/>
                    <a:pt x="1213" y="2126"/>
                    <a:pt x="1442" y="1862"/>
                  </a:cubicBezTo>
                  <a:cubicBezTo>
                    <a:pt x="1633" y="1597"/>
                    <a:pt x="1825" y="1287"/>
                    <a:pt x="2016" y="986"/>
                  </a:cubicBezTo>
                  <a:cubicBezTo>
                    <a:pt x="2171" y="685"/>
                    <a:pt x="2281" y="375"/>
                    <a:pt x="2354" y="37"/>
                  </a:cubicBezTo>
                  <a:cubicBezTo>
                    <a:pt x="2354" y="1"/>
                    <a:pt x="2354" y="1"/>
                    <a:pt x="2317" y="1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9" name="Google Shape;6839;p80"/>
            <p:cNvSpPr/>
            <p:nvPr/>
          </p:nvSpPr>
          <p:spPr>
            <a:xfrm>
              <a:off x="7518936" y="3782616"/>
              <a:ext cx="267548" cy="236234"/>
            </a:xfrm>
            <a:custGeom>
              <a:avLst/>
              <a:gdLst/>
              <a:ahLst/>
              <a:cxnLst/>
              <a:rect l="l" t="t" r="r" b="b"/>
              <a:pathLst>
                <a:path w="2966" h="2619" extrusionOk="0">
                  <a:moveTo>
                    <a:pt x="2929" y="1"/>
                  </a:moveTo>
                  <a:cubicBezTo>
                    <a:pt x="2893" y="1"/>
                    <a:pt x="2893" y="1"/>
                    <a:pt x="2893" y="37"/>
                  </a:cubicBezTo>
                  <a:cubicBezTo>
                    <a:pt x="2774" y="192"/>
                    <a:pt x="2664" y="384"/>
                    <a:pt x="2546" y="530"/>
                  </a:cubicBezTo>
                  <a:cubicBezTo>
                    <a:pt x="2436" y="685"/>
                    <a:pt x="2318" y="840"/>
                    <a:pt x="2172" y="986"/>
                  </a:cubicBezTo>
                  <a:cubicBezTo>
                    <a:pt x="2053" y="1141"/>
                    <a:pt x="1907" y="1251"/>
                    <a:pt x="1752" y="1406"/>
                  </a:cubicBezTo>
                  <a:cubicBezTo>
                    <a:pt x="1488" y="1597"/>
                    <a:pt x="1223" y="1789"/>
                    <a:pt x="949" y="1935"/>
                  </a:cubicBezTo>
                  <a:cubicBezTo>
                    <a:pt x="648" y="2126"/>
                    <a:pt x="347" y="2281"/>
                    <a:pt x="83" y="2437"/>
                  </a:cubicBezTo>
                  <a:cubicBezTo>
                    <a:pt x="1" y="2473"/>
                    <a:pt x="1" y="2510"/>
                    <a:pt x="37" y="2583"/>
                  </a:cubicBezTo>
                  <a:lnTo>
                    <a:pt x="83" y="2619"/>
                  </a:lnTo>
                  <a:lnTo>
                    <a:pt x="156" y="2619"/>
                  </a:lnTo>
                  <a:cubicBezTo>
                    <a:pt x="457" y="2473"/>
                    <a:pt x="721" y="2318"/>
                    <a:pt x="995" y="2126"/>
                  </a:cubicBezTo>
                  <a:cubicBezTo>
                    <a:pt x="1104" y="2053"/>
                    <a:pt x="1223" y="1980"/>
                    <a:pt x="1369" y="1862"/>
                  </a:cubicBezTo>
                  <a:cubicBezTo>
                    <a:pt x="1488" y="1789"/>
                    <a:pt x="1597" y="1670"/>
                    <a:pt x="1752" y="1561"/>
                  </a:cubicBezTo>
                  <a:cubicBezTo>
                    <a:pt x="1980" y="1369"/>
                    <a:pt x="2208" y="1141"/>
                    <a:pt x="2400" y="913"/>
                  </a:cubicBezTo>
                  <a:cubicBezTo>
                    <a:pt x="2509" y="794"/>
                    <a:pt x="2591" y="649"/>
                    <a:pt x="2664" y="530"/>
                  </a:cubicBezTo>
                  <a:cubicBezTo>
                    <a:pt x="2774" y="384"/>
                    <a:pt x="2856" y="229"/>
                    <a:pt x="2929" y="74"/>
                  </a:cubicBezTo>
                  <a:cubicBezTo>
                    <a:pt x="2966" y="37"/>
                    <a:pt x="2966" y="37"/>
                    <a:pt x="2929" y="1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0" name="Google Shape;6840;p80"/>
            <p:cNvSpPr/>
            <p:nvPr/>
          </p:nvSpPr>
          <p:spPr>
            <a:xfrm>
              <a:off x="7597958" y="3915937"/>
              <a:ext cx="233000" cy="148199"/>
            </a:xfrm>
            <a:custGeom>
              <a:avLst/>
              <a:gdLst/>
              <a:ahLst/>
              <a:cxnLst/>
              <a:rect l="l" t="t" r="r" b="b"/>
              <a:pathLst>
                <a:path w="2583" h="1643" extrusionOk="0">
                  <a:moveTo>
                    <a:pt x="2509" y="1"/>
                  </a:moveTo>
                  <a:cubicBezTo>
                    <a:pt x="2509" y="1"/>
                    <a:pt x="2473" y="1"/>
                    <a:pt x="2473" y="46"/>
                  </a:cubicBezTo>
                  <a:cubicBezTo>
                    <a:pt x="2354" y="192"/>
                    <a:pt x="2208" y="347"/>
                    <a:pt x="2053" y="457"/>
                  </a:cubicBezTo>
                  <a:cubicBezTo>
                    <a:pt x="1898" y="575"/>
                    <a:pt x="1715" y="685"/>
                    <a:pt x="1524" y="803"/>
                  </a:cubicBezTo>
                  <a:cubicBezTo>
                    <a:pt x="1369" y="913"/>
                    <a:pt x="1177" y="1032"/>
                    <a:pt x="949" y="1105"/>
                  </a:cubicBezTo>
                  <a:lnTo>
                    <a:pt x="986" y="1105"/>
                  </a:lnTo>
                  <a:cubicBezTo>
                    <a:pt x="840" y="1187"/>
                    <a:pt x="685" y="1223"/>
                    <a:pt x="530" y="1296"/>
                  </a:cubicBezTo>
                  <a:cubicBezTo>
                    <a:pt x="384" y="1333"/>
                    <a:pt x="228" y="1415"/>
                    <a:pt x="73" y="1488"/>
                  </a:cubicBezTo>
                  <a:cubicBezTo>
                    <a:pt x="37" y="1488"/>
                    <a:pt x="37" y="1488"/>
                    <a:pt x="37" y="1524"/>
                  </a:cubicBezTo>
                  <a:cubicBezTo>
                    <a:pt x="0" y="1524"/>
                    <a:pt x="0" y="1561"/>
                    <a:pt x="0" y="1561"/>
                  </a:cubicBezTo>
                  <a:cubicBezTo>
                    <a:pt x="37" y="1597"/>
                    <a:pt x="73" y="1643"/>
                    <a:pt x="119" y="1643"/>
                  </a:cubicBezTo>
                  <a:cubicBezTo>
                    <a:pt x="347" y="1561"/>
                    <a:pt x="575" y="1451"/>
                    <a:pt x="758" y="1369"/>
                  </a:cubicBezTo>
                  <a:cubicBezTo>
                    <a:pt x="986" y="1260"/>
                    <a:pt x="1214" y="1141"/>
                    <a:pt x="1405" y="1032"/>
                  </a:cubicBezTo>
                  <a:cubicBezTo>
                    <a:pt x="1633" y="913"/>
                    <a:pt x="1825" y="803"/>
                    <a:pt x="2017" y="648"/>
                  </a:cubicBezTo>
                  <a:cubicBezTo>
                    <a:pt x="2208" y="502"/>
                    <a:pt x="2400" y="311"/>
                    <a:pt x="2546" y="119"/>
                  </a:cubicBezTo>
                  <a:cubicBezTo>
                    <a:pt x="2582" y="83"/>
                    <a:pt x="2582" y="46"/>
                    <a:pt x="2546" y="46"/>
                  </a:cubicBezTo>
                  <a:lnTo>
                    <a:pt x="2509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1" name="Google Shape;6841;p80"/>
            <p:cNvSpPr/>
            <p:nvPr/>
          </p:nvSpPr>
          <p:spPr>
            <a:xfrm>
              <a:off x="7426743" y="3409085"/>
              <a:ext cx="71713" cy="119154"/>
            </a:xfrm>
            <a:custGeom>
              <a:avLst/>
              <a:gdLst/>
              <a:ahLst/>
              <a:cxnLst/>
              <a:rect l="l" t="t" r="r" b="b"/>
              <a:pathLst>
                <a:path w="795" h="1321" extrusionOk="0">
                  <a:moveTo>
                    <a:pt x="37" y="0"/>
                  </a:moveTo>
                  <a:lnTo>
                    <a:pt x="37" y="37"/>
                  </a:lnTo>
                  <a:cubicBezTo>
                    <a:pt x="37" y="37"/>
                    <a:pt x="1" y="37"/>
                    <a:pt x="1" y="73"/>
                  </a:cubicBezTo>
                  <a:cubicBezTo>
                    <a:pt x="74" y="301"/>
                    <a:pt x="192" y="529"/>
                    <a:pt x="302" y="721"/>
                  </a:cubicBezTo>
                  <a:cubicBezTo>
                    <a:pt x="338" y="830"/>
                    <a:pt x="421" y="912"/>
                    <a:pt x="494" y="1022"/>
                  </a:cubicBezTo>
                  <a:cubicBezTo>
                    <a:pt x="567" y="1104"/>
                    <a:pt x="649" y="1213"/>
                    <a:pt x="722" y="1286"/>
                  </a:cubicBezTo>
                  <a:cubicBezTo>
                    <a:pt x="722" y="1309"/>
                    <a:pt x="731" y="1321"/>
                    <a:pt x="744" y="1321"/>
                  </a:cubicBezTo>
                  <a:cubicBezTo>
                    <a:pt x="758" y="1321"/>
                    <a:pt x="776" y="1309"/>
                    <a:pt x="795" y="1286"/>
                  </a:cubicBezTo>
                  <a:lnTo>
                    <a:pt x="795" y="1213"/>
                  </a:lnTo>
                  <a:cubicBezTo>
                    <a:pt x="758" y="1177"/>
                    <a:pt x="685" y="1104"/>
                    <a:pt x="649" y="1058"/>
                  </a:cubicBezTo>
                  <a:cubicBezTo>
                    <a:pt x="603" y="985"/>
                    <a:pt x="567" y="949"/>
                    <a:pt x="530" y="876"/>
                  </a:cubicBezTo>
                  <a:cubicBezTo>
                    <a:pt x="457" y="794"/>
                    <a:pt x="375" y="684"/>
                    <a:pt x="302" y="566"/>
                  </a:cubicBezTo>
                  <a:cubicBezTo>
                    <a:pt x="229" y="456"/>
                    <a:pt x="192" y="301"/>
                    <a:pt x="147" y="192"/>
                  </a:cubicBezTo>
                  <a:cubicBezTo>
                    <a:pt x="110" y="146"/>
                    <a:pt x="110" y="110"/>
                    <a:pt x="74" y="37"/>
                  </a:cubicBezTo>
                  <a:cubicBezTo>
                    <a:pt x="74" y="37"/>
                    <a:pt x="74" y="0"/>
                    <a:pt x="37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2" name="Google Shape;6842;p80"/>
            <p:cNvSpPr/>
            <p:nvPr/>
          </p:nvSpPr>
          <p:spPr>
            <a:xfrm>
              <a:off x="7485198" y="3388519"/>
              <a:ext cx="30579" cy="130068"/>
            </a:xfrm>
            <a:custGeom>
              <a:avLst/>
              <a:gdLst/>
              <a:ahLst/>
              <a:cxnLst/>
              <a:rect l="l" t="t" r="r" b="b"/>
              <a:pathLst>
                <a:path w="339" h="1442" extrusionOk="0">
                  <a:moveTo>
                    <a:pt x="302" y="0"/>
                  </a:moveTo>
                  <a:cubicBezTo>
                    <a:pt x="265" y="0"/>
                    <a:pt x="265" y="0"/>
                    <a:pt x="265" y="37"/>
                  </a:cubicBezTo>
                  <a:cubicBezTo>
                    <a:pt x="265" y="192"/>
                    <a:pt x="265" y="374"/>
                    <a:pt x="229" y="529"/>
                  </a:cubicBezTo>
                  <a:cubicBezTo>
                    <a:pt x="229" y="648"/>
                    <a:pt x="183" y="757"/>
                    <a:pt x="147" y="876"/>
                  </a:cubicBezTo>
                  <a:cubicBezTo>
                    <a:pt x="147" y="985"/>
                    <a:pt x="110" y="1104"/>
                    <a:pt x="74" y="1213"/>
                  </a:cubicBezTo>
                  <a:cubicBezTo>
                    <a:pt x="37" y="1250"/>
                    <a:pt x="37" y="1332"/>
                    <a:pt x="1" y="1368"/>
                  </a:cubicBezTo>
                  <a:lnTo>
                    <a:pt x="1" y="1405"/>
                  </a:lnTo>
                  <a:lnTo>
                    <a:pt x="37" y="1441"/>
                  </a:lnTo>
                  <a:cubicBezTo>
                    <a:pt x="37" y="1441"/>
                    <a:pt x="74" y="1441"/>
                    <a:pt x="74" y="1405"/>
                  </a:cubicBezTo>
                  <a:cubicBezTo>
                    <a:pt x="183" y="1213"/>
                    <a:pt x="265" y="949"/>
                    <a:pt x="302" y="721"/>
                  </a:cubicBezTo>
                  <a:cubicBezTo>
                    <a:pt x="338" y="493"/>
                    <a:pt x="338" y="265"/>
                    <a:pt x="338" y="37"/>
                  </a:cubicBezTo>
                  <a:cubicBezTo>
                    <a:pt x="338" y="0"/>
                    <a:pt x="302" y="0"/>
                    <a:pt x="302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3" name="Google Shape;6843;p80"/>
            <p:cNvSpPr/>
            <p:nvPr/>
          </p:nvSpPr>
          <p:spPr>
            <a:xfrm>
              <a:off x="7244884" y="4008936"/>
              <a:ext cx="902050" cy="387680"/>
            </a:xfrm>
            <a:custGeom>
              <a:avLst/>
              <a:gdLst/>
              <a:ahLst/>
              <a:cxnLst/>
              <a:rect l="l" t="t" r="r" b="b"/>
              <a:pathLst>
                <a:path w="10000" h="4298" extrusionOk="0">
                  <a:moveTo>
                    <a:pt x="1" y="1"/>
                  </a:moveTo>
                  <a:cubicBezTo>
                    <a:pt x="37" y="1862"/>
                    <a:pt x="1141" y="3458"/>
                    <a:pt x="2701" y="4297"/>
                  </a:cubicBezTo>
                  <a:lnTo>
                    <a:pt x="7299" y="4297"/>
                  </a:lnTo>
                  <a:cubicBezTo>
                    <a:pt x="8859" y="3458"/>
                    <a:pt x="9917" y="1862"/>
                    <a:pt x="9999" y="1"/>
                  </a:cubicBezTo>
                  <a:close/>
                </a:path>
              </a:pathLst>
            </a:custGeom>
            <a:solidFill>
              <a:srgbClr val="FE6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4" name="Google Shape;6844;p80"/>
            <p:cNvSpPr/>
            <p:nvPr/>
          </p:nvSpPr>
          <p:spPr>
            <a:xfrm>
              <a:off x="7244884" y="4008936"/>
              <a:ext cx="902050" cy="75768"/>
            </a:xfrm>
            <a:custGeom>
              <a:avLst/>
              <a:gdLst/>
              <a:ahLst/>
              <a:cxnLst/>
              <a:rect l="l" t="t" r="r" b="b"/>
              <a:pathLst>
                <a:path w="10000" h="840" extrusionOk="0">
                  <a:moveTo>
                    <a:pt x="1" y="1"/>
                  </a:moveTo>
                  <a:cubicBezTo>
                    <a:pt x="1" y="265"/>
                    <a:pt x="37" y="566"/>
                    <a:pt x="74" y="840"/>
                  </a:cubicBezTo>
                  <a:lnTo>
                    <a:pt x="9917" y="840"/>
                  </a:lnTo>
                  <a:cubicBezTo>
                    <a:pt x="9963" y="566"/>
                    <a:pt x="9999" y="302"/>
                    <a:pt x="9999" y="1"/>
                  </a:cubicBezTo>
                  <a:close/>
                </a:path>
              </a:pathLst>
            </a:custGeom>
            <a:solidFill>
              <a:srgbClr val="FA84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5" name="Google Shape;6845;p80"/>
            <p:cNvSpPr/>
            <p:nvPr/>
          </p:nvSpPr>
          <p:spPr>
            <a:xfrm>
              <a:off x="7272037" y="4146406"/>
              <a:ext cx="846935" cy="250215"/>
            </a:xfrm>
            <a:custGeom>
              <a:avLst/>
              <a:gdLst/>
              <a:ahLst/>
              <a:cxnLst/>
              <a:rect l="l" t="t" r="r" b="b"/>
              <a:pathLst>
                <a:path w="9389" h="2774" extrusionOk="0">
                  <a:moveTo>
                    <a:pt x="1" y="0"/>
                  </a:moveTo>
                  <a:cubicBezTo>
                    <a:pt x="420" y="1177"/>
                    <a:pt x="1260" y="2162"/>
                    <a:pt x="2364" y="2773"/>
                  </a:cubicBezTo>
                  <a:lnTo>
                    <a:pt x="6998" y="2773"/>
                  </a:lnTo>
                  <a:cubicBezTo>
                    <a:pt x="8138" y="2162"/>
                    <a:pt x="8978" y="1177"/>
                    <a:pt x="9388" y="0"/>
                  </a:cubicBezTo>
                  <a:close/>
                </a:path>
              </a:pathLst>
            </a:custGeom>
            <a:solidFill>
              <a:srgbClr val="449B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846" name="Google Shape;6846;p80"/>
          <p:cNvGrpSpPr/>
          <p:nvPr/>
        </p:nvGrpSpPr>
        <p:grpSpPr>
          <a:xfrm>
            <a:off x="1244294" y="1425455"/>
            <a:ext cx="746452" cy="633590"/>
            <a:chOff x="1290398" y="1586820"/>
            <a:chExt cx="746452" cy="633590"/>
          </a:xfrm>
        </p:grpSpPr>
        <p:sp>
          <p:nvSpPr>
            <p:cNvPr id="6847" name="Google Shape;6847;p80"/>
            <p:cNvSpPr/>
            <p:nvPr/>
          </p:nvSpPr>
          <p:spPr>
            <a:xfrm>
              <a:off x="1636388" y="1586820"/>
              <a:ext cx="383653" cy="194812"/>
            </a:xfrm>
            <a:custGeom>
              <a:avLst/>
              <a:gdLst/>
              <a:ahLst/>
              <a:cxnLst/>
              <a:rect l="l" t="t" r="r" b="b"/>
              <a:pathLst>
                <a:path w="12271" h="6231" extrusionOk="0">
                  <a:moveTo>
                    <a:pt x="10865" y="0"/>
                  </a:moveTo>
                  <a:lnTo>
                    <a:pt x="0" y="5364"/>
                  </a:lnTo>
                  <a:lnTo>
                    <a:pt x="2655" y="6231"/>
                  </a:lnTo>
                  <a:lnTo>
                    <a:pt x="12270" y="1487"/>
                  </a:lnTo>
                  <a:lnTo>
                    <a:pt x="10865" y="0"/>
                  </a:lnTo>
                  <a:close/>
                </a:path>
              </a:pathLst>
            </a:custGeom>
            <a:solidFill>
              <a:srgbClr val="F3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8" name="Google Shape;6848;p80"/>
            <p:cNvSpPr/>
            <p:nvPr/>
          </p:nvSpPr>
          <p:spPr>
            <a:xfrm>
              <a:off x="1309502" y="1603359"/>
              <a:ext cx="383934" cy="191404"/>
            </a:xfrm>
            <a:custGeom>
              <a:avLst/>
              <a:gdLst/>
              <a:ahLst/>
              <a:cxnLst/>
              <a:rect l="l" t="t" r="r" b="b"/>
              <a:pathLst>
                <a:path w="12280" h="6122" extrusionOk="0">
                  <a:moveTo>
                    <a:pt x="2427" y="0"/>
                  </a:moveTo>
                  <a:lnTo>
                    <a:pt x="1" y="1104"/>
                  </a:lnTo>
                  <a:lnTo>
                    <a:pt x="10720" y="6121"/>
                  </a:lnTo>
                  <a:lnTo>
                    <a:pt x="12280" y="5437"/>
                  </a:lnTo>
                  <a:lnTo>
                    <a:pt x="2427" y="0"/>
                  </a:lnTo>
                  <a:close/>
                </a:path>
              </a:pathLst>
            </a:custGeom>
            <a:solidFill>
              <a:srgbClr val="F3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9" name="Google Shape;6849;p80"/>
            <p:cNvSpPr/>
            <p:nvPr/>
          </p:nvSpPr>
          <p:spPr>
            <a:xfrm>
              <a:off x="1290398" y="1623588"/>
              <a:ext cx="746452" cy="596786"/>
            </a:xfrm>
            <a:custGeom>
              <a:avLst/>
              <a:gdLst/>
              <a:ahLst/>
              <a:cxnLst/>
              <a:rect l="l" t="t" r="r" b="b"/>
              <a:pathLst>
                <a:path w="23875" h="19088" extrusionOk="0">
                  <a:moveTo>
                    <a:pt x="602" y="0"/>
                  </a:moveTo>
                  <a:cubicBezTo>
                    <a:pt x="286" y="0"/>
                    <a:pt x="0" y="266"/>
                    <a:pt x="0" y="612"/>
                  </a:cubicBezTo>
                  <a:lnTo>
                    <a:pt x="302" y="14561"/>
                  </a:lnTo>
                  <a:cubicBezTo>
                    <a:pt x="302" y="14789"/>
                    <a:pt x="457" y="14980"/>
                    <a:pt x="685" y="15090"/>
                  </a:cubicBezTo>
                  <a:lnTo>
                    <a:pt x="9962" y="18593"/>
                  </a:lnTo>
                  <a:cubicBezTo>
                    <a:pt x="9962" y="18593"/>
                    <a:pt x="10670" y="19087"/>
                    <a:pt x="11681" y="19087"/>
                  </a:cubicBezTo>
                  <a:cubicBezTo>
                    <a:pt x="11716" y="19087"/>
                    <a:pt x="11751" y="19087"/>
                    <a:pt x="11787" y="19085"/>
                  </a:cubicBezTo>
                  <a:cubicBezTo>
                    <a:pt x="11822" y="19087"/>
                    <a:pt x="11857" y="19087"/>
                    <a:pt x="11892" y="19087"/>
                  </a:cubicBezTo>
                  <a:cubicBezTo>
                    <a:pt x="12895" y="19087"/>
                    <a:pt x="13612" y="18593"/>
                    <a:pt x="13612" y="18593"/>
                  </a:cubicBezTo>
                  <a:lnTo>
                    <a:pt x="23190" y="15090"/>
                  </a:lnTo>
                  <a:cubicBezTo>
                    <a:pt x="23418" y="14980"/>
                    <a:pt x="23564" y="14789"/>
                    <a:pt x="23564" y="14561"/>
                  </a:cubicBezTo>
                  <a:lnTo>
                    <a:pt x="23875" y="612"/>
                  </a:lnTo>
                  <a:cubicBezTo>
                    <a:pt x="23875" y="266"/>
                    <a:pt x="23589" y="0"/>
                    <a:pt x="23273" y="0"/>
                  </a:cubicBezTo>
                  <a:cubicBezTo>
                    <a:pt x="23207" y="0"/>
                    <a:pt x="23139" y="12"/>
                    <a:pt x="23072" y="37"/>
                  </a:cubicBezTo>
                  <a:lnTo>
                    <a:pt x="13529" y="4070"/>
                  </a:lnTo>
                  <a:lnTo>
                    <a:pt x="10154" y="4070"/>
                  </a:lnTo>
                  <a:lnTo>
                    <a:pt x="803" y="37"/>
                  </a:lnTo>
                  <a:cubicBezTo>
                    <a:pt x="736" y="12"/>
                    <a:pt x="668" y="0"/>
                    <a:pt x="602" y="0"/>
                  </a:cubicBezTo>
                  <a:close/>
                </a:path>
              </a:pathLst>
            </a:custGeom>
            <a:solidFill>
              <a:srgbClr val="FEBF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0" name="Google Shape;6850;p80"/>
            <p:cNvSpPr/>
            <p:nvPr/>
          </p:nvSpPr>
          <p:spPr>
            <a:xfrm>
              <a:off x="1306938" y="1655824"/>
              <a:ext cx="280697" cy="517999"/>
            </a:xfrm>
            <a:custGeom>
              <a:avLst/>
              <a:gdLst/>
              <a:ahLst/>
              <a:cxnLst/>
              <a:rect l="l" t="t" r="r" b="b"/>
              <a:pathLst>
                <a:path w="8978" h="16568" extrusionOk="0">
                  <a:moveTo>
                    <a:pt x="119" y="110"/>
                  </a:moveTo>
                  <a:lnTo>
                    <a:pt x="8895" y="3841"/>
                  </a:lnTo>
                  <a:lnTo>
                    <a:pt x="8749" y="16421"/>
                  </a:lnTo>
                  <a:lnTo>
                    <a:pt x="539" y="13566"/>
                  </a:lnTo>
                  <a:lnTo>
                    <a:pt x="119" y="110"/>
                  </a:lnTo>
                  <a:close/>
                  <a:moveTo>
                    <a:pt x="1" y="1"/>
                  </a:moveTo>
                  <a:lnTo>
                    <a:pt x="457" y="13603"/>
                  </a:lnTo>
                  <a:lnTo>
                    <a:pt x="457" y="13648"/>
                  </a:lnTo>
                  <a:lnTo>
                    <a:pt x="8786" y="16531"/>
                  </a:lnTo>
                  <a:lnTo>
                    <a:pt x="8822" y="16567"/>
                  </a:lnTo>
                  <a:lnTo>
                    <a:pt x="8977" y="379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6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1" name="Google Shape;6851;p80"/>
            <p:cNvSpPr/>
            <p:nvPr/>
          </p:nvSpPr>
          <p:spPr>
            <a:xfrm>
              <a:off x="1605278" y="1750810"/>
              <a:ext cx="106989" cy="469600"/>
            </a:xfrm>
            <a:custGeom>
              <a:avLst/>
              <a:gdLst/>
              <a:ahLst/>
              <a:cxnLst/>
              <a:rect l="l" t="t" r="r" b="b"/>
              <a:pathLst>
                <a:path w="3422" h="15020" extrusionOk="0">
                  <a:moveTo>
                    <a:pt x="1" y="1"/>
                  </a:moveTo>
                  <a:lnTo>
                    <a:pt x="1" y="14597"/>
                  </a:lnTo>
                  <a:cubicBezTo>
                    <a:pt x="251" y="14743"/>
                    <a:pt x="841" y="15019"/>
                    <a:pt x="1582" y="15019"/>
                  </a:cubicBezTo>
                  <a:cubicBezTo>
                    <a:pt x="1626" y="15019"/>
                    <a:pt x="1671" y="15018"/>
                    <a:pt x="1716" y="15016"/>
                  </a:cubicBezTo>
                  <a:cubicBezTo>
                    <a:pt x="1761" y="15018"/>
                    <a:pt x="1805" y="15019"/>
                    <a:pt x="1849" y="15019"/>
                  </a:cubicBezTo>
                  <a:cubicBezTo>
                    <a:pt x="2578" y="15019"/>
                    <a:pt x="3138" y="14745"/>
                    <a:pt x="3422" y="14633"/>
                  </a:cubicBezTo>
                  <a:lnTo>
                    <a:pt x="3422" y="1"/>
                  </a:lnTo>
                  <a:close/>
                </a:path>
              </a:pathLst>
            </a:custGeom>
            <a:solidFill>
              <a:srgbClr val="FE6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2" name="Google Shape;6852;p80"/>
            <p:cNvSpPr/>
            <p:nvPr/>
          </p:nvSpPr>
          <p:spPr>
            <a:xfrm>
              <a:off x="1629259" y="2131036"/>
              <a:ext cx="59341" cy="60779"/>
            </a:xfrm>
            <a:custGeom>
              <a:avLst/>
              <a:gdLst/>
              <a:ahLst/>
              <a:cxnLst/>
              <a:rect l="l" t="t" r="r" b="b"/>
              <a:pathLst>
                <a:path w="1898" h="1944" extrusionOk="0">
                  <a:moveTo>
                    <a:pt x="949" y="0"/>
                  </a:moveTo>
                  <a:cubicBezTo>
                    <a:pt x="411" y="0"/>
                    <a:pt x="0" y="420"/>
                    <a:pt x="0" y="958"/>
                  </a:cubicBezTo>
                  <a:cubicBezTo>
                    <a:pt x="0" y="1487"/>
                    <a:pt x="411" y="1943"/>
                    <a:pt x="949" y="1943"/>
                  </a:cubicBezTo>
                  <a:cubicBezTo>
                    <a:pt x="1478" y="1943"/>
                    <a:pt x="1898" y="1487"/>
                    <a:pt x="1898" y="958"/>
                  </a:cubicBezTo>
                  <a:cubicBezTo>
                    <a:pt x="1898" y="420"/>
                    <a:pt x="1478" y="0"/>
                    <a:pt x="949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3" name="Google Shape;6853;p80"/>
            <p:cNvSpPr/>
            <p:nvPr/>
          </p:nvSpPr>
          <p:spPr>
            <a:xfrm>
              <a:off x="1620693" y="1790174"/>
              <a:ext cx="76193" cy="29702"/>
            </a:xfrm>
            <a:custGeom>
              <a:avLst/>
              <a:gdLst/>
              <a:ahLst/>
              <a:cxnLst/>
              <a:rect l="l" t="t" r="r" b="b"/>
              <a:pathLst>
                <a:path w="2437" h="950" extrusionOk="0">
                  <a:moveTo>
                    <a:pt x="1" y="0"/>
                  </a:moveTo>
                  <a:lnTo>
                    <a:pt x="1" y="949"/>
                  </a:lnTo>
                  <a:lnTo>
                    <a:pt x="2436" y="949"/>
                  </a:lnTo>
                  <a:lnTo>
                    <a:pt x="2436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4" name="Google Shape;6854;p80"/>
            <p:cNvSpPr/>
            <p:nvPr/>
          </p:nvSpPr>
          <p:spPr>
            <a:xfrm>
              <a:off x="1605278" y="1914831"/>
              <a:ext cx="106989" cy="75036"/>
            </a:xfrm>
            <a:custGeom>
              <a:avLst/>
              <a:gdLst/>
              <a:ahLst/>
              <a:cxnLst/>
              <a:rect l="l" t="t" r="r" b="b"/>
              <a:pathLst>
                <a:path w="3422" h="2400" extrusionOk="0">
                  <a:moveTo>
                    <a:pt x="3422" y="0"/>
                  </a:moveTo>
                  <a:lnTo>
                    <a:pt x="1" y="1332"/>
                  </a:lnTo>
                  <a:lnTo>
                    <a:pt x="1" y="2399"/>
                  </a:lnTo>
                  <a:lnTo>
                    <a:pt x="3422" y="1031"/>
                  </a:lnTo>
                  <a:lnTo>
                    <a:pt x="3422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5" name="Google Shape;6855;p80"/>
            <p:cNvSpPr/>
            <p:nvPr/>
          </p:nvSpPr>
          <p:spPr>
            <a:xfrm>
              <a:off x="1605278" y="1974143"/>
              <a:ext cx="106989" cy="76193"/>
            </a:xfrm>
            <a:custGeom>
              <a:avLst/>
              <a:gdLst/>
              <a:ahLst/>
              <a:cxnLst/>
              <a:rect l="l" t="t" r="r" b="b"/>
              <a:pathLst>
                <a:path w="3422" h="2437" extrusionOk="0">
                  <a:moveTo>
                    <a:pt x="3422" y="1"/>
                  </a:moveTo>
                  <a:lnTo>
                    <a:pt x="1" y="1369"/>
                  </a:lnTo>
                  <a:lnTo>
                    <a:pt x="1" y="2436"/>
                  </a:lnTo>
                  <a:lnTo>
                    <a:pt x="3422" y="1068"/>
                  </a:lnTo>
                  <a:lnTo>
                    <a:pt x="3422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6" name="Google Shape;6856;p80"/>
            <p:cNvSpPr/>
            <p:nvPr/>
          </p:nvSpPr>
          <p:spPr>
            <a:xfrm>
              <a:off x="1736221" y="1646131"/>
              <a:ext cx="279259" cy="527691"/>
            </a:xfrm>
            <a:custGeom>
              <a:avLst/>
              <a:gdLst/>
              <a:ahLst/>
              <a:cxnLst/>
              <a:rect l="l" t="t" r="r" b="b"/>
              <a:pathLst>
                <a:path w="8932" h="16878" extrusionOk="0">
                  <a:moveTo>
                    <a:pt x="8849" y="156"/>
                  </a:moveTo>
                  <a:lnTo>
                    <a:pt x="8621" y="13456"/>
                  </a:lnTo>
                  <a:lnTo>
                    <a:pt x="146" y="16731"/>
                  </a:lnTo>
                  <a:lnTo>
                    <a:pt x="73" y="3805"/>
                  </a:lnTo>
                  <a:lnTo>
                    <a:pt x="8849" y="156"/>
                  </a:lnTo>
                  <a:close/>
                  <a:moveTo>
                    <a:pt x="8931" y="1"/>
                  </a:moveTo>
                  <a:lnTo>
                    <a:pt x="0" y="3768"/>
                  </a:lnTo>
                  <a:lnTo>
                    <a:pt x="73" y="16804"/>
                  </a:lnTo>
                  <a:lnTo>
                    <a:pt x="73" y="16877"/>
                  </a:lnTo>
                  <a:lnTo>
                    <a:pt x="8667" y="13539"/>
                  </a:lnTo>
                  <a:lnTo>
                    <a:pt x="8703" y="13539"/>
                  </a:lnTo>
                  <a:lnTo>
                    <a:pt x="8931" y="83"/>
                  </a:lnTo>
                  <a:lnTo>
                    <a:pt x="8931" y="1"/>
                  </a:lnTo>
                  <a:close/>
                </a:path>
              </a:pathLst>
            </a:custGeom>
            <a:solidFill>
              <a:srgbClr val="FE6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857" name="Google Shape;6857;p80"/>
          <p:cNvGrpSpPr/>
          <p:nvPr/>
        </p:nvGrpSpPr>
        <p:grpSpPr>
          <a:xfrm>
            <a:off x="3099057" y="3872025"/>
            <a:ext cx="1389261" cy="600702"/>
            <a:chOff x="2822432" y="3726029"/>
            <a:chExt cx="1389261" cy="600702"/>
          </a:xfrm>
        </p:grpSpPr>
        <p:sp>
          <p:nvSpPr>
            <p:cNvPr id="6858" name="Google Shape;6858;p80"/>
            <p:cNvSpPr/>
            <p:nvPr/>
          </p:nvSpPr>
          <p:spPr>
            <a:xfrm>
              <a:off x="2828595" y="3918500"/>
              <a:ext cx="1383099" cy="408231"/>
            </a:xfrm>
            <a:custGeom>
              <a:avLst/>
              <a:gdLst/>
              <a:ahLst/>
              <a:cxnLst/>
              <a:rect l="l" t="t" r="r" b="b"/>
              <a:pathLst>
                <a:path w="16385" h="4836" extrusionOk="0">
                  <a:moveTo>
                    <a:pt x="8859" y="995"/>
                  </a:moveTo>
                  <a:cubicBezTo>
                    <a:pt x="8895" y="995"/>
                    <a:pt x="8977" y="1032"/>
                    <a:pt x="9014" y="1068"/>
                  </a:cubicBezTo>
                  <a:cubicBezTo>
                    <a:pt x="9050" y="1068"/>
                    <a:pt x="9087" y="1105"/>
                    <a:pt x="9123" y="1105"/>
                  </a:cubicBezTo>
                  <a:lnTo>
                    <a:pt x="9123" y="1141"/>
                  </a:lnTo>
                  <a:lnTo>
                    <a:pt x="9160" y="1187"/>
                  </a:lnTo>
                  <a:lnTo>
                    <a:pt x="9160" y="1223"/>
                  </a:lnTo>
                  <a:cubicBezTo>
                    <a:pt x="9160" y="1223"/>
                    <a:pt x="9123" y="1223"/>
                    <a:pt x="9123" y="1260"/>
                  </a:cubicBezTo>
                  <a:cubicBezTo>
                    <a:pt x="9123" y="1260"/>
                    <a:pt x="9087" y="1296"/>
                    <a:pt x="9050" y="1296"/>
                  </a:cubicBezTo>
                  <a:cubicBezTo>
                    <a:pt x="8932" y="1369"/>
                    <a:pt x="8822" y="1415"/>
                    <a:pt x="8704" y="1451"/>
                  </a:cubicBezTo>
                  <a:cubicBezTo>
                    <a:pt x="8594" y="1488"/>
                    <a:pt x="8476" y="1524"/>
                    <a:pt x="8366" y="1561"/>
                  </a:cubicBezTo>
                  <a:lnTo>
                    <a:pt x="8293" y="1597"/>
                  </a:lnTo>
                  <a:lnTo>
                    <a:pt x="8211" y="1597"/>
                  </a:lnTo>
                  <a:cubicBezTo>
                    <a:pt x="8174" y="1643"/>
                    <a:pt x="8138" y="1643"/>
                    <a:pt x="8101" y="1643"/>
                  </a:cubicBezTo>
                  <a:lnTo>
                    <a:pt x="8065" y="1680"/>
                  </a:lnTo>
                  <a:lnTo>
                    <a:pt x="8019" y="1680"/>
                  </a:lnTo>
                  <a:cubicBezTo>
                    <a:pt x="7682" y="1789"/>
                    <a:pt x="7381" y="1908"/>
                    <a:pt x="7034" y="2017"/>
                  </a:cubicBezTo>
                  <a:lnTo>
                    <a:pt x="6614" y="2136"/>
                  </a:lnTo>
                  <a:cubicBezTo>
                    <a:pt x="6843" y="1981"/>
                    <a:pt x="7071" y="1826"/>
                    <a:pt x="7299" y="1716"/>
                  </a:cubicBezTo>
                  <a:cubicBezTo>
                    <a:pt x="7755" y="1451"/>
                    <a:pt x="8293" y="1187"/>
                    <a:pt x="8859" y="995"/>
                  </a:cubicBezTo>
                  <a:close/>
                  <a:moveTo>
                    <a:pt x="13192" y="1"/>
                  </a:moveTo>
                  <a:cubicBezTo>
                    <a:pt x="12927" y="1"/>
                    <a:pt x="12626" y="1"/>
                    <a:pt x="12280" y="47"/>
                  </a:cubicBezTo>
                  <a:cubicBezTo>
                    <a:pt x="11897" y="83"/>
                    <a:pt x="11523" y="120"/>
                    <a:pt x="11103" y="193"/>
                  </a:cubicBezTo>
                  <a:cubicBezTo>
                    <a:pt x="10647" y="275"/>
                    <a:pt x="10227" y="348"/>
                    <a:pt x="9807" y="457"/>
                  </a:cubicBezTo>
                  <a:cubicBezTo>
                    <a:pt x="9470" y="539"/>
                    <a:pt x="9160" y="649"/>
                    <a:pt x="8822" y="767"/>
                  </a:cubicBezTo>
                  <a:cubicBezTo>
                    <a:pt x="8704" y="731"/>
                    <a:pt x="8594" y="731"/>
                    <a:pt x="8476" y="685"/>
                  </a:cubicBezTo>
                  <a:cubicBezTo>
                    <a:pt x="8366" y="685"/>
                    <a:pt x="8247" y="649"/>
                    <a:pt x="8101" y="612"/>
                  </a:cubicBezTo>
                  <a:lnTo>
                    <a:pt x="8065" y="612"/>
                  </a:lnTo>
                  <a:cubicBezTo>
                    <a:pt x="7226" y="457"/>
                    <a:pt x="6240" y="311"/>
                    <a:pt x="5246" y="193"/>
                  </a:cubicBezTo>
                  <a:cubicBezTo>
                    <a:pt x="4826" y="156"/>
                    <a:pt x="4370" y="83"/>
                    <a:pt x="3914" y="83"/>
                  </a:cubicBezTo>
                  <a:lnTo>
                    <a:pt x="3613" y="83"/>
                  </a:lnTo>
                  <a:cubicBezTo>
                    <a:pt x="3312" y="83"/>
                    <a:pt x="3048" y="83"/>
                    <a:pt x="2737" y="120"/>
                  </a:cubicBezTo>
                  <a:cubicBezTo>
                    <a:pt x="2245" y="193"/>
                    <a:pt x="1752" y="311"/>
                    <a:pt x="1332" y="457"/>
                  </a:cubicBezTo>
                  <a:cubicBezTo>
                    <a:pt x="949" y="612"/>
                    <a:pt x="575" y="840"/>
                    <a:pt x="229" y="1105"/>
                  </a:cubicBezTo>
                  <a:cubicBezTo>
                    <a:pt x="229" y="1141"/>
                    <a:pt x="192" y="1141"/>
                    <a:pt x="156" y="1187"/>
                  </a:cubicBezTo>
                  <a:cubicBezTo>
                    <a:pt x="119" y="1223"/>
                    <a:pt x="83" y="1260"/>
                    <a:pt x="37" y="1296"/>
                  </a:cubicBezTo>
                  <a:cubicBezTo>
                    <a:pt x="1" y="1333"/>
                    <a:pt x="1" y="1369"/>
                    <a:pt x="37" y="1415"/>
                  </a:cubicBezTo>
                  <a:cubicBezTo>
                    <a:pt x="37" y="1451"/>
                    <a:pt x="83" y="1451"/>
                    <a:pt x="83" y="1488"/>
                  </a:cubicBezTo>
                  <a:lnTo>
                    <a:pt x="119" y="1488"/>
                  </a:lnTo>
                  <a:lnTo>
                    <a:pt x="156" y="1524"/>
                  </a:lnTo>
                  <a:lnTo>
                    <a:pt x="192" y="1524"/>
                  </a:lnTo>
                  <a:cubicBezTo>
                    <a:pt x="192" y="1524"/>
                    <a:pt x="229" y="1561"/>
                    <a:pt x="265" y="1561"/>
                  </a:cubicBezTo>
                  <a:lnTo>
                    <a:pt x="347" y="1561"/>
                  </a:lnTo>
                  <a:lnTo>
                    <a:pt x="539" y="1643"/>
                  </a:lnTo>
                  <a:cubicBezTo>
                    <a:pt x="685" y="1680"/>
                    <a:pt x="840" y="1716"/>
                    <a:pt x="995" y="1753"/>
                  </a:cubicBezTo>
                  <a:cubicBezTo>
                    <a:pt x="1259" y="1826"/>
                    <a:pt x="1561" y="1944"/>
                    <a:pt x="1944" y="2017"/>
                  </a:cubicBezTo>
                  <a:cubicBezTo>
                    <a:pt x="2135" y="2054"/>
                    <a:pt x="2318" y="2136"/>
                    <a:pt x="2546" y="2172"/>
                  </a:cubicBezTo>
                  <a:lnTo>
                    <a:pt x="2591" y="2172"/>
                  </a:lnTo>
                  <a:cubicBezTo>
                    <a:pt x="2965" y="2282"/>
                    <a:pt x="3385" y="2400"/>
                    <a:pt x="3768" y="2473"/>
                  </a:cubicBezTo>
                  <a:cubicBezTo>
                    <a:pt x="3960" y="2555"/>
                    <a:pt x="4142" y="2592"/>
                    <a:pt x="4297" y="2628"/>
                  </a:cubicBezTo>
                  <a:lnTo>
                    <a:pt x="4297" y="2701"/>
                  </a:lnTo>
                  <a:cubicBezTo>
                    <a:pt x="4334" y="2783"/>
                    <a:pt x="4334" y="2856"/>
                    <a:pt x="4416" y="2893"/>
                  </a:cubicBezTo>
                  <a:cubicBezTo>
                    <a:pt x="4416" y="2966"/>
                    <a:pt x="4452" y="3011"/>
                    <a:pt x="4525" y="3048"/>
                  </a:cubicBezTo>
                  <a:cubicBezTo>
                    <a:pt x="4562" y="3084"/>
                    <a:pt x="4644" y="3121"/>
                    <a:pt x="4680" y="3121"/>
                  </a:cubicBezTo>
                  <a:cubicBezTo>
                    <a:pt x="4717" y="3157"/>
                    <a:pt x="4790" y="3157"/>
                    <a:pt x="4826" y="3157"/>
                  </a:cubicBezTo>
                  <a:cubicBezTo>
                    <a:pt x="4909" y="3157"/>
                    <a:pt x="4982" y="3121"/>
                    <a:pt x="5055" y="3121"/>
                  </a:cubicBezTo>
                  <a:cubicBezTo>
                    <a:pt x="5100" y="3084"/>
                    <a:pt x="5137" y="3048"/>
                    <a:pt x="5210" y="2966"/>
                  </a:cubicBezTo>
                  <a:cubicBezTo>
                    <a:pt x="5474" y="3084"/>
                    <a:pt x="5784" y="3194"/>
                    <a:pt x="6049" y="3313"/>
                  </a:cubicBezTo>
                  <a:cubicBezTo>
                    <a:pt x="6505" y="3504"/>
                    <a:pt x="6925" y="3650"/>
                    <a:pt x="7381" y="3842"/>
                  </a:cubicBezTo>
                  <a:cubicBezTo>
                    <a:pt x="7755" y="3997"/>
                    <a:pt x="8138" y="4152"/>
                    <a:pt x="8521" y="4298"/>
                  </a:cubicBezTo>
                  <a:cubicBezTo>
                    <a:pt x="8704" y="4380"/>
                    <a:pt x="8895" y="4453"/>
                    <a:pt x="9050" y="4526"/>
                  </a:cubicBezTo>
                  <a:lnTo>
                    <a:pt x="9242" y="4644"/>
                  </a:lnTo>
                  <a:lnTo>
                    <a:pt x="9278" y="4644"/>
                  </a:lnTo>
                  <a:cubicBezTo>
                    <a:pt x="9388" y="4681"/>
                    <a:pt x="9506" y="4717"/>
                    <a:pt x="9579" y="4754"/>
                  </a:cubicBezTo>
                  <a:cubicBezTo>
                    <a:pt x="9616" y="4790"/>
                    <a:pt x="9661" y="4836"/>
                    <a:pt x="9698" y="4836"/>
                  </a:cubicBezTo>
                  <a:cubicBezTo>
                    <a:pt x="9698" y="4836"/>
                    <a:pt x="9734" y="4836"/>
                    <a:pt x="9734" y="4790"/>
                  </a:cubicBezTo>
                  <a:cubicBezTo>
                    <a:pt x="11523" y="3960"/>
                    <a:pt x="13192" y="3048"/>
                    <a:pt x="14788" y="2172"/>
                  </a:cubicBezTo>
                  <a:lnTo>
                    <a:pt x="14944" y="2054"/>
                  </a:lnTo>
                  <a:cubicBezTo>
                    <a:pt x="15135" y="1944"/>
                    <a:pt x="15363" y="1826"/>
                    <a:pt x="15546" y="1716"/>
                  </a:cubicBezTo>
                  <a:cubicBezTo>
                    <a:pt x="15737" y="1643"/>
                    <a:pt x="15892" y="1524"/>
                    <a:pt x="16084" y="1415"/>
                  </a:cubicBezTo>
                  <a:lnTo>
                    <a:pt x="16312" y="1260"/>
                  </a:lnTo>
                  <a:cubicBezTo>
                    <a:pt x="16348" y="1260"/>
                    <a:pt x="16348" y="1223"/>
                    <a:pt x="16385" y="1223"/>
                  </a:cubicBezTo>
                  <a:cubicBezTo>
                    <a:pt x="16385" y="1187"/>
                    <a:pt x="16385" y="1141"/>
                    <a:pt x="16348" y="1141"/>
                  </a:cubicBezTo>
                  <a:cubicBezTo>
                    <a:pt x="16348" y="1105"/>
                    <a:pt x="16312" y="1068"/>
                    <a:pt x="16275" y="1068"/>
                  </a:cubicBezTo>
                  <a:lnTo>
                    <a:pt x="16230" y="1032"/>
                  </a:lnTo>
                  <a:cubicBezTo>
                    <a:pt x="16157" y="913"/>
                    <a:pt x="16002" y="767"/>
                    <a:pt x="15819" y="649"/>
                  </a:cubicBezTo>
                  <a:cubicBezTo>
                    <a:pt x="15701" y="576"/>
                    <a:pt x="15546" y="457"/>
                    <a:pt x="15400" y="384"/>
                  </a:cubicBezTo>
                  <a:cubicBezTo>
                    <a:pt x="15089" y="275"/>
                    <a:pt x="14788" y="156"/>
                    <a:pt x="14369" y="120"/>
                  </a:cubicBezTo>
                  <a:cubicBezTo>
                    <a:pt x="14031" y="47"/>
                    <a:pt x="13612" y="1"/>
                    <a:pt x="13192" y="1"/>
                  </a:cubicBezTo>
                  <a:close/>
                </a:path>
              </a:pathLst>
            </a:custGeom>
            <a:solidFill>
              <a:srgbClr val="FA84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9" name="Google Shape;6859;p80"/>
            <p:cNvSpPr/>
            <p:nvPr/>
          </p:nvSpPr>
          <p:spPr>
            <a:xfrm>
              <a:off x="2835517" y="4008657"/>
              <a:ext cx="413621" cy="125610"/>
            </a:xfrm>
            <a:custGeom>
              <a:avLst/>
              <a:gdLst/>
              <a:ahLst/>
              <a:cxnLst/>
              <a:rect l="l" t="t" r="r" b="b"/>
              <a:pathLst>
                <a:path w="4900" h="1488" extrusionOk="0">
                  <a:moveTo>
                    <a:pt x="110" y="0"/>
                  </a:moveTo>
                  <a:cubicBezTo>
                    <a:pt x="74" y="0"/>
                    <a:pt x="37" y="37"/>
                    <a:pt x="37" y="73"/>
                  </a:cubicBezTo>
                  <a:cubicBezTo>
                    <a:pt x="1" y="155"/>
                    <a:pt x="37" y="192"/>
                    <a:pt x="110" y="192"/>
                  </a:cubicBezTo>
                  <a:cubicBezTo>
                    <a:pt x="1141" y="383"/>
                    <a:pt x="2163" y="493"/>
                    <a:pt x="3194" y="803"/>
                  </a:cubicBezTo>
                  <a:lnTo>
                    <a:pt x="3230" y="803"/>
                  </a:lnTo>
                  <a:cubicBezTo>
                    <a:pt x="3458" y="876"/>
                    <a:pt x="3686" y="949"/>
                    <a:pt x="3914" y="1031"/>
                  </a:cubicBezTo>
                  <a:cubicBezTo>
                    <a:pt x="4179" y="1141"/>
                    <a:pt x="4407" y="1259"/>
                    <a:pt x="4635" y="1369"/>
                  </a:cubicBezTo>
                  <a:cubicBezTo>
                    <a:pt x="4635" y="1405"/>
                    <a:pt x="4671" y="1405"/>
                    <a:pt x="4708" y="1405"/>
                  </a:cubicBezTo>
                  <a:cubicBezTo>
                    <a:pt x="4708" y="1442"/>
                    <a:pt x="4744" y="1442"/>
                    <a:pt x="4790" y="1487"/>
                  </a:cubicBezTo>
                  <a:lnTo>
                    <a:pt x="4827" y="1487"/>
                  </a:lnTo>
                  <a:cubicBezTo>
                    <a:pt x="4827" y="1442"/>
                    <a:pt x="4863" y="1442"/>
                    <a:pt x="4863" y="1442"/>
                  </a:cubicBezTo>
                  <a:cubicBezTo>
                    <a:pt x="4900" y="1369"/>
                    <a:pt x="4900" y="1296"/>
                    <a:pt x="4863" y="1296"/>
                  </a:cubicBezTo>
                  <a:cubicBezTo>
                    <a:pt x="4516" y="1068"/>
                    <a:pt x="4142" y="876"/>
                    <a:pt x="3759" y="758"/>
                  </a:cubicBezTo>
                  <a:cubicBezTo>
                    <a:pt x="3376" y="612"/>
                    <a:pt x="2966" y="493"/>
                    <a:pt x="2582" y="420"/>
                  </a:cubicBezTo>
                  <a:cubicBezTo>
                    <a:pt x="1780" y="228"/>
                    <a:pt x="949" y="119"/>
                    <a:pt x="147" y="0"/>
                  </a:cubicBezTo>
                  <a:close/>
                </a:path>
              </a:pathLst>
            </a:custGeom>
            <a:solidFill>
              <a:srgbClr val="CB7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0" name="Google Shape;6860;p80"/>
            <p:cNvSpPr/>
            <p:nvPr/>
          </p:nvSpPr>
          <p:spPr>
            <a:xfrm>
              <a:off x="3105057" y="4076444"/>
              <a:ext cx="84" cy="8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CB7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1" name="Google Shape;6861;p80"/>
            <p:cNvSpPr/>
            <p:nvPr/>
          </p:nvSpPr>
          <p:spPr>
            <a:xfrm>
              <a:off x="3105057" y="4076444"/>
              <a:ext cx="3208" cy="84"/>
            </a:xfrm>
            <a:custGeom>
              <a:avLst/>
              <a:gdLst/>
              <a:ahLst/>
              <a:cxnLst/>
              <a:rect l="l" t="t" r="r" b="b"/>
              <a:pathLst>
                <a:path w="38" h="1" extrusionOk="0">
                  <a:moveTo>
                    <a:pt x="37" y="0"/>
                  </a:moveTo>
                  <a:lnTo>
                    <a:pt x="3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7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2" name="Google Shape;6862;p80"/>
            <p:cNvSpPr/>
            <p:nvPr/>
          </p:nvSpPr>
          <p:spPr>
            <a:xfrm>
              <a:off x="2844803" y="3992449"/>
              <a:ext cx="349637" cy="93279"/>
            </a:xfrm>
            <a:custGeom>
              <a:avLst/>
              <a:gdLst/>
              <a:ahLst/>
              <a:cxnLst/>
              <a:rect l="l" t="t" r="r" b="b"/>
              <a:pathLst>
                <a:path w="4142" h="1105" extrusionOk="0">
                  <a:moveTo>
                    <a:pt x="912" y="1"/>
                  </a:moveTo>
                  <a:cubicBezTo>
                    <a:pt x="648" y="1"/>
                    <a:pt x="347" y="37"/>
                    <a:pt x="73" y="119"/>
                  </a:cubicBezTo>
                  <a:cubicBezTo>
                    <a:pt x="37" y="119"/>
                    <a:pt x="0" y="192"/>
                    <a:pt x="37" y="229"/>
                  </a:cubicBezTo>
                  <a:cubicBezTo>
                    <a:pt x="37" y="265"/>
                    <a:pt x="73" y="311"/>
                    <a:pt x="73" y="311"/>
                  </a:cubicBezTo>
                  <a:lnTo>
                    <a:pt x="228" y="311"/>
                  </a:lnTo>
                  <a:cubicBezTo>
                    <a:pt x="228" y="265"/>
                    <a:pt x="265" y="265"/>
                    <a:pt x="301" y="265"/>
                  </a:cubicBezTo>
                  <a:cubicBezTo>
                    <a:pt x="301" y="311"/>
                    <a:pt x="347" y="347"/>
                    <a:pt x="383" y="347"/>
                  </a:cubicBezTo>
                  <a:cubicBezTo>
                    <a:pt x="1177" y="420"/>
                    <a:pt x="1980" y="575"/>
                    <a:pt x="2737" y="767"/>
                  </a:cubicBezTo>
                  <a:cubicBezTo>
                    <a:pt x="2773" y="767"/>
                    <a:pt x="2810" y="721"/>
                    <a:pt x="2856" y="685"/>
                  </a:cubicBezTo>
                  <a:cubicBezTo>
                    <a:pt x="2929" y="721"/>
                    <a:pt x="3001" y="721"/>
                    <a:pt x="3084" y="767"/>
                  </a:cubicBezTo>
                  <a:cubicBezTo>
                    <a:pt x="3385" y="840"/>
                    <a:pt x="3686" y="950"/>
                    <a:pt x="3950" y="1105"/>
                  </a:cubicBezTo>
                  <a:cubicBezTo>
                    <a:pt x="4032" y="1105"/>
                    <a:pt x="4105" y="1105"/>
                    <a:pt x="4105" y="1032"/>
                  </a:cubicBezTo>
                  <a:cubicBezTo>
                    <a:pt x="4142" y="995"/>
                    <a:pt x="4105" y="913"/>
                    <a:pt x="4069" y="877"/>
                  </a:cubicBezTo>
                  <a:cubicBezTo>
                    <a:pt x="3458" y="575"/>
                    <a:pt x="2810" y="311"/>
                    <a:pt x="2126" y="156"/>
                  </a:cubicBezTo>
                  <a:cubicBezTo>
                    <a:pt x="1788" y="83"/>
                    <a:pt x="1442" y="1"/>
                    <a:pt x="1104" y="1"/>
                  </a:cubicBezTo>
                  <a:close/>
                </a:path>
              </a:pathLst>
            </a:custGeom>
            <a:solidFill>
              <a:srgbClr val="CB7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3" name="Google Shape;6863;p80"/>
            <p:cNvSpPr/>
            <p:nvPr/>
          </p:nvSpPr>
          <p:spPr>
            <a:xfrm>
              <a:off x="3239870" y="4121101"/>
              <a:ext cx="419699" cy="176427"/>
            </a:xfrm>
            <a:custGeom>
              <a:avLst/>
              <a:gdLst/>
              <a:ahLst/>
              <a:cxnLst/>
              <a:rect l="l" t="t" r="r" b="b"/>
              <a:pathLst>
                <a:path w="4972" h="2090" extrusionOk="0">
                  <a:moveTo>
                    <a:pt x="110" y="0"/>
                  </a:moveTo>
                  <a:cubicBezTo>
                    <a:pt x="37" y="0"/>
                    <a:pt x="0" y="73"/>
                    <a:pt x="0" y="110"/>
                  </a:cubicBezTo>
                  <a:lnTo>
                    <a:pt x="0" y="155"/>
                  </a:lnTo>
                  <a:lnTo>
                    <a:pt x="265" y="155"/>
                  </a:lnTo>
                  <a:cubicBezTo>
                    <a:pt x="529" y="192"/>
                    <a:pt x="794" y="192"/>
                    <a:pt x="1058" y="265"/>
                  </a:cubicBezTo>
                  <a:cubicBezTo>
                    <a:pt x="1405" y="301"/>
                    <a:pt x="1779" y="383"/>
                    <a:pt x="2126" y="529"/>
                  </a:cubicBezTo>
                  <a:cubicBezTo>
                    <a:pt x="2463" y="648"/>
                    <a:pt x="2810" y="757"/>
                    <a:pt x="3111" y="949"/>
                  </a:cubicBezTo>
                  <a:cubicBezTo>
                    <a:pt x="3266" y="1022"/>
                    <a:pt x="3421" y="1104"/>
                    <a:pt x="3531" y="1177"/>
                  </a:cubicBezTo>
                  <a:cubicBezTo>
                    <a:pt x="3604" y="1214"/>
                    <a:pt x="3649" y="1250"/>
                    <a:pt x="3722" y="1296"/>
                  </a:cubicBezTo>
                  <a:cubicBezTo>
                    <a:pt x="4105" y="1524"/>
                    <a:pt x="4443" y="1788"/>
                    <a:pt x="4789" y="2089"/>
                  </a:cubicBezTo>
                  <a:lnTo>
                    <a:pt x="4862" y="2089"/>
                  </a:lnTo>
                  <a:cubicBezTo>
                    <a:pt x="4899" y="2089"/>
                    <a:pt x="4935" y="2053"/>
                    <a:pt x="4935" y="2053"/>
                  </a:cubicBezTo>
                  <a:cubicBezTo>
                    <a:pt x="4972" y="2016"/>
                    <a:pt x="4972" y="1934"/>
                    <a:pt x="4935" y="1898"/>
                  </a:cubicBezTo>
                  <a:cubicBezTo>
                    <a:pt x="4333" y="1369"/>
                    <a:pt x="3649" y="949"/>
                    <a:pt x="2919" y="611"/>
                  </a:cubicBezTo>
                  <a:cubicBezTo>
                    <a:pt x="2545" y="456"/>
                    <a:pt x="2162" y="301"/>
                    <a:pt x="1779" y="192"/>
                  </a:cubicBezTo>
                  <a:cubicBezTo>
                    <a:pt x="1405" y="110"/>
                    <a:pt x="1022" y="37"/>
                    <a:pt x="602" y="0"/>
                  </a:cubicBezTo>
                  <a:close/>
                </a:path>
              </a:pathLst>
            </a:custGeom>
            <a:solidFill>
              <a:srgbClr val="CB7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4" name="Google Shape;6864;p80"/>
            <p:cNvSpPr/>
            <p:nvPr/>
          </p:nvSpPr>
          <p:spPr>
            <a:xfrm>
              <a:off x="3550943" y="4226623"/>
              <a:ext cx="3208" cy="3883"/>
            </a:xfrm>
            <a:custGeom>
              <a:avLst/>
              <a:gdLst/>
              <a:ahLst/>
              <a:cxnLst/>
              <a:rect l="l" t="t" r="r" b="b"/>
              <a:pathLst>
                <a:path w="38" h="46" extrusionOk="0">
                  <a:moveTo>
                    <a:pt x="37" y="46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CB7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5" name="Google Shape;6865;p80"/>
            <p:cNvSpPr/>
            <p:nvPr/>
          </p:nvSpPr>
          <p:spPr>
            <a:xfrm>
              <a:off x="3554067" y="4230421"/>
              <a:ext cx="84" cy="8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CB7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6" name="Google Shape;6866;p80"/>
            <p:cNvSpPr/>
            <p:nvPr/>
          </p:nvSpPr>
          <p:spPr>
            <a:xfrm>
              <a:off x="3640234" y="4002489"/>
              <a:ext cx="516900" cy="295047"/>
            </a:xfrm>
            <a:custGeom>
              <a:avLst/>
              <a:gdLst/>
              <a:ahLst/>
              <a:cxnLst/>
              <a:rect l="l" t="t" r="r" b="b"/>
              <a:pathLst>
                <a:path w="6542" h="3614" extrusionOk="0">
                  <a:moveTo>
                    <a:pt x="6387" y="1"/>
                  </a:moveTo>
                  <a:cubicBezTo>
                    <a:pt x="6086" y="192"/>
                    <a:pt x="5785" y="384"/>
                    <a:pt x="5474" y="539"/>
                  </a:cubicBezTo>
                  <a:cubicBezTo>
                    <a:pt x="5210" y="721"/>
                    <a:pt x="4909" y="913"/>
                    <a:pt x="4608" y="1068"/>
                  </a:cubicBezTo>
                  <a:cubicBezTo>
                    <a:pt x="4033" y="1406"/>
                    <a:pt x="3422" y="1752"/>
                    <a:pt x="2820" y="2090"/>
                  </a:cubicBezTo>
                  <a:lnTo>
                    <a:pt x="2856" y="2053"/>
                  </a:lnTo>
                  <a:lnTo>
                    <a:pt x="2856" y="2053"/>
                  </a:lnTo>
                  <a:cubicBezTo>
                    <a:pt x="1944" y="2546"/>
                    <a:pt x="1032" y="3002"/>
                    <a:pt x="83" y="3385"/>
                  </a:cubicBezTo>
                  <a:cubicBezTo>
                    <a:pt x="46" y="3422"/>
                    <a:pt x="1" y="3504"/>
                    <a:pt x="46" y="3540"/>
                  </a:cubicBezTo>
                  <a:cubicBezTo>
                    <a:pt x="46" y="3577"/>
                    <a:pt x="83" y="3613"/>
                    <a:pt x="119" y="3613"/>
                  </a:cubicBezTo>
                  <a:cubicBezTo>
                    <a:pt x="1141" y="3048"/>
                    <a:pt x="2136" y="2509"/>
                    <a:pt x="3157" y="1944"/>
                  </a:cubicBezTo>
                  <a:cubicBezTo>
                    <a:pt x="4298" y="1333"/>
                    <a:pt x="5401" y="721"/>
                    <a:pt x="6542" y="83"/>
                  </a:cubicBezTo>
                  <a:lnTo>
                    <a:pt x="6542" y="37"/>
                  </a:lnTo>
                  <a:cubicBezTo>
                    <a:pt x="6505" y="1"/>
                    <a:pt x="6505" y="1"/>
                    <a:pt x="6469" y="1"/>
                  </a:cubicBezTo>
                  <a:close/>
                </a:path>
              </a:pathLst>
            </a:custGeom>
            <a:solidFill>
              <a:srgbClr val="CB7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7" name="Google Shape;6867;p80"/>
            <p:cNvSpPr/>
            <p:nvPr/>
          </p:nvSpPr>
          <p:spPr>
            <a:xfrm>
              <a:off x="3312974" y="4014820"/>
              <a:ext cx="805633" cy="264725"/>
            </a:xfrm>
            <a:custGeom>
              <a:avLst/>
              <a:gdLst/>
              <a:ahLst/>
              <a:cxnLst/>
              <a:rect l="l" t="t" r="r" b="b"/>
              <a:pathLst>
                <a:path w="9544" h="3136" extrusionOk="0">
                  <a:moveTo>
                    <a:pt x="9434" y="0"/>
                  </a:moveTo>
                  <a:cubicBezTo>
                    <a:pt x="9397" y="0"/>
                    <a:pt x="9351" y="0"/>
                    <a:pt x="9351" y="46"/>
                  </a:cubicBezTo>
                  <a:cubicBezTo>
                    <a:pt x="8786" y="420"/>
                    <a:pt x="8211" y="803"/>
                    <a:pt x="7609" y="1104"/>
                  </a:cubicBezTo>
                  <a:cubicBezTo>
                    <a:pt x="7417" y="1223"/>
                    <a:pt x="7226" y="1296"/>
                    <a:pt x="7034" y="1369"/>
                  </a:cubicBezTo>
                  <a:cubicBezTo>
                    <a:pt x="6770" y="1487"/>
                    <a:pt x="6469" y="1597"/>
                    <a:pt x="6159" y="1752"/>
                  </a:cubicBezTo>
                  <a:cubicBezTo>
                    <a:pt x="6122" y="1752"/>
                    <a:pt x="6122" y="1788"/>
                    <a:pt x="6086" y="1788"/>
                  </a:cubicBezTo>
                  <a:cubicBezTo>
                    <a:pt x="5821" y="1907"/>
                    <a:pt x="5556" y="2053"/>
                    <a:pt x="5292" y="2172"/>
                  </a:cubicBezTo>
                  <a:cubicBezTo>
                    <a:pt x="5100" y="2244"/>
                    <a:pt x="4945" y="2363"/>
                    <a:pt x="4790" y="2436"/>
                  </a:cubicBezTo>
                  <a:cubicBezTo>
                    <a:pt x="4644" y="2509"/>
                    <a:pt x="4489" y="2591"/>
                    <a:pt x="4334" y="2664"/>
                  </a:cubicBezTo>
                  <a:cubicBezTo>
                    <a:pt x="4261" y="2737"/>
                    <a:pt x="4152" y="2783"/>
                    <a:pt x="4069" y="2819"/>
                  </a:cubicBezTo>
                  <a:lnTo>
                    <a:pt x="3960" y="2819"/>
                  </a:lnTo>
                  <a:cubicBezTo>
                    <a:pt x="3613" y="2281"/>
                    <a:pt x="3048" y="1943"/>
                    <a:pt x="2473" y="1715"/>
                  </a:cubicBezTo>
                  <a:cubicBezTo>
                    <a:pt x="2172" y="1560"/>
                    <a:pt x="1871" y="1487"/>
                    <a:pt x="1524" y="1414"/>
                  </a:cubicBezTo>
                  <a:cubicBezTo>
                    <a:pt x="1223" y="1332"/>
                    <a:pt x="876" y="1259"/>
                    <a:pt x="575" y="1223"/>
                  </a:cubicBezTo>
                  <a:cubicBezTo>
                    <a:pt x="420" y="1223"/>
                    <a:pt x="274" y="1223"/>
                    <a:pt x="119" y="1186"/>
                  </a:cubicBezTo>
                  <a:cubicBezTo>
                    <a:pt x="83" y="1186"/>
                    <a:pt x="1" y="1223"/>
                    <a:pt x="1" y="1296"/>
                  </a:cubicBezTo>
                  <a:cubicBezTo>
                    <a:pt x="1" y="1332"/>
                    <a:pt x="46" y="1414"/>
                    <a:pt x="83" y="1414"/>
                  </a:cubicBezTo>
                  <a:cubicBezTo>
                    <a:pt x="119" y="1451"/>
                    <a:pt x="156" y="1487"/>
                    <a:pt x="229" y="1524"/>
                  </a:cubicBezTo>
                  <a:cubicBezTo>
                    <a:pt x="539" y="1560"/>
                    <a:pt x="876" y="1642"/>
                    <a:pt x="1187" y="1752"/>
                  </a:cubicBezTo>
                  <a:cubicBezTo>
                    <a:pt x="1260" y="1752"/>
                    <a:pt x="1369" y="1788"/>
                    <a:pt x="1451" y="1788"/>
                  </a:cubicBezTo>
                  <a:cubicBezTo>
                    <a:pt x="1597" y="1825"/>
                    <a:pt x="1752" y="1825"/>
                    <a:pt x="1907" y="1870"/>
                  </a:cubicBezTo>
                  <a:cubicBezTo>
                    <a:pt x="1944" y="1907"/>
                    <a:pt x="1980" y="1907"/>
                    <a:pt x="2017" y="1907"/>
                  </a:cubicBezTo>
                  <a:cubicBezTo>
                    <a:pt x="2099" y="1943"/>
                    <a:pt x="2172" y="1980"/>
                    <a:pt x="2281" y="2016"/>
                  </a:cubicBezTo>
                  <a:cubicBezTo>
                    <a:pt x="2400" y="2099"/>
                    <a:pt x="2473" y="2135"/>
                    <a:pt x="2592" y="2208"/>
                  </a:cubicBezTo>
                  <a:cubicBezTo>
                    <a:pt x="2592" y="2208"/>
                    <a:pt x="2628" y="2244"/>
                    <a:pt x="2665" y="2281"/>
                  </a:cubicBezTo>
                  <a:cubicBezTo>
                    <a:pt x="2783" y="2327"/>
                    <a:pt x="2856" y="2363"/>
                    <a:pt x="2966" y="2436"/>
                  </a:cubicBezTo>
                  <a:lnTo>
                    <a:pt x="3011" y="2473"/>
                  </a:lnTo>
                  <a:cubicBezTo>
                    <a:pt x="3084" y="2509"/>
                    <a:pt x="3157" y="2591"/>
                    <a:pt x="3239" y="2664"/>
                  </a:cubicBezTo>
                  <a:cubicBezTo>
                    <a:pt x="3349" y="2783"/>
                    <a:pt x="3504" y="2929"/>
                    <a:pt x="3695" y="3011"/>
                  </a:cubicBezTo>
                  <a:cubicBezTo>
                    <a:pt x="3732" y="3011"/>
                    <a:pt x="3805" y="3047"/>
                    <a:pt x="3841" y="3047"/>
                  </a:cubicBezTo>
                  <a:lnTo>
                    <a:pt x="3923" y="3047"/>
                  </a:lnTo>
                  <a:lnTo>
                    <a:pt x="3923" y="3084"/>
                  </a:lnTo>
                  <a:cubicBezTo>
                    <a:pt x="3923" y="3110"/>
                    <a:pt x="3960" y="3135"/>
                    <a:pt x="4007" y="3135"/>
                  </a:cubicBezTo>
                  <a:cubicBezTo>
                    <a:pt x="4027" y="3135"/>
                    <a:pt x="4048" y="3131"/>
                    <a:pt x="4069" y="3120"/>
                  </a:cubicBezTo>
                  <a:cubicBezTo>
                    <a:pt x="4334" y="3011"/>
                    <a:pt x="4608" y="2929"/>
                    <a:pt x="4872" y="2819"/>
                  </a:cubicBezTo>
                  <a:cubicBezTo>
                    <a:pt x="5018" y="2783"/>
                    <a:pt x="5137" y="2701"/>
                    <a:pt x="5246" y="2664"/>
                  </a:cubicBezTo>
                  <a:cubicBezTo>
                    <a:pt x="5401" y="2591"/>
                    <a:pt x="5593" y="2473"/>
                    <a:pt x="5748" y="2400"/>
                  </a:cubicBezTo>
                  <a:lnTo>
                    <a:pt x="5748" y="2327"/>
                  </a:lnTo>
                  <a:cubicBezTo>
                    <a:pt x="5930" y="2244"/>
                    <a:pt x="6159" y="2135"/>
                    <a:pt x="6350" y="2053"/>
                  </a:cubicBezTo>
                  <a:cubicBezTo>
                    <a:pt x="6578" y="1943"/>
                    <a:pt x="6806" y="1825"/>
                    <a:pt x="7034" y="1679"/>
                  </a:cubicBezTo>
                  <a:cubicBezTo>
                    <a:pt x="7573" y="1369"/>
                    <a:pt x="8138" y="1104"/>
                    <a:pt x="8667" y="803"/>
                  </a:cubicBezTo>
                  <a:cubicBezTo>
                    <a:pt x="8859" y="685"/>
                    <a:pt x="9014" y="575"/>
                    <a:pt x="9206" y="420"/>
                  </a:cubicBezTo>
                  <a:cubicBezTo>
                    <a:pt x="9278" y="347"/>
                    <a:pt x="9397" y="274"/>
                    <a:pt x="9470" y="192"/>
                  </a:cubicBezTo>
                  <a:cubicBezTo>
                    <a:pt x="9507" y="155"/>
                    <a:pt x="9543" y="119"/>
                    <a:pt x="9507" y="46"/>
                  </a:cubicBezTo>
                  <a:cubicBezTo>
                    <a:pt x="9470" y="0"/>
                    <a:pt x="9434" y="0"/>
                    <a:pt x="9434" y="0"/>
                  </a:cubicBezTo>
                  <a:close/>
                </a:path>
              </a:pathLst>
            </a:custGeom>
            <a:solidFill>
              <a:srgbClr val="CB7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8" name="Google Shape;6868;p80"/>
            <p:cNvSpPr/>
            <p:nvPr/>
          </p:nvSpPr>
          <p:spPr>
            <a:xfrm>
              <a:off x="3762743" y="4188044"/>
              <a:ext cx="63985" cy="42461"/>
            </a:xfrm>
            <a:custGeom>
              <a:avLst/>
              <a:gdLst/>
              <a:ahLst/>
              <a:cxnLst/>
              <a:rect l="l" t="t" r="r" b="b"/>
              <a:pathLst>
                <a:path w="758" h="503" extrusionOk="0">
                  <a:moveTo>
                    <a:pt x="648" y="1"/>
                  </a:moveTo>
                  <a:lnTo>
                    <a:pt x="566" y="47"/>
                  </a:lnTo>
                  <a:cubicBezTo>
                    <a:pt x="493" y="83"/>
                    <a:pt x="420" y="120"/>
                    <a:pt x="338" y="156"/>
                  </a:cubicBezTo>
                  <a:cubicBezTo>
                    <a:pt x="301" y="156"/>
                    <a:pt x="301" y="192"/>
                    <a:pt x="265" y="229"/>
                  </a:cubicBezTo>
                  <a:cubicBezTo>
                    <a:pt x="228" y="275"/>
                    <a:pt x="146" y="275"/>
                    <a:pt x="73" y="311"/>
                  </a:cubicBezTo>
                  <a:cubicBezTo>
                    <a:pt x="37" y="348"/>
                    <a:pt x="0" y="384"/>
                    <a:pt x="37" y="457"/>
                  </a:cubicBezTo>
                  <a:cubicBezTo>
                    <a:pt x="37" y="503"/>
                    <a:pt x="73" y="503"/>
                    <a:pt x="110" y="503"/>
                  </a:cubicBezTo>
                  <a:cubicBezTo>
                    <a:pt x="301" y="384"/>
                    <a:pt x="529" y="275"/>
                    <a:pt x="721" y="156"/>
                  </a:cubicBezTo>
                  <a:cubicBezTo>
                    <a:pt x="758" y="156"/>
                    <a:pt x="758" y="120"/>
                    <a:pt x="721" y="83"/>
                  </a:cubicBezTo>
                  <a:cubicBezTo>
                    <a:pt x="721" y="47"/>
                    <a:pt x="685" y="1"/>
                    <a:pt x="648" y="1"/>
                  </a:cubicBezTo>
                  <a:close/>
                </a:path>
              </a:pathLst>
            </a:custGeom>
            <a:solidFill>
              <a:srgbClr val="CB7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9" name="Google Shape;6869;p80"/>
            <p:cNvSpPr/>
            <p:nvPr/>
          </p:nvSpPr>
          <p:spPr>
            <a:xfrm>
              <a:off x="3852056" y="3999372"/>
              <a:ext cx="305067" cy="160304"/>
            </a:xfrm>
            <a:custGeom>
              <a:avLst/>
              <a:gdLst/>
              <a:ahLst/>
              <a:cxnLst/>
              <a:rect l="l" t="t" r="r" b="b"/>
              <a:pathLst>
                <a:path w="3614" h="1899" extrusionOk="0">
                  <a:moveTo>
                    <a:pt x="3385" y="1"/>
                  </a:moveTo>
                  <a:cubicBezTo>
                    <a:pt x="3349" y="37"/>
                    <a:pt x="3349" y="37"/>
                    <a:pt x="3312" y="74"/>
                  </a:cubicBezTo>
                  <a:cubicBezTo>
                    <a:pt x="3294" y="56"/>
                    <a:pt x="3276" y="46"/>
                    <a:pt x="3256" y="46"/>
                  </a:cubicBezTo>
                  <a:cubicBezTo>
                    <a:pt x="3237" y="46"/>
                    <a:pt x="3216" y="56"/>
                    <a:pt x="3194" y="74"/>
                  </a:cubicBezTo>
                  <a:cubicBezTo>
                    <a:pt x="3084" y="110"/>
                    <a:pt x="3011" y="183"/>
                    <a:pt x="2892" y="265"/>
                  </a:cubicBezTo>
                  <a:cubicBezTo>
                    <a:pt x="2892" y="229"/>
                    <a:pt x="2856" y="229"/>
                    <a:pt x="2820" y="229"/>
                  </a:cubicBezTo>
                  <a:cubicBezTo>
                    <a:pt x="2473" y="338"/>
                    <a:pt x="2135" y="530"/>
                    <a:pt x="1825" y="758"/>
                  </a:cubicBezTo>
                  <a:cubicBezTo>
                    <a:pt x="1597" y="831"/>
                    <a:pt x="1369" y="950"/>
                    <a:pt x="1187" y="1059"/>
                  </a:cubicBezTo>
                  <a:lnTo>
                    <a:pt x="1141" y="1096"/>
                  </a:lnTo>
                  <a:cubicBezTo>
                    <a:pt x="767" y="1287"/>
                    <a:pt x="384" y="1479"/>
                    <a:pt x="46" y="1707"/>
                  </a:cubicBezTo>
                  <a:cubicBezTo>
                    <a:pt x="1" y="1707"/>
                    <a:pt x="1" y="1780"/>
                    <a:pt x="1" y="1825"/>
                  </a:cubicBezTo>
                  <a:lnTo>
                    <a:pt x="46" y="1862"/>
                  </a:lnTo>
                  <a:cubicBezTo>
                    <a:pt x="83" y="1898"/>
                    <a:pt x="119" y="1898"/>
                    <a:pt x="119" y="1898"/>
                  </a:cubicBezTo>
                  <a:cubicBezTo>
                    <a:pt x="311" y="1862"/>
                    <a:pt x="457" y="1825"/>
                    <a:pt x="612" y="1743"/>
                  </a:cubicBezTo>
                  <a:cubicBezTo>
                    <a:pt x="803" y="1670"/>
                    <a:pt x="958" y="1597"/>
                    <a:pt x="1141" y="1479"/>
                  </a:cubicBezTo>
                  <a:cubicBezTo>
                    <a:pt x="1415" y="1324"/>
                    <a:pt x="1716" y="1141"/>
                    <a:pt x="1980" y="950"/>
                  </a:cubicBezTo>
                  <a:cubicBezTo>
                    <a:pt x="1980" y="950"/>
                    <a:pt x="2017" y="950"/>
                    <a:pt x="2017" y="913"/>
                  </a:cubicBezTo>
                  <a:cubicBezTo>
                    <a:pt x="2245" y="868"/>
                    <a:pt x="2436" y="758"/>
                    <a:pt x="2628" y="639"/>
                  </a:cubicBezTo>
                  <a:lnTo>
                    <a:pt x="2701" y="639"/>
                  </a:lnTo>
                  <a:cubicBezTo>
                    <a:pt x="2737" y="603"/>
                    <a:pt x="2783" y="603"/>
                    <a:pt x="2783" y="603"/>
                  </a:cubicBezTo>
                  <a:cubicBezTo>
                    <a:pt x="2801" y="621"/>
                    <a:pt x="2829" y="630"/>
                    <a:pt x="2856" y="630"/>
                  </a:cubicBezTo>
                  <a:cubicBezTo>
                    <a:pt x="2883" y="630"/>
                    <a:pt x="2911" y="621"/>
                    <a:pt x="2929" y="603"/>
                  </a:cubicBezTo>
                  <a:cubicBezTo>
                    <a:pt x="3121" y="493"/>
                    <a:pt x="3349" y="338"/>
                    <a:pt x="3540" y="183"/>
                  </a:cubicBezTo>
                  <a:cubicBezTo>
                    <a:pt x="3577" y="183"/>
                    <a:pt x="3577" y="147"/>
                    <a:pt x="3577" y="147"/>
                  </a:cubicBezTo>
                  <a:cubicBezTo>
                    <a:pt x="3613" y="110"/>
                    <a:pt x="3577" y="74"/>
                    <a:pt x="3577" y="37"/>
                  </a:cubicBezTo>
                  <a:cubicBezTo>
                    <a:pt x="3577" y="37"/>
                    <a:pt x="3540" y="1"/>
                    <a:pt x="3504" y="1"/>
                  </a:cubicBezTo>
                  <a:close/>
                </a:path>
              </a:pathLst>
            </a:custGeom>
            <a:solidFill>
              <a:srgbClr val="CB7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0" name="Google Shape;6870;p80"/>
            <p:cNvSpPr/>
            <p:nvPr/>
          </p:nvSpPr>
          <p:spPr>
            <a:xfrm>
              <a:off x="2822432" y="3726029"/>
              <a:ext cx="1322322" cy="542957"/>
            </a:xfrm>
            <a:custGeom>
              <a:avLst/>
              <a:gdLst/>
              <a:ahLst/>
              <a:cxnLst/>
              <a:rect l="l" t="t" r="r" b="b"/>
              <a:pathLst>
                <a:path w="15665" h="6432" extrusionOk="0">
                  <a:moveTo>
                    <a:pt x="6122" y="0"/>
                  </a:moveTo>
                  <a:cubicBezTo>
                    <a:pt x="5812" y="0"/>
                    <a:pt x="5511" y="46"/>
                    <a:pt x="5246" y="119"/>
                  </a:cubicBezTo>
                  <a:lnTo>
                    <a:pt x="5173" y="119"/>
                  </a:lnTo>
                  <a:lnTo>
                    <a:pt x="5173" y="155"/>
                  </a:lnTo>
                  <a:lnTo>
                    <a:pt x="4945" y="274"/>
                  </a:lnTo>
                  <a:lnTo>
                    <a:pt x="4899" y="274"/>
                  </a:lnTo>
                  <a:cubicBezTo>
                    <a:pt x="3385" y="1141"/>
                    <a:pt x="1825" y="2016"/>
                    <a:pt x="302" y="2965"/>
                  </a:cubicBezTo>
                  <a:lnTo>
                    <a:pt x="229" y="3047"/>
                  </a:lnTo>
                  <a:lnTo>
                    <a:pt x="37" y="3157"/>
                  </a:lnTo>
                  <a:cubicBezTo>
                    <a:pt x="37" y="3157"/>
                    <a:pt x="1" y="3193"/>
                    <a:pt x="1" y="3239"/>
                  </a:cubicBezTo>
                  <a:cubicBezTo>
                    <a:pt x="1" y="3275"/>
                    <a:pt x="1" y="3275"/>
                    <a:pt x="37" y="3312"/>
                  </a:cubicBezTo>
                  <a:lnTo>
                    <a:pt x="37" y="3348"/>
                  </a:lnTo>
                  <a:cubicBezTo>
                    <a:pt x="74" y="3348"/>
                    <a:pt x="74" y="3385"/>
                    <a:pt x="74" y="3385"/>
                  </a:cubicBezTo>
                  <a:lnTo>
                    <a:pt x="229" y="3385"/>
                  </a:lnTo>
                  <a:cubicBezTo>
                    <a:pt x="530" y="3348"/>
                    <a:pt x="840" y="3312"/>
                    <a:pt x="1141" y="3312"/>
                  </a:cubicBezTo>
                  <a:cubicBezTo>
                    <a:pt x="1369" y="3312"/>
                    <a:pt x="1561" y="3348"/>
                    <a:pt x="1752" y="3348"/>
                  </a:cubicBezTo>
                  <a:cubicBezTo>
                    <a:pt x="1825" y="3348"/>
                    <a:pt x="1862" y="3348"/>
                    <a:pt x="1935" y="3385"/>
                  </a:cubicBezTo>
                  <a:lnTo>
                    <a:pt x="1980" y="3385"/>
                  </a:lnTo>
                  <a:cubicBezTo>
                    <a:pt x="2473" y="3467"/>
                    <a:pt x="2892" y="3576"/>
                    <a:pt x="3303" y="3731"/>
                  </a:cubicBezTo>
                  <a:cubicBezTo>
                    <a:pt x="3723" y="3923"/>
                    <a:pt x="4106" y="4151"/>
                    <a:pt x="4443" y="4416"/>
                  </a:cubicBezTo>
                  <a:cubicBezTo>
                    <a:pt x="4598" y="4525"/>
                    <a:pt x="4717" y="4644"/>
                    <a:pt x="4863" y="4790"/>
                  </a:cubicBezTo>
                  <a:lnTo>
                    <a:pt x="4945" y="4790"/>
                  </a:lnTo>
                  <a:cubicBezTo>
                    <a:pt x="5018" y="4790"/>
                    <a:pt x="5128" y="4790"/>
                    <a:pt x="5210" y="4753"/>
                  </a:cubicBezTo>
                  <a:cubicBezTo>
                    <a:pt x="5356" y="4753"/>
                    <a:pt x="5547" y="4717"/>
                    <a:pt x="5739" y="4717"/>
                  </a:cubicBezTo>
                  <a:lnTo>
                    <a:pt x="5812" y="4717"/>
                  </a:lnTo>
                  <a:cubicBezTo>
                    <a:pt x="6003" y="4753"/>
                    <a:pt x="6195" y="4753"/>
                    <a:pt x="6423" y="4790"/>
                  </a:cubicBezTo>
                  <a:cubicBezTo>
                    <a:pt x="6496" y="4790"/>
                    <a:pt x="6615" y="4835"/>
                    <a:pt x="6724" y="4872"/>
                  </a:cubicBezTo>
                  <a:cubicBezTo>
                    <a:pt x="7144" y="4945"/>
                    <a:pt x="7563" y="5063"/>
                    <a:pt x="7983" y="5246"/>
                  </a:cubicBezTo>
                  <a:cubicBezTo>
                    <a:pt x="8174" y="5328"/>
                    <a:pt x="8320" y="5401"/>
                    <a:pt x="8512" y="5520"/>
                  </a:cubicBezTo>
                  <a:cubicBezTo>
                    <a:pt x="8594" y="5556"/>
                    <a:pt x="8631" y="5556"/>
                    <a:pt x="8704" y="5593"/>
                  </a:cubicBezTo>
                  <a:cubicBezTo>
                    <a:pt x="8777" y="5665"/>
                    <a:pt x="8859" y="5702"/>
                    <a:pt x="8968" y="5748"/>
                  </a:cubicBezTo>
                  <a:cubicBezTo>
                    <a:pt x="9123" y="5857"/>
                    <a:pt x="9315" y="5976"/>
                    <a:pt x="9461" y="6122"/>
                  </a:cubicBezTo>
                  <a:cubicBezTo>
                    <a:pt x="9543" y="6204"/>
                    <a:pt x="9616" y="6240"/>
                    <a:pt x="9652" y="6313"/>
                  </a:cubicBezTo>
                  <a:cubicBezTo>
                    <a:pt x="9689" y="6350"/>
                    <a:pt x="9734" y="6386"/>
                    <a:pt x="9771" y="6432"/>
                  </a:cubicBezTo>
                  <a:lnTo>
                    <a:pt x="9771" y="6386"/>
                  </a:lnTo>
                  <a:cubicBezTo>
                    <a:pt x="10683" y="5894"/>
                    <a:pt x="11632" y="5401"/>
                    <a:pt x="12544" y="4908"/>
                  </a:cubicBezTo>
                  <a:cubicBezTo>
                    <a:pt x="13566" y="4379"/>
                    <a:pt x="14633" y="3804"/>
                    <a:pt x="15664" y="3239"/>
                  </a:cubicBezTo>
                  <a:cubicBezTo>
                    <a:pt x="15582" y="3084"/>
                    <a:pt x="15473" y="2965"/>
                    <a:pt x="15354" y="2819"/>
                  </a:cubicBezTo>
                  <a:cubicBezTo>
                    <a:pt x="15245" y="2701"/>
                    <a:pt x="15126" y="2555"/>
                    <a:pt x="14934" y="2436"/>
                  </a:cubicBezTo>
                  <a:cubicBezTo>
                    <a:pt x="14788" y="2327"/>
                    <a:pt x="14633" y="2208"/>
                    <a:pt x="14442" y="2099"/>
                  </a:cubicBezTo>
                  <a:cubicBezTo>
                    <a:pt x="14296" y="2016"/>
                    <a:pt x="14104" y="1907"/>
                    <a:pt x="13913" y="1788"/>
                  </a:cubicBezTo>
                  <a:cubicBezTo>
                    <a:pt x="13530" y="1642"/>
                    <a:pt x="13155" y="1451"/>
                    <a:pt x="12809" y="1332"/>
                  </a:cubicBezTo>
                  <a:cubicBezTo>
                    <a:pt x="12389" y="1223"/>
                    <a:pt x="12015" y="1141"/>
                    <a:pt x="11596" y="1068"/>
                  </a:cubicBezTo>
                  <a:cubicBezTo>
                    <a:pt x="11367" y="1068"/>
                    <a:pt x="11176" y="1031"/>
                    <a:pt x="10948" y="1031"/>
                  </a:cubicBezTo>
                  <a:cubicBezTo>
                    <a:pt x="10419" y="1031"/>
                    <a:pt x="9880" y="1141"/>
                    <a:pt x="9388" y="1296"/>
                  </a:cubicBezTo>
                  <a:cubicBezTo>
                    <a:pt x="8439" y="502"/>
                    <a:pt x="7226" y="0"/>
                    <a:pt x="6122" y="0"/>
                  </a:cubicBezTo>
                  <a:close/>
                </a:path>
              </a:pathLst>
            </a:custGeom>
            <a:solidFill>
              <a:srgbClr val="CB7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1" name="Google Shape;6871;p80"/>
            <p:cNvSpPr/>
            <p:nvPr/>
          </p:nvSpPr>
          <p:spPr>
            <a:xfrm>
              <a:off x="3650301" y="4252792"/>
              <a:ext cx="35538" cy="19331"/>
            </a:xfrm>
            <a:custGeom>
              <a:avLst/>
              <a:gdLst/>
              <a:ahLst/>
              <a:cxnLst/>
              <a:rect l="l" t="t" r="r" b="b"/>
              <a:pathLst>
                <a:path w="421" h="229" extrusionOk="0">
                  <a:moveTo>
                    <a:pt x="420" y="0"/>
                  </a:moveTo>
                  <a:lnTo>
                    <a:pt x="420" y="0"/>
                  </a:lnTo>
                  <a:cubicBezTo>
                    <a:pt x="265" y="73"/>
                    <a:pt x="156" y="146"/>
                    <a:pt x="0" y="228"/>
                  </a:cubicBezTo>
                  <a:lnTo>
                    <a:pt x="73" y="228"/>
                  </a:lnTo>
                  <a:cubicBezTo>
                    <a:pt x="192" y="146"/>
                    <a:pt x="302" y="73"/>
                    <a:pt x="420" y="0"/>
                  </a:cubicBezTo>
                  <a:close/>
                </a:path>
              </a:pathLst>
            </a:custGeom>
            <a:solidFill>
              <a:srgbClr val="CB7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2" name="Google Shape;6872;p80"/>
            <p:cNvSpPr/>
            <p:nvPr/>
          </p:nvSpPr>
          <p:spPr>
            <a:xfrm>
              <a:off x="2822432" y="3726029"/>
              <a:ext cx="786302" cy="398186"/>
            </a:xfrm>
            <a:custGeom>
              <a:avLst/>
              <a:gdLst/>
              <a:ahLst/>
              <a:cxnLst/>
              <a:rect l="l" t="t" r="r" b="b"/>
              <a:pathLst>
                <a:path w="9315" h="4717" extrusionOk="0">
                  <a:moveTo>
                    <a:pt x="6122" y="0"/>
                  </a:moveTo>
                  <a:cubicBezTo>
                    <a:pt x="5812" y="0"/>
                    <a:pt x="5511" y="46"/>
                    <a:pt x="5246" y="119"/>
                  </a:cubicBezTo>
                  <a:lnTo>
                    <a:pt x="5173" y="119"/>
                  </a:lnTo>
                  <a:lnTo>
                    <a:pt x="5173" y="155"/>
                  </a:lnTo>
                  <a:lnTo>
                    <a:pt x="4945" y="274"/>
                  </a:lnTo>
                  <a:cubicBezTo>
                    <a:pt x="3422" y="1141"/>
                    <a:pt x="1825" y="2016"/>
                    <a:pt x="338" y="2965"/>
                  </a:cubicBezTo>
                  <a:lnTo>
                    <a:pt x="229" y="3047"/>
                  </a:lnTo>
                  <a:lnTo>
                    <a:pt x="37" y="3157"/>
                  </a:lnTo>
                  <a:cubicBezTo>
                    <a:pt x="37" y="3157"/>
                    <a:pt x="1" y="3193"/>
                    <a:pt x="1" y="3239"/>
                  </a:cubicBezTo>
                  <a:cubicBezTo>
                    <a:pt x="1" y="3275"/>
                    <a:pt x="1" y="3275"/>
                    <a:pt x="37" y="3312"/>
                  </a:cubicBezTo>
                  <a:lnTo>
                    <a:pt x="37" y="3348"/>
                  </a:lnTo>
                  <a:cubicBezTo>
                    <a:pt x="74" y="3348"/>
                    <a:pt x="74" y="3385"/>
                    <a:pt x="74" y="3385"/>
                  </a:cubicBezTo>
                  <a:lnTo>
                    <a:pt x="229" y="3385"/>
                  </a:lnTo>
                  <a:cubicBezTo>
                    <a:pt x="530" y="3348"/>
                    <a:pt x="840" y="3312"/>
                    <a:pt x="1141" y="3312"/>
                  </a:cubicBezTo>
                  <a:cubicBezTo>
                    <a:pt x="1369" y="3312"/>
                    <a:pt x="1597" y="3348"/>
                    <a:pt x="1825" y="3348"/>
                  </a:cubicBezTo>
                  <a:cubicBezTo>
                    <a:pt x="1862" y="3348"/>
                    <a:pt x="1898" y="3348"/>
                    <a:pt x="1935" y="3385"/>
                  </a:cubicBezTo>
                  <a:lnTo>
                    <a:pt x="1980" y="3385"/>
                  </a:lnTo>
                  <a:cubicBezTo>
                    <a:pt x="2436" y="3421"/>
                    <a:pt x="2892" y="3576"/>
                    <a:pt x="3303" y="3731"/>
                  </a:cubicBezTo>
                  <a:cubicBezTo>
                    <a:pt x="3723" y="3923"/>
                    <a:pt x="4106" y="4151"/>
                    <a:pt x="4443" y="4416"/>
                  </a:cubicBezTo>
                  <a:cubicBezTo>
                    <a:pt x="4562" y="4489"/>
                    <a:pt x="4671" y="4607"/>
                    <a:pt x="4826" y="4717"/>
                  </a:cubicBezTo>
                  <a:cubicBezTo>
                    <a:pt x="4899" y="4644"/>
                    <a:pt x="4945" y="4562"/>
                    <a:pt x="5055" y="4452"/>
                  </a:cubicBezTo>
                  <a:cubicBezTo>
                    <a:pt x="5401" y="4069"/>
                    <a:pt x="5812" y="3695"/>
                    <a:pt x="6268" y="3348"/>
                  </a:cubicBezTo>
                  <a:cubicBezTo>
                    <a:pt x="6542" y="3120"/>
                    <a:pt x="6843" y="2892"/>
                    <a:pt x="7144" y="2664"/>
                  </a:cubicBezTo>
                  <a:cubicBezTo>
                    <a:pt x="7454" y="2436"/>
                    <a:pt x="7791" y="2208"/>
                    <a:pt x="8092" y="1980"/>
                  </a:cubicBezTo>
                  <a:cubicBezTo>
                    <a:pt x="8512" y="1715"/>
                    <a:pt x="8895" y="1487"/>
                    <a:pt x="9315" y="1259"/>
                  </a:cubicBezTo>
                  <a:cubicBezTo>
                    <a:pt x="8403" y="456"/>
                    <a:pt x="7226" y="0"/>
                    <a:pt x="6122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3" name="Google Shape;6873;p80"/>
            <p:cNvSpPr/>
            <p:nvPr/>
          </p:nvSpPr>
          <p:spPr>
            <a:xfrm>
              <a:off x="3239870" y="3813063"/>
              <a:ext cx="904902" cy="455925"/>
            </a:xfrm>
            <a:custGeom>
              <a:avLst/>
              <a:gdLst/>
              <a:ahLst/>
              <a:cxnLst/>
              <a:rect l="l" t="t" r="r" b="b"/>
              <a:pathLst>
                <a:path w="10720" h="5401" extrusionOk="0">
                  <a:moveTo>
                    <a:pt x="6003" y="0"/>
                  </a:moveTo>
                  <a:cubicBezTo>
                    <a:pt x="5620" y="0"/>
                    <a:pt x="5200" y="73"/>
                    <a:pt x="4826" y="155"/>
                  </a:cubicBezTo>
                  <a:cubicBezTo>
                    <a:pt x="4105" y="529"/>
                    <a:pt x="3421" y="949"/>
                    <a:pt x="2737" y="1442"/>
                  </a:cubicBezTo>
                  <a:lnTo>
                    <a:pt x="2773" y="1442"/>
                  </a:lnTo>
                  <a:cubicBezTo>
                    <a:pt x="2281" y="1788"/>
                    <a:pt x="1779" y="2126"/>
                    <a:pt x="1286" y="2509"/>
                  </a:cubicBezTo>
                  <a:cubicBezTo>
                    <a:pt x="830" y="2892"/>
                    <a:pt x="374" y="3303"/>
                    <a:pt x="0" y="3759"/>
                  </a:cubicBezTo>
                  <a:cubicBezTo>
                    <a:pt x="73" y="3759"/>
                    <a:pt x="183" y="3759"/>
                    <a:pt x="265" y="3722"/>
                  </a:cubicBezTo>
                  <a:cubicBezTo>
                    <a:pt x="411" y="3722"/>
                    <a:pt x="602" y="3686"/>
                    <a:pt x="794" y="3686"/>
                  </a:cubicBezTo>
                  <a:lnTo>
                    <a:pt x="867" y="3686"/>
                  </a:lnTo>
                  <a:cubicBezTo>
                    <a:pt x="1058" y="3722"/>
                    <a:pt x="1250" y="3722"/>
                    <a:pt x="1478" y="3759"/>
                  </a:cubicBezTo>
                  <a:cubicBezTo>
                    <a:pt x="1551" y="3759"/>
                    <a:pt x="1670" y="3804"/>
                    <a:pt x="1779" y="3841"/>
                  </a:cubicBezTo>
                  <a:cubicBezTo>
                    <a:pt x="2199" y="3914"/>
                    <a:pt x="2618" y="4032"/>
                    <a:pt x="3038" y="4215"/>
                  </a:cubicBezTo>
                  <a:cubicBezTo>
                    <a:pt x="3229" y="4297"/>
                    <a:pt x="3421" y="4406"/>
                    <a:pt x="3604" y="4489"/>
                  </a:cubicBezTo>
                  <a:cubicBezTo>
                    <a:pt x="3649" y="4525"/>
                    <a:pt x="3722" y="4562"/>
                    <a:pt x="3759" y="4562"/>
                  </a:cubicBezTo>
                  <a:cubicBezTo>
                    <a:pt x="3832" y="4598"/>
                    <a:pt x="3914" y="4671"/>
                    <a:pt x="4023" y="4717"/>
                  </a:cubicBezTo>
                  <a:cubicBezTo>
                    <a:pt x="4178" y="4826"/>
                    <a:pt x="4370" y="4945"/>
                    <a:pt x="4516" y="5091"/>
                  </a:cubicBezTo>
                  <a:cubicBezTo>
                    <a:pt x="4598" y="5173"/>
                    <a:pt x="4671" y="5209"/>
                    <a:pt x="4707" y="5282"/>
                  </a:cubicBezTo>
                  <a:cubicBezTo>
                    <a:pt x="4744" y="5319"/>
                    <a:pt x="4789" y="5355"/>
                    <a:pt x="4826" y="5401"/>
                  </a:cubicBezTo>
                  <a:lnTo>
                    <a:pt x="4826" y="5355"/>
                  </a:lnTo>
                  <a:cubicBezTo>
                    <a:pt x="5738" y="4863"/>
                    <a:pt x="6687" y="4370"/>
                    <a:pt x="7599" y="3877"/>
                  </a:cubicBezTo>
                  <a:cubicBezTo>
                    <a:pt x="8621" y="3348"/>
                    <a:pt x="9688" y="2773"/>
                    <a:pt x="10719" y="2208"/>
                  </a:cubicBezTo>
                  <a:cubicBezTo>
                    <a:pt x="10637" y="2053"/>
                    <a:pt x="10528" y="1934"/>
                    <a:pt x="10409" y="1788"/>
                  </a:cubicBezTo>
                  <a:cubicBezTo>
                    <a:pt x="10300" y="1670"/>
                    <a:pt x="10181" y="1524"/>
                    <a:pt x="9989" y="1405"/>
                  </a:cubicBezTo>
                  <a:cubicBezTo>
                    <a:pt x="9843" y="1296"/>
                    <a:pt x="9688" y="1177"/>
                    <a:pt x="9497" y="1068"/>
                  </a:cubicBezTo>
                  <a:cubicBezTo>
                    <a:pt x="9351" y="985"/>
                    <a:pt x="9159" y="876"/>
                    <a:pt x="8968" y="794"/>
                  </a:cubicBezTo>
                  <a:cubicBezTo>
                    <a:pt x="8621" y="611"/>
                    <a:pt x="8247" y="420"/>
                    <a:pt x="7827" y="301"/>
                  </a:cubicBezTo>
                  <a:cubicBezTo>
                    <a:pt x="7444" y="192"/>
                    <a:pt x="7070" y="110"/>
                    <a:pt x="6651" y="37"/>
                  </a:cubicBezTo>
                  <a:cubicBezTo>
                    <a:pt x="6459" y="37"/>
                    <a:pt x="6231" y="0"/>
                    <a:pt x="6003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4" name="Google Shape;6874;p80"/>
            <p:cNvSpPr/>
            <p:nvPr/>
          </p:nvSpPr>
          <p:spPr>
            <a:xfrm>
              <a:off x="3650301" y="4255831"/>
              <a:ext cx="32414" cy="16292"/>
            </a:xfrm>
            <a:custGeom>
              <a:avLst/>
              <a:gdLst/>
              <a:ahLst/>
              <a:cxnLst/>
              <a:rect l="l" t="t" r="r" b="b"/>
              <a:pathLst>
                <a:path w="384" h="193" extrusionOk="0">
                  <a:moveTo>
                    <a:pt x="384" y="1"/>
                  </a:moveTo>
                  <a:cubicBezTo>
                    <a:pt x="229" y="74"/>
                    <a:pt x="110" y="110"/>
                    <a:pt x="0" y="192"/>
                  </a:cubicBezTo>
                  <a:lnTo>
                    <a:pt x="73" y="192"/>
                  </a:lnTo>
                  <a:cubicBezTo>
                    <a:pt x="156" y="110"/>
                    <a:pt x="265" y="74"/>
                    <a:pt x="384" y="1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5" name="Google Shape;6875;p80"/>
            <p:cNvSpPr/>
            <p:nvPr/>
          </p:nvSpPr>
          <p:spPr>
            <a:xfrm>
              <a:off x="3326059" y="4066399"/>
              <a:ext cx="356643" cy="159460"/>
            </a:xfrm>
            <a:custGeom>
              <a:avLst/>
              <a:gdLst/>
              <a:ahLst/>
              <a:cxnLst/>
              <a:rect l="l" t="t" r="r" b="b"/>
              <a:pathLst>
                <a:path w="4225" h="1889" extrusionOk="0">
                  <a:moveTo>
                    <a:pt x="119" y="1"/>
                  </a:moveTo>
                  <a:cubicBezTo>
                    <a:pt x="74" y="1"/>
                    <a:pt x="37" y="37"/>
                    <a:pt x="1" y="119"/>
                  </a:cubicBezTo>
                  <a:cubicBezTo>
                    <a:pt x="1" y="156"/>
                    <a:pt x="74" y="229"/>
                    <a:pt x="119" y="229"/>
                  </a:cubicBezTo>
                  <a:cubicBezTo>
                    <a:pt x="384" y="229"/>
                    <a:pt x="612" y="265"/>
                    <a:pt x="840" y="302"/>
                  </a:cubicBezTo>
                  <a:cubicBezTo>
                    <a:pt x="1406" y="384"/>
                    <a:pt x="1944" y="530"/>
                    <a:pt x="2437" y="758"/>
                  </a:cubicBezTo>
                  <a:cubicBezTo>
                    <a:pt x="2856" y="949"/>
                    <a:pt x="3267" y="1177"/>
                    <a:pt x="3613" y="1488"/>
                  </a:cubicBezTo>
                  <a:cubicBezTo>
                    <a:pt x="3768" y="1597"/>
                    <a:pt x="3878" y="1716"/>
                    <a:pt x="4033" y="1862"/>
                  </a:cubicBezTo>
                  <a:cubicBezTo>
                    <a:pt x="4051" y="1880"/>
                    <a:pt x="4070" y="1889"/>
                    <a:pt x="4092" y="1889"/>
                  </a:cubicBezTo>
                  <a:cubicBezTo>
                    <a:pt x="4115" y="1889"/>
                    <a:pt x="4143" y="1880"/>
                    <a:pt x="4179" y="1862"/>
                  </a:cubicBezTo>
                  <a:cubicBezTo>
                    <a:pt x="4225" y="1825"/>
                    <a:pt x="4225" y="1752"/>
                    <a:pt x="4179" y="1716"/>
                  </a:cubicBezTo>
                  <a:cubicBezTo>
                    <a:pt x="3650" y="1177"/>
                    <a:pt x="3002" y="758"/>
                    <a:pt x="2318" y="493"/>
                  </a:cubicBezTo>
                  <a:cubicBezTo>
                    <a:pt x="1634" y="192"/>
                    <a:pt x="877" y="37"/>
                    <a:pt x="119" y="1"/>
                  </a:cubicBezTo>
                  <a:close/>
                </a:path>
              </a:pathLst>
            </a:custGeom>
            <a:solidFill>
              <a:srgbClr val="CB7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6" name="Google Shape;6876;p80"/>
            <p:cNvSpPr/>
            <p:nvPr/>
          </p:nvSpPr>
          <p:spPr>
            <a:xfrm>
              <a:off x="3370715" y="4024781"/>
              <a:ext cx="365928" cy="162330"/>
            </a:xfrm>
            <a:custGeom>
              <a:avLst/>
              <a:gdLst/>
              <a:ahLst/>
              <a:cxnLst/>
              <a:rect l="l" t="t" r="r" b="b"/>
              <a:pathLst>
                <a:path w="4335" h="1923" extrusionOk="0">
                  <a:moveTo>
                    <a:pt x="120" y="1"/>
                  </a:moveTo>
                  <a:cubicBezTo>
                    <a:pt x="83" y="37"/>
                    <a:pt x="47" y="37"/>
                    <a:pt x="47" y="74"/>
                  </a:cubicBezTo>
                  <a:cubicBezTo>
                    <a:pt x="47" y="74"/>
                    <a:pt x="1" y="110"/>
                    <a:pt x="47" y="156"/>
                  </a:cubicBezTo>
                  <a:cubicBezTo>
                    <a:pt x="47" y="192"/>
                    <a:pt x="47" y="192"/>
                    <a:pt x="83" y="229"/>
                  </a:cubicBezTo>
                  <a:lnTo>
                    <a:pt x="229" y="229"/>
                  </a:lnTo>
                  <a:cubicBezTo>
                    <a:pt x="342" y="214"/>
                    <a:pt x="454" y="205"/>
                    <a:pt x="568" y="205"/>
                  </a:cubicBezTo>
                  <a:cubicBezTo>
                    <a:pt x="728" y="205"/>
                    <a:pt x="892" y="223"/>
                    <a:pt x="1068" y="265"/>
                  </a:cubicBezTo>
                  <a:cubicBezTo>
                    <a:pt x="1451" y="302"/>
                    <a:pt x="1871" y="457"/>
                    <a:pt x="2245" y="612"/>
                  </a:cubicBezTo>
                  <a:cubicBezTo>
                    <a:pt x="2820" y="877"/>
                    <a:pt x="3349" y="1214"/>
                    <a:pt x="3805" y="1597"/>
                  </a:cubicBezTo>
                  <a:cubicBezTo>
                    <a:pt x="3924" y="1707"/>
                    <a:pt x="4033" y="1789"/>
                    <a:pt x="4152" y="1862"/>
                  </a:cubicBezTo>
                  <a:cubicBezTo>
                    <a:pt x="4173" y="1905"/>
                    <a:pt x="4194" y="1922"/>
                    <a:pt x="4223" y="1922"/>
                  </a:cubicBezTo>
                  <a:cubicBezTo>
                    <a:pt x="4244" y="1922"/>
                    <a:pt x="4267" y="1914"/>
                    <a:pt x="4298" y="1898"/>
                  </a:cubicBezTo>
                  <a:cubicBezTo>
                    <a:pt x="4334" y="1862"/>
                    <a:pt x="4334" y="1789"/>
                    <a:pt x="4298" y="1752"/>
                  </a:cubicBezTo>
                  <a:cubicBezTo>
                    <a:pt x="3732" y="1214"/>
                    <a:pt x="3084" y="758"/>
                    <a:pt x="2364" y="457"/>
                  </a:cubicBezTo>
                  <a:cubicBezTo>
                    <a:pt x="2017" y="265"/>
                    <a:pt x="1643" y="156"/>
                    <a:pt x="1260" y="74"/>
                  </a:cubicBezTo>
                  <a:cubicBezTo>
                    <a:pt x="1068" y="37"/>
                    <a:pt x="877" y="1"/>
                    <a:pt x="685" y="1"/>
                  </a:cubicBezTo>
                  <a:close/>
                </a:path>
              </a:pathLst>
            </a:custGeom>
            <a:solidFill>
              <a:srgbClr val="CB7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7" name="Google Shape;6877;p80"/>
            <p:cNvSpPr/>
            <p:nvPr/>
          </p:nvSpPr>
          <p:spPr>
            <a:xfrm>
              <a:off x="3441624" y="3980124"/>
              <a:ext cx="343474" cy="180057"/>
            </a:xfrm>
            <a:custGeom>
              <a:avLst/>
              <a:gdLst/>
              <a:ahLst/>
              <a:cxnLst/>
              <a:rect l="l" t="t" r="r" b="b"/>
              <a:pathLst>
                <a:path w="4069" h="2133" extrusionOk="0">
                  <a:moveTo>
                    <a:pt x="37" y="1"/>
                  </a:moveTo>
                  <a:lnTo>
                    <a:pt x="37" y="74"/>
                  </a:lnTo>
                  <a:cubicBezTo>
                    <a:pt x="0" y="110"/>
                    <a:pt x="37" y="147"/>
                    <a:pt x="37" y="147"/>
                  </a:cubicBezTo>
                  <a:cubicBezTo>
                    <a:pt x="73" y="183"/>
                    <a:pt x="119" y="183"/>
                    <a:pt x="119" y="183"/>
                  </a:cubicBezTo>
                  <a:cubicBezTo>
                    <a:pt x="155" y="183"/>
                    <a:pt x="155" y="183"/>
                    <a:pt x="155" y="229"/>
                  </a:cubicBezTo>
                  <a:cubicBezTo>
                    <a:pt x="803" y="302"/>
                    <a:pt x="1405" y="493"/>
                    <a:pt x="1980" y="758"/>
                  </a:cubicBezTo>
                  <a:cubicBezTo>
                    <a:pt x="2472" y="950"/>
                    <a:pt x="2929" y="1251"/>
                    <a:pt x="3348" y="1597"/>
                  </a:cubicBezTo>
                  <a:cubicBezTo>
                    <a:pt x="3540" y="1743"/>
                    <a:pt x="3722" y="1898"/>
                    <a:pt x="3877" y="2090"/>
                  </a:cubicBezTo>
                  <a:cubicBezTo>
                    <a:pt x="3898" y="2111"/>
                    <a:pt x="3935" y="2132"/>
                    <a:pt x="3969" y="2132"/>
                  </a:cubicBezTo>
                  <a:cubicBezTo>
                    <a:pt x="3993" y="2132"/>
                    <a:pt x="4017" y="2121"/>
                    <a:pt x="4032" y="2090"/>
                  </a:cubicBezTo>
                  <a:cubicBezTo>
                    <a:pt x="4069" y="2053"/>
                    <a:pt x="4069" y="2008"/>
                    <a:pt x="4032" y="1935"/>
                  </a:cubicBezTo>
                  <a:cubicBezTo>
                    <a:pt x="3540" y="1406"/>
                    <a:pt x="2929" y="950"/>
                    <a:pt x="2244" y="639"/>
                  </a:cubicBezTo>
                  <a:cubicBezTo>
                    <a:pt x="1597" y="302"/>
                    <a:pt x="876" y="110"/>
                    <a:pt x="119" y="1"/>
                  </a:cubicBezTo>
                  <a:close/>
                </a:path>
              </a:pathLst>
            </a:custGeom>
            <a:solidFill>
              <a:srgbClr val="CB7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8" name="Google Shape;6878;p80"/>
            <p:cNvSpPr/>
            <p:nvPr/>
          </p:nvSpPr>
          <p:spPr>
            <a:xfrm>
              <a:off x="3666509" y="4002495"/>
              <a:ext cx="160215" cy="124090"/>
            </a:xfrm>
            <a:custGeom>
              <a:avLst/>
              <a:gdLst/>
              <a:ahLst/>
              <a:cxnLst/>
              <a:rect l="l" t="t" r="r" b="b"/>
              <a:pathLst>
                <a:path w="1898" h="1470" extrusionOk="0">
                  <a:moveTo>
                    <a:pt x="110" y="0"/>
                  </a:moveTo>
                  <a:cubicBezTo>
                    <a:pt x="110" y="0"/>
                    <a:pt x="73" y="0"/>
                    <a:pt x="73" y="37"/>
                  </a:cubicBezTo>
                  <a:cubicBezTo>
                    <a:pt x="37" y="37"/>
                    <a:pt x="37" y="73"/>
                    <a:pt x="37" y="73"/>
                  </a:cubicBezTo>
                  <a:cubicBezTo>
                    <a:pt x="0" y="110"/>
                    <a:pt x="0" y="146"/>
                    <a:pt x="37" y="146"/>
                  </a:cubicBezTo>
                  <a:cubicBezTo>
                    <a:pt x="37" y="192"/>
                    <a:pt x="73" y="228"/>
                    <a:pt x="73" y="228"/>
                  </a:cubicBezTo>
                  <a:lnTo>
                    <a:pt x="110" y="228"/>
                  </a:lnTo>
                  <a:cubicBezTo>
                    <a:pt x="456" y="374"/>
                    <a:pt x="794" y="602"/>
                    <a:pt x="1104" y="831"/>
                  </a:cubicBezTo>
                  <a:cubicBezTo>
                    <a:pt x="1332" y="1022"/>
                    <a:pt x="1514" y="1214"/>
                    <a:pt x="1706" y="1442"/>
                  </a:cubicBezTo>
                  <a:cubicBezTo>
                    <a:pt x="1724" y="1460"/>
                    <a:pt x="1754" y="1469"/>
                    <a:pt x="1784" y="1469"/>
                  </a:cubicBezTo>
                  <a:cubicBezTo>
                    <a:pt x="1813" y="1469"/>
                    <a:pt x="1843" y="1460"/>
                    <a:pt x="1861" y="1442"/>
                  </a:cubicBezTo>
                  <a:cubicBezTo>
                    <a:pt x="1898" y="1405"/>
                    <a:pt x="1898" y="1369"/>
                    <a:pt x="1861" y="1287"/>
                  </a:cubicBezTo>
                  <a:cubicBezTo>
                    <a:pt x="1633" y="1022"/>
                    <a:pt x="1368" y="794"/>
                    <a:pt x="1104" y="566"/>
                  </a:cubicBezTo>
                  <a:cubicBezTo>
                    <a:pt x="794" y="338"/>
                    <a:pt x="493" y="146"/>
                    <a:pt x="146" y="0"/>
                  </a:cubicBezTo>
                  <a:close/>
                </a:path>
              </a:pathLst>
            </a:custGeom>
            <a:solidFill>
              <a:srgbClr val="CB7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9" name="Google Shape;6879;p80"/>
            <p:cNvSpPr/>
            <p:nvPr/>
          </p:nvSpPr>
          <p:spPr>
            <a:xfrm>
              <a:off x="3573314" y="3883889"/>
              <a:ext cx="317307" cy="184869"/>
            </a:xfrm>
            <a:custGeom>
              <a:avLst/>
              <a:gdLst/>
              <a:ahLst/>
              <a:cxnLst/>
              <a:rect l="l" t="t" r="r" b="b"/>
              <a:pathLst>
                <a:path w="3759" h="2190" extrusionOk="0">
                  <a:moveTo>
                    <a:pt x="37" y="0"/>
                  </a:moveTo>
                  <a:cubicBezTo>
                    <a:pt x="37" y="37"/>
                    <a:pt x="0" y="37"/>
                    <a:pt x="0" y="73"/>
                  </a:cubicBezTo>
                  <a:lnTo>
                    <a:pt x="0" y="146"/>
                  </a:lnTo>
                  <a:cubicBezTo>
                    <a:pt x="37" y="183"/>
                    <a:pt x="37" y="183"/>
                    <a:pt x="73" y="183"/>
                  </a:cubicBezTo>
                  <a:cubicBezTo>
                    <a:pt x="529" y="302"/>
                    <a:pt x="985" y="457"/>
                    <a:pt x="1405" y="639"/>
                  </a:cubicBezTo>
                  <a:lnTo>
                    <a:pt x="1369" y="603"/>
                  </a:lnTo>
                  <a:lnTo>
                    <a:pt x="1369" y="603"/>
                  </a:lnTo>
                  <a:cubicBezTo>
                    <a:pt x="1980" y="913"/>
                    <a:pt x="2545" y="1250"/>
                    <a:pt x="3075" y="1670"/>
                  </a:cubicBezTo>
                  <a:cubicBezTo>
                    <a:pt x="3230" y="1825"/>
                    <a:pt x="3421" y="1971"/>
                    <a:pt x="3576" y="2163"/>
                  </a:cubicBezTo>
                  <a:cubicBezTo>
                    <a:pt x="3595" y="2181"/>
                    <a:pt x="3622" y="2190"/>
                    <a:pt x="3649" y="2190"/>
                  </a:cubicBezTo>
                  <a:cubicBezTo>
                    <a:pt x="3677" y="2190"/>
                    <a:pt x="3704" y="2181"/>
                    <a:pt x="3722" y="2163"/>
                  </a:cubicBezTo>
                  <a:cubicBezTo>
                    <a:pt x="3759" y="2126"/>
                    <a:pt x="3759" y="2053"/>
                    <a:pt x="3722" y="2007"/>
                  </a:cubicBezTo>
                  <a:cubicBezTo>
                    <a:pt x="3230" y="1515"/>
                    <a:pt x="2701" y="1095"/>
                    <a:pt x="2089" y="758"/>
                  </a:cubicBezTo>
                  <a:cubicBezTo>
                    <a:pt x="1788" y="566"/>
                    <a:pt x="1442" y="411"/>
                    <a:pt x="1104" y="265"/>
                  </a:cubicBezTo>
                  <a:cubicBezTo>
                    <a:pt x="794" y="146"/>
                    <a:pt x="456" y="37"/>
                    <a:pt x="155" y="0"/>
                  </a:cubicBezTo>
                  <a:close/>
                </a:path>
              </a:pathLst>
            </a:custGeom>
            <a:solidFill>
              <a:srgbClr val="CB7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0" name="Google Shape;6880;p80"/>
            <p:cNvSpPr/>
            <p:nvPr/>
          </p:nvSpPr>
          <p:spPr>
            <a:xfrm>
              <a:off x="3640256" y="3841511"/>
              <a:ext cx="327352" cy="177187"/>
            </a:xfrm>
            <a:custGeom>
              <a:avLst/>
              <a:gdLst/>
              <a:ahLst/>
              <a:cxnLst/>
              <a:rect l="l" t="t" r="r" b="b"/>
              <a:pathLst>
                <a:path w="3878" h="2099" extrusionOk="0">
                  <a:moveTo>
                    <a:pt x="119" y="1"/>
                  </a:moveTo>
                  <a:cubicBezTo>
                    <a:pt x="83" y="1"/>
                    <a:pt x="1" y="1"/>
                    <a:pt x="1" y="83"/>
                  </a:cubicBezTo>
                  <a:cubicBezTo>
                    <a:pt x="1" y="119"/>
                    <a:pt x="1" y="192"/>
                    <a:pt x="83" y="192"/>
                  </a:cubicBezTo>
                  <a:cubicBezTo>
                    <a:pt x="649" y="347"/>
                    <a:pt x="1223" y="539"/>
                    <a:pt x="1752" y="804"/>
                  </a:cubicBezTo>
                  <a:lnTo>
                    <a:pt x="1752" y="767"/>
                  </a:lnTo>
                  <a:cubicBezTo>
                    <a:pt x="2327" y="1032"/>
                    <a:pt x="2856" y="1369"/>
                    <a:pt x="3349" y="1789"/>
                  </a:cubicBezTo>
                  <a:cubicBezTo>
                    <a:pt x="3467" y="1871"/>
                    <a:pt x="3577" y="1944"/>
                    <a:pt x="3650" y="2053"/>
                  </a:cubicBezTo>
                  <a:cubicBezTo>
                    <a:pt x="3696" y="2053"/>
                    <a:pt x="3732" y="2099"/>
                    <a:pt x="3732" y="2099"/>
                  </a:cubicBezTo>
                  <a:cubicBezTo>
                    <a:pt x="3769" y="2099"/>
                    <a:pt x="3805" y="2099"/>
                    <a:pt x="3805" y="2053"/>
                  </a:cubicBezTo>
                  <a:cubicBezTo>
                    <a:pt x="3878" y="2017"/>
                    <a:pt x="3878" y="1944"/>
                    <a:pt x="3842" y="1907"/>
                  </a:cubicBezTo>
                  <a:cubicBezTo>
                    <a:pt x="3577" y="1679"/>
                    <a:pt x="3312" y="1451"/>
                    <a:pt x="3011" y="1223"/>
                  </a:cubicBezTo>
                  <a:cubicBezTo>
                    <a:pt x="2738" y="1032"/>
                    <a:pt x="2437" y="877"/>
                    <a:pt x="2099" y="685"/>
                  </a:cubicBezTo>
                  <a:cubicBezTo>
                    <a:pt x="1488" y="384"/>
                    <a:pt x="804" y="156"/>
                    <a:pt x="156" y="1"/>
                  </a:cubicBezTo>
                  <a:close/>
                </a:path>
              </a:pathLst>
            </a:custGeom>
            <a:solidFill>
              <a:srgbClr val="CB7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1" name="Google Shape;6881;p80"/>
            <p:cNvSpPr/>
            <p:nvPr/>
          </p:nvSpPr>
          <p:spPr>
            <a:xfrm>
              <a:off x="3775068" y="3832310"/>
              <a:ext cx="254166" cy="137934"/>
            </a:xfrm>
            <a:custGeom>
              <a:avLst/>
              <a:gdLst/>
              <a:ahLst/>
              <a:cxnLst/>
              <a:rect l="l" t="t" r="r" b="b"/>
              <a:pathLst>
                <a:path w="3011" h="1634" extrusionOk="0">
                  <a:moveTo>
                    <a:pt x="119" y="0"/>
                  </a:moveTo>
                  <a:cubicBezTo>
                    <a:pt x="82" y="0"/>
                    <a:pt x="0" y="0"/>
                    <a:pt x="0" y="73"/>
                  </a:cubicBezTo>
                  <a:cubicBezTo>
                    <a:pt x="0" y="110"/>
                    <a:pt x="0" y="192"/>
                    <a:pt x="82" y="192"/>
                  </a:cubicBezTo>
                  <a:cubicBezTo>
                    <a:pt x="502" y="301"/>
                    <a:pt x="958" y="456"/>
                    <a:pt x="1332" y="648"/>
                  </a:cubicBezTo>
                  <a:cubicBezTo>
                    <a:pt x="1787" y="839"/>
                    <a:pt x="2242" y="1103"/>
                    <a:pt x="2661" y="1439"/>
                  </a:cubicBezTo>
                  <a:lnTo>
                    <a:pt x="2661" y="1439"/>
                  </a:lnTo>
                  <a:cubicBezTo>
                    <a:pt x="2714" y="1494"/>
                    <a:pt x="2751" y="1536"/>
                    <a:pt x="2819" y="1597"/>
                  </a:cubicBezTo>
                  <a:cubicBezTo>
                    <a:pt x="2819" y="1597"/>
                    <a:pt x="2856" y="1633"/>
                    <a:pt x="2892" y="1633"/>
                  </a:cubicBezTo>
                  <a:cubicBezTo>
                    <a:pt x="2929" y="1633"/>
                    <a:pt x="2929" y="1597"/>
                    <a:pt x="2965" y="1597"/>
                  </a:cubicBezTo>
                  <a:cubicBezTo>
                    <a:pt x="3011" y="1560"/>
                    <a:pt x="3011" y="1478"/>
                    <a:pt x="2965" y="1442"/>
                  </a:cubicBezTo>
                  <a:cubicBezTo>
                    <a:pt x="2591" y="1068"/>
                    <a:pt x="2135" y="757"/>
                    <a:pt x="1642" y="529"/>
                  </a:cubicBezTo>
                  <a:cubicBezTo>
                    <a:pt x="1186" y="301"/>
                    <a:pt x="648" y="110"/>
                    <a:pt x="155" y="0"/>
                  </a:cubicBezTo>
                  <a:close/>
                </a:path>
              </a:pathLst>
            </a:custGeom>
            <a:solidFill>
              <a:srgbClr val="CB7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2" name="Google Shape;6882;p80"/>
            <p:cNvSpPr/>
            <p:nvPr/>
          </p:nvSpPr>
          <p:spPr>
            <a:xfrm>
              <a:off x="3091973" y="3999372"/>
              <a:ext cx="144092" cy="77155"/>
            </a:xfrm>
            <a:custGeom>
              <a:avLst/>
              <a:gdLst/>
              <a:ahLst/>
              <a:cxnLst/>
              <a:rect l="l" t="t" r="r" b="b"/>
              <a:pathLst>
                <a:path w="1707" h="914" extrusionOk="0">
                  <a:moveTo>
                    <a:pt x="110" y="1"/>
                  </a:moveTo>
                  <a:cubicBezTo>
                    <a:pt x="73" y="1"/>
                    <a:pt x="37" y="37"/>
                    <a:pt x="1" y="74"/>
                  </a:cubicBezTo>
                  <a:cubicBezTo>
                    <a:pt x="1" y="147"/>
                    <a:pt x="37" y="183"/>
                    <a:pt x="73" y="229"/>
                  </a:cubicBezTo>
                  <a:cubicBezTo>
                    <a:pt x="338" y="302"/>
                    <a:pt x="612" y="375"/>
                    <a:pt x="876" y="493"/>
                  </a:cubicBezTo>
                  <a:cubicBezTo>
                    <a:pt x="1104" y="603"/>
                    <a:pt x="1332" y="722"/>
                    <a:pt x="1560" y="913"/>
                  </a:cubicBezTo>
                  <a:lnTo>
                    <a:pt x="1633" y="913"/>
                  </a:lnTo>
                  <a:cubicBezTo>
                    <a:pt x="1670" y="913"/>
                    <a:pt x="1706" y="913"/>
                    <a:pt x="1706" y="868"/>
                  </a:cubicBezTo>
                  <a:lnTo>
                    <a:pt x="1706" y="795"/>
                  </a:lnTo>
                  <a:cubicBezTo>
                    <a:pt x="1706" y="758"/>
                    <a:pt x="1706" y="758"/>
                    <a:pt x="1670" y="722"/>
                  </a:cubicBezTo>
                  <a:cubicBezTo>
                    <a:pt x="1250" y="375"/>
                    <a:pt x="685" y="147"/>
                    <a:pt x="156" y="1"/>
                  </a:cubicBezTo>
                  <a:close/>
                </a:path>
              </a:pathLst>
            </a:custGeom>
            <a:solidFill>
              <a:srgbClr val="CB7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3" name="Google Shape;6883;p80"/>
            <p:cNvSpPr/>
            <p:nvPr/>
          </p:nvSpPr>
          <p:spPr>
            <a:xfrm>
              <a:off x="2976492" y="3922383"/>
              <a:ext cx="288860" cy="114382"/>
            </a:xfrm>
            <a:custGeom>
              <a:avLst/>
              <a:gdLst/>
              <a:ahLst/>
              <a:cxnLst/>
              <a:rect l="l" t="t" r="r" b="b"/>
              <a:pathLst>
                <a:path w="3422" h="1355" extrusionOk="0">
                  <a:moveTo>
                    <a:pt x="110" y="1"/>
                  </a:moveTo>
                  <a:cubicBezTo>
                    <a:pt x="37" y="1"/>
                    <a:pt x="0" y="74"/>
                    <a:pt x="0" y="110"/>
                  </a:cubicBezTo>
                  <a:cubicBezTo>
                    <a:pt x="0" y="183"/>
                    <a:pt x="37" y="229"/>
                    <a:pt x="110" y="229"/>
                  </a:cubicBezTo>
                  <a:cubicBezTo>
                    <a:pt x="338" y="229"/>
                    <a:pt x="566" y="265"/>
                    <a:pt x="794" y="302"/>
                  </a:cubicBezTo>
                  <a:cubicBezTo>
                    <a:pt x="1250" y="375"/>
                    <a:pt x="1706" y="493"/>
                    <a:pt x="2126" y="721"/>
                  </a:cubicBezTo>
                  <a:lnTo>
                    <a:pt x="2089" y="685"/>
                  </a:lnTo>
                  <a:lnTo>
                    <a:pt x="2089" y="685"/>
                  </a:lnTo>
                  <a:cubicBezTo>
                    <a:pt x="2509" y="867"/>
                    <a:pt x="2892" y="1095"/>
                    <a:pt x="3230" y="1323"/>
                  </a:cubicBezTo>
                  <a:cubicBezTo>
                    <a:pt x="3261" y="1343"/>
                    <a:pt x="3287" y="1354"/>
                    <a:pt x="3309" y="1354"/>
                  </a:cubicBezTo>
                  <a:cubicBezTo>
                    <a:pt x="3340" y="1354"/>
                    <a:pt x="3364" y="1334"/>
                    <a:pt x="3385" y="1287"/>
                  </a:cubicBezTo>
                  <a:cubicBezTo>
                    <a:pt x="3421" y="1250"/>
                    <a:pt x="3421" y="1177"/>
                    <a:pt x="3348" y="1141"/>
                  </a:cubicBezTo>
                  <a:cubicBezTo>
                    <a:pt x="2892" y="831"/>
                    <a:pt x="2354" y="566"/>
                    <a:pt x="1825" y="338"/>
                  </a:cubicBezTo>
                  <a:cubicBezTo>
                    <a:pt x="1296" y="147"/>
                    <a:pt x="721" y="1"/>
                    <a:pt x="110" y="1"/>
                  </a:cubicBezTo>
                  <a:close/>
                </a:path>
              </a:pathLst>
            </a:custGeom>
            <a:solidFill>
              <a:srgbClr val="CB7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4" name="Google Shape;6884;p80"/>
            <p:cNvSpPr/>
            <p:nvPr/>
          </p:nvSpPr>
          <p:spPr>
            <a:xfrm>
              <a:off x="3066564" y="3880006"/>
              <a:ext cx="240322" cy="117252"/>
            </a:xfrm>
            <a:custGeom>
              <a:avLst/>
              <a:gdLst/>
              <a:ahLst/>
              <a:cxnLst/>
              <a:rect l="l" t="t" r="r" b="b"/>
              <a:pathLst>
                <a:path w="2847" h="1389" extrusionOk="0">
                  <a:moveTo>
                    <a:pt x="110" y="1"/>
                  </a:moveTo>
                  <a:cubicBezTo>
                    <a:pt x="73" y="1"/>
                    <a:pt x="37" y="1"/>
                    <a:pt x="37" y="46"/>
                  </a:cubicBezTo>
                  <a:cubicBezTo>
                    <a:pt x="0" y="46"/>
                    <a:pt x="0" y="83"/>
                    <a:pt x="0" y="119"/>
                  </a:cubicBezTo>
                  <a:cubicBezTo>
                    <a:pt x="0" y="119"/>
                    <a:pt x="0" y="156"/>
                    <a:pt x="37" y="192"/>
                  </a:cubicBezTo>
                  <a:cubicBezTo>
                    <a:pt x="37" y="192"/>
                    <a:pt x="73" y="229"/>
                    <a:pt x="110" y="229"/>
                  </a:cubicBezTo>
                  <a:lnTo>
                    <a:pt x="229" y="229"/>
                  </a:lnTo>
                  <a:cubicBezTo>
                    <a:pt x="603" y="311"/>
                    <a:pt x="1022" y="421"/>
                    <a:pt x="1405" y="612"/>
                  </a:cubicBezTo>
                  <a:lnTo>
                    <a:pt x="1369" y="612"/>
                  </a:lnTo>
                  <a:cubicBezTo>
                    <a:pt x="1825" y="804"/>
                    <a:pt x="2236" y="1068"/>
                    <a:pt x="2655" y="1369"/>
                  </a:cubicBezTo>
                  <a:cubicBezTo>
                    <a:pt x="2666" y="1383"/>
                    <a:pt x="2681" y="1388"/>
                    <a:pt x="2698" y="1388"/>
                  </a:cubicBezTo>
                  <a:cubicBezTo>
                    <a:pt x="2737" y="1388"/>
                    <a:pt x="2785" y="1358"/>
                    <a:pt x="2810" y="1333"/>
                  </a:cubicBezTo>
                  <a:cubicBezTo>
                    <a:pt x="2847" y="1296"/>
                    <a:pt x="2810" y="1223"/>
                    <a:pt x="2774" y="1187"/>
                  </a:cubicBezTo>
                  <a:cubicBezTo>
                    <a:pt x="2391" y="913"/>
                    <a:pt x="1971" y="649"/>
                    <a:pt x="1515" y="421"/>
                  </a:cubicBezTo>
                  <a:cubicBezTo>
                    <a:pt x="1287" y="348"/>
                    <a:pt x="1059" y="229"/>
                    <a:pt x="831" y="156"/>
                  </a:cubicBezTo>
                  <a:cubicBezTo>
                    <a:pt x="603" y="83"/>
                    <a:pt x="338" y="46"/>
                    <a:pt x="110" y="1"/>
                  </a:cubicBezTo>
                  <a:close/>
                </a:path>
              </a:pathLst>
            </a:custGeom>
            <a:solidFill>
              <a:srgbClr val="CB7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5" name="Google Shape;6885;p80"/>
            <p:cNvSpPr/>
            <p:nvPr/>
          </p:nvSpPr>
          <p:spPr>
            <a:xfrm>
              <a:off x="3124304" y="3841511"/>
              <a:ext cx="231121" cy="118519"/>
            </a:xfrm>
            <a:custGeom>
              <a:avLst/>
              <a:gdLst/>
              <a:ahLst/>
              <a:cxnLst/>
              <a:rect l="l" t="t" r="r" b="b"/>
              <a:pathLst>
                <a:path w="2738" h="1404" extrusionOk="0">
                  <a:moveTo>
                    <a:pt x="74" y="1"/>
                  </a:moveTo>
                  <a:lnTo>
                    <a:pt x="37" y="46"/>
                  </a:lnTo>
                  <a:cubicBezTo>
                    <a:pt x="1" y="46"/>
                    <a:pt x="1" y="83"/>
                    <a:pt x="1" y="83"/>
                  </a:cubicBezTo>
                  <a:lnTo>
                    <a:pt x="1" y="192"/>
                  </a:lnTo>
                  <a:cubicBezTo>
                    <a:pt x="1" y="192"/>
                    <a:pt x="37" y="229"/>
                    <a:pt x="74" y="229"/>
                  </a:cubicBezTo>
                  <a:cubicBezTo>
                    <a:pt x="530" y="311"/>
                    <a:pt x="986" y="457"/>
                    <a:pt x="1406" y="648"/>
                  </a:cubicBezTo>
                  <a:lnTo>
                    <a:pt x="1369" y="612"/>
                  </a:lnTo>
                  <a:lnTo>
                    <a:pt x="1369" y="612"/>
                  </a:lnTo>
                  <a:cubicBezTo>
                    <a:pt x="1707" y="804"/>
                    <a:pt x="2053" y="995"/>
                    <a:pt x="2354" y="1260"/>
                  </a:cubicBezTo>
                  <a:lnTo>
                    <a:pt x="2354" y="1223"/>
                  </a:lnTo>
                  <a:cubicBezTo>
                    <a:pt x="2391" y="1260"/>
                    <a:pt x="2464" y="1333"/>
                    <a:pt x="2509" y="1369"/>
                  </a:cubicBezTo>
                  <a:cubicBezTo>
                    <a:pt x="2528" y="1392"/>
                    <a:pt x="2555" y="1403"/>
                    <a:pt x="2582" y="1403"/>
                  </a:cubicBezTo>
                  <a:cubicBezTo>
                    <a:pt x="2610" y="1403"/>
                    <a:pt x="2637" y="1392"/>
                    <a:pt x="2655" y="1369"/>
                  </a:cubicBezTo>
                  <a:cubicBezTo>
                    <a:pt x="2692" y="1333"/>
                    <a:pt x="2737" y="1260"/>
                    <a:pt x="2655" y="1223"/>
                  </a:cubicBezTo>
                  <a:cubicBezTo>
                    <a:pt x="2318" y="913"/>
                    <a:pt x="1935" y="648"/>
                    <a:pt x="1479" y="457"/>
                  </a:cubicBezTo>
                  <a:cubicBezTo>
                    <a:pt x="1059" y="229"/>
                    <a:pt x="603" y="119"/>
                    <a:pt x="110" y="1"/>
                  </a:cubicBezTo>
                  <a:close/>
                </a:path>
              </a:pathLst>
            </a:custGeom>
            <a:solidFill>
              <a:srgbClr val="CB7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6" name="Google Shape;6886;p80"/>
            <p:cNvSpPr/>
            <p:nvPr/>
          </p:nvSpPr>
          <p:spPr>
            <a:xfrm>
              <a:off x="3175123" y="3806900"/>
              <a:ext cx="214914" cy="120967"/>
            </a:xfrm>
            <a:custGeom>
              <a:avLst/>
              <a:gdLst/>
              <a:ahLst/>
              <a:cxnLst/>
              <a:rect l="l" t="t" r="r" b="b"/>
              <a:pathLst>
                <a:path w="2546" h="1433" extrusionOk="0">
                  <a:moveTo>
                    <a:pt x="119" y="0"/>
                  </a:moveTo>
                  <a:cubicBezTo>
                    <a:pt x="83" y="0"/>
                    <a:pt x="37" y="37"/>
                    <a:pt x="1" y="73"/>
                  </a:cubicBezTo>
                  <a:cubicBezTo>
                    <a:pt x="1" y="146"/>
                    <a:pt x="37" y="183"/>
                    <a:pt x="83" y="228"/>
                  </a:cubicBezTo>
                  <a:cubicBezTo>
                    <a:pt x="457" y="338"/>
                    <a:pt x="804" y="456"/>
                    <a:pt x="1141" y="602"/>
                  </a:cubicBezTo>
                  <a:cubicBezTo>
                    <a:pt x="1524" y="757"/>
                    <a:pt x="1862" y="985"/>
                    <a:pt x="2208" y="1250"/>
                  </a:cubicBezTo>
                  <a:cubicBezTo>
                    <a:pt x="2245" y="1287"/>
                    <a:pt x="2281" y="1323"/>
                    <a:pt x="2364" y="1405"/>
                  </a:cubicBezTo>
                  <a:cubicBezTo>
                    <a:pt x="2382" y="1423"/>
                    <a:pt x="2409" y="1432"/>
                    <a:pt x="2437" y="1432"/>
                  </a:cubicBezTo>
                  <a:cubicBezTo>
                    <a:pt x="2464" y="1432"/>
                    <a:pt x="2491" y="1423"/>
                    <a:pt x="2509" y="1405"/>
                  </a:cubicBezTo>
                  <a:cubicBezTo>
                    <a:pt x="2546" y="1369"/>
                    <a:pt x="2546" y="1287"/>
                    <a:pt x="2509" y="1250"/>
                  </a:cubicBezTo>
                  <a:cubicBezTo>
                    <a:pt x="1862" y="602"/>
                    <a:pt x="995" y="265"/>
                    <a:pt x="156" y="0"/>
                  </a:cubicBezTo>
                  <a:close/>
                </a:path>
              </a:pathLst>
            </a:custGeom>
            <a:solidFill>
              <a:srgbClr val="CB7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7" name="Google Shape;6887;p80"/>
            <p:cNvSpPr/>
            <p:nvPr/>
          </p:nvSpPr>
          <p:spPr>
            <a:xfrm>
              <a:off x="3242909" y="3768406"/>
              <a:ext cx="204954" cy="121726"/>
            </a:xfrm>
            <a:custGeom>
              <a:avLst/>
              <a:gdLst/>
              <a:ahLst/>
              <a:cxnLst/>
              <a:rect l="l" t="t" r="r" b="b"/>
              <a:pathLst>
                <a:path w="2428" h="1442" extrusionOk="0">
                  <a:moveTo>
                    <a:pt x="110" y="0"/>
                  </a:moveTo>
                  <a:cubicBezTo>
                    <a:pt x="74" y="0"/>
                    <a:pt x="37" y="37"/>
                    <a:pt x="37" y="73"/>
                  </a:cubicBezTo>
                  <a:cubicBezTo>
                    <a:pt x="1" y="146"/>
                    <a:pt x="37" y="183"/>
                    <a:pt x="110" y="228"/>
                  </a:cubicBezTo>
                  <a:cubicBezTo>
                    <a:pt x="338" y="301"/>
                    <a:pt x="530" y="374"/>
                    <a:pt x="758" y="456"/>
                  </a:cubicBezTo>
                  <a:cubicBezTo>
                    <a:pt x="1250" y="684"/>
                    <a:pt x="1706" y="949"/>
                    <a:pt x="2126" y="1286"/>
                  </a:cubicBezTo>
                  <a:cubicBezTo>
                    <a:pt x="2163" y="1323"/>
                    <a:pt x="2199" y="1368"/>
                    <a:pt x="2245" y="1405"/>
                  </a:cubicBezTo>
                  <a:cubicBezTo>
                    <a:pt x="2281" y="1405"/>
                    <a:pt x="2318" y="1441"/>
                    <a:pt x="2318" y="1441"/>
                  </a:cubicBezTo>
                  <a:cubicBezTo>
                    <a:pt x="2354" y="1441"/>
                    <a:pt x="2391" y="1405"/>
                    <a:pt x="2427" y="1405"/>
                  </a:cubicBezTo>
                  <a:lnTo>
                    <a:pt x="2427" y="1323"/>
                  </a:lnTo>
                  <a:lnTo>
                    <a:pt x="2427" y="1250"/>
                  </a:lnTo>
                  <a:cubicBezTo>
                    <a:pt x="2090" y="949"/>
                    <a:pt x="1743" y="721"/>
                    <a:pt x="1369" y="529"/>
                  </a:cubicBezTo>
                  <a:cubicBezTo>
                    <a:pt x="986" y="301"/>
                    <a:pt x="566" y="146"/>
                    <a:pt x="147" y="0"/>
                  </a:cubicBezTo>
                  <a:close/>
                </a:path>
              </a:pathLst>
            </a:custGeom>
            <a:solidFill>
              <a:srgbClr val="CB7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8" name="Google Shape;6888;p80"/>
            <p:cNvSpPr/>
            <p:nvPr/>
          </p:nvSpPr>
          <p:spPr>
            <a:xfrm>
              <a:off x="3300650" y="3739113"/>
              <a:ext cx="211875" cy="109402"/>
            </a:xfrm>
            <a:custGeom>
              <a:avLst/>
              <a:gdLst/>
              <a:ahLst/>
              <a:cxnLst/>
              <a:rect l="l" t="t" r="r" b="b"/>
              <a:pathLst>
                <a:path w="2510" h="1296" extrusionOk="0">
                  <a:moveTo>
                    <a:pt x="74" y="0"/>
                  </a:moveTo>
                  <a:cubicBezTo>
                    <a:pt x="37" y="37"/>
                    <a:pt x="37" y="37"/>
                    <a:pt x="1" y="73"/>
                  </a:cubicBezTo>
                  <a:cubicBezTo>
                    <a:pt x="1" y="119"/>
                    <a:pt x="37" y="192"/>
                    <a:pt x="74" y="192"/>
                  </a:cubicBezTo>
                  <a:cubicBezTo>
                    <a:pt x="420" y="265"/>
                    <a:pt x="758" y="384"/>
                    <a:pt x="1105" y="530"/>
                  </a:cubicBezTo>
                  <a:cubicBezTo>
                    <a:pt x="1561" y="721"/>
                    <a:pt x="1971" y="986"/>
                    <a:pt x="2354" y="1296"/>
                  </a:cubicBezTo>
                  <a:lnTo>
                    <a:pt x="2427" y="1296"/>
                  </a:lnTo>
                  <a:cubicBezTo>
                    <a:pt x="2473" y="1296"/>
                    <a:pt x="2473" y="1259"/>
                    <a:pt x="2509" y="1259"/>
                  </a:cubicBezTo>
                  <a:lnTo>
                    <a:pt x="2509" y="1177"/>
                  </a:lnTo>
                  <a:cubicBezTo>
                    <a:pt x="2509" y="1141"/>
                    <a:pt x="2473" y="1104"/>
                    <a:pt x="2473" y="1104"/>
                  </a:cubicBezTo>
                  <a:cubicBezTo>
                    <a:pt x="1789" y="575"/>
                    <a:pt x="986" y="192"/>
                    <a:pt x="147" y="0"/>
                  </a:cubicBezTo>
                  <a:close/>
                </a:path>
              </a:pathLst>
            </a:custGeom>
            <a:solidFill>
              <a:srgbClr val="CB7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صورة 1">
            <a:extLst>
              <a:ext uri="{FF2B5EF4-FFF2-40B4-BE49-F238E27FC236}">
                <a16:creationId xmlns:a16="http://schemas.microsoft.com/office/drawing/2014/main" id="{47993261-A38E-F164-34E3-BCACE4DC02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7801" y="1270769"/>
            <a:ext cx="2112075" cy="27954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/>
            </a:solidFill>
            <a:miter lim="800000"/>
          </a:ln>
          <a:effectLst>
            <a:glow rad="139700">
              <a:schemeClr val="accent3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5" name="Google Shape;7005;p82"/>
          <p:cNvSpPr txBox="1">
            <a:spLocks noGrp="1"/>
          </p:cNvSpPr>
          <p:nvPr>
            <p:ph type="ctrTitle"/>
          </p:nvPr>
        </p:nvSpPr>
        <p:spPr>
          <a:xfrm flipH="1">
            <a:off x="2595271" y="340872"/>
            <a:ext cx="3852000" cy="111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Thanks!</a:t>
            </a:r>
            <a:endParaRPr dirty="0"/>
          </a:p>
        </p:txBody>
      </p:sp>
      <p:grpSp>
        <p:nvGrpSpPr>
          <p:cNvPr id="7022" name="Google Shape;7022;p82"/>
          <p:cNvGrpSpPr/>
          <p:nvPr/>
        </p:nvGrpSpPr>
        <p:grpSpPr>
          <a:xfrm>
            <a:off x="694294" y="2364806"/>
            <a:ext cx="1901734" cy="1870380"/>
            <a:chOff x="1255514" y="3412350"/>
            <a:chExt cx="797540" cy="784391"/>
          </a:xfrm>
        </p:grpSpPr>
        <p:sp>
          <p:nvSpPr>
            <p:cNvPr id="7023" name="Google Shape;7023;p82"/>
            <p:cNvSpPr/>
            <p:nvPr/>
          </p:nvSpPr>
          <p:spPr>
            <a:xfrm>
              <a:off x="1595501" y="3631118"/>
              <a:ext cx="224483" cy="329158"/>
            </a:xfrm>
            <a:custGeom>
              <a:avLst/>
              <a:gdLst/>
              <a:ahLst/>
              <a:cxnLst/>
              <a:rect l="l" t="t" r="r" b="b"/>
              <a:pathLst>
                <a:path w="7180" h="10528" extrusionOk="0">
                  <a:moveTo>
                    <a:pt x="757" y="0"/>
                  </a:moveTo>
                  <a:cubicBezTo>
                    <a:pt x="721" y="0"/>
                    <a:pt x="721" y="37"/>
                    <a:pt x="757" y="37"/>
                  </a:cubicBezTo>
                  <a:cubicBezTo>
                    <a:pt x="867" y="265"/>
                    <a:pt x="986" y="456"/>
                    <a:pt x="1141" y="684"/>
                  </a:cubicBezTo>
                  <a:lnTo>
                    <a:pt x="1177" y="803"/>
                  </a:lnTo>
                  <a:cubicBezTo>
                    <a:pt x="1250" y="876"/>
                    <a:pt x="1287" y="949"/>
                    <a:pt x="1323" y="1031"/>
                  </a:cubicBezTo>
                  <a:cubicBezTo>
                    <a:pt x="1287" y="1031"/>
                    <a:pt x="1287" y="1031"/>
                    <a:pt x="1250" y="985"/>
                  </a:cubicBezTo>
                  <a:cubicBezTo>
                    <a:pt x="1095" y="912"/>
                    <a:pt x="949" y="839"/>
                    <a:pt x="794" y="721"/>
                  </a:cubicBezTo>
                  <a:cubicBezTo>
                    <a:pt x="685" y="648"/>
                    <a:pt x="529" y="529"/>
                    <a:pt x="411" y="420"/>
                  </a:cubicBezTo>
                  <a:lnTo>
                    <a:pt x="338" y="420"/>
                  </a:lnTo>
                  <a:lnTo>
                    <a:pt x="338" y="456"/>
                  </a:lnTo>
                  <a:lnTo>
                    <a:pt x="374" y="493"/>
                  </a:lnTo>
                  <a:cubicBezTo>
                    <a:pt x="493" y="575"/>
                    <a:pt x="685" y="721"/>
                    <a:pt x="867" y="839"/>
                  </a:cubicBezTo>
                  <a:cubicBezTo>
                    <a:pt x="949" y="912"/>
                    <a:pt x="1059" y="949"/>
                    <a:pt x="1141" y="1031"/>
                  </a:cubicBezTo>
                  <a:cubicBezTo>
                    <a:pt x="1214" y="1068"/>
                    <a:pt x="1287" y="1104"/>
                    <a:pt x="1369" y="1140"/>
                  </a:cubicBezTo>
                  <a:lnTo>
                    <a:pt x="1405" y="1140"/>
                  </a:lnTo>
                  <a:lnTo>
                    <a:pt x="1597" y="1487"/>
                  </a:lnTo>
                  <a:lnTo>
                    <a:pt x="1743" y="1715"/>
                  </a:lnTo>
                  <a:cubicBezTo>
                    <a:pt x="1861" y="1861"/>
                    <a:pt x="1971" y="2053"/>
                    <a:pt x="2053" y="2208"/>
                  </a:cubicBezTo>
                  <a:cubicBezTo>
                    <a:pt x="2162" y="2399"/>
                    <a:pt x="2281" y="2545"/>
                    <a:pt x="2390" y="2737"/>
                  </a:cubicBezTo>
                  <a:cubicBezTo>
                    <a:pt x="2509" y="2965"/>
                    <a:pt x="2655" y="3193"/>
                    <a:pt x="2774" y="3385"/>
                  </a:cubicBezTo>
                  <a:lnTo>
                    <a:pt x="2655" y="3385"/>
                  </a:lnTo>
                  <a:cubicBezTo>
                    <a:pt x="2546" y="3348"/>
                    <a:pt x="2427" y="3312"/>
                    <a:pt x="2317" y="3312"/>
                  </a:cubicBezTo>
                  <a:cubicBezTo>
                    <a:pt x="2089" y="3230"/>
                    <a:pt x="1898" y="3193"/>
                    <a:pt x="1706" y="3120"/>
                  </a:cubicBezTo>
                  <a:cubicBezTo>
                    <a:pt x="1478" y="3038"/>
                    <a:pt x="1287" y="2965"/>
                    <a:pt x="1095" y="2892"/>
                  </a:cubicBezTo>
                  <a:cubicBezTo>
                    <a:pt x="949" y="2810"/>
                    <a:pt x="757" y="2737"/>
                    <a:pt x="566" y="2664"/>
                  </a:cubicBezTo>
                  <a:cubicBezTo>
                    <a:pt x="374" y="2545"/>
                    <a:pt x="228" y="2436"/>
                    <a:pt x="37" y="2354"/>
                  </a:cubicBezTo>
                  <a:lnTo>
                    <a:pt x="37" y="2317"/>
                  </a:lnTo>
                  <a:lnTo>
                    <a:pt x="0" y="2354"/>
                  </a:lnTo>
                  <a:lnTo>
                    <a:pt x="0" y="2399"/>
                  </a:lnTo>
                  <a:cubicBezTo>
                    <a:pt x="228" y="2545"/>
                    <a:pt x="456" y="2664"/>
                    <a:pt x="685" y="2773"/>
                  </a:cubicBezTo>
                  <a:cubicBezTo>
                    <a:pt x="794" y="2856"/>
                    <a:pt x="913" y="2892"/>
                    <a:pt x="1022" y="2965"/>
                  </a:cubicBezTo>
                  <a:cubicBezTo>
                    <a:pt x="1177" y="3002"/>
                    <a:pt x="1287" y="3084"/>
                    <a:pt x="1405" y="3120"/>
                  </a:cubicBezTo>
                  <a:cubicBezTo>
                    <a:pt x="1670" y="3230"/>
                    <a:pt x="1898" y="3312"/>
                    <a:pt x="2162" y="3385"/>
                  </a:cubicBezTo>
                  <a:cubicBezTo>
                    <a:pt x="2317" y="3421"/>
                    <a:pt x="2427" y="3458"/>
                    <a:pt x="2546" y="3494"/>
                  </a:cubicBezTo>
                  <a:cubicBezTo>
                    <a:pt x="2655" y="3540"/>
                    <a:pt x="2774" y="3540"/>
                    <a:pt x="2883" y="3576"/>
                  </a:cubicBezTo>
                  <a:cubicBezTo>
                    <a:pt x="3193" y="4069"/>
                    <a:pt x="3421" y="4452"/>
                    <a:pt x="3649" y="4826"/>
                  </a:cubicBezTo>
                  <a:lnTo>
                    <a:pt x="3649" y="4863"/>
                  </a:lnTo>
                  <a:cubicBezTo>
                    <a:pt x="3686" y="4945"/>
                    <a:pt x="3759" y="5018"/>
                    <a:pt x="3795" y="5091"/>
                  </a:cubicBezTo>
                  <a:cubicBezTo>
                    <a:pt x="3987" y="5474"/>
                    <a:pt x="4178" y="5820"/>
                    <a:pt x="4334" y="6121"/>
                  </a:cubicBezTo>
                  <a:cubicBezTo>
                    <a:pt x="4142" y="6085"/>
                    <a:pt x="3950" y="6003"/>
                    <a:pt x="3759" y="5966"/>
                  </a:cubicBezTo>
                  <a:lnTo>
                    <a:pt x="3722" y="5930"/>
                  </a:lnTo>
                  <a:cubicBezTo>
                    <a:pt x="3494" y="5857"/>
                    <a:pt x="3266" y="5775"/>
                    <a:pt x="3002" y="5702"/>
                  </a:cubicBezTo>
                  <a:cubicBezTo>
                    <a:pt x="2737" y="5629"/>
                    <a:pt x="2546" y="5547"/>
                    <a:pt x="2317" y="5474"/>
                  </a:cubicBezTo>
                  <a:cubicBezTo>
                    <a:pt x="2089" y="5401"/>
                    <a:pt x="1898" y="5282"/>
                    <a:pt x="1706" y="5209"/>
                  </a:cubicBezTo>
                  <a:cubicBezTo>
                    <a:pt x="1551" y="5136"/>
                    <a:pt x="1405" y="5054"/>
                    <a:pt x="1287" y="4945"/>
                  </a:cubicBezTo>
                  <a:cubicBezTo>
                    <a:pt x="1141" y="4863"/>
                    <a:pt x="1022" y="4790"/>
                    <a:pt x="913" y="4717"/>
                  </a:cubicBezTo>
                  <a:lnTo>
                    <a:pt x="867" y="4680"/>
                  </a:lnTo>
                  <a:lnTo>
                    <a:pt x="830" y="4717"/>
                  </a:lnTo>
                  <a:cubicBezTo>
                    <a:pt x="830" y="4717"/>
                    <a:pt x="830" y="4753"/>
                    <a:pt x="867" y="4753"/>
                  </a:cubicBezTo>
                  <a:cubicBezTo>
                    <a:pt x="1095" y="4945"/>
                    <a:pt x="1405" y="5136"/>
                    <a:pt x="1706" y="5246"/>
                  </a:cubicBezTo>
                  <a:cubicBezTo>
                    <a:pt x="1971" y="5401"/>
                    <a:pt x="2235" y="5510"/>
                    <a:pt x="2582" y="5629"/>
                  </a:cubicBezTo>
                  <a:cubicBezTo>
                    <a:pt x="2883" y="5775"/>
                    <a:pt x="3230" y="5857"/>
                    <a:pt x="3458" y="5966"/>
                  </a:cubicBezTo>
                  <a:lnTo>
                    <a:pt x="3604" y="6003"/>
                  </a:lnTo>
                  <a:lnTo>
                    <a:pt x="3914" y="6085"/>
                  </a:lnTo>
                  <a:cubicBezTo>
                    <a:pt x="4023" y="6121"/>
                    <a:pt x="4142" y="6158"/>
                    <a:pt x="4251" y="6194"/>
                  </a:cubicBezTo>
                  <a:lnTo>
                    <a:pt x="4407" y="6231"/>
                  </a:lnTo>
                  <a:cubicBezTo>
                    <a:pt x="4562" y="6614"/>
                    <a:pt x="4744" y="6961"/>
                    <a:pt x="4863" y="7298"/>
                  </a:cubicBezTo>
                  <a:cubicBezTo>
                    <a:pt x="5054" y="7718"/>
                    <a:pt x="5200" y="8138"/>
                    <a:pt x="5355" y="8512"/>
                  </a:cubicBezTo>
                  <a:lnTo>
                    <a:pt x="5246" y="8512"/>
                  </a:lnTo>
                  <a:lnTo>
                    <a:pt x="5091" y="8475"/>
                  </a:lnTo>
                  <a:lnTo>
                    <a:pt x="5054" y="8439"/>
                  </a:lnTo>
                  <a:lnTo>
                    <a:pt x="4972" y="8439"/>
                  </a:lnTo>
                  <a:cubicBezTo>
                    <a:pt x="4863" y="8402"/>
                    <a:pt x="4744" y="8366"/>
                    <a:pt x="4671" y="8366"/>
                  </a:cubicBezTo>
                  <a:cubicBezTo>
                    <a:pt x="4407" y="8284"/>
                    <a:pt x="4142" y="8211"/>
                    <a:pt x="3877" y="8138"/>
                  </a:cubicBezTo>
                  <a:cubicBezTo>
                    <a:pt x="3604" y="8019"/>
                    <a:pt x="3339" y="7946"/>
                    <a:pt x="3148" y="7873"/>
                  </a:cubicBezTo>
                  <a:cubicBezTo>
                    <a:pt x="2883" y="7754"/>
                    <a:pt x="2619" y="7645"/>
                    <a:pt x="2390" y="7526"/>
                  </a:cubicBezTo>
                  <a:cubicBezTo>
                    <a:pt x="2199" y="7417"/>
                    <a:pt x="2007" y="7335"/>
                    <a:pt x="1825" y="7225"/>
                  </a:cubicBezTo>
                  <a:lnTo>
                    <a:pt x="1779" y="7225"/>
                  </a:lnTo>
                  <a:lnTo>
                    <a:pt x="1779" y="7262"/>
                  </a:lnTo>
                  <a:cubicBezTo>
                    <a:pt x="2089" y="7453"/>
                    <a:pt x="2354" y="7599"/>
                    <a:pt x="2655" y="7754"/>
                  </a:cubicBezTo>
                  <a:cubicBezTo>
                    <a:pt x="2965" y="7873"/>
                    <a:pt x="3266" y="7982"/>
                    <a:pt x="3567" y="8138"/>
                  </a:cubicBezTo>
                  <a:cubicBezTo>
                    <a:pt x="3832" y="8211"/>
                    <a:pt x="4142" y="8329"/>
                    <a:pt x="4480" y="8439"/>
                  </a:cubicBezTo>
                  <a:cubicBezTo>
                    <a:pt x="4635" y="8475"/>
                    <a:pt x="4790" y="8512"/>
                    <a:pt x="4972" y="8594"/>
                  </a:cubicBezTo>
                  <a:cubicBezTo>
                    <a:pt x="5054" y="8594"/>
                    <a:pt x="5127" y="8630"/>
                    <a:pt x="5200" y="8630"/>
                  </a:cubicBezTo>
                  <a:cubicBezTo>
                    <a:pt x="5282" y="8667"/>
                    <a:pt x="5319" y="8667"/>
                    <a:pt x="5392" y="8667"/>
                  </a:cubicBezTo>
                  <a:cubicBezTo>
                    <a:pt x="5510" y="8968"/>
                    <a:pt x="5583" y="9278"/>
                    <a:pt x="5656" y="9542"/>
                  </a:cubicBezTo>
                  <a:cubicBezTo>
                    <a:pt x="5702" y="9698"/>
                    <a:pt x="5738" y="9807"/>
                    <a:pt x="5738" y="9962"/>
                  </a:cubicBezTo>
                  <a:lnTo>
                    <a:pt x="5656" y="9926"/>
                  </a:lnTo>
                  <a:lnTo>
                    <a:pt x="5547" y="9926"/>
                  </a:lnTo>
                  <a:cubicBezTo>
                    <a:pt x="5510" y="9926"/>
                    <a:pt x="5428" y="9926"/>
                    <a:pt x="5392" y="9880"/>
                  </a:cubicBezTo>
                  <a:cubicBezTo>
                    <a:pt x="5200" y="9843"/>
                    <a:pt x="5054" y="9843"/>
                    <a:pt x="4899" y="9807"/>
                  </a:cubicBezTo>
                  <a:cubicBezTo>
                    <a:pt x="4671" y="9771"/>
                    <a:pt x="4480" y="9698"/>
                    <a:pt x="4288" y="9652"/>
                  </a:cubicBezTo>
                  <a:cubicBezTo>
                    <a:pt x="4060" y="9579"/>
                    <a:pt x="3914" y="9506"/>
                    <a:pt x="3722" y="9424"/>
                  </a:cubicBezTo>
                  <a:cubicBezTo>
                    <a:pt x="3686" y="9387"/>
                    <a:pt x="3604" y="9351"/>
                    <a:pt x="3567" y="9314"/>
                  </a:cubicBezTo>
                  <a:lnTo>
                    <a:pt x="3494" y="9314"/>
                  </a:lnTo>
                  <a:lnTo>
                    <a:pt x="3494" y="9351"/>
                  </a:lnTo>
                  <a:lnTo>
                    <a:pt x="3531" y="9387"/>
                  </a:lnTo>
                  <a:cubicBezTo>
                    <a:pt x="3832" y="9579"/>
                    <a:pt x="4215" y="9734"/>
                    <a:pt x="4635" y="9843"/>
                  </a:cubicBezTo>
                  <a:cubicBezTo>
                    <a:pt x="4863" y="9926"/>
                    <a:pt x="5054" y="9962"/>
                    <a:pt x="5246" y="9999"/>
                  </a:cubicBezTo>
                  <a:cubicBezTo>
                    <a:pt x="5355" y="9999"/>
                    <a:pt x="5474" y="10035"/>
                    <a:pt x="5583" y="10035"/>
                  </a:cubicBezTo>
                  <a:cubicBezTo>
                    <a:pt x="5620" y="10035"/>
                    <a:pt x="5702" y="10072"/>
                    <a:pt x="5775" y="10072"/>
                  </a:cubicBezTo>
                  <a:cubicBezTo>
                    <a:pt x="5775" y="10108"/>
                    <a:pt x="5811" y="10190"/>
                    <a:pt x="5811" y="10227"/>
                  </a:cubicBezTo>
                  <a:cubicBezTo>
                    <a:pt x="5811" y="10300"/>
                    <a:pt x="5848" y="10382"/>
                    <a:pt x="5848" y="10491"/>
                  </a:cubicBezTo>
                  <a:cubicBezTo>
                    <a:pt x="5930" y="10491"/>
                    <a:pt x="6003" y="10491"/>
                    <a:pt x="6076" y="10528"/>
                  </a:cubicBezTo>
                  <a:cubicBezTo>
                    <a:pt x="6040" y="10418"/>
                    <a:pt x="6040" y="10336"/>
                    <a:pt x="6040" y="10263"/>
                  </a:cubicBezTo>
                  <a:cubicBezTo>
                    <a:pt x="6003" y="10072"/>
                    <a:pt x="5967" y="9843"/>
                    <a:pt x="5884" y="9652"/>
                  </a:cubicBezTo>
                  <a:lnTo>
                    <a:pt x="5848" y="9506"/>
                  </a:lnTo>
                  <a:lnTo>
                    <a:pt x="5848" y="9424"/>
                  </a:lnTo>
                  <a:cubicBezTo>
                    <a:pt x="5930" y="9351"/>
                    <a:pt x="5967" y="9278"/>
                    <a:pt x="6076" y="9159"/>
                  </a:cubicBezTo>
                  <a:cubicBezTo>
                    <a:pt x="6158" y="9050"/>
                    <a:pt x="6231" y="8968"/>
                    <a:pt x="6268" y="8858"/>
                  </a:cubicBezTo>
                  <a:cubicBezTo>
                    <a:pt x="6423" y="8667"/>
                    <a:pt x="6532" y="8475"/>
                    <a:pt x="6651" y="8247"/>
                  </a:cubicBezTo>
                  <a:cubicBezTo>
                    <a:pt x="6797" y="8019"/>
                    <a:pt x="6879" y="7791"/>
                    <a:pt x="6952" y="7563"/>
                  </a:cubicBezTo>
                  <a:cubicBezTo>
                    <a:pt x="7070" y="7335"/>
                    <a:pt x="7107" y="7107"/>
                    <a:pt x="7180" y="6879"/>
                  </a:cubicBezTo>
                  <a:lnTo>
                    <a:pt x="7143" y="6842"/>
                  </a:lnTo>
                  <a:cubicBezTo>
                    <a:pt x="7107" y="6842"/>
                    <a:pt x="7107" y="6842"/>
                    <a:pt x="7107" y="6879"/>
                  </a:cubicBezTo>
                  <a:cubicBezTo>
                    <a:pt x="7107" y="6961"/>
                    <a:pt x="7070" y="7070"/>
                    <a:pt x="7025" y="7143"/>
                  </a:cubicBezTo>
                  <a:cubicBezTo>
                    <a:pt x="6952" y="7490"/>
                    <a:pt x="6760" y="7873"/>
                    <a:pt x="6569" y="8247"/>
                  </a:cubicBezTo>
                  <a:cubicBezTo>
                    <a:pt x="6459" y="8439"/>
                    <a:pt x="6304" y="8630"/>
                    <a:pt x="6158" y="8822"/>
                  </a:cubicBezTo>
                  <a:cubicBezTo>
                    <a:pt x="6076" y="8931"/>
                    <a:pt x="6003" y="9013"/>
                    <a:pt x="5930" y="9123"/>
                  </a:cubicBezTo>
                  <a:lnTo>
                    <a:pt x="5884" y="9159"/>
                  </a:lnTo>
                  <a:lnTo>
                    <a:pt x="5811" y="9278"/>
                  </a:lnTo>
                  <a:cubicBezTo>
                    <a:pt x="5738" y="8968"/>
                    <a:pt x="5620" y="8703"/>
                    <a:pt x="5547" y="8439"/>
                  </a:cubicBezTo>
                  <a:cubicBezTo>
                    <a:pt x="5355" y="7909"/>
                    <a:pt x="5127" y="7371"/>
                    <a:pt x="4863" y="6806"/>
                  </a:cubicBezTo>
                  <a:cubicBezTo>
                    <a:pt x="5018" y="6578"/>
                    <a:pt x="5127" y="6350"/>
                    <a:pt x="5246" y="6048"/>
                  </a:cubicBezTo>
                  <a:cubicBezTo>
                    <a:pt x="5355" y="5775"/>
                    <a:pt x="5474" y="5510"/>
                    <a:pt x="5510" y="5246"/>
                  </a:cubicBezTo>
                  <a:cubicBezTo>
                    <a:pt x="5583" y="4945"/>
                    <a:pt x="5656" y="4680"/>
                    <a:pt x="5656" y="4370"/>
                  </a:cubicBezTo>
                  <a:cubicBezTo>
                    <a:pt x="5702" y="4105"/>
                    <a:pt x="5702" y="3804"/>
                    <a:pt x="5702" y="3540"/>
                  </a:cubicBezTo>
                  <a:cubicBezTo>
                    <a:pt x="5702" y="3494"/>
                    <a:pt x="5656" y="3494"/>
                    <a:pt x="5656" y="3494"/>
                  </a:cubicBezTo>
                  <a:cubicBezTo>
                    <a:pt x="5620" y="3494"/>
                    <a:pt x="5620" y="3540"/>
                    <a:pt x="5620" y="3540"/>
                  </a:cubicBezTo>
                  <a:lnTo>
                    <a:pt x="5620" y="3841"/>
                  </a:lnTo>
                  <a:cubicBezTo>
                    <a:pt x="5620" y="4105"/>
                    <a:pt x="5583" y="4333"/>
                    <a:pt x="5583" y="4561"/>
                  </a:cubicBezTo>
                  <a:cubicBezTo>
                    <a:pt x="5547" y="4826"/>
                    <a:pt x="5474" y="5054"/>
                    <a:pt x="5428" y="5319"/>
                  </a:cubicBezTo>
                  <a:cubicBezTo>
                    <a:pt x="5355" y="5547"/>
                    <a:pt x="5282" y="5775"/>
                    <a:pt x="5200" y="5930"/>
                  </a:cubicBezTo>
                  <a:cubicBezTo>
                    <a:pt x="5091" y="6121"/>
                    <a:pt x="5018" y="6313"/>
                    <a:pt x="4899" y="6541"/>
                  </a:cubicBezTo>
                  <a:cubicBezTo>
                    <a:pt x="4863" y="6578"/>
                    <a:pt x="4826" y="6651"/>
                    <a:pt x="4790" y="6687"/>
                  </a:cubicBezTo>
                  <a:cubicBezTo>
                    <a:pt x="4708" y="6541"/>
                    <a:pt x="4635" y="6350"/>
                    <a:pt x="4562" y="6194"/>
                  </a:cubicBezTo>
                  <a:cubicBezTo>
                    <a:pt x="4215" y="5547"/>
                    <a:pt x="3832" y="4826"/>
                    <a:pt x="3339" y="4069"/>
                  </a:cubicBezTo>
                  <a:cubicBezTo>
                    <a:pt x="3303" y="3996"/>
                    <a:pt x="3266" y="3914"/>
                    <a:pt x="3230" y="3804"/>
                  </a:cubicBezTo>
                  <a:cubicBezTo>
                    <a:pt x="3266" y="3768"/>
                    <a:pt x="3303" y="3722"/>
                    <a:pt x="3303" y="3649"/>
                  </a:cubicBezTo>
                  <a:cubicBezTo>
                    <a:pt x="3339" y="3613"/>
                    <a:pt x="3376" y="3540"/>
                    <a:pt x="3376" y="3494"/>
                  </a:cubicBezTo>
                  <a:cubicBezTo>
                    <a:pt x="3458" y="3385"/>
                    <a:pt x="3494" y="3230"/>
                    <a:pt x="3494" y="3120"/>
                  </a:cubicBezTo>
                  <a:cubicBezTo>
                    <a:pt x="3567" y="2856"/>
                    <a:pt x="3604" y="2582"/>
                    <a:pt x="3649" y="2354"/>
                  </a:cubicBezTo>
                  <a:cubicBezTo>
                    <a:pt x="3686" y="1825"/>
                    <a:pt x="3686" y="1296"/>
                    <a:pt x="3604" y="757"/>
                  </a:cubicBezTo>
                  <a:lnTo>
                    <a:pt x="3531" y="757"/>
                  </a:lnTo>
                  <a:lnTo>
                    <a:pt x="3531" y="803"/>
                  </a:lnTo>
                  <a:cubicBezTo>
                    <a:pt x="3567" y="1140"/>
                    <a:pt x="3604" y="1487"/>
                    <a:pt x="3604" y="1825"/>
                  </a:cubicBezTo>
                  <a:cubicBezTo>
                    <a:pt x="3567" y="2016"/>
                    <a:pt x="3567" y="2244"/>
                    <a:pt x="3531" y="2436"/>
                  </a:cubicBezTo>
                  <a:cubicBezTo>
                    <a:pt x="3531" y="2545"/>
                    <a:pt x="3531" y="2627"/>
                    <a:pt x="3494" y="2737"/>
                  </a:cubicBezTo>
                  <a:cubicBezTo>
                    <a:pt x="3458" y="2810"/>
                    <a:pt x="3458" y="2929"/>
                    <a:pt x="3421" y="3002"/>
                  </a:cubicBezTo>
                  <a:cubicBezTo>
                    <a:pt x="3376" y="3157"/>
                    <a:pt x="3339" y="3312"/>
                    <a:pt x="3303" y="3421"/>
                  </a:cubicBezTo>
                  <a:cubicBezTo>
                    <a:pt x="3266" y="3458"/>
                    <a:pt x="3266" y="3494"/>
                    <a:pt x="3230" y="3540"/>
                  </a:cubicBezTo>
                  <a:lnTo>
                    <a:pt x="3193" y="3613"/>
                  </a:lnTo>
                  <a:lnTo>
                    <a:pt x="3193" y="3649"/>
                  </a:lnTo>
                  <a:lnTo>
                    <a:pt x="3148" y="3722"/>
                  </a:lnTo>
                  <a:cubicBezTo>
                    <a:pt x="3002" y="3494"/>
                    <a:pt x="2847" y="3266"/>
                    <a:pt x="2691" y="3038"/>
                  </a:cubicBezTo>
                  <a:cubicBezTo>
                    <a:pt x="2655" y="2965"/>
                    <a:pt x="2619" y="2929"/>
                    <a:pt x="2582" y="2856"/>
                  </a:cubicBezTo>
                  <a:lnTo>
                    <a:pt x="2546" y="2773"/>
                  </a:lnTo>
                  <a:lnTo>
                    <a:pt x="2390" y="2509"/>
                  </a:lnTo>
                  <a:lnTo>
                    <a:pt x="2354" y="2472"/>
                  </a:lnTo>
                  <a:cubicBezTo>
                    <a:pt x="2235" y="2317"/>
                    <a:pt x="2126" y="2171"/>
                    <a:pt x="2053" y="2016"/>
                  </a:cubicBezTo>
                  <a:lnTo>
                    <a:pt x="1971" y="1898"/>
                  </a:lnTo>
                  <a:lnTo>
                    <a:pt x="1779" y="1597"/>
                  </a:lnTo>
                  <a:cubicBezTo>
                    <a:pt x="1861" y="1369"/>
                    <a:pt x="1861" y="1177"/>
                    <a:pt x="1898" y="1031"/>
                  </a:cubicBezTo>
                  <a:lnTo>
                    <a:pt x="1898" y="757"/>
                  </a:lnTo>
                  <a:cubicBezTo>
                    <a:pt x="1898" y="721"/>
                    <a:pt x="1861" y="684"/>
                    <a:pt x="1861" y="648"/>
                  </a:cubicBezTo>
                  <a:lnTo>
                    <a:pt x="1861" y="493"/>
                  </a:lnTo>
                  <a:lnTo>
                    <a:pt x="1825" y="456"/>
                  </a:lnTo>
                  <a:lnTo>
                    <a:pt x="1779" y="456"/>
                  </a:lnTo>
                  <a:lnTo>
                    <a:pt x="1779" y="493"/>
                  </a:lnTo>
                  <a:cubicBezTo>
                    <a:pt x="1779" y="575"/>
                    <a:pt x="1825" y="648"/>
                    <a:pt x="1825" y="721"/>
                  </a:cubicBezTo>
                  <a:lnTo>
                    <a:pt x="1825" y="949"/>
                  </a:lnTo>
                  <a:cubicBezTo>
                    <a:pt x="1825" y="1068"/>
                    <a:pt x="1825" y="1177"/>
                    <a:pt x="1779" y="1259"/>
                  </a:cubicBezTo>
                  <a:cubicBezTo>
                    <a:pt x="1779" y="1369"/>
                    <a:pt x="1743" y="1442"/>
                    <a:pt x="1743" y="1524"/>
                  </a:cubicBezTo>
                  <a:cubicBezTo>
                    <a:pt x="1633" y="1332"/>
                    <a:pt x="1515" y="1177"/>
                    <a:pt x="1405" y="985"/>
                  </a:cubicBezTo>
                  <a:cubicBezTo>
                    <a:pt x="1250" y="721"/>
                    <a:pt x="1022" y="383"/>
                    <a:pt x="794" y="0"/>
                  </a:cubicBezTo>
                  <a:close/>
                </a:path>
              </a:pathLst>
            </a:custGeom>
            <a:solidFill>
              <a:srgbClr val="006B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4" name="Google Shape;7024;p82"/>
            <p:cNvSpPr/>
            <p:nvPr/>
          </p:nvSpPr>
          <p:spPr>
            <a:xfrm>
              <a:off x="1780908" y="3963976"/>
              <a:ext cx="7160" cy="8285"/>
            </a:xfrm>
            <a:custGeom>
              <a:avLst/>
              <a:gdLst/>
              <a:ahLst/>
              <a:cxnLst/>
              <a:rect l="l" t="t" r="r" b="b"/>
              <a:pathLst>
                <a:path w="229" h="265" extrusionOk="0">
                  <a:moveTo>
                    <a:pt x="146" y="0"/>
                  </a:moveTo>
                  <a:cubicBezTo>
                    <a:pt x="110" y="73"/>
                    <a:pt x="73" y="110"/>
                    <a:pt x="0" y="192"/>
                  </a:cubicBezTo>
                  <a:lnTo>
                    <a:pt x="0" y="265"/>
                  </a:lnTo>
                  <a:lnTo>
                    <a:pt x="73" y="265"/>
                  </a:lnTo>
                  <a:cubicBezTo>
                    <a:pt x="110" y="192"/>
                    <a:pt x="146" y="146"/>
                    <a:pt x="228" y="110"/>
                  </a:cubicBezTo>
                  <a:cubicBezTo>
                    <a:pt x="183" y="110"/>
                    <a:pt x="183" y="110"/>
                    <a:pt x="146" y="146"/>
                  </a:cubicBezTo>
                  <a:lnTo>
                    <a:pt x="146" y="73"/>
                  </a:lnTo>
                  <a:lnTo>
                    <a:pt x="146" y="37"/>
                  </a:lnTo>
                  <a:lnTo>
                    <a:pt x="146" y="0"/>
                  </a:lnTo>
                  <a:close/>
                </a:path>
              </a:pathLst>
            </a:custGeom>
            <a:solidFill>
              <a:srgbClr val="006B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5" name="Google Shape;7025;p82"/>
            <p:cNvSpPr/>
            <p:nvPr/>
          </p:nvSpPr>
          <p:spPr>
            <a:xfrm>
              <a:off x="1618012" y="3631118"/>
              <a:ext cx="168612" cy="343415"/>
            </a:xfrm>
            <a:custGeom>
              <a:avLst/>
              <a:gdLst/>
              <a:ahLst/>
              <a:cxnLst/>
              <a:rect l="l" t="t" r="r" b="b"/>
              <a:pathLst>
                <a:path w="5393" h="10984" extrusionOk="0">
                  <a:moveTo>
                    <a:pt x="37" y="0"/>
                  </a:moveTo>
                  <a:cubicBezTo>
                    <a:pt x="1" y="0"/>
                    <a:pt x="1" y="37"/>
                    <a:pt x="37" y="37"/>
                  </a:cubicBezTo>
                  <a:cubicBezTo>
                    <a:pt x="147" y="265"/>
                    <a:pt x="266" y="456"/>
                    <a:pt x="421" y="684"/>
                  </a:cubicBezTo>
                  <a:lnTo>
                    <a:pt x="457" y="803"/>
                  </a:lnTo>
                  <a:cubicBezTo>
                    <a:pt x="494" y="839"/>
                    <a:pt x="530" y="912"/>
                    <a:pt x="567" y="985"/>
                  </a:cubicBezTo>
                  <a:cubicBezTo>
                    <a:pt x="603" y="1031"/>
                    <a:pt x="649" y="1068"/>
                    <a:pt x="685" y="1140"/>
                  </a:cubicBezTo>
                  <a:lnTo>
                    <a:pt x="877" y="1487"/>
                  </a:lnTo>
                  <a:lnTo>
                    <a:pt x="1023" y="1715"/>
                  </a:lnTo>
                  <a:cubicBezTo>
                    <a:pt x="1141" y="1861"/>
                    <a:pt x="1251" y="2053"/>
                    <a:pt x="1333" y="2208"/>
                  </a:cubicBezTo>
                  <a:cubicBezTo>
                    <a:pt x="1442" y="2399"/>
                    <a:pt x="1561" y="2545"/>
                    <a:pt x="1670" y="2737"/>
                  </a:cubicBezTo>
                  <a:cubicBezTo>
                    <a:pt x="1789" y="2929"/>
                    <a:pt x="1899" y="3084"/>
                    <a:pt x="1971" y="3266"/>
                  </a:cubicBezTo>
                  <a:cubicBezTo>
                    <a:pt x="2054" y="3385"/>
                    <a:pt x="2090" y="3458"/>
                    <a:pt x="2163" y="3576"/>
                  </a:cubicBezTo>
                  <a:cubicBezTo>
                    <a:pt x="2473" y="4069"/>
                    <a:pt x="2701" y="4452"/>
                    <a:pt x="2929" y="4826"/>
                  </a:cubicBezTo>
                  <a:lnTo>
                    <a:pt x="2929" y="4863"/>
                  </a:lnTo>
                  <a:cubicBezTo>
                    <a:pt x="2966" y="4945"/>
                    <a:pt x="3039" y="5018"/>
                    <a:pt x="3075" y="5091"/>
                  </a:cubicBezTo>
                  <a:cubicBezTo>
                    <a:pt x="3230" y="5437"/>
                    <a:pt x="3386" y="5702"/>
                    <a:pt x="3531" y="5966"/>
                  </a:cubicBezTo>
                  <a:cubicBezTo>
                    <a:pt x="3568" y="6048"/>
                    <a:pt x="3614" y="6158"/>
                    <a:pt x="3650" y="6231"/>
                  </a:cubicBezTo>
                  <a:lnTo>
                    <a:pt x="3687" y="6231"/>
                  </a:lnTo>
                  <a:cubicBezTo>
                    <a:pt x="3842" y="6614"/>
                    <a:pt x="4024" y="6961"/>
                    <a:pt x="4143" y="7298"/>
                  </a:cubicBezTo>
                  <a:cubicBezTo>
                    <a:pt x="4298" y="7681"/>
                    <a:pt x="4444" y="8019"/>
                    <a:pt x="4562" y="8366"/>
                  </a:cubicBezTo>
                  <a:cubicBezTo>
                    <a:pt x="4599" y="8475"/>
                    <a:pt x="4635" y="8594"/>
                    <a:pt x="4672" y="8667"/>
                  </a:cubicBezTo>
                  <a:cubicBezTo>
                    <a:pt x="4790" y="8968"/>
                    <a:pt x="4863" y="9278"/>
                    <a:pt x="4936" y="9542"/>
                  </a:cubicBezTo>
                  <a:cubicBezTo>
                    <a:pt x="4982" y="9698"/>
                    <a:pt x="4982" y="9807"/>
                    <a:pt x="5018" y="9926"/>
                  </a:cubicBezTo>
                  <a:cubicBezTo>
                    <a:pt x="5018" y="9962"/>
                    <a:pt x="5055" y="10035"/>
                    <a:pt x="5055" y="10072"/>
                  </a:cubicBezTo>
                  <a:cubicBezTo>
                    <a:pt x="5055" y="10108"/>
                    <a:pt x="5091" y="10190"/>
                    <a:pt x="5091" y="10227"/>
                  </a:cubicBezTo>
                  <a:cubicBezTo>
                    <a:pt x="5091" y="10300"/>
                    <a:pt x="5128" y="10382"/>
                    <a:pt x="5128" y="10455"/>
                  </a:cubicBezTo>
                  <a:cubicBezTo>
                    <a:pt x="5128" y="10491"/>
                    <a:pt x="5128" y="10528"/>
                    <a:pt x="5164" y="10564"/>
                  </a:cubicBezTo>
                  <a:lnTo>
                    <a:pt x="5164" y="10756"/>
                  </a:lnTo>
                  <a:cubicBezTo>
                    <a:pt x="5210" y="10792"/>
                    <a:pt x="5210" y="10874"/>
                    <a:pt x="5210" y="10911"/>
                  </a:cubicBezTo>
                  <a:cubicBezTo>
                    <a:pt x="5210" y="10947"/>
                    <a:pt x="5247" y="10984"/>
                    <a:pt x="5320" y="10984"/>
                  </a:cubicBezTo>
                  <a:cubicBezTo>
                    <a:pt x="5356" y="10984"/>
                    <a:pt x="5393" y="10947"/>
                    <a:pt x="5393" y="10911"/>
                  </a:cubicBezTo>
                  <a:lnTo>
                    <a:pt x="5393" y="10792"/>
                  </a:lnTo>
                  <a:lnTo>
                    <a:pt x="5356" y="10792"/>
                  </a:lnTo>
                  <a:lnTo>
                    <a:pt x="5356" y="10719"/>
                  </a:lnTo>
                  <a:lnTo>
                    <a:pt x="5356" y="10683"/>
                  </a:lnTo>
                  <a:lnTo>
                    <a:pt x="5356" y="10646"/>
                  </a:lnTo>
                  <a:lnTo>
                    <a:pt x="5356" y="10564"/>
                  </a:lnTo>
                  <a:lnTo>
                    <a:pt x="5356" y="10528"/>
                  </a:lnTo>
                  <a:cubicBezTo>
                    <a:pt x="5320" y="10418"/>
                    <a:pt x="5320" y="10336"/>
                    <a:pt x="5320" y="10263"/>
                  </a:cubicBezTo>
                  <a:cubicBezTo>
                    <a:pt x="5283" y="10072"/>
                    <a:pt x="5247" y="9843"/>
                    <a:pt x="5164" y="9652"/>
                  </a:cubicBezTo>
                  <a:lnTo>
                    <a:pt x="5128" y="9506"/>
                  </a:lnTo>
                  <a:lnTo>
                    <a:pt x="5128" y="9424"/>
                  </a:lnTo>
                  <a:cubicBezTo>
                    <a:pt x="5091" y="9351"/>
                    <a:pt x="5091" y="9314"/>
                    <a:pt x="5091" y="9278"/>
                  </a:cubicBezTo>
                  <a:cubicBezTo>
                    <a:pt x="5018" y="8968"/>
                    <a:pt x="4900" y="8703"/>
                    <a:pt x="4827" y="8439"/>
                  </a:cubicBezTo>
                  <a:cubicBezTo>
                    <a:pt x="4635" y="7909"/>
                    <a:pt x="4407" y="7371"/>
                    <a:pt x="4143" y="6806"/>
                  </a:cubicBezTo>
                  <a:cubicBezTo>
                    <a:pt x="4106" y="6769"/>
                    <a:pt x="4106" y="6733"/>
                    <a:pt x="4070" y="6687"/>
                  </a:cubicBezTo>
                  <a:cubicBezTo>
                    <a:pt x="3988" y="6541"/>
                    <a:pt x="3915" y="6350"/>
                    <a:pt x="3842" y="6194"/>
                  </a:cubicBezTo>
                  <a:cubicBezTo>
                    <a:pt x="3495" y="5547"/>
                    <a:pt x="3112" y="4826"/>
                    <a:pt x="2619" y="4069"/>
                  </a:cubicBezTo>
                  <a:cubicBezTo>
                    <a:pt x="2619" y="4032"/>
                    <a:pt x="2583" y="3996"/>
                    <a:pt x="2546" y="3950"/>
                  </a:cubicBezTo>
                  <a:cubicBezTo>
                    <a:pt x="2510" y="3877"/>
                    <a:pt x="2473" y="3804"/>
                    <a:pt x="2428" y="3722"/>
                  </a:cubicBezTo>
                  <a:cubicBezTo>
                    <a:pt x="2282" y="3494"/>
                    <a:pt x="2127" y="3266"/>
                    <a:pt x="1971" y="3038"/>
                  </a:cubicBezTo>
                  <a:cubicBezTo>
                    <a:pt x="1935" y="2965"/>
                    <a:pt x="1899" y="2929"/>
                    <a:pt x="1862" y="2856"/>
                  </a:cubicBezTo>
                  <a:lnTo>
                    <a:pt x="1826" y="2773"/>
                  </a:lnTo>
                  <a:lnTo>
                    <a:pt x="1670" y="2509"/>
                  </a:lnTo>
                  <a:lnTo>
                    <a:pt x="1634" y="2472"/>
                  </a:lnTo>
                  <a:cubicBezTo>
                    <a:pt x="1515" y="2317"/>
                    <a:pt x="1406" y="2171"/>
                    <a:pt x="1333" y="2016"/>
                  </a:cubicBezTo>
                  <a:lnTo>
                    <a:pt x="1251" y="1898"/>
                  </a:lnTo>
                  <a:lnTo>
                    <a:pt x="1059" y="1597"/>
                  </a:lnTo>
                  <a:cubicBezTo>
                    <a:pt x="1059" y="1560"/>
                    <a:pt x="1023" y="1560"/>
                    <a:pt x="1023" y="1524"/>
                  </a:cubicBezTo>
                  <a:cubicBezTo>
                    <a:pt x="913" y="1332"/>
                    <a:pt x="795" y="1177"/>
                    <a:pt x="685" y="985"/>
                  </a:cubicBezTo>
                  <a:cubicBezTo>
                    <a:pt x="530" y="721"/>
                    <a:pt x="302" y="383"/>
                    <a:pt x="74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6" name="Google Shape;7026;p82"/>
            <p:cNvSpPr/>
            <p:nvPr/>
          </p:nvSpPr>
          <p:spPr>
            <a:xfrm>
              <a:off x="1743827" y="3740362"/>
              <a:ext cx="29952" cy="104425"/>
            </a:xfrm>
            <a:custGeom>
              <a:avLst/>
              <a:gdLst/>
              <a:ahLst/>
              <a:cxnLst/>
              <a:rect l="l" t="t" r="r" b="b"/>
              <a:pathLst>
                <a:path w="958" h="3340" extrusionOk="0">
                  <a:moveTo>
                    <a:pt x="912" y="0"/>
                  </a:moveTo>
                  <a:cubicBezTo>
                    <a:pt x="876" y="0"/>
                    <a:pt x="876" y="46"/>
                    <a:pt x="876" y="46"/>
                  </a:cubicBezTo>
                  <a:lnTo>
                    <a:pt x="876" y="347"/>
                  </a:lnTo>
                  <a:cubicBezTo>
                    <a:pt x="876" y="611"/>
                    <a:pt x="839" y="839"/>
                    <a:pt x="839" y="1067"/>
                  </a:cubicBezTo>
                  <a:cubicBezTo>
                    <a:pt x="803" y="1332"/>
                    <a:pt x="730" y="1560"/>
                    <a:pt x="684" y="1825"/>
                  </a:cubicBezTo>
                  <a:cubicBezTo>
                    <a:pt x="611" y="2053"/>
                    <a:pt x="538" y="2281"/>
                    <a:pt x="456" y="2436"/>
                  </a:cubicBezTo>
                  <a:cubicBezTo>
                    <a:pt x="347" y="2627"/>
                    <a:pt x="274" y="2819"/>
                    <a:pt x="155" y="3047"/>
                  </a:cubicBezTo>
                  <a:cubicBezTo>
                    <a:pt x="119" y="3084"/>
                    <a:pt x="82" y="3120"/>
                    <a:pt x="82" y="3157"/>
                  </a:cubicBezTo>
                  <a:cubicBezTo>
                    <a:pt x="46" y="3193"/>
                    <a:pt x="46" y="3239"/>
                    <a:pt x="0" y="3239"/>
                  </a:cubicBezTo>
                  <a:lnTo>
                    <a:pt x="0" y="3275"/>
                  </a:lnTo>
                  <a:cubicBezTo>
                    <a:pt x="0" y="3312"/>
                    <a:pt x="0" y="3312"/>
                    <a:pt x="46" y="3312"/>
                  </a:cubicBezTo>
                  <a:cubicBezTo>
                    <a:pt x="46" y="3330"/>
                    <a:pt x="55" y="3339"/>
                    <a:pt x="69" y="3339"/>
                  </a:cubicBezTo>
                  <a:cubicBezTo>
                    <a:pt x="82" y="3339"/>
                    <a:pt x="100" y="3330"/>
                    <a:pt x="119" y="3312"/>
                  </a:cubicBezTo>
                  <a:cubicBezTo>
                    <a:pt x="274" y="3084"/>
                    <a:pt x="383" y="2856"/>
                    <a:pt x="502" y="2554"/>
                  </a:cubicBezTo>
                  <a:cubicBezTo>
                    <a:pt x="611" y="2281"/>
                    <a:pt x="730" y="2016"/>
                    <a:pt x="766" y="1752"/>
                  </a:cubicBezTo>
                  <a:cubicBezTo>
                    <a:pt x="839" y="1451"/>
                    <a:pt x="912" y="1186"/>
                    <a:pt x="912" y="876"/>
                  </a:cubicBezTo>
                  <a:cubicBezTo>
                    <a:pt x="958" y="611"/>
                    <a:pt x="958" y="310"/>
                    <a:pt x="958" y="46"/>
                  </a:cubicBezTo>
                  <a:cubicBezTo>
                    <a:pt x="958" y="0"/>
                    <a:pt x="912" y="0"/>
                    <a:pt x="912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7" name="Google Shape;7027;p82"/>
            <p:cNvSpPr/>
            <p:nvPr/>
          </p:nvSpPr>
          <p:spPr>
            <a:xfrm>
              <a:off x="1773748" y="3845040"/>
              <a:ext cx="46241" cy="82164"/>
            </a:xfrm>
            <a:custGeom>
              <a:avLst/>
              <a:gdLst/>
              <a:ahLst/>
              <a:cxnLst/>
              <a:rect l="l" t="t" r="r" b="b"/>
              <a:pathLst>
                <a:path w="1479" h="2628" extrusionOk="0">
                  <a:moveTo>
                    <a:pt x="1442" y="0"/>
                  </a:moveTo>
                  <a:cubicBezTo>
                    <a:pt x="1406" y="0"/>
                    <a:pt x="1406" y="0"/>
                    <a:pt x="1406" y="37"/>
                  </a:cubicBezTo>
                  <a:cubicBezTo>
                    <a:pt x="1406" y="119"/>
                    <a:pt x="1369" y="228"/>
                    <a:pt x="1324" y="301"/>
                  </a:cubicBezTo>
                  <a:cubicBezTo>
                    <a:pt x="1251" y="648"/>
                    <a:pt x="1059" y="1031"/>
                    <a:pt x="868" y="1405"/>
                  </a:cubicBezTo>
                  <a:cubicBezTo>
                    <a:pt x="758" y="1597"/>
                    <a:pt x="603" y="1788"/>
                    <a:pt x="457" y="1980"/>
                  </a:cubicBezTo>
                  <a:cubicBezTo>
                    <a:pt x="375" y="2089"/>
                    <a:pt x="302" y="2171"/>
                    <a:pt x="229" y="2281"/>
                  </a:cubicBezTo>
                  <a:lnTo>
                    <a:pt x="183" y="2317"/>
                  </a:lnTo>
                  <a:lnTo>
                    <a:pt x="110" y="2399"/>
                  </a:lnTo>
                  <a:cubicBezTo>
                    <a:pt x="74" y="2436"/>
                    <a:pt x="37" y="2472"/>
                    <a:pt x="37" y="2509"/>
                  </a:cubicBezTo>
                  <a:cubicBezTo>
                    <a:pt x="1" y="2545"/>
                    <a:pt x="1" y="2582"/>
                    <a:pt x="37" y="2627"/>
                  </a:cubicBezTo>
                  <a:lnTo>
                    <a:pt x="110" y="2627"/>
                  </a:lnTo>
                  <a:lnTo>
                    <a:pt x="147" y="2582"/>
                  </a:lnTo>
                  <a:cubicBezTo>
                    <a:pt x="229" y="2509"/>
                    <a:pt x="266" y="2436"/>
                    <a:pt x="375" y="2317"/>
                  </a:cubicBezTo>
                  <a:cubicBezTo>
                    <a:pt x="457" y="2208"/>
                    <a:pt x="530" y="2126"/>
                    <a:pt x="567" y="2016"/>
                  </a:cubicBezTo>
                  <a:cubicBezTo>
                    <a:pt x="722" y="1825"/>
                    <a:pt x="831" y="1633"/>
                    <a:pt x="950" y="1405"/>
                  </a:cubicBezTo>
                  <a:cubicBezTo>
                    <a:pt x="1096" y="1177"/>
                    <a:pt x="1178" y="949"/>
                    <a:pt x="1251" y="721"/>
                  </a:cubicBezTo>
                  <a:cubicBezTo>
                    <a:pt x="1369" y="493"/>
                    <a:pt x="1406" y="265"/>
                    <a:pt x="1479" y="37"/>
                  </a:cubicBezTo>
                  <a:lnTo>
                    <a:pt x="1442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8" name="Google Shape;7028;p82"/>
            <p:cNvSpPr/>
            <p:nvPr/>
          </p:nvSpPr>
          <p:spPr>
            <a:xfrm>
              <a:off x="1692769" y="3654787"/>
              <a:ext cx="17977" cy="96421"/>
            </a:xfrm>
            <a:custGeom>
              <a:avLst/>
              <a:gdLst/>
              <a:ahLst/>
              <a:cxnLst/>
              <a:rect l="l" t="t" r="r" b="b"/>
              <a:pathLst>
                <a:path w="575" h="3084" extrusionOk="0">
                  <a:moveTo>
                    <a:pt x="420" y="0"/>
                  </a:moveTo>
                  <a:lnTo>
                    <a:pt x="420" y="46"/>
                  </a:lnTo>
                  <a:cubicBezTo>
                    <a:pt x="456" y="383"/>
                    <a:pt x="493" y="730"/>
                    <a:pt x="493" y="1068"/>
                  </a:cubicBezTo>
                  <a:cubicBezTo>
                    <a:pt x="456" y="1259"/>
                    <a:pt x="456" y="1487"/>
                    <a:pt x="420" y="1679"/>
                  </a:cubicBezTo>
                  <a:cubicBezTo>
                    <a:pt x="420" y="1788"/>
                    <a:pt x="420" y="1870"/>
                    <a:pt x="383" y="1980"/>
                  </a:cubicBezTo>
                  <a:cubicBezTo>
                    <a:pt x="347" y="2053"/>
                    <a:pt x="347" y="2172"/>
                    <a:pt x="310" y="2245"/>
                  </a:cubicBezTo>
                  <a:cubicBezTo>
                    <a:pt x="265" y="2400"/>
                    <a:pt x="228" y="2555"/>
                    <a:pt x="192" y="2664"/>
                  </a:cubicBezTo>
                  <a:cubicBezTo>
                    <a:pt x="155" y="2701"/>
                    <a:pt x="155" y="2737"/>
                    <a:pt x="119" y="2783"/>
                  </a:cubicBezTo>
                  <a:lnTo>
                    <a:pt x="82" y="2856"/>
                  </a:lnTo>
                  <a:lnTo>
                    <a:pt x="82" y="2892"/>
                  </a:lnTo>
                  <a:lnTo>
                    <a:pt x="37" y="2965"/>
                  </a:lnTo>
                  <a:lnTo>
                    <a:pt x="37" y="3011"/>
                  </a:lnTo>
                  <a:cubicBezTo>
                    <a:pt x="0" y="3047"/>
                    <a:pt x="37" y="3084"/>
                    <a:pt x="37" y="3084"/>
                  </a:cubicBezTo>
                  <a:lnTo>
                    <a:pt x="119" y="3084"/>
                  </a:lnTo>
                  <a:lnTo>
                    <a:pt x="119" y="3047"/>
                  </a:lnTo>
                  <a:cubicBezTo>
                    <a:pt x="155" y="3011"/>
                    <a:pt x="192" y="2965"/>
                    <a:pt x="192" y="2892"/>
                  </a:cubicBezTo>
                  <a:cubicBezTo>
                    <a:pt x="228" y="2856"/>
                    <a:pt x="265" y="2783"/>
                    <a:pt x="265" y="2737"/>
                  </a:cubicBezTo>
                  <a:cubicBezTo>
                    <a:pt x="347" y="2628"/>
                    <a:pt x="383" y="2473"/>
                    <a:pt x="383" y="2363"/>
                  </a:cubicBezTo>
                  <a:cubicBezTo>
                    <a:pt x="456" y="2099"/>
                    <a:pt x="493" y="1825"/>
                    <a:pt x="538" y="1597"/>
                  </a:cubicBezTo>
                  <a:cubicBezTo>
                    <a:pt x="575" y="1068"/>
                    <a:pt x="575" y="539"/>
                    <a:pt x="493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9" name="Google Shape;7029;p82"/>
            <p:cNvSpPr/>
            <p:nvPr/>
          </p:nvSpPr>
          <p:spPr>
            <a:xfrm>
              <a:off x="1648841" y="3645375"/>
              <a:ext cx="6003" cy="36830"/>
            </a:xfrm>
            <a:custGeom>
              <a:avLst/>
              <a:gdLst/>
              <a:ahLst/>
              <a:cxnLst/>
              <a:rect l="l" t="t" r="r" b="b"/>
              <a:pathLst>
                <a:path w="192" h="1178" extrusionOk="0">
                  <a:moveTo>
                    <a:pt x="73" y="0"/>
                  </a:moveTo>
                  <a:lnTo>
                    <a:pt x="73" y="37"/>
                  </a:lnTo>
                  <a:cubicBezTo>
                    <a:pt x="73" y="119"/>
                    <a:pt x="119" y="192"/>
                    <a:pt x="119" y="265"/>
                  </a:cubicBezTo>
                  <a:lnTo>
                    <a:pt x="119" y="493"/>
                  </a:lnTo>
                  <a:cubicBezTo>
                    <a:pt x="119" y="612"/>
                    <a:pt x="119" y="721"/>
                    <a:pt x="73" y="803"/>
                  </a:cubicBezTo>
                  <a:cubicBezTo>
                    <a:pt x="73" y="913"/>
                    <a:pt x="37" y="949"/>
                    <a:pt x="37" y="1031"/>
                  </a:cubicBezTo>
                  <a:lnTo>
                    <a:pt x="37" y="1104"/>
                  </a:lnTo>
                  <a:cubicBezTo>
                    <a:pt x="0" y="1141"/>
                    <a:pt x="37" y="1141"/>
                    <a:pt x="37" y="1177"/>
                  </a:cubicBezTo>
                  <a:lnTo>
                    <a:pt x="73" y="1141"/>
                  </a:lnTo>
                  <a:cubicBezTo>
                    <a:pt x="155" y="913"/>
                    <a:pt x="155" y="721"/>
                    <a:pt x="192" y="575"/>
                  </a:cubicBezTo>
                  <a:lnTo>
                    <a:pt x="192" y="301"/>
                  </a:lnTo>
                  <a:cubicBezTo>
                    <a:pt x="192" y="265"/>
                    <a:pt x="155" y="228"/>
                    <a:pt x="155" y="192"/>
                  </a:cubicBezTo>
                  <a:lnTo>
                    <a:pt x="155" y="37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0" name="Google Shape;7030;p82"/>
            <p:cNvSpPr/>
            <p:nvPr/>
          </p:nvSpPr>
          <p:spPr>
            <a:xfrm>
              <a:off x="1606037" y="3644219"/>
              <a:ext cx="33422" cy="22573"/>
            </a:xfrm>
            <a:custGeom>
              <a:avLst/>
              <a:gdLst/>
              <a:ahLst/>
              <a:cxnLst/>
              <a:rect l="l" t="t" r="r" b="b"/>
              <a:pathLst>
                <a:path w="1069" h="722" extrusionOk="0">
                  <a:moveTo>
                    <a:pt x="1" y="1"/>
                  </a:moveTo>
                  <a:lnTo>
                    <a:pt x="1" y="37"/>
                  </a:lnTo>
                  <a:lnTo>
                    <a:pt x="37" y="74"/>
                  </a:lnTo>
                  <a:cubicBezTo>
                    <a:pt x="156" y="156"/>
                    <a:pt x="348" y="302"/>
                    <a:pt x="530" y="420"/>
                  </a:cubicBezTo>
                  <a:cubicBezTo>
                    <a:pt x="612" y="493"/>
                    <a:pt x="722" y="530"/>
                    <a:pt x="804" y="612"/>
                  </a:cubicBezTo>
                  <a:cubicBezTo>
                    <a:pt x="877" y="649"/>
                    <a:pt x="950" y="685"/>
                    <a:pt x="1032" y="721"/>
                  </a:cubicBezTo>
                  <a:lnTo>
                    <a:pt x="1068" y="721"/>
                  </a:lnTo>
                  <a:lnTo>
                    <a:pt x="1068" y="685"/>
                  </a:lnTo>
                  <a:lnTo>
                    <a:pt x="1068" y="649"/>
                  </a:lnTo>
                  <a:cubicBezTo>
                    <a:pt x="1032" y="649"/>
                    <a:pt x="1032" y="649"/>
                    <a:pt x="986" y="612"/>
                  </a:cubicBezTo>
                  <a:cubicBezTo>
                    <a:pt x="950" y="612"/>
                    <a:pt x="950" y="612"/>
                    <a:pt x="913" y="566"/>
                  </a:cubicBezTo>
                  <a:cubicBezTo>
                    <a:pt x="758" y="493"/>
                    <a:pt x="612" y="420"/>
                    <a:pt x="457" y="302"/>
                  </a:cubicBezTo>
                  <a:cubicBezTo>
                    <a:pt x="348" y="229"/>
                    <a:pt x="192" y="110"/>
                    <a:pt x="74" y="1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1" name="Google Shape;7031;p82"/>
            <p:cNvSpPr/>
            <p:nvPr/>
          </p:nvSpPr>
          <p:spPr>
            <a:xfrm>
              <a:off x="1595501" y="3703561"/>
              <a:ext cx="92732" cy="39394"/>
            </a:xfrm>
            <a:custGeom>
              <a:avLst/>
              <a:gdLst/>
              <a:ahLst/>
              <a:cxnLst/>
              <a:rect l="l" t="t" r="r" b="b"/>
              <a:pathLst>
                <a:path w="2966" h="1260" extrusionOk="0">
                  <a:moveTo>
                    <a:pt x="37" y="0"/>
                  </a:moveTo>
                  <a:lnTo>
                    <a:pt x="0" y="37"/>
                  </a:lnTo>
                  <a:lnTo>
                    <a:pt x="0" y="82"/>
                  </a:lnTo>
                  <a:cubicBezTo>
                    <a:pt x="228" y="228"/>
                    <a:pt x="456" y="347"/>
                    <a:pt x="685" y="456"/>
                  </a:cubicBezTo>
                  <a:cubicBezTo>
                    <a:pt x="794" y="539"/>
                    <a:pt x="913" y="575"/>
                    <a:pt x="1022" y="648"/>
                  </a:cubicBezTo>
                  <a:cubicBezTo>
                    <a:pt x="1177" y="685"/>
                    <a:pt x="1287" y="767"/>
                    <a:pt x="1405" y="803"/>
                  </a:cubicBezTo>
                  <a:cubicBezTo>
                    <a:pt x="1670" y="913"/>
                    <a:pt x="1898" y="995"/>
                    <a:pt x="2162" y="1068"/>
                  </a:cubicBezTo>
                  <a:cubicBezTo>
                    <a:pt x="2317" y="1104"/>
                    <a:pt x="2427" y="1141"/>
                    <a:pt x="2546" y="1177"/>
                  </a:cubicBezTo>
                  <a:cubicBezTo>
                    <a:pt x="2655" y="1223"/>
                    <a:pt x="2774" y="1223"/>
                    <a:pt x="2883" y="1259"/>
                  </a:cubicBezTo>
                  <a:cubicBezTo>
                    <a:pt x="2920" y="1259"/>
                    <a:pt x="2965" y="1223"/>
                    <a:pt x="2965" y="1177"/>
                  </a:cubicBezTo>
                  <a:cubicBezTo>
                    <a:pt x="2965" y="1141"/>
                    <a:pt x="2965" y="1104"/>
                    <a:pt x="2920" y="1104"/>
                  </a:cubicBezTo>
                  <a:cubicBezTo>
                    <a:pt x="2883" y="1104"/>
                    <a:pt x="2847" y="1104"/>
                    <a:pt x="2774" y="1068"/>
                  </a:cubicBezTo>
                  <a:lnTo>
                    <a:pt x="2655" y="1068"/>
                  </a:lnTo>
                  <a:cubicBezTo>
                    <a:pt x="2546" y="1031"/>
                    <a:pt x="2427" y="995"/>
                    <a:pt x="2317" y="995"/>
                  </a:cubicBezTo>
                  <a:cubicBezTo>
                    <a:pt x="2089" y="913"/>
                    <a:pt x="1898" y="876"/>
                    <a:pt x="1706" y="803"/>
                  </a:cubicBezTo>
                  <a:cubicBezTo>
                    <a:pt x="1478" y="721"/>
                    <a:pt x="1287" y="648"/>
                    <a:pt x="1095" y="575"/>
                  </a:cubicBezTo>
                  <a:cubicBezTo>
                    <a:pt x="949" y="493"/>
                    <a:pt x="757" y="420"/>
                    <a:pt x="566" y="347"/>
                  </a:cubicBezTo>
                  <a:cubicBezTo>
                    <a:pt x="374" y="228"/>
                    <a:pt x="228" y="119"/>
                    <a:pt x="37" y="37"/>
                  </a:cubicBezTo>
                  <a:lnTo>
                    <a:pt x="37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2" name="Google Shape;7032;p82"/>
            <p:cNvSpPr/>
            <p:nvPr/>
          </p:nvSpPr>
          <p:spPr>
            <a:xfrm>
              <a:off x="1621452" y="3777443"/>
              <a:ext cx="112992" cy="48492"/>
            </a:xfrm>
            <a:custGeom>
              <a:avLst/>
              <a:gdLst/>
              <a:ahLst/>
              <a:cxnLst/>
              <a:rect l="l" t="t" r="r" b="b"/>
              <a:pathLst>
                <a:path w="3614" h="1551" extrusionOk="0">
                  <a:moveTo>
                    <a:pt x="37" y="0"/>
                  </a:moveTo>
                  <a:lnTo>
                    <a:pt x="0" y="37"/>
                  </a:lnTo>
                  <a:cubicBezTo>
                    <a:pt x="0" y="37"/>
                    <a:pt x="0" y="73"/>
                    <a:pt x="37" y="73"/>
                  </a:cubicBezTo>
                  <a:cubicBezTo>
                    <a:pt x="265" y="265"/>
                    <a:pt x="575" y="456"/>
                    <a:pt x="876" y="566"/>
                  </a:cubicBezTo>
                  <a:cubicBezTo>
                    <a:pt x="1141" y="721"/>
                    <a:pt x="1405" y="830"/>
                    <a:pt x="1752" y="949"/>
                  </a:cubicBezTo>
                  <a:cubicBezTo>
                    <a:pt x="2053" y="1095"/>
                    <a:pt x="2400" y="1177"/>
                    <a:pt x="2628" y="1286"/>
                  </a:cubicBezTo>
                  <a:lnTo>
                    <a:pt x="2774" y="1323"/>
                  </a:lnTo>
                  <a:lnTo>
                    <a:pt x="3084" y="1405"/>
                  </a:lnTo>
                  <a:cubicBezTo>
                    <a:pt x="3193" y="1441"/>
                    <a:pt x="3312" y="1478"/>
                    <a:pt x="3421" y="1514"/>
                  </a:cubicBezTo>
                  <a:lnTo>
                    <a:pt x="3577" y="1551"/>
                  </a:lnTo>
                  <a:lnTo>
                    <a:pt x="3613" y="1551"/>
                  </a:lnTo>
                  <a:cubicBezTo>
                    <a:pt x="3613" y="1514"/>
                    <a:pt x="3613" y="1478"/>
                    <a:pt x="3577" y="1478"/>
                  </a:cubicBezTo>
                  <a:cubicBezTo>
                    <a:pt x="3540" y="1478"/>
                    <a:pt x="3540" y="1441"/>
                    <a:pt x="3504" y="1441"/>
                  </a:cubicBezTo>
                  <a:cubicBezTo>
                    <a:pt x="3312" y="1405"/>
                    <a:pt x="3120" y="1323"/>
                    <a:pt x="2929" y="1286"/>
                  </a:cubicBezTo>
                  <a:lnTo>
                    <a:pt x="2892" y="1250"/>
                  </a:lnTo>
                  <a:cubicBezTo>
                    <a:pt x="2664" y="1177"/>
                    <a:pt x="2436" y="1095"/>
                    <a:pt x="2172" y="1022"/>
                  </a:cubicBezTo>
                  <a:cubicBezTo>
                    <a:pt x="1907" y="949"/>
                    <a:pt x="1716" y="867"/>
                    <a:pt x="1487" y="794"/>
                  </a:cubicBezTo>
                  <a:cubicBezTo>
                    <a:pt x="1259" y="721"/>
                    <a:pt x="1068" y="602"/>
                    <a:pt x="876" y="529"/>
                  </a:cubicBezTo>
                  <a:cubicBezTo>
                    <a:pt x="721" y="456"/>
                    <a:pt x="575" y="374"/>
                    <a:pt x="457" y="265"/>
                  </a:cubicBezTo>
                  <a:cubicBezTo>
                    <a:pt x="311" y="183"/>
                    <a:pt x="192" y="110"/>
                    <a:pt x="83" y="37"/>
                  </a:cubicBezTo>
                  <a:lnTo>
                    <a:pt x="37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3" name="Google Shape;7033;p82"/>
            <p:cNvSpPr/>
            <p:nvPr/>
          </p:nvSpPr>
          <p:spPr>
            <a:xfrm>
              <a:off x="1651123" y="3857015"/>
              <a:ext cx="116681" cy="46241"/>
            </a:xfrm>
            <a:custGeom>
              <a:avLst/>
              <a:gdLst/>
              <a:ahLst/>
              <a:cxnLst/>
              <a:rect l="l" t="t" r="r" b="b"/>
              <a:pathLst>
                <a:path w="3732" h="1479" extrusionOk="0">
                  <a:moveTo>
                    <a:pt x="0" y="0"/>
                  </a:moveTo>
                  <a:lnTo>
                    <a:pt x="0" y="37"/>
                  </a:lnTo>
                  <a:cubicBezTo>
                    <a:pt x="310" y="228"/>
                    <a:pt x="575" y="374"/>
                    <a:pt x="876" y="529"/>
                  </a:cubicBezTo>
                  <a:cubicBezTo>
                    <a:pt x="1186" y="648"/>
                    <a:pt x="1487" y="757"/>
                    <a:pt x="1788" y="913"/>
                  </a:cubicBezTo>
                  <a:cubicBezTo>
                    <a:pt x="2053" y="986"/>
                    <a:pt x="2363" y="1104"/>
                    <a:pt x="2701" y="1214"/>
                  </a:cubicBezTo>
                  <a:cubicBezTo>
                    <a:pt x="2856" y="1250"/>
                    <a:pt x="3011" y="1287"/>
                    <a:pt x="3193" y="1369"/>
                  </a:cubicBezTo>
                  <a:cubicBezTo>
                    <a:pt x="3275" y="1369"/>
                    <a:pt x="3348" y="1405"/>
                    <a:pt x="3421" y="1405"/>
                  </a:cubicBezTo>
                  <a:cubicBezTo>
                    <a:pt x="3503" y="1442"/>
                    <a:pt x="3540" y="1442"/>
                    <a:pt x="3613" y="1442"/>
                  </a:cubicBezTo>
                  <a:lnTo>
                    <a:pt x="3649" y="1478"/>
                  </a:lnTo>
                  <a:cubicBezTo>
                    <a:pt x="3695" y="1478"/>
                    <a:pt x="3695" y="1478"/>
                    <a:pt x="3695" y="1442"/>
                  </a:cubicBezTo>
                  <a:cubicBezTo>
                    <a:pt x="3731" y="1442"/>
                    <a:pt x="3731" y="1442"/>
                    <a:pt x="3731" y="1405"/>
                  </a:cubicBezTo>
                  <a:cubicBezTo>
                    <a:pt x="3731" y="1369"/>
                    <a:pt x="3731" y="1369"/>
                    <a:pt x="3695" y="1332"/>
                  </a:cubicBezTo>
                  <a:cubicBezTo>
                    <a:pt x="3649" y="1332"/>
                    <a:pt x="3613" y="1332"/>
                    <a:pt x="3576" y="1287"/>
                  </a:cubicBezTo>
                  <a:lnTo>
                    <a:pt x="3467" y="1287"/>
                  </a:lnTo>
                  <a:lnTo>
                    <a:pt x="3312" y="1250"/>
                  </a:lnTo>
                  <a:lnTo>
                    <a:pt x="3275" y="1214"/>
                  </a:lnTo>
                  <a:lnTo>
                    <a:pt x="3193" y="1214"/>
                  </a:lnTo>
                  <a:cubicBezTo>
                    <a:pt x="3084" y="1177"/>
                    <a:pt x="2965" y="1141"/>
                    <a:pt x="2892" y="1141"/>
                  </a:cubicBezTo>
                  <a:cubicBezTo>
                    <a:pt x="2628" y="1059"/>
                    <a:pt x="2363" y="986"/>
                    <a:pt x="2098" y="913"/>
                  </a:cubicBezTo>
                  <a:cubicBezTo>
                    <a:pt x="1825" y="794"/>
                    <a:pt x="1560" y="721"/>
                    <a:pt x="1369" y="648"/>
                  </a:cubicBezTo>
                  <a:cubicBezTo>
                    <a:pt x="1104" y="529"/>
                    <a:pt x="840" y="420"/>
                    <a:pt x="611" y="301"/>
                  </a:cubicBezTo>
                  <a:cubicBezTo>
                    <a:pt x="420" y="192"/>
                    <a:pt x="228" y="110"/>
                    <a:pt x="46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4" name="Google Shape;7034;p82"/>
            <p:cNvSpPr/>
            <p:nvPr/>
          </p:nvSpPr>
          <p:spPr>
            <a:xfrm>
              <a:off x="1704744" y="3922330"/>
              <a:ext cx="76193" cy="23699"/>
            </a:xfrm>
            <a:custGeom>
              <a:avLst/>
              <a:gdLst/>
              <a:ahLst/>
              <a:cxnLst/>
              <a:rect l="l" t="t" r="r" b="b"/>
              <a:pathLst>
                <a:path w="2437" h="758" extrusionOk="0">
                  <a:moveTo>
                    <a:pt x="0" y="0"/>
                  </a:moveTo>
                  <a:lnTo>
                    <a:pt x="0" y="37"/>
                  </a:lnTo>
                  <a:lnTo>
                    <a:pt x="37" y="73"/>
                  </a:lnTo>
                  <a:cubicBezTo>
                    <a:pt x="338" y="265"/>
                    <a:pt x="721" y="420"/>
                    <a:pt x="1141" y="529"/>
                  </a:cubicBezTo>
                  <a:cubicBezTo>
                    <a:pt x="1369" y="612"/>
                    <a:pt x="1560" y="648"/>
                    <a:pt x="1752" y="685"/>
                  </a:cubicBezTo>
                  <a:cubicBezTo>
                    <a:pt x="1861" y="685"/>
                    <a:pt x="1980" y="721"/>
                    <a:pt x="2089" y="721"/>
                  </a:cubicBezTo>
                  <a:cubicBezTo>
                    <a:pt x="2126" y="721"/>
                    <a:pt x="2208" y="758"/>
                    <a:pt x="2281" y="758"/>
                  </a:cubicBezTo>
                  <a:lnTo>
                    <a:pt x="2354" y="758"/>
                  </a:lnTo>
                  <a:cubicBezTo>
                    <a:pt x="2390" y="758"/>
                    <a:pt x="2436" y="721"/>
                    <a:pt x="2436" y="721"/>
                  </a:cubicBezTo>
                  <a:lnTo>
                    <a:pt x="2390" y="685"/>
                  </a:lnTo>
                  <a:cubicBezTo>
                    <a:pt x="2390" y="648"/>
                    <a:pt x="2390" y="648"/>
                    <a:pt x="2354" y="648"/>
                  </a:cubicBezTo>
                  <a:lnTo>
                    <a:pt x="2244" y="648"/>
                  </a:lnTo>
                  <a:lnTo>
                    <a:pt x="2162" y="612"/>
                  </a:lnTo>
                  <a:lnTo>
                    <a:pt x="2053" y="612"/>
                  </a:lnTo>
                  <a:cubicBezTo>
                    <a:pt x="2016" y="612"/>
                    <a:pt x="1934" y="612"/>
                    <a:pt x="1898" y="566"/>
                  </a:cubicBezTo>
                  <a:cubicBezTo>
                    <a:pt x="1706" y="529"/>
                    <a:pt x="1560" y="529"/>
                    <a:pt x="1405" y="493"/>
                  </a:cubicBezTo>
                  <a:cubicBezTo>
                    <a:pt x="1177" y="457"/>
                    <a:pt x="986" y="384"/>
                    <a:pt x="794" y="338"/>
                  </a:cubicBezTo>
                  <a:cubicBezTo>
                    <a:pt x="566" y="265"/>
                    <a:pt x="420" y="192"/>
                    <a:pt x="228" y="110"/>
                  </a:cubicBezTo>
                  <a:cubicBezTo>
                    <a:pt x="192" y="73"/>
                    <a:pt x="110" y="37"/>
                    <a:pt x="73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5" name="Google Shape;7035;p82"/>
            <p:cNvSpPr/>
            <p:nvPr/>
          </p:nvSpPr>
          <p:spPr>
            <a:xfrm>
              <a:off x="1576397" y="3600290"/>
              <a:ext cx="269848" cy="368270"/>
            </a:xfrm>
            <a:custGeom>
              <a:avLst/>
              <a:gdLst/>
              <a:ahLst/>
              <a:cxnLst/>
              <a:rect l="l" t="t" r="r" b="b"/>
              <a:pathLst>
                <a:path w="8631" h="11779" extrusionOk="0">
                  <a:moveTo>
                    <a:pt x="1177" y="1"/>
                  </a:moveTo>
                  <a:cubicBezTo>
                    <a:pt x="1104" y="1"/>
                    <a:pt x="985" y="37"/>
                    <a:pt x="912" y="37"/>
                  </a:cubicBezTo>
                  <a:cubicBezTo>
                    <a:pt x="839" y="74"/>
                    <a:pt x="721" y="110"/>
                    <a:pt x="648" y="192"/>
                  </a:cubicBezTo>
                  <a:cubicBezTo>
                    <a:pt x="611" y="265"/>
                    <a:pt x="529" y="338"/>
                    <a:pt x="493" y="421"/>
                  </a:cubicBezTo>
                  <a:cubicBezTo>
                    <a:pt x="456" y="603"/>
                    <a:pt x="456" y="795"/>
                    <a:pt x="493" y="1023"/>
                  </a:cubicBezTo>
                  <a:cubicBezTo>
                    <a:pt x="566" y="1251"/>
                    <a:pt x="648" y="1479"/>
                    <a:pt x="757" y="1743"/>
                  </a:cubicBezTo>
                  <a:cubicBezTo>
                    <a:pt x="876" y="1971"/>
                    <a:pt x="985" y="2163"/>
                    <a:pt x="1140" y="2428"/>
                  </a:cubicBezTo>
                  <a:cubicBezTo>
                    <a:pt x="1247" y="2614"/>
                    <a:pt x="1397" y="2801"/>
                    <a:pt x="1514" y="2987"/>
                  </a:cubicBezTo>
                  <a:lnTo>
                    <a:pt x="1514" y="2987"/>
                  </a:lnTo>
                  <a:cubicBezTo>
                    <a:pt x="1306" y="2918"/>
                    <a:pt x="1127" y="2842"/>
                    <a:pt x="949" y="2774"/>
                  </a:cubicBezTo>
                  <a:cubicBezTo>
                    <a:pt x="839" y="2738"/>
                    <a:pt x="757" y="2738"/>
                    <a:pt x="648" y="2738"/>
                  </a:cubicBezTo>
                  <a:cubicBezTo>
                    <a:pt x="611" y="2701"/>
                    <a:pt x="529" y="2701"/>
                    <a:pt x="493" y="2701"/>
                  </a:cubicBezTo>
                  <a:cubicBezTo>
                    <a:pt x="456" y="2701"/>
                    <a:pt x="420" y="2701"/>
                    <a:pt x="383" y="2738"/>
                  </a:cubicBezTo>
                  <a:cubicBezTo>
                    <a:pt x="338" y="2738"/>
                    <a:pt x="228" y="2738"/>
                    <a:pt x="192" y="2811"/>
                  </a:cubicBezTo>
                  <a:cubicBezTo>
                    <a:pt x="155" y="2811"/>
                    <a:pt x="155" y="2811"/>
                    <a:pt x="110" y="2847"/>
                  </a:cubicBezTo>
                  <a:cubicBezTo>
                    <a:pt x="110" y="2847"/>
                    <a:pt x="110" y="2884"/>
                    <a:pt x="73" y="2884"/>
                  </a:cubicBezTo>
                  <a:cubicBezTo>
                    <a:pt x="73" y="2929"/>
                    <a:pt x="37" y="2966"/>
                    <a:pt x="37" y="3002"/>
                  </a:cubicBezTo>
                  <a:cubicBezTo>
                    <a:pt x="0" y="3075"/>
                    <a:pt x="0" y="3194"/>
                    <a:pt x="37" y="3303"/>
                  </a:cubicBezTo>
                  <a:cubicBezTo>
                    <a:pt x="37" y="3458"/>
                    <a:pt x="73" y="3613"/>
                    <a:pt x="155" y="3723"/>
                  </a:cubicBezTo>
                  <a:cubicBezTo>
                    <a:pt x="228" y="3878"/>
                    <a:pt x="301" y="3988"/>
                    <a:pt x="383" y="4143"/>
                  </a:cubicBezTo>
                  <a:lnTo>
                    <a:pt x="721" y="4480"/>
                  </a:lnTo>
                  <a:cubicBezTo>
                    <a:pt x="949" y="4708"/>
                    <a:pt x="1250" y="4900"/>
                    <a:pt x="1597" y="5091"/>
                  </a:cubicBezTo>
                  <a:lnTo>
                    <a:pt x="1441" y="5091"/>
                  </a:lnTo>
                  <a:cubicBezTo>
                    <a:pt x="1213" y="5091"/>
                    <a:pt x="1067" y="5164"/>
                    <a:pt x="985" y="5246"/>
                  </a:cubicBezTo>
                  <a:cubicBezTo>
                    <a:pt x="912" y="5283"/>
                    <a:pt x="876" y="5356"/>
                    <a:pt x="876" y="5474"/>
                  </a:cubicBezTo>
                  <a:cubicBezTo>
                    <a:pt x="839" y="5547"/>
                    <a:pt x="839" y="5620"/>
                    <a:pt x="876" y="5739"/>
                  </a:cubicBezTo>
                  <a:cubicBezTo>
                    <a:pt x="876" y="5894"/>
                    <a:pt x="949" y="6040"/>
                    <a:pt x="985" y="6159"/>
                  </a:cubicBezTo>
                  <a:cubicBezTo>
                    <a:pt x="1067" y="6268"/>
                    <a:pt x="1140" y="6387"/>
                    <a:pt x="1250" y="6496"/>
                  </a:cubicBezTo>
                  <a:cubicBezTo>
                    <a:pt x="1441" y="6688"/>
                    <a:pt x="1670" y="6879"/>
                    <a:pt x="1980" y="7071"/>
                  </a:cubicBezTo>
                  <a:cubicBezTo>
                    <a:pt x="2244" y="7217"/>
                    <a:pt x="2509" y="7372"/>
                    <a:pt x="2810" y="7491"/>
                  </a:cubicBezTo>
                  <a:lnTo>
                    <a:pt x="2846" y="7527"/>
                  </a:lnTo>
                  <a:cubicBezTo>
                    <a:pt x="2810" y="7491"/>
                    <a:pt x="2773" y="7491"/>
                    <a:pt x="2773" y="7491"/>
                  </a:cubicBezTo>
                  <a:cubicBezTo>
                    <a:pt x="2618" y="7491"/>
                    <a:pt x="2509" y="7527"/>
                    <a:pt x="2390" y="7527"/>
                  </a:cubicBezTo>
                  <a:cubicBezTo>
                    <a:pt x="2281" y="7564"/>
                    <a:pt x="2208" y="7600"/>
                    <a:pt x="2126" y="7637"/>
                  </a:cubicBezTo>
                  <a:cubicBezTo>
                    <a:pt x="2016" y="7673"/>
                    <a:pt x="1980" y="7719"/>
                    <a:pt x="1898" y="7792"/>
                  </a:cubicBezTo>
                  <a:cubicBezTo>
                    <a:pt x="1898" y="7828"/>
                    <a:pt x="1861" y="7865"/>
                    <a:pt x="1861" y="7901"/>
                  </a:cubicBezTo>
                  <a:cubicBezTo>
                    <a:pt x="1825" y="7947"/>
                    <a:pt x="1825" y="8020"/>
                    <a:pt x="1825" y="8056"/>
                  </a:cubicBezTo>
                  <a:lnTo>
                    <a:pt x="1825" y="8248"/>
                  </a:lnTo>
                  <a:cubicBezTo>
                    <a:pt x="1861" y="8284"/>
                    <a:pt x="1861" y="8357"/>
                    <a:pt x="1898" y="8403"/>
                  </a:cubicBezTo>
                  <a:cubicBezTo>
                    <a:pt x="1934" y="8549"/>
                    <a:pt x="2016" y="8667"/>
                    <a:pt x="2089" y="8777"/>
                  </a:cubicBezTo>
                  <a:cubicBezTo>
                    <a:pt x="2208" y="8895"/>
                    <a:pt x="2317" y="9005"/>
                    <a:pt x="2436" y="9087"/>
                  </a:cubicBezTo>
                  <a:cubicBezTo>
                    <a:pt x="2545" y="9197"/>
                    <a:pt x="2664" y="9270"/>
                    <a:pt x="2810" y="9388"/>
                  </a:cubicBezTo>
                  <a:cubicBezTo>
                    <a:pt x="2965" y="9461"/>
                    <a:pt x="3074" y="9543"/>
                    <a:pt x="3230" y="9616"/>
                  </a:cubicBezTo>
                  <a:cubicBezTo>
                    <a:pt x="3494" y="9726"/>
                    <a:pt x="3722" y="9808"/>
                    <a:pt x="3987" y="9917"/>
                  </a:cubicBezTo>
                  <a:lnTo>
                    <a:pt x="3877" y="9917"/>
                  </a:lnTo>
                  <a:cubicBezTo>
                    <a:pt x="3804" y="9917"/>
                    <a:pt x="3759" y="9954"/>
                    <a:pt x="3686" y="9999"/>
                  </a:cubicBezTo>
                  <a:cubicBezTo>
                    <a:pt x="3649" y="9999"/>
                    <a:pt x="3613" y="10072"/>
                    <a:pt x="3576" y="10109"/>
                  </a:cubicBezTo>
                  <a:cubicBezTo>
                    <a:pt x="3576" y="10182"/>
                    <a:pt x="3531" y="10227"/>
                    <a:pt x="3576" y="10300"/>
                  </a:cubicBezTo>
                  <a:cubicBezTo>
                    <a:pt x="3576" y="10373"/>
                    <a:pt x="3613" y="10455"/>
                    <a:pt x="3722" y="10528"/>
                  </a:cubicBezTo>
                  <a:cubicBezTo>
                    <a:pt x="3804" y="10601"/>
                    <a:pt x="3877" y="10638"/>
                    <a:pt x="4032" y="10720"/>
                  </a:cubicBezTo>
                  <a:cubicBezTo>
                    <a:pt x="4142" y="10757"/>
                    <a:pt x="4260" y="10829"/>
                    <a:pt x="4406" y="10866"/>
                  </a:cubicBezTo>
                  <a:cubicBezTo>
                    <a:pt x="4525" y="10912"/>
                    <a:pt x="4671" y="10948"/>
                    <a:pt x="4789" y="10985"/>
                  </a:cubicBezTo>
                  <a:lnTo>
                    <a:pt x="4862" y="11021"/>
                  </a:lnTo>
                  <a:lnTo>
                    <a:pt x="4899" y="11021"/>
                  </a:lnTo>
                  <a:cubicBezTo>
                    <a:pt x="4945" y="11058"/>
                    <a:pt x="5018" y="11058"/>
                    <a:pt x="5054" y="11094"/>
                  </a:cubicBezTo>
                  <a:lnTo>
                    <a:pt x="5127" y="11094"/>
                  </a:lnTo>
                  <a:cubicBezTo>
                    <a:pt x="5209" y="11140"/>
                    <a:pt x="5282" y="11176"/>
                    <a:pt x="5355" y="11176"/>
                  </a:cubicBezTo>
                  <a:cubicBezTo>
                    <a:pt x="5474" y="11213"/>
                    <a:pt x="5583" y="11249"/>
                    <a:pt x="5702" y="11286"/>
                  </a:cubicBezTo>
                  <a:cubicBezTo>
                    <a:pt x="5930" y="11368"/>
                    <a:pt x="6158" y="11404"/>
                    <a:pt x="6386" y="11441"/>
                  </a:cubicBezTo>
                  <a:lnTo>
                    <a:pt x="6459" y="11477"/>
                  </a:lnTo>
                  <a:cubicBezTo>
                    <a:pt x="6459" y="11368"/>
                    <a:pt x="6422" y="11286"/>
                    <a:pt x="6422" y="11213"/>
                  </a:cubicBezTo>
                  <a:cubicBezTo>
                    <a:pt x="6422" y="11176"/>
                    <a:pt x="6386" y="11094"/>
                    <a:pt x="6386" y="11058"/>
                  </a:cubicBezTo>
                  <a:cubicBezTo>
                    <a:pt x="6313" y="11058"/>
                    <a:pt x="6231" y="11021"/>
                    <a:pt x="6194" y="11021"/>
                  </a:cubicBezTo>
                  <a:cubicBezTo>
                    <a:pt x="6085" y="11021"/>
                    <a:pt x="5966" y="10985"/>
                    <a:pt x="5857" y="10985"/>
                  </a:cubicBezTo>
                  <a:cubicBezTo>
                    <a:pt x="5665" y="10948"/>
                    <a:pt x="5474" y="10912"/>
                    <a:pt x="5246" y="10829"/>
                  </a:cubicBezTo>
                  <a:cubicBezTo>
                    <a:pt x="4826" y="10720"/>
                    <a:pt x="4443" y="10565"/>
                    <a:pt x="4142" y="10373"/>
                  </a:cubicBezTo>
                  <a:lnTo>
                    <a:pt x="4105" y="10337"/>
                  </a:lnTo>
                  <a:lnTo>
                    <a:pt x="4105" y="10300"/>
                  </a:lnTo>
                  <a:lnTo>
                    <a:pt x="4178" y="10300"/>
                  </a:lnTo>
                  <a:cubicBezTo>
                    <a:pt x="4215" y="10337"/>
                    <a:pt x="4297" y="10373"/>
                    <a:pt x="4333" y="10410"/>
                  </a:cubicBezTo>
                  <a:cubicBezTo>
                    <a:pt x="4525" y="10492"/>
                    <a:pt x="4671" y="10565"/>
                    <a:pt x="4899" y="10638"/>
                  </a:cubicBezTo>
                  <a:cubicBezTo>
                    <a:pt x="5091" y="10684"/>
                    <a:pt x="5282" y="10757"/>
                    <a:pt x="5510" y="10793"/>
                  </a:cubicBezTo>
                  <a:cubicBezTo>
                    <a:pt x="5665" y="10829"/>
                    <a:pt x="5811" y="10829"/>
                    <a:pt x="6003" y="10866"/>
                  </a:cubicBezTo>
                  <a:cubicBezTo>
                    <a:pt x="6039" y="10912"/>
                    <a:pt x="6121" y="10912"/>
                    <a:pt x="6158" y="10912"/>
                  </a:cubicBezTo>
                  <a:lnTo>
                    <a:pt x="6267" y="10912"/>
                  </a:lnTo>
                  <a:lnTo>
                    <a:pt x="6349" y="10948"/>
                  </a:lnTo>
                  <a:cubicBezTo>
                    <a:pt x="6349" y="10793"/>
                    <a:pt x="6313" y="10684"/>
                    <a:pt x="6267" y="10528"/>
                  </a:cubicBezTo>
                  <a:cubicBezTo>
                    <a:pt x="6194" y="10264"/>
                    <a:pt x="6121" y="9954"/>
                    <a:pt x="6003" y="9653"/>
                  </a:cubicBezTo>
                  <a:cubicBezTo>
                    <a:pt x="5930" y="9653"/>
                    <a:pt x="5893" y="9653"/>
                    <a:pt x="5811" y="9616"/>
                  </a:cubicBezTo>
                  <a:cubicBezTo>
                    <a:pt x="5738" y="9616"/>
                    <a:pt x="5665" y="9580"/>
                    <a:pt x="5583" y="9580"/>
                  </a:cubicBezTo>
                  <a:cubicBezTo>
                    <a:pt x="5401" y="9498"/>
                    <a:pt x="5246" y="9461"/>
                    <a:pt x="5091" y="9425"/>
                  </a:cubicBezTo>
                  <a:cubicBezTo>
                    <a:pt x="4753" y="9315"/>
                    <a:pt x="4443" y="9197"/>
                    <a:pt x="4178" y="9124"/>
                  </a:cubicBezTo>
                  <a:cubicBezTo>
                    <a:pt x="3877" y="8968"/>
                    <a:pt x="3576" y="8859"/>
                    <a:pt x="3266" y="8740"/>
                  </a:cubicBezTo>
                  <a:cubicBezTo>
                    <a:pt x="2965" y="8585"/>
                    <a:pt x="2700" y="8439"/>
                    <a:pt x="2390" y="8248"/>
                  </a:cubicBezTo>
                  <a:lnTo>
                    <a:pt x="2390" y="8211"/>
                  </a:lnTo>
                  <a:lnTo>
                    <a:pt x="2436" y="8211"/>
                  </a:lnTo>
                  <a:cubicBezTo>
                    <a:pt x="2618" y="8321"/>
                    <a:pt x="2810" y="8403"/>
                    <a:pt x="3001" y="8512"/>
                  </a:cubicBezTo>
                  <a:cubicBezTo>
                    <a:pt x="3230" y="8631"/>
                    <a:pt x="3494" y="8740"/>
                    <a:pt x="3759" y="8859"/>
                  </a:cubicBezTo>
                  <a:cubicBezTo>
                    <a:pt x="3950" y="8932"/>
                    <a:pt x="4215" y="9005"/>
                    <a:pt x="4488" y="9124"/>
                  </a:cubicBezTo>
                  <a:cubicBezTo>
                    <a:pt x="4753" y="9197"/>
                    <a:pt x="5018" y="9270"/>
                    <a:pt x="5282" y="9352"/>
                  </a:cubicBezTo>
                  <a:cubicBezTo>
                    <a:pt x="5355" y="9352"/>
                    <a:pt x="5474" y="9388"/>
                    <a:pt x="5583" y="9425"/>
                  </a:cubicBezTo>
                  <a:lnTo>
                    <a:pt x="5665" y="9425"/>
                  </a:lnTo>
                  <a:lnTo>
                    <a:pt x="5702" y="9461"/>
                  </a:lnTo>
                  <a:lnTo>
                    <a:pt x="5893" y="9498"/>
                  </a:lnTo>
                  <a:lnTo>
                    <a:pt x="5966" y="9498"/>
                  </a:lnTo>
                  <a:cubicBezTo>
                    <a:pt x="5811" y="9124"/>
                    <a:pt x="5665" y="8704"/>
                    <a:pt x="5474" y="8284"/>
                  </a:cubicBezTo>
                  <a:cubicBezTo>
                    <a:pt x="5355" y="7947"/>
                    <a:pt x="5173" y="7600"/>
                    <a:pt x="5018" y="7217"/>
                  </a:cubicBezTo>
                  <a:lnTo>
                    <a:pt x="4862" y="7180"/>
                  </a:lnTo>
                  <a:cubicBezTo>
                    <a:pt x="4753" y="7144"/>
                    <a:pt x="4634" y="7107"/>
                    <a:pt x="4525" y="7071"/>
                  </a:cubicBezTo>
                  <a:lnTo>
                    <a:pt x="4215" y="6989"/>
                  </a:lnTo>
                  <a:lnTo>
                    <a:pt x="4069" y="6952"/>
                  </a:lnTo>
                  <a:cubicBezTo>
                    <a:pt x="3841" y="6843"/>
                    <a:pt x="3494" y="6761"/>
                    <a:pt x="3193" y="6615"/>
                  </a:cubicBezTo>
                  <a:cubicBezTo>
                    <a:pt x="2846" y="6496"/>
                    <a:pt x="2582" y="6387"/>
                    <a:pt x="2317" y="6232"/>
                  </a:cubicBezTo>
                  <a:cubicBezTo>
                    <a:pt x="2016" y="6122"/>
                    <a:pt x="1706" y="5931"/>
                    <a:pt x="1478" y="5739"/>
                  </a:cubicBezTo>
                  <a:cubicBezTo>
                    <a:pt x="1441" y="5739"/>
                    <a:pt x="1441" y="5703"/>
                    <a:pt x="1441" y="5703"/>
                  </a:cubicBezTo>
                  <a:lnTo>
                    <a:pt x="1478" y="5666"/>
                  </a:lnTo>
                  <a:lnTo>
                    <a:pt x="1524" y="5703"/>
                  </a:lnTo>
                  <a:cubicBezTo>
                    <a:pt x="1633" y="5776"/>
                    <a:pt x="1752" y="5849"/>
                    <a:pt x="1898" y="5931"/>
                  </a:cubicBezTo>
                  <a:cubicBezTo>
                    <a:pt x="2016" y="6004"/>
                    <a:pt x="2162" y="6122"/>
                    <a:pt x="2317" y="6195"/>
                  </a:cubicBezTo>
                  <a:cubicBezTo>
                    <a:pt x="2509" y="6268"/>
                    <a:pt x="2700" y="6387"/>
                    <a:pt x="2928" y="6460"/>
                  </a:cubicBezTo>
                  <a:cubicBezTo>
                    <a:pt x="3157" y="6533"/>
                    <a:pt x="3348" y="6615"/>
                    <a:pt x="3613" y="6688"/>
                  </a:cubicBezTo>
                  <a:cubicBezTo>
                    <a:pt x="3877" y="6761"/>
                    <a:pt x="4105" y="6843"/>
                    <a:pt x="4333" y="6916"/>
                  </a:cubicBezTo>
                  <a:lnTo>
                    <a:pt x="4370" y="6952"/>
                  </a:lnTo>
                  <a:cubicBezTo>
                    <a:pt x="4561" y="6989"/>
                    <a:pt x="4753" y="7071"/>
                    <a:pt x="4945" y="7107"/>
                  </a:cubicBezTo>
                  <a:cubicBezTo>
                    <a:pt x="4789" y="6806"/>
                    <a:pt x="4598" y="6460"/>
                    <a:pt x="4406" y="6077"/>
                  </a:cubicBezTo>
                  <a:cubicBezTo>
                    <a:pt x="4370" y="6004"/>
                    <a:pt x="4297" y="5931"/>
                    <a:pt x="4260" y="5849"/>
                  </a:cubicBezTo>
                  <a:lnTo>
                    <a:pt x="4260" y="5812"/>
                  </a:lnTo>
                  <a:cubicBezTo>
                    <a:pt x="4032" y="5438"/>
                    <a:pt x="3804" y="5055"/>
                    <a:pt x="3494" y="4562"/>
                  </a:cubicBezTo>
                  <a:cubicBezTo>
                    <a:pt x="3385" y="4526"/>
                    <a:pt x="3266" y="4526"/>
                    <a:pt x="3157" y="4480"/>
                  </a:cubicBezTo>
                  <a:cubicBezTo>
                    <a:pt x="3038" y="4444"/>
                    <a:pt x="2928" y="4407"/>
                    <a:pt x="2773" y="4371"/>
                  </a:cubicBezTo>
                  <a:cubicBezTo>
                    <a:pt x="2509" y="4298"/>
                    <a:pt x="2281" y="4216"/>
                    <a:pt x="2016" y="4106"/>
                  </a:cubicBezTo>
                  <a:cubicBezTo>
                    <a:pt x="1898" y="4070"/>
                    <a:pt x="1788" y="3988"/>
                    <a:pt x="1633" y="3951"/>
                  </a:cubicBezTo>
                  <a:cubicBezTo>
                    <a:pt x="1524" y="3878"/>
                    <a:pt x="1405" y="3842"/>
                    <a:pt x="1296" y="3759"/>
                  </a:cubicBezTo>
                  <a:cubicBezTo>
                    <a:pt x="1067" y="3650"/>
                    <a:pt x="839" y="3531"/>
                    <a:pt x="611" y="3385"/>
                  </a:cubicBezTo>
                  <a:lnTo>
                    <a:pt x="611" y="3340"/>
                  </a:lnTo>
                  <a:lnTo>
                    <a:pt x="648" y="3303"/>
                  </a:lnTo>
                  <a:lnTo>
                    <a:pt x="648" y="3340"/>
                  </a:lnTo>
                  <a:cubicBezTo>
                    <a:pt x="839" y="3422"/>
                    <a:pt x="985" y="3531"/>
                    <a:pt x="1177" y="3650"/>
                  </a:cubicBezTo>
                  <a:cubicBezTo>
                    <a:pt x="1368" y="3723"/>
                    <a:pt x="1560" y="3796"/>
                    <a:pt x="1706" y="3878"/>
                  </a:cubicBezTo>
                  <a:cubicBezTo>
                    <a:pt x="1898" y="3951"/>
                    <a:pt x="2089" y="4024"/>
                    <a:pt x="2317" y="4106"/>
                  </a:cubicBezTo>
                  <a:cubicBezTo>
                    <a:pt x="2509" y="4179"/>
                    <a:pt x="2700" y="4216"/>
                    <a:pt x="2928" y="4298"/>
                  </a:cubicBezTo>
                  <a:cubicBezTo>
                    <a:pt x="3038" y="4298"/>
                    <a:pt x="3157" y="4334"/>
                    <a:pt x="3266" y="4371"/>
                  </a:cubicBezTo>
                  <a:lnTo>
                    <a:pt x="3385" y="4371"/>
                  </a:lnTo>
                  <a:cubicBezTo>
                    <a:pt x="3266" y="4179"/>
                    <a:pt x="3120" y="3951"/>
                    <a:pt x="3001" y="3723"/>
                  </a:cubicBezTo>
                  <a:cubicBezTo>
                    <a:pt x="2892" y="3531"/>
                    <a:pt x="2773" y="3385"/>
                    <a:pt x="2664" y="3194"/>
                  </a:cubicBezTo>
                  <a:cubicBezTo>
                    <a:pt x="2582" y="3039"/>
                    <a:pt x="2472" y="2847"/>
                    <a:pt x="2354" y="2701"/>
                  </a:cubicBezTo>
                  <a:lnTo>
                    <a:pt x="2208" y="2473"/>
                  </a:lnTo>
                  <a:lnTo>
                    <a:pt x="2016" y="2126"/>
                  </a:lnTo>
                  <a:lnTo>
                    <a:pt x="1980" y="2126"/>
                  </a:lnTo>
                  <a:cubicBezTo>
                    <a:pt x="1898" y="2090"/>
                    <a:pt x="1825" y="2054"/>
                    <a:pt x="1752" y="2017"/>
                  </a:cubicBezTo>
                  <a:cubicBezTo>
                    <a:pt x="1670" y="1935"/>
                    <a:pt x="1560" y="1898"/>
                    <a:pt x="1478" y="1825"/>
                  </a:cubicBezTo>
                  <a:cubicBezTo>
                    <a:pt x="1296" y="1707"/>
                    <a:pt x="1104" y="1561"/>
                    <a:pt x="985" y="1479"/>
                  </a:cubicBezTo>
                  <a:lnTo>
                    <a:pt x="949" y="1442"/>
                  </a:lnTo>
                  <a:lnTo>
                    <a:pt x="949" y="1406"/>
                  </a:lnTo>
                  <a:lnTo>
                    <a:pt x="1022" y="1406"/>
                  </a:lnTo>
                  <a:cubicBezTo>
                    <a:pt x="1140" y="1515"/>
                    <a:pt x="1296" y="1634"/>
                    <a:pt x="1405" y="1707"/>
                  </a:cubicBezTo>
                  <a:cubicBezTo>
                    <a:pt x="1560" y="1825"/>
                    <a:pt x="1706" y="1898"/>
                    <a:pt x="1861" y="1971"/>
                  </a:cubicBezTo>
                  <a:cubicBezTo>
                    <a:pt x="1898" y="2017"/>
                    <a:pt x="1898" y="2017"/>
                    <a:pt x="1934" y="2017"/>
                  </a:cubicBezTo>
                  <a:cubicBezTo>
                    <a:pt x="1898" y="1935"/>
                    <a:pt x="1861" y="1862"/>
                    <a:pt x="1788" y="1789"/>
                  </a:cubicBezTo>
                  <a:lnTo>
                    <a:pt x="1752" y="1670"/>
                  </a:lnTo>
                  <a:cubicBezTo>
                    <a:pt x="1597" y="1442"/>
                    <a:pt x="1478" y="1251"/>
                    <a:pt x="1368" y="1023"/>
                  </a:cubicBezTo>
                  <a:cubicBezTo>
                    <a:pt x="1332" y="1023"/>
                    <a:pt x="1332" y="986"/>
                    <a:pt x="1368" y="986"/>
                  </a:cubicBezTo>
                  <a:lnTo>
                    <a:pt x="1405" y="986"/>
                  </a:lnTo>
                  <a:cubicBezTo>
                    <a:pt x="1633" y="1369"/>
                    <a:pt x="1861" y="1707"/>
                    <a:pt x="2016" y="1971"/>
                  </a:cubicBezTo>
                  <a:cubicBezTo>
                    <a:pt x="2126" y="2163"/>
                    <a:pt x="2244" y="2355"/>
                    <a:pt x="2354" y="2510"/>
                  </a:cubicBezTo>
                  <a:cubicBezTo>
                    <a:pt x="2354" y="2428"/>
                    <a:pt x="2390" y="2355"/>
                    <a:pt x="2390" y="2245"/>
                  </a:cubicBezTo>
                  <a:cubicBezTo>
                    <a:pt x="2436" y="2163"/>
                    <a:pt x="2436" y="2054"/>
                    <a:pt x="2436" y="1935"/>
                  </a:cubicBezTo>
                  <a:lnTo>
                    <a:pt x="2436" y="1707"/>
                  </a:lnTo>
                  <a:cubicBezTo>
                    <a:pt x="2436" y="1634"/>
                    <a:pt x="2390" y="1561"/>
                    <a:pt x="2390" y="1479"/>
                  </a:cubicBezTo>
                  <a:lnTo>
                    <a:pt x="2390" y="1442"/>
                  </a:lnTo>
                  <a:lnTo>
                    <a:pt x="2436" y="1442"/>
                  </a:lnTo>
                  <a:lnTo>
                    <a:pt x="2472" y="1479"/>
                  </a:lnTo>
                  <a:lnTo>
                    <a:pt x="2472" y="1634"/>
                  </a:lnTo>
                  <a:cubicBezTo>
                    <a:pt x="2472" y="1670"/>
                    <a:pt x="2509" y="1707"/>
                    <a:pt x="2509" y="1743"/>
                  </a:cubicBezTo>
                  <a:lnTo>
                    <a:pt x="2509" y="2017"/>
                  </a:lnTo>
                  <a:cubicBezTo>
                    <a:pt x="2472" y="2163"/>
                    <a:pt x="2472" y="2355"/>
                    <a:pt x="2390" y="2583"/>
                  </a:cubicBezTo>
                  <a:lnTo>
                    <a:pt x="2582" y="2884"/>
                  </a:lnTo>
                  <a:lnTo>
                    <a:pt x="2664" y="3002"/>
                  </a:lnTo>
                  <a:cubicBezTo>
                    <a:pt x="2737" y="3157"/>
                    <a:pt x="2846" y="3303"/>
                    <a:pt x="2965" y="3458"/>
                  </a:cubicBezTo>
                  <a:lnTo>
                    <a:pt x="3001" y="3495"/>
                  </a:lnTo>
                  <a:lnTo>
                    <a:pt x="3157" y="3759"/>
                  </a:lnTo>
                  <a:lnTo>
                    <a:pt x="3193" y="3842"/>
                  </a:lnTo>
                  <a:cubicBezTo>
                    <a:pt x="3230" y="3915"/>
                    <a:pt x="3266" y="3951"/>
                    <a:pt x="3302" y="4024"/>
                  </a:cubicBezTo>
                  <a:cubicBezTo>
                    <a:pt x="3458" y="4252"/>
                    <a:pt x="3613" y="4480"/>
                    <a:pt x="3759" y="4708"/>
                  </a:cubicBezTo>
                  <a:lnTo>
                    <a:pt x="3804" y="4635"/>
                  </a:lnTo>
                  <a:lnTo>
                    <a:pt x="3804" y="4599"/>
                  </a:lnTo>
                  <a:lnTo>
                    <a:pt x="3841" y="4526"/>
                  </a:lnTo>
                  <a:cubicBezTo>
                    <a:pt x="3877" y="4480"/>
                    <a:pt x="3877" y="4444"/>
                    <a:pt x="3914" y="4407"/>
                  </a:cubicBezTo>
                  <a:cubicBezTo>
                    <a:pt x="3950" y="4298"/>
                    <a:pt x="3987" y="4143"/>
                    <a:pt x="4032" y="3988"/>
                  </a:cubicBezTo>
                  <a:cubicBezTo>
                    <a:pt x="4069" y="3915"/>
                    <a:pt x="4069" y="3796"/>
                    <a:pt x="4105" y="3723"/>
                  </a:cubicBezTo>
                  <a:cubicBezTo>
                    <a:pt x="4142" y="3613"/>
                    <a:pt x="4142" y="3531"/>
                    <a:pt x="4142" y="3422"/>
                  </a:cubicBezTo>
                  <a:cubicBezTo>
                    <a:pt x="4178" y="3230"/>
                    <a:pt x="4178" y="3002"/>
                    <a:pt x="4215" y="2811"/>
                  </a:cubicBezTo>
                  <a:cubicBezTo>
                    <a:pt x="4215" y="2473"/>
                    <a:pt x="4178" y="2126"/>
                    <a:pt x="4142" y="1789"/>
                  </a:cubicBezTo>
                  <a:lnTo>
                    <a:pt x="4142" y="1743"/>
                  </a:lnTo>
                  <a:lnTo>
                    <a:pt x="4215" y="1743"/>
                  </a:lnTo>
                  <a:cubicBezTo>
                    <a:pt x="4297" y="2318"/>
                    <a:pt x="4297" y="2811"/>
                    <a:pt x="4260" y="3340"/>
                  </a:cubicBezTo>
                  <a:cubicBezTo>
                    <a:pt x="4215" y="3568"/>
                    <a:pt x="4178" y="3842"/>
                    <a:pt x="4105" y="4106"/>
                  </a:cubicBezTo>
                  <a:cubicBezTo>
                    <a:pt x="4105" y="4216"/>
                    <a:pt x="4069" y="4371"/>
                    <a:pt x="3987" y="4480"/>
                  </a:cubicBezTo>
                  <a:cubicBezTo>
                    <a:pt x="3987" y="4526"/>
                    <a:pt x="3950" y="4599"/>
                    <a:pt x="3914" y="4635"/>
                  </a:cubicBezTo>
                  <a:cubicBezTo>
                    <a:pt x="3914" y="4708"/>
                    <a:pt x="3877" y="4754"/>
                    <a:pt x="3841" y="4790"/>
                  </a:cubicBezTo>
                  <a:cubicBezTo>
                    <a:pt x="3877" y="4900"/>
                    <a:pt x="3914" y="4982"/>
                    <a:pt x="3950" y="5055"/>
                  </a:cubicBezTo>
                  <a:cubicBezTo>
                    <a:pt x="4443" y="5812"/>
                    <a:pt x="4826" y="6533"/>
                    <a:pt x="5173" y="7180"/>
                  </a:cubicBezTo>
                  <a:cubicBezTo>
                    <a:pt x="5246" y="7336"/>
                    <a:pt x="5319" y="7527"/>
                    <a:pt x="5401" y="7673"/>
                  </a:cubicBezTo>
                  <a:cubicBezTo>
                    <a:pt x="5437" y="7637"/>
                    <a:pt x="5474" y="7564"/>
                    <a:pt x="5510" y="7527"/>
                  </a:cubicBezTo>
                  <a:cubicBezTo>
                    <a:pt x="5629" y="7299"/>
                    <a:pt x="5702" y="7107"/>
                    <a:pt x="5811" y="6916"/>
                  </a:cubicBezTo>
                  <a:cubicBezTo>
                    <a:pt x="5893" y="6761"/>
                    <a:pt x="5966" y="6533"/>
                    <a:pt x="6039" y="6305"/>
                  </a:cubicBezTo>
                  <a:cubicBezTo>
                    <a:pt x="6085" y="6040"/>
                    <a:pt x="6158" y="5812"/>
                    <a:pt x="6194" y="5547"/>
                  </a:cubicBezTo>
                  <a:cubicBezTo>
                    <a:pt x="6194" y="5319"/>
                    <a:pt x="6231" y="5091"/>
                    <a:pt x="6231" y="4827"/>
                  </a:cubicBezTo>
                  <a:lnTo>
                    <a:pt x="6231" y="4526"/>
                  </a:lnTo>
                  <a:cubicBezTo>
                    <a:pt x="6231" y="4526"/>
                    <a:pt x="6231" y="4480"/>
                    <a:pt x="6267" y="4480"/>
                  </a:cubicBezTo>
                  <a:cubicBezTo>
                    <a:pt x="6267" y="4480"/>
                    <a:pt x="6313" y="4480"/>
                    <a:pt x="6313" y="4526"/>
                  </a:cubicBezTo>
                  <a:cubicBezTo>
                    <a:pt x="6313" y="4790"/>
                    <a:pt x="6313" y="5091"/>
                    <a:pt x="6267" y="5356"/>
                  </a:cubicBezTo>
                  <a:cubicBezTo>
                    <a:pt x="6267" y="5666"/>
                    <a:pt x="6194" y="5931"/>
                    <a:pt x="6121" y="6232"/>
                  </a:cubicBezTo>
                  <a:cubicBezTo>
                    <a:pt x="6085" y="6496"/>
                    <a:pt x="5966" y="6761"/>
                    <a:pt x="5857" y="7034"/>
                  </a:cubicBezTo>
                  <a:cubicBezTo>
                    <a:pt x="5738" y="7336"/>
                    <a:pt x="5629" y="7564"/>
                    <a:pt x="5474" y="7792"/>
                  </a:cubicBezTo>
                  <a:cubicBezTo>
                    <a:pt x="5738" y="8357"/>
                    <a:pt x="5966" y="8895"/>
                    <a:pt x="6158" y="9425"/>
                  </a:cubicBezTo>
                  <a:cubicBezTo>
                    <a:pt x="6231" y="9689"/>
                    <a:pt x="6349" y="9954"/>
                    <a:pt x="6422" y="10264"/>
                  </a:cubicBezTo>
                  <a:lnTo>
                    <a:pt x="6495" y="10145"/>
                  </a:lnTo>
                  <a:lnTo>
                    <a:pt x="6541" y="10109"/>
                  </a:lnTo>
                  <a:cubicBezTo>
                    <a:pt x="6614" y="9999"/>
                    <a:pt x="6687" y="9917"/>
                    <a:pt x="6769" y="9808"/>
                  </a:cubicBezTo>
                  <a:cubicBezTo>
                    <a:pt x="6915" y="9616"/>
                    <a:pt x="7070" y="9425"/>
                    <a:pt x="7180" y="9233"/>
                  </a:cubicBezTo>
                  <a:cubicBezTo>
                    <a:pt x="7371" y="8859"/>
                    <a:pt x="7563" y="8476"/>
                    <a:pt x="7636" y="8129"/>
                  </a:cubicBezTo>
                  <a:cubicBezTo>
                    <a:pt x="7681" y="8056"/>
                    <a:pt x="7718" y="7947"/>
                    <a:pt x="7718" y="7865"/>
                  </a:cubicBezTo>
                  <a:cubicBezTo>
                    <a:pt x="7718" y="7828"/>
                    <a:pt x="7718" y="7828"/>
                    <a:pt x="7754" y="7828"/>
                  </a:cubicBezTo>
                  <a:lnTo>
                    <a:pt x="7791" y="7865"/>
                  </a:lnTo>
                  <a:cubicBezTo>
                    <a:pt x="7718" y="8093"/>
                    <a:pt x="7681" y="8321"/>
                    <a:pt x="7563" y="8549"/>
                  </a:cubicBezTo>
                  <a:cubicBezTo>
                    <a:pt x="7490" y="8777"/>
                    <a:pt x="7408" y="9005"/>
                    <a:pt x="7262" y="9233"/>
                  </a:cubicBezTo>
                  <a:cubicBezTo>
                    <a:pt x="7143" y="9461"/>
                    <a:pt x="7034" y="9653"/>
                    <a:pt x="6879" y="9844"/>
                  </a:cubicBezTo>
                  <a:cubicBezTo>
                    <a:pt x="6842" y="9954"/>
                    <a:pt x="6769" y="10036"/>
                    <a:pt x="6687" y="10145"/>
                  </a:cubicBezTo>
                  <a:cubicBezTo>
                    <a:pt x="6614" y="10264"/>
                    <a:pt x="6541" y="10337"/>
                    <a:pt x="6459" y="10410"/>
                  </a:cubicBezTo>
                  <a:lnTo>
                    <a:pt x="6459" y="10492"/>
                  </a:lnTo>
                  <a:lnTo>
                    <a:pt x="6495" y="10638"/>
                  </a:lnTo>
                  <a:cubicBezTo>
                    <a:pt x="6578" y="10829"/>
                    <a:pt x="6614" y="11058"/>
                    <a:pt x="6651" y="11249"/>
                  </a:cubicBezTo>
                  <a:cubicBezTo>
                    <a:pt x="6651" y="11322"/>
                    <a:pt x="6651" y="11404"/>
                    <a:pt x="6687" y="11514"/>
                  </a:cubicBezTo>
                  <a:lnTo>
                    <a:pt x="6806" y="11514"/>
                  </a:lnTo>
                  <a:lnTo>
                    <a:pt x="6687" y="11632"/>
                  </a:lnTo>
                  <a:lnTo>
                    <a:pt x="6687" y="11669"/>
                  </a:lnTo>
                  <a:lnTo>
                    <a:pt x="6687" y="11705"/>
                  </a:lnTo>
                  <a:lnTo>
                    <a:pt x="6687" y="11778"/>
                  </a:lnTo>
                  <a:cubicBezTo>
                    <a:pt x="6806" y="11669"/>
                    <a:pt x="6879" y="11596"/>
                    <a:pt x="6915" y="11514"/>
                  </a:cubicBezTo>
                  <a:lnTo>
                    <a:pt x="7070" y="11514"/>
                  </a:lnTo>
                  <a:lnTo>
                    <a:pt x="7107" y="11477"/>
                  </a:lnTo>
                  <a:lnTo>
                    <a:pt x="7143" y="11441"/>
                  </a:lnTo>
                  <a:cubicBezTo>
                    <a:pt x="7143" y="11404"/>
                    <a:pt x="7143" y="11368"/>
                    <a:pt x="7107" y="11322"/>
                  </a:cubicBezTo>
                  <a:cubicBezTo>
                    <a:pt x="7298" y="11094"/>
                    <a:pt x="7490" y="10912"/>
                    <a:pt x="7636" y="10720"/>
                  </a:cubicBezTo>
                  <a:cubicBezTo>
                    <a:pt x="7864" y="10373"/>
                    <a:pt x="8055" y="10109"/>
                    <a:pt x="8211" y="9844"/>
                  </a:cubicBezTo>
                  <a:cubicBezTo>
                    <a:pt x="8402" y="9498"/>
                    <a:pt x="8512" y="9197"/>
                    <a:pt x="8548" y="8859"/>
                  </a:cubicBezTo>
                  <a:cubicBezTo>
                    <a:pt x="8594" y="8667"/>
                    <a:pt x="8630" y="8512"/>
                    <a:pt x="8630" y="8321"/>
                  </a:cubicBezTo>
                  <a:cubicBezTo>
                    <a:pt x="8630" y="8129"/>
                    <a:pt x="8594" y="7947"/>
                    <a:pt x="8548" y="7792"/>
                  </a:cubicBezTo>
                  <a:cubicBezTo>
                    <a:pt x="8512" y="7527"/>
                    <a:pt x="8366" y="7299"/>
                    <a:pt x="8174" y="7180"/>
                  </a:cubicBezTo>
                  <a:cubicBezTo>
                    <a:pt x="8092" y="7107"/>
                    <a:pt x="8019" y="7071"/>
                    <a:pt x="7909" y="7071"/>
                  </a:cubicBezTo>
                  <a:cubicBezTo>
                    <a:pt x="7864" y="7071"/>
                    <a:pt x="7791" y="7034"/>
                    <a:pt x="7754" y="7034"/>
                  </a:cubicBezTo>
                  <a:cubicBezTo>
                    <a:pt x="7718" y="7034"/>
                    <a:pt x="7636" y="7071"/>
                    <a:pt x="7599" y="7071"/>
                  </a:cubicBezTo>
                  <a:cubicBezTo>
                    <a:pt x="7298" y="7107"/>
                    <a:pt x="7107" y="7299"/>
                    <a:pt x="6952" y="7408"/>
                  </a:cubicBezTo>
                  <a:cubicBezTo>
                    <a:pt x="6879" y="7445"/>
                    <a:pt x="6842" y="7527"/>
                    <a:pt x="6806" y="7564"/>
                  </a:cubicBezTo>
                  <a:cubicBezTo>
                    <a:pt x="6842" y="7445"/>
                    <a:pt x="6879" y="7299"/>
                    <a:pt x="6915" y="7144"/>
                  </a:cubicBezTo>
                  <a:cubicBezTo>
                    <a:pt x="6997" y="6879"/>
                    <a:pt x="7070" y="6496"/>
                    <a:pt x="7143" y="6159"/>
                  </a:cubicBezTo>
                  <a:cubicBezTo>
                    <a:pt x="7180" y="5776"/>
                    <a:pt x="7180" y="5438"/>
                    <a:pt x="7143" y="5091"/>
                  </a:cubicBezTo>
                  <a:cubicBezTo>
                    <a:pt x="7107" y="4900"/>
                    <a:pt x="7107" y="4754"/>
                    <a:pt x="7070" y="4599"/>
                  </a:cubicBezTo>
                  <a:cubicBezTo>
                    <a:pt x="6997" y="4407"/>
                    <a:pt x="6952" y="4252"/>
                    <a:pt x="6879" y="4106"/>
                  </a:cubicBezTo>
                  <a:cubicBezTo>
                    <a:pt x="6806" y="4024"/>
                    <a:pt x="6769" y="3951"/>
                    <a:pt x="6724" y="3878"/>
                  </a:cubicBezTo>
                  <a:cubicBezTo>
                    <a:pt x="6687" y="3796"/>
                    <a:pt x="6651" y="3759"/>
                    <a:pt x="6578" y="3686"/>
                  </a:cubicBezTo>
                  <a:cubicBezTo>
                    <a:pt x="6541" y="3650"/>
                    <a:pt x="6495" y="3613"/>
                    <a:pt x="6422" y="3568"/>
                  </a:cubicBezTo>
                  <a:cubicBezTo>
                    <a:pt x="6386" y="3568"/>
                    <a:pt x="6313" y="3531"/>
                    <a:pt x="6267" y="3531"/>
                  </a:cubicBezTo>
                  <a:cubicBezTo>
                    <a:pt x="6231" y="3531"/>
                    <a:pt x="6194" y="3495"/>
                    <a:pt x="6158" y="3495"/>
                  </a:cubicBezTo>
                  <a:cubicBezTo>
                    <a:pt x="6121" y="3531"/>
                    <a:pt x="6121" y="3531"/>
                    <a:pt x="6085" y="3531"/>
                  </a:cubicBezTo>
                  <a:cubicBezTo>
                    <a:pt x="6003" y="3531"/>
                    <a:pt x="5966" y="3568"/>
                    <a:pt x="5930" y="3568"/>
                  </a:cubicBezTo>
                  <a:cubicBezTo>
                    <a:pt x="5811" y="3650"/>
                    <a:pt x="5738" y="3723"/>
                    <a:pt x="5665" y="3796"/>
                  </a:cubicBezTo>
                  <a:cubicBezTo>
                    <a:pt x="5629" y="3878"/>
                    <a:pt x="5583" y="3915"/>
                    <a:pt x="5547" y="3988"/>
                  </a:cubicBezTo>
                  <a:cubicBezTo>
                    <a:pt x="5510" y="4024"/>
                    <a:pt x="5474" y="4106"/>
                    <a:pt x="5437" y="4143"/>
                  </a:cubicBezTo>
                  <a:cubicBezTo>
                    <a:pt x="5401" y="4216"/>
                    <a:pt x="5401" y="4298"/>
                    <a:pt x="5355" y="4371"/>
                  </a:cubicBezTo>
                  <a:cubicBezTo>
                    <a:pt x="5401" y="4070"/>
                    <a:pt x="5401" y="3650"/>
                    <a:pt x="5401" y="3267"/>
                  </a:cubicBezTo>
                  <a:cubicBezTo>
                    <a:pt x="5355" y="2929"/>
                    <a:pt x="5355" y="2656"/>
                    <a:pt x="5282" y="2428"/>
                  </a:cubicBezTo>
                  <a:cubicBezTo>
                    <a:pt x="5246" y="2163"/>
                    <a:pt x="5173" y="1898"/>
                    <a:pt x="5054" y="1707"/>
                  </a:cubicBezTo>
                  <a:cubicBezTo>
                    <a:pt x="5018" y="1597"/>
                    <a:pt x="4981" y="1479"/>
                    <a:pt x="4899" y="1406"/>
                  </a:cubicBezTo>
                  <a:cubicBezTo>
                    <a:pt x="4862" y="1369"/>
                    <a:pt x="4826" y="1287"/>
                    <a:pt x="4753" y="1251"/>
                  </a:cubicBezTo>
                  <a:cubicBezTo>
                    <a:pt x="4717" y="1214"/>
                    <a:pt x="4671" y="1178"/>
                    <a:pt x="4634" y="1141"/>
                  </a:cubicBezTo>
                  <a:cubicBezTo>
                    <a:pt x="4525" y="1059"/>
                    <a:pt x="4443" y="1023"/>
                    <a:pt x="4333" y="950"/>
                  </a:cubicBezTo>
                  <a:cubicBezTo>
                    <a:pt x="4260" y="950"/>
                    <a:pt x="4215" y="913"/>
                    <a:pt x="4142" y="913"/>
                  </a:cubicBezTo>
                  <a:lnTo>
                    <a:pt x="3987" y="913"/>
                  </a:lnTo>
                  <a:cubicBezTo>
                    <a:pt x="3950" y="913"/>
                    <a:pt x="3877" y="913"/>
                    <a:pt x="3841" y="950"/>
                  </a:cubicBezTo>
                  <a:cubicBezTo>
                    <a:pt x="3804" y="950"/>
                    <a:pt x="3759" y="986"/>
                    <a:pt x="3722" y="1023"/>
                  </a:cubicBezTo>
                  <a:cubicBezTo>
                    <a:pt x="3686" y="1023"/>
                    <a:pt x="3649" y="1059"/>
                    <a:pt x="3613" y="1141"/>
                  </a:cubicBezTo>
                  <a:cubicBezTo>
                    <a:pt x="3576" y="1178"/>
                    <a:pt x="3531" y="1214"/>
                    <a:pt x="3494" y="1251"/>
                  </a:cubicBezTo>
                  <a:cubicBezTo>
                    <a:pt x="3385" y="1479"/>
                    <a:pt x="3348" y="1707"/>
                    <a:pt x="3302" y="1935"/>
                  </a:cubicBezTo>
                  <a:lnTo>
                    <a:pt x="3302" y="2510"/>
                  </a:lnTo>
                  <a:cubicBezTo>
                    <a:pt x="3193" y="2282"/>
                    <a:pt x="3120" y="2054"/>
                    <a:pt x="3001" y="1825"/>
                  </a:cubicBezTo>
                  <a:cubicBezTo>
                    <a:pt x="2846" y="1561"/>
                    <a:pt x="2737" y="1333"/>
                    <a:pt x="2582" y="1105"/>
                  </a:cubicBezTo>
                  <a:cubicBezTo>
                    <a:pt x="2390" y="831"/>
                    <a:pt x="2244" y="649"/>
                    <a:pt x="2089" y="494"/>
                  </a:cubicBezTo>
                  <a:cubicBezTo>
                    <a:pt x="1898" y="302"/>
                    <a:pt x="1706" y="147"/>
                    <a:pt x="1524" y="74"/>
                  </a:cubicBezTo>
                  <a:cubicBezTo>
                    <a:pt x="1405" y="37"/>
                    <a:pt x="1296" y="1"/>
                    <a:pt x="1177" y="1"/>
                  </a:cubicBezTo>
                  <a:close/>
                </a:path>
              </a:pathLst>
            </a:custGeom>
            <a:solidFill>
              <a:srgbClr val="FEBF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6" name="Google Shape;7036;p82"/>
            <p:cNvSpPr/>
            <p:nvPr/>
          </p:nvSpPr>
          <p:spPr>
            <a:xfrm>
              <a:off x="1813988" y="3623990"/>
              <a:ext cx="224764" cy="329158"/>
            </a:xfrm>
            <a:custGeom>
              <a:avLst/>
              <a:gdLst/>
              <a:ahLst/>
              <a:cxnLst/>
              <a:rect l="l" t="t" r="r" b="b"/>
              <a:pathLst>
                <a:path w="7189" h="10528" extrusionOk="0">
                  <a:moveTo>
                    <a:pt x="6423" y="0"/>
                  </a:moveTo>
                  <a:lnTo>
                    <a:pt x="6386" y="37"/>
                  </a:lnTo>
                  <a:cubicBezTo>
                    <a:pt x="6195" y="383"/>
                    <a:pt x="5967" y="757"/>
                    <a:pt x="5784" y="1031"/>
                  </a:cubicBezTo>
                  <a:cubicBezTo>
                    <a:pt x="5665" y="1213"/>
                    <a:pt x="5556" y="1368"/>
                    <a:pt x="5437" y="1560"/>
                  </a:cubicBezTo>
                  <a:cubicBezTo>
                    <a:pt x="5437" y="1487"/>
                    <a:pt x="5401" y="1368"/>
                    <a:pt x="5401" y="1296"/>
                  </a:cubicBezTo>
                  <a:cubicBezTo>
                    <a:pt x="5401" y="1213"/>
                    <a:pt x="5364" y="1104"/>
                    <a:pt x="5364" y="985"/>
                  </a:cubicBezTo>
                  <a:lnTo>
                    <a:pt x="5364" y="757"/>
                  </a:lnTo>
                  <a:cubicBezTo>
                    <a:pt x="5401" y="684"/>
                    <a:pt x="5401" y="611"/>
                    <a:pt x="5401" y="529"/>
                  </a:cubicBezTo>
                  <a:lnTo>
                    <a:pt x="5401" y="493"/>
                  </a:lnTo>
                  <a:lnTo>
                    <a:pt x="5364" y="493"/>
                  </a:lnTo>
                  <a:lnTo>
                    <a:pt x="5364" y="529"/>
                  </a:lnTo>
                  <a:cubicBezTo>
                    <a:pt x="5328" y="575"/>
                    <a:pt x="5328" y="611"/>
                    <a:pt x="5328" y="648"/>
                  </a:cubicBezTo>
                  <a:lnTo>
                    <a:pt x="5328" y="803"/>
                  </a:lnTo>
                  <a:cubicBezTo>
                    <a:pt x="5282" y="876"/>
                    <a:pt x="5328" y="949"/>
                    <a:pt x="5328" y="1067"/>
                  </a:cubicBezTo>
                  <a:cubicBezTo>
                    <a:pt x="5328" y="1213"/>
                    <a:pt x="5364" y="1405"/>
                    <a:pt x="5401" y="1633"/>
                  </a:cubicBezTo>
                  <a:lnTo>
                    <a:pt x="5209" y="1943"/>
                  </a:lnTo>
                  <a:lnTo>
                    <a:pt x="5136" y="2053"/>
                  </a:lnTo>
                  <a:cubicBezTo>
                    <a:pt x="5054" y="2208"/>
                    <a:pt x="4945" y="2354"/>
                    <a:pt x="4872" y="2509"/>
                  </a:cubicBezTo>
                  <a:lnTo>
                    <a:pt x="4826" y="2545"/>
                  </a:lnTo>
                  <a:lnTo>
                    <a:pt x="4680" y="2773"/>
                  </a:lnTo>
                  <a:lnTo>
                    <a:pt x="4598" y="2892"/>
                  </a:lnTo>
                  <a:cubicBezTo>
                    <a:pt x="4562" y="2928"/>
                    <a:pt x="4525" y="3001"/>
                    <a:pt x="4489" y="3084"/>
                  </a:cubicBezTo>
                  <a:cubicBezTo>
                    <a:pt x="4334" y="3312"/>
                    <a:pt x="4188" y="3540"/>
                    <a:pt x="4033" y="3768"/>
                  </a:cubicBezTo>
                  <a:lnTo>
                    <a:pt x="3996" y="3686"/>
                  </a:lnTo>
                  <a:lnTo>
                    <a:pt x="3996" y="3649"/>
                  </a:lnTo>
                  <a:lnTo>
                    <a:pt x="3960" y="3576"/>
                  </a:lnTo>
                  <a:cubicBezTo>
                    <a:pt x="3960" y="3540"/>
                    <a:pt x="3914" y="3494"/>
                    <a:pt x="3914" y="3458"/>
                  </a:cubicBezTo>
                  <a:cubicBezTo>
                    <a:pt x="3841" y="3312"/>
                    <a:pt x="3804" y="3193"/>
                    <a:pt x="3768" y="3038"/>
                  </a:cubicBezTo>
                  <a:cubicBezTo>
                    <a:pt x="3731" y="2965"/>
                    <a:pt x="3731" y="2855"/>
                    <a:pt x="3686" y="2773"/>
                  </a:cubicBezTo>
                  <a:cubicBezTo>
                    <a:pt x="3686" y="2664"/>
                    <a:pt x="3649" y="2582"/>
                    <a:pt x="3649" y="2472"/>
                  </a:cubicBezTo>
                  <a:cubicBezTo>
                    <a:pt x="3613" y="2244"/>
                    <a:pt x="3613" y="2053"/>
                    <a:pt x="3613" y="1825"/>
                  </a:cubicBezTo>
                  <a:cubicBezTo>
                    <a:pt x="3613" y="1487"/>
                    <a:pt x="3613" y="1140"/>
                    <a:pt x="3686" y="803"/>
                  </a:cubicBezTo>
                  <a:lnTo>
                    <a:pt x="3649" y="803"/>
                  </a:lnTo>
                  <a:lnTo>
                    <a:pt x="3649" y="757"/>
                  </a:lnTo>
                  <a:cubicBezTo>
                    <a:pt x="3613" y="757"/>
                    <a:pt x="3613" y="803"/>
                    <a:pt x="3613" y="803"/>
                  </a:cubicBezTo>
                  <a:cubicBezTo>
                    <a:pt x="3503" y="1332"/>
                    <a:pt x="3503" y="1861"/>
                    <a:pt x="3540" y="2354"/>
                  </a:cubicBezTo>
                  <a:cubicBezTo>
                    <a:pt x="3576" y="2627"/>
                    <a:pt x="3613" y="2892"/>
                    <a:pt x="3686" y="3157"/>
                  </a:cubicBezTo>
                  <a:cubicBezTo>
                    <a:pt x="3731" y="3266"/>
                    <a:pt x="3768" y="3385"/>
                    <a:pt x="3804" y="3540"/>
                  </a:cubicBezTo>
                  <a:cubicBezTo>
                    <a:pt x="3841" y="3576"/>
                    <a:pt x="3841" y="3649"/>
                    <a:pt x="3877" y="3686"/>
                  </a:cubicBezTo>
                  <a:cubicBezTo>
                    <a:pt x="3914" y="3768"/>
                    <a:pt x="3960" y="3804"/>
                    <a:pt x="3996" y="3877"/>
                  </a:cubicBezTo>
                  <a:lnTo>
                    <a:pt x="3841" y="4105"/>
                  </a:lnTo>
                  <a:cubicBezTo>
                    <a:pt x="3385" y="4862"/>
                    <a:pt x="2965" y="5547"/>
                    <a:pt x="2628" y="6231"/>
                  </a:cubicBezTo>
                  <a:cubicBezTo>
                    <a:pt x="2546" y="6386"/>
                    <a:pt x="2473" y="6541"/>
                    <a:pt x="2400" y="6733"/>
                  </a:cubicBezTo>
                  <a:cubicBezTo>
                    <a:pt x="2363" y="6650"/>
                    <a:pt x="2317" y="6614"/>
                    <a:pt x="2317" y="6578"/>
                  </a:cubicBezTo>
                  <a:lnTo>
                    <a:pt x="2281" y="6578"/>
                  </a:lnTo>
                  <a:cubicBezTo>
                    <a:pt x="2171" y="6349"/>
                    <a:pt x="2089" y="6158"/>
                    <a:pt x="2016" y="5966"/>
                  </a:cubicBezTo>
                  <a:cubicBezTo>
                    <a:pt x="1907" y="5775"/>
                    <a:pt x="1861" y="5592"/>
                    <a:pt x="1788" y="5364"/>
                  </a:cubicBezTo>
                  <a:cubicBezTo>
                    <a:pt x="1715" y="5091"/>
                    <a:pt x="1679" y="4862"/>
                    <a:pt x="1633" y="4598"/>
                  </a:cubicBezTo>
                  <a:cubicBezTo>
                    <a:pt x="1597" y="4370"/>
                    <a:pt x="1560" y="4142"/>
                    <a:pt x="1560" y="3877"/>
                  </a:cubicBezTo>
                  <a:lnTo>
                    <a:pt x="1560" y="3576"/>
                  </a:lnTo>
                  <a:cubicBezTo>
                    <a:pt x="1560" y="3540"/>
                    <a:pt x="1560" y="3540"/>
                    <a:pt x="1524" y="3540"/>
                  </a:cubicBezTo>
                  <a:cubicBezTo>
                    <a:pt x="1524" y="3540"/>
                    <a:pt x="1487" y="3540"/>
                    <a:pt x="1487" y="3576"/>
                  </a:cubicBezTo>
                  <a:cubicBezTo>
                    <a:pt x="1487" y="3841"/>
                    <a:pt x="1487" y="4142"/>
                    <a:pt x="1524" y="4406"/>
                  </a:cubicBezTo>
                  <a:cubicBezTo>
                    <a:pt x="1560" y="4680"/>
                    <a:pt x="1597" y="4981"/>
                    <a:pt x="1679" y="5282"/>
                  </a:cubicBezTo>
                  <a:cubicBezTo>
                    <a:pt x="1752" y="5547"/>
                    <a:pt x="1825" y="5820"/>
                    <a:pt x="1943" y="6085"/>
                  </a:cubicBezTo>
                  <a:cubicBezTo>
                    <a:pt x="2053" y="6349"/>
                    <a:pt x="2171" y="6614"/>
                    <a:pt x="2317" y="6842"/>
                  </a:cubicBezTo>
                  <a:cubicBezTo>
                    <a:pt x="2053" y="7371"/>
                    <a:pt x="1825" y="7946"/>
                    <a:pt x="1633" y="8475"/>
                  </a:cubicBezTo>
                  <a:cubicBezTo>
                    <a:pt x="1560" y="8740"/>
                    <a:pt x="1487" y="9013"/>
                    <a:pt x="1369" y="9314"/>
                  </a:cubicBezTo>
                  <a:lnTo>
                    <a:pt x="1296" y="9196"/>
                  </a:lnTo>
                  <a:lnTo>
                    <a:pt x="1259" y="9123"/>
                  </a:lnTo>
                  <a:cubicBezTo>
                    <a:pt x="1177" y="9050"/>
                    <a:pt x="1104" y="8931"/>
                    <a:pt x="1031" y="8858"/>
                  </a:cubicBezTo>
                  <a:cubicBezTo>
                    <a:pt x="876" y="8667"/>
                    <a:pt x="721" y="8475"/>
                    <a:pt x="612" y="8247"/>
                  </a:cubicBezTo>
                  <a:cubicBezTo>
                    <a:pt x="420" y="7909"/>
                    <a:pt x="265" y="7526"/>
                    <a:pt x="155" y="7189"/>
                  </a:cubicBezTo>
                  <a:cubicBezTo>
                    <a:pt x="119" y="7070"/>
                    <a:pt x="119" y="6997"/>
                    <a:pt x="82" y="6915"/>
                  </a:cubicBezTo>
                  <a:cubicBezTo>
                    <a:pt x="82" y="6879"/>
                    <a:pt x="82" y="6879"/>
                    <a:pt x="37" y="6879"/>
                  </a:cubicBezTo>
                  <a:lnTo>
                    <a:pt x="0" y="6915"/>
                  </a:lnTo>
                  <a:cubicBezTo>
                    <a:pt x="82" y="7143"/>
                    <a:pt x="155" y="7371"/>
                    <a:pt x="228" y="7599"/>
                  </a:cubicBezTo>
                  <a:cubicBezTo>
                    <a:pt x="310" y="7827"/>
                    <a:pt x="420" y="8055"/>
                    <a:pt x="539" y="8283"/>
                  </a:cubicBezTo>
                  <a:cubicBezTo>
                    <a:pt x="648" y="8475"/>
                    <a:pt x="767" y="8703"/>
                    <a:pt x="913" y="8895"/>
                  </a:cubicBezTo>
                  <a:cubicBezTo>
                    <a:pt x="995" y="9013"/>
                    <a:pt x="1068" y="9086"/>
                    <a:pt x="1141" y="9196"/>
                  </a:cubicBezTo>
                  <a:cubicBezTo>
                    <a:pt x="1223" y="9314"/>
                    <a:pt x="1296" y="9387"/>
                    <a:pt x="1332" y="9469"/>
                  </a:cubicBezTo>
                  <a:cubicBezTo>
                    <a:pt x="1332" y="9542"/>
                    <a:pt x="1296" y="9615"/>
                    <a:pt x="1296" y="9697"/>
                  </a:cubicBezTo>
                  <a:cubicBezTo>
                    <a:pt x="1259" y="9880"/>
                    <a:pt x="1223" y="10071"/>
                    <a:pt x="1177" y="10300"/>
                  </a:cubicBezTo>
                  <a:cubicBezTo>
                    <a:pt x="1141" y="10382"/>
                    <a:pt x="1141" y="10455"/>
                    <a:pt x="1141" y="10528"/>
                  </a:cubicBezTo>
                  <a:cubicBezTo>
                    <a:pt x="1223" y="10528"/>
                    <a:pt x="1296" y="10528"/>
                    <a:pt x="1369" y="10491"/>
                  </a:cubicBezTo>
                  <a:lnTo>
                    <a:pt x="1332" y="10491"/>
                  </a:lnTo>
                  <a:cubicBezTo>
                    <a:pt x="1369" y="10418"/>
                    <a:pt x="1369" y="10336"/>
                    <a:pt x="1369" y="10263"/>
                  </a:cubicBezTo>
                  <a:cubicBezTo>
                    <a:pt x="1405" y="10227"/>
                    <a:pt x="1405" y="10154"/>
                    <a:pt x="1405" y="10108"/>
                  </a:cubicBezTo>
                  <a:cubicBezTo>
                    <a:pt x="1487" y="10071"/>
                    <a:pt x="1560" y="10071"/>
                    <a:pt x="1633" y="10071"/>
                  </a:cubicBezTo>
                  <a:cubicBezTo>
                    <a:pt x="1715" y="10071"/>
                    <a:pt x="1825" y="10035"/>
                    <a:pt x="1943" y="10035"/>
                  </a:cubicBezTo>
                  <a:cubicBezTo>
                    <a:pt x="2135" y="9999"/>
                    <a:pt x="2317" y="9926"/>
                    <a:pt x="2546" y="9880"/>
                  </a:cubicBezTo>
                  <a:cubicBezTo>
                    <a:pt x="2965" y="9770"/>
                    <a:pt x="3348" y="9579"/>
                    <a:pt x="3686" y="9387"/>
                  </a:cubicBezTo>
                  <a:lnTo>
                    <a:pt x="3686" y="9351"/>
                  </a:lnTo>
                  <a:lnTo>
                    <a:pt x="3649" y="9351"/>
                  </a:lnTo>
                  <a:cubicBezTo>
                    <a:pt x="3576" y="9387"/>
                    <a:pt x="3540" y="9424"/>
                    <a:pt x="3458" y="9424"/>
                  </a:cubicBezTo>
                  <a:cubicBezTo>
                    <a:pt x="3312" y="9542"/>
                    <a:pt x="3120" y="9615"/>
                    <a:pt x="2892" y="9652"/>
                  </a:cubicBezTo>
                  <a:cubicBezTo>
                    <a:pt x="2737" y="9734"/>
                    <a:pt x="2509" y="9770"/>
                    <a:pt x="2317" y="9843"/>
                  </a:cubicBezTo>
                  <a:cubicBezTo>
                    <a:pt x="2135" y="9880"/>
                    <a:pt x="1980" y="9880"/>
                    <a:pt x="1825" y="9926"/>
                  </a:cubicBezTo>
                  <a:cubicBezTo>
                    <a:pt x="1752" y="9926"/>
                    <a:pt x="1715" y="9962"/>
                    <a:pt x="1633" y="9962"/>
                  </a:cubicBezTo>
                  <a:lnTo>
                    <a:pt x="1451" y="9962"/>
                  </a:lnTo>
                  <a:cubicBezTo>
                    <a:pt x="1487" y="9843"/>
                    <a:pt x="1524" y="9734"/>
                    <a:pt x="1524" y="9579"/>
                  </a:cubicBezTo>
                  <a:cubicBezTo>
                    <a:pt x="1597" y="9314"/>
                    <a:pt x="1715" y="9013"/>
                    <a:pt x="1788" y="8703"/>
                  </a:cubicBezTo>
                  <a:cubicBezTo>
                    <a:pt x="1861" y="8703"/>
                    <a:pt x="1907" y="8703"/>
                    <a:pt x="1980" y="8667"/>
                  </a:cubicBezTo>
                  <a:cubicBezTo>
                    <a:pt x="2053" y="8667"/>
                    <a:pt x="2135" y="8630"/>
                    <a:pt x="2244" y="8594"/>
                  </a:cubicBezTo>
                  <a:cubicBezTo>
                    <a:pt x="2400" y="8557"/>
                    <a:pt x="2546" y="8512"/>
                    <a:pt x="2701" y="8475"/>
                  </a:cubicBezTo>
                  <a:cubicBezTo>
                    <a:pt x="3047" y="8366"/>
                    <a:pt x="3348" y="8247"/>
                    <a:pt x="3613" y="8137"/>
                  </a:cubicBezTo>
                  <a:cubicBezTo>
                    <a:pt x="3960" y="8019"/>
                    <a:pt x="4261" y="7909"/>
                    <a:pt x="4525" y="7754"/>
                  </a:cubicBezTo>
                  <a:cubicBezTo>
                    <a:pt x="4826" y="7645"/>
                    <a:pt x="5136" y="7453"/>
                    <a:pt x="5401" y="7298"/>
                  </a:cubicBezTo>
                  <a:lnTo>
                    <a:pt x="5401" y="7262"/>
                  </a:lnTo>
                  <a:lnTo>
                    <a:pt x="5364" y="7225"/>
                  </a:lnTo>
                  <a:lnTo>
                    <a:pt x="5364" y="7262"/>
                  </a:lnTo>
                  <a:cubicBezTo>
                    <a:pt x="5173" y="7335"/>
                    <a:pt x="4981" y="7453"/>
                    <a:pt x="4790" y="7563"/>
                  </a:cubicBezTo>
                  <a:cubicBezTo>
                    <a:pt x="4562" y="7681"/>
                    <a:pt x="4297" y="7791"/>
                    <a:pt x="4069" y="7909"/>
                  </a:cubicBezTo>
                  <a:cubicBezTo>
                    <a:pt x="3841" y="7982"/>
                    <a:pt x="3613" y="8055"/>
                    <a:pt x="3312" y="8174"/>
                  </a:cubicBezTo>
                  <a:cubicBezTo>
                    <a:pt x="3047" y="8247"/>
                    <a:pt x="2819" y="8329"/>
                    <a:pt x="2546" y="8366"/>
                  </a:cubicBezTo>
                  <a:cubicBezTo>
                    <a:pt x="2436" y="8402"/>
                    <a:pt x="2317" y="8439"/>
                    <a:pt x="2244" y="8475"/>
                  </a:cubicBezTo>
                  <a:lnTo>
                    <a:pt x="2089" y="8475"/>
                  </a:lnTo>
                  <a:lnTo>
                    <a:pt x="1943" y="8557"/>
                  </a:lnTo>
                  <a:lnTo>
                    <a:pt x="1825" y="8557"/>
                  </a:lnTo>
                  <a:cubicBezTo>
                    <a:pt x="1980" y="8174"/>
                    <a:pt x="2135" y="7754"/>
                    <a:pt x="2317" y="7335"/>
                  </a:cubicBezTo>
                  <a:cubicBezTo>
                    <a:pt x="2473" y="6997"/>
                    <a:pt x="2628" y="6614"/>
                    <a:pt x="2819" y="6276"/>
                  </a:cubicBezTo>
                  <a:lnTo>
                    <a:pt x="2929" y="6231"/>
                  </a:lnTo>
                  <a:cubicBezTo>
                    <a:pt x="3047" y="6194"/>
                    <a:pt x="3157" y="6158"/>
                    <a:pt x="3275" y="6121"/>
                  </a:cubicBezTo>
                  <a:lnTo>
                    <a:pt x="3576" y="6003"/>
                  </a:lnTo>
                  <a:lnTo>
                    <a:pt x="3731" y="5966"/>
                  </a:lnTo>
                  <a:cubicBezTo>
                    <a:pt x="3996" y="5893"/>
                    <a:pt x="4297" y="5775"/>
                    <a:pt x="4644" y="5665"/>
                  </a:cubicBezTo>
                  <a:cubicBezTo>
                    <a:pt x="4945" y="5547"/>
                    <a:pt x="5246" y="5437"/>
                    <a:pt x="5510" y="5282"/>
                  </a:cubicBezTo>
                  <a:cubicBezTo>
                    <a:pt x="5784" y="5136"/>
                    <a:pt x="6085" y="4981"/>
                    <a:pt x="6350" y="4789"/>
                  </a:cubicBezTo>
                  <a:lnTo>
                    <a:pt x="6350" y="4753"/>
                  </a:lnTo>
                  <a:lnTo>
                    <a:pt x="6313" y="4716"/>
                  </a:lnTo>
                  <a:cubicBezTo>
                    <a:pt x="6158" y="4826"/>
                    <a:pt x="6049" y="4908"/>
                    <a:pt x="5894" y="4981"/>
                  </a:cubicBezTo>
                  <a:cubicBezTo>
                    <a:pt x="5784" y="5054"/>
                    <a:pt x="5629" y="5136"/>
                    <a:pt x="5510" y="5209"/>
                  </a:cubicBezTo>
                  <a:cubicBezTo>
                    <a:pt x="5282" y="5319"/>
                    <a:pt x="5100" y="5401"/>
                    <a:pt x="4872" y="5510"/>
                  </a:cubicBezTo>
                  <a:cubicBezTo>
                    <a:pt x="4680" y="5592"/>
                    <a:pt x="4452" y="5665"/>
                    <a:pt x="4188" y="5738"/>
                  </a:cubicBezTo>
                  <a:cubicBezTo>
                    <a:pt x="3960" y="5820"/>
                    <a:pt x="3731" y="5893"/>
                    <a:pt x="3458" y="5966"/>
                  </a:cubicBezTo>
                  <a:lnTo>
                    <a:pt x="3421" y="5966"/>
                  </a:lnTo>
                  <a:lnTo>
                    <a:pt x="3312" y="6003"/>
                  </a:lnTo>
                  <a:cubicBezTo>
                    <a:pt x="3157" y="6048"/>
                    <a:pt x="3002" y="6121"/>
                    <a:pt x="2856" y="6158"/>
                  </a:cubicBezTo>
                  <a:cubicBezTo>
                    <a:pt x="3047" y="5820"/>
                    <a:pt x="3193" y="5510"/>
                    <a:pt x="3385" y="5136"/>
                  </a:cubicBezTo>
                  <a:cubicBezTo>
                    <a:pt x="3458" y="5054"/>
                    <a:pt x="3503" y="4981"/>
                    <a:pt x="3540" y="4908"/>
                  </a:cubicBezTo>
                  <a:lnTo>
                    <a:pt x="3540" y="4862"/>
                  </a:lnTo>
                  <a:cubicBezTo>
                    <a:pt x="3768" y="4488"/>
                    <a:pt x="3996" y="4069"/>
                    <a:pt x="4297" y="3576"/>
                  </a:cubicBezTo>
                  <a:cubicBezTo>
                    <a:pt x="4452" y="3576"/>
                    <a:pt x="4562" y="3540"/>
                    <a:pt x="4644" y="3540"/>
                  </a:cubicBezTo>
                  <a:cubicBezTo>
                    <a:pt x="4753" y="3494"/>
                    <a:pt x="4872" y="3458"/>
                    <a:pt x="5018" y="3421"/>
                  </a:cubicBezTo>
                  <a:cubicBezTo>
                    <a:pt x="5282" y="3348"/>
                    <a:pt x="5556" y="3230"/>
                    <a:pt x="5784" y="3157"/>
                  </a:cubicBezTo>
                  <a:cubicBezTo>
                    <a:pt x="5930" y="3084"/>
                    <a:pt x="6049" y="3038"/>
                    <a:pt x="6158" y="3001"/>
                  </a:cubicBezTo>
                  <a:cubicBezTo>
                    <a:pt x="6277" y="2928"/>
                    <a:pt x="6386" y="2892"/>
                    <a:pt x="6505" y="2810"/>
                  </a:cubicBezTo>
                  <a:cubicBezTo>
                    <a:pt x="6769" y="2700"/>
                    <a:pt x="6997" y="2545"/>
                    <a:pt x="7189" y="2436"/>
                  </a:cubicBezTo>
                  <a:lnTo>
                    <a:pt x="7189" y="2399"/>
                  </a:lnTo>
                  <a:lnTo>
                    <a:pt x="7189" y="2354"/>
                  </a:lnTo>
                  <a:lnTo>
                    <a:pt x="7152" y="2354"/>
                  </a:lnTo>
                  <a:cubicBezTo>
                    <a:pt x="6997" y="2472"/>
                    <a:pt x="6806" y="2582"/>
                    <a:pt x="6614" y="2664"/>
                  </a:cubicBezTo>
                  <a:cubicBezTo>
                    <a:pt x="6423" y="2773"/>
                    <a:pt x="6277" y="2855"/>
                    <a:pt x="6085" y="2928"/>
                  </a:cubicBezTo>
                  <a:cubicBezTo>
                    <a:pt x="5894" y="3001"/>
                    <a:pt x="5702" y="3084"/>
                    <a:pt x="5474" y="3157"/>
                  </a:cubicBezTo>
                  <a:cubicBezTo>
                    <a:pt x="5282" y="3193"/>
                    <a:pt x="5100" y="3266"/>
                    <a:pt x="4872" y="3312"/>
                  </a:cubicBezTo>
                  <a:cubicBezTo>
                    <a:pt x="4753" y="3348"/>
                    <a:pt x="4644" y="3385"/>
                    <a:pt x="4525" y="3385"/>
                  </a:cubicBezTo>
                  <a:lnTo>
                    <a:pt x="4416" y="3421"/>
                  </a:lnTo>
                  <a:cubicBezTo>
                    <a:pt x="4525" y="3193"/>
                    <a:pt x="4680" y="2965"/>
                    <a:pt x="4826" y="2773"/>
                  </a:cubicBezTo>
                  <a:cubicBezTo>
                    <a:pt x="4908" y="2582"/>
                    <a:pt x="5018" y="2436"/>
                    <a:pt x="5136" y="2244"/>
                  </a:cubicBezTo>
                  <a:cubicBezTo>
                    <a:pt x="5246" y="2089"/>
                    <a:pt x="5364" y="1898"/>
                    <a:pt x="5437" y="1715"/>
                  </a:cubicBezTo>
                  <a:lnTo>
                    <a:pt x="5592" y="1524"/>
                  </a:lnTo>
                  <a:lnTo>
                    <a:pt x="5821" y="1177"/>
                  </a:lnTo>
                  <a:cubicBezTo>
                    <a:pt x="5894" y="1140"/>
                    <a:pt x="5967" y="1104"/>
                    <a:pt x="6085" y="1031"/>
                  </a:cubicBezTo>
                  <a:cubicBezTo>
                    <a:pt x="6158" y="985"/>
                    <a:pt x="6240" y="949"/>
                    <a:pt x="6350" y="876"/>
                  </a:cubicBezTo>
                  <a:cubicBezTo>
                    <a:pt x="6541" y="757"/>
                    <a:pt x="6696" y="611"/>
                    <a:pt x="6842" y="493"/>
                  </a:cubicBezTo>
                  <a:lnTo>
                    <a:pt x="6842" y="456"/>
                  </a:lnTo>
                  <a:lnTo>
                    <a:pt x="6806" y="456"/>
                  </a:lnTo>
                  <a:cubicBezTo>
                    <a:pt x="6651" y="575"/>
                    <a:pt x="6505" y="684"/>
                    <a:pt x="6386" y="757"/>
                  </a:cubicBezTo>
                  <a:cubicBezTo>
                    <a:pt x="6240" y="876"/>
                    <a:pt x="6085" y="949"/>
                    <a:pt x="5930" y="1031"/>
                  </a:cubicBezTo>
                  <a:cubicBezTo>
                    <a:pt x="5894" y="1067"/>
                    <a:pt x="5894" y="1067"/>
                    <a:pt x="5857" y="1067"/>
                  </a:cubicBezTo>
                  <a:cubicBezTo>
                    <a:pt x="5930" y="949"/>
                    <a:pt x="6012" y="839"/>
                    <a:pt x="6085" y="721"/>
                  </a:cubicBezTo>
                  <a:cubicBezTo>
                    <a:pt x="6195" y="493"/>
                    <a:pt x="6313" y="265"/>
                    <a:pt x="6468" y="73"/>
                  </a:cubicBezTo>
                  <a:cubicBezTo>
                    <a:pt x="6468" y="37"/>
                    <a:pt x="6468" y="37"/>
                    <a:pt x="6423" y="37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7" name="Google Shape;7037;p82"/>
            <p:cNvSpPr/>
            <p:nvPr/>
          </p:nvSpPr>
          <p:spPr>
            <a:xfrm>
              <a:off x="1848505" y="3957973"/>
              <a:ext cx="6003" cy="8316"/>
            </a:xfrm>
            <a:custGeom>
              <a:avLst/>
              <a:gdLst/>
              <a:ahLst/>
              <a:cxnLst/>
              <a:rect l="l" t="t" r="r" b="b"/>
              <a:pathLst>
                <a:path w="192" h="266" extrusionOk="0">
                  <a:moveTo>
                    <a:pt x="0" y="1"/>
                  </a:moveTo>
                  <a:lnTo>
                    <a:pt x="0" y="74"/>
                  </a:lnTo>
                  <a:lnTo>
                    <a:pt x="0" y="110"/>
                  </a:lnTo>
                  <a:cubicBezTo>
                    <a:pt x="0" y="156"/>
                    <a:pt x="37" y="192"/>
                    <a:pt x="73" y="229"/>
                  </a:cubicBezTo>
                  <a:lnTo>
                    <a:pt x="119" y="265"/>
                  </a:lnTo>
                  <a:cubicBezTo>
                    <a:pt x="119" y="265"/>
                    <a:pt x="155" y="265"/>
                    <a:pt x="155" y="229"/>
                  </a:cubicBezTo>
                  <a:cubicBezTo>
                    <a:pt x="192" y="229"/>
                    <a:pt x="155" y="192"/>
                    <a:pt x="155" y="192"/>
                  </a:cubicBezTo>
                  <a:cubicBezTo>
                    <a:pt x="119" y="110"/>
                    <a:pt x="37" y="37"/>
                    <a:pt x="0" y="1"/>
                  </a:cubicBezTo>
                  <a:close/>
                </a:path>
              </a:pathLst>
            </a:custGeom>
            <a:solidFill>
              <a:srgbClr val="006B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8" name="Google Shape;7038;p82"/>
            <p:cNvSpPr/>
            <p:nvPr/>
          </p:nvSpPr>
          <p:spPr>
            <a:xfrm>
              <a:off x="1847349" y="3623990"/>
              <a:ext cx="168894" cy="344572"/>
            </a:xfrm>
            <a:custGeom>
              <a:avLst/>
              <a:gdLst/>
              <a:ahLst/>
              <a:cxnLst/>
              <a:rect l="l" t="t" r="r" b="b"/>
              <a:pathLst>
                <a:path w="5402" h="11021" extrusionOk="0">
                  <a:moveTo>
                    <a:pt x="5356" y="0"/>
                  </a:moveTo>
                  <a:lnTo>
                    <a:pt x="5319" y="37"/>
                  </a:lnTo>
                  <a:cubicBezTo>
                    <a:pt x="5128" y="383"/>
                    <a:pt x="4900" y="757"/>
                    <a:pt x="4717" y="1031"/>
                  </a:cubicBezTo>
                  <a:cubicBezTo>
                    <a:pt x="4635" y="1177"/>
                    <a:pt x="4525" y="1332"/>
                    <a:pt x="4443" y="1487"/>
                  </a:cubicBezTo>
                  <a:cubicBezTo>
                    <a:pt x="4407" y="1524"/>
                    <a:pt x="4370" y="1597"/>
                    <a:pt x="4334" y="1633"/>
                  </a:cubicBezTo>
                  <a:lnTo>
                    <a:pt x="4142" y="1943"/>
                  </a:lnTo>
                  <a:lnTo>
                    <a:pt x="4069" y="2053"/>
                  </a:lnTo>
                  <a:cubicBezTo>
                    <a:pt x="3987" y="2208"/>
                    <a:pt x="3878" y="2354"/>
                    <a:pt x="3805" y="2509"/>
                  </a:cubicBezTo>
                  <a:lnTo>
                    <a:pt x="3759" y="2545"/>
                  </a:lnTo>
                  <a:lnTo>
                    <a:pt x="3613" y="2773"/>
                  </a:lnTo>
                  <a:lnTo>
                    <a:pt x="3531" y="2892"/>
                  </a:lnTo>
                  <a:cubicBezTo>
                    <a:pt x="3495" y="2928"/>
                    <a:pt x="3458" y="3001"/>
                    <a:pt x="3422" y="3084"/>
                  </a:cubicBezTo>
                  <a:cubicBezTo>
                    <a:pt x="3303" y="3266"/>
                    <a:pt x="3157" y="3458"/>
                    <a:pt x="3038" y="3686"/>
                  </a:cubicBezTo>
                  <a:cubicBezTo>
                    <a:pt x="3002" y="3722"/>
                    <a:pt x="2966" y="3804"/>
                    <a:pt x="2929" y="3877"/>
                  </a:cubicBezTo>
                  <a:lnTo>
                    <a:pt x="2774" y="4105"/>
                  </a:lnTo>
                  <a:cubicBezTo>
                    <a:pt x="2318" y="4862"/>
                    <a:pt x="1898" y="5547"/>
                    <a:pt x="1561" y="6231"/>
                  </a:cubicBezTo>
                  <a:cubicBezTo>
                    <a:pt x="1479" y="6386"/>
                    <a:pt x="1406" y="6505"/>
                    <a:pt x="1369" y="6650"/>
                  </a:cubicBezTo>
                  <a:cubicBezTo>
                    <a:pt x="1333" y="6733"/>
                    <a:pt x="1296" y="6769"/>
                    <a:pt x="1250" y="6842"/>
                  </a:cubicBezTo>
                  <a:cubicBezTo>
                    <a:pt x="986" y="7371"/>
                    <a:pt x="758" y="7946"/>
                    <a:pt x="566" y="8475"/>
                  </a:cubicBezTo>
                  <a:cubicBezTo>
                    <a:pt x="493" y="8703"/>
                    <a:pt x="420" y="8931"/>
                    <a:pt x="338" y="9196"/>
                  </a:cubicBezTo>
                  <a:cubicBezTo>
                    <a:pt x="338" y="9278"/>
                    <a:pt x="302" y="9351"/>
                    <a:pt x="265" y="9469"/>
                  </a:cubicBezTo>
                  <a:cubicBezTo>
                    <a:pt x="265" y="9542"/>
                    <a:pt x="229" y="9615"/>
                    <a:pt x="229" y="9697"/>
                  </a:cubicBezTo>
                  <a:cubicBezTo>
                    <a:pt x="192" y="9880"/>
                    <a:pt x="156" y="10071"/>
                    <a:pt x="110" y="10300"/>
                  </a:cubicBezTo>
                  <a:cubicBezTo>
                    <a:pt x="74" y="10382"/>
                    <a:pt x="74" y="10455"/>
                    <a:pt x="74" y="10564"/>
                  </a:cubicBezTo>
                  <a:cubicBezTo>
                    <a:pt x="37" y="10564"/>
                    <a:pt x="37" y="10564"/>
                    <a:pt x="37" y="10610"/>
                  </a:cubicBezTo>
                  <a:lnTo>
                    <a:pt x="37" y="10683"/>
                  </a:lnTo>
                  <a:lnTo>
                    <a:pt x="37" y="10756"/>
                  </a:lnTo>
                  <a:lnTo>
                    <a:pt x="37" y="10792"/>
                  </a:lnTo>
                  <a:cubicBezTo>
                    <a:pt x="37" y="10838"/>
                    <a:pt x="37" y="10874"/>
                    <a:pt x="1" y="10911"/>
                  </a:cubicBezTo>
                  <a:cubicBezTo>
                    <a:pt x="1" y="10984"/>
                    <a:pt x="37" y="11020"/>
                    <a:pt x="110" y="11020"/>
                  </a:cubicBezTo>
                  <a:cubicBezTo>
                    <a:pt x="156" y="11020"/>
                    <a:pt x="192" y="10984"/>
                    <a:pt x="192" y="10947"/>
                  </a:cubicBezTo>
                  <a:cubicBezTo>
                    <a:pt x="192" y="10911"/>
                    <a:pt x="229" y="10838"/>
                    <a:pt x="229" y="10792"/>
                  </a:cubicBezTo>
                  <a:cubicBezTo>
                    <a:pt x="229" y="10719"/>
                    <a:pt x="229" y="10683"/>
                    <a:pt x="265" y="10610"/>
                  </a:cubicBezTo>
                  <a:lnTo>
                    <a:pt x="265" y="10491"/>
                  </a:lnTo>
                  <a:cubicBezTo>
                    <a:pt x="302" y="10418"/>
                    <a:pt x="302" y="10336"/>
                    <a:pt x="302" y="10263"/>
                  </a:cubicBezTo>
                  <a:cubicBezTo>
                    <a:pt x="338" y="10227"/>
                    <a:pt x="338" y="10154"/>
                    <a:pt x="338" y="10108"/>
                  </a:cubicBezTo>
                  <a:cubicBezTo>
                    <a:pt x="384" y="10071"/>
                    <a:pt x="384" y="9999"/>
                    <a:pt x="384" y="9962"/>
                  </a:cubicBezTo>
                  <a:cubicBezTo>
                    <a:pt x="420" y="9843"/>
                    <a:pt x="457" y="9734"/>
                    <a:pt x="457" y="9579"/>
                  </a:cubicBezTo>
                  <a:cubicBezTo>
                    <a:pt x="530" y="9314"/>
                    <a:pt x="648" y="9013"/>
                    <a:pt x="721" y="8703"/>
                  </a:cubicBezTo>
                  <a:cubicBezTo>
                    <a:pt x="758" y="8667"/>
                    <a:pt x="758" y="8630"/>
                    <a:pt x="794" y="8557"/>
                  </a:cubicBezTo>
                  <a:lnTo>
                    <a:pt x="758" y="8557"/>
                  </a:lnTo>
                  <a:cubicBezTo>
                    <a:pt x="913" y="8174"/>
                    <a:pt x="1068" y="7754"/>
                    <a:pt x="1250" y="7335"/>
                  </a:cubicBezTo>
                  <a:cubicBezTo>
                    <a:pt x="1406" y="6997"/>
                    <a:pt x="1561" y="6614"/>
                    <a:pt x="1752" y="6276"/>
                  </a:cubicBezTo>
                  <a:cubicBezTo>
                    <a:pt x="1752" y="6231"/>
                    <a:pt x="1789" y="6194"/>
                    <a:pt x="1789" y="6158"/>
                  </a:cubicBezTo>
                  <a:cubicBezTo>
                    <a:pt x="1980" y="5820"/>
                    <a:pt x="2126" y="5510"/>
                    <a:pt x="2318" y="5136"/>
                  </a:cubicBezTo>
                  <a:cubicBezTo>
                    <a:pt x="2391" y="5054"/>
                    <a:pt x="2436" y="4981"/>
                    <a:pt x="2473" y="4908"/>
                  </a:cubicBezTo>
                  <a:lnTo>
                    <a:pt x="2473" y="4862"/>
                  </a:lnTo>
                  <a:cubicBezTo>
                    <a:pt x="2701" y="4488"/>
                    <a:pt x="2929" y="4069"/>
                    <a:pt x="3230" y="3576"/>
                  </a:cubicBezTo>
                  <a:cubicBezTo>
                    <a:pt x="3267" y="3540"/>
                    <a:pt x="3303" y="3494"/>
                    <a:pt x="3349" y="3421"/>
                  </a:cubicBezTo>
                  <a:cubicBezTo>
                    <a:pt x="3458" y="3193"/>
                    <a:pt x="3613" y="2965"/>
                    <a:pt x="3759" y="2773"/>
                  </a:cubicBezTo>
                  <a:cubicBezTo>
                    <a:pt x="3841" y="2582"/>
                    <a:pt x="3951" y="2436"/>
                    <a:pt x="4069" y="2244"/>
                  </a:cubicBezTo>
                  <a:cubicBezTo>
                    <a:pt x="4179" y="2089"/>
                    <a:pt x="4297" y="1898"/>
                    <a:pt x="4370" y="1715"/>
                  </a:cubicBezTo>
                  <a:lnTo>
                    <a:pt x="4525" y="1524"/>
                  </a:lnTo>
                  <a:lnTo>
                    <a:pt x="4754" y="1177"/>
                  </a:lnTo>
                  <a:lnTo>
                    <a:pt x="4754" y="1140"/>
                  </a:lnTo>
                  <a:cubicBezTo>
                    <a:pt x="4754" y="1140"/>
                    <a:pt x="4790" y="1104"/>
                    <a:pt x="4790" y="1067"/>
                  </a:cubicBezTo>
                  <a:cubicBezTo>
                    <a:pt x="4863" y="949"/>
                    <a:pt x="4945" y="839"/>
                    <a:pt x="5018" y="721"/>
                  </a:cubicBezTo>
                  <a:cubicBezTo>
                    <a:pt x="5128" y="493"/>
                    <a:pt x="5246" y="265"/>
                    <a:pt x="5401" y="73"/>
                  </a:cubicBezTo>
                  <a:cubicBezTo>
                    <a:pt x="5401" y="37"/>
                    <a:pt x="5401" y="37"/>
                    <a:pt x="5356" y="37"/>
                  </a:cubicBezTo>
                  <a:lnTo>
                    <a:pt x="535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9" name="Google Shape;7039;p82"/>
            <p:cNvSpPr/>
            <p:nvPr/>
          </p:nvSpPr>
          <p:spPr>
            <a:xfrm>
              <a:off x="1860480" y="3734640"/>
              <a:ext cx="29702" cy="104144"/>
            </a:xfrm>
            <a:custGeom>
              <a:avLst/>
              <a:gdLst/>
              <a:ahLst/>
              <a:cxnLst/>
              <a:rect l="l" t="t" r="r" b="b"/>
              <a:pathLst>
                <a:path w="950" h="3331" extrusionOk="0">
                  <a:moveTo>
                    <a:pt x="37" y="1"/>
                  </a:moveTo>
                  <a:cubicBezTo>
                    <a:pt x="37" y="1"/>
                    <a:pt x="0" y="1"/>
                    <a:pt x="0" y="37"/>
                  </a:cubicBezTo>
                  <a:cubicBezTo>
                    <a:pt x="0" y="302"/>
                    <a:pt x="0" y="603"/>
                    <a:pt x="37" y="867"/>
                  </a:cubicBezTo>
                  <a:cubicBezTo>
                    <a:pt x="73" y="1141"/>
                    <a:pt x="110" y="1442"/>
                    <a:pt x="192" y="1743"/>
                  </a:cubicBezTo>
                  <a:cubicBezTo>
                    <a:pt x="265" y="2008"/>
                    <a:pt x="338" y="2281"/>
                    <a:pt x="456" y="2546"/>
                  </a:cubicBezTo>
                  <a:cubicBezTo>
                    <a:pt x="566" y="2810"/>
                    <a:pt x="684" y="3075"/>
                    <a:pt x="830" y="3303"/>
                  </a:cubicBezTo>
                  <a:cubicBezTo>
                    <a:pt x="853" y="3321"/>
                    <a:pt x="874" y="3330"/>
                    <a:pt x="889" y="3330"/>
                  </a:cubicBezTo>
                  <a:cubicBezTo>
                    <a:pt x="903" y="3330"/>
                    <a:pt x="913" y="3321"/>
                    <a:pt x="913" y="3303"/>
                  </a:cubicBezTo>
                  <a:cubicBezTo>
                    <a:pt x="949" y="3303"/>
                    <a:pt x="949" y="3303"/>
                    <a:pt x="949" y="3267"/>
                  </a:cubicBezTo>
                  <a:lnTo>
                    <a:pt x="949" y="3230"/>
                  </a:lnTo>
                  <a:cubicBezTo>
                    <a:pt x="913" y="3194"/>
                    <a:pt x="913" y="3194"/>
                    <a:pt x="913" y="3148"/>
                  </a:cubicBezTo>
                  <a:lnTo>
                    <a:pt x="913" y="3194"/>
                  </a:lnTo>
                  <a:cubicBezTo>
                    <a:pt x="876" y="3111"/>
                    <a:pt x="830" y="3075"/>
                    <a:pt x="830" y="3039"/>
                  </a:cubicBezTo>
                  <a:lnTo>
                    <a:pt x="794" y="3039"/>
                  </a:lnTo>
                  <a:cubicBezTo>
                    <a:pt x="684" y="2810"/>
                    <a:pt x="602" y="2619"/>
                    <a:pt x="529" y="2427"/>
                  </a:cubicBezTo>
                  <a:cubicBezTo>
                    <a:pt x="420" y="2236"/>
                    <a:pt x="374" y="2053"/>
                    <a:pt x="301" y="1825"/>
                  </a:cubicBezTo>
                  <a:cubicBezTo>
                    <a:pt x="228" y="1552"/>
                    <a:pt x="192" y="1323"/>
                    <a:pt x="146" y="1059"/>
                  </a:cubicBezTo>
                  <a:cubicBezTo>
                    <a:pt x="110" y="831"/>
                    <a:pt x="73" y="603"/>
                    <a:pt x="73" y="338"/>
                  </a:cubicBezTo>
                  <a:lnTo>
                    <a:pt x="73" y="37"/>
                  </a:lnTo>
                  <a:cubicBezTo>
                    <a:pt x="73" y="1"/>
                    <a:pt x="73" y="1"/>
                    <a:pt x="37" y="1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0" name="Google Shape;7040;p82"/>
            <p:cNvSpPr/>
            <p:nvPr/>
          </p:nvSpPr>
          <p:spPr>
            <a:xfrm>
              <a:off x="1813988" y="3839037"/>
              <a:ext cx="46522" cy="82164"/>
            </a:xfrm>
            <a:custGeom>
              <a:avLst/>
              <a:gdLst/>
              <a:ahLst/>
              <a:cxnLst/>
              <a:rect l="l" t="t" r="r" b="b"/>
              <a:pathLst>
                <a:path w="1488" h="2628" extrusionOk="0">
                  <a:moveTo>
                    <a:pt x="37" y="1"/>
                  </a:moveTo>
                  <a:lnTo>
                    <a:pt x="0" y="37"/>
                  </a:lnTo>
                  <a:cubicBezTo>
                    <a:pt x="82" y="265"/>
                    <a:pt x="155" y="493"/>
                    <a:pt x="228" y="721"/>
                  </a:cubicBezTo>
                  <a:cubicBezTo>
                    <a:pt x="310" y="949"/>
                    <a:pt x="420" y="1177"/>
                    <a:pt x="539" y="1405"/>
                  </a:cubicBezTo>
                  <a:cubicBezTo>
                    <a:pt x="648" y="1597"/>
                    <a:pt x="767" y="1825"/>
                    <a:pt x="913" y="2017"/>
                  </a:cubicBezTo>
                  <a:cubicBezTo>
                    <a:pt x="995" y="2135"/>
                    <a:pt x="1068" y="2208"/>
                    <a:pt x="1141" y="2318"/>
                  </a:cubicBezTo>
                  <a:cubicBezTo>
                    <a:pt x="1223" y="2436"/>
                    <a:pt x="1296" y="2509"/>
                    <a:pt x="1332" y="2591"/>
                  </a:cubicBezTo>
                  <a:lnTo>
                    <a:pt x="1369" y="2628"/>
                  </a:lnTo>
                  <a:lnTo>
                    <a:pt x="1451" y="2628"/>
                  </a:lnTo>
                  <a:cubicBezTo>
                    <a:pt x="1487" y="2591"/>
                    <a:pt x="1487" y="2546"/>
                    <a:pt x="1487" y="2509"/>
                  </a:cubicBezTo>
                  <a:cubicBezTo>
                    <a:pt x="1451" y="2473"/>
                    <a:pt x="1405" y="2436"/>
                    <a:pt x="1369" y="2400"/>
                  </a:cubicBezTo>
                  <a:lnTo>
                    <a:pt x="1369" y="2436"/>
                  </a:lnTo>
                  <a:lnTo>
                    <a:pt x="1296" y="2318"/>
                  </a:lnTo>
                  <a:lnTo>
                    <a:pt x="1259" y="2245"/>
                  </a:lnTo>
                  <a:cubicBezTo>
                    <a:pt x="1177" y="2172"/>
                    <a:pt x="1104" y="2053"/>
                    <a:pt x="1031" y="1980"/>
                  </a:cubicBezTo>
                  <a:cubicBezTo>
                    <a:pt x="876" y="1789"/>
                    <a:pt x="721" y="1597"/>
                    <a:pt x="612" y="1369"/>
                  </a:cubicBezTo>
                  <a:cubicBezTo>
                    <a:pt x="420" y="1031"/>
                    <a:pt x="265" y="648"/>
                    <a:pt x="155" y="311"/>
                  </a:cubicBezTo>
                  <a:cubicBezTo>
                    <a:pt x="119" y="192"/>
                    <a:pt x="119" y="119"/>
                    <a:pt x="82" y="37"/>
                  </a:cubicBezTo>
                  <a:cubicBezTo>
                    <a:pt x="82" y="1"/>
                    <a:pt x="82" y="1"/>
                    <a:pt x="37" y="1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1" name="Google Shape;7041;p82"/>
            <p:cNvSpPr/>
            <p:nvPr/>
          </p:nvSpPr>
          <p:spPr>
            <a:xfrm>
              <a:off x="1899563" y="3771440"/>
              <a:ext cx="112960" cy="48805"/>
            </a:xfrm>
            <a:custGeom>
              <a:avLst/>
              <a:gdLst/>
              <a:ahLst/>
              <a:cxnLst/>
              <a:rect l="l" t="t" r="r" b="b"/>
              <a:pathLst>
                <a:path w="3613" h="1561" extrusionOk="0">
                  <a:moveTo>
                    <a:pt x="3576" y="0"/>
                  </a:moveTo>
                  <a:cubicBezTo>
                    <a:pt x="3421" y="110"/>
                    <a:pt x="3312" y="192"/>
                    <a:pt x="3157" y="265"/>
                  </a:cubicBezTo>
                  <a:cubicBezTo>
                    <a:pt x="3047" y="338"/>
                    <a:pt x="2892" y="420"/>
                    <a:pt x="2773" y="493"/>
                  </a:cubicBezTo>
                  <a:cubicBezTo>
                    <a:pt x="2545" y="603"/>
                    <a:pt x="2363" y="685"/>
                    <a:pt x="2135" y="794"/>
                  </a:cubicBezTo>
                  <a:cubicBezTo>
                    <a:pt x="1943" y="876"/>
                    <a:pt x="1715" y="949"/>
                    <a:pt x="1451" y="1022"/>
                  </a:cubicBezTo>
                  <a:cubicBezTo>
                    <a:pt x="1223" y="1104"/>
                    <a:pt x="994" y="1177"/>
                    <a:pt x="721" y="1250"/>
                  </a:cubicBezTo>
                  <a:lnTo>
                    <a:pt x="684" y="1250"/>
                  </a:lnTo>
                  <a:lnTo>
                    <a:pt x="575" y="1287"/>
                  </a:lnTo>
                  <a:cubicBezTo>
                    <a:pt x="456" y="1332"/>
                    <a:pt x="347" y="1369"/>
                    <a:pt x="192" y="1405"/>
                  </a:cubicBezTo>
                  <a:cubicBezTo>
                    <a:pt x="155" y="1442"/>
                    <a:pt x="82" y="1442"/>
                    <a:pt x="37" y="1478"/>
                  </a:cubicBezTo>
                  <a:cubicBezTo>
                    <a:pt x="0" y="1478"/>
                    <a:pt x="0" y="1515"/>
                    <a:pt x="0" y="1515"/>
                  </a:cubicBezTo>
                  <a:cubicBezTo>
                    <a:pt x="0" y="1560"/>
                    <a:pt x="37" y="1560"/>
                    <a:pt x="82" y="1560"/>
                  </a:cubicBezTo>
                  <a:lnTo>
                    <a:pt x="192" y="1515"/>
                  </a:lnTo>
                  <a:cubicBezTo>
                    <a:pt x="310" y="1478"/>
                    <a:pt x="420" y="1442"/>
                    <a:pt x="538" y="1405"/>
                  </a:cubicBezTo>
                  <a:lnTo>
                    <a:pt x="839" y="1287"/>
                  </a:lnTo>
                  <a:lnTo>
                    <a:pt x="994" y="1250"/>
                  </a:lnTo>
                  <a:cubicBezTo>
                    <a:pt x="1259" y="1177"/>
                    <a:pt x="1560" y="1059"/>
                    <a:pt x="1907" y="949"/>
                  </a:cubicBezTo>
                  <a:cubicBezTo>
                    <a:pt x="2208" y="831"/>
                    <a:pt x="2509" y="721"/>
                    <a:pt x="2773" y="566"/>
                  </a:cubicBezTo>
                  <a:cubicBezTo>
                    <a:pt x="3047" y="420"/>
                    <a:pt x="3348" y="265"/>
                    <a:pt x="3613" y="73"/>
                  </a:cubicBezTo>
                  <a:lnTo>
                    <a:pt x="3613" y="37"/>
                  </a:lnTo>
                  <a:lnTo>
                    <a:pt x="3576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2" name="Google Shape;7042;p82"/>
            <p:cNvSpPr/>
            <p:nvPr/>
          </p:nvSpPr>
          <p:spPr>
            <a:xfrm>
              <a:off x="1866452" y="3849886"/>
              <a:ext cx="116400" cy="46741"/>
            </a:xfrm>
            <a:custGeom>
              <a:avLst/>
              <a:gdLst/>
              <a:ahLst/>
              <a:cxnLst/>
              <a:rect l="l" t="t" r="r" b="b"/>
              <a:pathLst>
                <a:path w="3723" h="1495" extrusionOk="0">
                  <a:moveTo>
                    <a:pt x="3686" y="0"/>
                  </a:moveTo>
                  <a:lnTo>
                    <a:pt x="3686" y="37"/>
                  </a:lnTo>
                  <a:cubicBezTo>
                    <a:pt x="3495" y="110"/>
                    <a:pt x="3303" y="228"/>
                    <a:pt x="3112" y="338"/>
                  </a:cubicBezTo>
                  <a:cubicBezTo>
                    <a:pt x="2884" y="456"/>
                    <a:pt x="2619" y="566"/>
                    <a:pt x="2391" y="684"/>
                  </a:cubicBezTo>
                  <a:cubicBezTo>
                    <a:pt x="2163" y="757"/>
                    <a:pt x="1935" y="830"/>
                    <a:pt x="1634" y="949"/>
                  </a:cubicBezTo>
                  <a:cubicBezTo>
                    <a:pt x="1369" y="1022"/>
                    <a:pt x="1141" y="1104"/>
                    <a:pt x="868" y="1141"/>
                  </a:cubicBezTo>
                  <a:cubicBezTo>
                    <a:pt x="758" y="1177"/>
                    <a:pt x="639" y="1214"/>
                    <a:pt x="566" y="1250"/>
                  </a:cubicBezTo>
                  <a:lnTo>
                    <a:pt x="411" y="1250"/>
                  </a:lnTo>
                  <a:lnTo>
                    <a:pt x="265" y="1332"/>
                  </a:lnTo>
                  <a:lnTo>
                    <a:pt x="183" y="1332"/>
                  </a:lnTo>
                  <a:cubicBezTo>
                    <a:pt x="147" y="1332"/>
                    <a:pt x="110" y="1369"/>
                    <a:pt x="37" y="1369"/>
                  </a:cubicBezTo>
                  <a:cubicBezTo>
                    <a:pt x="37" y="1369"/>
                    <a:pt x="1" y="1405"/>
                    <a:pt x="1" y="1442"/>
                  </a:cubicBezTo>
                  <a:lnTo>
                    <a:pt x="37" y="1478"/>
                  </a:lnTo>
                  <a:cubicBezTo>
                    <a:pt x="37" y="1478"/>
                    <a:pt x="54" y="1494"/>
                    <a:pt x="64" y="1494"/>
                  </a:cubicBezTo>
                  <a:cubicBezTo>
                    <a:pt x="70" y="1494"/>
                    <a:pt x="74" y="1490"/>
                    <a:pt x="74" y="1478"/>
                  </a:cubicBezTo>
                  <a:lnTo>
                    <a:pt x="110" y="1478"/>
                  </a:lnTo>
                  <a:cubicBezTo>
                    <a:pt x="183" y="1478"/>
                    <a:pt x="229" y="1478"/>
                    <a:pt x="302" y="1442"/>
                  </a:cubicBezTo>
                  <a:cubicBezTo>
                    <a:pt x="375" y="1442"/>
                    <a:pt x="457" y="1405"/>
                    <a:pt x="566" y="1369"/>
                  </a:cubicBezTo>
                  <a:cubicBezTo>
                    <a:pt x="722" y="1332"/>
                    <a:pt x="868" y="1287"/>
                    <a:pt x="1023" y="1250"/>
                  </a:cubicBezTo>
                  <a:cubicBezTo>
                    <a:pt x="1369" y="1141"/>
                    <a:pt x="1670" y="1022"/>
                    <a:pt x="1935" y="912"/>
                  </a:cubicBezTo>
                  <a:cubicBezTo>
                    <a:pt x="2282" y="794"/>
                    <a:pt x="2583" y="684"/>
                    <a:pt x="2847" y="529"/>
                  </a:cubicBezTo>
                  <a:cubicBezTo>
                    <a:pt x="3148" y="420"/>
                    <a:pt x="3458" y="228"/>
                    <a:pt x="3723" y="73"/>
                  </a:cubicBezTo>
                  <a:lnTo>
                    <a:pt x="3723" y="37"/>
                  </a:lnTo>
                  <a:lnTo>
                    <a:pt x="3686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3" name="Google Shape;7043;p82"/>
            <p:cNvSpPr/>
            <p:nvPr/>
          </p:nvSpPr>
          <p:spPr>
            <a:xfrm>
              <a:off x="1853352" y="3916327"/>
              <a:ext cx="75880" cy="23699"/>
            </a:xfrm>
            <a:custGeom>
              <a:avLst/>
              <a:gdLst/>
              <a:ahLst/>
              <a:cxnLst/>
              <a:rect l="l" t="t" r="r" b="b"/>
              <a:pathLst>
                <a:path w="2427" h="758" extrusionOk="0">
                  <a:moveTo>
                    <a:pt x="2390" y="1"/>
                  </a:moveTo>
                  <a:cubicBezTo>
                    <a:pt x="2317" y="37"/>
                    <a:pt x="2281" y="74"/>
                    <a:pt x="2199" y="74"/>
                  </a:cubicBezTo>
                  <a:cubicBezTo>
                    <a:pt x="2053" y="192"/>
                    <a:pt x="1861" y="265"/>
                    <a:pt x="1633" y="302"/>
                  </a:cubicBezTo>
                  <a:cubicBezTo>
                    <a:pt x="1478" y="384"/>
                    <a:pt x="1250" y="420"/>
                    <a:pt x="1058" y="493"/>
                  </a:cubicBezTo>
                  <a:cubicBezTo>
                    <a:pt x="876" y="530"/>
                    <a:pt x="721" y="530"/>
                    <a:pt x="566" y="576"/>
                  </a:cubicBezTo>
                  <a:cubicBezTo>
                    <a:pt x="493" y="576"/>
                    <a:pt x="456" y="612"/>
                    <a:pt x="374" y="612"/>
                  </a:cubicBezTo>
                  <a:lnTo>
                    <a:pt x="228" y="612"/>
                  </a:lnTo>
                  <a:cubicBezTo>
                    <a:pt x="146" y="649"/>
                    <a:pt x="110" y="649"/>
                    <a:pt x="73" y="649"/>
                  </a:cubicBezTo>
                  <a:cubicBezTo>
                    <a:pt x="37" y="649"/>
                    <a:pt x="37" y="649"/>
                    <a:pt x="37" y="685"/>
                  </a:cubicBezTo>
                  <a:lnTo>
                    <a:pt x="0" y="721"/>
                  </a:lnTo>
                  <a:cubicBezTo>
                    <a:pt x="37" y="721"/>
                    <a:pt x="37" y="758"/>
                    <a:pt x="73" y="758"/>
                  </a:cubicBezTo>
                  <a:lnTo>
                    <a:pt x="146" y="758"/>
                  </a:lnTo>
                  <a:cubicBezTo>
                    <a:pt x="228" y="721"/>
                    <a:pt x="301" y="721"/>
                    <a:pt x="374" y="721"/>
                  </a:cubicBezTo>
                  <a:cubicBezTo>
                    <a:pt x="456" y="721"/>
                    <a:pt x="566" y="685"/>
                    <a:pt x="684" y="685"/>
                  </a:cubicBezTo>
                  <a:cubicBezTo>
                    <a:pt x="876" y="649"/>
                    <a:pt x="1058" y="576"/>
                    <a:pt x="1287" y="530"/>
                  </a:cubicBezTo>
                  <a:cubicBezTo>
                    <a:pt x="1706" y="420"/>
                    <a:pt x="2089" y="229"/>
                    <a:pt x="2427" y="37"/>
                  </a:cubicBezTo>
                  <a:lnTo>
                    <a:pt x="2427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4" name="Google Shape;7044;p82"/>
            <p:cNvSpPr/>
            <p:nvPr/>
          </p:nvSpPr>
          <p:spPr>
            <a:xfrm>
              <a:off x="1784612" y="3599793"/>
              <a:ext cx="268441" cy="368521"/>
            </a:xfrm>
            <a:custGeom>
              <a:avLst/>
              <a:gdLst/>
              <a:ahLst/>
              <a:cxnLst/>
              <a:rect l="l" t="t" r="r" b="b"/>
              <a:pathLst>
                <a:path w="8586" h="11787" extrusionOk="0">
                  <a:moveTo>
                    <a:pt x="7445" y="0"/>
                  </a:moveTo>
                  <a:cubicBezTo>
                    <a:pt x="7299" y="0"/>
                    <a:pt x="7180" y="37"/>
                    <a:pt x="7071" y="73"/>
                  </a:cubicBezTo>
                  <a:cubicBezTo>
                    <a:pt x="6879" y="155"/>
                    <a:pt x="6688" y="301"/>
                    <a:pt x="6496" y="493"/>
                  </a:cubicBezTo>
                  <a:cubicBezTo>
                    <a:pt x="6350" y="648"/>
                    <a:pt x="6195" y="840"/>
                    <a:pt x="6003" y="1104"/>
                  </a:cubicBezTo>
                  <a:cubicBezTo>
                    <a:pt x="5894" y="1332"/>
                    <a:pt x="5739" y="1560"/>
                    <a:pt x="5584" y="1825"/>
                  </a:cubicBezTo>
                  <a:cubicBezTo>
                    <a:pt x="5511" y="2053"/>
                    <a:pt x="5392" y="2245"/>
                    <a:pt x="5283" y="2509"/>
                  </a:cubicBezTo>
                  <a:cubicBezTo>
                    <a:pt x="5319" y="2281"/>
                    <a:pt x="5283" y="2126"/>
                    <a:pt x="5283" y="1934"/>
                  </a:cubicBezTo>
                  <a:cubicBezTo>
                    <a:pt x="5246" y="1706"/>
                    <a:pt x="5210" y="1478"/>
                    <a:pt x="5091" y="1250"/>
                  </a:cubicBezTo>
                  <a:cubicBezTo>
                    <a:pt x="5055" y="1214"/>
                    <a:pt x="5055" y="1177"/>
                    <a:pt x="5018" y="1141"/>
                  </a:cubicBezTo>
                  <a:cubicBezTo>
                    <a:pt x="4982" y="1068"/>
                    <a:pt x="4936" y="1022"/>
                    <a:pt x="4863" y="986"/>
                  </a:cubicBezTo>
                  <a:cubicBezTo>
                    <a:pt x="4827" y="986"/>
                    <a:pt x="4790" y="949"/>
                    <a:pt x="4754" y="949"/>
                  </a:cubicBezTo>
                  <a:cubicBezTo>
                    <a:pt x="4708" y="913"/>
                    <a:pt x="4635" y="913"/>
                    <a:pt x="4598" y="913"/>
                  </a:cubicBezTo>
                  <a:lnTo>
                    <a:pt x="4443" y="913"/>
                  </a:lnTo>
                  <a:cubicBezTo>
                    <a:pt x="4370" y="913"/>
                    <a:pt x="4334" y="913"/>
                    <a:pt x="4297" y="949"/>
                  </a:cubicBezTo>
                  <a:cubicBezTo>
                    <a:pt x="4179" y="986"/>
                    <a:pt x="4069" y="1068"/>
                    <a:pt x="3951" y="1141"/>
                  </a:cubicBezTo>
                  <a:cubicBezTo>
                    <a:pt x="3914" y="1177"/>
                    <a:pt x="3878" y="1214"/>
                    <a:pt x="3841" y="1250"/>
                  </a:cubicBezTo>
                  <a:cubicBezTo>
                    <a:pt x="3796" y="1296"/>
                    <a:pt x="3723" y="1369"/>
                    <a:pt x="3723" y="1405"/>
                  </a:cubicBezTo>
                  <a:cubicBezTo>
                    <a:pt x="3650" y="1478"/>
                    <a:pt x="3568" y="1597"/>
                    <a:pt x="3531" y="1670"/>
                  </a:cubicBezTo>
                  <a:cubicBezTo>
                    <a:pt x="3422" y="1898"/>
                    <a:pt x="3340" y="2126"/>
                    <a:pt x="3303" y="2436"/>
                  </a:cubicBezTo>
                  <a:cubicBezTo>
                    <a:pt x="3267" y="2664"/>
                    <a:pt x="3230" y="2929"/>
                    <a:pt x="3230" y="3230"/>
                  </a:cubicBezTo>
                  <a:cubicBezTo>
                    <a:pt x="3194" y="3613"/>
                    <a:pt x="3230" y="3987"/>
                    <a:pt x="3230" y="4370"/>
                  </a:cubicBezTo>
                  <a:cubicBezTo>
                    <a:pt x="3230" y="4297"/>
                    <a:pt x="3194" y="4215"/>
                    <a:pt x="3157" y="4142"/>
                  </a:cubicBezTo>
                  <a:cubicBezTo>
                    <a:pt x="3111" y="4106"/>
                    <a:pt x="3075" y="4033"/>
                    <a:pt x="3038" y="3987"/>
                  </a:cubicBezTo>
                  <a:cubicBezTo>
                    <a:pt x="3038" y="3914"/>
                    <a:pt x="3002" y="3877"/>
                    <a:pt x="2929" y="3804"/>
                  </a:cubicBezTo>
                  <a:cubicBezTo>
                    <a:pt x="2847" y="3686"/>
                    <a:pt x="2774" y="3613"/>
                    <a:pt x="2655" y="3576"/>
                  </a:cubicBezTo>
                  <a:cubicBezTo>
                    <a:pt x="2619" y="3531"/>
                    <a:pt x="2582" y="3531"/>
                    <a:pt x="2509" y="3531"/>
                  </a:cubicBezTo>
                  <a:cubicBezTo>
                    <a:pt x="2509" y="3494"/>
                    <a:pt x="2473" y="3494"/>
                    <a:pt x="2427" y="3494"/>
                  </a:cubicBezTo>
                  <a:lnTo>
                    <a:pt x="2354" y="3494"/>
                  </a:lnTo>
                  <a:cubicBezTo>
                    <a:pt x="2281" y="3531"/>
                    <a:pt x="2199" y="3531"/>
                    <a:pt x="2163" y="3576"/>
                  </a:cubicBezTo>
                  <a:cubicBezTo>
                    <a:pt x="2126" y="3613"/>
                    <a:pt x="2053" y="3649"/>
                    <a:pt x="2017" y="3686"/>
                  </a:cubicBezTo>
                  <a:cubicBezTo>
                    <a:pt x="1971" y="3759"/>
                    <a:pt x="1898" y="3804"/>
                    <a:pt x="1862" y="3877"/>
                  </a:cubicBezTo>
                  <a:cubicBezTo>
                    <a:pt x="1825" y="3914"/>
                    <a:pt x="1789" y="3987"/>
                    <a:pt x="1743" y="4106"/>
                  </a:cubicBezTo>
                  <a:cubicBezTo>
                    <a:pt x="1670" y="4261"/>
                    <a:pt x="1597" y="4407"/>
                    <a:pt x="1561" y="4598"/>
                  </a:cubicBezTo>
                  <a:cubicBezTo>
                    <a:pt x="1515" y="4753"/>
                    <a:pt x="1478" y="4899"/>
                    <a:pt x="1442" y="5091"/>
                  </a:cubicBezTo>
                  <a:cubicBezTo>
                    <a:pt x="1406" y="5401"/>
                    <a:pt x="1406" y="5738"/>
                    <a:pt x="1478" y="6158"/>
                  </a:cubicBezTo>
                  <a:cubicBezTo>
                    <a:pt x="1515" y="6496"/>
                    <a:pt x="1597" y="6842"/>
                    <a:pt x="1670" y="7143"/>
                  </a:cubicBezTo>
                  <a:cubicBezTo>
                    <a:pt x="1707" y="7298"/>
                    <a:pt x="1743" y="7454"/>
                    <a:pt x="1789" y="7563"/>
                  </a:cubicBezTo>
                  <a:cubicBezTo>
                    <a:pt x="1743" y="7527"/>
                    <a:pt x="1707" y="7454"/>
                    <a:pt x="1634" y="7408"/>
                  </a:cubicBezTo>
                  <a:cubicBezTo>
                    <a:pt x="1515" y="7262"/>
                    <a:pt x="1287" y="7107"/>
                    <a:pt x="1022" y="7070"/>
                  </a:cubicBezTo>
                  <a:cubicBezTo>
                    <a:pt x="949" y="7034"/>
                    <a:pt x="913" y="7034"/>
                    <a:pt x="831" y="7034"/>
                  </a:cubicBezTo>
                  <a:cubicBezTo>
                    <a:pt x="794" y="7034"/>
                    <a:pt x="758" y="7034"/>
                    <a:pt x="685" y="7070"/>
                  </a:cubicBezTo>
                  <a:cubicBezTo>
                    <a:pt x="603" y="7070"/>
                    <a:pt x="493" y="7107"/>
                    <a:pt x="420" y="7180"/>
                  </a:cubicBezTo>
                  <a:cubicBezTo>
                    <a:pt x="229" y="7298"/>
                    <a:pt x="110" y="7527"/>
                    <a:pt x="37" y="7791"/>
                  </a:cubicBezTo>
                  <a:cubicBezTo>
                    <a:pt x="1" y="7946"/>
                    <a:pt x="1" y="8138"/>
                    <a:pt x="1" y="8320"/>
                  </a:cubicBezTo>
                  <a:cubicBezTo>
                    <a:pt x="1" y="8475"/>
                    <a:pt x="1" y="8667"/>
                    <a:pt x="37" y="8858"/>
                  </a:cubicBezTo>
                  <a:cubicBezTo>
                    <a:pt x="74" y="9159"/>
                    <a:pt x="229" y="9506"/>
                    <a:pt x="375" y="9844"/>
                  </a:cubicBezTo>
                  <a:cubicBezTo>
                    <a:pt x="530" y="10108"/>
                    <a:pt x="721" y="10373"/>
                    <a:pt x="986" y="10719"/>
                  </a:cubicBezTo>
                  <a:cubicBezTo>
                    <a:pt x="1141" y="10911"/>
                    <a:pt x="1333" y="11139"/>
                    <a:pt x="1478" y="11331"/>
                  </a:cubicBezTo>
                  <a:cubicBezTo>
                    <a:pt x="1478" y="11367"/>
                    <a:pt x="1442" y="11367"/>
                    <a:pt x="1442" y="11404"/>
                  </a:cubicBezTo>
                  <a:cubicBezTo>
                    <a:pt x="1478" y="11440"/>
                    <a:pt x="1478" y="11440"/>
                    <a:pt x="1478" y="11477"/>
                  </a:cubicBezTo>
                  <a:cubicBezTo>
                    <a:pt x="1478" y="11477"/>
                    <a:pt x="1515" y="11477"/>
                    <a:pt x="1515" y="11513"/>
                  </a:cubicBezTo>
                  <a:lnTo>
                    <a:pt x="1670" y="11513"/>
                  </a:lnTo>
                  <a:cubicBezTo>
                    <a:pt x="1743" y="11595"/>
                    <a:pt x="1825" y="11668"/>
                    <a:pt x="1898" y="11787"/>
                  </a:cubicBezTo>
                  <a:lnTo>
                    <a:pt x="1898" y="11705"/>
                  </a:lnTo>
                  <a:lnTo>
                    <a:pt x="1898" y="11632"/>
                  </a:lnTo>
                  <a:lnTo>
                    <a:pt x="1789" y="11513"/>
                  </a:lnTo>
                  <a:lnTo>
                    <a:pt x="1935" y="11513"/>
                  </a:lnTo>
                  <a:cubicBezTo>
                    <a:pt x="1935" y="11404"/>
                    <a:pt x="1935" y="11331"/>
                    <a:pt x="1971" y="11249"/>
                  </a:cubicBezTo>
                  <a:cubicBezTo>
                    <a:pt x="2017" y="11020"/>
                    <a:pt x="2053" y="10829"/>
                    <a:pt x="2090" y="10646"/>
                  </a:cubicBezTo>
                  <a:cubicBezTo>
                    <a:pt x="2090" y="10564"/>
                    <a:pt x="2126" y="10491"/>
                    <a:pt x="2126" y="10418"/>
                  </a:cubicBezTo>
                  <a:cubicBezTo>
                    <a:pt x="2090" y="10336"/>
                    <a:pt x="2017" y="10263"/>
                    <a:pt x="1935" y="10145"/>
                  </a:cubicBezTo>
                  <a:cubicBezTo>
                    <a:pt x="1862" y="10035"/>
                    <a:pt x="1789" y="9962"/>
                    <a:pt x="1707" y="9844"/>
                  </a:cubicBezTo>
                  <a:cubicBezTo>
                    <a:pt x="1561" y="9652"/>
                    <a:pt x="1442" y="9424"/>
                    <a:pt x="1333" y="9232"/>
                  </a:cubicBezTo>
                  <a:cubicBezTo>
                    <a:pt x="1214" y="9004"/>
                    <a:pt x="1104" y="8776"/>
                    <a:pt x="1022" y="8548"/>
                  </a:cubicBezTo>
                  <a:cubicBezTo>
                    <a:pt x="949" y="8320"/>
                    <a:pt x="876" y="8092"/>
                    <a:pt x="794" y="7864"/>
                  </a:cubicBezTo>
                  <a:lnTo>
                    <a:pt x="831" y="7828"/>
                  </a:lnTo>
                  <a:cubicBezTo>
                    <a:pt x="876" y="7828"/>
                    <a:pt x="876" y="7828"/>
                    <a:pt x="876" y="7864"/>
                  </a:cubicBezTo>
                  <a:cubicBezTo>
                    <a:pt x="913" y="7946"/>
                    <a:pt x="913" y="8019"/>
                    <a:pt x="949" y="8138"/>
                  </a:cubicBezTo>
                  <a:cubicBezTo>
                    <a:pt x="1059" y="8475"/>
                    <a:pt x="1214" y="8858"/>
                    <a:pt x="1406" y="9196"/>
                  </a:cubicBezTo>
                  <a:cubicBezTo>
                    <a:pt x="1515" y="9424"/>
                    <a:pt x="1670" y="9616"/>
                    <a:pt x="1825" y="9807"/>
                  </a:cubicBezTo>
                  <a:cubicBezTo>
                    <a:pt x="1898" y="9880"/>
                    <a:pt x="1971" y="9999"/>
                    <a:pt x="2053" y="10072"/>
                  </a:cubicBezTo>
                  <a:lnTo>
                    <a:pt x="2090" y="10145"/>
                  </a:lnTo>
                  <a:lnTo>
                    <a:pt x="2163" y="10263"/>
                  </a:lnTo>
                  <a:cubicBezTo>
                    <a:pt x="2281" y="9962"/>
                    <a:pt x="2354" y="9689"/>
                    <a:pt x="2427" y="9424"/>
                  </a:cubicBezTo>
                  <a:cubicBezTo>
                    <a:pt x="2619" y="8895"/>
                    <a:pt x="2847" y="8320"/>
                    <a:pt x="3111" y="7791"/>
                  </a:cubicBezTo>
                  <a:cubicBezTo>
                    <a:pt x="2965" y="7563"/>
                    <a:pt x="2847" y="7298"/>
                    <a:pt x="2737" y="7034"/>
                  </a:cubicBezTo>
                  <a:cubicBezTo>
                    <a:pt x="2619" y="6769"/>
                    <a:pt x="2546" y="6496"/>
                    <a:pt x="2473" y="6231"/>
                  </a:cubicBezTo>
                  <a:cubicBezTo>
                    <a:pt x="2391" y="5930"/>
                    <a:pt x="2354" y="5629"/>
                    <a:pt x="2318" y="5355"/>
                  </a:cubicBezTo>
                  <a:cubicBezTo>
                    <a:pt x="2281" y="5091"/>
                    <a:pt x="2281" y="4790"/>
                    <a:pt x="2281" y="4525"/>
                  </a:cubicBezTo>
                  <a:cubicBezTo>
                    <a:pt x="2281" y="4489"/>
                    <a:pt x="2318" y="4489"/>
                    <a:pt x="2318" y="4489"/>
                  </a:cubicBezTo>
                  <a:cubicBezTo>
                    <a:pt x="2354" y="4489"/>
                    <a:pt x="2354" y="4489"/>
                    <a:pt x="2354" y="4525"/>
                  </a:cubicBezTo>
                  <a:lnTo>
                    <a:pt x="2354" y="4826"/>
                  </a:lnTo>
                  <a:cubicBezTo>
                    <a:pt x="2354" y="5091"/>
                    <a:pt x="2391" y="5319"/>
                    <a:pt x="2427" y="5547"/>
                  </a:cubicBezTo>
                  <a:cubicBezTo>
                    <a:pt x="2473" y="5811"/>
                    <a:pt x="2509" y="6040"/>
                    <a:pt x="2582" y="6313"/>
                  </a:cubicBezTo>
                  <a:cubicBezTo>
                    <a:pt x="2655" y="6541"/>
                    <a:pt x="2701" y="6724"/>
                    <a:pt x="2810" y="6915"/>
                  </a:cubicBezTo>
                  <a:cubicBezTo>
                    <a:pt x="2883" y="7107"/>
                    <a:pt x="2965" y="7298"/>
                    <a:pt x="3075" y="7527"/>
                  </a:cubicBezTo>
                  <a:lnTo>
                    <a:pt x="3111" y="7527"/>
                  </a:lnTo>
                  <a:cubicBezTo>
                    <a:pt x="3111" y="7563"/>
                    <a:pt x="3157" y="7599"/>
                    <a:pt x="3194" y="7682"/>
                  </a:cubicBezTo>
                  <a:cubicBezTo>
                    <a:pt x="3267" y="7490"/>
                    <a:pt x="3340" y="7335"/>
                    <a:pt x="3422" y="7180"/>
                  </a:cubicBezTo>
                  <a:cubicBezTo>
                    <a:pt x="3759" y="6496"/>
                    <a:pt x="4179" y="5811"/>
                    <a:pt x="4635" y="5054"/>
                  </a:cubicBezTo>
                  <a:lnTo>
                    <a:pt x="4790" y="4826"/>
                  </a:lnTo>
                  <a:cubicBezTo>
                    <a:pt x="4754" y="4753"/>
                    <a:pt x="4708" y="4717"/>
                    <a:pt x="4671" y="4635"/>
                  </a:cubicBezTo>
                  <a:cubicBezTo>
                    <a:pt x="4635" y="4598"/>
                    <a:pt x="4635" y="4525"/>
                    <a:pt x="4598" y="4489"/>
                  </a:cubicBezTo>
                  <a:cubicBezTo>
                    <a:pt x="4562" y="4334"/>
                    <a:pt x="4525" y="4215"/>
                    <a:pt x="4480" y="4106"/>
                  </a:cubicBezTo>
                  <a:cubicBezTo>
                    <a:pt x="4407" y="3841"/>
                    <a:pt x="4370" y="3576"/>
                    <a:pt x="4334" y="3303"/>
                  </a:cubicBezTo>
                  <a:cubicBezTo>
                    <a:pt x="4297" y="2810"/>
                    <a:pt x="4297" y="2281"/>
                    <a:pt x="4407" y="1752"/>
                  </a:cubicBezTo>
                  <a:cubicBezTo>
                    <a:pt x="4407" y="1752"/>
                    <a:pt x="4407" y="1706"/>
                    <a:pt x="4443" y="1706"/>
                  </a:cubicBezTo>
                  <a:lnTo>
                    <a:pt x="4443" y="1752"/>
                  </a:lnTo>
                  <a:lnTo>
                    <a:pt x="4480" y="1752"/>
                  </a:lnTo>
                  <a:cubicBezTo>
                    <a:pt x="4407" y="2089"/>
                    <a:pt x="4407" y="2436"/>
                    <a:pt x="4407" y="2774"/>
                  </a:cubicBezTo>
                  <a:cubicBezTo>
                    <a:pt x="4407" y="3002"/>
                    <a:pt x="4407" y="3193"/>
                    <a:pt x="4443" y="3421"/>
                  </a:cubicBezTo>
                  <a:cubicBezTo>
                    <a:pt x="4443" y="3531"/>
                    <a:pt x="4480" y="3613"/>
                    <a:pt x="4480" y="3722"/>
                  </a:cubicBezTo>
                  <a:cubicBezTo>
                    <a:pt x="4525" y="3804"/>
                    <a:pt x="4525" y="3914"/>
                    <a:pt x="4562" y="3987"/>
                  </a:cubicBezTo>
                  <a:cubicBezTo>
                    <a:pt x="4598" y="4142"/>
                    <a:pt x="4635" y="4261"/>
                    <a:pt x="4708" y="4407"/>
                  </a:cubicBezTo>
                  <a:cubicBezTo>
                    <a:pt x="4708" y="4443"/>
                    <a:pt x="4708" y="4489"/>
                    <a:pt x="4754" y="4525"/>
                  </a:cubicBezTo>
                  <a:lnTo>
                    <a:pt x="4790" y="4598"/>
                  </a:lnTo>
                  <a:lnTo>
                    <a:pt x="4790" y="4635"/>
                  </a:lnTo>
                  <a:lnTo>
                    <a:pt x="4827" y="4717"/>
                  </a:lnTo>
                  <a:cubicBezTo>
                    <a:pt x="4982" y="4489"/>
                    <a:pt x="5128" y="4261"/>
                    <a:pt x="5283" y="4033"/>
                  </a:cubicBezTo>
                  <a:cubicBezTo>
                    <a:pt x="5319" y="3950"/>
                    <a:pt x="5356" y="3877"/>
                    <a:pt x="5392" y="3841"/>
                  </a:cubicBezTo>
                  <a:lnTo>
                    <a:pt x="5474" y="3722"/>
                  </a:lnTo>
                  <a:lnTo>
                    <a:pt x="5620" y="3494"/>
                  </a:lnTo>
                  <a:lnTo>
                    <a:pt x="5666" y="3458"/>
                  </a:lnTo>
                  <a:cubicBezTo>
                    <a:pt x="5739" y="3303"/>
                    <a:pt x="5848" y="3157"/>
                    <a:pt x="5930" y="3002"/>
                  </a:cubicBezTo>
                  <a:lnTo>
                    <a:pt x="6003" y="2892"/>
                  </a:lnTo>
                  <a:lnTo>
                    <a:pt x="6195" y="2582"/>
                  </a:lnTo>
                  <a:cubicBezTo>
                    <a:pt x="6158" y="2354"/>
                    <a:pt x="6122" y="2162"/>
                    <a:pt x="6122" y="2016"/>
                  </a:cubicBezTo>
                  <a:cubicBezTo>
                    <a:pt x="6076" y="1898"/>
                    <a:pt x="6076" y="1825"/>
                    <a:pt x="6122" y="1752"/>
                  </a:cubicBezTo>
                  <a:lnTo>
                    <a:pt x="6122" y="1597"/>
                  </a:lnTo>
                  <a:cubicBezTo>
                    <a:pt x="6122" y="1560"/>
                    <a:pt x="6122" y="1524"/>
                    <a:pt x="6158" y="1478"/>
                  </a:cubicBezTo>
                  <a:lnTo>
                    <a:pt x="6158" y="1442"/>
                  </a:lnTo>
                  <a:lnTo>
                    <a:pt x="6195" y="1442"/>
                  </a:lnTo>
                  <a:lnTo>
                    <a:pt x="6195" y="1478"/>
                  </a:lnTo>
                  <a:cubicBezTo>
                    <a:pt x="6195" y="1560"/>
                    <a:pt x="6195" y="1633"/>
                    <a:pt x="6158" y="1706"/>
                  </a:cubicBezTo>
                  <a:lnTo>
                    <a:pt x="6158" y="1934"/>
                  </a:lnTo>
                  <a:cubicBezTo>
                    <a:pt x="6158" y="2053"/>
                    <a:pt x="6195" y="2162"/>
                    <a:pt x="6195" y="2245"/>
                  </a:cubicBezTo>
                  <a:cubicBezTo>
                    <a:pt x="6195" y="2317"/>
                    <a:pt x="6231" y="2436"/>
                    <a:pt x="6231" y="2509"/>
                  </a:cubicBezTo>
                  <a:cubicBezTo>
                    <a:pt x="6350" y="2317"/>
                    <a:pt x="6459" y="2162"/>
                    <a:pt x="6578" y="1980"/>
                  </a:cubicBezTo>
                  <a:cubicBezTo>
                    <a:pt x="6761" y="1706"/>
                    <a:pt x="6989" y="1332"/>
                    <a:pt x="7180" y="986"/>
                  </a:cubicBezTo>
                  <a:lnTo>
                    <a:pt x="7217" y="949"/>
                  </a:lnTo>
                  <a:lnTo>
                    <a:pt x="7217" y="986"/>
                  </a:lnTo>
                  <a:cubicBezTo>
                    <a:pt x="7262" y="986"/>
                    <a:pt x="7262" y="986"/>
                    <a:pt x="7262" y="1022"/>
                  </a:cubicBezTo>
                  <a:cubicBezTo>
                    <a:pt x="7107" y="1214"/>
                    <a:pt x="6989" y="1442"/>
                    <a:pt x="6879" y="1670"/>
                  </a:cubicBezTo>
                  <a:cubicBezTo>
                    <a:pt x="6806" y="1788"/>
                    <a:pt x="6724" y="1898"/>
                    <a:pt x="6651" y="2016"/>
                  </a:cubicBezTo>
                  <a:cubicBezTo>
                    <a:pt x="6688" y="2016"/>
                    <a:pt x="6688" y="2016"/>
                    <a:pt x="6724" y="1980"/>
                  </a:cubicBezTo>
                  <a:cubicBezTo>
                    <a:pt x="6879" y="1898"/>
                    <a:pt x="7034" y="1825"/>
                    <a:pt x="7180" y="1706"/>
                  </a:cubicBezTo>
                  <a:cubicBezTo>
                    <a:pt x="7299" y="1633"/>
                    <a:pt x="7445" y="1524"/>
                    <a:pt x="7600" y="1405"/>
                  </a:cubicBezTo>
                  <a:lnTo>
                    <a:pt x="7636" y="1405"/>
                  </a:lnTo>
                  <a:lnTo>
                    <a:pt x="7636" y="1442"/>
                  </a:lnTo>
                  <a:cubicBezTo>
                    <a:pt x="7490" y="1560"/>
                    <a:pt x="7335" y="1706"/>
                    <a:pt x="7144" y="1825"/>
                  </a:cubicBezTo>
                  <a:cubicBezTo>
                    <a:pt x="7034" y="1898"/>
                    <a:pt x="6952" y="1934"/>
                    <a:pt x="6879" y="1980"/>
                  </a:cubicBezTo>
                  <a:cubicBezTo>
                    <a:pt x="6761" y="2053"/>
                    <a:pt x="6688" y="2089"/>
                    <a:pt x="6615" y="2126"/>
                  </a:cubicBezTo>
                  <a:lnTo>
                    <a:pt x="6615" y="2089"/>
                  </a:lnTo>
                  <a:lnTo>
                    <a:pt x="6386" y="2473"/>
                  </a:lnTo>
                  <a:lnTo>
                    <a:pt x="6231" y="2664"/>
                  </a:lnTo>
                  <a:cubicBezTo>
                    <a:pt x="6158" y="2847"/>
                    <a:pt x="6040" y="3038"/>
                    <a:pt x="5930" y="3193"/>
                  </a:cubicBezTo>
                  <a:cubicBezTo>
                    <a:pt x="5812" y="3385"/>
                    <a:pt x="5702" y="3531"/>
                    <a:pt x="5620" y="3722"/>
                  </a:cubicBezTo>
                  <a:cubicBezTo>
                    <a:pt x="5474" y="3914"/>
                    <a:pt x="5319" y="4142"/>
                    <a:pt x="5210" y="4370"/>
                  </a:cubicBezTo>
                  <a:lnTo>
                    <a:pt x="5319" y="4334"/>
                  </a:lnTo>
                  <a:cubicBezTo>
                    <a:pt x="5438" y="4334"/>
                    <a:pt x="5547" y="4297"/>
                    <a:pt x="5666" y="4261"/>
                  </a:cubicBezTo>
                  <a:cubicBezTo>
                    <a:pt x="5894" y="4215"/>
                    <a:pt x="6076" y="4142"/>
                    <a:pt x="6268" y="4106"/>
                  </a:cubicBezTo>
                  <a:cubicBezTo>
                    <a:pt x="6496" y="4033"/>
                    <a:pt x="6688" y="3950"/>
                    <a:pt x="6879" y="3877"/>
                  </a:cubicBezTo>
                  <a:cubicBezTo>
                    <a:pt x="7071" y="3804"/>
                    <a:pt x="7217" y="3722"/>
                    <a:pt x="7408" y="3613"/>
                  </a:cubicBezTo>
                  <a:cubicBezTo>
                    <a:pt x="7600" y="3531"/>
                    <a:pt x="7791" y="3421"/>
                    <a:pt x="7946" y="3303"/>
                  </a:cubicBezTo>
                  <a:lnTo>
                    <a:pt x="7983" y="3303"/>
                  </a:lnTo>
                  <a:lnTo>
                    <a:pt x="7983" y="3348"/>
                  </a:lnTo>
                  <a:lnTo>
                    <a:pt x="7983" y="3385"/>
                  </a:lnTo>
                  <a:cubicBezTo>
                    <a:pt x="7791" y="3494"/>
                    <a:pt x="7563" y="3649"/>
                    <a:pt x="7299" y="3759"/>
                  </a:cubicBezTo>
                  <a:cubicBezTo>
                    <a:pt x="7180" y="3841"/>
                    <a:pt x="7071" y="3877"/>
                    <a:pt x="6952" y="3950"/>
                  </a:cubicBezTo>
                  <a:cubicBezTo>
                    <a:pt x="6843" y="3987"/>
                    <a:pt x="6724" y="4033"/>
                    <a:pt x="6578" y="4106"/>
                  </a:cubicBezTo>
                  <a:cubicBezTo>
                    <a:pt x="6350" y="4179"/>
                    <a:pt x="6076" y="4297"/>
                    <a:pt x="5812" y="4370"/>
                  </a:cubicBezTo>
                  <a:cubicBezTo>
                    <a:pt x="5666" y="4407"/>
                    <a:pt x="5547" y="4443"/>
                    <a:pt x="5438" y="4489"/>
                  </a:cubicBezTo>
                  <a:cubicBezTo>
                    <a:pt x="5356" y="4489"/>
                    <a:pt x="5246" y="4525"/>
                    <a:pt x="5091" y="4525"/>
                  </a:cubicBezTo>
                  <a:cubicBezTo>
                    <a:pt x="4790" y="5018"/>
                    <a:pt x="4562" y="5437"/>
                    <a:pt x="4334" y="5811"/>
                  </a:cubicBezTo>
                  <a:lnTo>
                    <a:pt x="4334" y="5857"/>
                  </a:lnTo>
                  <a:cubicBezTo>
                    <a:pt x="4297" y="5930"/>
                    <a:pt x="4252" y="6003"/>
                    <a:pt x="4179" y="6085"/>
                  </a:cubicBezTo>
                  <a:cubicBezTo>
                    <a:pt x="3987" y="6459"/>
                    <a:pt x="3841" y="6769"/>
                    <a:pt x="3650" y="7107"/>
                  </a:cubicBezTo>
                  <a:cubicBezTo>
                    <a:pt x="3796" y="7070"/>
                    <a:pt x="3951" y="6997"/>
                    <a:pt x="4106" y="6952"/>
                  </a:cubicBezTo>
                  <a:lnTo>
                    <a:pt x="4215" y="6915"/>
                  </a:lnTo>
                  <a:lnTo>
                    <a:pt x="4252" y="6915"/>
                  </a:lnTo>
                  <a:cubicBezTo>
                    <a:pt x="4525" y="6842"/>
                    <a:pt x="4754" y="6769"/>
                    <a:pt x="4982" y="6687"/>
                  </a:cubicBezTo>
                  <a:cubicBezTo>
                    <a:pt x="5246" y="6614"/>
                    <a:pt x="5474" y="6541"/>
                    <a:pt x="5666" y="6459"/>
                  </a:cubicBezTo>
                  <a:cubicBezTo>
                    <a:pt x="5894" y="6350"/>
                    <a:pt x="6076" y="6268"/>
                    <a:pt x="6304" y="6158"/>
                  </a:cubicBezTo>
                  <a:cubicBezTo>
                    <a:pt x="6423" y="6085"/>
                    <a:pt x="6578" y="6003"/>
                    <a:pt x="6688" y="5930"/>
                  </a:cubicBezTo>
                  <a:cubicBezTo>
                    <a:pt x="6843" y="5857"/>
                    <a:pt x="6952" y="5775"/>
                    <a:pt x="7107" y="5665"/>
                  </a:cubicBezTo>
                  <a:lnTo>
                    <a:pt x="7144" y="5702"/>
                  </a:lnTo>
                  <a:lnTo>
                    <a:pt x="7144" y="5738"/>
                  </a:lnTo>
                  <a:cubicBezTo>
                    <a:pt x="6879" y="5930"/>
                    <a:pt x="6578" y="6085"/>
                    <a:pt x="6304" y="6231"/>
                  </a:cubicBezTo>
                  <a:cubicBezTo>
                    <a:pt x="6040" y="6386"/>
                    <a:pt x="5739" y="6496"/>
                    <a:pt x="5438" y="6614"/>
                  </a:cubicBezTo>
                  <a:cubicBezTo>
                    <a:pt x="5091" y="6724"/>
                    <a:pt x="4790" y="6842"/>
                    <a:pt x="4525" y="6915"/>
                  </a:cubicBezTo>
                  <a:lnTo>
                    <a:pt x="4370" y="6952"/>
                  </a:lnTo>
                  <a:lnTo>
                    <a:pt x="4069" y="7070"/>
                  </a:lnTo>
                  <a:cubicBezTo>
                    <a:pt x="3951" y="7107"/>
                    <a:pt x="3841" y="7143"/>
                    <a:pt x="3723" y="7180"/>
                  </a:cubicBezTo>
                  <a:lnTo>
                    <a:pt x="3613" y="7225"/>
                  </a:lnTo>
                  <a:cubicBezTo>
                    <a:pt x="3422" y="7563"/>
                    <a:pt x="3267" y="7946"/>
                    <a:pt x="3111" y="8284"/>
                  </a:cubicBezTo>
                  <a:cubicBezTo>
                    <a:pt x="2929" y="8703"/>
                    <a:pt x="2774" y="9123"/>
                    <a:pt x="2619" y="9506"/>
                  </a:cubicBezTo>
                  <a:lnTo>
                    <a:pt x="2737" y="9506"/>
                  </a:lnTo>
                  <a:lnTo>
                    <a:pt x="2883" y="9424"/>
                  </a:lnTo>
                  <a:lnTo>
                    <a:pt x="3038" y="9424"/>
                  </a:lnTo>
                  <a:cubicBezTo>
                    <a:pt x="3111" y="9388"/>
                    <a:pt x="3230" y="9351"/>
                    <a:pt x="3340" y="9315"/>
                  </a:cubicBezTo>
                  <a:cubicBezTo>
                    <a:pt x="3613" y="9278"/>
                    <a:pt x="3841" y="9196"/>
                    <a:pt x="4106" y="9123"/>
                  </a:cubicBezTo>
                  <a:cubicBezTo>
                    <a:pt x="4407" y="9004"/>
                    <a:pt x="4635" y="8931"/>
                    <a:pt x="4863" y="8858"/>
                  </a:cubicBezTo>
                  <a:cubicBezTo>
                    <a:pt x="5091" y="8740"/>
                    <a:pt x="5356" y="8630"/>
                    <a:pt x="5584" y="8512"/>
                  </a:cubicBezTo>
                  <a:cubicBezTo>
                    <a:pt x="5775" y="8402"/>
                    <a:pt x="5967" y="8284"/>
                    <a:pt x="6158" y="8211"/>
                  </a:cubicBezTo>
                  <a:lnTo>
                    <a:pt x="6158" y="8174"/>
                  </a:lnTo>
                  <a:lnTo>
                    <a:pt x="6195" y="8211"/>
                  </a:lnTo>
                  <a:lnTo>
                    <a:pt x="6195" y="8247"/>
                  </a:lnTo>
                  <a:cubicBezTo>
                    <a:pt x="5930" y="8402"/>
                    <a:pt x="5620" y="8594"/>
                    <a:pt x="5319" y="8703"/>
                  </a:cubicBezTo>
                  <a:cubicBezTo>
                    <a:pt x="5055" y="8858"/>
                    <a:pt x="4754" y="8968"/>
                    <a:pt x="4407" y="9086"/>
                  </a:cubicBezTo>
                  <a:cubicBezTo>
                    <a:pt x="4142" y="9196"/>
                    <a:pt x="3841" y="9315"/>
                    <a:pt x="3495" y="9424"/>
                  </a:cubicBezTo>
                  <a:cubicBezTo>
                    <a:pt x="3340" y="9461"/>
                    <a:pt x="3194" y="9506"/>
                    <a:pt x="3038" y="9543"/>
                  </a:cubicBezTo>
                  <a:cubicBezTo>
                    <a:pt x="2929" y="9579"/>
                    <a:pt x="2847" y="9616"/>
                    <a:pt x="2774" y="9616"/>
                  </a:cubicBezTo>
                  <a:cubicBezTo>
                    <a:pt x="2701" y="9616"/>
                    <a:pt x="2655" y="9652"/>
                    <a:pt x="2582" y="9652"/>
                  </a:cubicBezTo>
                  <a:cubicBezTo>
                    <a:pt x="2509" y="9962"/>
                    <a:pt x="2391" y="10263"/>
                    <a:pt x="2318" y="10528"/>
                  </a:cubicBezTo>
                  <a:cubicBezTo>
                    <a:pt x="2318" y="10683"/>
                    <a:pt x="2281" y="10792"/>
                    <a:pt x="2245" y="10911"/>
                  </a:cubicBezTo>
                  <a:lnTo>
                    <a:pt x="2427" y="10911"/>
                  </a:lnTo>
                  <a:cubicBezTo>
                    <a:pt x="2509" y="10911"/>
                    <a:pt x="2546" y="10875"/>
                    <a:pt x="2619" y="10875"/>
                  </a:cubicBezTo>
                  <a:cubicBezTo>
                    <a:pt x="2774" y="10829"/>
                    <a:pt x="2929" y="10829"/>
                    <a:pt x="3111" y="10792"/>
                  </a:cubicBezTo>
                  <a:cubicBezTo>
                    <a:pt x="3303" y="10719"/>
                    <a:pt x="3531" y="10683"/>
                    <a:pt x="3686" y="10601"/>
                  </a:cubicBezTo>
                  <a:cubicBezTo>
                    <a:pt x="3914" y="10564"/>
                    <a:pt x="4106" y="10491"/>
                    <a:pt x="4252" y="10373"/>
                  </a:cubicBezTo>
                  <a:cubicBezTo>
                    <a:pt x="4334" y="10373"/>
                    <a:pt x="4370" y="10336"/>
                    <a:pt x="4443" y="10300"/>
                  </a:cubicBezTo>
                  <a:lnTo>
                    <a:pt x="4480" y="10300"/>
                  </a:lnTo>
                  <a:lnTo>
                    <a:pt x="4480" y="10336"/>
                  </a:lnTo>
                  <a:cubicBezTo>
                    <a:pt x="4142" y="10528"/>
                    <a:pt x="3759" y="10719"/>
                    <a:pt x="3340" y="10829"/>
                  </a:cubicBezTo>
                  <a:cubicBezTo>
                    <a:pt x="3111" y="10875"/>
                    <a:pt x="2929" y="10948"/>
                    <a:pt x="2737" y="10984"/>
                  </a:cubicBezTo>
                  <a:cubicBezTo>
                    <a:pt x="2619" y="10984"/>
                    <a:pt x="2509" y="11020"/>
                    <a:pt x="2427" y="11020"/>
                  </a:cubicBezTo>
                  <a:cubicBezTo>
                    <a:pt x="2354" y="11020"/>
                    <a:pt x="2281" y="11020"/>
                    <a:pt x="2199" y="11057"/>
                  </a:cubicBezTo>
                  <a:cubicBezTo>
                    <a:pt x="2199" y="11103"/>
                    <a:pt x="2199" y="11176"/>
                    <a:pt x="2163" y="11212"/>
                  </a:cubicBezTo>
                  <a:cubicBezTo>
                    <a:pt x="2163" y="11285"/>
                    <a:pt x="2163" y="11367"/>
                    <a:pt x="2126" y="11440"/>
                  </a:cubicBezTo>
                  <a:lnTo>
                    <a:pt x="2199" y="11440"/>
                  </a:lnTo>
                  <a:cubicBezTo>
                    <a:pt x="2427" y="11404"/>
                    <a:pt x="2655" y="11367"/>
                    <a:pt x="2929" y="11285"/>
                  </a:cubicBezTo>
                  <a:cubicBezTo>
                    <a:pt x="3038" y="11249"/>
                    <a:pt x="3111" y="11212"/>
                    <a:pt x="3230" y="11176"/>
                  </a:cubicBezTo>
                  <a:cubicBezTo>
                    <a:pt x="3303" y="11139"/>
                    <a:pt x="3385" y="11139"/>
                    <a:pt x="3458" y="11103"/>
                  </a:cubicBezTo>
                  <a:lnTo>
                    <a:pt x="3531" y="11057"/>
                  </a:lnTo>
                  <a:cubicBezTo>
                    <a:pt x="3613" y="11057"/>
                    <a:pt x="3650" y="11020"/>
                    <a:pt x="3723" y="11020"/>
                  </a:cubicBezTo>
                  <a:lnTo>
                    <a:pt x="3796" y="10984"/>
                  </a:lnTo>
                  <a:cubicBezTo>
                    <a:pt x="3951" y="10948"/>
                    <a:pt x="4069" y="10911"/>
                    <a:pt x="4179" y="10875"/>
                  </a:cubicBezTo>
                  <a:cubicBezTo>
                    <a:pt x="4334" y="10829"/>
                    <a:pt x="4443" y="10756"/>
                    <a:pt x="4562" y="10719"/>
                  </a:cubicBezTo>
                  <a:cubicBezTo>
                    <a:pt x="4708" y="10646"/>
                    <a:pt x="4790" y="10601"/>
                    <a:pt x="4899" y="10528"/>
                  </a:cubicBezTo>
                  <a:cubicBezTo>
                    <a:pt x="4982" y="10455"/>
                    <a:pt x="5018" y="10373"/>
                    <a:pt x="5055" y="10300"/>
                  </a:cubicBezTo>
                  <a:cubicBezTo>
                    <a:pt x="5055" y="10227"/>
                    <a:pt x="5055" y="10190"/>
                    <a:pt x="5018" y="10108"/>
                  </a:cubicBezTo>
                  <a:cubicBezTo>
                    <a:pt x="4982" y="10035"/>
                    <a:pt x="4936" y="9999"/>
                    <a:pt x="4899" y="9999"/>
                  </a:cubicBezTo>
                  <a:cubicBezTo>
                    <a:pt x="4863" y="9962"/>
                    <a:pt x="4790" y="9917"/>
                    <a:pt x="4708" y="9917"/>
                  </a:cubicBezTo>
                  <a:cubicBezTo>
                    <a:pt x="4671" y="9917"/>
                    <a:pt x="4635" y="9880"/>
                    <a:pt x="4635" y="9880"/>
                  </a:cubicBezTo>
                  <a:cubicBezTo>
                    <a:pt x="4863" y="9807"/>
                    <a:pt x="5091" y="9734"/>
                    <a:pt x="5356" y="9616"/>
                  </a:cubicBezTo>
                  <a:cubicBezTo>
                    <a:pt x="5511" y="9543"/>
                    <a:pt x="5666" y="9461"/>
                    <a:pt x="5775" y="9351"/>
                  </a:cubicBezTo>
                  <a:cubicBezTo>
                    <a:pt x="5930" y="9278"/>
                    <a:pt x="6076" y="9159"/>
                    <a:pt x="6195" y="9086"/>
                  </a:cubicBezTo>
                  <a:cubicBezTo>
                    <a:pt x="6268" y="9004"/>
                    <a:pt x="6386" y="8895"/>
                    <a:pt x="6496" y="8740"/>
                  </a:cubicBezTo>
                  <a:cubicBezTo>
                    <a:pt x="6578" y="8667"/>
                    <a:pt x="6651" y="8548"/>
                    <a:pt x="6688" y="8402"/>
                  </a:cubicBezTo>
                  <a:cubicBezTo>
                    <a:pt x="6724" y="8320"/>
                    <a:pt x="6724" y="8284"/>
                    <a:pt x="6761" y="8211"/>
                  </a:cubicBezTo>
                  <a:lnTo>
                    <a:pt x="6761" y="8056"/>
                  </a:lnTo>
                  <a:lnTo>
                    <a:pt x="6761" y="7910"/>
                  </a:lnTo>
                  <a:cubicBezTo>
                    <a:pt x="6724" y="7864"/>
                    <a:pt x="6724" y="7828"/>
                    <a:pt x="6688" y="7791"/>
                  </a:cubicBezTo>
                  <a:cubicBezTo>
                    <a:pt x="6651" y="7718"/>
                    <a:pt x="6578" y="7682"/>
                    <a:pt x="6496" y="7599"/>
                  </a:cubicBezTo>
                  <a:cubicBezTo>
                    <a:pt x="6423" y="7563"/>
                    <a:pt x="6304" y="7563"/>
                    <a:pt x="6195" y="7527"/>
                  </a:cubicBezTo>
                  <a:cubicBezTo>
                    <a:pt x="6076" y="7490"/>
                    <a:pt x="5967" y="7490"/>
                    <a:pt x="5848" y="7490"/>
                  </a:cubicBezTo>
                  <a:lnTo>
                    <a:pt x="5775" y="7490"/>
                  </a:lnTo>
                  <a:cubicBezTo>
                    <a:pt x="6076" y="7371"/>
                    <a:pt x="6350" y="7225"/>
                    <a:pt x="6615" y="7070"/>
                  </a:cubicBezTo>
                  <a:cubicBezTo>
                    <a:pt x="6916" y="6879"/>
                    <a:pt x="7180" y="6687"/>
                    <a:pt x="7335" y="6496"/>
                  </a:cubicBezTo>
                  <a:cubicBezTo>
                    <a:pt x="7445" y="6386"/>
                    <a:pt x="7527" y="6268"/>
                    <a:pt x="7600" y="6158"/>
                  </a:cubicBezTo>
                  <a:cubicBezTo>
                    <a:pt x="7673" y="6003"/>
                    <a:pt x="7718" y="5894"/>
                    <a:pt x="7755" y="5738"/>
                  </a:cubicBezTo>
                  <a:cubicBezTo>
                    <a:pt x="7755" y="5629"/>
                    <a:pt x="7755" y="5547"/>
                    <a:pt x="7718" y="5474"/>
                  </a:cubicBezTo>
                  <a:cubicBezTo>
                    <a:pt x="7718" y="5355"/>
                    <a:pt x="7673" y="5282"/>
                    <a:pt x="7600" y="5246"/>
                  </a:cubicBezTo>
                  <a:cubicBezTo>
                    <a:pt x="7527" y="5127"/>
                    <a:pt x="7372" y="5091"/>
                    <a:pt x="7180" y="5091"/>
                  </a:cubicBezTo>
                  <a:lnTo>
                    <a:pt x="6989" y="5091"/>
                  </a:lnTo>
                  <a:cubicBezTo>
                    <a:pt x="7335" y="4863"/>
                    <a:pt x="7636" y="4671"/>
                    <a:pt x="7864" y="4489"/>
                  </a:cubicBezTo>
                  <a:cubicBezTo>
                    <a:pt x="7983" y="4370"/>
                    <a:pt x="8092" y="4261"/>
                    <a:pt x="8211" y="4106"/>
                  </a:cubicBezTo>
                  <a:cubicBezTo>
                    <a:pt x="8321" y="3987"/>
                    <a:pt x="8403" y="3877"/>
                    <a:pt x="8439" y="3722"/>
                  </a:cubicBezTo>
                  <a:cubicBezTo>
                    <a:pt x="8512" y="3613"/>
                    <a:pt x="8549" y="3458"/>
                    <a:pt x="8585" y="3303"/>
                  </a:cubicBezTo>
                  <a:cubicBezTo>
                    <a:pt x="8585" y="3193"/>
                    <a:pt x="8585" y="3075"/>
                    <a:pt x="8549" y="3002"/>
                  </a:cubicBezTo>
                  <a:cubicBezTo>
                    <a:pt x="8549" y="2965"/>
                    <a:pt x="8512" y="2929"/>
                    <a:pt x="8512" y="2892"/>
                  </a:cubicBezTo>
                  <a:lnTo>
                    <a:pt x="8476" y="2847"/>
                  </a:lnTo>
                  <a:lnTo>
                    <a:pt x="8439" y="2810"/>
                  </a:lnTo>
                  <a:cubicBezTo>
                    <a:pt x="8357" y="2737"/>
                    <a:pt x="8284" y="2737"/>
                    <a:pt x="8211" y="2701"/>
                  </a:cubicBezTo>
                  <a:lnTo>
                    <a:pt x="7946" y="2701"/>
                  </a:lnTo>
                  <a:cubicBezTo>
                    <a:pt x="7864" y="2737"/>
                    <a:pt x="7755" y="2737"/>
                    <a:pt x="7673" y="2774"/>
                  </a:cubicBezTo>
                  <a:cubicBezTo>
                    <a:pt x="7457" y="2808"/>
                    <a:pt x="7282" y="2883"/>
                    <a:pt x="7071" y="2984"/>
                  </a:cubicBezTo>
                  <a:lnTo>
                    <a:pt x="7071" y="2984"/>
                  </a:lnTo>
                  <a:lnTo>
                    <a:pt x="7071" y="2965"/>
                  </a:lnTo>
                  <a:cubicBezTo>
                    <a:pt x="7180" y="2810"/>
                    <a:pt x="7335" y="2619"/>
                    <a:pt x="7445" y="2390"/>
                  </a:cubicBezTo>
                  <a:cubicBezTo>
                    <a:pt x="7600" y="2162"/>
                    <a:pt x="7718" y="1934"/>
                    <a:pt x="7828" y="1752"/>
                  </a:cubicBezTo>
                  <a:cubicBezTo>
                    <a:pt x="7983" y="1442"/>
                    <a:pt x="8056" y="1250"/>
                    <a:pt x="8092" y="1022"/>
                  </a:cubicBezTo>
                  <a:cubicBezTo>
                    <a:pt x="8129" y="794"/>
                    <a:pt x="8129" y="612"/>
                    <a:pt x="8092" y="420"/>
                  </a:cubicBezTo>
                  <a:cubicBezTo>
                    <a:pt x="8056" y="338"/>
                    <a:pt x="8019" y="265"/>
                    <a:pt x="7946" y="192"/>
                  </a:cubicBezTo>
                  <a:cubicBezTo>
                    <a:pt x="7864" y="110"/>
                    <a:pt x="7791" y="73"/>
                    <a:pt x="7673" y="37"/>
                  </a:cubicBezTo>
                  <a:cubicBezTo>
                    <a:pt x="7600" y="0"/>
                    <a:pt x="7527" y="0"/>
                    <a:pt x="7445" y="0"/>
                  </a:cubicBezTo>
                  <a:close/>
                </a:path>
              </a:pathLst>
            </a:custGeom>
            <a:solidFill>
              <a:srgbClr val="90AF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5" name="Google Shape;7045;p82"/>
            <p:cNvSpPr/>
            <p:nvPr/>
          </p:nvSpPr>
          <p:spPr>
            <a:xfrm>
              <a:off x="1721284" y="3580061"/>
              <a:ext cx="200815" cy="409884"/>
            </a:xfrm>
            <a:custGeom>
              <a:avLst/>
              <a:gdLst/>
              <a:ahLst/>
              <a:cxnLst/>
              <a:rect l="l" t="t" r="r" b="b"/>
              <a:pathLst>
                <a:path w="6423" h="13110" extrusionOk="0">
                  <a:moveTo>
                    <a:pt x="3996" y="0"/>
                  </a:moveTo>
                  <a:cubicBezTo>
                    <a:pt x="3914" y="0"/>
                    <a:pt x="3841" y="37"/>
                    <a:pt x="3768" y="73"/>
                  </a:cubicBezTo>
                  <a:cubicBezTo>
                    <a:pt x="3649" y="110"/>
                    <a:pt x="3540" y="192"/>
                    <a:pt x="3458" y="265"/>
                  </a:cubicBezTo>
                  <a:cubicBezTo>
                    <a:pt x="3312" y="420"/>
                    <a:pt x="3193" y="611"/>
                    <a:pt x="3120" y="876"/>
                  </a:cubicBezTo>
                  <a:cubicBezTo>
                    <a:pt x="3002" y="1104"/>
                    <a:pt x="2965" y="1332"/>
                    <a:pt x="2892" y="1633"/>
                  </a:cubicBezTo>
                  <a:cubicBezTo>
                    <a:pt x="2856" y="1898"/>
                    <a:pt x="2819" y="2162"/>
                    <a:pt x="2819" y="2472"/>
                  </a:cubicBezTo>
                  <a:cubicBezTo>
                    <a:pt x="2774" y="2701"/>
                    <a:pt x="2774" y="2965"/>
                    <a:pt x="2774" y="3193"/>
                  </a:cubicBezTo>
                  <a:cubicBezTo>
                    <a:pt x="2701" y="3002"/>
                    <a:pt x="2628" y="2846"/>
                    <a:pt x="2546" y="2701"/>
                  </a:cubicBezTo>
                  <a:cubicBezTo>
                    <a:pt x="2436" y="2509"/>
                    <a:pt x="2318" y="2281"/>
                    <a:pt x="2090" y="2126"/>
                  </a:cubicBezTo>
                  <a:cubicBezTo>
                    <a:pt x="2053" y="2089"/>
                    <a:pt x="2017" y="2089"/>
                    <a:pt x="1980" y="2053"/>
                  </a:cubicBezTo>
                  <a:cubicBezTo>
                    <a:pt x="1907" y="2016"/>
                    <a:pt x="1861" y="2016"/>
                    <a:pt x="1825" y="2016"/>
                  </a:cubicBezTo>
                  <a:cubicBezTo>
                    <a:pt x="1752" y="1980"/>
                    <a:pt x="1715" y="1980"/>
                    <a:pt x="1679" y="1980"/>
                  </a:cubicBezTo>
                  <a:cubicBezTo>
                    <a:pt x="1633" y="1980"/>
                    <a:pt x="1560" y="2016"/>
                    <a:pt x="1524" y="2016"/>
                  </a:cubicBezTo>
                  <a:lnTo>
                    <a:pt x="1487" y="2016"/>
                  </a:lnTo>
                  <a:cubicBezTo>
                    <a:pt x="1451" y="2053"/>
                    <a:pt x="1405" y="2053"/>
                    <a:pt x="1369" y="2089"/>
                  </a:cubicBezTo>
                  <a:cubicBezTo>
                    <a:pt x="1332" y="2126"/>
                    <a:pt x="1296" y="2126"/>
                    <a:pt x="1259" y="2208"/>
                  </a:cubicBezTo>
                  <a:cubicBezTo>
                    <a:pt x="1177" y="2281"/>
                    <a:pt x="1104" y="2354"/>
                    <a:pt x="1031" y="2472"/>
                  </a:cubicBezTo>
                  <a:cubicBezTo>
                    <a:pt x="995" y="2545"/>
                    <a:pt x="995" y="2582"/>
                    <a:pt x="949" y="2618"/>
                  </a:cubicBezTo>
                  <a:cubicBezTo>
                    <a:pt x="913" y="2701"/>
                    <a:pt x="913" y="2773"/>
                    <a:pt x="913" y="2810"/>
                  </a:cubicBezTo>
                  <a:cubicBezTo>
                    <a:pt x="876" y="2929"/>
                    <a:pt x="840" y="3038"/>
                    <a:pt x="840" y="3157"/>
                  </a:cubicBezTo>
                  <a:cubicBezTo>
                    <a:pt x="840" y="3385"/>
                    <a:pt x="876" y="3649"/>
                    <a:pt x="913" y="3914"/>
                  </a:cubicBezTo>
                  <a:cubicBezTo>
                    <a:pt x="995" y="4142"/>
                    <a:pt x="1068" y="4406"/>
                    <a:pt x="1177" y="4717"/>
                  </a:cubicBezTo>
                  <a:cubicBezTo>
                    <a:pt x="1332" y="5054"/>
                    <a:pt x="1487" y="5401"/>
                    <a:pt x="1633" y="5738"/>
                  </a:cubicBezTo>
                  <a:cubicBezTo>
                    <a:pt x="1597" y="5665"/>
                    <a:pt x="1524" y="5629"/>
                    <a:pt x="1487" y="5547"/>
                  </a:cubicBezTo>
                  <a:cubicBezTo>
                    <a:pt x="1405" y="5510"/>
                    <a:pt x="1369" y="5474"/>
                    <a:pt x="1332" y="5437"/>
                  </a:cubicBezTo>
                  <a:cubicBezTo>
                    <a:pt x="1259" y="5401"/>
                    <a:pt x="1177" y="5355"/>
                    <a:pt x="1141" y="5319"/>
                  </a:cubicBezTo>
                  <a:cubicBezTo>
                    <a:pt x="1031" y="5282"/>
                    <a:pt x="913" y="5246"/>
                    <a:pt x="803" y="5246"/>
                  </a:cubicBezTo>
                  <a:lnTo>
                    <a:pt x="648" y="5246"/>
                  </a:lnTo>
                  <a:cubicBezTo>
                    <a:pt x="612" y="5246"/>
                    <a:pt x="612" y="5246"/>
                    <a:pt x="575" y="5282"/>
                  </a:cubicBezTo>
                  <a:cubicBezTo>
                    <a:pt x="539" y="5282"/>
                    <a:pt x="493" y="5282"/>
                    <a:pt x="493" y="5319"/>
                  </a:cubicBezTo>
                  <a:cubicBezTo>
                    <a:pt x="420" y="5355"/>
                    <a:pt x="384" y="5401"/>
                    <a:pt x="347" y="5437"/>
                  </a:cubicBezTo>
                  <a:cubicBezTo>
                    <a:pt x="311" y="5474"/>
                    <a:pt x="265" y="5547"/>
                    <a:pt x="265" y="5583"/>
                  </a:cubicBezTo>
                  <a:cubicBezTo>
                    <a:pt x="228" y="5665"/>
                    <a:pt x="192" y="5738"/>
                    <a:pt x="192" y="5811"/>
                  </a:cubicBezTo>
                  <a:cubicBezTo>
                    <a:pt x="192" y="5893"/>
                    <a:pt x="155" y="5966"/>
                    <a:pt x="155" y="6085"/>
                  </a:cubicBezTo>
                  <a:cubicBezTo>
                    <a:pt x="155" y="6267"/>
                    <a:pt x="155" y="6423"/>
                    <a:pt x="192" y="6614"/>
                  </a:cubicBezTo>
                  <a:cubicBezTo>
                    <a:pt x="192" y="6769"/>
                    <a:pt x="228" y="6915"/>
                    <a:pt x="311" y="7107"/>
                  </a:cubicBezTo>
                  <a:cubicBezTo>
                    <a:pt x="384" y="7408"/>
                    <a:pt x="539" y="7718"/>
                    <a:pt x="721" y="8055"/>
                  </a:cubicBezTo>
                  <a:cubicBezTo>
                    <a:pt x="913" y="8366"/>
                    <a:pt x="1141" y="8667"/>
                    <a:pt x="1332" y="8895"/>
                  </a:cubicBezTo>
                  <a:cubicBezTo>
                    <a:pt x="1405" y="9004"/>
                    <a:pt x="1487" y="9123"/>
                    <a:pt x="1597" y="9232"/>
                  </a:cubicBezTo>
                  <a:cubicBezTo>
                    <a:pt x="1524" y="9196"/>
                    <a:pt x="1451" y="9159"/>
                    <a:pt x="1369" y="9159"/>
                  </a:cubicBezTo>
                  <a:cubicBezTo>
                    <a:pt x="1262" y="9106"/>
                    <a:pt x="1087" y="9072"/>
                    <a:pt x="897" y="9072"/>
                  </a:cubicBezTo>
                  <a:cubicBezTo>
                    <a:pt x="827" y="9072"/>
                    <a:pt x="756" y="9077"/>
                    <a:pt x="685" y="9086"/>
                  </a:cubicBezTo>
                  <a:cubicBezTo>
                    <a:pt x="612" y="9123"/>
                    <a:pt x="575" y="9123"/>
                    <a:pt x="493" y="9159"/>
                  </a:cubicBezTo>
                  <a:cubicBezTo>
                    <a:pt x="457" y="9159"/>
                    <a:pt x="420" y="9196"/>
                    <a:pt x="384" y="9196"/>
                  </a:cubicBezTo>
                  <a:cubicBezTo>
                    <a:pt x="311" y="9278"/>
                    <a:pt x="228" y="9351"/>
                    <a:pt x="155" y="9424"/>
                  </a:cubicBezTo>
                  <a:cubicBezTo>
                    <a:pt x="37" y="9615"/>
                    <a:pt x="0" y="9880"/>
                    <a:pt x="83" y="10145"/>
                  </a:cubicBezTo>
                  <a:cubicBezTo>
                    <a:pt x="83" y="10300"/>
                    <a:pt x="155" y="10455"/>
                    <a:pt x="228" y="10646"/>
                  </a:cubicBezTo>
                  <a:cubicBezTo>
                    <a:pt x="311" y="10792"/>
                    <a:pt x="384" y="10984"/>
                    <a:pt x="493" y="11139"/>
                  </a:cubicBezTo>
                  <a:cubicBezTo>
                    <a:pt x="648" y="11404"/>
                    <a:pt x="913" y="11668"/>
                    <a:pt x="1177" y="11896"/>
                  </a:cubicBezTo>
                  <a:cubicBezTo>
                    <a:pt x="1451" y="12088"/>
                    <a:pt x="1715" y="12243"/>
                    <a:pt x="2090" y="12471"/>
                  </a:cubicBezTo>
                  <a:cubicBezTo>
                    <a:pt x="2318" y="12580"/>
                    <a:pt x="2546" y="12699"/>
                    <a:pt x="2819" y="12808"/>
                  </a:cubicBezTo>
                  <a:cubicBezTo>
                    <a:pt x="2774" y="12845"/>
                    <a:pt x="2774" y="12881"/>
                    <a:pt x="2819" y="12927"/>
                  </a:cubicBezTo>
                  <a:lnTo>
                    <a:pt x="2856" y="12963"/>
                  </a:lnTo>
                  <a:lnTo>
                    <a:pt x="2892" y="12963"/>
                  </a:lnTo>
                  <a:cubicBezTo>
                    <a:pt x="2929" y="12963"/>
                    <a:pt x="2965" y="12963"/>
                    <a:pt x="3047" y="12927"/>
                  </a:cubicBezTo>
                  <a:cubicBezTo>
                    <a:pt x="3193" y="13000"/>
                    <a:pt x="3312" y="13036"/>
                    <a:pt x="3458" y="13109"/>
                  </a:cubicBezTo>
                  <a:lnTo>
                    <a:pt x="3540" y="13109"/>
                  </a:lnTo>
                  <a:cubicBezTo>
                    <a:pt x="3540" y="13073"/>
                    <a:pt x="3540" y="13036"/>
                    <a:pt x="3504" y="13036"/>
                  </a:cubicBezTo>
                  <a:cubicBezTo>
                    <a:pt x="3385" y="12963"/>
                    <a:pt x="3275" y="12927"/>
                    <a:pt x="3157" y="12845"/>
                  </a:cubicBezTo>
                  <a:lnTo>
                    <a:pt x="3230" y="12845"/>
                  </a:lnTo>
                  <a:cubicBezTo>
                    <a:pt x="3312" y="12772"/>
                    <a:pt x="3421" y="12699"/>
                    <a:pt x="3540" y="12617"/>
                  </a:cubicBezTo>
                  <a:cubicBezTo>
                    <a:pt x="3686" y="12507"/>
                    <a:pt x="3878" y="12352"/>
                    <a:pt x="4069" y="12197"/>
                  </a:cubicBezTo>
                  <a:cubicBezTo>
                    <a:pt x="4188" y="12124"/>
                    <a:pt x="4261" y="12051"/>
                    <a:pt x="4334" y="11969"/>
                  </a:cubicBezTo>
                  <a:cubicBezTo>
                    <a:pt x="4416" y="11933"/>
                    <a:pt x="4452" y="11896"/>
                    <a:pt x="4525" y="11823"/>
                  </a:cubicBezTo>
                  <a:lnTo>
                    <a:pt x="4562" y="11787"/>
                  </a:lnTo>
                  <a:cubicBezTo>
                    <a:pt x="4644" y="11705"/>
                    <a:pt x="4680" y="11668"/>
                    <a:pt x="4753" y="11632"/>
                  </a:cubicBezTo>
                  <a:lnTo>
                    <a:pt x="4790" y="11595"/>
                  </a:lnTo>
                  <a:cubicBezTo>
                    <a:pt x="4908" y="11513"/>
                    <a:pt x="4981" y="11404"/>
                    <a:pt x="5100" y="11331"/>
                  </a:cubicBezTo>
                  <a:cubicBezTo>
                    <a:pt x="5209" y="11212"/>
                    <a:pt x="5282" y="11139"/>
                    <a:pt x="5401" y="11020"/>
                  </a:cubicBezTo>
                  <a:cubicBezTo>
                    <a:pt x="5474" y="10911"/>
                    <a:pt x="5556" y="10829"/>
                    <a:pt x="5593" y="10719"/>
                  </a:cubicBezTo>
                  <a:cubicBezTo>
                    <a:pt x="5666" y="10646"/>
                    <a:pt x="5666" y="10528"/>
                    <a:pt x="5629" y="10455"/>
                  </a:cubicBezTo>
                  <a:cubicBezTo>
                    <a:pt x="5629" y="10418"/>
                    <a:pt x="5593" y="10336"/>
                    <a:pt x="5556" y="10300"/>
                  </a:cubicBezTo>
                  <a:cubicBezTo>
                    <a:pt x="5511" y="10263"/>
                    <a:pt x="5438" y="10227"/>
                    <a:pt x="5401" y="10227"/>
                  </a:cubicBezTo>
                  <a:cubicBezTo>
                    <a:pt x="5328" y="10227"/>
                    <a:pt x="5282" y="10227"/>
                    <a:pt x="5173" y="10263"/>
                  </a:cubicBezTo>
                  <a:lnTo>
                    <a:pt x="5100" y="10263"/>
                  </a:lnTo>
                  <a:cubicBezTo>
                    <a:pt x="5282" y="10072"/>
                    <a:pt x="5474" y="9880"/>
                    <a:pt x="5666" y="9688"/>
                  </a:cubicBezTo>
                  <a:cubicBezTo>
                    <a:pt x="5784" y="9579"/>
                    <a:pt x="5857" y="9424"/>
                    <a:pt x="5967" y="9314"/>
                  </a:cubicBezTo>
                  <a:cubicBezTo>
                    <a:pt x="6049" y="9159"/>
                    <a:pt x="6158" y="9050"/>
                    <a:pt x="6195" y="8895"/>
                  </a:cubicBezTo>
                  <a:cubicBezTo>
                    <a:pt x="6277" y="8776"/>
                    <a:pt x="6313" y="8630"/>
                    <a:pt x="6386" y="8475"/>
                  </a:cubicBezTo>
                  <a:cubicBezTo>
                    <a:pt x="6386" y="8366"/>
                    <a:pt x="6423" y="8211"/>
                    <a:pt x="6423" y="8055"/>
                  </a:cubicBezTo>
                  <a:cubicBezTo>
                    <a:pt x="6423" y="8019"/>
                    <a:pt x="6423" y="7946"/>
                    <a:pt x="6386" y="7864"/>
                  </a:cubicBezTo>
                  <a:cubicBezTo>
                    <a:pt x="6386" y="7827"/>
                    <a:pt x="6386" y="7754"/>
                    <a:pt x="6350" y="7718"/>
                  </a:cubicBezTo>
                  <a:cubicBezTo>
                    <a:pt x="6313" y="7681"/>
                    <a:pt x="6313" y="7636"/>
                    <a:pt x="6277" y="7599"/>
                  </a:cubicBezTo>
                  <a:cubicBezTo>
                    <a:pt x="6240" y="7563"/>
                    <a:pt x="6195" y="7526"/>
                    <a:pt x="6158" y="7490"/>
                  </a:cubicBezTo>
                  <a:cubicBezTo>
                    <a:pt x="6085" y="7453"/>
                    <a:pt x="6012" y="7453"/>
                    <a:pt x="5930" y="7453"/>
                  </a:cubicBezTo>
                  <a:cubicBezTo>
                    <a:pt x="5894" y="7438"/>
                    <a:pt x="5860" y="7433"/>
                    <a:pt x="5828" y="7433"/>
                  </a:cubicBezTo>
                  <a:cubicBezTo>
                    <a:pt x="5763" y="7433"/>
                    <a:pt x="5702" y="7453"/>
                    <a:pt x="5629" y="7453"/>
                  </a:cubicBezTo>
                  <a:cubicBezTo>
                    <a:pt x="5511" y="7490"/>
                    <a:pt x="5401" y="7526"/>
                    <a:pt x="5282" y="7563"/>
                  </a:cubicBezTo>
                  <a:cubicBezTo>
                    <a:pt x="5246" y="7599"/>
                    <a:pt x="5209" y="7599"/>
                    <a:pt x="5209" y="7599"/>
                  </a:cubicBezTo>
                  <a:cubicBezTo>
                    <a:pt x="5438" y="7335"/>
                    <a:pt x="5629" y="7107"/>
                    <a:pt x="5821" y="6879"/>
                  </a:cubicBezTo>
                  <a:cubicBezTo>
                    <a:pt x="6012" y="6578"/>
                    <a:pt x="6158" y="6313"/>
                    <a:pt x="6240" y="6039"/>
                  </a:cubicBezTo>
                  <a:cubicBezTo>
                    <a:pt x="6313" y="5893"/>
                    <a:pt x="6350" y="5775"/>
                    <a:pt x="6350" y="5629"/>
                  </a:cubicBezTo>
                  <a:cubicBezTo>
                    <a:pt x="6350" y="5510"/>
                    <a:pt x="6350" y="5355"/>
                    <a:pt x="6313" y="5209"/>
                  </a:cubicBezTo>
                  <a:cubicBezTo>
                    <a:pt x="6277" y="5091"/>
                    <a:pt x="6240" y="5018"/>
                    <a:pt x="6195" y="4945"/>
                  </a:cubicBezTo>
                  <a:cubicBezTo>
                    <a:pt x="6158" y="4899"/>
                    <a:pt x="6085" y="4826"/>
                    <a:pt x="6012" y="4790"/>
                  </a:cubicBezTo>
                  <a:cubicBezTo>
                    <a:pt x="5963" y="4774"/>
                    <a:pt x="5908" y="4766"/>
                    <a:pt x="5847" y="4766"/>
                  </a:cubicBezTo>
                  <a:cubicBezTo>
                    <a:pt x="5760" y="4766"/>
                    <a:pt x="5663" y="4783"/>
                    <a:pt x="5556" y="4826"/>
                  </a:cubicBezTo>
                  <a:lnTo>
                    <a:pt x="5511" y="4863"/>
                  </a:lnTo>
                  <a:cubicBezTo>
                    <a:pt x="5438" y="4863"/>
                    <a:pt x="5401" y="4899"/>
                    <a:pt x="5365" y="4945"/>
                  </a:cubicBezTo>
                  <a:lnTo>
                    <a:pt x="5365" y="4899"/>
                  </a:lnTo>
                  <a:cubicBezTo>
                    <a:pt x="5629" y="4562"/>
                    <a:pt x="5821" y="4297"/>
                    <a:pt x="5930" y="3987"/>
                  </a:cubicBezTo>
                  <a:cubicBezTo>
                    <a:pt x="6012" y="3841"/>
                    <a:pt x="6085" y="3686"/>
                    <a:pt x="6122" y="3531"/>
                  </a:cubicBezTo>
                  <a:cubicBezTo>
                    <a:pt x="6158" y="3385"/>
                    <a:pt x="6158" y="3230"/>
                    <a:pt x="6158" y="3075"/>
                  </a:cubicBezTo>
                  <a:cubicBezTo>
                    <a:pt x="6158" y="2929"/>
                    <a:pt x="6158" y="2810"/>
                    <a:pt x="6122" y="2664"/>
                  </a:cubicBezTo>
                  <a:cubicBezTo>
                    <a:pt x="6085" y="2545"/>
                    <a:pt x="6049" y="2436"/>
                    <a:pt x="5967" y="2354"/>
                  </a:cubicBezTo>
                  <a:cubicBezTo>
                    <a:pt x="5967" y="2354"/>
                    <a:pt x="5930" y="2317"/>
                    <a:pt x="5894" y="2281"/>
                  </a:cubicBezTo>
                  <a:cubicBezTo>
                    <a:pt x="5894" y="2281"/>
                    <a:pt x="5857" y="2281"/>
                    <a:pt x="5857" y="2244"/>
                  </a:cubicBezTo>
                  <a:lnTo>
                    <a:pt x="5784" y="2244"/>
                  </a:lnTo>
                  <a:cubicBezTo>
                    <a:pt x="5757" y="2232"/>
                    <a:pt x="5730" y="2228"/>
                    <a:pt x="5705" y="2228"/>
                  </a:cubicBezTo>
                  <a:cubicBezTo>
                    <a:pt x="5653" y="2228"/>
                    <a:pt x="5605" y="2244"/>
                    <a:pt x="5556" y="2244"/>
                  </a:cubicBezTo>
                  <a:cubicBezTo>
                    <a:pt x="5511" y="2244"/>
                    <a:pt x="5474" y="2281"/>
                    <a:pt x="5438" y="2281"/>
                  </a:cubicBezTo>
                  <a:cubicBezTo>
                    <a:pt x="5401" y="2317"/>
                    <a:pt x="5365" y="2317"/>
                    <a:pt x="5328" y="2354"/>
                  </a:cubicBezTo>
                  <a:cubicBezTo>
                    <a:pt x="5209" y="2390"/>
                    <a:pt x="5136" y="2472"/>
                    <a:pt x="5100" y="2509"/>
                  </a:cubicBezTo>
                  <a:cubicBezTo>
                    <a:pt x="4908" y="2664"/>
                    <a:pt x="4753" y="2810"/>
                    <a:pt x="4598" y="2965"/>
                  </a:cubicBezTo>
                  <a:lnTo>
                    <a:pt x="4598" y="2929"/>
                  </a:lnTo>
                  <a:cubicBezTo>
                    <a:pt x="4644" y="2737"/>
                    <a:pt x="4717" y="2509"/>
                    <a:pt x="4753" y="2281"/>
                  </a:cubicBezTo>
                  <a:cubicBezTo>
                    <a:pt x="4790" y="1980"/>
                    <a:pt x="4790" y="1752"/>
                    <a:pt x="4826" y="1478"/>
                  </a:cubicBezTo>
                  <a:cubicBezTo>
                    <a:pt x="4826" y="1177"/>
                    <a:pt x="4826" y="949"/>
                    <a:pt x="4790" y="757"/>
                  </a:cubicBezTo>
                  <a:cubicBezTo>
                    <a:pt x="4717" y="493"/>
                    <a:pt x="4644" y="338"/>
                    <a:pt x="4525" y="192"/>
                  </a:cubicBezTo>
                  <a:cubicBezTo>
                    <a:pt x="4452" y="110"/>
                    <a:pt x="4370" y="73"/>
                    <a:pt x="4297" y="37"/>
                  </a:cubicBezTo>
                  <a:cubicBezTo>
                    <a:pt x="4224" y="0"/>
                    <a:pt x="4106" y="0"/>
                    <a:pt x="3996" y="0"/>
                  </a:cubicBezTo>
                  <a:close/>
                </a:path>
              </a:pathLst>
            </a:custGeom>
            <a:solidFill>
              <a:srgbClr val="FE6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6" name="Google Shape;7046;p82"/>
            <p:cNvSpPr/>
            <p:nvPr/>
          </p:nvSpPr>
          <p:spPr>
            <a:xfrm>
              <a:off x="1810548" y="3611983"/>
              <a:ext cx="35705" cy="381683"/>
            </a:xfrm>
            <a:custGeom>
              <a:avLst/>
              <a:gdLst/>
              <a:ahLst/>
              <a:cxnLst/>
              <a:rect l="l" t="t" r="r" b="b"/>
              <a:pathLst>
                <a:path w="1142" h="12208" extrusionOk="0">
                  <a:moveTo>
                    <a:pt x="1105" y="1"/>
                  </a:moveTo>
                  <a:lnTo>
                    <a:pt x="1059" y="47"/>
                  </a:lnTo>
                  <a:cubicBezTo>
                    <a:pt x="1023" y="421"/>
                    <a:pt x="986" y="804"/>
                    <a:pt x="913" y="1187"/>
                  </a:cubicBezTo>
                  <a:cubicBezTo>
                    <a:pt x="831" y="1597"/>
                    <a:pt x="794" y="1981"/>
                    <a:pt x="722" y="2364"/>
                  </a:cubicBezTo>
                  <a:cubicBezTo>
                    <a:pt x="685" y="2592"/>
                    <a:pt x="649" y="2783"/>
                    <a:pt x="603" y="2966"/>
                  </a:cubicBezTo>
                  <a:cubicBezTo>
                    <a:pt x="603" y="3194"/>
                    <a:pt x="566" y="3385"/>
                    <a:pt x="530" y="3577"/>
                  </a:cubicBezTo>
                  <a:cubicBezTo>
                    <a:pt x="457" y="3997"/>
                    <a:pt x="375" y="4380"/>
                    <a:pt x="338" y="4790"/>
                  </a:cubicBezTo>
                  <a:cubicBezTo>
                    <a:pt x="229" y="5593"/>
                    <a:pt x="110" y="6432"/>
                    <a:pt x="74" y="7226"/>
                  </a:cubicBezTo>
                  <a:cubicBezTo>
                    <a:pt x="37" y="8029"/>
                    <a:pt x="1" y="8859"/>
                    <a:pt x="74" y="9662"/>
                  </a:cubicBezTo>
                  <a:cubicBezTo>
                    <a:pt x="74" y="10081"/>
                    <a:pt x="147" y="10492"/>
                    <a:pt x="229" y="10912"/>
                  </a:cubicBezTo>
                  <a:cubicBezTo>
                    <a:pt x="265" y="11140"/>
                    <a:pt x="302" y="11331"/>
                    <a:pt x="338" y="11523"/>
                  </a:cubicBezTo>
                  <a:cubicBezTo>
                    <a:pt x="375" y="11632"/>
                    <a:pt x="375" y="11714"/>
                    <a:pt x="420" y="11824"/>
                  </a:cubicBezTo>
                  <a:cubicBezTo>
                    <a:pt x="420" y="11860"/>
                    <a:pt x="457" y="11942"/>
                    <a:pt x="457" y="11979"/>
                  </a:cubicBezTo>
                  <a:cubicBezTo>
                    <a:pt x="493" y="12052"/>
                    <a:pt x="493" y="12088"/>
                    <a:pt x="530" y="12134"/>
                  </a:cubicBezTo>
                  <a:cubicBezTo>
                    <a:pt x="530" y="12207"/>
                    <a:pt x="566" y="12207"/>
                    <a:pt x="649" y="12207"/>
                  </a:cubicBezTo>
                  <a:cubicBezTo>
                    <a:pt x="685" y="12207"/>
                    <a:pt x="722" y="12134"/>
                    <a:pt x="685" y="12088"/>
                  </a:cubicBezTo>
                  <a:cubicBezTo>
                    <a:pt x="685" y="12052"/>
                    <a:pt x="649" y="11979"/>
                    <a:pt x="649" y="11942"/>
                  </a:cubicBezTo>
                  <a:cubicBezTo>
                    <a:pt x="649" y="11860"/>
                    <a:pt x="603" y="11824"/>
                    <a:pt x="603" y="11751"/>
                  </a:cubicBezTo>
                  <a:cubicBezTo>
                    <a:pt x="566" y="11632"/>
                    <a:pt x="566" y="11523"/>
                    <a:pt x="530" y="11404"/>
                  </a:cubicBezTo>
                  <a:cubicBezTo>
                    <a:pt x="493" y="11176"/>
                    <a:pt x="457" y="10948"/>
                    <a:pt x="420" y="10720"/>
                  </a:cubicBezTo>
                  <a:cubicBezTo>
                    <a:pt x="265" y="9963"/>
                    <a:pt x="229" y="9169"/>
                    <a:pt x="229" y="8366"/>
                  </a:cubicBezTo>
                  <a:cubicBezTo>
                    <a:pt x="229" y="7527"/>
                    <a:pt x="265" y="6733"/>
                    <a:pt x="338" y="5894"/>
                  </a:cubicBezTo>
                  <a:cubicBezTo>
                    <a:pt x="375" y="5821"/>
                    <a:pt x="375" y="5703"/>
                    <a:pt x="375" y="5593"/>
                  </a:cubicBezTo>
                  <a:lnTo>
                    <a:pt x="375" y="5630"/>
                  </a:lnTo>
                  <a:cubicBezTo>
                    <a:pt x="493" y="4790"/>
                    <a:pt x="603" y="3997"/>
                    <a:pt x="722" y="3157"/>
                  </a:cubicBezTo>
                  <a:cubicBezTo>
                    <a:pt x="758" y="2783"/>
                    <a:pt x="831" y="2364"/>
                    <a:pt x="877" y="1981"/>
                  </a:cubicBezTo>
                  <a:cubicBezTo>
                    <a:pt x="950" y="1561"/>
                    <a:pt x="986" y="1187"/>
                    <a:pt x="1059" y="804"/>
                  </a:cubicBezTo>
                  <a:cubicBezTo>
                    <a:pt x="1059" y="539"/>
                    <a:pt x="1105" y="311"/>
                    <a:pt x="1141" y="47"/>
                  </a:cubicBezTo>
                  <a:cubicBezTo>
                    <a:pt x="1141" y="47"/>
                    <a:pt x="1141" y="1"/>
                    <a:pt x="1105" y="1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7" name="Google Shape;7047;p82"/>
            <p:cNvSpPr/>
            <p:nvPr/>
          </p:nvSpPr>
          <p:spPr>
            <a:xfrm>
              <a:off x="1747516" y="3773722"/>
              <a:ext cx="67626" cy="85604"/>
            </a:xfrm>
            <a:custGeom>
              <a:avLst/>
              <a:gdLst/>
              <a:ahLst/>
              <a:cxnLst/>
              <a:rect l="l" t="t" r="r" b="b"/>
              <a:pathLst>
                <a:path w="2163" h="2738" extrusionOk="0">
                  <a:moveTo>
                    <a:pt x="1" y="0"/>
                  </a:moveTo>
                  <a:lnTo>
                    <a:pt x="1" y="37"/>
                  </a:lnTo>
                  <a:cubicBezTo>
                    <a:pt x="74" y="302"/>
                    <a:pt x="229" y="575"/>
                    <a:pt x="338" y="803"/>
                  </a:cubicBezTo>
                  <a:cubicBezTo>
                    <a:pt x="493" y="1068"/>
                    <a:pt x="648" y="1332"/>
                    <a:pt x="840" y="1560"/>
                  </a:cubicBezTo>
                  <a:cubicBezTo>
                    <a:pt x="986" y="1789"/>
                    <a:pt x="1178" y="1980"/>
                    <a:pt x="1406" y="2208"/>
                  </a:cubicBezTo>
                  <a:cubicBezTo>
                    <a:pt x="1597" y="2400"/>
                    <a:pt x="1825" y="2582"/>
                    <a:pt x="2053" y="2737"/>
                  </a:cubicBezTo>
                  <a:cubicBezTo>
                    <a:pt x="2090" y="2737"/>
                    <a:pt x="2126" y="2737"/>
                    <a:pt x="2126" y="2701"/>
                  </a:cubicBezTo>
                  <a:cubicBezTo>
                    <a:pt x="2163" y="2701"/>
                    <a:pt x="2163" y="2664"/>
                    <a:pt x="2126" y="2664"/>
                  </a:cubicBezTo>
                  <a:lnTo>
                    <a:pt x="2126" y="2628"/>
                  </a:lnTo>
                  <a:cubicBezTo>
                    <a:pt x="2053" y="2582"/>
                    <a:pt x="1980" y="2546"/>
                    <a:pt x="1935" y="2473"/>
                  </a:cubicBezTo>
                  <a:lnTo>
                    <a:pt x="1935" y="2509"/>
                  </a:lnTo>
                  <a:cubicBezTo>
                    <a:pt x="1752" y="2354"/>
                    <a:pt x="1597" y="2208"/>
                    <a:pt x="1406" y="2053"/>
                  </a:cubicBezTo>
                  <a:cubicBezTo>
                    <a:pt x="1251" y="1898"/>
                    <a:pt x="1105" y="1752"/>
                    <a:pt x="949" y="1560"/>
                  </a:cubicBezTo>
                  <a:cubicBezTo>
                    <a:pt x="794" y="1369"/>
                    <a:pt x="648" y="1177"/>
                    <a:pt x="530" y="949"/>
                  </a:cubicBezTo>
                  <a:cubicBezTo>
                    <a:pt x="384" y="758"/>
                    <a:pt x="265" y="530"/>
                    <a:pt x="192" y="302"/>
                  </a:cubicBezTo>
                  <a:cubicBezTo>
                    <a:pt x="156" y="229"/>
                    <a:pt x="110" y="119"/>
                    <a:pt x="74" y="37"/>
                  </a:cubicBezTo>
                  <a:cubicBezTo>
                    <a:pt x="37" y="0"/>
                    <a:pt x="37" y="0"/>
                    <a:pt x="1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8" name="Google Shape;7048;p82"/>
            <p:cNvSpPr/>
            <p:nvPr/>
          </p:nvSpPr>
          <p:spPr>
            <a:xfrm>
              <a:off x="1746391" y="3887812"/>
              <a:ext cx="73598" cy="59372"/>
            </a:xfrm>
            <a:custGeom>
              <a:avLst/>
              <a:gdLst/>
              <a:ahLst/>
              <a:cxnLst/>
              <a:rect l="l" t="t" r="r" b="b"/>
              <a:pathLst>
                <a:path w="2354" h="1899" extrusionOk="0">
                  <a:moveTo>
                    <a:pt x="0" y="1"/>
                  </a:moveTo>
                  <a:lnTo>
                    <a:pt x="0" y="74"/>
                  </a:lnTo>
                  <a:cubicBezTo>
                    <a:pt x="146" y="265"/>
                    <a:pt x="301" y="457"/>
                    <a:pt x="456" y="612"/>
                  </a:cubicBezTo>
                  <a:cubicBezTo>
                    <a:pt x="648" y="803"/>
                    <a:pt x="830" y="949"/>
                    <a:pt x="1022" y="1141"/>
                  </a:cubicBezTo>
                  <a:cubicBezTo>
                    <a:pt x="1214" y="1259"/>
                    <a:pt x="1405" y="1405"/>
                    <a:pt x="1597" y="1524"/>
                  </a:cubicBezTo>
                  <a:cubicBezTo>
                    <a:pt x="1706" y="1597"/>
                    <a:pt x="1825" y="1670"/>
                    <a:pt x="1934" y="1716"/>
                  </a:cubicBezTo>
                  <a:cubicBezTo>
                    <a:pt x="2053" y="1789"/>
                    <a:pt x="2162" y="1825"/>
                    <a:pt x="2281" y="1898"/>
                  </a:cubicBezTo>
                  <a:lnTo>
                    <a:pt x="2317" y="1862"/>
                  </a:lnTo>
                  <a:lnTo>
                    <a:pt x="2354" y="1862"/>
                  </a:lnTo>
                  <a:cubicBezTo>
                    <a:pt x="2354" y="1825"/>
                    <a:pt x="2354" y="1789"/>
                    <a:pt x="2317" y="1752"/>
                  </a:cubicBezTo>
                  <a:cubicBezTo>
                    <a:pt x="2199" y="1716"/>
                    <a:pt x="2126" y="1670"/>
                    <a:pt x="2016" y="1597"/>
                  </a:cubicBezTo>
                  <a:cubicBezTo>
                    <a:pt x="1898" y="1561"/>
                    <a:pt x="1788" y="1488"/>
                    <a:pt x="1706" y="1442"/>
                  </a:cubicBezTo>
                  <a:cubicBezTo>
                    <a:pt x="1478" y="1332"/>
                    <a:pt x="1287" y="1214"/>
                    <a:pt x="1104" y="1068"/>
                  </a:cubicBezTo>
                  <a:cubicBezTo>
                    <a:pt x="794" y="840"/>
                    <a:pt x="493" y="530"/>
                    <a:pt x="228" y="229"/>
                  </a:cubicBezTo>
                  <a:cubicBezTo>
                    <a:pt x="146" y="192"/>
                    <a:pt x="110" y="119"/>
                    <a:pt x="73" y="37"/>
                  </a:cubicBezTo>
                  <a:lnTo>
                    <a:pt x="37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9" name="Google Shape;7049;p82"/>
            <p:cNvSpPr/>
            <p:nvPr/>
          </p:nvSpPr>
          <p:spPr>
            <a:xfrm>
              <a:off x="1773748" y="3668544"/>
              <a:ext cx="51087" cy="84947"/>
            </a:xfrm>
            <a:custGeom>
              <a:avLst/>
              <a:gdLst/>
              <a:ahLst/>
              <a:cxnLst/>
              <a:rect l="l" t="t" r="r" b="b"/>
              <a:pathLst>
                <a:path w="1634" h="2717" extrusionOk="0">
                  <a:moveTo>
                    <a:pt x="47" y="0"/>
                  </a:moveTo>
                  <a:cubicBezTo>
                    <a:pt x="42" y="0"/>
                    <a:pt x="37" y="4"/>
                    <a:pt x="37" y="16"/>
                  </a:cubicBezTo>
                  <a:lnTo>
                    <a:pt x="1" y="16"/>
                  </a:lnTo>
                  <a:lnTo>
                    <a:pt x="1" y="62"/>
                  </a:lnTo>
                  <a:cubicBezTo>
                    <a:pt x="110" y="555"/>
                    <a:pt x="302" y="1047"/>
                    <a:pt x="567" y="1503"/>
                  </a:cubicBezTo>
                  <a:cubicBezTo>
                    <a:pt x="685" y="1732"/>
                    <a:pt x="831" y="1960"/>
                    <a:pt x="986" y="2151"/>
                  </a:cubicBezTo>
                  <a:cubicBezTo>
                    <a:pt x="1059" y="2261"/>
                    <a:pt x="1178" y="2379"/>
                    <a:pt x="1251" y="2452"/>
                  </a:cubicBezTo>
                  <a:cubicBezTo>
                    <a:pt x="1287" y="2489"/>
                    <a:pt x="1324" y="2525"/>
                    <a:pt x="1406" y="2607"/>
                  </a:cubicBezTo>
                  <a:cubicBezTo>
                    <a:pt x="1442" y="2644"/>
                    <a:pt x="1479" y="2680"/>
                    <a:pt x="1552" y="2717"/>
                  </a:cubicBezTo>
                  <a:cubicBezTo>
                    <a:pt x="1552" y="2717"/>
                    <a:pt x="1597" y="2717"/>
                    <a:pt x="1597" y="2680"/>
                  </a:cubicBezTo>
                  <a:cubicBezTo>
                    <a:pt x="1634" y="2680"/>
                    <a:pt x="1634" y="2644"/>
                    <a:pt x="1597" y="2644"/>
                  </a:cubicBezTo>
                  <a:cubicBezTo>
                    <a:pt x="1552" y="2571"/>
                    <a:pt x="1515" y="2525"/>
                    <a:pt x="1479" y="2489"/>
                  </a:cubicBezTo>
                  <a:cubicBezTo>
                    <a:pt x="1406" y="2452"/>
                    <a:pt x="1369" y="2416"/>
                    <a:pt x="1324" y="2343"/>
                  </a:cubicBezTo>
                  <a:cubicBezTo>
                    <a:pt x="1214" y="2261"/>
                    <a:pt x="1141" y="2151"/>
                    <a:pt x="1023" y="2033"/>
                  </a:cubicBezTo>
                  <a:cubicBezTo>
                    <a:pt x="986" y="1960"/>
                    <a:pt x="913" y="1887"/>
                    <a:pt x="868" y="1805"/>
                  </a:cubicBezTo>
                  <a:cubicBezTo>
                    <a:pt x="795" y="1732"/>
                    <a:pt x="758" y="1613"/>
                    <a:pt x="685" y="1540"/>
                  </a:cubicBezTo>
                  <a:cubicBezTo>
                    <a:pt x="567" y="1348"/>
                    <a:pt x="494" y="1202"/>
                    <a:pt x="412" y="1011"/>
                  </a:cubicBezTo>
                  <a:cubicBezTo>
                    <a:pt x="266" y="664"/>
                    <a:pt x="147" y="363"/>
                    <a:pt x="74" y="16"/>
                  </a:cubicBezTo>
                  <a:cubicBezTo>
                    <a:pt x="74" y="16"/>
                    <a:pt x="58" y="0"/>
                    <a:pt x="47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0" name="Google Shape;7050;p82"/>
            <p:cNvSpPr/>
            <p:nvPr/>
          </p:nvSpPr>
          <p:spPr>
            <a:xfrm>
              <a:off x="1819959" y="3638247"/>
              <a:ext cx="18009" cy="33391"/>
            </a:xfrm>
            <a:custGeom>
              <a:avLst/>
              <a:gdLst/>
              <a:ahLst/>
              <a:cxnLst/>
              <a:rect l="l" t="t" r="r" b="b"/>
              <a:pathLst>
                <a:path w="576" h="1068" extrusionOk="0">
                  <a:moveTo>
                    <a:pt x="37" y="0"/>
                  </a:moveTo>
                  <a:lnTo>
                    <a:pt x="37" y="37"/>
                  </a:lnTo>
                  <a:lnTo>
                    <a:pt x="1" y="37"/>
                  </a:lnTo>
                  <a:lnTo>
                    <a:pt x="1" y="73"/>
                  </a:lnTo>
                  <a:cubicBezTo>
                    <a:pt x="1" y="119"/>
                    <a:pt x="37" y="155"/>
                    <a:pt x="37" y="192"/>
                  </a:cubicBezTo>
                  <a:cubicBezTo>
                    <a:pt x="37" y="228"/>
                    <a:pt x="74" y="301"/>
                    <a:pt x="74" y="347"/>
                  </a:cubicBezTo>
                  <a:cubicBezTo>
                    <a:pt x="119" y="420"/>
                    <a:pt x="156" y="493"/>
                    <a:pt x="192" y="575"/>
                  </a:cubicBezTo>
                  <a:cubicBezTo>
                    <a:pt x="265" y="757"/>
                    <a:pt x="384" y="912"/>
                    <a:pt x="493" y="1068"/>
                  </a:cubicBezTo>
                  <a:lnTo>
                    <a:pt x="530" y="1068"/>
                  </a:lnTo>
                  <a:cubicBezTo>
                    <a:pt x="530" y="1068"/>
                    <a:pt x="576" y="1031"/>
                    <a:pt x="530" y="1031"/>
                  </a:cubicBezTo>
                  <a:cubicBezTo>
                    <a:pt x="493" y="912"/>
                    <a:pt x="421" y="840"/>
                    <a:pt x="384" y="757"/>
                  </a:cubicBezTo>
                  <a:cubicBezTo>
                    <a:pt x="302" y="648"/>
                    <a:pt x="265" y="575"/>
                    <a:pt x="192" y="456"/>
                  </a:cubicBezTo>
                  <a:lnTo>
                    <a:pt x="229" y="456"/>
                  </a:lnTo>
                  <a:cubicBezTo>
                    <a:pt x="192" y="420"/>
                    <a:pt x="156" y="347"/>
                    <a:pt x="119" y="265"/>
                  </a:cubicBezTo>
                  <a:cubicBezTo>
                    <a:pt x="119" y="192"/>
                    <a:pt x="74" y="119"/>
                    <a:pt x="74" y="37"/>
                  </a:cubicBezTo>
                  <a:lnTo>
                    <a:pt x="37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1" name="Google Shape;7051;p82"/>
            <p:cNvSpPr/>
            <p:nvPr/>
          </p:nvSpPr>
          <p:spPr>
            <a:xfrm>
              <a:off x="1840220" y="3620550"/>
              <a:ext cx="22573" cy="32484"/>
            </a:xfrm>
            <a:custGeom>
              <a:avLst/>
              <a:gdLst/>
              <a:ahLst/>
              <a:cxnLst/>
              <a:rect l="l" t="t" r="r" b="b"/>
              <a:pathLst>
                <a:path w="722" h="1039" extrusionOk="0">
                  <a:moveTo>
                    <a:pt x="648" y="1"/>
                  </a:moveTo>
                  <a:cubicBezTo>
                    <a:pt x="566" y="147"/>
                    <a:pt x="493" y="302"/>
                    <a:pt x="420" y="457"/>
                  </a:cubicBezTo>
                  <a:cubicBezTo>
                    <a:pt x="302" y="603"/>
                    <a:pt x="229" y="721"/>
                    <a:pt x="110" y="867"/>
                  </a:cubicBezTo>
                  <a:cubicBezTo>
                    <a:pt x="74" y="913"/>
                    <a:pt x="37" y="949"/>
                    <a:pt x="1" y="986"/>
                  </a:cubicBezTo>
                  <a:lnTo>
                    <a:pt x="1" y="1022"/>
                  </a:lnTo>
                  <a:cubicBezTo>
                    <a:pt x="1" y="1022"/>
                    <a:pt x="17" y="1039"/>
                    <a:pt x="28" y="1039"/>
                  </a:cubicBezTo>
                  <a:cubicBezTo>
                    <a:pt x="33" y="1039"/>
                    <a:pt x="37" y="1035"/>
                    <a:pt x="37" y="1022"/>
                  </a:cubicBezTo>
                  <a:cubicBezTo>
                    <a:pt x="110" y="949"/>
                    <a:pt x="192" y="913"/>
                    <a:pt x="229" y="831"/>
                  </a:cubicBezTo>
                  <a:cubicBezTo>
                    <a:pt x="302" y="758"/>
                    <a:pt x="338" y="639"/>
                    <a:pt x="420" y="566"/>
                  </a:cubicBezTo>
                  <a:cubicBezTo>
                    <a:pt x="530" y="411"/>
                    <a:pt x="612" y="229"/>
                    <a:pt x="721" y="37"/>
                  </a:cubicBezTo>
                  <a:lnTo>
                    <a:pt x="721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2" name="Google Shape;7052;p82"/>
            <p:cNvSpPr/>
            <p:nvPr/>
          </p:nvSpPr>
          <p:spPr>
            <a:xfrm>
              <a:off x="1824806" y="3670482"/>
              <a:ext cx="72504" cy="71315"/>
            </a:xfrm>
            <a:custGeom>
              <a:avLst/>
              <a:gdLst/>
              <a:ahLst/>
              <a:cxnLst/>
              <a:rect l="l" t="t" r="r" b="b"/>
              <a:pathLst>
                <a:path w="2319" h="2281" extrusionOk="0">
                  <a:moveTo>
                    <a:pt x="2245" y="0"/>
                  </a:moveTo>
                  <a:lnTo>
                    <a:pt x="2245" y="37"/>
                  </a:lnTo>
                  <a:cubicBezTo>
                    <a:pt x="2127" y="183"/>
                    <a:pt x="2017" y="338"/>
                    <a:pt x="1862" y="493"/>
                  </a:cubicBezTo>
                  <a:cubicBezTo>
                    <a:pt x="1743" y="639"/>
                    <a:pt x="1597" y="794"/>
                    <a:pt x="1479" y="949"/>
                  </a:cubicBezTo>
                  <a:cubicBezTo>
                    <a:pt x="1333" y="1095"/>
                    <a:pt x="1178" y="1250"/>
                    <a:pt x="1023" y="1405"/>
                  </a:cubicBezTo>
                  <a:cubicBezTo>
                    <a:pt x="831" y="1514"/>
                    <a:pt x="685" y="1670"/>
                    <a:pt x="530" y="1779"/>
                  </a:cubicBezTo>
                  <a:cubicBezTo>
                    <a:pt x="338" y="1934"/>
                    <a:pt x="193" y="2053"/>
                    <a:pt x="37" y="2162"/>
                  </a:cubicBezTo>
                  <a:cubicBezTo>
                    <a:pt x="1" y="2162"/>
                    <a:pt x="1" y="2199"/>
                    <a:pt x="1" y="2235"/>
                  </a:cubicBezTo>
                  <a:cubicBezTo>
                    <a:pt x="37" y="2281"/>
                    <a:pt x="74" y="2281"/>
                    <a:pt x="110" y="2281"/>
                  </a:cubicBezTo>
                  <a:cubicBezTo>
                    <a:pt x="193" y="2199"/>
                    <a:pt x="302" y="2126"/>
                    <a:pt x="375" y="2053"/>
                  </a:cubicBezTo>
                  <a:cubicBezTo>
                    <a:pt x="494" y="1971"/>
                    <a:pt x="603" y="1898"/>
                    <a:pt x="722" y="1825"/>
                  </a:cubicBezTo>
                  <a:cubicBezTo>
                    <a:pt x="913" y="1633"/>
                    <a:pt x="1105" y="1441"/>
                    <a:pt x="1287" y="1250"/>
                  </a:cubicBezTo>
                  <a:cubicBezTo>
                    <a:pt x="1406" y="1177"/>
                    <a:pt x="1479" y="1058"/>
                    <a:pt x="1561" y="985"/>
                  </a:cubicBezTo>
                  <a:cubicBezTo>
                    <a:pt x="1670" y="867"/>
                    <a:pt x="1743" y="794"/>
                    <a:pt x="1825" y="684"/>
                  </a:cubicBezTo>
                  <a:cubicBezTo>
                    <a:pt x="2017" y="493"/>
                    <a:pt x="2163" y="265"/>
                    <a:pt x="2318" y="73"/>
                  </a:cubicBezTo>
                  <a:cubicBezTo>
                    <a:pt x="2318" y="37"/>
                    <a:pt x="2318" y="0"/>
                    <a:pt x="2282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3" name="Google Shape;7053;p82"/>
            <p:cNvSpPr/>
            <p:nvPr/>
          </p:nvSpPr>
          <p:spPr>
            <a:xfrm>
              <a:off x="1815113" y="3748897"/>
              <a:ext cx="87042" cy="88730"/>
            </a:xfrm>
            <a:custGeom>
              <a:avLst/>
              <a:gdLst/>
              <a:ahLst/>
              <a:cxnLst/>
              <a:rect l="l" t="t" r="r" b="b"/>
              <a:pathLst>
                <a:path w="2784" h="2838" extrusionOk="0">
                  <a:moveTo>
                    <a:pt x="2701" y="1"/>
                  </a:moveTo>
                  <a:cubicBezTo>
                    <a:pt x="2628" y="147"/>
                    <a:pt x="2555" y="265"/>
                    <a:pt x="2437" y="411"/>
                  </a:cubicBezTo>
                  <a:cubicBezTo>
                    <a:pt x="2364" y="530"/>
                    <a:pt x="2245" y="639"/>
                    <a:pt x="2172" y="794"/>
                  </a:cubicBezTo>
                  <a:cubicBezTo>
                    <a:pt x="2017" y="950"/>
                    <a:pt x="1871" y="1141"/>
                    <a:pt x="1679" y="1287"/>
                  </a:cubicBezTo>
                  <a:cubicBezTo>
                    <a:pt x="1524" y="1479"/>
                    <a:pt x="1333" y="1634"/>
                    <a:pt x="1141" y="1780"/>
                  </a:cubicBezTo>
                  <a:cubicBezTo>
                    <a:pt x="959" y="1935"/>
                    <a:pt x="804" y="2090"/>
                    <a:pt x="612" y="2281"/>
                  </a:cubicBezTo>
                  <a:cubicBezTo>
                    <a:pt x="420" y="2427"/>
                    <a:pt x="229" y="2583"/>
                    <a:pt x="46" y="2738"/>
                  </a:cubicBezTo>
                  <a:cubicBezTo>
                    <a:pt x="1" y="2774"/>
                    <a:pt x="1" y="2811"/>
                    <a:pt x="46" y="2811"/>
                  </a:cubicBezTo>
                  <a:cubicBezTo>
                    <a:pt x="46" y="2829"/>
                    <a:pt x="56" y="2838"/>
                    <a:pt x="69" y="2838"/>
                  </a:cubicBezTo>
                  <a:cubicBezTo>
                    <a:pt x="83" y="2838"/>
                    <a:pt x="101" y="2829"/>
                    <a:pt x="119" y="2811"/>
                  </a:cubicBezTo>
                  <a:cubicBezTo>
                    <a:pt x="229" y="2692"/>
                    <a:pt x="347" y="2619"/>
                    <a:pt x="457" y="2510"/>
                  </a:cubicBezTo>
                  <a:cubicBezTo>
                    <a:pt x="612" y="2391"/>
                    <a:pt x="731" y="2281"/>
                    <a:pt x="840" y="2199"/>
                  </a:cubicBezTo>
                  <a:cubicBezTo>
                    <a:pt x="1068" y="1971"/>
                    <a:pt x="1296" y="1743"/>
                    <a:pt x="1561" y="1552"/>
                  </a:cubicBezTo>
                  <a:cubicBezTo>
                    <a:pt x="1789" y="1324"/>
                    <a:pt x="1980" y="1096"/>
                    <a:pt x="2208" y="831"/>
                  </a:cubicBezTo>
                  <a:cubicBezTo>
                    <a:pt x="2400" y="603"/>
                    <a:pt x="2592" y="338"/>
                    <a:pt x="2738" y="37"/>
                  </a:cubicBezTo>
                  <a:cubicBezTo>
                    <a:pt x="2783" y="37"/>
                    <a:pt x="2783" y="1"/>
                    <a:pt x="2738" y="1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4" name="Google Shape;7054;p82"/>
            <p:cNvSpPr/>
            <p:nvPr/>
          </p:nvSpPr>
          <p:spPr>
            <a:xfrm>
              <a:off x="1815113" y="3831908"/>
              <a:ext cx="90450" cy="88167"/>
            </a:xfrm>
            <a:custGeom>
              <a:avLst/>
              <a:gdLst/>
              <a:ahLst/>
              <a:cxnLst/>
              <a:rect l="l" t="t" r="r" b="b"/>
              <a:pathLst>
                <a:path w="2893" h="2820" extrusionOk="0">
                  <a:moveTo>
                    <a:pt x="2856" y="0"/>
                  </a:moveTo>
                  <a:lnTo>
                    <a:pt x="2820" y="37"/>
                  </a:lnTo>
                  <a:cubicBezTo>
                    <a:pt x="2701" y="229"/>
                    <a:pt x="2592" y="384"/>
                    <a:pt x="2437" y="575"/>
                  </a:cubicBezTo>
                  <a:lnTo>
                    <a:pt x="2437" y="539"/>
                  </a:lnTo>
                  <a:cubicBezTo>
                    <a:pt x="2245" y="767"/>
                    <a:pt x="2099" y="949"/>
                    <a:pt x="1907" y="1141"/>
                  </a:cubicBezTo>
                  <a:cubicBezTo>
                    <a:pt x="1716" y="1332"/>
                    <a:pt x="1524" y="1524"/>
                    <a:pt x="1296" y="1679"/>
                  </a:cubicBezTo>
                  <a:cubicBezTo>
                    <a:pt x="1105" y="1862"/>
                    <a:pt x="913" y="2017"/>
                    <a:pt x="685" y="2208"/>
                  </a:cubicBezTo>
                  <a:cubicBezTo>
                    <a:pt x="576" y="2281"/>
                    <a:pt x="457" y="2363"/>
                    <a:pt x="347" y="2436"/>
                  </a:cubicBezTo>
                  <a:cubicBezTo>
                    <a:pt x="311" y="2509"/>
                    <a:pt x="274" y="2546"/>
                    <a:pt x="192" y="2591"/>
                  </a:cubicBezTo>
                  <a:cubicBezTo>
                    <a:pt x="156" y="2628"/>
                    <a:pt x="83" y="2664"/>
                    <a:pt x="46" y="2701"/>
                  </a:cubicBezTo>
                  <a:cubicBezTo>
                    <a:pt x="1" y="2737"/>
                    <a:pt x="1" y="2774"/>
                    <a:pt x="46" y="2774"/>
                  </a:cubicBezTo>
                  <a:cubicBezTo>
                    <a:pt x="46" y="2819"/>
                    <a:pt x="46" y="2819"/>
                    <a:pt x="83" y="2819"/>
                  </a:cubicBezTo>
                  <a:lnTo>
                    <a:pt x="119" y="2819"/>
                  </a:lnTo>
                  <a:cubicBezTo>
                    <a:pt x="192" y="2774"/>
                    <a:pt x="229" y="2737"/>
                    <a:pt x="311" y="2701"/>
                  </a:cubicBezTo>
                  <a:cubicBezTo>
                    <a:pt x="384" y="2628"/>
                    <a:pt x="420" y="2591"/>
                    <a:pt x="503" y="2509"/>
                  </a:cubicBezTo>
                  <a:cubicBezTo>
                    <a:pt x="612" y="2436"/>
                    <a:pt x="767" y="2318"/>
                    <a:pt x="877" y="2208"/>
                  </a:cubicBezTo>
                  <a:cubicBezTo>
                    <a:pt x="1141" y="2017"/>
                    <a:pt x="1369" y="1789"/>
                    <a:pt x="1597" y="1560"/>
                  </a:cubicBezTo>
                  <a:cubicBezTo>
                    <a:pt x="1825" y="1332"/>
                    <a:pt x="2053" y="1104"/>
                    <a:pt x="2281" y="840"/>
                  </a:cubicBezTo>
                  <a:cubicBezTo>
                    <a:pt x="2510" y="612"/>
                    <a:pt x="2701" y="347"/>
                    <a:pt x="2893" y="83"/>
                  </a:cubicBezTo>
                  <a:lnTo>
                    <a:pt x="2893" y="37"/>
                  </a:lnTo>
                  <a:lnTo>
                    <a:pt x="2856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5" name="Google Shape;7055;p82"/>
            <p:cNvSpPr/>
            <p:nvPr/>
          </p:nvSpPr>
          <p:spPr>
            <a:xfrm>
              <a:off x="1821116" y="3914044"/>
              <a:ext cx="61905" cy="51087"/>
            </a:xfrm>
            <a:custGeom>
              <a:avLst/>
              <a:gdLst/>
              <a:ahLst/>
              <a:cxnLst/>
              <a:rect l="l" t="t" r="r" b="b"/>
              <a:pathLst>
                <a:path w="1980" h="1634" extrusionOk="0">
                  <a:moveTo>
                    <a:pt x="1907" y="1"/>
                  </a:moveTo>
                  <a:lnTo>
                    <a:pt x="1907" y="37"/>
                  </a:lnTo>
                  <a:cubicBezTo>
                    <a:pt x="1861" y="74"/>
                    <a:pt x="1825" y="110"/>
                    <a:pt x="1788" y="192"/>
                  </a:cubicBezTo>
                  <a:lnTo>
                    <a:pt x="1788" y="147"/>
                  </a:lnTo>
                  <a:cubicBezTo>
                    <a:pt x="1633" y="338"/>
                    <a:pt x="1487" y="493"/>
                    <a:pt x="1332" y="603"/>
                  </a:cubicBezTo>
                  <a:cubicBezTo>
                    <a:pt x="1177" y="758"/>
                    <a:pt x="1031" y="877"/>
                    <a:pt x="876" y="986"/>
                  </a:cubicBezTo>
                  <a:cubicBezTo>
                    <a:pt x="721" y="1105"/>
                    <a:pt x="575" y="1178"/>
                    <a:pt x="456" y="1287"/>
                  </a:cubicBezTo>
                  <a:cubicBezTo>
                    <a:pt x="384" y="1333"/>
                    <a:pt x="311" y="1369"/>
                    <a:pt x="228" y="1406"/>
                  </a:cubicBezTo>
                  <a:cubicBezTo>
                    <a:pt x="155" y="1442"/>
                    <a:pt x="119" y="1479"/>
                    <a:pt x="37" y="1561"/>
                  </a:cubicBezTo>
                  <a:lnTo>
                    <a:pt x="0" y="1561"/>
                  </a:lnTo>
                  <a:lnTo>
                    <a:pt x="0" y="1597"/>
                  </a:lnTo>
                  <a:cubicBezTo>
                    <a:pt x="0" y="1634"/>
                    <a:pt x="37" y="1634"/>
                    <a:pt x="82" y="1634"/>
                  </a:cubicBezTo>
                  <a:cubicBezTo>
                    <a:pt x="155" y="1597"/>
                    <a:pt x="265" y="1561"/>
                    <a:pt x="347" y="1479"/>
                  </a:cubicBezTo>
                  <a:cubicBezTo>
                    <a:pt x="420" y="1442"/>
                    <a:pt x="539" y="1369"/>
                    <a:pt x="612" y="1333"/>
                  </a:cubicBezTo>
                  <a:cubicBezTo>
                    <a:pt x="767" y="1178"/>
                    <a:pt x="949" y="1059"/>
                    <a:pt x="1104" y="950"/>
                  </a:cubicBezTo>
                  <a:cubicBezTo>
                    <a:pt x="1405" y="685"/>
                    <a:pt x="1715" y="375"/>
                    <a:pt x="1943" y="74"/>
                  </a:cubicBezTo>
                  <a:cubicBezTo>
                    <a:pt x="1980" y="37"/>
                    <a:pt x="1943" y="37"/>
                    <a:pt x="1943" y="1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6" name="Google Shape;7056;p82"/>
            <p:cNvSpPr/>
            <p:nvPr/>
          </p:nvSpPr>
          <p:spPr>
            <a:xfrm>
              <a:off x="1626298" y="4104735"/>
              <a:ext cx="21198" cy="55214"/>
            </a:xfrm>
            <a:custGeom>
              <a:avLst/>
              <a:gdLst/>
              <a:ahLst/>
              <a:cxnLst/>
              <a:rect l="l" t="t" r="r" b="b"/>
              <a:pathLst>
                <a:path w="678" h="1766" extrusionOk="0">
                  <a:moveTo>
                    <a:pt x="678" y="1"/>
                  </a:moveTo>
                  <a:lnTo>
                    <a:pt x="678" y="1"/>
                  </a:lnTo>
                  <a:cubicBezTo>
                    <a:pt x="488" y="639"/>
                    <a:pt x="262" y="1206"/>
                    <a:pt x="1" y="1729"/>
                  </a:cubicBezTo>
                  <a:lnTo>
                    <a:pt x="1" y="1766"/>
                  </a:lnTo>
                  <a:cubicBezTo>
                    <a:pt x="262" y="1207"/>
                    <a:pt x="488" y="639"/>
                    <a:pt x="678" y="1"/>
                  </a:cubicBezTo>
                  <a:close/>
                </a:path>
              </a:pathLst>
            </a:custGeom>
            <a:solidFill>
              <a:srgbClr val="006B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7" name="Google Shape;7057;p82"/>
            <p:cNvSpPr/>
            <p:nvPr/>
          </p:nvSpPr>
          <p:spPr>
            <a:xfrm>
              <a:off x="1626298" y="4102859"/>
              <a:ext cx="21417" cy="55964"/>
            </a:xfrm>
            <a:custGeom>
              <a:avLst/>
              <a:gdLst/>
              <a:ahLst/>
              <a:cxnLst/>
              <a:rect l="l" t="t" r="r" b="b"/>
              <a:pathLst>
                <a:path w="685" h="1790" extrusionOk="0">
                  <a:moveTo>
                    <a:pt x="1" y="1789"/>
                  </a:moveTo>
                  <a:lnTo>
                    <a:pt x="1" y="1789"/>
                  </a:lnTo>
                  <a:lnTo>
                    <a:pt x="1" y="1789"/>
                  </a:lnTo>
                  <a:cubicBezTo>
                    <a:pt x="265" y="1260"/>
                    <a:pt x="493" y="649"/>
                    <a:pt x="685" y="1"/>
                  </a:cubicBezTo>
                  <a:cubicBezTo>
                    <a:pt x="493" y="649"/>
                    <a:pt x="265" y="1260"/>
                    <a:pt x="1" y="1789"/>
                  </a:cubicBezTo>
                  <a:close/>
                </a:path>
              </a:pathLst>
            </a:custGeom>
            <a:solidFill>
              <a:srgbClr val="FE6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8" name="Google Shape;7058;p82"/>
            <p:cNvSpPr/>
            <p:nvPr/>
          </p:nvSpPr>
          <p:spPr>
            <a:xfrm>
              <a:off x="1702462" y="3942590"/>
              <a:ext cx="222200" cy="250714"/>
            </a:xfrm>
            <a:custGeom>
              <a:avLst/>
              <a:gdLst/>
              <a:ahLst/>
              <a:cxnLst/>
              <a:rect l="l" t="t" r="r" b="b"/>
              <a:pathLst>
                <a:path w="7107" h="8019" extrusionOk="0">
                  <a:moveTo>
                    <a:pt x="338" y="0"/>
                  </a:moveTo>
                  <a:cubicBezTo>
                    <a:pt x="110" y="876"/>
                    <a:pt x="0" y="1825"/>
                    <a:pt x="0" y="2773"/>
                  </a:cubicBezTo>
                  <a:cubicBezTo>
                    <a:pt x="0" y="4862"/>
                    <a:pt x="566" y="6806"/>
                    <a:pt x="1515" y="8019"/>
                  </a:cubicBezTo>
                  <a:lnTo>
                    <a:pt x="5583" y="8019"/>
                  </a:lnTo>
                  <a:cubicBezTo>
                    <a:pt x="6532" y="6806"/>
                    <a:pt x="7107" y="4862"/>
                    <a:pt x="7107" y="2773"/>
                  </a:cubicBezTo>
                  <a:cubicBezTo>
                    <a:pt x="7107" y="1825"/>
                    <a:pt x="6988" y="876"/>
                    <a:pt x="6760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9" name="Google Shape;7059;p82"/>
            <p:cNvSpPr/>
            <p:nvPr/>
          </p:nvSpPr>
          <p:spPr>
            <a:xfrm>
              <a:off x="1702462" y="3967384"/>
              <a:ext cx="222200" cy="46522"/>
            </a:xfrm>
            <a:custGeom>
              <a:avLst/>
              <a:gdLst/>
              <a:ahLst/>
              <a:cxnLst/>
              <a:rect l="l" t="t" r="r" b="b"/>
              <a:pathLst>
                <a:path w="7107" h="1488" extrusionOk="0">
                  <a:moveTo>
                    <a:pt x="146" y="1"/>
                  </a:moveTo>
                  <a:cubicBezTo>
                    <a:pt x="73" y="457"/>
                    <a:pt x="0" y="949"/>
                    <a:pt x="0" y="1451"/>
                  </a:cubicBezTo>
                  <a:cubicBezTo>
                    <a:pt x="1177" y="1451"/>
                    <a:pt x="2317" y="1488"/>
                    <a:pt x="3494" y="1488"/>
                  </a:cubicBezTo>
                  <a:lnTo>
                    <a:pt x="7107" y="1488"/>
                  </a:lnTo>
                  <a:cubicBezTo>
                    <a:pt x="7107" y="995"/>
                    <a:pt x="7025" y="493"/>
                    <a:pt x="6952" y="37"/>
                  </a:cubicBezTo>
                  <a:lnTo>
                    <a:pt x="5246" y="37"/>
                  </a:lnTo>
                  <a:cubicBezTo>
                    <a:pt x="3567" y="1"/>
                    <a:pt x="1861" y="1"/>
                    <a:pt x="146" y="1"/>
                  </a:cubicBezTo>
                  <a:close/>
                </a:path>
              </a:pathLst>
            </a:custGeom>
            <a:solidFill>
              <a:srgbClr val="449B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0" name="Google Shape;7060;p82"/>
            <p:cNvSpPr/>
            <p:nvPr/>
          </p:nvSpPr>
          <p:spPr>
            <a:xfrm>
              <a:off x="1702462" y="4045830"/>
              <a:ext cx="222200" cy="147477"/>
            </a:xfrm>
            <a:custGeom>
              <a:avLst/>
              <a:gdLst/>
              <a:ahLst/>
              <a:cxnLst/>
              <a:rect l="l" t="t" r="r" b="b"/>
              <a:pathLst>
                <a:path w="7107" h="4717" extrusionOk="0">
                  <a:moveTo>
                    <a:pt x="0" y="0"/>
                  </a:moveTo>
                  <a:cubicBezTo>
                    <a:pt x="73" y="1907"/>
                    <a:pt x="639" y="3613"/>
                    <a:pt x="1515" y="4717"/>
                  </a:cubicBezTo>
                  <a:lnTo>
                    <a:pt x="5583" y="4717"/>
                  </a:lnTo>
                  <a:cubicBezTo>
                    <a:pt x="6459" y="3613"/>
                    <a:pt x="7025" y="1907"/>
                    <a:pt x="7107" y="37"/>
                  </a:cubicBezTo>
                  <a:lnTo>
                    <a:pt x="5127" y="37"/>
                  </a:lnTo>
                  <a:cubicBezTo>
                    <a:pt x="3421" y="37"/>
                    <a:pt x="1706" y="0"/>
                    <a:pt x="0" y="0"/>
                  </a:cubicBezTo>
                  <a:close/>
                </a:path>
              </a:pathLst>
            </a:custGeom>
            <a:solidFill>
              <a:srgbClr val="449B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1" name="Google Shape;7061;p82"/>
            <p:cNvSpPr/>
            <p:nvPr/>
          </p:nvSpPr>
          <p:spPr>
            <a:xfrm>
              <a:off x="1282872" y="3482511"/>
              <a:ext cx="538258" cy="476635"/>
            </a:xfrm>
            <a:custGeom>
              <a:avLst/>
              <a:gdLst/>
              <a:ahLst/>
              <a:cxnLst/>
              <a:rect l="l" t="t" r="r" b="b"/>
              <a:pathLst>
                <a:path w="17216" h="15245" extrusionOk="0">
                  <a:moveTo>
                    <a:pt x="5547" y="12699"/>
                  </a:moveTo>
                  <a:cubicBezTo>
                    <a:pt x="5584" y="12808"/>
                    <a:pt x="5620" y="12891"/>
                    <a:pt x="5666" y="13000"/>
                  </a:cubicBezTo>
                  <a:cubicBezTo>
                    <a:pt x="5703" y="13082"/>
                    <a:pt x="5739" y="13155"/>
                    <a:pt x="5739" y="13192"/>
                  </a:cubicBezTo>
                  <a:cubicBezTo>
                    <a:pt x="5666" y="13192"/>
                    <a:pt x="5547" y="13155"/>
                    <a:pt x="5474" y="13119"/>
                  </a:cubicBezTo>
                  <a:cubicBezTo>
                    <a:pt x="5474" y="13082"/>
                    <a:pt x="5511" y="13037"/>
                    <a:pt x="5511" y="13000"/>
                  </a:cubicBezTo>
                  <a:cubicBezTo>
                    <a:pt x="5547" y="12891"/>
                    <a:pt x="5547" y="12772"/>
                    <a:pt x="5547" y="12699"/>
                  </a:cubicBezTo>
                  <a:close/>
                  <a:moveTo>
                    <a:pt x="8403" y="0"/>
                  </a:moveTo>
                  <a:cubicBezTo>
                    <a:pt x="8248" y="0"/>
                    <a:pt x="8093" y="0"/>
                    <a:pt x="7947" y="82"/>
                  </a:cubicBezTo>
                  <a:cubicBezTo>
                    <a:pt x="7792" y="119"/>
                    <a:pt x="7637" y="155"/>
                    <a:pt x="7445" y="228"/>
                  </a:cubicBezTo>
                  <a:cubicBezTo>
                    <a:pt x="7144" y="383"/>
                    <a:pt x="6879" y="575"/>
                    <a:pt x="6578" y="840"/>
                  </a:cubicBezTo>
                  <a:cubicBezTo>
                    <a:pt x="6305" y="1031"/>
                    <a:pt x="6077" y="1259"/>
                    <a:pt x="5894" y="1524"/>
                  </a:cubicBezTo>
                  <a:cubicBezTo>
                    <a:pt x="5703" y="1752"/>
                    <a:pt x="5511" y="2053"/>
                    <a:pt x="5356" y="2363"/>
                  </a:cubicBezTo>
                  <a:cubicBezTo>
                    <a:pt x="5210" y="2628"/>
                    <a:pt x="5055" y="2929"/>
                    <a:pt x="4936" y="3275"/>
                  </a:cubicBezTo>
                  <a:cubicBezTo>
                    <a:pt x="4827" y="3613"/>
                    <a:pt x="4708" y="3914"/>
                    <a:pt x="4635" y="4261"/>
                  </a:cubicBezTo>
                  <a:cubicBezTo>
                    <a:pt x="4444" y="4945"/>
                    <a:pt x="4371" y="5665"/>
                    <a:pt x="4334" y="6468"/>
                  </a:cubicBezTo>
                  <a:cubicBezTo>
                    <a:pt x="4334" y="6806"/>
                    <a:pt x="4334" y="7189"/>
                    <a:pt x="4371" y="7563"/>
                  </a:cubicBezTo>
                  <a:cubicBezTo>
                    <a:pt x="4371" y="7910"/>
                    <a:pt x="4407" y="8293"/>
                    <a:pt x="4444" y="8667"/>
                  </a:cubicBezTo>
                  <a:cubicBezTo>
                    <a:pt x="4298" y="8247"/>
                    <a:pt x="4070" y="7837"/>
                    <a:pt x="3841" y="7380"/>
                  </a:cubicBezTo>
                  <a:cubicBezTo>
                    <a:pt x="3568" y="6924"/>
                    <a:pt x="3303" y="6468"/>
                    <a:pt x="3039" y="6122"/>
                  </a:cubicBezTo>
                  <a:cubicBezTo>
                    <a:pt x="2884" y="5893"/>
                    <a:pt x="2774" y="5738"/>
                    <a:pt x="2619" y="5556"/>
                  </a:cubicBezTo>
                  <a:cubicBezTo>
                    <a:pt x="2473" y="5401"/>
                    <a:pt x="2318" y="5246"/>
                    <a:pt x="2163" y="5136"/>
                  </a:cubicBezTo>
                  <a:cubicBezTo>
                    <a:pt x="1862" y="4908"/>
                    <a:pt x="1597" y="4790"/>
                    <a:pt x="1333" y="4790"/>
                  </a:cubicBezTo>
                  <a:lnTo>
                    <a:pt x="1251" y="4790"/>
                  </a:lnTo>
                  <a:cubicBezTo>
                    <a:pt x="1059" y="4826"/>
                    <a:pt x="913" y="4872"/>
                    <a:pt x="795" y="4981"/>
                  </a:cubicBezTo>
                  <a:cubicBezTo>
                    <a:pt x="649" y="5100"/>
                    <a:pt x="493" y="5246"/>
                    <a:pt x="338" y="5437"/>
                  </a:cubicBezTo>
                  <a:cubicBezTo>
                    <a:pt x="265" y="5556"/>
                    <a:pt x="192" y="5702"/>
                    <a:pt x="147" y="5857"/>
                  </a:cubicBezTo>
                  <a:cubicBezTo>
                    <a:pt x="110" y="5966"/>
                    <a:pt x="74" y="6122"/>
                    <a:pt x="37" y="6313"/>
                  </a:cubicBezTo>
                  <a:cubicBezTo>
                    <a:pt x="1" y="6578"/>
                    <a:pt x="37" y="6924"/>
                    <a:pt x="110" y="7298"/>
                  </a:cubicBezTo>
                  <a:cubicBezTo>
                    <a:pt x="192" y="7609"/>
                    <a:pt x="338" y="7910"/>
                    <a:pt x="493" y="8293"/>
                  </a:cubicBezTo>
                  <a:cubicBezTo>
                    <a:pt x="685" y="8594"/>
                    <a:pt x="831" y="8931"/>
                    <a:pt x="1059" y="9241"/>
                  </a:cubicBezTo>
                  <a:cubicBezTo>
                    <a:pt x="1406" y="9771"/>
                    <a:pt x="1825" y="10263"/>
                    <a:pt x="2282" y="10756"/>
                  </a:cubicBezTo>
                  <a:cubicBezTo>
                    <a:pt x="2354" y="10838"/>
                    <a:pt x="2427" y="10947"/>
                    <a:pt x="2510" y="11030"/>
                  </a:cubicBezTo>
                  <a:lnTo>
                    <a:pt x="2583" y="11103"/>
                  </a:lnTo>
                  <a:cubicBezTo>
                    <a:pt x="2738" y="11258"/>
                    <a:pt x="2884" y="11404"/>
                    <a:pt x="3002" y="11559"/>
                  </a:cubicBezTo>
                  <a:cubicBezTo>
                    <a:pt x="3340" y="11896"/>
                    <a:pt x="3613" y="12170"/>
                    <a:pt x="3914" y="12398"/>
                  </a:cubicBezTo>
                  <a:cubicBezTo>
                    <a:pt x="4143" y="12626"/>
                    <a:pt x="4371" y="12772"/>
                    <a:pt x="4599" y="12927"/>
                  </a:cubicBezTo>
                  <a:cubicBezTo>
                    <a:pt x="4599" y="12964"/>
                    <a:pt x="4599" y="13000"/>
                    <a:pt x="4635" y="13000"/>
                  </a:cubicBezTo>
                  <a:cubicBezTo>
                    <a:pt x="4708" y="13119"/>
                    <a:pt x="4790" y="13228"/>
                    <a:pt x="4900" y="13310"/>
                  </a:cubicBezTo>
                  <a:cubicBezTo>
                    <a:pt x="4982" y="13347"/>
                    <a:pt x="5055" y="13347"/>
                    <a:pt x="5128" y="13347"/>
                  </a:cubicBezTo>
                  <a:cubicBezTo>
                    <a:pt x="5210" y="13347"/>
                    <a:pt x="5283" y="13347"/>
                    <a:pt x="5319" y="13310"/>
                  </a:cubicBezTo>
                  <a:cubicBezTo>
                    <a:pt x="5511" y="13383"/>
                    <a:pt x="5703" y="13420"/>
                    <a:pt x="5848" y="13456"/>
                  </a:cubicBezTo>
                  <a:cubicBezTo>
                    <a:pt x="5931" y="13538"/>
                    <a:pt x="5967" y="13648"/>
                    <a:pt x="6004" y="13766"/>
                  </a:cubicBezTo>
                  <a:cubicBezTo>
                    <a:pt x="6004" y="13803"/>
                    <a:pt x="6004" y="13876"/>
                    <a:pt x="6077" y="13876"/>
                  </a:cubicBezTo>
                  <a:lnTo>
                    <a:pt x="6077" y="13912"/>
                  </a:lnTo>
                  <a:cubicBezTo>
                    <a:pt x="6350" y="14368"/>
                    <a:pt x="6615" y="14825"/>
                    <a:pt x="6879" y="15244"/>
                  </a:cubicBezTo>
                  <a:lnTo>
                    <a:pt x="6952" y="15244"/>
                  </a:lnTo>
                  <a:cubicBezTo>
                    <a:pt x="6989" y="15244"/>
                    <a:pt x="6989" y="15244"/>
                    <a:pt x="6989" y="15208"/>
                  </a:cubicBezTo>
                  <a:lnTo>
                    <a:pt x="6989" y="15171"/>
                  </a:lnTo>
                  <a:cubicBezTo>
                    <a:pt x="6724" y="14788"/>
                    <a:pt x="6460" y="14332"/>
                    <a:pt x="6232" y="13876"/>
                  </a:cubicBezTo>
                  <a:lnTo>
                    <a:pt x="6232" y="13839"/>
                  </a:lnTo>
                  <a:lnTo>
                    <a:pt x="6268" y="13803"/>
                  </a:lnTo>
                  <a:cubicBezTo>
                    <a:pt x="6305" y="13766"/>
                    <a:pt x="6387" y="13684"/>
                    <a:pt x="6423" y="13648"/>
                  </a:cubicBezTo>
                  <a:lnTo>
                    <a:pt x="6460" y="13611"/>
                  </a:lnTo>
                  <a:cubicBezTo>
                    <a:pt x="6496" y="13538"/>
                    <a:pt x="6533" y="13493"/>
                    <a:pt x="6578" y="13420"/>
                  </a:cubicBezTo>
                  <a:lnTo>
                    <a:pt x="6651" y="13310"/>
                  </a:lnTo>
                  <a:cubicBezTo>
                    <a:pt x="6688" y="13265"/>
                    <a:pt x="6761" y="13192"/>
                    <a:pt x="6806" y="13119"/>
                  </a:cubicBezTo>
                  <a:lnTo>
                    <a:pt x="6843" y="13037"/>
                  </a:lnTo>
                  <a:cubicBezTo>
                    <a:pt x="6916" y="12964"/>
                    <a:pt x="6989" y="12891"/>
                    <a:pt x="7034" y="12772"/>
                  </a:cubicBezTo>
                  <a:cubicBezTo>
                    <a:pt x="7262" y="12471"/>
                    <a:pt x="7491" y="12124"/>
                    <a:pt x="7673" y="11787"/>
                  </a:cubicBezTo>
                  <a:lnTo>
                    <a:pt x="7673" y="11787"/>
                  </a:lnTo>
                  <a:cubicBezTo>
                    <a:pt x="7673" y="11823"/>
                    <a:pt x="7673" y="11860"/>
                    <a:pt x="7637" y="11942"/>
                  </a:cubicBezTo>
                  <a:cubicBezTo>
                    <a:pt x="7637" y="12051"/>
                    <a:pt x="7600" y="12170"/>
                    <a:pt x="7600" y="12279"/>
                  </a:cubicBezTo>
                  <a:lnTo>
                    <a:pt x="7491" y="12279"/>
                  </a:lnTo>
                  <a:cubicBezTo>
                    <a:pt x="7445" y="12316"/>
                    <a:pt x="7408" y="12352"/>
                    <a:pt x="7408" y="12398"/>
                  </a:cubicBezTo>
                  <a:cubicBezTo>
                    <a:pt x="7372" y="12471"/>
                    <a:pt x="7372" y="12507"/>
                    <a:pt x="7372" y="12580"/>
                  </a:cubicBezTo>
                  <a:lnTo>
                    <a:pt x="7372" y="12699"/>
                  </a:lnTo>
                  <a:cubicBezTo>
                    <a:pt x="7372" y="12772"/>
                    <a:pt x="7408" y="12854"/>
                    <a:pt x="7408" y="12927"/>
                  </a:cubicBezTo>
                  <a:cubicBezTo>
                    <a:pt x="7445" y="13037"/>
                    <a:pt x="7527" y="13155"/>
                    <a:pt x="7600" y="13265"/>
                  </a:cubicBezTo>
                  <a:cubicBezTo>
                    <a:pt x="7600" y="13265"/>
                    <a:pt x="7637" y="13310"/>
                    <a:pt x="7673" y="13310"/>
                  </a:cubicBezTo>
                  <a:cubicBezTo>
                    <a:pt x="7673" y="13383"/>
                    <a:pt x="7673" y="13420"/>
                    <a:pt x="7719" y="13493"/>
                  </a:cubicBezTo>
                  <a:cubicBezTo>
                    <a:pt x="7719" y="13538"/>
                    <a:pt x="7755" y="13538"/>
                    <a:pt x="7792" y="13538"/>
                  </a:cubicBezTo>
                  <a:lnTo>
                    <a:pt x="7828" y="13538"/>
                  </a:lnTo>
                  <a:cubicBezTo>
                    <a:pt x="7865" y="13538"/>
                    <a:pt x="7865" y="13538"/>
                    <a:pt x="7901" y="13493"/>
                  </a:cubicBezTo>
                  <a:lnTo>
                    <a:pt x="7901" y="13420"/>
                  </a:lnTo>
                  <a:cubicBezTo>
                    <a:pt x="7983" y="13456"/>
                    <a:pt x="8093" y="13493"/>
                    <a:pt x="8248" y="13493"/>
                  </a:cubicBezTo>
                  <a:cubicBezTo>
                    <a:pt x="8403" y="13493"/>
                    <a:pt x="8512" y="13456"/>
                    <a:pt x="8631" y="13456"/>
                  </a:cubicBezTo>
                  <a:cubicBezTo>
                    <a:pt x="8740" y="13420"/>
                    <a:pt x="8859" y="13383"/>
                    <a:pt x="9005" y="13347"/>
                  </a:cubicBezTo>
                  <a:cubicBezTo>
                    <a:pt x="9269" y="13265"/>
                    <a:pt x="9498" y="13155"/>
                    <a:pt x="9726" y="13082"/>
                  </a:cubicBezTo>
                  <a:cubicBezTo>
                    <a:pt x="10337" y="12808"/>
                    <a:pt x="10948" y="12471"/>
                    <a:pt x="11596" y="12015"/>
                  </a:cubicBezTo>
                  <a:cubicBezTo>
                    <a:pt x="12280" y="11559"/>
                    <a:pt x="12964" y="10984"/>
                    <a:pt x="13685" y="10345"/>
                  </a:cubicBezTo>
                  <a:cubicBezTo>
                    <a:pt x="14287" y="9771"/>
                    <a:pt x="14862" y="9123"/>
                    <a:pt x="15427" y="8475"/>
                  </a:cubicBezTo>
                  <a:cubicBezTo>
                    <a:pt x="15701" y="8174"/>
                    <a:pt x="15929" y="7873"/>
                    <a:pt x="16194" y="7453"/>
                  </a:cubicBezTo>
                  <a:cubicBezTo>
                    <a:pt x="16458" y="7070"/>
                    <a:pt x="16686" y="6651"/>
                    <a:pt x="16841" y="6240"/>
                  </a:cubicBezTo>
                  <a:cubicBezTo>
                    <a:pt x="16987" y="5930"/>
                    <a:pt x="17179" y="5474"/>
                    <a:pt x="17215" y="4981"/>
                  </a:cubicBezTo>
                  <a:cubicBezTo>
                    <a:pt x="17215" y="4790"/>
                    <a:pt x="17215" y="4598"/>
                    <a:pt x="17142" y="4452"/>
                  </a:cubicBezTo>
                  <a:cubicBezTo>
                    <a:pt x="17106" y="4297"/>
                    <a:pt x="17024" y="4142"/>
                    <a:pt x="16914" y="4032"/>
                  </a:cubicBezTo>
                  <a:cubicBezTo>
                    <a:pt x="16686" y="3804"/>
                    <a:pt x="16385" y="3686"/>
                    <a:pt x="15929" y="3686"/>
                  </a:cubicBezTo>
                  <a:lnTo>
                    <a:pt x="15737" y="3686"/>
                  </a:lnTo>
                  <a:cubicBezTo>
                    <a:pt x="15427" y="3731"/>
                    <a:pt x="15126" y="3768"/>
                    <a:pt x="14789" y="3877"/>
                  </a:cubicBezTo>
                  <a:cubicBezTo>
                    <a:pt x="14442" y="3959"/>
                    <a:pt x="14105" y="4105"/>
                    <a:pt x="13721" y="4297"/>
                  </a:cubicBezTo>
                  <a:cubicBezTo>
                    <a:pt x="13074" y="4598"/>
                    <a:pt x="12426" y="5054"/>
                    <a:pt x="11778" y="5665"/>
                  </a:cubicBezTo>
                  <a:cubicBezTo>
                    <a:pt x="11176" y="6158"/>
                    <a:pt x="10638" y="6769"/>
                    <a:pt x="10109" y="7417"/>
                  </a:cubicBezTo>
                  <a:cubicBezTo>
                    <a:pt x="9698" y="7899"/>
                    <a:pt x="9366" y="8417"/>
                    <a:pt x="8958" y="9012"/>
                  </a:cubicBezTo>
                  <a:lnTo>
                    <a:pt x="8958" y="9012"/>
                  </a:lnTo>
                  <a:cubicBezTo>
                    <a:pt x="9175" y="8384"/>
                    <a:pt x="9360" y="7685"/>
                    <a:pt x="9580" y="6842"/>
                  </a:cubicBezTo>
                  <a:cubicBezTo>
                    <a:pt x="9653" y="6505"/>
                    <a:pt x="9726" y="6158"/>
                    <a:pt x="9808" y="5893"/>
                  </a:cubicBezTo>
                  <a:cubicBezTo>
                    <a:pt x="9881" y="5556"/>
                    <a:pt x="9917" y="5246"/>
                    <a:pt x="9999" y="4981"/>
                  </a:cubicBezTo>
                  <a:cubicBezTo>
                    <a:pt x="10109" y="4188"/>
                    <a:pt x="10182" y="3540"/>
                    <a:pt x="10182" y="2929"/>
                  </a:cubicBezTo>
                  <a:cubicBezTo>
                    <a:pt x="10182" y="2545"/>
                    <a:pt x="10182" y="2244"/>
                    <a:pt x="10145" y="1907"/>
                  </a:cubicBezTo>
                  <a:cubicBezTo>
                    <a:pt x="10072" y="1597"/>
                    <a:pt x="9999" y="1296"/>
                    <a:pt x="9881" y="1031"/>
                  </a:cubicBezTo>
                  <a:cubicBezTo>
                    <a:pt x="9726" y="721"/>
                    <a:pt x="9543" y="493"/>
                    <a:pt x="9315" y="310"/>
                  </a:cubicBezTo>
                  <a:cubicBezTo>
                    <a:pt x="9197" y="192"/>
                    <a:pt x="9041" y="119"/>
                    <a:pt x="8895" y="82"/>
                  </a:cubicBezTo>
                  <a:cubicBezTo>
                    <a:pt x="8740" y="37"/>
                    <a:pt x="8585" y="0"/>
                    <a:pt x="8403" y="0"/>
                  </a:cubicBezTo>
                  <a:close/>
                </a:path>
              </a:pathLst>
            </a:custGeom>
            <a:solidFill>
              <a:srgbClr val="449B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2" name="Google Shape;7062;p82"/>
            <p:cNvSpPr/>
            <p:nvPr/>
          </p:nvSpPr>
          <p:spPr>
            <a:xfrm>
              <a:off x="1286311" y="3412350"/>
              <a:ext cx="193687" cy="494581"/>
            </a:xfrm>
            <a:custGeom>
              <a:avLst/>
              <a:gdLst/>
              <a:ahLst/>
              <a:cxnLst/>
              <a:rect l="l" t="t" r="r" b="b"/>
              <a:pathLst>
                <a:path w="6195" h="15819" extrusionOk="0">
                  <a:moveTo>
                    <a:pt x="3157" y="0"/>
                  </a:moveTo>
                  <a:cubicBezTo>
                    <a:pt x="2892" y="0"/>
                    <a:pt x="2628" y="46"/>
                    <a:pt x="2400" y="119"/>
                  </a:cubicBezTo>
                  <a:cubicBezTo>
                    <a:pt x="2089" y="228"/>
                    <a:pt x="1788" y="383"/>
                    <a:pt x="1524" y="648"/>
                  </a:cubicBezTo>
                  <a:cubicBezTo>
                    <a:pt x="1296" y="839"/>
                    <a:pt x="1104" y="1067"/>
                    <a:pt x="913" y="1414"/>
                  </a:cubicBezTo>
                  <a:cubicBezTo>
                    <a:pt x="721" y="1642"/>
                    <a:pt x="575" y="1943"/>
                    <a:pt x="420" y="2326"/>
                  </a:cubicBezTo>
                  <a:cubicBezTo>
                    <a:pt x="310" y="2591"/>
                    <a:pt x="228" y="2892"/>
                    <a:pt x="155" y="3239"/>
                  </a:cubicBezTo>
                  <a:cubicBezTo>
                    <a:pt x="82" y="3540"/>
                    <a:pt x="37" y="3877"/>
                    <a:pt x="0" y="4224"/>
                  </a:cubicBezTo>
                  <a:cubicBezTo>
                    <a:pt x="0" y="4607"/>
                    <a:pt x="0" y="4981"/>
                    <a:pt x="37" y="5328"/>
                  </a:cubicBezTo>
                  <a:cubicBezTo>
                    <a:pt x="82" y="5702"/>
                    <a:pt x="155" y="6048"/>
                    <a:pt x="228" y="6432"/>
                  </a:cubicBezTo>
                  <a:cubicBezTo>
                    <a:pt x="310" y="6733"/>
                    <a:pt x="420" y="7070"/>
                    <a:pt x="575" y="7417"/>
                  </a:cubicBezTo>
                  <a:cubicBezTo>
                    <a:pt x="840" y="8065"/>
                    <a:pt x="1141" y="8667"/>
                    <a:pt x="1560" y="9396"/>
                  </a:cubicBezTo>
                  <a:cubicBezTo>
                    <a:pt x="1752" y="9661"/>
                    <a:pt x="1943" y="9962"/>
                    <a:pt x="2172" y="10345"/>
                  </a:cubicBezTo>
                  <a:lnTo>
                    <a:pt x="2244" y="10382"/>
                  </a:lnTo>
                  <a:cubicBezTo>
                    <a:pt x="2317" y="10537"/>
                    <a:pt x="2400" y="10646"/>
                    <a:pt x="2509" y="10801"/>
                  </a:cubicBezTo>
                  <a:cubicBezTo>
                    <a:pt x="2591" y="10911"/>
                    <a:pt x="2701" y="11066"/>
                    <a:pt x="2774" y="11221"/>
                  </a:cubicBezTo>
                  <a:lnTo>
                    <a:pt x="2819" y="11257"/>
                  </a:lnTo>
                  <a:cubicBezTo>
                    <a:pt x="3047" y="11558"/>
                    <a:pt x="3275" y="11860"/>
                    <a:pt x="3458" y="12170"/>
                  </a:cubicBezTo>
                  <a:lnTo>
                    <a:pt x="3576" y="12279"/>
                  </a:lnTo>
                  <a:cubicBezTo>
                    <a:pt x="3731" y="12544"/>
                    <a:pt x="3914" y="12817"/>
                    <a:pt x="4106" y="13082"/>
                  </a:cubicBezTo>
                  <a:cubicBezTo>
                    <a:pt x="4370" y="13502"/>
                    <a:pt x="4644" y="13876"/>
                    <a:pt x="4872" y="14295"/>
                  </a:cubicBezTo>
                  <a:cubicBezTo>
                    <a:pt x="4981" y="14487"/>
                    <a:pt x="5054" y="14642"/>
                    <a:pt x="5136" y="14788"/>
                  </a:cubicBezTo>
                  <a:lnTo>
                    <a:pt x="5136" y="15052"/>
                  </a:lnTo>
                  <a:cubicBezTo>
                    <a:pt x="5136" y="15098"/>
                    <a:pt x="5209" y="15171"/>
                    <a:pt x="5246" y="15171"/>
                  </a:cubicBezTo>
                  <a:cubicBezTo>
                    <a:pt x="5282" y="15171"/>
                    <a:pt x="5282" y="15135"/>
                    <a:pt x="5328" y="15135"/>
                  </a:cubicBezTo>
                  <a:cubicBezTo>
                    <a:pt x="5401" y="15281"/>
                    <a:pt x="5437" y="15436"/>
                    <a:pt x="5510" y="15591"/>
                  </a:cubicBezTo>
                  <a:cubicBezTo>
                    <a:pt x="5556" y="15664"/>
                    <a:pt x="5556" y="15700"/>
                    <a:pt x="5593" y="15782"/>
                  </a:cubicBezTo>
                  <a:cubicBezTo>
                    <a:pt x="5593" y="15819"/>
                    <a:pt x="5629" y="15819"/>
                    <a:pt x="5666" y="15819"/>
                  </a:cubicBezTo>
                  <a:cubicBezTo>
                    <a:pt x="5702" y="15819"/>
                    <a:pt x="5702" y="15782"/>
                    <a:pt x="5702" y="15782"/>
                  </a:cubicBezTo>
                  <a:lnTo>
                    <a:pt x="5702" y="15737"/>
                  </a:lnTo>
                  <a:cubicBezTo>
                    <a:pt x="5629" y="15472"/>
                    <a:pt x="5474" y="15208"/>
                    <a:pt x="5364" y="14943"/>
                  </a:cubicBezTo>
                  <a:cubicBezTo>
                    <a:pt x="5364" y="14715"/>
                    <a:pt x="5401" y="14450"/>
                    <a:pt x="5437" y="14186"/>
                  </a:cubicBezTo>
                  <a:lnTo>
                    <a:pt x="5437" y="14186"/>
                  </a:lnTo>
                  <a:lnTo>
                    <a:pt x="5401" y="14222"/>
                  </a:lnTo>
                  <a:cubicBezTo>
                    <a:pt x="5474" y="13766"/>
                    <a:pt x="5593" y="13310"/>
                    <a:pt x="5666" y="12890"/>
                  </a:cubicBezTo>
                  <a:lnTo>
                    <a:pt x="5702" y="12772"/>
                  </a:lnTo>
                  <a:cubicBezTo>
                    <a:pt x="5738" y="12544"/>
                    <a:pt x="5821" y="12279"/>
                    <a:pt x="5857" y="12051"/>
                  </a:cubicBezTo>
                  <a:cubicBezTo>
                    <a:pt x="5894" y="11823"/>
                    <a:pt x="5930" y="11595"/>
                    <a:pt x="5967" y="11330"/>
                  </a:cubicBezTo>
                  <a:cubicBezTo>
                    <a:pt x="6122" y="10345"/>
                    <a:pt x="6195" y="9314"/>
                    <a:pt x="6195" y="8293"/>
                  </a:cubicBezTo>
                  <a:cubicBezTo>
                    <a:pt x="6195" y="7262"/>
                    <a:pt x="6158" y="6276"/>
                    <a:pt x="6049" y="5246"/>
                  </a:cubicBezTo>
                  <a:cubicBezTo>
                    <a:pt x="6012" y="4872"/>
                    <a:pt x="5967" y="4452"/>
                    <a:pt x="5894" y="4069"/>
                  </a:cubicBezTo>
                  <a:lnTo>
                    <a:pt x="5894" y="3996"/>
                  </a:lnTo>
                  <a:lnTo>
                    <a:pt x="5857" y="3959"/>
                  </a:lnTo>
                  <a:cubicBezTo>
                    <a:pt x="5821" y="3695"/>
                    <a:pt x="5784" y="3421"/>
                    <a:pt x="5738" y="3193"/>
                  </a:cubicBezTo>
                  <a:cubicBezTo>
                    <a:pt x="5629" y="2472"/>
                    <a:pt x="5474" y="1943"/>
                    <a:pt x="5282" y="1487"/>
                  </a:cubicBezTo>
                  <a:cubicBezTo>
                    <a:pt x="5018" y="912"/>
                    <a:pt x="4644" y="502"/>
                    <a:pt x="4224" y="228"/>
                  </a:cubicBezTo>
                  <a:cubicBezTo>
                    <a:pt x="4106" y="155"/>
                    <a:pt x="3960" y="119"/>
                    <a:pt x="3804" y="82"/>
                  </a:cubicBezTo>
                  <a:cubicBezTo>
                    <a:pt x="3686" y="46"/>
                    <a:pt x="3540" y="0"/>
                    <a:pt x="3348" y="0"/>
                  </a:cubicBezTo>
                  <a:close/>
                </a:path>
              </a:pathLst>
            </a:custGeom>
            <a:solidFill>
              <a:srgbClr val="90AF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3" name="Google Shape;7063;p82"/>
            <p:cNvSpPr/>
            <p:nvPr/>
          </p:nvSpPr>
          <p:spPr>
            <a:xfrm>
              <a:off x="1505079" y="3492203"/>
              <a:ext cx="275851" cy="408759"/>
            </a:xfrm>
            <a:custGeom>
              <a:avLst/>
              <a:gdLst/>
              <a:ahLst/>
              <a:cxnLst/>
              <a:rect l="l" t="t" r="r" b="b"/>
              <a:pathLst>
                <a:path w="8823" h="13074" extrusionOk="0">
                  <a:moveTo>
                    <a:pt x="6915" y="0"/>
                  </a:moveTo>
                  <a:cubicBezTo>
                    <a:pt x="6614" y="37"/>
                    <a:pt x="6313" y="73"/>
                    <a:pt x="5930" y="229"/>
                  </a:cubicBezTo>
                  <a:cubicBezTo>
                    <a:pt x="5583" y="338"/>
                    <a:pt x="5246" y="493"/>
                    <a:pt x="4945" y="685"/>
                  </a:cubicBezTo>
                  <a:cubicBezTo>
                    <a:pt x="4635" y="831"/>
                    <a:pt x="4334" y="1059"/>
                    <a:pt x="3987" y="1323"/>
                  </a:cubicBezTo>
                  <a:cubicBezTo>
                    <a:pt x="3722" y="1551"/>
                    <a:pt x="3458" y="1825"/>
                    <a:pt x="3193" y="2126"/>
                  </a:cubicBezTo>
                  <a:cubicBezTo>
                    <a:pt x="2701" y="2655"/>
                    <a:pt x="2281" y="3266"/>
                    <a:pt x="1898" y="3951"/>
                  </a:cubicBezTo>
                  <a:cubicBezTo>
                    <a:pt x="1752" y="4252"/>
                    <a:pt x="1597" y="4562"/>
                    <a:pt x="1405" y="4972"/>
                  </a:cubicBezTo>
                  <a:cubicBezTo>
                    <a:pt x="1214" y="5392"/>
                    <a:pt x="1068" y="5775"/>
                    <a:pt x="913" y="6195"/>
                  </a:cubicBezTo>
                  <a:cubicBezTo>
                    <a:pt x="265" y="7937"/>
                    <a:pt x="0" y="9616"/>
                    <a:pt x="73" y="11212"/>
                  </a:cubicBezTo>
                  <a:cubicBezTo>
                    <a:pt x="73" y="11550"/>
                    <a:pt x="110" y="11896"/>
                    <a:pt x="155" y="12234"/>
                  </a:cubicBezTo>
                  <a:cubicBezTo>
                    <a:pt x="155" y="12270"/>
                    <a:pt x="155" y="12270"/>
                    <a:pt x="110" y="12316"/>
                  </a:cubicBezTo>
                  <a:cubicBezTo>
                    <a:pt x="73" y="12352"/>
                    <a:pt x="110" y="12425"/>
                    <a:pt x="155" y="12425"/>
                  </a:cubicBezTo>
                  <a:cubicBezTo>
                    <a:pt x="155" y="12462"/>
                    <a:pt x="192" y="12462"/>
                    <a:pt x="228" y="12462"/>
                  </a:cubicBezTo>
                  <a:cubicBezTo>
                    <a:pt x="228" y="12654"/>
                    <a:pt x="265" y="12845"/>
                    <a:pt x="338" y="13000"/>
                  </a:cubicBezTo>
                  <a:cubicBezTo>
                    <a:pt x="338" y="13037"/>
                    <a:pt x="384" y="13073"/>
                    <a:pt x="420" y="13073"/>
                  </a:cubicBezTo>
                  <a:lnTo>
                    <a:pt x="457" y="13073"/>
                  </a:lnTo>
                  <a:cubicBezTo>
                    <a:pt x="493" y="13073"/>
                    <a:pt x="530" y="13000"/>
                    <a:pt x="493" y="12955"/>
                  </a:cubicBezTo>
                  <a:cubicBezTo>
                    <a:pt x="457" y="12772"/>
                    <a:pt x="420" y="12581"/>
                    <a:pt x="384" y="12389"/>
                  </a:cubicBezTo>
                  <a:lnTo>
                    <a:pt x="384" y="12352"/>
                  </a:lnTo>
                  <a:lnTo>
                    <a:pt x="420" y="12352"/>
                  </a:lnTo>
                  <a:cubicBezTo>
                    <a:pt x="457" y="12316"/>
                    <a:pt x="493" y="12270"/>
                    <a:pt x="530" y="12234"/>
                  </a:cubicBezTo>
                  <a:cubicBezTo>
                    <a:pt x="566" y="12197"/>
                    <a:pt x="648" y="12124"/>
                    <a:pt x="685" y="12088"/>
                  </a:cubicBezTo>
                  <a:cubicBezTo>
                    <a:pt x="1068" y="11814"/>
                    <a:pt x="1478" y="11550"/>
                    <a:pt x="1898" y="11322"/>
                  </a:cubicBezTo>
                  <a:cubicBezTo>
                    <a:pt x="2162" y="11176"/>
                    <a:pt x="2473" y="10984"/>
                    <a:pt x="2737" y="10793"/>
                  </a:cubicBezTo>
                  <a:cubicBezTo>
                    <a:pt x="2929" y="10674"/>
                    <a:pt x="3120" y="10564"/>
                    <a:pt x="3266" y="10409"/>
                  </a:cubicBezTo>
                  <a:cubicBezTo>
                    <a:pt x="3348" y="10336"/>
                    <a:pt x="3458" y="10218"/>
                    <a:pt x="3577" y="10145"/>
                  </a:cubicBezTo>
                  <a:lnTo>
                    <a:pt x="3613" y="10108"/>
                  </a:lnTo>
                  <a:cubicBezTo>
                    <a:pt x="3878" y="9880"/>
                    <a:pt x="4106" y="9652"/>
                    <a:pt x="4334" y="9461"/>
                  </a:cubicBezTo>
                  <a:cubicBezTo>
                    <a:pt x="5547" y="8284"/>
                    <a:pt x="6459" y="7253"/>
                    <a:pt x="7180" y="6231"/>
                  </a:cubicBezTo>
                  <a:cubicBezTo>
                    <a:pt x="7636" y="5583"/>
                    <a:pt x="7983" y="4972"/>
                    <a:pt x="8247" y="4407"/>
                  </a:cubicBezTo>
                  <a:cubicBezTo>
                    <a:pt x="8402" y="4060"/>
                    <a:pt x="8512" y="3759"/>
                    <a:pt x="8594" y="3421"/>
                  </a:cubicBezTo>
                  <a:cubicBezTo>
                    <a:pt x="8703" y="3111"/>
                    <a:pt x="8740" y="2810"/>
                    <a:pt x="8776" y="2464"/>
                  </a:cubicBezTo>
                  <a:cubicBezTo>
                    <a:pt x="8822" y="2126"/>
                    <a:pt x="8776" y="1779"/>
                    <a:pt x="8740" y="1478"/>
                  </a:cubicBezTo>
                  <a:cubicBezTo>
                    <a:pt x="8667" y="1177"/>
                    <a:pt x="8548" y="913"/>
                    <a:pt x="8402" y="685"/>
                  </a:cubicBezTo>
                  <a:cubicBezTo>
                    <a:pt x="8247" y="457"/>
                    <a:pt x="8019" y="265"/>
                    <a:pt x="7755" y="146"/>
                  </a:cubicBezTo>
                  <a:cubicBezTo>
                    <a:pt x="7636" y="110"/>
                    <a:pt x="7527" y="73"/>
                    <a:pt x="7372" y="37"/>
                  </a:cubicBezTo>
                  <a:cubicBezTo>
                    <a:pt x="7262" y="37"/>
                    <a:pt x="7107" y="0"/>
                    <a:pt x="6998" y="0"/>
                  </a:cubicBezTo>
                  <a:close/>
                </a:path>
              </a:pathLst>
            </a:custGeom>
            <a:solidFill>
              <a:srgbClr val="90AF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4" name="Google Shape;7064;p82"/>
            <p:cNvSpPr/>
            <p:nvPr/>
          </p:nvSpPr>
          <p:spPr>
            <a:xfrm>
              <a:off x="1255514" y="3698997"/>
              <a:ext cx="175991" cy="197126"/>
            </a:xfrm>
            <a:custGeom>
              <a:avLst/>
              <a:gdLst/>
              <a:ahLst/>
              <a:cxnLst/>
              <a:rect l="l" t="t" r="r" b="b"/>
              <a:pathLst>
                <a:path w="5629" h="6305" extrusionOk="0">
                  <a:moveTo>
                    <a:pt x="529" y="0"/>
                  </a:moveTo>
                  <a:cubicBezTo>
                    <a:pt x="420" y="0"/>
                    <a:pt x="301" y="37"/>
                    <a:pt x="228" y="73"/>
                  </a:cubicBezTo>
                  <a:cubicBezTo>
                    <a:pt x="73" y="183"/>
                    <a:pt x="37" y="338"/>
                    <a:pt x="0" y="456"/>
                  </a:cubicBezTo>
                  <a:cubicBezTo>
                    <a:pt x="0" y="639"/>
                    <a:pt x="0" y="794"/>
                    <a:pt x="37" y="1022"/>
                  </a:cubicBezTo>
                  <a:cubicBezTo>
                    <a:pt x="73" y="1214"/>
                    <a:pt x="155" y="1442"/>
                    <a:pt x="265" y="1670"/>
                  </a:cubicBezTo>
                  <a:cubicBezTo>
                    <a:pt x="338" y="1898"/>
                    <a:pt x="456" y="2089"/>
                    <a:pt x="611" y="2317"/>
                  </a:cubicBezTo>
                  <a:cubicBezTo>
                    <a:pt x="684" y="2390"/>
                    <a:pt x="757" y="2509"/>
                    <a:pt x="839" y="2582"/>
                  </a:cubicBezTo>
                  <a:cubicBezTo>
                    <a:pt x="912" y="2692"/>
                    <a:pt x="1022" y="2810"/>
                    <a:pt x="1140" y="2920"/>
                  </a:cubicBezTo>
                  <a:cubicBezTo>
                    <a:pt x="1405" y="3148"/>
                    <a:pt x="1706" y="3376"/>
                    <a:pt x="2053" y="3649"/>
                  </a:cubicBezTo>
                  <a:lnTo>
                    <a:pt x="3074" y="4334"/>
                  </a:lnTo>
                  <a:cubicBezTo>
                    <a:pt x="3348" y="4516"/>
                    <a:pt x="3649" y="4708"/>
                    <a:pt x="3950" y="4899"/>
                  </a:cubicBezTo>
                  <a:cubicBezTo>
                    <a:pt x="4069" y="5018"/>
                    <a:pt x="4215" y="5091"/>
                    <a:pt x="4370" y="5200"/>
                  </a:cubicBezTo>
                  <a:cubicBezTo>
                    <a:pt x="4488" y="5319"/>
                    <a:pt x="4598" y="5392"/>
                    <a:pt x="4716" y="5510"/>
                  </a:cubicBezTo>
                  <a:cubicBezTo>
                    <a:pt x="4789" y="5620"/>
                    <a:pt x="4862" y="5775"/>
                    <a:pt x="4899" y="5930"/>
                  </a:cubicBezTo>
                  <a:lnTo>
                    <a:pt x="4945" y="5930"/>
                  </a:lnTo>
                  <a:lnTo>
                    <a:pt x="4981" y="6040"/>
                  </a:lnTo>
                  <a:cubicBezTo>
                    <a:pt x="4981" y="6076"/>
                    <a:pt x="5054" y="6076"/>
                    <a:pt x="5091" y="6076"/>
                  </a:cubicBezTo>
                  <a:lnTo>
                    <a:pt x="5127" y="6076"/>
                  </a:lnTo>
                  <a:cubicBezTo>
                    <a:pt x="5173" y="6076"/>
                    <a:pt x="5173" y="6040"/>
                    <a:pt x="5209" y="6040"/>
                  </a:cubicBezTo>
                  <a:lnTo>
                    <a:pt x="5209" y="5967"/>
                  </a:lnTo>
                  <a:cubicBezTo>
                    <a:pt x="5319" y="6076"/>
                    <a:pt x="5401" y="6195"/>
                    <a:pt x="5510" y="6304"/>
                  </a:cubicBezTo>
                  <a:lnTo>
                    <a:pt x="5583" y="6304"/>
                  </a:lnTo>
                  <a:cubicBezTo>
                    <a:pt x="5629" y="6268"/>
                    <a:pt x="5629" y="6231"/>
                    <a:pt x="5583" y="6195"/>
                  </a:cubicBezTo>
                  <a:cubicBezTo>
                    <a:pt x="5437" y="6003"/>
                    <a:pt x="5282" y="5811"/>
                    <a:pt x="5091" y="5656"/>
                  </a:cubicBezTo>
                  <a:cubicBezTo>
                    <a:pt x="4981" y="5392"/>
                    <a:pt x="4862" y="5127"/>
                    <a:pt x="4753" y="4899"/>
                  </a:cubicBezTo>
                  <a:cubicBezTo>
                    <a:pt x="4598" y="4516"/>
                    <a:pt x="4443" y="4179"/>
                    <a:pt x="4260" y="3877"/>
                  </a:cubicBezTo>
                  <a:cubicBezTo>
                    <a:pt x="3877" y="3111"/>
                    <a:pt x="3458" y="2463"/>
                    <a:pt x="3038" y="1898"/>
                  </a:cubicBezTo>
                  <a:cubicBezTo>
                    <a:pt x="2810" y="1633"/>
                    <a:pt x="2545" y="1323"/>
                    <a:pt x="2281" y="1059"/>
                  </a:cubicBezTo>
                  <a:cubicBezTo>
                    <a:pt x="2016" y="794"/>
                    <a:pt x="1706" y="566"/>
                    <a:pt x="1405" y="374"/>
                  </a:cubicBezTo>
                  <a:cubicBezTo>
                    <a:pt x="1295" y="265"/>
                    <a:pt x="1140" y="183"/>
                    <a:pt x="1022" y="146"/>
                  </a:cubicBezTo>
                  <a:cubicBezTo>
                    <a:pt x="912" y="73"/>
                    <a:pt x="794" y="37"/>
                    <a:pt x="721" y="37"/>
                  </a:cubicBezTo>
                  <a:cubicBezTo>
                    <a:pt x="648" y="0"/>
                    <a:pt x="566" y="0"/>
                    <a:pt x="529" y="0"/>
                  </a:cubicBezTo>
                  <a:close/>
                </a:path>
              </a:pathLst>
            </a:custGeom>
            <a:solidFill>
              <a:srgbClr val="90AF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5" name="Google Shape;7065;p82"/>
            <p:cNvSpPr/>
            <p:nvPr/>
          </p:nvSpPr>
          <p:spPr>
            <a:xfrm>
              <a:off x="1575240" y="3711816"/>
              <a:ext cx="251871" cy="184307"/>
            </a:xfrm>
            <a:custGeom>
              <a:avLst/>
              <a:gdLst/>
              <a:ahLst/>
              <a:cxnLst/>
              <a:rect l="l" t="t" r="r" b="b"/>
              <a:pathLst>
                <a:path w="8056" h="5895" extrusionOk="0">
                  <a:moveTo>
                    <a:pt x="6231" y="1"/>
                  </a:moveTo>
                  <a:cubicBezTo>
                    <a:pt x="5967" y="46"/>
                    <a:pt x="5702" y="119"/>
                    <a:pt x="5392" y="275"/>
                  </a:cubicBezTo>
                  <a:cubicBezTo>
                    <a:pt x="5091" y="384"/>
                    <a:pt x="4826" y="539"/>
                    <a:pt x="4525" y="685"/>
                  </a:cubicBezTo>
                  <a:cubicBezTo>
                    <a:pt x="4252" y="877"/>
                    <a:pt x="3987" y="1068"/>
                    <a:pt x="3686" y="1260"/>
                  </a:cubicBezTo>
                  <a:cubicBezTo>
                    <a:pt x="3422" y="1451"/>
                    <a:pt x="3194" y="1679"/>
                    <a:pt x="2929" y="1871"/>
                  </a:cubicBezTo>
                  <a:cubicBezTo>
                    <a:pt x="2427" y="2327"/>
                    <a:pt x="2017" y="2738"/>
                    <a:pt x="1634" y="3194"/>
                  </a:cubicBezTo>
                  <a:cubicBezTo>
                    <a:pt x="1059" y="3805"/>
                    <a:pt x="603" y="4489"/>
                    <a:pt x="265" y="5210"/>
                  </a:cubicBezTo>
                  <a:cubicBezTo>
                    <a:pt x="229" y="5210"/>
                    <a:pt x="192" y="5210"/>
                    <a:pt x="147" y="5246"/>
                  </a:cubicBezTo>
                  <a:cubicBezTo>
                    <a:pt x="110" y="5246"/>
                    <a:pt x="74" y="5292"/>
                    <a:pt x="74" y="5328"/>
                  </a:cubicBezTo>
                  <a:cubicBezTo>
                    <a:pt x="37" y="5365"/>
                    <a:pt x="37" y="5401"/>
                    <a:pt x="37" y="5438"/>
                  </a:cubicBezTo>
                  <a:cubicBezTo>
                    <a:pt x="74" y="5474"/>
                    <a:pt x="74" y="5520"/>
                    <a:pt x="110" y="5520"/>
                  </a:cubicBezTo>
                  <a:cubicBezTo>
                    <a:pt x="74" y="5630"/>
                    <a:pt x="37" y="5703"/>
                    <a:pt x="1" y="5821"/>
                  </a:cubicBezTo>
                  <a:lnTo>
                    <a:pt x="1" y="5858"/>
                  </a:lnTo>
                  <a:cubicBezTo>
                    <a:pt x="1" y="5894"/>
                    <a:pt x="37" y="5894"/>
                    <a:pt x="37" y="5894"/>
                  </a:cubicBezTo>
                  <a:lnTo>
                    <a:pt x="74" y="5894"/>
                  </a:lnTo>
                  <a:cubicBezTo>
                    <a:pt x="74" y="5894"/>
                    <a:pt x="110" y="5894"/>
                    <a:pt x="110" y="5858"/>
                  </a:cubicBezTo>
                  <a:cubicBezTo>
                    <a:pt x="147" y="5785"/>
                    <a:pt x="147" y="5748"/>
                    <a:pt x="192" y="5666"/>
                  </a:cubicBezTo>
                  <a:cubicBezTo>
                    <a:pt x="229" y="5630"/>
                    <a:pt x="229" y="5593"/>
                    <a:pt x="265" y="5520"/>
                  </a:cubicBezTo>
                  <a:lnTo>
                    <a:pt x="302" y="5520"/>
                  </a:lnTo>
                  <a:cubicBezTo>
                    <a:pt x="420" y="5474"/>
                    <a:pt x="530" y="5474"/>
                    <a:pt x="648" y="5438"/>
                  </a:cubicBezTo>
                  <a:cubicBezTo>
                    <a:pt x="758" y="5401"/>
                    <a:pt x="876" y="5365"/>
                    <a:pt x="986" y="5328"/>
                  </a:cubicBezTo>
                  <a:cubicBezTo>
                    <a:pt x="1214" y="5292"/>
                    <a:pt x="1442" y="5173"/>
                    <a:pt x="1670" y="5137"/>
                  </a:cubicBezTo>
                  <a:cubicBezTo>
                    <a:pt x="1935" y="5018"/>
                    <a:pt x="2199" y="4945"/>
                    <a:pt x="2427" y="4836"/>
                  </a:cubicBezTo>
                  <a:cubicBezTo>
                    <a:pt x="2619" y="4790"/>
                    <a:pt x="2810" y="4717"/>
                    <a:pt x="3002" y="4644"/>
                  </a:cubicBezTo>
                  <a:cubicBezTo>
                    <a:pt x="3230" y="4562"/>
                    <a:pt x="3458" y="4489"/>
                    <a:pt x="3686" y="4416"/>
                  </a:cubicBezTo>
                  <a:cubicBezTo>
                    <a:pt x="3759" y="4416"/>
                    <a:pt x="3796" y="4380"/>
                    <a:pt x="3878" y="4380"/>
                  </a:cubicBezTo>
                  <a:cubicBezTo>
                    <a:pt x="4024" y="4298"/>
                    <a:pt x="4179" y="4225"/>
                    <a:pt x="4297" y="4188"/>
                  </a:cubicBezTo>
                  <a:cubicBezTo>
                    <a:pt x="4635" y="4033"/>
                    <a:pt x="4982" y="3841"/>
                    <a:pt x="5356" y="3613"/>
                  </a:cubicBezTo>
                  <a:cubicBezTo>
                    <a:pt x="5812" y="3349"/>
                    <a:pt x="6195" y="3084"/>
                    <a:pt x="6578" y="2856"/>
                  </a:cubicBezTo>
                  <a:cubicBezTo>
                    <a:pt x="6843" y="2628"/>
                    <a:pt x="7262" y="2327"/>
                    <a:pt x="7563" y="1980"/>
                  </a:cubicBezTo>
                  <a:cubicBezTo>
                    <a:pt x="7718" y="1825"/>
                    <a:pt x="7828" y="1679"/>
                    <a:pt x="7901" y="1524"/>
                  </a:cubicBezTo>
                  <a:cubicBezTo>
                    <a:pt x="7946" y="1451"/>
                    <a:pt x="7983" y="1369"/>
                    <a:pt x="8019" y="1296"/>
                  </a:cubicBezTo>
                  <a:cubicBezTo>
                    <a:pt x="8019" y="1223"/>
                    <a:pt x="8056" y="1141"/>
                    <a:pt x="8056" y="1068"/>
                  </a:cubicBezTo>
                  <a:lnTo>
                    <a:pt x="8056" y="840"/>
                  </a:lnTo>
                  <a:cubicBezTo>
                    <a:pt x="8056" y="804"/>
                    <a:pt x="8019" y="731"/>
                    <a:pt x="7983" y="649"/>
                  </a:cubicBezTo>
                  <a:cubicBezTo>
                    <a:pt x="7901" y="539"/>
                    <a:pt x="7828" y="421"/>
                    <a:pt x="7636" y="311"/>
                  </a:cubicBezTo>
                  <a:cubicBezTo>
                    <a:pt x="7600" y="275"/>
                    <a:pt x="7490" y="229"/>
                    <a:pt x="7408" y="156"/>
                  </a:cubicBezTo>
                  <a:cubicBezTo>
                    <a:pt x="7262" y="119"/>
                    <a:pt x="7144" y="83"/>
                    <a:pt x="7071" y="46"/>
                  </a:cubicBezTo>
                  <a:cubicBezTo>
                    <a:pt x="6916" y="1"/>
                    <a:pt x="6806" y="1"/>
                    <a:pt x="6651" y="1"/>
                  </a:cubicBezTo>
                  <a:close/>
                </a:path>
              </a:pathLst>
            </a:custGeom>
            <a:solidFill>
              <a:srgbClr val="90AF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6" name="Google Shape;7066;p82"/>
            <p:cNvSpPr/>
            <p:nvPr/>
          </p:nvSpPr>
          <p:spPr>
            <a:xfrm>
              <a:off x="1365883" y="3469379"/>
              <a:ext cx="89293" cy="434990"/>
            </a:xfrm>
            <a:custGeom>
              <a:avLst/>
              <a:gdLst/>
              <a:ahLst/>
              <a:cxnLst/>
              <a:rect l="l" t="t" r="r" b="b"/>
              <a:pathLst>
                <a:path w="2856" h="13913" extrusionOk="0">
                  <a:moveTo>
                    <a:pt x="46" y="1"/>
                  </a:moveTo>
                  <a:cubicBezTo>
                    <a:pt x="46" y="1"/>
                    <a:pt x="46" y="46"/>
                    <a:pt x="1" y="46"/>
                  </a:cubicBezTo>
                  <a:cubicBezTo>
                    <a:pt x="1" y="959"/>
                    <a:pt x="83" y="1871"/>
                    <a:pt x="156" y="2783"/>
                  </a:cubicBezTo>
                  <a:cubicBezTo>
                    <a:pt x="229" y="3239"/>
                    <a:pt x="274" y="3695"/>
                    <a:pt x="347" y="4106"/>
                  </a:cubicBezTo>
                  <a:cubicBezTo>
                    <a:pt x="420" y="4562"/>
                    <a:pt x="539" y="4982"/>
                    <a:pt x="612" y="5438"/>
                  </a:cubicBezTo>
                  <a:cubicBezTo>
                    <a:pt x="685" y="5894"/>
                    <a:pt x="803" y="6313"/>
                    <a:pt x="913" y="6770"/>
                  </a:cubicBezTo>
                  <a:cubicBezTo>
                    <a:pt x="1031" y="7189"/>
                    <a:pt x="1141" y="7645"/>
                    <a:pt x="1223" y="8065"/>
                  </a:cubicBezTo>
                  <a:cubicBezTo>
                    <a:pt x="1332" y="8521"/>
                    <a:pt x="1451" y="8977"/>
                    <a:pt x="1597" y="9397"/>
                  </a:cubicBezTo>
                  <a:cubicBezTo>
                    <a:pt x="1716" y="9853"/>
                    <a:pt x="1825" y="10264"/>
                    <a:pt x="1944" y="10720"/>
                  </a:cubicBezTo>
                  <a:cubicBezTo>
                    <a:pt x="2099" y="11221"/>
                    <a:pt x="2208" y="11714"/>
                    <a:pt x="2363" y="12207"/>
                  </a:cubicBezTo>
                  <a:cubicBezTo>
                    <a:pt x="2436" y="12471"/>
                    <a:pt x="2473" y="12699"/>
                    <a:pt x="2555" y="12964"/>
                  </a:cubicBezTo>
                  <a:cubicBezTo>
                    <a:pt x="2591" y="13228"/>
                    <a:pt x="2628" y="13457"/>
                    <a:pt x="2664" y="13730"/>
                  </a:cubicBezTo>
                  <a:cubicBezTo>
                    <a:pt x="2664" y="13767"/>
                    <a:pt x="2701" y="13803"/>
                    <a:pt x="2701" y="13840"/>
                  </a:cubicBezTo>
                  <a:lnTo>
                    <a:pt x="2701" y="13876"/>
                  </a:lnTo>
                  <a:cubicBezTo>
                    <a:pt x="2737" y="13913"/>
                    <a:pt x="2737" y="13913"/>
                    <a:pt x="2783" y="13913"/>
                  </a:cubicBezTo>
                  <a:cubicBezTo>
                    <a:pt x="2819" y="13913"/>
                    <a:pt x="2856" y="13876"/>
                    <a:pt x="2856" y="13840"/>
                  </a:cubicBezTo>
                  <a:cubicBezTo>
                    <a:pt x="2856" y="13384"/>
                    <a:pt x="2737" y="12927"/>
                    <a:pt x="2628" y="12471"/>
                  </a:cubicBezTo>
                  <a:cubicBezTo>
                    <a:pt x="2555" y="12052"/>
                    <a:pt x="2400" y="11595"/>
                    <a:pt x="2281" y="11176"/>
                  </a:cubicBezTo>
                  <a:cubicBezTo>
                    <a:pt x="2208" y="10948"/>
                    <a:pt x="2135" y="10720"/>
                    <a:pt x="2099" y="10537"/>
                  </a:cubicBezTo>
                  <a:cubicBezTo>
                    <a:pt x="2017" y="10309"/>
                    <a:pt x="1944" y="10081"/>
                    <a:pt x="1907" y="9853"/>
                  </a:cubicBezTo>
                  <a:cubicBezTo>
                    <a:pt x="1752" y="9433"/>
                    <a:pt x="1643" y="8977"/>
                    <a:pt x="1524" y="8521"/>
                  </a:cubicBezTo>
                  <a:cubicBezTo>
                    <a:pt x="1031" y="6806"/>
                    <a:pt x="575" y="5064"/>
                    <a:pt x="311" y="3276"/>
                  </a:cubicBezTo>
                  <a:cubicBezTo>
                    <a:pt x="311" y="3194"/>
                    <a:pt x="311" y="3084"/>
                    <a:pt x="274" y="3011"/>
                  </a:cubicBezTo>
                  <a:lnTo>
                    <a:pt x="274" y="3048"/>
                  </a:lnTo>
                  <a:cubicBezTo>
                    <a:pt x="156" y="2053"/>
                    <a:pt x="83" y="1031"/>
                    <a:pt x="83" y="46"/>
                  </a:cubicBezTo>
                  <a:cubicBezTo>
                    <a:pt x="83" y="46"/>
                    <a:pt x="83" y="1"/>
                    <a:pt x="46" y="1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7" name="Google Shape;7067;p82"/>
            <p:cNvSpPr/>
            <p:nvPr/>
          </p:nvSpPr>
          <p:spPr>
            <a:xfrm>
              <a:off x="1509926" y="3549233"/>
              <a:ext cx="204254" cy="364831"/>
            </a:xfrm>
            <a:custGeom>
              <a:avLst/>
              <a:gdLst/>
              <a:ahLst/>
              <a:cxnLst/>
              <a:rect l="l" t="t" r="r" b="b"/>
              <a:pathLst>
                <a:path w="6533" h="11669" extrusionOk="0">
                  <a:moveTo>
                    <a:pt x="6496" y="1"/>
                  </a:moveTo>
                  <a:cubicBezTo>
                    <a:pt x="6195" y="338"/>
                    <a:pt x="5930" y="640"/>
                    <a:pt x="5620" y="986"/>
                  </a:cubicBezTo>
                  <a:cubicBezTo>
                    <a:pt x="5356" y="1324"/>
                    <a:pt x="5054" y="1634"/>
                    <a:pt x="4790" y="1971"/>
                  </a:cubicBezTo>
                  <a:cubicBezTo>
                    <a:pt x="4215" y="2619"/>
                    <a:pt x="3686" y="3303"/>
                    <a:pt x="3193" y="3988"/>
                  </a:cubicBezTo>
                  <a:cubicBezTo>
                    <a:pt x="2920" y="4371"/>
                    <a:pt x="2692" y="4708"/>
                    <a:pt x="2464" y="5091"/>
                  </a:cubicBezTo>
                  <a:cubicBezTo>
                    <a:pt x="2354" y="5246"/>
                    <a:pt x="2199" y="5429"/>
                    <a:pt x="2126" y="5621"/>
                  </a:cubicBezTo>
                  <a:cubicBezTo>
                    <a:pt x="2007" y="5812"/>
                    <a:pt x="1898" y="6004"/>
                    <a:pt x="1779" y="6195"/>
                  </a:cubicBezTo>
                  <a:cubicBezTo>
                    <a:pt x="1405" y="6879"/>
                    <a:pt x="1022" y="7564"/>
                    <a:pt x="721" y="8284"/>
                  </a:cubicBezTo>
                  <a:cubicBezTo>
                    <a:pt x="493" y="8813"/>
                    <a:pt x="265" y="9352"/>
                    <a:pt x="146" y="9917"/>
                  </a:cubicBezTo>
                  <a:cubicBezTo>
                    <a:pt x="73" y="10182"/>
                    <a:pt x="37" y="10446"/>
                    <a:pt x="0" y="10757"/>
                  </a:cubicBezTo>
                  <a:lnTo>
                    <a:pt x="0" y="11550"/>
                  </a:lnTo>
                  <a:cubicBezTo>
                    <a:pt x="0" y="11587"/>
                    <a:pt x="37" y="11632"/>
                    <a:pt x="37" y="11632"/>
                  </a:cubicBezTo>
                  <a:cubicBezTo>
                    <a:pt x="73" y="11669"/>
                    <a:pt x="73" y="11669"/>
                    <a:pt x="110" y="11669"/>
                  </a:cubicBezTo>
                  <a:cubicBezTo>
                    <a:pt x="146" y="11669"/>
                    <a:pt x="229" y="11632"/>
                    <a:pt x="183" y="11550"/>
                  </a:cubicBezTo>
                  <a:lnTo>
                    <a:pt x="183" y="11094"/>
                  </a:lnTo>
                  <a:cubicBezTo>
                    <a:pt x="229" y="10948"/>
                    <a:pt x="229" y="10757"/>
                    <a:pt x="265" y="10601"/>
                  </a:cubicBezTo>
                  <a:cubicBezTo>
                    <a:pt x="302" y="10218"/>
                    <a:pt x="375" y="9844"/>
                    <a:pt x="493" y="9498"/>
                  </a:cubicBezTo>
                  <a:cubicBezTo>
                    <a:pt x="603" y="9124"/>
                    <a:pt x="758" y="8740"/>
                    <a:pt x="913" y="8357"/>
                  </a:cubicBezTo>
                  <a:cubicBezTo>
                    <a:pt x="1214" y="7637"/>
                    <a:pt x="1597" y="6952"/>
                    <a:pt x="1971" y="6268"/>
                  </a:cubicBezTo>
                  <a:cubicBezTo>
                    <a:pt x="2163" y="5885"/>
                    <a:pt x="2391" y="5511"/>
                    <a:pt x="2619" y="5128"/>
                  </a:cubicBezTo>
                  <a:cubicBezTo>
                    <a:pt x="2847" y="4745"/>
                    <a:pt x="3075" y="4407"/>
                    <a:pt x="3339" y="4061"/>
                  </a:cubicBezTo>
                  <a:cubicBezTo>
                    <a:pt x="3567" y="3687"/>
                    <a:pt x="3832" y="3340"/>
                    <a:pt x="4106" y="3002"/>
                  </a:cubicBezTo>
                  <a:cubicBezTo>
                    <a:pt x="4288" y="2774"/>
                    <a:pt x="4480" y="2510"/>
                    <a:pt x="4671" y="2282"/>
                  </a:cubicBezTo>
                  <a:cubicBezTo>
                    <a:pt x="4863" y="2008"/>
                    <a:pt x="5091" y="1780"/>
                    <a:pt x="5283" y="1515"/>
                  </a:cubicBezTo>
                  <a:cubicBezTo>
                    <a:pt x="5511" y="1287"/>
                    <a:pt x="5702" y="1023"/>
                    <a:pt x="5885" y="795"/>
                  </a:cubicBezTo>
                  <a:cubicBezTo>
                    <a:pt x="6113" y="530"/>
                    <a:pt x="6304" y="302"/>
                    <a:pt x="6532" y="37"/>
                  </a:cubicBezTo>
                  <a:lnTo>
                    <a:pt x="6532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8" name="Google Shape;7068;p82"/>
            <p:cNvSpPr/>
            <p:nvPr/>
          </p:nvSpPr>
          <p:spPr>
            <a:xfrm>
              <a:off x="1589498" y="3738079"/>
              <a:ext cx="209100" cy="162172"/>
            </a:xfrm>
            <a:custGeom>
              <a:avLst/>
              <a:gdLst/>
              <a:ahLst/>
              <a:cxnLst/>
              <a:rect l="l" t="t" r="r" b="b"/>
              <a:pathLst>
                <a:path w="6688" h="5187" extrusionOk="0">
                  <a:moveTo>
                    <a:pt x="6615" y="0"/>
                  </a:moveTo>
                  <a:cubicBezTo>
                    <a:pt x="6232" y="228"/>
                    <a:pt x="5812" y="420"/>
                    <a:pt x="5392" y="611"/>
                  </a:cubicBezTo>
                  <a:cubicBezTo>
                    <a:pt x="5210" y="721"/>
                    <a:pt x="5018" y="839"/>
                    <a:pt x="4827" y="912"/>
                  </a:cubicBezTo>
                  <a:cubicBezTo>
                    <a:pt x="4635" y="1031"/>
                    <a:pt x="4407" y="1140"/>
                    <a:pt x="4215" y="1259"/>
                  </a:cubicBezTo>
                  <a:cubicBezTo>
                    <a:pt x="4024" y="1369"/>
                    <a:pt x="3841" y="1487"/>
                    <a:pt x="3650" y="1597"/>
                  </a:cubicBezTo>
                  <a:cubicBezTo>
                    <a:pt x="3458" y="1715"/>
                    <a:pt x="3267" y="1825"/>
                    <a:pt x="3075" y="1943"/>
                  </a:cubicBezTo>
                  <a:cubicBezTo>
                    <a:pt x="2811" y="2126"/>
                    <a:pt x="2546" y="2317"/>
                    <a:pt x="2245" y="2509"/>
                  </a:cubicBezTo>
                  <a:cubicBezTo>
                    <a:pt x="1789" y="2856"/>
                    <a:pt x="1333" y="3230"/>
                    <a:pt x="913" y="3649"/>
                  </a:cubicBezTo>
                  <a:cubicBezTo>
                    <a:pt x="721" y="3841"/>
                    <a:pt x="530" y="4069"/>
                    <a:pt x="375" y="4297"/>
                  </a:cubicBezTo>
                  <a:cubicBezTo>
                    <a:pt x="302" y="4406"/>
                    <a:pt x="229" y="4525"/>
                    <a:pt x="147" y="4634"/>
                  </a:cubicBezTo>
                  <a:cubicBezTo>
                    <a:pt x="110" y="4790"/>
                    <a:pt x="37" y="4908"/>
                    <a:pt x="1" y="5054"/>
                  </a:cubicBezTo>
                  <a:cubicBezTo>
                    <a:pt x="1" y="5091"/>
                    <a:pt x="37" y="5173"/>
                    <a:pt x="74" y="5173"/>
                  </a:cubicBezTo>
                  <a:cubicBezTo>
                    <a:pt x="93" y="5182"/>
                    <a:pt x="110" y="5187"/>
                    <a:pt x="126" y="5187"/>
                  </a:cubicBezTo>
                  <a:cubicBezTo>
                    <a:pt x="170" y="5187"/>
                    <a:pt x="202" y="5151"/>
                    <a:pt x="229" y="5091"/>
                  </a:cubicBezTo>
                  <a:cubicBezTo>
                    <a:pt x="265" y="5018"/>
                    <a:pt x="265" y="4945"/>
                    <a:pt x="302" y="4863"/>
                  </a:cubicBezTo>
                  <a:lnTo>
                    <a:pt x="302" y="4908"/>
                  </a:lnTo>
                  <a:cubicBezTo>
                    <a:pt x="420" y="4598"/>
                    <a:pt x="603" y="4333"/>
                    <a:pt x="794" y="4105"/>
                  </a:cubicBezTo>
                  <a:cubicBezTo>
                    <a:pt x="1287" y="3494"/>
                    <a:pt x="1898" y="3001"/>
                    <a:pt x="2509" y="2582"/>
                  </a:cubicBezTo>
                  <a:cubicBezTo>
                    <a:pt x="2774" y="2399"/>
                    <a:pt x="3039" y="2208"/>
                    <a:pt x="3267" y="2016"/>
                  </a:cubicBezTo>
                  <a:cubicBezTo>
                    <a:pt x="3650" y="1752"/>
                    <a:pt x="3987" y="1524"/>
                    <a:pt x="4370" y="1296"/>
                  </a:cubicBezTo>
                  <a:cubicBezTo>
                    <a:pt x="4562" y="1213"/>
                    <a:pt x="4754" y="1104"/>
                    <a:pt x="4936" y="985"/>
                  </a:cubicBezTo>
                  <a:cubicBezTo>
                    <a:pt x="5128" y="876"/>
                    <a:pt x="5319" y="803"/>
                    <a:pt x="5511" y="684"/>
                  </a:cubicBezTo>
                  <a:cubicBezTo>
                    <a:pt x="5894" y="493"/>
                    <a:pt x="6268" y="265"/>
                    <a:pt x="6651" y="73"/>
                  </a:cubicBezTo>
                  <a:cubicBezTo>
                    <a:pt x="6688" y="73"/>
                    <a:pt x="6688" y="37"/>
                    <a:pt x="6688" y="37"/>
                  </a:cubicBezTo>
                  <a:lnTo>
                    <a:pt x="6651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9" name="Google Shape;7069;p82"/>
            <p:cNvSpPr/>
            <p:nvPr/>
          </p:nvSpPr>
          <p:spPr>
            <a:xfrm>
              <a:off x="1276900" y="3730950"/>
              <a:ext cx="150916" cy="172301"/>
            </a:xfrm>
            <a:custGeom>
              <a:avLst/>
              <a:gdLst/>
              <a:ahLst/>
              <a:cxnLst/>
              <a:rect l="l" t="t" r="r" b="b"/>
              <a:pathLst>
                <a:path w="4827" h="5511" extrusionOk="0">
                  <a:moveTo>
                    <a:pt x="37" y="0"/>
                  </a:moveTo>
                  <a:lnTo>
                    <a:pt x="0" y="37"/>
                  </a:lnTo>
                  <a:cubicBezTo>
                    <a:pt x="0" y="37"/>
                    <a:pt x="0" y="73"/>
                    <a:pt x="37" y="73"/>
                  </a:cubicBezTo>
                  <a:cubicBezTo>
                    <a:pt x="110" y="119"/>
                    <a:pt x="192" y="192"/>
                    <a:pt x="301" y="228"/>
                  </a:cubicBezTo>
                  <a:cubicBezTo>
                    <a:pt x="794" y="529"/>
                    <a:pt x="1250" y="949"/>
                    <a:pt x="1670" y="1368"/>
                  </a:cubicBezTo>
                  <a:cubicBezTo>
                    <a:pt x="1934" y="1633"/>
                    <a:pt x="2208" y="1898"/>
                    <a:pt x="2436" y="2208"/>
                  </a:cubicBezTo>
                  <a:cubicBezTo>
                    <a:pt x="2701" y="2509"/>
                    <a:pt x="2929" y="2810"/>
                    <a:pt x="3157" y="3120"/>
                  </a:cubicBezTo>
                  <a:cubicBezTo>
                    <a:pt x="3576" y="3722"/>
                    <a:pt x="3950" y="4333"/>
                    <a:pt x="4334" y="4945"/>
                  </a:cubicBezTo>
                  <a:cubicBezTo>
                    <a:pt x="4407" y="5018"/>
                    <a:pt x="4443" y="5136"/>
                    <a:pt x="4489" y="5209"/>
                  </a:cubicBezTo>
                  <a:cubicBezTo>
                    <a:pt x="4562" y="5282"/>
                    <a:pt x="4598" y="5364"/>
                    <a:pt x="4671" y="5474"/>
                  </a:cubicBezTo>
                  <a:cubicBezTo>
                    <a:pt x="4671" y="5474"/>
                    <a:pt x="4671" y="5510"/>
                    <a:pt x="4717" y="5510"/>
                  </a:cubicBezTo>
                  <a:cubicBezTo>
                    <a:pt x="4753" y="5510"/>
                    <a:pt x="4753" y="5510"/>
                    <a:pt x="4790" y="5474"/>
                  </a:cubicBezTo>
                  <a:cubicBezTo>
                    <a:pt x="4790" y="5474"/>
                    <a:pt x="4790" y="5437"/>
                    <a:pt x="4826" y="5437"/>
                  </a:cubicBezTo>
                  <a:lnTo>
                    <a:pt x="4826" y="5401"/>
                  </a:lnTo>
                  <a:lnTo>
                    <a:pt x="4790" y="5364"/>
                  </a:lnTo>
                  <a:lnTo>
                    <a:pt x="4790" y="5319"/>
                  </a:lnTo>
                  <a:cubicBezTo>
                    <a:pt x="4598" y="5054"/>
                    <a:pt x="4443" y="4753"/>
                    <a:pt x="4261" y="4488"/>
                  </a:cubicBezTo>
                  <a:cubicBezTo>
                    <a:pt x="4069" y="4178"/>
                    <a:pt x="3877" y="3877"/>
                    <a:pt x="3649" y="3576"/>
                  </a:cubicBezTo>
                  <a:cubicBezTo>
                    <a:pt x="3458" y="3266"/>
                    <a:pt x="3230" y="2965"/>
                    <a:pt x="2965" y="2664"/>
                  </a:cubicBezTo>
                  <a:cubicBezTo>
                    <a:pt x="2737" y="2354"/>
                    <a:pt x="2509" y="2053"/>
                    <a:pt x="2244" y="1788"/>
                  </a:cubicBezTo>
                  <a:cubicBezTo>
                    <a:pt x="1898" y="1441"/>
                    <a:pt x="1560" y="1104"/>
                    <a:pt x="1177" y="757"/>
                  </a:cubicBezTo>
                  <a:cubicBezTo>
                    <a:pt x="840" y="493"/>
                    <a:pt x="456" y="228"/>
                    <a:pt x="37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0" name="Google Shape;7070;p82"/>
            <p:cNvSpPr/>
            <p:nvPr/>
          </p:nvSpPr>
          <p:spPr>
            <a:xfrm>
              <a:off x="1344497" y="3470817"/>
              <a:ext cx="48805" cy="45084"/>
            </a:xfrm>
            <a:custGeom>
              <a:avLst/>
              <a:gdLst/>
              <a:ahLst/>
              <a:cxnLst/>
              <a:rect l="l" t="t" r="r" b="b"/>
              <a:pathLst>
                <a:path w="1561" h="1442" extrusionOk="0">
                  <a:moveTo>
                    <a:pt x="1451" y="0"/>
                  </a:moveTo>
                  <a:cubicBezTo>
                    <a:pt x="1414" y="183"/>
                    <a:pt x="1332" y="338"/>
                    <a:pt x="1296" y="493"/>
                  </a:cubicBezTo>
                  <a:cubicBezTo>
                    <a:pt x="1223" y="639"/>
                    <a:pt x="1186" y="794"/>
                    <a:pt x="1104" y="949"/>
                  </a:cubicBezTo>
                  <a:cubicBezTo>
                    <a:pt x="1068" y="1058"/>
                    <a:pt x="995" y="1141"/>
                    <a:pt x="913" y="1250"/>
                  </a:cubicBezTo>
                  <a:cubicBezTo>
                    <a:pt x="876" y="1287"/>
                    <a:pt x="840" y="1287"/>
                    <a:pt x="803" y="1323"/>
                  </a:cubicBezTo>
                  <a:lnTo>
                    <a:pt x="767" y="1369"/>
                  </a:lnTo>
                  <a:lnTo>
                    <a:pt x="612" y="1369"/>
                  </a:lnTo>
                  <a:cubicBezTo>
                    <a:pt x="612" y="1369"/>
                    <a:pt x="575" y="1369"/>
                    <a:pt x="539" y="1323"/>
                  </a:cubicBezTo>
                  <a:cubicBezTo>
                    <a:pt x="502" y="1323"/>
                    <a:pt x="456" y="1287"/>
                    <a:pt x="420" y="1250"/>
                  </a:cubicBezTo>
                  <a:cubicBezTo>
                    <a:pt x="347" y="1177"/>
                    <a:pt x="274" y="1095"/>
                    <a:pt x="192" y="985"/>
                  </a:cubicBezTo>
                  <a:lnTo>
                    <a:pt x="228" y="985"/>
                  </a:lnTo>
                  <a:cubicBezTo>
                    <a:pt x="155" y="913"/>
                    <a:pt x="119" y="830"/>
                    <a:pt x="82" y="757"/>
                  </a:cubicBezTo>
                  <a:cubicBezTo>
                    <a:pt x="46" y="721"/>
                    <a:pt x="46" y="721"/>
                    <a:pt x="0" y="721"/>
                  </a:cubicBezTo>
                  <a:lnTo>
                    <a:pt x="0" y="794"/>
                  </a:lnTo>
                  <a:cubicBezTo>
                    <a:pt x="82" y="913"/>
                    <a:pt x="155" y="1058"/>
                    <a:pt x="274" y="1214"/>
                  </a:cubicBezTo>
                  <a:cubicBezTo>
                    <a:pt x="311" y="1250"/>
                    <a:pt x="347" y="1287"/>
                    <a:pt x="383" y="1323"/>
                  </a:cubicBezTo>
                  <a:cubicBezTo>
                    <a:pt x="420" y="1369"/>
                    <a:pt x="456" y="1369"/>
                    <a:pt x="502" y="1405"/>
                  </a:cubicBezTo>
                  <a:cubicBezTo>
                    <a:pt x="539" y="1442"/>
                    <a:pt x="575" y="1442"/>
                    <a:pt x="612" y="1442"/>
                  </a:cubicBezTo>
                  <a:lnTo>
                    <a:pt x="730" y="1442"/>
                  </a:lnTo>
                  <a:cubicBezTo>
                    <a:pt x="767" y="1442"/>
                    <a:pt x="803" y="1442"/>
                    <a:pt x="840" y="1405"/>
                  </a:cubicBezTo>
                  <a:cubicBezTo>
                    <a:pt x="876" y="1405"/>
                    <a:pt x="876" y="1369"/>
                    <a:pt x="913" y="1369"/>
                  </a:cubicBezTo>
                  <a:cubicBezTo>
                    <a:pt x="958" y="1323"/>
                    <a:pt x="995" y="1287"/>
                    <a:pt x="995" y="1250"/>
                  </a:cubicBezTo>
                  <a:cubicBezTo>
                    <a:pt x="1031" y="1214"/>
                    <a:pt x="1068" y="1177"/>
                    <a:pt x="1104" y="1141"/>
                  </a:cubicBezTo>
                  <a:cubicBezTo>
                    <a:pt x="1141" y="1022"/>
                    <a:pt x="1223" y="949"/>
                    <a:pt x="1259" y="830"/>
                  </a:cubicBezTo>
                  <a:cubicBezTo>
                    <a:pt x="1296" y="721"/>
                    <a:pt x="1369" y="602"/>
                    <a:pt x="1414" y="456"/>
                  </a:cubicBezTo>
                  <a:cubicBezTo>
                    <a:pt x="1451" y="338"/>
                    <a:pt x="1487" y="183"/>
                    <a:pt x="1524" y="37"/>
                  </a:cubicBezTo>
                  <a:cubicBezTo>
                    <a:pt x="1560" y="37"/>
                    <a:pt x="1524" y="0"/>
                    <a:pt x="1524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1" name="Google Shape;7071;p82"/>
            <p:cNvSpPr/>
            <p:nvPr/>
          </p:nvSpPr>
          <p:spPr>
            <a:xfrm>
              <a:off x="1327957" y="3512182"/>
              <a:ext cx="87855" cy="67908"/>
            </a:xfrm>
            <a:custGeom>
              <a:avLst/>
              <a:gdLst/>
              <a:ahLst/>
              <a:cxnLst/>
              <a:rect l="l" t="t" r="r" b="b"/>
              <a:pathLst>
                <a:path w="2810" h="2172" extrusionOk="0">
                  <a:moveTo>
                    <a:pt x="2774" y="0"/>
                  </a:moveTo>
                  <a:cubicBezTo>
                    <a:pt x="2737" y="0"/>
                    <a:pt x="2737" y="0"/>
                    <a:pt x="2737" y="46"/>
                  </a:cubicBezTo>
                  <a:cubicBezTo>
                    <a:pt x="2701" y="119"/>
                    <a:pt x="2664" y="228"/>
                    <a:pt x="2628" y="310"/>
                  </a:cubicBezTo>
                  <a:cubicBezTo>
                    <a:pt x="2582" y="420"/>
                    <a:pt x="2545" y="538"/>
                    <a:pt x="2509" y="684"/>
                  </a:cubicBezTo>
                  <a:cubicBezTo>
                    <a:pt x="2399" y="912"/>
                    <a:pt x="2317" y="1186"/>
                    <a:pt x="2208" y="1414"/>
                  </a:cubicBezTo>
                  <a:cubicBezTo>
                    <a:pt x="2126" y="1560"/>
                    <a:pt x="2053" y="1715"/>
                    <a:pt x="1943" y="1825"/>
                  </a:cubicBezTo>
                  <a:cubicBezTo>
                    <a:pt x="1861" y="1870"/>
                    <a:pt x="1825" y="1943"/>
                    <a:pt x="1752" y="1980"/>
                  </a:cubicBezTo>
                  <a:cubicBezTo>
                    <a:pt x="1715" y="2016"/>
                    <a:pt x="1670" y="2016"/>
                    <a:pt x="1633" y="2053"/>
                  </a:cubicBezTo>
                  <a:lnTo>
                    <a:pt x="1369" y="2053"/>
                  </a:lnTo>
                  <a:cubicBezTo>
                    <a:pt x="1296" y="2053"/>
                    <a:pt x="1259" y="2016"/>
                    <a:pt x="1177" y="1980"/>
                  </a:cubicBezTo>
                  <a:cubicBezTo>
                    <a:pt x="1104" y="1943"/>
                    <a:pt x="1031" y="1907"/>
                    <a:pt x="949" y="1825"/>
                  </a:cubicBezTo>
                  <a:cubicBezTo>
                    <a:pt x="757" y="1679"/>
                    <a:pt x="611" y="1451"/>
                    <a:pt x="456" y="1259"/>
                  </a:cubicBezTo>
                  <a:cubicBezTo>
                    <a:pt x="383" y="1140"/>
                    <a:pt x="347" y="1067"/>
                    <a:pt x="265" y="958"/>
                  </a:cubicBezTo>
                  <a:cubicBezTo>
                    <a:pt x="192" y="876"/>
                    <a:pt x="155" y="803"/>
                    <a:pt x="73" y="730"/>
                  </a:cubicBezTo>
                  <a:cubicBezTo>
                    <a:pt x="55" y="707"/>
                    <a:pt x="46" y="696"/>
                    <a:pt x="37" y="696"/>
                  </a:cubicBezTo>
                  <a:cubicBezTo>
                    <a:pt x="28" y="696"/>
                    <a:pt x="18" y="707"/>
                    <a:pt x="0" y="730"/>
                  </a:cubicBezTo>
                  <a:lnTo>
                    <a:pt x="0" y="766"/>
                  </a:lnTo>
                  <a:cubicBezTo>
                    <a:pt x="73" y="839"/>
                    <a:pt x="155" y="958"/>
                    <a:pt x="228" y="1031"/>
                  </a:cubicBezTo>
                  <a:cubicBezTo>
                    <a:pt x="301" y="1140"/>
                    <a:pt x="383" y="1259"/>
                    <a:pt x="456" y="1368"/>
                  </a:cubicBezTo>
                  <a:cubicBezTo>
                    <a:pt x="575" y="1523"/>
                    <a:pt x="648" y="1642"/>
                    <a:pt x="757" y="1715"/>
                  </a:cubicBezTo>
                  <a:cubicBezTo>
                    <a:pt x="840" y="1825"/>
                    <a:pt x="949" y="1943"/>
                    <a:pt x="1031" y="2016"/>
                  </a:cubicBezTo>
                  <a:cubicBezTo>
                    <a:pt x="1104" y="2053"/>
                    <a:pt x="1141" y="2053"/>
                    <a:pt x="1177" y="2098"/>
                  </a:cubicBezTo>
                  <a:cubicBezTo>
                    <a:pt x="1259" y="2135"/>
                    <a:pt x="1296" y="2135"/>
                    <a:pt x="1369" y="2135"/>
                  </a:cubicBezTo>
                  <a:cubicBezTo>
                    <a:pt x="1405" y="2171"/>
                    <a:pt x="1487" y="2171"/>
                    <a:pt x="1524" y="2171"/>
                  </a:cubicBezTo>
                  <a:cubicBezTo>
                    <a:pt x="1597" y="2135"/>
                    <a:pt x="1633" y="2135"/>
                    <a:pt x="1715" y="2098"/>
                  </a:cubicBezTo>
                  <a:cubicBezTo>
                    <a:pt x="1752" y="2098"/>
                    <a:pt x="1825" y="2053"/>
                    <a:pt x="1861" y="2016"/>
                  </a:cubicBezTo>
                  <a:cubicBezTo>
                    <a:pt x="1898" y="1980"/>
                    <a:pt x="1943" y="1943"/>
                    <a:pt x="1980" y="1907"/>
                  </a:cubicBezTo>
                  <a:cubicBezTo>
                    <a:pt x="2089" y="1788"/>
                    <a:pt x="2171" y="1679"/>
                    <a:pt x="2244" y="1560"/>
                  </a:cubicBezTo>
                  <a:cubicBezTo>
                    <a:pt x="2354" y="1295"/>
                    <a:pt x="2472" y="1031"/>
                    <a:pt x="2545" y="766"/>
                  </a:cubicBezTo>
                  <a:cubicBezTo>
                    <a:pt x="2628" y="648"/>
                    <a:pt x="2664" y="538"/>
                    <a:pt x="2701" y="383"/>
                  </a:cubicBezTo>
                  <a:cubicBezTo>
                    <a:pt x="2737" y="274"/>
                    <a:pt x="2774" y="155"/>
                    <a:pt x="2810" y="82"/>
                  </a:cubicBezTo>
                  <a:cubicBezTo>
                    <a:pt x="2810" y="46"/>
                    <a:pt x="2810" y="0"/>
                    <a:pt x="2774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2" name="Google Shape;7072;p82"/>
            <p:cNvSpPr/>
            <p:nvPr/>
          </p:nvSpPr>
          <p:spPr>
            <a:xfrm>
              <a:off x="1325675" y="3571775"/>
              <a:ext cx="110397" cy="86729"/>
            </a:xfrm>
            <a:custGeom>
              <a:avLst/>
              <a:gdLst/>
              <a:ahLst/>
              <a:cxnLst/>
              <a:rect l="l" t="t" r="r" b="b"/>
              <a:pathLst>
                <a:path w="3531" h="2774" extrusionOk="0">
                  <a:moveTo>
                    <a:pt x="3494" y="1"/>
                  </a:moveTo>
                  <a:cubicBezTo>
                    <a:pt x="3458" y="1"/>
                    <a:pt x="3458" y="37"/>
                    <a:pt x="3458" y="37"/>
                  </a:cubicBezTo>
                  <a:cubicBezTo>
                    <a:pt x="3421" y="147"/>
                    <a:pt x="3385" y="265"/>
                    <a:pt x="3339" y="375"/>
                  </a:cubicBezTo>
                  <a:cubicBezTo>
                    <a:pt x="3303" y="530"/>
                    <a:pt x="3230" y="685"/>
                    <a:pt x="3193" y="831"/>
                  </a:cubicBezTo>
                  <a:cubicBezTo>
                    <a:pt x="3075" y="1177"/>
                    <a:pt x="2929" y="1515"/>
                    <a:pt x="2774" y="1862"/>
                  </a:cubicBezTo>
                  <a:cubicBezTo>
                    <a:pt x="2701" y="2053"/>
                    <a:pt x="2582" y="2245"/>
                    <a:pt x="2427" y="2391"/>
                  </a:cubicBezTo>
                  <a:cubicBezTo>
                    <a:pt x="2354" y="2473"/>
                    <a:pt x="2317" y="2546"/>
                    <a:pt x="2199" y="2582"/>
                  </a:cubicBezTo>
                  <a:lnTo>
                    <a:pt x="2244" y="2582"/>
                  </a:lnTo>
                  <a:cubicBezTo>
                    <a:pt x="2199" y="2619"/>
                    <a:pt x="2126" y="2619"/>
                    <a:pt x="2089" y="2655"/>
                  </a:cubicBezTo>
                  <a:lnTo>
                    <a:pt x="1825" y="2655"/>
                  </a:lnTo>
                  <a:cubicBezTo>
                    <a:pt x="1743" y="2655"/>
                    <a:pt x="1670" y="2619"/>
                    <a:pt x="1633" y="2582"/>
                  </a:cubicBezTo>
                  <a:cubicBezTo>
                    <a:pt x="1442" y="2509"/>
                    <a:pt x="1287" y="2354"/>
                    <a:pt x="1141" y="2245"/>
                  </a:cubicBezTo>
                  <a:cubicBezTo>
                    <a:pt x="913" y="2053"/>
                    <a:pt x="721" y="1825"/>
                    <a:pt x="529" y="1597"/>
                  </a:cubicBezTo>
                  <a:cubicBezTo>
                    <a:pt x="374" y="1406"/>
                    <a:pt x="228" y="1214"/>
                    <a:pt x="73" y="1022"/>
                  </a:cubicBezTo>
                  <a:cubicBezTo>
                    <a:pt x="73" y="1004"/>
                    <a:pt x="64" y="995"/>
                    <a:pt x="55" y="995"/>
                  </a:cubicBezTo>
                  <a:cubicBezTo>
                    <a:pt x="46" y="995"/>
                    <a:pt x="37" y="1004"/>
                    <a:pt x="37" y="1022"/>
                  </a:cubicBezTo>
                  <a:cubicBezTo>
                    <a:pt x="0" y="1022"/>
                    <a:pt x="0" y="1022"/>
                    <a:pt x="37" y="1059"/>
                  </a:cubicBezTo>
                  <a:cubicBezTo>
                    <a:pt x="146" y="1250"/>
                    <a:pt x="301" y="1406"/>
                    <a:pt x="456" y="1597"/>
                  </a:cubicBezTo>
                  <a:cubicBezTo>
                    <a:pt x="648" y="1825"/>
                    <a:pt x="830" y="2053"/>
                    <a:pt x="1058" y="2281"/>
                  </a:cubicBezTo>
                  <a:cubicBezTo>
                    <a:pt x="1141" y="2354"/>
                    <a:pt x="1250" y="2427"/>
                    <a:pt x="1369" y="2546"/>
                  </a:cubicBezTo>
                  <a:cubicBezTo>
                    <a:pt x="1478" y="2582"/>
                    <a:pt x="1560" y="2655"/>
                    <a:pt x="1670" y="2701"/>
                  </a:cubicBezTo>
                  <a:cubicBezTo>
                    <a:pt x="1788" y="2737"/>
                    <a:pt x="1898" y="2774"/>
                    <a:pt x="1971" y="2774"/>
                  </a:cubicBezTo>
                  <a:cubicBezTo>
                    <a:pt x="2089" y="2774"/>
                    <a:pt x="2162" y="2737"/>
                    <a:pt x="2244" y="2655"/>
                  </a:cubicBezTo>
                  <a:cubicBezTo>
                    <a:pt x="2317" y="2619"/>
                    <a:pt x="2390" y="2546"/>
                    <a:pt x="2472" y="2473"/>
                  </a:cubicBezTo>
                  <a:cubicBezTo>
                    <a:pt x="2545" y="2391"/>
                    <a:pt x="2618" y="2281"/>
                    <a:pt x="2701" y="2199"/>
                  </a:cubicBezTo>
                  <a:cubicBezTo>
                    <a:pt x="2774" y="2090"/>
                    <a:pt x="2847" y="1971"/>
                    <a:pt x="2883" y="1862"/>
                  </a:cubicBezTo>
                  <a:cubicBezTo>
                    <a:pt x="2965" y="1743"/>
                    <a:pt x="3002" y="1597"/>
                    <a:pt x="3075" y="1479"/>
                  </a:cubicBezTo>
                  <a:cubicBezTo>
                    <a:pt x="3157" y="1214"/>
                    <a:pt x="3266" y="949"/>
                    <a:pt x="3339" y="721"/>
                  </a:cubicBezTo>
                  <a:cubicBezTo>
                    <a:pt x="3385" y="603"/>
                    <a:pt x="3421" y="493"/>
                    <a:pt x="3421" y="375"/>
                  </a:cubicBezTo>
                  <a:cubicBezTo>
                    <a:pt x="3458" y="302"/>
                    <a:pt x="3494" y="229"/>
                    <a:pt x="3494" y="110"/>
                  </a:cubicBezTo>
                  <a:cubicBezTo>
                    <a:pt x="3531" y="110"/>
                    <a:pt x="3531" y="74"/>
                    <a:pt x="3531" y="74"/>
                  </a:cubicBezTo>
                  <a:cubicBezTo>
                    <a:pt x="3531" y="37"/>
                    <a:pt x="3531" y="37"/>
                    <a:pt x="3494" y="1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3" name="Google Shape;7073;p82"/>
            <p:cNvSpPr/>
            <p:nvPr/>
          </p:nvSpPr>
          <p:spPr>
            <a:xfrm>
              <a:off x="1345904" y="3643093"/>
              <a:ext cx="111554" cy="91575"/>
            </a:xfrm>
            <a:custGeom>
              <a:avLst/>
              <a:gdLst/>
              <a:ahLst/>
              <a:cxnLst/>
              <a:rect l="l" t="t" r="r" b="b"/>
              <a:pathLst>
                <a:path w="3568" h="2929" extrusionOk="0">
                  <a:moveTo>
                    <a:pt x="3458" y="0"/>
                  </a:moveTo>
                  <a:lnTo>
                    <a:pt x="3458" y="37"/>
                  </a:lnTo>
                  <a:cubicBezTo>
                    <a:pt x="3422" y="146"/>
                    <a:pt x="3422" y="228"/>
                    <a:pt x="3422" y="301"/>
                  </a:cubicBezTo>
                  <a:cubicBezTo>
                    <a:pt x="3340" y="566"/>
                    <a:pt x="3267" y="830"/>
                    <a:pt x="3194" y="1141"/>
                  </a:cubicBezTo>
                  <a:cubicBezTo>
                    <a:pt x="3112" y="1442"/>
                    <a:pt x="3002" y="1743"/>
                    <a:pt x="2847" y="2016"/>
                  </a:cubicBezTo>
                  <a:cubicBezTo>
                    <a:pt x="2774" y="2199"/>
                    <a:pt x="2656" y="2354"/>
                    <a:pt x="2546" y="2509"/>
                  </a:cubicBezTo>
                  <a:cubicBezTo>
                    <a:pt x="2464" y="2582"/>
                    <a:pt x="2391" y="2655"/>
                    <a:pt x="2318" y="2701"/>
                  </a:cubicBezTo>
                  <a:cubicBezTo>
                    <a:pt x="2282" y="2737"/>
                    <a:pt x="2200" y="2774"/>
                    <a:pt x="2127" y="2774"/>
                  </a:cubicBezTo>
                  <a:lnTo>
                    <a:pt x="2163" y="2774"/>
                  </a:lnTo>
                  <a:cubicBezTo>
                    <a:pt x="2090" y="2810"/>
                    <a:pt x="2054" y="2810"/>
                    <a:pt x="1971" y="2810"/>
                  </a:cubicBezTo>
                  <a:lnTo>
                    <a:pt x="1780" y="2810"/>
                  </a:lnTo>
                  <a:cubicBezTo>
                    <a:pt x="1707" y="2774"/>
                    <a:pt x="1634" y="2737"/>
                    <a:pt x="1515" y="2701"/>
                  </a:cubicBezTo>
                  <a:cubicBezTo>
                    <a:pt x="1324" y="2582"/>
                    <a:pt x="1141" y="2427"/>
                    <a:pt x="950" y="2281"/>
                  </a:cubicBezTo>
                  <a:cubicBezTo>
                    <a:pt x="795" y="2126"/>
                    <a:pt x="603" y="1971"/>
                    <a:pt x="457" y="1788"/>
                  </a:cubicBezTo>
                  <a:cubicBezTo>
                    <a:pt x="302" y="1633"/>
                    <a:pt x="183" y="1478"/>
                    <a:pt x="37" y="1332"/>
                  </a:cubicBezTo>
                  <a:lnTo>
                    <a:pt x="1" y="1332"/>
                  </a:lnTo>
                  <a:lnTo>
                    <a:pt x="1" y="1369"/>
                  </a:lnTo>
                  <a:cubicBezTo>
                    <a:pt x="74" y="1478"/>
                    <a:pt x="147" y="1560"/>
                    <a:pt x="229" y="1633"/>
                  </a:cubicBezTo>
                  <a:cubicBezTo>
                    <a:pt x="338" y="1743"/>
                    <a:pt x="411" y="1861"/>
                    <a:pt x="530" y="1971"/>
                  </a:cubicBezTo>
                  <a:cubicBezTo>
                    <a:pt x="758" y="2199"/>
                    <a:pt x="986" y="2427"/>
                    <a:pt x="1214" y="2619"/>
                  </a:cubicBezTo>
                  <a:cubicBezTo>
                    <a:pt x="1324" y="2701"/>
                    <a:pt x="1479" y="2774"/>
                    <a:pt x="1597" y="2810"/>
                  </a:cubicBezTo>
                  <a:cubicBezTo>
                    <a:pt x="1707" y="2883"/>
                    <a:pt x="1825" y="2929"/>
                    <a:pt x="1935" y="2929"/>
                  </a:cubicBezTo>
                  <a:cubicBezTo>
                    <a:pt x="2163" y="2929"/>
                    <a:pt x="2391" y="2810"/>
                    <a:pt x="2546" y="2655"/>
                  </a:cubicBezTo>
                  <a:cubicBezTo>
                    <a:pt x="2619" y="2582"/>
                    <a:pt x="2692" y="2509"/>
                    <a:pt x="2738" y="2427"/>
                  </a:cubicBezTo>
                  <a:cubicBezTo>
                    <a:pt x="2811" y="2317"/>
                    <a:pt x="2884" y="2199"/>
                    <a:pt x="2920" y="2126"/>
                  </a:cubicBezTo>
                  <a:cubicBezTo>
                    <a:pt x="3075" y="1861"/>
                    <a:pt x="3148" y="1633"/>
                    <a:pt x="3230" y="1369"/>
                  </a:cubicBezTo>
                  <a:cubicBezTo>
                    <a:pt x="3303" y="1141"/>
                    <a:pt x="3376" y="913"/>
                    <a:pt x="3458" y="648"/>
                  </a:cubicBezTo>
                  <a:cubicBezTo>
                    <a:pt x="3458" y="529"/>
                    <a:pt x="3495" y="420"/>
                    <a:pt x="3495" y="301"/>
                  </a:cubicBezTo>
                  <a:cubicBezTo>
                    <a:pt x="3531" y="228"/>
                    <a:pt x="3531" y="146"/>
                    <a:pt x="3568" y="73"/>
                  </a:cubicBezTo>
                  <a:lnTo>
                    <a:pt x="3531" y="37"/>
                  </a:lnTo>
                  <a:lnTo>
                    <a:pt x="3495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4" name="Google Shape;7074;p82"/>
            <p:cNvSpPr/>
            <p:nvPr/>
          </p:nvSpPr>
          <p:spPr>
            <a:xfrm>
              <a:off x="1390990" y="3751180"/>
              <a:ext cx="60498" cy="51087"/>
            </a:xfrm>
            <a:custGeom>
              <a:avLst/>
              <a:gdLst/>
              <a:ahLst/>
              <a:cxnLst/>
              <a:rect l="l" t="t" r="r" b="b"/>
              <a:pathLst>
                <a:path w="1935" h="1634" extrusionOk="0">
                  <a:moveTo>
                    <a:pt x="1898" y="1"/>
                  </a:moveTo>
                  <a:cubicBezTo>
                    <a:pt x="1861" y="1"/>
                    <a:pt x="1825" y="37"/>
                    <a:pt x="1825" y="74"/>
                  </a:cubicBezTo>
                  <a:cubicBezTo>
                    <a:pt x="1825" y="156"/>
                    <a:pt x="1825" y="229"/>
                    <a:pt x="1788" y="338"/>
                  </a:cubicBezTo>
                  <a:cubicBezTo>
                    <a:pt x="1752" y="457"/>
                    <a:pt x="1752" y="612"/>
                    <a:pt x="1670" y="758"/>
                  </a:cubicBezTo>
                  <a:cubicBezTo>
                    <a:pt x="1633" y="913"/>
                    <a:pt x="1597" y="1068"/>
                    <a:pt x="1524" y="1178"/>
                  </a:cubicBezTo>
                  <a:cubicBezTo>
                    <a:pt x="1478" y="1251"/>
                    <a:pt x="1405" y="1369"/>
                    <a:pt x="1369" y="1406"/>
                  </a:cubicBezTo>
                  <a:cubicBezTo>
                    <a:pt x="1332" y="1442"/>
                    <a:pt x="1296" y="1479"/>
                    <a:pt x="1296" y="1479"/>
                  </a:cubicBezTo>
                  <a:cubicBezTo>
                    <a:pt x="1250" y="1524"/>
                    <a:pt x="1214" y="1524"/>
                    <a:pt x="1214" y="1524"/>
                  </a:cubicBezTo>
                  <a:lnTo>
                    <a:pt x="1177" y="1561"/>
                  </a:lnTo>
                  <a:lnTo>
                    <a:pt x="1104" y="1561"/>
                  </a:lnTo>
                  <a:cubicBezTo>
                    <a:pt x="1104" y="1524"/>
                    <a:pt x="1068" y="1524"/>
                    <a:pt x="1022" y="1524"/>
                  </a:cubicBezTo>
                  <a:cubicBezTo>
                    <a:pt x="949" y="1442"/>
                    <a:pt x="840" y="1406"/>
                    <a:pt x="758" y="1333"/>
                  </a:cubicBezTo>
                  <a:lnTo>
                    <a:pt x="794" y="1333"/>
                  </a:lnTo>
                  <a:cubicBezTo>
                    <a:pt x="648" y="1214"/>
                    <a:pt x="493" y="1068"/>
                    <a:pt x="383" y="913"/>
                  </a:cubicBezTo>
                  <a:cubicBezTo>
                    <a:pt x="301" y="840"/>
                    <a:pt x="265" y="758"/>
                    <a:pt x="192" y="721"/>
                  </a:cubicBezTo>
                  <a:cubicBezTo>
                    <a:pt x="155" y="648"/>
                    <a:pt x="110" y="612"/>
                    <a:pt x="73" y="566"/>
                  </a:cubicBezTo>
                  <a:cubicBezTo>
                    <a:pt x="73" y="548"/>
                    <a:pt x="64" y="539"/>
                    <a:pt x="55" y="539"/>
                  </a:cubicBezTo>
                  <a:cubicBezTo>
                    <a:pt x="46" y="539"/>
                    <a:pt x="37" y="548"/>
                    <a:pt x="37" y="566"/>
                  </a:cubicBezTo>
                  <a:cubicBezTo>
                    <a:pt x="0" y="566"/>
                    <a:pt x="0" y="612"/>
                    <a:pt x="37" y="612"/>
                  </a:cubicBezTo>
                  <a:cubicBezTo>
                    <a:pt x="73" y="685"/>
                    <a:pt x="155" y="758"/>
                    <a:pt x="228" y="840"/>
                  </a:cubicBezTo>
                  <a:cubicBezTo>
                    <a:pt x="301" y="950"/>
                    <a:pt x="383" y="1068"/>
                    <a:pt x="493" y="1141"/>
                  </a:cubicBezTo>
                  <a:cubicBezTo>
                    <a:pt x="566" y="1251"/>
                    <a:pt x="685" y="1369"/>
                    <a:pt x="794" y="1442"/>
                  </a:cubicBezTo>
                  <a:cubicBezTo>
                    <a:pt x="840" y="1479"/>
                    <a:pt x="876" y="1524"/>
                    <a:pt x="913" y="1561"/>
                  </a:cubicBezTo>
                  <a:cubicBezTo>
                    <a:pt x="986" y="1561"/>
                    <a:pt x="1022" y="1597"/>
                    <a:pt x="1068" y="1634"/>
                  </a:cubicBezTo>
                  <a:lnTo>
                    <a:pt x="1250" y="1634"/>
                  </a:lnTo>
                  <a:cubicBezTo>
                    <a:pt x="1250" y="1597"/>
                    <a:pt x="1296" y="1597"/>
                    <a:pt x="1296" y="1597"/>
                  </a:cubicBezTo>
                  <a:cubicBezTo>
                    <a:pt x="1332" y="1561"/>
                    <a:pt x="1369" y="1524"/>
                    <a:pt x="1405" y="1524"/>
                  </a:cubicBezTo>
                  <a:cubicBezTo>
                    <a:pt x="1442" y="1442"/>
                    <a:pt x="1478" y="1406"/>
                    <a:pt x="1524" y="1369"/>
                  </a:cubicBezTo>
                  <a:cubicBezTo>
                    <a:pt x="1560" y="1333"/>
                    <a:pt x="1597" y="1251"/>
                    <a:pt x="1597" y="1214"/>
                  </a:cubicBezTo>
                  <a:cubicBezTo>
                    <a:pt x="1633" y="1141"/>
                    <a:pt x="1670" y="1105"/>
                    <a:pt x="1706" y="1023"/>
                  </a:cubicBezTo>
                  <a:cubicBezTo>
                    <a:pt x="1752" y="913"/>
                    <a:pt x="1788" y="758"/>
                    <a:pt x="1825" y="612"/>
                  </a:cubicBezTo>
                  <a:cubicBezTo>
                    <a:pt x="1861" y="530"/>
                    <a:pt x="1861" y="420"/>
                    <a:pt x="1898" y="302"/>
                  </a:cubicBezTo>
                  <a:cubicBezTo>
                    <a:pt x="1898" y="229"/>
                    <a:pt x="1934" y="156"/>
                    <a:pt x="1934" y="74"/>
                  </a:cubicBezTo>
                  <a:cubicBezTo>
                    <a:pt x="1934" y="37"/>
                    <a:pt x="1898" y="1"/>
                    <a:pt x="1898" y="1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5" name="Google Shape;7075;p82"/>
            <p:cNvSpPr/>
            <p:nvPr/>
          </p:nvSpPr>
          <p:spPr>
            <a:xfrm>
              <a:off x="1684484" y="3553797"/>
              <a:ext cx="41676" cy="25137"/>
            </a:xfrm>
            <a:custGeom>
              <a:avLst/>
              <a:gdLst/>
              <a:ahLst/>
              <a:cxnLst/>
              <a:rect l="l" t="t" r="r" b="b"/>
              <a:pathLst>
                <a:path w="1333" h="804" extrusionOk="0">
                  <a:moveTo>
                    <a:pt x="156" y="1"/>
                  </a:moveTo>
                  <a:lnTo>
                    <a:pt x="119" y="37"/>
                  </a:lnTo>
                  <a:cubicBezTo>
                    <a:pt x="74" y="156"/>
                    <a:pt x="37" y="265"/>
                    <a:pt x="37" y="384"/>
                  </a:cubicBezTo>
                  <a:cubicBezTo>
                    <a:pt x="1" y="421"/>
                    <a:pt x="1" y="457"/>
                    <a:pt x="1" y="494"/>
                  </a:cubicBezTo>
                  <a:lnTo>
                    <a:pt x="1" y="576"/>
                  </a:lnTo>
                  <a:lnTo>
                    <a:pt x="37" y="612"/>
                  </a:lnTo>
                  <a:cubicBezTo>
                    <a:pt x="37" y="685"/>
                    <a:pt x="74" y="722"/>
                    <a:pt x="119" y="767"/>
                  </a:cubicBezTo>
                  <a:cubicBezTo>
                    <a:pt x="156" y="767"/>
                    <a:pt x="192" y="767"/>
                    <a:pt x="192" y="804"/>
                  </a:cubicBezTo>
                  <a:lnTo>
                    <a:pt x="302" y="804"/>
                  </a:lnTo>
                  <a:cubicBezTo>
                    <a:pt x="384" y="804"/>
                    <a:pt x="457" y="767"/>
                    <a:pt x="530" y="767"/>
                  </a:cubicBezTo>
                  <a:cubicBezTo>
                    <a:pt x="612" y="722"/>
                    <a:pt x="685" y="685"/>
                    <a:pt x="803" y="649"/>
                  </a:cubicBezTo>
                  <a:cubicBezTo>
                    <a:pt x="986" y="576"/>
                    <a:pt x="1141" y="457"/>
                    <a:pt x="1332" y="348"/>
                  </a:cubicBezTo>
                  <a:lnTo>
                    <a:pt x="1332" y="265"/>
                  </a:lnTo>
                  <a:lnTo>
                    <a:pt x="1260" y="265"/>
                  </a:lnTo>
                  <a:cubicBezTo>
                    <a:pt x="1177" y="348"/>
                    <a:pt x="1104" y="384"/>
                    <a:pt x="1031" y="421"/>
                  </a:cubicBezTo>
                  <a:cubicBezTo>
                    <a:pt x="913" y="494"/>
                    <a:pt x="840" y="539"/>
                    <a:pt x="721" y="576"/>
                  </a:cubicBezTo>
                  <a:cubicBezTo>
                    <a:pt x="648" y="612"/>
                    <a:pt x="530" y="649"/>
                    <a:pt x="457" y="685"/>
                  </a:cubicBezTo>
                  <a:cubicBezTo>
                    <a:pt x="384" y="685"/>
                    <a:pt x="347" y="722"/>
                    <a:pt x="265" y="722"/>
                  </a:cubicBezTo>
                  <a:lnTo>
                    <a:pt x="229" y="722"/>
                  </a:lnTo>
                  <a:cubicBezTo>
                    <a:pt x="192" y="685"/>
                    <a:pt x="192" y="685"/>
                    <a:pt x="156" y="685"/>
                  </a:cubicBezTo>
                  <a:lnTo>
                    <a:pt x="156" y="649"/>
                  </a:lnTo>
                  <a:lnTo>
                    <a:pt x="119" y="649"/>
                  </a:lnTo>
                  <a:cubicBezTo>
                    <a:pt x="119" y="612"/>
                    <a:pt x="119" y="612"/>
                    <a:pt x="74" y="576"/>
                  </a:cubicBezTo>
                  <a:lnTo>
                    <a:pt x="74" y="494"/>
                  </a:lnTo>
                  <a:cubicBezTo>
                    <a:pt x="74" y="421"/>
                    <a:pt x="119" y="384"/>
                    <a:pt x="119" y="311"/>
                  </a:cubicBezTo>
                  <a:cubicBezTo>
                    <a:pt x="156" y="229"/>
                    <a:pt x="156" y="156"/>
                    <a:pt x="192" y="37"/>
                  </a:cubicBezTo>
                  <a:lnTo>
                    <a:pt x="192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6" name="Google Shape;7076;p82"/>
            <p:cNvSpPr/>
            <p:nvPr/>
          </p:nvSpPr>
          <p:spPr>
            <a:xfrm>
              <a:off x="1641712" y="3569211"/>
              <a:ext cx="78444" cy="60779"/>
            </a:xfrm>
            <a:custGeom>
              <a:avLst/>
              <a:gdLst/>
              <a:ahLst/>
              <a:cxnLst/>
              <a:rect l="l" t="t" r="r" b="b"/>
              <a:pathLst>
                <a:path w="2509" h="1944" extrusionOk="0">
                  <a:moveTo>
                    <a:pt x="192" y="1"/>
                  </a:moveTo>
                  <a:cubicBezTo>
                    <a:pt x="192" y="1"/>
                    <a:pt x="155" y="1"/>
                    <a:pt x="155" y="46"/>
                  </a:cubicBezTo>
                  <a:cubicBezTo>
                    <a:pt x="155" y="156"/>
                    <a:pt x="119" y="274"/>
                    <a:pt x="119" y="384"/>
                  </a:cubicBezTo>
                  <a:cubicBezTo>
                    <a:pt x="73" y="539"/>
                    <a:pt x="37" y="685"/>
                    <a:pt x="37" y="840"/>
                  </a:cubicBezTo>
                  <a:cubicBezTo>
                    <a:pt x="37" y="995"/>
                    <a:pt x="0" y="1141"/>
                    <a:pt x="37" y="1296"/>
                  </a:cubicBezTo>
                  <a:cubicBezTo>
                    <a:pt x="37" y="1415"/>
                    <a:pt x="73" y="1524"/>
                    <a:pt x="119" y="1643"/>
                  </a:cubicBezTo>
                  <a:cubicBezTo>
                    <a:pt x="155" y="1679"/>
                    <a:pt x="155" y="1716"/>
                    <a:pt x="192" y="1716"/>
                  </a:cubicBezTo>
                  <a:cubicBezTo>
                    <a:pt x="192" y="1752"/>
                    <a:pt x="192" y="1752"/>
                    <a:pt x="228" y="1789"/>
                  </a:cubicBezTo>
                  <a:cubicBezTo>
                    <a:pt x="265" y="1825"/>
                    <a:pt x="301" y="1871"/>
                    <a:pt x="383" y="1871"/>
                  </a:cubicBezTo>
                  <a:cubicBezTo>
                    <a:pt x="420" y="1907"/>
                    <a:pt x="456" y="1907"/>
                    <a:pt x="529" y="1907"/>
                  </a:cubicBezTo>
                  <a:cubicBezTo>
                    <a:pt x="575" y="1944"/>
                    <a:pt x="648" y="1944"/>
                    <a:pt x="721" y="1944"/>
                  </a:cubicBezTo>
                  <a:cubicBezTo>
                    <a:pt x="839" y="1907"/>
                    <a:pt x="985" y="1907"/>
                    <a:pt x="1104" y="1871"/>
                  </a:cubicBezTo>
                  <a:cubicBezTo>
                    <a:pt x="1259" y="1789"/>
                    <a:pt x="1369" y="1752"/>
                    <a:pt x="1524" y="1679"/>
                  </a:cubicBezTo>
                  <a:cubicBezTo>
                    <a:pt x="1715" y="1561"/>
                    <a:pt x="1898" y="1451"/>
                    <a:pt x="2053" y="1332"/>
                  </a:cubicBezTo>
                  <a:cubicBezTo>
                    <a:pt x="2171" y="1296"/>
                    <a:pt x="2244" y="1259"/>
                    <a:pt x="2317" y="1186"/>
                  </a:cubicBezTo>
                  <a:cubicBezTo>
                    <a:pt x="2354" y="1141"/>
                    <a:pt x="2436" y="1104"/>
                    <a:pt x="2509" y="1068"/>
                  </a:cubicBezTo>
                  <a:lnTo>
                    <a:pt x="2509" y="958"/>
                  </a:lnTo>
                  <a:cubicBezTo>
                    <a:pt x="2485" y="958"/>
                    <a:pt x="2460" y="938"/>
                    <a:pt x="2447" y="938"/>
                  </a:cubicBezTo>
                  <a:cubicBezTo>
                    <a:pt x="2440" y="938"/>
                    <a:pt x="2436" y="943"/>
                    <a:pt x="2436" y="958"/>
                  </a:cubicBezTo>
                  <a:cubicBezTo>
                    <a:pt x="2171" y="1141"/>
                    <a:pt x="1898" y="1296"/>
                    <a:pt x="1633" y="1451"/>
                  </a:cubicBezTo>
                  <a:lnTo>
                    <a:pt x="1670" y="1451"/>
                  </a:lnTo>
                  <a:cubicBezTo>
                    <a:pt x="1442" y="1597"/>
                    <a:pt x="1177" y="1716"/>
                    <a:pt x="949" y="1789"/>
                  </a:cubicBezTo>
                  <a:cubicBezTo>
                    <a:pt x="839" y="1789"/>
                    <a:pt x="721" y="1825"/>
                    <a:pt x="648" y="1825"/>
                  </a:cubicBezTo>
                  <a:cubicBezTo>
                    <a:pt x="575" y="1825"/>
                    <a:pt x="529" y="1825"/>
                    <a:pt x="493" y="1789"/>
                  </a:cubicBezTo>
                  <a:cubicBezTo>
                    <a:pt x="456" y="1789"/>
                    <a:pt x="383" y="1789"/>
                    <a:pt x="347" y="1752"/>
                  </a:cubicBezTo>
                  <a:cubicBezTo>
                    <a:pt x="347" y="1716"/>
                    <a:pt x="301" y="1716"/>
                    <a:pt x="265" y="1679"/>
                  </a:cubicBezTo>
                  <a:cubicBezTo>
                    <a:pt x="265" y="1679"/>
                    <a:pt x="228" y="1643"/>
                    <a:pt x="228" y="1597"/>
                  </a:cubicBezTo>
                  <a:lnTo>
                    <a:pt x="192" y="1597"/>
                  </a:lnTo>
                  <a:cubicBezTo>
                    <a:pt x="192" y="1561"/>
                    <a:pt x="155" y="1488"/>
                    <a:pt x="155" y="1451"/>
                  </a:cubicBezTo>
                  <a:cubicBezTo>
                    <a:pt x="119" y="1332"/>
                    <a:pt x="119" y="1223"/>
                    <a:pt x="119" y="1068"/>
                  </a:cubicBezTo>
                  <a:cubicBezTo>
                    <a:pt x="119" y="876"/>
                    <a:pt x="119" y="730"/>
                    <a:pt x="155" y="539"/>
                  </a:cubicBezTo>
                  <a:cubicBezTo>
                    <a:pt x="192" y="347"/>
                    <a:pt x="192" y="192"/>
                    <a:pt x="228" y="46"/>
                  </a:cubicBezTo>
                  <a:cubicBezTo>
                    <a:pt x="228" y="1"/>
                    <a:pt x="228" y="1"/>
                    <a:pt x="192" y="1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7" name="Google Shape;7077;p82"/>
            <p:cNvSpPr/>
            <p:nvPr/>
          </p:nvSpPr>
          <p:spPr>
            <a:xfrm>
              <a:off x="1596626" y="3609701"/>
              <a:ext cx="89043" cy="80757"/>
            </a:xfrm>
            <a:custGeom>
              <a:avLst/>
              <a:gdLst/>
              <a:ahLst/>
              <a:cxnLst/>
              <a:rect l="l" t="t" r="r" b="b"/>
              <a:pathLst>
                <a:path w="2848" h="2583" extrusionOk="0">
                  <a:moveTo>
                    <a:pt x="229" y="1"/>
                  </a:moveTo>
                  <a:cubicBezTo>
                    <a:pt x="229" y="1"/>
                    <a:pt x="192" y="1"/>
                    <a:pt x="192" y="37"/>
                  </a:cubicBezTo>
                  <a:cubicBezTo>
                    <a:pt x="147" y="229"/>
                    <a:pt x="110" y="457"/>
                    <a:pt x="74" y="685"/>
                  </a:cubicBezTo>
                  <a:cubicBezTo>
                    <a:pt x="37" y="986"/>
                    <a:pt x="1" y="1260"/>
                    <a:pt x="1" y="1561"/>
                  </a:cubicBezTo>
                  <a:lnTo>
                    <a:pt x="1" y="1981"/>
                  </a:lnTo>
                  <a:cubicBezTo>
                    <a:pt x="37" y="2054"/>
                    <a:pt x="37" y="2172"/>
                    <a:pt x="110" y="2282"/>
                  </a:cubicBezTo>
                  <a:cubicBezTo>
                    <a:pt x="110" y="2318"/>
                    <a:pt x="147" y="2355"/>
                    <a:pt x="147" y="2400"/>
                  </a:cubicBezTo>
                  <a:cubicBezTo>
                    <a:pt x="192" y="2437"/>
                    <a:pt x="229" y="2473"/>
                    <a:pt x="265" y="2510"/>
                  </a:cubicBezTo>
                  <a:cubicBezTo>
                    <a:pt x="338" y="2546"/>
                    <a:pt x="457" y="2583"/>
                    <a:pt x="530" y="2583"/>
                  </a:cubicBezTo>
                  <a:lnTo>
                    <a:pt x="794" y="2583"/>
                  </a:lnTo>
                  <a:cubicBezTo>
                    <a:pt x="913" y="2546"/>
                    <a:pt x="1023" y="2546"/>
                    <a:pt x="1141" y="2510"/>
                  </a:cubicBezTo>
                  <a:cubicBezTo>
                    <a:pt x="1369" y="2437"/>
                    <a:pt x="1561" y="2318"/>
                    <a:pt x="1789" y="2209"/>
                  </a:cubicBezTo>
                  <a:cubicBezTo>
                    <a:pt x="1971" y="2127"/>
                    <a:pt x="2199" y="2017"/>
                    <a:pt x="2391" y="1898"/>
                  </a:cubicBezTo>
                  <a:cubicBezTo>
                    <a:pt x="2473" y="1825"/>
                    <a:pt x="2583" y="1789"/>
                    <a:pt x="2655" y="1753"/>
                  </a:cubicBezTo>
                  <a:cubicBezTo>
                    <a:pt x="2701" y="1716"/>
                    <a:pt x="2774" y="1634"/>
                    <a:pt x="2847" y="1597"/>
                  </a:cubicBezTo>
                  <a:lnTo>
                    <a:pt x="2847" y="1561"/>
                  </a:lnTo>
                  <a:lnTo>
                    <a:pt x="2847" y="1524"/>
                  </a:lnTo>
                  <a:lnTo>
                    <a:pt x="2774" y="1524"/>
                  </a:lnTo>
                  <a:cubicBezTo>
                    <a:pt x="2583" y="1634"/>
                    <a:pt x="2391" y="1753"/>
                    <a:pt x="2199" y="1862"/>
                  </a:cubicBezTo>
                  <a:cubicBezTo>
                    <a:pt x="2017" y="1981"/>
                    <a:pt x="1825" y="2090"/>
                    <a:pt x="1634" y="2172"/>
                  </a:cubicBezTo>
                  <a:cubicBezTo>
                    <a:pt x="1406" y="2282"/>
                    <a:pt x="1214" y="2355"/>
                    <a:pt x="986" y="2437"/>
                  </a:cubicBezTo>
                  <a:cubicBezTo>
                    <a:pt x="877" y="2473"/>
                    <a:pt x="758" y="2473"/>
                    <a:pt x="603" y="2473"/>
                  </a:cubicBezTo>
                  <a:lnTo>
                    <a:pt x="457" y="2473"/>
                  </a:lnTo>
                  <a:cubicBezTo>
                    <a:pt x="420" y="2437"/>
                    <a:pt x="375" y="2437"/>
                    <a:pt x="338" y="2437"/>
                  </a:cubicBezTo>
                  <a:cubicBezTo>
                    <a:pt x="302" y="2400"/>
                    <a:pt x="265" y="2400"/>
                    <a:pt x="265" y="2355"/>
                  </a:cubicBezTo>
                  <a:cubicBezTo>
                    <a:pt x="229" y="2318"/>
                    <a:pt x="229" y="2318"/>
                    <a:pt x="192" y="2282"/>
                  </a:cubicBezTo>
                  <a:cubicBezTo>
                    <a:pt x="147" y="2209"/>
                    <a:pt x="147" y="2172"/>
                    <a:pt x="110" y="2090"/>
                  </a:cubicBezTo>
                  <a:cubicBezTo>
                    <a:pt x="74" y="1944"/>
                    <a:pt x="74" y="1753"/>
                    <a:pt x="74" y="1597"/>
                  </a:cubicBezTo>
                  <a:cubicBezTo>
                    <a:pt x="74" y="1333"/>
                    <a:pt x="110" y="1032"/>
                    <a:pt x="147" y="758"/>
                  </a:cubicBezTo>
                  <a:cubicBezTo>
                    <a:pt x="147" y="612"/>
                    <a:pt x="192" y="494"/>
                    <a:pt x="192" y="384"/>
                  </a:cubicBezTo>
                  <a:cubicBezTo>
                    <a:pt x="229" y="266"/>
                    <a:pt x="229" y="193"/>
                    <a:pt x="265" y="74"/>
                  </a:cubicBezTo>
                  <a:lnTo>
                    <a:pt x="265" y="37"/>
                  </a:lnTo>
                  <a:lnTo>
                    <a:pt x="265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8" name="Google Shape;7078;p82"/>
            <p:cNvSpPr/>
            <p:nvPr/>
          </p:nvSpPr>
          <p:spPr>
            <a:xfrm>
              <a:off x="1551291" y="3682176"/>
              <a:ext cx="92732" cy="73535"/>
            </a:xfrm>
            <a:custGeom>
              <a:avLst/>
              <a:gdLst/>
              <a:ahLst/>
              <a:cxnLst/>
              <a:rect l="l" t="t" r="r" b="b"/>
              <a:pathLst>
                <a:path w="2966" h="2352" extrusionOk="0">
                  <a:moveTo>
                    <a:pt x="119" y="0"/>
                  </a:moveTo>
                  <a:cubicBezTo>
                    <a:pt x="82" y="228"/>
                    <a:pt x="46" y="456"/>
                    <a:pt x="46" y="684"/>
                  </a:cubicBezTo>
                  <a:cubicBezTo>
                    <a:pt x="46" y="949"/>
                    <a:pt x="0" y="1223"/>
                    <a:pt x="46" y="1487"/>
                  </a:cubicBezTo>
                  <a:cubicBezTo>
                    <a:pt x="82" y="1633"/>
                    <a:pt x="82" y="1752"/>
                    <a:pt x="119" y="1861"/>
                  </a:cubicBezTo>
                  <a:cubicBezTo>
                    <a:pt x="155" y="1980"/>
                    <a:pt x="228" y="2053"/>
                    <a:pt x="274" y="2135"/>
                  </a:cubicBezTo>
                  <a:cubicBezTo>
                    <a:pt x="347" y="2208"/>
                    <a:pt x="420" y="2281"/>
                    <a:pt x="539" y="2317"/>
                  </a:cubicBezTo>
                  <a:lnTo>
                    <a:pt x="684" y="2317"/>
                  </a:lnTo>
                  <a:cubicBezTo>
                    <a:pt x="726" y="2340"/>
                    <a:pt x="764" y="2351"/>
                    <a:pt x="797" y="2351"/>
                  </a:cubicBezTo>
                  <a:cubicBezTo>
                    <a:pt x="830" y="2351"/>
                    <a:pt x="858" y="2340"/>
                    <a:pt x="876" y="2317"/>
                  </a:cubicBezTo>
                  <a:cubicBezTo>
                    <a:pt x="995" y="2317"/>
                    <a:pt x="1068" y="2281"/>
                    <a:pt x="1141" y="2281"/>
                  </a:cubicBezTo>
                  <a:cubicBezTo>
                    <a:pt x="1259" y="2244"/>
                    <a:pt x="1332" y="2208"/>
                    <a:pt x="1414" y="2135"/>
                  </a:cubicBezTo>
                  <a:cubicBezTo>
                    <a:pt x="1642" y="2053"/>
                    <a:pt x="1788" y="1943"/>
                    <a:pt x="1980" y="1788"/>
                  </a:cubicBezTo>
                  <a:cubicBezTo>
                    <a:pt x="2171" y="1679"/>
                    <a:pt x="2327" y="1524"/>
                    <a:pt x="2509" y="1405"/>
                  </a:cubicBezTo>
                  <a:cubicBezTo>
                    <a:pt x="2591" y="1332"/>
                    <a:pt x="2664" y="1296"/>
                    <a:pt x="2737" y="1223"/>
                  </a:cubicBezTo>
                  <a:cubicBezTo>
                    <a:pt x="2819" y="1177"/>
                    <a:pt x="2892" y="1104"/>
                    <a:pt x="2965" y="1067"/>
                  </a:cubicBezTo>
                  <a:lnTo>
                    <a:pt x="2965" y="1031"/>
                  </a:lnTo>
                  <a:lnTo>
                    <a:pt x="2929" y="994"/>
                  </a:lnTo>
                  <a:lnTo>
                    <a:pt x="2892" y="994"/>
                  </a:lnTo>
                  <a:cubicBezTo>
                    <a:pt x="2819" y="1067"/>
                    <a:pt x="2701" y="1140"/>
                    <a:pt x="2628" y="1223"/>
                  </a:cubicBezTo>
                  <a:cubicBezTo>
                    <a:pt x="2473" y="1296"/>
                    <a:pt x="2400" y="1369"/>
                    <a:pt x="2281" y="1487"/>
                  </a:cubicBezTo>
                  <a:cubicBezTo>
                    <a:pt x="2016" y="1679"/>
                    <a:pt x="1752" y="1861"/>
                    <a:pt x="1487" y="2016"/>
                  </a:cubicBezTo>
                  <a:lnTo>
                    <a:pt x="1524" y="2016"/>
                  </a:lnTo>
                  <a:cubicBezTo>
                    <a:pt x="1332" y="2089"/>
                    <a:pt x="1186" y="2171"/>
                    <a:pt x="1031" y="2208"/>
                  </a:cubicBezTo>
                  <a:cubicBezTo>
                    <a:pt x="913" y="2244"/>
                    <a:pt x="840" y="2244"/>
                    <a:pt x="767" y="2244"/>
                  </a:cubicBezTo>
                  <a:lnTo>
                    <a:pt x="575" y="2244"/>
                  </a:lnTo>
                  <a:cubicBezTo>
                    <a:pt x="539" y="2208"/>
                    <a:pt x="502" y="2208"/>
                    <a:pt x="456" y="2208"/>
                  </a:cubicBezTo>
                  <a:cubicBezTo>
                    <a:pt x="420" y="2171"/>
                    <a:pt x="383" y="2135"/>
                    <a:pt x="383" y="2089"/>
                  </a:cubicBezTo>
                  <a:lnTo>
                    <a:pt x="383" y="2135"/>
                  </a:lnTo>
                  <a:cubicBezTo>
                    <a:pt x="347" y="2089"/>
                    <a:pt x="310" y="2016"/>
                    <a:pt x="274" y="1980"/>
                  </a:cubicBezTo>
                  <a:cubicBezTo>
                    <a:pt x="228" y="1907"/>
                    <a:pt x="192" y="1825"/>
                    <a:pt x="192" y="1752"/>
                  </a:cubicBezTo>
                  <a:cubicBezTo>
                    <a:pt x="119" y="1524"/>
                    <a:pt x="119" y="1296"/>
                    <a:pt x="119" y="1067"/>
                  </a:cubicBezTo>
                  <a:lnTo>
                    <a:pt x="119" y="493"/>
                  </a:lnTo>
                  <a:cubicBezTo>
                    <a:pt x="155" y="347"/>
                    <a:pt x="155" y="192"/>
                    <a:pt x="192" y="37"/>
                  </a:cubicBezTo>
                  <a:cubicBezTo>
                    <a:pt x="192" y="0"/>
                    <a:pt x="155" y="0"/>
                    <a:pt x="155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9" name="Google Shape;7079;p82"/>
            <p:cNvSpPr/>
            <p:nvPr/>
          </p:nvSpPr>
          <p:spPr>
            <a:xfrm>
              <a:off x="1522776" y="3770314"/>
              <a:ext cx="69033" cy="50774"/>
            </a:xfrm>
            <a:custGeom>
              <a:avLst/>
              <a:gdLst/>
              <a:ahLst/>
              <a:cxnLst/>
              <a:rect l="l" t="t" r="r" b="b"/>
              <a:pathLst>
                <a:path w="2208" h="1624" extrusionOk="0">
                  <a:moveTo>
                    <a:pt x="0" y="0"/>
                  </a:moveTo>
                  <a:lnTo>
                    <a:pt x="0" y="36"/>
                  </a:lnTo>
                  <a:lnTo>
                    <a:pt x="0" y="338"/>
                  </a:lnTo>
                  <a:cubicBezTo>
                    <a:pt x="0" y="456"/>
                    <a:pt x="0" y="602"/>
                    <a:pt x="46" y="721"/>
                  </a:cubicBezTo>
                  <a:cubicBezTo>
                    <a:pt x="46" y="867"/>
                    <a:pt x="46" y="985"/>
                    <a:pt x="82" y="1140"/>
                  </a:cubicBezTo>
                  <a:cubicBezTo>
                    <a:pt x="119" y="1250"/>
                    <a:pt x="155" y="1368"/>
                    <a:pt x="228" y="1441"/>
                  </a:cubicBezTo>
                  <a:cubicBezTo>
                    <a:pt x="228" y="1478"/>
                    <a:pt x="274" y="1514"/>
                    <a:pt x="310" y="1551"/>
                  </a:cubicBezTo>
                  <a:cubicBezTo>
                    <a:pt x="347" y="1551"/>
                    <a:pt x="347" y="1551"/>
                    <a:pt x="383" y="1596"/>
                  </a:cubicBezTo>
                  <a:lnTo>
                    <a:pt x="456" y="1596"/>
                  </a:lnTo>
                  <a:cubicBezTo>
                    <a:pt x="479" y="1615"/>
                    <a:pt x="499" y="1624"/>
                    <a:pt x="519" y="1624"/>
                  </a:cubicBezTo>
                  <a:cubicBezTo>
                    <a:pt x="538" y="1624"/>
                    <a:pt x="557" y="1615"/>
                    <a:pt x="575" y="1596"/>
                  </a:cubicBezTo>
                  <a:cubicBezTo>
                    <a:pt x="648" y="1596"/>
                    <a:pt x="684" y="1596"/>
                    <a:pt x="766" y="1551"/>
                  </a:cubicBezTo>
                  <a:cubicBezTo>
                    <a:pt x="803" y="1551"/>
                    <a:pt x="876" y="1514"/>
                    <a:pt x="912" y="1478"/>
                  </a:cubicBezTo>
                  <a:cubicBezTo>
                    <a:pt x="994" y="1478"/>
                    <a:pt x="1031" y="1441"/>
                    <a:pt x="1104" y="1405"/>
                  </a:cubicBezTo>
                  <a:cubicBezTo>
                    <a:pt x="1222" y="1323"/>
                    <a:pt x="1332" y="1213"/>
                    <a:pt x="1451" y="1140"/>
                  </a:cubicBezTo>
                  <a:cubicBezTo>
                    <a:pt x="1596" y="1022"/>
                    <a:pt x="1715" y="912"/>
                    <a:pt x="1870" y="794"/>
                  </a:cubicBezTo>
                  <a:cubicBezTo>
                    <a:pt x="1907" y="757"/>
                    <a:pt x="1980" y="684"/>
                    <a:pt x="2016" y="639"/>
                  </a:cubicBezTo>
                  <a:cubicBezTo>
                    <a:pt x="2098" y="602"/>
                    <a:pt x="2135" y="566"/>
                    <a:pt x="2171" y="529"/>
                  </a:cubicBezTo>
                  <a:cubicBezTo>
                    <a:pt x="2208" y="529"/>
                    <a:pt x="2208" y="493"/>
                    <a:pt x="2208" y="456"/>
                  </a:cubicBezTo>
                  <a:lnTo>
                    <a:pt x="2098" y="456"/>
                  </a:lnTo>
                  <a:cubicBezTo>
                    <a:pt x="2016" y="493"/>
                    <a:pt x="1943" y="566"/>
                    <a:pt x="1870" y="602"/>
                  </a:cubicBezTo>
                  <a:cubicBezTo>
                    <a:pt x="1788" y="721"/>
                    <a:pt x="1679" y="794"/>
                    <a:pt x="1596" y="867"/>
                  </a:cubicBezTo>
                  <a:cubicBezTo>
                    <a:pt x="1368" y="1058"/>
                    <a:pt x="1140" y="1250"/>
                    <a:pt x="912" y="1368"/>
                  </a:cubicBezTo>
                  <a:cubicBezTo>
                    <a:pt x="839" y="1441"/>
                    <a:pt x="730" y="1478"/>
                    <a:pt x="648" y="1478"/>
                  </a:cubicBezTo>
                  <a:cubicBezTo>
                    <a:pt x="611" y="1514"/>
                    <a:pt x="575" y="1514"/>
                    <a:pt x="538" y="1514"/>
                  </a:cubicBezTo>
                  <a:lnTo>
                    <a:pt x="456" y="1514"/>
                  </a:lnTo>
                  <a:cubicBezTo>
                    <a:pt x="420" y="1478"/>
                    <a:pt x="420" y="1478"/>
                    <a:pt x="383" y="1478"/>
                  </a:cubicBezTo>
                  <a:lnTo>
                    <a:pt x="347" y="1441"/>
                  </a:lnTo>
                  <a:cubicBezTo>
                    <a:pt x="310" y="1405"/>
                    <a:pt x="274" y="1368"/>
                    <a:pt x="274" y="1323"/>
                  </a:cubicBezTo>
                  <a:cubicBezTo>
                    <a:pt x="228" y="1250"/>
                    <a:pt x="192" y="1177"/>
                    <a:pt x="155" y="1095"/>
                  </a:cubicBezTo>
                  <a:cubicBezTo>
                    <a:pt x="119" y="912"/>
                    <a:pt x="82" y="721"/>
                    <a:pt x="82" y="493"/>
                  </a:cubicBezTo>
                  <a:lnTo>
                    <a:pt x="82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0" name="Google Shape;7080;p82"/>
            <p:cNvSpPr/>
            <p:nvPr/>
          </p:nvSpPr>
          <p:spPr>
            <a:xfrm>
              <a:off x="1770059" y="3730950"/>
              <a:ext cx="32265" cy="27388"/>
            </a:xfrm>
            <a:custGeom>
              <a:avLst/>
              <a:gdLst/>
              <a:ahLst/>
              <a:cxnLst/>
              <a:rect l="l" t="t" r="r" b="b"/>
              <a:pathLst>
                <a:path w="1032" h="876" extrusionOk="0">
                  <a:moveTo>
                    <a:pt x="347" y="0"/>
                  </a:moveTo>
                  <a:lnTo>
                    <a:pt x="301" y="37"/>
                  </a:lnTo>
                  <a:cubicBezTo>
                    <a:pt x="265" y="119"/>
                    <a:pt x="192" y="192"/>
                    <a:pt x="119" y="301"/>
                  </a:cubicBezTo>
                  <a:cubicBezTo>
                    <a:pt x="73" y="347"/>
                    <a:pt x="37" y="420"/>
                    <a:pt x="37" y="493"/>
                  </a:cubicBezTo>
                  <a:cubicBezTo>
                    <a:pt x="0" y="529"/>
                    <a:pt x="0" y="611"/>
                    <a:pt x="0" y="648"/>
                  </a:cubicBezTo>
                  <a:cubicBezTo>
                    <a:pt x="0" y="684"/>
                    <a:pt x="0" y="684"/>
                    <a:pt x="37" y="721"/>
                  </a:cubicBezTo>
                  <a:lnTo>
                    <a:pt x="37" y="757"/>
                  </a:lnTo>
                  <a:lnTo>
                    <a:pt x="73" y="757"/>
                  </a:lnTo>
                  <a:cubicBezTo>
                    <a:pt x="73" y="803"/>
                    <a:pt x="119" y="803"/>
                    <a:pt x="119" y="803"/>
                  </a:cubicBezTo>
                  <a:cubicBezTo>
                    <a:pt x="155" y="839"/>
                    <a:pt x="192" y="839"/>
                    <a:pt x="192" y="839"/>
                  </a:cubicBezTo>
                  <a:cubicBezTo>
                    <a:pt x="265" y="876"/>
                    <a:pt x="347" y="876"/>
                    <a:pt x="420" y="876"/>
                  </a:cubicBezTo>
                  <a:lnTo>
                    <a:pt x="685" y="876"/>
                  </a:lnTo>
                  <a:cubicBezTo>
                    <a:pt x="758" y="839"/>
                    <a:pt x="876" y="839"/>
                    <a:pt x="986" y="803"/>
                  </a:cubicBezTo>
                  <a:cubicBezTo>
                    <a:pt x="1031" y="803"/>
                    <a:pt x="1031" y="803"/>
                    <a:pt x="1031" y="757"/>
                  </a:cubicBezTo>
                  <a:cubicBezTo>
                    <a:pt x="1031" y="731"/>
                    <a:pt x="1008" y="706"/>
                    <a:pt x="995" y="706"/>
                  </a:cubicBezTo>
                  <a:cubicBezTo>
                    <a:pt x="990" y="706"/>
                    <a:pt x="986" y="710"/>
                    <a:pt x="986" y="721"/>
                  </a:cubicBezTo>
                  <a:cubicBezTo>
                    <a:pt x="803" y="721"/>
                    <a:pt x="612" y="757"/>
                    <a:pt x="420" y="757"/>
                  </a:cubicBezTo>
                  <a:cubicBezTo>
                    <a:pt x="347" y="757"/>
                    <a:pt x="301" y="757"/>
                    <a:pt x="228" y="721"/>
                  </a:cubicBezTo>
                  <a:lnTo>
                    <a:pt x="155" y="721"/>
                  </a:lnTo>
                  <a:lnTo>
                    <a:pt x="119" y="684"/>
                  </a:lnTo>
                  <a:lnTo>
                    <a:pt x="73" y="648"/>
                  </a:lnTo>
                  <a:lnTo>
                    <a:pt x="73" y="611"/>
                  </a:lnTo>
                  <a:cubicBezTo>
                    <a:pt x="73" y="575"/>
                    <a:pt x="73" y="575"/>
                    <a:pt x="119" y="529"/>
                  </a:cubicBezTo>
                  <a:cubicBezTo>
                    <a:pt x="119" y="493"/>
                    <a:pt x="155" y="420"/>
                    <a:pt x="192" y="383"/>
                  </a:cubicBezTo>
                  <a:cubicBezTo>
                    <a:pt x="228" y="265"/>
                    <a:pt x="301" y="155"/>
                    <a:pt x="384" y="73"/>
                  </a:cubicBezTo>
                  <a:lnTo>
                    <a:pt x="384" y="37"/>
                  </a:lnTo>
                  <a:lnTo>
                    <a:pt x="347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1" name="Google Shape;7081;p82"/>
            <p:cNvSpPr/>
            <p:nvPr/>
          </p:nvSpPr>
          <p:spPr>
            <a:xfrm>
              <a:off x="1723848" y="3740362"/>
              <a:ext cx="51087" cy="42802"/>
            </a:xfrm>
            <a:custGeom>
              <a:avLst/>
              <a:gdLst/>
              <a:ahLst/>
              <a:cxnLst/>
              <a:rect l="l" t="t" r="r" b="b"/>
              <a:pathLst>
                <a:path w="1634" h="1369" extrusionOk="0">
                  <a:moveTo>
                    <a:pt x="457" y="0"/>
                  </a:moveTo>
                  <a:cubicBezTo>
                    <a:pt x="457" y="0"/>
                    <a:pt x="411" y="0"/>
                    <a:pt x="411" y="46"/>
                  </a:cubicBezTo>
                  <a:cubicBezTo>
                    <a:pt x="411" y="82"/>
                    <a:pt x="375" y="119"/>
                    <a:pt x="375" y="155"/>
                  </a:cubicBezTo>
                  <a:cubicBezTo>
                    <a:pt x="338" y="192"/>
                    <a:pt x="302" y="274"/>
                    <a:pt x="265" y="310"/>
                  </a:cubicBezTo>
                  <a:cubicBezTo>
                    <a:pt x="229" y="456"/>
                    <a:pt x="146" y="575"/>
                    <a:pt x="110" y="684"/>
                  </a:cubicBezTo>
                  <a:cubicBezTo>
                    <a:pt x="73" y="766"/>
                    <a:pt x="37" y="839"/>
                    <a:pt x="37" y="876"/>
                  </a:cubicBezTo>
                  <a:cubicBezTo>
                    <a:pt x="1" y="958"/>
                    <a:pt x="1" y="994"/>
                    <a:pt x="1" y="1067"/>
                  </a:cubicBezTo>
                  <a:cubicBezTo>
                    <a:pt x="1" y="1104"/>
                    <a:pt x="1" y="1140"/>
                    <a:pt x="37" y="1186"/>
                  </a:cubicBezTo>
                  <a:cubicBezTo>
                    <a:pt x="37" y="1223"/>
                    <a:pt x="73" y="1259"/>
                    <a:pt x="110" y="1296"/>
                  </a:cubicBezTo>
                  <a:cubicBezTo>
                    <a:pt x="146" y="1296"/>
                    <a:pt x="229" y="1332"/>
                    <a:pt x="265" y="1332"/>
                  </a:cubicBezTo>
                  <a:cubicBezTo>
                    <a:pt x="302" y="1369"/>
                    <a:pt x="375" y="1369"/>
                    <a:pt x="457" y="1369"/>
                  </a:cubicBezTo>
                  <a:lnTo>
                    <a:pt x="639" y="1369"/>
                  </a:lnTo>
                  <a:cubicBezTo>
                    <a:pt x="721" y="1369"/>
                    <a:pt x="794" y="1369"/>
                    <a:pt x="831" y="1332"/>
                  </a:cubicBezTo>
                  <a:cubicBezTo>
                    <a:pt x="986" y="1332"/>
                    <a:pt x="1141" y="1296"/>
                    <a:pt x="1250" y="1259"/>
                  </a:cubicBezTo>
                  <a:cubicBezTo>
                    <a:pt x="1323" y="1259"/>
                    <a:pt x="1369" y="1259"/>
                    <a:pt x="1442" y="1223"/>
                  </a:cubicBezTo>
                  <a:lnTo>
                    <a:pt x="1515" y="1223"/>
                  </a:lnTo>
                  <a:cubicBezTo>
                    <a:pt x="1515" y="1223"/>
                    <a:pt x="1551" y="1223"/>
                    <a:pt x="1597" y="1186"/>
                  </a:cubicBezTo>
                  <a:cubicBezTo>
                    <a:pt x="1633" y="1186"/>
                    <a:pt x="1633" y="1186"/>
                    <a:pt x="1633" y="1140"/>
                  </a:cubicBezTo>
                  <a:cubicBezTo>
                    <a:pt x="1633" y="1104"/>
                    <a:pt x="1597" y="1104"/>
                    <a:pt x="1597" y="1104"/>
                  </a:cubicBezTo>
                  <a:cubicBezTo>
                    <a:pt x="1515" y="1104"/>
                    <a:pt x="1442" y="1104"/>
                    <a:pt x="1405" y="1140"/>
                  </a:cubicBezTo>
                  <a:cubicBezTo>
                    <a:pt x="1287" y="1140"/>
                    <a:pt x="1214" y="1186"/>
                    <a:pt x="1141" y="1186"/>
                  </a:cubicBezTo>
                  <a:cubicBezTo>
                    <a:pt x="913" y="1223"/>
                    <a:pt x="721" y="1259"/>
                    <a:pt x="530" y="1259"/>
                  </a:cubicBezTo>
                  <a:cubicBezTo>
                    <a:pt x="457" y="1259"/>
                    <a:pt x="375" y="1259"/>
                    <a:pt x="302" y="1223"/>
                  </a:cubicBezTo>
                  <a:lnTo>
                    <a:pt x="183" y="1223"/>
                  </a:lnTo>
                  <a:cubicBezTo>
                    <a:pt x="183" y="1186"/>
                    <a:pt x="146" y="1186"/>
                    <a:pt x="146" y="1186"/>
                  </a:cubicBezTo>
                  <a:lnTo>
                    <a:pt x="110" y="1140"/>
                  </a:lnTo>
                  <a:lnTo>
                    <a:pt x="110" y="1104"/>
                  </a:lnTo>
                  <a:lnTo>
                    <a:pt x="110" y="1031"/>
                  </a:lnTo>
                  <a:lnTo>
                    <a:pt x="110" y="912"/>
                  </a:lnTo>
                  <a:lnTo>
                    <a:pt x="110" y="876"/>
                  </a:lnTo>
                  <a:cubicBezTo>
                    <a:pt x="146" y="730"/>
                    <a:pt x="229" y="575"/>
                    <a:pt x="302" y="420"/>
                  </a:cubicBezTo>
                  <a:cubicBezTo>
                    <a:pt x="338" y="347"/>
                    <a:pt x="375" y="310"/>
                    <a:pt x="411" y="228"/>
                  </a:cubicBezTo>
                  <a:cubicBezTo>
                    <a:pt x="457" y="155"/>
                    <a:pt x="457" y="119"/>
                    <a:pt x="493" y="82"/>
                  </a:cubicBezTo>
                  <a:cubicBezTo>
                    <a:pt x="493" y="46"/>
                    <a:pt x="493" y="0"/>
                    <a:pt x="457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2" name="Google Shape;7082;p82"/>
            <p:cNvSpPr/>
            <p:nvPr/>
          </p:nvSpPr>
          <p:spPr>
            <a:xfrm>
              <a:off x="1677355" y="3761747"/>
              <a:ext cx="60779" cy="48805"/>
            </a:xfrm>
            <a:custGeom>
              <a:avLst/>
              <a:gdLst/>
              <a:ahLst/>
              <a:cxnLst/>
              <a:rect l="l" t="t" r="r" b="b"/>
              <a:pathLst>
                <a:path w="1944" h="1561" extrusionOk="0">
                  <a:moveTo>
                    <a:pt x="575" y="0"/>
                  </a:moveTo>
                  <a:lnTo>
                    <a:pt x="575" y="46"/>
                  </a:lnTo>
                  <a:cubicBezTo>
                    <a:pt x="493" y="155"/>
                    <a:pt x="420" y="274"/>
                    <a:pt x="347" y="383"/>
                  </a:cubicBezTo>
                  <a:cubicBezTo>
                    <a:pt x="229" y="502"/>
                    <a:pt x="156" y="648"/>
                    <a:pt x="119" y="767"/>
                  </a:cubicBezTo>
                  <a:cubicBezTo>
                    <a:pt x="73" y="840"/>
                    <a:pt x="37" y="913"/>
                    <a:pt x="37" y="958"/>
                  </a:cubicBezTo>
                  <a:cubicBezTo>
                    <a:pt x="37" y="995"/>
                    <a:pt x="37" y="1031"/>
                    <a:pt x="1" y="1068"/>
                  </a:cubicBezTo>
                  <a:lnTo>
                    <a:pt x="1" y="1141"/>
                  </a:lnTo>
                  <a:cubicBezTo>
                    <a:pt x="1" y="1223"/>
                    <a:pt x="37" y="1259"/>
                    <a:pt x="73" y="1332"/>
                  </a:cubicBezTo>
                  <a:cubicBezTo>
                    <a:pt x="73" y="1369"/>
                    <a:pt x="119" y="1414"/>
                    <a:pt x="156" y="1451"/>
                  </a:cubicBezTo>
                  <a:cubicBezTo>
                    <a:pt x="192" y="1487"/>
                    <a:pt x="229" y="1487"/>
                    <a:pt x="229" y="1487"/>
                  </a:cubicBezTo>
                  <a:cubicBezTo>
                    <a:pt x="265" y="1524"/>
                    <a:pt x="265" y="1524"/>
                    <a:pt x="302" y="1524"/>
                  </a:cubicBezTo>
                  <a:cubicBezTo>
                    <a:pt x="384" y="1560"/>
                    <a:pt x="420" y="1560"/>
                    <a:pt x="493" y="1560"/>
                  </a:cubicBezTo>
                  <a:lnTo>
                    <a:pt x="913" y="1560"/>
                  </a:lnTo>
                  <a:cubicBezTo>
                    <a:pt x="1068" y="1524"/>
                    <a:pt x="1214" y="1487"/>
                    <a:pt x="1369" y="1451"/>
                  </a:cubicBezTo>
                  <a:cubicBezTo>
                    <a:pt x="1488" y="1451"/>
                    <a:pt x="1633" y="1414"/>
                    <a:pt x="1752" y="1369"/>
                  </a:cubicBezTo>
                  <a:cubicBezTo>
                    <a:pt x="1789" y="1332"/>
                    <a:pt x="1825" y="1332"/>
                    <a:pt x="1862" y="1332"/>
                  </a:cubicBezTo>
                  <a:cubicBezTo>
                    <a:pt x="1862" y="1332"/>
                    <a:pt x="1898" y="1332"/>
                    <a:pt x="1898" y="1296"/>
                  </a:cubicBezTo>
                  <a:lnTo>
                    <a:pt x="1944" y="1296"/>
                  </a:lnTo>
                  <a:lnTo>
                    <a:pt x="1944" y="1259"/>
                  </a:lnTo>
                  <a:cubicBezTo>
                    <a:pt x="1944" y="1259"/>
                    <a:pt x="1944" y="1223"/>
                    <a:pt x="1898" y="1223"/>
                  </a:cubicBezTo>
                  <a:cubicBezTo>
                    <a:pt x="1825" y="1259"/>
                    <a:pt x="1752" y="1259"/>
                    <a:pt x="1633" y="1296"/>
                  </a:cubicBezTo>
                  <a:cubicBezTo>
                    <a:pt x="1560" y="1296"/>
                    <a:pt x="1442" y="1332"/>
                    <a:pt x="1332" y="1369"/>
                  </a:cubicBezTo>
                  <a:cubicBezTo>
                    <a:pt x="1214" y="1414"/>
                    <a:pt x="1104" y="1414"/>
                    <a:pt x="949" y="1451"/>
                  </a:cubicBezTo>
                  <a:cubicBezTo>
                    <a:pt x="842" y="1451"/>
                    <a:pt x="725" y="1486"/>
                    <a:pt x="617" y="1487"/>
                  </a:cubicBezTo>
                  <a:lnTo>
                    <a:pt x="617" y="1487"/>
                  </a:lnTo>
                  <a:cubicBezTo>
                    <a:pt x="516" y="1487"/>
                    <a:pt x="450" y="1484"/>
                    <a:pt x="384" y="1451"/>
                  </a:cubicBezTo>
                  <a:cubicBezTo>
                    <a:pt x="347" y="1451"/>
                    <a:pt x="302" y="1414"/>
                    <a:pt x="265" y="1414"/>
                  </a:cubicBezTo>
                  <a:cubicBezTo>
                    <a:pt x="229" y="1369"/>
                    <a:pt x="229" y="1369"/>
                    <a:pt x="192" y="1332"/>
                  </a:cubicBezTo>
                  <a:cubicBezTo>
                    <a:pt x="156" y="1332"/>
                    <a:pt x="156" y="1296"/>
                    <a:pt x="156" y="1296"/>
                  </a:cubicBezTo>
                  <a:cubicBezTo>
                    <a:pt x="119" y="1259"/>
                    <a:pt x="119" y="1259"/>
                    <a:pt x="119" y="1223"/>
                  </a:cubicBezTo>
                  <a:lnTo>
                    <a:pt x="119" y="1104"/>
                  </a:lnTo>
                  <a:lnTo>
                    <a:pt x="119" y="958"/>
                  </a:lnTo>
                  <a:cubicBezTo>
                    <a:pt x="156" y="840"/>
                    <a:pt x="229" y="730"/>
                    <a:pt x="265" y="575"/>
                  </a:cubicBezTo>
                  <a:cubicBezTo>
                    <a:pt x="347" y="502"/>
                    <a:pt x="384" y="383"/>
                    <a:pt x="457" y="310"/>
                  </a:cubicBezTo>
                  <a:cubicBezTo>
                    <a:pt x="493" y="228"/>
                    <a:pt x="575" y="155"/>
                    <a:pt x="612" y="82"/>
                  </a:cubicBezTo>
                  <a:lnTo>
                    <a:pt x="612" y="46"/>
                  </a:lnTo>
                  <a:lnTo>
                    <a:pt x="575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3" name="Google Shape;7083;p82"/>
            <p:cNvSpPr/>
            <p:nvPr/>
          </p:nvSpPr>
          <p:spPr>
            <a:xfrm>
              <a:off x="1631144" y="3797391"/>
              <a:ext cx="53369" cy="49961"/>
            </a:xfrm>
            <a:custGeom>
              <a:avLst/>
              <a:gdLst/>
              <a:ahLst/>
              <a:cxnLst/>
              <a:rect l="l" t="t" r="r" b="b"/>
              <a:pathLst>
                <a:path w="1707" h="1598" extrusionOk="0">
                  <a:moveTo>
                    <a:pt x="493" y="1"/>
                  </a:moveTo>
                  <a:lnTo>
                    <a:pt x="493" y="46"/>
                  </a:lnTo>
                  <a:cubicBezTo>
                    <a:pt x="457" y="83"/>
                    <a:pt x="457" y="119"/>
                    <a:pt x="411" y="156"/>
                  </a:cubicBezTo>
                  <a:cubicBezTo>
                    <a:pt x="411" y="192"/>
                    <a:pt x="375" y="229"/>
                    <a:pt x="375" y="311"/>
                  </a:cubicBezTo>
                  <a:cubicBezTo>
                    <a:pt x="302" y="420"/>
                    <a:pt x="265" y="539"/>
                    <a:pt x="183" y="648"/>
                  </a:cubicBezTo>
                  <a:cubicBezTo>
                    <a:pt x="147" y="803"/>
                    <a:pt x="74" y="913"/>
                    <a:pt x="37" y="1068"/>
                  </a:cubicBezTo>
                  <a:cubicBezTo>
                    <a:pt x="37" y="1141"/>
                    <a:pt x="1" y="1260"/>
                    <a:pt x="1" y="1369"/>
                  </a:cubicBezTo>
                  <a:cubicBezTo>
                    <a:pt x="1" y="1369"/>
                    <a:pt x="1" y="1415"/>
                    <a:pt x="37" y="1415"/>
                  </a:cubicBezTo>
                  <a:lnTo>
                    <a:pt x="37" y="1451"/>
                  </a:lnTo>
                  <a:cubicBezTo>
                    <a:pt x="37" y="1488"/>
                    <a:pt x="74" y="1488"/>
                    <a:pt x="74" y="1488"/>
                  </a:cubicBezTo>
                  <a:cubicBezTo>
                    <a:pt x="110" y="1524"/>
                    <a:pt x="110" y="1524"/>
                    <a:pt x="147" y="1524"/>
                  </a:cubicBezTo>
                  <a:cubicBezTo>
                    <a:pt x="183" y="1561"/>
                    <a:pt x="229" y="1561"/>
                    <a:pt x="265" y="1561"/>
                  </a:cubicBezTo>
                  <a:cubicBezTo>
                    <a:pt x="302" y="1597"/>
                    <a:pt x="375" y="1597"/>
                    <a:pt x="411" y="1597"/>
                  </a:cubicBezTo>
                  <a:cubicBezTo>
                    <a:pt x="493" y="1561"/>
                    <a:pt x="530" y="1561"/>
                    <a:pt x="603" y="1561"/>
                  </a:cubicBezTo>
                  <a:cubicBezTo>
                    <a:pt x="685" y="1561"/>
                    <a:pt x="758" y="1524"/>
                    <a:pt x="794" y="1524"/>
                  </a:cubicBezTo>
                  <a:cubicBezTo>
                    <a:pt x="949" y="1488"/>
                    <a:pt x="1095" y="1415"/>
                    <a:pt x="1214" y="1369"/>
                  </a:cubicBezTo>
                  <a:cubicBezTo>
                    <a:pt x="1323" y="1333"/>
                    <a:pt x="1406" y="1296"/>
                    <a:pt x="1479" y="1260"/>
                  </a:cubicBezTo>
                  <a:cubicBezTo>
                    <a:pt x="1551" y="1260"/>
                    <a:pt x="1634" y="1223"/>
                    <a:pt x="1670" y="1187"/>
                  </a:cubicBezTo>
                  <a:cubicBezTo>
                    <a:pt x="1707" y="1187"/>
                    <a:pt x="1707" y="1141"/>
                    <a:pt x="1707" y="1141"/>
                  </a:cubicBezTo>
                  <a:cubicBezTo>
                    <a:pt x="1707" y="1104"/>
                    <a:pt x="1670" y="1104"/>
                    <a:pt x="1634" y="1104"/>
                  </a:cubicBezTo>
                  <a:cubicBezTo>
                    <a:pt x="1515" y="1141"/>
                    <a:pt x="1406" y="1223"/>
                    <a:pt x="1287" y="1260"/>
                  </a:cubicBezTo>
                  <a:cubicBezTo>
                    <a:pt x="1095" y="1333"/>
                    <a:pt x="949" y="1369"/>
                    <a:pt x="758" y="1415"/>
                  </a:cubicBezTo>
                  <a:cubicBezTo>
                    <a:pt x="639" y="1451"/>
                    <a:pt x="493" y="1488"/>
                    <a:pt x="338" y="1488"/>
                  </a:cubicBezTo>
                  <a:lnTo>
                    <a:pt x="229" y="1488"/>
                  </a:lnTo>
                  <a:cubicBezTo>
                    <a:pt x="183" y="1488"/>
                    <a:pt x="183" y="1451"/>
                    <a:pt x="183" y="1451"/>
                  </a:cubicBezTo>
                  <a:cubicBezTo>
                    <a:pt x="147" y="1451"/>
                    <a:pt x="147" y="1451"/>
                    <a:pt x="110" y="1415"/>
                  </a:cubicBezTo>
                  <a:lnTo>
                    <a:pt x="110" y="1369"/>
                  </a:lnTo>
                  <a:cubicBezTo>
                    <a:pt x="74" y="1333"/>
                    <a:pt x="74" y="1333"/>
                    <a:pt x="74" y="1296"/>
                  </a:cubicBezTo>
                  <a:cubicBezTo>
                    <a:pt x="74" y="1223"/>
                    <a:pt x="110" y="1187"/>
                    <a:pt x="110" y="1104"/>
                  </a:cubicBezTo>
                  <a:cubicBezTo>
                    <a:pt x="183" y="913"/>
                    <a:pt x="265" y="730"/>
                    <a:pt x="338" y="539"/>
                  </a:cubicBezTo>
                  <a:cubicBezTo>
                    <a:pt x="375" y="420"/>
                    <a:pt x="411" y="347"/>
                    <a:pt x="457" y="274"/>
                  </a:cubicBezTo>
                  <a:cubicBezTo>
                    <a:pt x="493" y="192"/>
                    <a:pt x="530" y="119"/>
                    <a:pt x="530" y="83"/>
                  </a:cubicBezTo>
                  <a:cubicBezTo>
                    <a:pt x="566" y="46"/>
                    <a:pt x="530" y="46"/>
                    <a:pt x="530" y="1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4" name="Google Shape;7084;p82"/>
            <p:cNvSpPr/>
            <p:nvPr/>
          </p:nvSpPr>
          <p:spPr>
            <a:xfrm>
              <a:off x="1278026" y="3724947"/>
              <a:ext cx="19134" cy="21417"/>
            </a:xfrm>
            <a:custGeom>
              <a:avLst/>
              <a:gdLst/>
              <a:ahLst/>
              <a:cxnLst/>
              <a:rect l="l" t="t" r="r" b="b"/>
              <a:pathLst>
                <a:path w="612" h="685" extrusionOk="0">
                  <a:moveTo>
                    <a:pt x="347" y="1"/>
                  </a:moveTo>
                  <a:lnTo>
                    <a:pt x="347" y="37"/>
                  </a:lnTo>
                  <a:cubicBezTo>
                    <a:pt x="302" y="37"/>
                    <a:pt x="302" y="83"/>
                    <a:pt x="302" y="83"/>
                  </a:cubicBezTo>
                  <a:cubicBezTo>
                    <a:pt x="384" y="156"/>
                    <a:pt x="420" y="192"/>
                    <a:pt x="457" y="265"/>
                  </a:cubicBezTo>
                  <a:cubicBezTo>
                    <a:pt x="493" y="311"/>
                    <a:pt x="493" y="384"/>
                    <a:pt x="530" y="457"/>
                  </a:cubicBezTo>
                  <a:lnTo>
                    <a:pt x="530" y="493"/>
                  </a:lnTo>
                  <a:lnTo>
                    <a:pt x="530" y="539"/>
                  </a:lnTo>
                  <a:lnTo>
                    <a:pt x="530" y="575"/>
                  </a:lnTo>
                  <a:lnTo>
                    <a:pt x="493" y="575"/>
                  </a:lnTo>
                  <a:cubicBezTo>
                    <a:pt x="493" y="612"/>
                    <a:pt x="457" y="612"/>
                    <a:pt x="457" y="612"/>
                  </a:cubicBezTo>
                  <a:lnTo>
                    <a:pt x="37" y="612"/>
                  </a:lnTo>
                  <a:lnTo>
                    <a:pt x="1" y="648"/>
                  </a:lnTo>
                  <a:cubicBezTo>
                    <a:pt x="1" y="685"/>
                    <a:pt x="1" y="685"/>
                    <a:pt x="37" y="685"/>
                  </a:cubicBezTo>
                  <a:lnTo>
                    <a:pt x="420" y="685"/>
                  </a:lnTo>
                  <a:cubicBezTo>
                    <a:pt x="457" y="685"/>
                    <a:pt x="493" y="685"/>
                    <a:pt x="530" y="648"/>
                  </a:cubicBezTo>
                  <a:lnTo>
                    <a:pt x="575" y="612"/>
                  </a:lnTo>
                  <a:cubicBezTo>
                    <a:pt x="612" y="575"/>
                    <a:pt x="612" y="539"/>
                    <a:pt x="612" y="539"/>
                  </a:cubicBezTo>
                  <a:lnTo>
                    <a:pt x="612" y="384"/>
                  </a:lnTo>
                  <a:cubicBezTo>
                    <a:pt x="575" y="347"/>
                    <a:pt x="530" y="311"/>
                    <a:pt x="530" y="229"/>
                  </a:cubicBezTo>
                  <a:cubicBezTo>
                    <a:pt x="457" y="156"/>
                    <a:pt x="420" y="119"/>
                    <a:pt x="384" y="37"/>
                  </a:cubicBezTo>
                  <a:lnTo>
                    <a:pt x="347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5" name="Google Shape;7085;p82"/>
            <p:cNvSpPr/>
            <p:nvPr/>
          </p:nvSpPr>
          <p:spPr>
            <a:xfrm>
              <a:off x="1297129" y="3736922"/>
              <a:ext cx="30859" cy="34548"/>
            </a:xfrm>
            <a:custGeom>
              <a:avLst/>
              <a:gdLst/>
              <a:ahLst/>
              <a:cxnLst/>
              <a:rect l="l" t="t" r="r" b="b"/>
              <a:pathLst>
                <a:path w="987" h="1105" extrusionOk="0">
                  <a:moveTo>
                    <a:pt x="421" y="1"/>
                  </a:moveTo>
                  <a:lnTo>
                    <a:pt x="421" y="37"/>
                  </a:lnTo>
                  <a:lnTo>
                    <a:pt x="457" y="74"/>
                  </a:lnTo>
                  <a:cubicBezTo>
                    <a:pt x="494" y="110"/>
                    <a:pt x="530" y="192"/>
                    <a:pt x="567" y="229"/>
                  </a:cubicBezTo>
                  <a:cubicBezTo>
                    <a:pt x="603" y="338"/>
                    <a:pt x="685" y="420"/>
                    <a:pt x="722" y="493"/>
                  </a:cubicBezTo>
                  <a:cubicBezTo>
                    <a:pt x="758" y="566"/>
                    <a:pt x="795" y="612"/>
                    <a:pt x="831" y="685"/>
                  </a:cubicBezTo>
                  <a:cubicBezTo>
                    <a:pt x="831" y="721"/>
                    <a:pt x="877" y="794"/>
                    <a:pt x="877" y="840"/>
                  </a:cubicBezTo>
                  <a:cubicBezTo>
                    <a:pt x="913" y="876"/>
                    <a:pt x="913" y="913"/>
                    <a:pt x="913" y="913"/>
                  </a:cubicBezTo>
                  <a:lnTo>
                    <a:pt x="913" y="949"/>
                  </a:lnTo>
                  <a:lnTo>
                    <a:pt x="913" y="986"/>
                  </a:lnTo>
                  <a:lnTo>
                    <a:pt x="877" y="986"/>
                  </a:lnTo>
                  <a:lnTo>
                    <a:pt x="831" y="1022"/>
                  </a:lnTo>
                  <a:lnTo>
                    <a:pt x="758" y="1022"/>
                  </a:lnTo>
                  <a:cubicBezTo>
                    <a:pt x="685" y="1022"/>
                    <a:pt x="603" y="1022"/>
                    <a:pt x="530" y="986"/>
                  </a:cubicBezTo>
                  <a:cubicBezTo>
                    <a:pt x="421" y="949"/>
                    <a:pt x="339" y="949"/>
                    <a:pt x="229" y="913"/>
                  </a:cubicBezTo>
                  <a:cubicBezTo>
                    <a:pt x="193" y="876"/>
                    <a:pt x="147" y="876"/>
                    <a:pt x="110" y="876"/>
                  </a:cubicBezTo>
                  <a:cubicBezTo>
                    <a:pt x="110" y="876"/>
                    <a:pt x="74" y="840"/>
                    <a:pt x="37" y="840"/>
                  </a:cubicBezTo>
                  <a:lnTo>
                    <a:pt x="1" y="876"/>
                  </a:lnTo>
                  <a:cubicBezTo>
                    <a:pt x="1" y="913"/>
                    <a:pt x="37" y="913"/>
                    <a:pt x="37" y="913"/>
                  </a:cubicBezTo>
                  <a:lnTo>
                    <a:pt x="74" y="913"/>
                  </a:lnTo>
                  <a:cubicBezTo>
                    <a:pt x="147" y="949"/>
                    <a:pt x="229" y="986"/>
                    <a:pt x="302" y="986"/>
                  </a:cubicBezTo>
                  <a:cubicBezTo>
                    <a:pt x="375" y="1022"/>
                    <a:pt x="494" y="1068"/>
                    <a:pt x="603" y="1104"/>
                  </a:cubicBezTo>
                  <a:lnTo>
                    <a:pt x="877" y="1104"/>
                  </a:lnTo>
                  <a:cubicBezTo>
                    <a:pt x="913" y="1104"/>
                    <a:pt x="913" y="1068"/>
                    <a:pt x="950" y="1022"/>
                  </a:cubicBezTo>
                  <a:lnTo>
                    <a:pt x="986" y="986"/>
                  </a:lnTo>
                  <a:lnTo>
                    <a:pt x="986" y="949"/>
                  </a:lnTo>
                  <a:lnTo>
                    <a:pt x="986" y="913"/>
                  </a:lnTo>
                  <a:lnTo>
                    <a:pt x="986" y="876"/>
                  </a:lnTo>
                  <a:cubicBezTo>
                    <a:pt x="986" y="840"/>
                    <a:pt x="950" y="794"/>
                    <a:pt x="950" y="758"/>
                  </a:cubicBezTo>
                  <a:cubicBezTo>
                    <a:pt x="950" y="721"/>
                    <a:pt x="913" y="648"/>
                    <a:pt x="877" y="612"/>
                  </a:cubicBezTo>
                  <a:cubicBezTo>
                    <a:pt x="877" y="566"/>
                    <a:pt x="831" y="530"/>
                    <a:pt x="795" y="457"/>
                  </a:cubicBezTo>
                  <a:cubicBezTo>
                    <a:pt x="758" y="384"/>
                    <a:pt x="685" y="302"/>
                    <a:pt x="649" y="192"/>
                  </a:cubicBezTo>
                  <a:cubicBezTo>
                    <a:pt x="603" y="156"/>
                    <a:pt x="567" y="110"/>
                    <a:pt x="567" y="74"/>
                  </a:cubicBezTo>
                  <a:cubicBezTo>
                    <a:pt x="530" y="74"/>
                    <a:pt x="530" y="37"/>
                    <a:pt x="494" y="1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6" name="Google Shape;7086;p82"/>
            <p:cNvSpPr/>
            <p:nvPr/>
          </p:nvSpPr>
          <p:spPr>
            <a:xfrm>
              <a:off x="1325675" y="3767719"/>
              <a:ext cx="34548" cy="35705"/>
            </a:xfrm>
            <a:custGeom>
              <a:avLst/>
              <a:gdLst/>
              <a:ahLst/>
              <a:cxnLst/>
              <a:rect l="l" t="t" r="r" b="b"/>
              <a:pathLst>
                <a:path w="1105" h="1142" extrusionOk="0">
                  <a:moveTo>
                    <a:pt x="566" y="1"/>
                  </a:moveTo>
                  <a:lnTo>
                    <a:pt x="566" y="37"/>
                  </a:lnTo>
                  <a:cubicBezTo>
                    <a:pt x="602" y="119"/>
                    <a:pt x="684" y="192"/>
                    <a:pt x="721" y="265"/>
                  </a:cubicBezTo>
                  <a:cubicBezTo>
                    <a:pt x="757" y="348"/>
                    <a:pt x="794" y="421"/>
                    <a:pt x="876" y="539"/>
                  </a:cubicBezTo>
                  <a:cubicBezTo>
                    <a:pt x="913" y="649"/>
                    <a:pt x="949" y="722"/>
                    <a:pt x="985" y="840"/>
                  </a:cubicBezTo>
                  <a:cubicBezTo>
                    <a:pt x="985" y="877"/>
                    <a:pt x="1022" y="913"/>
                    <a:pt x="1022" y="995"/>
                  </a:cubicBezTo>
                  <a:lnTo>
                    <a:pt x="1022" y="1032"/>
                  </a:lnTo>
                  <a:lnTo>
                    <a:pt x="985" y="1032"/>
                  </a:lnTo>
                  <a:lnTo>
                    <a:pt x="985" y="1068"/>
                  </a:lnTo>
                  <a:lnTo>
                    <a:pt x="794" y="1068"/>
                  </a:lnTo>
                  <a:cubicBezTo>
                    <a:pt x="648" y="1032"/>
                    <a:pt x="529" y="950"/>
                    <a:pt x="374" y="913"/>
                  </a:cubicBezTo>
                  <a:cubicBezTo>
                    <a:pt x="301" y="877"/>
                    <a:pt x="265" y="840"/>
                    <a:pt x="192" y="840"/>
                  </a:cubicBezTo>
                  <a:cubicBezTo>
                    <a:pt x="146" y="804"/>
                    <a:pt x="110" y="804"/>
                    <a:pt x="73" y="767"/>
                  </a:cubicBezTo>
                  <a:cubicBezTo>
                    <a:pt x="37" y="767"/>
                    <a:pt x="37" y="767"/>
                    <a:pt x="0" y="804"/>
                  </a:cubicBezTo>
                  <a:lnTo>
                    <a:pt x="37" y="840"/>
                  </a:lnTo>
                  <a:cubicBezTo>
                    <a:pt x="73" y="840"/>
                    <a:pt x="110" y="877"/>
                    <a:pt x="110" y="877"/>
                  </a:cubicBezTo>
                  <a:cubicBezTo>
                    <a:pt x="146" y="877"/>
                    <a:pt x="228" y="913"/>
                    <a:pt x="265" y="913"/>
                  </a:cubicBezTo>
                  <a:cubicBezTo>
                    <a:pt x="374" y="995"/>
                    <a:pt x="456" y="1032"/>
                    <a:pt x="566" y="1068"/>
                  </a:cubicBezTo>
                  <a:cubicBezTo>
                    <a:pt x="648" y="1105"/>
                    <a:pt x="684" y="1105"/>
                    <a:pt x="757" y="1105"/>
                  </a:cubicBezTo>
                  <a:cubicBezTo>
                    <a:pt x="794" y="1141"/>
                    <a:pt x="830" y="1141"/>
                    <a:pt x="876" y="1141"/>
                  </a:cubicBezTo>
                  <a:lnTo>
                    <a:pt x="985" y="1141"/>
                  </a:lnTo>
                  <a:cubicBezTo>
                    <a:pt x="985" y="1141"/>
                    <a:pt x="1022" y="1141"/>
                    <a:pt x="1022" y="1105"/>
                  </a:cubicBezTo>
                  <a:lnTo>
                    <a:pt x="1058" y="1105"/>
                  </a:lnTo>
                  <a:cubicBezTo>
                    <a:pt x="1058" y="1068"/>
                    <a:pt x="1104" y="1032"/>
                    <a:pt x="1104" y="995"/>
                  </a:cubicBezTo>
                  <a:cubicBezTo>
                    <a:pt x="1104" y="950"/>
                    <a:pt x="1058" y="913"/>
                    <a:pt x="1058" y="877"/>
                  </a:cubicBezTo>
                  <a:cubicBezTo>
                    <a:pt x="1058" y="804"/>
                    <a:pt x="1022" y="767"/>
                    <a:pt x="1022" y="722"/>
                  </a:cubicBezTo>
                  <a:cubicBezTo>
                    <a:pt x="985" y="649"/>
                    <a:pt x="985" y="612"/>
                    <a:pt x="949" y="539"/>
                  </a:cubicBezTo>
                  <a:cubicBezTo>
                    <a:pt x="913" y="457"/>
                    <a:pt x="830" y="348"/>
                    <a:pt x="794" y="229"/>
                  </a:cubicBezTo>
                  <a:cubicBezTo>
                    <a:pt x="721" y="156"/>
                    <a:pt x="684" y="83"/>
                    <a:pt x="648" y="1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7" name="Google Shape;7087;p82"/>
            <p:cNvSpPr/>
            <p:nvPr/>
          </p:nvSpPr>
          <p:spPr>
            <a:xfrm>
              <a:off x="1354190" y="3803394"/>
              <a:ext cx="30827" cy="34548"/>
            </a:xfrm>
            <a:custGeom>
              <a:avLst/>
              <a:gdLst/>
              <a:ahLst/>
              <a:cxnLst/>
              <a:rect l="l" t="t" r="r" b="b"/>
              <a:pathLst>
                <a:path w="986" h="1105" extrusionOk="0">
                  <a:moveTo>
                    <a:pt x="530" y="0"/>
                  </a:moveTo>
                  <a:lnTo>
                    <a:pt x="530" y="37"/>
                  </a:lnTo>
                  <a:cubicBezTo>
                    <a:pt x="530" y="82"/>
                    <a:pt x="566" y="155"/>
                    <a:pt x="603" y="192"/>
                  </a:cubicBezTo>
                  <a:cubicBezTo>
                    <a:pt x="721" y="347"/>
                    <a:pt x="794" y="538"/>
                    <a:pt x="831" y="721"/>
                  </a:cubicBezTo>
                  <a:cubicBezTo>
                    <a:pt x="876" y="767"/>
                    <a:pt x="876" y="803"/>
                    <a:pt x="876" y="876"/>
                  </a:cubicBezTo>
                  <a:cubicBezTo>
                    <a:pt x="913" y="912"/>
                    <a:pt x="913" y="949"/>
                    <a:pt x="913" y="1031"/>
                  </a:cubicBezTo>
                  <a:cubicBezTo>
                    <a:pt x="794" y="995"/>
                    <a:pt x="685" y="912"/>
                    <a:pt x="566" y="876"/>
                  </a:cubicBezTo>
                  <a:cubicBezTo>
                    <a:pt x="420" y="803"/>
                    <a:pt x="229" y="684"/>
                    <a:pt x="73" y="611"/>
                  </a:cubicBezTo>
                  <a:lnTo>
                    <a:pt x="1" y="611"/>
                  </a:lnTo>
                  <a:cubicBezTo>
                    <a:pt x="1" y="648"/>
                    <a:pt x="1" y="684"/>
                    <a:pt x="37" y="684"/>
                  </a:cubicBezTo>
                  <a:cubicBezTo>
                    <a:pt x="146" y="721"/>
                    <a:pt x="229" y="767"/>
                    <a:pt x="338" y="840"/>
                  </a:cubicBezTo>
                  <a:cubicBezTo>
                    <a:pt x="530" y="912"/>
                    <a:pt x="721" y="1031"/>
                    <a:pt x="913" y="1104"/>
                  </a:cubicBezTo>
                  <a:lnTo>
                    <a:pt x="949" y="1104"/>
                  </a:lnTo>
                  <a:cubicBezTo>
                    <a:pt x="986" y="1031"/>
                    <a:pt x="986" y="995"/>
                    <a:pt x="986" y="949"/>
                  </a:cubicBezTo>
                  <a:cubicBezTo>
                    <a:pt x="949" y="912"/>
                    <a:pt x="949" y="876"/>
                    <a:pt x="949" y="840"/>
                  </a:cubicBezTo>
                  <a:cubicBezTo>
                    <a:pt x="949" y="721"/>
                    <a:pt x="913" y="648"/>
                    <a:pt x="876" y="538"/>
                  </a:cubicBezTo>
                  <a:cubicBezTo>
                    <a:pt x="831" y="456"/>
                    <a:pt x="794" y="347"/>
                    <a:pt x="721" y="265"/>
                  </a:cubicBezTo>
                  <a:cubicBezTo>
                    <a:pt x="685" y="155"/>
                    <a:pt x="648" y="82"/>
                    <a:pt x="566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8" name="Google Shape;7088;p82"/>
            <p:cNvSpPr/>
            <p:nvPr/>
          </p:nvSpPr>
          <p:spPr>
            <a:xfrm>
              <a:off x="1370729" y="3867552"/>
              <a:ext cx="294673" cy="329189"/>
            </a:xfrm>
            <a:custGeom>
              <a:avLst/>
              <a:gdLst/>
              <a:ahLst/>
              <a:cxnLst/>
              <a:rect l="l" t="t" r="r" b="b"/>
              <a:pathLst>
                <a:path w="9425" h="10529" extrusionOk="0">
                  <a:moveTo>
                    <a:pt x="493" y="1"/>
                  </a:moveTo>
                  <a:cubicBezTo>
                    <a:pt x="192" y="1141"/>
                    <a:pt x="1" y="2364"/>
                    <a:pt x="1" y="3650"/>
                  </a:cubicBezTo>
                  <a:cubicBezTo>
                    <a:pt x="1" y="6387"/>
                    <a:pt x="758" y="8977"/>
                    <a:pt x="2017" y="10528"/>
                  </a:cubicBezTo>
                  <a:lnTo>
                    <a:pt x="7417" y="10528"/>
                  </a:lnTo>
                  <a:cubicBezTo>
                    <a:pt x="8667" y="8977"/>
                    <a:pt x="9424" y="6387"/>
                    <a:pt x="9424" y="3650"/>
                  </a:cubicBezTo>
                  <a:cubicBezTo>
                    <a:pt x="9424" y="2364"/>
                    <a:pt x="9242" y="1141"/>
                    <a:pt x="8932" y="1"/>
                  </a:cubicBezTo>
                  <a:close/>
                </a:path>
              </a:pathLst>
            </a:custGeom>
            <a:solidFill>
              <a:srgbClr val="FA84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9" name="Google Shape;7089;p82"/>
            <p:cNvSpPr/>
            <p:nvPr/>
          </p:nvSpPr>
          <p:spPr>
            <a:xfrm>
              <a:off x="1371886" y="3916327"/>
              <a:ext cx="292359" cy="253309"/>
            </a:xfrm>
            <a:custGeom>
              <a:avLst/>
              <a:gdLst/>
              <a:ahLst/>
              <a:cxnLst/>
              <a:rect l="l" t="t" r="r" b="b"/>
              <a:pathLst>
                <a:path w="9351" h="8102" extrusionOk="0">
                  <a:moveTo>
                    <a:pt x="4598" y="1"/>
                  </a:moveTo>
                  <a:cubicBezTo>
                    <a:pt x="4598" y="37"/>
                    <a:pt x="4561" y="37"/>
                    <a:pt x="4525" y="37"/>
                  </a:cubicBezTo>
                  <a:cubicBezTo>
                    <a:pt x="4488" y="74"/>
                    <a:pt x="4415" y="74"/>
                    <a:pt x="4370" y="119"/>
                  </a:cubicBezTo>
                  <a:cubicBezTo>
                    <a:pt x="4297" y="229"/>
                    <a:pt x="4187" y="302"/>
                    <a:pt x="4142" y="384"/>
                  </a:cubicBezTo>
                  <a:cubicBezTo>
                    <a:pt x="4105" y="420"/>
                    <a:pt x="4069" y="457"/>
                    <a:pt x="4032" y="530"/>
                  </a:cubicBezTo>
                  <a:cubicBezTo>
                    <a:pt x="4032" y="530"/>
                    <a:pt x="3996" y="576"/>
                    <a:pt x="3996" y="612"/>
                  </a:cubicBezTo>
                  <a:cubicBezTo>
                    <a:pt x="3959" y="721"/>
                    <a:pt x="3914" y="877"/>
                    <a:pt x="3877" y="986"/>
                  </a:cubicBezTo>
                  <a:cubicBezTo>
                    <a:pt x="3877" y="1068"/>
                    <a:pt x="3841" y="1105"/>
                    <a:pt x="3841" y="1178"/>
                  </a:cubicBezTo>
                  <a:cubicBezTo>
                    <a:pt x="3804" y="1214"/>
                    <a:pt x="3768" y="1296"/>
                    <a:pt x="3768" y="1333"/>
                  </a:cubicBezTo>
                  <a:cubicBezTo>
                    <a:pt x="3731" y="1369"/>
                    <a:pt x="3686" y="1406"/>
                    <a:pt x="3613" y="1442"/>
                  </a:cubicBezTo>
                  <a:cubicBezTo>
                    <a:pt x="3613" y="1488"/>
                    <a:pt x="3576" y="1488"/>
                    <a:pt x="3540" y="1524"/>
                  </a:cubicBezTo>
                  <a:cubicBezTo>
                    <a:pt x="3540" y="1524"/>
                    <a:pt x="3503" y="1561"/>
                    <a:pt x="3458" y="1561"/>
                  </a:cubicBezTo>
                  <a:cubicBezTo>
                    <a:pt x="3385" y="1597"/>
                    <a:pt x="3312" y="1597"/>
                    <a:pt x="3230" y="1597"/>
                  </a:cubicBezTo>
                  <a:lnTo>
                    <a:pt x="3047" y="1597"/>
                  </a:lnTo>
                  <a:cubicBezTo>
                    <a:pt x="2965" y="1597"/>
                    <a:pt x="2929" y="1561"/>
                    <a:pt x="2856" y="1524"/>
                  </a:cubicBezTo>
                  <a:cubicBezTo>
                    <a:pt x="2819" y="1524"/>
                    <a:pt x="2773" y="1488"/>
                    <a:pt x="2737" y="1406"/>
                  </a:cubicBezTo>
                  <a:cubicBezTo>
                    <a:pt x="2627" y="1333"/>
                    <a:pt x="2545" y="1214"/>
                    <a:pt x="2472" y="1105"/>
                  </a:cubicBezTo>
                  <a:cubicBezTo>
                    <a:pt x="2399" y="986"/>
                    <a:pt x="2363" y="877"/>
                    <a:pt x="2281" y="758"/>
                  </a:cubicBezTo>
                  <a:cubicBezTo>
                    <a:pt x="2208" y="612"/>
                    <a:pt x="2089" y="457"/>
                    <a:pt x="2016" y="347"/>
                  </a:cubicBezTo>
                  <a:cubicBezTo>
                    <a:pt x="1943" y="265"/>
                    <a:pt x="1861" y="192"/>
                    <a:pt x="1788" y="119"/>
                  </a:cubicBezTo>
                  <a:cubicBezTo>
                    <a:pt x="1752" y="74"/>
                    <a:pt x="1752" y="74"/>
                    <a:pt x="1715" y="37"/>
                  </a:cubicBezTo>
                  <a:lnTo>
                    <a:pt x="1715" y="74"/>
                  </a:lnTo>
                  <a:cubicBezTo>
                    <a:pt x="1679" y="37"/>
                    <a:pt x="1633" y="37"/>
                    <a:pt x="1633" y="37"/>
                  </a:cubicBezTo>
                  <a:lnTo>
                    <a:pt x="1524" y="37"/>
                  </a:lnTo>
                  <a:cubicBezTo>
                    <a:pt x="1487" y="74"/>
                    <a:pt x="1451" y="74"/>
                    <a:pt x="1451" y="119"/>
                  </a:cubicBezTo>
                  <a:cubicBezTo>
                    <a:pt x="1405" y="156"/>
                    <a:pt x="1369" y="192"/>
                    <a:pt x="1332" y="229"/>
                  </a:cubicBezTo>
                  <a:cubicBezTo>
                    <a:pt x="1259" y="302"/>
                    <a:pt x="1223" y="384"/>
                    <a:pt x="1177" y="457"/>
                  </a:cubicBezTo>
                  <a:cubicBezTo>
                    <a:pt x="1140" y="530"/>
                    <a:pt x="1104" y="612"/>
                    <a:pt x="1067" y="685"/>
                  </a:cubicBezTo>
                  <a:cubicBezTo>
                    <a:pt x="1031" y="804"/>
                    <a:pt x="994" y="877"/>
                    <a:pt x="949" y="986"/>
                  </a:cubicBezTo>
                  <a:cubicBezTo>
                    <a:pt x="912" y="1105"/>
                    <a:pt x="876" y="1214"/>
                    <a:pt x="839" y="1333"/>
                  </a:cubicBezTo>
                  <a:cubicBezTo>
                    <a:pt x="803" y="1406"/>
                    <a:pt x="721" y="1488"/>
                    <a:pt x="648" y="1561"/>
                  </a:cubicBezTo>
                  <a:cubicBezTo>
                    <a:pt x="611" y="1597"/>
                    <a:pt x="575" y="1597"/>
                    <a:pt x="493" y="1597"/>
                  </a:cubicBezTo>
                  <a:cubicBezTo>
                    <a:pt x="493" y="1634"/>
                    <a:pt x="456" y="1634"/>
                    <a:pt x="420" y="1634"/>
                  </a:cubicBezTo>
                  <a:cubicBezTo>
                    <a:pt x="420" y="1634"/>
                    <a:pt x="383" y="1634"/>
                    <a:pt x="347" y="1597"/>
                  </a:cubicBezTo>
                  <a:cubicBezTo>
                    <a:pt x="265" y="1597"/>
                    <a:pt x="192" y="1561"/>
                    <a:pt x="119" y="1561"/>
                  </a:cubicBezTo>
                  <a:cubicBezTo>
                    <a:pt x="82" y="1524"/>
                    <a:pt x="82" y="1524"/>
                    <a:pt x="37" y="1524"/>
                  </a:cubicBezTo>
                  <a:cubicBezTo>
                    <a:pt x="37" y="1488"/>
                    <a:pt x="0" y="1488"/>
                    <a:pt x="0" y="1488"/>
                  </a:cubicBezTo>
                  <a:lnTo>
                    <a:pt x="0" y="2090"/>
                  </a:lnTo>
                  <a:cubicBezTo>
                    <a:pt x="0" y="3951"/>
                    <a:pt x="310" y="5666"/>
                    <a:pt x="876" y="7071"/>
                  </a:cubicBezTo>
                  <a:cubicBezTo>
                    <a:pt x="912" y="7034"/>
                    <a:pt x="912" y="7034"/>
                    <a:pt x="912" y="6998"/>
                  </a:cubicBezTo>
                  <a:cubicBezTo>
                    <a:pt x="949" y="6961"/>
                    <a:pt x="1031" y="6879"/>
                    <a:pt x="1104" y="6843"/>
                  </a:cubicBezTo>
                  <a:cubicBezTo>
                    <a:pt x="1140" y="6770"/>
                    <a:pt x="1259" y="6733"/>
                    <a:pt x="1332" y="6733"/>
                  </a:cubicBezTo>
                  <a:cubicBezTo>
                    <a:pt x="1451" y="6733"/>
                    <a:pt x="1524" y="6733"/>
                    <a:pt x="1633" y="6770"/>
                  </a:cubicBezTo>
                  <a:cubicBezTo>
                    <a:pt x="1679" y="6806"/>
                    <a:pt x="1715" y="6806"/>
                    <a:pt x="1752" y="6806"/>
                  </a:cubicBezTo>
                  <a:cubicBezTo>
                    <a:pt x="1752" y="6843"/>
                    <a:pt x="1788" y="6843"/>
                    <a:pt x="1788" y="6843"/>
                  </a:cubicBezTo>
                  <a:cubicBezTo>
                    <a:pt x="1825" y="6879"/>
                    <a:pt x="1861" y="6879"/>
                    <a:pt x="1907" y="6916"/>
                  </a:cubicBezTo>
                  <a:cubicBezTo>
                    <a:pt x="1980" y="6998"/>
                    <a:pt x="2053" y="7071"/>
                    <a:pt x="2089" y="7144"/>
                  </a:cubicBezTo>
                  <a:cubicBezTo>
                    <a:pt x="2171" y="7226"/>
                    <a:pt x="2208" y="7335"/>
                    <a:pt x="2244" y="7417"/>
                  </a:cubicBezTo>
                  <a:cubicBezTo>
                    <a:pt x="2317" y="7527"/>
                    <a:pt x="2363" y="7600"/>
                    <a:pt x="2399" y="7719"/>
                  </a:cubicBezTo>
                  <a:cubicBezTo>
                    <a:pt x="2472" y="7792"/>
                    <a:pt x="2509" y="7874"/>
                    <a:pt x="2545" y="7947"/>
                  </a:cubicBezTo>
                  <a:cubicBezTo>
                    <a:pt x="2591" y="7983"/>
                    <a:pt x="2627" y="8020"/>
                    <a:pt x="2664" y="8020"/>
                  </a:cubicBezTo>
                  <a:cubicBezTo>
                    <a:pt x="2664" y="8056"/>
                    <a:pt x="2700" y="8056"/>
                    <a:pt x="2737" y="8102"/>
                  </a:cubicBezTo>
                  <a:lnTo>
                    <a:pt x="2856" y="8102"/>
                  </a:lnTo>
                  <a:cubicBezTo>
                    <a:pt x="2856" y="8102"/>
                    <a:pt x="2892" y="8102"/>
                    <a:pt x="2929" y="8056"/>
                  </a:cubicBezTo>
                  <a:cubicBezTo>
                    <a:pt x="2965" y="8056"/>
                    <a:pt x="3001" y="8020"/>
                    <a:pt x="3047" y="7983"/>
                  </a:cubicBezTo>
                  <a:cubicBezTo>
                    <a:pt x="3120" y="7947"/>
                    <a:pt x="3157" y="7910"/>
                    <a:pt x="3193" y="7874"/>
                  </a:cubicBezTo>
                  <a:cubicBezTo>
                    <a:pt x="3230" y="7828"/>
                    <a:pt x="3275" y="7792"/>
                    <a:pt x="3312" y="7755"/>
                  </a:cubicBezTo>
                  <a:lnTo>
                    <a:pt x="3312" y="7719"/>
                  </a:lnTo>
                  <a:cubicBezTo>
                    <a:pt x="3348" y="7682"/>
                    <a:pt x="3421" y="7563"/>
                    <a:pt x="3458" y="7490"/>
                  </a:cubicBezTo>
                  <a:cubicBezTo>
                    <a:pt x="3503" y="7417"/>
                    <a:pt x="3540" y="7299"/>
                    <a:pt x="3576" y="7226"/>
                  </a:cubicBezTo>
                  <a:cubicBezTo>
                    <a:pt x="3613" y="7107"/>
                    <a:pt x="3649" y="7034"/>
                    <a:pt x="3686" y="6916"/>
                  </a:cubicBezTo>
                  <a:cubicBezTo>
                    <a:pt x="3768" y="6843"/>
                    <a:pt x="3804" y="6733"/>
                    <a:pt x="3841" y="6651"/>
                  </a:cubicBezTo>
                  <a:cubicBezTo>
                    <a:pt x="3877" y="6578"/>
                    <a:pt x="3959" y="6505"/>
                    <a:pt x="4032" y="6460"/>
                  </a:cubicBezTo>
                  <a:cubicBezTo>
                    <a:pt x="4032" y="6460"/>
                    <a:pt x="4069" y="6423"/>
                    <a:pt x="4105" y="6423"/>
                  </a:cubicBezTo>
                  <a:lnTo>
                    <a:pt x="4333" y="6423"/>
                  </a:lnTo>
                  <a:cubicBezTo>
                    <a:pt x="4370" y="6460"/>
                    <a:pt x="4452" y="6505"/>
                    <a:pt x="4488" y="6505"/>
                  </a:cubicBezTo>
                  <a:cubicBezTo>
                    <a:pt x="4525" y="6542"/>
                    <a:pt x="4561" y="6578"/>
                    <a:pt x="4644" y="6651"/>
                  </a:cubicBezTo>
                  <a:cubicBezTo>
                    <a:pt x="4680" y="6688"/>
                    <a:pt x="4717" y="6733"/>
                    <a:pt x="4753" y="6770"/>
                  </a:cubicBezTo>
                  <a:cubicBezTo>
                    <a:pt x="4826" y="6843"/>
                    <a:pt x="4872" y="6961"/>
                    <a:pt x="4908" y="7071"/>
                  </a:cubicBezTo>
                  <a:cubicBezTo>
                    <a:pt x="4945" y="7144"/>
                    <a:pt x="4981" y="7262"/>
                    <a:pt x="5054" y="7335"/>
                  </a:cubicBezTo>
                  <a:cubicBezTo>
                    <a:pt x="5100" y="7454"/>
                    <a:pt x="5136" y="7600"/>
                    <a:pt x="5246" y="7719"/>
                  </a:cubicBezTo>
                  <a:cubicBezTo>
                    <a:pt x="5246" y="7755"/>
                    <a:pt x="5282" y="7755"/>
                    <a:pt x="5328" y="7792"/>
                  </a:cubicBezTo>
                  <a:lnTo>
                    <a:pt x="5364" y="7828"/>
                  </a:lnTo>
                  <a:lnTo>
                    <a:pt x="5510" y="7828"/>
                  </a:lnTo>
                  <a:cubicBezTo>
                    <a:pt x="5556" y="7828"/>
                    <a:pt x="5592" y="7828"/>
                    <a:pt x="5629" y="7792"/>
                  </a:cubicBezTo>
                  <a:cubicBezTo>
                    <a:pt x="5702" y="7755"/>
                    <a:pt x="5738" y="7719"/>
                    <a:pt x="5820" y="7682"/>
                  </a:cubicBezTo>
                  <a:cubicBezTo>
                    <a:pt x="5857" y="7646"/>
                    <a:pt x="5930" y="7600"/>
                    <a:pt x="5966" y="7563"/>
                  </a:cubicBezTo>
                  <a:cubicBezTo>
                    <a:pt x="5966" y="7527"/>
                    <a:pt x="6012" y="7490"/>
                    <a:pt x="6048" y="7454"/>
                  </a:cubicBezTo>
                  <a:cubicBezTo>
                    <a:pt x="6121" y="7372"/>
                    <a:pt x="6194" y="7226"/>
                    <a:pt x="6277" y="7107"/>
                  </a:cubicBezTo>
                  <a:cubicBezTo>
                    <a:pt x="6313" y="7034"/>
                    <a:pt x="6386" y="6916"/>
                    <a:pt x="6468" y="6806"/>
                  </a:cubicBezTo>
                  <a:cubicBezTo>
                    <a:pt x="6505" y="6733"/>
                    <a:pt x="6578" y="6615"/>
                    <a:pt x="6651" y="6542"/>
                  </a:cubicBezTo>
                  <a:cubicBezTo>
                    <a:pt x="6696" y="6505"/>
                    <a:pt x="6733" y="6460"/>
                    <a:pt x="6769" y="6423"/>
                  </a:cubicBezTo>
                  <a:cubicBezTo>
                    <a:pt x="6806" y="6387"/>
                    <a:pt x="6842" y="6387"/>
                    <a:pt x="6879" y="6350"/>
                  </a:cubicBezTo>
                  <a:cubicBezTo>
                    <a:pt x="6924" y="6314"/>
                    <a:pt x="7034" y="6314"/>
                    <a:pt x="7107" y="6314"/>
                  </a:cubicBezTo>
                  <a:cubicBezTo>
                    <a:pt x="7189" y="6314"/>
                    <a:pt x="7225" y="6314"/>
                    <a:pt x="7298" y="6350"/>
                  </a:cubicBezTo>
                  <a:cubicBezTo>
                    <a:pt x="7335" y="6350"/>
                    <a:pt x="7380" y="6387"/>
                    <a:pt x="7453" y="6423"/>
                  </a:cubicBezTo>
                  <a:cubicBezTo>
                    <a:pt x="7490" y="6460"/>
                    <a:pt x="7563" y="6505"/>
                    <a:pt x="7608" y="6542"/>
                  </a:cubicBezTo>
                  <a:cubicBezTo>
                    <a:pt x="7645" y="6578"/>
                    <a:pt x="7681" y="6615"/>
                    <a:pt x="7681" y="6615"/>
                  </a:cubicBezTo>
                  <a:cubicBezTo>
                    <a:pt x="7718" y="6651"/>
                    <a:pt x="7754" y="6688"/>
                    <a:pt x="7754" y="6733"/>
                  </a:cubicBezTo>
                  <a:cubicBezTo>
                    <a:pt x="7791" y="6770"/>
                    <a:pt x="7837" y="6843"/>
                    <a:pt x="7873" y="6916"/>
                  </a:cubicBezTo>
                  <a:cubicBezTo>
                    <a:pt x="7873" y="6998"/>
                    <a:pt x="7909" y="7071"/>
                    <a:pt x="7909" y="7144"/>
                  </a:cubicBezTo>
                  <a:cubicBezTo>
                    <a:pt x="7946" y="7299"/>
                    <a:pt x="7982" y="7454"/>
                    <a:pt x="8065" y="7600"/>
                  </a:cubicBezTo>
                  <a:cubicBezTo>
                    <a:pt x="8065" y="7646"/>
                    <a:pt x="8065" y="7682"/>
                    <a:pt x="8101" y="7719"/>
                  </a:cubicBezTo>
                  <a:cubicBezTo>
                    <a:pt x="8101" y="7755"/>
                    <a:pt x="8138" y="7755"/>
                    <a:pt x="8138" y="7792"/>
                  </a:cubicBezTo>
                  <a:cubicBezTo>
                    <a:pt x="8895" y="6277"/>
                    <a:pt x="9351" y="4298"/>
                    <a:pt x="9351" y="2090"/>
                  </a:cubicBezTo>
                  <a:lnTo>
                    <a:pt x="9351" y="1561"/>
                  </a:lnTo>
                  <a:cubicBezTo>
                    <a:pt x="9314" y="1597"/>
                    <a:pt x="9278" y="1634"/>
                    <a:pt x="9241" y="1634"/>
                  </a:cubicBezTo>
                  <a:cubicBezTo>
                    <a:pt x="9205" y="1670"/>
                    <a:pt x="9159" y="1716"/>
                    <a:pt x="9086" y="1716"/>
                  </a:cubicBezTo>
                  <a:lnTo>
                    <a:pt x="8931" y="1716"/>
                  </a:lnTo>
                  <a:cubicBezTo>
                    <a:pt x="8858" y="1716"/>
                    <a:pt x="8785" y="1716"/>
                    <a:pt x="8749" y="1670"/>
                  </a:cubicBezTo>
                  <a:cubicBezTo>
                    <a:pt x="8703" y="1670"/>
                    <a:pt x="8667" y="1634"/>
                    <a:pt x="8667" y="1634"/>
                  </a:cubicBezTo>
                  <a:cubicBezTo>
                    <a:pt x="8630" y="1634"/>
                    <a:pt x="8630" y="1597"/>
                    <a:pt x="8594" y="1597"/>
                  </a:cubicBezTo>
                  <a:cubicBezTo>
                    <a:pt x="8521" y="1524"/>
                    <a:pt x="8439" y="1442"/>
                    <a:pt x="8402" y="1333"/>
                  </a:cubicBezTo>
                  <a:cubicBezTo>
                    <a:pt x="8366" y="1260"/>
                    <a:pt x="8329" y="1141"/>
                    <a:pt x="8329" y="1032"/>
                  </a:cubicBezTo>
                  <a:cubicBezTo>
                    <a:pt x="8293" y="913"/>
                    <a:pt x="8293" y="758"/>
                    <a:pt x="8247" y="649"/>
                  </a:cubicBezTo>
                  <a:cubicBezTo>
                    <a:pt x="8247" y="530"/>
                    <a:pt x="8211" y="457"/>
                    <a:pt x="8174" y="347"/>
                  </a:cubicBezTo>
                  <a:cubicBezTo>
                    <a:pt x="8174" y="302"/>
                    <a:pt x="8138" y="265"/>
                    <a:pt x="8101" y="229"/>
                  </a:cubicBezTo>
                  <a:cubicBezTo>
                    <a:pt x="8101" y="192"/>
                    <a:pt x="8065" y="156"/>
                    <a:pt x="8019" y="156"/>
                  </a:cubicBezTo>
                  <a:cubicBezTo>
                    <a:pt x="7982" y="119"/>
                    <a:pt x="7946" y="74"/>
                    <a:pt x="7873" y="37"/>
                  </a:cubicBezTo>
                  <a:cubicBezTo>
                    <a:pt x="7837" y="37"/>
                    <a:pt x="7791" y="37"/>
                    <a:pt x="7754" y="1"/>
                  </a:cubicBezTo>
                  <a:lnTo>
                    <a:pt x="7681" y="1"/>
                  </a:lnTo>
                  <a:cubicBezTo>
                    <a:pt x="7645" y="37"/>
                    <a:pt x="7608" y="37"/>
                    <a:pt x="7563" y="37"/>
                  </a:cubicBezTo>
                  <a:cubicBezTo>
                    <a:pt x="7526" y="74"/>
                    <a:pt x="7490" y="74"/>
                    <a:pt x="7453" y="119"/>
                  </a:cubicBezTo>
                  <a:cubicBezTo>
                    <a:pt x="7380" y="192"/>
                    <a:pt x="7335" y="229"/>
                    <a:pt x="7262" y="302"/>
                  </a:cubicBezTo>
                  <a:cubicBezTo>
                    <a:pt x="7107" y="493"/>
                    <a:pt x="6997" y="721"/>
                    <a:pt x="6879" y="913"/>
                  </a:cubicBezTo>
                  <a:cubicBezTo>
                    <a:pt x="6842" y="1032"/>
                    <a:pt x="6769" y="1105"/>
                    <a:pt x="6696" y="1214"/>
                  </a:cubicBezTo>
                  <a:cubicBezTo>
                    <a:pt x="6651" y="1296"/>
                    <a:pt x="6578" y="1369"/>
                    <a:pt x="6505" y="1442"/>
                  </a:cubicBezTo>
                  <a:cubicBezTo>
                    <a:pt x="6422" y="1524"/>
                    <a:pt x="6313" y="1597"/>
                    <a:pt x="6194" y="1597"/>
                  </a:cubicBezTo>
                  <a:lnTo>
                    <a:pt x="6048" y="1597"/>
                  </a:lnTo>
                  <a:cubicBezTo>
                    <a:pt x="5966" y="1561"/>
                    <a:pt x="5930" y="1524"/>
                    <a:pt x="5857" y="1488"/>
                  </a:cubicBezTo>
                  <a:cubicBezTo>
                    <a:pt x="5784" y="1442"/>
                    <a:pt x="5738" y="1369"/>
                    <a:pt x="5665" y="1296"/>
                  </a:cubicBezTo>
                  <a:cubicBezTo>
                    <a:pt x="5592" y="1178"/>
                    <a:pt x="5510" y="1105"/>
                    <a:pt x="5474" y="986"/>
                  </a:cubicBezTo>
                  <a:cubicBezTo>
                    <a:pt x="5401" y="877"/>
                    <a:pt x="5328" y="721"/>
                    <a:pt x="5246" y="612"/>
                  </a:cubicBezTo>
                  <a:cubicBezTo>
                    <a:pt x="5173" y="493"/>
                    <a:pt x="5100" y="384"/>
                    <a:pt x="5018" y="265"/>
                  </a:cubicBezTo>
                  <a:cubicBezTo>
                    <a:pt x="4981" y="192"/>
                    <a:pt x="4945" y="156"/>
                    <a:pt x="4872" y="119"/>
                  </a:cubicBezTo>
                  <a:cubicBezTo>
                    <a:pt x="4826" y="74"/>
                    <a:pt x="4790" y="74"/>
                    <a:pt x="4790" y="37"/>
                  </a:cubicBezTo>
                  <a:cubicBezTo>
                    <a:pt x="4753" y="37"/>
                    <a:pt x="4717" y="37"/>
                    <a:pt x="4680" y="1"/>
                  </a:cubicBezTo>
                  <a:close/>
                </a:path>
              </a:pathLst>
            </a:custGeom>
            <a:solidFill>
              <a:srgbClr val="CB7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0" name="Google Shape;7090;p82"/>
            <p:cNvSpPr/>
            <p:nvPr/>
          </p:nvSpPr>
          <p:spPr>
            <a:xfrm>
              <a:off x="1496794" y="3935461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FE6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1" name="Google Shape;7091;p82"/>
            <p:cNvSpPr/>
            <p:nvPr/>
          </p:nvSpPr>
          <p:spPr>
            <a:xfrm>
              <a:off x="1496794" y="3935461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FE6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2" name="Google Shape;7092;p82"/>
            <p:cNvSpPr/>
            <p:nvPr/>
          </p:nvSpPr>
          <p:spPr>
            <a:xfrm>
              <a:off x="1496794" y="3935461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FE6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3" name="Google Shape;7093;p82"/>
            <p:cNvSpPr/>
            <p:nvPr/>
          </p:nvSpPr>
          <p:spPr>
            <a:xfrm>
              <a:off x="1427790" y="392004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E6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4" name="Google Shape;7094;p82"/>
            <p:cNvSpPr/>
            <p:nvPr/>
          </p:nvSpPr>
          <p:spPr>
            <a:xfrm>
              <a:off x="1427790" y="392004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E6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5" name="Google Shape;7095;p82"/>
            <p:cNvSpPr/>
            <p:nvPr/>
          </p:nvSpPr>
          <p:spPr>
            <a:xfrm>
              <a:off x="1508487" y="392004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FE6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6" name="Google Shape;7096;p82"/>
            <p:cNvSpPr/>
            <p:nvPr/>
          </p:nvSpPr>
          <p:spPr>
            <a:xfrm>
              <a:off x="1508487" y="392004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FE6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7" name="Google Shape;7097;p82"/>
            <p:cNvSpPr/>
            <p:nvPr/>
          </p:nvSpPr>
          <p:spPr>
            <a:xfrm>
              <a:off x="1508487" y="392004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FE6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8" name="Google Shape;7098;p82"/>
            <p:cNvSpPr/>
            <p:nvPr/>
          </p:nvSpPr>
          <p:spPr>
            <a:xfrm>
              <a:off x="1622577" y="3921173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FE6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9" name="Google Shape;7099;p82"/>
            <p:cNvSpPr/>
            <p:nvPr/>
          </p:nvSpPr>
          <p:spPr>
            <a:xfrm>
              <a:off x="1622577" y="3921173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FE6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0" name="Google Shape;7100;p82"/>
            <p:cNvSpPr/>
            <p:nvPr/>
          </p:nvSpPr>
          <p:spPr>
            <a:xfrm>
              <a:off x="1598909" y="3925738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FE6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1" name="Google Shape;7101;p82"/>
            <p:cNvSpPr/>
            <p:nvPr/>
          </p:nvSpPr>
          <p:spPr>
            <a:xfrm>
              <a:off x="1598909" y="3925738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FE6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" name="صورة 3">
            <a:extLst>
              <a:ext uri="{FF2B5EF4-FFF2-40B4-BE49-F238E27FC236}">
                <a16:creationId xmlns:a16="http://schemas.microsoft.com/office/drawing/2014/main" id="{F7CB0F3B-E9E4-46CC-815A-14681E36727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1743"/>
          <a:stretch/>
        </p:blipFill>
        <p:spPr>
          <a:xfrm>
            <a:off x="3027509" y="1744277"/>
            <a:ext cx="3565391" cy="25049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CB7D8"/>
            </a:solidFill>
            <a:miter lim="800000"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50" name="Google Shape;6677;p78">
            <a:extLst>
              <a:ext uri="{FF2B5EF4-FFF2-40B4-BE49-F238E27FC236}">
                <a16:creationId xmlns:a16="http://schemas.microsoft.com/office/drawing/2014/main" id="{44417454-A06B-415A-8EA1-06214FA82CE7}"/>
              </a:ext>
            </a:extLst>
          </p:cNvPr>
          <p:cNvGrpSpPr/>
          <p:nvPr/>
        </p:nvGrpSpPr>
        <p:grpSpPr>
          <a:xfrm>
            <a:off x="7253727" y="2520363"/>
            <a:ext cx="1210990" cy="1855689"/>
            <a:chOff x="7499036" y="2522981"/>
            <a:chExt cx="1042521" cy="1453501"/>
          </a:xfrm>
        </p:grpSpPr>
        <p:sp>
          <p:nvSpPr>
            <p:cNvPr id="151" name="Google Shape;6678;p78">
              <a:extLst>
                <a:ext uri="{FF2B5EF4-FFF2-40B4-BE49-F238E27FC236}">
                  <a16:creationId xmlns:a16="http://schemas.microsoft.com/office/drawing/2014/main" id="{39442632-8A4C-46E4-8C5C-F88DFB2C9368}"/>
                </a:ext>
              </a:extLst>
            </p:cNvPr>
            <p:cNvSpPr/>
            <p:nvPr/>
          </p:nvSpPr>
          <p:spPr>
            <a:xfrm flipH="1">
              <a:off x="7955989" y="2682108"/>
              <a:ext cx="489401" cy="1084946"/>
            </a:xfrm>
            <a:custGeom>
              <a:avLst/>
              <a:gdLst/>
              <a:ahLst/>
              <a:cxnLst/>
              <a:rect l="l" t="t" r="r" b="b"/>
              <a:pathLst>
                <a:path w="5247" h="11632" extrusionOk="0">
                  <a:moveTo>
                    <a:pt x="2008" y="1"/>
                  </a:moveTo>
                  <a:lnTo>
                    <a:pt x="1971" y="37"/>
                  </a:lnTo>
                  <a:cubicBezTo>
                    <a:pt x="2053" y="265"/>
                    <a:pt x="2090" y="493"/>
                    <a:pt x="2163" y="721"/>
                  </a:cubicBezTo>
                  <a:lnTo>
                    <a:pt x="2199" y="949"/>
                  </a:lnTo>
                  <a:cubicBezTo>
                    <a:pt x="2236" y="1031"/>
                    <a:pt x="2281" y="1141"/>
                    <a:pt x="2281" y="1259"/>
                  </a:cubicBezTo>
                  <a:lnTo>
                    <a:pt x="2281" y="1332"/>
                  </a:lnTo>
                  <a:cubicBezTo>
                    <a:pt x="2236" y="1296"/>
                    <a:pt x="2236" y="1296"/>
                    <a:pt x="2199" y="1296"/>
                  </a:cubicBezTo>
                  <a:cubicBezTo>
                    <a:pt x="2163" y="1259"/>
                    <a:pt x="2126" y="1223"/>
                    <a:pt x="2090" y="1177"/>
                  </a:cubicBezTo>
                  <a:cubicBezTo>
                    <a:pt x="2008" y="1104"/>
                    <a:pt x="1935" y="995"/>
                    <a:pt x="1862" y="840"/>
                  </a:cubicBezTo>
                  <a:cubicBezTo>
                    <a:pt x="1825" y="803"/>
                    <a:pt x="1780" y="721"/>
                    <a:pt x="1743" y="648"/>
                  </a:cubicBezTo>
                  <a:cubicBezTo>
                    <a:pt x="1707" y="612"/>
                    <a:pt x="1707" y="575"/>
                    <a:pt x="1670" y="493"/>
                  </a:cubicBezTo>
                  <a:lnTo>
                    <a:pt x="1552" y="493"/>
                  </a:lnTo>
                  <a:lnTo>
                    <a:pt x="1552" y="539"/>
                  </a:lnTo>
                  <a:cubicBezTo>
                    <a:pt x="1634" y="721"/>
                    <a:pt x="1707" y="876"/>
                    <a:pt x="1825" y="1031"/>
                  </a:cubicBezTo>
                  <a:cubicBezTo>
                    <a:pt x="1898" y="1141"/>
                    <a:pt x="1935" y="1223"/>
                    <a:pt x="2008" y="1259"/>
                  </a:cubicBezTo>
                  <a:cubicBezTo>
                    <a:pt x="2053" y="1296"/>
                    <a:pt x="2090" y="1332"/>
                    <a:pt x="2126" y="1369"/>
                  </a:cubicBezTo>
                  <a:cubicBezTo>
                    <a:pt x="2199" y="1369"/>
                    <a:pt x="2236" y="1405"/>
                    <a:pt x="2281" y="1405"/>
                  </a:cubicBezTo>
                  <a:lnTo>
                    <a:pt x="2318" y="1405"/>
                  </a:lnTo>
                  <a:cubicBezTo>
                    <a:pt x="2427" y="1907"/>
                    <a:pt x="2509" y="2363"/>
                    <a:pt x="2582" y="2856"/>
                  </a:cubicBezTo>
                  <a:lnTo>
                    <a:pt x="2582" y="2929"/>
                  </a:lnTo>
                  <a:lnTo>
                    <a:pt x="2619" y="3121"/>
                  </a:lnTo>
                  <a:lnTo>
                    <a:pt x="2619" y="3157"/>
                  </a:lnTo>
                  <a:lnTo>
                    <a:pt x="2546" y="3157"/>
                  </a:lnTo>
                  <a:cubicBezTo>
                    <a:pt x="2509" y="3121"/>
                    <a:pt x="2464" y="3121"/>
                    <a:pt x="2427" y="3084"/>
                  </a:cubicBezTo>
                  <a:cubicBezTo>
                    <a:pt x="2354" y="3048"/>
                    <a:pt x="2318" y="3002"/>
                    <a:pt x="2236" y="2965"/>
                  </a:cubicBezTo>
                  <a:cubicBezTo>
                    <a:pt x="2090" y="2774"/>
                    <a:pt x="1971" y="2591"/>
                    <a:pt x="1862" y="2400"/>
                  </a:cubicBezTo>
                  <a:lnTo>
                    <a:pt x="1825" y="2363"/>
                  </a:lnTo>
                  <a:cubicBezTo>
                    <a:pt x="1780" y="2281"/>
                    <a:pt x="1743" y="2208"/>
                    <a:pt x="1707" y="2172"/>
                  </a:cubicBezTo>
                  <a:cubicBezTo>
                    <a:pt x="1707" y="2135"/>
                    <a:pt x="1670" y="2135"/>
                    <a:pt x="1634" y="2135"/>
                  </a:cubicBezTo>
                  <a:cubicBezTo>
                    <a:pt x="1597" y="2135"/>
                    <a:pt x="1597" y="2135"/>
                    <a:pt x="1597" y="2172"/>
                  </a:cubicBezTo>
                  <a:lnTo>
                    <a:pt x="1597" y="2208"/>
                  </a:lnTo>
                  <a:lnTo>
                    <a:pt x="1634" y="2245"/>
                  </a:lnTo>
                  <a:lnTo>
                    <a:pt x="1634" y="2281"/>
                  </a:lnTo>
                  <a:cubicBezTo>
                    <a:pt x="1670" y="2400"/>
                    <a:pt x="1743" y="2509"/>
                    <a:pt x="1825" y="2628"/>
                  </a:cubicBezTo>
                  <a:cubicBezTo>
                    <a:pt x="1898" y="2737"/>
                    <a:pt x="1971" y="2856"/>
                    <a:pt x="2053" y="2929"/>
                  </a:cubicBezTo>
                  <a:cubicBezTo>
                    <a:pt x="2126" y="3002"/>
                    <a:pt x="2199" y="3121"/>
                    <a:pt x="2354" y="3193"/>
                  </a:cubicBezTo>
                  <a:cubicBezTo>
                    <a:pt x="2391" y="3230"/>
                    <a:pt x="2464" y="3276"/>
                    <a:pt x="2509" y="3276"/>
                  </a:cubicBezTo>
                  <a:lnTo>
                    <a:pt x="2619" y="3276"/>
                  </a:lnTo>
                  <a:lnTo>
                    <a:pt x="2619" y="3312"/>
                  </a:lnTo>
                  <a:lnTo>
                    <a:pt x="2655" y="3312"/>
                  </a:lnTo>
                  <a:cubicBezTo>
                    <a:pt x="2655" y="3422"/>
                    <a:pt x="2655" y="3540"/>
                    <a:pt x="2692" y="3613"/>
                  </a:cubicBezTo>
                  <a:lnTo>
                    <a:pt x="2692" y="3805"/>
                  </a:lnTo>
                  <a:cubicBezTo>
                    <a:pt x="2738" y="4069"/>
                    <a:pt x="2774" y="4297"/>
                    <a:pt x="2774" y="4562"/>
                  </a:cubicBezTo>
                  <a:lnTo>
                    <a:pt x="2811" y="4598"/>
                  </a:lnTo>
                  <a:lnTo>
                    <a:pt x="2811" y="4717"/>
                  </a:lnTo>
                  <a:cubicBezTo>
                    <a:pt x="2811" y="4945"/>
                    <a:pt x="2847" y="5173"/>
                    <a:pt x="2883" y="5438"/>
                  </a:cubicBezTo>
                  <a:lnTo>
                    <a:pt x="2883" y="5474"/>
                  </a:lnTo>
                  <a:lnTo>
                    <a:pt x="2655" y="5474"/>
                  </a:lnTo>
                  <a:cubicBezTo>
                    <a:pt x="2546" y="5474"/>
                    <a:pt x="2427" y="5438"/>
                    <a:pt x="2236" y="5401"/>
                  </a:cubicBezTo>
                  <a:cubicBezTo>
                    <a:pt x="2126" y="5365"/>
                    <a:pt x="2008" y="5328"/>
                    <a:pt x="1898" y="5246"/>
                  </a:cubicBezTo>
                  <a:cubicBezTo>
                    <a:pt x="1780" y="5210"/>
                    <a:pt x="1670" y="5173"/>
                    <a:pt x="1552" y="5100"/>
                  </a:cubicBezTo>
                  <a:cubicBezTo>
                    <a:pt x="1251" y="4909"/>
                    <a:pt x="949" y="4680"/>
                    <a:pt x="685" y="4416"/>
                  </a:cubicBezTo>
                  <a:cubicBezTo>
                    <a:pt x="566" y="4334"/>
                    <a:pt x="493" y="4224"/>
                    <a:pt x="375" y="4106"/>
                  </a:cubicBezTo>
                  <a:cubicBezTo>
                    <a:pt x="375" y="4069"/>
                    <a:pt x="338" y="4033"/>
                    <a:pt x="302" y="3996"/>
                  </a:cubicBezTo>
                  <a:lnTo>
                    <a:pt x="265" y="3960"/>
                  </a:lnTo>
                  <a:lnTo>
                    <a:pt x="229" y="3878"/>
                  </a:lnTo>
                  <a:lnTo>
                    <a:pt x="147" y="3805"/>
                  </a:lnTo>
                  <a:cubicBezTo>
                    <a:pt x="110" y="3768"/>
                    <a:pt x="110" y="3768"/>
                    <a:pt x="74" y="3768"/>
                  </a:cubicBezTo>
                  <a:lnTo>
                    <a:pt x="37" y="3805"/>
                  </a:lnTo>
                  <a:lnTo>
                    <a:pt x="1" y="3841"/>
                  </a:lnTo>
                  <a:lnTo>
                    <a:pt x="37" y="3878"/>
                  </a:lnTo>
                  <a:lnTo>
                    <a:pt x="37" y="3914"/>
                  </a:lnTo>
                  <a:lnTo>
                    <a:pt x="74" y="3914"/>
                  </a:lnTo>
                  <a:lnTo>
                    <a:pt x="74" y="3960"/>
                  </a:lnTo>
                  <a:cubicBezTo>
                    <a:pt x="74" y="3960"/>
                    <a:pt x="110" y="3996"/>
                    <a:pt x="110" y="4033"/>
                  </a:cubicBezTo>
                  <a:cubicBezTo>
                    <a:pt x="147" y="4069"/>
                    <a:pt x="183" y="4106"/>
                    <a:pt x="229" y="4142"/>
                  </a:cubicBezTo>
                  <a:cubicBezTo>
                    <a:pt x="302" y="4261"/>
                    <a:pt x="375" y="4334"/>
                    <a:pt x="457" y="4452"/>
                  </a:cubicBezTo>
                  <a:cubicBezTo>
                    <a:pt x="639" y="4644"/>
                    <a:pt x="831" y="4826"/>
                    <a:pt x="1059" y="4945"/>
                  </a:cubicBezTo>
                  <a:cubicBezTo>
                    <a:pt x="1178" y="5054"/>
                    <a:pt x="1251" y="5137"/>
                    <a:pt x="1369" y="5173"/>
                  </a:cubicBezTo>
                  <a:cubicBezTo>
                    <a:pt x="1515" y="5246"/>
                    <a:pt x="1634" y="5328"/>
                    <a:pt x="1707" y="5365"/>
                  </a:cubicBezTo>
                  <a:cubicBezTo>
                    <a:pt x="1825" y="5401"/>
                    <a:pt x="1971" y="5474"/>
                    <a:pt x="2090" y="5511"/>
                  </a:cubicBezTo>
                  <a:cubicBezTo>
                    <a:pt x="2236" y="5556"/>
                    <a:pt x="2354" y="5556"/>
                    <a:pt x="2464" y="5593"/>
                  </a:cubicBezTo>
                  <a:lnTo>
                    <a:pt x="2883" y="5593"/>
                  </a:lnTo>
                  <a:cubicBezTo>
                    <a:pt x="2966" y="6240"/>
                    <a:pt x="3039" y="6961"/>
                    <a:pt x="3039" y="7755"/>
                  </a:cubicBezTo>
                  <a:lnTo>
                    <a:pt x="3002" y="7755"/>
                  </a:lnTo>
                  <a:cubicBezTo>
                    <a:pt x="2883" y="7755"/>
                    <a:pt x="2811" y="7718"/>
                    <a:pt x="2738" y="7718"/>
                  </a:cubicBezTo>
                  <a:cubicBezTo>
                    <a:pt x="2619" y="7682"/>
                    <a:pt x="2509" y="7645"/>
                    <a:pt x="2391" y="7563"/>
                  </a:cubicBezTo>
                  <a:cubicBezTo>
                    <a:pt x="2163" y="7454"/>
                    <a:pt x="1971" y="7262"/>
                    <a:pt x="1743" y="7034"/>
                  </a:cubicBezTo>
                  <a:cubicBezTo>
                    <a:pt x="1597" y="6925"/>
                    <a:pt x="1442" y="6733"/>
                    <a:pt x="1287" y="6541"/>
                  </a:cubicBezTo>
                  <a:cubicBezTo>
                    <a:pt x="1214" y="6469"/>
                    <a:pt x="1178" y="6386"/>
                    <a:pt x="1095" y="6313"/>
                  </a:cubicBezTo>
                  <a:lnTo>
                    <a:pt x="1059" y="6277"/>
                  </a:lnTo>
                  <a:cubicBezTo>
                    <a:pt x="1022" y="6240"/>
                    <a:pt x="986" y="6158"/>
                    <a:pt x="949" y="6122"/>
                  </a:cubicBezTo>
                  <a:cubicBezTo>
                    <a:pt x="949" y="6085"/>
                    <a:pt x="913" y="6085"/>
                    <a:pt x="867" y="6085"/>
                  </a:cubicBezTo>
                  <a:lnTo>
                    <a:pt x="831" y="6122"/>
                  </a:lnTo>
                  <a:lnTo>
                    <a:pt x="831" y="6158"/>
                  </a:lnTo>
                  <a:lnTo>
                    <a:pt x="831" y="6195"/>
                  </a:lnTo>
                  <a:lnTo>
                    <a:pt x="867" y="6240"/>
                  </a:lnTo>
                  <a:cubicBezTo>
                    <a:pt x="913" y="6313"/>
                    <a:pt x="949" y="6350"/>
                    <a:pt x="986" y="6386"/>
                  </a:cubicBezTo>
                  <a:cubicBezTo>
                    <a:pt x="1022" y="6469"/>
                    <a:pt x="1095" y="6541"/>
                    <a:pt x="1178" y="6614"/>
                  </a:cubicBezTo>
                  <a:cubicBezTo>
                    <a:pt x="1324" y="6806"/>
                    <a:pt x="1442" y="6961"/>
                    <a:pt x="1597" y="7107"/>
                  </a:cubicBezTo>
                  <a:cubicBezTo>
                    <a:pt x="1862" y="7381"/>
                    <a:pt x="2090" y="7563"/>
                    <a:pt x="2354" y="7682"/>
                  </a:cubicBezTo>
                  <a:cubicBezTo>
                    <a:pt x="2464" y="7755"/>
                    <a:pt x="2619" y="7791"/>
                    <a:pt x="2738" y="7837"/>
                  </a:cubicBezTo>
                  <a:cubicBezTo>
                    <a:pt x="2811" y="7837"/>
                    <a:pt x="2883" y="7873"/>
                    <a:pt x="2966" y="7873"/>
                  </a:cubicBezTo>
                  <a:lnTo>
                    <a:pt x="3039" y="7873"/>
                  </a:lnTo>
                  <a:cubicBezTo>
                    <a:pt x="3039" y="8293"/>
                    <a:pt x="3039" y="8704"/>
                    <a:pt x="3002" y="9123"/>
                  </a:cubicBezTo>
                  <a:cubicBezTo>
                    <a:pt x="3002" y="9433"/>
                    <a:pt x="2966" y="9661"/>
                    <a:pt x="2920" y="9889"/>
                  </a:cubicBezTo>
                  <a:cubicBezTo>
                    <a:pt x="2847" y="9889"/>
                    <a:pt x="2774" y="9844"/>
                    <a:pt x="2655" y="9844"/>
                  </a:cubicBezTo>
                  <a:cubicBezTo>
                    <a:pt x="2546" y="9807"/>
                    <a:pt x="2427" y="9771"/>
                    <a:pt x="2318" y="9698"/>
                  </a:cubicBezTo>
                  <a:cubicBezTo>
                    <a:pt x="2281" y="9661"/>
                    <a:pt x="2236" y="9661"/>
                    <a:pt x="2199" y="9616"/>
                  </a:cubicBezTo>
                  <a:cubicBezTo>
                    <a:pt x="2008" y="9506"/>
                    <a:pt x="1780" y="9351"/>
                    <a:pt x="1552" y="9160"/>
                  </a:cubicBezTo>
                  <a:cubicBezTo>
                    <a:pt x="1369" y="9014"/>
                    <a:pt x="1178" y="8822"/>
                    <a:pt x="986" y="8631"/>
                  </a:cubicBezTo>
                  <a:lnTo>
                    <a:pt x="913" y="8558"/>
                  </a:lnTo>
                  <a:cubicBezTo>
                    <a:pt x="867" y="8521"/>
                    <a:pt x="867" y="8521"/>
                    <a:pt x="831" y="8475"/>
                  </a:cubicBezTo>
                  <a:lnTo>
                    <a:pt x="794" y="8439"/>
                  </a:lnTo>
                  <a:lnTo>
                    <a:pt x="758" y="8403"/>
                  </a:lnTo>
                  <a:lnTo>
                    <a:pt x="685" y="8330"/>
                  </a:lnTo>
                  <a:lnTo>
                    <a:pt x="639" y="8293"/>
                  </a:lnTo>
                  <a:cubicBezTo>
                    <a:pt x="639" y="8293"/>
                    <a:pt x="603" y="8293"/>
                    <a:pt x="603" y="8247"/>
                  </a:cubicBezTo>
                  <a:lnTo>
                    <a:pt x="493" y="8247"/>
                  </a:lnTo>
                  <a:lnTo>
                    <a:pt x="493" y="8293"/>
                  </a:lnTo>
                  <a:lnTo>
                    <a:pt x="493" y="8330"/>
                  </a:lnTo>
                  <a:cubicBezTo>
                    <a:pt x="530" y="8366"/>
                    <a:pt x="530" y="8366"/>
                    <a:pt x="566" y="8403"/>
                  </a:cubicBezTo>
                  <a:lnTo>
                    <a:pt x="566" y="8439"/>
                  </a:lnTo>
                  <a:lnTo>
                    <a:pt x="685" y="8521"/>
                  </a:lnTo>
                  <a:cubicBezTo>
                    <a:pt x="758" y="8594"/>
                    <a:pt x="794" y="8667"/>
                    <a:pt x="867" y="8749"/>
                  </a:cubicBezTo>
                  <a:cubicBezTo>
                    <a:pt x="1022" y="8895"/>
                    <a:pt x="1178" y="9050"/>
                    <a:pt x="1324" y="9205"/>
                  </a:cubicBezTo>
                  <a:cubicBezTo>
                    <a:pt x="1552" y="9351"/>
                    <a:pt x="1707" y="9506"/>
                    <a:pt x="1862" y="9616"/>
                  </a:cubicBezTo>
                  <a:cubicBezTo>
                    <a:pt x="2090" y="9734"/>
                    <a:pt x="2281" y="9844"/>
                    <a:pt x="2427" y="9889"/>
                  </a:cubicBezTo>
                  <a:cubicBezTo>
                    <a:pt x="2582" y="9962"/>
                    <a:pt x="2738" y="9999"/>
                    <a:pt x="2883" y="9999"/>
                  </a:cubicBezTo>
                  <a:lnTo>
                    <a:pt x="2920" y="10035"/>
                  </a:lnTo>
                  <a:cubicBezTo>
                    <a:pt x="2883" y="10154"/>
                    <a:pt x="2883" y="10264"/>
                    <a:pt x="2847" y="10382"/>
                  </a:cubicBezTo>
                  <a:cubicBezTo>
                    <a:pt x="2811" y="10610"/>
                    <a:pt x="2774" y="10756"/>
                    <a:pt x="2738" y="10911"/>
                  </a:cubicBezTo>
                  <a:lnTo>
                    <a:pt x="2692" y="10911"/>
                  </a:lnTo>
                  <a:cubicBezTo>
                    <a:pt x="2738" y="10911"/>
                    <a:pt x="2774" y="10911"/>
                    <a:pt x="2811" y="10948"/>
                  </a:cubicBezTo>
                  <a:cubicBezTo>
                    <a:pt x="2774" y="10984"/>
                    <a:pt x="2738" y="11066"/>
                    <a:pt x="2692" y="11139"/>
                  </a:cubicBezTo>
                  <a:cubicBezTo>
                    <a:pt x="2655" y="11258"/>
                    <a:pt x="2619" y="11404"/>
                    <a:pt x="2582" y="11522"/>
                  </a:cubicBezTo>
                  <a:cubicBezTo>
                    <a:pt x="2582" y="11559"/>
                    <a:pt x="2582" y="11559"/>
                    <a:pt x="2619" y="11595"/>
                  </a:cubicBezTo>
                  <a:cubicBezTo>
                    <a:pt x="2619" y="11595"/>
                    <a:pt x="2655" y="11632"/>
                    <a:pt x="2692" y="11632"/>
                  </a:cubicBezTo>
                  <a:cubicBezTo>
                    <a:pt x="2738" y="11632"/>
                    <a:pt x="2738" y="11632"/>
                    <a:pt x="2774" y="11595"/>
                  </a:cubicBezTo>
                  <a:lnTo>
                    <a:pt x="2811" y="11559"/>
                  </a:lnTo>
                  <a:cubicBezTo>
                    <a:pt x="2811" y="11486"/>
                    <a:pt x="2847" y="11367"/>
                    <a:pt x="2847" y="11294"/>
                  </a:cubicBezTo>
                  <a:cubicBezTo>
                    <a:pt x="2883" y="11212"/>
                    <a:pt x="2920" y="11139"/>
                    <a:pt x="3002" y="11066"/>
                  </a:cubicBezTo>
                  <a:lnTo>
                    <a:pt x="2966" y="11066"/>
                  </a:lnTo>
                  <a:cubicBezTo>
                    <a:pt x="3002" y="10984"/>
                    <a:pt x="3039" y="10911"/>
                    <a:pt x="3039" y="10838"/>
                  </a:cubicBezTo>
                  <a:cubicBezTo>
                    <a:pt x="3112" y="10574"/>
                    <a:pt x="3148" y="10300"/>
                    <a:pt x="3230" y="9999"/>
                  </a:cubicBezTo>
                  <a:lnTo>
                    <a:pt x="3267" y="9999"/>
                  </a:lnTo>
                  <a:cubicBezTo>
                    <a:pt x="3422" y="9962"/>
                    <a:pt x="3531" y="9926"/>
                    <a:pt x="3686" y="9844"/>
                  </a:cubicBezTo>
                  <a:cubicBezTo>
                    <a:pt x="3796" y="9771"/>
                    <a:pt x="3914" y="9661"/>
                    <a:pt x="4024" y="9579"/>
                  </a:cubicBezTo>
                  <a:cubicBezTo>
                    <a:pt x="4252" y="9388"/>
                    <a:pt x="4480" y="9205"/>
                    <a:pt x="4708" y="8895"/>
                  </a:cubicBezTo>
                  <a:cubicBezTo>
                    <a:pt x="4827" y="8786"/>
                    <a:pt x="4936" y="8667"/>
                    <a:pt x="5055" y="8521"/>
                  </a:cubicBezTo>
                  <a:cubicBezTo>
                    <a:pt x="5128" y="8439"/>
                    <a:pt x="5164" y="8366"/>
                    <a:pt x="5246" y="8293"/>
                  </a:cubicBezTo>
                  <a:lnTo>
                    <a:pt x="5246" y="8247"/>
                  </a:lnTo>
                  <a:lnTo>
                    <a:pt x="5201" y="8247"/>
                  </a:lnTo>
                  <a:lnTo>
                    <a:pt x="5055" y="8439"/>
                  </a:lnTo>
                  <a:cubicBezTo>
                    <a:pt x="4936" y="8558"/>
                    <a:pt x="4827" y="8704"/>
                    <a:pt x="4708" y="8822"/>
                  </a:cubicBezTo>
                  <a:cubicBezTo>
                    <a:pt x="4480" y="9087"/>
                    <a:pt x="4288" y="9278"/>
                    <a:pt x="4106" y="9433"/>
                  </a:cubicBezTo>
                  <a:cubicBezTo>
                    <a:pt x="3914" y="9579"/>
                    <a:pt x="3759" y="9698"/>
                    <a:pt x="3568" y="9771"/>
                  </a:cubicBezTo>
                  <a:cubicBezTo>
                    <a:pt x="3458" y="9807"/>
                    <a:pt x="3376" y="9844"/>
                    <a:pt x="3267" y="9889"/>
                  </a:cubicBezTo>
                  <a:lnTo>
                    <a:pt x="3230" y="9889"/>
                  </a:lnTo>
                  <a:cubicBezTo>
                    <a:pt x="3267" y="9506"/>
                    <a:pt x="3303" y="9087"/>
                    <a:pt x="3340" y="8631"/>
                  </a:cubicBezTo>
                  <a:lnTo>
                    <a:pt x="3340" y="7755"/>
                  </a:lnTo>
                  <a:cubicBezTo>
                    <a:pt x="3376" y="7718"/>
                    <a:pt x="3422" y="7718"/>
                    <a:pt x="3495" y="7682"/>
                  </a:cubicBezTo>
                  <a:cubicBezTo>
                    <a:pt x="3604" y="7563"/>
                    <a:pt x="3723" y="7490"/>
                    <a:pt x="3832" y="7381"/>
                  </a:cubicBezTo>
                  <a:cubicBezTo>
                    <a:pt x="3914" y="7226"/>
                    <a:pt x="4024" y="7107"/>
                    <a:pt x="4060" y="6998"/>
                  </a:cubicBezTo>
                  <a:cubicBezTo>
                    <a:pt x="4142" y="6879"/>
                    <a:pt x="4179" y="6770"/>
                    <a:pt x="4215" y="6697"/>
                  </a:cubicBezTo>
                  <a:lnTo>
                    <a:pt x="4215" y="6651"/>
                  </a:lnTo>
                  <a:lnTo>
                    <a:pt x="4179" y="6651"/>
                  </a:lnTo>
                  <a:cubicBezTo>
                    <a:pt x="4142" y="6697"/>
                    <a:pt x="4142" y="6733"/>
                    <a:pt x="4142" y="6770"/>
                  </a:cubicBezTo>
                  <a:cubicBezTo>
                    <a:pt x="4106" y="6879"/>
                    <a:pt x="4024" y="6998"/>
                    <a:pt x="3914" y="7107"/>
                  </a:cubicBezTo>
                  <a:cubicBezTo>
                    <a:pt x="3832" y="7262"/>
                    <a:pt x="3686" y="7417"/>
                    <a:pt x="3568" y="7490"/>
                  </a:cubicBezTo>
                  <a:cubicBezTo>
                    <a:pt x="3495" y="7563"/>
                    <a:pt x="3422" y="7609"/>
                    <a:pt x="3340" y="7645"/>
                  </a:cubicBezTo>
                  <a:lnTo>
                    <a:pt x="3303" y="7645"/>
                  </a:lnTo>
                  <a:cubicBezTo>
                    <a:pt x="3303" y="7262"/>
                    <a:pt x="3267" y="6879"/>
                    <a:pt x="3230" y="6423"/>
                  </a:cubicBezTo>
                  <a:cubicBezTo>
                    <a:pt x="3194" y="6122"/>
                    <a:pt x="3194" y="5857"/>
                    <a:pt x="3148" y="5593"/>
                  </a:cubicBezTo>
                  <a:lnTo>
                    <a:pt x="3148" y="5511"/>
                  </a:lnTo>
                  <a:cubicBezTo>
                    <a:pt x="3194" y="5511"/>
                    <a:pt x="3230" y="5474"/>
                    <a:pt x="3267" y="5474"/>
                  </a:cubicBezTo>
                  <a:cubicBezTo>
                    <a:pt x="3376" y="5401"/>
                    <a:pt x="3495" y="5328"/>
                    <a:pt x="3604" y="5246"/>
                  </a:cubicBezTo>
                  <a:cubicBezTo>
                    <a:pt x="3723" y="5137"/>
                    <a:pt x="3832" y="5054"/>
                    <a:pt x="3914" y="4945"/>
                  </a:cubicBezTo>
                  <a:cubicBezTo>
                    <a:pt x="4106" y="4753"/>
                    <a:pt x="4252" y="4562"/>
                    <a:pt x="4407" y="4261"/>
                  </a:cubicBezTo>
                  <a:cubicBezTo>
                    <a:pt x="4480" y="4188"/>
                    <a:pt x="4516" y="4106"/>
                    <a:pt x="4562" y="4069"/>
                  </a:cubicBezTo>
                  <a:lnTo>
                    <a:pt x="4562" y="4033"/>
                  </a:lnTo>
                  <a:lnTo>
                    <a:pt x="4599" y="3996"/>
                  </a:lnTo>
                  <a:lnTo>
                    <a:pt x="4599" y="3960"/>
                  </a:lnTo>
                  <a:cubicBezTo>
                    <a:pt x="4672" y="3841"/>
                    <a:pt x="4745" y="3732"/>
                    <a:pt x="4827" y="3577"/>
                  </a:cubicBezTo>
                  <a:lnTo>
                    <a:pt x="4790" y="3540"/>
                  </a:lnTo>
                  <a:lnTo>
                    <a:pt x="4790" y="3577"/>
                  </a:lnTo>
                  <a:cubicBezTo>
                    <a:pt x="4708" y="3650"/>
                    <a:pt x="4672" y="3768"/>
                    <a:pt x="4599" y="3841"/>
                  </a:cubicBezTo>
                  <a:cubicBezTo>
                    <a:pt x="4562" y="3914"/>
                    <a:pt x="4516" y="3960"/>
                    <a:pt x="4480" y="4033"/>
                  </a:cubicBezTo>
                  <a:cubicBezTo>
                    <a:pt x="4370" y="4224"/>
                    <a:pt x="4252" y="4370"/>
                    <a:pt x="4179" y="4525"/>
                  </a:cubicBezTo>
                  <a:cubicBezTo>
                    <a:pt x="3987" y="4790"/>
                    <a:pt x="3796" y="4982"/>
                    <a:pt x="3650" y="5100"/>
                  </a:cubicBezTo>
                  <a:cubicBezTo>
                    <a:pt x="3568" y="5173"/>
                    <a:pt x="3495" y="5210"/>
                    <a:pt x="3458" y="5246"/>
                  </a:cubicBezTo>
                  <a:cubicBezTo>
                    <a:pt x="3376" y="5283"/>
                    <a:pt x="3303" y="5328"/>
                    <a:pt x="3267" y="5365"/>
                  </a:cubicBezTo>
                  <a:cubicBezTo>
                    <a:pt x="3230" y="5365"/>
                    <a:pt x="3148" y="5401"/>
                    <a:pt x="3112" y="5401"/>
                  </a:cubicBezTo>
                  <a:lnTo>
                    <a:pt x="3112" y="5328"/>
                  </a:lnTo>
                  <a:lnTo>
                    <a:pt x="3075" y="5210"/>
                  </a:lnTo>
                  <a:cubicBezTo>
                    <a:pt x="3039" y="4872"/>
                    <a:pt x="3002" y="4562"/>
                    <a:pt x="2966" y="4224"/>
                  </a:cubicBezTo>
                  <a:cubicBezTo>
                    <a:pt x="2920" y="4033"/>
                    <a:pt x="2920" y="3805"/>
                    <a:pt x="2883" y="3613"/>
                  </a:cubicBezTo>
                  <a:cubicBezTo>
                    <a:pt x="2847" y="3504"/>
                    <a:pt x="2847" y="3349"/>
                    <a:pt x="2811" y="3230"/>
                  </a:cubicBezTo>
                  <a:cubicBezTo>
                    <a:pt x="2883" y="3193"/>
                    <a:pt x="2920" y="3157"/>
                    <a:pt x="2966" y="3121"/>
                  </a:cubicBezTo>
                  <a:cubicBezTo>
                    <a:pt x="3039" y="3048"/>
                    <a:pt x="3112" y="2929"/>
                    <a:pt x="3148" y="2819"/>
                  </a:cubicBezTo>
                  <a:cubicBezTo>
                    <a:pt x="3194" y="2737"/>
                    <a:pt x="3230" y="2628"/>
                    <a:pt x="3267" y="2473"/>
                  </a:cubicBezTo>
                  <a:lnTo>
                    <a:pt x="3303" y="2363"/>
                  </a:lnTo>
                  <a:cubicBezTo>
                    <a:pt x="3340" y="2281"/>
                    <a:pt x="3340" y="2245"/>
                    <a:pt x="3376" y="2172"/>
                  </a:cubicBezTo>
                  <a:lnTo>
                    <a:pt x="3376" y="2135"/>
                  </a:lnTo>
                  <a:lnTo>
                    <a:pt x="3376" y="2090"/>
                  </a:lnTo>
                  <a:lnTo>
                    <a:pt x="3340" y="2090"/>
                  </a:lnTo>
                  <a:lnTo>
                    <a:pt x="3303" y="2135"/>
                  </a:lnTo>
                  <a:cubicBezTo>
                    <a:pt x="3303" y="2172"/>
                    <a:pt x="3267" y="2245"/>
                    <a:pt x="3267" y="2281"/>
                  </a:cubicBezTo>
                  <a:lnTo>
                    <a:pt x="3267" y="2318"/>
                  </a:lnTo>
                  <a:cubicBezTo>
                    <a:pt x="3230" y="2400"/>
                    <a:pt x="3194" y="2473"/>
                    <a:pt x="3148" y="2546"/>
                  </a:cubicBezTo>
                  <a:cubicBezTo>
                    <a:pt x="3112" y="2701"/>
                    <a:pt x="3075" y="2819"/>
                    <a:pt x="2966" y="2965"/>
                  </a:cubicBezTo>
                  <a:cubicBezTo>
                    <a:pt x="2920" y="3002"/>
                    <a:pt x="2883" y="3048"/>
                    <a:pt x="2847" y="3084"/>
                  </a:cubicBezTo>
                  <a:lnTo>
                    <a:pt x="2811" y="3121"/>
                  </a:lnTo>
                  <a:lnTo>
                    <a:pt x="2774" y="3121"/>
                  </a:lnTo>
                  <a:lnTo>
                    <a:pt x="2774" y="2965"/>
                  </a:lnTo>
                  <a:cubicBezTo>
                    <a:pt x="2692" y="2628"/>
                    <a:pt x="2619" y="2208"/>
                    <a:pt x="2509" y="1752"/>
                  </a:cubicBezTo>
                  <a:lnTo>
                    <a:pt x="2464" y="1597"/>
                  </a:lnTo>
                  <a:lnTo>
                    <a:pt x="2427" y="1405"/>
                  </a:lnTo>
                  <a:lnTo>
                    <a:pt x="2464" y="1369"/>
                  </a:lnTo>
                  <a:lnTo>
                    <a:pt x="2509" y="1369"/>
                  </a:lnTo>
                  <a:cubicBezTo>
                    <a:pt x="2546" y="1332"/>
                    <a:pt x="2546" y="1296"/>
                    <a:pt x="2582" y="1259"/>
                  </a:cubicBezTo>
                  <a:cubicBezTo>
                    <a:pt x="2619" y="1223"/>
                    <a:pt x="2619" y="1177"/>
                    <a:pt x="2655" y="1104"/>
                  </a:cubicBezTo>
                  <a:cubicBezTo>
                    <a:pt x="2692" y="1031"/>
                    <a:pt x="2738" y="913"/>
                    <a:pt x="2774" y="803"/>
                  </a:cubicBezTo>
                  <a:lnTo>
                    <a:pt x="2774" y="721"/>
                  </a:lnTo>
                  <a:cubicBezTo>
                    <a:pt x="2811" y="648"/>
                    <a:pt x="2811" y="612"/>
                    <a:pt x="2847" y="539"/>
                  </a:cubicBezTo>
                  <a:lnTo>
                    <a:pt x="2774" y="539"/>
                  </a:lnTo>
                  <a:cubicBezTo>
                    <a:pt x="2738" y="612"/>
                    <a:pt x="2738" y="648"/>
                    <a:pt x="2738" y="685"/>
                  </a:cubicBezTo>
                  <a:lnTo>
                    <a:pt x="2692" y="721"/>
                  </a:lnTo>
                  <a:cubicBezTo>
                    <a:pt x="2692" y="803"/>
                    <a:pt x="2655" y="913"/>
                    <a:pt x="2619" y="995"/>
                  </a:cubicBezTo>
                  <a:cubicBezTo>
                    <a:pt x="2582" y="1104"/>
                    <a:pt x="2546" y="1177"/>
                    <a:pt x="2509" y="1223"/>
                  </a:cubicBezTo>
                  <a:cubicBezTo>
                    <a:pt x="2509" y="1259"/>
                    <a:pt x="2464" y="1259"/>
                    <a:pt x="2464" y="1296"/>
                  </a:cubicBezTo>
                  <a:cubicBezTo>
                    <a:pt x="2427" y="1296"/>
                    <a:pt x="2427" y="1296"/>
                    <a:pt x="2391" y="1332"/>
                  </a:cubicBezTo>
                  <a:cubicBezTo>
                    <a:pt x="2354" y="1177"/>
                    <a:pt x="2318" y="1031"/>
                    <a:pt x="2281" y="876"/>
                  </a:cubicBezTo>
                  <a:cubicBezTo>
                    <a:pt x="2236" y="648"/>
                    <a:pt x="2163" y="457"/>
                    <a:pt x="2090" y="229"/>
                  </a:cubicBezTo>
                  <a:lnTo>
                    <a:pt x="2053" y="37"/>
                  </a:lnTo>
                  <a:lnTo>
                    <a:pt x="2008" y="1"/>
                  </a:lnTo>
                  <a:close/>
                </a:path>
              </a:pathLst>
            </a:custGeom>
            <a:solidFill>
              <a:srgbClr val="006B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6679;p78">
              <a:extLst>
                <a:ext uri="{FF2B5EF4-FFF2-40B4-BE49-F238E27FC236}">
                  <a16:creationId xmlns:a16="http://schemas.microsoft.com/office/drawing/2014/main" id="{BDFD120A-F1AF-4086-9F18-D6159FAFE9E9}"/>
                </a:ext>
              </a:extLst>
            </p:cNvPr>
            <p:cNvSpPr/>
            <p:nvPr/>
          </p:nvSpPr>
          <p:spPr>
            <a:xfrm flipH="1">
              <a:off x="8133853" y="2682108"/>
              <a:ext cx="127690" cy="1102854"/>
            </a:xfrm>
            <a:custGeom>
              <a:avLst/>
              <a:gdLst/>
              <a:ahLst/>
              <a:cxnLst/>
              <a:rect l="l" t="t" r="r" b="b"/>
              <a:pathLst>
                <a:path w="1369" h="11824" extrusionOk="0">
                  <a:moveTo>
                    <a:pt x="37" y="1"/>
                  </a:moveTo>
                  <a:lnTo>
                    <a:pt x="0" y="37"/>
                  </a:lnTo>
                  <a:cubicBezTo>
                    <a:pt x="82" y="265"/>
                    <a:pt x="119" y="493"/>
                    <a:pt x="192" y="721"/>
                  </a:cubicBezTo>
                  <a:lnTo>
                    <a:pt x="228" y="949"/>
                  </a:lnTo>
                  <a:cubicBezTo>
                    <a:pt x="265" y="1031"/>
                    <a:pt x="265" y="1104"/>
                    <a:pt x="310" y="1223"/>
                  </a:cubicBezTo>
                  <a:cubicBezTo>
                    <a:pt x="310" y="1296"/>
                    <a:pt x="347" y="1332"/>
                    <a:pt x="347" y="1405"/>
                  </a:cubicBezTo>
                  <a:cubicBezTo>
                    <a:pt x="456" y="1907"/>
                    <a:pt x="538" y="2363"/>
                    <a:pt x="611" y="2856"/>
                  </a:cubicBezTo>
                  <a:lnTo>
                    <a:pt x="611" y="2929"/>
                  </a:lnTo>
                  <a:lnTo>
                    <a:pt x="648" y="3121"/>
                  </a:lnTo>
                  <a:lnTo>
                    <a:pt x="648" y="3276"/>
                  </a:lnTo>
                  <a:lnTo>
                    <a:pt x="648" y="3312"/>
                  </a:lnTo>
                  <a:lnTo>
                    <a:pt x="684" y="3312"/>
                  </a:lnTo>
                  <a:cubicBezTo>
                    <a:pt x="684" y="3422"/>
                    <a:pt x="684" y="3540"/>
                    <a:pt x="721" y="3613"/>
                  </a:cubicBezTo>
                  <a:lnTo>
                    <a:pt x="721" y="3805"/>
                  </a:lnTo>
                  <a:cubicBezTo>
                    <a:pt x="767" y="4069"/>
                    <a:pt x="803" y="4297"/>
                    <a:pt x="803" y="4562"/>
                  </a:cubicBezTo>
                  <a:lnTo>
                    <a:pt x="840" y="4598"/>
                  </a:lnTo>
                  <a:lnTo>
                    <a:pt x="840" y="4717"/>
                  </a:lnTo>
                  <a:cubicBezTo>
                    <a:pt x="840" y="4945"/>
                    <a:pt x="876" y="5173"/>
                    <a:pt x="912" y="5438"/>
                  </a:cubicBezTo>
                  <a:lnTo>
                    <a:pt x="912" y="5593"/>
                  </a:lnTo>
                  <a:cubicBezTo>
                    <a:pt x="995" y="6240"/>
                    <a:pt x="1068" y="6961"/>
                    <a:pt x="1068" y="7755"/>
                  </a:cubicBezTo>
                  <a:lnTo>
                    <a:pt x="1068" y="7873"/>
                  </a:lnTo>
                  <a:cubicBezTo>
                    <a:pt x="1068" y="8293"/>
                    <a:pt x="1068" y="8704"/>
                    <a:pt x="1031" y="9123"/>
                  </a:cubicBezTo>
                  <a:cubicBezTo>
                    <a:pt x="1031" y="9433"/>
                    <a:pt x="995" y="9661"/>
                    <a:pt x="949" y="9889"/>
                  </a:cubicBezTo>
                  <a:cubicBezTo>
                    <a:pt x="949" y="9926"/>
                    <a:pt x="949" y="9962"/>
                    <a:pt x="912" y="10035"/>
                  </a:cubicBezTo>
                  <a:lnTo>
                    <a:pt x="949" y="10035"/>
                  </a:lnTo>
                  <a:cubicBezTo>
                    <a:pt x="912" y="10154"/>
                    <a:pt x="912" y="10264"/>
                    <a:pt x="876" y="10382"/>
                  </a:cubicBezTo>
                  <a:cubicBezTo>
                    <a:pt x="840" y="10610"/>
                    <a:pt x="803" y="10756"/>
                    <a:pt x="767" y="10911"/>
                  </a:cubicBezTo>
                  <a:cubicBezTo>
                    <a:pt x="721" y="10948"/>
                    <a:pt x="721" y="10984"/>
                    <a:pt x="721" y="11030"/>
                  </a:cubicBezTo>
                  <a:cubicBezTo>
                    <a:pt x="684" y="11139"/>
                    <a:pt x="648" y="11258"/>
                    <a:pt x="611" y="11331"/>
                  </a:cubicBezTo>
                  <a:cubicBezTo>
                    <a:pt x="575" y="11440"/>
                    <a:pt x="538" y="11559"/>
                    <a:pt x="493" y="11632"/>
                  </a:cubicBezTo>
                  <a:lnTo>
                    <a:pt x="493" y="11714"/>
                  </a:lnTo>
                  <a:lnTo>
                    <a:pt x="493" y="11751"/>
                  </a:lnTo>
                  <a:cubicBezTo>
                    <a:pt x="538" y="11751"/>
                    <a:pt x="538" y="11787"/>
                    <a:pt x="575" y="11823"/>
                  </a:cubicBezTo>
                  <a:lnTo>
                    <a:pt x="684" y="11823"/>
                  </a:lnTo>
                  <a:cubicBezTo>
                    <a:pt x="721" y="11787"/>
                    <a:pt x="767" y="11787"/>
                    <a:pt x="767" y="11751"/>
                  </a:cubicBezTo>
                  <a:cubicBezTo>
                    <a:pt x="876" y="11522"/>
                    <a:pt x="949" y="11294"/>
                    <a:pt x="1031" y="11066"/>
                  </a:cubicBezTo>
                  <a:lnTo>
                    <a:pt x="995" y="11066"/>
                  </a:lnTo>
                  <a:cubicBezTo>
                    <a:pt x="1031" y="10984"/>
                    <a:pt x="1068" y="10911"/>
                    <a:pt x="1068" y="10838"/>
                  </a:cubicBezTo>
                  <a:cubicBezTo>
                    <a:pt x="1141" y="10574"/>
                    <a:pt x="1177" y="10300"/>
                    <a:pt x="1259" y="9999"/>
                  </a:cubicBezTo>
                  <a:lnTo>
                    <a:pt x="1259" y="9889"/>
                  </a:lnTo>
                  <a:cubicBezTo>
                    <a:pt x="1296" y="9506"/>
                    <a:pt x="1332" y="9087"/>
                    <a:pt x="1369" y="8631"/>
                  </a:cubicBezTo>
                  <a:lnTo>
                    <a:pt x="1369" y="7755"/>
                  </a:lnTo>
                  <a:lnTo>
                    <a:pt x="1369" y="7645"/>
                  </a:lnTo>
                  <a:lnTo>
                    <a:pt x="1332" y="7645"/>
                  </a:lnTo>
                  <a:cubicBezTo>
                    <a:pt x="1332" y="7262"/>
                    <a:pt x="1296" y="6879"/>
                    <a:pt x="1259" y="6423"/>
                  </a:cubicBezTo>
                  <a:cubicBezTo>
                    <a:pt x="1223" y="6122"/>
                    <a:pt x="1223" y="5857"/>
                    <a:pt x="1177" y="5593"/>
                  </a:cubicBezTo>
                  <a:lnTo>
                    <a:pt x="1177" y="5511"/>
                  </a:lnTo>
                  <a:cubicBezTo>
                    <a:pt x="1141" y="5474"/>
                    <a:pt x="1141" y="5438"/>
                    <a:pt x="1141" y="5401"/>
                  </a:cubicBezTo>
                  <a:lnTo>
                    <a:pt x="1141" y="5328"/>
                  </a:lnTo>
                  <a:lnTo>
                    <a:pt x="1104" y="5210"/>
                  </a:lnTo>
                  <a:cubicBezTo>
                    <a:pt x="1068" y="4872"/>
                    <a:pt x="1031" y="4562"/>
                    <a:pt x="995" y="4224"/>
                  </a:cubicBezTo>
                  <a:cubicBezTo>
                    <a:pt x="949" y="4033"/>
                    <a:pt x="949" y="3805"/>
                    <a:pt x="912" y="3613"/>
                  </a:cubicBezTo>
                  <a:cubicBezTo>
                    <a:pt x="876" y="3504"/>
                    <a:pt x="876" y="3349"/>
                    <a:pt x="840" y="3230"/>
                  </a:cubicBezTo>
                  <a:lnTo>
                    <a:pt x="840" y="3121"/>
                  </a:lnTo>
                  <a:lnTo>
                    <a:pt x="803" y="3121"/>
                  </a:lnTo>
                  <a:lnTo>
                    <a:pt x="803" y="2965"/>
                  </a:lnTo>
                  <a:cubicBezTo>
                    <a:pt x="721" y="2628"/>
                    <a:pt x="648" y="2208"/>
                    <a:pt x="538" y="1752"/>
                  </a:cubicBezTo>
                  <a:lnTo>
                    <a:pt x="493" y="1597"/>
                  </a:lnTo>
                  <a:lnTo>
                    <a:pt x="456" y="1405"/>
                  </a:lnTo>
                  <a:cubicBezTo>
                    <a:pt x="456" y="1369"/>
                    <a:pt x="420" y="1332"/>
                    <a:pt x="420" y="1296"/>
                  </a:cubicBezTo>
                  <a:lnTo>
                    <a:pt x="420" y="1332"/>
                  </a:lnTo>
                  <a:cubicBezTo>
                    <a:pt x="383" y="1177"/>
                    <a:pt x="347" y="1031"/>
                    <a:pt x="310" y="876"/>
                  </a:cubicBezTo>
                  <a:cubicBezTo>
                    <a:pt x="265" y="648"/>
                    <a:pt x="192" y="457"/>
                    <a:pt x="119" y="229"/>
                  </a:cubicBezTo>
                  <a:lnTo>
                    <a:pt x="82" y="37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6680;p78">
              <a:extLst>
                <a:ext uri="{FF2B5EF4-FFF2-40B4-BE49-F238E27FC236}">
                  <a16:creationId xmlns:a16="http://schemas.microsoft.com/office/drawing/2014/main" id="{56B8C001-2DC7-4E71-8625-33437AFD7C20}"/>
                </a:ext>
              </a:extLst>
            </p:cNvPr>
            <p:cNvSpPr/>
            <p:nvPr/>
          </p:nvSpPr>
          <p:spPr>
            <a:xfrm flipH="1">
              <a:off x="8179837" y="2728093"/>
              <a:ext cx="120881" cy="85158"/>
            </a:xfrm>
            <a:custGeom>
              <a:avLst/>
              <a:gdLst/>
              <a:ahLst/>
              <a:cxnLst/>
              <a:rect l="l" t="t" r="r" b="b"/>
              <a:pathLst>
                <a:path w="1296" h="913" extrusionOk="0">
                  <a:moveTo>
                    <a:pt x="1" y="0"/>
                  </a:moveTo>
                  <a:lnTo>
                    <a:pt x="1" y="46"/>
                  </a:lnTo>
                  <a:cubicBezTo>
                    <a:pt x="83" y="228"/>
                    <a:pt x="156" y="383"/>
                    <a:pt x="274" y="538"/>
                  </a:cubicBezTo>
                  <a:cubicBezTo>
                    <a:pt x="347" y="648"/>
                    <a:pt x="384" y="730"/>
                    <a:pt x="457" y="766"/>
                  </a:cubicBezTo>
                  <a:cubicBezTo>
                    <a:pt x="502" y="803"/>
                    <a:pt x="539" y="839"/>
                    <a:pt x="575" y="876"/>
                  </a:cubicBezTo>
                  <a:cubicBezTo>
                    <a:pt x="648" y="876"/>
                    <a:pt x="685" y="912"/>
                    <a:pt x="730" y="912"/>
                  </a:cubicBezTo>
                  <a:lnTo>
                    <a:pt x="876" y="912"/>
                  </a:lnTo>
                  <a:lnTo>
                    <a:pt x="913" y="876"/>
                  </a:lnTo>
                  <a:lnTo>
                    <a:pt x="958" y="876"/>
                  </a:lnTo>
                  <a:cubicBezTo>
                    <a:pt x="995" y="839"/>
                    <a:pt x="995" y="803"/>
                    <a:pt x="1031" y="766"/>
                  </a:cubicBezTo>
                  <a:cubicBezTo>
                    <a:pt x="1068" y="730"/>
                    <a:pt x="1068" y="684"/>
                    <a:pt x="1104" y="611"/>
                  </a:cubicBezTo>
                  <a:cubicBezTo>
                    <a:pt x="1141" y="538"/>
                    <a:pt x="1187" y="420"/>
                    <a:pt x="1223" y="310"/>
                  </a:cubicBezTo>
                  <a:lnTo>
                    <a:pt x="1223" y="228"/>
                  </a:lnTo>
                  <a:cubicBezTo>
                    <a:pt x="1260" y="155"/>
                    <a:pt x="1260" y="119"/>
                    <a:pt x="1296" y="46"/>
                  </a:cubicBezTo>
                  <a:lnTo>
                    <a:pt x="1223" y="46"/>
                  </a:lnTo>
                  <a:cubicBezTo>
                    <a:pt x="1187" y="119"/>
                    <a:pt x="1187" y="155"/>
                    <a:pt x="1187" y="192"/>
                  </a:cubicBezTo>
                  <a:lnTo>
                    <a:pt x="1141" y="228"/>
                  </a:lnTo>
                  <a:cubicBezTo>
                    <a:pt x="1141" y="310"/>
                    <a:pt x="1104" y="420"/>
                    <a:pt x="1068" y="502"/>
                  </a:cubicBezTo>
                  <a:cubicBezTo>
                    <a:pt x="1031" y="611"/>
                    <a:pt x="995" y="684"/>
                    <a:pt x="958" y="730"/>
                  </a:cubicBezTo>
                  <a:cubicBezTo>
                    <a:pt x="958" y="766"/>
                    <a:pt x="913" y="766"/>
                    <a:pt x="913" y="803"/>
                  </a:cubicBezTo>
                  <a:cubicBezTo>
                    <a:pt x="876" y="803"/>
                    <a:pt x="876" y="803"/>
                    <a:pt x="840" y="839"/>
                  </a:cubicBezTo>
                  <a:lnTo>
                    <a:pt x="767" y="839"/>
                  </a:lnTo>
                  <a:lnTo>
                    <a:pt x="730" y="803"/>
                  </a:lnTo>
                  <a:lnTo>
                    <a:pt x="730" y="839"/>
                  </a:lnTo>
                  <a:cubicBezTo>
                    <a:pt x="685" y="803"/>
                    <a:pt x="685" y="803"/>
                    <a:pt x="648" y="803"/>
                  </a:cubicBezTo>
                  <a:cubicBezTo>
                    <a:pt x="612" y="766"/>
                    <a:pt x="575" y="730"/>
                    <a:pt x="539" y="684"/>
                  </a:cubicBezTo>
                  <a:cubicBezTo>
                    <a:pt x="457" y="611"/>
                    <a:pt x="384" y="502"/>
                    <a:pt x="311" y="347"/>
                  </a:cubicBezTo>
                  <a:cubicBezTo>
                    <a:pt x="274" y="310"/>
                    <a:pt x="229" y="228"/>
                    <a:pt x="192" y="155"/>
                  </a:cubicBezTo>
                  <a:cubicBezTo>
                    <a:pt x="156" y="119"/>
                    <a:pt x="156" y="82"/>
                    <a:pt x="119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6681;p78">
              <a:extLst>
                <a:ext uri="{FF2B5EF4-FFF2-40B4-BE49-F238E27FC236}">
                  <a16:creationId xmlns:a16="http://schemas.microsoft.com/office/drawing/2014/main" id="{04494EA0-A68F-4120-8D3D-FBE729789A0E}"/>
                </a:ext>
              </a:extLst>
            </p:cNvPr>
            <p:cNvSpPr/>
            <p:nvPr/>
          </p:nvSpPr>
          <p:spPr>
            <a:xfrm flipH="1">
              <a:off x="8130403" y="2876960"/>
              <a:ext cx="166025" cy="110714"/>
            </a:xfrm>
            <a:custGeom>
              <a:avLst/>
              <a:gdLst/>
              <a:ahLst/>
              <a:cxnLst/>
              <a:rect l="l" t="t" r="r" b="b"/>
              <a:pathLst>
                <a:path w="1780" h="1187" extrusionOk="0">
                  <a:moveTo>
                    <a:pt x="1743" y="1"/>
                  </a:moveTo>
                  <a:lnTo>
                    <a:pt x="1706" y="46"/>
                  </a:lnTo>
                  <a:cubicBezTo>
                    <a:pt x="1706" y="83"/>
                    <a:pt x="1670" y="156"/>
                    <a:pt x="1670" y="192"/>
                  </a:cubicBezTo>
                  <a:lnTo>
                    <a:pt x="1670" y="229"/>
                  </a:lnTo>
                  <a:cubicBezTo>
                    <a:pt x="1633" y="311"/>
                    <a:pt x="1597" y="384"/>
                    <a:pt x="1551" y="457"/>
                  </a:cubicBezTo>
                  <a:cubicBezTo>
                    <a:pt x="1515" y="612"/>
                    <a:pt x="1478" y="730"/>
                    <a:pt x="1369" y="876"/>
                  </a:cubicBezTo>
                  <a:cubicBezTo>
                    <a:pt x="1323" y="913"/>
                    <a:pt x="1286" y="959"/>
                    <a:pt x="1250" y="995"/>
                  </a:cubicBezTo>
                  <a:lnTo>
                    <a:pt x="1214" y="1032"/>
                  </a:lnTo>
                  <a:lnTo>
                    <a:pt x="1177" y="1032"/>
                  </a:lnTo>
                  <a:cubicBezTo>
                    <a:pt x="1141" y="1032"/>
                    <a:pt x="1141" y="1068"/>
                    <a:pt x="1095" y="1068"/>
                  </a:cubicBezTo>
                  <a:lnTo>
                    <a:pt x="949" y="1068"/>
                  </a:lnTo>
                  <a:cubicBezTo>
                    <a:pt x="912" y="1032"/>
                    <a:pt x="867" y="1032"/>
                    <a:pt x="830" y="995"/>
                  </a:cubicBezTo>
                  <a:cubicBezTo>
                    <a:pt x="757" y="959"/>
                    <a:pt x="721" y="913"/>
                    <a:pt x="639" y="876"/>
                  </a:cubicBezTo>
                  <a:cubicBezTo>
                    <a:pt x="493" y="685"/>
                    <a:pt x="374" y="502"/>
                    <a:pt x="265" y="311"/>
                  </a:cubicBezTo>
                  <a:lnTo>
                    <a:pt x="228" y="274"/>
                  </a:lnTo>
                  <a:cubicBezTo>
                    <a:pt x="183" y="192"/>
                    <a:pt x="146" y="119"/>
                    <a:pt x="110" y="83"/>
                  </a:cubicBezTo>
                  <a:cubicBezTo>
                    <a:pt x="110" y="46"/>
                    <a:pt x="73" y="46"/>
                    <a:pt x="37" y="46"/>
                  </a:cubicBezTo>
                  <a:cubicBezTo>
                    <a:pt x="0" y="46"/>
                    <a:pt x="0" y="46"/>
                    <a:pt x="0" y="83"/>
                  </a:cubicBezTo>
                  <a:lnTo>
                    <a:pt x="0" y="119"/>
                  </a:lnTo>
                  <a:lnTo>
                    <a:pt x="37" y="156"/>
                  </a:lnTo>
                  <a:lnTo>
                    <a:pt x="37" y="192"/>
                  </a:lnTo>
                  <a:cubicBezTo>
                    <a:pt x="73" y="311"/>
                    <a:pt x="146" y="420"/>
                    <a:pt x="228" y="539"/>
                  </a:cubicBezTo>
                  <a:cubicBezTo>
                    <a:pt x="301" y="648"/>
                    <a:pt x="374" y="767"/>
                    <a:pt x="456" y="840"/>
                  </a:cubicBezTo>
                  <a:cubicBezTo>
                    <a:pt x="529" y="913"/>
                    <a:pt x="602" y="1032"/>
                    <a:pt x="757" y="1104"/>
                  </a:cubicBezTo>
                  <a:cubicBezTo>
                    <a:pt x="794" y="1141"/>
                    <a:pt x="867" y="1187"/>
                    <a:pt x="912" y="1187"/>
                  </a:cubicBezTo>
                  <a:lnTo>
                    <a:pt x="1058" y="1187"/>
                  </a:lnTo>
                  <a:cubicBezTo>
                    <a:pt x="1141" y="1187"/>
                    <a:pt x="1177" y="1187"/>
                    <a:pt x="1214" y="1141"/>
                  </a:cubicBezTo>
                  <a:cubicBezTo>
                    <a:pt x="1286" y="1104"/>
                    <a:pt x="1323" y="1068"/>
                    <a:pt x="1369" y="1032"/>
                  </a:cubicBezTo>
                  <a:cubicBezTo>
                    <a:pt x="1442" y="959"/>
                    <a:pt x="1515" y="840"/>
                    <a:pt x="1551" y="730"/>
                  </a:cubicBezTo>
                  <a:cubicBezTo>
                    <a:pt x="1597" y="648"/>
                    <a:pt x="1633" y="539"/>
                    <a:pt x="1670" y="384"/>
                  </a:cubicBezTo>
                  <a:lnTo>
                    <a:pt x="1706" y="274"/>
                  </a:lnTo>
                  <a:cubicBezTo>
                    <a:pt x="1743" y="192"/>
                    <a:pt x="1743" y="156"/>
                    <a:pt x="1779" y="83"/>
                  </a:cubicBezTo>
                  <a:lnTo>
                    <a:pt x="1779" y="46"/>
                  </a:lnTo>
                  <a:lnTo>
                    <a:pt x="1779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6682;p78">
              <a:extLst>
                <a:ext uri="{FF2B5EF4-FFF2-40B4-BE49-F238E27FC236}">
                  <a16:creationId xmlns:a16="http://schemas.microsoft.com/office/drawing/2014/main" id="{7BA83246-F6EC-4A8C-AC6E-E6827AC3AE6B}"/>
                </a:ext>
              </a:extLst>
            </p:cNvPr>
            <p:cNvSpPr/>
            <p:nvPr/>
          </p:nvSpPr>
          <p:spPr>
            <a:xfrm flipH="1">
              <a:off x="7995163" y="3012302"/>
              <a:ext cx="450226" cy="191488"/>
            </a:xfrm>
            <a:custGeom>
              <a:avLst/>
              <a:gdLst/>
              <a:ahLst/>
              <a:cxnLst/>
              <a:rect l="l" t="t" r="r" b="b"/>
              <a:pathLst>
                <a:path w="4827" h="2053" extrusionOk="0">
                  <a:moveTo>
                    <a:pt x="4790" y="0"/>
                  </a:moveTo>
                  <a:lnTo>
                    <a:pt x="4790" y="37"/>
                  </a:lnTo>
                  <a:cubicBezTo>
                    <a:pt x="4708" y="110"/>
                    <a:pt x="4672" y="228"/>
                    <a:pt x="4599" y="301"/>
                  </a:cubicBezTo>
                  <a:cubicBezTo>
                    <a:pt x="4562" y="374"/>
                    <a:pt x="4516" y="420"/>
                    <a:pt x="4480" y="493"/>
                  </a:cubicBezTo>
                  <a:cubicBezTo>
                    <a:pt x="4370" y="684"/>
                    <a:pt x="4252" y="830"/>
                    <a:pt x="4179" y="985"/>
                  </a:cubicBezTo>
                  <a:cubicBezTo>
                    <a:pt x="3987" y="1250"/>
                    <a:pt x="3796" y="1442"/>
                    <a:pt x="3650" y="1560"/>
                  </a:cubicBezTo>
                  <a:cubicBezTo>
                    <a:pt x="3568" y="1633"/>
                    <a:pt x="3495" y="1670"/>
                    <a:pt x="3458" y="1706"/>
                  </a:cubicBezTo>
                  <a:cubicBezTo>
                    <a:pt x="3376" y="1743"/>
                    <a:pt x="3303" y="1788"/>
                    <a:pt x="3267" y="1825"/>
                  </a:cubicBezTo>
                  <a:cubicBezTo>
                    <a:pt x="3230" y="1825"/>
                    <a:pt x="3148" y="1861"/>
                    <a:pt x="3112" y="1861"/>
                  </a:cubicBezTo>
                  <a:cubicBezTo>
                    <a:pt x="3075" y="1861"/>
                    <a:pt x="3039" y="1898"/>
                    <a:pt x="2966" y="1898"/>
                  </a:cubicBezTo>
                  <a:lnTo>
                    <a:pt x="2883" y="1898"/>
                  </a:lnTo>
                  <a:lnTo>
                    <a:pt x="2883" y="1934"/>
                  </a:lnTo>
                  <a:lnTo>
                    <a:pt x="2655" y="1934"/>
                  </a:lnTo>
                  <a:cubicBezTo>
                    <a:pt x="2546" y="1934"/>
                    <a:pt x="2427" y="1898"/>
                    <a:pt x="2236" y="1861"/>
                  </a:cubicBezTo>
                  <a:cubicBezTo>
                    <a:pt x="2126" y="1825"/>
                    <a:pt x="2008" y="1788"/>
                    <a:pt x="1898" y="1706"/>
                  </a:cubicBezTo>
                  <a:cubicBezTo>
                    <a:pt x="1780" y="1670"/>
                    <a:pt x="1670" y="1633"/>
                    <a:pt x="1552" y="1560"/>
                  </a:cubicBezTo>
                  <a:cubicBezTo>
                    <a:pt x="1251" y="1369"/>
                    <a:pt x="949" y="1140"/>
                    <a:pt x="685" y="876"/>
                  </a:cubicBezTo>
                  <a:cubicBezTo>
                    <a:pt x="566" y="794"/>
                    <a:pt x="493" y="684"/>
                    <a:pt x="375" y="566"/>
                  </a:cubicBezTo>
                  <a:cubicBezTo>
                    <a:pt x="375" y="529"/>
                    <a:pt x="338" y="493"/>
                    <a:pt x="302" y="456"/>
                  </a:cubicBezTo>
                  <a:lnTo>
                    <a:pt x="265" y="420"/>
                  </a:lnTo>
                  <a:lnTo>
                    <a:pt x="229" y="338"/>
                  </a:lnTo>
                  <a:lnTo>
                    <a:pt x="147" y="265"/>
                  </a:lnTo>
                  <a:cubicBezTo>
                    <a:pt x="110" y="228"/>
                    <a:pt x="110" y="228"/>
                    <a:pt x="74" y="228"/>
                  </a:cubicBezTo>
                  <a:lnTo>
                    <a:pt x="37" y="265"/>
                  </a:lnTo>
                  <a:lnTo>
                    <a:pt x="1" y="301"/>
                  </a:lnTo>
                  <a:lnTo>
                    <a:pt x="37" y="338"/>
                  </a:lnTo>
                  <a:lnTo>
                    <a:pt x="37" y="374"/>
                  </a:lnTo>
                  <a:lnTo>
                    <a:pt x="74" y="374"/>
                  </a:lnTo>
                  <a:lnTo>
                    <a:pt x="74" y="420"/>
                  </a:lnTo>
                  <a:cubicBezTo>
                    <a:pt x="74" y="420"/>
                    <a:pt x="110" y="456"/>
                    <a:pt x="110" y="493"/>
                  </a:cubicBezTo>
                  <a:cubicBezTo>
                    <a:pt x="147" y="529"/>
                    <a:pt x="183" y="566"/>
                    <a:pt x="229" y="602"/>
                  </a:cubicBezTo>
                  <a:cubicBezTo>
                    <a:pt x="302" y="721"/>
                    <a:pt x="375" y="794"/>
                    <a:pt x="457" y="912"/>
                  </a:cubicBezTo>
                  <a:cubicBezTo>
                    <a:pt x="639" y="1104"/>
                    <a:pt x="831" y="1286"/>
                    <a:pt x="1059" y="1405"/>
                  </a:cubicBezTo>
                  <a:cubicBezTo>
                    <a:pt x="1178" y="1514"/>
                    <a:pt x="1251" y="1597"/>
                    <a:pt x="1369" y="1633"/>
                  </a:cubicBezTo>
                  <a:cubicBezTo>
                    <a:pt x="1515" y="1706"/>
                    <a:pt x="1634" y="1788"/>
                    <a:pt x="1707" y="1825"/>
                  </a:cubicBezTo>
                  <a:cubicBezTo>
                    <a:pt x="1825" y="1861"/>
                    <a:pt x="1971" y="1934"/>
                    <a:pt x="2090" y="1971"/>
                  </a:cubicBezTo>
                  <a:cubicBezTo>
                    <a:pt x="2236" y="2016"/>
                    <a:pt x="2354" y="2016"/>
                    <a:pt x="2464" y="2053"/>
                  </a:cubicBezTo>
                  <a:lnTo>
                    <a:pt x="2883" y="2053"/>
                  </a:lnTo>
                  <a:cubicBezTo>
                    <a:pt x="2966" y="2053"/>
                    <a:pt x="3039" y="2016"/>
                    <a:pt x="3112" y="2016"/>
                  </a:cubicBezTo>
                  <a:lnTo>
                    <a:pt x="3148" y="1971"/>
                  </a:lnTo>
                  <a:cubicBezTo>
                    <a:pt x="3194" y="1971"/>
                    <a:pt x="3230" y="1934"/>
                    <a:pt x="3267" y="1934"/>
                  </a:cubicBezTo>
                  <a:cubicBezTo>
                    <a:pt x="3376" y="1861"/>
                    <a:pt x="3495" y="1788"/>
                    <a:pt x="3604" y="1706"/>
                  </a:cubicBezTo>
                  <a:cubicBezTo>
                    <a:pt x="3723" y="1597"/>
                    <a:pt x="3832" y="1514"/>
                    <a:pt x="3914" y="1405"/>
                  </a:cubicBezTo>
                  <a:cubicBezTo>
                    <a:pt x="4106" y="1213"/>
                    <a:pt x="4252" y="1022"/>
                    <a:pt x="4407" y="721"/>
                  </a:cubicBezTo>
                  <a:cubicBezTo>
                    <a:pt x="4480" y="648"/>
                    <a:pt x="4516" y="566"/>
                    <a:pt x="4562" y="529"/>
                  </a:cubicBezTo>
                  <a:lnTo>
                    <a:pt x="4562" y="493"/>
                  </a:lnTo>
                  <a:lnTo>
                    <a:pt x="4599" y="456"/>
                  </a:lnTo>
                  <a:lnTo>
                    <a:pt x="4599" y="420"/>
                  </a:lnTo>
                  <a:cubicBezTo>
                    <a:pt x="4672" y="301"/>
                    <a:pt x="4745" y="192"/>
                    <a:pt x="4827" y="37"/>
                  </a:cubicBezTo>
                  <a:lnTo>
                    <a:pt x="4790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6683;p78">
              <a:extLst>
                <a:ext uri="{FF2B5EF4-FFF2-40B4-BE49-F238E27FC236}">
                  <a16:creationId xmlns:a16="http://schemas.microsoft.com/office/drawing/2014/main" id="{A31958FE-D072-47B2-A955-1CA42729DAA7}"/>
                </a:ext>
              </a:extLst>
            </p:cNvPr>
            <p:cNvSpPr/>
            <p:nvPr/>
          </p:nvSpPr>
          <p:spPr>
            <a:xfrm flipH="1">
              <a:off x="8052150" y="3249688"/>
              <a:ext cx="315821" cy="166865"/>
            </a:xfrm>
            <a:custGeom>
              <a:avLst/>
              <a:gdLst/>
              <a:ahLst/>
              <a:cxnLst/>
              <a:rect l="l" t="t" r="r" b="b"/>
              <a:pathLst>
                <a:path w="3386" h="1789" extrusionOk="0">
                  <a:moveTo>
                    <a:pt x="37" y="0"/>
                  </a:moveTo>
                  <a:lnTo>
                    <a:pt x="1" y="37"/>
                  </a:lnTo>
                  <a:lnTo>
                    <a:pt x="1" y="73"/>
                  </a:lnTo>
                  <a:lnTo>
                    <a:pt x="1" y="110"/>
                  </a:lnTo>
                  <a:lnTo>
                    <a:pt x="37" y="155"/>
                  </a:lnTo>
                  <a:cubicBezTo>
                    <a:pt x="83" y="228"/>
                    <a:pt x="119" y="265"/>
                    <a:pt x="156" y="301"/>
                  </a:cubicBezTo>
                  <a:cubicBezTo>
                    <a:pt x="192" y="384"/>
                    <a:pt x="265" y="456"/>
                    <a:pt x="348" y="529"/>
                  </a:cubicBezTo>
                  <a:cubicBezTo>
                    <a:pt x="494" y="721"/>
                    <a:pt x="612" y="876"/>
                    <a:pt x="767" y="1022"/>
                  </a:cubicBezTo>
                  <a:cubicBezTo>
                    <a:pt x="1032" y="1296"/>
                    <a:pt x="1260" y="1478"/>
                    <a:pt x="1524" y="1597"/>
                  </a:cubicBezTo>
                  <a:cubicBezTo>
                    <a:pt x="1634" y="1670"/>
                    <a:pt x="1789" y="1706"/>
                    <a:pt x="1908" y="1752"/>
                  </a:cubicBezTo>
                  <a:cubicBezTo>
                    <a:pt x="1981" y="1752"/>
                    <a:pt x="2053" y="1788"/>
                    <a:pt x="2136" y="1788"/>
                  </a:cubicBezTo>
                  <a:lnTo>
                    <a:pt x="2209" y="1788"/>
                  </a:lnTo>
                  <a:cubicBezTo>
                    <a:pt x="2245" y="1788"/>
                    <a:pt x="2245" y="1752"/>
                    <a:pt x="2282" y="1752"/>
                  </a:cubicBezTo>
                  <a:cubicBezTo>
                    <a:pt x="2364" y="1752"/>
                    <a:pt x="2437" y="1706"/>
                    <a:pt x="2510" y="1670"/>
                  </a:cubicBezTo>
                  <a:cubicBezTo>
                    <a:pt x="2546" y="1633"/>
                    <a:pt x="2592" y="1633"/>
                    <a:pt x="2665" y="1597"/>
                  </a:cubicBezTo>
                  <a:cubicBezTo>
                    <a:pt x="2774" y="1478"/>
                    <a:pt x="2893" y="1405"/>
                    <a:pt x="3002" y="1296"/>
                  </a:cubicBezTo>
                  <a:cubicBezTo>
                    <a:pt x="3084" y="1141"/>
                    <a:pt x="3194" y="1022"/>
                    <a:pt x="3230" y="913"/>
                  </a:cubicBezTo>
                  <a:cubicBezTo>
                    <a:pt x="3312" y="794"/>
                    <a:pt x="3349" y="685"/>
                    <a:pt x="3385" y="612"/>
                  </a:cubicBezTo>
                  <a:lnTo>
                    <a:pt x="3385" y="566"/>
                  </a:lnTo>
                  <a:lnTo>
                    <a:pt x="3349" y="566"/>
                  </a:lnTo>
                  <a:cubicBezTo>
                    <a:pt x="3312" y="612"/>
                    <a:pt x="3312" y="648"/>
                    <a:pt x="3312" y="685"/>
                  </a:cubicBezTo>
                  <a:cubicBezTo>
                    <a:pt x="3276" y="794"/>
                    <a:pt x="3194" y="913"/>
                    <a:pt x="3084" y="1022"/>
                  </a:cubicBezTo>
                  <a:cubicBezTo>
                    <a:pt x="3002" y="1177"/>
                    <a:pt x="2856" y="1332"/>
                    <a:pt x="2738" y="1405"/>
                  </a:cubicBezTo>
                  <a:cubicBezTo>
                    <a:pt x="2665" y="1478"/>
                    <a:pt x="2592" y="1524"/>
                    <a:pt x="2510" y="1560"/>
                  </a:cubicBezTo>
                  <a:lnTo>
                    <a:pt x="2473" y="1597"/>
                  </a:lnTo>
                  <a:cubicBezTo>
                    <a:pt x="2400" y="1597"/>
                    <a:pt x="2364" y="1633"/>
                    <a:pt x="2282" y="1670"/>
                  </a:cubicBezTo>
                  <a:lnTo>
                    <a:pt x="2172" y="1670"/>
                  </a:lnTo>
                  <a:cubicBezTo>
                    <a:pt x="2053" y="1670"/>
                    <a:pt x="1981" y="1633"/>
                    <a:pt x="1908" y="1633"/>
                  </a:cubicBezTo>
                  <a:cubicBezTo>
                    <a:pt x="1789" y="1597"/>
                    <a:pt x="1679" y="1560"/>
                    <a:pt x="1561" y="1478"/>
                  </a:cubicBezTo>
                  <a:cubicBezTo>
                    <a:pt x="1333" y="1369"/>
                    <a:pt x="1141" y="1177"/>
                    <a:pt x="913" y="949"/>
                  </a:cubicBezTo>
                  <a:cubicBezTo>
                    <a:pt x="767" y="840"/>
                    <a:pt x="612" y="648"/>
                    <a:pt x="457" y="456"/>
                  </a:cubicBezTo>
                  <a:cubicBezTo>
                    <a:pt x="384" y="384"/>
                    <a:pt x="348" y="301"/>
                    <a:pt x="265" y="228"/>
                  </a:cubicBezTo>
                  <a:lnTo>
                    <a:pt x="229" y="192"/>
                  </a:lnTo>
                  <a:cubicBezTo>
                    <a:pt x="192" y="155"/>
                    <a:pt x="156" y="73"/>
                    <a:pt x="119" y="37"/>
                  </a:cubicBezTo>
                  <a:cubicBezTo>
                    <a:pt x="119" y="0"/>
                    <a:pt x="83" y="0"/>
                    <a:pt x="37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6684;p78">
              <a:extLst>
                <a:ext uri="{FF2B5EF4-FFF2-40B4-BE49-F238E27FC236}">
                  <a16:creationId xmlns:a16="http://schemas.microsoft.com/office/drawing/2014/main" id="{31B93846-14A9-48BA-8A71-B2D5EA0044FF}"/>
                </a:ext>
              </a:extLst>
            </p:cNvPr>
            <p:cNvSpPr/>
            <p:nvPr/>
          </p:nvSpPr>
          <p:spPr>
            <a:xfrm flipH="1">
              <a:off x="7955987" y="3451349"/>
              <a:ext cx="443417" cy="166865"/>
            </a:xfrm>
            <a:custGeom>
              <a:avLst/>
              <a:gdLst/>
              <a:ahLst/>
              <a:cxnLst/>
              <a:rect l="l" t="t" r="r" b="b"/>
              <a:pathLst>
                <a:path w="4754" h="1789" extrusionOk="0">
                  <a:moveTo>
                    <a:pt x="0" y="0"/>
                  </a:moveTo>
                  <a:lnTo>
                    <a:pt x="0" y="46"/>
                  </a:lnTo>
                  <a:lnTo>
                    <a:pt x="0" y="83"/>
                  </a:lnTo>
                  <a:cubicBezTo>
                    <a:pt x="37" y="119"/>
                    <a:pt x="37" y="119"/>
                    <a:pt x="73" y="156"/>
                  </a:cubicBezTo>
                  <a:lnTo>
                    <a:pt x="73" y="192"/>
                  </a:lnTo>
                  <a:lnTo>
                    <a:pt x="192" y="274"/>
                  </a:lnTo>
                  <a:cubicBezTo>
                    <a:pt x="265" y="347"/>
                    <a:pt x="301" y="420"/>
                    <a:pt x="374" y="502"/>
                  </a:cubicBezTo>
                  <a:cubicBezTo>
                    <a:pt x="529" y="648"/>
                    <a:pt x="685" y="803"/>
                    <a:pt x="831" y="958"/>
                  </a:cubicBezTo>
                  <a:cubicBezTo>
                    <a:pt x="1059" y="1104"/>
                    <a:pt x="1214" y="1259"/>
                    <a:pt x="1369" y="1369"/>
                  </a:cubicBezTo>
                  <a:cubicBezTo>
                    <a:pt x="1597" y="1487"/>
                    <a:pt x="1788" y="1597"/>
                    <a:pt x="1934" y="1642"/>
                  </a:cubicBezTo>
                  <a:cubicBezTo>
                    <a:pt x="2089" y="1715"/>
                    <a:pt x="2245" y="1752"/>
                    <a:pt x="2390" y="1752"/>
                  </a:cubicBezTo>
                  <a:lnTo>
                    <a:pt x="2427" y="1788"/>
                  </a:lnTo>
                  <a:lnTo>
                    <a:pt x="2582" y="1788"/>
                  </a:lnTo>
                  <a:cubicBezTo>
                    <a:pt x="2619" y="1788"/>
                    <a:pt x="2701" y="1752"/>
                    <a:pt x="2737" y="1752"/>
                  </a:cubicBezTo>
                  <a:lnTo>
                    <a:pt x="2774" y="1752"/>
                  </a:lnTo>
                  <a:cubicBezTo>
                    <a:pt x="2929" y="1715"/>
                    <a:pt x="3038" y="1679"/>
                    <a:pt x="3193" y="1597"/>
                  </a:cubicBezTo>
                  <a:cubicBezTo>
                    <a:pt x="3303" y="1524"/>
                    <a:pt x="3421" y="1414"/>
                    <a:pt x="3531" y="1332"/>
                  </a:cubicBezTo>
                  <a:cubicBezTo>
                    <a:pt x="3759" y="1141"/>
                    <a:pt x="3987" y="958"/>
                    <a:pt x="4215" y="648"/>
                  </a:cubicBezTo>
                  <a:cubicBezTo>
                    <a:pt x="4334" y="539"/>
                    <a:pt x="4443" y="420"/>
                    <a:pt x="4562" y="274"/>
                  </a:cubicBezTo>
                  <a:cubicBezTo>
                    <a:pt x="4635" y="192"/>
                    <a:pt x="4671" y="119"/>
                    <a:pt x="4753" y="46"/>
                  </a:cubicBezTo>
                  <a:lnTo>
                    <a:pt x="4753" y="0"/>
                  </a:lnTo>
                  <a:lnTo>
                    <a:pt x="4708" y="0"/>
                  </a:lnTo>
                  <a:lnTo>
                    <a:pt x="4562" y="192"/>
                  </a:lnTo>
                  <a:cubicBezTo>
                    <a:pt x="4443" y="311"/>
                    <a:pt x="4334" y="457"/>
                    <a:pt x="4215" y="575"/>
                  </a:cubicBezTo>
                  <a:cubicBezTo>
                    <a:pt x="3987" y="840"/>
                    <a:pt x="3795" y="1031"/>
                    <a:pt x="3613" y="1186"/>
                  </a:cubicBezTo>
                  <a:cubicBezTo>
                    <a:pt x="3421" y="1332"/>
                    <a:pt x="3266" y="1451"/>
                    <a:pt x="3075" y="1524"/>
                  </a:cubicBezTo>
                  <a:cubicBezTo>
                    <a:pt x="2965" y="1560"/>
                    <a:pt x="2883" y="1597"/>
                    <a:pt x="2774" y="1642"/>
                  </a:cubicBezTo>
                  <a:lnTo>
                    <a:pt x="2427" y="1642"/>
                  </a:lnTo>
                  <a:cubicBezTo>
                    <a:pt x="2354" y="1642"/>
                    <a:pt x="2281" y="1597"/>
                    <a:pt x="2162" y="1597"/>
                  </a:cubicBezTo>
                  <a:cubicBezTo>
                    <a:pt x="2053" y="1560"/>
                    <a:pt x="1934" y="1524"/>
                    <a:pt x="1825" y="1451"/>
                  </a:cubicBezTo>
                  <a:cubicBezTo>
                    <a:pt x="1788" y="1414"/>
                    <a:pt x="1743" y="1414"/>
                    <a:pt x="1706" y="1369"/>
                  </a:cubicBezTo>
                  <a:cubicBezTo>
                    <a:pt x="1515" y="1259"/>
                    <a:pt x="1287" y="1104"/>
                    <a:pt x="1059" y="913"/>
                  </a:cubicBezTo>
                  <a:cubicBezTo>
                    <a:pt x="876" y="767"/>
                    <a:pt x="685" y="575"/>
                    <a:pt x="493" y="384"/>
                  </a:cubicBezTo>
                  <a:lnTo>
                    <a:pt x="420" y="311"/>
                  </a:lnTo>
                  <a:cubicBezTo>
                    <a:pt x="374" y="274"/>
                    <a:pt x="374" y="274"/>
                    <a:pt x="338" y="228"/>
                  </a:cubicBezTo>
                  <a:lnTo>
                    <a:pt x="301" y="192"/>
                  </a:lnTo>
                  <a:lnTo>
                    <a:pt x="265" y="156"/>
                  </a:lnTo>
                  <a:lnTo>
                    <a:pt x="192" y="83"/>
                  </a:lnTo>
                  <a:lnTo>
                    <a:pt x="146" y="46"/>
                  </a:lnTo>
                  <a:cubicBezTo>
                    <a:pt x="146" y="46"/>
                    <a:pt x="110" y="46"/>
                    <a:pt x="110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6685;p78">
              <a:extLst>
                <a:ext uri="{FF2B5EF4-FFF2-40B4-BE49-F238E27FC236}">
                  <a16:creationId xmlns:a16="http://schemas.microsoft.com/office/drawing/2014/main" id="{5ED3A321-63B5-4DEF-B37D-796F4186FE1A}"/>
                </a:ext>
              </a:extLst>
            </p:cNvPr>
            <p:cNvSpPr/>
            <p:nvPr/>
          </p:nvSpPr>
          <p:spPr>
            <a:xfrm flipH="1">
              <a:off x="7878576" y="2636123"/>
              <a:ext cx="662981" cy="1078230"/>
            </a:xfrm>
            <a:custGeom>
              <a:avLst/>
              <a:gdLst/>
              <a:ahLst/>
              <a:cxnLst/>
              <a:rect l="l" t="t" r="r" b="b"/>
              <a:pathLst>
                <a:path w="7108" h="11560" extrusionOk="0">
                  <a:moveTo>
                    <a:pt x="2665" y="1"/>
                  </a:moveTo>
                  <a:cubicBezTo>
                    <a:pt x="2546" y="37"/>
                    <a:pt x="2473" y="74"/>
                    <a:pt x="2400" y="120"/>
                  </a:cubicBezTo>
                  <a:cubicBezTo>
                    <a:pt x="2172" y="229"/>
                    <a:pt x="2017" y="494"/>
                    <a:pt x="2017" y="913"/>
                  </a:cubicBezTo>
                  <a:cubicBezTo>
                    <a:pt x="2017" y="1068"/>
                    <a:pt x="2017" y="1214"/>
                    <a:pt x="2053" y="1442"/>
                  </a:cubicBezTo>
                  <a:cubicBezTo>
                    <a:pt x="2090" y="1634"/>
                    <a:pt x="2126" y="1862"/>
                    <a:pt x="2126" y="2017"/>
                  </a:cubicBezTo>
                  <a:lnTo>
                    <a:pt x="2172" y="2090"/>
                  </a:lnTo>
                  <a:lnTo>
                    <a:pt x="2172" y="2127"/>
                  </a:lnTo>
                  <a:cubicBezTo>
                    <a:pt x="2209" y="2245"/>
                    <a:pt x="2209" y="2437"/>
                    <a:pt x="2245" y="2583"/>
                  </a:cubicBezTo>
                  <a:cubicBezTo>
                    <a:pt x="2245" y="2701"/>
                    <a:pt x="2282" y="2856"/>
                    <a:pt x="2282" y="3002"/>
                  </a:cubicBezTo>
                  <a:cubicBezTo>
                    <a:pt x="2282" y="3084"/>
                    <a:pt x="2245" y="3121"/>
                    <a:pt x="2245" y="3194"/>
                  </a:cubicBezTo>
                  <a:cubicBezTo>
                    <a:pt x="2245" y="3194"/>
                    <a:pt x="2209" y="3230"/>
                    <a:pt x="2209" y="3267"/>
                  </a:cubicBezTo>
                  <a:cubicBezTo>
                    <a:pt x="2172" y="3312"/>
                    <a:pt x="2126" y="3349"/>
                    <a:pt x="2090" y="3385"/>
                  </a:cubicBezTo>
                  <a:cubicBezTo>
                    <a:pt x="2053" y="3385"/>
                    <a:pt x="2017" y="3422"/>
                    <a:pt x="1944" y="3458"/>
                  </a:cubicBezTo>
                  <a:cubicBezTo>
                    <a:pt x="1898" y="3495"/>
                    <a:pt x="1825" y="3495"/>
                    <a:pt x="1789" y="3495"/>
                  </a:cubicBezTo>
                  <a:cubicBezTo>
                    <a:pt x="1716" y="3541"/>
                    <a:pt x="1670" y="3541"/>
                    <a:pt x="1597" y="3541"/>
                  </a:cubicBezTo>
                  <a:lnTo>
                    <a:pt x="758" y="3541"/>
                  </a:lnTo>
                  <a:cubicBezTo>
                    <a:pt x="612" y="3541"/>
                    <a:pt x="493" y="3577"/>
                    <a:pt x="384" y="3650"/>
                  </a:cubicBezTo>
                  <a:cubicBezTo>
                    <a:pt x="229" y="3723"/>
                    <a:pt x="156" y="3842"/>
                    <a:pt x="74" y="3951"/>
                  </a:cubicBezTo>
                  <a:cubicBezTo>
                    <a:pt x="37" y="4033"/>
                    <a:pt x="37" y="4106"/>
                    <a:pt x="37" y="4143"/>
                  </a:cubicBezTo>
                  <a:cubicBezTo>
                    <a:pt x="1" y="4179"/>
                    <a:pt x="1" y="4261"/>
                    <a:pt x="1" y="4334"/>
                  </a:cubicBezTo>
                  <a:cubicBezTo>
                    <a:pt x="1" y="4453"/>
                    <a:pt x="1" y="4599"/>
                    <a:pt x="37" y="4717"/>
                  </a:cubicBezTo>
                  <a:cubicBezTo>
                    <a:pt x="37" y="4827"/>
                    <a:pt x="74" y="4909"/>
                    <a:pt x="119" y="5018"/>
                  </a:cubicBezTo>
                  <a:cubicBezTo>
                    <a:pt x="192" y="5091"/>
                    <a:pt x="229" y="5210"/>
                    <a:pt x="302" y="5319"/>
                  </a:cubicBezTo>
                  <a:cubicBezTo>
                    <a:pt x="420" y="5511"/>
                    <a:pt x="530" y="5666"/>
                    <a:pt x="685" y="5858"/>
                  </a:cubicBezTo>
                  <a:cubicBezTo>
                    <a:pt x="840" y="6086"/>
                    <a:pt x="1032" y="6350"/>
                    <a:pt x="1178" y="6578"/>
                  </a:cubicBezTo>
                  <a:cubicBezTo>
                    <a:pt x="1260" y="6770"/>
                    <a:pt x="1333" y="6879"/>
                    <a:pt x="1369" y="7034"/>
                  </a:cubicBezTo>
                  <a:cubicBezTo>
                    <a:pt x="1369" y="7144"/>
                    <a:pt x="1406" y="7226"/>
                    <a:pt x="1406" y="7299"/>
                  </a:cubicBezTo>
                  <a:cubicBezTo>
                    <a:pt x="1369" y="7336"/>
                    <a:pt x="1369" y="7418"/>
                    <a:pt x="1369" y="7454"/>
                  </a:cubicBezTo>
                  <a:cubicBezTo>
                    <a:pt x="1333" y="7527"/>
                    <a:pt x="1296" y="7564"/>
                    <a:pt x="1260" y="7646"/>
                  </a:cubicBezTo>
                  <a:cubicBezTo>
                    <a:pt x="1214" y="7682"/>
                    <a:pt x="1178" y="7755"/>
                    <a:pt x="1105" y="7792"/>
                  </a:cubicBezTo>
                  <a:cubicBezTo>
                    <a:pt x="1032" y="7874"/>
                    <a:pt x="913" y="7910"/>
                    <a:pt x="840" y="7983"/>
                  </a:cubicBezTo>
                  <a:lnTo>
                    <a:pt x="758" y="8020"/>
                  </a:lnTo>
                  <a:cubicBezTo>
                    <a:pt x="722" y="8020"/>
                    <a:pt x="649" y="8056"/>
                    <a:pt x="612" y="8102"/>
                  </a:cubicBezTo>
                  <a:cubicBezTo>
                    <a:pt x="530" y="8175"/>
                    <a:pt x="457" y="8248"/>
                    <a:pt x="420" y="8330"/>
                  </a:cubicBezTo>
                  <a:cubicBezTo>
                    <a:pt x="348" y="8403"/>
                    <a:pt x="302" y="8476"/>
                    <a:pt x="265" y="8594"/>
                  </a:cubicBezTo>
                  <a:cubicBezTo>
                    <a:pt x="229" y="8859"/>
                    <a:pt x="229" y="9160"/>
                    <a:pt x="348" y="9425"/>
                  </a:cubicBezTo>
                  <a:cubicBezTo>
                    <a:pt x="457" y="9653"/>
                    <a:pt x="612" y="9844"/>
                    <a:pt x="804" y="10072"/>
                  </a:cubicBezTo>
                  <a:cubicBezTo>
                    <a:pt x="986" y="10264"/>
                    <a:pt x="1260" y="10419"/>
                    <a:pt x="1561" y="10611"/>
                  </a:cubicBezTo>
                  <a:cubicBezTo>
                    <a:pt x="1862" y="10757"/>
                    <a:pt x="2172" y="10912"/>
                    <a:pt x="2510" y="11021"/>
                  </a:cubicBezTo>
                  <a:cubicBezTo>
                    <a:pt x="2811" y="11140"/>
                    <a:pt x="3157" y="11249"/>
                    <a:pt x="3495" y="11368"/>
                  </a:cubicBezTo>
                  <a:cubicBezTo>
                    <a:pt x="3577" y="11368"/>
                    <a:pt x="3650" y="11404"/>
                    <a:pt x="3723" y="11404"/>
                  </a:cubicBezTo>
                  <a:cubicBezTo>
                    <a:pt x="3805" y="11249"/>
                    <a:pt x="3842" y="11103"/>
                    <a:pt x="3878" y="10875"/>
                  </a:cubicBezTo>
                  <a:cubicBezTo>
                    <a:pt x="3914" y="10757"/>
                    <a:pt x="3914" y="10647"/>
                    <a:pt x="3951" y="10528"/>
                  </a:cubicBezTo>
                  <a:lnTo>
                    <a:pt x="3914" y="10492"/>
                  </a:lnTo>
                  <a:cubicBezTo>
                    <a:pt x="3769" y="10492"/>
                    <a:pt x="3613" y="10455"/>
                    <a:pt x="3458" y="10382"/>
                  </a:cubicBezTo>
                  <a:cubicBezTo>
                    <a:pt x="3312" y="10337"/>
                    <a:pt x="3121" y="10227"/>
                    <a:pt x="2893" y="10109"/>
                  </a:cubicBezTo>
                  <a:cubicBezTo>
                    <a:pt x="2738" y="9999"/>
                    <a:pt x="2583" y="9844"/>
                    <a:pt x="2355" y="9698"/>
                  </a:cubicBezTo>
                  <a:cubicBezTo>
                    <a:pt x="2209" y="9543"/>
                    <a:pt x="2053" y="9388"/>
                    <a:pt x="1898" y="9242"/>
                  </a:cubicBezTo>
                  <a:cubicBezTo>
                    <a:pt x="1825" y="9160"/>
                    <a:pt x="1789" y="9087"/>
                    <a:pt x="1716" y="9014"/>
                  </a:cubicBezTo>
                  <a:lnTo>
                    <a:pt x="1597" y="8932"/>
                  </a:lnTo>
                  <a:lnTo>
                    <a:pt x="1597" y="8896"/>
                  </a:lnTo>
                  <a:cubicBezTo>
                    <a:pt x="1561" y="8859"/>
                    <a:pt x="1561" y="8859"/>
                    <a:pt x="1524" y="8823"/>
                  </a:cubicBezTo>
                  <a:lnTo>
                    <a:pt x="1524" y="8786"/>
                  </a:lnTo>
                  <a:lnTo>
                    <a:pt x="1524" y="8740"/>
                  </a:lnTo>
                  <a:lnTo>
                    <a:pt x="1634" y="8740"/>
                  </a:lnTo>
                  <a:cubicBezTo>
                    <a:pt x="1634" y="8786"/>
                    <a:pt x="1670" y="8786"/>
                    <a:pt x="1670" y="8786"/>
                  </a:cubicBezTo>
                  <a:lnTo>
                    <a:pt x="1716" y="8823"/>
                  </a:lnTo>
                  <a:lnTo>
                    <a:pt x="1789" y="8896"/>
                  </a:lnTo>
                  <a:lnTo>
                    <a:pt x="1825" y="8932"/>
                  </a:lnTo>
                  <a:lnTo>
                    <a:pt x="1862" y="8968"/>
                  </a:lnTo>
                  <a:cubicBezTo>
                    <a:pt x="1898" y="9014"/>
                    <a:pt x="1898" y="9014"/>
                    <a:pt x="1944" y="9051"/>
                  </a:cubicBezTo>
                  <a:lnTo>
                    <a:pt x="2017" y="9124"/>
                  </a:lnTo>
                  <a:cubicBezTo>
                    <a:pt x="2209" y="9315"/>
                    <a:pt x="2400" y="9507"/>
                    <a:pt x="2583" y="9653"/>
                  </a:cubicBezTo>
                  <a:cubicBezTo>
                    <a:pt x="2811" y="9844"/>
                    <a:pt x="3039" y="9999"/>
                    <a:pt x="3230" y="10109"/>
                  </a:cubicBezTo>
                  <a:cubicBezTo>
                    <a:pt x="3385" y="10227"/>
                    <a:pt x="3540" y="10300"/>
                    <a:pt x="3686" y="10337"/>
                  </a:cubicBezTo>
                  <a:cubicBezTo>
                    <a:pt x="3805" y="10337"/>
                    <a:pt x="3878" y="10382"/>
                    <a:pt x="3951" y="10382"/>
                  </a:cubicBezTo>
                  <a:cubicBezTo>
                    <a:pt x="3997" y="10154"/>
                    <a:pt x="4033" y="9926"/>
                    <a:pt x="4033" y="9616"/>
                  </a:cubicBezTo>
                  <a:cubicBezTo>
                    <a:pt x="4070" y="9197"/>
                    <a:pt x="4070" y="8786"/>
                    <a:pt x="4070" y="8366"/>
                  </a:cubicBezTo>
                  <a:lnTo>
                    <a:pt x="3997" y="8366"/>
                  </a:lnTo>
                  <a:cubicBezTo>
                    <a:pt x="3914" y="8366"/>
                    <a:pt x="3842" y="8330"/>
                    <a:pt x="3769" y="8330"/>
                  </a:cubicBezTo>
                  <a:cubicBezTo>
                    <a:pt x="3650" y="8284"/>
                    <a:pt x="3495" y="8248"/>
                    <a:pt x="3385" y="8175"/>
                  </a:cubicBezTo>
                  <a:cubicBezTo>
                    <a:pt x="3121" y="8056"/>
                    <a:pt x="2893" y="7874"/>
                    <a:pt x="2628" y="7600"/>
                  </a:cubicBezTo>
                  <a:cubicBezTo>
                    <a:pt x="2473" y="7454"/>
                    <a:pt x="2355" y="7299"/>
                    <a:pt x="2209" y="7107"/>
                  </a:cubicBezTo>
                  <a:cubicBezTo>
                    <a:pt x="2126" y="7034"/>
                    <a:pt x="2053" y="6962"/>
                    <a:pt x="2017" y="6879"/>
                  </a:cubicBezTo>
                  <a:cubicBezTo>
                    <a:pt x="1980" y="6843"/>
                    <a:pt x="1944" y="6806"/>
                    <a:pt x="1898" y="6733"/>
                  </a:cubicBezTo>
                  <a:lnTo>
                    <a:pt x="1862" y="6688"/>
                  </a:lnTo>
                  <a:lnTo>
                    <a:pt x="1862" y="6651"/>
                  </a:lnTo>
                  <a:lnTo>
                    <a:pt x="1862" y="6615"/>
                  </a:lnTo>
                  <a:lnTo>
                    <a:pt x="1898" y="6578"/>
                  </a:lnTo>
                  <a:cubicBezTo>
                    <a:pt x="1944" y="6578"/>
                    <a:pt x="1980" y="6578"/>
                    <a:pt x="1980" y="6615"/>
                  </a:cubicBezTo>
                  <a:cubicBezTo>
                    <a:pt x="2017" y="6651"/>
                    <a:pt x="2053" y="6733"/>
                    <a:pt x="2090" y="6770"/>
                  </a:cubicBezTo>
                  <a:lnTo>
                    <a:pt x="2126" y="6806"/>
                  </a:lnTo>
                  <a:cubicBezTo>
                    <a:pt x="2209" y="6879"/>
                    <a:pt x="2245" y="6962"/>
                    <a:pt x="2318" y="7034"/>
                  </a:cubicBezTo>
                  <a:cubicBezTo>
                    <a:pt x="2473" y="7226"/>
                    <a:pt x="2628" y="7418"/>
                    <a:pt x="2774" y="7527"/>
                  </a:cubicBezTo>
                  <a:cubicBezTo>
                    <a:pt x="3002" y="7755"/>
                    <a:pt x="3194" y="7947"/>
                    <a:pt x="3422" y="8056"/>
                  </a:cubicBezTo>
                  <a:cubicBezTo>
                    <a:pt x="3540" y="8138"/>
                    <a:pt x="3650" y="8175"/>
                    <a:pt x="3769" y="8211"/>
                  </a:cubicBezTo>
                  <a:cubicBezTo>
                    <a:pt x="3842" y="8211"/>
                    <a:pt x="3914" y="8248"/>
                    <a:pt x="4033" y="8248"/>
                  </a:cubicBezTo>
                  <a:lnTo>
                    <a:pt x="4070" y="8248"/>
                  </a:lnTo>
                  <a:cubicBezTo>
                    <a:pt x="4070" y="7491"/>
                    <a:pt x="3997" y="6733"/>
                    <a:pt x="3914" y="6086"/>
                  </a:cubicBezTo>
                  <a:lnTo>
                    <a:pt x="3495" y="6086"/>
                  </a:lnTo>
                  <a:cubicBezTo>
                    <a:pt x="3385" y="6049"/>
                    <a:pt x="3267" y="6049"/>
                    <a:pt x="3121" y="6004"/>
                  </a:cubicBezTo>
                  <a:cubicBezTo>
                    <a:pt x="3002" y="5967"/>
                    <a:pt x="2856" y="5894"/>
                    <a:pt x="2738" y="5858"/>
                  </a:cubicBezTo>
                  <a:cubicBezTo>
                    <a:pt x="2665" y="5821"/>
                    <a:pt x="2546" y="5739"/>
                    <a:pt x="2400" y="5666"/>
                  </a:cubicBezTo>
                  <a:cubicBezTo>
                    <a:pt x="2282" y="5630"/>
                    <a:pt x="2209" y="5547"/>
                    <a:pt x="2090" y="5438"/>
                  </a:cubicBezTo>
                  <a:cubicBezTo>
                    <a:pt x="1862" y="5319"/>
                    <a:pt x="1670" y="5137"/>
                    <a:pt x="1488" y="4945"/>
                  </a:cubicBezTo>
                  <a:cubicBezTo>
                    <a:pt x="1406" y="4827"/>
                    <a:pt x="1333" y="4754"/>
                    <a:pt x="1260" y="4635"/>
                  </a:cubicBezTo>
                  <a:cubicBezTo>
                    <a:pt x="1214" y="4599"/>
                    <a:pt x="1178" y="4562"/>
                    <a:pt x="1141" y="4526"/>
                  </a:cubicBezTo>
                  <a:cubicBezTo>
                    <a:pt x="1141" y="4489"/>
                    <a:pt x="1105" y="4453"/>
                    <a:pt x="1105" y="4453"/>
                  </a:cubicBezTo>
                  <a:lnTo>
                    <a:pt x="1105" y="4407"/>
                  </a:lnTo>
                  <a:lnTo>
                    <a:pt x="1068" y="4407"/>
                  </a:lnTo>
                  <a:lnTo>
                    <a:pt x="1068" y="4371"/>
                  </a:lnTo>
                  <a:lnTo>
                    <a:pt x="1032" y="4334"/>
                  </a:lnTo>
                  <a:lnTo>
                    <a:pt x="1068" y="4298"/>
                  </a:lnTo>
                  <a:lnTo>
                    <a:pt x="1105" y="4261"/>
                  </a:lnTo>
                  <a:cubicBezTo>
                    <a:pt x="1141" y="4261"/>
                    <a:pt x="1141" y="4261"/>
                    <a:pt x="1178" y="4298"/>
                  </a:cubicBezTo>
                  <a:lnTo>
                    <a:pt x="1260" y="4371"/>
                  </a:lnTo>
                  <a:lnTo>
                    <a:pt x="1296" y="4453"/>
                  </a:lnTo>
                  <a:lnTo>
                    <a:pt x="1333" y="4489"/>
                  </a:lnTo>
                  <a:cubicBezTo>
                    <a:pt x="1369" y="4526"/>
                    <a:pt x="1406" y="4562"/>
                    <a:pt x="1406" y="4599"/>
                  </a:cubicBezTo>
                  <a:cubicBezTo>
                    <a:pt x="1524" y="4717"/>
                    <a:pt x="1597" y="4827"/>
                    <a:pt x="1716" y="4909"/>
                  </a:cubicBezTo>
                  <a:cubicBezTo>
                    <a:pt x="1980" y="5173"/>
                    <a:pt x="2282" y="5402"/>
                    <a:pt x="2583" y="5593"/>
                  </a:cubicBezTo>
                  <a:cubicBezTo>
                    <a:pt x="2701" y="5666"/>
                    <a:pt x="2811" y="5703"/>
                    <a:pt x="2929" y="5739"/>
                  </a:cubicBezTo>
                  <a:cubicBezTo>
                    <a:pt x="3039" y="5821"/>
                    <a:pt x="3157" y="5858"/>
                    <a:pt x="3267" y="5894"/>
                  </a:cubicBezTo>
                  <a:cubicBezTo>
                    <a:pt x="3458" y="5931"/>
                    <a:pt x="3577" y="5967"/>
                    <a:pt x="3686" y="5967"/>
                  </a:cubicBezTo>
                  <a:lnTo>
                    <a:pt x="3914" y="5967"/>
                  </a:lnTo>
                  <a:cubicBezTo>
                    <a:pt x="3878" y="5703"/>
                    <a:pt x="3878" y="5438"/>
                    <a:pt x="3842" y="5210"/>
                  </a:cubicBezTo>
                  <a:lnTo>
                    <a:pt x="3842" y="5091"/>
                  </a:lnTo>
                  <a:lnTo>
                    <a:pt x="3805" y="5055"/>
                  </a:lnTo>
                  <a:cubicBezTo>
                    <a:pt x="3805" y="4790"/>
                    <a:pt x="3769" y="4562"/>
                    <a:pt x="3723" y="4298"/>
                  </a:cubicBezTo>
                  <a:lnTo>
                    <a:pt x="3723" y="4106"/>
                  </a:lnTo>
                  <a:cubicBezTo>
                    <a:pt x="3686" y="4033"/>
                    <a:pt x="3686" y="3915"/>
                    <a:pt x="3686" y="3805"/>
                  </a:cubicBezTo>
                  <a:lnTo>
                    <a:pt x="3650" y="3805"/>
                  </a:lnTo>
                  <a:lnTo>
                    <a:pt x="3650" y="3769"/>
                  </a:lnTo>
                  <a:lnTo>
                    <a:pt x="3540" y="3769"/>
                  </a:lnTo>
                  <a:cubicBezTo>
                    <a:pt x="3495" y="3723"/>
                    <a:pt x="3422" y="3723"/>
                    <a:pt x="3385" y="3686"/>
                  </a:cubicBezTo>
                  <a:cubicBezTo>
                    <a:pt x="3230" y="3614"/>
                    <a:pt x="3157" y="3495"/>
                    <a:pt x="3084" y="3422"/>
                  </a:cubicBezTo>
                  <a:cubicBezTo>
                    <a:pt x="3002" y="3349"/>
                    <a:pt x="2929" y="3230"/>
                    <a:pt x="2856" y="3121"/>
                  </a:cubicBezTo>
                  <a:cubicBezTo>
                    <a:pt x="2774" y="3002"/>
                    <a:pt x="2701" y="2893"/>
                    <a:pt x="2665" y="2774"/>
                  </a:cubicBezTo>
                  <a:lnTo>
                    <a:pt x="2665" y="2738"/>
                  </a:lnTo>
                  <a:lnTo>
                    <a:pt x="2628" y="2701"/>
                  </a:lnTo>
                  <a:lnTo>
                    <a:pt x="2628" y="2665"/>
                  </a:lnTo>
                  <a:cubicBezTo>
                    <a:pt x="2628" y="2628"/>
                    <a:pt x="2628" y="2628"/>
                    <a:pt x="2665" y="2628"/>
                  </a:cubicBezTo>
                  <a:cubicBezTo>
                    <a:pt x="2701" y="2628"/>
                    <a:pt x="2738" y="2628"/>
                    <a:pt x="2738" y="2665"/>
                  </a:cubicBezTo>
                  <a:cubicBezTo>
                    <a:pt x="2774" y="2701"/>
                    <a:pt x="2811" y="2774"/>
                    <a:pt x="2856" y="2856"/>
                  </a:cubicBezTo>
                  <a:lnTo>
                    <a:pt x="2893" y="2893"/>
                  </a:lnTo>
                  <a:cubicBezTo>
                    <a:pt x="3002" y="3084"/>
                    <a:pt x="3121" y="3267"/>
                    <a:pt x="3267" y="3458"/>
                  </a:cubicBezTo>
                  <a:cubicBezTo>
                    <a:pt x="3349" y="3495"/>
                    <a:pt x="3385" y="3541"/>
                    <a:pt x="3458" y="3577"/>
                  </a:cubicBezTo>
                  <a:cubicBezTo>
                    <a:pt x="3495" y="3614"/>
                    <a:pt x="3540" y="3614"/>
                    <a:pt x="3577" y="3650"/>
                  </a:cubicBezTo>
                  <a:lnTo>
                    <a:pt x="3650" y="3650"/>
                  </a:lnTo>
                  <a:lnTo>
                    <a:pt x="3613" y="3422"/>
                  </a:lnTo>
                  <a:lnTo>
                    <a:pt x="3613" y="3349"/>
                  </a:lnTo>
                  <a:cubicBezTo>
                    <a:pt x="3540" y="2856"/>
                    <a:pt x="3458" y="2400"/>
                    <a:pt x="3349" y="1898"/>
                  </a:cubicBezTo>
                  <a:lnTo>
                    <a:pt x="3312" y="1898"/>
                  </a:lnTo>
                  <a:cubicBezTo>
                    <a:pt x="3267" y="1898"/>
                    <a:pt x="3230" y="1862"/>
                    <a:pt x="3157" y="1862"/>
                  </a:cubicBezTo>
                  <a:cubicBezTo>
                    <a:pt x="3121" y="1825"/>
                    <a:pt x="3084" y="1789"/>
                    <a:pt x="3039" y="1789"/>
                  </a:cubicBezTo>
                  <a:cubicBezTo>
                    <a:pt x="2966" y="1716"/>
                    <a:pt x="2929" y="1634"/>
                    <a:pt x="2856" y="1524"/>
                  </a:cubicBezTo>
                  <a:cubicBezTo>
                    <a:pt x="2738" y="1369"/>
                    <a:pt x="2665" y="1214"/>
                    <a:pt x="2583" y="1032"/>
                  </a:cubicBezTo>
                  <a:lnTo>
                    <a:pt x="2583" y="986"/>
                  </a:lnTo>
                  <a:lnTo>
                    <a:pt x="2701" y="986"/>
                  </a:lnTo>
                  <a:cubicBezTo>
                    <a:pt x="2738" y="1068"/>
                    <a:pt x="2738" y="1105"/>
                    <a:pt x="2774" y="1141"/>
                  </a:cubicBezTo>
                  <a:cubicBezTo>
                    <a:pt x="2811" y="1214"/>
                    <a:pt x="2856" y="1296"/>
                    <a:pt x="2893" y="1333"/>
                  </a:cubicBezTo>
                  <a:cubicBezTo>
                    <a:pt x="2966" y="1488"/>
                    <a:pt x="3039" y="1597"/>
                    <a:pt x="3121" y="1670"/>
                  </a:cubicBezTo>
                  <a:cubicBezTo>
                    <a:pt x="3157" y="1716"/>
                    <a:pt x="3194" y="1752"/>
                    <a:pt x="3230" y="1789"/>
                  </a:cubicBezTo>
                  <a:cubicBezTo>
                    <a:pt x="3267" y="1789"/>
                    <a:pt x="3267" y="1789"/>
                    <a:pt x="3312" y="1825"/>
                  </a:cubicBezTo>
                  <a:cubicBezTo>
                    <a:pt x="3312" y="1670"/>
                    <a:pt x="3267" y="1561"/>
                    <a:pt x="3230" y="1442"/>
                  </a:cubicBezTo>
                  <a:lnTo>
                    <a:pt x="3194" y="1214"/>
                  </a:lnTo>
                  <a:cubicBezTo>
                    <a:pt x="3121" y="986"/>
                    <a:pt x="3084" y="758"/>
                    <a:pt x="3002" y="530"/>
                  </a:cubicBezTo>
                  <a:lnTo>
                    <a:pt x="3039" y="494"/>
                  </a:lnTo>
                  <a:lnTo>
                    <a:pt x="3084" y="530"/>
                  </a:lnTo>
                  <a:lnTo>
                    <a:pt x="3121" y="722"/>
                  </a:lnTo>
                  <a:cubicBezTo>
                    <a:pt x="3194" y="950"/>
                    <a:pt x="3267" y="1141"/>
                    <a:pt x="3312" y="1369"/>
                  </a:cubicBezTo>
                  <a:cubicBezTo>
                    <a:pt x="3349" y="1524"/>
                    <a:pt x="3385" y="1670"/>
                    <a:pt x="3422" y="1825"/>
                  </a:cubicBezTo>
                  <a:cubicBezTo>
                    <a:pt x="3458" y="1789"/>
                    <a:pt x="3458" y="1789"/>
                    <a:pt x="3495" y="1789"/>
                  </a:cubicBezTo>
                  <a:cubicBezTo>
                    <a:pt x="3495" y="1752"/>
                    <a:pt x="3540" y="1752"/>
                    <a:pt x="3540" y="1716"/>
                  </a:cubicBezTo>
                  <a:cubicBezTo>
                    <a:pt x="3577" y="1670"/>
                    <a:pt x="3613" y="1597"/>
                    <a:pt x="3650" y="1488"/>
                  </a:cubicBezTo>
                  <a:cubicBezTo>
                    <a:pt x="3686" y="1406"/>
                    <a:pt x="3723" y="1296"/>
                    <a:pt x="3723" y="1214"/>
                  </a:cubicBezTo>
                  <a:lnTo>
                    <a:pt x="3769" y="1178"/>
                  </a:lnTo>
                  <a:cubicBezTo>
                    <a:pt x="3769" y="1141"/>
                    <a:pt x="3769" y="1105"/>
                    <a:pt x="3805" y="1032"/>
                  </a:cubicBezTo>
                  <a:lnTo>
                    <a:pt x="3878" y="1032"/>
                  </a:lnTo>
                  <a:cubicBezTo>
                    <a:pt x="3842" y="1105"/>
                    <a:pt x="3842" y="1141"/>
                    <a:pt x="3805" y="1214"/>
                  </a:cubicBezTo>
                  <a:lnTo>
                    <a:pt x="3805" y="1296"/>
                  </a:lnTo>
                  <a:cubicBezTo>
                    <a:pt x="3769" y="1406"/>
                    <a:pt x="3723" y="1524"/>
                    <a:pt x="3686" y="1597"/>
                  </a:cubicBezTo>
                  <a:cubicBezTo>
                    <a:pt x="3650" y="1670"/>
                    <a:pt x="3650" y="1716"/>
                    <a:pt x="3613" y="1752"/>
                  </a:cubicBezTo>
                  <a:cubicBezTo>
                    <a:pt x="3577" y="1789"/>
                    <a:pt x="3577" y="1825"/>
                    <a:pt x="3540" y="1862"/>
                  </a:cubicBezTo>
                  <a:lnTo>
                    <a:pt x="3495" y="1862"/>
                  </a:lnTo>
                  <a:lnTo>
                    <a:pt x="3458" y="1898"/>
                  </a:lnTo>
                  <a:lnTo>
                    <a:pt x="3495" y="2090"/>
                  </a:lnTo>
                  <a:lnTo>
                    <a:pt x="3540" y="2245"/>
                  </a:lnTo>
                  <a:cubicBezTo>
                    <a:pt x="3650" y="2738"/>
                    <a:pt x="3723" y="3121"/>
                    <a:pt x="3805" y="3458"/>
                  </a:cubicBezTo>
                  <a:lnTo>
                    <a:pt x="3805" y="3614"/>
                  </a:lnTo>
                  <a:cubicBezTo>
                    <a:pt x="3842" y="3614"/>
                    <a:pt x="3878" y="3577"/>
                    <a:pt x="3878" y="3577"/>
                  </a:cubicBezTo>
                  <a:cubicBezTo>
                    <a:pt x="3914" y="3541"/>
                    <a:pt x="3951" y="3495"/>
                    <a:pt x="3997" y="3458"/>
                  </a:cubicBezTo>
                  <a:cubicBezTo>
                    <a:pt x="4106" y="3312"/>
                    <a:pt x="4143" y="3194"/>
                    <a:pt x="4179" y="3039"/>
                  </a:cubicBezTo>
                  <a:cubicBezTo>
                    <a:pt x="4225" y="2966"/>
                    <a:pt x="4261" y="2893"/>
                    <a:pt x="4298" y="2811"/>
                  </a:cubicBezTo>
                  <a:lnTo>
                    <a:pt x="4298" y="2774"/>
                  </a:lnTo>
                  <a:cubicBezTo>
                    <a:pt x="4298" y="2738"/>
                    <a:pt x="4334" y="2665"/>
                    <a:pt x="4334" y="2628"/>
                  </a:cubicBezTo>
                  <a:lnTo>
                    <a:pt x="4371" y="2583"/>
                  </a:lnTo>
                  <a:lnTo>
                    <a:pt x="4407" y="2583"/>
                  </a:lnTo>
                  <a:lnTo>
                    <a:pt x="4407" y="2628"/>
                  </a:lnTo>
                  <a:lnTo>
                    <a:pt x="4407" y="2665"/>
                  </a:lnTo>
                  <a:cubicBezTo>
                    <a:pt x="4371" y="2738"/>
                    <a:pt x="4371" y="2774"/>
                    <a:pt x="4334" y="2856"/>
                  </a:cubicBezTo>
                  <a:lnTo>
                    <a:pt x="4298" y="2966"/>
                  </a:lnTo>
                  <a:cubicBezTo>
                    <a:pt x="4261" y="3121"/>
                    <a:pt x="4225" y="3230"/>
                    <a:pt x="4179" y="3312"/>
                  </a:cubicBezTo>
                  <a:cubicBezTo>
                    <a:pt x="4143" y="3422"/>
                    <a:pt x="4070" y="3541"/>
                    <a:pt x="3997" y="3614"/>
                  </a:cubicBezTo>
                  <a:cubicBezTo>
                    <a:pt x="3951" y="3650"/>
                    <a:pt x="3914" y="3686"/>
                    <a:pt x="3842" y="3723"/>
                  </a:cubicBezTo>
                  <a:cubicBezTo>
                    <a:pt x="3878" y="3842"/>
                    <a:pt x="3878" y="3997"/>
                    <a:pt x="3914" y="4106"/>
                  </a:cubicBezTo>
                  <a:cubicBezTo>
                    <a:pt x="3951" y="4298"/>
                    <a:pt x="3951" y="4526"/>
                    <a:pt x="3997" y="4717"/>
                  </a:cubicBezTo>
                  <a:cubicBezTo>
                    <a:pt x="4033" y="5055"/>
                    <a:pt x="4070" y="5365"/>
                    <a:pt x="4106" y="5703"/>
                  </a:cubicBezTo>
                  <a:lnTo>
                    <a:pt x="4143" y="5821"/>
                  </a:lnTo>
                  <a:lnTo>
                    <a:pt x="4143" y="5894"/>
                  </a:lnTo>
                  <a:cubicBezTo>
                    <a:pt x="4179" y="5894"/>
                    <a:pt x="4225" y="5858"/>
                    <a:pt x="4298" y="5858"/>
                  </a:cubicBezTo>
                  <a:cubicBezTo>
                    <a:pt x="4371" y="5821"/>
                    <a:pt x="4407" y="5776"/>
                    <a:pt x="4489" y="5739"/>
                  </a:cubicBezTo>
                  <a:cubicBezTo>
                    <a:pt x="4526" y="5703"/>
                    <a:pt x="4599" y="5666"/>
                    <a:pt x="4681" y="5593"/>
                  </a:cubicBezTo>
                  <a:cubicBezTo>
                    <a:pt x="4827" y="5438"/>
                    <a:pt x="5018" y="5283"/>
                    <a:pt x="5210" y="5018"/>
                  </a:cubicBezTo>
                  <a:cubicBezTo>
                    <a:pt x="5283" y="4863"/>
                    <a:pt x="5401" y="4717"/>
                    <a:pt x="5511" y="4526"/>
                  </a:cubicBezTo>
                  <a:cubicBezTo>
                    <a:pt x="5547" y="4453"/>
                    <a:pt x="5593" y="4407"/>
                    <a:pt x="5630" y="4334"/>
                  </a:cubicBezTo>
                  <a:cubicBezTo>
                    <a:pt x="5703" y="4261"/>
                    <a:pt x="5739" y="4143"/>
                    <a:pt x="5821" y="4070"/>
                  </a:cubicBezTo>
                  <a:lnTo>
                    <a:pt x="5821" y="4033"/>
                  </a:lnTo>
                  <a:lnTo>
                    <a:pt x="5858" y="4070"/>
                  </a:lnTo>
                  <a:cubicBezTo>
                    <a:pt x="5776" y="4225"/>
                    <a:pt x="5703" y="4334"/>
                    <a:pt x="5630" y="4453"/>
                  </a:cubicBezTo>
                  <a:lnTo>
                    <a:pt x="5630" y="4489"/>
                  </a:lnTo>
                  <a:lnTo>
                    <a:pt x="5593" y="4526"/>
                  </a:lnTo>
                  <a:lnTo>
                    <a:pt x="5593" y="4562"/>
                  </a:lnTo>
                  <a:cubicBezTo>
                    <a:pt x="5547" y="4599"/>
                    <a:pt x="5511" y="4681"/>
                    <a:pt x="5438" y="4754"/>
                  </a:cubicBezTo>
                  <a:cubicBezTo>
                    <a:pt x="5283" y="5055"/>
                    <a:pt x="5137" y="5246"/>
                    <a:pt x="4945" y="5438"/>
                  </a:cubicBezTo>
                  <a:cubicBezTo>
                    <a:pt x="4863" y="5547"/>
                    <a:pt x="4754" y="5630"/>
                    <a:pt x="4635" y="5739"/>
                  </a:cubicBezTo>
                  <a:cubicBezTo>
                    <a:pt x="4526" y="5821"/>
                    <a:pt x="4407" y="5894"/>
                    <a:pt x="4298" y="5967"/>
                  </a:cubicBezTo>
                  <a:cubicBezTo>
                    <a:pt x="4261" y="5967"/>
                    <a:pt x="4225" y="6004"/>
                    <a:pt x="4179" y="6004"/>
                  </a:cubicBezTo>
                  <a:lnTo>
                    <a:pt x="4179" y="6086"/>
                  </a:lnTo>
                  <a:cubicBezTo>
                    <a:pt x="4225" y="6350"/>
                    <a:pt x="4225" y="6615"/>
                    <a:pt x="4261" y="6916"/>
                  </a:cubicBezTo>
                  <a:cubicBezTo>
                    <a:pt x="4298" y="7372"/>
                    <a:pt x="4334" y="7755"/>
                    <a:pt x="4334" y="8138"/>
                  </a:cubicBezTo>
                  <a:cubicBezTo>
                    <a:pt x="4453" y="8138"/>
                    <a:pt x="4526" y="8056"/>
                    <a:pt x="4599" y="7983"/>
                  </a:cubicBezTo>
                  <a:cubicBezTo>
                    <a:pt x="4717" y="7910"/>
                    <a:pt x="4863" y="7755"/>
                    <a:pt x="4945" y="7600"/>
                  </a:cubicBezTo>
                  <a:cubicBezTo>
                    <a:pt x="5055" y="7491"/>
                    <a:pt x="5137" y="7372"/>
                    <a:pt x="5173" y="7263"/>
                  </a:cubicBezTo>
                  <a:cubicBezTo>
                    <a:pt x="5173" y="7226"/>
                    <a:pt x="5173" y="7190"/>
                    <a:pt x="5210" y="7144"/>
                  </a:cubicBezTo>
                  <a:lnTo>
                    <a:pt x="5246" y="7144"/>
                  </a:lnTo>
                  <a:lnTo>
                    <a:pt x="5246" y="7190"/>
                  </a:lnTo>
                  <a:cubicBezTo>
                    <a:pt x="5210" y="7263"/>
                    <a:pt x="5173" y="7372"/>
                    <a:pt x="5091" y="7491"/>
                  </a:cubicBezTo>
                  <a:cubicBezTo>
                    <a:pt x="5055" y="7600"/>
                    <a:pt x="4945" y="7719"/>
                    <a:pt x="4863" y="7874"/>
                  </a:cubicBezTo>
                  <a:cubicBezTo>
                    <a:pt x="4754" y="7983"/>
                    <a:pt x="4635" y="8056"/>
                    <a:pt x="4526" y="8175"/>
                  </a:cubicBezTo>
                  <a:cubicBezTo>
                    <a:pt x="4453" y="8211"/>
                    <a:pt x="4407" y="8211"/>
                    <a:pt x="4371" y="8248"/>
                  </a:cubicBezTo>
                  <a:lnTo>
                    <a:pt x="4371" y="9124"/>
                  </a:lnTo>
                  <a:cubicBezTo>
                    <a:pt x="4334" y="9580"/>
                    <a:pt x="4298" y="9999"/>
                    <a:pt x="4261" y="10382"/>
                  </a:cubicBezTo>
                  <a:lnTo>
                    <a:pt x="4298" y="10382"/>
                  </a:lnTo>
                  <a:cubicBezTo>
                    <a:pt x="4407" y="10337"/>
                    <a:pt x="4489" y="10300"/>
                    <a:pt x="4599" y="10264"/>
                  </a:cubicBezTo>
                  <a:cubicBezTo>
                    <a:pt x="4790" y="10191"/>
                    <a:pt x="4945" y="10072"/>
                    <a:pt x="5137" y="9926"/>
                  </a:cubicBezTo>
                  <a:cubicBezTo>
                    <a:pt x="5319" y="9771"/>
                    <a:pt x="5511" y="9580"/>
                    <a:pt x="5739" y="9315"/>
                  </a:cubicBezTo>
                  <a:cubicBezTo>
                    <a:pt x="5858" y="9197"/>
                    <a:pt x="5967" y="9051"/>
                    <a:pt x="6086" y="8932"/>
                  </a:cubicBezTo>
                  <a:lnTo>
                    <a:pt x="6232" y="8740"/>
                  </a:lnTo>
                  <a:lnTo>
                    <a:pt x="6277" y="8740"/>
                  </a:lnTo>
                  <a:lnTo>
                    <a:pt x="6277" y="8786"/>
                  </a:lnTo>
                  <a:cubicBezTo>
                    <a:pt x="6195" y="8859"/>
                    <a:pt x="6159" y="8932"/>
                    <a:pt x="6086" y="9014"/>
                  </a:cubicBezTo>
                  <a:cubicBezTo>
                    <a:pt x="5967" y="9160"/>
                    <a:pt x="5858" y="9279"/>
                    <a:pt x="5739" y="9388"/>
                  </a:cubicBezTo>
                  <a:cubicBezTo>
                    <a:pt x="5511" y="9698"/>
                    <a:pt x="5283" y="9881"/>
                    <a:pt x="5055" y="10072"/>
                  </a:cubicBezTo>
                  <a:cubicBezTo>
                    <a:pt x="4945" y="10154"/>
                    <a:pt x="4827" y="10264"/>
                    <a:pt x="4717" y="10337"/>
                  </a:cubicBezTo>
                  <a:cubicBezTo>
                    <a:pt x="4562" y="10419"/>
                    <a:pt x="4453" y="10455"/>
                    <a:pt x="4298" y="10492"/>
                  </a:cubicBezTo>
                  <a:lnTo>
                    <a:pt x="4261" y="10492"/>
                  </a:lnTo>
                  <a:cubicBezTo>
                    <a:pt x="4179" y="10793"/>
                    <a:pt x="4143" y="11067"/>
                    <a:pt x="4070" y="11331"/>
                  </a:cubicBezTo>
                  <a:cubicBezTo>
                    <a:pt x="4070" y="11404"/>
                    <a:pt x="4033" y="11477"/>
                    <a:pt x="3997" y="11559"/>
                  </a:cubicBezTo>
                  <a:lnTo>
                    <a:pt x="4033" y="11523"/>
                  </a:lnTo>
                  <a:lnTo>
                    <a:pt x="4070" y="11523"/>
                  </a:lnTo>
                  <a:lnTo>
                    <a:pt x="4070" y="11477"/>
                  </a:lnTo>
                  <a:cubicBezTo>
                    <a:pt x="4179" y="11523"/>
                    <a:pt x="4261" y="11523"/>
                    <a:pt x="4371" y="11559"/>
                  </a:cubicBezTo>
                  <a:lnTo>
                    <a:pt x="4407" y="11559"/>
                  </a:lnTo>
                  <a:cubicBezTo>
                    <a:pt x="4453" y="11559"/>
                    <a:pt x="4489" y="11523"/>
                    <a:pt x="4526" y="11441"/>
                  </a:cubicBezTo>
                  <a:cubicBezTo>
                    <a:pt x="4526" y="11441"/>
                    <a:pt x="4526" y="11404"/>
                    <a:pt x="4489" y="11368"/>
                  </a:cubicBezTo>
                  <a:cubicBezTo>
                    <a:pt x="4489" y="11368"/>
                    <a:pt x="4453" y="11331"/>
                    <a:pt x="4407" y="11331"/>
                  </a:cubicBezTo>
                  <a:lnTo>
                    <a:pt x="4334" y="11331"/>
                  </a:lnTo>
                  <a:lnTo>
                    <a:pt x="4225" y="11295"/>
                  </a:lnTo>
                  <a:cubicBezTo>
                    <a:pt x="4261" y="11295"/>
                    <a:pt x="4298" y="11295"/>
                    <a:pt x="4298" y="11249"/>
                  </a:cubicBezTo>
                  <a:lnTo>
                    <a:pt x="4334" y="11213"/>
                  </a:lnTo>
                  <a:cubicBezTo>
                    <a:pt x="4681" y="10948"/>
                    <a:pt x="5091" y="10757"/>
                    <a:pt x="5438" y="10565"/>
                  </a:cubicBezTo>
                  <a:lnTo>
                    <a:pt x="5547" y="10528"/>
                  </a:lnTo>
                  <a:cubicBezTo>
                    <a:pt x="5703" y="10455"/>
                    <a:pt x="5858" y="10382"/>
                    <a:pt x="6004" y="10300"/>
                  </a:cubicBezTo>
                  <a:cubicBezTo>
                    <a:pt x="6232" y="10191"/>
                    <a:pt x="6460" y="9999"/>
                    <a:pt x="6615" y="9844"/>
                  </a:cubicBezTo>
                  <a:cubicBezTo>
                    <a:pt x="6770" y="9735"/>
                    <a:pt x="6843" y="9580"/>
                    <a:pt x="6916" y="9470"/>
                  </a:cubicBezTo>
                  <a:cubicBezTo>
                    <a:pt x="7034" y="9315"/>
                    <a:pt x="7071" y="9160"/>
                    <a:pt x="7107" y="9051"/>
                  </a:cubicBezTo>
                  <a:cubicBezTo>
                    <a:pt x="7107" y="8859"/>
                    <a:pt x="7107" y="8704"/>
                    <a:pt x="7071" y="8558"/>
                  </a:cubicBezTo>
                  <a:cubicBezTo>
                    <a:pt x="7034" y="8403"/>
                    <a:pt x="6961" y="8284"/>
                    <a:pt x="6879" y="8175"/>
                  </a:cubicBezTo>
                  <a:cubicBezTo>
                    <a:pt x="6733" y="7947"/>
                    <a:pt x="6460" y="7792"/>
                    <a:pt x="6232" y="7646"/>
                  </a:cubicBezTo>
                  <a:lnTo>
                    <a:pt x="6232" y="7600"/>
                  </a:lnTo>
                  <a:cubicBezTo>
                    <a:pt x="6086" y="7491"/>
                    <a:pt x="5894" y="7372"/>
                    <a:pt x="5739" y="7226"/>
                  </a:cubicBezTo>
                  <a:cubicBezTo>
                    <a:pt x="5666" y="7190"/>
                    <a:pt x="5630" y="7107"/>
                    <a:pt x="5593" y="7034"/>
                  </a:cubicBezTo>
                  <a:cubicBezTo>
                    <a:pt x="5547" y="6998"/>
                    <a:pt x="5511" y="6916"/>
                    <a:pt x="5511" y="6843"/>
                  </a:cubicBezTo>
                  <a:cubicBezTo>
                    <a:pt x="5511" y="6806"/>
                    <a:pt x="5474" y="6733"/>
                    <a:pt x="5511" y="6651"/>
                  </a:cubicBezTo>
                  <a:cubicBezTo>
                    <a:pt x="5511" y="6578"/>
                    <a:pt x="5511" y="6505"/>
                    <a:pt x="5547" y="6423"/>
                  </a:cubicBezTo>
                  <a:cubicBezTo>
                    <a:pt x="5593" y="6350"/>
                    <a:pt x="5630" y="6277"/>
                    <a:pt x="5703" y="6159"/>
                  </a:cubicBezTo>
                  <a:cubicBezTo>
                    <a:pt x="5821" y="6004"/>
                    <a:pt x="5967" y="5858"/>
                    <a:pt x="6122" y="5739"/>
                  </a:cubicBezTo>
                  <a:lnTo>
                    <a:pt x="6159" y="5666"/>
                  </a:lnTo>
                  <a:cubicBezTo>
                    <a:pt x="6387" y="5511"/>
                    <a:pt x="6578" y="5319"/>
                    <a:pt x="6733" y="5091"/>
                  </a:cubicBezTo>
                  <a:cubicBezTo>
                    <a:pt x="6916" y="4827"/>
                    <a:pt x="6998" y="4489"/>
                    <a:pt x="6961" y="4225"/>
                  </a:cubicBezTo>
                  <a:cubicBezTo>
                    <a:pt x="6916" y="4070"/>
                    <a:pt x="6843" y="3951"/>
                    <a:pt x="6770" y="3842"/>
                  </a:cubicBezTo>
                  <a:cubicBezTo>
                    <a:pt x="6651" y="3723"/>
                    <a:pt x="6542" y="3614"/>
                    <a:pt x="6423" y="3541"/>
                  </a:cubicBezTo>
                  <a:cubicBezTo>
                    <a:pt x="6277" y="3458"/>
                    <a:pt x="6159" y="3385"/>
                    <a:pt x="6004" y="3312"/>
                  </a:cubicBezTo>
                  <a:cubicBezTo>
                    <a:pt x="5894" y="3312"/>
                    <a:pt x="5821" y="3267"/>
                    <a:pt x="5739" y="3230"/>
                  </a:cubicBezTo>
                  <a:lnTo>
                    <a:pt x="5666" y="3230"/>
                  </a:lnTo>
                  <a:lnTo>
                    <a:pt x="5630" y="3194"/>
                  </a:lnTo>
                  <a:lnTo>
                    <a:pt x="5511" y="3194"/>
                  </a:lnTo>
                  <a:cubicBezTo>
                    <a:pt x="5319" y="3121"/>
                    <a:pt x="5210" y="3084"/>
                    <a:pt x="5091" y="3002"/>
                  </a:cubicBezTo>
                  <a:cubicBezTo>
                    <a:pt x="5018" y="2966"/>
                    <a:pt x="4945" y="2893"/>
                    <a:pt x="4863" y="2856"/>
                  </a:cubicBezTo>
                  <a:cubicBezTo>
                    <a:pt x="4827" y="2774"/>
                    <a:pt x="4754" y="2738"/>
                    <a:pt x="4717" y="2665"/>
                  </a:cubicBezTo>
                  <a:cubicBezTo>
                    <a:pt x="4681" y="2546"/>
                    <a:pt x="4635" y="2437"/>
                    <a:pt x="4599" y="2282"/>
                  </a:cubicBezTo>
                  <a:cubicBezTo>
                    <a:pt x="4562" y="2172"/>
                    <a:pt x="4526" y="2017"/>
                    <a:pt x="4526" y="1898"/>
                  </a:cubicBezTo>
                  <a:lnTo>
                    <a:pt x="4526" y="1862"/>
                  </a:lnTo>
                  <a:cubicBezTo>
                    <a:pt x="4526" y="1825"/>
                    <a:pt x="4526" y="1752"/>
                    <a:pt x="4489" y="1716"/>
                  </a:cubicBezTo>
                  <a:cubicBezTo>
                    <a:pt x="4453" y="1524"/>
                    <a:pt x="4407" y="1333"/>
                    <a:pt x="4371" y="1178"/>
                  </a:cubicBezTo>
                  <a:cubicBezTo>
                    <a:pt x="4298" y="986"/>
                    <a:pt x="4225" y="840"/>
                    <a:pt x="4143" y="685"/>
                  </a:cubicBezTo>
                  <a:cubicBezTo>
                    <a:pt x="4033" y="494"/>
                    <a:pt x="3914" y="384"/>
                    <a:pt x="3769" y="265"/>
                  </a:cubicBezTo>
                  <a:cubicBezTo>
                    <a:pt x="3650" y="193"/>
                    <a:pt x="3495" y="120"/>
                    <a:pt x="3349" y="74"/>
                  </a:cubicBezTo>
                  <a:cubicBezTo>
                    <a:pt x="3230" y="37"/>
                    <a:pt x="3084" y="1"/>
                    <a:pt x="2966" y="1"/>
                  </a:cubicBezTo>
                  <a:close/>
                </a:path>
              </a:pathLst>
            </a:custGeom>
            <a:solidFill>
              <a:srgbClr val="FEBF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6686;p78">
              <a:extLst>
                <a:ext uri="{FF2B5EF4-FFF2-40B4-BE49-F238E27FC236}">
                  <a16:creationId xmlns:a16="http://schemas.microsoft.com/office/drawing/2014/main" id="{8E5D8AD6-888D-4275-82D1-AB1F3DEDB64B}"/>
                </a:ext>
              </a:extLst>
            </p:cNvPr>
            <p:cNvSpPr/>
            <p:nvPr/>
          </p:nvSpPr>
          <p:spPr>
            <a:xfrm flipH="1">
              <a:off x="7594358" y="2689757"/>
              <a:ext cx="489401" cy="1080748"/>
            </a:xfrm>
            <a:custGeom>
              <a:avLst/>
              <a:gdLst/>
              <a:ahLst/>
              <a:cxnLst/>
              <a:rect l="l" t="t" r="r" b="b"/>
              <a:pathLst>
                <a:path w="5247" h="11587" extrusionOk="0">
                  <a:moveTo>
                    <a:pt x="3194" y="1"/>
                  </a:moveTo>
                  <a:lnTo>
                    <a:pt x="3148" y="183"/>
                  </a:lnTo>
                  <a:cubicBezTo>
                    <a:pt x="3075" y="411"/>
                    <a:pt x="3002" y="639"/>
                    <a:pt x="2966" y="867"/>
                  </a:cubicBezTo>
                  <a:cubicBezTo>
                    <a:pt x="2920" y="986"/>
                    <a:pt x="2884" y="1141"/>
                    <a:pt x="2847" y="1287"/>
                  </a:cubicBezTo>
                  <a:cubicBezTo>
                    <a:pt x="2811" y="1287"/>
                    <a:pt x="2811" y="1287"/>
                    <a:pt x="2774" y="1250"/>
                  </a:cubicBezTo>
                  <a:lnTo>
                    <a:pt x="2738" y="1214"/>
                  </a:lnTo>
                  <a:cubicBezTo>
                    <a:pt x="2692" y="1141"/>
                    <a:pt x="2656" y="1059"/>
                    <a:pt x="2619" y="986"/>
                  </a:cubicBezTo>
                  <a:cubicBezTo>
                    <a:pt x="2583" y="867"/>
                    <a:pt x="2546" y="758"/>
                    <a:pt x="2546" y="721"/>
                  </a:cubicBezTo>
                  <a:lnTo>
                    <a:pt x="2510" y="685"/>
                  </a:lnTo>
                  <a:cubicBezTo>
                    <a:pt x="2510" y="603"/>
                    <a:pt x="2510" y="566"/>
                    <a:pt x="2464" y="530"/>
                  </a:cubicBezTo>
                  <a:cubicBezTo>
                    <a:pt x="2464" y="493"/>
                    <a:pt x="2464" y="493"/>
                    <a:pt x="2427" y="493"/>
                  </a:cubicBezTo>
                  <a:lnTo>
                    <a:pt x="2391" y="530"/>
                  </a:lnTo>
                  <a:cubicBezTo>
                    <a:pt x="2427" y="566"/>
                    <a:pt x="2427" y="639"/>
                    <a:pt x="2464" y="685"/>
                  </a:cubicBezTo>
                  <a:lnTo>
                    <a:pt x="2464" y="794"/>
                  </a:lnTo>
                  <a:cubicBezTo>
                    <a:pt x="2510" y="913"/>
                    <a:pt x="2546" y="1022"/>
                    <a:pt x="2583" y="1095"/>
                  </a:cubicBezTo>
                  <a:cubicBezTo>
                    <a:pt x="2619" y="1141"/>
                    <a:pt x="2619" y="1214"/>
                    <a:pt x="2656" y="1250"/>
                  </a:cubicBezTo>
                  <a:cubicBezTo>
                    <a:pt x="2692" y="1287"/>
                    <a:pt x="2692" y="1323"/>
                    <a:pt x="2738" y="1323"/>
                  </a:cubicBezTo>
                  <a:cubicBezTo>
                    <a:pt x="2774" y="1323"/>
                    <a:pt x="2774" y="1369"/>
                    <a:pt x="2774" y="1369"/>
                  </a:cubicBezTo>
                  <a:lnTo>
                    <a:pt x="2811" y="1369"/>
                  </a:lnTo>
                  <a:lnTo>
                    <a:pt x="2774" y="1597"/>
                  </a:lnTo>
                  <a:lnTo>
                    <a:pt x="2738" y="1707"/>
                  </a:lnTo>
                  <a:cubicBezTo>
                    <a:pt x="2619" y="2199"/>
                    <a:pt x="2546" y="2582"/>
                    <a:pt x="2464" y="2966"/>
                  </a:cubicBezTo>
                  <a:lnTo>
                    <a:pt x="2464" y="3075"/>
                  </a:lnTo>
                  <a:lnTo>
                    <a:pt x="2427" y="3075"/>
                  </a:lnTo>
                  <a:cubicBezTo>
                    <a:pt x="2427" y="3075"/>
                    <a:pt x="2391" y="3075"/>
                    <a:pt x="2391" y="3039"/>
                  </a:cubicBezTo>
                  <a:cubicBezTo>
                    <a:pt x="2355" y="3039"/>
                    <a:pt x="2318" y="3002"/>
                    <a:pt x="2282" y="2920"/>
                  </a:cubicBezTo>
                  <a:cubicBezTo>
                    <a:pt x="2163" y="2810"/>
                    <a:pt x="2126" y="2655"/>
                    <a:pt x="2090" y="2509"/>
                  </a:cubicBezTo>
                  <a:cubicBezTo>
                    <a:pt x="2053" y="2427"/>
                    <a:pt x="2008" y="2354"/>
                    <a:pt x="1971" y="2281"/>
                  </a:cubicBezTo>
                  <a:lnTo>
                    <a:pt x="1971" y="2236"/>
                  </a:lnTo>
                  <a:cubicBezTo>
                    <a:pt x="1971" y="2199"/>
                    <a:pt x="1935" y="2163"/>
                    <a:pt x="1935" y="2090"/>
                  </a:cubicBezTo>
                  <a:lnTo>
                    <a:pt x="1862" y="2090"/>
                  </a:lnTo>
                  <a:lnTo>
                    <a:pt x="1862" y="2126"/>
                  </a:lnTo>
                  <a:lnTo>
                    <a:pt x="1862" y="2163"/>
                  </a:lnTo>
                  <a:cubicBezTo>
                    <a:pt x="1898" y="2199"/>
                    <a:pt x="1898" y="2281"/>
                    <a:pt x="1935" y="2354"/>
                  </a:cubicBezTo>
                  <a:lnTo>
                    <a:pt x="1971" y="2427"/>
                  </a:lnTo>
                  <a:cubicBezTo>
                    <a:pt x="2008" y="2582"/>
                    <a:pt x="2053" y="2692"/>
                    <a:pt x="2090" y="2810"/>
                  </a:cubicBezTo>
                  <a:cubicBezTo>
                    <a:pt x="2126" y="2883"/>
                    <a:pt x="2199" y="3002"/>
                    <a:pt x="2282" y="3111"/>
                  </a:cubicBezTo>
                  <a:cubicBezTo>
                    <a:pt x="2318" y="3148"/>
                    <a:pt x="2355" y="3194"/>
                    <a:pt x="2427" y="3194"/>
                  </a:cubicBezTo>
                  <a:lnTo>
                    <a:pt x="2427" y="3230"/>
                  </a:lnTo>
                  <a:cubicBezTo>
                    <a:pt x="2391" y="3340"/>
                    <a:pt x="2391" y="3458"/>
                    <a:pt x="2355" y="3568"/>
                  </a:cubicBezTo>
                  <a:cubicBezTo>
                    <a:pt x="2318" y="3796"/>
                    <a:pt x="2318" y="3987"/>
                    <a:pt x="2282" y="4215"/>
                  </a:cubicBezTo>
                  <a:cubicBezTo>
                    <a:pt x="2236" y="4516"/>
                    <a:pt x="2199" y="4863"/>
                    <a:pt x="2163" y="5164"/>
                  </a:cubicBezTo>
                  <a:lnTo>
                    <a:pt x="2126" y="5283"/>
                  </a:lnTo>
                  <a:lnTo>
                    <a:pt x="2126" y="5356"/>
                  </a:lnTo>
                  <a:cubicBezTo>
                    <a:pt x="2090" y="5356"/>
                    <a:pt x="2008" y="5356"/>
                    <a:pt x="1971" y="5319"/>
                  </a:cubicBezTo>
                  <a:cubicBezTo>
                    <a:pt x="1898" y="5283"/>
                    <a:pt x="1862" y="5246"/>
                    <a:pt x="1780" y="5246"/>
                  </a:cubicBezTo>
                  <a:cubicBezTo>
                    <a:pt x="1743" y="5201"/>
                    <a:pt x="1670" y="5128"/>
                    <a:pt x="1597" y="5091"/>
                  </a:cubicBezTo>
                  <a:cubicBezTo>
                    <a:pt x="1442" y="4936"/>
                    <a:pt x="1251" y="4744"/>
                    <a:pt x="1059" y="4480"/>
                  </a:cubicBezTo>
                  <a:cubicBezTo>
                    <a:pt x="986" y="4370"/>
                    <a:pt x="868" y="4179"/>
                    <a:pt x="758" y="4024"/>
                  </a:cubicBezTo>
                  <a:cubicBezTo>
                    <a:pt x="722" y="3951"/>
                    <a:pt x="685" y="3878"/>
                    <a:pt x="639" y="3796"/>
                  </a:cubicBezTo>
                  <a:cubicBezTo>
                    <a:pt x="566" y="3723"/>
                    <a:pt x="530" y="3650"/>
                    <a:pt x="457" y="3531"/>
                  </a:cubicBezTo>
                  <a:lnTo>
                    <a:pt x="411" y="3531"/>
                  </a:lnTo>
                  <a:lnTo>
                    <a:pt x="411" y="3568"/>
                  </a:lnTo>
                  <a:cubicBezTo>
                    <a:pt x="493" y="3686"/>
                    <a:pt x="566" y="3796"/>
                    <a:pt x="639" y="3914"/>
                  </a:cubicBezTo>
                  <a:lnTo>
                    <a:pt x="639" y="3987"/>
                  </a:lnTo>
                  <a:lnTo>
                    <a:pt x="685" y="3987"/>
                  </a:lnTo>
                  <a:lnTo>
                    <a:pt x="685" y="4024"/>
                  </a:lnTo>
                  <a:cubicBezTo>
                    <a:pt x="722" y="4106"/>
                    <a:pt x="758" y="4179"/>
                    <a:pt x="831" y="4215"/>
                  </a:cubicBezTo>
                  <a:cubicBezTo>
                    <a:pt x="986" y="4516"/>
                    <a:pt x="1141" y="4744"/>
                    <a:pt x="1324" y="4936"/>
                  </a:cubicBezTo>
                  <a:cubicBezTo>
                    <a:pt x="1406" y="5018"/>
                    <a:pt x="1515" y="5128"/>
                    <a:pt x="1634" y="5201"/>
                  </a:cubicBezTo>
                  <a:cubicBezTo>
                    <a:pt x="1743" y="5319"/>
                    <a:pt x="1862" y="5356"/>
                    <a:pt x="1971" y="5429"/>
                  </a:cubicBezTo>
                  <a:cubicBezTo>
                    <a:pt x="2008" y="5474"/>
                    <a:pt x="2053" y="5474"/>
                    <a:pt x="2090" y="5511"/>
                  </a:cubicBezTo>
                  <a:lnTo>
                    <a:pt x="2090" y="5547"/>
                  </a:lnTo>
                  <a:cubicBezTo>
                    <a:pt x="2053" y="5848"/>
                    <a:pt x="2053" y="6113"/>
                    <a:pt x="2008" y="6387"/>
                  </a:cubicBezTo>
                  <a:cubicBezTo>
                    <a:pt x="1971" y="6843"/>
                    <a:pt x="1935" y="7253"/>
                    <a:pt x="1935" y="7636"/>
                  </a:cubicBezTo>
                  <a:lnTo>
                    <a:pt x="1898" y="7636"/>
                  </a:lnTo>
                  <a:lnTo>
                    <a:pt x="1898" y="7600"/>
                  </a:lnTo>
                  <a:cubicBezTo>
                    <a:pt x="1825" y="7600"/>
                    <a:pt x="1743" y="7527"/>
                    <a:pt x="1670" y="7481"/>
                  </a:cubicBezTo>
                  <a:cubicBezTo>
                    <a:pt x="1552" y="7372"/>
                    <a:pt x="1406" y="7253"/>
                    <a:pt x="1324" y="7107"/>
                  </a:cubicBezTo>
                  <a:cubicBezTo>
                    <a:pt x="1214" y="6952"/>
                    <a:pt x="1141" y="6843"/>
                    <a:pt x="1096" y="6724"/>
                  </a:cubicBezTo>
                  <a:cubicBezTo>
                    <a:pt x="1096" y="6688"/>
                    <a:pt x="1096" y="6688"/>
                    <a:pt x="1059" y="6651"/>
                  </a:cubicBezTo>
                  <a:lnTo>
                    <a:pt x="1059" y="6615"/>
                  </a:lnTo>
                  <a:lnTo>
                    <a:pt x="1023" y="6651"/>
                  </a:lnTo>
                  <a:cubicBezTo>
                    <a:pt x="1059" y="6761"/>
                    <a:pt x="1096" y="6843"/>
                    <a:pt x="1178" y="6989"/>
                  </a:cubicBezTo>
                  <a:cubicBezTo>
                    <a:pt x="1214" y="7107"/>
                    <a:pt x="1324" y="7217"/>
                    <a:pt x="1406" y="7335"/>
                  </a:cubicBezTo>
                  <a:cubicBezTo>
                    <a:pt x="1515" y="7445"/>
                    <a:pt x="1634" y="7563"/>
                    <a:pt x="1743" y="7636"/>
                  </a:cubicBezTo>
                  <a:cubicBezTo>
                    <a:pt x="1825" y="7673"/>
                    <a:pt x="1862" y="7709"/>
                    <a:pt x="1898" y="7755"/>
                  </a:cubicBezTo>
                  <a:lnTo>
                    <a:pt x="1898" y="8622"/>
                  </a:lnTo>
                  <a:cubicBezTo>
                    <a:pt x="1935" y="9078"/>
                    <a:pt x="1935" y="9461"/>
                    <a:pt x="2008" y="9844"/>
                  </a:cubicBezTo>
                  <a:lnTo>
                    <a:pt x="1971" y="9844"/>
                  </a:lnTo>
                  <a:cubicBezTo>
                    <a:pt x="1862" y="9844"/>
                    <a:pt x="1780" y="9807"/>
                    <a:pt x="1670" y="9762"/>
                  </a:cubicBezTo>
                  <a:cubicBezTo>
                    <a:pt x="1479" y="9652"/>
                    <a:pt x="1324" y="9579"/>
                    <a:pt x="1141" y="9424"/>
                  </a:cubicBezTo>
                  <a:cubicBezTo>
                    <a:pt x="950" y="9233"/>
                    <a:pt x="758" y="9041"/>
                    <a:pt x="530" y="8813"/>
                  </a:cubicBezTo>
                  <a:cubicBezTo>
                    <a:pt x="411" y="8667"/>
                    <a:pt x="302" y="8549"/>
                    <a:pt x="183" y="8393"/>
                  </a:cubicBezTo>
                  <a:lnTo>
                    <a:pt x="37" y="8248"/>
                  </a:lnTo>
                  <a:lnTo>
                    <a:pt x="1" y="8248"/>
                  </a:lnTo>
                  <a:lnTo>
                    <a:pt x="1" y="8284"/>
                  </a:lnTo>
                  <a:cubicBezTo>
                    <a:pt x="74" y="8357"/>
                    <a:pt x="110" y="8439"/>
                    <a:pt x="183" y="8512"/>
                  </a:cubicBezTo>
                  <a:cubicBezTo>
                    <a:pt x="302" y="8622"/>
                    <a:pt x="411" y="8777"/>
                    <a:pt x="530" y="8895"/>
                  </a:cubicBezTo>
                  <a:cubicBezTo>
                    <a:pt x="758" y="9160"/>
                    <a:pt x="986" y="9388"/>
                    <a:pt x="1214" y="9534"/>
                  </a:cubicBezTo>
                  <a:cubicBezTo>
                    <a:pt x="1324" y="9652"/>
                    <a:pt x="1442" y="9725"/>
                    <a:pt x="1552" y="9807"/>
                  </a:cubicBezTo>
                  <a:cubicBezTo>
                    <a:pt x="1707" y="9880"/>
                    <a:pt x="1825" y="9917"/>
                    <a:pt x="1971" y="9953"/>
                  </a:cubicBezTo>
                  <a:lnTo>
                    <a:pt x="2008" y="9990"/>
                  </a:lnTo>
                  <a:cubicBezTo>
                    <a:pt x="2090" y="10300"/>
                    <a:pt x="2126" y="10565"/>
                    <a:pt x="2199" y="10829"/>
                  </a:cubicBezTo>
                  <a:cubicBezTo>
                    <a:pt x="2199" y="10902"/>
                    <a:pt x="2236" y="10984"/>
                    <a:pt x="2282" y="11021"/>
                  </a:cubicBezTo>
                  <a:lnTo>
                    <a:pt x="2236" y="11021"/>
                  </a:lnTo>
                  <a:cubicBezTo>
                    <a:pt x="2318" y="11094"/>
                    <a:pt x="2355" y="11176"/>
                    <a:pt x="2391" y="11285"/>
                  </a:cubicBezTo>
                  <a:cubicBezTo>
                    <a:pt x="2391" y="11358"/>
                    <a:pt x="2427" y="11440"/>
                    <a:pt x="2427" y="11513"/>
                  </a:cubicBezTo>
                  <a:cubicBezTo>
                    <a:pt x="2427" y="11550"/>
                    <a:pt x="2464" y="11586"/>
                    <a:pt x="2464" y="11586"/>
                  </a:cubicBezTo>
                  <a:lnTo>
                    <a:pt x="2546" y="11586"/>
                  </a:lnTo>
                  <a:cubicBezTo>
                    <a:pt x="2583" y="11586"/>
                    <a:pt x="2619" y="11586"/>
                    <a:pt x="2619" y="11550"/>
                  </a:cubicBezTo>
                  <a:cubicBezTo>
                    <a:pt x="2656" y="11550"/>
                    <a:pt x="2656" y="11513"/>
                    <a:pt x="2656" y="11477"/>
                  </a:cubicBezTo>
                  <a:cubicBezTo>
                    <a:pt x="2619" y="11358"/>
                    <a:pt x="2583" y="11249"/>
                    <a:pt x="2546" y="11094"/>
                  </a:cubicBezTo>
                  <a:cubicBezTo>
                    <a:pt x="2510" y="11057"/>
                    <a:pt x="2464" y="10984"/>
                    <a:pt x="2427" y="10902"/>
                  </a:cubicBezTo>
                  <a:lnTo>
                    <a:pt x="2546" y="10902"/>
                  </a:lnTo>
                  <a:lnTo>
                    <a:pt x="2510" y="10866"/>
                  </a:lnTo>
                  <a:cubicBezTo>
                    <a:pt x="2464" y="10756"/>
                    <a:pt x="2427" y="10565"/>
                    <a:pt x="2391" y="10373"/>
                  </a:cubicBezTo>
                  <a:cubicBezTo>
                    <a:pt x="2355" y="10264"/>
                    <a:pt x="2355" y="10109"/>
                    <a:pt x="2318" y="9990"/>
                  </a:cubicBezTo>
                  <a:lnTo>
                    <a:pt x="2355" y="9990"/>
                  </a:lnTo>
                  <a:cubicBezTo>
                    <a:pt x="2510" y="9953"/>
                    <a:pt x="2656" y="9917"/>
                    <a:pt x="2811" y="9880"/>
                  </a:cubicBezTo>
                  <a:cubicBezTo>
                    <a:pt x="2966" y="9807"/>
                    <a:pt x="3148" y="9725"/>
                    <a:pt x="3376" y="9579"/>
                  </a:cubicBezTo>
                  <a:cubicBezTo>
                    <a:pt x="3531" y="9461"/>
                    <a:pt x="3686" y="9351"/>
                    <a:pt x="3914" y="9160"/>
                  </a:cubicBezTo>
                  <a:cubicBezTo>
                    <a:pt x="4060" y="9005"/>
                    <a:pt x="4216" y="8850"/>
                    <a:pt x="4371" y="8740"/>
                  </a:cubicBezTo>
                  <a:cubicBezTo>
                    <a:pt x="4444" y="8667"/>
                    <a:pt x="4480" y="8585"/>
                    <a:pt x="4562" y="8512"/>
                  </a:cubicBezTo>
                  <a:lnTo>
                    <a:pt x="4672" y="8393"/>
                  </a:lnTo>
                  <a:cubicBezTo>
                    <a:pt x="4708" y="8357"/>
                    <a:pt x="4708" y="8321"/>
                    <a:pt x="4745" y="8321"/>
                  </a:cubicBezTo>
                  <a:lnTo>
                    <a:pt x="4745" y="8284"/>
                  </a:lnTo>
                  <a:lnTo>
                    <a:pt x="4745" y="8211"/>
                  </a:lnTo>
                  <a:lnTo>
                    <a:pt x="4672" y="8211"/>
                  </a:lnTo>
                  <a:cubicBezTo>
                    <a:pt x="4672" y="8211"/>
                    <a:pt x="4635" y="8211"/>
                    <a:pt x="4635" y="8248"/>
                  </a:cubicBezTo>
                  <a:lnTo>
                    <a:pt x="4599" y="8284"/>
                  </a:lnTo>
                  <a:lnTo>
                    <a:pt x="4562" y="8321"/>
                  </a:lnTo>
                  <a:lnTo>
                    <a:pt x="4480" y="8357"/>
                  </a:lnTo>
                  <a:lnTo>
                    <a:pt x="4444" y="8393"/>
                  </a:lnTo>
                  <a:lnTo>
                    <a:pt x="4407" y="8439"/>
                  </a:lnTo>
                  <a:cubicBezTo>
                    <a:pt x="4371" y="8476"/>
                    <a:pt x="4371" y="8512"/>
                    <a:pt x="4334" y="8549"/>
                  </a:cubicBezTo>
                  <a:lnTo>
                    <a:pt x="4252" y="8585"/>
                  </a:lnTo>
                  <a:cubicBezTo>
                    <a:pt x="4060" y="8813"/>
                    <a:pt x="3878" y="8968"/>
                    <a:pt x="3686" y="9123"/>
                  </a:cubicBezTo>
                  <a:cubicBezTo>
                    <a:pt x="3458" y="9306"/>
                    <a:pt x="3230" y="9497"/>
                    <a:pt x="3039" y="9616"/>
                  </a:cubicBezTo>
                  <a:cubicBezTo>
                    <a:pt x="3002" y="9616"/>
                    <a:pt x="2966" y="9652"/>
                    <a:pt x="2920" y="9652"/>
                  </a:cubicBezTo>
                  <a:cubicBezTo>
                    <a:pt x="2811" y="9725"/>
                    <a:pt x="2692" y="9762"/>
                    <a:pt x="2583" y="9807"/>
                  </a:cubicBezTo>
                  <a:cubicBezTo>
                    <a:pt x="2464" y="9844"/>
                    <a:pt x="2391" y="9844"/>
                    <a:pt x="2318" y="9880"/>
                  </a:cubicBezTo>
                  <a:cubicBezTo>
                    <a:pt x="2282" y="9652"/>
                    <a:pt x="2236" y="9388"/>
                    <a:pt x="2236" y="9078"/>
                  </a:cubicBezTo>
                  <a:cubicBezTo>
                    <a:pt x="2199" y="8704"/>
                    <a:pt x="2199" y="8284"/>
                    <a:pt x="2199" y="7828"/>
                  </a:cubicBezTo>
                  <a:lnTo>
                    <a:pt x="2282" y="7828"/>
                  </a:lnTo>
                  <a:cubicBezTo>
                    <a:pt x="2355" y="7828"/>
                    <a:pt x="2427" y="7828"/>
                    <a:pt x="2510" y="7791"/>
                  </a:cubicBezTo>
                  <a:cubicBezTo>
                    <a:pt x="2619" y="7791"/>
                    <a:pt x="2774" y="7709"/>
                    <a:pt x="2884" y="7636"/>
                  </a:cubicBezTo>
                  <a:cubicBezTo>
                    <a:pt x="3148" y="7527"/>
                    <a:pt x="3376" y="7335"/>
                    <a:pt x="3650" y="7107"/>
                  </a:cubicBezTo>
                  <a:cubicBezTo>
                    <a:pt x="3796" y="6952"/>
                    <a:pt x="3914" y="6797"/>
                    <a:pt x="4060" y="6615"/>
                  </a:cubicBezTo>
                  <a:cubicBezTo>
                    <a:pt x="4143" y="6532"/>
                    <a:pt x="4216" y="6459"/>
                    <a:pt x="4252" y="6387"/>
                  </a:cubicBezTo>
                  <a:cubicBezTo>
                    <a:pt x="4289" y="6304"/>
                    <a:pt x="4334" y="6268"/>
                    <a:pt x="4371" y="6231"/>
                  </a:cubicBezTo>
                  <a:lnTo>
                    <a:pt x="4407" y="6158"/>
                  </a:lnTo>
                  <a:lnTo>
                    <a:pt x="4407" y="6113"/>
                  </a:lnTo>
                  <a:lnTo>
                    <a:pt x="4407" y="6076"/>
                  </a:lnTo>
                  <a:lnTo>
                    <a:pt x="4289" y="6076"/>
                  </a:lnTo>
                  <a:cubicBezTo>
                    <a:pt x="4252" y="6158"/>
                    <a:pt x="4216" y="6195"/>
                    <a:pt x="4179" y="6231"/>
                  </a:cubicBezTo>
                  <a:lnTo>
                    <a:pt x="4143" y="6304"/>
                  </a:lnTo>
                  <a:cubicBezTo>
                    <a:pt x="4060" y="6387"/>
                    <a:pt x="4024" y="6459"/>
                    <a:pt x="3951" y="6532"/>
                  </a:cubicBezTo>
                  <a:cubicBezTo>
                    <a:pt x="3796" y="6724"/>
                    <a:pt x="3650" y="6879"/>
                    <a:pt x="3495" y="7025"/>
                  </a:cubicBezTo>
                  <a:cubicBezTo>
                    <a:pt x="3267" y="7253"/>
                    <a:pt x="3075" y="7408"/>
                    <a:pt x="2847" y="7527"/>
                  </a:cubicBezTo>
                  <a:cubicBezTo>
                    <a:pt x="2738" y="7600"/>
                    <a:pt x="2619" y="7636"/>
                    <a:pt x="2510" y="7673"/>
                  </a:cubicBezTo>
                  <a:cubicBezTo>
                    <a:pt x="2427" y="7709"/>
                    <a:pt x="2355" y="7709"/>
                    <a:pt x="2236" y="7709"/>
                  </a:cubicBezTo>
                  <a:lnTo>
                    <a:pt x="2199" y="7709"/>
                  </a:lnTo>
                  <a:cubicBezTo>
                    <a:pt x="2199" y="6952"/>
                    <a:pt x="2282" y="6195"/>
                    <a:pt x="2355" y="5547"/>
                  </a:cubicBezTo>
                  <a:cubicBezTo>
                    <a:pt x="2427" y="5584"/>
                    <a:pt x="2510" y="5584"/>
                    <a:pt x="2546" y="5584"/>
                  </a:cubicBezTo>
                  <a:cubicBezTo>
                    <a:pt x="2619" y="5584"/>
                    <a:pt x="2692" y="5584"/>
                    <a:pt x="2774" y="5547"/>
                  </a:cubicBezTo>
                  <a:cubicBezTo>
                    <a:pt x="2884" y="5547"/>
                    <a:pt x="3002" y="5511"/>
                    <a:pt x="3148" y="5474"/>
                  </a:cubicBezTo>
                  <a:cubicBezTo>
                    <a:pt x="3267" y="5429"/>
                    <a:pt x="3422" y="5392"/>
                    <a:pt x="3531" y="5319"/>
                  </a:cubicBezTo>
                  <a:cubicBezTo>
                    <a:pt x="3604" y="5283"/>
                    <a:pt x="3723" y="5246"/>
                    <a:pt x="3878" y="5164"/>
                  </a:cubicBezTo>
                  <a:cubicBezTo>
                    <a:pt x="3987" y="5091"/>
                    <a:pt x="4060" y="5018"/>
                    <a:pt x="4179" y="4936"/>
                  </a:cubicBezTo>
                  <a:cubicBezTo>
                    <a:pt x="4407" y="4790"/>
                    <a:pt x="4599" y="4635"/>
                    <a:pt x="4790" y="4407"/>
                  </a:cubicBezTo>
                  <a:cubicBezTo>
                    <a:pt x="4863" y="4334"/>
                    <a:pt x="4936" y="4215"/>
                    <a:pt x="5018" y="4142"/>
                  </a:cubicBezTo>
                  <a:cubicBezTo>
                    <a:pt x="5055" y="4106"/>
                    <a:pt x="5091" y="4024"/>
                    <a:pt x="5128" y="3987"/>
                  </a:cubicBezTo>
                  <a:cubicBezTo>
                    <a:pt x="5128" y="3951"/>
                    <a:pt x="5164" y="3951"/>
                    <a:pt x="5164" y="3914"/>
                  </a:cubicBezTo>
                  <a:lnTo>
                    <a:pt x="5201" y="3878"/>
                  </a:lnTo>
                  <a:lnTo>
                    <a:pt x="5201" y="3832"/>
                  </a:lnTo>
                  <a:cubicBezTo>
                    <a:pt x="5201" y="3832"/>
                    <a:pt x="5246" y="3796"/>
                    <a:pt x="5201" y="3796"/>
                  </a:cubicBezTo>
                  <a:lnTo>
                    <a:pt x="5201" y="3759"/>
                  </a:lnTo>
                  <a:lnTo>
                    <a:pt x="5091" y="3759"/>
                  </a:lnTo>
                  <a:lnTo>
                    <a:pt x="5018" y="3878"/>
                  </a:lnTo>
                  <a:lnTo>
                    <a:pt x="4973" y="3914"/>
                  </a:lnTo>
                  <a:lnTo>
                    <a:pt x="4936" y="3951"/>
                  </a:lnTo>
                  <a:lnTo>
                    <a:pt x="4936" y="3987"/>
                  </a:lnTo>
                  <a:cubicBezTo>
                    <a:pt x="4900" y="4024"/>
                    <a:pt x="4863" y="4024"/>
                    <a:pt x="4863" y="4060"/>
                  </a:cubicBezTo>
                  <a:cubicBezTo>
                    <a:pt x="4745" y="4179"/>
                    <a:pt x="4635" y="4288"/>
                    <a:pt x="4562" y="4370"/>
                  </a:cubicBezTo>
                  <a:cubicBezTo>
                    <a:pt x="4289" y="4671"/>
                    <a:pt x="3987" y="4900"/>
                    <a:pt x="3686" y="5055"/>
                  </a:cubicBezTo>
                  <a:cubicBezTo>
                    <a:pt x="3568" y="5128"/>
                    <a:pt x="3458" y="5201"/>
                    <a:pt x="3340" y="5246"/>
                  </a:cubicBezTo>
                  <a:cubicBezTo>
                    <a:pt x="3230" y="5283"/>
                    <a:pt x="3112" y="5319"/>
                    <a:pt x="3002" y="5356"/>
                  </a:cubicBezTo>
                  <a:cubicBezTo>
                    <a:pt x="2811" y="5392"/>
                    <a:pt x="2692" y="5429"/>
                    <a:pt x="2583" y="5429"/>
                  </a:cubicBezTo>
                  <a:lnTo>
                    <a:pt x="2355" y="5429"/>
                  </a:lnTo>
                  <a:cubicBezTo>
                    <a:pt x="2391" y="5164"/>
                    <a:pt x="2391" y="4900"/>
                    <a:pt x="2427" y="4671"/>
                  </a:cubicBezTo>
                  <a:lnTo>
                    <a:pt x="2427" y="4562"/>
                  </a:lnTo>
                  <a:lnTo>
                    <a:pt x="2464" y="4562"/>
                  </a:lnTo>
                  <a:cubicBezTo>
                    <a:pt x="2464" y="4288"/>
                    <a:pt x="2510" y="4024"/>
                    <a:pt x="2546" y="3759"/>
                  </a:cubicBezTo>
                  <a:lnTo>
                    <a:pt x="2546" y="3604"/>
                  </a:lnTo>
                  <a:cubicBezTo>
                    <a:pt x="2583" y="3495"/>
                    <a:pt x="2583" y="3376"/>
                    <a:pt x="2583" y="3303"/>
                  </a:cubicBezTo>
                  <a:lnTo>
                    <a:pt x="2583" y="3267"/>
                  </a:lnTo>
                  <a:lnTo>
                    <a:pt x="2619" y="3267"/>
                  </a:lnTo>
                  <a:cubicBezTo>
                    <a:pt x="2656" y="3267"/>
                    <a:pt x="2692" y="3267"/>
                    <a:pt x="2738" y="3230"/>
                  </a:cubicBezTo>
                  <a:cubicBezTo>
                    <a:pt x="2774" y="3230"/>
                    <a:pt x="2847" y="3194"/>
                    <a:pt x="2884" y="3148"/>
                  </a:cubicBezTo>
                  <a:cubicBezTo>
                    <a:pt x="3039" y="3111"/>
                    <a:pt x="3112" y="3002"/>
                    <a:pt x="3194" y="2920"/>
                  </a:cubicBezTo>
                  <a:cubicBezTo>
                    <a:pt x="3267" y="2847"/>
                    <a:pt x="3340" y="2737"/>
                    <a:pt x="3422" y="2582"/>
                  </a:cubicBezTo>
                  <a:cubicBezTo>
                    <a:pt x="3495" y="2509"/>
                    <a:pt x="3568" y="2391"/>
                    <a:pt x="3604" y="2281"/>
                  </a:cubicBezTo>
                  <a:lnTo>
                    <a:pt x="3604" y="2236"/>
                  </a:lnTo>
                  <a:lnTo>
                    <a:pt x="3650" y="2163"/>
                  </a:lnTo>
                  <a:lnTo>
                    <a:pt x="3650" y="2126"/>
                  </a:lnTo>
                  <a:cubicBezTo>
                    <a:pt x="3650" y="2126"/>
                    <a:pt x="3650" y="2090"/>
                    <a:pt x="3604" y="2090"/>
                  </a:cubicBezTo>
                  <a:cubicBezTo>
                    <a:pt x="3568" y="2090"/>
                    <a:pt x="3531" y="2090"/>
                    <a:pt x="3531" y="2126"/>
                  </a:cubicBezTo>
                  <a:cubicBezTo>
                    <a:pt x="3495" y="2199"/>
                    <a:pt x="3458" y="2281"/>
                    <a:pt x="3422" y="2318"/>
                  </a:cubicBezTo>
                  <a:lnTo>
                    <a:pt x="3422" y="2354"/>
                  </a:lnTo>
                  <a:lnTo>
                    <a:pt x="3376" y="2391"/>
                  </a:lnTo>
                  <a:cubicBezTo>
                    <a:pt x="3267" y="2546"/>
                    <a:pt x="3148" y="2774"/>
                    <a:pt x="3002" y="2920"/>
                  </a:cubicBezTo>
                  <a:cubicBezTo>
                    <a:pt x="2920" y="3002"/>
                    <a:pt x="2884" y="3039"/>
                    <a:pt x="2811" y="3075"/>
                  </a:cubicBezTo>
                  <a:cubicBezTo>
                    <a:pt x="2774" y="3075"/>
                    <a:pt x="2738" y="3111"/>
                    <a:pt x="2692" y="3111"/>
                  </a:cubicBezTo>
                  <a:lnTo>
                    <a:pt x="2619" y="3111"/>
                  </a:lnTo>
                  <a:lnTo>
                    <a:pt x="2656" y="2883"/>
                  </a:lnTo>
                  <a:lnTo>
                    <a:pt x="2656" y="2810"/>
                  </a:lnTo>
                  <a:cubicBezTo>
                    <a:pt x="2738" y="2354"/>
                    <a:pt x="2811" y="1862"/>
                    <a:pt x="2920" y="1406"/>
                  </a:cubicBezTo>
                  <a:lnTo>
                    <a:pt x="2966" y="1369"/>
                  </a:lnTo>
                  <a:cubicBezTo>
                    <a:pt x="3002" y="1369"/>
                    <a:pt x="3039" y="1369"/>
                    <a:pt x="3112" y="1323"/>
                  </a:cubicBezTo>
                  <a:cubicBezTo>
                    <a:pt x="3148" y="1323"/>
                    <a:pt x="3194" y="1287"/>
                    <a:pt x="3230" y="1250"/>
                  </a:cubicBezTo>
                  <a:cubicBezTo>
                    <a:pt x="3303" y="1177"/>
                    <a:pt x="3340" y="1095"/>
                    <a:pt x="3422" y="986"/>
                  </a:cubicBezTo>
                  <a:cubicBezTo>
                    <a:pt x="3495" y="867"/>
                    <a:pt x="3604" y="721"/>
                    <a:pt x="3686" y="530"/>
                  </a:cubicBezTo>
                  <a:lnTo>
                    <a:pt x="3686" y="493"/>
                  </a:lnTo>
                  <a:lnTo>
                    <a:pt x="3650" y="457"/>
                  </a:lnTo>
                  <a:cubicBezTo>
                    <a:pt x="3604" y="457"/>
                    <a:pt x="3568" y="457"/>
                    <a:pt x="3568" y="493"/>
                  </a:cubicBezTo>
                  <a:cubicBezTo>
                    <a:pt x="3531" y="530"/>
                    <a:pt x="3531" y="566"/>
                    <a:pt x="3495" y="603"/>
                  </a:cubicBezTo>
                  <a:cubicBezTo>
                    <a:pt x="3458" y="685"/>
                    <a:pt x="3422" y="758"/>
                    <a:pt x="3376" y="831"/>
                  </a:cubicBezTo>
                  <a:cubicBezTo>
                    <a:pt x="3303" y="986"/>
                    <a:pt x="3230" y="1095"/>
                    <a:pt x="3148" y="1177"/>
                  </a:cubicBezTo>
                  <a:cubicBezTo>
                    <a:pt x="3112" y="1214"/>
                    <a:pt x="3075" y="1250"/>
                    <a:pt x="3039" y="1250"/>
                  </a:cubicBezTo>
                  <a:cubicBezTo>
                    <a:pt x="3002" y="1287"/>
                    <a:pt x="3002" y="1287"/>
                    <a:pt x="2966" y="1287"/>
                  </a:cubicBezTo>
                  <a:lnTo>
                    <a:pt x="2966" y="1250"/>
                  </a:lnTo>
                  <a:cubicBezTo>
                    <a:pt x="2966" y="1141"/>
                    <a:pt x="3002" y="1022"/>
                    <a:pt x="3039" y="913"/>
                  </a:cubicBezTo>
                  <a:lnTo>
                    <a:pt x="3075" y="721"/>
                  </a:lnTo>
                  <a:cubicBezTo>
                    <a:pt x="3148" y="457"/>
                    <a:pt x="3194" y="229"/>
                    <a:pt x="3267" y="37"/>
                  </a:cubicBezTo>
                  <a:cubicBezTo>
                    <a:pt x="3267" y="1"/>
                    <a:pt x="3267" y="1"/>
                    <a:pt x="3230" y="1"/>
                  </a:cubicBezTo>
                  <a:close/>
                </a:path>
              </a:pathLst>
            </a:custGeom>
            <a:solidFill>
              <a:srgbClr val="006B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6687;p78">
              <a:extLst>
                <a:ext uri="{FF2B5EF4-FFF2-40B4-BE49-F238E27FC236}">
                  <a16:creationId xmlns:a16="http://schemas.microsoft.com/office/drawing/2014/main" id="{1E60A686-FD14-4D4D-A6E1-CFF90580A45C}"/>
                </a:ext>
              </a:extLst>
            </p:cNvPr>
            <p:cNvSpPr/>
            <p:nvPr/>
          </p:nvSpPr>
          <p:spPr>
            <a:xfrm flipH="1">
              <a:off x="7779030" y="2689757"/>
              <a:ext cx="127690" cy="1098564"/>
            </a:xfrm>
            <a:custGeom>
              <a:avLst/>
              <a:gdLst/>
              <a:ahLst/>
              <a:cxnLst/>
              <a:rect l="l" t="t" r="r" b="b"/>
              <a:pathLst>
                <a:path w="1369" h="11778" extrusionOk="0">
                  <a:moveTo>
                    <a:pt x="1296" y="1"/>
                  </a:moveTo>
                  <a:lnTo>
                    <a:pt x="1250" y="183"/>
                  </a:lnTo>
                  <a:cubicBezTo>
                    <a:pt x="1177" y="411"/>
                    <a:pt x="1104" y="639"/>
                    <a:pt x="1068" y="867"/>
                  </a:cubicBezTo>
                  <a:cubicBezTo>
                    <a:pt x="1022" y="986"/>
                    <a:pt x="986" y="1141"/>
                    <a:pt x="949" y="1287"/>
                  </a:cubicBezTo>
                  <a:cubicBezTo>
                    <a:pt x="949" y="1323"/>
                    <a:pt x="913" y="1323"/>
                    <a:pt x="913" y="1369"/>
                  </a:cubicBezTo>
                  <a:lnTo>
                    <a:pt x="876" y="1597"/>
                  </a:lnTo>
                  <a:lnTo>
                    <a:pt x="840" y="1707"/>
                  </a:lnTo>
                  <a:cubicBezTo>
                    <a:pt x="721" y="2199"/>
                    <a:pt x="648" y="2582"/>
                    <a:pt x="566" y="2966"/>
                  </a:cubicBezTo>
                  <a:lnTo>
                    <a:pt x="566" y="3075"/>
                  </a:lnTo>
                  <a:lnTo>
                    <a:pt x="529" y="3075"/>
                  </a:lnTo>
                  <a:lnTo>
                    <a:pt x="529" y="3194"/>
                  </a:lnTo>
                  <a:lnTo>
                    <a:pt x="529" y="3230"/>
                  </a:lnTo>
                  <a:cubicBezTo>
                    <a:pt x="493" y="3340"/>
                    <a:pt x="493" y="3458"/>
                    <a:pt x="457" y="3568"/>
                  </a:cubicBezTo>
                  <a:cubicBezTo>
                    <a:pt x="420" y="3796"/>
                    <a:pt x="420" y="3987"/>
                    <a:pt x="384" y="4215"/>
                  </a:cubicBezTo>
                  <a:cubicBezTo>
                    <a:pt x="338" y="4516"/>
                    <a:pt x="301" y="4863"/>
                    <a:pt x="265" y="5164"/>
                  </a:cubicBezTo>
                  <a:lnTo>
                    <a:pt x="228" y="5283"/>
                  </a:lnTo>
                  <a:lnTo>
                    <a:pt x="228" y="5356"/>
                  </a:lnTo>
                  <a:cubicBezTo>
                    <a:pt x="228" y="5392"/>
                    <a:pt x="228" y="5474"/>
                    <a:pt x="192" y="5511"/>
                  </a:cubicBezTo>
                  <a:lnTo>
                    <a:pt x="192" y="5547"/>
                  </a:lnTo>
                  <a:cubicBezTo>
                    <a:pt x="155" y="5848"/>
                    <a:pt x="155" y="6113"/>
                    <a:pt x="110" y="6387"/>
                  </a:cubicBezTo>
                  <a:cubicBezTo>
                    <a:pt x="73" y="6843"/>
                    <a:pt x="37" y="7253"/>
                    <a:pt x="37" y="7636"/>
                  </a:cubicBezTo>
                  <a:lnTo>
                    <a:pt x="0" y="7636"/>
                  </a:lnTo>
                  <a:lnTo>
                    <a:pt x="0" y="7755"/>
                  </a:lnTo>
                  <a:lnTo>
                    <a:pt x="0" y="8622"/>
                  </a:lnTo>
                  <a:cubicBezTo>
                    <a:pt x="37" y="9078"/>
                    <a:pt x="37" y="9461"/>
                    <a:pt x="110" y="9844"/>
                  </a:cubicBezTo>
                  <a:lnTo>
                    <a:pt x="110" y="9990"/>
                  </a:lnTo>
                  <a:cubicBezTo>
                    <a:pt x="192" y="10300"/>
                    <a:pt x="228" y="10565"/>
                    <a:pt x="301" y="10829"/>
                  </a:cubicBezTo>
                  <a:cubicBezTo>
                    <a:pt x="301" y="10902"/>
                    <a:pt x="338" y="10984"/>
                    <a:pt x="384" y="11021"/>
                  </a:cubicBezTo>
                  <a:lnTo>
                    <a:pt x="338" y="11021"/>
                  </a:lnTo>
                  <a:cubicBezTo>
                    <a:pt x="420" y="11249"/>
                    <a:pt x="493" y="11477"/>
                    <a:pt x="612" y="11705"/>
                  </a:cubicBezTo>
                  <a:cubicBezTo>
                    <a:pt x="612" y="11741"/>
                    <a:pt x="648" y="11778"/>
                    <a:pt x="685" y="11778"/>
                  </a:cubicBezTo>
                  <a:lnTo>
                    <a:pt x="794" y="11778"/>
                  </a:lnTo>
                  <a:cubicBezTo>
                    <a:pt x="840" y="11778"/>
                    <a:pt x="840" y="11741"/>
                    <a:pt x="876" y="11705"/>
                  </a:cubicBezTo>
                  <a:lnTo>
                    <a:pt x="876" y="11669"/>
                  </a:lnTo>
                  <a:lnTo>
                    <a:pt x="876" y="11632"/>
                  </a:lnTo>
                  <a:cubicBezTo>
                    <a:pt x="840" y="11513"/>
                    <a:pt x="794" y="11404"/>
                    <a:pt x="758" y="11322"/>
                  </a:cubicBezTo>
                  <a:cubicBezTo>
                    <a:pt x="721" y="11212"/>
                    <a:pt x="685" y="11094"/>
                    <a:pt x="648" y="11021"/>
                  </a:cubicBezTo>
                  <a:cubicBezTo>
                    <a:pt x="648" y="10948"/>
                    <a:pt x="648" y="10902"/>
                    <a:pt x="612" y="10866"/>
                  </a:cubicBezTo>
                  <a:cubicBezTo>
                    <a:pt x="566" y="10720"/>
                    <a:pt x="529" y="10565"/>
                    <a:pt x="493" y="10373"/>
                  </a:cubicBezTo>
                  <a:cubicBezTo>
                    <a:pt x="457" y="10264"/>
                    <a:pt x="457" y="10109"/>
                    <a:pt x="420" y="9990"/>
                  </a:cubicBezTo>
                  <a:lnTo>
                    <a:pt x="457" y="9990"/>
                  </a:lnTo>
                  <a:cubicBezTo>
                    <a:pt x="420" y="9953"/>
                    <a:pt x="420" y="9917"/>
                    <a:pt x="420" y="9880"/>
                  </a:cubicBezTo>
                  <a:cubicBezTo>
                    <a:pt x="384" y="9652"/>
                    <a:pt x="338" y="9388"/>
                    <a:pt x="338" y="9078"/>
                  </a:cubicBezTo>
                  <a:cubicBezTo>
                    <a:pt x="301" y="8704"/>
                    <a:pt x="301" y="8284"/>
                    <a:pt x="301" y="7828"/>
                  </a:cubicBezTo>
                  <a:lnTo>
                    <a:pt x="301" y="7709"/>
                  </a:lnTo>
                  <a:cubicBezTo>
                    <a:pt x="301" y="6952"/>
                    <a:pt x="384" y="6195"/>
                    <a:pt x="457" y="5547"/>
                  </a:cubicBezTo>
                  <a:lnTo>
                    <a:pt x="457" y="5392"/>
                  </a:lnTo>
                  <a:cubicBezTo>
                    <a:pt x="493" y="5164"/>
                    <a:pt x="529" y="4900"/>
                    <a:pt x="529" y="4671"/>
                  </a:cubicBezTo>
                  <a:lnTo>
                    <a:pt x="529" y="4562"/>
                  </a:lnTo>
                  <a:lnTo>
                    <a:pt x="566" y="4562"/>
                  </a:lnTo>
                  <a:cubicBezTo>
                    <a:pt x="566" y="4288"/>
                    <a:pt x="612" y="4024"/>
                    <a:pt x="648" y="3759"/>
                  </a:cubicBezTo>
                  <a:lnTo>
                    <a:pt x="648" y="3604"/>
                  </a:lnTo>
                  <a:cubicBezTo>
                    <a:pt x="685" y="3495"/>
                    <a:pt x="685" y="3376"/>
                    <a:pt x="685" y="3303"/>
                  </a:cubicBezTo>
                  <a:lnTo>
                    <a:pt x="685" y="3267"/>
                  </a:lnTo>
                  <a:lnTo>
                    <a:pt x="721" y="3267"/>
                  </a:lnTo>
                  <a:lnTo>
                    <a:pt x="721" y="3111"/>
                  </a:lnTo>
                  <a:lnTo>
                    <a:pt x="758" y="2883"/>
                  </a:lnTo>
                  <a:lnTo>
                    <a:pt x="758" y="2810"/>
                  </a:lnTo>
                  <a:cubicBezTo>
                    <a:pt x="840" y="2354"/>
                    <a:pt x="913" y="1862"/>
                    <a:pt x="1022" y="1406"/>
                  </a:cubicBezTo>
                  <a:cubicBezTo>
                    <a:pt x="1022" y="1323"/>
                    <a:pt x="1068" y="1250"/>
                    <a:pt x="1068" y="1177"/>
                  </a:cubicBezTo>
                  <a:cubicBezTo>
                    <a:pt x="1104" y="1095"/>
                    <a:pt x="1104" y="986"/>
                    <a:pt x="1141" y="913"/>
                  </a:cubicBezTo>
                  <a:lnTo>
                    <a:pt x="1177" y="721"/>
                  </a:lnTo>
                  <a:cubicBezTo>
                    <a:pt x="1250" y="457"/>
                    <a:pt x="1296" y="229"/>
                    <a:pt x="1369" y="37"/>
                  </a:cubicBezTo>
                  <a:cubicBezTo>
                    <a:pt x="1369" y="1"/>
                    <a:pt x="1369" y="1"/>
                    <a:pt x="1332" y="1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6688;p78">
              <a:extLst>
                <a:ext uri="{FF2B5EF4-FFF2-40B4-BE49-F238E27FC236}">
                  <a16:creationId xmlns:a16="http://schemas.microsoft.com/office/drawing/2014/main" id="{CE1BD840-72B7-4E28-8575-9BDA87D93E5F}"/>
                </a:ext>
              </a:extLst>
            </p:cNvPr>
            <p:cNvSpPr/>
            <p:nvPr/>
          </p:nvSpPr>
          <p:spPr>
            <a:xfrm flipH="1">
              <a:off x="7739854" y="2732290"/>
              <a:ext cx="120974" cy="88609"/>
            </a:xfrm>
            <a:custGeom>
              <a:avLst/>
              <a:gdLst/>
              <a:ahLst/>
              <a:cxnLst/>
              <a:rect l="l" t="t" r="r" b="b"/>
              <a:pathLst>
                <a:path w="1297" h="950" extrusionOk="0">
                  <a:moveTo>
                    <a:pt x="1260" y="1"/>
                  </a:moveTo>
                  <a:cubicBezTo>
                    <a:pt x="1214" y="1"/>
                    <a:pt x="1178" y="1"/>
                    <a:pt x="1178" y="37"/>
                  </a:cubicBezTo>
                  <a:cubicBezTo>
                    <a:pt x="1141" y="74"/>
                    <a:pt x="1141" y="110"/>
                    <a:pt x="1105" y="147"/>
                  </a:cubicBezTo>
                  <a:cubicBezTo>
                    <a:pt x="1068" y="229"/>
                    <a:pt x="1032" y="302"/>
                    <a:pt x="986" y="375"/>
                  </a:cubicBezTo>
                  <a:cubicBezTo>
                    <a:pt x="913" y="530"/>
                    <a:pt x="840" y="639"/>
                    <a:pt x="758" y="721"/>
                  </a:cubicBezTo>
                  <a:cubicBezTo>
                    <a:pt x="722" y="758"/>
                    <a:pt x="685" y="794"/>
                    <a:pt x="649" y="794"/>
                  </a:cubicBezTo>
                  <a:cubicBezTo>
                    <a:pt x="612" y="831"/>
                    <a:pt x="612" y="831"/>
                    <a:pt x="576" y="831"/>
                  </a:cubicBezTo>
                  <a:lnTo>
                    <a:pt x="457" y="831"/>
                  </a:lnTo>
                  <a:cubicBezTo>
                    <a:pt x="421" y="831"/>
                    <a:pt x="421" y="831"/>
                    <a:pt x="384" y="794"/>
                  </a:cubicBezTo>
                  <a:lnTo>
                    <a:pt x="348" y="758"/>
                  </a:lnTo>
                  <a:cubicBezTo>
                    <a:pt x="302" y="685"/>
                    <a:pt x="266" y="603"/>
                    <a:pt x="229" y="530"/>
                  </a:cubicBezTo>
                  <a:cubicBezTo>
                    <a:pt x="193" y="411"/>
                    <a:pt x="156" y="302"/>
                    <a:pt x="156" y="265"/>
                  </a:cubicBezTo>
                  <a:lnTo>
                    <a:pt x="120" y="229"/>
                  </a:lnTo>
                  <a:cubicBezTo>
                    <a:pt x="120" y="147"/>
                    <a:pt x="120" y="110"/>
                    <a:pt x="74" y="74"/>
                  </a:cubicBezTo>
                  <a:cubicBezTo>
                    <a:pt x="74" y="37"/>
                    <a:pt x="74" y="37"/>
                    <a:pt x="37" y="37"/>
                  </a:cubicBezTo>
                  <a:lnTo>
                    <a:pt x="1" y="74"/>
                  </a:lnTo>
                  <a:cubicBezTo>
                    <a:pt x="37" y="110"/>
                    <a:pt x="37" y="183"/>
                    <a:pt x="74" y="229"/>
                  </a:cubicBezTo>
                  <a:lnTo>
                    <a:pt x="74" y="338"/>
                  </a:lnTo>
                  <a:cubicBezTo>
                    <a:pt x="120" y="457"/>
                    <a:pt x="156" y="566"/>
                    <a:pt x="193" y="639"/>
                  </a:cubicBezTo>
                  <a:cubicBezTo>
                    <a:pt x="229" y="685"/>
                    <a:pt x="229" y="758"/>
                    <a:pt x="266" y="794"/>
                  </a:cubicBezTo>
                  <a:cubicBezTo>
                    <a:pt x="302" y="831"/>
                    <a:pt x="302" y="867"/>
                    <a:pt x="348" y="867"/>
                  </a:cubicBezTo>
                  <a:cubicBezTo>
                    <a:pt x="384" y="867"/>
                    <a:pt x="384" y="913"/>
                    <a:pt x="384" y="913"/>
                  </a:cubicBezTo>
                  <a:lnTo>
                    <a:pt x="421" y="913"/>
                  </a:lnTo>
                  <a:lnTo>
                    <a:pt x="457" y="950"/>
                  </a:lnTo>
                  <a:lnTo>
                    <a:pt x="530" y="950"/>
                  </a:lnTo>
                  <a:lnTo>
                    <a:pt x="576" y="913"/>
                  </a:lnTo>
                  <a:cubicBezTo>
                    <a:pt x="612" y="913"/>
                    <a:pt x="649" y="913"/>
                    <a:pt x="722" y="867"/>
                  </a:cubicBezTo>
                  <a:cubicBezTo>
                    <a:pt x="758" y="867"/>
                    <a:pt x="804" y="831"/>
                    <a:pt x="840" y="794"/>
                  </a:cubicBezTo>
                  <a:cubicBezTo>
                    <a:pt x="913" y="721"/>
                    <a:pt x="950" y="639"/>
                    <a:pt x="1032" y="530"/>
                  </a:cubicBezTo>
                  <a:cubicBezTo>
                    <a:pt x="1105" y="411"/>
                    <a:pt x="1214" y="265"/>
                    <a:pt x="1296" y="74"/>
                  </a:cubicBezTo>
                  <a:lnTo>
                    <a:pt x="1296" y="37"/>
                  </a:lnTo>
                  <a:lnTo>
                    <a:pt x="1260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6689;p78">
              <a:extLst>
                <a:ext uri="{FF2B5EF4-FFF2-40B4-BE49-F238E27FC236}">
                  <a16:creationId xmlns:a16="http://schemas.microsoft.com/office/drawing/2014/main" id="{A58799D0-50B5-4ADC-A4F0-23AD520D582C}"/>
                </a:ext>
              </a:extLst>
            </p:cNvPr>
            <p:cNvSpPr/>
            <p:nvPr/>
          </p:nvSpPr>
          <p:spPr>
            <a:xfrm flipH="1">
              <a:off x="7743307" y="2884609"/>
              <a:ext cx="166865" cy="109875"/>
            </a:xfrm>
            <a:custGeom>
              <a:avLst/>
              <a:gdLst/>
              <a:ahLst/>
              <a:cxnLst/>
              <a:rect l="l" t="t" r="r" b="b"/>
              <a:pathLst>
                <a:path w="1789" h="1178" extrusionOk="0">
                  <a:moveTo>
                    <a:pt x="1" y="1"/>
                  </a:moveTo>
                  <a:lnTo>
                    <a:pt x="1" y="37"/>
                  </a:lnTo>
                  <a:lnTo>
                    <a:pt x="1" y="74"/>
                  </a:lnTo>
                  <a:cubicBezTo>
                    <a:pt x="37" y="110"/>
                    <a:pt x="37" y="192"/>
                    <a:pt x="74" y="265"/>
                  </a:cubicBezTo>
                  <a:lnTo>
                    <a:pt x="110" y="338"/>
                  </a:lnTo>
                  <a:cubicBezTo>
                    <a:pt x="147" y="493"/>
                    <a:pt x="192" y="603"/>
                    <a:pt x="229" y="721"/>
                  </a:cubicBezTo>
                  <a:cubicBezTo>
                    <a:pt x="265" y="794"/>
                    <a:pt x="338" y="913"/>
                    <a:pt x="421" y="1022"/>
                  </a:cubicBezTo>
                  <a:cubicBezTo>
                    <a:pt x="457" y="1059"/>
                    <a:pt x="494" y="1105"/>
                    <a:pt x="566" y="1105"/>
                  </a:cubicBezTo>
                  <a:lnTo>
                    <a:pt x="566" y="1141"/>
                  </a:lnTo>
                  <a:cubicBezTo>
                    <a:pt x="603" y="1141"/>
                    <a:pt x="649" y="1178"/>
                    <a:pt x="722" y="1178"/>
                  </a:cubicBezTo>
                  <a:lnTo>
                    <a:pt x="758" y="1178"/>
                  </a:lnTo>
                  <a:cubicBezTo>
                    <a:pt x="795" y="1178"/>
                    <a:pt x="831" y="1178"/>
                    <a:pt x="877" y="1141"/>
                  </a:cubicBezTo>
                  <a:cubicBezTo>
                    <a:pt x="913" y="1141"/>
                    <a:pt x="986" y="1105"/>
                    <a:pt x="1023" y="1059"/>
                  </a:cubicBezTo>
                  <a:cubicBezTo>
                    <a:pt x="1178" y="1022"/>
                    <a:pt x="1251" y="913"/>
                    <a:pt x="1333" y="831"/>
                  </a:cubicBezTo>
                  <a:cubicBezTo>
                    <a:pt x="1406" y="758"/>
                    <a:pt x="1479" y="648"/>
                    <a:pt x="1561" y="493"/>
                  </a:cubicBezTo>
                  <a:cubicBezTo>
                    <a:pt x="1634" y="420"/>
                    <a:pt x="1707" y="302"/>
                    <a:pt x="1743" y="192"/>
                  </a:cubicBezTo>
                  <a:lnTo>
                    <a:pt x="1743" y="147"/>
                  </a:lnTo>
                  <a:lnTo>
                    <a:pt x="1789" y="74"/>
                  </a:lnTo>
                  <a:lnTo>
                    <a:pt x="1789" y="37"/>
                  </a:lnTo>
                  <a:cubicBezTo>
                    <a:pt x="1789" y="37"/>
                    <a:pt x="1789" y="1"/>
                    <a:pt x="1743" y="1"/>
                  </a:cubicBezTo>
                  <a:cubicBezTo>
                    <a:pt x="1707" y="1"/>
                    <a:pt x="1670" y="1"/>
                    <a:pt x="1670" y="37"/>
                  </a:cubicBezTo>
                  <a:cubicBezTo>
                    <a:pt x="1634" y="110"/>
                    <a:pt x="1597" y="192"/>
                    <a:pt x="1561" y="229"/>
                  </a:cubicBezTo>
                  <a:lnTo>
                    <a:pt x="1561" y="265"/>
                  </a:lnTo>
                  <a:lnTo>
                    <a:pt x="1515" y="302"/>
                  </a:lnTo>
                  <a:cubicBezTo>
                    <a:pt x="1406" y="457"/>
                    <a:pt x="1287" y="685"/>
                    <a:pt x="1141" y="831"/>
                  </a:cubicBezTo>
                  <a:cubicBezTo>
                    <a:pt x="1059" y="913"/>
                    <a:pt x="1023" y="950"/>
                    <a:pt x="950" y="986"/>
                  </a:cubicBezTo>
                  <a:cubicBezTo>
                    <a:pt x="913" y="986"/>
                    <a:pt x="877" y="1022"/>
                    <a:pt x="831" y="1022"/>
                  </a:cubicBezTo>
                  <a:lnTo>
                    <a:pt x="603" y="1022"/>
                  </a:lnTo>
                  <a:lnTo>
                    <a:pt x="566" y="986"/>
                  </a:lnTo>
                  <a:cubicBezTo>
                    <a:pt x="566" y="986"/>
                    <a:pt x="530" y="986"/>
                    <a:pt x="530" y="950"/>
                  </a:cubicBezTo>
                  <a:cubicBezTo>
                    <a:pt x="494" y="950"/>
                    <a:pt x="457" y="913"/>
                    <a:pt x="421" y="831"/>
                  </a:cubicBezTo>
                  <a:cubicBezTo>
                    <a:pt x="302" y="721"/>
                    <a:pt x="265" y="566"/>
                    <a:pt x="229" y="420"/>
                  </a:cubicBezTo>
                  <a:cubicBezTo>
                    <a:pt x="192" y="338"/>
                    <a:pt x="147" y="265"/>
                    <a:pt x="110" y="192"/>
                  </a:cubicBezTo>
                  <a:lnTo>
                    <a:pt x="110" y="147"/>
                  </a:lnTo>
                  <a:cubicBezTo>
                    <a:pt x="110" y="110"/>
                    <a:pt x="74" y="74"/>
                    <a:pt x="74" y="1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6690;p78">
              <a:extLst>
                <a:ext uri="{FF2B5EF4-FFF2-40B4-BE49-F238E27FC236}">
                  <a16:creationId xmlns:a16="http://schemas.microsoft.com/office/drawing/2014/main" id="{A5FE7304-01A1-4D81-8EC2-4CF0874F6C7D}"/>
                </a:ext>
              </a:extLst>
            </p:cNvPr>
            <p:cNvSpPr/>
            <p:nvPr/>
          </p:nvSpPr>
          <p:spPr>
            <a:xfrm flipH="1">
              <a:off x="7594356" y="3019111"/>
              <a:ext cx="451066" cy="191488"/>
            </a:xfrm>
            <a:custGeom>
              <a:avLst/>
              <a:gdLst/>
              <a:ahLst/>
              <a:cxnLst/>
              <a:rect l="l" t="t" r="r" b="b"/>
              <a:pathLst>
                <a:path w="4836" h="2053" extrusionOk="0">
                  <a:moveTo>
                    <a:pt x="0" y="0"/>
                  </a:moveTo>
                  <a:lnTo>
                    <a:pt x="0" y="37"/>
                  </a:lnTo>
                  <a:cubicBezTo>
                    <a:pt x="82" y="155"/>
                    <a:pt x="155" y="265"/>
                    <a:pt x="228" y="383"/>
                  </a:cubicBezTo>
                  <a:lnTo>
                    <a:pt x="228" y="456"/>
                  </a:lnTo>
                  <a:lnTo>
                    <a:pt x="274" y="456"/>
                  </a:lnTo>
                  <a:lnTo>
                    <a:pt x="274" y="493"/>
                  </a:lnTo>
                  <a:cubicBezTo>
                    <a:pt x="311" y="575"/>
                    <a:pt x="347" y="648"/>
                    <a:pt x="420" y="684"/>
                  </a:cubicBezTo>
                  <a:cubicBezTo>
                    <a:pt x="575" y="985"/>
                    <a:pt x="730" y="1213"/>
                    <a:pt x="913" y="1405"/>
                  </a:cubicBezTo>
                  <a:cubicBezTo>
                    <a:pt x="995" y="1487"/>
                    <a:pt x="1104" y="1597"/>
                    <a:pt x="1223" y="1670"/>
                  </a:cubicBezTo>
                  <a:cubicBezTo>
                    <a:pt x="1332" y="1788"/>
                    <a:pt x="1451" y="1825"/>
                    <a:pt x="1560" y="1898"/>
                  </a:cubicBezTo>
                  <a:cubicBezTo>
                    <a:pt x="1597" y="1943"/>
                    <a:pt x="1642" y="1943"/>
                    <a:pt x="1679" y="1980"/>
                  </a:cubicBezTo>
                  <a:lnTo>
                    <a:pt x="1715" y="1980"/>
                  </a:lnTo>
                  <a:cubicBezTo>
                    <a:pt x="1788" y="2016"/>
                    <a:pt x="1871" y="2016"/>
                    <a:pt x="1944" y="2016"/>
                  </a:cubicBezTo>
                  <a:cubicBezTo>
                    <a:pt x="2016" y="2053"/>
                    <a:pt x="2099" y="2053"/>
                    <a:pt x="2135" y="2053"/>
                  </a:cubicBezTo>
                  <a:cubicBezTo>
                    <a:pt x="2208" y="2053"/>
                    <a:pt x="2281" y="2053"/>
                    <a:pt x="2363" y="2016"/>
                  </a:cubicBezTo>
                  <a:cubicBezTo>
                    <a:pt x="2473" y="2016"/>
                    <a:pt x="2591" y="1980"/>
                    <a:pt x="2737" y="1943"/>
                  </a:cubicBezTo>
                  <a:cubicBezTo>
                    <a:pt x="2856" y="1898"/>
                    <a:pt x="3011" y="1861"/>
                    <a:pt x="3120" y="1788"/>
                  </a:cubicBezTo>
                  <a:cubicBezTo>
                    <a:pt x="3193" y="1752"/>
                    <a:pt x="3312" y="1715"/>
                    <a:pt x="3467" y="1633"/>
                  </a:cubicBezTo>
                  <a:cubicBezTo>
                    <a:pt x="3576" y="1560"/>
                    <a:pt x="3649" y="1487"/>
                    <a:pt x="3768" y="1405"/>
                  </a:cubicBezTo>
                  <a:cubicBezTo>
                    <a:pt x="3996" y="1259"/>
                    <a:pt x="4188" y="1104"/>
                    <a:pt x="4379" y="876"/>
                  </a:cubicBezTo>
                  <a:cubicBezTo>
                    <a:pt x="4452" y="803"/>
                    <a:pt x="4525" y="684"/>
                    <a:pt x="4607" y="611"/>
                  </a:cubicBezTo>
                  <a:cubicBezTo>
                    <a:pt x="4644" y="575"/>
                    <a:pt x="4680" y="493"/>
                    <a:pt x="4717" y="456"/>
                  </a:cubicBezTo>
                  <a:cubicBezTo>
                    <a:pt x="4717" y="420"/>
                    <a:pt x="4753" y="420"/>
                    <a:pt x="4753" y="383"/>
                  </a:cubicBezTo>
                  <a:lnTo>
                    <a:pt x="4790" y="347"/>
                  </a:lnTo>
                  <a:lnTo>
                    <a:pt x="4790" y="301"/>
                  </a:lnTo>
                  <a:cubicBezTo>
                    <a:pt x="4790" y="301"/>
                    <a:pt x="4835" y="265"/>
                    <a:pt x="4790" y="265"/>
                  </a:cubicBezTo>
                  <a:lnTo>
                    <a:pt x="4790" y="228"/>
                  </a:lnTo>
                  <a:lnTo>
                    <a:pt x="4680" y="228"/>
                  </a:lnTo>
                  <a:lnTo>
                    <a:pt x="4607" y="347"/>
                  </a:lnTo>
                  <a:lnTo>
                    <a:pt x="4562" y="383"/>
                  </a:lnTo>
                  <a:lnTo>
                    <a:pt x="4525" y="420"/>
                  </a:lnTo>
                  <a:lnTo>
                    <a:pt x="4525" y="456"/>
                  </a:lnTo>
                  <a:cubicBezTo>
                    <a:pt x="4489" y="493"/>
                    <a:pt x="4452" y="493"/>
                    <a:pt x="4452" y="529"/>
                  </a:cubicBezTo>
                  <a:cubicBezTo>
                    <a:pt x="4334" y="648"/>
                    <a:pt x="4224" y="757"/>
                    <a:pt x="4151" y="839"/>
                  </a:cubicBezTo>
                  <a:cubicBezTo>
                    <a:pt x="3878" y="1140"/>
                    <a:pt x="3576" y="1369"/>
                    <a:pt x="3275" y="1524"/>
                  </a:cubicBezTo>
                  <a:cubicBezTo>
                    <a:pt x="3157" y="1597"/>
                    <a:pt x="3047" y="1670"/>
                    <a:pt x="2929" y="1715"/>
                  </a:cubicBezTo>
                  <a:cubicBezTo>
                    <a:pt x="2819" y="1752"/>
                    <a:pt x="2701" y="1788"/>
                    <a:pt x="2591" y="1825"/>
                  </a:cubicBezTo>
                  <a:cubicBezTo>
                    <a:pt x="2400" y="1861"/>
                    <a:pt x="2281" y="1898"/>
                    <a:pt x="2172" y="1898"/>
                  </a:cubicBezTo>
                  <a:lnTo>
                    <a:pt x="1871" y="1898"/>
                  </a:lnTo>
                  <a:lnTo>
                    <a:pt x="1871" y="1861"/>
                  </a:lnTo>
                  <a:cubicBezTo>
                    <a:pt x="1788" y="1861"/>
                    <a:pt x="1752" y="1861"/>
                    <a:pt x="1715" y="1825"/>
                  </a:cubicBezTo>
                  <a:cubicBezTo>
                    <a:pt x="1679" y="1825"/>
                    <a:pt x="1597" y="1825"/>
                    <a:pt x="1560" y="1788"/>
                  </a:cubicBezTo>
                  <a:cubicBezTo>
                    <a:pt x="1487" y="1752"/>
                    <a:pt x="1451" y="1715"/>
                    <a:pt x="1369" y="1715"/>
                  </a:cubicBezTo>
                  <a:cubicBezTo>
                    <a:pt x="1332" y="1670"/>
                    <a:pt x="1259" y="1597"/>
                    <a:pt x="1186" y="1560"/>
                  </a:cubicBezTo>
                  <a:cubicBezTo>
                    <a:pt x="1031" y="1405"/>
                    <a:pt x="840" y="1213"/>
                    <a:pt x="648" y="949"/>
                  </a:cubicBezTo>
                  <a:cubicBezTo>
                    <a:pt x="575" y="839"/>
                    <a:pt x="457" y="648"/>
                    <a:pt x="347" y="493"/>
                  </a:cubicBezTo>
                  <a:cubicBezTo>
                    <a:pt x="311" y="420"/>
                    <a:pt x="274" y="347"/>
                    <a:pt x="228" y="265"/>
                  </a:cubicBezTo>
                  <a:cubicBezTo>
                    <a:pt x="155" y="192"/>
                    <a:pt x="119" y="119"/>
                    <a:pt x="46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6691;p78">
              <a:extLst>
                <a:ext uri="{FF2B5EF4-FFF2-40B4-BE49-F238E27FC236}">
                  <a16:creationId xmlns:a16="http://schemas.microsoft.com/office/drawing/2014/main" id="{4BDF1F96-298F-452C-9873-AAC28239408B}"/>
                </a:ext>
              </a:extLst>
            </p:cNvPr>
            <p:cNvSpPr/>
            <p:nvPr/>
          </p:nvSpPr>
          <p:spPr>
            <a:xfrm flipH="1">
              <a:off x="7672610" y="3256497"/>
              <a:ext cx="315821" cy="163413"/>
            </a:xfrm>
            <a:custGeom>
              <a:avLst/>
              <a:gdLst/>
              <a:ahLst/>
              <a:cxnLst/>
              <a:rect l="l" t="t" r="r" b="b"/>
              <a:pathLst>
                <a:path w="3386" h="1752" extrusionOk="0">
                  <a:moveTo>
                    <a:pt x="3267" y="0"/>
                  </a:moveTo>
                  <a:cubicBezTo>
                    <a:pt x="3230" y="82"/>
                    <a:pt x="3194" y="119"/>
                    <a:pt x="3157" y="155"/>
                  </a:cubicBezTo>
                  <a:lnTo>
                    <a:pt x="3121" y="228"/>
                  </a:lnTo>
                  <a:cubicBezTo>
                    <a:pt x="3038" y="311"/>
                    <a:pt x="3002" y="383"/>
                    <a:pt x="2929" y="456"/>
                  </a:cubicBezTo>
                  <a:cubicBezTo>
                    <a:pt x="2774" y="648"/>
                    <a:pt x="2628" y="803"/>
                    <a:pt x="2473" y="949"/>
                  </a:cubicBezTo>
                  <a:cubicBezTo>
                    <a:pt x="2245" y="1177"/>
                    <a:pt x="2053" y="1332"/>
                    <a:pt x="1825" y="1451"/>
                  </a:cubicBezTo>
                  <a:cubicBezTo>
                    <a:pt x="1716" y="1524"/>
                    <a:pt x="1597" y="1560"/>
                    <a:pt x="1488" y="1597"/>
                  </a:cubicBezTo>
                  <a:cubicBezTo>
                    <a:pt x="1405" y="1633"/>
                    <a:pt x="1333" y="1633"/>
                    <a:pt x="1214" y="1633"/>
                  </a:cubicBezTo>
                  <a:lnTo>
                    <a:pt x="1104" y="1633"/>
                  </a:lnTo>
                  <a:cubicBezTo>
                    <a:pt x="1031" y="1633"/>
                    <a:pt x="949" y="1597"/>
                    <a:pt x="913" y="1560"/>
                  </a:cubicBezTo>
                  <a:lnTo>
                    <a:pt x="876" y="1560"/>
                  </a:lnTo>
                  <a:cubicBezTo>
                    <a:pt x="803" y="1524"/>
                    <a:pt x="721" y="1451"/>
                    <a:pt x="648" y="1405"/>
                  </a:cubicBezTo>
                  <a:cubicBezTo>
                    <a:pt x="530" y="1296"/>
                    <a:pt x="384" y="1177"/>
                    <a:pt x="302" y="1031"/>
                  </a:cubicBezTo>
                  <a:cubicBezTo>
                    <a:pt x="192" y="876"/>
                    <a:pt x="119" y="767"/>
                    <a:pt x="74" y="648"/>
                  </a:cubicBezTo>
                  <a:cubicBezTo>
                    <a:pt x="74" y="612"/>
                    <a:pt x="74" y="612"/>
                    <a:pt x="37" y="575"/>
                  </a:cubicBezTo>
                  <a:lnTo>
                    <a:pt x="37" y="539"/>
                  </a:lnTo>
                  <a:lnTo>
                    <a:pt x="1" y="575"/>
                  </a:lnTo>
                  <a:cubicBezTo>
                    <a:pt x="37" y="685"/>
                    <a:pt x="74" y="767"/>
                    <a:pt x="156" y="913"/>
                  </a:cubicBezTo>
                  <a:cubicBezTo>
                    <a:pt x="192" y="1031"/>
                    <a:pt x="302" y="1141"/>
                    <a:pt x="384" y="1259"/>
                  </a:cubicBezTo>
                  <a:cubicBezTo>
                    <a:pt x="493" y="1369"/>
                    <a:pt x="612" y="1487"/>
                    <a:pt x="721" y="1560"/>
                  </a:cubicBezTo>
                  <a:cubicBezTo>
                    <a:pt x="803" y="1597"/>
                    <a:pt x="840" y="1633"/>
                    <a:pt x="876" y="1679"/>
                  </a:cubicBezTo>
                  <a:cubicBezTo>
                    <a:pt x="949" y="1715"/>
                    <a:pt x="1031" y="1715"/>
                    <a:pt x="1104" y="1752"/>
                  </a:cubicBezTo>
                  <a:lnTo>
                    <a:pt x="1260" y="1752"/>
                  </a:lnTo>
                  <a:cubicBezTo>
                    <a:pt x="1333" y="1752"/>
                    <a:pt x="1405" y="1752"/>
                    <a:pt x="1488" y="1715"/>
                  </a:cubicBezTo>
                  <a:cubicBezTo>
                    <a:pt x="1597" y="1715"/>
                    <a:pt x="1752" y="1633"/>
                    <a:pt x="1862" y="1560"/>
                  </a:cubicBezTo>
                  <a:cubicBezTo>
                    <a:pt x="2126" y="1451"/>
                    <a:pt x="2354" y="1259"/>
                    <a:pt x="2628" y="1031"/>
                  </a:cubicBezTo>
                  <a:cubicBezTo>
                    <a:pt x="2774" y="876"/>
                    <a:pt x="2892" y="721"/>
                    <a:pt x="3038" y="539"/>
                  </a:cubicBezTo>
                  <a:cubicBezTo>
                    <a:pt x="3121" y="456"/>
                    <a:pt x="3194" y="383"/>
                    <a:pt x="3230" y="311"/>
                  </a:cubicBezTo>
                  <a:cubicBezTo>
                    <a:pt x="3267" y="228"/>
                    <a:pt x="3312" y="192"/>
                    <a:pt x="3349" y="155"/>
                  </a:cubicBezTo>
                  <a:lnTo>
                    <a:pt x="3385" y="82"/>
                  </a:lnTo>
                  <a:lnTo>
                    <a:pt x="3385" y="37"/>
                  </a:lnTo>
                  <a:lnTo>
                    <a:pt x="3385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6692;p78">
              <a:extLst>
                <a:ext uri="{FF2B5EF4-FFF2-40B4-BE49-F238E27FC236}">
                  <a16:creationId xmlns:a16="http://schemas.microsoft.com/office/drawing/2014/main" id="{85EA8F07-3E7B-4F5C-8BA3-B454E4FAF3D9}"/>
                </a:ext>
              </a:extLst>
            </p:cNvPr>
            <p:cNvSpPr/>
            <p:nvPr/>
          </p:nvSpPr>
          <p:spPr>
            <a:xfrm flipH="1">
              <a:off x="7641180" y="3455639"/>
              <a:ext cx="442578" cy="165932"/>
            </a:xfrm>
            <a:custGeom>
              <a:avLst/>
              <a:gdLst/>
              <a:ahLst/>
              <a:cxnLst/>
              <a:rect l="l" t="t" r="r" b="b"/>
              <a:pathLst>
                <a:path w="4745" h="1779" extrusionOk="0">
                  <a:moveTo>
                    <a:pt x="4672" y="0"/>
                  </a:moveTo>
                  <a:cubicBezTo>
                    <a:pt x="4672" y="0"/>
                    <a:pt x="4635" y="0"/>
                    <a:pt x="4635" y="37"/>
                  </a:cubicBezTo>
                  <a:lnTo>
                    <a:pt x="4599" y="73"/>
                  </a:lnTo>
                  <a:lnTo>
                    <a:pt x="4562" y="110"/>
                  </a:lnTo>
                  <a:lnTo>
                    <a:pt x="4480" y="146"/>
                  </a:lnTo>
                  <a:lnTo>
                    <a:pt x="4444" y="182"/>
                  </a:lnTo>
                  <a:lnTo>
                    <a:pt x="4407" y="228"/>
                  </a:lnTo>
                  <a:cubicBezTo>
                    <a:pt x="4371" y="265"/>
                    <a:pt x="4371" y="301"/>
                    <a:pt x="4334" y="338"/>
                  </a:cubicBezTo>
                  <a:lnTo>
                    <a:pt x="4252" y="374"/>
                  </a:lnTo>
                  <a:cubicBezTo>
                    <a:pt x="4060" y="602"/>
                    <a:pt x="3878" y="757"/>
                    <a:pt x="3686" y="912"/>
                  </a:cubicBezTo>
                  <a:cubicBezTo>
                    <a:pt x="3458" y="1095"/>
                    <a:pt x="3230" y="1286"/>
                    <a:pt x="3039" y="1405"/>
                  </a:cubicBezTo>
                  <a:cubicBezTo>
                    <a:pt x="3002" y="1405"/>
                    <a:pt x="2966" y="1441"/>
                    <a:pt x="2920" y="1441"/>
                  </a:cubicBezTo>
                  <a:cubicBezTo>
                    <a:pt x="2811" y="1514"/>
                    <a:pt x="2692" y="1551"/>
                    <a:pt x="2583" y="1596"/>
                  </a:cubicBezTo>
                  <a:cubicBezTo>
                    <a:pt x="2464" y="1633"/>
                    <a:pt x="2391" y="1633"/>
                    <a:pt x="2318" y="1669"/>
                  </a:cubicBezTo>
                  <a:lnTo>
                    <a:pt x="2318" y="1633"/>
                  </a:lnTo>
                  <a:cubicBezTo>
                    <a:pt x="2282" y="1669"/>
                    <a:pt x="2236" y="1669"/>
                    <a:pt x="2199" y="1669"/>
                  </a:cubicBezTo>
                  <a:cubicBezTo>
                    <a:pt x="2126" y="1669"/>
                    <a:pt x="2090" y="1669"/>
                    <a:pt x="2008" y="1633"/>
                  </a:cubicBezTo>
                  <a:lnTo>
                    <a:pt x="1971" y="1633"/>
                  </a:lnTo>
                  <a:cubicBezTo>
                    <a:pt x="1862" y="1633"/>
                    <a:pt x="1780" y="1596"/>
                    <a:pt x="1670" y="1551"/>
                  </a:cubicBezTo>
                  <a:cubicBezTo>
                    <a:pt x="1479" y="1441"/>
                    <a:pt x="1324" y="1368"/>
                    <a:pt x="1141" y="1213"/>
                  </a:cubicBezTo>
                  <a:cubicBezTo>
                    <a:pt x="950" y="1022"/>
                    <a:pt x="758" y="830"/>
                    <a:pt x="530" y="602"/>
                  </a:cubicBezTo>
                  <a:cubicBezTo>
                    <a:pt x="411" y="456"/>
                    <a:pt x="302" y="338"/>
                    <a:pt x="183" y="182"/>
                  </a:cubicBezTo>
                  <a:lnTo>
                    <a:pt x="37" y="37"/>
                  </a:lnTo>
                  <a:lnTo>
                    <a:pt x="1" y="37"/>
                  </a:lnTo>
                  <a:lnTo>
                    <a:pt x="1" y="73"/>
                  </a:lnTo>
                  <a:cubicBezTo>
                    <a:pt x="74" y="146"/>
                    <a:pt x="110" y="228"/>
                    <a:pt x="183" y="301"/>
                  </a:cubicBezTo>
                  <a:cubicBezTo>
                    <a:pt x="302" y="411"/>
                    <a:pt x="411" y="566"/>
                    <a:pt x="530" y="684"/>
                  </a:cubicBezTo>
                  <a:cubicBezTo>
                    <a:pt x="758" y="949"/>
                    <a:pt x="986" y="1177"/>
                    <a:pt x="1214" y="1323"/>
                  </a:cubicBezTo>
                  <a:cubicBezTo>
                    <a:pt x="1324" y="1441"/>
                    <a:pt x="1442" y="1514"/>
                    <a:pt x="1552" y="1596"/>
                  </a:cubicBezTo>
                  <a:cubicBezTo>
                    <a:pt x="1707" y="1669"/>
                    <a:pt x="1825" y="1706"/>
                    <a:pt x="1971" y="1742"/>
                  </a:cubicBezTo>
                  <a:lnTo>
                    <a:pt x="2008" y="1779"/>
                  </a:lnTo>
                  <a:lnTo>
                    <a:pt x="2355" y="1779"/>
                  </a:lnTo>
                  <a:cubicBezTo>
                    <a:pt x="2510" y="1742"/>
                    <a:pt x="2656" y="1706"/>
                    <a:pt x="2811" y="1669"/>
                  </a:cubicBezTo>
                  <a:cubicBezTo>
                    <a:pt x="2966" y="1596"/>
                    <a:pt x="3148" y="1514"/>
                    <a:pt x="3376" y="1368"/>
                  </a:cubicBezTo>
                  <a:cubicBezTo>
                    <a:pt x="3531" y="1250"/>
                    <a:pt x="3686" y="1140"/>
                    <a:pt x="3914" y="949"/>
                  </a:cubicBezTo>
                  <a:cubicBezTo>
                    <a:pt x="4060" y="794"/>
                    <a:pt x="4216" y="639"/>
                    <a:pt x="4371" y="529"/>
                  </a:cubicBezTo>
                  <a:cubicBezTo>
                    <a:pt x="4444" y="456"/>
                    <a:pt x="4480" y="374"/>
                    <a:pt x="4562" y="301"/>
                  </a:cubicBezTo>
                  <a:lnTo>
                    <a:pt x="4672" y="182"/>
                  </a:lnTo>
                  <a:cubicBezTo>
                    <a:pt x="4708" y="146"/>
                    <a:pt x="4708" y="110"/>
                    <a:pt x="4745" y="110"/>
                  </a:cubicBezTo>
                  <a:lnTo>
                    <a:pt x="4745" y="73"/>
                  </a:lnTo>
                  <a:lnTo>
                    <a:pt x="4745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6693;p78">
              <a:extLst>
                <a:ext uri="{FF2B5EF4-FFF2-40B4-BE49-F238E27FC236}">
                  <a16:creationId xmlns:a16="http://schemas.microsoft.com/office/drawing/2014/main" id="{7373896A-F206-4088-A36B-43D5AB0B60EE}"/>
                </a:ext>
              </a:extLst>
            </p:cNvPr>
            <p:cNvSpPr/>
            <p:nvPr/>
          </p:nvSpPr>
          <p:spPr>
            <a:xfrm flipH="1">
              <a:off x="7499036" y="2639575"/>
              <a:ext cx="662981" cy="1078137"/>
            </a:xfrm>
            <a:custGeom>
              <a:avLst/>
              <a:gdLst/>
              <a:ahLst/>
              <a:cxnLst/>
              <a:rect l="l" t="t" r="r" b="b"/>
              <a:pathLst>
                <a:path w="7108" h="11559" extrusionOk="0">
                  <a:moveTo>
                    <a:pt x="4297" y="0"/>
                  </a:moveTo>
                  <a:cubicBezTo>
                    <a:pt x="4215" y="0"/>
                    <a:pt x="4179" y="37"/>
                    <a:pt x="4142" y="37"/>
                  </a:cubicBezTo>
                  <a:cubicBezTo>
                    <a:pt x="4033" y="37"/>
                    <a:pt x="3878" y="37"/>
                    <a:pt x="3759" y="119"/>
                  </a:cubicBezTo>
                  <a:cubicBezTo>
                    <a:pt x="3613" y="156"/>
                    <a:pt x="3458" y="192"/>
                    <a:pt x="3349" y="311"/>
                  </a:cubicBezTo>
                  <a:cubicBezTo>
                    <a:pt x="3194" y="384"/>
                    <a:pt x="3075" y="539"/>
                    <a:pt x="2965" y="685"/>
                  </a:cubicBezTo>
                  <a:cubicBezTo>
                    <a:pt x="2892" y="840"/>
                    <a:pt x="2810" y="995"/>
                    <a:pt x="2737" y="1223"/>
                  </a:cubicBezTo>
                  <a:cubicBezTo>
                    <a:pt x="2701" y="1369"/>
                    <a:pt x="2664" y="1524"/>
                    <a:pt x="2619" y="1752"/>
                  </a:cubicBezTo>
                  <a:cubicBezTo>
                    <a:pt x="2582" y="1788"/>
                    <a:pt x="2582" y="1825"/>
                    <a:pt x="2582" y="1907"/>
                  </a:cubicBezTo>
                  <a:lnTo>
                    <a:pt x="2582" y="1944"/>
                  </a:lnTo>
                  <a:cubicBezTo>
                    <a:pt x="2546" y="2053"/>
                    <a:pt x="2546" y="2172"/>
                    <a:pt x="2509" y="2281"/>
                  </a:cubicBezTo>
                  <a:cubicBezTo>
                    <a:pt x="2473" y="2436"/>
                    <a:pt x="2436" y="2546"/>
                    <a:pt x="2391" y="2664"/>
                  </a:cubicBezTo>
                  <a:cubicBezTo>
                    <a:pt x="2354" y="2737"/>
                    <a:pt x="2281" y="2819"/>
                    <a:pt x="2245" y="2856"/>
                  </a:cubicBezTo>
                  <a:cubicBezTo>
                    <a:pt x="2163" y="2929"/>
                    <a:pt x="2090" y="2965"/>
                    <a:pt x="2017" y="3002"/>
                  </a:cubicBezTo>
                  <a:cubicBezTo>
                    <a:pt x="1898" y="3084"/>
                    <a:pt x="1789" y="3157"/>
                    <a:pt x="1597" y="3193"/>
                  </a:cubicBezTo>
                  <a:cubicBezTo>
                    <a:pt x="1561" y="3193"/>
                    <a:pt x="1524" y="3230"/>
                    <a:pt x="1478" y="3230"/>
                  </a:cubicBezTo>
                  <a:lnTo>
                    <a:pt x="1442" y="3230"/>
                  </a:lnTo>
                  <a:lnTo>
                    <a:pt x="1369" y="3275"/>
                  </a:lnTo>
                  <a:cubicBezTo>
                    <a:pt x="1296" y="3275"/>
                    <a:pt x="1214" y="3312"/>
                    <a:pt x="1104" y="3348"/>
                  </a:cubicBezTo>
                  <a:cubicBezTo>
                    <a:pt x="949" y="3385"/>
                    <a:pt x="840" y="3458"/>
                    <a:pt x="685" y="3540"/>
                  </a:cubicBezTo>
                  <a:cubicBezTo>
                    <a:pt x="566" y="3649"/>
                    <a:pt x="457" y="3732"/>
                    <a:pt x="338" y="3841"/>
                  </a:cubicBezTo>
                  <a:cubicBezTo>
                    <a:pt x="265" y="3960"/>
                    <a:pt x="192" y="4106"/>
                    <a:pt x="156" y="4224"/>
                  </a:cubicBezTo>
                  <a:cubicBezTo>
                    <a:pt x="110" y="4525"/>
                    <a:pt x="192" y="4826"/>
                    <a:pt x="384" y="5100"/>
                  </a:cubicBezTo>
                  <a:cubicBezTo>
                    <a:pt x="530" y="5328"/>
                    <a:pt x="721" y="5510"/>
                    <a:pt x="949" y="5702"/>
                  </a:cubicBezTo>
                  <a:lnTo>
                    <a:pt x="986" y="5739"/>
                  </a:lnTo>
                  <a:cubicBezTo>
                    <a:pt x="1141" y="5894"/>
                    <a:pt x="1296" y="6012"/>
                    <a:pt x="1405" y="6195"/>
                  </a:cubicBezTo>
                  <a:cubicBezTo>
                    <a:pt x="1478" y="6277"/>
                    <a:pt x="1524" y="6350"/>
                    <a:pt x="1561" y="6423"/>
                  </a:cubicBezTo>
                  <a:cubicBezTo>
                    <a:pt x="1597" y="6505"/>
                    <a:pt x="1597" y="6614"/>
                    <a:pt x="1597" y="6696"/>
                  </a:cubicBezTo>
                  <a:lnTo>
                    <a:pt x="1597" y="6879"/>
                  </a:lnTo>
                  <a:cubicBezTo>
                    <a:pt x="1597" y="6925"/>
                    <a:pt x="1561" y="6997"/>
                    <a:pt x="1524" y="7070"/>
                  </a:cubicBezTo>
                  <a:cubicBezTo>
                    <a:pt x="1478" y="7107"/>
                    <a:pt x="1405" y="7189"/>
                    <a:pt x="1369" y="7262"/>
                  </a:cubicBezTo>
                  <a:cubicBezTo>
                    <a:pt x="1214" y="7417"/>
                    <a:pt x="1022" y="7527"/>
                    <a:pt x="876" y="7645"/>
                  </a:cubicBezTo>
                  <a:cubicBezTo>
                    <a:pt x="648" y="7791"/>
                    <a:pt x="384" y="7946"/>
                    <a:pt x="229" y="8174"/>
                  </a:cubicBezTo>
                  <a:cubicBezTo>
                    <a:pt x="156" y="8293"/>
                    <a:pt x="74" y="8439"/>
                    <a:pt x="37" y="8557"/>
                  </a:cubicBezTo>
                  <a:cubicBezTo>
                    <a:pt x="1" y="8703"/>
                    <a:pt x="1" y="8895"/>
                    <a:pt x="1" y="9050"/>
                  </a:cubicBezTo>
                  <a:cubicBezTo>
                    <a:pt x="37" y="9205"/>
                    <a:pt x="74" y="9315"/>
                    <a:pt x="192" y="9470"/>
                  </a:cubicBezTo>
                  <a:cubicBezTo>
                    <a:pt x="265" y="9616"/>
                    <a:pt x="338" y="9734"/>
                    <a:pt x="493" y="9889"/>
                  </a:cubicBezTo>
                  <a:cubicBezTo>
                    <a:pt x="648" y="10035"/>
                    <a:pt x="876" y="10190"/>
                    <a:pt x="1104" y="10300"/>
                  </a:cubicBezTo>
                  <a:cubicBezTo>
                    <a:pt x="1250" y="10418"/>
                    <a:pt x="1369" y="10455"/>
                    <a:pt x="1561" y="10574"/>
                  </a:cubicBezTo>
                  <a:lnTo>
                    <a:pt x="1670" y="10610"/>
                  </a:lnTo>
                  <a:cubicBezTo>
                    <a:pt x="2017" y="10756"/>
                    <a:pt x="2436" y="10984"/>
                    <a:pt x="2774" y="11258"/>
                  </a:cubicBezTo>
                  <a:lnTo>
                    <a:pt x="2810" y="11258"/>
                  </a:lnTo>
                  <a:cubicBezTo>
                    <a:pt x="2810" y="11294"/>
                    <a:pt x="2847" y="11331"/>
                    <a:pt x="2892" y="11331"/>
                  </a:cubicBezTo>
                  <a:lnTo>
                    <a:pt x="2774" y="11331"/>
                  </a:lnTo>
                  <a:lnTo>
                    <a:pt x="2701" y="11367"/>
                  </a:lnTo>
                  <a:cubicBezTo>
                    <a:pt x="2664" y="11367"/>
                    <a:pt x="2619" y="11367"/>
                    <a:pt x="2619" y="11404"/>
                  </a:cubicBezTo>
                  <a:cubicBezTo>
                    <a:pt x="2582" y="11404"/>
                    <a:pt x="2582" y="11440"/>
                    <a:pt x="2582" y="11486"/>
                  </a:cubicBezTo>
                  <a:cubicBezTo>
                    <a:pt x="2619" y="11522"/>
                    <a:pt x="2664" y="11559"/>
                    <a:pt x="2701" y="11559"/>
                  </a:cubicBezTo>
                  <a:lnTo>
                    <a:pt x="2737" y="11559"/>
                  </a:lnTo>
                  <a:cubicBezTo>
                    <a:pt x="2847" y="11559"/>
                    <a:pt x="2929" y="11522"/>
                    <a:pt x="3038" y="11522"/>
                  </a:cubicBezTo>
                  <a:lnTo>
                    <a:pt x="3075" y="11559"/>
                  </a:lnTo>
                  <a:lnTo>
                    <a:pt x="3121" y="11559"/>
                  </a:lnTo>
                  <a:cubicBezTo>
                    <a:pt x="3075" y="11522"/>
                    <a:pt x="3038" y="11440"/>
                    <a:pt x="3038" y="11367"/>
                  </a:cubicBezTo>
                  <a:cubicBezTo>
                    <a:pt x="2965" y="11103"/>
                    <a:pt x="2929" y="10802"/>
                    <a:pt x="2847" y="10528"/>
                  </a:cubicBezTo>
                  <a:lnTo>
                    <a:pt x="2810" y="10491"/>
                  </a:lnTo>
                  <a:cubicBezTo>
                    <a:pt x="2664" y="10455"/>
                    <a:pt x="2546" y="10418"/>
                    <a:pt x="2391" y="10345"/>
                  </a:cubicBezTo>
                  <a:cubicBezTo>
                    <a:pt x="2281" y="10263"/>
                    <a:pt x="2163" y="10190"/>
                    <a:pt x="2053" y="10072"/>
                  </a:cubicBezTo>
                  <a:cubicBezTo>
                    <a:pt x="1825" y="9926"/>
                    <a:pt x="1597" y="9698"/>
                    <a:pt x="1369" y="9433"/>
                  </a:cubicBezTo>
                  <a:cubicBezTo>
                    <a:pt x="1250" y="9315"/>
                    <a:pt x="1141" y="9160"/>
                    <a:pt x="1022" y="9050"/>
                  </a:cubicBezTo>
                  <a:cubicBezTo>
                    <a:pt x="949" y="8977"/>
                    <a:pt x="913" y="8895"/>
                    <a:pt x="840" y="8822"/>
                  </a:cubicBezTo>
                  <a:lnTo>
                    <a:pt x="840" y="8786"/>
                  </a:lnTo>
                  <a:lnTo>
                    <a:pt x="840" y="8749"/>
                  </a:lnTo>
                  <a:lnTo>
                    <a:pt x="876" y="8786"/>
                  </a:lnTo>
                  <a:lnTo>
                    <a:pt x="1022" y="8931"/>
                  </a:lnTo>
                  <a:cubicBezTo>
                    <a:pt x="1141" y="9087"/>
                    <a:pt x="1250" y="9205"/>
                    <a:pt x="1369" y="9351"/>
                  </a:cubicBezTo>
                  <a:cubicBezTo>
                    <a:pt x="1597" y="9579"/>
                    <a:pt x="1789" y="9771"/>
                    <a:pt x="1980" y="9962"/>
                  </a:cubicBezTo>
                  <a:cubicBezTo>
                    <a:pt x="2163" y="10117"/>
                    <a:pt x="2318" y="10190"/>
                    <a:pt x="2509" y="10300"/>
                  </a:cubicBezTo>
                  <a:cubicBezTo>
                    <a:pt x="2619" y="10345"/>
                    <a:pt x="2701" y="10382"/>
                    <a:pt x="2810" y="10382"/>
                  </a:cubicBezTo>
                  <a:lnTo>
                    <a:pt x="2847" y="10382"/>
                  </a:lnTo>
                  <a:cubicBezTo>
                    <a:pt x="2774" y="9999"/>
                    <a:pt x="2774" y="9616"/>
                    <a:pt x="2737" y="9160"/>
                  </a:cubicBezTo>
                  <a:lnTo>
                    <a:pt x="2737" y="8293"/>
                  </a:lnTo>
                  <a:cubicBezTo>
                    <a:pt x="2701" y="8247"/>
                    <a:pt x="2664" y="8211"/>
                    <a:pt x="2582" y="8174"/>
                  </a:cubicBezTo>
                  <a:cubicBezTo>
                    <a:pt x="2473" y="8101"/>
                    <a:pt x="2354" y="7983"/>
                    <a:pt x="2245" y="7873"/>
                  </a:cubicBezTo>
                  <a:cubicBezTo>
                    <a:pt x="2163" y="7755"/>
                    <a:pt x="2053" y="7645"/>
                    <a:pt x="2017" y="7527"/>
                  </a:cubicBezTo>
                  <a:cubicBezTo>
                    <a:pt x="1935" y="7381"/>
                    <a:pt x="1898" y="7299"/>
                    <a:pt x="1862" y="7189"/>
                  </a:cubicBezTo>
                  <a:lnTo>
                    <a:pt x="1898" y="7153"/>
                  </a:lnTo>
                  <a:lnTo>
                    <a:pt x="1898" y="7189"/>
                  </a:lnTo>
                  <a:cubicBezTo>
                    <a:pt x="1935" y="7226"/>
                    <a:pt x="1935" y="7226"/>
                    <a:pt x="1935" y="7262"/>
                  </a:cubicBezTo>
                  <a:cubicBezTo>
                    <a:pt x="1980" y="7381"/>
                    <a:pt x="2053" y="7490"/>
                    <a:pt x="2163" y="7645"/>
                  </a:cubicBezTo>
                  <a:cubicBezTo>
                    <a:pt x="2245" y="7791"/>
                    <a:pt x="2391" y="7910"/>
                    <a:pt x="2509" y="8019"/>
                  </a:cubicBezTo>
                  <a:cubicBezTo>
                    <a:pt x="2582" y="8101"/>
                    <a:pt x="2664" y="8138"/>
                    <a:pt x="2774" y="8174"/>
                  </a:cubicBezTo>
                  <a:cubicBezTo>
                    <a:pt x="2774" y="7791"/>
                    <a:pt x="2810" y="7381"/>
                    <a:pt x="2847" y="6925"/>
                  </a:cubicBezTo>
                  <a:cubicBezTo>
                    <a:pt x="2892" y="6651"/>
                    <a:pt x="2892" y="6386"/>
                    <a:pt x="2929" y="6085"/>
                  </a:cubicBezTo>
                  <a:lnTo>
                    <a:pt x="2929" y="6049"/>
                  </a:lnTo>
                  <a:cubicBezTo>
                    <a:pt x="2892" y="6012"/>
                    <a:pt x="2847" y="6012"/>
                    <a:pt x="2810" y="5967"/>
                  </a:cubicBezTo>
                  <a:cubicBezTo>
                    <a:pt x="2701" y="5930"/>
                    <a:pt x="2582" y="5857"/>
                    <a:pt x="2473" y="5739"/>
                  </a:cubicBezTo>
                  <a:cubicBezTo>
                    <a:pt x="2354" y="5666"/>
                    <a:pt x="2245" y="5556"/>
                    <a:pt x="2163" y="5474"/>
                  </a:cubicBezTo>
                  <a:cubicBezTo>
                    <a:pt x="1980" y="5282"/>
                    <a:pt x="1825" y="5054"/>
                    <a:pt x="1670" y="4753"/>
                  </a:cubicBezTo>
                  <a:cubicBezTo>
                    <a:pt x="1597" y="4717"/>
                    <a:pt x="1561" y="4644"/>
                    <a:pt x="1524" y="4562"/>
                  </a:cubicBezTo>
                  <a:lnTo>
                    <a:pt x="1524" y="4525"/>
                  </a:lnTo>
                  <a:lnTo>
                    <a:pt x="1478" y="4525"/>
                  </a:lnTo>
                  <a:lnTo>
                    <a:pt x="1478" y="4452"/>
                  </a:lnTo>
                  <a:cubicBezTo>
                    <a:pt x="1405" y="4334"/>
                    <a:pt x="1332" y="4224"/>
                    <a:pt x="1250" y="4106"/>
                  </a:cubicBezTo>
                  <a:lnTo>
                    <a:pt x="1250" y="4069"/>
                  </a:lnTo>
                  <a:lnTo>
                    <a:pt x="1296" y="4069"/>
                  </a:lnTo>
                  <a:cubicBezTo>
                    <a:pt x="1369" y="4188"/>
                    <a:pt x="1405" y="4261"/>
                    <a:pt x="1478" y="4334"/>
                  </a:cubicBezTo>
                  <a:cubicBezTo>
                    <a:pt x="1524" y="4416"/>
                    <a:pt x="1561" y="4489"/>
                    <a:pt x="1597" y="4562"/>
                  </a:cubicBezTo>
                  <a:cubicBezTo>
                    <a:pt x="1707" y="4717"/>
                    <a:pt x="1825" y="4908"/>
                    <a:pt x="1898" y="5018"/>
                  </a:cubicBezTo>
                  <a:cubicBezTo>
                    <a:pt x="2090" y="5282"/>
                    <a:pt x="2281" y="5474"/>
                    <a:pt x="2436" y="5629"/>
                  </a:cubicBezTo>
                  <a:cubicBezTo>
                    <a:pt x="2509" y="5666"/>
                    <a:pt x="2582" y="5739"/>
                    <a:pt x="2619" y="5784"/>
                  </a:cubicBezTo>
                  <a:cubicBezTo>
                    <a:pt x="2701" y="5784"/>
                    <a:pt x="2737" y="5821"/>
                    <a:pt x="2810" y="5857"/>
                  </a:cubicBezTo>
                  <a:cubicBezTo>
                    <a:pt x="2892" y="5894"/>
                    <a:pt x="2929" y="5894"/>
                    <a:pt x="2965" y="5894"/>
                  </a:cubicBezTo>
                  <a:lnTo>
                    <a:pt x="2965" y="5821"/>
                  </a:lnTo>
                  <a:lnTo>
                    <a:pt x="3002" y="5702"/>
                  </a:lnTo>
                  <a:cubicBezTo>
                    <a:pt x="3038" y="5401"/>
                    <a:pt x="3075" y="5054"/>
                    <a:pt x="3121" y="4753"/>
                  </a:cubicBezTo>
                  <a:cubicBezTo>
                    <a:pt x="3157" y="4525"/>
                    <a:pt x="3157" y="4334"/>
                    <a:pt x="3194" y="4106"/>
                  </a:cubicBezTo>
                  <a:cubicBezTo>
                    <a:pt x="3230" y="3996"/>
                    <a:pt x="3230" y="3878"/>
                    <a:pt x="3266" y="3768"/>
                  </a:cubicBezTo>
                  <a:lnTo>
                    <a:pt x="3266" y="3732"/>
                  </a:lnTo>
                  <a:cubicBezTo>
                    <a:pt x="3194" y="3732"/>
                    <a:pt x="3157" y="3686"/>
                    <a:pt x="3121" y="3649"/>
                  </a:cubicBezTo>
                  <a:cubicBezTo>
                    <a:pt x="3038" y="3540"/>
                    <a:pt x="2965" y="3421"/>
                    <a:pt x="2929" y="3348"/>
                  </a:cubicBezTo>
                  <a:cubicBezTo>
                    <a:pt x="2892" y="3230"/>
                    <a:pt x="2847" y="3120"/>
                    <a:pt x="2810" y="2965"/>
                  </a:cubicBezTo>
                  <a:lnTo>
                    <a:pt x="2774" y="2892"/>
                  </a:lnTo>
                  <a:cubicBezTo>
                    <a:pt x="2737" y="2819"/>
                    <a:pt x="2737" y="2737"/>
                    <a:pt x="2701" y="2701"/>
                  </a:cubicBezTo>
                  <a:lnTo>
                    <a:pt x="2701" y="2664"/>
                  </a:lnTo>
                  <a:lnTo>
                    <a:pt x="2701" y="2628"/>
                  </a:lnTo>
                  <a:lnTo>
                    <a:pt x="2774" y="2628"/>
                  </a:lnTo>
                  <a:cubicBezTo>
                    <a:pt x="2774" y="2701"/>
                    <a:pt x="2810" y="2737"/>
                    <a:pt x="2810" y="2774"/>
                  </a:cubicBezTo>
                  <a:lnTo>
                    <a:pt x="2810" y="2819"/>
                  </a:lnTo>
                  <a:cubicBezTo>
                    <a:pt x="2847" y="2892"/>
                    <a:pt x="2892" y="2965"/>
                    <a:pt x="2929" y="3047"/>
                  </a:cubicBezTo>
                  <a:cubicBezTo>
                    <a:pt x="2965" y="3193"/>
                    <a:pt x="3002" y="3348"/>
                    <a:pt x="3121" y="3458"/>
                  </a:cubicBezTo>
                  <a:cubicBezTo>
                    <a:pt x="3157" y="3540"/>
                    <a:pt x="3194" y="3577"/>
                    <a:pt x="3230" y="3577"/>
                  </a:cubicBezTo>
                  <a:cubicBezTo>
                    <a:pt x="3230" y="3613"/>
                    <a:pt x="3266" y="3613"/>
                    <a:pt x="3303" y="3613"/>
                  </a:cubicBezTo>
                  <a:lnTo>
                    <a:pt x="3303" y="3504"/>
                  </a:lnTo>
                  <a:cubicBezTo>
                    <a:pt x="3385" y="3120"/>
                    <a:pt x="3458" y="2737"/>
                    <a:pt x="3577" y="2245"/>
                  </a:cubicBezTo>
                  <a:lnTo>
                    <a:pt x="3613" y="2135"/>
                  </a:lnTo>
                  <a:lnTo>
                    <a:pt x="3650" y="1907"/>
                  </a:lnTo>
                  <a:lnTo>
                    <a:pt x="3613" y="1907"/>
                  </a:lnTo>
                  <a:cubicBezTo>
                    <a:pt x="3613" y="1907"/>
                    <a:pt x="3613" y="1861"/>
                    <a:pt x="3577" y="1861"/>
                  </a:cubicBezTo>
                  <a:cubicBezTo>
                    <a:pt x="3531" y="1861"/>
                    <a:pt x="3531" y="1825"/>
                    <a:pt x="3495" y="1788"/>
                  </a:cubicBezTo>
                  <a:cubicBezTo>
                    <a:pt x="3458" y="1752"/>
                    <a:pt x="3458" y="1679"/>
                    <a:pt x="3422" y="1633"/>
                  </a:cubicBezTo>
                  <a:cubicBezTo>
                    <a:pt x="3385" y="1560"/>
                    <a:pt x="3349" y="1451"/>
                    <a:pt x="3303" y="1332"/>
                  </a:cubicBezTo>
                  <a:lnTo>
                    <a:pt x="3303" y="1223"/>
                  </a:lnTo>
                  <a:cubicBezTo>
                    <a:pt x="3266" y="1177"/>
                    <a:pt x="3266" y="1104"/>
                    <a:pt x="3230" y="1068"/>
                  </a:cubicBezTo>
                  <a:lnTo>
                    <a:pt x="3266" y="1031"/>
                  </a:lnTo>
                  <a:cubicBezTo>
                    <a:pt x="3303" y="1031"/>
                    <a:pt x="3303" y="1031"/>
                    <a:pt x="3303" y="1068"/>
                  </a:cubicBezTo>
                  <a:cubicBezTo>
                    <a:pt x="3349" y="1104"/>
                    <a:pt x="3349" y="1141"/>
                    <a:pt x="3349" y="1223"/>
                  </a:cubicBezTo>
                  <a:lnTo>
                    <a:pt x="3385" y="1259"/>
                  </a:lnTo>
                  <a:cubicBezTo>
                    <a:pt x="3385" y="1296"/>
                    <a:pt x="3422" y="1405"/>
                    <a:pt x="3458" y="1524"/>
                  </a:cubicBezTo>
                  <a:cubicBezTo>
                    <a:pt x="3495" y="1597"/>
                    <a:pt x="3531" y="1679"/>
                    <a:pt x="3577" y="1752"/>
                  </a:cubicBezTo>
                  <a:lnTo>
                    <a:pt x="3613" y="1788"/>
                  </a:lnTo>
                  <a:cubicBezTo>
                    <a:pt x="3650" y="1825"/>
                    <a:pt x="3650" y="1825"/>
                    <a:pt x="3686" y="1825"/>
                  </a:cubicBezTo>
                  <a:cubicBezTo>
                    <a:pt x="3723" y="1679"/>
                    <a:pt x="3759" y="1524"/>
                    <a:pt x="3805" y="1405"/>
                  </a:cubicBezTo>
                  <a:cubicBezTo>
                    <a:pt x="3841" y="1177"/>
                    <a:pt x="3914" y="949"/>
                    <a:pt x="3987" y="721"/>
                  </a:cubicBezTo>
                  <a:lnTo>
                    <a:pt x="4033" y="539"/>
                  </a:lnTo>
                  <a:lnTo>
                    <a:pt x="4069" y="539"/>
                  </a:lnTo>
                  <a:cubicBezTo>
                    <a:pt x="4106" y="539"/>
                    <a:pt x="4106" y="539"/>
                    <a:pt x="4106" y="575"/>
                  </a:cubicBezTo>
                  <a:cubicBezTo>
                    <a:pt x="4033" y="767"/>
                    <a:pt x="3987" y="995"/>
                    <a:pt x="3914" y="1259"/>
                  </a:cubicBezTo>
                  <a:lnTo>
                    <a:pt x="3878" y="1451"/>
                  </a:lnTo>
                  <a:cubicBezTo>
                    <a:pt x="3841" y="1560"/>
                    <a:pt x="3805" y="1715"/>
                    <a:pt x="3805" y="1825"/>
                  </a:cubicBezTo>
                  <a:cubicBezTo>
                    <a:pt x="3841" y="1825"/>
                    <a:pt x="3841" y="1825"/>
                    <a:pt x="3878" y="1788"/>
                  </a:cubicBezTo>
                  <a:cubicBezTo>
                    <a:pt x="3914" y="1788"/>
                    <a:pt x="3951" y="1752"/>
                    <a:pt x="3987" y="1715"/>
                  </a:cubicBezTo>
                  <a:cubicBezTo>
                    <a:pt x="4069" y="1633"/>
                    <a:pt x="4142" y="1524"/>
                    <a:pt x="4215" y="1369"/>
                  </a:cubicBezTo>
                  <a:cubicBezTo>
                    <a:pt x="4261" y="1296"/>
                    <a:pt x="4297" y="1223"/>
                    <a:pt x="4334" y="1141"/>
                  </a:cubicBezTo>
                  <a:cubicBezTo>
                    <a:pt x="4370" y="1104"/>
                    <a:pt x="4370" y="1068"/>
                    <a:pt x="4407" y="1031"/>
                  </a:cubicBezTo>
                  <a:cubicBezTo>
                    <a:pt x="4407" y="995"/>
                    <a:pt x="4443" y="995"/>
                    <a:pt x="4489" y="995"/>
                  </a:cubicBezTo>
                  <a:lnTo>
                    <a:pt x="4525" y="1031"/>
                  </a:lnTo>
                  <a:lnTo>
                    <a:pt x="4525" y="1068"/>
                  </a:lnTo>
                  <a:cubicBezTo>
                    <a:pt x="4443" y="1259"/>
                    <a:pt x="4334" y="1405"/>
                    <a:pt x="4261" y="1524"/>
                  </a:cubicBezTo>
                  <a:cubicBezTo>
                    <a:pt x="4179" y="1633"/>
                    <a:pt x="4142" y="1715"/>
                    <a:pt x="4069" y="1788"/>
                  </a:cubicBezTo>
                  <a:cubicBezTo>
                    <a:pt x="4033" y="1825"/>
                    <a:pt x="3987" y="1861"/>
                    <a:pt x="3951" y="1861"/>
                  </a:cubicBezTo>
                  <a:cubicBezTo>
                    <a:pt x="3878" y="1907"/>
                    <a:pt x="3841" y="1907"/>
                    <a:pt x="3805" y="1907"/>
                  </a:cubicBezTo>
                  <a:lnTo>
                    <a:pt x="3759" y="1944"/>
                  </a:lnTo>
                  <a:cubicBezTo>
                    <a:pt x="3650" y="2400"/>
                    <a:pt x="3577" y="2892"/>
                    <a:pt x="3495" y="3348"/>
                  </a:cubicBezTo>
                  <a:lnTo>
                    <a:pt x="3495" y="3421"/>
                  </a:lnTo>
                  <a:lnTo>
                    <a:pt x="3458" y="3649"/>
                  </a:lnTo>
                  <a:lnTo>
                    <a:pt x="3531" y="3649"/>
                  </a:lnTo>
                  <a:cubicBezTo>
                    <a:pt x="3577" y="3649"/>
                    <a:pt x="3613" y="3613"/>
                    <a:pt x="3650" y="3613"/>
                  </a:cubicBezTo>
                  <a:cubicBezTo>
                    <a:pt x="3723" y="3577"/>
                    <a:pt x="3759" y="3540"/>
                    <a:pt x="3841" y="3458"/>
                  </a:cubicBezTo>
                  <a:cubicBezTo>
                    <a:pt x="3987" y="3312"/>
                    <a:pt x="4106" y="3084"/>
                    <a:pt x="4215" y="2929"/>
                  </a:cubicBezTo>
                  <a:lnTo>
                    <a:pt x="4261" y="2892"/>
                  </a:lnTo>
                  <a:lnTo>
                    <a:pt x="4261" y="2856"/>
                  </a:lnTo>
                  <a:cubicBezTo>
                    <a:pt x="4297" y="2819"/>
                    <a:pt x="4334" y="2737"/>
                    <a:pt x="4370" y="2664"/>
                  </a:cubicBezTo>
                  <a:cubicBezTo>
                    <a:pt x="4370" y="2628"/>
                    <a:pt x="4407" y="2628"/>
                    <a:pt x="4443" y="2628"/>
                  </a:cubicBezTo>
                  <a:lnTo>
                    <a:pt x="4489" y="2664"/>
                  </a:lnTo>
                  <a:lnTo>
                    <a:pt x="4489" y="2701"/>
                  </a:lnTo>
                  <a:lnTo>
                    <a:pt x="4443" y="2774"/>
                  </a:lnTo>
                  <a:lnTo>
                    <a:pt x="4443" y="2819"/>
                  </a:lnTo>
                  <a:cubicBezTo>
                    <a:pt x="4407" y="2929"/>
                    <a:pt x="4334" y="3047"/>
                    <a:pt x="4261" y="3120"/>
                  </a:cubicBezTo>
                  <a:cubicBezTo>
                    <a:pt x="4179" y="3275"/>
                    <a:pt x="4106" y="3385"/>
                    <a:pt x="4033" y="3458"/>
                  </a:cubicBezTo>
                  <a:cubicBezTo>
                    <a:pt x="3951" y="3540"/>
                    <a:pt x="3878" y="3649"/>
                    <a:pt x="3723" y="3686"/>
                  </a:cubicBezTo>
                  <a:cubicBezTo>
                    <a:pt x="3686" y="3732"/>
                    <a:pt x="3613" y="3768"/>
                    <a:pt x="3577" y="3768"/>
                  </a:cubicBezTo>
                  <a:cubicBezTo>
                    <a:pt x="3531" y="3805"/>
                    <a:pt x="3495" y="3805"/>
                    <a:pt x="3458" y="3805"/>
                  </a:cubicBezTo>
                  <a:lnTo>
                    <a:pt x="3422" y="3805"/>
                  </a:lnTo>
                  <a:lnTo>
                    <a:pt x="3422" y="3841"/>
                  </a:lnTo>
                  <a:cubicBezTo>
                    <a:pt x="3422" y="3914"/>
                    <a:pt x="3422" y="4033"/>
                    <a:pt x="3385" y="4142"/>
                  </a:cubicBezTo>
                  <a:lnTo>
                    <a:pt x="3385" y="4297"/>
                  </a:lnTo>
                  <a:cubicBezTo>
                    <a:pt x="3349" y="4562"/>
                    <a:pt x="3303" y="4826"/>
                    <a:pt x="3303" y="5100"/>
                  </a:cubicBezTo>
                  <a:lnTo>
                    <a:pt x="3266" y="5100"/>
                  </a:lnTo>
                  <a:lnTo>
                    <a:pt x="3266" y="5209"/>
                  </a:lnTo>
                  <a:cubicBezTo>
                    <a:pt x="3230" y="5474"/>
                    <a:pt x="3230" y="5702"/>
                    <a:pt x="3194" y="5967"/>
                  </a:cubicBezTo>
                  <a:lnTo>
                    <a:pt x="3422" y="5967"/>
                  </a:lnTo>
                  <a:cubicBezTo>
                    <a:pt x="3531" y="5967"/>
                    <a:pt x="3650" y="5930"/>
                    <a:pt x="3841" y="5894"/>
                  </a:cubicBezTo>
                  <a:cubicBezTo>
                    <a:pt x="3951" y="5857"/>
                    <a:pt x="4069" y="5821"/>
                    <a:pt x="4179" y="5784"/>
                  </a:cubicBezTo>
                  <a:cubicBezTo>
                    <a:pt x="4297" y="5739"/>
                    <a:pt x="4407" y="5666"/>
                    <a:pt x="4525" y="5593"/>
                  </a:cubicBezTo>
                  <a:cubicBezTo>
                    <a:pt x="4826" y="5438"/>
                    <a:pt x="5128" y="5209"/>
                    <a:pt x="5401" y="4908"/>
                  </a:cubicBezTo>
                  <a:cubicBezTo>
                    <a:pt x="5474" y="4826"/>
                    <a:pt x="5584" y="4717"/>
                    <a:pt x="5702" y="4598"/>
                  </a:cubicBezTo>
                  <a:cubicBezTo>
                    <a:pt x="5702" y="4562"/>
                    <a:pt x="5739" y="4562"/>
                    <a:pt x="5775" y="4525"/>
                  </a:cubicBezTo>
                  <a:lnTo>
                    <a:pt x="5775" y="4489"/>
                  </a:lnTo>
                  <a:lnTo>
                    <a:pt x="5812" y="4452"/>
                  </a:lnTo>
                  <a:lnTo>
                    <a:pt x="5857" y="4416"/>
                  </a:lnTo>
                  <a:lnTo>
                    <a:pt x="5930" y="4297"/>
                  </a:lnTo>
                  <a:lnTo>
                    <a:pt x="6040" y="4297"/>
                  </a:lnTo>
                  <a:lnTo>
                    <a:pt x="6040" y="4334"/>
                  </a:lnTo>
                  <a:cubicBezTo>
                    <a:pt x="6085" y="4334"/>
                    <a:pt x="6040" y="4370"/>
                    <a:pt x="6040" y="4370"/>
                  </a:cubicBezTo>
                  <a:lnTo>
                    <a:pt x="6040" y="4416"/>
                  </a:lnTo>
                  <a:lnTo>
                    <a:pt x="6003" y="4452"/>
                  </a:lnTo>
                  <a:cubicBezTo>
                    <a:pt x="6003" y="4489"/>
                    <a:pt x="5967" y="4489"/>
                    <a:pt x="5967" y="4525"/>
                  </a:cubicBezTo>
                  <a:cubicBezTo>
                    <a:pt x="5930" y="4562"/>
                    <a:pt x="5894" y="4644"/>
                    <a:pt x="5857" y="4680"/>
                  </a:cubicBezTo>
                  <a:cubicBezTo>
                    <a:pt x="5775" y="4753"/>
                    <a:pt x="5702" y="4872"/>
                    <a:pt x="5629" y="4945"/>
                  </a:cubicBezTo>
                  <a:cubicBezTo>
                    <a:pt x="5438" y="5173"/>
                    <a:pt x="5246" y="5328"/>
                    <a:pt x="5018" y="5474"/>
                  </a:cubicBezTo>
                  <a:cubicBezTo>
                    <a:pt x="4899" y="5556"/>
                    <a:pt x="4826" y="5629"/>
                    <a:pt x="4717" y="5702"/>
                  </a:cubicBezTo>
                  <a:cubicBezTo>
                    <a:pt x="4562" y="5784"/>
                    <a:pt x="4443" y="5821"/>
                    <a:pt x="4370" y="5857"/>
                  </a:cubicBezTo>
                  <a:cubicBezTo>
                    <a:pt x="4261" y="5930"/>
                    <a:pt x="4106" y="5967"/>
                    <a:pt x="3987" y="6012"/>
                  </a:cubicBezTo>
                  <a:cubicBezTo>
                    <a:pt x="3841" y="6049"/>
                    <a:pt x="3723" y="6085"/>
                    <a:pt x="3613" y="6085"/>
                  </a:cubicBezTo>
                  <a:cubicBezTo>
                    <a:pt x="3531" y="6122"/>
                    <a:pt x="3458" y="6122"/>
                    <a:pt x="3385" y="6122"/>
                  </a:cubicBezTo>
                  <a:cubicBezTo>
                    <a:pt x="3349" y="6122"/>
                    <a:pt x="3266" y="6122"/>
                    <a:pt x="3194" y="6085"/>
                  </a:cubicBezTo>
                  <a:cubicBezTo>
                    <a:pt x="3121" y="6733"/>
                    <a:pt x="3038" y="7490"/>
                    <a:pt x="3038" y="8247"/>
                  </a:cubicBezTo>
                  <a:lnTo>
                    <a:pt x="3075" y="8247"/>
                  </a:lnTo>
                  <a:cubicBezTo>
                    <a:pt x="3194" y="8247"/>
                    <a:pt x="3266" y="8247"/>
                    <a:pt x="3349" y="8211"/>
                  </a:cubicBezTo>
                  <a:cubicBezTo>
                    <a:pt x="3458" y="8174"/>
                    <a:pt x="3577" y="8138"/>
                    <a:pt x="3686" y="8065"/>
                  </a:cubicBezTo>
                  <a:cubicBezTo>
                    <a:pt x="3914" y="7946"/>
                    <a:pt x="4106" y="7791"/>
                    <a:pt x="4334" y="7563"/>
                  </a:cubicBezTo>
                  <a:cubicBezTo>
                    <a:pt x="4489" y="7417"/>
                    <a:pt x="4635" y="7262"/>
                    <a:pt x="4790" y="7070"/>
                  </a:cubicBezTo>
                  <a:cubicBezTo>
                    <a:pt x="4863" y="6997"/>
                    <a:pt x="4899" y="6925"/>
                    <a:pt x="4982" y="6842"/>
                  </a:cubicBezTo>
                  <a:lnTo>
                    <a:pt x="5018" y="6769"/>
                  </a:lnTo>
                  <a:cubicBezTo>
                    <a:pt x="5055" y="6733"/>
                    <a:pt x="5091" y="6696"/>
                    <a:pt x="5128" y="6614"/>
                  </a:cubicBezTo>
                  <a:lnTo>
                    <a:pt x="5246" y="6614"/>
                  </a:lnTo>
                  <a:lnTo>
                    <a:pt x="5246" y="6651"/>
                  </a:lnTo>
                  <a:lnTo>
                    <a:pt x="5246" y="6696"/>
                  </a:lnTo>
                  <a:lnTo>
                    <a:pt x="5210" y="6769"/>
                  </a:lnTo>
                  <a:cubicBezTo>
                    <a:pt x="5173" y="6806"/>
                    <a:pt x="5128" y="6842"/>
                    <a:pt x="5091" y="6925"/>
                  </a:cubicBezTo>
                  <a:cubicBezTo>
                    <a:pt x="5055" y="6997"/>
                    <a:pt x="4982" y="7070"/>
                    <a:pt x="4899" y="7153"/>
                  </a:cubicBezTo>
                  <a:cubicBezTo>
                    <a:pt x="4753" y="7335"/>
                    <a:pt x="4635" y="7490"/>
                    <a:pt x="4489" y="7645"/>
                  </a:cubicBezTo>
                  <a:cubicBezTo>
                    <a:pt x="4215" y="7873"/>
                    <a:pt x="3987" y="8065"/>
                    <a:pt x="3723" y="8174"/>
                  </a:cubicBezTo>
                  <a:cubicBezTo>
                    <a:pt x="3613" y="8247"/>
                    <a:pt x="3458" y="8329"/>
                    <a:pt x="3349" y="8329"/>
                  </a:cubicBezTo>
                  <a:cubicBezTo>
                    <a:pt x="3266" y="8366"/>
                    <a:pt x="3194" y="8366"/>
                    <a:pt x="3121" y="8366"/>
                  </a:cubicBezTo>
                  <a:lnTo>
                    <a:pt x="3038" y="8366"/>
                  </a:lnTo>
                  <a:cubicBezTo>
                    <a:pt x="3038" y="8822"/>
                    <a:pt x="3038" y="9242"/>
                    <a:pt x="3075" y="9616"/>
                  </a:cubicBezTo>
                  <a:cubicBezTo>
                    <a:pt x="3075" y="9926"/>
                    <a:pt x="3121" y="10190"/>
                    <a:pt x="3157" y="10418"/>
                  </a:cubicBezTo>
                  <a:cubicBezTo>
                    <a:pt x="3230" y="10382"/>
                    <a:pt x="3303" y="10382"/>
                    <a:pt x="3422" y="10345"/>
                  </a:cubicBezTo>
                  <a:cubicBezTo>
                    <a:pt x="3577" y="10300"/>
                    <a:pt x="3723" y="10227"/>
                    <a:pt x="3878" y="10117"/>
                  </a:cubicBezTo>
                  <a:lnTo>
                    <a:pt x="3878" y="10154"/>
                  </a:lnTo>
                  <a:cubicBezTo>
                    <a:pt x="4069" y="10035"/>
                    <a:pt x="4297" y="9844"/>
                    <a:pt x="4525" y="9661"/>
                  </a:cubicBezTo>
                  <a:cubicBezTo>
                    <a:pt x="4717" y="9506"/>
                    <a:pt x="4899" y="9351"/>
                    <a:pt x="5091" y="9123"/>
                  </a:cubicBezTo>
                  <a:lnTo>
                    <a:pt x="5173" y="9087"/>
                  </a:lnTo>
                  <a:cubicBezTo>
                    <a:pt x="5173" y="9050"/>
                    <a:pt x="5210" y="9014"/>
                    <a:pt x="5246" y="8977"/>
                  </a:cubicBezTo>
                  <a:lnTo>
                    <a:pt x="5283" y="8931"/>
                  </a:lnTo>
                  <a:lnTo>
                    <a:pt x="5319" y="8895"/>
                  </a:lnTo>
                  <a:lnTo>
                    <a:pt x="5401" y="8859"/>
                  </a:lnTo>
                  <a:lnTo>
                    <a:pt x="5438" y="8822"/>
                  </a:lnTo>
                  <a:lnTo>
                    <a:pt x="5474" y="8786"/>
                  </a:lnTo>
                  <a:cubicBezTo>
                    <a:pt x="5474" y="8749"/>
                    <a:pt x="5511" y="8749"/>
                    <a:pt x="5511" y="8749"/>
                  </a:cubicBezTo>
                  <a:lnTo>
                    <a:pt x="5584" y="8749"/>
                  </a:lnTo>
                  <a:lnTo>
                    <a:pt x="5584" y="8822"/>
                  </a:lnTo>
                  <a:lnTo>
                    <a:pt x="5584" y="8859"/>
                  </a:lnTo>
                  <a:cubicBezTo>
                    <a:pt x="5547" y="8859"/>
                    <a:pt x="5547" y="8895"/>
                    <a:pt x="5511" y="8931"/>
                  </a:cubicBezTo>
                  <a:lnTo>
                    <a:pt x="5401" y="9050"/>
                  </a:lnTo>
                  <a:cubicBezTo>
                    <a:pt x="5319" y="9123"/>
                    <a:pt x="5283" y="9205"/>
                    <a:pt x="5210" y="9278"/>
                  </a:cubicBezTo>
                  <a:cubicBezTo>
                    <a:pt x="5055" y="9388"/>
                    <a:pt x="4899" y="9543"/>
                    <a:pt x="4753" y="9698"/>
                  </a:cubicBezTo>
                  <a:cubicBezTo>
                    <a:pt x="4525" y="9889"/>
                    <a:pt x="4370" y="9999"/>
                    <a:pt x="4215" y="10117"/>
                  </a:cubicBezTo>
                  <a:cubicBezTo>
                    <a:pt x="3987" y="10263"/>
                    <a:pt x="3805" y="10345"/>
                    <a:pt x="3650" y="10418"/>
                  </a:cubicBezTo>
                  <a:cubicBezTo>
                    <a:pt x="3495" y="10455"/>
                    <a:pt x="3349" y="10491"/>
                    <a:pt x="3194" y="10528"/>
                  </a:cubicBezTo>
                  <a:lnTo>
                    <a:pt x="3157" y="10528"/>
                  </a:lnTo>
                  <a:cubicBezTo>
                    <a:pt x="3194" y="10647"/>
                    <a:pt x="3194" y="10802"/>
                    <a:pt x="3230" y="10911"/>
                  </a:cubicBezTo>
                  <a:cubicBezTo>
                    <a:pt x="3266" y="11103"/>
                    <a:pt x="3303" y="11294"/>
                    <a:pt x="3385" y="11440"/>
                  </a:cubicBezTo>
                  <a:cubicBezTo>
                    <a:pt x="3458" y="11404"/>
                    <a:pt x="3531" y="11404"/>
                    <a:pt x="3613" y="11367"/>
                  </a:cubicBezTo>
                  <a:cubicBezTo>
                    <a:pt x="3951" y="11294"/>
                    <a:pt x="4297" y="11176"/>
                    <a:pt x="4598" y="11066"/>
                  </a:cubicBezTo>
                  <a:cubicBezTo>
                    <a:pt x="4945" y="10911"/>
                    <a:pt x="5246" y="10756"/>
                    <a:pt x="5547" y="10610"/>
                  </a:cubicBezTo>
                  <a:cubicBezTo>
                    <a:pt x="5857" y="10455"/>
                    <a:pt x="6122" y="10263"/>
                    <a:pt x="6313" y="10072"/>
                  </a:cubicBezTo>
                  <a:cubicBezTo>
                    <a:pt x="6496" y="9889"/>
                    <a:pt x="6651" y="9661"/>
                    <a:pt x="6770" y="9433"/>
                  </a:cubicBezTo>
                  <a:cubicBezTo>
                    <a:pt x="6879" y="9160"/>
                    <a:pt x="6879" y="8895"/>
                    <a:pt x="6843" y="8630"/>
                  </a:cubicBezTo>
                  <a:cubicBezTo>
                    <a:pt x="6806" y="8521"/>
                    <a:pt x="6770" y="8402"/>
                    <a:pt x="6687" y="8329"/>
                  </a:cubicBezTo>
                  <a:cubicBezTo>
                    <a:pt x="6651" y="8247"/>
                    <a:pt x="6578" y="8174"/>
                    <a:pt x="6496" y="8138"/>
                  </a:cubicBezTo>
                  <a:cubicBezTo>
                    <a:pt x="6459" y="8101"/>
                    <a:pt x="6386" y="8065"/>
                    <a:pt x="6350" y="8019"/>
                  </a:cubicBezTo>
                  <a:lnTo>
                    <a:pt x="6268" y="7983"/>
                  </a:lnTo>
                  <a:cubicBezTo>
                    <a:pt x="6195" y="7946"/>
                    <a:pt x="6085" y="7873"/>
                    <a:pt x="6003" y="7837"/>
                  </a:cubicBezTo>
                  <a:cubicBezTo>
                    <a:pt x="5930" y="7755"/>
                    <a:pt x="5894" y="7718"/>
                    <a:pt x="5857" y="7645"/>
                  </a:cubicBezTo>
                  <a:cubicBezTo>
                    <a:pt x="5812" y="7609"/>
                    <a:pt x="5775" y="7527"/>
                    <a:pt x="5739" y="7490"/>
                  </a:cubicBezTo>
                  <a:cubicBezTo>
                    <a:pt x="5739" y="7417"/>
                    <a:pt x="5739" y="7381"/>
                    <a:pt x="5702" y="7299"/>
                  </a:cubicBezTo>
                  <a:cubicBezTo>
                    <a:pt x="5702" y="7226"/>
                    <a:pt x="5739" y="7153"/>
                    <a:pt x="5739" y="7070"/>
                  </a:cubicBezTo>
                  <a:cubicBezTo>
                    <a:pt x="5775" y="6925"/>
                    <a:pt x="5857" y="6769"/>
                    <a:pt x="5930" y="6614"/>
                  </a:cubicBezTo>
                  <a:cubicBezTo>
                    <a:pt x="6085" y="6350"/>
                    <a:pt x="6268" y="6122"/>
                    <a:pt x="6423" y="5894"/>
                  </a:cubicBezTo>
                  <a:cubicBezTo>
                    <a:pt x="6578" y="5702"/>
                    <a:pt x="6687" y="5510"/>
                    <a:pt x="6806" y="5328"/>
                  </a:cubicBezTo>
                  <a:cubicBezTo>
                    <a:pt x="6879" y="5209"/>
                    <a:pt x="6916" y="5136"/>
                    <a:pt x="6998" y="5018"/>
                  </a:cubicBezTo>
                  <a:cubicBezTo>
                    <a:pt x="7034" y="4945"/>
                    <a:pt x="7071" y="4826"/>
                    <a:pt x="7071" y="4717"/>
                  </a:cubicBezTo>
                  <a:cubicBezTo>
                    <a:pt x="7107" y="4598"/>
                    <a:pt x="7107" y="4489"/>
                    <a:pt x="7107" y="4370"/>
                  </a:cubicBezTo>
                  <a:cubicBezTo>
                    <a:pt x="7107" y="4297"/>
                    <a:pt x="7107" y="4224"/>
                    <a:pt x="7071" y="4188"/>
                  </a:cubicBezTo>
                  <a:cubicBezTo>
                    <a:pt x="7071" y="4106"/>
                    <a:pt x="7034" y="4069"/>
                    <a:pt x="7034" y="3996"/>
                  </a:cubicBezTo>
                  <a:cubicBezTo>
                    <a:pt x="6952" y="3841"/>
                    <a:pt x="6879" y="3732"/>
                    <a:pt x="6724" y="3649"/>
                  </a:cubicBezTo>
                  <a:cubicBezTo>
                    <a:pt x="6615" y="3613"/>
                    <a:pt x="6496" y="3577"/>
                    <a:pt x="6350" y="3577"/>
                  </a:cubicBezTo>
                  <a:cubicBezTo>
                    <a:pt x="6313" y="3540"/>
                    <a:pt x="6313" y="3540"/>
                    <a:pt x="6268" y="3540"/>
                  </a:cubicBezTo>
                  <a:lnTo>
                    <a:pt x="5930" y="3540"/>
                  </a:lnTo>
                  <a:cubicBezTo>
                    <a:pt x="5857" y="3577"/>
                    <a:pt x="5775" y="3577"/>
                    <a:pt x="5702" y="3577"/>
                  </a:cubicBezTo>
                  <a:cubicBezTo>
                    <a:pt x="5629" y="3577"/>
                    <a:pt x="5547" y="3577"/>
                    <a:pt x="5511" y="3540"/>
                  </a:cubicBezTo>
                  <a:lnTo>
                    <a:pt x="5319" y="3540"/>
                  </a:lnTo>
                  <a:cubicBezTo>
                    <a:pt x="5283" y="3540"/>
                    <a:pt x="5210" y="3504"/>
                    <a:pt x="5173" y="3458"/>
                  </a:cubicBezTo>
                  <a:cubicBezTo>
                    <a:pt x="5091" y="3458"/>
                    <a:pt x="5055" y="3421"/>
                    <a:pt x="5018" y="3385"/>
                  </a:cubicBezTo>
                  <a:cubicBezTo>
                    <a:pt x="4982" y="3348"/>
                    <a:pt x="4945" y="3312"/>
                    <a:pt x="4899" y="3275"/>
                  </a:cubicBezTo>
                  <a:cubicBezTo>
                    <a:pt x="4899" y="3230"/>
                    <a:pt x="4863" y="3230"/>
                    <a:pt x="4863" y="3193"/>
                  </a:cubicBezTo>
                  <a:cubicBezTo>
                    <a:pt x="4863" y="3157"/>
                    <a:pt x="4826" y="3120"/>
                    <a:pt x="4826" y="3047"/>
                  </a:cubicBezTo>
                  <a:cubicBezTo>
                    <a:pt x="4826" y="2892"/>
                    <a:pt x="4863" y="2737"/>
                    <a:pt x="4863" y="2591"/>
                  </a:cubicBezTo>
                  <a:cubicBezTo>
                    <a:pt x="4899" y="2436"/>
                    <a:pt x="4899" y="2281"/>
                    <a:pt x="4945" y="2135"/>
                  </a:cubicBezTo>
                  <a:lnTo>
                    <a:pt x="4982" y="2053"/>
                  </a:lnTo>
                  <a:cubicBezTo>
                    <a:pt x="4982" y="1861"/>
                    <a:pt x="5018" y="1679"/>
                    <a:pt x="5055" y="1451"/>
                  </a:cubicBezTo>
                  <a:cubicBezTo>
                    <a:pt x="5091" y="1259"/>
                    <a:pt x="5091" y="1068"/>
                    <a:pt x="5091" y="913"/>
                  </a:cubicBezTo>
                  <a:cubicBezTo>
                    <a:pt x="5091" y="493"/>
                    <a:pt x="4945" y="228"/>
                    <a:pt x="4717" y="119"/>
                  </a:cubicBezTo>
                  <a:cubicBezTo>
                    <a:pt x="4635" y="83"/>
                    <a:pt x="4562" y="37"/>
                    <a:pt x="4443" y="37"/>
                  </a:cubicBezTo>
                  <a:lnTo>
                    <a:pt x="4370" y="37"/>
                  </a:lnTo>
                  <a:cubicBezTo>
                    <a:pt x="4334" y="0"/>
                    <a:pt x="4297" y="0"/>
                    <a:pt x="4297" y="0"/>
                  </a:cubicBezTo>
                  <a:close/>
                </a:path>
              </a:pathLst>
            </a:custGeom>
            <a:solidFill>
              <a:srgbClr val="FE6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6694;p78">
              <a:extLst>
                <a:ext uri="{FF2B5EF4-FFF2-40B4-BE49-F238E27FC236}">
                  <a16:creationId xmlns:a16="http://schemas.microsoft.com/office/drawing/2014/main" id="{A5AC49F0-313B-4039-B7AE-C18C1D639E2D}"/>
                </a:ext>
              </a:extLst>
            </p:cNvPr>
            <p:cNvSpPr/>
            <p:nvPr/>
          </p:nvSpPr>
          <p:spPr>
            <a:xfrm flipH="1">
              <a:off x="7676074" y="2522981"/>
              <a:ext cx="662888" cy="1265335"/>
            </a:xfrm>
            <a:custGeom>
              <a:avLst/>
              <a:gdLst/>
              <a:ahLst/>
              <a:cxnLst/>
              <a:rect l="l" t="t" r="r" b="b"/>
              <a:pathLst>
                <a:path w="7107" h="13566" extrusionOk="0">
                  <a:moveTo>
                    <a:pt x="3877" y="1"/>
                  </a:moveTo>
                  <a:cubicBezTo>
                    <a:pt x="3795" y="1"/>
                    <a:pt x="3722" y="1"/>
                    <a:pt x="3649" y="37"/>
                  </a:cubicBezTo>
                  <a:cubicBezTo>
                    <a:pt x="3531" y="37"/>
                    <a:pt x="3421" y="74"/>
                    <a:pt x="3266" y="147"/>
                  </a:cubicBezTo>
                  <a:cubicBezTo>
                    <a:pt x="3147" y="192"/>
                    <a:pt x="3001" y="302"/>
                    <a:pt x="2883" y="375"/>
                  </a:cubicBezTo>
                  <a:cubicBezTo>
                    <a:pt x="2773" y="530"/>
                    <a:pt x="2655" y="685"/>
                    <a:pt x="2545" y="876"/>
                  </a:cubicBezTo>
                  <a:cubicBezTo>
                    <a:pt x="2463" y="1022"/>
                    <a:pt x="2390" y="1214"/>
                    <a:pt x="2354" y="1442"/>
                  </a:cubicBezTo>
                  <a:cubicBezTo>
                    <a:pt x="2317" y="1634"/>
                    <a:pt x="2281" y="1825"/>
                    <a:pt x="2281" y="2053"/>
                  </a:cubicBezTo>
                  <a:cubicBezTo>
                    <a:pt x="2281" y="2126"/>
                    <a:pt x="2281" y="2199"/>
                    <a:pt x="2235" y="2281"/>
                  </a:cubicBezTo>
                  <a:lnTo>
                    <a:pt x="2235" y="2701"/>
                  </a:lnTo>
                  <a:cubicBezTo>
                    <a:pt x="2199" y="2847"/>
                    <a:pt x="2162" y="3002"/>
                    <a:pt x="2126" y="3111"/>
                  </a:cubicBezTo>
                  <a:cubicBezTo>
                    <a:pt x="2089" y="3230"/>
                    <a:pt x="2053" y="3303"/>
                    <a:pt x="1971" y="3340"/>
                  </a:cubicBezTo>
                  <a:cubicBezTo>
                    <a:pt x="1934" y="3422"/>
                    <a:pt x="1861" y="3495"/>
                    <a:pt x="1779" y="3531"/>
                  </a:cubicBezTo>
                  <a:cubicBezTo>
                    <a:pt x="1670" y="3650"/>
                    <a:pt x="1551" y="3723"/>
                    <a:pt x="1368" y="3796"/>
                  </a:cubicBezTo>
                  <a:cubicBezTo>
                    <a:pt x="1323" y="3796"/>
                    <a:pt x="1286" y="3796"/>
                    <a:pt x="1250" y="3841"/>
                  </a:cubicBezTo>
                  <a:cubicBezTo>
                    <a:pt x="1213" y="3841"/>
                    <a:pt x="1177" y="3841"/>
                    <a:pt x="1140" y="3878"/>
                  </a:cubicBezTo>
                  <a:cubicBezTo>
                    <a:pt x="1058" y="3914"/>
                    <a:pt x="985" y="3951"/>
                    <a:pt x="912" y="3987"/>
                  </a:cubicBezTo>
                  <a:cubicBezTo>
                    <a:pt x="757" y="4069"/>
                    <a:pt x="639" y="4142"/>
                    <a:pt x="493" y="4252"/>
                  </a:cubicBezTo>
                  <a:cubicBezTo>
                    <a:pt x="374" y="4370"/>
                    <a:pt x="265" y="4480"/>
                    <a:pt x="183" y="4635"/>
                  </a:cubicBezTo>
                  <a:cubicBezTo>
                    <a:pt x="110" y="4754"/>
                    <a:pt x="73" y="4899"/>
                    <a:pt x="37" y="5055"/>
                  </a:cubicBezTo>
                  <a:cubicBezTo>
                    <a:pt x="0" y="5392"/>
                    <a:pt x="110" y="5739"/>
                    <a:pt x="301" y="6003"/>
                  </a:cubicBezTo>
                  <a:cubicBezTo>
                    <a:pt x="493" y="6231"/>
                    <a:pt x="721" y="6423"/>
                    <a:pt x="912" y="6615"/>
                  </a:cubicBezTo>
                  <a:lnTo>
                    <a:pt x="985" y="6651"/>
                  </a:lnTo>
                  <a:cubicBezTo>
                    <a:pt x="1140" y="6806"/>
                    <a:pt x="1286" y="6952"/>
                    <a:pt x="1441" y="7107"/>
                  </a:cubicBezTo>
                  <a:cubicBezTo>
                    <a:pt x="1514" y="7217"/>
                    <a:pt x="1551" y="7299"/>
                    <a:pt x="1597" y="7372"/>
                  </a:cubicBezTo>
                  <a:cubicBezTo>
                    <a:pt x="1633" y="7490"/>
                    <a:pt x="1670" y="7563"/>
                    <a:pt x="1670" y="7636"/>
                  </a:cubicBezTo>
                  <a:lnTo>
                    <a:pt x="1670" y="7864"/>
                  </a:lnTo>
                  <a:cubicBezTo>
                    <a:pt x="1670" y="7946"/>
                    <a:pt x="1633" y="8019"/>
                    <a:pt x="1633" y="8092"/>
                  </a:cubicBezTo>
                  <a:cubicBezTo>
                    <a:pt x="1597" y="8175"/>
                    <a:pt x="1514" y="8247"/>
                    <a:pt x="1478" y="8320"/>
                  </a:cubicBezTo>
                  <a:cubicBezTo>
                    <a:pt x="1323" y="8476"/>
                    <a:pt x="1177" y="8631"/>
                    <a:pt x="1022" y="8777"/>
                  </a:cubicBezTo>
                  <a:cubicBezTo>
                    <a:pt x="794" y="8968"/>
                    <a:pt x="566" y="9196"/>
                    <a:pt x="411" y="9461"/>
                  </a:cubicBezTo>
                  <a:cubicBezTo>
                    <a:pt x="338" y="9579"/>
                    <a:pt x="265" y="9725"/>
                    <a:pt x="265" y="9880"/>
                  </a:cubicBezTo>
                  <a:cubicBezTo>
                    <a:pt x="228" y="10072"/>
                    <a:pt x="228" y="10264"/>
                    <a:pt x="265" y="10410"/>
                  </a:cubicBezTo>
                  <a:cubicBezTo>
                    <a:pt x="301" y="10565"/>
                    <a:pt x="374" y="10720"/>
                    <a:pt x="493" y="10911"/>
                  </a:cubicBezTo>
                  <a:cubicBezTo>
                    <a:pt x="566" y="11021"/>
                    <a:pt x="684" y="11176"/>
                    <a:pt x="794" y="11285"/>
                  </a:cubicBezTo>
                  <a:cubicBezTo>
                    <a:pt x="985" y="11477"/>
                    <a:pt x="1213" y="11595"/>
                    <a:pt x="1441" y="11741"/>
                  </a:cubicBezTo>
                  <a:cubicBezTo>
                    <a:pt x="1597" y="11824"/>
                    <a:pt x="1779" y="11897"/>
                    <a:pt x="1934" y="11970"/>
                  </a:cubicBezTo>
                  <a:lnTo>
                    <a:pt x="2053" y="12006"/>
                  </a:lnTo>
                  <a:cubicBezTo>
                    <a:pt x="2427" y="12161"/>
                    <a:pt x="2846" y="12353"/>
                    <a:pt x="3193" y="12617"/>
                  </a:cubicBezTo>
                  <a:cubicBezTo>
                    <a:pt x="3229" y="12654"/>
                    <a:pt x="3266" y="12654"/>
                    <a:pt x="3302" y="12690"/>
                  </a:cubicBezTo>
                  <a:cubicBezTo>
                    <a:pt x="3266" y="12736"/>
                    <a:pt x="3193" y="12736"/>
                    <a:pt x="3111" y="12772"/>
                  </a:cubicBezTo>
                  <a:cubicBezTo>
                    <a:pt x="3074" y="12772"/>
                    <a:pt x="3074" y="12772"/>
                    <a:pt x="3038" y="12809"/>
                  </a:cubicBezTo>
                  <a:lnTo>
                    <a:pt x="3038" y="12882"/>
                  </a:lnTo>
                  <a:cubicBezTo>
                    <a:pt x="3074" y="12918"/>
                    <a:pt x="3111" y="12964"/>
                    <a:pt x="3147" y="12964"/>
                  </a:cubicBezTo>
                  <a:lnTo>
                    <a:pt x="3193" y="12964"/>
                  </a:lnTo>
                  <a:cubicBezTo>
                    <a:pt x="3266" y="12964"/>
                    <a:pt x="3375" y="12918"/>
                    <a:pt x="3494" y="12882"/>
                  </a:cubicBezTo>
                  <a:cubicBezTo>
                    <a:pt x="3494" y="12882"/>
                    <a:pt x="3494" y="12918"/>
                    <a:pt x="3531" y="12918"/>
                  </a:cubicBezTo>
                  <a:cubicBezTo>
                    <a:pt x="3604" y="13000"/>
                    <a:pt x="3649" y="13110"/>
                    <a:pt x="3686" y="13192"/>
                  </a:cubicBezTo>
                  <a:cubicBezTo>
                    <a:pt x="3722" y="13301"/>
                    <a:pt x="3759" y="13374"/>
                    <a:pt x="3759" y="13493"/>
                  </a:cubicBezTo>
                  <a:cubicBezTo>
                    <a:pt x="3759" y="13493"/>
                    <a:pt x="3795" y="13529"/>
                    <a:pt x="3795" y="13566"/>
                  </a:cubicBezTo>
                  <a:lnTo>
                    <a:pt x="3914" y="13566"/>
                  </a:lnTo>
                  <a:cubicBezTo>
                    <a:pt x="3914" y="13566"/>
                    <a:pt x="3950" y="13529"/>
                    <a:pt x="3950" y="13493"/>
                  </a:cubicBezTo>
                  <a:cubicBezTo>
                    <a:pt x="3987" y="13493"/>
                    <a:pt x="3987" y="13457"/>
                    <a:pt x="3987" y="13420"/>
                  </a:cubicBezTo>
                  <a:cubicBezTo>
                    <a:pt x="3950" y="13301"/>
                    <a:pt x="3914" y="13146"/>
                    <a:pt x="3832" y="13000"/>
                  </a:cubicBezTo>
                  <a:cubicBezTo>
                    <a:pt x="3795" y="12918"/>
                    <a:pt x="3759" y="12882"/>
                    <a:pt x="3722" y="12809"/>
                  </a:cubicBezTo>
                  <a:cubicBezTo>
                    <a:pt x="3832" y="12772"/>
                    <a:pt x="3950" y="12736"/>
                    <a:pt x="4060" y="12654"/>
                  </a:cubicBezTo>
                  <a:cubicBezTo>
                    <a:pt x="4370" y="12544"/>
                    <a:pt x="4707" y="12389"/>
                    <a:pt x="5018" y="12234"/>
                  </a:cubicBezTo>
                  <a:cubicBezTo>
                    <a:pt x="5355" y="12052"/>
                    <a:pt x="5620" y="11860"/>
                    <a:pt x="5930" y="11668"/>
                  </a:cubicBezTo>
                  <a:cubicBezTo>
                    <a:pt x="6194" y="11440"/>
                    <a:pt x="6422" y="11212"/>
                    <a:pt x="6614" y="10984"/>
                  </a:cubicBezTo>
                  <a:cubicBezTo>
                    <a:pt x="6796" y="10756"/>
                    <a:pt x="6952" y="10492"/>
                    <a:pt x="7025" y="10264"/>
                  </a:cubicBezTo>
                  <a:cubicBezTo>
                    <a:pt x="7107" y="9953"/>
                    <a:pt x="7107" y="9616"/>
                    <a:pt x="7025" y="9315"/>
                  </a:cubicBezTo>
                  <a:cubicBezTo>
                    <a:pt x="6988" y="9196"/>
                    <a:pt x="6952" y="9123"/>
                    <a:pt x="6879" y="9005"/>
                  </a:cubicBezTo>
                  <a:cubicBezTo>
                    <a:pt x="6796" y="8932"/>
                    <a:pt x="6760" y="8895"/>
                    <a:pt x="6650" y="8813"/>
                  </a:cubicBezTo>
                  <a:cubicBezTo>
                    <a:pt x="6614" y="8777"/>
                    <a:pt x="6532" y="8740"/>
                    <a:pt x="6495" y="8740"/>
                  </a:cubicBezTo>
                  <a:lnTo>
                    <a:pt x="6422" y="8704"/>
                  </a:lnTo>
                  <a:cubicBezTo>
                    <a:pt x="6304" y="8667"/>
                    <a:pt x="6231" y="8585"/>
                    <a:pt x="6158" y="8549"/>
                  </a:cubicBezTo>
                  <a:cubicBezTo>
                    <a:pt x="6076" y="8476"/>
                    <a:pt x="6003" y="8403"/>
                    <a:pt x="5966" y="8357"/>
                  </a:cubicBezTo>
                  <a:cubicBezTo>
                    <a:pt x="5930" y="8284"/>
                    <a:pt x="5884" y="8247"/>
                    <a:pt x="5848" y="8175"/>
                  </a:cubicBezTo>
                  <a:cubicBezTo>
                    <a:pt x="5848" y="8092"/>
                    <a:pt x="5811" y="8056"/>
                    <a:pt x="5811" y="7983"/>
                  </a:cubicBezTo>
                  <a:lnTo>
                    <a:pt x="5811" y="7718"/>
                  </a:lnTo>
                  <a:lnTo>
                    <a:pt x="5811" y="7673"/>
                  </a:lnTo>
                  <a:cubicBezTo>
                    <a:pt x="5848" y="7527"/>
                    <a:pt x="5884" y="7372"/>
                    <a:pt x="5966" y="7180"/>
                  </a:cubicBezTo>
                  <a:cubicBezTo>
                    <a:pt x="6076" y="6879"/>
                    <a:pt x="6231" y="6615"/>
                    <a:pt x="6386" y="6350"/>
                  </a:cubicBezTo>
                  <a:cubicBezTo>
                    <a:pt x="6495" y="6122"/>
                    <a:pt x="6650" y="5894"/>
                    <a:pt x="6723" y="5702"/>
                  </a:cubicBezTo>
                  <a:cubicBezTo>
                    <a:pt x="6796" y="5547"/>
                    <a:pt x="6842" y="5438"/>
                    <a:pt x="6879" y="5319"/>
                  </a:cubicBezTo>
                  <a:cubicBezTo>
                    <a:pt x="6915" y="5210"/>
                    <a:pt x="6952" y="5091"/>
                    <a:pt x="6952" y="4982"/>
                  </a:cubicBezTo>
                  <a:cubicBezTo>
                    <a:pt x="6988" y="4827"/>
                    <a:pt x="6952" y="4671"/>
                    <a:pt x="6952" y="4562"/>
                  </a:cubicBezTo>
                  <a:cubicBezTo>
                    <a:pt x="6952" y="4480"/>
                    <a:pt x="6915" y="4407"/>
                    <a:pt x="6915" y="4370"/>
                  </a:cubicBezTo>
                  <a:cubicBezTo>
                    <a:pt x="6879" y="4297"/>
                    <a:pt x="6879" y="4252"/>
                    <a:pt x="6842" y="4179"/>
                  </a:cubicBezTo>
                  <a:cubicBezTo>
                    <a:pt x="6760" y="4024"/>
                    <a:pt x="6650" y="3914"/>
                    <a:pt x="6532" y="3841"/>
                  </a:cubicBezTo>
                  <a:cubicBezTo>
                    <a:pt x="6422" y="3759"/>
                    <a:pt x="6304" y="3759"/>
                    <a:pt x="6112" y="3759"/>
                  </a:cubicBezTo>
                  <a:lnTo>
                    <a:pt x="6076" y="3759"/>
                  </a:lnTo>
                  <a:cubicBezTo>
                    <a:pt x="5966" y="3759"/>
                    <a:pt x="5848" y="3759"/>
                    <a:pt x="5702" y="3796"/>
                  </a:cubicBezTo>
                  <a:cubicBezTo>
                    <a:pt x="5583" y="3796"/>
                    <a:pt x="5428" y="3841"/>
                    <a:pt x="5282" y="3841"/>
                  </a:cubicBezTo>
                  <a:cubicBezTo>
                    <a:pt x="5246" y="3841"/>
                    <a:pt x="5163" y="3841"/>
                    <a:pt x="5127" y="3796"/>
                  </a:cubicBezTo>
                  <a:cubicBezTo>
                    <a:pt x="5054" y="3796"/>
                    <a:pt x="4972" y="3796"/>
                    <a:pt x="4935" y="3759"/>
                  </a:cubicBezTo>
                  <a:cubicBezTo>
                    <a:pt x="4899" y="3759"/>
                    <a:pt x="4826" y="3723"/>
                    <a:pt x="4789" y="3686"/>
                  </a:cubicBezTo>
                  <a:cubicBezTo>
                    <a:pt x="4744" y="3650"/>
                    <a:pt x="4707" y="3613"/>
                    <a:pt x="4671" y="3568"/>
                  </a:cubicBezTo>
                  <a:cubicBezTo>
                    <a:pt x="4671" y="3531"/>
                    <a:pt x="4634" y="3495"/>
                    <a:pt x="4634" y="3495"/>
                  </a:cubicBezTo>
                  <a:cubicBezTo>
                    <a:pt x="4598" y="3422"/>
                    <a:pt x="4598" y="3385"/>
                    <a:pt x="4598" y="3303"/>
                  </a:cubicBezTo>
                  <a:cubicBezTo>
                    <a:pt x="4561" y="3111"/>
                    <a:pt x="4561" y="2965"/>
                    <a:pt x="4598" y="2810"/>
                  </a:cubicBezTo>
                  <a:cubicBezTo>
                    <a:pt x="4598" y="2619"/>
                    <a:pt x="4598" y="2427"/>
                    <a:pt x="4634" y="2281"/>
                  </a:cubicBezTo>
                  <a:lnTo>
                    <a:pt x="4634" y="2199"/>
                  </a:lnTo>
                  <a:cubicBezTo>
                    <a:pt x="4634" y="1971"/>
                    <a:pt x="4671" y="1743"/>
                    <a:pt x="4671" y="1515"/>
                  </a:cubicBezTo>
                  <a:lnTo>
                    <a:pt x="4671" y="913"/>
                  </a:lnTo>
                  <a:cubicBezTo>
                    <a:pt x="4634" y="493"/>
                    <a:pt x="4479" y="192"/>
                    <a:pt x="4215" y="74"/>
                  </a:cubicBezTo>
                  <a:cubicBezTo>
                    <a:pt x="4142" y="37"/>
                    <a:pt x="4060" y="37"/>
                    <a:pt x="3950" y="1"/>
                  </a:cubicBezTo>
                  <a:close/>
                </a:path>
              </a:pathLst>
            </a:custGeom>
            <a:solidFill>
              <a:srgbClr val="449B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6695;p78">
              <a:extLst>
                <a:ext uri="{FF2B5EF4-FFF2-40B4-BE49-F238E27FC236}">
                  <a16:creationId xmlns:a16="http://schemas.microsoft.com/office/drawing/2014/main" id="{947770FF-1F11-43F0-90E7-852F3CF8A622}"/>
                </a:ext>
              </a:extLst>
            </p:cNvPr>
            <p:cNvSpPr/>
            <p:nvPr/>
          </p:nvSpPr>
          <p:spPr>
            <a:xfrm flipH="1">
              <a:off x="7955975" y="2575774"/>
              <a:ext cx="114166" cy="1230451"/>
            </a:xfrm>
            <a:custGeom>
              <a:avLst/>
              <a:gdLst/>
              <a:ahLst/>
              <a:cxnLst/>
              <a:rect l="l" t="t" r="r" b="b"/>
              <a:pathLst>
                <a:path w="1224" h="13192" extrusionOk="0">
                  <a:moveTo>
                    <a:pt x="722" y="0"/>
                  </a:moveTo>
                  <a:cubicBezTo>
                    <a:pt x="722" y="0"/>
                    <a:pt x="685" y="0"/>
                    <a:pt x="685" y="37"/>
                  </a:cubicBezTo>
                  <a:cubicBezTo>
                    <a:pt x="649" y="347"/>
                    <a:pt x="576" y="684"/>
                    <a:pt x="539" y="995"/>
                  </a:cubicBezTo>
                  <a:cubicBezTo>
                    <a:pt x="457" y="1332"/>
                    <a:pt x="420" y="1679"/>
                    <a:pt x="384" y="1980"/>
                  </a:cubicBezTo>
                  <a:cubicBezTo>
                    <a:pt x="311" y="2436"/>
                    <a:pt x="265" y="2929"/>
                    <a:pt x="229" y="3385"/>
                  </a:cubicBezTo>
                  <a:cubicBezTo>
                    <a:pt x="192" y="3613"/>
                    <a:pt x="192" y="3841"/>
                    <a:pt x="156" y="4069"/>
                  </a:cubicBezTo>
                  <a:cubicBezTo>
                    <a:pt x="156" y="4333"/>
                    <a:pt x="119" y="4562"/>
                    <a:pt x="119" y="4790"/>
                  </a:cubicBezTo>
                  <a:cubicBezTo>
                    <a:pt x="119" y="5209"/>
                    <a:pt x="83" y="5592"/>
                    <a:pt x="83" y="6012"/>
                  </a:cubicBezTo>
                  <a:cubicBezTo>
                    <a:pt x="37" y="6423"/>
                    <a:pt x="37" y="6842"/>
                    <a:pt x="37" y="7225"/>
                  </a:cubicBezTo>
                  <a:cubicBezTo>
                    <a:pt x="1" y="8065"/>
                    <a:pt x="37" y="8895"/>
                    <a:pt x="119" y="9734"/>
                  </a:cubicBezTo>
                  <a:cubicBezTo>
                    <a:pt x="192" y="10573"/>
                    <a:pt x="347" y="11367"/>
                    <a:pt x="576" y="12170"/>
                  </a:cubicBezTo>
                  <a:cubicBezTo>
                    <a:pt x="685" y="12471"/>
                    <a:pt x="804" y="12808"/>
                    <a:pt x="950" y="13119"/>
                  </a:cubicBezTo>
                  <a:cubicBezTo>
                    <a:pt x="995" y="13155"/>
                    <a:pt x="1032" y="13192"/>
                    <a:pt x="1068" y="13192"/>
                  </a:cubicBezTo>
                  <a:lnTo>
                    <a:pt x="1141" y="13192"/>
                  </a:lnTo>
                  <a:cubicBezTo>
                    <a:pt x="1178" y="13155"/>
                    <a:pt x="1223" y="13119"/>
                    <a:pt x="1223" y="13082"/>
                  </a:cubicBezTo>
                  <a:lnTo>
                    <a:pt x="1223" y="13036"/>
                  </a:lnTo>
                  <a:lnTo>
                    <a:pt x="1223" y="13000"/>
                  </a:lnTo>
                  <a:cubicBezTo>
                    <a:pt x="1178" y="12891"/>
                    <a:pt x="1105" y="12772"/>
                    <a:pt x="1068" y="12662"/>
                  </a:cubicBezTo>
                  <a:cubicBezTo>
                    <a:pt x="1032" y="12544"/>
                    <a:pt x="995" y="12434"/>
                    <a:pt x="950" y="12316"/>
                  </a:cubicBezTo>
                  <a:cubicBezTo>
                    <a:pt x="877" y="12088"/>
                    <a:pt x="804" y="11860"/>
                    <a:pt x="767" y="11632"/>
                  </a:cubicBezTo>
                  <a:cubicBezTo>
                    <a:pt x="649" y="11175"/>
                    <a:pt x="539" y="10683"/>
                    <a:pt x="493" y="10227"/>
                  </a:cubicBezTo>
                  <a:cubicBezTo>
                    <a:pt x="265" y="8594"/>
                    <a:pt x="311" y="6961"/>
                    <a:pt x="347" y="5282"/>
                  </a:cubicBezTo>
                  <a:lnTo>
                    <a:pt x="347" y="4297"/>
                  </a:lnTo>
                  <a:cubicBezTo>
                    <a:pt x="384" y="4105"/>
                    <a:pt x="384" y="3914"/>
                    <a:pt x="384" y="3768"/>
                  </a:cubicBezTo>
                  <a:cubicBezTo>
                    <a:pt x="384" y="3576"/>
                    <a:pt x="384" y="3385"/>
                    <a:pt x="420" y="3193"/>
                  </a:cubicBezTo>
                  <a:cubicBezTo>
                    <a:pt x="457" y="2509"/>
                    <a:pt x="539" y="1788"/>
                    <a:pt x="612" y="1068"/>
                  </a:cubicBezTo>
                  <a:cubicBezTo>
                    <a:pt x="612" y="995"/>
                    <a:pt x="649" y="912"/>
                    <a:pt x="649" y="840"/>
                  </a:cubicBezTo>
                  <a:cubicBezTo>
                    <a:pt x="685" y="575"/>
                    <a:pt x="722" y="310"/>
                    <a:pt x="767" y="37"/>
                  </a:cubicBezTo>
                  <a:cubicBezTo>
                    <a:pt x="767" y="37"/>
                    <a:pt x="767" y="0"/>
                    <a:pt x="722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6696;p78">
              <a:extLst>
                <a:ext uri="{FF2B5EF4-FFF2-40B4-BE49-F238E27FC236}">
                  <a16:creationId xmlns:a16="http://schemas.microsoft.com/office/drawing/2014/main" id="{EAEA32BE-6836-4B1A-A5C8-FF9BD66E5732}"/>
                </a:ext>
              </a:extLst>
            </p:cNvPr>
            <p:cNvSpPr/>
            <p:nvPr/>
          </p:nvSpPr>
          <p:spPr>
            <a:xfrm flipH="1">
              <a:off x="7955975" y="2621666"/>
              <a:ext cx="117523" cy="103066"/>
            </a:xfrm>
            <a:custGeom>
              <a:avLst/>
              <a:gdLst/>
              <a:ahLst/>
              <a:cxnLst/>
              <a:rect l="l" t="t" r="r" b="b"/>
              <a:pathLst>
                <a:path w="1260" h="1105" extrusionOk="0">
                  <a:moveTo>
                    <a:pt x="1214" y="1"/>
                  </a:moveTo>
                  <a:cubicBezTo>
                    <a:pt x="1177" y="1"/>
                    <a:pt x="1141" y="1"/>
                    <a:pt x="1141" y="46"/>
                  </a:cubicBezTo>
                  <a:cubicBezTo>
                    <a:pt x="1141" y="83"/>
                    <a:pt x="1104" y="156"/>
                    <a:pt x="1104" y="192"/>
                  </a:cubicBezTo>
                  <a:cubicBezTo>
                    <a:pt x="1068" y="275"/>
                    <a:pt x="1031" y="348"/>
                    <a:pt x="986" y="420"/>
                  </a:cubicBezTo>
                  <a:cubicBezTo>
                    <a:pt x="949" y="576"/>
                    <a:pt x="876" y="731"/>
                    <a:pt x="803" y="840"/>
                  </a:cubicBezTo>
                  <a:cubicBezTo>
                    <a:pt x="758" y="877"/>
                    <a:pt x="721" y="913"/>
                    <a:pt x="685" y="959"/>
                  </a:cubicBezTo>
                  <a:cubicBezTo>
                    <a:pt x="648" y="959"/>
                    <a:pt x="648" y="995"/>
                    <a:pt x="612" y="995"/>
                  </a:cubicBezTo>
                  <a:lnTo>
                    <a:pt x="420" y="995"/>
                  </a:lnTo>
                  <a:cubicBezTo>
                    <a:pt x="420" y="959"/>
                    <a:pt x="383" y="913"/>
                    <a:pt x="383" y="913"/>
                  </a:cubicBezTo>
                  <a:cubicBezTo>
                    <a:pt x="301" y="840"/>
                    <a:pt x="265" y="767"/>
                    <a:pt x="228" y="649"/>
                  </a:cubicBezTo>
                  <a:cubicBezTo>
                    <a:pt x="192" y="576"/>
                    <a:pt x="155" y="503"/>
                    <a:pt x="155" y="384"/>
                  </a:cubicBezTo>
                  <a:cubicBezTo>
                    <a:pt x="119" y="311"/>
                    <a:pt x="73" y="229"/>
                    <a:pt x="73" y="156"/>
                  </a:cubicBezTo>
                  <a:lnTo>
                    <a:pt x="37" y="156"/>
                  </a:lnTo>
                  <a:cubicBezTo>
                    <a:pt x="0" y="156"/>
                    <a:pt x="0" y="192"/>
                    <a:pt x="0" y="192"/>
                  </a:cubicBezTo>
                  <a:cubicBezTo>
                    <a:pt x="37" y="275"/>
                    <a:pt x="37" y="384"/>
                    <a:pt x="73" y="457"/>
                  </a:cubicBezTo>
                  <a:cubicBezTo>
                    <a:pt x="119" y="576"/>
                    <a:pt x="155" y="685"/>
                    <a:pt x="228" y="804"/>
                  </a:cubicBezTo>
                  <a:cubicBezTo>
                    <a:pt x="228" y="877"/>
                    <a:pt x="265" y="913"/>
                    <a:pt x="301" y="959"/>
                  </a:cubicBezTo>
                  <a:cubicBezTo>
                    <a:pt x="301" y="995"/>
                    <a:pt x="347" y="1032"/>
                    <a:pt x="383" y="1068"/>
                  </a:cubicBezTo>
                  <a:cubicBezTo>
                    <a:pt x="420" y="1068"/>
                    <a:pt x="420" y="1105"/>
                    <a:pt x="456" y="1105"/>
                  </a:cubicBezTo>
                  <a:lnTo>
                    <a:pt x="648" y="1105"/>
                  </a:lnTo>
                  <a:cubicBezTo>
                    <a:pt x="685" y="1105"/>
                    <a:pt x="721" y="1068"/>
                    <a:pt x="758" y="1032"/>
                  </a:cubicBezTo>
                  <a:cubicBezTo>
                    <a:pt x="803" y="995"/>
                    <a:pt x="840" y="959"/>
                    <a:pt x="876" y="913"/>
                  </a:cubicBezTo>
                  <a:cubicBezTo>
                    <a:pt x="949" y="840"/>
                    <a:pt x="986" y="731"/>
                    <a:pt x="1068" y="649"/>
                  </a:cubicBezTo>
                  <a:cubicBezTo>
                    <a:pt x="1141" y="457"/>
                    <a:pt x="1214" y="275"/>
                    <a:pt x="1259" y="83"/>
                  </a:cubicBezTo>
                  <a:cubicBezTo>
                    <a:pt x="1259" y="46"/>
                    <a:pt x="1259" y="1"/>
                    <a:pt x="1214" y="1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6697;p78">
              <a:extLst>
                <a:ext uri="{FF2B5EF4-FFF2-40B4-BE49-F238E27FC236}">
                  <a16:creationId xmlns:a16="http://schemas.microsoft.com/office/drawing/2014/main" id="{7C18B283-D6D4-4F4C-B732-60D1AE41989A}"/>
                </a:ext>
              </a:extLst>
            </p:cNvPr>
            <p:cNvSpPr/>
            <p:nvPr/>
          </p:nvSpPr>
          <p:spPr>
            <a:xfrm flipH="1">
              <a:off x="7942359" y="2791893"/>
              <a:ext cx="173673" cy="131981"/>
            </a:xfrm>
            <a:custGeom>
              <a:avLst/>
              <a:gdLst/>
              <a:ahLst/>
              <a:cxnLst/>
              <a:rect l="l" t="t" r="r" b="b"/>
              <a:pathLst>
                <a:path w="1862" h="1415" extrusionOk="0">
                  <a:moveTo>
                    <a:pt x="1752" y="0"/>
                  </a:moveTo>
                  <a:cubicBezTo>
                    <a:pt x="1715" y="0"/>
                    <a:pt x="1715" y="0"/>
                    <a:pt x="1670" y="46"/>
                  </a:cubicBezTo>
                  <a:cubicBezTo>
                    <a:pt x="1633" y="155"/>
                    <a:pt x="1597" y="228"/>
                    <a:pt x="1560" y="347"/>
                  </a:cubicBezTo>
                  <a:cubicBezTo>
                    <a:pt x="1487" y="575"/>
                    <a:pt x="1369" y="803"/>
                    <a:pt x="1214" y="995"/>
                  </a:cubicBezTo>
                  <a:cubicBezTo>
                    <a:pt x="1177" y="1031"/>
                    <a:pt x="1104" y="1104"/>
                    <a:pt x="1068" y="1141"/>
                  </a:cubicBezTo>
                  <a:cubicBezTo>
                    <a:pt x="1031" y="1186"/>
                    <a:pt x="985" y="1223"/>
                    <a:pt x="949" y="1223"/>
                  </a:cubicBezTo>
                  <a:cubicBezTo>
                    <a:pt x="912" y="1223"/>
                    <a:pt x="876" y="1259"/>
                    <a:pt x="876" y="1259"/>
                  </a:cubicBezTo>
                  <a:lnTo>
                    <a:pt x="803" y="1259"/>
                  </a:lnTo>
                  <a:cubicBezTo>
                    <a:pt x="757" y="1259"/>
                    <a:pt x="757" y="1223"/>
                    <a:pt x="721" y="1223"/>
                  </a:cubicBezTo>
                  <a:cubicBezTo>
                    <a:pt x="684" y="1223"/>
                    <a:pt x="684" y="1186"/>
                    <a:pt x="648" y="1186"/>
                  </a:cubicBezTo>
                  <a:cubicBezTo>
                    <a:pt x="611" y="1141"/>
                    <a:pt x="575" y="1104"/>
                    <a:pt x="529" y="1068"/>
                  </a:cubicBezTo>
                  <a:lnTo>
                    <a:pt x="529" y="1031"/>
                  </a:lnTo>
                  <a:cubicBezTo>
                    <a:pt x="420" y="913"/>
                    <a:pt x="347" y="767"/>
                    <a:pt x="265" y="612"/>
                  </a:cubicBezTo>
                  <a:lnTo>
                    <a:pt x="301" y="612"/>
                  </a:lnTo>
                  <a:cubicBezTo>
                    <a:pt x="265" y="539"/>
                    <a:pt x="228" y="457"/>
                    <a:pt x="192" y="347"/>
                  </a:cubicBezTo>
                  <a:cubicBezTo>
                    <a:pt x="155" y="311"/>
                    <a:pt x="119" y="228"/>
                    <a:pt x="119" y="155"/>
                  </a:cubicBezTo>
                  <a:cubicBezTo>
                    <a:pt x="73" y="119"/>
                    <a:pt x="73" y="119"/>
                    <a:pt x="37" y="119"/>
                  </a:cubicBezTo>
                  <a:cubicBezTo>
                    <a:pt x="0" y="155"/>
                    <a:pt x="0" y="155"/>
                    <a:pt x="37" y="192"/>
                  </a:cubicBezTo>
                  <a:lnTo>
                    <a:pt x="37" y="228"/>
                  </a:lnTo>
                  <a:cubicBezTo>
                    <a:pt x="73" y="311"/>
                    <a:pt x="119" y="420"/>
                    <a:pt x="155" y="539"/>
                  </a:cubicBezTo>
                  <a:cubicBezTo>
                    <a:pt x="192" y="685"/>
                    <a:pt x="265" y="803"/>
                    <a:pt x="301" y="913"/>
                  </a:cubicBezTo>
                  <a:cubicBezTo>
                    <a:pt x="383" y="1031"/>
                    <a:pt x="456" y="1141"/>
                    <a:pt x="529" y="1259"/>
                  </a:cubicBezTo>
                  <a:cubicBezTo>
                    <a:pt x="575" y="1296"/>
                    <a:pt x="611" y="1332"/>
                    <a:pt x="684" y="1332"/>
                  </a:cubicBezTo>
                  <a:cubicBezTo>
                    <a:pt x="721" y="1369"/>
                    <a:pt x="803" y="1369"/>
                    <a:pt x="839" y="1414"/>
                  </a:cubicBezTo>
                  <a:cubicBezTo>
                    <a:pt x="912" y="1414"/>
                    <a:pt x="949" y="1369"/>
                    <a:pt x="985" y="1369"/>
                  </a:cubicBezTo>
                  <a:cubicBezTo>
                    <a:pt x="1068" y="1332"/>
                    <a:pt x="1104" y="1296"/>
                    <a:pt x="1177" y="1259"/>
                  </a:cubicBezTo>
                  <a:cubicBezTo>
                    <a:pt x="1259" y="1186"/>
                    <a:pt x="1369" y="1068"/>
                    <a:pt x="1442" y="958"/>
                  </a:cubicBezTo>
                  <a:cubicBezTo>
                    <a:pt x="1524" y="840"/>
                    <a:pt x="1597" y="730"/>
                    <a:pt x="1633" y="575"/>
                  </a:cubicBezTo>
                  <a:cubicBezTo>
                    <a:pt x="1715" y="457"/>
                    <a:pt x="1752" y="347"/>
                    <a:pt x="1788" y="192"/>
                  </a:cubicBezTo>
                  <a:cubicBezTo>
                    <a:pt x="1825" y="155"/>
                    <a:pt x="1825" y="119"/>
                    <a:pt x="1825" y="82"/>
                  </a:cubicBezTo>
                  <a:cubicBezTo>
                    <a:pt x="1861" y="46"/>
                    <a:pt x="1825" y="0"/>
                    <a:pt x="1788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6698;p78">
              <a:extLst>
                <a:ext uri="{FF2B5EF4-FFF2-40B4-BE49-F238E27FC236}">
                  <a16:creationId xmlns:a16="http://schemas.microsoft.com/office/drawing/2014/main" id="{19795731-2D2D-4FD3-8C96-43FB418D40D3}"/>
                </a:ext>
              </a:extLst>
            </p:cNvPr>
            <p:cNvSpPr/>
            <p:nvPr/>
          </p:nvSpPr>
          <p:spPr>
            <a:xfrm flipH="1">
              <a:off x="7785852" y="2951860"/>
              <a:ext cx="451066" cy="212848"/>
            </a:xfrm>
            <a:custGeom>
              <a:avLst/>
              <a:gdLst/>
              <a:ahLst/>
              <a:cxnLst/>
              <a:rect l="l" t="t" r="r" b="b"/>
              <a:pathLst>
                <a:path w="4836" h="2282" extrusionOk="0">
                  <a:moveTo>
                    <a:pt x="4754" y="0"/>
                  </a:moveTo>
                  <a:cubicBezTo>
                    <a:pt x="4717" y="0"/>
                    <a:pt x="4717" y="0"/>
                    <a:pt x="4681" y="37"/>
                  </a:cubicBezTo>
                  <a:cubicBezTo>
                    <a:pt x="4644" y="73"/>
                    <a:pt x="4608" y="156"/>
                    <a:pt x="4562" y="192"/>
                  </a:cubicBezTo>
                  <a:cubicBezTo>
                    <a:pt x="4526" y="265"/>
                    <a:pt x="4489" y="301"/>
                    <a:pt x="4453" y="384"/>
                  </a:cubicBezTo>
                  <a:cubicBezTo>
                    <a:pt x="4380" y="493"/>
                    <a:pt x="4298" y="648"/>
                    <a:pt x="4188" y="758"/>
                  </a:cubicBezTo>
                  <a:cubicBezTo>
                    <a:pt x="3960" y="1068"/>
                    <a:pt x="3695" y="1332"/>
                    <a:pt x="3385" y="1597"/>
                  </a:cubicBezTo>
                  <a:lnTo>
                    <a:pt x="3385" y="1560"/>
                  </a:lnTo>
                  <a:cubicBezTo>
                    <a:pt x="3276" y="1670"/>
                    <a:pt x="3157" y="1752"/>
                    <a:pt x="3048" y="1825"/>
                  </a:cubicBezTo>
                  <a:cubicBezTo>
                    <a:pt x="2966" y="1861"/>
                    <a:pt x="2856" y="1934"/>
                    <a:pt x="2738" y="1980"/>
                  </a:cubicBezTo>
                  <a:lnTo>
                    <a:pt x="2701" y="1980"/>
                  </a:lnTo>
                  <a:cubicBezTo>
                    <a:pt x="2592" y="2053"/>
                    <a:pt x="2437" y="2090"/>
                    <a:pt x="2327" y="2090"/>
                  </a:cubicBezTo>
                  <a:cubicBezTo>
                    <a:pt x="2268" y="2108"/>
                    <a:pt x="2211" y="2117"/>
                    <a:pt x="2158" y="2117"/>
                  </a:cubicBezTo>
                  <a:cubicBezTo>
                    <a:pt x="2106" y="2117"/>
                    <a:pt x="2058" y="2108"/>
                    <a:pt x="2017" y="2090"/>
                  </a:cubicBezTo>
                  <a:cubicBezTo>
                    <a:pt x="1907" y="2090"/>
                    <a:pt x="1789" y="2053"/>
                    <a:pt x="1716" y="2017"/>
                  </a:cubicBezTo>
                  <a:cubicBezTo>
                    <a:pt x="1643" y="2017"/>
                    <a:pt x="1597" y="1980"/>
                    <a:pt x="1524" y="1934"/>
                  </a:cubicBezTo>
                  <a:cubicBezTo>
                    <a:pt x="1451" y="1898"/>
                    <a:pt x="1369" y="1861"/>
                    <a:pt x="1333" y="1788"/>
                  </a:cubicBezTo>
                  <a:cubicBezTo>
                    <a:pt x="1105" y="1633"/>
                    <a:pt x="913" y="1405"/>
                    <a:pt x="767" y="1177"/>
                  </a:cubicBezTo>
                  <a:cubicBezTo>
                    <a:pt x="612" y="1022"/>
                    <a:pt x="503" y="840"/>
                    <a:pt x="384" y="685"/>
                  </a:cubicBezTo>
                  <a:cubicBezTo>
                    <a:pt x="274" y="493"/>
                    <a:pt x="156" y="338"/>
                    <a:pt x="83" y="192"/>
                  </a:cubicBezTo>
                  <a:cubicBezTo>
                    <a:pt x="46" y="156"/>
                    <a:pt x="46" y="156"/>
                    <a:pt x="1" y="156"/>
                  </a:cubicBezTo>
                  <a:lnTo>
                    <a:pt x="1" y="229"/>
                  </a:lnTo>
                  <a:cubicBezTo>
                    <a:pt x="156" y="457"/>
                    <a:pt x="311" y="685"/>
                    <a:pt x="457" y="913"/>
                  </a:cubicBezTo>
                  <a:cubicBezTo>
                    <a:pt x="612" y="1177"/>
                    <a:pt x="804" y="1442"/>
                    <a:pt x="1032" y="1633"/>
                  </a:cubicBezTo>
                  <a:cubicBezTo>
                    <a:pt x="1105" y="1752"/>
                    <a:pt x="1223" y="1861"/>
                    <a:pt x="1333" y="1934"/>
                  </a:cubicBezTo>
                  <a:cubicBezTo>
                    <a:pt x="1451" y="2017"/>
                    <a:pt x="1561" y="2090"/>
                    <a:pt x="1716" y="2162"/>
                  </a:cubicBezTo>
                  <a:cubicBezTo>
                    <a:pt x="1752" y="2162"/>
                    <a:pt x="1825" y="2208"/>
                    <a:pt x="1871" y="2245"/>
                  </a:cubicBezTo>
                  <a:cubicBezTo>
                    <a:pt x="1944" y="2245"/>
                    <a:pt x="2017" y="2245"/>
                    <a:pt x="2099" y="2281"/>
                  </a:cubicBezTo>
                  <a:cubicBezTo>
                    <a:pt x="2245" y="2281"/>
                    <a:pt x="2400" y="2245"/>
                    <a:pt x="2555" y="2245"/>
                  </a:cubicBezTo>
                  <a:cubicBezTo>
                    <a:pt x="2665" y="2208"/>
                    <a:pt x="2783" y="2162"/>
                    <a:pt x="2893" y="2090"/>
                  </a:cubicBezTo>
                  <a:cubicBezTo>
                    <a:pt x="3011" y="2053"/>
                    <a:pt x="3121" y="1980"/>
                    <a:pt x="3239" y="1898"/>
                  </a:cubicBezTo>
                  <a:cubicBezTo>
                    <a:pt x="3349" y="1825"/>
                    <a:pt x="3467" y="1752"/>
                    <a:pt x="3577" y="1670"/>
                  </a:cubicBezTo>
                  <a:cubicBezTo>
                    <a:pt x="3695" y="1597"/>
                    <a:pt x="3805" y="1478"/>
                    <a:pt x="3878" y="1405"/>
                  </a:cubicBezTo>
                  <a:cubicBezTo>
                    <a:pt x="4106" y="1214"/>
                    <a:pt x="4261" y="986"/>
                    <a:pt x="4416" y="758"/>
                  </a:cubicBezTo>
                  <a:cubicBezTo>
                    <a:pt x="4489" y="648"/>
                    <a:pt x="4562" y="530"/>
                    <a:pt x="4644" y="420"/>
                  </a:cubicBezTo>
                  <a:cubicBezTo>
                    <a:pt x="4681" y="384"/>
                    <a:pt x="4717" y="338"/>
                    <a:pt x="4754" y="265"/>
                  </a:cubicBezTo>
                  <a:cubicBezTo>
                    <a:pt x="4754" y="229"/>
                    <a:pt x="4790" y="156"/>
                    <a:pt x="4836" y="73"/>
                  </a:cubicBezTo>
                  <a:lnTo>
                    <a:pt x="4836" y="37"/>
                  </a:lnTo>
                  <a:lnTo>
                    <a:pt x="4790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6699;p78">
              <a:extLst>
                <a:ext uri="{FF2B5EF4-FFF2-40B4-BE49-F238E27FC236}">
                  <a16:creationId xmlns:a16="http://schemas.microsoft.com/office/drawing/2014/main" id="{A0CD0FC9-71F9-4EE3-A1B1-CEC96505A776}"/>
                </a:ext>
              </a:extLst>
            </p:cNvPr>
            <p:cNvSpPr/>
            <p:nvPr/>
          </p:nvSpPr>
          <p:spPr>
            <a:xfrm flipH="1">
              <a:off x="7842838" y="3196055"/>
              <a:ext cx="315727" cy="203987"/>
            </a:xfrm>
            <a:custGeom>
              <a:avLst/>
              <a:gdLst/>
              <a:ahLst/>
              <a:cxnLst/>
              <a:rect l="l" t="t" r="r" b="b"/>
              <a:pathLst>
                <a:path w="3385" h="2187" extrusionOk="0">
                  <a:moveTo>
                    <a:pt x="3312" y="1"/>
                  </a:moveTo>
                  <a:cubicBezTo>
                    <a:pt x="3266" y="1"/>
                    <a:pt x="3229" y="46"/>
                    <a:pt x="3229" y="46"/>
                  </a:cubicBezTo>
                  <a:cubicBezTo>
                    <a:pt x="3193" y="119"/>
                    <a:pt x="3157" y="229"/>
                    <a:pt x="3120" y="311"/>
                  </a:cubicBezTo>
                  <a:cubicBezTo>
                    <a:pt x="3038" y="384"/>
                    <a:pt x="3001" y="457"/>
                    <a:pt x="2928" y="575"/>
                  </a:cubicBezTo>
                  <a:cubicBezTo>
                    <a:pt x="2810" y="767"/>
                    <a:pt x="2664" y="959"/>
                    <a:pt x="2545" y="1141"/>
                  </a:cubicBezTo>
                  <a:cubicBezTo>
                    <a:pt x="2354" y="1369"/>
                    <a:pt x="2171" y="1597"/>
                    <a:pt x="1943" y="1789"/>
                  </a:cubicBezTo>
                  <a:cubicBezTo>
                    <a:pt x="1825" y="1871"/>
                    <a:pt x="1715" y="1944"/>
                    <a:pt x="1597" y="1980"/>
                  </a:cubicBezTo>
                  <a:cubicBezTo>
                    <a:pt x="1524" y="2017"/>
                    <a:pt x="1441" y="2053"/>
                    <a:pt x="1332" y="2053"/>
                  </a:cubicBezTo>
                  <a:lnTo>
                    <a:pt x="1213" y="2053"/>
                  </a:lnTo>
                  <a:cubicBezTo>
                    <a:pt x="1140" y="2053"/>
                    <a:pt x="1067" y="2017"/>
                    <a:pt x="1031" y="1980"/>
                  </a:cubicBezTo>
                  <a:lnTo>
                    <a:pt x="1031" y="2017"/>
                  </a:lnTo>
                  <a:cubicBezTo>
                    <a:pt x="912" y="1944"/>
                    <a:pt x="839" y="1907"/>
                    <a:pt x="721" y="1825"/>
                  </a:cubicBezTo>
                  <a:lnTo>
                    <a:pt x="757" y="1825"/>
                  </a:lnTo>
                  <a:cubicBezTo>
                    <a:pt x="611" y="1716"/>
                    <a:pt x="456" y="1597"/>
                    <a:pt x="347" y="1451"/>
                  </a:cubicBezTo>
                  <a:cubicBezTo>
                    <a:pt x="265" y="1333"/>
                    <a:pt x="192" y="1187"/>
                    <a:pt x="119" y="1068"/>
                  </a:cubicBezTo>
                  <a:lnTo>
                    <a:pt x="119" y="1031"/>
                  </a:lnTo>
                  <a:cubicBezTo>
                    <a:pt x="119" y="1031"/>
                    <a:pt x="73" y="995"/>
                    <a:pt x="73" y="959"/>
                  </a:cubicBezTo>
                  <a:cubicBezTo>
                    <a:pt x="73" y="959"/>
                    <a:pt x="73" y="913"/>
                    <a:pt x="37" y="913"/>
                  </a:cubicBezTo>
                  <a:cubicBezTo>
                    <a:pt x="37" y="959"/>
                    <a:pt x="0" y="959"/>
                    <a:pt x="0" y="995"/>
                  </a:cubicBezTo>
                  <a:cubicBezTo>
                    <a:pt x="37" y="1104"/>
                    <a:pt x="119" y="1223"/>
                    <a:pt x="192" y="1333"/>
                  </a:cubicBezTo>
                  <a:cubicBezTo>
                    <a:pt x="265" y="1451"/>
                    <a:pt x="383" y="1597"/>
                    <a:pt x="456" y="1716"/>
                  </a:cubicBezTo>
                  <a:cubicBezTo>
                    <a:pt x="575" y="1825"/>
                    <a:pt x="684" y="1907"/>
                    <a:pt x="839" y="2017"/>
                  </a:cubicBezTo>
                  <a:cubicBezTo>
                    <a:pt x="949" y="2099"/>
                    <a:pt x="1067" y="2172"/>
                    <a:pt x="1213" y="2172"/>
                  </a:cubicBezTo>
                  <a:cubicBezTo>
                    <a:pt x="1248" y="2183"/>
                    <a:pt x="1286" y="2187"/>
                    <a:pt x="1325" y="2187"/>
                  </a:cubicBezTo>
                  <a:cubicBezTo>
                    <a:pt x="1419" y="2187"/>
                    <a:pt x="1519" y="2161"/>
                    <a:pt x="1597" y="2135"/>
                  </a:cubicBezTo>
                  <a:cubicBezTo>
                    <a:pt x="1752" y="2099"/>
                    <a:pt x="1861" y="2017"/>
                    <a:pt x="1980" y="1944"/>
                  </a:cubicBezTo>
                  <a:cubicBezTo>
                    <a:pt x="2244" y="1752"/>
                    <a:pt x="2472" y="1488"/>
                    <a:pt x="2664" y="1223"/>
                  </a:cubicBezTo>
                  <a:cubicBezTo>
                    <a:pt x="2810" y="1031"/>
                    <a:pt x="2965" y="840"/>
                    <a:pt x="3084" y="648"/>
                  </a:cubicBezTo>
                  <a:cubicBezTo>
                    <a:pt x="3120" y="575"/>
                    <a:pt x="3193" y="457"/>
                    <a:pt x="3229" y="384"/>
                  </a:cubicBezTo>
                  <a:cubicBezTo>
                    <a:pt x="3266" y="311"/>
                    <a:pt x="3312" y="229"/>
                    <a:pt x="3385" y="119"/>
                  </a:cubicBezTo>
                  <a:cubicBezTo>
                    <a:pt x="3385" y="83"/>
                    <a:pt x="3385" y="46"/>
                    <a:pt x="3348" y="46"/>
                  </a:cubicBezTo>
                  <a:lnTo>
                    <a:pt x="3312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6700;p78">
              <a:extLst>
                <a:ext uri="{FF2B5EF4-FFF2-40B4-BE49-F238E27FC236}">
                  <a16:creationId xmlns:a16="http://schemas.microsoft.com/office/drawing/2014/main" id="{538DB304-9797-43B8-B71E-1FDE2E04DFD4}"/>
                </a:ext>
              </a:extLst>
            </p:cNvPr>
            <p:cNvSpPr/>
            <p:nvPr/>
          </p:nvSpPr>
          <p:spPr>
            <a:xfrm flipH="1">
              <a:off x="7796858" y="3416464"/>
              <a:ext cx="443417" cy="209397"/>
            </a:xfrm>
            <a:custGeom>
              <a:avLst/>
              <a:gdLst/>
              <a:ahLst/>
              <a:cxnLst/>
              <a:rect l="l" t="t" r="r" b="b"/>
              <a:pathLst>
                <a:path w="4754" h="2245" extrusionOk="0">
                  <a:moveTo>
                    <a:pt x="4680" y="0"/>
                  </a:moveTo>
                  <a:lnTo>
                    <a:pt x="4644" y="37"/>
                  </a:lnTo>
                  <a:cubicBezTo>
                    <a:pt x="4598" y="73"/>
                    <a:pt x="4562" y="110"/>
                    <a:pt x="4562" y="146"/>
                  </a:cubicBezTo>
                  <a:cubicBezTo>
                    <a:pt x="4525" y="146"/>
                    <a:pt x="4489" y="192"/>
                    <a:pt x="4452" y="228"/>
                  </a:cubicBezTo>
                  <a:cubicBezTo>
                    <a:pt x="4416" y="301"/>
                    <a:pt x="4334" y="374"/>
                    <a:pt x="4297" y="457"/>
                  </a:cubicBezTo>
                  <a:lnTo>
                    <a:pt x="4297" y="493"/>
                  </a:lnTo>
                  <a:cubicBezTo>
                    <a:pt x="4105" y="685"/>
                    <a:pt x="3960" y="913"/>
                    <a:pt x="3768" y="1104"/>
                  </a:cubicBezTo>
                  <a:cubicBezTo>
                    <a:pt x="3576" y="1332"/>
                    <a:pt x="3348" y="1560"/>
                    <a:pt x="3120" y="1706"/>
                  </a:cubicBezTo>
                  <a:lnTo>
                    <a:pt x="3157" y="1706"/>
                  </a:lnTo>
                  <a:cubicBezTo>
                    <a:pt x="3002" y="1825"/>
                    <a:pt x="2856" y="1898"/>
                    <a:pt x="2701" y="1971"/>
                  </a:cubicBezTo>
                  <a:cubicBezTo>
                    <a:pt x="2591" y="2016"/>
                    <a:pt x="2473" y="2053"/>
                    <a:pt x="2363" y="2089"/>
                  </a:cubicBezTo>
                  <a:lnTo>
                    <a:pt x="2135" y="2089"/>
                  </a:lnTo>
                  <a:cubicBezTo>
                    <a:pt x="2016" y="2053"/>
                    <a:pt x="1907" y="2053"/>
                    <a:pt x="1788" y="1971"/>
                  </a:cubicBezTo>
                  <a:cubicBezTo>
                    <a:pt x="1597" y="1898"/>
                    <a:pt x="1405" y="1788"/>
                    <a:pt x="1259" y="1670"/>
                  </a:cubicBezTo>
                  <a:cubicBezTo>
                    <a:pt x="995" y="1478"/>
                    <a:pt x="803" y="1250"/>
                    <a:pt x="575" y="1022"/>
                  </a:cubicBezTo>
                  <a:cubicBezTo>
                    <a:pt x="383" y="831"/>
                    <a:pt x="228" y="648"/>
                    <a:pt x="37" y="457"/>
                  </a:cubicBezTo>
                  <a:lnTo>
                    <a:pt x="0" y="457"/>
                  </a:lnTo>
                  <a:lnTo>
                    <a:pt x="0" y="493"/>
                  </a:lnTo>
                  <a:cubicBezTo>
                    <a:pt x="192" y="721"/>
                    <a:pt x="383" y="949"/>
                    <a:pt x="575" y="1141"/>
                  </a:cubicBezTo>
                  <a:cubicBezTo>
                    <a:pt x="803" y="1405"/>
                    <a:pt x="1031" y="1633"/>
                    <a:pt x="1296" y="1825"/>
                  </a:cubicBezTo>
                  <a:cubicBezTo>
                    <a:pt x="1451" y="1934"/>
                    <a:pt x="1560" y="2016"/>
                    <a:pt x="1715" y="2089"/>
                  </a:cubicBezTo>
                  <a:cubicBezTo>
                    <a:pt x="1825" y="2126"/>
                    <a:pt x="1980" y="2199"/>
                    <a:pt x="2089" y="2199"/>
                  </a:cubicBezTo>
                  <a:cubicBezTo>
                    <a:pt x="2171" y="2245"/>
                    <a:pt x="2244" y="2245"/>
                    <a:pt x="2281" y="2245"/>
                  </a:cubicBezTo>
                  <a:cubicBezTo>
                    <a:pt x="2363" y="2245"/>
                    <a:pt x="2436" y="2245"/>
                    <a:pt x="2509" y="2199"/>
                  </a:cubicBezTo>
                  <a:cubicBezTo>
                    <a:pt x="2664" y="2162"/>
                    <a:pt x="2819" y="2126"/>
                    <a:pt x="2929" y="2053"/>
                  </a:cubicBezTo>
                  <a:cubicBezTo>
                    <a:pt x="3120" y="1934"/>
                    <a:pt x="3312" y="1788"/>
                    <a:pt x="3458" y="1670"/>
                  </a:cubicBezTo>
                  <a:cubicBezTo>
                    <a:pt x="3649" y="1515"/>
                    <a:pt x="3804" y="1332"/>
                    <a:pt x="3996" y="1141"/>
                  </a:cubicBezTo>
                  <a:cubicBezTo>
                    <a:pt x="4105" y="986"/>
                    <a:pt x="4261" y="794"/>
                    <a:pt x="4416" y="602"/>
                  </a:cubicBezTo>
                  <a:cubicBezTo>
                    <a:pt x="4452" y="530"/>
                    <a:pt x="4525" y="457"/>
                    <a:pt x="4598" y="338"/>
                  </a:cubicBezTo>
                  <a:cubicBezTo>
                    <a:pt x="4598" y="301"/>
                    <a:pt x="4644" y="265"/>
                    <a:pt x="4680" y="228"/>
                  </a:cubicBezTo>
                  <a:cubicBezTo>
                    <a:pt x="4717" y="192"/>
                    <a:pt x="4717" y="146"/>
                    <a:pt x="4753" y="110"/>
                  </a:cubicBezTo>
                  <a:lnTo>
                    <a:pt x="4753" y="73"/>
                  </a:lnTo>
                  <a:cubicBezTo>
                    <a:pt x="4753" y="37"/>
                    <a:pt x="4753" y="37"/>
                    <a:pt x="4717" y="37"/>
                  </a:cubicBezTo>
                  <a:lnTo>
                    <a:pt x="4680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6701;p78">
              <a:extLst>
                <a:ext uri="{FF2B5EF4-FFF2-40B4-BE49-F238E27FC236}">
                  <a16:creationId xmlns:a16="http://schemas.microsoft.com/office/drawing/2014/main" id="{CDE0285F-2E69-4AEB-9365-C59B884B3734}"/>
                </a:ext>
              </a:extLst>
            </p:cNvPr>
            <p:cNvSpPr/>
            <p:nvPr/>
          </p:nvSpPr>
          <p:spPr>
            <a:xfrm flipH="1">
              <a:off x="7665815" y="3642843"/>
              <a:ext cx="698704" cy="333636"/>
            </a:xfrm>
            <a:custGeom>
              <a:avLst/>
              <a:gdLst/>
              <a:ahLst/>
              <a:cxnLst/>
              <a:rect l="l" t="t" r="r" b="b"/>
              <a:pathLst>
                <a:path w="7491" h="3577" extrusionOk="0">
                  <a:moveTo>
                    <a:pt x="0" y="0"/>
                  </a:moveTo>
                  <a:cubicBezTo>
                    <a:pt x="82" y="1487"/>
                    <a:pt x="685" y="2782"/>
                    <a:pt x="1597" y="3576"/>
                  </a:cubicBezTo>
                  <a:lnTo>
                    <a:pt x="5894" y="3576"/>
                  </a:lnTo>
                  <a:cubicBezTo>
                    <a:pt x="6806" y="2782"/>
                    <a:pt x="7454" y="1487"/>
                    <a:pt x="7490" y="0"/>
                  </a:cubicBezTo>
                  <a:close/>
                </a:path>
              </a:pathLst>
            </a:custGeom>
            <a:solidFill>
              <a:srgbClr val="90AF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6702;p78">
              <a:extLst>
                <a:ext uri="{FF2B5EF4-FFF2-40B4-BE49-F238E27FC236}">
                  <a16:creationId xmlns:a16="http://schemas.microsoft.com/office/drawing/2014/main" id="{0B51C5FF-B195-4E47-807D-20A891B72E5C}"/>
                </a:ext>
              </a:extLst>
            </p:cNvPr>
            <p:cNvSpPr/>
            <p:nvPr/>
          </p:nvSpPr>
          <p:spPr>
            <a:xfrm flipH="1">
              <a:off x="7718606" y="3732107"/>
              <a:ext cx="603380" cy="244374"/>
            </a:xfrm>
            <a:custGeom>
              <a:avLst/>
              <a:gdLst/>
              <a:ahLst/>
              <a:cxnLst/>
              <a:rect l="l" t="t" r="r" b="b"/>
              <a:pathLst>
                <a:path w="6469" h="2620" extrusionOk="0">
                  <a:moveTo>
                    <a:pt x="2737" y="1"/>
                  </a:moveTo>
                  <a:cubicBezTo>
                    <a:pt x="2737" y="1"/>
                    <a:pt x="2701" y="1"/>
                    <a:pt x="2664" y="37"/>
                  </a:cubicBezTo>
                  <a:lnTo>
                    <a:pt x="2628" y="37"/>
                  </a:lnTo>
                  <a:cubicBezTo>
                    <a:pt x="2591" y="37"/>
                    <a:pt x="2591" y="74"/>
                    <a:pt x="2555" y="74"/>
                  </a:cubicBezTo>
                  <a:cubicBezTo>
                    <a:pt x="2509" y="74"/>
                    <a:pt x="2509" y="110"/>
                    <a:pt x="2473" y="110"/>
                  </a:cubicBezTo>
                  <a:cubicBezTo>
                    <a:pt x="2473" y="147"/>
                    <a:pt x="2436" y="147"/>
                    <a:pt x="2436" y="183"/>
                  </a:cubicBezTo>
                  <a:cubicBezTo>
                    <a:pt x="2400" y="183"/>
                    <a:pt x="2363" y="229"/>
                    <a:pt x="2363" y="265"/>
                  </a:cubicBezTo>
                  <a:cubicBezTo>
                    <a:pt x="2281" y="338"/>
                    <a:pt x="2245" y="457"/>
                    <a:pt x="2172" y="530"/>
                  </a:cubicBezTo>
                  <a:cubicBezTo>
                    <a:pt x="2135" y="639"/>
                    <a:pt x="2053" y="758"/>
                    <a:pt x="2017" y="831"/>
                  </a:cubicBezTo>
                  <a:cubicBezTo>
                    <a:pt x="1980" y="868"/>
                    <a:pt x="1944" y="950"/>
                    <a:pt x="1907" y="986"/>
                  </a:cubicBezTo>
                  <a:lnTo>
                    <a:pt x="1825" y="1059"/>
                  </a:lnTo>
                  <a:cubicBezTo>
                    <a:pt x="1789" y="1096"/>
                    <a:pt x="1789" y="1141"/>
                    <a:pt x="1752" y="1141"/>
                  </a:cubicBezTo>
                  <a:cubicBezTo>
                    <a:pt x="1716" y="1178"/>
                    <a:pt x="1679" y="1178"/>
                    <a:pt x="1643" y="1178"/>
                  </a:cubicBezTo>
                  <a:cubicBezTo>
                    <a:pt x="1597" y="1214"/>
                    <a:pt x="1560" y="1214"/>
                    <a:pt x="1560" y="1214"/>
                  </a:cubicBezTo>
                  <a:cubicBezTo>
                    <a:pt x="1524" y="1214"/>
                    <a:pt x="1488" y="1178"/>
                    <a:pt x="1451" y="1178"/>
                  </a:cubicBezTo>
                  <a:cubicBezTo>
                    <a:pt x="1415" y="1141"/>
                    <a:pt x="1369" y="1141"/>
                    <a:pt x="1332" y="1096"/>
                  </a:cubicBezTo>
                  <a:cubicBezTo>
                    <a:pt x="1296" y="1059"/>
                    <a:pt x="1259" y="1023"/>
                    <a:pt x="1259" y="950"/>
                  </a:cubicBezTo>
                  <a:cubicBezTo>
                    <a:pt x="1186" y="868"/>
                    <a:pt x="1141" y="758"/>
                    <a:pt x="1068" y="639"/>
                  </a:cubicBezTo>
                  <a:cubicBezTo>
                    <a:pt x="1031" y="566"/>
                    <a:pt x="995" y="494"/>
                    <a:pt x="913" y="411"/>
                  </a:cubicBezTo>
                  <a:cubicBezTo>
                    <a:pt x="876" y="375"/>
                    <a:pt x="840" y="338"/>
                    <a:pt x="803" y="302"/>
                  </a:cubicBezTo>
                  <a:cubicBezTo>
                    <a:pt x="803" y="265"/>
                    <a:pt x="767" y="265"/>
                    <a:pt x="767" y="265"/>
                  </a:cubicBezTo>
                  <a:cubicBezTo>
                    <a:pt x="730" y="229"/>
                    <a:pt x="685" y="229"/>
                    <a:pt x="685" y="229"/>
                  </a:cubicBezTo>
                  <a:lnTo>
                    <a:pt x="612" y="229"/>
                  </a:lnTo>
                  <a:cubicBezTo>
                    <a:pt x="575" y="229"/>
                    <a:pt x="539" y="265"/>
                    <a:pt x="502" y="265"/>
                  </a:cubicBezTo>
                  <a:cubicBezTo>
                    <a:pt x="457" y="265"/>
                    <a:pt x="457" y="302"/>
                    <a:pt x="420" y="302"/>
                  </a:cubicBezTo>
                  <a:cubicBezTo>
                    <a:pt x="384" y="338"/>
                    <a:pt x="347" y="338"/>
                    <a:pt x="311" y="375"/>
                  </a:cubicBezTo>
                  <a:lnTo>
                    <a:pt x="274" y="411"/>
                  </a:lnTo>
                  <a:cubicBezTo>
                    <a:pt x="229" y="457"/>
                    <a:pt x="229" y="457"/>
                    <a:pt x="192" y="494"/>
                  </a:cubicBezTo>
                  <a:cubicBezTo>
                    <a:pt x="192" y="530"/>
                    <a:pt x="156" y="566"/>
                    <a:pt x="156" y="566"/>
                  </a:cubicBezTo>
                  <a:cubicBezTo>
                    <a:pt x="119" y="603"/>
                    <a:pt x="119" y="639"/>
                    <a:pt x="119" y="685"/>
                  </a:cubicBezTo>
                  <a:lnTo>
                    <a:pt x="119" y="639"/>
                  </a:lnTo>
                  <a:cubicBezTo>
                    <a:pt x="83" y="722"/>
                    <a:pt x="83" y="758"/>
                    <a:pt x="46" y="795"/>
                  </a:cubicBezTo>
                  <a:lnTo>
                    <a:pt x="46" y="950"/>
                  </a:lnTo>
                  <a:cubicBezTo>
                    <a:pt x="46" y="986"/>
                    <a:pt x="1" y="1023"/>
                    <a:pt x="1" y="1059"/>
                  </a:cubicBezTo>
                  <a:cubicBezTo>
                    <a:pt x="311" y="1670"/>
                    <a:pt x="685" y="2199"/>
                    <a:pt x="1141" y="2619"/>
                  </a:cubicBezTo>
                  <a:lnTo>
                    <a:pt x="5438" y="2619"/>
                  </a:lnTo>
                  <a:cubicBezTo>
                    <a:pt x="5857" y="2236"/>
                    <a:pt x="6204" y="1780"/>
                    <a:pt x="6468" y="1287"/>
                  </a:cubicBezTo>
                  <a:lnTo>
                    <a:pt x="6468" y="1287"/>
                  </a:lnTo>
                  <a:lnTo>
                    <a:pt x="6432" y="1324"/>
                  </a:lnTo>
                  <a:cubicBezTo>
                    <a:pt x="6386" y="1369"/>
                    <a:pt x="6313" y="1369"/>
                    <a:pt x="6277" y="1406"/>
                  </a:cubicBezTo>
                  <a:cubicBezTo>
                    <a:pt x="6204" y="1406"/>
                    <a:pt x="6122" y="1442"/>
                    <a:pt x="6085" y="1442"/>
                  </a:cubicBezTo>
                  <a:cubicBezTo>
                    <a:pt x="6012" y="1442"/>
                    <a:pt x="5976" y="1442"/>
                    <a:pt x="5930" y="1406"/>
                  </a:cubicBezTo>
                  <a:cubicBezTo>
                    <a:pt x="5894" y="1406"/>
                    <a:pt x="5857" y="1406"/>
                    <a:pt x="5821" y="1369"/>
                  </a:cubicBezTo>
                  <a:cubicBezTo>
                    <a:pt x="5784" y="1324"/>
                    <a:pt x="5748" y="1324"/>
                    <a:pt x="5748" y="1287"/>
                  </a:cubicBezTo>
                  <a:cubicBezTo>
                    <a:pt x="5702" y="1214"/>
                    <a:pt x="5666" y="1141"/>
                    <a:pt x="5666" y="1059"/>
                  </a:cubicBezTo>
                  <a:cubicBezTo>
                    <a:pt x="5629" y="950"/>
                    <a:pt x="5629" y="868"/>
                    <a:pt x="5629" y="758"/>
                  </a:cubicBezTo>
                  <a:cubicBezTo>
                    <a:pt x="5629" y="685"/>
                    <a:pt x="5629" y="566"/>
                    <a:pt x="5593" y="494"/>
                  </a:cubicBezTo>
                  <a:lnTo>
                    <a:pt x="5593" y="411"/>
                  </a:lnTo>
                  <a:cubicBezTo>
                    <a:pt x="5593" y="375"/>
                    <a:pt x="5556" y="338"/>
                    <a:pt x="5556" y="302"/>
                  </a:cubicBezTo>
                  <a:cubicBezTo>
                    <a:pt x="5556" y="265"/>
                    <a:pt x="5520" y="229"/>
                    <a:pt x="5520" y="183"/>
                  </a:cubicBezTo>
                  <a:cubicBezTo>
                    <a:pt x="5474" y="183"/>
                    <a:pt x="5474" y="147"/>
                    <a:pt x="5438" y="147"/>
                  </a:cubicBezTo>
                  <a:lnTo>
                    <a:pt x="5401" y="110"/>
                  </a:lnTo>
                  <a:lnTo>
                    <a:pt x="5246" y="110"/>
                  </a:lnTo>
                  <a:cubicBezTo>
                    <a:pt x="5210" y="110"/>
                    <a:pt x="5173" y="110"/>
                    <a:pt x="5173" y="147"/>
                  </a:cubicBezTo>
                  <a:cubicBezTo>
                    <a:pt x="5100" y="147"/>
                    <a:pt x="5018" y="183"/>
                    <a:pt x="4981" y="229"/>
                  </a:cubicBezTo>
                  <a:cubicBezTo>
                    <a:pt x="4872" y="302"/>
                    <a:pt x="4790" y="411"/>
                    <a:pt x="4717" y="494"/>
                  </a:cubicBezTo>
                  <a:cubicBezTo>
                    <a:pt x="4717" y="530"/>
                    <a:pt x="4680" y="566"/>
                    <a:pt x="4680" y="603"/>
                  </a:cubicBezTo>
                  <a:cubicBezTo>
                    <a:pt x="4644" y="639"/>
                    <a:pt x="4607" y="685"/>
                    <a:pt x="4607" y="722"/>
                  </a:cubicBezTo>
                  <a:cubicBezTo>
                    <a:pt x="4525" y="795"/>
                    <a:pt x="4489" y="868"/>
                    <a:pt x="4416" y="950"/>
                  </a:cubicBezTo>
                  <a:cubicBezTo>
                    <a:pt x="4379" y="986"/>
                    <a:pt x="4334" y="1023"/>
                    <a:pt x="4297" y="1059"/>
                  </a:cubicBezTo>
                  <a:cubicBezTo>
                    <a:pt x="4297" y="1059"/>
                    <a:pt x="4261" y="1096"/>
                    <a:pt x="4224" y="1096"/>
                  </a:cubicBezTo>
                  <a:cubicBezTo>
                    <a:pt x="4151" y="1141"/>
                    <a:pt x="4069" y="1178"/>
                    <a:pt x="3996" y="1178"/>
                  </a:cubicBezTo>
                  <a:cubicBezTo>
                    <a:pt x="3960" y="1178"/>
                    <a:pt x="3878" y="1178"/>
                    <a:pt x="3805" y="1141"/>
                  </a:cubicBezTo>
                  <a:cubicBezTo>
                    <a:pt x="3768" y="1141"/>
                    <a:pt x="3732" y="1096"/>
                    <a:pt x="3732" y="1059"/>
                  </a:cubicBezTo>
                  <a:cubicBezTo>
                    <a:pt x="3695" y="1059"/>
                    <a:pt x="3650" y="1023"/>
                    <a:pt x="3613" y="986"/>
                  </a:cubicBezTo>
                  <a:cubicBezTo>
                    <a:pt x="3540" y="913"/>
                    <a:pt x="3504" y="795"/>
                    <a:pt x="3467" y="685"/>
                  </a:cubicBezTo>
                  <a:cubicBezTo>
                    <a:pt x="3422" y="603"/>
                    <a:pt x="3385" y="530"/>
                    <a:pt x="3349" y="457"/>
                  </a:cubicBezTo>
                  <a:cubicBezTo>
                    <a:pt x="3312" y="338"/>
                    <a:pt x="3276" y="265"/>
                    <a:pt x="3239" y="183"/>
                  </a:cubicBezTo>
                  <a:lnTo>
                    <a:pt x="3193" y="183"/>
                  </a:lnTo>
                  <a:cubicBezTo>
                    <a:pt x="3193" y="147"/>
                    <a:pt x="3157" y="110"/>
                    <a:pt x="3120" y="74"/>
                  </a:cubicBezTo>
                  <a:cubicBezTo>
                    <a:pt x="3084" y="74"/>
                    <a:pt x="3084" y="37"/>
                    <a:pt x="3047" y="37"/>
                  </a:cubicBezTo>
                  <a:cubicBezTo>
                    <a:pt x="3011" y="37"/>
                    <a:pt x="3011" y="37"/>
                    <a:pt x="2965" y="1"/>
                  </a:cubicBezTo>
                  <a:close/>
                </a:path>
              </a:pathLst>
            </a:custGeom>
            <a:solidFill>
              <a:srgbClr val="FEBF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6703;p78">
              <a:extLst>
                <a:ext uri="{FF2B5EF4-FFF2-40B4-BE49-F238E27FC236}">
                  <a16:creationId xmlns:a16="http://schemas.microsoft.com/office/drawing/2014/main" id="{540E04B2-12C1-40F4-8B50-2F91D726625E}"/>
                </a:ext>
              </a:extLst>
            </p:cNvPr>
            <p:cNvSpPr/>
            <p:nvPr/>
          </p:nvSpPr>
          <p:spPr>
            <a:xfrm flipH="1">
              <a:off x="8030871" y="3738916"/>
              <a:ext cx="93" cy="9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449B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6704;p78">
              <a:extLst>
                <a:ext uri="{FF2B5EF4-FFF2-40B4-BE49-F238E27FC236}">
                  <a16:creationId xmlns:a16="http://schemas.microsoft.com/office/drawing/2014/main" id="{9C6E07DC-6221-4B5C-B424-DF81C7D416FB}"/>
                </a:ext>
              </a:extLst>
            </p:cNvPr>
            <p:cNvSpPr/>
            <p:nvPr/>
          </p:nvSpPr>
          <p:spPr>
            <a:xfrm flipH="1">
              <a:off x="8024062" y="3749177"/>
              <a:ext cx="93" cy="9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9B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6705;p78">
              <a:extLst>
                <a:ext uri="{FF2B5EF4-FFF2-40B4-BE49-F238E27FC236}">
                  <a16:creationId xmlns:a16="http://schemas.microsoft.com/office/drawing/2014/main" id="{9DD2CDD2-A980-43B7-9D77-FCDBFBEF6B17}"/>
                </a:ext>
              </a:extLst>
            </p:cNvPr>
            <p:cNvSpPr/>
            <p:nvPr/>
          </p:nvSpPr>
          <p:spPr>
            <a:xfrm flipH="1">
              <a:off x="8258091" y="3753374"/>
              <a:ext cx="93" cy="9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449B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6706;p78">
              <a:extLst>
                <a:ext uri="{FF2B5EF4-FFF2-40B4-BE49-F238E27FC236}">
                  <a16:creationId xmlns:a16="http://schemas.microsoft.com/office/drawing/2014/main" id="{F172B813-0A59-423D-8530-41EAA45CDC6A}"/>
                </a:ext>
              </a:extLst>
            </p:cNvPr>
            <p:cNvSpPr/>
            <p:nvPr/>
          </p:nvSpPr>
          <p:spPr>
            <a:xfrm flipH="1">
              <a:off x="8258091" y="3753374"/>
              <a:ext cx="93" cy="9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449B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6707;p78">
              <a:extLst>
                <a:ext uri="{FF2B5EF4-FFF2-40B4-BE49-F238E27FC236}">
                  <a16:creationId xmlns:a16="http://schemas.microsoft.com/office/drawing/2014/main" id="{2B6F3B6B-F034-4EF6-8753-5E54D22749D4}"/>
                </a:ext>
              </a:extLst>
            </p:cNvPr>
            <p:cNvSpPr/>
            <p:nvPr/>
          </p:nvSpPr>
          <p:spPr>
            <a:xfrm flipH="1">
              <a:off x="8246992" y="3760183"/>
              <a:ext cx="93" cy="9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449B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6708;p78">
              <a:extLst>
                <a:ext uri="{FF2B5EF4-FFF2-40B4-BE49-F238E27FC236}">
                  <a16:creationId xmlns:a16="http://schemas.microsoft.com/office/drawing/2014/main" id="{C80B4A94-48E1-4634-99FB-9E9331D731C2}"/>
                </a:ext>
              </a:extLst>
            </p:cNvPr>
            <p:cNvSpPr/>
            <p:nvPr/>
          </p:nvSpPr>
          <p:spPr>
            <a:xfrm flipH="1">
              <a:off x="7981528" y="3817267"/>
              <a:ext cx="93" cy="9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449B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04DBC079-8331-4F4A-84A6-5851943BC9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72"/>
          <a:stretch/>
        </p:blipFill>
        <p:spPr bwMode="auto">
          <a:xfrm>
            <a:off x="1710267" y="626533"/>
            <a:ext cx="6438371" cy="3835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20000"/>
                <a:lumOff val="80000"/>
              </a:schemeClr>
            </a:solidFill>
            <a:miter lim="800000"/>
          </a:ln>
          <a:effectLst>
            <a:glow rad="139700">
              <a:schemeClr val="accent5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6728" name="Google Shape;6728;p79"/>
          <p:cNvGrpSpPr/>
          <p:nvPr/>
        </p:nvGrpSpPr>
        <p:grpSpPr>
          <a:xfrm>
            <a:off x="607381" y="3102475"/>
            <a:ext cx="1461941" cy="1437878"/>
            <a:chOff x="948609" y="2415608"/>
            <a:chExt cx="1461941" cy="1437878"/>
          </a:xfrm>
        </p:grpSpPr>
        <p:sp>
          <p:nvSpPr>
            <p:cNvPr id="6729" name="Google Shape;6729;p79"/>
            <p:cNvSpPr/>
            <p:nvPr/>
          </p:nvSpPr>
          <p:spPr>
            <a:xfrm>
              <a:off x="1571830" y="2816634"/>
              <a:ext cx="411486" cy="603386"/>
            </a:xfrm>
            <a:custGeom>
              <a:avLst/>
              <a:gdLst/>
              <a:ahLst/>
              <a:cxnLst/>
              <a:rect l="l" t="t" r="r" b="b"/>
              <a:pathLst>
                <a:path w="7180" h="10528" extrusionOk="0">
                  <a:moveTo>
                    <a:pt x="757" y="0"/>
                  </a:moveTo>
                  <a:cubicBezTo>
                    <a:pt x="721" y="0"/>
                    <a:pt x="721" y="37"/>
                    <a:pt x="757" y="37"/>
                  </a:cubicBezTo>
                  <a:cubicBezTo>
                    <a:pt x="867" y="265"/>
                    <a:pt x="986" y="456"/>
                    <a:pt x="1141" y="684"/>
                  </a:cubicBezTo>
                  <a:lnTo>
                    <a:pt x="1177" y="803"/>
                  </a:lnTo>
                  <a:cubicBezTo>
                    <a:pt x="1250" y="876"/>
                    <a:pt x="1287" y="949"/>
                    <a:pt x="1323" y="1031"/>
                  </a:cubicBezTo>
                  <a:cubicBezTo>
                    <a:pt x="1287" y="1031"/>
                    <a:pt x="1287" y="1031"/>
                    <a:pt x="1250" y="985"/>
                  </a:cubicBezTo>
                  <a:cubicBezTo>
                    <a:pt x="1095" y="912"/>
                    <a:pt x="949" y="839"/>
                    <a:pt x="794" y="721"/>
                  </a:cubicBezTo>
                  <a:cubicBezTo>
                    <a:pt x="685" y="648"/>
                    <a:pt x="529" y="529"/>
                    <a:pt x="411" y="420"/>
                  </a:cubicBezTo>
                  <a:lnTo>
                    <a:pt x="338" y="420"/>
                  </a:lnTo>
                  <a:lnTo>
                    <a:pt x="338" y="456"/>
                  </a:lnTo>
                  <a:lnTo>
                    <a:pt x="374" y="493"/>
                  </a:lnTo>
                  <a:cubicBezTo>
                    <a:pt x="493" y="575"/>
                    <a:pt x="685" y="721"/>
                    <a:pt x="867" y="839"/>
                  </a:cubicBezTo>
                  <a:cubicBezTo>
                    <a:pt x="949" y="912"/>
                    <a:pt x="1059" y="949"/>
                    <a:pt x="1141" y="1031"/>
                  </a:cubicBezTo>
                  <a:cubicBezTo>
                    <a:pt x="1214" y="1068"/>
                    <a:pt x="1287" y="1104"/>
                    <a:pt x="1369" y="1140"/>
                  </a:cubicBezTo>
                  <a:lnTo>
                    <a:pt x="1405" y="1140"/>
                  </a:lnTo>
                  <a:lnTo>
                    <a:pt x="1597" y="1487"/>
                  </a:lnTo>
                  <a:lnTo>
                    <a:pt x="1743" y="1715"/>
                  </a:lnTo>
                  <a:cubicBezTo>
                    <a:pt x="1861" y="1861"/>
                    <a:pt x="1971" y="2053"/>
                    <a:pt x="2053" y="2208"/>
                  </a:cubicBezTo>
                  <a:cubicBezTo>
                    <a:pt x="2162" y="2399"/>
                    <a:pt x="2281" y="2545"/>
                    <a:pt x="2390" y="2737"/>
                  </a:cubicBezTo>
                  <a:cubicBezTo>
                    <a:pt x="2509" y="2965"/>
                    <a:pt x="2655" y="3193"/>
                    <a:pt x="2774" y="3385"/>
                  </a:cubicBezTo>
                  <a:lnTo>
                    <a:pt x="2655" y="3385"/>
                  </a:lnTo>
                  <a:cubicBezTo>
                    <a:pt x="2546" y="3348"/>
                    <a:pt x="2427" y="3312"/>
                    <a:pt x="2317" y="3312"/>
                  </a:cubicBezTo>
                  <a:cubicBezTo>
                    <a:pt x="2089" y="3230"/>
                    <a:pt x="1898" y="3193"/>
                    <a:pt x="1706" y="3120"/>
                  </a:cubicBezTo>
                  <a:cubicBezTo>
                    <a:pt x="1478" y="3038"/>
                    <a:pt x="1287" y="2965"/>
                    <a:pt x="1095" y="2892"/>
                  </a:cubicBezTo>
                  <a:cubicBezTo>
                    <a:pt x="949" y="2810"/>
                    <a:pt x="757" y="2737"/>
                    <a:pt x="566" y="2664"/>
                  </a:cubicBezTo>
                  <a:cubicBezTo>
                    <a:pt x="374" y="2545"/>
                    <a:pt x="228" y="2436"/>
                    <a:pt x="37" y="2354"/>
                  </a:cubicBezTo>
                  <a:lnTo>
                    <a:pt x="37" y="2317"/>
                  </a:lnTo>
                  <a:lnTo>
                    <a:pt x="0" y="2354"/>
                  </a:lnTo>
                  <a:lnTo>
                    <a:pt x="0" y="2399"/>
                  </a:lnTo>
                  <a:cubicBezTo>
                    <a:pt x="228" y="2545"/>
                    <a:pt x="456" y="2664"/>
                    <a:pt x="685" y="2773"/>
                  </a:cubicBezTo>
                  <a:cubicBezTo>
                    <a:pt x="794" y="2856"/>
                    <a:pt x="913" y="2892"/>
                    <a:pt x="1022" y="2965"/>
                  </a:cubicBezTo>
                  <a:cubicBezTo>
                    <a:pt x="1177" y="3002"/>
                    <a:pt x="1287" y="3084"/>
                    <a:pt x="1405" y="3120"/>
                  </a:cubicBezTo>
                  <a:cubicBezTo>
                    <a:pt x="1670" y="3230"/>
                    <a:pt x="1898" y="3312"/>
                    <a:pt x="2162" y="3385"/>
                  </a:cubicBezTo>
                  <a:cubicBezTo>
                    <a:pt x="2317" y="3421"/>
                    <a:pt x="2427" y="3458"/>
                    <a:pt x="2546" y="3494"/>
                  </a:cubicBezTo>
                  <a:cubicBezTo>
                    <a:pt x="2655" y="3540"/>
                    <a:pt x="2774" y="3540"/>
                    <a:pt x="2883" y="3576"/>
                  </a:cubicBezTo>
                  <a:cubicBezTo>
                    <a:pt x="3193" y="4069"/>
                    <a:pt x="3421" y="4452"/>
                    <a:pt x="3649" y="4826"/>
                  </a:cubicBezTo>
                  <a:lnTo>
                    <a:pt x="3649" y="4863"/>
                  </a:lnTo>
                  <a:cubicBezTo>
                    <a:pt x="3686" y="4945"/>
                    <a:pt x="3759" y="5018"/>
                    <a:pt x="3795" y="5091"/>
                  </a:cubicBezTo>
                  <a:cubicBezTo>
                    <a:pt x="3987" y="5474"/>
                    <a:pt x="4178" y="5820"/>
                    <a:pt x="4334" y="6121"/>
                  </a:cubicBezTo>
                  <a:cubicBezTo>
                    <a:pt x="4142" y="6085"/>
                    <a:pt x="3950" y="6003"/>
                    <a:pt x="3759" y="5966"/>
                  </a:cubicBezTo>
                  <a:lnTo>
                    <a:pt x="3722" y="5930"/>
                  </a:lnTo>
                  <a:cubicBezTo>
                    <a:pt x="3494" y="5857"/>
                    <a:pt x="3266" y="5775"/>
                    <a:pt x="3002" y="5702"/>
                  </a:cubicBezTo>
                  <a:cubicBezTo>
                    <a:pt x="2737" y="5629"/>
                    <a:pt x="2546" y="5547"/>
                    <a:pt x="2317" y="5474"/>
                  </a:cubicBezTo>
                  <a:cubicBezTo>
                    <a:pt x="2089" y="5401"/>
                    <a:pt x="1898" y="5282"/>
                    <a:pt x="1706" y="5209"/>
                  </a:cubicBezTo>
                  <a:cubicBezTo>
                    <a:pt x="1551" y="5136"/>
                    <a:pt x="1405" y="5054"/>
                    <a:pt x="1287" y="4945"/>
                  </a:cubicBezTo>
                  <a:cubicBezTo>
                    <a:pt x="1141" y="4863"/>
                    <a:pt x="1022" y="4790"/>
                    <a:pt x="913" y="4717"/>
                  </a:cubicBezTo>
                  <a:lnTo>
                    <a:pt x="867" y="4680"/>
                  </a:lnTo>
                  <a:lnTo>
                    <a:pt x="830" y="4717"/>
                  </a:lnTo>
                  <a:cubicBezTo>
                    <a:pt x="830" y="4717"/>
                    <a:pt x="830" y="4753"/>
                    <a:pt x="867" y="4753"/>
                  </a:cubicBezTo>
                  <a:cubicBezTo>
                    <a:pt x="1095" y="4945"/>
                    <a:pt x="1405" y="5136"/>
                    <a:pt x="1706" y="5246"/>
                  </a:cubicBezTo>
                  <a:cubicBezTo>
                    <a:pt x="1971" y="5401"/>
                    <a:pt x="2235" y="5510"/>
                    <a:pt x="2582" y="5629"/>
                  </a:cubicBezTo>
                  <a:cubicBezTo>
                    <a:pt x="2883" y="5775"/>
                    <a:pt x="3230" y="5857"/>
                    <a:pt x="3458" y="5966"/>
                  </a:cubicBezTo>
                  <a:lnTo>
                    <a:pt x="3604" y="6003"/>
                  </a:lnTo>
                  <a:lnTo>
                    <a:pt x="3914" y="6085"/>
                  </a:lnTo>
                  <a:cubicBezTo>
                    <a:pt x="4023" y="6121"/>
                    <a:pt x="4142" y="6158"/>
                    <a:pt x="4251" y="6194"/>
                  </a:cubicBezTo>
                  <a:lnTo>
                    <a:pt x="4407" y="6231"/>
                  </a:lnTo>
                  <a:cubicBezTo>
                    <a:pt x="4562" y="6614"/>
                    <a:pt x="4744" y="6961"/>
                    <a:pt x="4863" y="7298"/>
                  </a:cubicBezTo>
                  <a:cubicBezTo>
                    <a:pt x="5054" y="7718"/>
                    <a:pt x="5200" y="8138"/>
                    <a:pt x="5355" y="8512"/>
                  </a:cubicBezTo>
                  <a:lnTo>
                    <a:pt x="5246" y="8512"/>
                  </a:lnTo>
                  <a:lnTo>
                    <a:pt x="5091" y="8475"/>
                  </a:lnTo>
                  <a:lnTo>
                    <a:pt x="5054" y="8439"/>
                  </a:lnTo>
                  <a:lnTo>
                    <a:pt x="4972" y="8439"/>
                  </a:lnTo>
                  <a:cubicBezTo>
                    <a:pt x="4863" y="8402"/>
                    <a:pt x="4744" y="8366"/>
                    <a:pt x="4671" y="8366"/>
                  </a:cubicBezTo>
                  <a:cubicBezTo>
                    <a:pt x="4407" y="8284"/>
                    <a:pt x="4142" y="8211"/>
                    <a:pt x="3877" y="8138"/>
                  </a:cubicBezTo>
                  <a:cubicBezTo>
                    <a:pt x="3604" y="8019"/>
                    <a:pt x="3339" y="7946"/>
                    <a:pt x="3148" y="7873"/>
                  </a:cubicBezTo>
                  <a:cubicBezTo>
                    <a:pt x="2883" y="7754"/>
                    <a:pt x="2619" y="7645"/>
                    <a:pt x="2390" y="7526"/>
                  </a:cubicBezTo>
                  <a:cubicBezTo>
                    <a:pt x="2199" y="7417"/>
                    <a:pt x="2007" y="7335"/>
                    <a:pt x="1825" y="7225"/>
                  </a:cubicBezTo>
                  <a:lnTo>
                    <a:pt x="1779" y="7225"/>
                  </a:lnTo>
                  <a:lnTo>
                    <a:pt x="1779" y="7262"/>
                  </a:lnTo>
                  <a:cubicBezTo>
                    <a:pt x="2089" y="7453"/>
                    <a:pt x="2354" y="7599"/>
                    <a:pt x="2655" y="7754"/>
                  </a:cubicBezTo>
                  <a:cubicBezTo>
                    <a:pt x="2965" y="7873"/>
                    <a:pt x="3266" y="7982"/>
                    <a:pt x="3567" y="8138"/>
                  </a:cubicBezTo>
                  <a:cubicBezTo>
                    <a:pt x="3832" y="8211"/>
                    <a:pt x="4142" y="8329"/>
                    <a:pt x="4480" y="8439"/>
                  </a:cubicBezTo>
                  <a:cubicBezTo>
                    <a:pt x="4635" y="8475"/>
                    <a:pt x="4790" y="8512"/>
                    <a:pt x="4972" y="8594"/>
                  </a:cubicBezTo>
                  <a:cubicBezTo>
                    <a:pt x="5054" y="8594"/>
                    <a:pt x="5127" y="8630"/>
                    <a:pt x="5200" y="8630"/>
                  </a:cubicBezTo>
                  <a:cubicBezTo>
                    <a:pt x="5282" y="8667"/>
                    <a:pt x="5319" y="8667"/>
                    <a:pt x="5392" y="8667"/>
                  </a:cubicBezTo>
                  <a:cubicBezTo>
                    <a:pt x="5510" y="8968"/>
                    <a:pt x="5583" y="9278"/>
                    <a:pt x="5656" y="9542"/>
                  </a:cubicBezTo>
                  <a:cubicBezTo>
                    <a:pt x="5702" y="9698"/>
                    <a:pt x="5738" y="9807"/>
                    <a:pt x="5738" y="9962"/>
                  </a:cubicBezTo>
                  <a:lnTo>
                    <a:pt x="5656" y="9926"/>
                  </a:lnTo>
                  <a:lnTo>
                    <a:pt x="5547" y="9926"/>
                  </a:lnTo>
                  <a:cubicBezTo>
                    <a:pt x="5510" y="9926"/>
                    <a:pt x="5428" y="9926"/>
                    <a:pt x="5392" y="9880"/>
                  </a:cubicBezTo>
                  <a:cubicBezTo>
                    <a:pt x="5200" y="9843"/>
                    <a:pt x="5054" y="9843"/>
                    <a:pt x="4899" y="9807"/>
                  </a:cubicBezTo>
                  <a:cubicBezTo>
                    <a:pt x="4671" y="9771"/>
                    <a:pt x="4480" y="9698"/>
                    <a:pt x="4288" y="9652"/>
                  </a:cubicBezTo>
                  <a:cubicBezTo>
                    <a:pt x="4060" y="9579"/>
                    <a:pt x="3914" y="9506"/>
                    <a:pt x="3722" y="9424"/>
                  </a:cubicBezTo>
                  <a:cubicBezTo>
                    <a:pt x="3686" y="9387"/>
                    <a:pt x="3604" y="9351"/>
                    <a:pt x="3567" y="9314"/>
                  </a:cubicBezTo>
                  <a:lnTo>
                    <a:pt x="3494" y="9314"/>
                  </a:lnTo>
                  <a:lnTo>
                    <a:pt x="3494" y="9351"/>
                  </a:lnTo>
                  <a:lnTo>
                    <a:pt x="3531" y="9387"/>
                  </a:lnTo>
                  <a:cubicBezTo>
                    <a:pt x="3832" y="9579"/>
                    <a:pt x="4215" y="9734"/>
                    <a:pt x="4635" y="9843"/>
                  </a:cubicBezTo>
                  <a:cubicBezTo>
                    <a:pt x="4863" y="9926"/>
                    <a:pt x="5054" y="9962"/>
                    <a:pt x="5246" y="9999"/>
                  </a:cubicBezTo>
                  <a:cubicBezTo>
                    <a:pt x="5355" y="9999"/>
                    <a:pt x="5474" y="10035"/>
                    <a:pt x="5583" y="10035"/>
                  </a:cubicBezTo>
                  <a:cubicBezTo>
                    <a:pt x="5620" y="10035"/>
                    <a:pt x="5702" y="10072"/>
                    <a:pt x="5775" y="10072"/>
                  </a:cubicBezTo>
                  <a:cubicBezTo>
                    <a:pt x="5775" y="10108"/>
                    <a:pt x="5811" y="10190"/>
                    <a:pt x="5811" y="10227"/>
                  </a:cubicBezTo>
                  <a:cubicBezTo>
                    <a:pt x="5811" y="10300"/>
                    <a:pt x="5848" y="10382"/>
                    <a:pt x="5848" y="10491"/>
                  </a:cubicBezTo>
                  <a:cubicBezTo>
                    <a:pt x="5930" y="10491"/>
                    <a:pt x="6003" y="10491"/>
                    <a:pt x="6076" y="10528"/>
                  </a:cubicBezTo>
                  <a:cubicBezTo>
                    <a:pt x="6040" y="10418"/>
                    <a:pt x="6040" y="10336"/>
                    <a:pt x="6040" y="10263"/>
                  </a:cubicBezTo>
                  <a:cubicBezTo>
                    <a:pt x="6003" y="10072"/>
                    <a:pt x="5967" y="9843"/>
                    <a:pt x="5884" y="9652"/>
                  </a:cubicBezTo>
                  <a:lnTo>
                    <a:pt x="5848" y="9506"/>
                  </a:lnTo>
                  <a:lnTo>
                    <a:pt x="5848" y="9424"/>
                  </a:lnTo>
                  <a:cubicBezTo>
                    <a:pt x="5930" y="9351"/>
                    <a:pt x="5967" y="9278"/>
                    <a:pt x="6076" y="9159"/>
                  </a:cubicBezTo>
                  <a:cubicBezTo>
                    <a:pt x="6158" y="9050"/>
                    <a:pt x="6231" y="8968"/>
                    <a:pt x="6268" y="8858"/>
                  </a:cubicBezTo>
                  <a:cubicBezTo>
                    <a:pt x="6423" y="8667"/>
                    <a:pt x="6532" y="8475"/>
                    <a:pt x="6651" y="8247"/>
                  </a:cubicBezTo>
                  <a:cubicBezTo>
                    <a:pt x="6797" y="8019"/>
                    <a:pt x="6879" y="7791"/>
                    <a:pt x="6952" y="7563"/>
                  </a:cubicBezTo>
                  <a:cubicBezTo>
                    <a:pt x="7070" y="7335"/>
                    <a:pt x="7107" y="7107"/>
                    <a:pt x="7180" y="6879"/>
                  </a:cubicBezTo>
                  <a:lnTo>
                    <a:pt x="7143" y="6842"/>
                  </a:lnTo>
                  <a:cubicBezTo>
                    <a:pt x="7107" y="6842"/>
                    <a:pt x="7107" y="6842"/>
                    <a:pt x="7107" y="6879"/>
                  </a:cubicBezTo>
                  <a:cubicBezTo>
                    <a:pt x="7107" y="6961"/>
                    <a:pt x="7070" y="7070"/>
                    <a:pt x="7025" y="7143"/>
                  </a:cubicBezTo>
                  <a:cubicBezTo>
                    <a:pt x="6952" y="7490"/>
                    <a:pt x="6760" y="7873"/>
                    <a:pt x="6569" y="8247"/>
                  </a:cubicBezTo>
                  <a:cubicBezTo>
                    <a:pt x="6459" y="8439"/>
                    <a:pt x="6304" y="8630"/>
                    <a:pt x="6158" y="8822"/>
                  </a:cubicBezTo>
                  <a:cubicBezTo>
                    <a:pt x="6076" y="8931"/>
                    <a:pt x="6003" y="9013"/>
                    <a:pt x="5930" y="9123"/>
                  </a:cubicBezTo>
                  <a:lnTo>
                    <a:pt x="5884" y="9159"/>
                  </a:lnTo>
                  <a:lnTo>
                    <a:pt x="5811" y="9278"/>
                  </a:lnTo>
                  <a:cubicBezTo>
                    <a:pt x="5738" y="8968"/>
                    <a:pt x="5620" y="8703"/>
                    <a:pt x="5547" y="8439"/>
                  </a:cubicBezTo>
                  <a:cubicBezTo>
                    <a:pt x="5355" y="7909"/>
                    <a:pt x="5127" y="7371"/>
                    <a:pt x="4863" y="6806"/>
                  </a:cubicBezTo>
                  <a:cubicBezTo>
                    <a:pt x="5018" y="6578"/>
                    <a:pt x="5127" y="6350"/>
                    <a:pt x="5246" y="6048"/>
                  </a:cubicBezTo>
                  <a:cubicBezTo>
                    <a:pt x="5355" y="5775"/>
                    <a:pt x="5474" y="5510"/>
                    <a:pt x="5510" y="5246"/>
                  </a:cubicBezTo>
                  <a:cubicBezTo>
                    <a:pt x="5583" y="4945"/>
                    <a:pt x="5656" y="4680"/>
                    <a:pt x="5656" y="4370"/>
                  </a:cubicBezTo>
                  <a:cubicBezTo>
                    <a:pt x="5702" y="4105"/>
                    <a:pt x="5702" y="3804"/>
                    <a:pt x="5702" y="3540"/>
                  </a:cubicBezTo>
                  <a:cubicBezTo>
                    <a:pt x="5702" y="3494"/>
                    <a:pt x="5656" y="3494"/>
                    <a:pt x="5656" y="3494"/>
                  </a:cubicBezTo>
                  <a:cubicBezTo>
                    <a:pt x="5620" y="3494"/>
                    <a:pt x="5620" y="3540"/>
                    <a:pt x="5620" y="3540"/>
                  </a:cubicBezTo>
                  <a:lnTo>
                    <a:pt x="5620" y="3841"/>
                  </a:lnTo>
                  <a:cubicBezTo>
                    <a:pt x="5620" y="4105"/>
                    <a:pt x="5583" y="4333"/>
                    <a:pt x="5583" y="4561"/>
                  </a:cubicBezTo>
                  <a:cubicBezTo>
                    <a:pt x="5547" y="4826"/>
                    <a:pt x="5474" y="5054"/>
                    <a:pt x="5428" y="5319"/>
                  </a:cubicBezTo>
                  <a:cubicBezTo>
                    <a:pt x="5355" y="5547"/>
                    <a:pt x="5282" y="5775"/>
                    <a:pt x="5200" y="5930"/>
                  </a:cubicBezTo>
                  <a:cubicBezTo>
                    <a:pt x="5091" y="6121"/>
                    <a:pt x="5018" y="6313"/>
                    <a:pt x="4899" y="6541"/>
                  </a:cubicBezTo>
                  <a:cubicBezTo>
                    <a:pt x="4863" y="6578"/>
                    <a:pt x="4826" y="6651"/>
                    <a:pt x="4790" y="6687"/>
                  </a:cubicBezTo>
                  <a:cubicBezTo>
                    <a:pt x="4708" y="6541"/>
                    <a:pt x="4635" y="6350"/>
                    <a:pt x="4562" y="6194"/>
                  </a:cubicBezTo>
                  <a:cubicBezTo>
                    <a:pt x="4215" y="5547"/>
                    <a:pt x="3832" y="4826"/>
                    <a:pt x="3339" y="4069"/>
                  </a:cubicBezTo>
                  <a:cubicBezTo>
                    <a:pt x="3303" y="3996"/>
                    <a:pt x="3266" y="3914"/>
                    <a:pt x="3230" y="3804"/>
                  </a:cubicBezTo>
                  <a:cubicBezTo>
                    <a:pt x="3266" y="3768"/>
                    <a:pt x="3303" y="3722"/>
                    <a:pt x="3303" y="3649"/>
                  </a:cubicBezTo>
                  <a:cubicBezTo>
                    <a:pt x="3339" y="3613"/>
                    <a:pt x="3376" y="3540"/>
                    <a:pt x="3376" y="3494"/>
                  </a:cubicBezTo>
                  <a:cubicBezTo>
                    <a:pt x="3458" y="3385"/>
                    <a:pt x="3494" y="3230"/>
                    <a:pt x="3494" y="3120"/>
                  </a:cubicBezTo>
                  <a:cubicBezTo>
                    <a:pt x="3567" y="2856"/>
                    <a:pt x="3604" y="2582"/>
                    <a:pt x="3649" y="2354"/>
                  </a:cubicBezTo>
                  <a:cubicBezTo>
                    <a:pt x="3686" y="1825"/>
                    <a:pt x="3686" y="1296"/>
                    <a:pt x="3604" y="757"/>
                  </a:cubicBezTo>
                  <a:lnTo>
                    <a:pt x="3531" y="757"/>
                  </a:lnTo>
                  <a:lnTo>
                    <a:pt x="3531" y="803"/>
                  </a:lnTo>
                  <a:cubicBezTo>
                    <a:pt x="3567" y="1140"/>
                    <a:pt x="3604" y="1487"/>
                    <a:pt x="3604" y="1825"/>
                  </a:cubicBezTo>
                  <a:cubicBezTo>
                    <a:pt x="3567" y="2016"/>
                    <a:pt x="3567" y="2244"/>
                    <a:pt x="3531" y="2436"/>
                  </a:cubicBezTo>
                  <a:cubicBezTo>
                    <a:pt x="3531" y="2545"/>
                    <a:pt x="3531" y="2627"/>
                    <a:pt x="3494" y="2737"/>
                  </a:cubicBezTo>
                  <a:cubicBezTo>
                    <a:pt x="3458" y="2810"/>
                    <a:pt x="3458" y="2929"/>
                    <a:pt x="3421" y="3002"/>
                  </a:cubicBezTo>
                  <a:cubicBezTo>
                    <a:pt x="3376" y="3157"/>
                    <a:pt x="3339" y="3312"/>
                    <a:pt x="3303" y="3421"/>
                  </a:cubicBezTo>
                  <a:cubicBezTo>
                    <a:pt x="3266" y="3458"/>
                    <a:pt x="3266" y="3494"/>
                    <a:pt x="3230" y="3540"/>
                  </a:cubicBezTo>
                  <a:lnTo>
                    <a:pt x="3193" y="3613"/>
                  </a:lnTo>
                  <a:lnTo>
                    <a:pt x="3193" y="3649"/>
                  </a:lnTo>
                  <a:lnTo>
                    <a:pt x="3148" y="3722"/>
                  </a:lnTo>
                  <a:cubicBezTo>
                    <a:pt x="3002" y="3494"/>
                    <a:pt x="2847" y="3266"/>
                    <a:pt x="2691" y="3038"/>
                  </a:cubicBezTo>
                  <a:cubicBezTo>
                    <a:pt x="2655" y="2965"/>
                    <a:pt x="2619" y="2929"/>
                    <a:pt x="2582" y="2856"/>
                  </a:cubicBezTo>
                  <a:lnTo>
                    <a:pt x="2546" y="2773"/>
                  </a:lnTo>
                  <a:lnTo>
                    <a:pt x="2390" y="2509"/>
                  </a:lnTo>
                  <a:lnTo>
                    <a:pt x="2354" y="2472"/>
                  </a:lnTo>
                  <a:cubicBezTo>
                    <a:pt x="2235" y="2317"/>
                    <a:pt x="2126" y="2171"/>
                    <a:pt x="2053" y="2016"/>
                  </a:cubicBezTo>
                  <a:lnTo>
                    <a:pt x="1971" y="1898"/>
                  </a:lnTo>
                  <a:lnTo>
                    <a:pt x="1779" y="1597"/>
                  </a:lnTo>
                  <a:cubicBezTo>
                    <a:pt x="1861" y="1369"/>
                    <a:pt x="1861" y="1177"/>
                    <a:pt x="1898" y="1031"/>
                  </a:cubicBezTo>
                  <a:lnTo>
                    <a:pt x="1898" y="757"/>
                  </a:lnTo>
                  <a:cubicBezTo>
                    <a:pt x="1898" y="721"/>
                    <a:pt x="1861" y="684"/>
                    <a:pt x="1861" y="648"/>
                  </a:cubicBezTo>
                  <a:lnTo>
                    <a:pt x="1861" y="493"/>
                  </a:lnTo>
                  <a:lnTo>
                    <a:pt x="1825" y="456"/>
                  </a:lnTo>
                  <a:lnTo>
                    <a:pt x="1779" y="456"/>
                  </a:lnTo>
                  <a:lnTo>
                    <a:pt x="1779" y="493"/>
                  </a:lnTo>
                  <a:cubicBezTo>
                    <a:pt x="1779" y="575"/>
                    <a:pt x="1825" y="648"/>
                    <a:pt x="1825" y="721"/>
                  </a:cubicBezTo>
                  <a:lnTo>
                    <a:pt x="1825" y="949"/>
                  </a:lnTo>
                  <a:cubicBezTo>
                    <a:pt x="1825" y="1068"/>
                    <a:pt x="1825" y="1177"/>
                    <a:pt x="1779" y="1259"/>
                  </a:cubicBezTo>
                  <a:cubicBezTo>
                    <a:pt x="1779" y="1369"/>
                    <a:pt x="1743" y="1442"/>
                    <a:pt x="1743" y="1524"/>
                  </a:cubicBezTo>
                  <a:cubicBezTo>
                    <a:pt x="1633" y="1332"/>
                    <a:pt x="1515" y="1177"/>
                    <a:pt x="1405" y="985"/>
                  </a:cubicBezTo>
                  <a:cubicBezTo>
                    <a:pt x="1250" y="721"/>
                    <a:pt x="1022" y="383"/>
                    <a:pt x="794" y="0"/>
                  </a:cubicBezTo>
                  <a:close/>
                </a:path>
              </a:pathLst>
            </a:custGeom>
            <a:solidFill>
              <a:srgbClr val="006B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0" name="Google Shape;6730;p79"/>
            <p:cNvSpPr/>
            <p:nvPr/>
          </p:nvSpPr>
          <p:spPr>
            <a:xfrm>
              <a:off x="1911696" y="3426799"/>
              <a:ext cx="13124" cy="15188"/>
            </a:xfrm>
            <a:custGeom>
              <a:avLst/>
              <a:gdLst/>
              <a:ahLst/>
              <a:cxnLst/>
              <a:rect l="l" t="t" r="r" b="b"/>
              <a:pathLst>
                <a:path w="229" h="265" extrusionOk="0">
                  <a:moveTo>
                    <a:pt x="146" y="0"/>
                  </a:moveTo>
                  <a:cubicBezTo>
                    <a:pt x="110" y="73"/>
                    <a:pt x="73" y="110"/>
                    <a:pt x="0" y="192"/>
                  </a:cubicBezTo>
                  <a:lnTo>
                    <a:pt x="0" y="265"/>
                  </a:lnTo>
                  <a:lnTo>
                    <a:pt x="73" y="265"/>
                  </a:lnTo>
                  <a:cubicBezTo>
                    <a:pt x="110" y="192"/>
                    <a:pt x="146" y="146"/>
                    <a:pt x="228" y="110"/>
                  </a:cubicBezTo>
                  <a:cubicBezTo>
                    <a:pt x="183" y="110"/>
                    <a:pt x="183" y="110"/>
                    <a:pt x="146" y="146"/>
                  </a:cubicBezTo>
                  <a:lnTo>
                    <a:pt x="146" y="73"/>
                  </a:lnTo>
                  <a:lnTo>
                    <a:pt x="146" y="37"/>
                  </a:lnTo>
                  <a:lnTo>
                    <a:pt x="146" y="0"/>
                  </a:lnTo>
                  <a:close/>
                </a:path>
              </a:pathLst>
            </a:custGeom>
            <a:solidFill>
              <a:srgbClr val="006B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1" name="Google Shape;6731;p79"/>
            <p:cNvSpPr/>
            <p:nvPr/>
          </p:nvSpPr>
          <p:spPr>
            <a:xfrm>
              <a:off x="1613096" y="2816634"/>
              <a:ext cx="309073" cy="629520"/>
            </a:xfrm>
            <a:custGeom>
              <a:avLst/>
              <a:gdLst/>
              <a:ahLst/>
              <a:cxnLst/>
              <a:rect l="l" t="t" r="r" b="b"/>
              <a:pathLst>
                <a:path w="5393" h="10984" extrusionOk="0">
                  <a:moveTo>
                    <a:pt x="37" y="0"/>
                  </a:moveTo>
                  <a:cubicBezTo>
                    <a:pt x="1" y="0"/>
                    <a:pt x="1" y="37"/>
                    <a:pt x="37" y="37"/>
                  </a:cubicBezTo>
                  <a:cubicBezTo>
                    <a:pt x="147" y="265"/>
                    <a:pt x="266" y="456"/>
                    <a:pt x="421" y="684"/>
                  </a:cubicBezTo>
                  <a:lnTo>
                    <a:pt x="457" y="803"/>
                  </a:lnTo>
                  <a:cubicBezTo>
                    <a:pt x="494" y="839"/>
                    <a:pt x="530" y="912"/>
                    <a:pt x="567" y="985"/>
                  </a:cubicBezTo>
                  <a:cubicBezTo>
                    <a:pt x="603" y="1031"/>
                    <a:pt x="649" y="1068"/>
                    <a:pt x="685" y="1140"/>
                  </a:cubicBezTo>
                  <a:lnTo>
                    <a:pt x="877" y="1487"/>
                  </a:lnTo>
                  <a:lnTo>
                    <a:pt x="1023" y="1715"/>
                  </a:lnTo>
                  <a:cubicBezTo>
                    <a:pt x="1141" y="1861"/>
                    <a:pt x="1251" y="2053"/>
                    <a:pt x="1333" y="2208"/>
                  </a:cubicBezTo>
                  <a:cubicBezTo>
                    <a:pt x="1442" y="2399"/>
                    <a:pt x="1561" y="2545"/>
                    <a:pt x="1670" y="2737"/>
                  </a:cubicBezTo>
                  <a:cubicBezTo>
                    <a:pt x="1789" y="2929"/>
                    <a:pt x="1899" y="3084"/>
                    <a:pt x="1971" y="3266"/>
                  </a:cubicBezTo>
                  <a:cubicBezTo>
                    <a:pt x="2054" y="3385"/>
                    <a:pt x="2090" y="3458"/>
                    <a:pt x="2163" y="3576"/>
                  </a:cubicBezTo>
                  <a:cubicBezTo>
                    <a:pt x="2473" y="4069"/>
                    <a:pt x="2701" y="4452"/>
                    <a:pt x="2929" y="4826"/>
                  </a:cubicBezTo>
                  <a:lnTo>
                    <a:pt x="2929" y="4863"/>
                  </a:lnTo>
                  <a:cubicBezTo>
                    <a:pt x="2966" y="4945"/>
                    <a:pt x="3039" y="5018"/>
                    <a:pt x="3075" y="5091"/>
                  </a:cubicBezTo>
                  <a:cubicBezTo>
                    <a:pt x="3230" y="5437"/>
                    <a:pt x="3386" y="5702"/>
                    <a:pt x="3531" y="5966"/>
                  </a:cubicBezTo>
                  <a:cubicBezTo>
                    <a:pt x="3568" y="6048"/>
                    <a:pt x="3614" y="6158"/>
                    <a:pt x="3650" y="6231"/>
                  </a:cubicBezTo>
                  <a:lnTo>
                    <a:pt x="3687" y="6231"/>
                  </a:lnTo>
                  <a:cubicBezTo>
                    <a:pt x="3842" y="6614"/>
                    <a:pt x="4024" y="6961"/>
                    <a:pt x="4143" y="7298"/>
                  </a:cubicBezTo>
                  <a:cubicBezTo>
                    <a:pt x="4298" y="7681"/>
                    <a:pt x="4444" y="8019"/>
                    <a:pt x="4562" y="8366"/>
                  </a:cubicBezTo>
                  <a:cubicBezTo>
                    <a:pt x="4599" y="8475"/>
                    <a:pt x="4635" y="8594"/>
                    <a:pt x="4672" y="8667"/>
                  </a:cubicBezTo>
                  <a:cubicBezTo>
                    <a:pt x="4790" y="8968"/>
                    <a:pt x="4863" y="9278"/>
                    <a:pt x="4936" y="9542"/>
                  </a:cubicBezTo>
                  <a:cubicBezTo>
                    <a:pt x="4982" y="9698"/>
                    <a:pt x="4982" y="9807"/>
                    <a:pt x="5018" y="9926"/>
                  </a:cubicBezTo>
                  <a:cubicBezTo>
                    <a:pt x="5018" y="9962"/>
                    <a:pt x="5055" y="10035"/>
                    <a:pt x="5055" y="10072"/>
                  </a:cubicBezTo>
                  <a:cubicBezTo>
                    <a:pt x="5055" y="10108"/>
                    <a:pt x="5091" y="10190"/>
                    <a:pt x="5091" y="10227"/>
                  </a:cubicBezTo>
                  <a:cubicBezTo>
                    <a:pt x="5091" y="10300"/>
                    <a:pt x="5128" y="10382"/>
                    <a:pt x="5128" y="10455"/>
                  </a:cubicBezTo>
                  <a:cubicBezTo>
                    <a:pt x="5128" y="10491"/>
                    <a:pt x="5128" y="10528"/>
                    <a:pt x="5164" y="10564"/>
                  </a:cubicBezTo>
                  <a:lnTo>
                    <a:pt x="5164" y="10756"/>
                  </a:lnTo>
                  <a:cubicBezTo>
                    <a:pt x="5210" y="10792"/>
                    <a:pt x="5210" y="10874"/>
                    <a:pt x="5210" y="10911"/>
                  </a:cubicBezTo>
                  <a:cubicBezTo>
                    <a:pt x="5210" y="10947"/>
                    <a:pt x="5247" y="10984"/>
                    <a:pt x="5320" y="10984"/>
                  </a:cubicBezTo>
                  <a:cubicBezTo>
                    <a:pt x="5356" y="10984"/>
                    <a:pt x="5393" y="10947"/>
                    <a:pt x="5393" y="10911"/>
                  </a:cubicBezTo>
                  <a:lnTo>
                    <a:pt x="5393" y="10792"/>
                  </a:lnTo>
                  <a:lnTo>
                    <a:pt x="5356" y="10792"/>
                  </a:lnTo>
                  <a:lnTo>
                    <a:pt x="5356" y="10719"/>
                  </a:lnTo>
                  <a:lnTo>
                    <a:pt x="5356" y="10683"/>
                  </a:lnTo>
                  <a:lnTo>
                    <a:pt x="5356" y="10646"/>
                  </a:lnTo>
                  <a:lnTo>
                    <a:pt x="5356" y="10564"/>
                  </a:lnTo>
                  <a:lnTo>
                    <a:pt x="5356" y="10528"/>
                  </a:lnTo>
                  <a:cubicBezTo>
                    <a:pt x="5320" y="10418"/>
                    <a:pt x="5320" y="10336"/>
                    <a:pt x="5320" y="10263"/>
                  </a:cubicBezTo>
                  <a:cubicBezTo>
                    <a:pt x="5283" y="10072"/>
                    <a:pt x="5247" y="9843"/>
                    <a:pt x="5164" y="9652"/>
                  </a:cubicBezTo>
                  <a:lnTo>
                    <a:pt x="5128" y="9506"/>
                  </a:lnTo>
                  <a:lnTo>
                    <a:pt x="5128" y="9424"/>
                  </a:lnTo>
                  <a:cubicBezTo>
                    <a:pt x="5091" y="9351"/>
                    <a:pt x="5091" y="9314"/>
                    <a:pt x="5091" y="9278"/>
                  </a:cubicBezTo>
                  <a:cubicBezTo>
                    <a:pt x="5018" y="8968"/>
                    <a:pt x="4900" y="8703"/>
                    <a:pt x="4827" y="8439"/>
                  </a:cubicBezTo>
                  <a:cubicBezTo>
                    <a:pt x="4635" y="7909"/>
                    <a:pt x="4407" y="7371"/>
                    <a:pt x="4143" y="6806"/>
                  </a:cubicBezTo>
                  <a:cubicBezTo>
                    <a:pt x="4106" y="6769"/>
                    <a:pt x="4106" y="6733"/>
                    <a:pt x="4070" y="6687"/>
                  </a:cubicBezTo>
                  <a:cubicBezTo>
                    <a:pt x="3988" y="6541"/>
                    <a:pt x="3915" y="6350"/>
                    <a:pt x="3842" y="6194"/>
                  </a:cubicBezTo>
                  <a:cubicBezTo>
                    <a:pt x="3495" y="5547"/>
                    <a:pt x="3112" y="4826"/>
                    <a:pt x="2619" y="4069"/>
                  </a:cubicBezTo>
                  <a:cubicBezTo>
                    <a:pt x="2619" y="4032"/>
                    <a:pt x="2583" y="3996"/>
                    <a:pt x="2546" y="3950"/>
                  </a:cubicBezTo>
                  <a:cubicBezTo>
                    <a:pt x="2510" y="3877"/>
                    <a:pt x="2473" y="3804"/>
                    <a:pt x="2428" y="3722"/>
                  </a:cubicBezTo>
                  <a:cubicBezTo>
                    <a:pt x="2282" y="3494"/>
                    <a:pt x="2127" y="3266"/>
                    <a:pt x="1971" y="3038"/>
                  </a:cubicBezTo>
                  <a:cubicBezTo>
                    <a:pt x="1935" y="2965"/>
                    <a:pt x="1899" y="2929"/>
                    <a:pt x="1862" y="2856"/>
                  </a:cubicBezTo>
                  <a:lnTo>
                    <a:pt x="1826" y="2773"/>
                  </a:lnTo>
                  <a:lnTo>
                    <a:pt x="1670" y="2509"/>
                  </a:lnTo>
                  <a:lnTo>
                    <a:pt x="1634" y="2472"/>
                  </a:lnTo>
                  <a:cubicBezTo>
                    <a:pt x="1515" y="2317"/>
                    <a:pt x="1406" y="2171"/>
                    <a:pt x="1333" y="2016"/>
                  </a:cubicBezTo>
                  <a:lnTo>
                    <a:pt x="1251" y="1898"/>
                  </a:lnTo>
                  <a:lnTo>
                    <a:pt x="1059" y="1597"/>
                  </a:lnTo>
                  <a:cubicBezTo>
                    <a:pt x="1059" y="1560"/>
                    <a:pt x="1023" y="1560"/>
                    <a:pt x="1023" y="1524"/>
                  </a:cubicBezTo>
                  <a:cubicBezTo>
                    <a:pt x="913" y="1332"/>
                    <a:pt x="795" y="1177"/>
                    <a:pt x="685" y="985"/>
                  </a:cubicBezTo>
                  <a:cubicBezTo>
                    <a:pt x="530" y="721"/>
                    <a:pt x="302" y="383"/>
                    <a:pt x="74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2" name="Google Shape;6732;p79"/>
            <p:cNvSpPr/>
            <p:nvPr/>
          </p:nvSpPr>
          <p:spPr>
            <a:xfrm>
              <a:off x="1843723" y="3016889"/>
              <a:ext cx="54903" cy="191424"/>
            </a:xfrm>
            <a:custGeom>
              <a:avLst/>
              <a:gdLst/>
              <a:ahLst/>
              <a:cxnLst/>
              <a:rect l="l" t="t" r="r" b="b"/>
              <a:pathLst>
                <a:path w="958" h="3340" extrusionOk="0">
                  <a:moveTo>
                    <a:pt x="912" y="0"/>
                  </a:moveTo>
                  <a:cubicBezTo>
                    <a:pt x="876" y="0"/>
                    <a:pt x="876" y="46"/>
                    <a:pt x="876" y="46"/>
                  </a:cubicBezTo>
                  <a:lnTo>
                    <a:pt x="876" y="347"/>
                  </a:lnTo>
                  <a:cubicBezTo>
                    <a:pt x="876" y="611"/>
                    <a:pt x="839" y="839"/>
                    <a:pt x="839" y="1067"/>
                  </a:cubicBezTo>
                  <a:cubicBezTo>
                    <a:pt x="803" y="1332"/>
                    <a:pt x="730" y="1560"/>
                    <a:pt x="684" y="1825"/>
                  </a:cubicBezTo>
                  <a:cubicBezTo>
                    <a:pt x="611" y="2053"/>
                    <a:pt x="538" y="2281"/>
                    <a:pt x="456" y="2436"/>
                  </a:cubicBezTo>
                  <a:cubicBezTo>
                    <a:pt x="347" y="2627"/>
                    <a:pt x="274" y="2819"/>
                    <a:pt x="155" y="3047"/>
                  </a:cubicBezTo>
                  <a:cubicBezTo>
                    <a:pt x="119" y="3084"/>
                    <a:pt x="82" y="3120"/>
                    <a:pt x="82" y="3157"/>
                  </a:cubicBezTo>
                  <a:cubicBezTo>
                    <a:pt x="46" y="3193"/>
                    <a:pt x="46" y="3239"/>
                    <a:pt x="0" y="3239"/>
                  </a:cubicBezTo>
                  <a:lnTo>
                    <a:pt x="0" y="3275"/>
                  </a:lnTo>
                  <a:cubicBezTo>
                    <a:pt x="0" y="3312"/>
                    <a:pt x="0" y="3312"/>
                    <a:pt x="46" y="3312"/>
                  </a:cubicBezTo>
                  <a:cubicBezTo>
                    <a:pt x="46" y="3330"/>
                    <a:pt x="55" y="3339"/>
                    <a:pt x="69" y="3339"/>
                  </a:cubicBezTo>
                  <a:cubicBezTo>
                    <a:pt x="82" y="3339"/>
                    <a:pt x="100" y="3330"/>
                    <a:pt x="119" y="3312"/>
                  </a:cubicBezTo>
                  <a:cubicBezTo>
                    <a:pt x="274" y="3084"/>
                    <a:pt x="383" y="2856"/>
                    <a:pt x="502" y="2554"/>
                  </a:cubicBezTo>
                  <a:cubicBezTo>
                    <a:pt x="611" y="2281"/>
                    <a:pt x="730" y="2016"/>
                    <a:pt x="766" y="1752"/>
                  </a:cubicBezTo>
                  <a:cubicBezTo>
                    <a:pt x="839" y="1451"/>
                    <a:pt x="912" y="1186"/>
                    <a:pt x="912" y="876"/>
                  </a:cubicBezTo>
                  <a:cubicBezTo>
                    <a:pt x="958" y="611"/>
                    <a:pt x="958" y="310"/>
                    <a:pt x="958" y="46"/>
                  </a:cubicBezTo>
                  <a:cubicBezTo>
                    <a:pt x="958" y="0"/>
                    <a:pt x="912" y="0"/>
                    <a:pt x="912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3" name="Google Shape;6733;p79"/>
            <p:cNvSpPr/>
            <p:nvPr/>
          </p:nvSpPr>
          <p:spPr>
            <a:xfrm>
              <a:off x="1898571" y="3208776"/>
              <a:ext cx="84761" cy="150617"/>
            </a:xfrm>
            <a:custGeom>
              <a:avLst/>
              <a:gdLst/>
              <a:ahLst/>
              <a:cxnLst/>
              <a:rect l="l" t="t" r="r" b="b"/>
              <a:pathLst>
                <a:path w="1479" h="2628" extrusionOk="0">
                  <a:moveTo>
                    <a:pt x="1442" y="0"/>
                  </a:moveTo>
                  <a:cubicBezTo>
                    <a:pt x="1406" y="0"/>
                    <a:pt x="1406" y="0"/>
                    <a:pt x="1406" y="37"/>
                  </a:cubicBezTo>
                  <a:cubicBezTo>
                    <a:pt x="1406" y="119"/>
                    <a:pt x="1369" y="228"/>
                    <a:pt x="1324" y="301"/>
                  </a:cubicBezTo>
                  <a:cubicBezTo>
                    <a:pt x="1251" y="648"/>
                    <a:pt x="1059" y="1031"/>
                    <a:pt x="868" y="1405"/>
                  </a:cubicBezTo>
                  <a:cubicBezTo>
                    <a:pt x="758" y="1597"/>
                    <a:pt x="603" y="1788"/>
                    <a:pt x="457" y="1980"/>
                  </a:cubicBezTo>
                  <a:cubicBezTo>
                    <a:pt x="375" y="2089"/>
                    <a:pt x="302" y="2171"/>
                    <a:pt x="229" y="2281"/>
                  </a:cubicBezTo>
                  <a:lnTo>
                    <a:pt x="183" y="2317"/>
                  </a:lnTo>
                  <a:lnTo>
                    <a:pt x="110" y="2399"/>
                  </a:lnTo>
                  <a:cubicBezTo>
                    <a:pt x="74" y="2436"/>
                    <a:pt x="37" y="2472"/>
                    <a:pt x="37" y="2509"/>
                  </a:cubicBezTo>
                  <a:cubicBezTo>
                    <a:pt x="1" y="2545"/>
                    <a:pt x="1" y="2582"/>
                    <a:pt x="37" y="2627"/>
                  </a:cubicBezTo>
                  <a:lnTo>
                    <a:pt x="110" y="2627"/>
                  </a:lnTo>
                  <a:lnTo>
                    <a:pt x="147" y="2582"/>
                  </a:lnTo>
                  <a:cubicBezTo>
                    <a:pt x="229" y="2509"/>
                    <a:pt x="266" y="2436"/>
                    <a:pt x="375" y="2317"/>
                  </a:cubicBezTo>
                  <a:cubicBezTo>
                    <a:pt x="457" y="2208"/>
                    <a:pt x="530" y="2126"/>
                    <a:pt x="567" y="2016"/>
                  </a:cubicBezTo>
                  <a:cubicBezTo>
                    <a:pt x="722" y="1825"/>
                    <a:pt x="831" y="1633"/>
                    <a:pt x="950" y="1405"/>
                  </a:cubicBezTo>
                  <a:cubicBezTo>
                    <a:pt x="1096" y="1177"/>
                    <a:pt x="1178" y="949"/>
                    <a:pt x="1251" y="721"/>
                  </a:cubicBezTo>
                  <a:cubicBezTo>
                    <a:pt x="1369" y="493"/>
                    <a:pt x="1406" y="265"/>
                    <a:pt x="1479" y="37"/>
                  </a:cubicBezTo>
                  <a:lnTo>
                    <a:pt x="1442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4" name="Google Shape;6734;p79"/>
            <p:cNvSpPr/>
            <p:nvPr/>
          </p:nvSpPr>
          <p:spPr>
            <a:xfrm>
              <a:off x="1750131" y="2860021"/>
              <a:ext cx="32953" cy="176752"/>
            </a:xfrm>
            <a:custGeom>
              <a:avLst/>
              <a:gdLst/>
              <a:ahLst/>
              <a:cxnLst/>
              <a:rect l="l" t="t" r="r" b="b"/>
              <a:pathLst>
                <a:path w="575" h="3084" extrusionOk="0">
                  <a:moveTo>
                    <a:pt x="420" y="0"/>
                  </a:moveTo>
                  <a:lnTo>
                    <a:pt x="420" y="46"/>
                  </a:lnTo>
                  <a:cubicBezTo>
                    <a:pt x="456" y="383"/>
                    <a:pt x="493" y="730"/>
                    <a:pt x="493" y="1068"/>
                  </a:cubicBezTo>
                  <a:cubicBezTo>
                    <a:pt x="456" y="1259"/>
                    <a:pt x="456" y="1487"/>
                    <a:pt x="420" y="1679"/>
                  </a:cubicBezTo>
                  <a:cubicBezTo>
                    <a:pt x="420" y="1788"/>
                    <a:pt x="420" y="1870"/>
                    <a:pt x="383" y="1980"/>
                  </a:cubicBezTo>
                  <a:cubicBezTo>
                    <a:pt x="347" y="2053"/>
                    <a:pt x="347" y="2172"/>
                    <a:pt x="310" y="2245"/>
                  </a:cubicBezTo>
                  <a:cubicBezTo>
                    <a:pt x="265" y="2400"/>
                    <a:pt x="228" y="2555"/>
                    <a:pt x="192" y="2664"/>
                  </a:cubicBezTo>
                  <a:cubicBezTo>
                    <a:pt x="155" y="2701"/>
                    <a:pt x="155" y="2737"/>
                    <a:pt x="119" y="2783"/>
                  </a:cubicBezTo>
                  <a:lnTo>
                    <a:pt x="82" y="2856"/>
                  </a:lnTo>
                  <a:lnTo>
                    <a:pt x="82" y="2892"/>
                  </a:lnTo>
                  <a:lnTo>
                    <a:pt x="37" y="2965"/>
                  </a:lnTo>
                  <a:lnTo>
                    <a:pt x="37" y="3011"/>
                  </a:lnTo>
                  <a:cubicBezTo>
                    <a:pt x="0" y="3047"/>
                    <a:pt x="37" y="3084"/>
                    <a:pt x="37" y="3084"/>
                  </a:cubicBezTo>
                  <a:lnTo>
                    <a:pt x="119" y="3084"/>
                  </a:lnTo>
                  <a:lnTo>
                    <a:pt x="119" y="3047"/>
                  </a:lnTo>
                  <a:cubicBezTo>
                    <a:pt x="155" y="3011"/>
                    <a:pt x="192" y="2965"/>
                    <a:pt x="192" y="2892"/>
                  </a:cubicBezTo>
                  <a:cubicBezTo>
                    <a:pt x="228" y="2856"/>
                    <a:pt x="265" y="2783"/>
                    <a:pt x="265" y="2737"/>
                  </a:cubicBezTo>
                  <a:cubicBezTo>
                    <a:pt x="347" y="2628"/>
                    <a:pt x="383" y="2473"/>
                    <a:pt x="383" y="2363"/>
                  </a:cubicBezTo>
                  <a:cubicBezTo>
                    <a:pt x="456" y="2099"/>
                    <a:pt x="493" y="1825"/>
                    <a:pt x="538" y="1597"/>
                  </a:cubicBezTo>
                  <a:cubicBezTo>
                    <a:pt x="575" y="1068"/>
                    <a:pt x="575" y="539"/>
                    <a:pt x="493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5" name="Google Shape;6735;p79"/>
            <p:cNvSpPr/>
            <p:nvPr/>
          </p:nvSpPr>
          <p:spPr>
            <a:xfrm>
              <a:off x="1669606" y="2842769"/>
              <a:ext cx="11004" cy="67514"/>
            </a:xfrm>
            <a:custGeom>
              <a:avLst/>
              <a:gdLst/>
              <a:ahLst/>
              <a:cxnLst/>
              <a:rect l="l" t="t" r="r" b="b"/>
              <a:pathLst>
                <a:path w="192" h="1178" extrusionOk="0">
                  <a:moveTo>
                    <a:pt x="73" y="0"/>
                  </a:moveTo>
                  <a:lnTo>
                    <a:pt x="73" y="37"/>
                  </a:lnTo>
                  <a:cubicBezTo>
                    <a:pt x="73" y="119"/>
                    <a:pt x="119" y="192"/>
                    <a:pt x="119" y="265"/>
                  </a:cubicBezTo>
                  <a:lnTo>
                    <a:pt x="119" y="493"/>
                  </a:lnTo>
                  <a:cubicBezTo>
                    <a:pt x="119" y="612"/>
                    <a:pt x="119" y="721"/>
                    <a:pt x="73" y="803"/>
                  </a:cubicBezTo>
                  <a:cubicBezTo>
                    <a:pt x="73" y="913"/>
                    <a:pt x="37" y="949"/>
                    <a:pt x="37" y="1031"/>
                  </a:cubicBezTo>
                  <a:lnTo>
                    <a:pt x="37" y="1104"/>
                  </a:lnTo>
                  <a:cubicBezTo>
                    <a:pt x="0" y="1141"/>
                    <a:pt x="37" y="1141"/>
                    <a:pt x="37" y="1177"/>
                  </a:cubicBezTo>
                  <a:lnTo>
                    <a:pt x="73" y="1141"/>
                  </a:lnTo>
                  <a:cubicBezTo>
                    <a:pt x="155" y="913"/>
                    <a:pt x="155" y="721"/>
                    <a:pt x="192" y="575"/>
                  </a:cubicBezTo>
                  <a:lnTo>
                    <a:pt x="192" y="301"/>
                  </a:lnTo>
                  <a:cubicBezTo>
                    <a:pt x="192" y="265"/>
                    <a:pt x="155" y="228"/>
                    <a:pt x="155" y="192"/>
                  </a:cubicBezTo>
                  <a:lnTo>
                    <a:pt x="155" y="37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6" name="Google Shape;6736;p79"/>
            <p:cNvSpPr/>
            <p:nvPr/>
          </p:nvSpPr>
          <p:spPr>
            <a:xfrm>
              <a:off x="1591145" y="2840648"/>
              <a:ext cx="61264" cy="41380"/>
            </a:xfrm>
            <a:custGeom>
              <a:avLst/>
              <a:gdLst/>
              <a:ahLst/>
              <a:cxnLst/>
              <a:rect l="l" t="t" r="r" b="b"/>
              <a:pathLst>
                <a:path w="1069" h="722" extrusionOk="0">
                  <a:moveTo>
                    <a:pt x="1" y="1"/>
                  </a:moveTo>
                  <a:lnTo>
                    <a:pt x="1" y="37"/>
                  </a:lnTo>
                  <a:lnTo>
                    <a:pt x="37" y="74"/>
                  </a:lnTo>
                  <a:cubicBezTo>
                    <a:pt x="156" y="156"/>
                    <a:pt x="348" y="302"/>
                    <a:pt x="530" y="420"/>
                  </a:cubicBezTo>
                  <a:cubicBezTo>
                    <a:pt x="612" y="493"/>
                    <a:pt x="722" y="530"/>
                    <a:pt x="804" y="612"/>
                  </a:cubicBezTo>
                  <a:cubicBezTo>
                    <a:pt x="877" y="649"/>
                    <a:pt x="950" y="685"/>
                    <a:pt x="1032" y="721"/>
                  </a:cubicBezTo>
                  <a:lnTo>
                    <a:pt x="1068" y="721"/>
                  </a:lnTo>
                  <a:lnTo>
                    <a:pt x="1068" y="685"/>
                  </a:lnTo>
                  <a:lnTo>
                    <a:pt x="1068" y="649"/>
                  </a:lnTo>
                  <a:cubicBezTo>
                    <a:pt x="1032" y="649"/>
                    <a:pt x="1032" y="649"/>
                    <a:pt x="986" y="612"/>
                  </a:cubicBezTo>
                  <a:cubicBezTo>
                    <a:pt x="950" y="612"/>
                    <a:pt x="950" y="612"/>
                    <a:pt x="913" y="566"/>
                  </a:cubicBezTo>
                  <a:cubicBezTo>
                    <a:pt x="758" y="493"/>
                    <a:pt x="612" y="420"/>
                    <a:pt x="457" y="302"/>
                  </a:cubicBezTo>
                  <a:cubicBezTo>
                    <a:pt x="348" y="229"/>
                    <a:pt x="192" y="110"/>
                    <a:pt x="74" y="1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7" name="Google Shape;6737;p79"/>
            <p:cNvSpPr/>
            <p:nvPr/>
          </p:nvSpPr>
          <p:spPr>
            <a:xfrm>
              <a:off x="1571830" y="2949430"/>
              <a:ext cx="169981" cy="72214"/>
            </a:xfrm>
            <a:custGeom>
              <a:avLst/>
              <a:gdLst/>
              <a:ahLst/>
              <a:cxnLst/>
              <a:rect l="l" t="t" r="r" b="b"/>
              <a:pathLst>
                <a:path w="2966" h="1260" extrusionOk="0">
                  <a:moveTo>
                    <a:pt x="37" y="0"/>
                  </a:moveTo>
                  <a:lnTo>
                    <a:pt x="0" y="37"/>
                  </a:lnTo>
                  <a:lnTo>
                    <a:pt x="0" y="82"/>
                  </a:lnTo>
                  <a:cubicBezTo>
                    <a:pt x="228" y="228"/>
                    <a:pt x="456" y="347"/>
                    <a:pt x="685" y="456"/>
                  </a:cubicBezTo>
                  <a:cubicBezTo>
                    <a:pt x="794" y="539"/>
                    <a:pt x="913" y="575"/>
                    <a:pt x="1022" y="648"/>
                  </a:cubicBezTo>
                  <a:cubicBezTo>
                    <a:pt x="1177" y="685"/>
                    <a:pt x="1287" y="767"/>
                    <a:pt x="1405" y="803"/>
                  </a:cubicBezTo>
                  <a:cubicBezTo>
                    <a:pt x="1670" y="913"/>
                    <a:pt x="1898" y="995"/>
                    <a:pt x="2162" y="1068"/>
                  </a:cubicBezTo>
                  <a:cubicBezTo>
                    <a:pt x="2317" y="1104"/>
                    <a:pt x="2427" y="1141"/>
                    <a:pt x="2546" y="1177"/>
                  </a:cubicBezTo>
                  <a:cubicBezTo>
                    <a:pt x="2655" y="1223"/>
                    <a:pt x="2774" y="1223"/>
                    <a:pt x="2883" y="1259"/>
                  </a:cubicBezTo>
                  <a:cubicBezTo>
                    <a:pt x="2920" y="1259"/>
                    <a:pt x="2965" y="1223"/>
                    <a:pt x="2965" y="1177"/>
                  </a:cubicBezTo>
                  <a:cubicBezTo>
                    <a:pt x="2965" y="1141"/>
                    <a:pt x="2965" y="1104"/>
                    <a:pt x="2920" y="1104"/>
                  </a:cubicBezTo>
                  <a:cubicBezTo>
                    <a:pt x="2883" y="1104"/>
                    <a:pt x="2847" y="1104"/>
                    <a:pt x="2774" y="1068"/>
                  </a:cubicBezTo>
                  <a:lnTo>
                    <a:pt x="2655" y="1068"/>
                  </a:lnTo>
                  <a:cubicBezTo>
                    <a:pt x="2546" y="1031"/>
                    <a:pt x="2427" y="995"/>
                    <a:pt x="2317" y="995"/>
                  </a:cubicBezTo>
                  <a:cubicBezTo>
                    <a:pt x="2089" y="913"/>
                    <a:pt x="1898" y="876"/>
                    <a:pt x="1706" y="803"/>
                  </a:cubicBezTo>
                  <a:cubicBezTo>
                    <a:pt x="1478" y="721"/>
                    <a:pt x="1287" y="648"/>
                    <a:pt x="1095" y="575"/>
                  </a:cubicBezTo>
                  <a:cubicBezTo>
                    <a:pt x="949" y="493"/>
                    <a:pt x="757" y="420"/>
                    <a:pt x="566" y="347"/>
                  </a:cubicBezTo>
                  <a:cubicBezTo>
                    <a:pt x="374" y="228"/>
                    <a:pt x="228" y="119"/>
                    <a:pt x="37" y="37"/>
                  </a:cubicBezTo>
                  <a:lnTo>
                    <a:pt x="37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8" name="Google Shape;6738;p79"/>
            <p:cNvSpPr/>
            <p:nvPr/>
          </p:nvSpPr>
          <p:spPr>
            <a:xfrm>
              <a:off x="1619400" y="3084864"/>
              <a:ext cx="207118" cy="88892"/>
            </a:xfrm>
            <a:custGeom>
              <a:avLst/>
              <a:gdLst/>
              <a:ahLst/>
              <a:cxnLst/>
              <a:rect l="l" t="t" r="r" b="b"/>
              <a:pathLst>
                <a:path w="3614" h="1551" extrusionOk="0">
                  <a:moveTo>
                    <a:pt x="37" y="0"/>
                  </a:moveTo>
                  <a:lnTo>
                    <a:pt x="0" y="37"/>
                  </a:lnTo>
                  <a:cubicBezTo>
                    <a:pt x="0" y="37"/>
                    <a:pt x="0" y="73"/>
                    <a:pt x="37" y="73"/>
                  </a:cubicBezTo>
                  <a:cubicBezTo>
                    <a:pt x="265" y="265"/>
                    <a:pt x="575" y="456"/>
                    <a:pt x="876" y="566"/>
                  </a:cubicBezTo>
                  <a:cubicBezTo>
                    <a:pt x="1141" y="721"/>
                    <a:pt x="1405" y="830"/>
                    <a:pt x="1752" y="949"/>
                  </a:cubicBezTo>
                  <a:cubicBezTo>
                    <a:pt x="2053" y="1095"/>
                    <a:pt x="2400" y="1177"/>
                    <a:pt x="2628" y="1286"/>
                  </a:cubicBezTo>
                  <a:lnTo>
                    <a:pt x="2774" y="1323"/>
                  </a:lnTo>
                  <a:lnTo>
                    <a:pt x="3084" y="1405"/>
                  </a:lnTo>
                  <a:cubicBezTo>
                    <a:pt x="3193" y="1441"/>
                    <a:pt x="3312" y="1478"/>
                    <a:pt x="3421" y="1514"/>
                  </a:cubicBezTo>
                  <a:lnTo>
                    <a:pt x="3577" y="1551"/>
                  </a:lnTo>
                  <a:lnTo>
                    <a:pt x="3613" y="1551"/>
                  </a:lnTo>
                  <a:cubicBezTo>
                    <a:pt x="3613" y="1514"/>
                    <a:pt x="3613" y="1478"/>
                    <a:pt x="3577" y="1478"/>
                  </a:cubicBezTo>
                  <a:cubicBezTo>
                    <a:pt x="3540" y="1478"/>
                    <a:pt x="3540" y="1441"/>
                    <a:pt x="3504" y="1441"/>
                  </a:cubicBezTo>
                  <a:cubicBezTo>
                    <a:pt x="3312" y="1405"/>
                    <a:pt x="3120" y="1323"/>
                    <a:pt x="2929" y="1286"/>
                  </a:cubicBezTo>
                  <a:lnTo>
                    <a:pt x="2892" y="1250"/>
                  </a:lnTo>
                  <a:cubicBezTo>
                    <a:pt x="2664" y="1177"/>
                    <a:pt x="2436" y="1095"/>
                    <a:pt x="2172" y="1022"/>
                  </a:cubicBezTo>
                  <a:cubicBezTo>
                    <a:pt x="1907" y="949"/>
                    <a:pt x="1716" y="867"/>
                    <a:pt x="1487" y="794"/>
                  </a:cubicBezTo>
                  <a:cubicBezTo>
                    <a:pt x="1259" y="721"/>
                    <a:pt x="1068" y="602"/>
                    <a:pt x="876" y="529"/>
                  </a:cubicBezTo>
                  <a:cubicBezTo>
                    <a:pt x="721" y="456"/>
                    <a:pt x="575" y="374"/>
                    <a:pt x="457" y="265"/>
                  </a:cubicBezTo>
                  <a:cubicBezTo>
                    <a:pt x="311" y="183"/>
                    <a:pt x="192" y="110"/>
                    <a:pt x="83" y="37"/>
                  </a:cubicBezTo>
                  <a:lnTo>
                    <a:pt x="37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9" name="Google Shape;6739;p79"/>
            <p:cNvSpPr/>
            <p:nvPr/>
          </p:nvSpPr>
          <p:spPr>
            <a:xfrm>
              <a:off x="1673790" y="3230728"/>
              <a:ext cx="213881" cy="84765"/>
            </a:xfrm>
            <a:custGeom>
              <a:avLst/>
              <a:gdLst/>
              <a:ahLst/>
              <a:cxnLst/>
              <a:rect l="l" t="t" r="r" b="b"/>
              <a:pathLst>
                <a:path w="3732" h="1479" extrusionOk="0">
                  <a:moveTo>
                    <a:pt x="0" y="0"/>
                  </a:moveTo>
                  <a:lnTo>
                    <a:pt x="0" y="37"/>
                  </a:lnTo>
                  <a:cubicBezTo>
                    <a:pt x="310" y="228"/>
                    <a:pt x="575" y="374"/>
                    <a:pt x="876" y="529"/>
                  </a:cubicBezTo>
                  <a:cubicBezTo>
                    <a:pt x="1186" y="648"/>
                    <a:pt x="1487" y="757"/>
                    <a:pt x="1788" y="913"/>
                  </a:cubicBezTo>
                  <a:cubicBezTo>
                    <a:pt x="2053" y="986"/>
                    <a:pt x="2363" y="1104"/>
                    <a:pt x="2701" y="1214"/>
                  </a:cubicBezTo>
                  <a:cubicBezTo>
                    <a:pt x="2856" y="1250"/>
                    <a:pt x="3011" y="1287"/>
                    <a:pt x="3193" y="1369"/>
                  </a:cubicBezTo>
                  <a:cubicBezTo>
                    <a:pt x="3275" y="1369"/>
                    <a:pt x="3348" y="1405"/>
                    <a:pt x="3421" y="1405"/>
                  </a:cubicBezTo>
                  <a:cubicBezTo>
                    <a:pt x="3503" y="1442"/>
                    <a:pt x="3540" y="1442"/>
                    <a:pt x="3613" y="1442"/>
                  </a:cubicBezTo>
                  <a:lnTo>
                    <a:pt x="3649" y="1478"/>
                  </a:lnTo>
                  <a:cubicBezTo>
                    <a:pt x="3695" y="1478"/>
                    <a:pt x="3695" y="1478"/>
                    <a:pt x="3695" y="1442"/>
                  </a:cubicBezTo>
                  <a:cubicBezTo>
                    <a:pt x="3731" y="1442"/>
                    <a:pt x="3731" y="1442"/>
                    <a:pt x="3731" y="1405"/>
                  </a:cubicBezTo>
                  <a:cubicBezTo>
                    <a:pt x="3731" y="1369"/>
                    <a:pt x="3731" y="1369"/>
                    <a:pt x="3695" y="1332"/>
                  </a:cubicBezTo>
                  <a:cubicBezTo>
                    <a:pt x="3649" y="1332"/>
                    <a:pt x="3613" y="1332"/>
                    <a:pt x="3576" y="1287"/>
                  </a:cubicBezTo>
                  <a:lnTo>
                    <a:pt x="3467" y="1287"/>
                  </a:lnTo>
                  <a:lnTo>
                    <a:pt x="3312" y="1250"/>
                  </a:lnTo>
                  <a:lnTo>
                    <a:pt x="3275" y="1214"/>
                  </a:lnTo>
                  <a:lnTo>
                    <a:pt x="3193" y="1214"/>
                  </a:lnTo>
                  <a:cubicBezTo>
                    <a:pt x="3084" y="1177"/>
                    <a:pt x="2965" y="1141"/>
                    <a:pt x="2892" y="1141"/>
                  </a:cubicBezTo>
                  <a:cubicBezTo>
                    <a:pt x="2628" y="1059"/>
                    <a:pt x="2363" y="986"/>
                    <a:pt x="2098" y="913"/>
                  </a:cubicBezTo>
                  <a:cubicBezTo>
                    <a:pt x="1825" y="794"/>
                    <a:pt x="1560" y="721"/>
                    <a:pt x="1369" y="648"/>
                  </a:cubicBezTo>
                  <a:cubicBezTo>
                    <a:pt x="1104" y="529"/>
                    <a:pt x="840" y="420"/>
                    <a:pt x="611" y="301"/>
                  </a:cubicBezTo>
                  <a:cubicBezTo>
                    <a:pt x="420" y="192"/>
                    <a:pt x="228" y="110"/>
                    <a:pt x="46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0" name="Google Shape;6740;p79"/>
            <p:cNvSpPr/>
            <p:nvPr/>
          </p:nvSpPr>
          <p:spPr>
            <a:xfrm>
              <a:off x="1772082" y="3350457"/>
              <a:ext cx="139664" cy="43443"/>
            </a:xfrm>
            <a:custGeom>
              <a:avLst/>
              <a:gdLst/>
              <a:ahLst/>
              <a:cxnLst/>
              <a:rect l="l" t="t" r="r" b="b"/>
              <a:pathLst>
                <a:path w="2437" h="758" extrusionOk="0">
                  <a:moveTo>
                    <a:pt x="0" y="0"/>
                  </a:moveTo>
                  <a:lnTo>
                    <a:pt x="0" y="37"/>
                  </a:lnTo>
                  <a:lnTo>
                    <a:pt x="37" y="73"/>
                  </a:lnTo>
                  <a:cubicBezTo>
                    <a:pt x="338" y="265"/>
                    <a:pt x="721" y="420"/>
                    <a:pt x="1141" y="529"/>
                  </a:cubicBezTo>
                  <a:cubicBezTo>
                    <a:pt x="1369" y="612"/>
                    <a:pt x="1560" y="648"/>
                    <a:pt x="1752" y="685"/>
                  </a:cubicBezTo>
                  <a:cubicBezTo>
                    <a:pt x="1861" y="685"/>
                    <a:pt x="1980" y="721"/>
                    <a:pt x="2089" y="721"/>
                  </a:cubicBezTo>
                  <a:cubicBezTo>
                    <a:pt x="2126" y="721"/>
                    <a:pt x="2208" y="758"/>
                    <a:pt x="2281" y="758"/>
                  </a:cubicBezTo>
                  <a:lnTo>
                    <a:pt x="2354" y="758"/>
                  </a:lnTo>
                  <a:cubicBezTo>
                    <a:pt x="2390" y="758"/>
                    <a:pt x="2436" y="721"/>
                    <a:pt x="2436" y="721"/>
                  </a:cubicBezTo>
                  <a:lnTo>
                    <a:pt x="2390" y="685"/>
                  </a:lnTo>
                  <a:cubicBezTo>
                    <a:pt x="2390" y="648"/>
                    <a:pt x="2390" y="648"/>
                    <a:pt x="2354" y="648"/>
                  </a:cubicBezTo>
                  <a:lnTo>
                    <a:pt x="2244" y="648"/>
                  </a:lnTo>
                  <a:lnTo>
                    <a:pt x="2162" y="612"/>
                  </a:lnTo>
                  <a:lnTo>
                    <a:pt x="2053" y="612"/>
                  </a:lnTo>
                  <a:cubicBezTo>
                    <a:pt x="2016" y="612"/>
                    <a:pt x="1934" y="612"/>
                    <a:pt x="1898" y="566"/>
                  </a:cubicBezTo>
                  <a:cubicBezTo>
                    <a:pt x="1706" y="529"/>
                    <a:pt x="1560" y="529"/>
                    <a:pt x="1405" y="493"/>
                  </a:cubicBezTo>
                  <a:cubicBezTo>
                    <a:pt x="1177" y="457"/>
                    <a:pt x="986" y="384"/>
                    <a:pt x="794" y="338"/>
                  </a:cubicBezTo>
                  <a:cubicBezTo>
                    <a:pt x="566" y="265"/>
                    <a:pt x="420" y="192"/>
                    <a:pt x="228" y="110"/>
                  </a:cubicBezTo>
                  <a:cubicBezTo>
                    <a:pt x="192" y="73"/>
                    <a:pt x="110" y="37"/>
                    <a:pt x="73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1" name="Google Shape;6741;p79"/>
            <p:cNvSpPr/>
            <p:nvPr/>
          </p:nvSpPr>
          <p:spPr>
            <a:xfrm>
              <a:off x="1536812" y="2760122"/>
              <a:ext cx="494643" cy="675084"/>
            </a:xfrm>
            <a:custGeom>
              <a:avLst/>
              <a:gdLst/>
              <a:ahLst/>
              <a:cxnLst/>
              <a:rect l="l" t="t" r="r" b="b"/>
              <a:pathLst>
                <a:path w="8631" h="11779" extrusionOk="0">
                  <a:moveTo>
                    <a:pt x="1177" y="1"/>
                  </a:moveTo>
                  <a:cubicBezTo>
                    <a:pt x="1104" y="1"/>
                    <a:pt x="985" y="37"/>
                    <a:pt x="912" y="37"/>
                  </a:cubicBezTo>
                  <a:cubicBezTo>
                    <a:pt x="839" y="74"/>
                    <a:pt x="721" y="110"/>
                    <a:pt x="648" y="192"/>
                  </a:cubicBezTo>
                  <a:cubicBezTo>
                    <a:pt x="611" y="265"/>
                    <a:pt x="529" y="338"/>
                    <a:pt x="493" y="421"/>
                  </a:cubicBezTo>
                  <a:cubicBezTo>
                    <a:pt x="456" y="603"/>
                    <a:pt x="456" y="795"/>
                    <a:pt x="493" y="1023"/>
                  </a:cubicBezTo>
                  <a:cubicBezTo>
                    <a:pt x="566" y="1251"/>
                    <a:pt x="648" y="1479"/>
                    <a:pt x="757" y="1743"/>
                  </a:cubicBezTo>
                  <a:cubicBezTo>
                    <a:pt x="876" y="1971"/>
                    <a:pt x="985" y="2163"/>
                    <a:pt x="1140" y="2428"/>
                  </a:cubicBezTo>
                  <a:cubicBezTo>
                    <a:pt x="1247" y="2614"/>
                    <a:pt x="1397" y="2801"/>
                    <a:pt x="1514" y="2987"/>
                  </a:cubicBezTo>
                  <a:lnTo>
                    <a:pt x="1514" y="2987"/>
                  </a:lnTo>
                  <a:cubicBezTo>
                    <a:pt x="1306" y="2918"/>
                    <a:pt x="1127" y="2842"/>
                    <a:pt x="949" y="2774"/>
                  </a:cubicBezTo>
                  <a:cubicBezTo>
                    <a:pt x="839" y="2738"/>
                    <a:pt x="757" y="2738"/>
                    <a:pt x="648" y="2738"/>
                  </a:cubicBezTo>
                  <a:cubicBezTo>
                    <a:pt x="611" y="2701"/>
                    <a:pt x="529" y="2701"/>
                    <a:pt x="493" y="2701"/>
                  </a:cubicBezTo>
                  <a:cubicBezTo>
                    <a:pt x="456" y="2701"/>
                    <a:pt x="420" y="2701"/>
                    <a:pt x="383" y="2738"/>
                  </a:cubicBezTo>
                  <a:cubicBezTo>
                    <a:pt x="338" y="2738"/>
                    <a:pt x="228" y="2738"/>
                    <a:pt x="192" y="2811"/>
                  </a:cubicBezTo>
                  <a:cubicBezTo>
                    <a:pt x="155" y="2811"/>
                    <a:pt x="155" y="2811"/>
                    <a:pt x="110" y="2847"/>
                  </a:cubicBezTo>
                  <a:cubicBezTo>
                    <a:pt x="110" y="2847"/>
                    <a:pt x="110" y="2884"/>
                    <a:pt x="73" y="2884"/>
                  </a:cubicBezTo>
                  <a:cubicBezTo>
                    <a:pt x="73" y="2929"/>
                    <a:pt x="37" y="2966"/>
                    <a:pt x="37" y="3002"/>
                  </a:cubicBezTo>
                  <a:cubicBezTo>
                    <a:pt x="0" y="3075"/>
                    <a:pt x="0" y="3194"/>
                    <a:pt x="37" y="3303"/>
                  </a:cubicBezTo>
                  <a:cubicBezTo>
                    <a:pt x="37" y="3458"/>
                    <a:pt x="73" y="3613"/>
                    <a:pt x="155" y="3723"/>
                  </a:cubicBezTo>
                  <a:cubicBezTo>
                    <a:pt x="228" y="3878"/>
                    <a:pt x="301" y="3988"/>
                    <a:pt x="383" y="4143"/>
                  </a:cubicBezTo>
                  <a:lnTo>
                    <a:pt x="721" y="4480"/>
                  </a:lnTo>
                  <a:cubicBezTo>
                    <a:pt x="949" y="4708"/>
                    <a:pt x="1250" y="4900"/>
                    <a:pt x="1597" y="5091"/>
                  </a:cubicBezTo>
                  <a:lnTo>
                    <a:pt x="1441" y="5091"/>
                  </a:lnTo>
                  <a:cubicBezTo>
                    <a:pt x="1213" y="5091"/>
                    <a:pt x="1067" y="5164"/>
                    <a:pt x="985" y="5246"/>
                  </a:cubicBezTo>
                  <a:cubicBezTo>
                    <a:pt x="912" y="5283"/>
                    <a:pt x="876" y="5356"/>
                    <a:pt x="876" y="5474"/>
                  </a:cubicBezTo>
                  <a:cubicBezTo>
                    <a:pt x="839" y="5547"/>
                    <a:pt x="839" y="5620"/>
                    <a:pt x="876" y="5739"/>
                  </a:cubicBezTo>
                  <a:cubicBezTo>
                    <a:pt x="876" y="5894"/>
                    <a:pt x="949" y="6040"/>
                    <a:pt x="985" y="6159"/>
                  </a:cubicBezTo>
                  <a:cubicBezTo>
                    <a:pt x="1067" y="6268"/>
                    <a:pt x="1140" y="6387"/>
                    <a:pt x="1250" y="6496"/>
                  </a:cubicBezTo>
                  <a:cubicBezTo>
                    <a:pt x="1441" y="6688"/>
                    <a:pt x="1670" y="6879"/>
                    <a:pt x="1980" y="7071"/>
                  </a:cubicBezTo>
                  <a:cubicBezTo>
                    <a:pt x="2244" y="7217"/>
                    <a:pt x="2509" y="7372"/>
                    <a:pt x="2810" y="7491"/>
                  </a:cubicBezTo>
                  <a:lnTo>
                    <a:pt x="2846" y="7527"/>
                  </a:lnTo>
                  <a:cubicBezTo>
                    <a:pt x="2810" y="7491"/>
                    <a:pt x="2773" y="7491"/>
                    <a:pt x="2773" y="7491"/>
                  </a:cubicBezTo>
                  <a:cubicBezTo>
                    <a:pt x="2618" y="7491"/>
                    <a:pt x="2509" y="7527"/>
                    <a:pt x="2390" y="7527"/>
                  </a:cubicBezTo>
                  <a:cubicBezTo>
                    <a:pt x="2281" y="7564"/>
                    <a:pt x="2208" y="7600"/>
                    <a:pt x="2126" y="7637"/>
                  </a:cubicBezTo>
                  <a:cubicBezTo>
                    <a:pt x="2016" y="7673"/>
                    <a:pt x="1980" y="7719"/>
                    <a:pt x="1898" y="7792"/>
                  </a:cubicBezTo>
                  <a:cubicBezTo>
                    <a:pt x="1898" y="7828"/>
                    <a:pt x="1861" y="7865"/>
                    <a:pt x="1861" y="7901"/>
                  </a:cubicBezTo>
                  <a:cubicBezTo>
                    <a:pt x="1825" y="7947"/>
                    <a:pt x="1825" y="8020"/>
                    <a:pt x="1825" y="8056"/>
                  </a:cubicBezTo>
                  <a:lnTo>
                    <a:pt x="1825" y="8248"/>
                  </a:lnTo>
                  <a:cubicBezTo>
                    <a:pt x="1861" y="8284"/>
                    <a:pt x="1861" y="8357"/>
                    <a:pt x="1898" y="8403"/>
                  </a:cubicBezTo>
                  <a:cubicBezTo>
                    <a:pt x="1934" y="8549"/>
                    <a:pt x="2016" y="8667"/>
                    <a:pt x="2089" y="8777"/>
                  </a:cubicBezTo>
                  <a:cubicBezTo>
                    <a:pt x="2208" y="8895"/>
                    <a:pt x="2317" y="9005"/>
                    <a:pt x="2436" y="9087"/>
                  </a:cubicBezTo>
                  <a:cubicBezTo>
                    <a:pt x="2545" y="9197"/>
                    <a:pt x="2664" y="9270"/>
                    <a:pt x="2810" y="9388"/>
                  </a:cubicBezTo>
                  <a:cubicBezTo>
                    <a:pt x="2965" y="9461"/>
                    <a:pt x="3074" y="9543"/>
                    <a:pt x="3230" y="9616"/>
                  </a:cubicBezTo>
                  <a:cubicBezTo>
                    <a:pt x="3494" y="9726"/>
                    <a:pt x="3722" y="9808"/>
                    <a:pt x="3987" y="9917"/>
                  </a:cubicBezTo>
                  <a:lnTo>
                    <a:pt x="3877" y="9917"/>
                  </a:lnTo>
                  <a:cubicBezTo>
                    <a:pt x="3804" y="9917"/>
                    <a:pt x="3759" y="9954"/>
                    <a:pt x="3686" y="9999"/>
                  </a:cubicBezTo>
                  <a:cubicBezTo>
                    <a:pt x="3649" y="9999"/>
                    <a:pt x="3613" y="10072"/>
                    <a:pt x="3576" y="10109"/>
                  </a:cubicBezTo>
                  <a:cubicBezTo>
                    <a:pt x="3576" y="10182"/>
                    <a:pt x="3531" y="10227"/>
                    <a:pt x="3576" y="10300"/>
                  </a:cubicBezTo>
                  <a:cubicBezTo>
                    <a:pt x="3576" y="10373"/>
                    <a:pt x="3613" y="10455"/>
                    <a:pt x="3722" y="10528"/>
                  </a:cubicBezTo>
                  <a:cubicBezTo>
                    <a:pt x="3804" y="10601"/>
                    <a:pt x="3877" y="10638"/>
                    <a:pt x="4032" y="10720"/>
                  </a:cubicBezTo>
                  <a:cubicBezTo>
                    <a:pt x="4142" y="10757"/>
                    <a:pt x="4260" y="10829"/>
                    <a:pt x="4406" y="10866"/>
                  </a:cubicBezTo>
                  <a:cubicBezTo>
                    <a:pt x="4525" y="10912"/>
                    <a:pt x="4671" y="10948"/>
                    <a:pt x="4789" y="10985"/>
                  </a:cubicBezTo>
                  <a:lnTo>
                    <a:pt x="4862" y="11021"/>
                  </a:lnTo>
                  <a:lnTo>
                    <a:pt x="4899" y="11021"/>
                  </a:lnTo>
                  <a:cubicBezTo>
                    <a:pt x="4945" y="11058"/>
                    <a:pt x="5018" y="11058"/>
                    <a:pt x="5054" y="11094"/>
                  </a:cubicBezTo>
                  <a:lnTo>
                    <a:pt x="5127" y="11094"/>
                  </a:lnTo>
                  <a:cubicBezTo>
                    <a:pt x="5209" y="11140"/>
                    <a:pt x="5282" y="11176"/>
                    <a:pt x="5355" y="11176"/>
                  </a:cubicBezTo>
                  <a:cubicBezTo>
                    <a:pt x="5474" y="11213"/>
                    <a:pt x="5583" y="11249"/>
                    <a:pt x="5702" y="11286"/>
                  </a:cubicBezTo>
                  <a:cubicBezTo>
                    <a:pt x="5930" y="11368"/>
                    <a:pt x="6158" y="11404"/>
                    <a:pt x="6386" y="11441"/>
                  </a:cubicBezTo>
                  <a:lnTo>
                    <a:pt x="6459" y="11477"/>
                  </a:lnTo>
                  <a:cubicBezTo>
                    <a:pt x="6459" y="11368"/>
                    <a:pt x="6422" y="11286"/>
                    <a:pt x="6422" y="11213"/>
                  </a:cubicBezTo>
                  <a:cubicBezTo>
                    <a:pt x="6422" y="11176"/>
                    <a:pt x="6386" y="11094"/>
                    <a:pt x="6386" y="11058"/>
                  </a:cubicBezTo>
                  <a:cubicBezTo>
                    <a:pt x="6313" y="11058"/>
                    <a:pt x="6231" y="11021"/>
                    <a:pt x="6194" y="11021"/>
                  </a:cubicBezTo>
                  <a:cubicBezTo>
                    <a:pt x="6085" y="11021"/>
                    <a:pt x="5966" y="10985"/>
                    <a:pt x="5857" y="10985"/>
                  </a:cubicBezTo>
                  <a:cubicBezTo>
                    <a:pt x="5665" y="10948"/>
                    <a:pt x="5474" y="10912"/>
                    <a:pt x="5246" y="10829"/>
                  </a:cubicBezTo>
                  <a:cubicBezTo>
                    <a:pt x="4826" y="10720"/>
                    <a:pt x="4443" y="10565"/>
                    <a:pt x="4142" y="10373"/>
                  </a:cubicBezTo>
                  <a:lnTo>
                    <a:pt x="4105" y="10337"/>
                  </a:lnTo>
                  <a:lnTo>
                    <a:pt x="4105" y="10300"/>
                  </a:lnTo>
                  <a:lnTo>
                    <a:pt x="4178" y="10300"/>
                  </a:lnTo>
                  <a:cubicBezTo>
                    <a:pt x="4215" y="10337"/>
                    <a:pt x="4297" y="10373"/>
                    <a:pt x="4333" y="10410"/>
                  </a:cubicBezTo>
                  <a:cubicBezTo>
                    <a:pt x="4525" y="10492"/>
                    <a:pt x="4671" y="10565"/>
                    <a:pt x="4899" y="10638"/>
                  </a:cubicBezTo>
                  <a:cubicBezTo>
                    <a:pt x="5091" y="10684"/>
                    <a:pt x="5282" y="10757"/>
                    <a:pt x="5510" y="10793"/>
                  </a:cubicBezTo>
                  <a:cubicBezTo>
                    <a:pt x="5665" y="10829"/>
                    <a:pt x="5811" y="10829"/>
                    <a:pt x="6003" y="10866"/>
                  </a:cubicBezTo>
                  <a:cubicBezTo>
                    <a:pt x="6039" y="10912"/>
                    <a:pt x="6121" y="10912"/>
                    <a:pt x="6158" y="10912"/>
                  </a:cubicBezTo>
                  <a:lnTo>
                    <a:pt x="6267" y="10912"/>
                  </a:lnTo>
                  <a:lnTo>
                    <a:pt x="6349" y="10948"/>
                  </a:lnTo>
                  <a:cubicBezTo>
                    <a:pt x="6349" y="10793"/>
                    <a:pt x="6313" y="10684"/>
                    <a:pt x="6267" y="10528"/>
                  </a:cubicBezTo>
                  <a:cubicBezTo>
                    <a:pt x="6194" y="10264"/>
                    <a:pt x="6121" y="9954"/>
                    <a:pt x="6003" y="9653"/>
                  </a:cubicBezTo>
                  <a:cubicBezTo>
                    <a:pt x="5930" y="9653"/>
                    <a:pt x="5893" y="9653"/>
                    <a:pt x="5811" y="9616"/>
                  </a:cubicBezTo>
                  <a:cubicBezTo>
                    <a:pt x="5738" y="9616"/>
                    <a:pt x="5665" y="9580"/>
                    <a:pt x="5583" y="9580"/>
                  </a:cubicBezTo>
                  <a:cubicBezTo>
                    <a:pt x="5401" y="9498"/>
                    <a:pt x="5246" y="9461"/>
                    <a:pt x="5091" y="9425"/>
                  </a:cubicBezTo>
                  <a:cubicBezTo>
                    <a:pt x="4753" y="9315"/>
                    <a:pt x="4443" y="9197"/>
                    <a:pt x="4178" y="9124"/>
                  </a:cubicBezTo>
                  <a:cubicBezTo>
                    <a:pt x="3877" y="8968"/>
                    <a:pt x="3576" y="8859"/>
                    <a:pt x="3266" y="8740"/>
                  </a:cubicBezTo>
                  <a:cubicBezTo>
                    <a:pt x="2965" y="8585"/>
                    <a:pt x="2700" y="8439"/>
                    <a:pt x="2390" y="8248"/>
                  </a:cubicBezTo>
                  <a:lnTo>
                    <a:pt x="2390" y="8211"/>
                  </a:lnTo>
                  <a:lnTo>
                    <a:pt x="2436" y="8211"/>
                  </a:lnTo>
                  <a:cubicBezTo>
                    <a:pt x="2618" y="8321"/>
                    <a:pt x="2810" y="8403"/>
                    <a:pt x="3001" y="8512"/>
                  </a:cubicBezTo>
                  <a:cubicBezTo>
                    <a:pt x="3230" y="8631"/>
                    <a:pt x="3494" y="8740"/>
                    <a:pt x="3759" y="8859"/>
                  </a:cubicBezTo>
                  <a:cubicBezTo>
                    <a:pt x="3950" y="8932"/>
                    <a:pt x="4215" y="9005"/>
                    <a:pt x="4488" y="9124"/>
                  </a:cubicBezTo>
                  <a:cubicBezTo>
                    <a:pt x="4753" y="9197"/>
                    <a:pt x="5018" y="9270"/>
                    <a:pt x="5282" y="9352"/>
                  </a:cubicBezTo>
                  <a:cubicBezTo>
                    <a:pt x="5355" y="9352"/>
                    <a:pt x="5474" y="9388"/>
                    <a:pt x="5583" y="9425"/>
                  </a:cubicBezTo>
                  <a:lnTo>
                    <a:pt x="5665" y="9425"/>
                  </a:lnTo>
                  <a:lnTo>
                    <a:pt x="5702" y="9461"/>
                  </a:lnTo>
                  <a:lnTo>
                    <a:pt x="5893" y="9498"/>
                  </a:lnTo>
                  <a:lnTo>
                    <a:pt x="5966" y="9498"/>
                  </a:lnTo>
                  <a:cubicBezTo>
                    <a:pt x="5811" y="9124"/>
                    <a:pt x="5665" y="8704"/>
                    <a:pt x="5474" y="8284"/>
                  </a:cubicBezTo>
                  <a:cubicBezTo>
                    <a:pt x="5355" y="7947"/>
                    <a:pt x="5173" y="7600"/>
                    <a:pt x="5018" y="7217"/>
                  </a:cubicBezTo>
                  <a:lnTo>
                    <a:pt x="4862" y="7180"/>
                  </a:lnTo>
                  <a:cubicBezTo>
                    <a:pt x="4753" y="7144"/>
                    <a:pt x="4634" y="7107"/>
                    <a:pt x="4525" y="7071"/>
                  </a:cubicBezTo>
                  <a:lnTo>
                    <a:pt x="4215" y="6989"/>
                  </a:lnTo>
                  <a:lnTo>
                    <a:pt x="4069" y="6952"/>
                  </a:lnTo>
                  <a:cubicBezTo>
                    <a:pt x="3841" y="6843"/>
                    <a:pt x="3494" y="6761"/>
                    <a:pt x="3193" y="6615"/>
                  </a:cubicBezTo>
                  <a:cubicBezTo>
                    <a:pt x="2846" y="6496"/>
                    <a:pt x="2582" y="6387"/>
                    <a:pt x="2317" y="6232"/>
                  </a:cubicBezTo>
                  <a:cubicBezTo>
                    <a:pt x="2016" y="6122"/>
                    <a:pt x="1706" y="5931"/>
                    <a:pt x="1478" y="5739"/>
                  </a:cubicBezTo>
                  <a:cubicBezTo>
                    <a:pt x="1441" y="5739"/>
                    <a:pt x="1441" y="5703"/>
                    <a:pt x="1441" y="5703"/>
                  </a:cubicBezTo>
                  <a:lnTo>
                    <a:pt x="1478" y="5666"/>
                  </a:lnTo>
                  <a:lnTo>
                    <a:pt x="1524" y="5703"/>
                  </a:lnTo>
                  <a:cubicBezTo>
                    <a:pt x="1633" y="5776"/>
                    <a:pt x="1752" y="5849"/>
                    <a:pt x="1898" y="5931"/>
                  </a:cubicBezTo>
                  <a:cubicBezTo>
                    <a:pt x="2016" y="6004"/>
                    <a:pt x="2162" y="6122"/>
                    <a:pt x="2317" y="6195"/>
                  </a:cubicBezTo>
                  <a:cubicBezTo>
                    <a:pt x="2509" y="6268"/>
                    <a:pt x="2700" y="6387"/>
                    <a:pt x="2928" y="6460"/>
                  </a:cubicBezTo>
                  <a:cubicBezTo>
                    <a:pt x="3157" y="6533"/>
                    <a:pt x="3348" y="6615"/>
                    <a:pt x="3613" y="6688"/>
                  </a:cubicBezTo>
                  <a:cubicBezTo>
                    <a:pt x="3877" y="6761"/>
                    <a:pt x="4105" y="6843"/>
                    <a:pt x="4333" y="6916"/>
                  </a:cubicBezTo>
                  <a:lnTo>
                    <a:pt x="4370" y="6952"/>
                  </a:lnTo>
                  <a:cubicBezTo>
                    <a:pt x="4561" y="6989"/>
                    <a:pt x="4753" y="7071"/>
                    <a:pt x="4945" y="7107"/>
                  </a:cubicBezTo>
                  <a:cubicBezTo>
                    <a:pt x="4789" y="6806"/>
                    <a:pt x="4598" y="6460"/>
                    <a:pt x="4406" y="6077"/>
                  </a:cubicBezTo>
                  <a:cubicBezTo>
                    <a:pt x="4370" y="6004"/>
                    <a:pt x="4297" y="5931"/>
                    <a:pt x="4260" y="5849"/>
                  </a:cubicBezTo>
                  <a:lnTo>
                    <a:pt x="4260" y="5812"/>
                  </a:lnTo>
                  <a:cubicBezTo>
                    <a:pt x="4032" y="5438"/>
                    <a:pt x="3804" y="5055"/>
                    <a:pt x="3494" y="4562"/>
                  </a:cubicBezTo>
                  <a:cubicBezTo>
                    <a:pt x="3385" y="4526"/>
                    <a:pt x="3266" y="4526"/>
                    <a:pt x="3157" y="4480"/>
                  </a:cubicBezTo>
                  <a:cubicBezTo>
                    <a:pt x="3038" y="4444"/>
                    <a:pt x="2928" y="4407"/>
                    <a:pt x="2773" y="4371"/>
                  </a:cubicBezTo>
                  <a:cubicBezTo>
                    <a:pt x="2509" y="4298"/>
                    <a:pt x="2281" y="4216"/>
                    <a:pt x="2016" y="4106"/>
                  </a:cubicBezTo>
                  <a:cubicBezTo>
                    <a:pt x="1898" y="4070"/>
                    <a:pt x="1788" y="3988"/>
                    <a:pt x="1633" y="3951"/>
                  </a:cubicBezTo>
                  <a:cubicBezTo>
                    <a:pt x="1524" y="3878"/>
                    <a:pt x="1405" y="3842"/>
                    <a:pt x="1296" y="3759"/>
                  </a:cubicBezTo>
                  <a:cubicBezTo>
                    <a:pt x="1067" y="3650"/>
                    <a:pt x="839" y="3531"/>
                    <a:pt x="611" y="3385"/>
                  </a:cubicBezTo>
                  <a:lnTo>
                    <a:pt x="611" y="3340"/>
                  </a:lnTo>
                  <a:lnTo>
                    <a:pt x="648" y="3303"/>
                  </a:lnTo>
                  <a:lnTo>
                    <a:pt x="648" y="3340"/>
                  </a:lnTo>
                  <a:cubicBezTo>
                    <a:pt x="839" y="3422"/>
                    <a:pt x="985" y="3531"/>
                    <a:pt x="1177" y="3650"/>
                  </a:cubicBezTo>
                  <a:cubicBezTo>
                    <a:pt x="1368" y="3723"/>
                    <a:pt x="1560" y="3796"/>
                    <a:pt x="1706" y="3878"/>
                  </a:cubicBezTo>
                  <a:cubicBezTo>
                    <a:pt x="1898" y="3951"/>
                    <a:pt x="2089" y="4024"/>
                    <a:pt x="2317" y="4106"/>
                  </a:cubicBezTo>
                  <a:cubicBezTo>
                    <a:pt x="2509" y="4179"/>
                    <a:pt x="2700" y="4216"/>
                    <a:pt x="2928" y="4298"/>
                  </a:cubicBezTo>
                  <a:cubicBezTo>
                    <a:pt x="3038" y="4298"/>
                    <a:pt x="3157" y="4334"/>
                    <a:pt x="3266" y="4371"/>
                  </a:cubicBezTo>
                  <a:lnTo>
                    <a:pt x="3385" y="4371"/>
                  </a:lnTo>
                  <a:cubicBezTo>
                    <a:pt x="3266" y="4179"/>
                    <a:pt x="3120" y="3951"/>
                    <a:pt x="3001" y="3723"/>
                  </a:cubicBezTo>
                  <a:cubicBezTo>
                    <a:pt x="2892" y="3531"/>
                    <a:pt x="2773" y="3385"/>
                    <a:pt x="2664" y="3194"/>
                  </a:cubicBezTo>
                  <a:cubicBezTo>
                    <a:pt x="2582" y="3039"/>
                    <a:pt x="2472" y="2847"/>
                    <a:pt x="2354" y="2701"/>
                  </a:cubicBezTo>
                  <a:lnTo>
                    <a:pt x="2208" y="2473"/>
                  </a:lnTo>
                  <a:lnTo>
                    <a:pt x="2016" y="2126"/>
                  </a:lnTo>
                  <a:lnTo>
                    <a:pt x="1980" y="2126"/>
                  </a:lnTo>
                  <a:cubicBezTo>
                    <a:pt x="1898" y="2090"/>
                    <a:pt x="1825" y="2054"/>
                    <a:pt x="1752" y="2017"/>
                  </a:cubicBezTo>
                  <a:cubicBezTo>
                    <a:pt x="1670" y="1935"/>
                    <a:pt x="1560" y="1898"/>
                    <a:pt x="1478" y="1825"/>
                  </a:cubicBezTo>
                  <a:cubicBezTo>
                    <a:pt x="1296" y="1707"/>
                    <a:pt x="1104" y="1561"/>
                    <a:pt x="985" y="1479"/>
                  </a:cubicBezTo>
                  <a:lnTo>
                    <a:pt x="949" y="1442"/>
                  </a:lnTo>
                  <a:lnTo>
                    <a:pt x="949" y="1406"/>
                  </a:lnTo>
                  <a:lnTo>
                    <a:pt x="1022" y="1406"/>
                  </a:lnTo>
                  <a:cubicBezTo>
                    <a:pt x="1140" y="1515"/>
                    <a:pt x="1296" y="1634"/>
                    <a:pt x="1405" y="1707"/>
                  </a:cubicBezTo>
                  <a:cubicBezTo>
                    <a:pt x="1560" y="1825"/>
                    <a:pt x="1706" y="1898"/>
                    <a:pt x="1861" y="1971"/>
                  </a:cubicBezTo>
                  <a:cubicBezTo>
                    <a:pt x="1898" y="2017"/>
                    <a:pt x="1898" y="2017"/>
                    <a:pt x="1934" y="2017"/>
                  </a:cubicBezTo>
                  <a:cubicBezTo>
                    <a:pt x="1898" y="1935"/>
                    <a:pt x="1861" y="1862"/>
                    <a:pt x="1788" y="1789"/>
                  </a:cubicBezTo>
                  <a:lnTo>
                    <a:pt x="1752" y="1670"/>
                  </a:lnTo>
                  <a:cubicBezTo>
                    <a:pt x="1597" y="1442"/>
                    <a:pt x="1478" y="1251"/>
                    <a:pt x="1368" y="1023"/>
                  </a:cubicBezTo>
                  <a:cubicBezTo>
                    <a:pt x="1332" y="1023"/>
                    <a:pt x="1332" y="986"/>
                    <a:pt x="1368" y="986"/>
                  </a:cubicBezTo>
                  <a:lnTo>
                    <a:pt x="1405" y="986"/>
                  </a:lnTo>
                  <a:cubicBezTo>
                    <a:pt x="1633" y="1369"/>
                    <a:pt x="1861" y="1707"/>
                    <a:pt x="2016" y="1971"/>
                  </a:cubicBezTo>
                  <a:cubicBezTo>
                    <a:pt x="2126" y="2163"/>
                    <a:pt x="2244" y="2355"/>
                    <a:pt x="2354" y="2510"/>
                  </a:cubicBezTo>
                  <a:cubicBezTo>
                    <a:pt x="2354" y="2428"/>
                    <a:pt x="2390" y="2355"/>
                    <a:pt x="2390" y="2245"/>
                  </a:cubicBezTo>
                  <a:cubicBezTo>
                    <a:pt x="2436" y="2163"/>
                    <a:pt x="2436" y="2054"/>
                    <a:pt x="2436" y="1935"/>
                  </a:cubicBezTo>
                  <a:lnTo>
                    <a:pt x="2436" y="1707"/>
                  </a:lnTo>
                  <a:cubicBezTo>
                    <a:pt x="2436" y="1634"/>
                    <a:pt x="2390" y="1561"/>
                    <a:pt x="2390" y="1479"/>
                  </a:cubicBezTo>
                  <a:lnTo>
                    <a:pt x="2390" y="1442"/>
                  </a:lnTo>
                  <a:lnTo>
                    <a:pt x="2436" y="1442"/>
                  </a:lnTo>
                  <a:lnTo>
                    <a:pt x="2472" y="1479"/>
                  </a:lnTo>
                  <a:lnTo>
                    <a:pt x="2472" y="1634"/>
                  </a:lnTo>
                  <a:cubicBezTo>
                    <a:pt x="2472" y="1670"/>
                    <a:pt x="2509" y="1707"/>
                    <a:pt x="2509" y="1743"/>
                  </a:cubicBezTo>
                  <a:lnTo>
                    <a:pt x="2509" y="2017"/>
                  </a:lnTo>
                  <a:cubicBezTo>
                    <a:pt x="2472" y="2163"/>
                    <a:pt x="2472" y="2355"/>
                    <a:pt x="2390" y="2583"/>
                  </a:cubicBezTo>
                  <a:lnTo>
                    <a:pt x="2582" y="2884"/>
                  </a:lnTo>
                  <a:lnTo>
                    <a:pt x="2664" y="3002"/>
                  </a:lnTo>
                  <a:cubicBezTo>
                    <a:pt x="2737" y="3157"/>
                    <a:pt x="2846" y="3303"/>
                    <a:pt x="2965" y="3458"/>
                  </a:cubicBezTo>
                  <a:lnTo>
                    <a:pt x="3001" y="3495"/>
                  </a:lnTo>
                  <a:lnTo>
                    <a:pt x="3157" y="3759"/>
                  </a:lnTo>
                  <a:lnTo>
                    <a:pt x="3193" y="3842"/>
                  </a:lnTo>
                  <a:cubicBezTo>
                    <a:pt x="3230" y="3915"/>
                    <a:pt x="3266" y="3951"/>
                    <a:pt x="3302" y="4024"/>
                  </a:cubicBezTo>
                  <a:cubicBezTo>
                    <a:pt x="3458" y="4252"/>
                    <a:pt x="3613" y="4480"/>
                    <a:pt x="3759" y="4708"/>
                  </a:cubicBezTo>
                  <a:lnTo>
                    <a:pt x="3804" y="4635"/>
                  </a:lnTo>
                  <a:lnTo>
                    <a:pt x="3804" y="4599"/>
                  </a:lnTo>
                  <a:lnTo>
                    <a:pt x="3841" y="4526"/>
                  </a:lnTo>
                  <a:cubicBezTo>
                    <a:pt x="3877" y="4480"/>
                    <a:pt x="3877" y="4444"/>
                    <a:pt x="3914" y="4407"/>
                  </a:cubicBezTo>
                  <a:cubicBezTo>
                    <a:pt x="3950" y="4298"/>
                    <a:pt x="3987" y="4143"/>
                    <a:pt x="4032" y="3988"/>
                  </a:cubicBezTo>
                  <a:cubicBezTo>
                    <a:pt x="4069" y="3915"/>
                    <a:pt x="4069" y="3796"/>
                    <a:pt x="4105" y="3723"/>
                  </a:cubicBezTo>
                  <a:cubicBezTo>
                    <a:pt x="4142" y="3613"/>
                    <a:pt x="4142" y="3531"/>
                    <a:pt x="4142" y="3422"/>
                  </a:cubicBezTo>
                  <a:cubicBezTo>
                    <a:pt x="4178" y="3230"/>
                    <a:pt x="4178" y="3002"/>
                    <a:pt x="4215" y="2811"/>
                  </a:cubicBezTo>
                  <a:cubicBezTo>
                    <a:pt x="4215" y="2473"/>
                    <a:pt x="4178" y="2126"/>
                    <a:pt x="4142" y="1789"/>
                  </a:cubicBezTo>
                  <a:lnTo>
                    <a:pt x="4142" y="1743"/>
                  </a:lnTo>
                  <a:lnTo>
                    <a:pt x="4215" y="1743"/>
                  </a:lnTo>
                  <a:cubicBezTo>
                    <a:pt x="4297" y="2318"/>
                    <a:pt x="4297" y="2811"/>
                    <a:pt x="4260" y="3340"/>
                  </a:cubicBezTo>
                  <a:cubicBezTo>
                    <a:pt x="4215" y="3568"/>
                    <a:pt x="4178" y="3842"/>
                    <a:pt x="4105" y="4106"/>
                  </a:cubicBezTo>
                  <a:cubicBezTo>
                    <a:pt x="4105" y="4216"/>
                    <a:pt x="4069" y="4371"/>
                    <a:pt x="3987" y="4480"/>
                  </a:cubicBezTo>
                  <a:cubicBezTo>
                    <a:pt x="3987" y="4526"/>
                    <a:pt x="3950" y="4599"/>
                    <a:pt x="3914" y="4635"/>
                  </a:cubicBezTo>
                  <a:cubicBezTo>
                    <a:pt x="3914" y="4708"/>
                    <a:pt x="3877" y="4754"/>
                    <a:pt x="3841" y="4790"/>
                  </a:cubicBezTo>
                  <a:cubicBezTo>
                    <a:pt x="3877" y="4900"/>
                    <a:pt x="3914" y="4982"/>
                    <a:pt x="3950" y="5055"/>
                  </a:cubicBezTo>
                  <a:cubicBezTo>
                    <a:pt x="4443" y="5812"/>
                    <a:pt x="4826" y="6533"/>
                    <a:pt x="5173" y="7180"/>
                  </a:cubicBezTo>
                  <a:cubicBezTo>
                    <a:pt x="5246" y="7336"/>
                    <a:pt x="5319" y="7527"/>
                    <a:pt x="5401" y="7673"/>
                  </a:cubicBezTo>
                  <a:cubicBezTo>
                    <a:pt x="5437" y="7637"/>
                    <a:pt x="5474" y="7564"/>
                    <a:pt x="5510" y="7527"/>
                  </a:cubicBezTo>
                  <a:cubicBezTo>
                    <a:pt x="5629" y="7299"/>
                    <a:pt x="5702" y="7107"/>
                    <a:pt x="5811" y="6916"/>
                  </a:cubicBezTo>
                  <a:cubicBezTo>
                    <a:pt x="5893" y="6761"/>
                    <a:pt x="5966" y="6533"/>
                    <a:pt x="6039" y="6305"/>
                  </a:cubicBezTo>
                  <a:cubicBezTo>
                    <a:pt x="6085" y="6040"/>
                    <a:pt x="6158" y="5812"/>
                    <a:pt x="6194" y="5547"/>
                  </a:cubicBezTo>
                  <a:cubicBezTo>
                    <a:pt x="6194" y="5319"/>
                    <a:pt x="6231" y="5091"/>
                    <a:pt x="6231" y="4827"/>
                  </a:cubicBezTo>
                  <a:lnTo>
                    <a:pt x="6231" y="4526"/>
                  </a:lnTo>
                  <a:cubicBezTo>
                    <a:pt x="6231" y="4526"/>
                    <a:pt x="6231" y="4480"/>
                    <a:pt x="6267" y="4480"/>
                  </a:cubicBezTo>
                  <a:cubicBezTo>
                    <a:pt x="6267" y="4480"/>
                    <a:pt x="6313" y="4480"/>
                    <a:pt x="6313" y="4526"/>
                  </a:cubicBezTo>
                  <a:cubicBezTo>
                    <a:pt x="6313" y="4790"/>
                    <a:pt x="6313" y="5091"/>
                    <a:pt x="6267" y="5356"/>
                  </a:cubicBezTo>
                  <a:cubicBezTo>
                    <a:pt x="6267" y="5666"/>
                    <a:pt x="6194" y="5931"/>
                    <a:pt x="6121" y="6232"/>
                  </a:cubicBezTo>
                  <a:cubicBezTo>
                    <a:pt x="6085" y="6496"/>
                    <a:pt x="5966" y="6761"/>
                    <a:pt x="5857" y="7034"/>
                  </a:cubicBezTo>
                  <a:cubicBezTo>
                    <a:pt x="5738" y="7336"/>
                    <a:pt x="5629" y="7564"/>
                    <a:pt x="5474" y="7792"/>
                  </a:cubicBezTo>
                  <a:cubicBezTo>
                    <a:pt x="5738" y="8357"/>
                    <a:pt x="5966" y="8895"/>
                    <a:pt x="6158" y="9425"/>
                  </a:cubicBezTo>
                  <a:cubicBezTo>
                    <a:pt x="6231" y="9689"/>
                    <a:pt x="6349" y="9954"/>
                    <a:pt x="6422" y="10264"/>
                  </a:cubicBezTo>
                  <a:lnTo>
                    <a:pt x="6495" y="10145"/>
                  </a:lnTo>
                  <a:lnTo>
                    <a:pt x="6541" y="10109"/>
                  </a:lnTo>
                  <a:cubicBezTo>
                    <a:pt x="6614" y="9999"/>
                    <a:pt x="6687" y="9917"/>
                    <a:pt x="6769" y="9808"/>
                  </a:cubicBezTo>
                  <a:cubicBezTo>
                    <a:pt x="6915" y="9616"/>
                    <a:pt x="7070" y="9425"/>
                    <a:pt x="7180" y="9233"/>
                  </a:cubicBezTo>
                  <a:cubicBezTo>
                    <a:pt x="7371" y="8859"/>
                    <a:pt x="7563" y="8476"/>
                    <a:pt x="7636" y="8129"/>
                  </a:cubicBezTo>
                  <a:cubicBezTo>
                    <a:pt x="7681" y="8056"/>
                    <a:pt x="7718" y="7947"/>
                    <a:pt x="7718" y="7865"/>
                  </a:cubicBezTo>
                  <a:cubicBezTo>
                    <a:pt x="7718" y="7828"/>
                    <a:pt x="7718" y="7828"/>
                    <a:pt x="7754" y="7828"/>
                  </a:cubicBezTo>
                  <a:lnTo>
                    <a:pt x="7791" y="7865"/>
                  </a:lnTo>
                  <a:cubicBezTo>
                    <a:pt x="7718" y="8093"/>
                    <a:pt x="7681" y="8321"/>
                    <a:pt x="7563" y="8549"/>
                  </a:cubicBezTo>
                  <a:cubicBezTo>
                    <a:pt x="7490" y="8777"/>
                    <a:pt x="7408" y="9005"/>
                    <a:pt x="7262" y="9233"/>
                  </a:cubicBezTo>
                  <a:cubicBezTo>
                    <a:pt x="7143" y="9461"/>
                    <a:pt x="7034" y="9653"/>
                    <a:pt x="6879" y="9844"/>
                  </a:cubicBezTo>
                  <a:cubicBezTo>
                    <a:pt x="6842" y="9954"/>
                    <a:pt x="6769" y="10036"/>
                    <a:pt x="6687" y="10145"/>
                  </a:cubicBezTo>
                  <a:cubicBezTo>
                    <a:pt x="6614" y="10264"/>
                    <a:pt x="6541" y="10337"/>
                    <a:pt x="6459" y="10410"/>
                  </a:cubicBezTo>
                  <a:lnTo>
                    <a:pt x="6459" y="10492"/>
                  </a:lnTo>
                  <a:lnTo>
                    <a:pt x="6495" y="10638"/>
                  </a:lnTo>
                  <a:cubicBezTo>
                    <a:pt x="6578" y="10829"/>
                    <a:pt x="6614" y="11058"/>
                    <a:pt x="6651" y="11249"/>
                  </a:cubicBezTo>
                  <a:cubicBezTo>
                    <a:pt x="6651" y="11322"/>
                    <a:pt x="6651" y="11404"/>
                    <a:pt x="6687" y="11514"/>
                  </a:cubicBezTo>
                  <a:lnTo>
                    <a:pt x="6806" y="11514"/>
                  </a:lnTo>
                  <a:lnTo>
                    <a:pt x="6687" y="11632"/>
                  </a:lnTo>
                  <a:lnTo>
                    <a:pt x="6687" y="11669"/>
                  </a:lnTo>
                  <a:lnTo>
                    <a:pt x="6687" y="11705"/>
                  </a:lnTo>
                  <a:lnTo>
                    <a:pt x="6687" y="11778"/>
                  </a:lnTo>
                  <a:cubicBezTo>
                    <a:pt x="6806" y="11669"/>
                    <a:pt x="6879" y="11596"/>
                    <a:pt x="6915" y="11514"/>
                  </a:cubicBezTo>
                  <a:lnTo>
                    <a:pt x="7070" y="11514"/>
                  </a:lnTo>
                  <a:lnTo>
                    <a:pt x="7107" y="11477"/>
                  </a:lnTo>
                  <a:lnTo>
                    <a:pt x="7143" y="11441"/>
                  </a:lnTo>
                  <a:cubicBezTo>
                    <a:pt x="7143" y="11404"/>
                    <a:pt x="7143" y="11368"/>
                    <a:pt x="7107" y="11322"/>
                  </a:cubicBezTo>
                  <a:cubicBezTo>
                    <a:pt x="7298" y="11094"/>
                    <a:pt x="7490" y="10912"/>
                    <a:pt x="7636" y="10720"/>
                  </a:cubicBezTo>
                  <a:cubicBezTo>
                    <a:pt x="7864" y="10373"/>
                    <a:pt x="8055" y="10109"/>
                    <a:pt x="8211" y="9844"/>
                  </a:cubicBezTo>
                  <a:cubicBezTo>
                    <a:pt x="8402" y="9498"/>
                    <a:pt x="8512" y="9197"/>
                    <a:pt x="8548" y="8859"/>
                  </a:cubicBezTo>
                  <a:cubicBezTo>
                    <a:pt x="8594" y="8667"/>
                    <a:pt x="8630" y="8512"/>
                    <a:pt x="8630" y="8321"/>
                  </a:cubicBezTo>
                  <a:cubicBezTo>
                    <a:pt x="8630" y="8129"/>
                    <a:pt x="8594" y="7947"/>
                    <a:pt x="8548" y="7792"/>
                  </a:cubicBezTo>
                  <a:cubicBezTo>
                    <a:pt x="8512" y="7527"/>
                    <a:pt x="8366" y="7299"/>
                    <a:pt x="8174" y="7180"/>
                  </a:cubicBezTo>
                  <a:cubicBezTo>
                    <a:pt x="8092" y="7107"/>
                    <a:pt x="8019" y="7071"/>
                    <a:pt x="7909" y="7071"/>
                  </a:cubicBezTo>
                  <a:cubicBezTo>
                    <a:pt x="7864" y="7071"/>
                    <a:pt x="7791" y="7034"/>
                    <a:pt x="7754" y="7034"/>
                  </a:cubicBezTo>
                  <a:cubicBezTo>
                    <a:pt x="7718" y="7034"/>
                    <a:pt x="7636" y="7071"/>
                    <a:pt x="7599" y="7071"/>
                  </a:cubicBezTo>
                  <a:cubicBezTo>
                    <a:pt x="7298" y="7107"/>
                    <a:pt x="7107" y="7299"/>
                    <a:pt x="6952" y="7408"/>
                  </a:cubicBezTo>
                  <a:cubicBezTo>
                    <a:pt x="6879" y="7445"/>
                    <a:pt x="6842" y="7527"/>
                    <a:pt x="6806" y="7564"/>
                  </a:cubicBezTo>
                  <a:cubicBezTo>
                    <a:pt x="6842" y="7445"/>
                    <a:pt x="6879" y="7299"/>
                    <a:pt x="6915" y="7144"/>
                  </a:cubicBezTo>
                  <a:cubicBezTo>
                    <a:pt x="6997" y="6879"/>
                    <a:pt x="7070" y="6496"/>
                    <a:pt x="7143" y="6159"/>
                  </a:cubicBezTo>
                  <a:cubicBezTo>
                    <a:pt x="7180" y="5776"/>
                    <a:pt x="7180" y="5438"/>
                    <a:pt x="7143" y="5091"/>
                  </a:cubicBezTo>
                  <a:cubicBezTo>
                    <a:pt x="7107" y="4900"/>
                    <a:pt x="7107" y="4754"/>
                    <a:pt x="7070" y="4599"/>
                  </a:cubicBezTo>
                  <a:cubicBezTo>
                    <a:pt x="6997" y="4407"/>
                    <a:pt x="6952" y="4252"/>
                    <a:pt x="6879" y="4106"/>
                  </a:cubicBezTo>
                  <a:cubicBezTo>
                    <a:pt x="6806" y="4024"/>
                    <a:pt x="6769" y="3951"/>
                    <a:pt x="6724" y="3878"/>
                  </a:cubicBezTo>
                  <a:cubicBezTo>
                    <a:pt x="6687" y="3796"/>
                    <a:pt x="6651" y="3759"/>
                    <a:pt x="6578" y="3686"/>
                  </a:cubicBezTo>
                  <a:cubicBezTo>
                    <a:pt x="6541" y="3650"/>
                    <a:pt x="6495" y="3613"/>
                    <a:pt x="6422" y="3568"/>
                  </a:cubicBezTo>
                  <a:cubicBezTo>
                    <a:pt x="6386" y="3568"/>
                    <a:pt x="6313" y="3531"/>
                    <a:pt x="6267" y="3531"/>
                  </a:cubicBezTo>
                  <a:cubicBezTo>
                    <a:pt x="6231" y="3531"/>
                    <a:pt x="6194" y="3495"/>
                    <a:pt x="6158" y="3495"/>
                  </a:cubicBezTo>
                  <a:cubicBezTo>
                    <a:pt x="6121" y="3531"/>
                    <a:pt x="6121" y="3531"/>
                    <a:pt x="6085" y="3531"/>
                  </a:cubicBezTo>
                  <a:cubicBezTo>
                    <a:pt x="6003" y="3531"/>
                    <a:pt x="5966" y="3568"/>
                    <a:pt x="5930" y="3568"/>
                  </a:cubicBezTo>
                  <a:cubicBezTo>
                    <a:pt x="5811" y="3650"/>
                    <a:pt x="5738" y="3723"/>
                    <a:pt x="5665" y="3796"/>
                  </a:cubicBezTo>
                  <a:cubicBezTo>
                    <a:pt x="5629" y="3878"/>
                    <a:pt x="5583" y="3915"/>
                    <a:pt x="5547" y="3988"/>
                  </a:cubicBezTo>
                  <a:cubicBezTo>
                    <a:pt x="5510" y="4024"/>
                    <a:pt x="5474" y="4106"/>
                    <a:pt x="5437" y="4143"/>
                  </a:cubicBezTo>
                  <a:cubicBezTo>
                    <a:pt x="5401" y="4216"/>
                    <a:pt x="5401" y="4298"/>
                    <a:pt x="5355" y="4371"/>
                  </a:cubicBezTo>
                  <a:cubicBezTo>
                    <a:pt x="5401" y="4070"/>
                    <a:pt x="5401" y="3650"/>
                    <a:pt x="5401" y="3267"/>
                  </a:cubicBezTo>
                  <a:cubicBezTo>
                    <a:pt x="5355" y="2929"/>
                    <a:pt x="5355" y="2656"/>
                    <a:pt x="5282" y="2428"/>
                  </a:cubicBezTo>
                  <a:cubicBezTo>
                    <a:pt x="5246" y="2163"/>
                    <a:pt x="5173" y="1898"/>
                    <a:pt x="5054" y="1707"/>
                  </a:cubicBezTo>
                  <a:cubicBezTo>
                    <a:pt x="5018" y="1597"/>
                    <a:pt x="4981" y="1479"/>
                    <a:pt x="4899" y="1406"/>
                  </a:cubicBezTo>
                  <a:cubicBezTo>
                    <a:pt x="4862" y="1369"/>
                    <a:pt x="4826" y="1287"/>
                    <a:pt x="4753" y="1251"/>
                  </a:cubicBezTo>
                  <a:cubicBezTo>
                    <a:pt x="4717" y="1214"/>
                    <a:pt x="4671" y="1178"/>
                    <a:pt x="4634" y="1141"/>
                  </a:cubicBezTo>
                  <a:cubicBezTo>
                    <a:pt x="4525" y="1059"/>
                    <a:pt x="4443" y="1023"/>
                    <a:pt x="4333" y="950"/>
                  </a:cubicBezTo>
                  <a:cubicBezTo>
                    <a:pt x="4260" y="950"/>
                    <a:pt x="4215" y="913"/>
                    <a:pt x="4142" y="913"/>
                  </a:cubicBezTo>
                  <a:lnTo>
                    <a:pt x="3987" y="913"/>
                  </a:lnTo>
                  <a:cubicBezTo>
                    <a:pt x="3950" y="913"/>
                    <a:pt x="3877" y="913"/>
                    <a:pt x="3841" y="950"/>
                  </a:cubicBezTo>
                  <a:cubicBezTo>
                    <a:pt x="3804" y="950"/>
                    <a:pt x="3759" y="986"/>
                    <a:pt x="3722" y="1023"/>
                  </a:cubicBezTo>
                  <a:cubicBezTo>
                    <a:pt x="3686" y="1023"/>
                    <a:pt x="3649" y="1059"/>
                    <a:pt x="3613" y="1141"/>
                  </a:cubicBezTo>
                  <a:cubicBezTo>
                    <a:pt x="3576" y="1178"/>
                    <a:pt x="3531" y="1214"/>
                    <a:pt x="3494" y="1251"/>
                  </a:cubicBezTo>
                  <a:cubicBezTo>
                    <a:pt x="3385" y="1479"/>
                    <a:pt x="3348" y="1707"/>
                    <a:pt x="3302" y="1935"/>
                  </a:cubicBezTo>
                  <a:lnTo>
                    <a:pt x="3302" y="2510"/>
                  </a:lnTo>
                  <a:cubicBezTo>
                    <a:pt x="3193" y="2282"/>
                    <a:pt x="3120" y="2054"/>
                    <a:pt x="3001" y="1825"/>
                  </a:cubicBezTo>
                  <a:cubicBezTo>
                    <a:pt x="2846" y="1561"/>
                    <a:pt x="2737" y="1333"/>
                    <a:pt x="2582" y="1105"/>
                  </a:cubicBezTo>
                  <a:cubicBezTo>
                    <a:pt x="2390" y="831"/>
                    <a:pt x="2244" y="649"/>
                    <a:pt x="2089" y="494"/>
                  </a:cubicBezTo>
                  <a:cubicBezTo>
                    <a:pt x="1898" y="302"/>
                    <a:pt x="1706" y="147"/>
                    <a:pt x="1524" y="74"/>
                  </a:cubicBezTo>
                  <a:cubicBezTo>
                    <a:pt x="1405" y="37"/>
                    <a:pt x="1296" y="1"/>
                    <a:pt x="1177" y="1"/>
                  </a:cubicBezTo>
                  <a:close/>
                </a:path>
              </a:pathLst>
            </a:custGeom>
            <a:solidFill>
              <a:srgbClr val="FEBF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2" name="Google Shape;6742;p79"/>
            <p:cNvSpPr/>
            <p:nvPr/>
          </p:nvSpPr>
          <p:spPr>
            <a:xfrm>
              <a:off x="1972333" y="2803566"/>
              <a:ext cx="412002" cy="603386"/>
            </a:xfrm>
            <a:custGeom>
              <a:avLst/>
              <a:gdLst/>
              <a:ahLst/>
              <a:cxnLst/>
              <a:rect l="l" t="t" r="r" b="b"/>
              <a:pathLst>
                <a:path w="7189" h="10528" extrusionOk="0">
                  <a:moveTo>
                    <a:pt x="6423" y="0"/>
                  </a:moveTo>
                  <a:lnTo>
                    <a:pt x="6386" y="37"/>
                  </a:lnTo>
                  <a:cubicBezTo>
                    <a:pt x="6195" y="383"/>
                    <a:pt x="5967" y="757"/>
                    <a:pt x="5784" y="1031"/>
                  </a:cubicBezTo>
                  <a:cubicBezTo>
                    <a:pt x="5665" y="1213"/>
                    <a:pt x="5556" y="1368"/>
                    <a:pt x="5437" y="1560"/>
                  </a:cubicBezTo>
                  <a:cubicBezTo>
                    <a:pt x="5437" y="1487"/>
                    <a:pt x="5401" y="1368"/>
                    <a:pt x="5401" y="1296"/>
                  </a:cubicBezTo>
                  <a:cubicBezTo>
                    <a:pt x="5401" y="1213"/>
                    <a:pt x="5364" y="1104"/>
                    <a:pt x="5364" y="985"/>
                  </a:cubicBezTo>
                  <a:lnTo>
                    <a:pt x="5364" y="757"/>
                  </a:lnTo>
                  <a:cubicBezTo>
                    <a:pt x="5401" y="684"/>
                    <a:pt x="5401" y="611"/>
                    <a:pt x="5401" y="529"/>
                  </a:cubicBezTo>
                  <a:lnTo>
                    <a:pt x="5401" y="493"/>
                  </a:lnTo>
                  <a:lnTo>
                    <a:pt x="5364" y="493"/>
                  </a:lnTo>
                  <a:lnTo>
                    <a:pt x="5364" y="529"/>
                  </a:lnTo>
                  <a:cubicBezTo>
                    <a:pt x="5328" y="575"/>
                    <a:pt x="5328" y="611"/>
                    <a:pt x="5328" y="648"/>
                  </a:cubicBezTo>
                  <a:lnTo>
                    <a:pt x="5328" y="803"/>
                  </a:lnTo>
                  <a:cubicBezTo>
                    <a:pt x="5282" y="876"/>
                    <a:pt x="5328" y="949"/>
                    <a:pt x="5328" y="1067"/>
                  </a:cubicBezTo>
                  <a:cubicBezTo>
                    <a:pt x="5328" y="1213"/>
                    <a:pt x="5364" y="1405"/>
                    <a:pt x="5401" y="1633"/>
                  </a:cubicBezTo>
                  <a:lnTo>
                    <a:pt x="5209" y="1943"/>
                  </a:lnTo>
                  <a:lnTo>
                    <a:pt x="5136" y="2053"/>
                  </a:lnTo>
                  <a:cubicBezTo>
                    <a:pt x="5054" y="2208"/>
                    <a:pt x="4945" y="2354"/>
                    <a:pt x="4872" y="2509"/>
                  </a:cubicBezTo>
                  <a:lnTo>
                    <a:pt x="4826" y="2545"/>
                  </a:lnTo>
                  <a:lnTo>
                    <a:pt x="4680" y="2773"/>
                  </a:lnTo>
                  <a:lnTo>
                    <a:pt x="4598" y="2892"/>
                  </a:lnTo>
                  <a:cubicBezTo>
                    <a:pt x="4562" y="2928"/>
                    <a:pt x="4525" y="3001"/>
                    <a:pt x="4489" y="3084"/>
                  </a:cubicBezTo>
                  <a:cubicBezTo>
                    <a:pt x="4334" y="3312"/>
                    <a:pt x="4188" y="3540"/>
                    <a:pt x="4033" y="3768"/>
                  </a:cubicBezTo>
                  <a:lnTo>
                    <a:pt x="3996" y="3686"/>
                  </a:lnTo>
                  <a:lnTo>
                    <a:pt x="3996" y="3649"/>
                  </a:lnTo>
                  <a:lnTo>
                    <a:pt x="3960" y="3576"/>
                  </a:lnTo>
                  <a:cubicBezTo>
                    <a:pt x="3960" y="3540"/>
                    <a:pt x="3914" y="3494"/>
                    <a:pt x="3914" y="3458"/>
                  </a:cubicBezTo>
                  <a:cubicBezTo>
                    <a:pt x="3841" y="3312"/>
                    <a:pt x="3804" y="3193"/>
                    <a:pt x="3768" y="3038"/>
                  </a:cubicBezTo>
                  <a:cubicBezTo>
                    <a:pt x="3731" y="2965"/>
                    <a:pt x="3731" y="2855"/>
                    <a:pt x="3686" y="2773"/>
                  </a:cubicBezTo>
                  <a:cubicBezTo>
                    <a:pt x="3686" y="2664"/>
                    <a:pt x="3649" y="2582"/>
                    <a:pt x="3649" y="2472"/>
                  </a:cubicBezTo>
                  <a:cubicBezTo>
                    <a:pt x="3613" y="2244"/>
                    <a:pt x="3613" y="2053"/>
                    <a:pt x="3613" y="1825"/>
                  </a:cubicBezTo>
                  <a:cubicBezTo>
                    <a:pt x="3613" y="1487"/>
                    <a:pt x="3613" y="1140"/>
                    <a:pt x="3686" y="803"/>
                  </a:cubicBezTo>
                  <a:lnTo>
                    <a:pt x="3649" y="803"/>
                  </a:lnTo>
                  <a:lnTo>
                    <a:pt x="3649" y="757"/>
                  </a:lnTo>
                  <a:cubicBezTo>
                    <a:pt x="3613" y="757"/>
                    <a:pt x="3613" y="803"/>
                    <a:pt x="3613" y="803"/>
                  </a:cubicBezTo>
                  <a:cubicBezTo>
                    <a:pt x="3503" y="1332"/>
                    <a:pt x="3503" y="1861"/>
                    <a:pt x="3540" y="2354"/>
                  </a:cubicBezTo>
                  <a:cubicBezTo>
                    <a:pt x="3576" y="2627"/>
                    <a:pt x="3613" y="2892"/>
                    <a:pt x="3686" y="3157"/>
                  </a:cubicBezTo>
                  <a:cubicBezTo>
                    <a:pt x="3731" y="3266"/>
                    <a:pt x="3768" y="3385"/>
                    <a:pt x="3804" y="3540"/>
                  </a:cubicBezTo>
                  <a:cubicBezTo>
                    <a:pt x="3841" y="3576"/>
                    <a:pt x="3841" y="3649"/>
                    <a:pt x="3877" y="3686"/>
                  </a:cubicBezTo>
                  <a:cubicBezTo>
                    <a:pt x="3914" y="3768"/>
                    <a:pt x="3960" y="3804"/>
                    <a:pt x="3996" y="3877"/>
                  </a:cubicBezTo>
                  <a:lnTo>
                    <a:pt x="3841" y="4105"/>
                  </a:lnTo>
                  <a:cubicBezTo>
                    <a:pt x="3385" y="4862"/>
                    <a:pt x="2965" y="5547"/>
                    <a:pt x="2628" y="6231"/>
                  </a:cubicBezTo>
                  <a:cubicBezTo>
                    <a:pt x="2546" y="6386"/>
                    <a:pt x="2473" y="6541"/>
                    <a:pt x="2400" y="6733"/>
                  </a:cubicBezTo>
                  <a:cubicBezTo>
                    <a:pt x="2363" y="6650"/>
                    <a:pt x="2317" y="6614"/>
                    <a:pt x="2317" y="6578"/>
                  </a:cubicBezTo>
                  <a:lnTo>
                    <a:pt x="2281" y="6578"/>
                  </a:lnTo>
                  <a:cubicBezTo>
                    <a:pt x="2171" y="6349"/>
                    <a:pt x="2089" y="6158"/>
                    <a:pt x="2016" y="5966"/>
                  </a:cubicBezTo>
                  <a:cubicBezTo>
                    <a:pt x="1907" y="5775"/>
                    <a:pt x="1861" y="5592"/>
                    <a:pt x="1788" y="5364"/>
                  </a:cubicBezTo>
                  <a:cubicBezTo>
                    <a:pt x="1715" y="5091"/>
                    <a:pt x="1679" y="4862"/>
                    <a:pt x="1633" y="4598"/>
                  </a:cubicBezTo>
                  <a:cubicBezTo>
                    <a:pt x="1597" y="4370"/>
                    <a:pt x="1560" y="4142"/>
                    <a:pt x="1560" y="3877"/>
                  </a:cubicBezTo>
                  <a:lnTo>
                    <a:pt x="1560" y="3576"/>
                  </a:lnTo>
                  <a:cubicBezTo>
                    <a:pt x="1560" y="3540"/>
                    <a:pt x="1560" y="3540"/>
                    <a:pt x="1524" y="3540"/>
                  </a:cubicBezTo>
                  <a:cubicBezTo>
                    <a:pt x="1524" y="3540"/>
                    <a:pt x="1487" y="3540"/>
                    <a:pt x="1487" y="3576"/>
                  </a:cubicBezTo>
                  <a:cubicBezTo>
                    <a:pt x="1487" y="3841"/>
                    <a:pt x="1487" y="4142"/>
                    <a:pt x="1524" y="4406"/>
                  </a:cubicBezTo>
                  <a:cubicBezTo>
                    <a:pt x="1560" y="4680"/>
                    <a:pt x="1597" y="4981"/>
                    <a:pt x="1679" y="5282"/>
                  </a:cubicBezTo>
                  <a:cubicBezTo>
                    <a:pt x="1752" y="5547"/>
                    <a:pt x="1825" y="5820"/>
                    <a:pt x="1943" y="6085"/>
                  </a:cubicBezTo>
                  <a:cubicBezTo>
                    <a:pt x="2053" y="6349"/>
                    <a:pt x="2171" y="6614"/>
                    <a:pt x="2317" y="6842"/>
                  </a:cubicBezTo>
                  <a:cubicBezTo>
                    <a:pt x="2053" y="7371"/>
                    <a:pt x="1825" y="7946"/>
                    <a:pt x="1633" y="8475"/>
                  </a:cubicBezTo>
                  <a:cubicBezTo>
                    <a:pt x="1560" y="8740"/>
                    <a:pt x="1487" y="9013"/>
                    <a:pt x="1369" y="9314"/>
                  </a:cubicBezTo>
                  <a:lnTo>
                    <a:pt x="1296" y="9196"/>
                  </a:lnTo>
                  <a:lnTo>
                    <a:pt x="1259" y="9123"/>
                  </a:lnTo>
                  <a:cubicBezTo>
                    <a:pt x="1177" y="9050"/>
                    <a:pt x="1104" y="8931"/>
                    <a:pt x="1031" y="8858"/>
                  </a:cubicBezTo>
                  <a:cubicBezTo>
                    <a:pt x="876" y="8667"/>
                    <a:pt x="721" y="8475"/>
                    <a:pt x="612" y="8247"/>
                  </a:cubicBezTo>
                  <a:cubicBezTo>
                    <a:pt x="420" y="7909"/>
                    <a:pt x="265" y="7526"/>
                    <a:pt x="155" y="7189"/>
                  </a:cubicBezTo>
                  <a:cubicBezTo>
                    <a:pt x="119" y="7070"/>
                    <a:pt x="119" y="6997"/>
                    <a:pt x="82" y="6915"/>
                  </a:cubicBezTo>
                  <a:cubicBezTo>
                    <a:pt x="82" y="6879"/>
                    <a:pt x="82" y="6879"/>
                    <a:pt x="37" y="6879"/>
                  </a:cubicBezTo>
                  <a:lnTo>
                    <a:pt x="0" y="6915"/>
                  </a:lnTo>
                  <a:cubicBezTo>
                    <a:pt x="82" y="7143"/>
                    <a:pt x="155" y="7371"/>
                    <a:pt x="228" y="7599"/>
                  </a:cubicBezTo>
                  <a:cubicBezTo>
                    <a:pt x="310" y="7827"/>
                    <a:pt x="420" y="8055"/>
                    <a:pt x="539" y="8283"/>
                  </a:cubicBezTo>
                  <a:cubicBezTo>
                    <a:pt x="648" y="8475"/>
                    <a:pt x="767" y="8703"/>
                    <a:pt x="913" y="8895"/>
                  </a:cubicBezTo>
                  <a:cubicBezTo>
                    <a:pt x="995" y="9013"/>
                    <a:pt x="1068" y="9086"/>
                    <a:pt x="1141" y="9196"/>
                  </a:cubicBezTo>
                  <a:cubicBezTo>
                    <a:pt x="1223" y="9314"/>
                    <a:pt x="1296" y="9387"/>
                    <a:pt x="1332" y="9469"/>
                  </a:cubicBezTo>
                  <a:cubicBezTo>
                    <a:pt x="1332" y="9542"/>
                    <a:pt x="1296" y="9615"/>
                    <a:pt x="1296" y="9697"/>
                  </a:cubicBezTo>
                  <a:cubicBezTo>
                    <a:pt x="1259" y="9880"/>
                    <a:pt x="1223" y="10071"/>
                    <a:pt x="1177" y="10300"/>
                  </a:cubicBezTo>
                  <a:cubicBezTo>
                    <a:pt x="1141" y="10382"/>
                    <a:pt x="1141" y="10455"/>
                    <a:pt x="1141" y="10528"/>
                  </a:cubicBezTo>
                  <a:cubicBezTo>
                    <a:pt x="1223" y="10528"/>
                    <a:pt x="1296" y="10528"/>
                    <a:pt x="1369" y="10491"/>
                  </a:cubicBezTo>
                  <a:lnTo>
                    <a:pt x="1332" y="10491"/>
                  </a:lnTo>
                  <a:cubicBezTo>
                    <a:pt x="1369" y="10418"/>
                    <a:pt x="1369" y="10336"/>
                    <a:pt x="1369" y="10263"/>
                  </a:cubicBezTo>
                  <a:cubicBezTo>
                    <a:pt x="1405" y="10227"/>
                    <a:pt x="1405" y="10154"/>
                    <a:pt x="1405" y="10108"/>
                  </a:cubicBezTo>
                  <a:cubicBezTo>
                    <a:pt x="1487" y="10071"/>
                    <a:pt x="1560" y="10071"/>
                    <a:pt x="1633" y="10071"/>
                  </a:cubicBezTo>
                  <a:cubicBezTo>
                    <a:pt x="1715" y="10071"/>
                    <a:pt x="1825" y="10035"/>
                    <a:pt x="1943" y="10035"/>
                  </a:cubicBezTo>
                  <a:cubicBezTo>
                    <a:pt x="2135" y="9999"/>
                    <a:pt x="2317" y="9926"/>
                    <a:pt x="2546" y="9880"/>
                  </a:cubicBezTo>
                  <a:cubicBezTo>
                    <a:pt x="2965" y="9770"/>
                    <a:pt x="3348" y="9579"/>
                    <a:pt x="3686" y="9387"/>
                  </a:cubicBezTo>
                  <a:lnTo>
                    <a:pt x="3686" y="9351"/>
                  </a:lnTo>
                  <a:lnTo>
                    <a:pt x="3649" y="9351"/>
                  </a:lnTo>
                  <a:cubicBezTo>
                    <a:pt x="3576" y="9387"/>
                    <a:pt x="3540" y="9424"/>
                    <a:pt x="3458" y="9424"/>
                  </a:cubicBezTo>
                  <a:cubicBezTo>
                    <a:pt x="3312" y="9542"/>
                    <a:pt x="3120" y="9615"/>
                    <a:pt x="2892" y="9652"/>
                  </a:cubicBezTo>
                  <a:cubicBezTo>
                    <a:pt x="2737" y="9734"/>
                    <a:pt x="2509" y="9770"/>
                    <a:pt x="2317" y="9843"/>
                  </a:cubicBezTo>
                  <a:cubicBezTo>
                    <a:pt x="2135" y="9880"/>
                    <a:pt x="1980" y="9880"/>
                    <a:pt x="1825" y="9926"/>
                  </a:cubicBezTo>
                  <a:cubicBezTo>
                    <a:pt x="1752" y="9926"/>
                    <a:pt x="1715" y="9962"/>
                    <a:pt x="1633" y="9962"/>
                  </a:cubicBezTo>
                  <a:lnTo>
                    <a:pt x="1451" y="9962"/>
                  </a:lnTo>
                  <a:cubicBezTo>
                    <a:pt x="1487" y="9843"/>
                    <a:pt x="1524" y="9734"/>
                    <a:pt x="1524" y="9579"/>
                  </a:cubicBezTo>
                  <a:cubicBezTo>
                    <a:pt x="1597" y="9314"/>
                    <a:pt x="1715" y="9013"/>
                    <a:pt x="1788" y="8703"/>
                  </a:cubicBezTo>
                  <a:cubicBezTo>
                    <a:pt x="1861" y="8703"/>
                    <a:pt x="1907" y="8703"/>
                    <a:pt x="1980" y="8667"/>
                  </a:cubicBezTo>
                  <a:cubicBezTo>
                    <a:pt x="2053" y="8667"/>
                    <a:pt x="2135" y="8630"/>
                    <a:pt x="2244" y="8594"/>
                  </a:cubicBezTo>
                  <a:cubicBezTo>
                    <a:pt x="2400" y="8557"/>
                    <a:pt x="2546" y="8512"/>
                    <a:pt x="2701" y="8475"/>
                  </a:cubicBezTo>
                  <a:cubicBezTo>
                    <a:pt x="3047" y="8366"/>
                    <a:pt x="3348" y="8247"/>
                    <a:pt x="3613" y="8137"/>
                  </a:cubicBezTo>
                  <a:cubicBezTo>
                    <a:pt x="3960" y="8019"/>
                    <a:pt x="4261" y="7909"/>
                    <a:pt x="4525" y="7754"/>
                  </a:cubicBezTo>
                  <a:cubicBezTo>
                    <a:pt x="4826" y="7645"/>
                    <a:pt x="5136" y="7453"/>
                    <a:pt x="5401" y="7298"/>
                  </a:cubicBezTo>
                  <a:lnTo>
                    <a:pt x="5401" y="7262"/>
                  </a:lnTo>
                  <a:lnTo>
                    <a:pt x="5364" y="7225"/>
                  </a:lnTo>
                  <a:lnTo>
                    <a:pt x="5364" y="7262"/>
                  </a:lnTo>
                  <a:cubicBezTo>
                    <a:pt x="5173" y="7335"/>
                    <a:pt x="4981" y="7453"/>
                    <a:pt x="4790" y="7563"/>
                  </a:cubicBezTo>
                  <a:cubicBezTo>
                    <a:pt x="4562" y="7681"/>
                    <a:pt x="4297" y="7791"/>
                    <a:pt x="4069" y="7909"/>
                  </a:cubicBezTo>
                  <a:cubicBezTo>
                    <a:pt x="3841" y="7982"/>
                    <a:pt x="3613" y="8055"/>
                    <a:pt x="3312" y="8174"/>
                  </a:cubicBezTo>
                  <a:cubicBezTo>
                    <a:pt x="3047" y="8247"/>
                    <a:pt x="2819" y="8329"/>
                    <a:pt x="2546" y="8366"/>
                  </a:cubicBezTo>
                  <a:cubicBezTo>
                    <a:pt x="2436" y="8402"/>
                    <a:pt x="2317" y="8439"/>
                    <a:pt x="2244" y="8475"/>
                  </a:cubicBezTo>
                  <a:lnTo>
                    <a:pt x="2089" y="8475"/>
                  </a:lnTo>
                  <a:lnTo>
                    <a:pt x="1943" y="8557"/>
                  </a:lnTo>
                  <a:lnTo>
                    <a:pt x="1825" y="8557"/>
                  </a:lnTo>
                  <a:cubicBezTo>
                    <a:pt x="1980" y="8174"/>
                    <a:pt x="2135" y="7754"/>
                    <a:pt x="2317" y="7335"/>
                  </a:cubicBezTo>
                  <a:cubicBezTo>
                    <a:pt x="2473" y="6997"/>
                    <a:pt x="2628" y="6614"/>
                    <a:pt x="2819" y="6276"/>
                  </a:cubicBezTo>
                  <a:lnTo>
                    <a:pt x="2929" y="6231"/>
                  </a:lnTo>
                  <a:cubicBezTo>
                    <a:pt x="3047" y="6194"/>
                    <a:pt x="3157" y="6158"/>
                    <a:pt x="3275" y="6121"/>
                  </a:cubicBezTo>
                  <a:lnTo>
                    <a:pt x="3576" y="6003"/>
                  </a:lnTo>
                  <a:lnTo>
                    <a:pt x="3731" y="5966"/>
                  </a:lnTo>
                  <a:cubicBezTo>
                    <a:pt x="3996" y="5893"/>
                    <a:pt x="4297" y="5775"/>
                    <a:pt x="4644" y="5665"/>
                  </a:cubicBezTo>
                  <a:cubicBezTo>
                    <a:pt x="4945" y="5547"/>
                    <a:pt x="5246" y="5437"/>
                    <a:pt x="5510" y="5282"/>
                  </a:cubicBezTo>
                  <a:cubicBezTo>
                    <a:pt x="5784" y="5136"/>
                    <a:pt x="6085" y="4981"/>
                    <a:pt x="6350" y="4789"/>
                  </a:cubicBezTo>
                  <a:lnTo>
                    <a:pt x="6350" y="4753"/>
                  </a:lnTo>
                  <a:lnTo>
                    <a:pt x="6313" y="4716"/>
                  </a:lnTo>
                  <a:cubicBezTo>
                    <a:pt x="6158" y="4826"/>
                    <a:pt x="6049" y="4908"/>
                    <a:pt x="5894" y="4981"/>
                  </a:cubicBezTo>
                  <a:cubicBezTo>
                    <a:pt x="5784" y="5054"/>
                    <a:pt x="5629" y="5136"/>
                    <a:pt x="5510" y="5209"/>
                  </a:cubicBezTo>
                  <a:cubicBezTo>
                    <a:pt x="5282" y="5319"/>
                    <a:pt x="5100" y="5401"/>
                    <a:pt x="4872" y="5510"/>
                  </a:cubicBezTo>
                  <a:cubicBezTo>
                    <a:pt x="4680" y="5592"/>
                    <a:pt x="4452" y="5665"/>
                    <a:pt x="4188" y="5738"/>
                  </a:cubicBezTo>
                  <a:cubicBezTo>
                    <a:pt x="3960" y="5820"/>
                    <a:pt x="3731" y="5893"/>
                    <a:pt x="3458" y="5966"/>
                  </a:cubicBezTo>
                  <a:lnTo>
                    <a:pt x="3421" y="5966"/>
                  </a:lnTo>
                  <a:lnTo>
                    <a:pt x="3312" y="6003"/>
                  </a:lnTo>
                  <a:cubicBezTo>
                    <a:pt x="3157" y="6048"/>
                    <a:pt x="3002" y="6121"/>
                    <a:pt x="2856" y="6158"/>
                  </a:cubicBezTo>
                  <a:cubicBezTo>
                    <a:pt x="3047" y="5820"/>
                    <a:pt x="3193" y="5510"/>
                    <a:pt x="3385" y="5136"/>
                  </a:cubicBezTo>
                  <a:cubicBezTo>
                    <a:pt x="3458" y="5054"/>
                    <a:pt x="3503" y="4981"/>
                    <a:pt x="3540" y="4908"/>
                  </a:cubicBezTo>
                  <a:lnTo>
                    <a:pt x="3540" y="4862"/>
                  </a:lnTo>
                  <a:cubicBezTo>
                    <a:pt x="3768" y="4488"/>
                    <a:pt x="3996" y="4069"/>
                    <a:pt x="4297" y="3576"/>
                  </a:cubicBezTo>
                  <a:cubicBezTo>
                    <a:pt x="4452" y="3576"/>
                    <a:pt x="4562" y="3540"/>
                    <a:pt x="4644" y="3540"/>
                  </a:cubicBezTo>
                  <a:cubicBezTo>
                    <a:pt x="4753" y="3494"/>
                    <a:pt x="4872" y="3458"/>
                    <a:pt x="5018" y="3421"/>
                  </a:cubicBezTo>
                  <a:cubicBezTo>
                    <a:pt x="5282" y="3348"/>
                    <a:pt x="5556" y="3230"/>
                    <a:pt x="5784" y="3157"/>
                  </a:cubicBezTo>
                  <a:cubicBezTo>
                    <a:pt x="5930" y="3084"/>
                    <a:pt x="6049" y="3038"/>
                    <a:pt x="6158" y="3001"/>
                  </a:cubicBezTo>
                  <a:cubicBezTo>
                    <a:pt x="6277" y="2928"/>
                    <a:pt x="6386" y="2892"/>
                    <a:pt x="6505" y="2810"/>
                  </a:cubicBezTo>
                  <a:cubicBezTo>
                    <a:pt x="6769" y="2700"/>
                    <a:pt x="6997" y="2545"/>
                    <a:pt x="7189" y="2436"/>
                  </a:cubicBezTo>
                  <a:lnTo>
                    <a:pt x="7189" y="2399"/>
                  </a:lnTo>
                  <a:lnTo>
                    <a:pt x="7189" y="2354"/>
                  </a:lnTo>
                  <a:lnTo>
                    <a:pt x="7152" y="2354"/>
                  </a:lnTo>
                  <a:cubicBezTo>
                    <a:pt x="6997" y="2472"/>
                    <a:pt x="6806" y="2582"/>
                    <a:pt x="6614" y="2664"/>
                  </a:cubicBezTo>
                  <a:cubicBezTo>
                    <a:pt x="6423" y="2773"/>
                    <a:pt x="6277" y="2855"/>
                    <a:pt x="6085" y="2928"/>
                  </a:cubicBezTo>
                  <a:cubicBezTo>
                    <a:pt x="5894" y="3001"/>
                    <a:pt x="5702" y="3084"/>
                    <a:pt x="5474" y="3157"/>
                  </a:cubicBezTo>
                  <a:cubicBezTo>
                    <a:pt x="5282" y="3193"/>
                    <a:pt x="5100" y="3266"/>
                    <a:pt x="4872" y="3312"/>
                  </a:cubicBezTo>
                  <a:cubicBezTo>
                    <a:pt x="4753" y="3348"/>
                    <a:pt x="4644" y="3385"/>
                    <a:pt x="4525" y="3385"/>
                  </a:cubicBezTo>
                  <a:lnTo>
                    <a:pt x="4416" y="3421"/>
                  </a:lnTo>
                  <a:cubicBezTo>
                    <a:pt x="4525" y="3193"/>
                    <a:pt x="4680" y="2965"/>
                    <a:pt x="4826" y="2773"/>
                  </a:cubicBezTo>
                  <a:cubicBezTo>
                    <a:pt x="4908" y="2582"/>
                    <a:pt x="5018" y="2436"/>
                    <a:pt x="5136" y="2244"/>
                  </a:cubicBezTo>
                  <a:cubicBezTo>
                    <a:pt x="5246" y="2089"/>
                    <a:pt x="5364" y="1898"/>
                    <a:pt x="5437" y="1715"/>
                  </a:cubicBezTo>
                  <a:lnTo>
                    <a:pt x="5592" y="1524"/>
                  </a:lnTo>
                  <a:lnTo>
                    <a:pt x="5821" y="1177"/>
                  </a:lnTo>
                  <a:cubicBezTo>
                    <a:pt x="5894" y="1140"/>
                    <a:pt x="5967" y="1104"/>
                    <a:pt x="6085" y="1031"/>
                  </a:cubicBezTo>
                  <a:cubicBezTo>
                    <a:pt x="6158" y="985"/>
                    <a:pt x="6240" y="949"/>
                    <a:pt x="6350" y="876"/>
                  </a:cubicBezTo>
                  <a:cubicBezTo>
                    <a:pt x="6541" y="757"/>
                    <a:pt x="6696" y="611"/>
                    <a:pt x="6842" y="493"/>
                  </a:cubicBezTo>
                  <a:lnTo>
                    <a:pt x="6842" y="456"/>
                  </a:lnTo>
                  <a:lnTo>
                    <a:pt x="6806" y="456"/>
                  </a:lnTo>
                  <a:cubicBezTo>
                    <a:pt x="6651" y="575"/>
                    <a:pt x="6505" y="684"/>
                    <a:pt x="6386" y="757"/>
                  </a:cubicBezTo>
                  <a:cubicBezTo>
                    <a:pt x="6240" y="876"/>
                    <a:pt x="6085" y="949"/>
                    <a:pt x="5930" y="1031"/>
                  </a:cubicBezTo>
                  <a:cubicBezTo>
                    <a:pt x="5894" y="1067"/>
                    <a:pt x="5894" y="1067"/>
                    <a:pt x="5857" y="1067"/>
                  </a:cubicBezTo>
                  <a:cubicBezTo>
                    <a:pt x="5930" y="949"/>
                    <a:pt x="6012" y="839"/>
                    <a:pt x="6085" y="721"/>
                  </a:cubicBezTo>
                  <a:cubicBezTo>
                    <a:pt x="6195" y="493"/>
                    <a:pt x="6313" y="265"/>
                    <a:pt x="6468" y="73"/>
                  </a:cubicBezTo>
                  <a:cubicBezTo>
                    <a:pt x="6468" y="37"/>
                    <a:pt x="6468" y="37"/>
                    <a:pt x="6423" y="37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3" name="Google Shape;6743;p79"/>
            <p:cNvSpPr/>
            <p:nvPr/>
          </p:nvSpPr>
          <p:spPr>
            <a:xfrm>
              <a:off x="2035607" y="3415795"/>
              <a:ext cx="11004" cy="15245"/>
            </a:xfrm>
            <a:custGeom>
              <a:avLst/>
              <a:gdLst/>
              <a:ahLst/>
              <a:cxnLst/>
              <a:rect l="l" t="t" r="r" b="b"/>
              <a:pathLst>
                <a:path w="192" h="266" extrusionOk="0">
                  <a:moveTo>
                    <a:pt x="0" y="1"/>
                  </a:moveTo>
                  <a:lnTo>
                    <a:pt x="0" y="74"/>
                  </a:lnTo>
                  <a:lnTo>
                    <a:pt x="0" y="110"/>
                  </a:lnTo>
                  <a:cubicBezTo>
                    <a:pt x="0" y="156"/>
                    <a:pt x="37" y="192"/>
                    <a:pt x="73" y="229"/>
                  </a:cubicBezTo>
                  <a:lnTo>
                    <a:pt x="119" y="265"/>
                  </a:lnTo>
                  <a:cubicBezTo>
                    <a:pt x="119" y="265"/>
                    <a:pt x="155" y="265"/>
                    <a:pt x="155" y="229"/>
                  </a:cubicBezTo>
                  <a:cubicBezTo>
                    <a:pt x="192" y="229"/>
                    <a:pt x="155" y="192"/>
                    <a:pt x="155" y="192"/>
                  </a:cubicBezTo>
                  <a:cubicBezTo>
                    <a:pt x="119" y="110"/>
                    <a:pt x="37" y="37"/>
                    <a:pt x="0" y="1"/>
                  </a:cubicBezTo>
                  <a:close/>
                </a:path>
              </a:pathLst>
            </a:custGeom>
            <a:solidFill>
              <a:srgbClr val="006B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4" name="Google Shape;6744;p79"/>
            <p:cNvSpPr/>
            <p:nvPr/>
          </p:nvSpPr>
          <p:spPr>
            <a:xfrm>
              <a:off x="2033486" y="2803566"/>
              <a:ext cx="309589" cy="631641"/>
            </a:xfrm>
            <a:custGeom>
              <a:avLst/>
              <a:gdLst/>
              <a:ahLst/>
              <a:cxnLst/>
              <a:rect l="l" t="t" r="r" b="b"/>
              <a:pathLst>
                <a:path w="5402" h="11021" extrusionOk="0">
                  <a:moveTo>
                    <a:pt x="5356" y="0"/>
                  </a:moveTo>
                  <a:lnTo>
                    <a:pt x="5319" y="37"/>
                  </a:lnTo>
                  <a:cubicBezTo>
                    <a:pt x="5128" y="383"/>
                    <a:pt x="4900" y="757"/>
                    <a:pt x="4717" y="1031"/>
                  </a:cubicBezTo>
                  <a:cubicBezTo>
                    <a:pt x="4635" y="1177"/>
                    <a:pt x="4525" y="1332"/>
                    <a:pt x="4443" y="1487"/>
                  </a:cubicBezTo>
                  <a:cubicBezTo>
                    <a:pt x="4407" y="1524"/>
                    <a:pt x="4370" y="1597"/>
                    <a:pt x="4334" y="1633"/>
                  </a:cubicBezTo>
                  <a:lnTo>
                    <a:pt x="4142" y="1943"/>
                  </a:lnTo>
                  <a:lnTo>
                    <a:pt x="4069" y="2053"/>
                  </a:lnTo>
                  <a:cubicBezTo>
                    <a:pt x="3987" y="2208"/>
                    <a:pt x="3878" y="2354"/>
                    <a:pt x="3805" y="2509"/>
                  </a:cubicBezTo>
                  <a:lnTo>
                    <a:pt x="3759" y="2545"/>
                  </a:lnTo>
                  <a:lnTo>
                    <a:pt x="3613" y="2773"/>
                  </a:lnTo>
                  <a:lnTo>
                    <a:pt x="3531" y="2892"/>
                  </a:lnTo>
                  <a:cubicBezTo>
                    <a:pt x="3495" y="2928"/>
                    <a:pt x="3458" y="3001"/>
                    <a:pt x="3422" y="3084"/>
                  </a:cubicBezTo>
                  <a:cubicBezTo>
                    <a:pt x="3303" y="3266"/>
                    <a:pt x="3157" y="3458"/>
                    <a:pt x="3038" y="3686"/>
                  </a:cubicBezTo>
                  <a:cubicBezTo>
                    <a:pt x="3002" y="3722"/>
                    <a:pt x="2966" y="3804"/>
                    <a:pt x="2929" y="3877"/>
                  </a:cubicBezTo>
                  <a:lnTo>
                    <a:pt x="2774" y="4105"/>
                  </a:lnTo>
                  <a:cubicBezTo>
                    <a:pt x="2318" y="4862"/>
                    <a:pt x="1898" y="5547"/>
                    <a:pt x="1561" y="6231"/>
                  </a:cubicBezTo>
                  <a:cubicBezTo>
                    <a:pt x="1479" y="6386"/>
                    <a:pt x="1406" y="6505"/>
                    <a:pt x="1369" y="6650"/>
                  </a:cubicBezTo>
                  <a:cubicBezTo>
                    <a:pt x="1333" y="6733"/>
                    <a:pt x="1296" y="6769"/>
                    <a:pt x="1250" y="6842"/>
                  </a:cubicBezTo>
                  <a:cubicBezTo>
                    <a:pt x="986" y="7371"/>
                    <a:pt x="758" y="7946"/>
                    <a:pt x="566" y="8475"/>
                  </a:cubicBezTo>
                  <a:cubicBezTo>
                    <a:pt x="493" y="8703"/>
                    <a:pt x="420" y="8931"/>
                    <a:pt x="338" y="9196"/>
                  </a:cubicBezTo>
                  <a:cubicBezTo>
                    <a:pt x="338" y="9278"/>
                    <a:pt x="302" y="9351"/>
                    <a:pt x="265" y="9469"/>
                  </a:cubicBezTo>
                  <a:cubicBezTo>
                    <a:pt x="265" y="9542"/>
                    <a:pt x="229" y="9615"/>
                    <a:pt x="229" y="9697"/>
                  </a:cubicBezTo>
                  <a:cubicBezTo>
                    <a:pt x="192" y="9880"/>
                    <a:pt x="156" y="10071"/>
                    <a:pt x="110" y="10300"/>
                  </a:cubicBezTo>
                  <a:cubicBezTo>
                    <a:pt x="74" y="10382"/>
                    <a:pt x="74" y="10455"/>
                    <a:pt x="74" y="10564"/>
                  </a:cubicBezTo>
                  <a:cubicBezTo>
                    <a:pt x="37" y="10564"/>
                    <a:pt x="37" y="10564"/>
                    <a:pt x="37" y="10610"/>
                  </a:cubicBezTo>
                  <a:lnTo>
                    <a:pt x="37" y="10683"/>
                  </a:lnTo>
                  <a:lnTo>
                    <a:pt x="37" y="10756"/>
                  </a:lnTo>
                  <a:lnTo>
                    <a:pt x="37" y="10792"/>
                  </a:lnTo>
                  <a:cubicBezTo>
                    <a:pt x="37" y="10838"/>
                    <a:pt x="37" y="10874"/>
                    <a:pt x="1" y="10911"/>
                  </a:cubicBezTo>
                  <a:cubicBezTo>
                    <a:pt x="1" y="10984"/>
                    <a:pt x="37" y="11020"/>
                    <a:pt x="110" y="11020"/>
                  </a:cubicBezTo>
                  <a:cubicBezTo>
                    <a:pt x="156" y="11020"/>
                    <a:pt x="192" y="10984"/>
                    <a:pt x="192" y="10947"/>
                  </a:cubicBezTo>
                  <a:cubicBezTo>
                    <a:pt x="192" y="10911"/>
                    <a:pt x="229" y="10838"/>
                    <a:pt x="229" y="10792"/>
                  </a:cubicBezTo>
                  <a:cubicBezTo>
                    <a:pt x="229" y="10719"/>
                    <a:pt x="229" y="10683"/>
                    <a:pt x="265" y="10610"/>
                  </a:cubicBezTo>
                  <a:lnTo>
                    <a:pt x="265" y="10491"/>
                  </a:lnTo>
                  <a:cubicBezTo>
                    <a:pt x="302" y="10418"/>
                    <a:pt x="302" y="10336"/>
                    <a:pt x="302" y="10263"/>
                  </a:cubicBezTo>
                  <a:cubicBezTo>
                    <a:pt x="338" y="10227"/>
                    <a:pt x="338" y="10154"/>
                    <a:pt x="338" y="10108"/>
                  </a:cubicBezTo>
                  <a:cubicBezTo>
                    <a:pt x="384" y="10071"/>
                    <a:pt x="384" y="9999"/>
                    <a:pt x="384" y="9962"/>
                  </a:cubicBezTo>
                  <a:cubicBezTo>
                    <a:pt x="420" y="9843"/>
                    <a:pt x="457" y="9734"/>
                    <a:pt x="457" y="9579"/>
                  </a:cubicBezTo>
                  <a:cubicBezTo>
                    <a:pt x="530" y="9314"/>
                    <a:pt x="648" y="9013"/>
                    <a:pt x="721" y="8703"/>
                  </a:cubicBezTo>
                  <a:cubicBezTo>
                    <a:pt x="758" y="8667"/>
                    <a:pt x="758" y="8630"/>
                    <a:pt x="794" y="8557"/>
                  </a:cubicBezTo>
                  <a:lnTo>
                    <a:pt x="758" y="8557"/>
                  </a:lnTo>
                  <a:cubicBezTo>
                    <a:pt x="913" y="8174"/>
                    <a:pt x="1068" y="7754"/>
                    <a:pt x="1250" y="7335"/>
                  </a:cubicBezTo>
                  <a:cubicBezTo>
                    <a:pt x="1406" y="6997"/>
                    <a:pt x="1561" y="6614"/>
                    <a:pt x="1752" y="6276"/>
                  </a:cubicBezTo>
                  <a:cubicBezTo>
                    <a:pt x="1752" y="6231"/>
                    <a:pt x="1789" y="6194"/>
                    <a:pt x="1789" y="6158"/>
                  </a:cubicBezTo>
                  <a:cubicBezTo>
                    <a:pt x="1980" y="5820"/>
                    <a:pt x="2126" y="5510"/>
                    <a:pt x="2318" y="5136"/>
                  </a:cubicBezTo>
                  <a:cubicBezTo>
                    <a:pt x="2391" y="5054"/>
                    <a:pt x="2436" y="4981"/>
                    <a:pt x="2473" y="4908"/>
                  </a:cubicBezTo>
                  <a:lnTo>
                    <a:pt x="2473" y="4862"/>
                  </a:lnTo>
                  <a:cubicBezTo>
                    <a:pt x="2701" y="4488"/>
                    <a:pt x="2929" y="4069"/>
                    <a:pt x="3230" y="3576"/>
                  </a:cubicBezTo>
                  <a:cubicBezTo>
                    <a:pt x="3267" y="3540"/>
                    <a:pt x="3303" y="3494"/>
                    <a:pt x="3349" y="3421"/>
                  </a:cubicBezTo>
                  <a:cubicBezTo>
                    <a:pt x="3458" y="3193"/>
                    <a:pt x="3613" y="2965"/>
                    <a:pt x="3759" y="2773"/>
                  </a:cubicBezTo>
                  <a:cubicBezTo>
                    <a:pt x="3841" y="2582"/>
                    <a:pt x="3951" y="2436"/>
                    <a:pt x="4069" y="2244"/>
                  </a:cubicBezTo>
                  <a:cubicBezTo>
                    <a:pt x="4179" y="2089"/>
                    <a:pt x="4297" y="1898"/>
                    <a:pt x="4370" y="1715"/>
                  </a:cubicBezTo>
                  <a:lnTo>
                    <a:pt x="4525" y="1524"/>
                  </a:lnTo>
                  <a:lnTo>
                    <a:pt x="4754" y="1177"/>
                  </a:lnTo>
                  <a:lnTo>
                    <a:pt x="4754" y="1140"/>
                  </a:lnTo>
                  <a:cubicBezTo>
                    <a:pt x="4754" y="1140"/>
                    <a:pt x="4790" y="1104"/>
                    <a:pt x="4790" y="1067"/>
                  </a:cubicBezTo>
                  <a:cubicBezTo>
                    <a:pt x="4863" y="949"/>
                    <a:pt x="4945" y="839"/>
                    <a:pt x="5018" y="721"/>
                  </a:cubicBezTo>
                  <a:cubicBezTo>
                    <a:pt x="5128" y="493"/>
                    <a:pt x="5246" y="265"/>
                    <a:pt x="5401" y="73"/>
                  </a:cubicBezTo>
                  <a:cubicBezTo>
                    <a:pt x="5401" y="37"/>
                    <a:pt x="5401" y="37"/>
                    <a:pt x="5356" y="37"/>
                  </a:cubicBezTo>
                  <a:lnTo>
                    <a:pt x="535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5" name="Google Shape;6745;p79"/>
            <p:cNvSpPr/>
            <p:nvPr/>
          </p:nvSpPr>
          <p:spPr>
            <a:xfrm>
              <a:off x="2057558" y="3006401"/>
              <a:ext cx="54444" cy="190908"/>
            </a:xfrm>
            <a:custGeom>
              <a:avLst/>
              <a:gdLst/>
              <a:ahLst/>
              <a:cxnLst/>
              <a:rect l="l" t="t" r="r" b="b"/>
              <a:pathLst>
                <a:path w="950" h="3331" extrusionOk="0">
                  <a:moveTo>
                    <a:pt x="37" y="1"/>
                  </a:moveTo>
                  <a:cubicBezTo>
                    <a:pt x="37" y="1"/>
                    <a:pt x="0" y="1"/>
                    <a:pt x="0" y="37"/>
                  </a:cubicBezTo>
                  <a:cubicBezTo>
                    <a:pt x="0" y="302"/>
                    <a:pt x="0" y="603"/>
                    <a:pt x="37" y="867"/>
                  </a:cubicBezTo>
                  <a:cubicBezTo>
                    <a:pt x="73" y="1141"/>
                    <a:pt x="110" y="1442"/>
                    <a:pt x="192" y="1743"/>
                  </a:cubicBezTo>
                  <a:cubicBezTo>
                    <a:pt x="265" y="2008"/>
                    <a:pt x="338" y="2281"/>
                    <a:pt x="456" y="2546"/>
                  </a:cubicBezTo>
                  <a:cubicBezTo>
                    <a:pt x="566" y="2810"/>
                    <a:pt x="684" y="3075"/>
                    <a:pt x="830" y="3303"/>
                  </a:cubicBezTo>
                  <a:cubicBezTo>
                    <a:pt x="853" y="3321"/>
                    <a:pt x="874" y="3330"/>
                    <a:pt x="889" y="3330"/>
                  </a:cubicBezTo>
                  <a:cubicBezTo>
                    <a:pt x="903" y="3330"/>
                    <a:pt x="913" y="3321"/>
                    <a:pt x="913" y="3303"/>
                  </a:cubicBezTo>
                  <a:cubicBezTo>
                    <a:pt x="949" y="3303"/>
                    <a:pt x="949" y="3303"/>
                    <a:pt x="949" y="3267"/>
                  </a:cubicBezTo>
                  <a:lnTo>
                    <a:pt x="949" y="3230"/>
                  </a:lnTo>
                  <a:cubicBezTo>
                    <a:pt x="913" y="3194"/>
                    <a:pt x="913" y="3194"/>
                    <a:pt x="913" y="3148"/>
                  </a:cubicBezTo>
                  <a:lnTo>
                    <a:pt x="913" y="3194"/>
                  </a:lnTo>
                  <a:cubicBezTo>
                    <a:pt x="876" y="3111"/>
                    <a:pt x="830" y="3075"/>
                    <a:pt x="830" y="3039"/>
                  </a:cubicBezTo>
                  <a:lnTo>
                    <a:pt x="794" y="3039"/>
                  </a:lnTo>
                  <a:cubicBezTo>
                    <a:pt x="684" y="2810"/>
                    <a:pt x="602" y="2619"/>
                    <a:pt x="529" y="2427"/>
                  </a:cubicBezTo>
                  <a:cubicBezTo>
                    <a:pt x="420" y="2236"/>
                    <a:pt x="374" y="2053"/>
                    <a:pt x="301" y="1825"/>
                  </a:cubicBezTo>
                  <a:cubicBezTo>
                    <a:pt x="228" y="1552"/>
                    <a:pt x="192" y="1323"/>
                    <a:pt x="146" y="1059"/>
                  </a:cubicBezTo>
                  <a:cubicBezTo>
                    <a:pt x="110" y="831"/>
                    <a:pt x="73" y="603"/>
                    <a:pt x="73" y="338"/>
                  </a:cubicBezTo>
                  <a:lnTo>
                    <a:pt x="73" y="37"/>
                  </a:lnTo>
                  <a:cubicBezTo>
                    <a:pt x="73" y="1"/>
                    <a:pt x="73" y="1"/>
                    <a:pt x="37" y="1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6" name="Google Shape;6746;p79"/>
            <p:cNvSpPr/>
            <p:nvPr/>
          </p:nvSpPr>
          <p:spPr>
            <a:xfrm>
              <a:off x="1972333" y="3197772"/>
              <a:ext cx="85277" cy="150617"/>
            </a:xfrm>
            <a:custGeom>
              <a:avLst/>
              <a:gdLst/>
              <a:ahLst/>
              <a:cxnLst/>
              <a:rect l="l" t="t" r="r" b="b"/>
              <a:pathLst>
                <a:path w="1488" h="2628" extrusionOk="0">
                  <a:moveTo>
                    <a:pt x="37" y="1"/>
                  </a:moveTo>
                  <a:lnTo>
                    <a:pt x="0" y="37"/>
                  </a:lnTo>
                  <a:cubicBezTo>
                    <a:pt x="82" y="265"/>
                    <a:pt x="155" y="493"/>
                    <a:pt x="228" y="721"/>
                  </a:cubicBezTo>
                  <a:cubicBezTo>
                    <a:pt x="310" y="949"/>
                    <a:pt x="420" y="1177"/>
                    <a:pt x="539" y="1405"/>
                  </a:cubicBezTo>
                  <a:cubicBezTo>
                    <a:pt x="648" y="1597"/>
                    <a:pt x="767" y="1825"/>
                    <a:pt x="913" y="2017"/>
                  </a:cubicBezTo>
                  <a:cubicBezTo>
                    <a:pt x="995" y="2135"/>
                    <a:pt x="1068" y="2208"/>
                    <a:pt x="1141" y="2318"/>
                  </a:cubicBezTo>
                  <a:cubicBezTo>
                    <a:pt x="1223" y="2436"/>
                    <a:pt x="1296" y="2509"/>
                    <a:pt x="1332" y="2591"/>
                  </a:cubicBezTo>
                  <a:lnTo>
                    <a:pt x="1369" y="2628"/>
                  </a:lnTo>
                  <a:lnTo>
                    <a:pt x="1451" y="2628"/>
                  </a:lnTo>
                  <a:cubicBezTo>
                    <a:pt x="1487" y="2591"/>
                    <a:pt x="1487" y="2546"/>
                    <a:pt x="1487" y="2509"/>
                  </a:cubicBezTo>
                  <a:cubicBezTo>
                    <a:pt x="1451" y="2473"/>
                    <a:pt x="1405" y="2436"/>
                    <a:pt x="1369" y="2400"/>
                  </a:cubicBezTo>
                  <a:lnTo>
                    <a:pt x="1369" y="2436"/>
                  </a:lnTo>
                  <a:lnTo>
                    <a:pt x="1296" y="2318"/>
                  </a:lnTo>
                  <a:lnTo>
                    <a:pt x="1259" y="2245"/>
                  </a:lnTo>
                  <a:cubicBezTo>
                    <a:pt x="1177" y="2172"/>
                    <a:pt x="1104" y="2053"/>
                    <a:pt x="1031" y="1980"/>
                  </a:cubicBezTo>
                  <a:cubicBezTo>
                    <a:pt x="876" y="1789"/>
                    <a:pt x="721" y="1597"/>
                    <a:pt x="612" y="1369"/>
                  </a:cubicBezTo>
                  <a:cubicBezTo>
                    <a:pt x="420" y="1031"/>
                    <a:pt x="265" y="648"/>
                    <a:pt x="155" y="311"/>
                  </a:cubicBezTo>
                  <a:cubicBezTo>
                    <a:pt x="119" y="192"/>
                    <a:pt x="119" y="119"/>
                    <a:pt x="82" y="37"/>
                  </a:cubicBezTo>
                  <a:cubicBezTo>
                    <a:pt x="82" y="1"/>
                    <a:pt x="82" y="1"/>
                    <a:pt x="37" y="1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7" name="Google Shape;6747;p79"/>
            <p:cNvSpPr/>
            <p:nvPr/>
          </p:nvSpPr>
          <p:spPr>
            <a:xfrm>
              <a:off x="2129199" y="3073859"/>
              <a:ext cx="207061" cy="89465"/>
            </a:xfrm>
            <a:custGeom>
              <a:avLst/>
              <a:gdLst/>
              <a:ahLst/>
              <a:cxnLst/>
              <a:rect l="l" t="t" r="r" b="b"/>
              <a:pathLst>
                <a:path w="3613" h="1561" extrusionOk="0">
                  <a:moveTo>
                    <a:pt x="3576" y="0"/>
                  </a:moveTo>
                  <a:cubicBezTo>
                    <a:pt x="3421" y="110"/>
                    <a:pt x="3312" y="192"/>
                    <a:pt x="3157" y="265"/>
                  </a:cubicBezTo>
                  <a:cubicBezTo>
                    <a:pt x="3047" y="338"/>
                    <a:pt x="2892" y="420"/>
                    <a:pt x="2773" y="493"/>
                  </a:cubicBezTo>
                  <a:cubicBezTo>
                    <a:pt x="2545" y="603"/>
                    <a:pt x="2363" y="685"/>
                    <a:pt x="2135" y="794"/>
                  </a:cubicBezTo>
                  <a:cubicBezTo>
                    <a:pt x="1943" y="876"/>
                    <a:pt x="1715" y="949"/>
                    <a:pt x="1451" y="1022"/>
                  </a:cubicBezTo>
                  <a:cubicBezTo>
                    <a:pt x="1223" y="1104"/>
                    <a:pt x="994" y="1177"/>
                    <a:pt x="721" y="1250"/>
                  </a:cubicBezTo>
                  <a:lnTo>
                    <a:pt x="684" y="1250"/>
                  </a:lnTo>
                  <a:lnTo>
                    <a:pt x="575" y="1287"/>
                  </a:lnTo>
                  <a:cubicBezTo>
                    <a:pt x="456" y="1332"/>
                    <a:pt x="347" y="1369"/>
                    <a:pt x="192" y="1405"/>
                  </a:cubicBezTo>
                  <a:cubicBezTo>
                    <a:pt x="155" y="1442"/>
                    <a:pt x="82" y="1442"/>
                    <a:pt x="37" y="1478"/>
                  </a:cubicBezTo>
                  <a:cubicBezTo>
                    <a:pt x="0" y="1478"/>
                    <a:pt x="0" y="1515"/>
                    <a:pt x="0" y="1515"/>
                  </a:cubicBezTo>
                  <a:cubicBezTo>
                    <a:pt x="0" y="1560"/>
                    <a:pt x="37" y="1560"/>
                    <a:pt x="82" y="1560"/>
                  </a:cubicBezTo>
                  <a:lnTo>
                    <a:pt x="192" y="1515"/>
                  </a:lnTo>
                  <a:cubicBezTo>
                    <a:pt x="310" y="1478"/>
                    <a:pt x="420" y="1442"/>
                    <a:pt x="538" y="1405"/>
                  </a:cubicBezTo>
                  <a:lnTo>
                    <a:pt x="839" y="1287"/>
                  </a:lnTo>
                  <a:lnTo>
                    <a:pt x="994" y="1250"/>
                  </a:lnTo>
                  <a:cubicBezTo>
                    <a:pt x="1259" y="1177"/>
                    <a:pt x="1560" y="1059"/>
                    <a:pt x="1907" y="949"/>
                  </a:cubicBezTo>
                  <a:cubicBezTo>
                    <a:pt x="2208" y="831"/>
                    <a:pt x="2509" y="721"/>
                    <a:pt x="2773" y="566"/>
                  </a:cubicBezTo>
                  <a:cubicBezTo>
                    <a:pt x="3047" y="420"/>
                    <a:pt x="3348" y="265"/>
                    <a:pt x="3613" y="73"/>
                  </a:cubicBezTo>
                  <a:lnTo>
                    <a:pt x="3613" y="37"/>
                  </a:lnTo>
                  <a:lnTo>
                    <a:pt x="3576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8" name="Google Shape;6748;p79"/>
            <p:cNvSpPr/>
            <p:nvPr/>
          </p:nvSpPr>
          <p:spPr>
            <a:xfrm>
              <a:off x="2068504" y="3217660"/>
              <a:ext cx="213365" cy="85682"/>
            </a:xfrm>
            <a:custGeom>
              <a:avLst/>
              <a:gdLst/>
              <a:ahLst/>
              <a:cxnLst/>
              <a:rect l="l" t="t" r="r" b="b"/>
              <a:pathLst>
                <a:path w="3723" h="1495" extrusionOk="0">
                  <a:moveTo>
                    <a:pt x="3686" y="0"/>
                  </a:moveTo>
                  <a:lnTo>
                    <a:pt x="3686" y="37"/>
                  </a:lnTo>
                  <a:cubicBezTo>
                    <a:pt x="3495" y="110"/>
                    <a:pt x="3303" y="228"/>
                    <a:pt x="3112" y="338"/>
                  </a:cubicBezTo>
                  <a:cubicBezTo>
                    <a:pt x="2884" y="456"/>
                    <a:pt x="2619" y="566"/>
                    <a:pt x="2391" y="684"/>
                  </a:cubicBezTo>
                  <a:cubicBezTo>
                    <a:pt x="2163" y="757"/>
                    <a:pt x="1935" y="830"/>
                    <a:pt x="1634" y="949"/>
                  </a:cubicBezTo>
                  <a:cubicBezTo>
                    <a:pt x="1369" y="1022"/>
                    <a:pt x="1141" y="1104"/>
                    <a:pt x="868" y="1141"/>
                  </a:cubicBezTo>
                  <a:cubicBezTo>
                    <a:pt x="758" y="1177"/>
                    <a:pt x="639" y="1214"/>
                    <a:pt x="566" y="1250"/>
                  </a:cubicBezTo>
                  <a:lnTo>
                    <a:pt x="411" y="1250"/>
                  </a:lnTo>
                  <a:lnTo>
                    <a:pt x="265" y="1332"/>
                  </a:lnTo>
                  <a:lnTo>
                    <a:pt x="183" y="1332"/>
                  </a:lnTo>
                  <a:cubicBezTo>
                    <a:pt x="147" y="1332"/>
                    <a:pt x="110" y="1369"/>
                    <a:pt x="37" y="1369"/>
                  </a:cubicBezTo>
                  <a:cubicBezTo>
                    <a:pt x="37" y="1369"/>
                    <a:pt x="1" y="1405"/>
                    <a:pt x="1" y="1442"/>
                  </a:cubicBezTo>
                  <a:lnTo>
                    <a:pt x="37" y="1478"/>
                  </a:lnTo>
                  <a:cubicBezTo>
                    <a:pt x="37" y="1478"/>
                    <a:pt x="54" y="1494"/>
                    <a:pt x="64" y="1494"/>
                  </a:cubicBezTo>
                  <a:cubicBezTo>
                    <a:pt x="70" y="1494"/>
                    <a:pt x="74" y="1490"/>
                    <a:pt x="74" y="1478"/>
                  </a:cubicBezTo>
                  <a:lnTo>
                    <a:pt x="110" y="1478"/>
                  </a:lnTo>
                  <a:cubicBezTo>
                    <a:pt x="183" y="1478"/>
                    <a:pt x="229" y="1478"/>
                    <a:pt x="302" y="1442"/>
                  </a:cubicBezTo>
                  <a:cubicBezTo>
                    <a:pt x="375" y="1442"/>
                    <a:pt x="457" y="1405"/>
                    <a:pt x="566" y="1369"/>
                  </a:cubicBezTo>
                  <a:cubicBezTo>
                    <a:pt x="722" y="1332"/>
                    <a:pt x="868" y="1287"/>
                    <a:pt x="1023" y="1250"/>
                  </a:cubicBezTo>
                  <a:cubicBezTo>
                    <a:pt x="1369" y="1141"/>
                    <a:pt x="1670" y="1022"/>
                    <a:pt x="1935" y="912"/>
                  </a:cubicBezTo>
                  <a:cubicBezTo>
                    <a:pt x="2282" y="794"/>
                    <a:pt x="2583" y="684"/>
                    <a:pt x="2847" y="529"/>
                  </a:cubicBezTo>
                  <a:cubicBezTo>
                    <a:pt x="3148" y="420"/>
                    <a:pt x="3458" y="228"/>
                    <a:pt x="3723" y="73"/>
                  </a:cubicBezTo>
                  <a:lnTo>
                    <a:pt x="3723" y="37"/>
                  </a:lnTo>
                  <a:lnTo>
                    <a:pt x="3686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9" name="Google Shape;6749;p79"/>
            <p:cNvSpPr/>
            <p:nvPr/>
          </p:nvSpPr>
          <p:spPr>
            <a:xfrm>
              <a:off x="2044490" y="3339452"/>
              <a:ext cx="139091" cy="43443"/>
            </a:xfrm>
            <a:custGeom>
              <a:avLst/>
              <a:gdLst/>
              <a:ahLst/>
              <a:cxnLst/>
              <a:rect l="l" t="t" r="r" b="b"/>
              <a:pathLst>
                <a:path w="2427" h="758" extrusionOk="0">
                  <a:moveTo>
                    <a:pt x="2390" y="1"/>
                  </a:moveTo>
                  <a:cubicBezTo>
                    <a:pt x="2317" y="37"/>
                    <a:pt x="2281" y="74"/>
                    <a:pt x="2199" y="74"/>
                  </a:cubicBezTo>
                  <a:cubicBezTo>
                    <a:pt x="2053" y="192"/>
                    <a:pt x="1861" y="265"/>
                    <a:pt x="1633" y="302"/>
                  </a:cubicBezTo>
                  <a:cubicBezTo>
                    <a:pt x="1478" y="384"/>
                    <a:pt x="1250" y="420"/>
                    <a:pt x="1058" y="493"/>
                  </a:cubicBezTo>
                  <a:cubicBezTo>
                    <a:pt x="876" y="530"/>
                    <a:pt x="721" y="530"/>
                    <a:pt x="566" y="576"/>
                  </a:cubicBezTo>
                  <a:cubicBezTo>
                    <a:pt x="493" y="576"/>
                    <a:pt x="456" y="612"/>
                    <a:pt x="374" y="612"/>
                  </a:cubicBezTo>
                  <a:lnTo>
                    <a:pt x="228" y="612"/>
                  </a:lnTo>
                  <a:cubicBezTo>
                    <a:pt x="146" y="649"/>
                    <a:pt x="110" y="649"/>
                    <a:pt x="73" y="649"/>
                  </a:cubicBezTo>
                  <a:cubicBezTo>
                    <a:pt x="37" y="649"/>
                    <a:pt x="37" y="649"/>
                    <a:pt x="37" y="685"/>
                  </a:cubicBezTo>
                  <a:lnTo>
                    <a:pt x="0" y="721"/>
                  </a:lnTo>
                  <a:cubicBezTo>
                    <a:pt x="37" y="721"/>
                    <a:pt x="37" y="758"/>
                    <a:pt x="73" y="758"/>
                  </a:cubicBezTo>
                  <a:lnTo>
                    <a:pt x="146" y="758"/>
                  </a:lnTo>
                  <a:cubicBezTo>
                    <a:pt x="228" y="721"/>
                    <a:pt x="301" y="721"/>
                    <a:pt x="374" y="721"/>
                  </a:cubicBezTo>
                  <a:cubicBezTo>
                    <a:pt x="456" y="721"/>
                    <a:pt x="566" y="685"/>
                    <a:pt x="684" y="685"/>
                  </a:cubicBezTo>
                  <a:cubicBezTo>
                    <a:pt x="876" y="649"/>
                    <a:pt x="1058" y="576"/>
                    <a:pt x="1287" y="530"/>
                  </a:cubicBezTo>
                  <a:cubicBezTo>
                    <a:pt x="1706" y="420"/>
                    <a:pt x="2089" y="229"/>
                    <a:pt x="2427" y="37"/>
                  </a:cubicBezTo>
                  <a:lnTo>
                    <a:pt x="2427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0" name="Google Shape;6750;p79"/>
            <p:cNvSpPr/>
            <p:nvPr/>
          </p:nvSpPr>
          <p:spPr>
            <a:xfrm>
              <a:off x="1918486" y="2759212"/>
              <a:ext cx="492064" cy="675542"/>
            </a:xfrm>
            <a:custGeom>
              <a:avLst/>
              <a:gdLst/>
              <a:ahLst/>
              <a:cxnLst/>
              <a:rect l="l" t="t" r="r" b="b"/>
              <a:pathLst>
                <a:path w="8586" h="11787" extrusionOk="0">
                  <a:moveTo>
                    <a:pt x="7445" y="0"/>
                  </a:moveTo>
                  <a:cubicBezTo>
                    <a:pt x="7299" y="0"/>
                    <a:pt x="7180" y="37"/>
                    <a:pt x="7071" y="73"/>
                  </a:cubicBezTo>
                  <a:cubicBezTo>
                    <a:pt x="6879" y="155"/>
                    <a:pt x="6688" y="301"/>
                    <a:pt x="6496" y="493"/>
                  </a:cubicBezTo>
                  <a:cubicBezTo>
                    <a:pt x="6350" y="648"/>
                    <a:pt x="6195" y="840"/>
                    <a:pt x="6003" y="1104"/>
                  </a:cubicBezTo>
                  <a:cubicBezTo>
                    <a:pt x="5894" y="1332"/>
                    <a:pt x="5739" y="1560"/>
                    <a:pt x="5584" y="1825"/>
                  </a:cubicBezTo>
                  <a:cubicBezTo>
                    <a:pt x="5511" y="2053"/>
                    <a:pt x="5392" y="2245"/>
                    <a:pt x="5283" y="2509"/>
                  </a:cubicBezTo>
                  <a:cubicBezTo>
                    <a:pt x="5319" y="2281"/>
                    <a:pt x="5283" y="2126"/>
                    <a:pt x="5283" y="1934"/>
                  </a:cubicBezTo>
                  <a:cubicBezTo>
                    <a:pt x="5246" y="1706"/>
                    <a:pt x="5210" y="1478"/>
                    <a:pt x="5091" y="1250"/>
                  </a:cubicBezTo>
                  <a:cubicBezTo>
                    <a:pt x="5055" y="1214"/>
                    <a:pt x="5055" y="1177"/>
                    <a:pt x="5018" y="1141"/>
                  </a:cubicBezTo>
                  <a:cubicBezTo>
                    <a:pt x="4982" y="1068"/>
                    <a:pt x="4936" y="1022"/>
                    <a:pt x="4863" y="986"/>
                  </a:cubicBezTo>
                  <a:cubicBezTo>
                    <a:pt x="4827" y="986"/>
                    <a:pt x="4790" y="949"/>
                    <a:pt x="4754" y="949"/>
                  </a:cubicBezTo>
                  <a:cubicBezTo>
                    <a:pt x="4708" y="913"/>
                    <a:pt x="4635" y="913"/>
                    <a:pt x="4598" y="913"/>
                  </a:cubicBezTo>
                  <a:lnTo>
                    <a:pt x="4443" y="913"/>
                  </a:lnTo>
                  <a:cubicBezTo>
                    <a:pt x="4370" y="913"/>
                    <a:pt x="4334" y="913"/>
                    <a:pt x="4297" y="949"/>
                  </a:cubicBezTo>
                  <a:cubicBezTo>
                    <a:pt x="4179" y="986"/>
                    <a:pt x="4069" y="1068"/>
                    <a:pt x="3951" y="1141"/>
                  </a:cubicBezTo>
                  <a:cubicBezTo>
                    <a:pt x="3914" y="1177"/>
                    <a:pt x="3878" y="1214"/>
                    <a:pt x="3841" y="1250"/>
                  </a:cubicBezTo>
                  <a:cubicBezTo>
                    <a:pt x="3796" y="1296"/>
                    <a:pt x="3723" y="1369"/>
                    <a:pt x="3723" y="1405"/>
                  </a:cubicBezTo>
                  <a:cubicBezTo>
                    <a:pt x="3650" y="1478"/>
                    <a:pt x="3568" y="1597"/>
                    <a:pt x="3531" y="1670"/>
                  </a:cubicBezTo>
                  <a:cubicBezTo>
                    <a:pt x="3422" y="1898"/>
                    <a:pt x="3340" y="2126"/>
                    <a:pt x="3303" y="2436"/>
                  </a:cubicBezTo>
                  <a:cubicBezTo>
                    <a:pt x="3267" y="2664"/>
                    <a:pt x="3230" y="2929"/>
                    <a:pt x="3230" y="3230"/>
                  </a:cubicBezTo>
                  <a:cubicBezTo>
                    <a:pt x="3194" y="3613"/>
                    <a:pt x="3230" y="3987"/>
                    <a:pt x="3230" y="4370"/>
                  </a:cubicBezTo>
                  <a:cubicBezTo>
                    <a:pt x="3230" y="4297"/>
                    <a:pt x="3194" y="4215"/>
                    <a:pt x="3157" y="4142"/>
                  </a:cubicBezTo>
                  <a:cubicBezTo>
                    <a:pt x="3111" y="4106"/>
                    <a:pt x="3075" y="4033"/>
                    <a:pt x="3038" y="3987"/>
                  </a:cubicBezTo>
                  <a:cubicBezTo>
                    <a:pt x="3038" y="3914"/>
                    <a:pt x="3002" y="3877"/>
                    <a:pt x="2929" y="3804"/>
                  </a:cubicBezTo>
                  <a:cubicBezTo>
                    <a:pt x="2847" y="3686"/>
                    <a:pt x="2774" y="3613"/>
                    <a:pt x="2655" y="3576"/>
                  </a:cubicBezTo>
                  <a:cubicBezTo>
                    <a:pt x="2619" y="3531"/>
                    <a:pt x="2582" y="3531"/>
                    <a:pt x="2509" y="3531"/>
                  </a:cubicBezTo>
                  <a:cubicBezTo>
                    <a:pt x="2509" y="3494"/>
                    <a:pt x="2473" y="3494"/>
                    <a:pt x="2427" y="3494"/>
                  </a:cubicBezTo>
                  <a:lnTo>
                    <a:pt x="2354" y="3494"/>
                  </a:lnTo>
                  <a:cubicBezTo>
                    <a:pt x="2281" y="3531"/>
                    <a:pt x="2199" y="3531"/>
                    <a:pt x="2163" y="3576"/>
                  </a:cubicBezTo>
                  <a:cubicBezTo>
                    <a:pt x="2126" y="3613"/>
                    <a:pt x="2053" y="3649"/>
                    <a:pt x="2017" y="3686"/>
                  </a:cubicBezTo>
                  <a:cubicBezTo>
                    <a:pt x="1971" y="3759"/>
                    <a:pt x="1898" y="3804"/>
                    <a:pt x="1862" y="3877"/>
                  </a:cubicBezTo>
                  <a:cubicBezTo>
                    <a:pt x="1825" y="3914"/>
                    <a:pt x="1789" y="3987"/>
                    <a:pt x="1743" y="4106"/>
                  </a:cubicBezTo>
                  <a:cubicBezTo>
                    <a:pt x="1670" y="4261"/>
                    <a:pt x="1597" y="4407"/>
                    <a:pt x="1561" y="4598"/>
                  </a:cubicBezTo>
                  <a:cubicBezTo>
                    <a:pt x="1515" y="4753"/>
                    <a:pt x="1478" y="4899"/>
                    <a:pt x="1442" y="5091"/>
                  </a:cubicBezTo>
                  <a:cubicBezTo>
                    <a:pt x="1406" y="5401"/>
                    <a:pt x="1406" y="5738"/>
                    <a:pt x="1478" y="6158"/>
                  </a:cubicBezTo>
                  <a:cubicBezTo>
                    <a:pt x="1515" y="6496"/>
                    <a:pt x="1597" y="6842"/>
                    <a:pt x="1670" y="7143"/>
                  </a:cubicBezTo>
                  <a:cubicBezTo>
                    <a:pt x="1707" y="7298"/>
                    <a:pt x="1743" y="7454"/>
                    <a:pt x="1789" y="7563"/>
                  </a:cubicBezTo>
                  <a:cubicBezTo>
                    <a:pt x="1743" y="7527"/>
                    <a:pt x="1707" y="7454"/>
                    <a:pt x="1634" y="7408"/>
                  </a:cubicBezTo>
                  <a:cubicBezTo>
                    <a:pt x="1515" y="7262"/>
                    <a:pt x="1287" y="7107"/>
                    <a:pt x="1022" y="7070"/>
                  </a:cubicBezTo>
                  <a:cubicBezTo>
                    <a:pt x="949" y="7034"/>
                    <a:pt x="913" y="7034"/>
                    <a:pt x="831" y="7034"/>
                  </a:cubicBezTo>
                  <a:cubicBezTo>
                    <a:pt x="794" y="7034"/>
                    <a:pt x="758" y="7034"/>
                    <a:pt x="685" y="7070"/>
                  </a:cubicBezTo>
                  <a:cubicBezTo>
                    <a:pt x="603" y="7070"/>
                    <a:pt x="493" y="7107"/>
                    <a:pt x="420" y="7180"/>
                  </a:cubicBezTo>
                  <a:cubicBezTo>
                    <a:pt x="229" y="7298"/>
                    <a:pt x="110" y="7527"/>
                    <a:pt x="37" y="7791"/>
                  </a:cubicBezTo>
                  <a:cubicBezTo>
                    <a:pt x="1" y="7946"/>
                    <a:pt x="1" y="8138"/>
                    <a:pt x="1" y="8320"/>
                  </a:cubicBezTo>
                  <a:cubicBezTo>
                    <a:pt x="1" y="8475"/>
                    <a:pt x="1" y="8667"/>
                    <a:pt x="37" y="8858"/>
                  </a:cubicBezTo>
                  <a:cubicBezTo>
                    <a:pt x="74" y="9159"/>
                    <a:pt x="229" y="9506"/>
                    <a:pt x="375" y="9844"/>
                  </a:cubicBezTo>
                  <a:cubicBezTo>
                    <a:pt x="530" y="10108"/>
                    <a:pt x="721" y="10373"/>
                    <a:pt x="986" y="10719"/>
                  </a:cubicBezTo>
                  <a:cubicBezTo>
                    <a:pt x="1141" y="10911"/>
                    <a:pt x="1333" y="11139"/>
                    <a:pt x="1478" y="11331"/>
                  </a:cubicBezTo>
                  <a:cubicBezTo>
                    <a:pt x="1478" y="11367"/>
                    <a:pt x="1442" y="11367"/>
                    <a:pt x="1442" y="11404"/>
                  </a:cubicBezTo>
                  <a:cubicBezTo>
                    <a:pt x="1478" y="11440"/>
                    <a:pt x="1478" y="11440"/>
                    <a:pt x="1478" y="11477"/>
                  </a:cubicBezTo>
                  <a:cubicBezTo>
                    <a:pt x="1478" y="11477"/>
                    <a:pt x="1515" y="11477"/>
                    <a:pt x="1515" y="11513"/>
                  </a:cubicBezTo>
                  <a:lnTo>
                    <a:pt x="1670" y="11513"/>
                  </a:lnTo>
                  <a:cubicBezTo>
                    <a:pt x="1743" y="11595"/>
                    <a:pt x="1825" y="11668"/>
                    <a:pt x="1898" y="11787"/>
                  </a:cubicBezTo>
                  <a:lnTo>
                    <a:pt x="1898" y="11705"/>
                  </a:lnTo>
                  <a:lnTo>
                    <a:pt x="1898" y="11632"/>
                  </a:lnTo>
                  <a:lnTo>
                    <a:pt x="1789" y="11513"/>
                  </a:lnTo>
                  <a:lnTo>
                    <a:pt x="1935" y="11513"/>
                  </a:lnTo>
                  <a:cubicBezTo>
                    <a:pt x="1935" y="11404"/>
                    <a:pt x="1935" y="11331"/>
                    <a:pt x="1971" y="11249"/>
                  </a:cubicBezTo>
                  <a:cubicBezTo>
                    <a:pt x="2017" y="11020"/>
                    <a:pt x="2053" y="10829"/>
                    <a:pt x="2090" y="10646"/>
                  </a:cubicBezTo>
                  <a:cubicBezTo>
                    <a:pt x="2090" y="10564"/>
                    <a:pt x="2126" y="10491"/>
                    <a:pt x="2126" y="10418"/>
                  </a:cubicBezTo>
                  <a:cubicBezTo>
                    <a:pt x="2090" y="10336"/>
                    <a:pt x="2017" y="10263"/>
                    <a:pt x="1935" y="10145"/>
                  </a:cubicBezTo>
                  <a:cubicBezTo>
                    <a:pt x="1862" y="10035"/>
                    <a:pt x="1789" y="9962"/>
                    <a:pt x="1707" y="9844"/>
                  </a:cubicBezTo>
                  <a:cubicBezTo>
                    <a:pt x="1561" y="9652"/>
                    <a:pt x="1442" y="9424"/>
                    <a:pt x="1333" y="9232"/>
                  </a:cubicBezTo>
                  <a:cubicBezTo>
                    <a:pt x="1214" y="9004"/>
                    <a:pt x="1104" y="8776"/>
                    <a:pt x="1022" y="8548"/>
                  </a:cubicBezTo>
                  <a:cubicBezTo>
                    <a:pt x="949" y="8320"/>
                    <a:pt x="876" y="8092"/>
                    <a:pt x="794" y="7864"/>
                  </a:cubicBezTo>
                  <a:lnTo>
                    <a:pt x="831" y="7828"/>
                  </a:lnTo>
                  <a:cubicBezTo>
                    <a:pt x="876" y="7828"/>
                    <a:pt x="876" y="7828"/>
                    <a:pt x="876" y="7864"/>
                  </a:cubicBezTo>
                  <a:cubicBezTo>
                    <a:pt x="913" y="7946"/>
                    <a:pt x="913" y="8019"/>
                    <a:pt x="949" y="8138"/>
                  </a:cubicBezTo>
                  <a:cubicBezTo>
                    <a:pt x="1059" y="8475"/>
                    <a:pt x="1214" y="8858"/>
                    <a:pt x="1406" y="9196"/>
                  </a:cubicBezTo>
                  <a:cubicBezTo>
                    <a:pt x="1515" y="9424"/>
                    <a:pt x="1670" y="9616"/>
                    <a:pt x="1825" y="9807"/>
                  </a:cubicBezTo>
                  <a:cubicBezTo>
                    <a:pt x="1898" y="9880"/>
                    <a:pt x="1971" y="9999"/>
                    <a:pt x="2053" y="10072"/>
                  </a:cubicBezTo>
                  <a:lnTo>
                    <a:pt x="2090" y="10145"/>
                  </a:lnTo>
                  <a:lnTo>
                    <a:pt x="2163" y="10263"/>
                  </a:lnTo>
                  <a:cubicBezTo>
                    <a:pt x="2281" y="9962"/>
                    <a:pt x="2354" y="9689"/>
                    <a:pt x="2427" y="9424"/>
                  </a:cubicBezTo>
                  <a:cubicBezTo>
                    <a:pt x="2619" y="8895"/>
                    <a:pt x="2847" y="8320"/>
                    <a:pt x="3111" y="7791"/>
                  </a:cubicBezTo>
                  <a:cubicBezTo>
                    <a:pt x="2965" y="7563"/>
                    <a:pt x="2847" y="7298"/>
                    <a:pt x="2737" y="7034"/>
                  </a:cubicBezTo>
                  <a:cubicBezTo>
                    <a:pt x="2619" y="6769"/>
                    <a:pt x="2546" y="6496"/>
                    <a:pt x="2473" y="6231"/>
                  </a:cubicBezTo>
                  <a:cubicBezTo>
                    <a:pt x="2391" y="5930"/>
                    <a:pt x="2354" y="5629"/>
                    <a:pt x="2318" y="5355"/>
                  </a:cubicBezTo>
                  <a:cubicBezTo>
                    <a:pt x="2281" y="5091"/>
                    <a:pt x="2281" y="4790"/>
                    <a:pt x="2281" y="4525"/>
                  </a:cubicBezTo>
                  <a:cubicBezTo>
                    <a:pt x="2281" y="4489"/>
                    <a:pt x="2318" y="4489"/>
                    <a:pt x="2318" y="4489"/>
                  </a:cubicBezTo>
                  <a:cubicBezTo>
                    <a:pt x="2354" y="4489"/>
                    <a:pt x="2354" y="4489"/>
                    <a:pt x="2354" y="4525"/>
                  </a:cubicBezTo>
                  <a:lnTo>
                    <a:pt x="2354" y="4826"/>
                  </a:lnTo>
                  <a:cubicBezTo>
                    <a:pt x="2354" y="5091"/>
                    <a:pt x="2391" y="5319"/>
                    <a:pt x="2427" y="5547"/>
                  </a:cubicBezTo>
                  <a:cubicBezTo>
                    <a:pt x="2473" y="5811"/>
                    <a:pt x="2509" y="6040"/>
                    <a:pt x="2582" y="6313"/>
                  </a:cubicBezTo>
                  <a:cubicBezTo>
                    <a:pt x="2655" y="6541"/>
                    <a:pt x="2701" y="6724"/>
                    <a:pt x="2810" y="6915"/>
                  </a:cubicBezTo>
                  <a:cubicBezTo>
                    <a:pt x="2883" y="7107"/>
                    <a:pt x="2965" y="7298"/>
                    <a:pt x="3075" y="7527"/>
                  </a:cubicBezTo>
                  <a:lnTo>
                    <a:pt x="3111" y="7527"/>
                  </a:lnTo>
                  <a:cubicBezTo>
                    <a:pt x="3111" y="7563"/>
                    <a:pt x="3157" y="7599"/>
                    <a:pt x="3194" y="7682"/>
                  </a:cubicBezTo>
                  <a:cubicBezTo>
                    <a:pt x="3267" y="7490"/>
                    <a:pt x="3340" y="7335"/>
                    <a:pt x="3422" y="7180"/>
                  </a:cubicBezTo>
                  <a:cubicBezTo>
                    <a:pt x="3759" y="6496"/>
                    <a:pt x="4179" y="5811"/>
                    <a:pt x="4635" y="5054"/>
                  </a:cubicBezTo>
                  <a:lnTo>
                    <a:pt x="4790" y="4826"/>
                  </a:lnTo>
                  <a:cubicBezTo>
                    <a:pt x="4754" y="4753"/>
                    <a:pt x="4708" y="4717"/>
                    <a:pt x="4671" y="4635"/>
                  </a:cubicBezTo>
                  <a:cubicBezTo>
                    <a:pt x="4635" y="4598"/>
                    <a:pt x="4635" y="4525"/>
                    <a:pt x="4598" y="4489"/>
                  </a:cubicBezTo>
                  <a:cubicBezTo>
                    <a:pt x="4562" y="4334"/>
                    <a:pt x="4525" y="4215"/>
                    <a:pt x="4480" y="4106"/>
                  </a:cubicBezTo>
                  <a:cubicBezTo>
                    <a:pt x="4407" y="3841"/>
                    <a:pt x="4370" y="3576"/>
                    <a:pt x="4334" y="3303"/>
                  </a:cubicBezTo>
                  <a:cubicBezTo>
                    <a:pt x="4297" y="2810"/>
                    <a:pt x="4297" y="2281"/>
                    <a:pt x="4407" y="1752"/>
                  </a:cubicBezTo>
                  <a:cubicBezTo>
                    <a:pt x="4407" y="1752"/>
                    <a:pt x="4407" y="1706"/>
                    <a:pt x="4443" y="1706"/>
                  </a:cubicBezTo>
                  <a:lnTo>
                    <a:pt x="4443" y="1752"/>
                  </a:lnTo>
                  <a:lnTo>
                    <a:pt x="4480" y="1752"/>
                  </a:lnTo>
                  <a:cubicBezTo>
                    <a:pt x="4407" y="2089"/>
                    <a:pt x="4407" y="2436"/>
                    <a:pt x="4407" y="2774"/>
                  </a:cubicBezTo>
                  <a:cubicBezTo>
                    <a:pt x="4407" y="3002"/>
                    <a:pt x="4407" y="3193"/>
                    <a:pt x="4443" y="3421"/>
                  </a:cubicBezTo>
                  <a:cubicBezTo>
                    <a:pt x="4443" y="3531"/>
                    <a:pt x="4480" y="3613"/>
                    <a:pt x="4480" y="3722"/>
                  </a:cubicBezTo>
                  <a:cubicBezTo>
                    <a:pt x="4525" y="3804"/>
                    <a:pt x="4525" y="3914"/>
                    <a:pt x="4562" y="3987"/>
                  </a:cubicBezTo>
                  <a:cubicBezTo>
                    <a:pt x="4598" y="4142"/>
                    <a:pt x="4635" y="4261"/>
                    <a:pt x="4708" y="4407"/>
                  </a:cubicBezTo>
                  <a:cubicBezTo>
                    <a:pt x="4708" y="4443"/>
                    <a:pt x="4708" y="4489"/>
                    <a:pt x="4754" y="4525"/>
                  </a:cubicBezTo>
                  <a:lnTo>
                    <a:pt x="4790" y="4598"/>
                  </a:lnTo>
                  <a:lnTo>
                    <a:pt x="4790" y="4635"/>
                  </a:lnTo>
                  <a:lnTo>
                    <a:pt x="4827" y="4717"/>
                  </a:lnTo>
                  <a:cubicBezTo>
                    <a:pt x="4982" y="4489"/>
                    <a:pt x="5128" y="4261"/>
                    <a:pt x="5283" y="4033"/>
                  </a:cubicBezTo>
                  <a:cubicBezTo>
                    <a:pt x="5319" y="3950"/>
                    <a:pt x="5356" y="3877"/>
                    <a:pt x="5392" y="3841"/>
                  </a:cubicBezTo>
                  <a:lnTo>
                    <a:pt x="5474" y="3722"/>
                  </a:lnTo>
                  <a:lnTo>
                    <a:pt x="5620" y="3494"/>
                  </a:lnTo>
                  <a:lnTo>
                    <a:pt x="5666" y="3458"/>
                  </a:lnTo>
                  <a:cubicBezTo>
                    <a:pt x="5739" y="3303"/>
                    <a:pt x="5848" y="3157"/>
                    <a:pt x="5930" y="3002"/>
                  </a:cubicBezTo>
                  <a:lnTo>
                    <a:pt x="6003" y="2892"/>
                  </a:lnTo>
                  <a:lnTo>
                    <a:pt x="6195" y="2582"/>
                  </a:lnTo>
                  <a:cubicBezTo>
                    <a:pt x="6158" y="2354"/>
                    <a:pt x="6122" y="2162"/>
                    <a:pt x="6122" y="2016"/>
                  </a:cubicBezTo>
                  <a:cubicBezTo>
                    <a:pt x="6076" y="1898"/>
                    <a:pt x="6076" y="1825"/>
                    <a:pt x="6122" y="1752"/>
                  </a:cubicBezTo>
                  <a:lnTo>
                    <a:pt x="6122" y="1597"/>
                  </a:lnTo>
                  <a:cubicBezTo>
                    <a:pt x="6122" y="1560"/>
                    <a:pt x="6122" y="1524"/>
                    <a:pt x="6158" y="1478"/>
                  </a:cubicBezTo>
                  <a:lnTo>
                    <a:pt x="6158" y="1442"/>
                  </a:lnTo>
                  <a:lnTo>
                    <a:pt x="6195" y="1442"/>
                  </a:lnTo>
                  <a:lnTo>
                    <a:pt x="6195" y="1478"/>
                  </a:lnTo>
                  <a:cubicBezTo>
                    <a:pt x="6195" y="1560"/>
                    <a:pt x="6195" y="1633"/>
                    <a:pt x="6158" y="1706"/>
                  </a:cubicBezTo>
                  <a:lnTo>
                    <a:pt x="6158" y="1934"/>
                  </a:lnTo>
                  <a:cubicBezTo>
                    <a:pt x="6158" y="2053"/>
                    <a:pt x="6195" y="2162"/>
                    <a:pt x="6195" y="2245"/>
                  </a:cubicBezTo>
                  <a:cubicBezTo>
                    <a:pt x="6195" y="2317"/>
                    <a:pt x="6231" y="2436"/>
                    <a:pt x="6231" y="2509"/>
                  </a:cubicBezTo>
                  <a:cubicBezTo>
                    <a:pt x="6350" y="2317"/>
                    <a:pt x="6459" y="2162"/>
                    <a:pt x="6578" y="1980"/>
                  </a:cubicBezTo>
                  <a:cubicBezTo>
                    <a:pt x="6761" y="1706"/>
                    <a:pt x="6989" y="1332"/>
                    <a:pt x="7180" y="986"/>
                  </a:cubicBezTo>
                  <a:lnTo>
                    <a:pt x="7217" y="949"/>
                  </a:lnTo>
                  <a:lnTo>
                    <a:pt x="7217" y="986"/>
                  </a:lnTo>
                  <a:cubicBezTo>
                    <a:pt x="7262" y="986"/>
                    <a:pt x="7262" y="986"/>
                    <a:pt x="7262" y="1022"/>
                  </a:cubicBezTo>
                  <a:cubicBezTo>
                    <a:pt x="7107" y="1214"/>
                    <a:pt x="6989" y="1442"/>
                    <a:pt x="6879" y="1670"/>
                  </a:cubicBezTo>
                  <a:cubicBezTo>
                    <a:pt x="6806" y="1788"/>
                    <a:pt x="6724" y="1898"/>
                    <a:pt x="6651" y="2016"/>
                  </a:cubicBezTo>
                  <a:cubicBezTo>
                    <a:pt x="6688" y="2016"/>
                    <a:pt x="6688" y="2016"/>
                    <a:pt x="6724" y="1980"/>
                  </a:cubicBezTo>
                  <a:cubicBezTo>
                    <a:pt x="6879" y="1898"/>
                    <a:pt x="7034" y="1825"/>
                    <a:pt x="7180" y="1706"/>
                  </a:cubicBezTo>
                  <a:cubicBezTo>
                    <a:pt x="7299" y="1633"/>
                    <a:pt x="7445" y="1524"/>
                    <a:pt x="7600" y="1405"/>
                  </a:cubicBezTo>
                  <a:lnTo>
                    <a:pt x="7636" y="1405"/>
                  </a:lnTo>
                  <a:lnTo>
                    <a:pt x="7636" y="1442"/>
                  </a:lnTo>
                  <a:cubicBezTo>
                    <a:pt x="7490" y="1560"/>
                    <a:pt x="7335" y="1706"/>
                    <a:pt x="7144" y="1825"/>
                  </a:cubicBezTo>
                  <a:cubicBezTo>
                    <a:pt x="7034" y="1898"/>
                    <a:pt x="6952" y="1934"/>
                    <a:pt x="6879" y="1980"/>
                  </a:cubicBezTo>
                  <a:cubicBezTo>
                    <a:pt x="6761" y="2053"/>
                    <a:pt x="6688" y="2089"/>
                    <a:pt x="6615" y="2126"/>
                  </a:cubicBezTo>
                  <a:lnTo>
                    <a:pt x="6615" y="2089"/>
                  </a:lnTo>
                  <a:lnTo>
                    <a:pt x="6386" y="2473"/>
                  </a:lnTo>
                  <a:lnTo>
                    <a:pt x="6231" y="2664"/>
                  </a:lnTo>
                  <a:cubicBezTo>
                    <a:pt x="6158" y="2847"/>
                    <a:pt x="6040" y="3038"/>
                    <a:pt x="5930" y="3193"/>
                  </a:cubicBezTo>
                  <a:cubicBezTo>
                    <a:pt x="5812" y="3385"/>
                    <a:pt x="5702" y="3531"/>
                    <a:pt x="5620" y="3722"/>
                  </a:cubicBezTo>
                  <a:cubicBezTo>
                    <a:pt x="5474" y="3914"/>
                    <a:pt x="5319" y="4142"/>
                    <a:pt x="5210" y="4370"/>
                  </a:cubicBezTo>
                  <a:lnTo>
                    <a:pt x="5319" y="4334"/>
                  </a:lnTo>
                  <a:cubicBezTo>
                    <a:pt x="5438" y="4334"/>
                    <a:pt x="5547" y="4297"/>
                    <a:pt x="5666" y="4261"/>
                  </a:cubicBezTo>
                  <a:cubicBezTo>
                    <a:pt x="5894" y="4215"/>
                    <a:pt x="6076" y="4142"/>
                    <a:pt x="6268" y="4106"/>
                  </a:cubicBezTo>
                  <a:cubicBezTo>
                    <a:pt x="6496" y="4033"/>
                    <a:pt x="6688" y="3950"/>
                    <a:pt x="6879" y="3877"/>
                  </a:cubicBezTo>
                  <a:cubicBezTo>
                    <a:pt x="7071" y="3804"/>
                    <a:pt x="7217" y="3722"/>
                    <a:pt x="7408" y="3613"/>
                  </a:cubicBezTo>
                  <a:cubicBezTo>
                    <a:pt x="7600" y="3531"/>
                    <a:pt x="7791" y="3421"/>
                    <a:pt x="7946" y="3303"/>
                  </a:cubicBezTo>
                  <a:lnTo>
                    <a:pt x="7983" y="3303"/>
                  </a:lnTo>
                  <a:lnTo>
                    <a:pt x="7983" y="3348"/>
                  </a:lnTo>
                  <a:lnTo>
                    <a:pt x="7983" y="3385"/>
                  </a:lnTo>
                  <a:cubicBezTo>
                    <a:pt x="7791" y="3494"/>
                    <a:pt x="7563" y="3649"/>
                    <a:pt x="7299" y="3759"/>
                  </a:cubicBezTo>
                  <a:cubicBezTo>
                    <a:pt x="7180" y="3841"/>
                    <a:pt x="7071" y="3877"/>
                    <a:pt x="6952" y="3950"/>
                  </a:cubicBezTo>
                  <a:cubicBezTo>
                    <a:pt x="6843" y="3987"/>
                    <a:pt x="6724" y="4033"/>
                    <a:pt x="6578" y="4106"/>
                  </a:cubicBezTo>
                  <a:cubicBezTo>
                    <a:pt x="6350" y="4179"/>
                    <a:pt x="6076" y="4297"/>
                    <a:pt x="5812" y="4370"/>
                  </a:cubicBezTo>
                  <a:cubicBezTo>
                    <a:pt x="5666" y="4407"/>
                    <a:pt x="5547" y="4443"/>
                    <a:pt x="5438" y="4489"/>
                  </a:cubicBezTo>
                  <a:cubicBezTo>
                    <a:pt x="5356" y="4489"/>
                    <a:pt x="5246" y="4525"/>
                    <a:pt x="5091" y="4525"/>
                  </a:cubicBezTo>
                  <a:cubicBezTo>
                    <a:pt x="4790" y="5018"/>
                    <a:pt x="4562" y="5437"/>
                    <a:pt x="4334" y="5811"/>
                  </a:cubicBezTo>
                  <a:lnTo>
                    <a:pt x="4334" y="5857"/>
                  </a:lnTo>
                  <a:cubicBezTo>
                    <a:pt x="4297" y="5930"/>
                    <a:pt x="4252" y="6003"/>
                    <a:pt x="4179" y="6085"/>
                  </a:cubicBezTo>
                  <a:cubicBezTo>
                    <a:pt x="3987" y="6459"/>
                    <a:pt x="3841" y="6769"/>
                    <a:pt x="3650" y="7107"/>
                  </a:cubicBezTo>
                  <a:cubicBezTo>
                    <a:pt x="3796" y="7070"/>
                    <a:pt x="3951" y="6997"/>
                    <a:pt x="4106" y="6952"/>
                  </a:cubicBezTo>
                  <a:lnTo>
                    <a:pt x="4215" y="6915"/>
                  </a:lnTo>
                  <a:lnTo>
                    <a:pt x="4252" y="6915"/>
                  </a:lnTo>
                  <a:cubicBezTo>
                    <a:pt x="4525" y="6842"/>
                    <a:pt x="4754" y="6769"/>
                    <a:pt x="4982" y="6687"/>
                  </a:cubicBezTo>
                  <a:cubicBezTo>
                    <a:pt x="5246" y="6614"/>
                    <a:pt x="5474" y="6541"/>
                    <a:pt x="5666" y="6459"/>
                  </a:cubicBezTo>
                  <a:cubicBezTo>
                    <a:pt x="5894" y="6350"/>
                    <a:pt x="6076" y="6268"/>
                    <a:pt x="6304" y="6158"/>
                  </a:cubicBezTo>
                  <a:cubicBezTo>
                    <a:pt x="6423" y="6085"/>
                    <a:pt x="6578" y="6003"/>
                    <a:pt x="6688" y="5930"/>
                  </a:cubicBezTo>
                  <a:cubicBezTo>
                    <a:pt x="6843" y="5857"/>
                    <a:pt x="6952" y="5775"/>
                    <a:pt x="7107" y="5665"/>
                  </a:cubicBezTo>
                  <a:lnTo>
                    <a:pt x="7144" y="5702"/>
                  </a:lnTo>
                  <a:lnTo>
                    <a:pt x="7144" y="5738"/>
                  </a:lnTo>
                  <a:cubicBezTo>
                    <a:pt x="6879" y="5930"/>
                    <a:pt x="6578" y="6085"/>
                    <a:pt x="6304" y="6231"/>
                  </a:cubicBezTo>
                  <a:cubicBezTo>
                    <a:pt x="6040" y="6386"/>
                    <a:pt x="5739" y="6496"/>
                    <a:pt x="5438" y="6614"/>
                  </a:cubicBezTo>
                  <a:cubicBezTo>
                    <a:pt x="5091" y="6724"/>
                    <a:pt x="4790" y="6842"/>
                    <a:pt x="4525" y="6915"/>
                  </a:cubicBezTo>
                  <a:lnTo>
                    <a:pt x="4370" y="6952"/>
                  </a:lnTo>
                  <a:lnTo>
                    <a:pt x="4069" y="7070"/>
                  </a:lnTo>
                  <a:cubicBezTo>
                    <a:pt x="3951" y="7107"/>
                    <a:pt x="3841" y="7143"/>
                    <a:pt x="3723" y="7180"/>
                  </a:cubicBezTo>
                  <a:lnTo>
                    <a:pt x="3613" y="7225"/>
                  </a:lnTo>
                  <a:cubicBezTo>
                    <a:pt x="3422" y="7563"/>
                    <a:pt x="3267" y="7946"/>
                    <a:pt x="3111" y="8284"/>
                  </a:cubicBezTo>
                  <a:cubicBezTo>
                    <a:pt x="2929" y="8703"/>
                    <a:pt x="2774" y="9123"/>
                    <a:pt x="2619" y="9506"/>
                  </a:cubicBezTo>
                  <a:lnTo>
                    <a:pt x="2737" y="9506"/>
                  </a:lnTo>
                  <a:lnTo>
                    <a:pt x="2883" y="9424"/>
                  </a:lnTo>
                  <a:lnTo>
                    <a:pt x="3038" y="9424"/>
                  </a:lnTo>
                  <a:cubicBezTo>
                    <a:pt x="3111" y="9388"/>
                    <a:pt x="3230" y="9351"/>
                    <a:pt x="3340" y="9315"/>
                  </a:cubicBezTo>
                  <a:cubicBezTo>
                    <a:pt x="3613" y="9278"/>
                    <a:pt x="3841" y="9196"/>
                    <a:pt x="4106" y="9123"/>
                  </a:cubicBezTo>
                  <a:cubicBezTo>
                    <a:pt x="4407" y="9004"/>
                    <a:pt x="4635" y="8931"/>
                    <a:pt x="4863" y="8858"/>
                  </a:cubicBezTo>
                  <a:cubicBezTo>
                    <a:pt x="5091" y="8740"/>
                    <a:pt x="5356" y="8630"/>
                    <a:pt x="5584" y="8512"/>
                  </a:cubicBezTo>
                  <a:cubicBezTo>
                    <a:pt x="5775" y="8402"/>
                    <a:pt x="5967" y="8284"/>
                    <a:pt x="6158" y="8211"/>
                  </a:cubicBezTo>
                  <a:lnTo>
                    <a:pt x="6158" y="8174"/>
                  </a:lnTo>
                  <a:lnTo>
                    <a:pt x="6195" y="8211"/>
                  </a:lnTo>
                  <a:lnTo>
                    <a:pt x="6195" y="8247"/>
                  </a:lnTo>
                  <a:cubicBezTo>
                    <a:pt x="5930" y="8402"/>
                    <a:pt x="5620" y="8594"/>
                    <a:pt x="5319" y="8703"/>
                  </a:cubicBezTo>
                  <a:cubicBezTo>
                    <a:pt x="5055" y="8858"/>
                    <a:pt x="4754" y="8968"/>
                    <a:pt x="4407" y="9086"/>
                  </a:cubicBezTo>
                  <a:cubicBezTo>
                    <a:pt x="4142" y="9196"/>
                    <a:pt x="3841" y="9315"/>
                    <a:pt x="3495" y="9424"/>
                  </a:cubicBezTo>
                  <a:cubicBezTo>
                    <a:pt x="3340" y="9461"/>
                    <a:pt x="3194" y="9506"/>
                    <a:pt x="3038" y="9543"/>
                  </a:cubicBezTo>
                  <a:cubicBezTo>
                    <a:pt x="2929" y="9579"/>
                    <a:pt x="2847" y="9616"/>
                    <a:pt x="2774" y="9616"/>
                  </a:cubicBezTo>
                  <a:cubicBezTo>
                    <a:pt x="2701" y="9616"/>
                    <a:pt x="2655" y="9652"/>
                    <a:pt x="2582" y="9652"/>
                  </a:cubicBezTo>
                  <a:cubicBezTo>
                    <a:pt x="2509" y="9962"/>
                    <a:pt x="2391" y="10263"/>
                    <a:pt x="2318" y="10528"/>
                  </a:cubicBezTo>
                  <a:cubicBezTo>
                    <a:pt x="2318" y="10683"/>
                    <a:pt x="2281" y="10792"/>
                    <a:pt x="2245" y="10911"/>
                  </a:cubicBezTo>
                  <a:lnTo>
                    <a:pt x="2427" y="10911"/>
                  </a:lnTo>
                  <a:cubicBezTo>
                    <a:pt x="2509" y="10911"/>
                    <a:pt x="2546" y="10875"/>
                    <a:pt x="2619" y="10875"/>
                  </a:cubicBezTo>
                  <a:cubicBezTo>
                    <a:pt x="2774" y="10829"/>
                    <a:pt x="2929" y="10829"/>
                    <a:pt x="3111" y="10792"/>
                  </a:cubicBezTo>
                  <a:cubicBezTo>
                    <a:pt x="3303" y="10719"/>
                    <a:pt x="3531" y="10683"/>
                    <a:pt x="3686" y="10601"/>
                  </a:cubicBezTo>
                  <a:cubicBezTo>
                    <a:pt x="3914" y="10564"/>
                    <a:pt x="4106" y="10491"/>
                    <a:pt x="4252" y="10373"/>
                  </a:cubicBezTo>
                  <a:cubicBezTo>
                    <a:pt x="4334" y="10373"/>
                    <a:pt x="4370" y="10336"/>
                    <a:pt x="4443" y="10300"/>
                  </a:cubicBezTo>
                  <a:lnTo>
                    <a:pt x="4480" y="10300"/>
                  </a:lnTo>
                  <a:lnTo>
                    <a:pt x="4480" y="10336"/>
                  </a:lnTo>
                  <a:cubicBezTo>
                    <a:pt x="4142" y="10528"/>
                    <a:pt x="3759" y="10719"/>
                    <a:pt x="3340" y="10829"/>
                  </a:cubicBezTo>
                  <a:cubicBezTo>
                    <a:pt x="3111" y="10875"/>
                    <a:pt x="2929" y="10948"/>
                    <a:pt x="2737" y="10984"/>
                  </a:cubicBezTo>
                  <a:cubicBezTo>
                    <a:pt x="2619" y="10984"/>
                    <a:pt x="2509" y="11020"/>
                    <a:pt x="2427" y="11020"/>
                  </a:cubicBezTo>
                  <a:cubicBezTo>
                    <a:pt x="2354" y="11020"/>
                    <a:pt x="2281" y="11020"/>
                    <a:pt x="2199" y="11057"/>
                  </a:cubicBezTo>
                  <a:cubicBezTo>
                    <a:pt x="2199" y="11103"/>
                    <a:pt x="2199" y="11176"/>
                    <a:pt x="2163" y="11212"/>
                  </a:cubicBezTo>
                  <a:cubicBezTo>
                    <a:pt x="2163" y="11285"/>
                    <a:pt x="2163" y="11367"/>
                    <a:pt x="2126" y="11440"/>
                  </a:cubicBezTo>
                  <a:lnTo>
                    <a:pt x="2199" y="11440"/>
                  </a:lnTo>
                  <a:cubicBezTo>
                    <a:pt x="2427" y="11404"/>
                    <a:pt x="2655" y="11367"/>
                    <a:pt x="2929" y="11285"/>
                  </a:cubicBezTo>
                  <a:cubicBezTo>
                    <a:pt x="3038" y="11249"/>
                    <a:pt x="3111" y="11212"/>
                    <a:pt x="3230" y="11176"/>
                  </a:cubicBezTo>
                  <a:cubicBezTo>
                    <a:pt x="3303" y="11139"/>
                    <a:pt x="3385" y="11139"/>
                    <a:pt x="3458" y="11103"/>
                  </a:cubicBezTo>
                  <a:lnTo>
                    <a:pt x="3531" y="11057"/>
                  </a:lnTo>
                  <a:cubicBezTo>
                    <a:pt x="3613" y="11057"/>
                    <a:pt x="3650" y="11020"/>
                    <a:pt x="3723" y="11020"/>
                  </a:cubicBezTo>
                  <a:lnTo>
                    <a:pt x="3796" y="10984"/>
                  </a:lnTo>
                  <a:cubicBezTo>
                    <a:pt x="3951" y="10948"/>
                    <a:pt x="4069" y="10911"/>
                    <a:pt x="4179" y="10875"/>
                  </a:cubicBezTo>
                  <a:cubicBezTo>
                    <a:pt x="4334" y="10829"/>
                    <a:pt x="4443" y="10756"/>
                    <a:pt x="4562" y="10719"/>
                  </a:cubicBezTo>
                  <a:cubicBezTo>
                    <a:pt x="4708" y="10646"/>
                    <a:pt x="4790" y="10601"/>
                    <a:pt x="4899" y="10528"/>
                  </a:cubicBezTo>
                  <a:cubicBezTo>
                    <a:pt x="4982" y="10455"/>
                    <a:pt x="5018" y="10373"/>
                    <a:pt x="5055" y="10300"/>
                  </a:cubicBezTo>
                  <a:cubicBezTo>
                    <a:pt x="5055" y="10227"/>
                    <a:pt x="5055" y="10190"/>
                    <a:pt x="5018" y="10108"/>
                  </a:cubicBezTo>
                  <a:cubicBezTo>
                    <a:pt x="4982" y="10035"/>
                    <a:pt x="4936" y="9999"/>
                    <a:pt x="4899" y="9999"/>
                  </a:cubicBezTo>
                  <a:cubicBezTo>
                    <a:pt x="4863" y="9962"/>
                    <a:pt x="4790" y="9917"/>
                    <a:pt x="4708" y="9917"/>
                  </a:cubicBezTo>
                  <a:cubicBezTo>
                    <a:pt x="4671" y="9917"/>
                    <a:pt x="4635" y="9880"/>
                    <a:pt x="4635" y="9880"/>
                  </a:cubicBezTo>
                  <a:cubicBezTo>
                    <a:pt x="4863" y="9807"/>
                    <a:pt x="5091" y="9734"/>
                    <a:pt x="5356" y="9616"/>
                  </a:cubicBezTo>
                  <a:cubicBezTo>
                    <a:pt x="5511" y="9543"/>
                    <a:pt x="5666" y="9461"/>
                    <a:pt x="5775" y="9351"/>
                  </a:cubicBezTo>
                  <a:cubicBezTo>
                    <a:pt x="5930" y="9278"/>
                    <a:pt x="6076" y="9159"/>
                    <a:pt x="6195" y="9086"/>
                  </a:cubicBezTo>
                  <a:cubicBezTo>
                    <a:pt x="6268" y="9004"/>
                    <a:pt x="6386" y="8895"/>
                    <a:pt x="6496" y="8740"/>
                  </a:cubicBezTo>
                  <a:cubicBezTo>
                    <a:pt x="6578" y="8667"/>
                    <a:pt x="6651" y="8548"/>
                    <a:pt x="6688" y="8402"/>
                  </a:cubicBezTo>
                  <a:cubicBezTo>
                    <a:pt x="6724" y="8320"/>
                    <a:pt x="6724" y="8284"/>
                    <a:pt x="6761" y="8211"/>
                  </a:cubicBezTo>
                  <a:lnTo>
                    <a:pt x="6761" y="8056"/>
                  </a:lnTo>
                  <a:lnTo>
                    <a:pt x="6761" y="7910"/>
                  </a:lnTo>
                  <a:cubicBezTo>
                    <a:pt x="6724" y="7864"/>
                    <a:pt x="6724" y="7828"/>
                    <a:pt x="6688" y="7791"/>
                  </a:cubicBezTo>
                  <a:cubicBezTo>
                    <a:pt x="6651" y="7718"/>
                    <a:pt x="6578" y="7682"/>
                    <a:pt x="6496" y="7599"/>
                  </a:cubicBezTo>
                  <a:cubicBezTo>
                    <a:pt x="6423" y="7563"/>
                    <a:pt x="6304" y="7563"/>
                    <a:pt x="6195" y="7527"/>
                  </a:cubicBezTo>
                  <a:cubicBezTo>
                    <a:pt x="6076" y="7490"/>
                    <a:pt x="5967" y="7490"/>
                    <a:pt x="5848" y="7490"/>
                  </a:cubicBezTo>
                  <a:lnTo>
                    <a:pt x="5775" y="7490"/>
                  </a:lnTo>
                  <a:cubicBezTo>
                    <a:pt x="6076" y="7371"/>
                    <a:pt x="6350" y="7225"/>
                    <a:pt x="6615" y="7070"/>
                  </a:cubicBezTo>
                  <a:cubicBezTo>
                    <a:pt x="6916" y="6879"/>
                    <a:pt x="7180" y="6687"/>
                    <a:pt x="7335" y="6496"/>
                  </a:cubicBezTo>
                  <a:cubicBezTo>
                    <a:pt x="7445" y="6386"/>
                    <a:pt x="7527" y="6268"/>
                    <a:pt x="7600" y="6158"/>
                  </a:cubicBezTo>
                  <a:cubicBezTo>
                    <a:pt x="7673" y="6003"/>
                    <a:pt x="7718" y="5894"/>
                    <a:pt x="7755" y="5738"/>
                  </a:cubicBezTo>
                  <a:cubicBezTo>
                    <a:pt x="7755" y="5629"/>
                    <a:pt x="7755" y="5547"/>
                    <a:pt x="7718" y="5474"/>
                  </a:cubicBezTo>
                  <a:cubicBezTo>
                    <a:pt x="7718" y="5355"/>
                    <a:pt x="7673" y="5282"/>
                    <a:pt x="7600" y="5246"/>
                  </a:cubicBezTo>
                  <a:cubicBezTo>
                    <a:pt x="7527" y="5127"/>
                    <a:pt x="7372" y="5091"/>
                    <a:pt x="7180" y="5091"/>
                  </a:cubicBezTo>
                  <a:lnTo>
                    <a:pt x="6989" y="5091"/>
                  </a:lnTo>
                  <a:cubicBezTo>
                    <a:pt x="7335" y="4863"/>
                    <a:pt x="7636" y="4671"/>
                    <a:pt x="7864" y="4489"/>
                  </a:cubicBezTo>
                  <a:cubicBezTo>
                    <a:pt x="7983" y="4370"/>
                    <a:pt x="8092" y="4261"/>
                    <a:pt x="8211" y="4106"/>
                  </a:cubicBezTo>
                  <a:cubicBezTo>
                    <a:pt x="8321" y="3987"/>
                    <a:pt x="8403" y="3877"/>
                    <a:pt x="8439" y="3722"/>
                  </a:cubicBezTo>
                  <a:cubicBezTo>
                    <a:pt x="8512" y="3613"/>
                    <a:pt x="8549" y="3458"/>
                    <a:pt x="8585" y="3303"/>
                  </a:cubicBezTo>
                  <a:cubicBezTo>
                    <a:pt x="8585" y="3193"/>
                    <a:pt x="8585" y="3075"/>
                    <a:pt x="8549" y="3002"/>
                  </a:cubicBezTo>
                  <a:cubicBezTo>
                    <a:pt x="8549" y="2965"/>
                    <a:pt x="8512" y="2929"/>
                    <a:pt x="8512" y="2892"/>
                  </a:cubicBezTo>
                  <a:lnTo>
                    <a:pt x="8476" y="2847"/>
                  </a:lnTo>
                  <a:lnTo>
                    <a:pt x="8439" y="2810"/>
                  </a:lnTo>
                  <a:cubicBezTo>
                    <a:pt x="8357" y="2737"/>
                    <a:pt x="8284" y="2737"/>
                    <a:pt x="8211" y="2701"/>
                  </a:cubicBezTo>
                  <a:lnTo>
                    <a:pt x="7946" y="2701"/>
                  </a:lnTo>
                  <a:cubicBezTo>
                    <a:pt x="7864" y="2737"/>
                    <a:pt x="7755" y="2737"/>
                    <a:pt x="7673" y="2774"/>
                  </a:cubicBezTo>
                  <a:cubicBezTo>
                    <a:pt x="7457" y="2808"/>
                    <a:pt x="7282" y="2883"/>
                    <a:pt x="7071" y="2984"/>
                  </a:cubicBezTo>
                  <a:lnTo>
                    <a:pt x="7071" y="2984"/>
                  </a:lnTo>
                  <a:lnTo>
                    <a:pt x="7071" y="2965"/>
                  </a:lnTo>
                  <a:cubicBezTo>
                    <a:pt x="7180" y="2810"/>
                    <a:pt x="7335" y="2619"/>
                    <a:pt x="7445" y="2390"/>
                  </a:cubicBezTo>
                  <a:cubicBezTo>
                    <a:pt x="7600" y="2162"/>
                    <a:pt x="7718" y="1934"/>
                    <a:pt x="7828" y="1752"/>
                  </a:cubicBezTo>
                  <a:cubicBezTo>
                    <a:pt x="7983" y="1442"/>
                    <a:pt x="8056" y="1250"/>
                    <a:pt x="8092" y="1022"/>
                  </a:cubicBezTo>
                  <a:cubicBezTo>
                    <a:pt x="8129" y="794"/>
                    <a:pt x="8129" y="612"/>
                    <a:pt x="8092" y="420"/>
                  </a:cubicBezTo>
                  <a:cubicBezTo>
                    <a:pt x="8056" y="338"/>
                    <a:pt x="8019" y="265"/>
                    <a:pt x="7946" y="192"/>
                  </a:cubicBezTo>
                  <a:cubicBezTo>
                    <a:pt x="7864" y="110"/>
                    <a:pt x="7791" y="73"/>
                    <a:pt x="7673" y="37"/>
                  </a:cubicBezTo>
                  <a:cubicBezTo>
                    <a:pt x="7600" y="0"/>
                    <a:pt x="7527" y="0"/>
                    <a:pt x="7445" y="0"/>
                  </a:cubicBezTo>
                  <a:close/>
                </a:path>
              </a:pathLst>
            </a:custGeom>
            <a:solidFill>
              <a:srgbClr val="90AF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1" name="Google Shape;6751;p79"/>
            <p:cNvSpPr/>
            <p:nvPr/>
          </p:nvSpPr>
          <p:spPr>
            <a:xfrm>
              <a:off x="1802400" y="2723040"/>
              <a:ext cx="368102" cy="751367"/>
            </a:xfrm>
            <a:custGeom>
              <a:avLst/>
              <a:gdLst/>
              <a:ahLst/>
              <a:cxnLst/>
              <a:rect l="l" t="t" r="r" b="b"/>
              <a:pathLst>
                <a:path w="6423" h="13110" extrusionOk="0">
                  <a:moveTo>
                    <a:pt x="3996" y="0"/>
                  </a:moveTo>
                  <a:cubicBezTo>
                    <a:pt x="3914" y="0"/>
                    <a:pt x="3841" y="37"/>
                    <a:pt x="3768" y="73"/>
                  </a:cubicBezTo>
                  <a:cubicBezTo>
                    <a:pt x="3649" y="110"/>
                    <a:pt x="3540" y="192"/>
                    <a:pt x="3458" y="265"/>
                  </a:cubicBezTo>
                  <a:cubicBezTo>
                    <a:pt x="3312" y="420"/>
                    <a:pt x="3193" y="611"/>
                    <a:pt x="3120" y="876"/>
                  </a:cubicBezTo>
                  <a:cubicBezTo>
                    <a:pt x="3002" y="1104"/>
                    <a:pt x="2965" y="1332"/>
                    <a:pt x="2892" y="1633"/>
                  </a:cubicBezTo>
                  <a:cubicBezTo>
                    <a:pt x="2856" y="1898"/>
                    <a:pt x="2819" y="2162"/>
                    <a:pt x="2819" y="2472"/>
                  </a:cubicBezTo>
                  <a:cubicBezTo>
                    <a:pt x="2774" y="2701"/>
                    <a:pt x="2774" y="2965"/>
                    <a:pt x="2774" y="3193"/>
                  </a:cubicBezTo>
                  <a:cubicBezTo>
                    <a:pt x="2701" y="3002"/>
                    <a:pt x="2628" y="2846"/>
                    <a:pt x="2546" y="2701"/>
                  </a:cubicBezTo>
                  <a:cubicBezTo>
                    <a:pt x="2436" y="2509"/>
                    <a:pt x="2318" y="2281"/>
                    <a:pt x="2090" y="2126"/>
                  </a:cubicBezTo>
                  <a:cubicBezTo>
                    <a:pt x="2053" y="2089"/>
                    <a:pt x="2017" y="2089"/>
                    <a:pt x="1980" y="2053"/>
                  </a:cubicBezTo>
                  <a:cubicBezTo>
                    <a:pt x="1907" y="2016"/>
                    <a:pt x="1861" y="2016"/>
                    <a:pt x="1825" y="2016"/>
                  </a:cubicBezTo>
                  <a:cubicBezTo>
                    <a:pt x="1752" y="1980"/>
                    <a:pt x="1715" y="1980"/>
                    <a:pt x="1679" y="1980"/>
                  </a:cubicBezTo>
                  <a:cubicBezTo>
                    <a:pt x="1633" y="1980"/>
                    <a:pt x="1560" y="2016"/>
                    <a:pt x="1524" y="2016"/>
                  </a:cubicBezTo>
                  <a:lnTo>
                    <a:pt x="1487" y="2016"/>
                  </a:lnTo>
                  <a:cubicBezTo>
                    <a:pt x="1451" y="2053"/>
                    <a:pt x="1405" y="2053"/>
                    <a:pt x="1369" y="2089"/>
                  </a:cubicBezTo>
                  <a:cubicBezTo>
                    <a:pt x="1332" y="2126"/>
                    <a:pt x="1296" y="2126"/>
                    <a:pt x="1259" y="2208"/>
                  </a:cubicBezTo>
                  <a:cubicBezTo>
                    <a:pt x="1177" y="2281"/>
                    <a:pt x="1104" y="2354"/>
                    <a:pt x="1031" y="2472"/>
                  </a:cubicBezTo>
                  <a:cubicBezTo>
                    <a:pt x="995" y="2545"/>
                    <a:pt x="995" y="2582"/>
                    <a:pt x="949" y="2618"/>
                  </a:cubicBezTo>
                  <a:cubicBezTo>
                    <a:pt x="913" y="2701"/>
                    <a:pt x="913" y="2773"/>
                    <a:pt x="913" y="2810"/>
                  </a:cubicBezTo>
                  <a:cubicBezTo>
                    <a:pt x="876" y="2929"/>
                    <a:pt x="840" y="3038"/>
                    <a:pt x="840" y="3157"/>
                  </a:cubicBezTo>
                  <a:cubicBezTo>
                    <a:pt x="840" y="3385"/>
                    <a:pt x="876" y="3649"/>
                    <a:pt x="913" y="3914"/>
                  </a:cubicBezTo>
                  <a:cubicBezTo>
                    <a:pt x="995" y="4142"/>
                    <a:pt x="1068" y="4406"/>
                    <a:pt x="1177" y="4717"/>
                  </a:cubicBezTo>
                  <a:cubicBezTo>
                    <a:pt x="1332" y="5054"/>
                    <a:pt x="1487" y="5401"/>
                    <a:pt x="1633" y="5738"/>
                  </a:cubicBezTo>
                  <a:cubicBezTo>
                    <a:pt x="1597" y="5665"/>
                    <a:pt x="1524" y="5629"/>
                    <a:pt x="1487" y="5547"/>
                  </a:cubicBezTo>
                  <a:cubicBezTo>
                    <a:pt x="1405" y="5510"/>
                    <a:pt x="1369" y="5474"/>
                    <a:pt x="1332" y="5437"/>
                  </a:cubicBezTo>
                  <a:cubicBezTo>
                    <a:pt x="1259" y="5401"/>
                    <a:pt x="1177" y="5355"/>
                    <a:pt x="1141" y="5319"/>
                  </a:cubicBezTo>
                  <a:cubicBezTo>
                    <a:pt x="1031" y="5282"/>
                    <a:pt x="913" y="5246"/>
                    <a:pt x="803" y="5246"/>
                  </a:cubicBezTo>
                  <a:lnTo>
                    <a:pt x="648" y="5246"/>
                  </a:lnTo>
                  <a:cubicBezTo>
                    <a:pt x="612" y="5246"/>
                    <a:pt x="612" y="5246"/>
                    <a:pt x="575" y="5282"/>
                  </a:cubicBezTo>
                  <a:cubicBezTo>
                    <a:pt x="539" y="5282"/>
                    <a:pt x="493" y="5282"/>
                    <a:pt x="493" y="5319"/>
                  </a:cubicBezTo>
                  <a:cubicBezTo>
                    <a:pt x="420" y="5355"/>
                    <a:pt x="384" y="5401"/>
                    <a:pt x="347" y="5437"/>
                  </a:cubicBezTo>
                  <a:cubicBezTo>
                    <a:pt x="311" y="5474"/>
                    <a:pt x="265" y="5547"/>
                    <a:pt x="265" y="5583"/>
                  </a:cubicBezTo>
                  <a:cubicBezTo>
                    <a:pt x="228" y="5665"/>
                    <a:pt x="192" y="5738"/>
                    <a:pt x="192" y="5811"/>
                  </a:cubicBezTo>
                  <a:cubicBezTo>
                    <a:pt x="192" y="5893"/>
                    <a:pt x="155" y="5966"/>
                    <a:pt x="155" y="6085"/>
                  </a:cubicBezTo>
                  <a:cubicBezTo>
                    <a:pt x="155" y="6267"/>
                    <a:pt x="155" y="6423"/>
                    <a:pt x="192" y="6614"/>
                  </a:cubicBezTo>
                  <a:cubicBezTo>
                    <a:pt x="192" y="6769"/>
                    <a:pt x="228" y="6915"/>
                    <a:pt x="311" y="7107"/>
                  </a:cubicBezTo>
                  <a:cubicBezTo>
                    <a:pt x="384" y="7408"/>
                    <a:pt x="539" y="7718"/>
                    <a:pt x="721" y="8055"/>
                  </a:cubicBezTo>
                  <a:cubicBezTo>
                    <a:pt x="913" y="8366"/>
                    <a:pt x="1141" y="8667"/>
                    <a:pt x="1332" y="8895"/>
                  </a:cubicBezTo>
                  <a:cubicBezTo>
                    <a:pt x="1405" y="9004"/>
                    <a:pt x="1487" y="9123"/>
                    <a:pt x="1597" y="9232"/>
                  </a:cubicBezTo>
                  <a:cubicBezTo>
                    <a:pt x="1524" y="9196"/>
                    <a:pt x="1451" y="9159"/>
                    <a:pt x="1369" y="9159"/>
                  </a:cubicBezTo>
                  <a:cubicBezTo>
                    <a:pt x="1262" y="9106"/>
                    <a:pt x="1087" y="9072"/>
                    <a:pt x="897" y="9072"/>
                  </a:cubicBezTo>
                  <a:cubicBezTo>
                    <a:pt x="827" y="9072"/>
                    <a:pt x="756" y="9077"/>
                    <a:pt x="685" y="9086"/>
                  </a:cubicBezTo>
                  <a:cubicBezTo>
                    <a:pt x="612" y="9123"/>
                    <a:pt x="575" y="9123"/>
                    <a:pt x="493" y="9159"/>
                  </a:cubicBezTo>
                  <a:cubicBezTo>
                    <a:pt x="457" y="9159"/>
                    <a:pt x="420" y="9196"/>
                    <a:pt x="384" y="9196"/>
                  </a:cubicBezTo>
                  <a:cubicBezTo>
                    <a:pt x="311" y="9278"/>
                    <a:pt x="228" y="9351"/>
                    <a:pt x="155" y="9424"/>
                  </a:cubicBezTo>
                  <a:cubicBezTo>
                    <a:pt x="37" y="9615"/>
                    <a:pt x="0" y="9880"/>
                    <a:pt x="83" y="10145"/>
                  </a:cubicBezTo>
                  <a:cubicBezTo>
                    <a:pt x="83" y="10300"/>
                    <a:pt x="155" y="10455"/>
                    <a:pt x="228" y="10646"/>
                  </a:cubicBezTo>
                  <a:cubicBezTo>
                    <a:pt x="311" y="10792"/>
                    <a:pt x="384" y="10984"/>
                    <a:pt x="493" y="11139"/>
                  </a:cubicBezTo>
                  <a:cubicBezTo>
                    <a:pt x="648" y="11404"/>
                    <a:pt x="913" y="11668"/>
                    <a:pt x="1177" y="11896"/>
                  </a:cubicBezTo>
                  <a:cubicBezTo>
                    <a:pt x="1451" y="12088"/>
                    <a:pt x="1715" y="12243"/>
                    <a:pt x="2090" y="12471"/>
                  </a:cubicBezTo>
                  <a:cubicBezTo>
                    <a:pt x="2318" y="12580"/>
                    <a:pt x="2546" y="12699"/>
                    <a:pt x="2819" y="12808"/>
                  </a:cubicBezTo>
                  <a:cubicBezTo>
                    <a:pt x="2774" y="12845"/>
                    <a:pt x="2774" y="12881"/>
                    <a:pt x="2819" y="12927"/>
                  </a:cubicBezTo>
                  <a:lnTo>
                    <a:pt x="2856" y="12963"/>
                  </a:lnTo>
                  <a:lnTo>
                    <a:pt x="2892" y="12963"/>
                  </a:lnTo>
                  <a:cubicBezTo>
                    <a:pt x="2929" y="12963"/>
                    <a:pt x="2965" y="12963"/>
                    <a:pt x="3047" y="12927"/>
                  </a:cubicBezTo>
                  <a:cubicBezTo>
                    <a:pt x="3193" y="13000"/>
                    <a:pt x="3312" y="13036"/>
                    <a:pt x="3458" y="13109"/>
                  </a:cubicBezTo>
                  <a:lnTo>
                    <a:pt x="3540" y="13109"/>
                  </a:lnTo>
                  <a:cubicBezTo>
                    <a:pt x="3540" y="13073"/>
                    <a:pt x="3540" y="13036"/>
                    <a:pt x="3504" y="13036"/>
                  </a:cubicBezTo>
                  <a:cubicBezTo>
                    <a:pt x="3385" y="12963"/>
                    <a:pt x="3275" y="12927"/>
                    <a:pt x="3157" y="12845"/>
                  </a:cubicBezTo>
                  <a:lnTo>
                    <a:pt x="3230" y="12845"/>
                  </a:lnTo>
                  <a:cubicBezTo>
                    <a:pt x="3312" y="12772"/>
                    <a:pt x="3421" y="12699"/>
                    <a:pt x="3540" y="12617"/>
                  </a:cubicBezTo>
                  <a:cubicBezTo>
                    <a:pt x="3686" y="12507"/>
                    <a:pt x="3878" y="12352"/>
                    <a:pt x="4069" y="12197"/>
                  </a:cubicBezTo>
                  <a:cubicBezTo>
                    <a:pt x="4188" y="12124"/>
                    <a:pt x="4261" y="12051"/>
                    <a:pt x="4334" y="11969"/>
                  </a:cubicBezTo>
                  <a:cubicBezTo>
                    <a:pt x="4416" y="11933"/>
                    <a:pt x="4452" y="11896"/>
                    <a:pt x="4525" y="11823"/>
                  </a:cubicBezTo>
                  <a:lnTo>
                    <a:pt x="4562" y="11787"/>
                  </a:lnTo>
                  <a:cubicBezTo>
                    <a:pt x="4644" y="11705"/>
                    <a:pt x="4680" y="11668"/>
                    <a:pt x="4753" y="11632"/>
                  </a:cubicBezTo>
                  <a:lnTo>
                    <a:pt x="4790" y="11595"/>
                  </a:lnTo>
                  <a:cubicBezTo>
                    <a:pt x="4908" y="11513"/>
                    <a:pt x="4981" y="11404"/>
                    <a:pt x="5100" y="11331"/>
                  </a:cubicBezTo>
                  <a:cubicBezTo>
                    <a:pt x="5209" y="11212"/>
                    <a:pt x="5282" y="11139"/>
                    <a:pt x="5401" y="11020"/>
                  </a:cubicBezTo>
                  <a:cubicBezTo>
                    <a:pt x="5474" y="10911"/>
                    <a:pt x="5556" y="10829"/>
                    <a:pt x="5593" y="10719"/>
                  </a:cubicBezTo>
                  <a:cubicBezTo>
                    <a:pt x="5666" y="10646"/>
                    <a:pt x="5666" y="10528"/>
                    <a:pt x="5629" y="10455"/>
                  </a:cubicBezTo>
                  <a:cubicBezTo>
                    <a:pt x="5629" y="10418"/>
                    <a:pt x="5593" y="10336"/>
                    <a:pt x="5556" y="10300"/>
                  </a:cubicBezTo>
                  <a:cubicBezTo>
                    <a:pt x="5511" y="10263"/>
                    <a:pt x="5438" y="10227"/>
                    <a:pt x="5401" y="10227"/>
                  </a:cubicBezTo>
                  <a:cubicBezTo>
                    <a:pt x="5328" y="10227"/>
                    <a:pt x="5282" y="10227"/>
                    <a:pt x="5173" y="10263"/>
                  </a:cubicBezTo>
                  <a:lnTo>
                    <a:pt x="5100" y="10263"/>
                  </a:lnTo>
                  <a:cubicBezTo>
                    <a:pt x="5282" y="10072"/>
                    <a:pt x="5474" y="9880"/>
                    <a:pt x="5666" y="9688"/>
                  </a:cubicBezTo>
                  <a:cubicBezTo>
                    <a:pt x="5784" y="9579"/>
                    <a:pt x="5857" y="9424"/>
                    <a:pt x="5967" y="9314"/>
                  </a:cubicBezTo>
                  <a:cubicBezTo>
                    <a:pt x="6049" y="9159"/>
                    <a:pt x="6158" y="9050"/>
                    <a:pt x="6195" y="8895"/>
                  </a:cubicBezTo>
                  <a:cubicBezTo>
                    <a:pt x="6277" y="8776"/>
                    <a:pt x="6313" y="8630"/>
                    <a:pt x="6386" y="8475"/>
                  </a:cubicBezTo>
                  <a:cubicBezTo>
                    <a:pt x="6386" y="8366"/>
                    <a:pt x="6423" y="8211"/>
                    <a:pt x="6423" y="8055"/>
                  </a:cubicBezTo>
                  <a:cubicBezTo>
                    <a:pt x="6423" y="8019"/>
                    <a:pt x="6423" y="7946"/>
                    <a:pt x="6386" y="7864"/>
                  </a:cubicBezTo>
                  <a:cubicBezTo>
                    <a:pt x="6386" y="7827"/>
                    <a:pt x="6386" y="7754"/>
                    <a:pt x="6350" y="7718"/>
                  </a:cubicBezTo>
                  <a:cubicBezTo>
                    <a:pt x="6313" y="7681"/>
                    <a:pt x="6313" y="7636"/>
                    <a:pt x="6277" y="7599"/>
                  </a:cubicBezTo>
                  <a:cubicBezTo>
                    <a:pt x="6240" y="7563"/>
                    <a:pt x="6195" y="7526"/>
                    <a:pt x="6158" y="7490"/>
                  </a:cubicBezTo>
                  <a:cubicBezTo>
                    <a:pt x="6085" y="7453"/>
                    <a:pt x="6012" y="7453"/>
                    <a:pt x="5930" y="7453"/>
                  </a:cubicBezTo>
                  <a:cubicBezTo>
                    <a:pt x="5894" y="7438"/>
                    <a:pt x="5860" y="7433"/>
                    <a:pt x="5828" y="7433"/>
                  </a:cubicBezTo>
                  <a:cubicBezTo>
                    <a:pt x="5763" y="7433"/>
                    <a:pt x="5702" y="7453"/>
                    <a:pt x="5629" y="7453"/>
                  </a:cubicBezTo>
                  <a:cubicBezTo>
                    <a:pt x="5511" y="7490"/>
                    <a:pt x="5401" y="7526"/>
                    <a:pt x="5282" y="7563"/>
                  </a:cubicBezTo>
                  <a:cubicBezTo>
                    <a:pt x="5246" y="7599"/>
                    <a:pt x="5209" y="7599"/>
                    <a:pt x="5209" y="7599"/>
                  </a:cubicBezTo>
                  <a:cubicBezTo>
                    <a:pt x="5438" y="7335"/>
                    <a:pt x="5629" y="7107"/>
                    <a:pt x="5821" y="6879"/>
                  </a:cubicBezTo>
                  <a:cubicBezTo>
                    <a:pt x="6012" y="6578"/>
                    <a:pt x="6158" y="6313"/>
                    <a:pt x="6240" y="6039"/>
                  </a:cubicBezTo>
                  <a:cubicBezTo>
                    <a:pt x="6313" y="5893"/>
                    <a:pt x="6350" y="5775"/>
                    <a:pt x="6350" y="5629"/>
                  </a:cubicBezTo>
                  <a:cubicBezTo>
                    <a:pt x="6350" y="5510"/>
                    <a:pt x="6350" y="5355"/>
                    <a:pt x="6313" y="5209"/>
                  </a:cubicBezTo>
                  <a:cubicBezTo>
                    <a:pt x="6277" y="5091"/>
                    <a:pt x="6240" y="5018"/>
                    <a:pt x="6195" y="4945"/>
                  </a:cubicBezTo>
                  <a:cubicBezTo>
                    <a:pt x="6158" y="4899"/>
                    <a:pt x="6085" y="4826"/>
                    <a:pt x="6012" y="4790"/>
                  </a:cubicBezTo>
                  <a:cubicBezTo>
                    <a:pt x="5963" y="4774"/>
                    <a:pt x="5908" y="4766"/>
                    <a:pt x="5847" y="4766"/>
                  </a:cubicBezTo>
                  <a:cubicBezTo>
                    <a:pt x="5760" y="4766"/>
                    <a:pt x="5663" y="4783"/>
                    <a:pt x="5556" y="4826"/>
                  </a:cubicBezTo>
                  <a:lnTo>
                    <a:pt x="5511" y="4863"/>
                  </a:lnTo>
                  <a:cubicBezTo>
                    <a:pt x="5438" y="4863"/>
                    <a:pt x="5401" y="4899"/>
                    <a:pt x="5365" y="4945"/>
                  </a:cubicBezTo>
                  <a:lnTo>
                    <a:pt x="5365" y="4899"/>
                  </a:lnTo>
                  <a:cubicBezTo>
                    <a:pt x="5629" y="4562"/>
                    <a:pt x="5821" y="4297"/>
                    <a:pt x="5930" y="3987"/>
                  </a:cubicBezTo>
                  <a:cubicBezTo>
                    <a:pt x="6012" y="3841"/>
                    <a:pt x="6085" y="3686"/>
                    <a:pt x="6122" y="3531"/>
                  </a:cubicBezTo>
                  <a:cubicBezTo>
                    <a:pt x="6158" y="3385"/>
                    <a:pt x="6158" y="3230"/>
                    <a:pt x="6158" y="3075"/>
                  </a:cubicBezTo>
                  <a:cubicBezTo>
                    <a:pt x="6158" y="2929"/>
                    <a:pt x="6158" y="2810"/>
                    <a:pt x="6122" y="2664"/>
                  </a:cubicBezTo>
                  <a:cubicBezTo>
                    <a:pt x="6085" y="2545"/>
                    <a:pt x="6049" y="2436"/>
                    <a:pt x="5967" y="2354"/>
                  </a:cubicBezTo>
                  <a:cubicBezTo>
                    <a:pt x="5967" y="2354"/>
                    <a:pt x="5930" y="2317"/>
                    <a:pt x="5894" y="2281"/>
                  </a:cubicBezTo>
                  <a:cubicBezTo>
                    <a:pt x="5894" y="2281"/>
                    <a:pt x="5857" y="2281"/>
                    <a:pt x="5857" y="2244"/>
                  </a:cubicBezTo>
                  <a:lnTo>
                    <a:pt x="5784" y="2244"/>
                  </a:lnTo>
                  <a:cubicBezTo>
                    <a:pt x="5757" y="2232"/>
                    <a:pt x="5730" y="2228"/>
                    <a:pt x="5705" y="2228"/>
                  </a:cubicBezTo>
                  <a:cubicBezTo>
                    <a:pt x="5653" y="2228"/>
                    <a:pt x="5605" y="2244"/>
                    <a:pt x="5556" y="2244"/>
                  </a:cubicBezTo>
                  <a:cubicBezTo>
                    <a:pt x="5511" y="2244"/>
                    <a:pt x="5474" y="2281"/>
                    <a:pt x="5438" y="2281"/>
                  </a:cubicBezTo>
                  <a:cubicBezTo>
                    <a:pt x="5401" y="2317"/>
                    <a:pt x="5365" y="2317"/>
                    <a:pt x="5328" y="2354"/>
                  </a:cubicBezTo>
                  <a:cubicBezTo>
                    <a:pt x="5209" y="2390"/>
                    <a:pt x="5136" y="2472"/>
                    <a:pt x="5100" y="2509"/>
                  </a:cubicBezTo>
                  <a:cubicBezTo>
                    <a:pt x="4908" y="2664"/>
                    <a:pt x="4753" y="2810"/>
                    <a:pt x="4598" y="2965"/>
                  </a:cubicBezTo>
                  <a:lnTo>
                    <a:pt x="4598" y="2929"/>
                  </a:lnTo>
                  <a:cubicBezTo>
                    <a:pt x="4644" y="2737"/>
                    <a:pt x="4717" y="2509"/>
                    <a:pt x="4753" y="2281"/>
                  </a:cubicBezTo>
                  <a:cubicBezTo>
                    <a:pt x="4790" y="1980"/>
                    <a:pt x="4790" y="1752"/>
                    <a:pt x="4826" y="1478"/>
                  </a:cubicBezTo>
                  <a:cubicBezTo>
                    <a:pt x="4826" y="1177"/>
                    <a:pt x="4826" y="949"/>
                    <a:pt x="4790" y="757"/>
                  </a:cubicBezTo>
                  <a:cubicBezTo>
                    <a:pt x="4717" y="493"/>
                    <a:pt x="4644" y="338"/>
                    <a:pt x="4525" y="192"/>
                  </a:cubicBezTo>
                  <a:cubicBezTo>
                    <a:pt x="4452" y="110"/>
                    <a:pt x="4370" y="73"/>
                    <a:pt x="4297" y="37"/>
                  </a:cubicBezTo>
                  <a:cubicBezTo>
                    <a:pt x="4224" y="0"/>
                    <a:pt x="4106" y="0"/>
                    <a:pt x="3996" y="0"/>
                  </a:cubicBezTo>
                  <a:close/>
                </a:path>
              </a:pathLst>
            </a:custGeom>
            <a:solidFill>
              <a:srgbClr val="FE6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2" name="Google Shape;6752;p79"/>
            <p:cNvSpPr/>
            <p:nvPr/>
          </p:nvSpPr>
          <p:spPr>
            <a:xfrm>
              <a:off x="1966029" y="2781558"/>
              <a:ext cx="65448" cy="699671"/>
            </a:xfrm>
            <a:custGeom>
              <a:avLst/>
              <a:gdLst/>
              <a:ahLst/>
              <a:cxnLst/>
              <a:rect l="l" t="t" r="r" b="b"/>
              <a:pathLst>
                <a:path w="1142" h="12208" extrusionOk="0">
                  <a:moveTo>
                    <a:pt x="1105" y="1"/>
                  </a:moveTo>
                  <a:lnTo>
                    <a:pt x="1059" y="47"/>
                  </a:lnTo>
                  <a:cubicBezTo>
                    <a:pt x="1023" y="421"/>
                    <a:pt x="986" y="804"/>
                    <a:pt x="913" y="1187"/>
                  </a:cubicBezTo>
                  <a:cubicBezTo>
                    <a:pt x="831" y="1597"/>
                    <a:pt x="794" y="1981"/>
                    <a:pt x="722" y="2364"/>
                  </a:cubicBezTo>
                  <a:cubicBezTo>
                    <a:pt x="685" y="2592"/>
                    <a:pt x="649" y="2783"/>
                    <a:pt x="603" y="2966"/>
                  </a:cubicBezTo>
                  <a:cubicBezTo>
                    <a:pt x="603" y="3194"/>
                    <a:pt x="566" y="3385"/>
                    <a:pt x="530" y="3577"/>
                  </a:cubicBezTo>
                  <a:cubicBezTo>
                    <a:pt x="457" y="3997"/>
                    <a:pt x="375" y="4380"/>
                    <a:pt x="338" y="4790"/>
                  </a:cubicBezTo>
                  <a:cubicBezTo>
                    <a:pt x="229" y="5593"/>
                    <a:pt x="110" y="6432"/>
                    <a:pt x="74" y="7226"/>
                  </a:cubicBezTo>
                  <a:cubicBezTo>
                    <a:pt x="37" y="8029"/>
                    <a:pt x="1" y="8859"/>
                    <a:pt x="74" y="9662"/>
                  </a:cubicBezTo>
                  <a:cubicBezTo>
                    <a:pt x="74" y="10081"/>
                    <a:pt x="147" y="10492"/>
                    <a:pt x="229" y="10912"/>
                  </a:cubicBezTo>
                  <a:cubicBezTo>
                    <a:pt x="265" y="11140"/>
                    <a:pt x="302" y="11331"/>
                    <a:pt x="338" y="11523"/>
                  </a:cubicBezTo>
                  <a:cubicBezTo>
                    <a:pt x="375" y="11632"/>
                    <a:pt x="375" y="11714"/>
                    <a:pt x="420" y="11824"/>
                  </a:cubicBezTo>
                  <a:cubicBezTo>
                    <a:pt x="420" y="11860"/>
                    <a:pt x="457" y="11942"/>
                    <a:pt x="457" y="11979"/>
                  </a:cubicBezTo>
                  <a:cubicBezTo>
                    <a:pt x="493" y="12052"/>
                    <a:pt x="493" y="12088"/>
                    <a:pt x="530" y="12134"/>
                  </a:cubicBezTo>
                  <a:cubicBezTo>
                    <a:pt x="530" y="12207"/>
                    <a:pt x="566" y="12207"/>
                    <a:pt x="649" y="12207"/>
                  </a:cubicBezTo>
                  <a:cubicBezTo>
                    <a:pt x="685" y="12207"/>
                    <a:pt x="722" y="12134"/>
                    <a:pt x="685" y="12088"/>
                  </a:cubicBezTo>
                  <a:cubicBezTo>
                    <a:pt x="685" y="12052"/>
                    <a:pt x="649" y="11979"/>
                    <a:pt x="649" y="11942"/>
                  </a:cubicBezTo>
                  <a:cubicBezTo>
                    <a:pt x="649" y="11860"/>
                    <a:pt x="603" y="11824"/>
                    <a:pt x="603" y="11751"/>
                  </a:cubicBezTo>
                  <a:cubicBezTo>
                    <a:pt x="566" y="11632"/>
                    <a:pt x="566" y="11523"/>
                    <a:pt x="530" y="11404"/>
                  </a:cubicBezTo>
                  <a:cubicBezTo>
                    <a:pt x="493" y="11176"/>
                    <a:pt x="457" y="10948"/>
                    <a:pt x="420" y="10720"/>
                  </a:cubicBezTo>
                  <a:cubicBezTo>
                    <a:pt x="265" y="9963"/>
                    <a:pt x="229" y="9169"/>
                    <a:pt x="229" y="8366"/>
                  </a:cubicBezTo>
                  <a:cubicBezTo>
                    <a:pt x="229" y="7527"/>
                    <a:pt x="265" y="6733"/>
                    <a:pt x="338" y="5894"/>
                  </a:cubicBezTo>
                  <a:cubicBezTo>
                    <a:pt x="375" y="5821"/>
                    <a:pt x="375" y="5703"/>
                    <a:pt x="375" y="5593"/>
                  </a:cubicBezTo>
                  <a:lnTo>
                    <a:pt x="375" y="5630"/>
                  </a:lnTo>
                  <a:cubicBezTo>
                    <a:pt x="493" y="4790"/>
                    <a:pt x="603" y="3997"/>
                    <a:pt x="722" y="3157"/>
                  </a:cubicBezTo>
                  <a:cubicBezTo>
                    <a:pt x="758" y="2783"/>
                    <a:pt x="831" y="2364"/>
                    <a:pt x="877" y="1981"/>
                  </a:cubicBezTo>
                  <a:cubicBezTo>
                    <a:pt x="950" y="1561"/>
                    <a:pt x="986" y="1187"/>
                    <a:pt x="1059" y="804"/>
                  </a:cubicBezTo>
                  <a:cubicBezTo>
                    <a:pt x="1059" y="539"/>
                    <a:pt x="1105" y="311"/>
                    <a:pt x="1141" y="47"/>
                  </a:cubicBezTo>
                  <a:cubicBezTo>
                    <a:pt x="1141" y="47"/>
                    <a:pt x="1141" y="1"/>
                    <a:pt x="1105" y="1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3" name="Google Shape;6753;p79"/>
            <p:cNvSpPr/>
            <p:nvPr/>
          </p:nvSpPr>
          <p:spPr>
            <a:xfrm>
              <a:off x="1850486" y="3078043"/>
              <a:ext cx="123962" cy="156922"/>
            </a:xfrm>
            <a:custGeom>
              <a:avLst/>
              <a:gdLst/>
              <a:ahLst/>
              <a:cxnLst/>
              <a:rect l="l" t="t" r="r" b="b"/>
              <a:pathLst>
                <a:path w="2163" h="2738" extrusionOk="0">
                  <a:moveTo>
                    <a:pt x="1" y="0"/>
                  </a:moveTo>
                  <a:lnTo>
                    <a:pt x="1" y="37"/>
                  </a:lnTo>
                  <a:cubicBezTo>
                    <a:pt x="74" y="302"/>
                    <a:pt x="229" y="575"/>
                    <a:pt x="338" y="803"/>
                  </a:cubicBezTo>
                  <a:cubicBezTo>
                    <a:pt x="493" y="1068"/>
                    <a:pt x="648" y="1332"/>
                    <a:pt x="840" y="1560"/>
                  </a:cubicBezTo>
                  <a:cubicBezTo>
                    <a:pt x="986" y="1789"/>
                    <a:pt x="1178" y="1980"/>
                    <a:pt x="1406" y="2208"/>
                  </a:cubicBezTo>
                  <a:cubicBezTo>
                    <a:pt x="1597" y="2400"/>
                    <a:pt x="1825" y="2582"/>
                    <a:pt x="2053" y="2737"/>
                  </a:cubicBezTo>
                  <a:cubicBezTo>
                    <a:pt x="2090" y="2737"/>
                    <a:pt x="2126" y="2737"/>
                    <a:pt x="2126" y="2701"/>
                  </a:cubicBezTo>
                  <a:cubicBezTo>
                    <a:pt x="2163" y="2701"/>
                    <a:pt x="2163" y="2664"/>
                    <a:pt x="2126" y="2664"/>
                  </a:cubicBezTo>
                  <a:lnTo>
                    <a:pt x="2126" y="2628"/>
                  </a:lnTo>
                  <a:cubicBezTo>
                    <a:pt x="2053" y="2582"/>
                    <a:pt x="1980" y="2546"/>
                    <a:pt x="1935" y="2473"/>
                  </a:cubicBezTo>
                  <a:lnTo>
                    <a:pt x="1935" y="2509"/>
                  </a:lnTo>
                  <a:cubicBezTo>
                    <a:pt x="1752" y="2354"/>
                    <a:pt x="1597" y="2208"/>
                    <a:pt x="1406" y="2053"/>
                  </a:cubicBezTo>
                  <a:cubicBezTo>
                    <a:pt x="1251" y="1898"/>
                    <a:pt x="1105" y="1752"/>
                    <a:pt x="949" y="1560"/>
                  </a:cubicBezTo>
                  <a:cubicBezTo>
                    <a:pt x="794" y="1369"/>
                    <a:pt x="648" y="1177"/>
                    <a:pt x="530" y="949"/>
                  </a:cubicBezTo>
                  <a:cubicBezTo>
                    <a:pt x="384" y="758"/>
                    <a:pt x="265" y="530"/>
                    <a:pt x="192" y="302"/>
                  </a:cubicBezTo>
                  <a:cubicBezTo>
                    <a:pt x="156" y="229"/>
                    <a:pt x="110" y="119"/>
                    <a:pt x="74" y="37"/>
                  </a:cubicBezTo>
                  <a:cubicBezTo>
                    <a:pt x="37" y="0"/>
                    <a:pt x="37" y="0"/>
                    <a:pt x="1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4" name="Google Shape;6754;p79"/>
            <p:cNvSpPr/>
            <p:nvPr/>
          </p:nvSpPr>
          <p:spPr>
            <a:xfrm>
              <a:off x="1848423" y="3287182"/>
              <a:ext cx="134908" cy="108836"/>
            </a:xfrm>
            <a:custGeom>
              <a:avLst/>
              <a:gdLst/>
              <a:ahLst/>
              <a:cxnLst/>
              <a:rect l="l" t="t" r="r" b="b"/>
              <a:pathLst>
                <a:path w="2354" h="1899" extrusionOk="0">
                  <a:moveTo>
                    <a:pt x="0" y="1"/>
                  </a:moveTo>
                  <a:lnTo>
                    <a:pt x="0" y="74"/>
                  </a:lnTo>
                  <a:cubicBezTo>
                    <a:pt x="146" y="265"/>
                    <a:pt x="301" y="457"/>
                    <a:pt x="456" y="612"/>
                  </a:cubicBezTo>
                  <a:cubicBezTo>
                    <a:pt x="648" y="803"/>
                    <a:pt x="830" y="949"/>
                    <a:pt x="1022" y="1141"/>
                  </a:cubicBezTo>
                  <a:cubicBezTo>
                    <a:pt x="1214" y="1259"/>
                    <a:pt x="1405" y="1405"/>
                    <a:pt x="1597" y="1524"/>
                  </a:cubicBezTo>
                  <a:cubicBezTo>
                    <a:pt x="1706" y="1597"/>
                    <a:pt x="1825" y="1670"/>
                    <a:pt x="1934" y="1716"/>
                  </a:cubicBezTo>
                  <a:cubicBezTo>
                    <a:pt x="2053" y="1789"/>
                    <a:pt x="2162" y="1825"/>
                    <a:pt x="2281" y="1898"/>
                  </a:cubicBezTo>
                  <a:lnTo>
                    <a:pt x="2317" y="1862"/>
                  </a:lnTo>
                  <a:lnTo>
                    <a:pt x="2354" y="1862"/>
                  </a:lnTo>
                  <a:cubicBezTo>
                    <a:pt x="2354" y="1825"/>
                    <a:pt x="2354" y="1789"/>
                    <a:pt x="2317" y="1752"/>
                  </a:cubicBezTo>
                  <a:cubicBezTo>
                    <a:pt x="2199" y="1716"/>
                    <a:pt x="2126" y="1670"/>
                    <a:pt x="2016" y="1597"/>
                  </a:cubicBezTo>
                  <a:cubicBezTo>
                    <a:pt x="1898" y="1561"/>
                    <a:pt x="1788" y="1488"/>
                    <a:pt x="1706" y="1442"/>
                  </a:cubicBezTo>
                  <a:cubicBezTo>
                    <a:pt x="1478" y="1332"/>
                    <a:pt x="1287" y="1214"/>
                    <a:pt x="1104" y="1068"/>
                  </a:cubicBezTo>
                  <a:cubicBezTo>
                    <a:pt x="794" y="840"/>
                    <a:pt x="493" y="530"/>
                    <a:pt x="228" y="229"/>
                  </a:cubicBezTo>
                  <a:cubicBezTo>
                    <a:pt x="146" y="192"/>
                    <a:pt x="110" y="119"/>
                    <a:pt x="73" y="37"/>
                  </a:cubicBezTo>
                  <a:lnTo>
                    <a:pt x="37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5" name="Google Shape;6755;p79"/>
            <p:cNvSpPr/>
            <p:nvPr/>
          </p:nvSpPr>
          <p:spPr>
            <a:xfrm>
              <a:off x="1898571" y="2885239"/>
              <a:ext cx="93645" cy="155718"/>
            </a:xfrm>
            <a:custGeom>
              <a:avLst/>
              <a:gdLst/>
              <a:ahLst/>
              <a:cxnLst/>
              <a:rect l="l" t="t" r="r" b="b"/>
              <a:pathLst>
                <a:path w="1634" h="2717" extrusionOk="0">
                  <a:moveTo>
                    <a:pt x="47" y="0"/>
                  </a:moveTo>
                  <a:cubicBezTo>
                    <a:pt x="42" y="0"/>
                    <a:pt x="37" y="4"/>
                    <a:pt x="37" y="16"/>
                  </a:cubicBezTo>
                  <a:lnTo>
                    <a:pt x="1" y="16"/>
                  </a:lnTo>
                  <a:lnTo>
                    <a:pt x="1" y="62"/>
                  </a:lnTo>
                  <a:cubicBezTo>
                    <a:pt x="110" y="555"/>
                    <a:pt x="302" y="1047"/>
                    <a:pt x="567" y="1503"/>
                  </a:cubicBezTo>
                  <a:cubicBezTo>
                    <a:pt x="685" y="1732"/>
                    <a:pt x="831" y="1960"/>
                    <a:pt x="986" y="2151"/>
                  </a:cubicBezTo>
                  <a:cubicBezTo>
                    <a:pt x="1059" y="2261"/>
                    <a:pt x="1178" y="2379"/>
                    <a:pt x="1251" y="2452"/>
                  </a:cubicBezTo>
                  <a:cubicBezTo>
                    <a:pt x="1287" y="2489"/>
                    <a:pt x="1324" y="2525"/>
                    <a:pt x="1406" y="2607"/>
                  </a:cubicBezTo>
                  <a:cubicBezTo>
                    <a:pt x="1442" y="2644"/>
                    <a:pt x="1479" y="2680"/>
                    <a:pt x="1552" y="2717"/>
                  </a:cubicBezTo>
                  <a:cubicBezTo>
                    <a:pt x="1552" y="2717"/>
                    <a:pt x="1597" y="2717"/>
                    <a:pt x="1597" y="2680"/>
                  </a:cubicBezTo>
                  <a:cubicBezTo>
                    <a:pt x="1634" y="2680"/>
                    <a:pt x="1634" y="2644"/>
                    <a:pt x="1597" y="2644"/>
                  </a:cubicBezTo>
                  <a:cubicBezTo>
                    <a:pt x="1552" y="2571"/>
                    <a:pt x="1515" y="2525"/>
                    <a:pt x="1479" y="2489"/>
                  </a:cubicBezTo>
                  <a:cubicBezTo>
                    <a:pt x="1406" y="2452"/>
                    <a:pt x="1369" y="2416"/>
                    <a:pt x="1324" y="2343"/>
                  </a:cubicBezTo>
                  <a:cubicBezTo>
                    <a:pt x="1214" y="2261"/>
                    <a:pt x="1141" y="2151"/>
                    <a:pt x="1023" y="2033"/>
                  </a:cubicBezTo>
                  <a:cubicBezTo>
                    <a:pt x="986" y="1960"/>
                    <a:pt x="913" y="1887"/>
                    <a:pt x="868" y="1805"/>
                  </a:cubicBezTo>
                  <a:cubicBezTo>
                    <a:pt x="795" y="1732"/>
                    <a:pt x="758" y="1613"/>
                    <a:pt x="685" y="1540"/>
                  </a:cubicBezTo>
                  <a:cubicBezTo>
                    <a:pt x="567" y="1348"/>
                    <a:pt x="494" y="1202"/>
                    <a:pt x="412" y="1011"/>
                  </a:cubicBezTo>
                  <a:cubicBezTo>
                    <a:pt x="266" y="664"/>
                    <a:pt x="147" y="363"/>
                    <a:pt x="74" y="16"/>
                  </a:cubicBezTo>
                  <a:cubicBezTo>
                    <a:pt x="74" y="16"/>
                    <a:pt x="58" y="0"/>
                    <a:pt x="47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6" name="Google Shape;6756;p79"/>
            <p:cNvSpPr/>
            <p:nvPr/>
          </p:nvSpPr>
          <p:spPr>
            <a:xfrm>
              <a:off x="1983280" y="2829701"/>
              <a:ext cx="33011" cy="61210"/>
            </a:xfrm>
            <a:custGeom>
              <a:avLst/>
              <a:gdLst/>
              <a:ahLst/>
              <a:cxnLst/>
              <a:rect l="l" t="t" r="r" b="b"/>
              <a:pathLst>
                <a:path w="576" h="1068" extrusionOk="0">
                  <a:moveTo>
                    <a:pt x="37" y="0"/>
                  </a:moveTo>
                  <a:lnTo>
                    <a:pt x="37" y="37"/>
                  </a:lnTo>
                  <a:lnTo>
                    <a:pt x="1" y="37"/>
                  </a:lnTo>
                  <a:lnTo>
                    <a:pt x="1" y="73"/>
                  </a:lnTo>
                  <a:cubicBezTo>
                    <a:pt x="1" y="119"/>
                    <a:pt x="37" y="155"/>
                    <a:pt x="37" y="192"/>
                  </a:cubicBezTo>
                  <a:cubicBezTo>
                    <a:pt x="37" y="228"/>
                    <a:pt x="74" y="301"/>
                    <a:pt x="74" y="347"/>
                  </a:cubicBezTo>
                  <a:cubicBezTo>
                    <a:pt x="119" y="420"/>
                    <a:pt x="156" y="493"/>
                    <a:pt x="192" y="575"/>
                  </a:cubicBezTo>
                  <a:cubicBezTo>
                    <a:pt x="265" y="757"/>
                    <a:pt x="384" y="912"/>
                    <a:pt x="493" y="1068"/>
                  </a:cubicBezTo>
                  <a:lnTo>
                    <a:pt x="530" y="1068"/>
                  </a:lnTo>
                  <a:cubicBezTo>
                    <a:pt x="530" y="1068"/>
                    <a:pt x="576" y="1031"/>
                    <a:pt x="530" y="1031"/>
                  </a:cubicBezTo>
                  <a:cubicBezTo>
                    <a:pt x="493" y="912"/>
                    <a:pt x="421" y="840"/>
                    <a:pt x="384" y="757"/>
                  </a:cubicBezTo>
                  <a:cubicBezTo>
                    <a:pt x="302" y="648"/>
                    <a:pt x="265" y="575"/>
                    <a:pt x="192" y="456"/>
                  </a:cubicBezTo>
                  <a:lnTo>
                    <a:pt x="229" y="456"/>
                  </a:lnTo>
                  <a:cubicBezTo>
                    <a:pt x="192" y="420"/>
                    <a:pt x="156" y="347"/>
                    <a:pt x="119" y="265"/>
                  </a:cubicBezTo>
                  <a:cubicBezTo>
                    <a:pt x="119" y="192"/>
                    <a:pt x="74" y="119"/>
                    <a:pt x="74" y="37"/>
                  </a:cubicBezTo>
                  <a:lnTo>
                    <a:pt x="37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7" name="Google Shape;6757;p79"/>
            <p:cNvSpPr/>
            <p:nvPr/>
          </p:nvSpPr>
          <p:spPr>
            <a:xfrm>
              <a:off x="2020419" y="2797262"/>
              <a:ext cx="41378" cy="59548"/>
            </a:xfrm>
            <a:custGeom>
              <a:avLst/>
              <a:gdLst/>
              <a:ahLst/>
              <a:cxnLst/>
              <a:rect l="l" t="t" r="r" b="b"/>
              <a:pathLst>
                <a:path w="722" h="1039" extrusionOk="0">
                  <a:moveTo>
                    <a:pt x="648" y="1"/>
                  </a:moveTo>
                  <a:cubicBezTo>
                    <a:pt x="566" y="147"/>
                    <a:pt x="493" y="302"/>
                    <a:pt x="420" y="457"/>
                  </a:cubicBezTo>
                  <a:cubicBezTo>
                    <a:pt x="302" y="603"/>
                    <a:pt x="229" y="721"/>
                    <a:pt x="110" y="867"/>
                  </a:cubicBezTo>
                  <a:cubicBezTo>
                    <a:pt x="74" y="913"/>
                    <a:pt x="37" y="949"/>
                    <a:pt x="1" y="986"/>
                  </a:cubicBezTo>
                  <a:lnTo>
                    <a:pt x="1" y="1022"/>
                  </a:lnTo>
                  <a:cubicBezTo>
                    <a:pt x="1" y="1022"/>
                    <a:pt x="17" y="1039"/>
                    <a:pt x="28" y="1039"/>
                  </a:cubicBezTo>
                  <a:cubicBezTo>
                    <a:pt x="33" y="1039"/>
                    <a:pt x="37" y="1035"/>
                    <a:pt x="37" y="1022"/>
                  </a:cubicBezTo>
                  <a:cubicBezTo>
                    <a:pt x="110" y="949"/>
                    <a:pt x="192" y="913"/>
                    <a:pt x="229" y="831"/>
                  </a:cubicBezTo>
                  <a:cubicBezTo>
                    <a:pt x="302" y="758"/>
                    <a:pt x="338" y="639"/>
                    <a:pt x="420" y="566"/>
                  </a:cubicBezTo>
                  <a:cubicBezTo>
                    <a:pt x="530" y="411"/>
                    <a:pt x="612" y="229"/>
                    <a:pt x="721" y="37"/>
                  </a:cubicBezTo>
                  <a:lnTo>
                    <a:pt x="721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8" name="Google Shape;6758;p79"/>
            <p:cNvSpPr/>
            <p:nvPr/>
          </p:nvSpPr>
          <p:spPr>
            <a:xfrm>
              <a:off x="1992163" y="2888792"/>
              <a:ext cx="132902" cy="130730"/>
            </a:xfrm>
            <a:custGeom>
              <a:avLst/>
              <a:gdLst/>
              <a:ahLst/>
              <a:cxnLst/>
              <a:rect l="l" t="t" r="r" b="b"/>
              <a:pathLst>
                <a:path w="2319" h="2281" extrusionOk="0">
                  <a:moveTo>
                    <a:pt x="2245" y="0"/>
                  </a:moveTo>
                  <a:lnTo>
                    <a:pt x="2245" y="37"/>
                  </a:lnTo>
                  <a:cubicBezTo>
                    <a:pt x="2127" y="183"/>
                    <a:pt x="2017" y="338"/>
                    <a:pt x="1862" y="493"/>
                  </a:cubicBezTo>
                  <a:cubicBezTo>
                    <a:pt x="1743" y="639"/>
                    <a:pt x="1597" y="794"/>
                    <a:pt x="1479" y="949"/>
                  </a:cubicBezTo>
                  <a:cubicBezTo>
                    <a:pt x="1333" y="1095"/>
                    <a:pt x="1178" y="1250"/>
                    <a:pt x="1023" y="1405"/>
                  </a:cubicBezTo>
                  <a:cubicBezTo>
                    <a:pt x="831" y="1514"/>
                    <a:pt x="685" y="1670"/>
                    <a:pt x="530" y="1779"/>
                  </a:cubicBezTo>
                  <a:cubicBezTo>
                    <a:pt x="338" y="1934"/>
                    <a:pt x="193" y="2053"/>
                    <a:pt x="37" y="2162"/>
                  </a:cubicBezTo>
                  <a:cubicBezTo>
                    <a:pt x="1" y="2162"/>
                    <a:pt x="1" y="2199"/>
                    <a:pt x="1" y="2235"/>
                  </a:cubicBezTo>
                  <a:cubicBezTo>
                    <a:pt x="37" y="2281"/>
                    <a:pt x="74" y="2281"/>
                    <a:pt x="110" y="2281"/>
                  </a:cubicBezTo>
                  <a:cubicBezTo>
                    <a:pt x="193" y="2199"/>
                    <a:pt x="302" y="2126"/>
                    <a:pt x="375" y="2053"/>
                  </a:cubicBezTo>
                  <a:cubicBezTo>
                    <a:pt x="494" y="1971"/>
                    <a:pt x="603" y="1898"/>
                    <a:pt x="722" y="1825"/>
                  </a:cubicBezTo>
                  <a:cubicBezTo>
                    <a:pt x="913" y="1633"/>
                    <a:pt x="1105" y="1441"/>
                    <a:pt x="1287" y="1250"/>
                  </a:cubicBezTo>
                  <a:cubicBezTo>
                    <a:pt x="1406" y="1177"/>
                    <a:pt x="1479" y="1058"/>
                    <a:pt x="1561" y="985"/>
                  </a:cubicBezTo>
                  <a:cubicBezTo>
                    <a:pt x="1670" y="867"/>
                    <a:pt x="1743" y="794"/>
                    <a:pt x="1825" y="684"/>
                  </a:cubicBezTo>
                  <a:cubicBezTo>
                    <a:pt x="2017" y="493"/>
                    <a:pt x="2163" y="265"/>
                    <a:pt x="2318" y="73"/>
                  </a:cubicBezTo>
                  <a:cubicBezTo>
                    <a:pt x="2318" y="37"/>
                    <a:pt x="2318" y="0"/>
                    <a:pt x="2282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9" name="Google Shape;6759;p79"/>
            <p:cNvSpPr/>
            <p:nvPr/>
          </p:nvSpPr>
          <p:spPr>
            <a:xfrm>
              <a:off x="1974396" y="3032536"/>
              <a:ext cx="159551" cy="162653"/>
            </a:xfrm>
            <a:custGeom>
              <a:avLst/>
              <a:gdLst/>
              <a:ahLst/>
              <a:cxnLst/>
              <a:rect l="l" t="t" r="r" b="b"/>
              <a:pathLst>
                <a:path w="2784" h="2838" extrusionOk="0">
                  <a:moveTo>
                    <a:pt x="2701" y="1"/>
                  </a:moveTo>
                  <a:cubicBezTo>
                    <a:pt x="2628" y="147"/>
                    <a:pt x="2555" y="265"/>
                    <a:pt x="2437" y="411"/>
                  </a:cubicBezTo>
                  <a:cubicBezTo>
                    <a:pt x="2364" y="530"/>
                    <a:pt x="2245" y="639"/>
                    <a:pt x="2172" y="794"/>
                  </a:cubicBezTo>
                  <a:cubicBezTo>
                    <a:pt x="2017" y="950"/>
                    <a:pt x="1871" y="1141"/>
                    <a:pt x="1679" y="1287"/>
                  </a:cubicBezTo>
                  <a:cubicBezTo>
                    <a:pt x="1524" y="1479"/>
                    <a:pt x="1333" y="1634"/>
                    <a:pt x="1141" y="1780"/>
                  </a:cubicBezTo>
                  <a:cubicBezTo>
                    <a:pt x="959" y="1935"/>
                    <a:pt x="804" y="2090"/>
                    <a:pt x="612" y="2281"/>
                  </a:cubicBezTo>
                  <a:cubicBezTo>
                    <a:pt x="420" y="2427"/>
                    <a:pt x="229" y="2583"/>
                    <a:pt x="46" y="2738"/>
                  </a:cubicBezTo>
                  <a:cubicBezTo>
                    <a:pt x="1" y="2774"/>
                    <a:pt x="1" y="2811"/>
                    <a:pt x="46" y="2811"/>
                  </a:cubicBezTo>
                  <a:cubicBezTo>
                    <a:pt x="46" y="2829"/>
                    <a:pt x="56" y="2838"/>
                    <a:pt x="69" y="2838"/>
                  </a:cubicBezTo>
                  <a:cubicBezTo>
                    <a:pt x="83" y="2838"/>
                    <a:pt x="101" y="2829"/>
                    <a:pt x="119" y="2811"/>
                  </a:cubicBezTo>
                  <a:cubicBezTo>
                    <a:pt x="229" y="2692"/>
                    <a:pt x="347" y="2619"/>
                    <a:pt x="457" y="2510"/>
                  </a:cubicBezTo>
                  <a:cubicBezTo>
                    <a:pt x="612" y="2391"/>
                    <a:pt x="731" y="2281"/>
                    <a:pt x="840" y="2199"/>
                  </a:cubicBezTo>
                  <a:cubicBezTo>
                    <a:pt x="1068" y="1971"/>
                    <a:pt x="1296" y="1743"/>
                    <a:pt x="1561" y="1552"/>
                  </a:cubicBezTo>
                  <a:cubicBezTo>
                    <a:pt x="1789" y="1324"/>
                    <a:pt x="1980" y="1096"/>
                    <a:pt x="2208" y="831"/>
                  </a:cubicBezTo>
                  <a:cubicBezTo>
                    <a:pt x="2400" y="603"/>
                    <a:pt x="2592" y="338"/>
                    <a:pt x="2738" y="37"/>
                  </a:cubicBezTo>
                  <a:cubicBezTo>
                    <a:pt x="2783" y="37"/>
                    <a:pt x="2783" y="1"/>
                    <a:pt x="2738" y="1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0" name="Google Shape;6760;p79"/>
            <p:cNvSpPr/>
            <p:nvPr/>
          </p:nvSpPr>
          <p:spPr>
            <a:xfrm>
              <a:off x="1974396" y="3184705"/>
              <a:ext cx="165798" cy="161621"/>
            </a:xfrm>
            <a:custGeom>
              <a:avLst/>
              <a:gdLst/>
              <a:ahLst/>
              <a:cxnLst/>
              <a:rect l="l" t="t" r="r" b="b"/>
              <a:pathLst>
                <a:path w="2893" h="2820" extrusionOk="0">
                  <a:moveTo>
                    <a:pt x="2856" y="0"/>
                  </a:moveTo>
                  <a:lnTo>
                    <a:pt x="2820" y="37"/>
                  </a:lnTo>
                  <a:cubicBezTo>
                    <a:pt x="2701" y="229"/>
                    <a:pt x="2592" y="384"/>
                    <a:pt x="2437" y="575"/>
                  </a:cubicBezTo>
                  <a:lnTo>
                    <a:pt x="2437" y="539"/>
                  </a:lnTo>
                  <a:cubicBezTo>
                    <a:pt x="2245" y="767"/>
                    <a:pt x="2099" y="949"/>
                    <a:pt x="1907" y="1141"/>
                  </a:cubicBezTo>
                  <a:cubicBezTo>
                    <a:pt x="1716" y="1332"/>
                    <a:pt x="1524" y="1524"/>
                    <a:pt x="1296" y="1679"/>
                  </a:cubicBezTo>
                  <a:cubicBezTo>
                    <a:pt x="1105" y="1862"/>
                    <a:pt x="913" y="2017"/>
                    <a:pt x="685" y="2208"/>
                  </a:cubicBezTo>
                  <a:cubicBezTo>
                    <a:pt x="576" y="2281"/>
                    <a:pt x="457" y="2363"/>
                    <a:pt x="347" y="2436"/>
                  </a:cubicBezTo>
                  <a:cubicBezTo>
                    <a:pt x="311" y="2509"/>
                    <a:pt x="274" y="2546"/>
                    <a:pt x="192" y="2591"/>
                  </a:cubicBezTo>
                  <a:cubicBezTo>
                    <a:pt x="156" y="2628"/>
                    <a:pt x="83" y="2664"/>
                    <a:pt x="46" y="2701"/>
                  </a:cubicBezTo>
                  <a:cubicBezTo>
                    <a:pt x="1" y="2737"/>
                    <a:pt x="1" y="2774"/>
                    <a:pt x="46" y="2774"/>
                  </a:cubicBezTo>
                  <a:cubicBezTo>
                    <a:pt x="46" y="2819"/>
                    <a:pt x="46" y="2819"/>
                    <a:pt x="83" y="2819"/>
                  </a:cubicBezTo>
                  <a:lnTo>
                    <a:pt x="119" y="2819"/>
                  </a:lnTo>
                  <a:cubicBezTo>
                    <a:pt x="192" y="2774"/>
                    <a:pt x="229" y="2737"/>
                    <a:pt x="311" y="2701"/>
                  </a:cubicBezTo>
                  <a:cubicBezTo>
                    <a:pt x="384" y="2628"/>
                    <a:pt x="420" y="2591"/>
                    <a:pt x="503" y="2509"/>
                  </a:cubicBezTo>
                  <a:cubicBezTo>
                    <a:pt x="612" y="2436"/>
                    <a:pt x="767" y="2318"/>
                    <a:pt x="877" y="2208"/>
                  </a:cubicBezTo>
                  <a:cubicBezTo>
                    <a:pt x="1141" y="2017"/>
                    <a:pt x="1369" y="1789"/>
                    <a:pt x="1597" y="1560"/>
                  </a:cubicBezTo>
                  <a:cubicBezTo>
                    <a:pt x="1825" y="1332"/>
                    <a:pt x="2053" y="1104"/>
                    <a:pt x="2281" y="840"/>
                  </a:cubicBezTo>
                  <a:cubicBezTo>
                    <a:pt x="2510" y="612"/>
                    <a:pt x="2701" y="347"/>
                    <a:pt x="2893" y="83"/>
                  </a:cubicBezTo>
                  <a:lnTo>
                    <a:pt x="2893" y="37"/>
                  </a:lnTo>
                  <a:lnTo>
                    <a:pt x="2856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1" name="Google Shape;6761;p79"/>
            <p:cNvSpPr/>
            <p:nvPr/>
          </p:nvSpPr>
          <p:spPr>
            <a:xfrm>
              <a:off x="1985401" y="3335268"/>
              <a:ext cx="113474" cy="93649"/>
            </a:xfrm>
            <a:custGeom>
              <a:avLst/>
              <a:gdLst/>
              <a:ahLst/>
              <a:cxnLst/>
              <a:rect l="l" t="t" r="r" b="b"/>
              <a:pathLst>
                <a:path w="1980" h="1634" extrusionOk="0">
                  <a:moveTo>
                    <a:pt x="1907" y="1"/>
                  </a:moveTo>
                  <a:lnTo>
                    <a:pt x="1907" y="37"/>
                  </a:lnTo>
                  <a:cubicBezTo>
                    <a:pt x="1861" y="74"/>
                    <a:pt x="1825" y="110"/>
                    <a:pt x="1788" y="192"/>
                  </a:cubicBezTo>
                  <a:lnTo>
                    <a:pt x="1788" y="147"/>
                  </a:lnTo>
                  <a:cubicBezTo>
                    <a:pt x="1633" y="338"/>
                    <a:pt x="1487" y="493"/>
                    <a:pt x="1332" y="603"/>
                  </a:cubicBezTo>
                  <a:cubicBezTo>
                    <a:pt x="1177" y="758"/>
                    <a:pt x="1031" y="877"/>
                    <a:pt x="876" y="986"/>
                  </a:cubicBezTo>
                  <a:cubicBezTo>
                    <a:pt x="721" y="1105"/>
                    <a:pt x="575" y="1178"/>
                    <a:pt x="456" y="1287"/>
                  </a:cubicBezTo>
                  <a:cubicBezTo>
                    <a:pt x="384" y="1333"/>
                    <a:pt x="311" y="1369"/>
                    <a:pt x="228" y="1406"/>
                  </a:cubicBezTo>
                  <a:cubicBezTo>
                    <a:pt x="155" y="1442"/>
                    <a:pt x="119" y="1479"/>
                    <a:pt x="37" y="1561"/>
                  </a:cubicBezTo>
                  <a:lnTo>
                    <a:pt x="0" y="1561"/>
                  </a:lnTo>
                  <a:lnTo>
                    <a:pt x="0" y="1597"/>
                  </a:lnTo>
                  <a:cubicBezTo>
                    <a:pt x="0" y="1634"/>
                    <a:pt x="37" y="1634"/>
                    <a:pt x="82" y="1634"/>
                  </a:cubicBezTo>
                  <a:cubicBezTo>
                    <a:pt x="155" y="1597"/>
                    <a:pt x="265" y="1561"/>
                    <a:pt x="347" y="1479"/>
                  </a:cubicBezTo>
                  <a:cubicBezTo>
                    <a:pt x="420" y="1442"/>
                    <a:pt x="539" y="1369"/>
                    <a:pt x="612" y="1333"/>
                  </a:cubicBezTo>
                  <a:cubicBezTo>
                    <a:pt x="767" y="1178"/>
                    <a:pt x="949" y="1059"/>
                    <a:pt x="1104" y="950"/>
                  </a:cubicBezTo>
                  <a:cubicBezTo>
                    <a:pt x="1405" y="685"/>
                    <a:pt x="1715" y="375"/>
                    <a:pt x="1943" y="74"/>
                  </a:cubicBezTo>
                  <a:cubicBezTo>
                    <a:pt x="1980" y="37"/>
                    <a:pt x="1943" y="37"/>
                    <a:pt x="1943" y="1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2" name="Google Shape;6762;p79"/>
            <p:cNvSpPr/>
            <p:nvPr/>
          </p:nvSpPr>
          <p:spPr>
            <a:xfrm>
              <a:off x="1628284" y="3684827"/>
              <a:ext cx="38856" cy="101214"/>
            </a:xfrm>
            <a:custGeom>
              <a:avLst/>
              <a:gdLst/>
              <a:ahLst/>
              <a:cxnLst/>
              <a:rect l="l" t="t" r="r" b="b"/>
              <a:pathLst>
                <a:path w="678" h="1766" extrusionOk="0">
                  <a:moveTo>
                    <a:pt x="678" y="1"/>
                  </a:moveTo>
                  <a:lnTo>
                    <a:pt x="678" y="1"/>
                  </a:lnTo>
                  <a:cubicBezTo>
                    <a:pt x="488" y="639"/>
                    <a:pt x="262" y="1206"/>
                    <a:pt x="1" y="1729"/>
                  </a:cubicBezTo>
                  <a:lnTo>
                    <a:pt x="1" y="1766"/>
                  </a:lnTo>
                  <a:cubicBezTo>
                    <a:pt x="262" y="1207"/>
                    <a:pt x="488" y="639"/>
                    <a:pt x="678" y="1"/>
                  </a:cubicBezTo>
                  <a:close/>
                </a:path>
              </a:pathLst>
            </a:custGeom>
            <a:solidFill>
              <a:srgbClr val="006B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3" name="Google Shape;6763;p79"/>
            <p:cNvSpPr/>
            <p:nvPr/>
          </p:nvSpPr>
          <p:spPr>
            <a:xfrm>
              <a:off x="1628284" y="3681388"/>
              <a:ext cx="39257" cy="102589"/>
            </a:xfrm>
            <a:custGeom>
              <a:avLst/>
              <a:gdLst/>
              <a:ahLst/>
              <a:cxnLst/>
              <a:rect l="l" t="t" r="r" b="b"/>
              <a:pathLst>
                <a:path w="685" h="1790" extrusionOk="0">
                  <a:moveTo>
                    <a:pt x="1" y="1789"/>
                  </a:moveTo>
                  <a:lnTo>
                    <a:pt x="1" y="1789"/>
                  </a:lnTo>
                  <a:lnTo>
                    <a:pt x="1" y="1789"/>
                  </a:lnTo>
                  <a:cubicBezTo>
                    <a:pt x="265" y="1260"/>
                    <a:pt x="493" y="649"/>
                    <a:pt x="685" y="1"/>
                  </a:cubicBezTo>
                  <a:cubicBezTo>
                    <a:pt x="493" y="649"/>
                    <a:pt x="265" y="1260"/>
                    <a:pt x="1" y="1789"/>
                  </a:cubicBezTo>
                  <a:close/>
                </a:path>
              </a:pathLst>
            </a:custGeom>
            <a:solidFill>
              <a:srgbClr val="FE6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4" name="Google Shape;6764;p79"/>
            <p:cNvSpPr/>
            <p:nvPr/>
          </p:nvSpPr>
          <p:spPr>
            <a:xfrm>
              <a:off x="1767898" y="3387596"/>
              <a:ext cx="407302" cy="459589"/>
            </a:xfrm>
            <a:custGeom>
              <a:avLst/>
              <a:gdLst/>
              <a:ahLst/>
              <a:cxnLst/>
              <a:rect l="l" t="t" r="r" b="b"/>
              <a:pathLst>
                <a:path w="7107" h="8019" extrusionOk="0">
                  <a:moveTo>
                    <a:pt x="338" y="0"/>
                  </a:moveTo>
                  <a:cubicBezTo>
                    <a:pt x="110" y="876"/>
                    <a:pt x="0" y="1825"/>
                    <a:pt x="0" y="2773"/>
                  </a:cubicBezTo>
                  <a:cubicBezTo>
                    <a:pt x="0" y="4862"/>
                    <a:pt x="566" y="6806"/>
                    <a:pt x="1515" y="8019"/>
                  </a:cubicBezTo>
                  <a:lnTo>
                    <a:pt x="5583" y="8019"/>
                  </a:lnTo>
                  <a:cubicBezTo>
                    <a:pt x="6532" y="6806"/>
                    <a:pt x="7107" y="4862"/>
                    <a:pt x="7107" y="2773"/>
                  </a:cubicBezTo>
                  <a:cubicBezTo>
                    <a:pt x="7107" y="1825"/>
                    <a:pt x="6988" y="876"/>
                    <a:pt x="6760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5" name="Google Shape;6765;p79"/>
            <p:cNvSpPr/>
            <p:nvPr/>
          </p:nvSpPr>
          <p:spPr>
            <a:xfrm>
              <a:off x="1767898" y="3433046"/>
              <a:ext cx="407302" cy="85281"/>
            </a:xfrm>
            <a:custGeom>
              <a:avLst/>
              <a:gdLst/>
              <a:ahLst/>
              <a:cxnLst/>
              <a:rect l="l" t="t" r="r" b="b"/>
              <a:pathLst>
                <a:path w="7107" h="1488" extrusionOk="0">
                  <a:moveTo>
                    <a:pt x="146" y="1"/>
                  </a:moveTo>
                  <a:cubicBezTo>
                    <a:pt x="73" y="457"/>
                    <a:pt x="0" y="949"/>
                    <a:pt x="0" y="1451"/>
                  </a:cubicBezTo>
                  <a:cubicBezTo>
                    <a:pt x="1177" y="1451"/>
                    <a:pt x="2317" y="1488"/>
                    <a:pt x="3494" y="1488"/>
                  </a:cubicBezTo>
                  <a:lnTo>
                    <a:pt x="7107" y="1488"/>
                  </a:lnTo>
                  <a:cubicBezTo>
                    <a:pt x="7107" y="995"/>
                    <a:pt x="7025" y="493"/>
                    <a:pt x="6952" y="37"/>
                  </a:cubicBezTo>
                  <a:lnTo>
                    <a:pt x="5246" y="37"/>
                  </a:lnTo>
                  <a:cubicBezTo>
                    <a:pt x="3567" y="1"/>
                    <a:pt x="1861" y="1"/>
                    <a:pt x="146" y="1"/>
                  </a:cubicBezTo>
                  <a:close/>
                </a:path>
              </a:pathLst>
            </a:custGeom>
            <a:solidFill>
              <a:srgbClr val="449B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6" name="Google Shape;6766;p79"/>
            <p:cNvSpPr/>
            <p:nvPr/>
          </p:nvSpPr>
          <p:spPr>
            <a:xfrm>
              <a:off x="1767898" y="3576847"/>
              <a:ext cx="407302" cy="270343"/>
            </a:xfrm>
            <a:custGeom>
              <a:avLst/>
              <a:gdLst/>
              <a:ahLst/>
              <a:cxnLst/>
              <a:rect l="l" t="t" r="r" b="b"/>
              <a:pathLst>
                <a:path w="7107" h="4717" extrusionOk="0">
                  <a:moveTo>
                    <a:pt x="0" y="0"/>
                  </a:moveTo>
                  <a:cubicBezTo>
                    <a:pt x="73" y="1907"/>
                    <a:pt x="639" y="3613"/>
                    <a:pt x="1515" y="4717"/>
                  </a:cubicBezTo>
                  <a:lnTo>
                    <a:pt x="5583" y="4717"/>
                  </a:lnTo>
                  <a:cubicBezTo>
                    <a:pt x="6459" y="3613"/>
                    <a:pt x="7025" y="1907"/>
                    <a:pt x="7107" y="37"/>
                  </a:cubicBezTo>
                  <a:lnTo>
                    <a:pt x="5127" y="37"/>
                  </a:lnTo>
                  <a:cubicBezTo>
                    <a:pt x="3421" y="37"/>
                    <a:pt x="1706" y="0"/>
                    <a:pt x="0" y="0"/>
                  </a:cubicBezTo>
                  <a:close/>
                </a:path>
              </a:pathLst>
            </a:custGeom>
            <a:solidFill>
              <a:srgbClr val="449B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7" name="Google Shape;6767;p79"/>
            <p:cNvSpPr/>
            <p:nvPr/>
          </p:nvSpPr>
          <p:spPr>
            <a:xfrm>
              <a:off x="998758" y="2544220"/>
              <a:ext cx="986649" cy="873729"/>
            </a:xfrm>
            <a:custGeom>
              <a:avLst/>
              <a:gdLst/>
              <a:ahLst/>
              <a:cxnLst/>
              <a:rect l="l" t="t" r="r" b="b"/>
              <a:pathLst>
                <a:path w="17216" h="15245" extrusionOk="0">
                  <a:moveTo>
                    <a:pt x="5547" y="12699"/>
                  </a:moveTo>
                  <a:cubicBezTo>
                    <a:pt x="5584" y="12808"/>
                    <a:pt x="5620" y="12891"/>
                    <a:pt x="5666" y="13000"/>
                  </a:cubicBezTo>
                  <a:cubicBezTo>
                    <a:pt x="5703" y="13082"/>
                    <a:pt x="5739" y="13155"/>
                    <a:pt x="5739" y="13192"/>
                  </a:cubicBezTo>
                  <a:cubicBezTo>
                    <a:pt x="5666" y="13192"/>
                    <a:pt x="5547" y="13155"/>
                    <a:pt x="5474" y="13119"/>
                  </a:cubicBezTo>
                  <a:cubicBezTo>
                    <a:pt x="5474" y="13082"/>
                    <a:pt x="5511" y="13037"/>
                    <a:pt x="5511" y="13000"/>
                  </a:cubicBezTo>
                  <a:cubicBezTo>
                    <a:pt x="5547" y="12891"/>
                    <a:pt x="5547" y="12772"/>
                    <a:pt x="5547" y="12699"/>
                  </a:cubicBezTo>
                  <a:close/>
                  <a:moveTo>
                    <a:pt x="8403" y="0"/>
                  </a:moveTo>
                  <a:cubicBezTo>
                    <a:pt x="8248" y="0"/>
                    <a:pt x="8093" y="0"/>
                    <a:pt x="7947" y="82"/>
                  </a:cubicBezTo>
                  <a:cubicBezTo>
                    <a:pt x="7792" y="119"/>
                    <a:pt x="7637" y="155"/>
                    <a:pt x="7445" y="228"/>
                  </a:cubicBezTo>
                  <a:cubicBezTo>
                    <a:pt x="7144" y="383"/>
                    <a:pt x="6879" y="575"/>
                    <a:pt x="6578" y="840"/>
                  </a:cubicBezTo>
                  <a:cubicBezTo>
                    <a:pt x="6305" y="1031"/>
                    <a:pt x="6077" y="1259"/>
                    <a:pt x="5894" y="1524"/>
                  </a:cubicBezTo>
                  <a:cubicBezTo>
                    <a:pt x="5703" y="1752"/>
                    <a:pt x="5511" y="2053"/>
                    <a:pt x="5356" y="2363"/>
                  </a:cubicBezTo>
                  <a:cubicBezTo>
                    <a:pt x="5210" y="2628"/>
                    <a:pt x="5055" y="2929"/>
                    <a:pt x="4936" y="3275"/>
                  </a:cubicBezTo>
                  <a:cubicBezTo>
                    <a:pt x="4827" y="3613"/>
                    <a:pt x="4708" y="3914"/>
                    <a:pt x="4635" y="4261"/>
                  </a:cubicBezTo>
                  <a:cubicBezTo>
                    <a:pt x="4444" y="4945"/>
                    <a:pt x="4371" y="5665"/>
                    <a:pt x="4334" y="6468"/>
                  </a:cubicBezTo>
                  <a:cubicBezTo>
                    <a:pt x="4334" y="6806"/>
                    <a:pt x="4334" y="7189"/>
                    <a:pt x="4371" y="7563"/>
                  </a:cubicBezTo>
                  <a:cubicBezTo>
                    <a:pt x="4371" y="7910"/>
                    <a:pt x="4407" y="8293"/>
                    <a:pt x="4444" y="8667"/>
                  </a:cubicBezTo>
                  <a:cubicBezTo>
                    <a:pt x="4298" y="8247"/>
                    <a:pt x="4070" y="7837"/>
                    <a:pt x="3841" y="7380"/>
                  </a:cubicBezTo>
                  <a:cubicBezTo>
                    <a:pt x="3568" y="6924"/>
                    <a:pt x="3303" y="6468"/>
                    <a:pt x="3039" y="6122"/>
                  </a:cubicBezTo>
                  <a:cubicBezTo>
                    <a:pt x="2884" y="5893"/>
                    <a:pt x="2774" y="5738"/>
                    <a:pt x="2619" y="5556"/>
                  </a:cubicBezTo>
                  <a:cubicBezTo>
                    <a:pt x="2473" y="5401"/>
                    <a:pt x="2318" y="5246"/>
                    <a:pt x="2163" y="5136"/>
                  </a:cubicBezTo>
                  <a:cubicBezTo>
                    <a:pt x="1862" y="4908"/>
                    <a:pt x="1597" y="4790"/>
                    <a:pt x="1333" y="4790"/>
                  </a:cubicBezTo>
                  <a:lnTo>
                    <a:pt x="1251" y="4790"/>
                  </a:lnTo>
                  <a:cubicBezTo>
                    <a:pt x="1059" y="4826"/>
                    <a:pt x="913" y="4872"/>
                    <a:pt x="795" y="4981"/>
                  </a:cubicBezTo>
                  <a:cubicBezTo>
                    <a:pt x="649" y="5100"/>
                    <a:pt x="493" y="5246"/>
                    <a:pt x="338" y="5437"/>
                  </a:cubicBezTo>
                  <a:cubicBezTo>
                    <a:pt x="265" y="5556"/>
                    <a:pt x="192" y="5702"/>
                    <a:pt x="147" y="5857"/>
                  </a:cubicBezTo>
                  <a:cubicBezTo>
                    <a:pt x="110" y="5966"/>
                    <a:pt x="74" y="6122"/>
                    <a:pt x="37" y="6313"/>
                  </a:cubicBezTo>
                  <a:cubicBezTo>
                    <a:pt x="1" y="6578"/>
                    <a:pt x="37" y="6924"/>
                    <a:pt x="110" y="7298"/>
                  </a:cubicBezTo>
                  <a:cubicBezTo>
                    <a:pt x="192" y="7609"/>
                    <a:pt x="338" y="7910"/>
                    <a:pt x="493" y="8293"/>
                  </a:cubicBezTo>
                  <a:cubicBezTo>
                    <a:pt x="685" y="8594"/>
                    <a:pt x="831" y="8931"/>
                    <a:pt x="1059" y="9241"/>
                  </a:cubicBezTo>
                  <a:cubicBezTo>
                    <a:pt x="1406" y="9771"/>
                    <a:pt x="1825" y="10263"/>
                    <a:pt x="2282" y="10756"/>
                  </a:cubicBezTo>
                  <a:cubicBezTo>
                    <a:pt x="2354" y="10838"/>
                    <a:pt x="2427" y="10947"/>
                    <a:pt x="2510" y="11030"/>
                  </a:cubicBezTo>
                  <a:lnTo>
                    <a:pt x="2583" y="11103"/>
                  </a:lnTo>
                  <a:cubicBezTo>
                    <a:pt x="2738" y="11258"/>
                    <a:pt x="2884" y="11404"/>
                    <a:pt x="3002" y="11559"/>
                  </a:cubicBezTo>
                  <a:cubicBezTo>
                    <a:pt x="3340" y="11896"/>
                    <a:pt x="3613" y="12170"/>
                    <a:pt x="3914" y="12398"/>
                  </a:cubicBezTo>
                  <a:cubicBezTo>
                    <a:pt x="4143" y="12626"/>
                    <a:pt x="4371" y="12772"/>
                    <a:pt x="4599" y="12927"/>
                  </a:cubicBezTo>
                  <a:cubicBezTo>
                    <a:pt x="4599" y="12964"/>
                    <a:pt x="4599" y="13000"/>
                    <a:pt x="4635" y="13000"/>
                  </a:cubicBezTo>
                  <a:cubicBezTo>
                    <a:pt x="4708" y="13119"/>
                    <a:pt x="4790" y="13228"/>
                    <a:pt x="4900" y="13310"/>
                  </a:cubicBezTo>
                  <a:cubicBezTo>
                    <a:pt x="4982" y="13347"/>
                    <a:pt x="5055" y="13347"/>
                    <a:pt x="5128" y="13347"/>
                  </a:cubicBezTo>
                  <a:cubicBezTo>
                    <a:pt x="5210" y="13347"/>
                    <a:pt x="5283" y="13347"/>
                    <a:pt x="5319" y="13310"/>
                  </a:cubicBezTo>
                  <a:cubicBezTo>
                    <a:pt x="5511" y="13383"/>
                    <a:pt x="5703" y="13420"/>
                    <a:pt x="5848" y="13456"/>
                  </a:cubicBezTo>
                  <a:cubicBezTo>
                    <a:pt x="5931" y="13538"/>
                    <a:pt x="5967" y="13648"/>
                    <a:pt x="6004" y="13766"/>
                  </a:cubicBezTo>
                  <a:cubicBezTo>
                    <a:pt x="6004" y="13803"/>
                    <a:pt x="6004" y="13876"/>
                    <a:pt x="6077" y="13876"/>
                  </a:cubicBezTo>
                  <a:lnTo>
                    <a:pt x="6077" y="13912"/>
                  </a:lnTo>
                  <a:cubicBezTo>
                    <a:pt x="6350" y="14368"/>
                    <a:pt x="6615" y="14825"/>
                    <a:pt x="6879" y="15244"/>
                  </a:cubicBezTo>
                  <a:lnTo>
                    <a:pt x="6952" y="15244"/>
                  </a:lnTo>
                  <a:cubicBezTo>
                    <a:pt x="6989" y="15244"/>
                    <a:pt x="6989" y="15244"/>
                    <a:pt x="6989" y="15208"/>
                  </a:cubicBezTo>
                  <a:lnTo>
                    <a:pt x="6989" y="15171"/>
                  </a:lnTo>
                  <a:cubicBezTo>
                    <a:pt x="6724" y="14788"/>
                    <a:pt x="6460" y="14332"/>
                    <a:pt x="6232" y="13876"/>
                  </a:cubicBezTo>
                  <a:lnTo>
                    <a:pt x="6232" y="13839"/>
                  </a:lnTo>
                  <a:lnTo>
                    <a:pt x="6268" y="13803"/>
                  </a:lnTo>
                  <a:cubicBezTo>
                    <a:pt x="6305" y="13766"/>
                    <a:pt x="6387" y="13684"/>
                    <a:pt x="6423" y="13648"/>
                  </a:cubicBezTo>
                  <a:lnTo>
                    <a:pt x="6460" y="13611"/>
                  </a:lnTo>
                  <a:cubicBezTo>
                    <a:pt x="6496" y="13538"/>
                    <a:pt x="6533" y="13493"/>
                    <a:pt x="6578" y="13420"/>
                  </a:cubicBezTo>
                  <a:lnTo>
                    <a:pt x="6651" y="13310"/>
                  </a:lnTo>
                  <a:cubicBezTo>
                    <a:pt x="6688" y="13265"/>
                    <a:pt x="6761" y="13192"/>
                    <a:pt x="6806" y="13119"/>
                  </a:cubicBezTo>
                  <a:lnTo>
                    <a:pt x="6843" y="13037"/>
                  </a:lnTo>
                  <a:cubicBezTo>
                    <a:pt x="6916" y="12964"/>
                    <a:pt x="6989" y="12891"/>
                    <a:pt x="7034" y="12772"/>
                  </a:cubicBezTo>
                  <a:cubicBezTo>
                    <a:pt x="7262" y="12471"/>
                    <a:pt x="7491" y="12124"/>
                    <a:pt x="7673" y="11787"/>
                  </a:cubicBezTo>
                  <a:lnTo>
                    <a:pt x="7673" y="11787"/>
                  </a:lnTo>
                  <a:cubicBezTo>
                    <a:pt x="7673" y="11823"/>
                    <a:pt x="7673" y="11860"/>
                    <a:pt x="7637" y="11942"/>
                  </a:cubicBezTo>
                  <a:cubicBezTo>
                    <a:pt x="7637" y="12051"/>
                    <a:pt x="7600" y="12170"/>
                    <a:pt x="7600" y="12279"/>
                  </a:cubicBezTo>
                  <a:lnTo>
                    <a:pt x="7491" y="12279"/>
                  </a:lnTo>
                  <a:cubicBezTo>
                    <a:pt x="7445" y="12316"/>
                    <a:pt x="7408" y="12352"/>
                    <a:pt x="7408" y="12398"/>
                  </a:cubicBezTo>
                  <a:cubicBezTo>
                    <a:pt x="7372" y="12471"/>
                    <a:pt x="7372" y="12507"/>
                    <a:pt x="7372" y="12580"/>
                  </a:cubicBezTo>
                  <a:lnTo>
                    <a:pt x="7372" y="12699"/>
                  </a:lnTo>
                  <a:cubicBezTo>
                    <a:pt x="7372" y="12772"/>
                    <a:pt x="7408" y="12854"/>
                    <a:pt x="7408" y="12927"/>
                  </a:cubicBezTo>
                  <a:cubicBezTo>
                    <a:pt x="7445" y="13037"/>
                    <a:pt x="7527" y="13155"/>
                    <a:pt x="7600" y="13265"/>
                  </a:cubicBezTo>
                  <a:cubicBezTo>
                    <a:pt x="7600" y="13265"/>
                    <a:pt x="7637" y="13310"/>
                    <a:pt x="7673" y="13310"/>
                  </a:cubicBezTo>
                  <a:cubicBezTo>
                    <a:pt x="7673" y="13383"/>
                    <a:pt x="7673" y="13420"/>
                    <a:pt x="7719" y="13493"/>
                  </a:cubicBezTo>
                  <a:cubicBezTo>
                    <a:pt x="7719" y="13538"/>
                    <a:pt x="7755" y="13538"/>
                    <a:pt x="7792" y="13538"/>
                  </a:cubicBezTo>
                  <a:lnTo>
                    <a:pt x="7828" y="13538"/>
                  </a:lnTo>
                  <a:cubicBezTo>
                    <a:pt x="7865" y="13538"/>
                    <a:pt x="7865" y="13538"/>
                    <a:pt x="7901" y="13493"/>
                  </a:cubicBezTo>
                  <a:lnTo>
                    <a:pt x="7901" y="13420"/>
                  </a:lnTo>
                  <a:cubicBezTo>
                    <a:pt x="7983" y="13456"/>
                    <a:pt x="8093" y="13493"/>
                    <a:pt x="8248" y="13493"/>
                  </a:cubicBezTo>
                  <a:cubicBezTo>
                    <a:pt x="8403" y="13493"/>
                    <a:pt x="8512" y="13456"/>
                    <a:pt x="8631" y="13456"/>
                  </a:cubicBezTo>
                  <a:cubicBezTo>
                    <a:pt x="8740" y="13420"/>
                    <a:pt x="8859" y="13383"/>
                    <a:pt x="9005" y="13347"/>
                  </a:cubicBezTo>
                  <a:cubicBezTo>
                    <a:pt x="9269" y="13265"/>
                    <a:pt x="9498" y="13155"/>
                    <a:pt x="9726" y="13082"/>
                  </a:cubicBezTo>
                  <a:cubicBezTo>
                    <a:pt x="10337" y="12808"/>
                    <a:pt x="10948" y="12471"/>
                    <a:pt x="11596" y="12015"/>
                  </a:cubicBezTo>
                  <a:cubicBezTo>
                    <a:pt x="12280" y="11559"/>
                    <a:pt x="12964" y="10984"/>
                    <a:pt x="13685" y="10345"/>
                  </a:cubicBezTo>
                  <a:cubicBezTo>
                    <a:pt x="14287" y="9771"/>
                    <a:pt x="14862" y="9123"/>
                    <a:pt x="15427" y="8475"/>
                  </a:cubicBezTo>
                  <a:cubicBezTo>
                    <a:pt x="15701" y="8174"/>
                    <a:pt x="15929" y="7873"/>
                    <a:pt x="16194" y="7453"/>
                  </a:cubicBezTo>
                  <a:cubicBezTo>
                    <a:pt x="16458" y="7070"/>
                    <a:pt x="16686" y="6651"/>
                    <a:pt x="16841" y="6240"/>
                  </a:cubicBezTo>
                  <a:cubicBezTo>
                    <a:pt x="16987" y="5930"/>
                    <a:pt x="17179" y="5474"/>
                    <a:pt x="17215" y="4981"/>
                  </a:cubicBezTo>
                  <a:cubicBezTo>
                    <a:pt x="17215" y="4790"/>
                    <a:pt x="17215" y="4598"/>
                    <a:pt x="17142" y="4452"/>
                  </a:cubicBezTo>
                  <a:cubicBezTo>
                    <a:pt x="17106" y="4297"/>
                    <a:pt x="17024" y="4142"/>
                    <a:pt x="16914" y="4032"/>
                  </a:cubicBezTo>
                  <a:cubicBezTo>
                    <a:pt x="16686" y="3804"/>
                    <a:pt x="16385" y="3686"/>
                    <a:pt x="15929" y="3686"/>
                  </a:cubicBezTo>
                  <a:lnTo>
                    <a:pt x="15737" y="3686"/>
                  </a:lnTo>
                  <a:cubicBezTo>
                    <a:pt x="15427" y="3731"/>
                    <a:pt x="15126" y="3768"/>
                    <a:pt x="14789" y="3877"/>
                  </a:cubicBezTo>
                  <a:cubicBezTo>
                    <a:pt x="14442" y="3959"/>
                    <a:pt x="14105" y="4105"/>
                    <a:pt x="13721" y="4297"/>
                  </a:cubicBezTo>
                  <a:cubicBezTo>
                    <a:pt x="13074" y="4598"/>
                    <a:pt x="12426" y="5054"/>
                    <a:pt x="11778" y="5665"/>
                  </a:cubicBezTo>
                  <a:cubicBezTo>
                    <a:pt x="11176" y="6158"/>
                    <a:pt x="10638" y="6769"/>
                    <a:pt x="10109" y="7417"/>
                  </a:cubicBezTo>
                  <a:cubicBezTo>
                    <a:pt x="9698" y="7899"/>
                    <a:pt x="9366" y="8417"/>
                    <a:pt x="8958" y="9012"/>
                  </a:cubicBezTo>
                  <a:lnTo>
                    <a:pt x="8958" y="9012"/>
                  </a:lnTo>
                  <a:cubicBezTo>
                    <a:pt x="9175" y="8384"/>
                    <a:pt x="9360" y="7685"/>
                    <a:pt x="9580" y="6842"/>
                  </a:cubicBezTo>
                  <a:cubicBezTo>
                    <a:pt x="9653" y="6505"/>
                    <a:pt x="9726" y="6158"/>
                    <a:pt x="9808" y="5893"/>
                  </a:cubicBezTo>
                  <a:cubicBezTo>
                    <a:pt x="9881" y="5556"/>
                    <a:pt x="9917" y="5246"/>
                    <a:pt x="9999" y="4981"/>
                  </a:cubicBezTo>
                  <a:cubicBezTo>
                    <a:pt x="10109" y="4188"/>
                    <a:pt x="10182" y="3540"/>
                    <a:pt x="10182" y="2929"/>
                  </a:cubicBezTo>
                  <a:cubicBezTo>
                    <a:pt x="10182" y="2545"/>
                    <a:pt x="10182" y="2244"/>
                    <a:pt x="10145" y="1907"/>
                  </a:cubicBezTo>
                  <a:cubicBezTo>
                    <a:pt x="10072" y="1597"/>
                    <a:pt x="9999" y="1296"/>
                    <a:pt x="9881" y="1031"/>
                  </a:cubicBezTo>
                  <a:cubicBezTo>
                    <a:pt x="9726" y="721"/>
                    <a:pt x="9543" y="493"/>
                    <a:pt x="9315" y="310"/>
                  </a:cubicBezTo>
                  <a:cubicBezTo>
                    <a:pt x="9197" y="192"/>
                    <a:pt x="9041" y="119"/>
                    <a:pt x="8895" y="82"/>
                  </a:cubicBezTo>
                  <a:cubicBezTo>
                    <a:pt x="8740" y="37"/>
                    <a:pt x="8585" y="0"/>
                    <a:pt x="8403" y="0"/>
                  </a:cubicBezTo>
                  <a:close/>
                </a:path>
              </a:pathLst>
            </a:custGeom>
            <a:solidFill>
              <a:srgbClr val="449B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8" name="Google Shape;6768;p79"/>
            <p:cNvSpPr/>
            <p:nvPr/>
          </p:nvSpPr>
          <p:spPr>
            <a:xfrm>
              <a:off x="1005062" y="2415608"/>
              <a:ext cx="355035" cy="906626"/>
            </a:xfrm>
            <a:custGeom>
              <a:avLst/>
              <a:gdLst/>
              <a:ahLst/>
              <a:cxnLst/>
              <a:rect l="l" t="t" r="r" b="b"/>
              <a:pathLst>
                <a:path w="6195" h="15819" extrusionOk="0">
                  <a:moveTo>
                    <a:pt x="3157" y="0"/>
                  </a:moveTo>
                  <a:cubicBezTo>
                    <a:pt x="2892" y="0"/>
                    <a:pt x="2628" y="46"/>
                    <a:pt x="2400" y="119"/>
                  </a:cubicBezTo>
                  <a:cubicBezTo>
                    <a:pt x="2089" y="228"/>
                    <a:pt x="1788" y="383"/>
                    <a:pt x="1524" y="648"/>
                  </a:cubicBezTo>
                  <a:cubicBezTo>
                    <a:pt x="1296" y="839"/>
                    <a:pt x="1104" y="1067"/>
                    <a:pt x="913" y="1414"/>
                  </a:cubicBezTo>
                  <a:cubicBezTo>
                    <a:pt x="721" y="1642"/>
                    <a:pt x="575" y="1943"/>
                    <a:pt x="420" y="2326"/>
                  </a:cubicBezTo>
                  <a:cubicBezTo>
                    <a:pt x="310" y="2591"/>
                    <a:pt x="228" y="2892"/>
                    <a:pt x="155" y="3239"/>
                  </a:cubicBezTo>
                  <a:cubicBezTo>
                    <a:pt x="82" y="3540"/>
                    <a:pt x="37" y="3877"/>
                    <a:pt x="0" y="4224"/>
                  </a:cubicBezTo>
                  <a:cubicBezTo>
                    <a:pt x="0" y="4607"/>
                    <a:pt x="0" y="4981"/>
                    <a:pt x="37" y="5328"/>
                  </a:cubicBezTo>
                  <a:cubicBezTo>
                    <a:pt x="82" y="5702"/>
                    <a:pt x="155" y="6048"/>
                    <a:pt x="228" y="6432"/>
                  </a:cubicBezTo>
                  <a:cubicBezTo>
                    <a:pt x="310" y="6733"/>
                    <a:pt x="420" y="7070"/>
                    <a:pt x="575" y="7417"/>
                  </a:cubicBezTo>
                  <a:cubicBezTo>
                    <a:pt x="840" y="8065"/>
                    <a:pt x="1141" y="8667"/>
                    <a:pt x="1560" y="9396"/>
                  </a:cubicBezTo>
                  <a:cubicBezTo>
                    <a:pt x="1752" y="9661"/>
                    <a:pt x="1943" y="9962"/>
                    <a:pt x="2172" y="10345"/>
                  </a:cubicBezTo>
                  <a:lnTo>
                    <a:pt x="2244" y="10382"/>
                  </a:lnTo>
                  <a:cubicBezTo>
                    <a:pt x="2317" y="10537"/>
                    <a:pt x="2400" y="10646"/>
                    <a:pt x="2509" y="10801"/>
                  </a:cubicBezTo>
                  <a:cubicBezTo>
                    <a:pt x="2591" y="10911"/>
                    <a:pt x="2701" y="11066"/>
                    <a:pt x="2774" y="11221"/>
                  </a:cubicBezTo>
                  <a:lnTo>
                    <a:pt x="2819" y="11257"/>
                  </a:lnTo>
                  <a:cubicBezTo>
                    <a:pt x="3047" y="11558"/>
                    <a:pt x="3275" y="11860"/>
                    <a:pt x="3458" y="12170"/>
                  </a:cubicBezTo>
                  <a:lnTo>
                    <a:pt x="3576" y="12279"/>
                  </a:lnTo>
                  <a:cubicBezTo>
                    <a:pt x="3731" y="12544"/>
                    <a:pt x="3914" y="12817"/>
                    <a:pt x="4106" y="13082"/>
                  </a:cubicBezTo>
                  <a:cubicBezTo>
                    <a:pt x="4370" y="13502"/>
                    <a:pt x="4644" y="13876"/>
                    <a:pt x="4872" y="14295"/>
                  </a:cubicBezTo>
                  <a:cubicBezTo>
                    <a:pt x="4981" y="14487"/>
                    <a:pt x="5054" y="14642"/>
                    <a:pt x="5136" y="14788"/>
                  </a:cubicBezTo>
                  <a:lnTo>
                    <a:pt x="5136" y="15052"/>
                  </a:lnTo>
                  <a:cubicBezTo>
                    <a:pt x="5136" y="15098"/>
                    <a:pt x="5209" y="15171"/>
                    <a:pt x="5246" y="15171"/>
                  </a:cubicBezTo>
                  <a:cubicBezTo>
                    <a:pt x="5282" y="15171"/>
                    <a:pt x="5282" y="15135"/>
                    <a:pt x="5328" y="15135"/>
                  </a:cubicBezTo>
                  <a:cubicBezTo>
                    <a:pt x="5401" y="15281"/>
                    <a:pt x="5437" y="15436"/>
                    <a:pt x="5510" y="15591"/>
                  </a:cubicBezTo>
                  <a:cubicBezTo>
                    <a:pt x="5556" y="15664"/>
                    <a:pt x="5556" y="15700"/>
                    <a:pt x="5593" y="15782"/>
                  </a:cubicBezTo>
                  <a:cubicBezTo>
                    <a:pt x="5593" y="15819"/>
                    <a:pt x="5629" y="15819"/>
                    <a:pt x="5666" y="15819"/>
                  </a:cubicBezTo>
                  <a:cubicBezTo>
                    <a:pt x="5702" y="15819"/>
                    <a:pt x="5702" y="15782"/>
                    <a:pt x="5702" y="15782"/>
                  </a:cubicBezTo>
                  <a:lnTo>
                    <a:pt x="5702" y="15737"/>
                  </a:lnTo>
                  <a:cubicBezTo>
                    <a:pt x="5629" y="15472"/>
                    <a:pt x="5474" y="15208"/>
                    <a:pt x="5364" y="14943"/>
                  </a:cubicBezTo>
                  <a:cubicBezTo>
                    <a:pt x="5364" y="14715"/>
                    <a:pt x="5401" y="14450"/>
                    <a:pt x="5437" y="14186"/>
                  </a:cubicBezTo>
                  <a:lnTo>
                    <a:pt x="5437" y="14186"/>
                  </a:lnTo>
                  <a:lnTo>
                    <a:pt x="5401" y="14222"/>
                  </a:lnTo>
                  <a:cubicBezTo>
                    <a:pt x="5474" y="13766"/>
                    <a:pt x="5593" y="13310"/>
                    <a:pt x="5666" y="12890"/>
                  </a:cubicBezTo>
                  <a:lnTo>
                    <a:pt x="5702" y="12772"/>
                  </a:lnTo>
                  <a:cubicBezTo>
                    <a:pt x="5738" y="12544"/>
                    <a:pt x="5821" y="12279"/>
                    <a:pt x="5857" y="12051"/>
                  </a:cubicBezTo>
                  <a:cubicBezTo>
                    <a:pt x="5894" y="11823"/>
                    <a:pt x="5930" y="11595"/>
                    <a:pt x="5967" y="11330"/>
                  </a:cubicBezTo>
                  <a:cubicBezTo>
                    <a:pt x="6122" y="10345"/>
                    <a:pt x="6195" y="9314"/>
                    <a:pt x="6195" y="8293"/>
                  </a:cubicBezTo>
                  <a:cubicBezTo>
                    <a:pt x="6195" y="7262"/>
                    <a:pt x="6158" y="6276"/>
                    <a:pt x="6049" y="5246"/>
                  </a:cubicBezTo>
                  <a:cubicBezTo>
                    <a:pt x="6012" y="4872"/>
                    <a:pt x="5967" y="4452"/>
                    <a:pt x="5894" y="4069"/>
                  </a:cubicBezTo>
                  <a:lnTo>
                    <a:pt x="5894" y="3996"/>
                  </a:lnTo>
                  <a:lnTo>
                    <a:pt x="5857" y="3959"/>
                  </a:lnTo>
                  <a:cubicBezTo>
                    <a:pt x="5821" y="3695"/>
                    <a:pt x="5784" y="3421"/>
                    <a:pt x="5738" y="3193"/>
                  </a:cubicBezTo>
                  <a:cubicBezTo>
                    <a:pt x="5629" y="2472"/>
                    <a:pt x="5474" y="1943"/>
                    <a:pt x="5282" y="1487"/>
                  </a:cubicBezTo>
                  <a:cubicBezTo>
                    <a:pt x="5018" y="912"/>
                    <a:pt x="4644" y="502"/>
                    <a:pt x="4224" y="228"/>
                  </a:cubicBezTo>
                  <a:cubicBezTo>
                    <a:pt x="4106" y="155"/>
                    <a:pt x="3960" y="119"/>
                    <a:pt x="3804" y="82"/>
                  </a:cubicBezTo>
                  <a:cubicBezTo>
                    <a:pt x="3686" y="46"/>
                    <a:pt x="3540" y="0"/>
                    <a:pt x="3348" y="0"/>
                  </a:cubicBezTo>
                  <a:close/>
                </a:path>
              </a:pathLst>
            </a:custGeom>
            <a:solidFill>
              <a:srgbClr val="90AF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9" name="Google Shape;6769;p79"/>
            <p:cNvSpPr/>
            <p:nvPr/>
          </p:nvSpPr>
          <p:spPr>
            <a:xfrm>
              <a:off x="1406081" y="2561988"/>
              <a:ext cx="505646" cy="749304"/>
            </a:xfrm>
            <a:custGeom>
              <a:avLst/>
              <a:gdLst/>
              <a:ahLst/>
              <a:cxnLst/>
              <a:rect l="l" t="t" r="r" b="b"/>
              <a:pathLst>
                <a:path w="8823" h="13074" extrusionOk="0">
                  <a:moveTo>
                    <a:pt x="6915" y="0"/>
                  </a:moveTo>
                  <a:cubicBezTo>
                    <a:pt x="6614" y="37"/>
                    <a:pt x="6313" y="73"/>
                    <a:pt x="5930" y="229"/>
                  </a:cubicBezTo>
                  <a:cubicBezTo>
                    <a:pt x="5583" y="338"/>
                    <a:pt x="5246" y="493"/>
                    <a:pt x="4945" y="685"/>
                  </a:cubicBezTo>
                  <a:cubicBezTo>
                    <a:pt x="4635" y="831"/>
                    <a:pt x="4334" y="1059"/>
                    <a:pt x="3987" y="1323"/>
                  </a:cubicBezTo>
                  <a:cubicBezTo>
                    <a:pt x="3722" y="1551"/>
                    <a:pt x="3458" y="1825"/>
                    <a:pt x="3193" y="2126"/>
                  </a:cubicBezTo>
                  <a:cubicBezTo>
                    <a:pt x="2701" y="2655"/>
                    <a:pt x="2281" y="3266"/>
                    <a:pt x="1898" y="3951"/>
                  </a:cubicBezTo>
                  <a:cubicBezTo>
                    <a:pt x="1752" y="4252"/>
                    <a:pt x="1597" y="4562"/>
                    <a:pt x="1405" y="4972"/>
                  </a:cubicBezTo>
                  <a:cubicBezTo>
                    <a:pt x="1214" y="5392"/>
                    <a:pt x="1068" y="5775"/>
                    <a:pt x="913" y="6195"/>
                  </a:cubicBezTo>
                  <a:cubicBezTo>
                    <a:pt x="265" y="7937"/>
                    <a:pt x="0" y="9616"/>
                    <a:pt x="73" y="11212"/>
                  </a:cubicBezTo>
                  <a:cubicBezTo>
                    <a:pt x="73" y="11550"/>
                    <a:pt x="110" y="11896"/>
                    <a:pt x="155" y="12234"/>
                  </a:cubicBezTo>
                  <a:cubicBezTo>
                    <a:pt x="155" y="12270"/>
                    <a:pt x="155" y="12270"/>
                    <a:pt x="110" y="12316"/>
                  </a:cubicBezTo>
                  <a:cubicBezTo>
                    <a:pt x="73" y="12352"/>
                    <a:pt x="110" y="12425"/>
                    <a:pt x="155" y="12425"/>
                  </a:cubicBezTo>
                  <a:cubicBezTo>
                    <a:pt x="155" y="12462"/>
                    <a:pt x="192" y="12462"/>
                    <a:pt x="228" y="12462"/>
                  </a:cubicBezTo>
                  <a:cubicBezTo>
                    <a:pt x="228" y="12654"/>
                    <a:pt x="265" y="12845"/>
                    <a:pt x="338" y="13000"/>
                  </a:cubicBezTo>
                  <a:cubicBezTo>
                    <a:pt x="338" y="13037"/>
                    <a:pt x="384" y="13073"/>
                    <a:pt x="420" y="13073"/>
                  </a:cubicBezTo>
                  <a:lnTo>
                    <a:pt x="457" y="13073"/>
                  </a:lnTo>
                  <a:cubicBezTo>
                    <a:pt x="493" y="13073"/>
                    <a:pt x="530" y="13000"/>
                    <a:pt x="493" y="12955"/>
                  </a:cubicBezTo>
                  <a:cubicBezTo>
                    <a:pt x="457" y="12772"/>
                    <a:pt x="420" y="12581"/>
                    <a:pt x="384" y="12389"/>
                  </a:cubicBezTo>
                  <a:lnTo>
                    <a:pt x="384" y="12352"/>
                  </a:lnTo>
                  <a:lnTo>
                    <a:pt x="420" y="12352"/>
                  </a:lnTo>
                  <a:cubicBezTo>
                    <a:pt x="457" y="12316"/>
                    <a:pt x="493" y="12270"/>
                    <a:pt x="530" y="12234"/>
                  </a:cubicBezTo>
                  <a:cubicBezTo>
                    <a:pt x="566" y="12197"/>
                    <a:pt x="648" y="12124"/>
                    <a:pt x="685" y="12088"/>
                  </a:cubicBezTo>
                  <a:cubicBezTo>
                    <a:pt x="1068" y="11814"/>
                    <a:pt x="1478" y="11550"/>
                    <a:pt x="1898" y="11322"/>
                  </a:cubicBezTo>
                  <a:cubicBezTo>
                    <a:pt x="2162" y="11176"/>
                    <a:pt x="2473" y="10984"/>
                    <a:pt x="2737" y="10793"/>
                  </a:cubicBezTo>
                  <a:cubicBezTo>
                    <a:pt x="2929" y="10674"/>
                    <a:pt x="3120" y="10564"/>
                    <a:pt x="3266" y="10409"/>
                  </a:cubicBezTo>
                  <a:cubicBezTo>
                    <a:pt x="3348" y="10336"/>
                    <a:pt x="3458" y="10218"/>
                    <a:pt x="3577" y="10145"/>
                  </a:cubicBezTo>
                  <a:lnTo>
                    <a:pt x="3613" y="10108"/>
                  </a:lnTo>
                  <a:cubicBezTo>
                    <a:pt x="3878" y="9880"/>
                    <a:pt x="4106" y="9652"/>
                    <a:pt x="4334" y="9461"/>
                  </a:cubicBezTo>
                  <a:cubicBezTo>
                    <a:pt x="5547" y="8284"/>
                    <a:pt x="6459" y="7253"/>
                    <a:pt x="7180" y="6231"/>
                  </a:cubicBezTo>
                  <a:cubicBezTo>
                    <a:pt x="7636" y="5583"/>
                    <a:pt x="7983" y="4972"/>
                    <a:pt x="8247" y="4407"/>
                  </a:cubicBezTo>
                  <a:cubicBezTo>
                    <a:pt x="8402" y="4060"/>
                    <a:pt x="8512" y="3759"/>
                    <a:pt x="8594" y="3421"/>
                  </a:cubicBezTo>
                  <a:cubicBezTo>
                    <a:pt x="8703" y="3111"/>
                    <a:pt x="8740" y="2810"/>
                    <a:pt x="8776" y="2464"/>
                  </a:cubicBezTo>
                  <a:cubicBezTo>
                    <a:pt x="8822" y="2126"/>
                    <a:pt x="8776" y="1779"/>
                    <a:pt x="8740" y="1478"/>
                  </a:cubicBezTo>
                  <a:cubicBezTo>
                    <a:pt x="8667" y="1177"/>
                    <a:pt x="8548" y="913"/>
                    <a:pt x="8402" y="685"/>
                  </a:cubicBezTo>
                  <a:cubicBezTo>
                    <a:pt x="8247" y="457"/>
                    <a:pt x="8019" y="265"/>
                    <a:pt x="7755" y="146"/>
                  </a:cubicBezTo>
                  <a:cubicBezTo>
                    <a:pt x="7636" y="110"/>
                    <a:pt x="7527" y="73"/>
                    <a:pt x="7372" y="37"/>
                  </a:cubicBezTo>
                  <a:cubicBezTo>
                    <a:pt x="7262" y="37"/>
                    <a:pt x="7107" y="0"/>
                    <a:pt x="6998" y="0"/>
                  </a:cubicBezTo>
                  <a:close/>
                </a:path>
              </a:pathLst>
            </a:custGeom>
            <a:solidFill>
              <a:srgbClr val="90AF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0" name="Google Shape;6770;p79"/>
            <p:cNvSpPr/>
            <p:nvPr/>
          </p:nvSpPr>
          <p:spPr>
            <a:xfrm>
              <a:off x="948609" y="2941063"/>
              <a:ext cx="322598" cy="361355"/>
            </a:xfrm>
            <a:custGeom>
              <a:avLst/>
              <a:gdLst/>
              <a:ahLst/>
              <a:cxnLst/>
              <a:rect l="l" t="t" r="r" b="b"/>
              <a:pathLst>
                <a:path w="5629" h="6305" extrusionOk="0">
                  <a:moveTo>
                    <a:pt x="529" y="0"/>
                  </a:moveTo>
                  <a:cubicBezTo>
                    <a:pt x="420" y="0"/>
                    <a:pt x="301" y="37"/>
                    <a:pt x="228" y="73"/>
                  </a:cubicBezTo>
                  <a:cubicBezTo>
                    <a:pt x="73" y="183"/>
                    <a:pt x="37" y="338"/>
                    <a:pt x="0" y="456"/>
                  </a:cubicBezTo>
                  <a:cubicBezTo>
                    <a:pt x="0" y="639"/>
                    <a:pt x="0" y="794"/>
                    <a:pt x="37" y="1022"/>
                  </a:cubicBezTo>
                  <a:cubicBezTo>
                    <a:pt x="73" y="1214"/>
                    <a:pt x="155" y="1442"/>
                    <a:pt x="265" y="1670"/>
                  </a:cubicBezTo>
                  <a:cubicBezTo>
                    <a:pt x="338" y="1898"/>
                    <a:pt x="456" y="2089"/>
                    <a:pt x="611" y="2317"/>
                  </a:cubicBezTo>
                  <a:cubicBezTo>
                    <a:pt x="684" y="2390"/>
                    <a:pt x="757" y="2509"/>
                    <a:pt x="839" y="2582"/>
                  </a:cubicBezTo>
                  <a:cubicBezTo>
                    <a:pt x="912" y="2692"/>
                    <a:pt x="1022" y="2810"/>
                    <a:pt x="1140" y="2920"/>
                  </a:cubicBezTo>
                  <a:cubicBezTo>
                    <a:pt x="1405" y="3148"/>
                    <a:pt x="1706" y="3376"/>
                    <a:pt x="2053" y="3649"/>
                  </a:cubicBezTo>
                  <a:lnTo>
                    <a:pt x="3074" y="4334"/>
                  </a:lnTo>
                  <a:cubicBezTo>
                    <a:pt x="3348" y="4516"/>
                    <a:pt x="3649" y="4708"/>
                    <a:pt x="3950" y="4899"/>
                  </a:cubicBezTo>
                  <a:cubicBezTo>
                    <a:pt x="4069" y="5018"/>
                    <a:pt x="4215" y="5091"/>
                    <a:pt x="4370" y="5200"/>
                  </a:cubicBezTo>
                  <a:cubicBezTo>
                    <a:pt x="4488" y="5319"/>
                    <a:pt x="4598" y="5392"/>
                    <a:pt x="4716" y="5510"/>
                  </a:cubicBezTo>
                  <a:cubicBezTo>
                    <a:pt x="4789" y="5620"/>
                    <a:pt x="4862" y="5775"/>
                    <a:pt x="4899" y="5930"/>
                  </a:cubicBezTo>
                  <a:lnTo>
                    <a:pt x="4945" y="5930"/>
                  </a:lnTo>
                  <a:lnTo>
                    <a:pt x="4981" y="6040"/>
                  </a:lnTo>
                  <a:cubicBezTo>
                    <a:pt x="4981" y="6076"/>
                    <a:pt x="5054" y="6076"/>
                    <a:pt x="5091" y="6076"/>
                  </a:cubicBezTo>
                  <a:lnTo>
                    <a:pt x="5127" y="6076"/>
                  </a:lnTo>
                  <a:cubicBezTo>
                    <a:pt x="5173" y="6076"/>
                    <a:pt x="5173" y="6040"/>
                    <a:pt x="5209" y="6040"/>
                  </a:cubicBezTo>
                  <a:lnTo>
                    <a:pt x="5209" y="5967"/>
                  </a:lnTo>
                  <a:cubicBezTo>
                    <a:pt x="5319" y="6076"/>
                    <a:pt x="5401" y="6195"/>
                    <a:pt x="5510" y="6304"/>
                  </a:cubicBezTo>
                  <a:lnTo>
                    <a:pt x="5583" y="6304"/>
                  </a:lnTo>
                  <a:cubicBezTo>
                    <a:pt x="5629" y="6268"/>
                    <a:pt x="5629" y="6231"/>
                    <a:pt x="5583" y="6195"/>
                  </a:cubicBezTo>
                  <a:cubicBezTo>
                    <a:pt x="5437" y="6003"/>
                    <a:pt x="5282" y="5811"/>
                    <a:pt x="5091" y="5656"/>
                  </a:cubicBezTo>
                  <a:cubicBezTo>
                    <a:pt x="4981" y="5392"/>
                    <a:pt x="4862" y="5127"/>
                    <a:pt x="4753" y="4899"/>
                  </a:cubicBezTo>
                  <a:cubicBezTo>
                    <a:pt x="4598" y="4516"/>
                    <a:pt x="4443" y="4179"/>
                    <a:pt x="4260" y="3877"/>
                  </a:cubicBezTo>
                  <a:cubicBezTo>
                    <a:pt x="3877" y="3111"/>
                    <a:pt x="3458" y="2463"/>
                    <a:pt x="3038" y="1898"/>
                  </a:cubicBezTo>
                  <a:cubicBezTo>
                    <a:pt x="2810" y="1633"/>
                    <a:pt x="2545" y="1323"/>
                    <a:pt x="2281" y="1059"/>
                  </a:cubicBezTo>
                  <a:cubicBezTo>
                    <a:pt x="2016" y="794"/>
                    <a:pt x="1706" y="566"/>
                    <a:pt x="1405" y="374"/>
                  </a:cubicBezTo>
                  <a:cubicBezTo>
                    <a:pt x="1295" y="265"/>
                    <a:pt x="1140" y="183"/>
                    <a:pt x="1022" y="146"/>
                  </a:cubicBezTo>
                  <a:cubicBezTo>
                    <a:pt x="912" y="73"/>
                    <a:pt x="794" y="37"/>
                    <a:pt x="721" y="37"/>
                  </a:cubicBezTo>
                  <a:cubicBezTo>
                    <a:pt x="648" y="0"/>
                    <a:pt x="566" y="0"/>
                    <a:pt x="529" y="0"/>
                  </a:cubicBezTo>
                  <a:close/>
                </a:path>
              </a:pathLst>
            </a:custGeom>
            <a:solidFill>
              <a:srgbClr val="90AF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1" name="Google Shape;6771;p79"/>
            <p:cNvSpPr/>
            <p:nvPr/>
          </p:nvSpPr>
          <p:spPr>
            <a:xfrm>
              <a:off x="1534691" y="2964561"/>
              <a:ext cx="461689" cy="337857"/>
            </a:xfrm>
            <a:custGeom>
              <a:avLst/>
              <a:gdLst/>
              <a:ahLst/>
              <a:cxnLst/>
              <a:rect l="l" t="t" r="r" b="b"/>
              <a:pathLst>
                <a:path w="8056" h="5895" extrusionOk="0">
                  <a:moveTo>
                    <a:pt x="6231" y="1"/>
                  </a:moveTo>
                  <a:cubicBezTo>
                    <a:pt x="5967" y="46"/>
                    <a:pt x="5702" y="119"/>
                    <a:pt x="5392" y="275"/>
                  </a:cubicBezTo>
                  <a:cubicBezTo>
                    <a:pt x="5091" y="384"/>
                    <a:pt x="4826" y="539"/>
                    <a:pt x="4525" y="685"/>
                  </a:cubicBezTo>
                  <a:cubicBezTo>
                    <a:pt x="4252" y="877"/>
                    <a:pt x="3987" y="1068"/>
                    <a:pt x="3686" y="1260"/>
                  </a:cubicBezTo>
                  <a:cubicBezTo>
                    <a:pt x="3422" y="1451"/>
                    <a:pt x="3194" y="1679"/>
                    <a:pt x="2929" y="1871"/>
                  </a:cubicBezTo>
                  <a:cubicBezTo>
                    <a:pt x="2427" y="2327"/>
                    <a:pt x="2017" y="2738"/>
                    <a:pt x="1634" y="3194"/>
                  </a:cubicBezTo>
                  <a:cubicBezTo>
                    <a:pt x="1059" y="3805"/>
                    <a:pt x="603" y="4489"/>
                    <a:pt x="265" y="5210"/>
                  </a:cubicBezTo>
                  <a:cubicBezTo>
                    <a:pt x="229" y="5210"/>
                    <a:pt x="192" y="5210"/>
                    <a:pt x="147" y="5246"/>
                  </a:cubicBezTo>
                  <a:cubicBezTo>
                    <a:pt x="110" y="5246"/>
                    <a:pt x="74" y="5292"/>
                    <a:pt x="74" y="5328"/>
                  </a:cubicBezTo>
                  <a:cubicBezTo>
                    <a:pt x="37" y="5365"/>
                    <a:pt x="37" y="5401"/>
                    <a:pt x="37" y="5438"/>
                  </a:cubicBezTo>
                  <a:cubicBezTo>
                    <a:pt x="74" y="5474"/>
                    <a:pt x="74" y="5520"/>
                    <a:pt x="110" y="5520"/>
                  </a:cubicBezTo>
                  <a:cubicBezTo>
                    <a:pt x="74" y="5630"/>
                    <a:pt x="37" y="5703"/>
                    <a:pt x="1" y="5821"/>
                  </a:cubicBezTo>
                  <a:lnTo>
                    <a:pt x="1" y="5858"/>
                  </a:lnTo>
                  <a:cubicBezTo>
                    <a:pt x="1" y="5894"/>
                    <a:pt x="37" y="5894"/>
                    <a:pt x="37" y="5894"/>
                  </a:cubicBezTo>
                  <a:lnTo>
                    <a:pt x="74" y="5894"/>
                  </a:lnTo>
                  <a:cubicBezTo>
                    <a:pt x="74" y="5894"/>
                    <a:pt x="110" y="5894"/>
                    <a:pt x="110" y="5858"/>
                  </a:cubicBezTo>
                  <a:cubicBezTo>
                    <a:pt x="147" y="5785"/>
                    <a:pt x="147" y="5748"/>
                    <a:pt x="192" y="5666"/>
                  </a:cubicBezTo>
                  <a:cubicBezTo>
                    <a:pt x="229" y="5630"/>
                    <a:pt x="229" y="5593"/>
                    <a:pt x="265" y="5520"/>
                  </a:cubicBezTo>
                  <a:lnTo>
                    <a:pt x="302" y="5520"/>
                  </a:lnTo>
                  <a:cubicBezTo>
                    <a:pt x="420" y="5474"/>
                    <a:pt x="530" y="5474"/>
                    <a:pt x="648" y="5438"/>
                  </a:cubicBezTo>
                  <a:cubicBezTo>
                    <a:pt x="758" y="5401"/>
                    <a:pt x="876" y="5365"/>
                    <a:pt x="986" y="5328"/>
                  </a:cubicBezTo>
                  <a:cubicBezTo>
                    <a:pt x="1214" y="5292"/>
                    <a:pt x="1442" y="5173"/>
                    <a:pt x="1670" y="5137"/>
                  </a:cubicBezTo>
                  <a:cubicBezTo>
                    <a:pt x="1935" y="5018"/>
                    <a:pt x="2199" y="4945"/>
                    <a:pt x="2427" y="4836"/>
                  </a:cubicBezTo>
                  <a:cubicBezTo>
                    <a:pt x="2619" y="4790"/>
                    <a:pt x="2810" y="4717"/>
                    <a:pt x="3002" y="4644"/>
                  </a:cubicBezTo>
                  <a:cubicBezTo>
                    <a:pt x="3230" y="4562"/>
                    <a:pt x="3458" y="4489"/>
                    <a:pt x="3686" y="4416"/>
                  </a:cubicBezTo>
                  <a:cubicBezTo>
                    <a:pt x="3759" y="4416"/>
                    <a:pt x="3796" y="4380"/>
                    <a:pt x="3878" y="4380"/>
                  </a:cubicBezTo>
                  <a:cubicBezTo>
                    <a:pt x="4024" y="4298"/>
                    <a:pt x="4179" y="4225"/>
                    <a:pt x="4297" y="4188"/>
                  </a:cubicBezTo>
                  <a:cubicBezTo>
                    <a:pt x="4635" y="4033"/>
                    <a:pt x="4982" y="3841"/>
                    <a:pt x="5356" y="3613"/>
                  </a:cubicBezTo>
                  <a:cubicBezTo>
                    <a:pt x="5812" y="3349"/>
                    <a:pt x="6195" y="3084"/>
                    <a:pt x="6578" y="2856"/>
                  </a:cubicBezTo>
                  <a:cubicBezTo>
                    <a:pt x="6843" y="2628"/>
                    <a:pt x="7262" y="2327"/>
                    <a:pt x="7563" y="1980"/>
                  </a:cubicBezTo>
                  <a:cubicBezTo>
                    <a:pt x="7718" y="1825"/>
                    <a:pt x="7828" y="1679"/>
                    <a:pt x="7901" y="1524"/>
                  </a:cubicBezTo>
                  <a:cubicBezTo>
                    <a:pt x="7946" y="1451"/>
                    <a:pt x="7983" y="1369"/>
                    <a:pt x="8019" y="1296"/>
                  </a:cubicBezTo>
                  <a:cubicBezTo>
                    <a:pt x="8019" y="1223"/>
                    <a:pt x="8056" y="1141"/>
                    <a:pt x="8056" y="1068"/>
                  </a:cubicBezTo>
                  <a:lnTo>
                    <a:pt x="8056" y="840"/>
                  </a:lnTo>
                  <a:cubicBezTo>
                    <a:pt x="8056" y="804"/>
                    <a:pt x="8019" y="731"/>
                    <a:pt x="7983" y="649"/>
                  </a:cubicBezTo>
                  <a:cubicBezTo>
                    <a:pt x="7901" y="539"/>
                    <a:pt x="7828" y="421"/>
                    <a:pt x="7636" y="311"/>
                  </a:cubicBezTo>
                  <a:cubicBezTo>
                    <a:pt x="7600" y="275"/>
                    <a:pt x="7490" y="229"/>
                    <a:pt x="7408" y="156"/>
                  </a:cubicBezTo>
                  <a:cubicBezTo>
                    <a:pt x="7262" y="119"/>
                    <a:pt x="7144" y="83"/>
                    <a:pt x="7071" y="46"/>
                  </a:cubicBezTo>
                  <a:cubicBezTo>
                    <a:pt x="6916" y="1"/>
                    <a:pt x="6806" y="1"/>
                    <a:pt x="6651" y="1"/>
                  </a:cubicBezTo>
                  <a:close/>
                </a:path>
              </a:pathLst>
            </a:custGeom>
            <a:solidFill>
              <a:srgbClr val="90AF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2" name="Google Shape;6772;p79"/>
            <p:cNvSpPr/>
            <p:nvPr/>
          </p:nvSpPr>
          <p:spPr>
            <a:xfrm>
              <a:off x="1150924" y="2520148"/>
              <a:ext cx="163677" cy="797389"/>
            </a:xfrm>
            <a:custGeom>
              <a:avLst/>
              <a:gdLst/>
              <a:ahLst/>
              <a:cxnLst/>
              <a:rect l="l" t="t" r="r" b="b"/>
              <a:pathLst>
                <a:path w="2856" h="13913" extrusionOk="0">
                  <a:moveTo>
                    <a:pt x="46" y="1"/>
                  </a:moveTo>
                  <a:cubicBezTo>
                    <a:pt x="46" y="1"/>
                    <a:pt x="46" y="46"/>
                    <a:pt x="1" y="46"/>
                  </a:cubicBezTo>
                  <a:cubicBezTo>
                    <a:pt x="1" y="959"/>
                    <a:pt x="83" y="1871"/>
                    <a:pt x="156" y="2783"/>
                  </a:cubicBezTo>
                  <a:cubicBezTo>
                    <a:pt x="229" y="3239"/>
                    <a:pt x="274" y="3695"/>
                    <a:pt x="347" y="4106"/>
                  </a:cubicBezTo>
                  <a:cubicBezTo>
                    <a:pt x="420" y="4562"/>
                    <a:pt x="539" y="4982"/>
                    <a:pt x="612" y="5438"/>
                  </a:cubicBezTo>
                  <a:cubicBezTo>
                    <a:pt x="685" y="5894"/>
                    <a:pt x="803" y="6313"/>
                    <a:pt x="913" y="6770"/>
                  </a:cubicBezTo>
                  <a:cubicBezTo>
                    <a:pt x="1031" y="7189"/>
                    <a:pt x="1141" y="7645"/>
                    <a:pt x="1223" y="8065"/>
                  </a:cubicBezTo>
                  <a:cubicBezTo>
                    <a:pt x="1332" y="8521"/>
                    <a:pt x="1451" y="8977"/>
                    <a:pt x="1597" y="9397"/>
                  </a:cubicBezTo>
                  <a:cubicBezTo>
                    <a:pt x="1716" y="9853"/>
                    <a:pt x="1825" y="10264"/>
                    <a:pt x="1944" y="10720"/>
                  </a:cubicBezTo>
                  <a:cubicBezTo>
                    <a:pt x="2099" y="11221"/>
                    <a:pt x="2208" y="11714"/>
                    <a:pt x="2363" y="12207"/>
                  </a:cubicBezTo>
                  <a:cubicBezTo>
                    <a:pt x="2436" y="12471"/>
                    <a:pt x="2473" y="12699"/>
                    <a:pt x="2555" y="12964"/>
                  </a:cubicBezTo>
                  <a:cubicBezTo>
                    <a:pt x="2591" y="13228"/>
                    <a:pt x="2628" y="13457"/>
                    <a:pt x="2664" y="13730"/>
                  </a:cubicBezTo>
                  <a:cubicBezTo>
                    <a:pt x="2664" y="13767"/>
                    <a:pt x="2701" y="13803"/>
                    <a:pt x="2701" y="13840"/>
                  </a:cubicBezTo>
                  <a:lnTo>
                    <a:pt x="2701" y="13876"/>
                  </a:lnTo>
                  <a:cubicBezTo>
                    <a:pt x="2737" y="13913"/>
                    <a:pt x="2737" y="13913"/>
                    <a:pt x="2783" y="13913"/>
                  </a:cubicBezTo>
                  <a:cubicBezTo>
                    <a:pt x="2819" y="13913"/>
                    <a:pt x="2856" y="13876"/>
                    <a:pt x="2856" y="13840"/>
                  </a:cubicBezTo>
                  <a:cubicBezTo>
                    <a:pt x="2856" y="13384"/>
                    <a:pt x="2737" y="12927"/>
                    <a:pt x="2628" y="12471"/>
                  </a:cubicBezTo>
                  <a:cubicBezTo>
                    <a:pt x="2555" y="12052"/>
                    <a:pt x="2400" y="11595"/>
                    <a:pt x="2281" y="11176"/>
                  </a:cubicBezTo>
                  <a:cubicBezTo>
                    <a:pt x="2208" y="10948"/>
                    <a:pt x="2135" y="10720"/>
                    <a:pt x="2099" y="10537"/>
                  </a:cubicBezTo>
                  <a:cubicBezTo>
                    <a:pt x="2017" y="10309"/>
                    <a:pt x="1944" y="10081"/>
                    <a:pt x="1907" y="9853"/>
                  </a:cubicBezTo>
                  <a:cubicBezTo>
                    <a:pt x="1752" y="9433"/>
                    <a:pt x="1643" y="8977"/>
                    <a:pt x="1524" y="8521"/>
                  </a:cubicBezTo>
                  <a:cubicBezTo>
                    <a:pt x="1031" y="6806"/>
                    <a:pt x="575" y="5064"/>
                    <a:pt x="311" y="3276"/>
                  </a:cubicBezTo>
                  <a:cubicBezTo>
                    <a:pt x="311" y="3194"/>
                    <a:pt x="311" y="3084"/>
                    <a:pt x="274" y="3011"/>
                  </a:cubicBezTo>
                  <a:lnTo>
                    <a:pt x="274" y="3048"/>
                  </a:lnTo>
                  <a:cubicBezTo>
                    <a:pt x="156" y="2053"/>
                    <a:pt x="83" y="1031"/>
                    <a:pt x="83" y="46"/>
                  </a:cubicBezTo>
                  <a:cubicBezTo>
                    <a:pt x="83" y="46"/>
                    <a:pt x="83" y="1"/>
                    <a:pt x="46" y="1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3" name="Google Shape;6773;p79"/>
            <p:cNvSpPr/>
            <p:nvPr/>
          </p:nvSpPr>
          <p:spPr>
            <a:xfrm>
              <a:off x="1414965" y="2666528"/>
              <a:ext cx="374406" cy="668780"/>
            </a:xfrm>
            <a:custGeom>
              <a:avLst/>
              <a:gdLst/>
              <a:ahLst/>
              <a:cxnLst/>
              <a:rect l="l" t="t" r="r" b="b"/>
              <a:pathLst>
                <a:path w="6533" h="11669" extrusionOk="0">
                  <a:moveTo>
                    <a:pt x="6496" y="1"/>
                  </a:moveTo>
                  <a:cubicBezTo>
                    <a:pt x="6195" y="338"/>
                    <a:pt x="5930" y="640"/>
                    <a:pt x="5620" y="986"/>
                  </a:cubicBezTo>
                  <a:cubicBezTo>
                    <a:pt x="5356" y="1324"/>
                    <a:pt x="5054" y="1634"/>
                    <a:pt x="4790" y="1971"/>
                  </a:cubicBezTo>
                  <a:cubicBezTo>
                    <a:pt x="4215" y="2619"/>
                    <a:pt x="3686" y="3303"/>
                    <a:pt x="3193" y="3988"/>
                  </a:cubicBezTo>
                  <a:cubicBezTo>
                    <a:pt x="2920" y="4371"/>
                    <a:pt x="2692" y="4708"/>
                    <a:pt x="2464" y="5091"/>
                  </a:cubicBezTo>
                  <a:cubicBezTo>
                    <a:pt x="2354" y="5246"/>
                    <a:pt x="2199" y="5429"/>
                    <a:pt x="2126" y="5621"/>
                  </a:cubicBezTo>
                  <a:cubicBezTo>
                    <a:pt x="2007" y="5812"/>
                    <a:pt x="1898" y="6004"/>
                    <a:pt x="1779" y="6195"/>
                  </a:cubicBezTo>
                  <a:cubicBezTo>
                    <a:pt x="1405" y="6879"/>
                    <a:pt x="1022" y="7564"/>
                    <a:pt x="721" y="8284"/>
                  </a:cubicBezTo>
                  <a:cubicBezTo>
                    <a:pt x="493" y="8813"/>
                    <a:pt x="265" y="9352"/>
                    <a:pt x="146" y="9917"/>
                  </a:cubicBezTo>
                  <a:cubicBezTo>
                    <a:pt x="73" y="10182"/>
                    <a:pt x="37" y="10446"/>
                    <a:pt x="0" y="10757"/>
                  </a:cubicBezTo>
                  <a:lnTo>
                    <a:pt x="0" y="11550"/>
                  </a:lnTo>
                  <a:cubicBezTo>
                    <a:pt x="0" y="11587"/>
                    <a:pt x="37" y="11632"/>
                    <a:pt x="37" y="11632"/>
                  </a:cubicBezTo>
                  <a:cubicBezTo>
                    <a:pt x="73" y="11669"/>
                    <a:pt x="73" y="11669"/>
                    <a:pt x="110" y="11669"/>
                  </a:cubicBezTo>
                  <a:cubicBezTo>
                    <a:pt x="146" y="11669"/>
                    <a:pt x="229" y="11632"/>
                    <a:pt x="183" y="11550"/>
                  </a:cubicBezTo>
                  <a:lnTo>
                    <a:pt x="183" y="11094"/>
                  </a:lnTo>
                  <a:cubicBezTo>
                    <a:pt x="229" y="10948"/>
                    <a:pt x="229" y="10757"/>
                    <a:pt x="265" y="10601"/>
                  </a:cubicBezTo>
                  <a:cubicBezTo>
                    <a:pt x="302" y="10218"/>
                    <a:pt x="375" y="9844"/>
                    <a:pt x="493" y="9498"/>
                  </a:cubicBezTo>
                  <a:cubicBezTo>
                    <a:pt x="603" y="9124"/>
                    <a:pt x="758" y="8740"/>
                    <a:pt x="913" y="8357"/>
                  </a:cubicBezTo>
                  <a:cubicBezTo>
                    <a:pt x="1214" y="7637"/>
                    <a:pt x="1597" y="6952"/>
                    <a:pt x="1971" y="6268"/>
                  </a:cubicBezTo>
                  <a:cubicBezTo>
                    <a:pt x="2163" y="5885"/>
                    <a:pt x="2391" y="5511"/>
                    <a:pt x="2619" y="5128"/>
                  </a:cubicBezTo>
                  <a:cubicBezTo>
                    <a:pt x="2847" y="4745"/>
                    <a:pt x="3075" y="4407"/>
                    <a:pt x="3339" y="4061"/>
                  </a:cubicBezTo>
                  <a:cubicBezTo>
                    <a:pt x="3567" y="3687"/>
                    <a:pt x="3832" y="3340"/>
                    <a:pt x="4106" y="3002"/>
                  </a:cubicBezTo>
                  <a:cubicBezTo>
                    <a:pt x="4288" y="2774"/>
                    <a:pt x="4480" y="2510"/>
                    <a:pt x="4671" y="2282"/>
                  </a:cubicBezTo>
                  <a:cubicBezTo>
                    <a:pt x="4863" y="2008"/>
                    <a:pt x="5091" y="1780"/>
                    <a:pt x="5283" y="1515"/>
                  </a:cubicBezTo>
                  <a:cubicBezTo>
                    <a:pt x="5511" y="1287"/>
                    <a:pt x="5702" y="1023"/>
                    <a:pt x="5885" y="795"/>
                  </a:cubicBezTo>
                  <a:cubicBezTo>
                    <a:pt x="6113" y="530"/>
                    <a:pt x="6304" y="302"/>
                    <a:pt x="6532" y="37"/>
                  </a:cubicBezTo>
                  <a:lnTo>
                    <a:pt x="6532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4" name="Google Shape;6774;p79"/>
            <p:cNvSpPr/>
            <p:nvPr/>
          </p:nvSpPr>
          <p:spPr>
            <a:xfrm>
              <a:off x="1560826" y="3012705"/>
              <a:ext cx="383289" cy="297280"/>
            </a:xfrm>
            <a:custGeom>
              <a:avLst/>
              <a:gdLst/>
              <a:ahLst/>
              <a:cxnLst/>
              <a:rect l="l" t="t" r="r" b="b"/>
              <a:pathLst>
                <a:path w="6688" h="5187" extrusionOk="0">
                  <a:moveTo>
                    <a:pt x="6615" y="0"/>
                  </a:moveTo>
                  <a:cubicBezTo>
                    <a:pt x="6232" y="228"/>
                    <a:pt x="5812" y="420"/>
                    <a:pt x="5392" y="611"/>
                  </a:cubicBezTo>
                  <a:cubicBezTo>
                    <a:pt x="5210" y="721"/>
                    <a:pt x="5018" y="839"/>
                    <a:pt x="4827" y="912"/>
                  </a:cubicBezTo>
                  <a:cubicBezTo>
                    <a:pt x="4635" y="1031"/>
                    <a:pt x="4407" y="1140"/>
                    <a:pt x="4215" y="1259"/>
                  </a:cubicBezTo>
                  <a:cubicBezTo>
                    <a:pt x="4024" y="1369"/>
                    <a:pt x="3841" y="1487"/>
                    <a:pt x="3650" y="1597"/>
                  </a:cubicBezTo>
                  <a:cubicBezTo>
                    <a:pt x="3458" y="1715"/>
                    <a:pt x="3267" y="1825"/>
                    <a:pt x="3075" y="1943"/>
                  </a:cubicBezTo>
                  <a:cubicBezTo>
                    <a:pt x="2811" y="2126"/>
                    <a:pt x="2546" y="2317"/>
                    <a:pt x="2245" y="2509"/>
                  </a:cubicBezTo>
                  <a:cubicBezTo>
                    <a:pt x="1789" y="2856"/>
                    <a:pt x="1333" y="3230"/>
                    <a:pt x="913" y="3649"/>
                  </a:cubicBezTo>
                  <a:cubicBezTo>
                    <a:pt x="721" y="3841"/>
                    <a:pt x="530" y="4069"/>
                    <a:pt x="375" y="4297"/>
                  </a:cubicBezTo>
                  <a:cubicBezTo>
                    <a:pt x="302" y="4406"/>
                    <a:pt x="229" y="4525"/>
                    <a:pt x="147" y="4634"/>
                  </a:cubicBezTo>
                  <a:cubicBezTo>
                    <a:pt x="110" y="4790"/>
                    <a:pt x="37" y="4908"/>
                    <a:pt x="1" y="5054"/>
                  </a:cubicBezTo>
                  <a:cubicBezTo>
                    <a:pt x="1" y="5091"/>
                    <a:pt x="37" y="5173"/>
                    <a:pt x="74" y="5173"/>
                  </a:cubicBezTo>
                  <a:cubicBezTo>
                    <a:pt x="93" y="5182"/>
                    <a:pt x="110" y="5187"/>
                    <a:pt x="126" y="5187"/>
                  </a:cubicBezTo>
                  <a:cubicBezTo>
                    <a:pt x="170" y="5187"/>
                    <a:pt x="202" y="5151"/>
                    <a:pt x="229" y="5091"/>
                  </a:cubicBezTo>
                  <a:cubicBezTo>
                    <a:pt x="265" y="5018"/>
                    <a:pt x="265" y="4945"/>
                    <a:pt x="302" y="4863"/>
                  </a:cubicBezTo>
                  <a:lnTo>
                    <a:pt x="302" y="4908"/>
                  </a:lnTo>
                  <a:cubicBezTo>
                    <a:pt x="420" y="4598"/>
                    <a:pt x="603" y="4333"/>
                    <a:pt x="794" y="4105"/>
                  </a:cubicBezTo>
                  <a:cubicBezTo>
                    <a:pt x="1287" y="3494"/>
                    <a:pt x="1898" y="3001"/>
                    <a:pt x="2509" y="2582"/>
                  </a:cubicBezTo>
                  <a:cubicBezTo>
                    <a:pt x="2774" y="2399"/>
                    <a:pt x="3039" y="2208"/>
                    <a:pt x="3267" y="2016"/>
                  </a:cubicBezTo>
                  <a:cubicBezTo>
                    <a:pt x="3650" y="1752"/>
                    <a:pt x="3987" y="1524"/>
                    <a:pt x="4370" y="1296"/>
                  </a:cubicBezTo>
                  <a:cubicBezTo>
                    <a:pt x="4562" y="1213"/>
                    <a:pt x="4754" y="1104"/>
                    <a:pt x="4936" y="985"/>
                  </a:cubicBezTo>
                  <a:cubicBezTo>
                    <a:pt x="5128" y="876"/>
                    <a:pt x="5319" y="803"/>
                    <a:pt x="5511" y="684"/>
                  </a:cubicBezTo>
                  <a:cubicBezTo>
                    <a:pt x="5894" y="493"/>
                    <a:pt x="6268" y="265"/>
                    <a:pt x="6651" y="73"/>
                  </a:cubicBezTo>
                  <a:cubicBezTo>
                    <a:pt x="6688" y="73"/>
                    <a:pt x="6688" y="37"/>
                    <a:pt x="6688" y="37"/>
                  </a:cubicBezTo>
                  <a:lnTo>
                    <a:pt x="6651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5" name="Google Shape;6775;p79"/>
            <p:cNvSpPr/>
            <p:nvPr/>
          </p:nvSpPr>
          <p:spPr>
            <a:xfrm>
              <a:off x="987811" y="2999638"/>
              <a:ext cx="276635" cy="315849"/>
            </a:xfrm>
            <a:custGeom>
              <a:avLst/>
              <a:gdLst/>
              <a:ahLst/>
              <a:cxnLst/>
              <a:rect l="l" t="t" r="r" b="b"/>
              <a:pathLst>
                <a:path w="4827" h="5511" extrusionOk="0">
                  <a:moveTo>
                    <a:pt x="37" y="0"/>
                  </a:moveTo>
                  <a:lnTo>
                    <a:pt x="0" y="37"/>
                  </a:lnTo>
                  <a:cubicBezTo>
                    <a:pt x="0" y="37"/>
                    <a:pt x="0" y="73"/>
                    <a:pt x="37" y="73"/>
                  </a:cubicBezTo>
                  <a:cubicBezTo>
                    <a:pt x="110" y="119"/>
                    <a:pt x="192" y="192"/>
                    <a:pt x="301" y="228"/>
                  </a:cubicBezTo>
                  <a:cubicBezTo>
                    <a:pt x="794" y="529"/>
                    <a:pt x="1250" y="949"/>
                    <a:pt x="1670" y="1368"/>
                  </a:cubicBezTo>
                  <a:cubicBezTo>
                    <a:pt x="1934" y="1633"/>
                    <a:pt x="2208" y="1898"/>
                    <a:pt x="2436" y="2208"/>
                  </a:cubicBezTo>
                  <a:cubicBezTo>
                    <a:pt x="2701" y="2509"/>
                    <a:pt x="2929" y="2810"/>
                    <a:pt x="3157" y="3120"/>
                  </a:cubicBezTo>
                  <a:cubicBezTo>
                    <a:pt x="3576" y="3722"/>
                    <a:pt x="3950" y="4333"/>
                    <a:pt x="4334" y="4945"/>
                  </a:cubicBezTo>
                  <a:cubicBezTo>
                    <a:pt x="4407" y="5018"/>
                    <a:pt x="4443" y="5136"/>
                    <a:pt x="4489" y="5209"/>
                  </a:cubicBezTo>
                  <a:cubicBezTo>
                    <a:pt x="4562" y="5282"/>
                    <a:pt x="4598" y="5364"/>
                    <a:pt x="4671" y="5474"/>
                  </a:cubicBezTo>
                  <a:cubicBezTo>
                    <a:pt x="4671" y="5474"/>
                    <a:pt x="4671" y="5510"/>
                    <a:pt x="4717" y="5510"/>
                  </a:cubicBezTo>
                  <a:cubicBezTo>
                    <a:pt x="4753" y="5510"/>
                    <a:pt x="4753" y="5510"/>
                    <a:pt x="4790" y="5474"/>
                  </a:cubicBezTo>
                  <a:cubicBezTo>
                    <a:pt x="4790" y="5474"/>
                    <a:pt x="4790" y="5437"/>
                    <a:pt x="4826" y="5437"/>
                  </a:cubicBezTo>
                  <a:lnTo>
                    <a:pt x="4826" y="5401"/>
                  </a:lnTo>
                  <a:lnTo>
                    <a:pt x="4790" y="5364"/>
                  </a:lnTo>
                  <a:lnTo>
                    <a:pt x="4790" y="5319"/>
                  </a:lnTo>
                  <a:cubicBezTo>
                    <a:pt x="4598" y="5054"/>
                    <a:pt x="4443" y="4753"/>
                    <a:pt x="4261" y="4488"/>
                  </a:cubicBezTo>
                  <a:cubicBezTo>
                    <a:pt x="4069" y="4178"/>
                    <a:pt x="3877" y="3877"/>
                    <a:pt x="3649" y="3576"/>
                  </a:cubicBezTo>
                  <a:cubicBezTo>
                    <a:pt x="3458" y="3266"/>
                    <a:pt x="3230" y="2965"/>
                    <a:pt x="2965" y="2664"/>
                  </a:cubicBezTo>
                  <a:cubicBezTo>
                    <a:pt x="2737" y="2354"/>
                    <a:pt x="2509" y="2053"/>
                    <a:pt x="2244" y="1788"/>
                  </a:cubicBezTo>
                  <a:cubicBezTo>
                    <a:pt x="1898" y="1441"/>
                    <a:pt x="1560" y="1104"/>
                    <a:pt x="1177" y="757"/>
                  </a:cubicBezTo>
                  <a:cubicBezTo>
                    <a:pt x="840" y="493"/>
                    <a:pt x="456" y="228"/>
                    <a:pt x="37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6" name="Google Shape;6776;p79"/>
            <p:cNvSpPr/>
            <p:nvPr/>
          </p:nvSpPr>
          <p:spPr>
            <a:xfrm>
              <a:off x="1111722" y="2522785"/>
              <a:ext cx="89461" cy="82645"/>
            </a:xfrm>
            <a:custGeom>
              <a:avLst/>
              <a:gdLst/>
              <a:ahLst/>
              <a:cxnLst/>
              <a:rect l="l" t="t" r="r" b="b"/>
              <a:pathLst>
                <a:path w="1561" h="1442" extrusionOk="0">
                  <a:moveTo>
                    <a:pt x="1451" y="0"/>
                  </a:moveTo>
                  <a:cubicBezTo>
                    <a:pt x="1414" y="183"/>
                    <a:pt x="1332" y="338"/>
                    <a:pt x="1296" y="493"/>
                  </a:cubicBezTo>
                  <a:cubicBezTo>
                    <a:pt x="1223" y="639"/>
                    <a:pt x="1186" y="794"/>
                    <a:pt x="1104" y="949"/>
                  </a:cubicBezTo>
                  <a:cubicBezTo>
                    <a:pt x="1068" y="1058"/>
                    <a:pt x="995" y="1141"/>
                    <a:pt x="913" y="1250"/>
                  </a:cubicBezTo>
                  <a:cubicBezTo>
                    <a:pt x="876" y="1287"/>
                    <a:pt x="840" y="1287"/>
                    <a:pt x="803" y="1323"/>
                  </a:cubicBezTo>
                  <a:lnTo>
                    <a:pt x="767" y="1369"/>
                  </a:lnTo>
                  <a:lnTo>
                    <a:pt x="612" y="1369"/>
                  </a:lnTo>
                  <a:cubicBezTo>
                    <a:pt x="612" y="1369"/>
                    <a:pt x="575" y="1369"/>
                    <a:pt x="539" y="1323"/>
                  </a:cubicBezTo>
                  <a:cubicBezTo>
                    <a:pt x="502" y="1323"/>
                    <a:pt x="456" y="1287"/>
                    <a:pt x="420" y="1250"/>
                  </a:cubicBezTo>
                  <a:cubicBezTo>
                    <a:pt x="347" y="1177"/>
                    <a:pt x="274" y="1095"/>
                    <a:pt x="192" y="985"/>
                  </a:cubicBezTo>
                  <a:lnTo>
                    <a:pt x="228" y="985"/>
                  </a:lnTo>
                  <a:cubicBezTo>
                    <a:pt x="155" y="913"/>
                    <a:pt x="119" y="830"/>
                    <a:pt x="82" y="757"/>
                  </a:cubicBezTo>
                  <a:cubicBezTo>
                    <a:pt x="46" y="721"/>
                    <a:pt x="46" y="721"/>
                    <a:pt x="0" y="721"/>
                  </a:cubicBezTo>
                  <a:lnTo>
                    <a:pt x="0" y="794"/>
                  </a:lnTo>
                  <a:cubicBezTo>
                    <a:pt x="82" y="913"/>
                    <a:pt x="155" y="1058"/>
                    <a:pt x="274" y="1214"/>
                  </a:cubicBezTo>
                  <a:cubicBezTo>
                    <a:pt x="311" y="1250"/>
                    <a:pt x="347" y="1287"/>
                    <a:pt x="383" y="1323"/>
                  </a:cubicBezTo>
                  <a:cubicBezTo>
                    <a:pt x="420" y="1369"/>
                    <a:pt x="456" y="1369"/>
                    <a:pt x="502" y="1405"/>
                  </a:cubicBezTo>
                  <a:cubicBezTo>
                    <a:pt x="539" y="1442"/>
                    <a:pt x="575" y="1442"/>
                    <a:pt x="612" y="1442"/>
                  </a:cubicBezTo>
                  <a:lnTo>
                    <a:pt x="730" y="1442"/>
                  </a:lnTo>
                  <a:cubicBezTo>
                    <a:pt x="767" y="1442"/>
                    <a:pt x="803" y="1442"/>
                    <a:pt x="840" y="1405"/>
                  </a:cubicBezTo>
                  <a:cubicBezTo>
                    <a:pt x="876" y="1405"/>
                    <a:pt x="876" y="1369"/>
                    <a:pt x="913" y="1369"/>
                  </a:cubicBezTo>
                  <a:cubicBezTo>
                    <a:pt x="958" y="1323"/>
                    <a:pt x="995" y="1287"/>
                    <a:pt x="995" y="1250"/>
                  </a:cubicBezTo>
                  <a:cubicBezTo>
                    <a:pt x="1031" y="1214"/>
                    <a:pt x="1068" y="1177"/>
                    <a:pt x="1104" y="1141"/>
                  </a:cubicBezTo>
                  <a:cubicBezTo>
                    <a:pt x="1141" y="1022"/>
                    <a:pt x="1223" y="949"/>
                    <a:pt x="1259" y="830"/>
                  </a:cubicBezTo>
                  <a:cubicBezTo>
                    <a:pt x="1296" y="721"/>
                    <a:pt x="1369" y="602"/>
                    <a:pt x="1414" y="456"/>
                  </a:cubicBezTo>
                  <a:cubicBezTo>
                    <a:pt x="1451" y="338"/>
                    <a:pt x="1487" y="183"/>
                    <a:pt x="1524" y="37"/>
                  </a:cubicBezTo>
                  <a:cubicBezTo>
                    <a:pt x="1560" y="37"/>
                    <a:pt x="1524" y="0"/>
                    <a:pt x="1524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7" name="Google Shape;6777;p79"/>
            <p:cNvSpPr/>
            <p:nvPr/>
          </p:nvSpPr>
          <p:spPr>
            <a:xfrm>
              <a:off x="1081403" y="2598611"/>
              <a:ext cx="161041" cy="124483"/>
            </a:xfrm>
            <a:custGeom>
              <a:avLst/>
              <a:gdLst/>
              <a:ahLst/>
              <a:cxnLst/>
              <a:rect l="l" t="t" r="r" b="b"/>
              <a:pathLst>
                <a:path w="2810" h="2172" extrusionOk="0">
                  <a:moveTo>
                    <a:pt x="2774" y="0"/>
                  </a:moveTo>
                  <a:cubicBezTo>
                    <a:pt x="2737" y="0"/>
                    <a:pt x="2737" y="0"/>
                    <a:pt x="2737" y="46"/>
                  </a:cubicBezTo>
                  <a:cubicBezTo>
                    <a:pt x="2701" y="119"/>
                    <a:pt x="2664" y="228"/>
                    <a:pt x="2628" y="310"/>
                  </a:cubicBezTo>
                  <a:cubicBezTo>
                    <a:pt x="2582" y="420"/>
                    <a:pt x="2545" y="538"/>
                    <a:pt x="2509" y="684"/>
                  </a:cubicBezTo>
                  <a:cubicBezTo>
                    <a:pt x="2399" y="912"/>
                    <a:pt x="2317" y="1186"/>
                    <a:pt x="2208" y="1414"/>
                  </a:cubicBezTo>
                  <a:cubicBezTo>
                    <a:pt x="2126" y="1560"/>
                    <a:pt x="2053" y="1715"/>
                    <a:pt x="1943" y="1825"/>
                  </a:cubicBezTo>
                  <a:cubicBezTo>
                    <a:pt x="1861" y="1870"/>
                    <a:pt x="1825" y="1943"/>
                    <a:pt x="1752" y="1980"/>
                  </a:cubicBezTo>
                  <a:cubicBezTo>
                    <a:pt x="1715" y="2016"/>
                    <a:pt x="1670" y="2016"/>
                    <a:pt x="1633" y="2053"/>
                  </a:cubicBezTo>
                  <a:lnTo>
                    <a:pt x="1369" y="2053"/>
                  </a:lnTo>
                  <a:cubicBezTo>
                    <a:pt x="1296" y="2053"/>
                    <a:pt x="1259" y="2016"/>
                    <a:pt x="1177" y="1980"/>
                  </a:cubicBezTo>
                  <a:cubicBezTo>
                    <a:pt x="1104" y="1943"/>
                    <a:pt x="1031" y="1907"/>
                    <a:pt x="949" y="1825"/>
                  </a:cubicBezTo>
                  <a:cubicBezTo>
                    <a:pt x="757" y="1679"/>
                    <a:pt x="611" y="1451"/>
                    <a:pt x="456" y="1259"/>
                  </a:cubicBezTo>
                  <a:cubicBezTo>
                    <a:pt x="383" y="1140"/>
                    <a:pt x="347" y="1067"/>
                    <a:pt x="265" y="958"/>
                  </a:cubicBezTo>
                  <a:cubicBezTo>
                    <a:pt x="192" y="876"/>
                    <a:pt x="155" y="803"/>
                    <a:pt x="73" y="730"/>
                  </a:cubicBezTo>
                  <a:cubicBezTo>
                    <a:pt x="55" y="707"/>
                    <a:pt x="46" y="696"/>
                    <a:pt x="37" y="696"/>
                  </a:cubicBezTo>
                  <a:cubicBezTo>
                    <a:pt x="28" y="696"/>
                    <a:pt x="18" y="707"/>
                    <a:pt x="0" y="730"/>
                  </a:cubicBezTo>
                  <a:lnTo>
                    <a:pt x="0" y="766"/>
                  </a:lnTo>
                  <a:cubicBezTo>
                    <a:pt x="73" y="839"/>
                    <a:pt x="155" y="958"/>
                    <a:pt x="228" y="1031"/>
                  </a:cubicBezTo>
                  <a:cubicBezTo>
                    <a:pt x="301" y="1140"/>
                    <a:pt x="383" y="1259"/>
                    <a:pt x="456" y="1368"/>
                  </a:cubicBezTo>
                  <a:cubicBezTo>
                    <a:pt x="575" y="1523"/>
                    <a:pt x="648" y="1642"/>
                    <a:pt x="757" y="1715"/>
                  </a:cubicBezTo>
                  <a:cubicBezTo>
                    <a:pt x="840" y="1825"/>
                    <a:pt x="949" y="1943"/>
                    <a:pt x="1031" y="2016"/>
                  </a:cubicBezTo>
                  <a:cubicBezTo>
                    <a:pt x="1104" y="2053"/>
                    <a:pt x="1141" y="2053"/>
                    <a:pt x="1177" y="2098"/>
                  </a:cubicBezTo>
                  <a:cubicBezTo>
                    <a:pt x="1259" y="2135"/>
                    <a:pt x="1296" y="2135"/>
                    <a:pt x="1369" y="2135"/>
                  </a:cubicBezTo>
                  <a:cubicBezTo>
                    <a:pt x="1405" y="2171"/>
                    <a:pt x="1487" y="2171"/>
                    <a:pt x="1524" y="2171"/>
                  </a:cubicBezTo>
                  <a:cubicBezTo>
                    <a:pt x="1597" y="2135"/>
                    <a:pt x="1633" y="2135"/>
                    <a:pt x="1715" y="2098"/>
                  </a:cubicBezTo>
                  <a:cubicBezTo>
                    <a:pt x="1752" y="2098"/>
                    <a:pt x="1825" y="2053"/>
                    <a:pt x="1861" y="2016"/>
                  </a:cubicBezTo>
                  <a:cubicBezTo>
                    <a:pt x="1898" y="1980"/>
                    <a:pt x="1943" y="1943"/>
                    <a:pt x="1980" y="1907"/>
                  </a:cubicBezTo>
                  <a:cubicBezTo>
                    <a:pt x="2089" y="1788"/>
                    <a:pt x="2171" y="1679"/>
                    <a:pt x="2244" y="1560"/>
                  </a:cubicBezTo>
                  <a:cubicBezTo>
                    <a:pt x="2354" y="1295"/>
                    <a:pt x="2472" y="1031"/>
                    <a:pt x="2545" y="766"/>
                  </a:cubicBezTo>
                  <a:cubicBezTo>
                    <a:pt x="2628" y="648"/>
                    <a:pt x="2664" y="538"/>
                    <a:pt x="2701" y="383"/>
                  </a:cubicBezTo>
                  <a:cubicBezTo>
                    <a:pt x="2737" y="274"/>
                    <a:pt x="2774" y="155"/>
                    <a:pt x="2810" y="82"/>
                  </a:cubicBezTo>
                  <a:cubicBezTo>
                    <a:pt x="2810" y="46"/>
                    <a:pt x="2810" y="0"/>
                    <a:pt x="2774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8" name="Google Shape;6778;p79"/>
            <p:cNvSpPr/>
            <p:nvPr/>
          </p:nvSpPr>
          <p:spPr>
            <a:xfrm>
              <a:off x="1077219" y="2707852"/>
              <a:ext cx="202362" cy="158985"/>
            </a:xfrm>
            <a:custGeom>
              <a:avLst/>
              <a:gdLst/>
              <a:ahLst/>
              <a:cxnLst/>
              <a:rect l="l" t="t" r="r" b="b"/>
              <a:pathLst>
                <a:path w="3531" h="2774" extrusionOk="0">
                  <a:moveTo>
                    <a:pt x="3494" y="1"/>
                  </a:moveTo>
                  <a:cubicBezTo>
                    <a:pt x="3458" y="1"/>
                    <a:pt x="3458" y="37"/>
                    <a:pt x="3458" y="37"/>
                  </a:cubicBezTo>
                  <a:cubicBezTo>
                    <a:pt x="3421" y="147"/>
                    <a:pt x="3385" y="265"/>
                    <a:pt x="3339" y="375"/>
                  </a:cubicBezTo>
                  <a:cubicBezTo>
                    <a:pt x="3303" y="530"/>
                    <a:pt x="3230" y="685"/>
                    <a:pt x="3193" y="831"/>
                  </a:cubicBezTo>
                  <a:cubicBezTo>
                    <a:pt x="3075" y="1177"/>
                    <a:pt x="2929" y="1515"/>
                    <a:pt x="2774" y="1862"/>
                  </a:cubicBezTo>
                  <a:cubicBezTo>
                    <a:pt x="2701" y="2053"/>
                    <a:pt x="2582" y="2245"/>
                    <a:pt x="2427" y="2391"/>
                  </a:cubicBezTo>
                  <a:cubicBezTo>
                    <a:pt x="2354" y="2473"/>
                    <a:pt x="2317" y="2546"/>
                    <a:pt x="2199" y="2582"/>
                  </a:cubicBezTo>
                  <a:lnTo>
                    <a:pt x="2244" y="2582"/>
                  </a:lnTo>
                  <a:cubicBezTo>
                    <a:pt x="2199" y="2619"/>
                    <a:pt x="2126" y="2619"/>
                    <a:pt x="2089" y="2655"/>
                  </a:cubicBezTo>
                  <a:lnTo>
                    <a:pt x="1825" y="2655"/>
                  </a:lnTo>
                  <a:cubicBezTo>
                    <a:pt x="1743" y="2655"/>
                    <a:pt x="1670" y="2619"/>
                    <a:pt x="1633" y="2582"/>
                  </a:cubicBezTo>
                  <a:cubicBezTo>
                    <a:pt x="1442" y="2509"/>
                    <a:pt x="1287" y="2354"/>
                    <a:pt x="1141" y="2245"/>
                  </a:cubicBezTo>
                  <a:cubicBezTo>
                    <a:pt x="913" y="2053"/>
                    <a:pt x="721" y="1825"/>
                    <a:pt x="529" y="1597"/>
                  </a:cubicBezTo>
                  <a:cubicBezTo>
                    <a:pt x="374" y="1406"/>
                    <a:pt x="228" y="1214"/>
                    <a:pt x="73" y="1022"/>
                  </a:cubicBezTo>
                  <a:cubicBezTo>
                    <a:pt x="73" y="1004"/>
                    <a:pt x="64" y="995"/>
                    <a:pt x="55" y="995"/>
                  </a:cubicBezTo>
                  <a:cubicBezTo>
                    <a:pt x="46" y="995"/>
                    <a:pt x="37" y="1004"/>
                    <a:pt x="37" y="1022"/>
                  </a:cubicBezTo>
                  <a:cubicBezTo>
                    <a:pt x="0" y="1022"/>
                    <a:pt x="0" y="1022"/>
                    <a:pt x="37" y="1059"/>
                  </a:cubicBezTo>
                  <a:cubicBezTo>
                    <a:pt x="146" y="1250"/>
                    <a:pt x="301" y="1406"/>
                    <a:pt x="456" y="1597"/>
                  </a:cubicBezTo>
                  <a:cubicBezTo>
                    <a:pt x="648" y="1825"/>
                    <a:pt x="830" y="2053"/>
                    <a:pt x="1058" y="2281"/>
                  </a:cubicBezTo>
                  <a:cubicBezTo>
                    <a:pt x="1141" y="2354"/>
                    <a:pt x="1250" y="2427"/>
                    <a:pt x="1369" y="2546"/>
                  </a:cubicBezTo>
                  <a:cubicBezTo>
                    <a:pt x="1478" y="2582"/>
                    <a:pt x="1560" y="2655"/>
                    <a:pt x="1670" y="2701"/>
                  </a:cubicBezTo>
                  <a:cubicBezTo>
                    <a:pt x="1788" y="2737"/>
                    <a:pt x="1898" y="2774"/>
                    <a:pt x="1971" y="2774"/>
                  </a:cubicBezTo>
                  <a:cubicBezTo>
                    <a:pt x="2089" y="2774"/>
                    <a:pt x="2162" y="2737"/>
                    <a:pt x="2244" y="2655"/>
                  </a:cubicBezTo>
                  <a:cubicBezTo>
                    <a:pt x="2317" y="2619"/>
                    <a:pt x="2390" y="2546"/>
                    <a:pt x="2472" y="2473"/>
                  </a:cubicBezTo>
                  <a:cubicBezTo>
                    <a:pt x="2545" y="2391"/>
                    <a:pt x="2618" y="2281"/>
                    <a:pt x="2701" y="2199"/>
                  </a:cubicBezTo>
                  <a:cubicBezTo>
                    <a:pt x="2774" y="2090"/>
                    <a:pt x="2847" y="1971"/>
                    <a:pt x="2883" y="1862"/>
                  </a:cubicBezTo>
                  <a:cubicBezTo>
                    <a:pt x="2965" y="1743"/>
                    <a:pt x="3002" y="1597"/>
                    <a:pt x="3075" y="1479"/>
                  </a:cubicBezTo>
                  <a:cubicBezTo>
                    <a:pt x="3157" y="1214"/>
                    <a:pt x="3266" y="949"/>
                    <a:pt x="3339" y="721"/>
                  </a:cubicBezTo>
                  <a:cubicBezTo>
                    <a:pt x="3385" y="603"/>
                    <a:pt x="3421" y="493"/>
                    <a:pt x="3421" y="375"/>
                  </a:cubicBezTo>
                  <a:cubicBezTo>
                    <a:pt x="3458" y="302"/>
                    <a:pt x="3494" y="229"/>
                    <a:pt x="3494" y="110"/>
                  </a:cubicBezTo>
                  <a:cubicBezTo>
                    <a:pt x="3531" y="110"/>
                    <a:pt x="3531" y="74"/>
                    <a:pt x="3531" y="74"/>
                  </a:cubicBezTo>
                  <a:cubicBezTo>
                    <a:pt x="3531" y="37"/>
                    <a:pt x="3531" y="37"/>
                    <a:pt x="3494" y="1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9" name="Google Shape;6779;p79"/>
            <p:cNvSpPr/>
            <p:nvPr/>
          </p:nvSpPr>
          <p:spPr>
            <a:xfrm>
              <a:off x="1114301" y="2838585"/>
              <a:ext cx="204482" cy="167868"/>
            </a:xfrm>
            <a:custGeom>
              <a:avLst/>
              <a:gdLst/>
              <a:ahLst/>
              <a:cxnLst/>
              <a:rect l="l" t="t" r="r" b="b"/>
              <a:pathLst>
                <a:path w="3568" h="2929" extrusionOk="0">
                  <a:moveTo>
                    <a:pt x="3458" y="0"/>
                  </a:moveTo>
                  <a:lnTo>
                    <a:pt x="3458" y="37"/>
                  </a:lnTo>
                  <a:cubicBezTo>
                    <a:pt x="3422" y="146"/>
                    <a:pt x="3422" y="228"/>
                    <a:pt x="3422" y="301"/>
                  </a:cubicBezTo>
                  <a:cubicBezTo>
                    <a:pt x="3340" y="566"/>
                    <a:pt x="3267" y="830"/>
                    <a:pt x="3194" y="1141"/>
                  </a:cubicBezTo>
                  <a:cubicBezTo>
                    <a:pt x="3112" y="1442"/>
                    <a:pt x="3002" y="1743"/>
                    <a:pt x="2847" y="2016"/>
                  </a:cubicBezTo>
                  <a:cubicBezTo>
                    <a:pt x="2774" y="2199"/>
                    <a:pt x="2656" y="2354"/>
                    <a:pt x="2546" y="2509"/>
                  </a:cubicBezTo>
                  <a:cubicBezTo>
                    <a:pt x="2464" y="2582"/>
                    <a:pt x="2391" y="2655"/>
                    <a:pt x="2318" y="2701"/>
                  </a:cubicBezTo>
                  <a:cubicBezTo>
                    <a:pt x="2282" y="2737"/>
                    <a:pt x="2200" y="2774"/>
                    <a:pt x="2127" y="2774"/>
                  </a:cubicBezTo>
                  <a:lnTo>
                    <a:pt x="2163" y="2774"/>
                  </a:lnTo>
                  <a:cubicBezTo>
                    <a:pt x="2090" y="2810"/>
                    <a:pt x="2054" y="2810"/>
                    <a:pt x="1971" y="2810"/>
                  </a:cubicBezTo>
                  <a:lnTo>
                    <a:pt x="1780" y="2810"/>
                  </a:lnTo>
                  <a:cubicBezTo>
                    <a:pt x="1707" y="2774"/>
                    <a:pt x="1634" y="2737"/>
                    <a:pt x="1515" y="2701"/>
                  </a:cubicBezTo>
                  <a:cubicBezTo>
                    <a:pt x="1324" y="2582"/>
                    <a:pt x="1141" y="2427"/>
                    <a:pt x="950" y="2281"/>
                  </a:cubicBezTo>
                  <a:cubicBezTo>
                    <a:pt x="795" y="2126"/>
                    <a:pt x="603" y="1971"/>
                    <a:pt x="457" y="1788"/>
                  </a:cubicBezTo>
                  <a:cubicBezTo>
                    <a:pt x="302" y="1633"/>
                    <a:pt x="183" y="1478"/>
                    <a:pt x="37" y="1332"/>
                  </a:cubicBezTo>
                  <a:lnTo>
                    <a:pt x="1" y="1332"/>
                  </a:lnTo>
                  <a:lnTo>
                    <a:pt x="1" y="1369"/>
                  </a:lnTo>
                  <a:cubicBezTo>
                    <a:pt x="74" y="1478"/>
                    <a:pt x="147" y="1560"/>
                    <a:pt x="229" y="1633"/>
                  </a:cubicBezTo>
                  <a:cubicBezTo>
                    <a:pt x="338" y="1743"/>
                    <a:pt x="411" y="1861"/>
                    <a:pt x="530" y="1971"/>
                  </a:cubicBezTo>
                  <a:cubicBezTo>
                    <a:pt x="758" y="2199"/>
                    <a:pt x="986" y="2427"/>
                    <a:pt x="1214" y="2619"/>
                  </a:cubicBezTo>
                  <a:cubicBezTo>
                    <a:pt x="1324" y="2701"/>
                    <a:pt x="1479" y="2774"/>
                    <a:pt x="1597" y="2810"/>
                  </a:cubicBezTo>
                  <a:cubicBezTo>
                    <a:pt x="1707" y="2883"/>
                    <a:pt x="1825" y="2929"/>
                    <a:pt x="1935" y="2929"/>
                  </a:cubicBezTo>
                  <a:cubicBezTo>
                    <a:pt x="2163" y="2929"/>
                    <a:pt x="2391" y="2810"/>
                    <a:pt x="2546" y="2655"/>
                  </a:cubicBezTo>
                  <a:cubicBezTo>
                    <a:pt x="2619" y="2582"/>
                    <a:pt x="2692" y="2509"/>
                    <a:pt x="2738" y="2427"/>
                  </a:cubicBezTo>
                  <a:cubicBezTo>
                    <a:pt x="2811" y="2317"/>
                    <a:pt x="2884" y="2199"/>
                    <a:pt x="2920" y="2126"/>
                  </a:cubicBezTo>
                  <a:cubicBezTo>
                    <a:pt x="3075" y="1861"/>
                    <a:pt x="3148" y="1633"/>
                    <a:pt x="3230" y="1369"/>
                  </a:cubicBezTo>
                  <a:cubicBezTo>
                    <a:pt x="3303" y="1141"/>
                    <a:pt x="3376" y="913"/>
                    <a:pt x="3458" y="648"/>
                  </a:cubicBezTo>
                  <a:cubicBezTo>
                    <a:pt x="3458" y="529"/>
                    <a:pt x="3495" y="420"/>
                    <a:pt x="3495" y="301"/>
                  </a:cubicBezTo>
                  <a:cubicBezTo>
                    <a:pt x="3531" y="228"/>
                    <a:pt x="3531" y="146"/>
                    <a:pt x="3568" y="73"/>
                  </a:cubicBezTo>
                  <a:lnTo>
                    <a:pt x="3531" y="37"/>
                  </a:lnTo>
                  <a:lnTo>
                    <a:pt x="3495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0" name="Google Shape;6780;p79"/>
            <p:cNvSpPr/>
            <p:nvPr/>
          </p:nvSpPr>
          <p:spPr>
            <a:xfrm>
              <a:off x="1196946" y="3036720"/>
              <a:ext cx="110895" cy="93649"/>
            </a:xfrm>
            <a:custGeom>
              <a:avLst/>
              <a:gdLst/>
              <a:ahLst/>
              <a:cxnLst/>
              <a:rect l="l" t="t" r="r" b="b"/>
              <a:pathLst>
                <a:path w="1935" h="1634" extrusionOk="0">
                  <a:moveTo>
                    <a:pt x="1898" y="1"/>
                  </a:moveTo>
                  <a:cubicBezTo>
                    <a:pt x="1861" y="1"/>
                    <a:pt x="1825" y="37"/>
                    <a:pt x="1825" y="74"/>
                  </a:cubicBezTo>
                  <a:cubicBezTo>
                    <a:pt x="1825" y="156"/>
                    <a:pt x="1825" y="229"/>
                    <a:pt x="1788" y="338"/>
                  </a:cubicBezTo>
                  <a:cubicBezTo>
                    <a:pt x="1752" y="457"/>
                    <a:pt x="1752" y="612"/>
                    <a:pt x="1670" y="758"/>
                  </a:cubicBezTo>
                  <a:cubicBezTo>
                    <a:pt x="1633" y="913"/>
                    <a:pt x="1597" y="1068"/>
                    <a:pt x="1524" y="1178"/>
                  </a:cubicBezTo>
                  <a:cubicBezTo>
                    <a:pt x="1478" y="1251"/>
                    <a:pt x="1405" y="1369"/>
                    <a:pt x="1369" y="1406"/>
                  </a:cubicBezTo>
                  <a:cubicBezTo>
                    <a:pt x="1332" y="1442"/>
                    <a:pt x="1296" y="1479"/>
                    <a:pt x="1296" y="1479"/>
                  </a:cubicBezTo>
                  <a:cubicBezTo>
                    <a:pt x="1250" y="1524"/>
                    <a:pt x="1214" y="1524"/>
                    <a:pt x="1214" y="1524"/>
                  </a:cubicBezTo>
                  <a:lnTo>
                    <a:pt x="1177" y="1561"/>
                  </a:lnTo>
                  <a:lnTo>
                    <a:pt x="1104" y="1561"/>
                  </a:lnTo>
                  <a:cubicBezTo>
                    <a:pt x="1104" y="1524"/>
                    <a:pt x="1068" y="1524"/>
                    <a:pt x="1022" y="1524"/>
                  </a:cubicBezTo>
                  <a:cubicBezTo>
                    <a:pt x="949" y="1442"/>
                    <a:pt x="840" y="1406"/>
                    <a:pt x="758" y="1333"/>
                  </a:cubicBezTo>
                  <a:lnTo>
                    <a:pt x="794" y="1333"/>
                  </a:lnTo>
                  <a:cubicBezTo>
                    <a:pt x="648" y="1214"/>
                    <a:pt x="493" y="1068"/>
                    <a:pt x="383" y="913"/>
                  </a:cubicBezTo>
                  <a:cubicBezTo>
                    <a:pt x="301" y="840"/>
                    <a:pt x="265" y="758"/>
                    <a:pt x="192" y="721"/>
                  </a:cubicBezTo>
                  <a:cubicBezTo>
                    <a:pt x="155" y="648"/>
                    <a:pt x="110" y="612"/>
                    <a:pt x="73" y="566"/>
                  </a:cubicBezTo>
                  <a:cubicBezTo>
                    <a:pt x="73" y="548"/>
                    <a:pt x="64" y="539"/>
                    <a:pt x="55" y="539"/>
                  </a:cubicBezTo>
                  <a:cubicBezTo>
                    <a:pt x="46" y="539"/>
                    <a:pt x="37" y="548"/>
                    <a:pt x="37" y="566"/>
                  </a:cubicBezTo>
                  <a:cubicBezTo>
                    <a:pt x="0" y="566"/>
                    <a:pt x="0" y="612"/>
                    <a:pt x="37" y="612"/>
                  </a:cubicBezTo>
                  <a:cubicBezTo>
                    <a:pt x="73" y="685"/>
                    <a:pt x="155" y="758"/>
                    <a:pt x="228" y="840"/>
                  </a:cubicBezTo>
                  <a:cubicBezTo>
                    <a:pt x="301" y="950"/>
                    <a:pt x="383" y="1068"/>
                    <a:pt x="493" y="1141"/>
                  </a:cubicBezTo>
                  <a:cubicBezTo>
                    <a:pt x="566" y="1251"/>
                    <a:pt x="685" y="1369"/>
                    <a:pt x="794" y="1442"/>
                  </a:cubicBezTo>
                  <a:cubicBezTo>
                    <a:pt x="840" y="1479"/>
                    <a:pt x="876" y="1524"/>
                    <a:pt x="913" y="1561"/>
                  </a:cubicBezTo>
                  <a:cubicBezTo>
                    <a:pt x="986" y="1561"/>
                    <a:pt x="1022" y="1597"/>
                    <a:pt x="1068" y="1634"/>
                  </a:cubicBezTo>
                  <a:lnTo>
                    <a:pt x="1250" y="1634"/>
                  </a:lnTo>
                  <a:cubicBezTo>
                    <a:pt x="1250" y="1597"/>
                    <a:pt x="1296" y="1597"/>
                    <a:pt x="1296" y="1597"/>
                  </a:cubicBezTo>
                  <a:cubicBezTo>
                    <a:pt x="1332" y="1561"/>
                    <a:pt x="1369" y="1524"/>
                    <a:pt x="1405" y="1524"/>
                  </a:cubicBezTo>
                  <a:cubicBezTo>
                    <a:pt x="1442" y="1442"/>
                    <a:pt x="1478" y="1406"/>
                    <a:pt x="1524" y="1369"/>
                  </a:cubicBezTo>
                  <a:cubicBezTo>
                    <a:pt x="1560" y="1333"/>
                    <a:pt x="1597" y="1251"/>
                    <a:pt x="1597" y="1214"/>
                  </a:cubicBezTo>
                  <a:cubicBezTo>
                    <a:pt x="1633" y="1141"/>
                    <a:pt x="1670" y="1105"/>
                    <a:pt x="1706" y="1023"/>
                  </a:cubicBezTo>
                  <a:cubicBezTo>
                    <a:pt x="1752" y="913"/>
                    <a:pt x="1788" y="758"/>
                    <a:pt x="1825" y="612"/>
                  </a:cubicBezTo>
                  <a:cubicBezTo>
                    <a:pt x="1861" y="530"/>
                    <a:pt x="1861" y="420"/>
                    <a:pt x="1898" y="302"/>
                  </a:cubicBezTo>
                  <a:cubicBezTo>
                    <a:pt x="1898" y="229"/>
                    <a:pt x="1934" y="156"/>
                    <a:pt x="1934" y="74"/>
                  </a:cubicBezTo>
                  <a:cubicBezTo>
                    <a:pt x="1934" y="37"/>
                    <a:pt x="1898" y="1"/>
                    <a:pt x="1898" y="1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1" name="Google Shape;6781;p79"/>
            <p:cNvSpPr/>
            <p:nvPr/>
          </p:nvSpPr>
          <p:spPr>
            <a:xfrm>
              <a:off x="1734943" y="2674896"/>
              <a:ext cx="76394" cy="46079"/>
            </a:xfrm>
            <a:custGeom>
              <a:avLst/>
              <a:gdLst/>
              <a:ahLst/>
              <a:cxnLst/>
              <a:rect l="l" t="t" r="r" b="b"/>
              <a:pathLst>
                <a:path w="1333" h="804" extrusionOk="0">
                  <a:moveTo>
                    <a:pt x="156" y="1"/>
                  </a:moveTo>
                  <a:lnTo>
                    <a:pt x="119" y="37"/>
                  </a:lnTo>
                  <a:cubicBezTo>
                    <a:pt x="74" y="156"/>
                    <a:pt x="37" y="265"/>
                    <a:pt x="37" y="384"/>
                  </a:cubicBezTo>
                  <a:cubicBezTo>
                    <a:pt x="1" y="421"/>
                    <a:pt x="1" y="457"/>
                    <a:pt x="1" y="494"/>
                  </a:cubicBezTo>
                  <a:lnTo>
                    <a:pt x="1" y="576"/>
                  </a:lnTo>
                  <a:lnTo>
                    <a:pt x="37" y="612"/>
                  </a:lnTo>
                  <a:cubicBezTo>
                    <a:pt x="37" y="685"/>
                    <a:pt x="74" y="722"/>
                    <a:pt x="119" y="767"/>
                  </a:cubicBezTo>
                  <a:cubicBezTo>
                    <a:pt x="156" y="767"/>
                    <a:pt x="192" y="767"/>
                    <a:pt x="192" y="804"/>
                  </a:cubicBezTo>
                  <a:lnTo>
                    <a:pt x="302" y="804"/>
                  </a:lnTo>
                  <a:cubicBezTo>
                    <a:pt x="384" y="804"/>
                    <a:pt x="457" y="767"/>
                    <a:pt x="530" y="767"/>
                  </a:cubicBezTo>
                  <a:cubicBezTo>
                    <a:pt x="612" y="722"/>
                    <a:pt x="685" y="685"/>
                    <a:pt x="803" y="649"/>
                  </a:cubicBezTo>
                  <a:cubicBezTo>
                    <a:pt x="986" y="576"/>
                    <a:pt x="1141" y="457"/>
                    <a:pt x="1332" y="348"/>
                  </a:cubicBezTo>
                  <a:lnTo>
                    <a:pt x="1332" y="265"/>
                  </a:lnTo>
                  <a:lnTo>
                    <a:pt x="1260" y="265"/>
                  </a:lnTo>
                  <a:cubicBezTo>
                    <a:pt x="1177" y="348"/>
                    <a:pt x="1104" y="384"/>
                    <a:pt x="1031" y="421"/>
                  </a:cubicBezTo>
                  <a:cubicBezTo>
                    <a:pt x="913" y="494"/>
                    <a:pt x="840" y="539"/>
                    <a:pt x="721" y="576"/>
                  </a:cubicBezTo>
                  <a:cubicBezTo>
                    <a:pt x="648" y="612"/>
                    <a:pt x="530" y="649"/>
                    <a:pt x="457" y="685"/>
                  </a:cubicBezTo>
                  <a:cubicBezTo>
                    <a:pt x="384" y="685"/>
                    <a:pt x="347" y="722"/>
                    <a:pt x="265" y="722"/>
                  </a:cubicBezTo>
                  <a:lnTo>
                    <a:pt x="229" y="722"/>
                  </a:lnTo>
                  <a:cubicBezTo>
                    <a:pt x="192" y="685"/>
                    <a:pt x="192" y="685"/>
                    <a:pt x="156" y="685"/>
                  </a:cubicBezTo>
                  <a:lnTo>
                    <a:pt x="156" y="649"/>
                  </a:lnTo>
                  <a:lnTo>
                    <a:pt x="119" y="649"/>
                  </a:lnTo>
                  <a:cubicBezTo>
                    <a:pt x="119" y="612"/>
                    <a:pt x="119" y="612"/>
                    <a:pt x="74" y="576"/>
                  </a:cubicBezTo>
                  <a:lnTo>
                    <a:pt x="74" y="494"/>
                  </a:lnTo>
                  <a:cubicBezTo>
                    <a:pt x="74" y="421"/>
                    <a:pt x="119" y="384"/>
                    <a:pt x="119" y="311"/>
                  </a:cubicBezTo>
                  <a:cubicBezTo>
                    <a:pt x="156" y="229"/>
                    <a:pt x="156" y="156"/>
                    <a:pt x="192" y="37"/>
                  </a:cubicBezTo>
                  <a:lnTo>
                    <a:pt x="192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2" name="Google Shape;6782;p79"/>
            <p:cNvSpPr/>
            <p:nvPr/>
          </p:nvSpPr>
          <p:spPr>
            <a:xfrm>
              <a:off x="1656539" y="2703152"/>
              <a:ext cx="143791" cy="111415"/>
            </a:xfrm>
            <a:custGeom>
              <a:avLst/>
              <a:gdLst/>
              <a:ahLst/>
              <a:cxnLst/>
              <a:rect l="l" t="t" r="r" b="b"/>
              <a:pathLst>
                <a:path w="2509" h="1944" extrusionOk="0">
                  <a:moveTo>
                    <a:pt x="192" y="1"/>
                  </a:moveTo>
                  <a:cubicBezTo>
                    <a:pt x="192" y="1"/>
                    <a:pt x="155" y="1"/>
                    <a:pt x="155" y="46"/>
                  </a:cubicBezTo>
                  <a:cubicBezTo>
                    <a:pt x="155" y="156"/>
                    <a:pt x="119" y="274"/>
                    <a:pt x="119" y="384"/>
                  </a:cubicBezTo>
                  <a:cubicBezTo>
                    <a:pt x="73" y="539"/>
                    <a:pt x="37" y="685"/>
                    <a:pt x="37" y="840"/>
                  </a:cubicBezTo>
                  <a:cubicBezTo>
                    <a:pt x="37" y="995"/>
                    <a:pt x="0" y="1141"/>
                    <a:pt x="37" y="1296"/>
                  </a:cubicBezTo>
                  <a:cubicBezTo>
                    <a:pt x="37" y="1415"/>
                    <a:pt x="73" y="1524"/>
                    <a:pt x="119" y="1643"/>
                  </a:cubicBezTo>
                  <a:cubicBezTo>
                    <a:pt x="155" y="1679"/>
                    <a:pt x="155" y="1716"/>
                    <a:pt x="192" y="1716"/>
                  </a:cubicBezTo>
                  <a:cubicBezTo>
                    <a:pt x="192" y="1752"/>
                    <a:pt x="192" y="1752"/>
                    <a:pt x="228" y="1789"/>
                  </a:cubicBezTo>
                  <a:cubicBezTo>
                    <a:pt x="265" y="1825"/>
                    <a:pt x="301" y="1871"/>
                    <a:pt x="383" y="1871"/>
                  </a:cubicBezTo>
                  <a:cubicBezTo>
                    <a:pt x="420" y="1907"/>
                    <a:pt x="456" y="1907"/>
                    <a:pt x="529" y="1907"/>
                  </a:cubicBezTo>
                  <a:cubicBezTo>
                    <a:pt x="575" y="1944"/>
                    <a:pt x="648" y="1944"/>
                    <a:pt x="721" y="1944"/>
                  </a:cubicBezTo>
                  <a:cubicBezTo>
                    <a:pt x="839" y="1907"/>
                    <a:pt x="985" y="1907"/>
                    <a:pt x="1104" y="1871"/>
                  </a:cubicBezTo>
                  <a:cubicBezTo>
                    <a:pt x="1259" y="1789"/>
                    <a:pt x="1369" y="1752"/>
                    <a:pt x="1524" y="1679"/>
                  </a:cubicBezTo>
                  <a:cubicBezTo>
                    <a:pt x="1715" y="1561"/>
                    <a:pt x="1898" y="1451"/>
                    <a:pt x="2053" y="1332"/>
                  </a:cubicBezTo>
                  <a:cubicBezTo>
                    <a:pt x="2171" y="1296"/>
                    <a:pt x="2244" y="1259"/>
                    <a:pt x="2317" y="1186"/>
                  </a:cubicBezTo>
                  <a:cubicBezTo>
                    <a:pt x="2354" y="1141"/>
                    <a:pt x="2436" y="1104"/>
                    <a:pt x="2509" y="1068"/>
                  </a:cubicBezTo>
                  <a:lnTo>
                    <a:pt x="2509" y="958"/>
                  </a:lnTo>
                  <a:cubicBezTo>
                    <a:pt x="2485" y="958"/>
                    <a:pt x="2460" y="938"/>
                    <a:pt x="2447" y="938"/>
                  </a:cubicBezTo>
                  <a:cubicBezTo>
                    <a:pt x="2440" y="938"/>
                    <a:pt x="2436" y="943"/>
                    <a:pt x="2436" y="958"/>
                  </a:cubicBezTo>
                  <a:cubicBezTo>
                    <a:pt x="2171" y="1141"/>
                    <a:pt x="1898" y="1296"/>
                    <a:pt x="1633" y="1451"/>
                  </a:cubicBezTo>
                  <a:lnTo>
                    <a:pt x="1670" y="1451"/>
                  </a:lnTo>
                  <a:cubicBezTo>
                    <a:pt x="1442" y="1597"/>
                    <a:pt x="1177" y="1716"/>
                    <a:pt x="949" y="1789"/>
                  </a:cubicBezTo>
                  <a:cubicBezTo>
                    <a:pt x="839" y="1789"/>
                    <a:pt x="721" y="1825"/>
                    <a:pt x="648" y="1825"/>
                  </a:cubicBezTo>
                  <a:cubicBezTo>
                    <a:pt x="575" y="1825"/>
                    <a:pt x="529" y="1825"/>
                    <a:pt x="493" y="1789"/>
                  </a:cubicBezTo>
                  <a:cubicBezTo>
                    <a:pt x="456" y="1789"/>
                    <a:pt x="383" y="1789"/>
                    <a:pt x="347" y="1752"/>
                  </a:cubicBezTo>
                  <a:cubicBezTo>
                    <a:pt x="347" y="1716"/>
                    <a:pt x="301" y="1716"/>
                    <a:pt x="265" y="1679"/>
                  </a:cubicBezTo>
                  <a:cubicBezTo>
                    <a:pt x="265" y="1679"/>
                    <a:pt x="228" y="1643"/>
                    <a:pt x="228" y="1597"/>
                  </a:cubicBezTo>
                  <a:lnTo>
                    <a:pt x="192" y="1597"/>
                  </a:lnTo>
                  <a:cubicBezTo>
                    <a:pt x="192" y="1561"/>
                    <a:pt x="155" y="1488"/>
                    <a:pt x="155" y="1451"/>
                  </a:cubicBezTo>
                  <a:cubicBezTo>
                    <a:pt x="119" y="1332"/>
                    <a:pt x="119" y="1223"/>
                    <a:pt x="119" y="1068"/>
                  </a:cubicBezTo>
                  <a:cubicBezTo>
                    <a:pt x="119" y="876"/>
                    <a:pt x="119" y="730"/>
                    <a:pt x="155" y="539"/>
                  </a:cubicBezTo>
                  <a:cubicBezTo>
                    <a:pt x="192" y="347"/>
                    <a:pt x="192" y="192"/>
                    <a:pt x="228" y="46"/>
                  </a:cubicBezTo>
                  <a:cubicBezTo>
                    <a:pt x="228" y="1"/>
                    <a:pt x="228" y="1"/>
                    <a:pt x="192" y="1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3" name="Google Shape;6783;p79"/>
            <p:cNvSpPr/>
            <p:nvPr/>
          </p:nvSpPr>
          <p:spPr>
            <a:xfrm>
              <a:off x="1573894" y="2777374"/>
              <a:ext cx="163219" cy="148038"/>
            </a:xfrm>
            <a:custGeom>
              <a:avLst/>
              <a:gdLst/>
              <a:ahLst/>
              <a:cxnLst/>
              <a:rect l="l" t="t" r="r" b="b"/>
              <a:pathLst>
                <a:path w="2848" h="2583" extrusionOk="0">
                  <a:moveTo>
                    <a:pt x="229" y="1"/>
                  </a:moveTo>
                  <a:cubicBezTo>
                    <a:pt x="229" y="1"/>
                    <a:pt x="192" y="1"/>
                    <a:pt x="192" y="37"/>
                  </a:cubicBezTo>
                  <a:cubicBezTo>
                    <a:pt x="147" y="229"/>
                    <a:pt x="110" y="457"/>
                    <a:pt x="74" y="685"/>
                  </a:cubicBezTo>
                  <a:cubicBezTo>
                    <a:pt x="37" y="986"/>
                    <a:pt x="1" y="1260"/>
                    <a:pt x="1" y="1561"/>
                  </a:cubicBezTo>
                  <a:lnTo>
                    <a:pt x="1" y="1981"/>
                  </a:lnTo>
                  <a:cubicBezTo>
                    <a:pt x="37" y="2054"/>
                    <a:pt x="37" y="2172"/>
                    <a:pt x="110" y="2282"/>
                  </a:cubicBezTo>
                  <a:cubicBezTo>
                    <a:pt x="110" y="2318"/>
                    <a:pt x="147" y="2355"/>
                    <a:pt x="147" y="2400"/>
                  </a:cubicBezTo>
                  <a:cubicBezTo>
                    <a:pt x="192" y="2437"/>
                    <a:pt x="229" y="2473"/>
                    <a:pt x="265" y="2510"/>
                  </a:cubicBezTo>
                  <a:cubicBezTo>
                    <a:pt x="338" y="2546"/>
                    <a:pt x="457" y="2583"/>
                    <a:pt x="530" y="2583"/>
                  </a:cubicBezTo>
                  <a:lnTo>
                    <a:pt x="794" y="2583"/>
                  </a:lnTo>
                  <a:cubicBezTo>
                    <a:pt x="913" y="2546"/>
                    <a:pt x="1023" y="2546"/>
                    <a:pt x="1141" y="2510"/>
                  </a:cubicBezTo>
                  <a:cubicBezTo>
                    <a:pt x="1369" y="2437"/>
                    <a:pt x="1561" y="2318"/>
                    <a:pt x="1789" y="2209"/>
                  </a:cubicBezTo>
                  <a:cubicBezTo>
                    <a:pt x="1971" y="2127"/>
                    <a:pt x="2199" y="2017"/>
                    <a:pt x="2391" y="1898"/>
                  </a:cubicBezTo>
                  <a:cubicBezTo>
                    <a:pt x="2473" y="1825"/>
                    <a:pt x="2583" y="1789"/>
                    <a:pt x="2655" y="1753"/>
                  </a:cubicBezTo>
                  <a:cubicBezTo>
                    <a:pt x="2701" y="1716"/>
                    <a:pt x="2774" y="1634"/>
                    <a:pt x="2847" y="1597"/>
                  </a:cubicBezTo>
                  <a:lnTo>
                    <a:pt x="2847" y="1561"/>
                  </a:lnTo>
                  <a:lnTo>
                    <a:pt x="2847" y="1524"/>
                  </a:lnTo>
                  <a:lnTo>
                    <a:pt x="2774" y="1524"/>
                  </a:lnTo>
                  <a:cubicBezTo>
                    <a:pt x="2583" y="1634"/>
                    <a:pt x="2391" y="1753"/>
                    <a:pt x="2199" y="1862"/>
                  </a:cubicBezTo>
                  <a:cubicBezTo>
                    <a:pt x="2017" y="1981"/>
                    <a:pt x="1825" y="2090"/>
                    <a:pt x="1634" y="2172"/>
                  </a:cubicBezTo>
                  <a:cubicBezTo>
                    <a:pt x="1406" y="2282"/>
                    <a:pt x="1214" y="2355"/>
                    <a:pt x="986" y="2437"/>
                  </a:cubicBezTo>
                  <a:cubicBezTo>
                    <a:pt x="877" y="2473"/>
                    <a:pt x="758" y="2473"/>
                    <a:pt x="603" y="2473"/>
                  </a:cubicBezTo>
                  <a:lnTo>
                    <a:pt x="457" y="2473"/>
                  </a:lnTo>
                  <a:cubicBezTo>
                    <a:pt x="420" y="2437"/>
                    <a:pt x="375" y="2437"/>
                    <a:pt x="338" y="2437"/>
                  </a:cubicBezTo>
                  <a:cubicBezTo>
                    <a:pt x="302" y="2400"/>
                    <a:pt x="265" y="2400"/>
                    <a:pt x="265" y="2355"/>
                  </a:cubicBezTo>
                  <a:cubicBezTo>
                    <a:pt x="229" y="2318"/>
                    <a:pt x="229" y="2318"/>
                    <a:pt x="192" y="2282"/>
                  </a:cubicBezTo>
                  <a:cubicBezTo>
                    <a:pt x="147" y="2209"/>
                    <a:pt x="147" y="2172"/>
                    <a:pt x="110" y="2090"/>
                  </a:cubicBezTo>
                  <a:cubicBezTo>
                    <a:pt x="74" y="1944"/>
                    <a:pt x="74" y="1753"/>
                    <a:pt x="74" y="1597"/>
                  </a:cubicBezTo>
                  <a:cubicBezTo>
                    <a:pt x="74" y="1333"/>
                    <a:pt x="110" y="1032"/>
                    <a:pt x="147" y="758"/>
                  </a:cubicBezTo>
                  <a:cubicBezTo>
                    <a:pt x="147" y="612"/>
                    <a:pt x="192" y="494"/>
                    <a:pt x="192" y="384"/>
                  </a:cubicBezTo>
                  <a:cubicBezTo>
                    <a:pt x="229" y="266"/>
                    <a:pt x="229" y="193"/>
                    <a:pt x="265" y="74"/>
                  </a:cubicBezTo>
                  <a:lnTo>
                    <a:pt x="265" y="37"/>
                  </a:lnTo>
                  <a:lnTo>
                    <a:pt x="265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4" name="Google Shape;6784;p79"/>
            <p:cNvSpPr/>
            <p:nvPr/>
          </p:nvSpPr>
          <p:spPr>
            <a:xfrm>
              <a:off x="1490790" y="2910228"/>
              <a:ext cx="169981" cy="134799"/>
            </a:xfrm>
            <a:custGeom>
              <a:avLst/>
              <a:gdLst/>
              <a:ahLst/>
              <a:cxnLst/>
              <a:rect l="l" t="t" r="r" b="b"/>
              <a:pathLst>
                <a:path w="2966" h="2352" extrusionOk="0">
                  <a:moveTo>
                    <a:pt x="119" y="0"/>
                  </a:moveTo>
                  <a:cubicBezTo>
                    <a:pt x="82" y="228"/>
                    <a:pt x="46" y="456"/>
                    <a:pt x="46" y="684"/>
                  </a:cubicBezTo>
                  <a:cubicBezTo>
                    <a:pt x="46" y="949"/>
                    <a:pt x="0" y="1223"/>
                    <a:pt x="46" y="1487"/>
                  </a:cubicBezTo>
                  <a:cubicBezTo>
                    <a:pt x="82" y="1633"/>
                    <a:pt x="82" y="1752"/>
                    <a:pt x="119" y="1861"/>
                  </a:cubicBezTo>
                  <a:cubicBezTo>
                    <a:pt x="155" y="1980"/>
                    <a:pt x="228" y="2053"/>
                    <a:pt x="274" y="2135"/>
                  </a:cubicBezTo>
                  <a:cubicBezTo>
                    <a:pt x="347" y="2208"/>
                    <a:pt x="420" y="2281"/>
                    <a:pt x="539" y="2317"/>
                  </a:cubicBezTo>
                  <a:lnTo>
                    <a:pt x="684" y="2317"/>
                  </a:lnTo>
                  <a:cubicBezTo>
                    <a:pt x="726" y="2340"/>
                    <a:pt x="764" y="2351"/>
                    <a:pt x="797" y="2351"/>
                  </a:cubicBezTo>
                  <a:cubicBezTo>
                    <a:pt x="830" y="2351"/>
                    <a:pt x="858" y="2340"/>
                    <a:pt x="876" y="2317"/>
                  </a:cubicBezTo>
                  <a:cubicBezTo>
                    <a:pt x="995" y="2317"/>
                    <a:pt x="1068" y="2281"/>
                    <a:pt x="1141" y="2281"/>
                  </a:cubicBezTo>
                  <a:cubicBezTo>
                    <a:pt x="1259" y="2244"/>
                    <a:pt x="1332" y="2208"/>
                    <a:pt x="1414" y="2135"/>
                  </a:cubicBezTo>
                  <a:cubicBezTo>
                    <a:pt x="1642" y="2053"/>
                    <a:pt x="1788" y="1943"/>
                    <a:pt x="1980" y="1788"/>
                  </a:cubicBezTo>
                  <a:cubicBezTo>
                    <a:pt x="2171" y="1679"/>
                    <a:pt x="2327" y="1524"/>
                    <a:pt x="2509" y="1405"/>
                  </a:cubicBezTo>
                  <a:cubicBezTo>
                    <a:pt x="2591" y="1332"/>
                    <a:pt x="2664" y="1296"/>
                    <a:pt x="2737" y="1223"/>
                  </a:cubicBezTo>
                  <a:cubicBezTo>
                    <a:pt x="2819" y="1177"/>
                    <a:pt x="2892" y="1104"/>
                    <a:pt x="2965" y="1067"/>
                  </a:cubicBezTo>
                  <a:lnTo>
                    <a:pt x="2965" y="1031"/>
                  </a:lnTo>
                  <a:lnTo>
                    <a:pt x="2929" y="994"/>
                  </a:lnTo>
                  <a:lnTo>
                    <a:pt x="2892" y="994"/>
                  </a:lnTo>
                  <a:cubicBezTo>
                    <a:pt x="2819" y="1067"/>
                    <a:pt x="2701" y="1140"/>
                    <a:pt x="2628" y="1223"/>
                  </a:cubicBezTo>
                  <a:cubicBezTo>
                    <a:pt x="2473" y="1296"/>
                    <a:pt x="2400" y="1369"/>
                    <a:pt x="2281" y="1487"/>
                  </a:cubicBezTo>
                  <a:cubicBezTo>
                    <a:pt x="2016" y="1679"/>
                    <a:pt x="1752" y="1861"/>
                    <a:pt x="1487" y="2016"/>
                  </a:cubicBezTo>
                  <a:lnTo>
                    <a:pt x="1524" y="2016"/>
                  </a:lnTo>
                  <a:cubicBezTo>
                    <a:pt x="1332" y="2089"/>
                    <a:pt x="1186" y="2171"/>
                    <a:pt x="1031" y="2208"/>
                  </a:cubicBezTo>
                  <a:cubicBezTo>
                    <a:pt x="913" y="2244"/>
                    <a:pt x="840" y="2244"/>
                    <a:pt x="767" y="2244"/>
                  </a:cubicBezTo>
                  <a:lnTo>
                    <a:pt x="575" y="2244"/>
                  </a:lnTo>
                  <a:cubicBezTo>
                    <a:pt x="539" y="2208"/>
                    <a:pt x="502" y="2208"/>
                    <a:pt x="456" y="2208"/>
                  </a:cubicBezTo>
                  <a:cubicBezTo>
                    <a:pt x="420" y="2171"/>
                    <a:pt x="383" y="2135"/>
                    <a:pt x="383" y="2089"/>
                  </a:cubicBezTo>
                  <a:lnTo>
                    <a:pt x="383" y="2135"/>
                  </a:lnTo>
                  <a:cubicBezTo>
                    <a:pt x="347" y="2089"/>
                    <a:pt x="310" y="2016"/>
                    <a:pt x="274" y="1980"/>
                  </a:cubicBezTo>
                  <a:cubicBezTo>
                    <a:pt x="228" y="1907"/>
                    <a:pt x="192" y="1825"/>
                    <a:pt x="192" y="1752"/>
                  </a:cubicBezTo>
                  <a:cubicBezTo>
                    <a:pt x="119" y="1524"/>
                    <a:pt x="119" y="1296"/>
                    <a:pt x="119" y="1067"/>
                  </a:cubicBezTo>
                  <a:lnTo>
                    <a:pt x="119" y="493"/>
                  </a:lnTo>
                  <a:cubicBezTo>
                    <a:pt x="155" y="347"/>
                    <a:pt x="155" y="192"/>
                    <a:pt x="192" y="37"/>
                  </a:cubicBezTo>
                  <a:cubicBezTo>
                    <a:pt x="192" y="0"/>
                    <a:pt x="155" y="0"/>
                    <a:pt x="155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5" name="Google Shape;6785;p79"/>
            <p:cNvSpPr/>
            <p:nvPr/>
          </p:nvSpPr>
          <p:spPr>
            <a:xfrm>
              <a:off x="1438520" y="3071796"/>
              <a:ext cx="126540" cy="93076"/>
            </a:xfrm>
            <a:custGeom>
              <a:avLst/>
              <a:gdLst/>
              <a:ahLst/>
              <a:cxnLst/>
              <a:rect l="l" t="t" r="r" b="b"/>
              <a:pathLst>
                <a:path w="2208" h="1624" extrusionOk="0">
                  <a:moveTo>
                    <a:pt x="0" y="0"/>
                  </a:moveTo>
                  <a:lnTo>
                    <a:pt x="0" y="36"/>
                  </a:lnTo>
                  <a:lnTo>
                    <a:pt x="0" y="338"/>
                  </a:lnTo>
                  <a:cubicBezTo>
                    <a:pt x="0" y="456"/>
                    <a:pt x="0" y="602"/>
                    <a:pt x="46" y="721"/>
                  </a:cubicBezTo>
                  <a:cubicBezTo>
                    <a:pt x="46" y="867"/>
                    <a:pt x="46" y="985"/>
                    <a:pt x="82" y="1140"/>
                  </a:cubicBezTo>
                  <a:cubicBezTo>
                    <a:pt x="119" y="1250"/>
                    <a:pt x="155" y="1368"/>
                    <a:pt x="228" y="1441"/>
                  </a:cubicBezTo>
                  <a:cubicBezTo>
                    <a:pt x="228" y="1478"/>
                    <a:pt x="274" y="1514"/>
                    <a:pt x="310" y="1551"/>
                  </a:cubicBezTo>
                  <a:cubicBezTo>
                    <a:pt x="347" y="1551"/>
                    <a:pt x="347" y="1551"/>
                    <a:pt x="383" y="1596"/>
                  </a:cubicBezTo>
                  <a:lnTo>
                    <a:pt x="456" y="1596"/>
                  </a:lnTo>
                  <a:cubicBezTo>
                    <a:pt x="479" y="1615"/>
                    <a:pt x="499" y="1624"/>
                    <a:pt x="519" y="1624"/>
                  </a:cubicBezTo>
                  <a:cubicBezTo>
                    <a:pt x="538" y="1624"/>
                    <a:pt x="557" y="1615"/>
                    <a:pt x="575" y="1596"/>
                  </a:cubicBezTo>
                  <a:cubicBezTo>
                    <a:pt x="648" y="1596"/>
                    <a:pt x="684" y="1596"/>
                    <a:pt x="766" y="1551"/>
                  </a:cubicBezTo>
                  <a:cubicBezTo>
                    <a:pt x="803" y="1551"/>
                    <a:pt x="876" y="1514"/>
                    <a:pt x="912" y="1478"/>
                  </a:cubicBezTo>
                  <a:cubicBezTo>
                    <a:pt x="994" y="1478"/>
                    <a:pt x="1031" y="1441"/>
                    <a:pt x="1104" y="1405"/>
                  </a:cubicBezTo>
                  <a:cubicBezTo>
                    <a:pt x="1222" y="1323"/>
                    <a:pt x="1332" y="1213"/>
                    <a:pt x="1451" y="1140"/>
                  </a:cubicBezTo>
                  <a:cubicBezTo>
                    <a:pt x="1596" y="1022"/>
                    <a:pt x="1715" y="912"/>
                    <a:pt x="1870" y="794"/>
                  </a:cubicBezTo>
                  <a:cubicBezTo>
                    <a:pt x="1907" y="757"/>
                    <a:pt x="1980" y="684"/>
                    <a:pt x="2016" y="639"/>
                  </a:cubicBezTo>
                  <a:cubicBezTo>
                    <a:pt x="2098" y="602"/>
                    <a:pt x="2135" y="566"/>
                    <a:pt x="2171" y="529"/>
                  </a:cubicBezTo>
                  <a:cubicBezTo>
                    <a:pt x="2208" y="529"/>
                    <a:pt x="2208" y="493"/>
                    <a:pt x="2208" y="456"/>
                  </a:cubicBezTo>
                  <a:lnTo>
                    <a:pt x="2098" y="456"/>
                  </a:lnTo>
                  <a:cubicBezTo>
                    <a:pt x="2016" y="493"/>
                    <a:pt x="1943" y="566"/>
                    <a:pt x="1870" y="602"/>
                  </a:cubicBezTo>
                  <a:cubicBezTo>
                    <a:pt x="1788" y="721"/>
                    <a:pt x="1679" y="794"/>
                    <a:pt x="1596" y="867"/>
                  </a:cubicBezTo>
                  <a:cubicBezTo>
                    <a:pt x="1368" y="1058"/>
                    <a:pt x="1140" y="1250"/>
                    <a:pt x="912" y="1368"/>
                  </a:cubicBezTo>
                  <a:cubicBezTo>
                    <a:pt x="839" y="1441"/>
                    <a:pt x="730" y="1478"/>
                    <a:pt x="648" y="1478"/>
                  </a:cubicBezTo>
                  <a:cubicBezTo>
                    <a:pt x="611" y="1514"/>
                    <a:pt x="575" y="1514"/>
                    <a:pt x="538" y="1514"/>
                  </a:cubicBezTo>
                  <a:lnTo>
                    <a:pt x="456" y="1514"/>
                  </a:lnTo>
                  <a:cubicBezTo>
                    <a:pt x="420" y="1478"/>
                    <a:pt x="420" y="1478"/>
                    <a:pt x="383" y="1478"/>
                  </a:cubicBezTo>
                  <a:lnTo>
                    <a:pt x="347" y="1441"/>
                  </a:lnTo>
                  <a:cubicBezTo>
                    <a:pt x="310" y="1405"/>
                    <a:pt x="274" y="1368"/>
                    <a:pt x="274" y="1323"/>
                  </a:cubicBezTo>
                  <a:cubicBezTo>
                    <a:pt x="228" y="1250"/>
                    <a:pt x="192" y="1177"/>
                    <a:pt x="155" y="1095"/>
                  </a:cubicBezTo>
                  <a:cubicBezTo>
                    <a:pt x="119" y="912"/>
                    <a:pt x="82" y="721"/>
                    <a:pt x="82" y="493"/>
                  </a:cubicBezTo>
                  <a:lnTo>
                    <a:pt x="82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6" name="Google Shape;6786;p79"/>
            <p:cNvSpPr/>
            <p:nvPr/>
          </p:nvSpPr>
          <p:spPr>
            <a:xfrm>
              <a:off x="1891808" y="2999638"/>
              <a:ext cx="59144" cy="50206"/>
            </a:xfrm>
            <a:custGeom>
              <a:avLst/>
              <a:gdLst/>
              <a:ahLst/>
              <a:cxnLst/>
              <a:rect l="l" t="t" r="r" b="b"/>
              <a:pathLst>
                <a:path w="1032" h="876" extrusionOk="0">
                  <a:moveTo>
                    <a:pt x="347" y="0"/>
                  </a:moveTo>
                  <a:lnTo>
                    <a:pt x="301" y="37"/>
                  </a:lnTo>
                  <a:cubicBezTo>
                    <a:pt x="265" y="119"/>
                    <a:pt x="192" y="192"/>
                    <a:pt x="119" y="301"/>
                  </a:cubicBezTo>
                  <a:cubicBezTo>
                    <a:pt x="73" y="347"/>
                    <a:pt x="37" y="420"/>
                    <a:pt x="37" y="493"/>
                  </a:cubicBezTo>
                  <a:cubicBezTo>
                    <a:pt x="0" y="529"/>
                    <a:pt x="0" y="611"/>
                    <a:pt x="0" y="648"/>
                  </a:cubicBezTo>
                  <a:cubicBezTo>
                    <a:pt x="0" y="684"/>
                    <a:pt x="0" y="684"/>
                    <a:pt x="37" y="721"/>
                  </a:cubicBezTo>
                  <a:lnTo>
                    <a:pt x="37" y="757"/>
                  </a:lnTo>
                  <a:lnTo>
                    <a:pt x="73" y="757"/>
                  </a:lnTo>
                  <a:cubicBezTo>
                    <a:pt x="73" y="803"/>
                    <a:pt x="119" y="803"/>
                    <a:pt x="119" y="803"/>
                  </a:cubicBezTo>
                  <a:cubicBezTo>
                    <a:pt x="155" y="839"/>
                    <a:pt x="192" y="839"/>
                    <a:pt x="192" y="839"/>
                  </a:cubicBezTo>
                  <a:cubicBezTo>
                    <a:pt x="265" y="876"/>
                    <a:pt x="347" y="876"/>
                    <a:pt x="420" y="876"/>
                  </a:cubicBezTo>
                  <a:lnTo>
                    <a:pt x="685" y="876"/>
                  </a:lnTo>
                  <a:cubicBezTo>
                    <a:pt x="758" y="839"/>
                    <a:pt x="876" y="839"/>
                    <a:pt x="986" y="803"/>
                  </a:cubicBezTo>
                  <a:cubicBezTo>
                    <a:pt x="1031" y="803"/>
                    <a:pt x="1031" y="803"/>
                    <a:pt x="1031" y="757"/>
                  </a:cubicBezTo>
                  <a:cubicBezTo>
                    <a:pt x="1031" y="731"/>
                    <a:pt x="1008" y="706"/>
                    <a:pt x="995" y="706"/>
                  </a:cubicBezTo>
                  <a:cubicBezTo>
                    <a:pt x="990" y="706"/>
                    <a:pt x="986" y="710"/>
                    <a:pt x="986" y="721"/>
                  </a:cubicBezTo>
                  <a:cubicBezTo>
                    <a:pt x="803" y="721"/>
                    <a:pt x="612" y="757"/>
                    <a:pt x="420" y="757"/>
                  </a:cubicBezTo>
                  <a:cubicBezTo>
                    <a:pt x="347" y="757"/>
                    <a:pt x="301" y="757"/>
                    <a:pt x="228" y="721"/>
                  </a:cubicBezTo>
                  <a:lnTo>
                    <a:pt x="155" y="721"/>
                  </a:lnTo>
                  <a:lnTo>
                    <a:pt x="119" y="684"/>
                  </a:lnTo>
                  <a:lnTo>
                    <a:pt x="73" y="648"/>
                  </a:lnTo>
                  <a:lnTo>
                    <a:pt x="73" y="611"/>
                  </a:lnTo>
                  <a:cubicBezTo>
                    <a:pt x="73" y="575"/>
                    <a:pt x="73" y="575"/>
                    <a:pt x="119" y="529"/>
                  </a:cubicBezTo>
                  <a:cubicBezTo>
                    <a:pt x="119" y="493"/>
                    <a:pt x="155" y="420"/>
                    <a:pt x="192" y="383"/>
                  </a:cubicBezTo>
                  <a:cubicBezTo>
                    <a:pt x="228" y="265"/>
                    <a:pt x="301" y="155"/>
                    <a:pt x="384" y="73"/>
                  </a:cubicBezTo>
                  <a:lnTo>
                    <a:pt x="384" y="37"/>
                  </a:lnTo>
                  <a:lnTo>
                    <a:pt x="347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7" name="Google Shape;6787;p79"/>
            <p:cNvSpPr/>
            <p:nvPr/>
          </p:nvSpPr>
          <p:spPr>
            <a:xfrm>
              <a:off x="1807100" y="3016889"/>
              <a:ext cx="93645" cy="78461"/>
            </a:xfrm>
            <a:custGeom>
              <a:avLst/>
              <a:gdLst/>
              <a:ahLst/>
              <a:cxnLst/>
              <a:rect l="l" t="t" r="r" b="b"/>
              <a:pathLst>
                <a:path w="1634" h="1369" extrusionOk="0">
                  <a:moveTo>
                    <a:pt x="457" y="0"/>
                  </a:moveTo>
                  <a:cubicBezTo>
                    <a:pt x="457" y="0"/>
                    <a:pt x="411" y="0"/>
                    <a:pt x="411" y="46"/>
                  </a:cubicBezTo>
                  <a:cubicBezTo>
                    <a:pt x="411" y="82"/>
                    <a:pt x="375" y="119"/>
                    <a:pt x="375" y="155"/>
                  </a:cubicBezTo>
                  <a:cubicBezTo>
                    <a:pt x="338" y="192"/>
                    <a:pt x="302" y="274"/>
                    <a:pt x="265" y="310"/>
                  </a:cubicBezTo>
                  <a:cubicBezTo>
                    <a:pt x="229" y="456"/>
                    <a:pt x="146" y="575"/>
                    <a:pt x="110" y="684"/>
                  </a:cubicBezTo>
                  <a:cubicBezTo>
                    <a:pt x="73" y="766"/>
                    <a:pt x="37" y="839"/>
                    <a:pt x="37" y="876"/>
                  </a:cubicBezTo>
                  <a:cubicBezTo>
                    <a:pt x="1" y="958"/>
                    <a:pt x="1" y="994"/>
                    <a:pt x="1" y="1067"/>
                  </a:cubicBezTo>
                  <a:cubicBezTo>
                    <a:pt x="1" y="1104"/>
                    <a:pt x="1" y="1140"/>
                    <a:pt x="37" y="1186"/>
                  </a:cubicBezTo>
                  <a:cubicBezTo>
                    <a:pt x="37" y="1223"/>
                    <a:pt x="73" y="1259"/>
                    <a:pt x="110" y="1296"/>
                  </a:cubicBezTo>
                  <a:cubicBezTo>
                    <a:pt x="146" y="1296"/>
                    <a:pt x="229" y="1332"/>
                    <a:pt x="265" y="1332"/>
                  </a:cubicBezTo>
                  <a:cubicBezTo>
                    <a:pt x="302" y="1369"/>
                    <a:pt x="375" y="1369"/>
                    <a:pt x="457" y="1369"/>
                  </a:cubicBezTo>
                  <a:lnTo>
                    <a:pt x="639" y="1369"/>
                  </a:lnTo>
                  <a:cubicBezTo>
                    <a:pt x="721" y="1369"/>
                    <a:pt x="794" y="1369"/>
                    <a:pt x="831" y="1332"/>
                  </a:cubicBezTo>
                  <a:cubicBezTo>
                    <a:pt x="986" y="1332"/>
                    <a:pt x="1141" y="1296"/>
                    <a:pt x="1250" y="1259"/>
                  </a:cubicBezTo>
                  <a:cubicBezTo>
                    <a:pt x="1323" y="1259"/>
                    <a:pt x="1369" y="1259"/>
                    <a:pt x="1442" y="1223"/>
                  </a:cubicBezTo>
                  <a:lnTo>
                    <a:pt x="1515" y="1223"/>
                  </a:lnTo>
                  <a:cubicBezTo>
                    <a:pt x="1515" y="1223"/>
                    <a:pt x="1551" y="1223"/>
                    <a:pt x="1597" y="1186"/>
                  </a:cubicBezTo>
                  <a:cubicBezTo>
                    <a:pt x="1633" y="1186"/>
                    <a:pt x="1633" y="1186"/>
                    <a:pt x="1633" y="1140"/>
                  </a:cubicBezTo>
                  <a:cubicBezTo>
                    <a:pt x="1633" y="1104"/>
                    <a:pt x="1597" y="1104"/>
                    <a:pt x="1597" y="1104"/>
                  </a:cubicBezTo>
                  <a:cubicBezTo>
                    <a:pt x="1515" y="1104"/>
                    <a:pt x="1442" y="1104"/>
                    <a:pt x="1405" y="1140"/>
                  </a:cubicBezTo>
                  <a:cubicBezTo>
                    <a:pt x="1287" y="1140"/>
                    <a:pt x="1214" y="1186"/>
                    <a:pt x="1141" y="1186"/>
                  </a:cubicBezTo>
                  <a:cubicBezTo>
                    <a:pt x="913" y="1223"/>
                    <a:pt x="721" y="1259"/>
                    <a:pt x="530" y="1259"/>
                  </a:cubicBezTo>
                  <a:cubicBezTo>
                    <a:pt x="457" y="1259"/>
                    <a:pt x="375" y="1259"/>
                    <a:pt x="302" y="1223"/>
                  </a:cubicBezTo>
                  <a:lnTo>
                    <a:pt x="183" y="1223"/>
                  </a:lnTo>
                  <a:cubicBezTo>
                    <a:pt x="183" y="1186"/>
                    <a:pt x="146" y="1186"/>
                    <a:pt x="146" y="1186"/>
                  </a:cubicBezTo>
                  <a:lnTo>
                    <a:pt x="110" y="1140"/>
                  </a:lnTo>
                  <a:lnTo>
                    <a:pt x="110" y="1104"/>
                  </a:lnTo>
                  <a:lnTo>
                    <a:pt x="110" y="1031"/>
                  </a:lnTo>
                  <a:lnTo>
                    <a:pt x="110" y="912"/>
                  </a:lnTo>
                  <a:lnTo>
                    <a:pt x="110" y="876"/>
                  </a:lnTo>
                  <a:cubicBezTo>
                    <a:pt x="146" y="730"/>
                    <a:pt x="229" y="575"/>
                    <a:pt x="302" y="420"/>
                  </a:cubicBezTo>
                  <a:cubicBezTo>
                    <a:pt x="338" y="347"/>
                    <a:pt x="375" y="310"/>
                    <a:pt x="411" y="228"/>
                  </a:cubicBezTo>
                  <a:cubicBezTo>
                    <a:pt x="457" y="155"/>
                    <a:pt x="457" y="119"/>
                    <a:pt x="493" y="82"/>
                  </a:cubicBezTo>
                  <a:cubicBezTo>
                    <a:pt x="493" y="46"/>
                    <a:pt x="493" y="0"/>
                    <a:pt x="457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8" name="Google Shape;6788;p79"/>
            <p:cNvSpPr/>
            <p:nvPr/>
          </p:nvSpPr>
          <p:spPr>
            <a:xfrm>
              <a:off x="1721876" y="3056092"/>
              <a:ext cx="111411" cy="89465"/>
            </a:xfrm>
            <a:custGeom>
              <a:avLst/>
              <a:gdLst/>
              <a:ahLst/>
              <a:cxnLst/>
              <a:rect l="l" t="t" r="r" b="b"/>
              <a:pathLst>
                <a:path w="1944" h="1561" extrusionOk="0">
                  <a:moveTo>
                    <a:pt x="575" y="0"/>
                  </a:moveTo>
                  <a:lnTo>
                    <a:pt x="575" y="46"/>
                  </a:lnTo>
                  <a:cubicBezTo>
                    <a:pt x="493" y="155"/>
                    <a:pt x="420" y="274"/>
                    <a:pt x="347" y="383"/>
                  </a:cubicBezTo>
                  <a:cubicBezTo>
                    <a:pt x="229" y="502"/>
                    <a:pt x="156" y="648"/>
                    <a:pt x="119" y="767"/>
                  </a:cubicBezTo>
                  <a:cubicBezTo>
                    <a:pt x="73" y="840"/>
                    <a:pt x="37" y="913"/>
                    <a:pt x="37" y="958"/>
                  </a:cubicBezTo>
                  <a:cubicBezTo>
                    <a:pt x="37" y="995"/>
                    <a:pt x="37" y="1031"/>
                    <a:pt x="1" y="1068"/>
                  </a:cubicBezTo>
                  <a:lnTo>
                    <a:pt x="1" y="1141"/>
                  </a:lnTo>
                  <a:cubicBezTo>
                    <a:pt x="1" y="1223"/>
                    <a:pt x="37" y="1259"/>
                    <a:pt x="73" y="1332"/>
                  </a:cubicBezTo>
                  <a:cubicBezTo>
                    <a:pt x="73" y="1369"/>
                    <a:pt x="119" y="1414"/>
                    <a:pt x="156" y="1451"/>
                  </a:cubicBezTo>
                  <a:cubicBezTo>
                    <a:pt x="192" y="1487"/>
                    <a:pt x="229" y="1487"/>
                    <a:pt x="229" y="1487"/>
                  </a:cubicBezTo>
                  <a:cubicBezTo>
                    <a:pt x="265" y="1524"/>
                    <a:pt x="265" y="1524"/>
                    <a:pt x="302" y="1524"/>
                  </a:cubicBezTo>
                  <a:cubicBezTo>
                    <a:pt x="384" y="1560"/>
                    <a:pt x="420" y="1560"/>
                    <a:pt x="493" y="1560"/>
                  </a:cubicBezTo>
                  <a:lnTo>
                    <a:pt x="913" y="1560"/>
                  </a:lnTo>
                  <a:cubicBezTo>
                    <a:pt x="1068" y="1524"/>
                    <a:pt x="1214" y="1487"/>
                    <a:pt x="1369" y="1451"/>
                  </a:cubicBezTo>
                  <a:cubicBezTo>
                    <a:pt x="1488" y="1451"/>
                    <a:pt x="1633" y="1414"/>
                    <a:pt x="1752" y="1369"/>
                  </a:cubicBezTo>
                  <a:cubicBezTo>
                    <a:pt x="1789" y="1332"/>
                    <a:pt x="1825" y="1332"/>
                    <a:pt x="1862" y="1332"/>
                  </a:cubicBezTo>
                  <a:cubicBezTo>
                    <a:pt x="1862" y="1332"/>
                    <a:pt x="1898" y="1332"/>
                    <a:pt x="1898" y="1296"/>
                  </a:cubicBezTo>
                  <a:lnTo>
                    <a:pt x="1944" y="1296"/>
                  </a:lnTo>
                  <a:lnTo>
                    <a:pt x="1944" y="1259"/>
                  </a:lnTo>
                  <a:cubicBezTo>
                    <a:pt x="1944" y="1259"/>
                    <a:pt x="1944" y="1223"/>
                    <a:pt x="1898" y="1223"/>
                  </a:cubicBezTo>
                  <a:cubicBezTo>
                    <a:pt x="1825" y="1259"/>
                    <a:pt x="1752" y="1259"/>
                    <a:pt x="1633" y="1296"/>
                  </a:cubicBezTo>
                  <a:cubicBezTo>
                    <a:pt x="1560" y="1296"/>
                    <a:pt x="1442" y="1332"/>
                    <a:pt x="1332" y="1369"/>
                  </a:cubicBezTo>
                  <a:cubicBezTo>
                    <a:pt x="1214" y="1414"/>
                    <a:pt x="1104" y="1414"/>
                    <a:pt x="949" y="1451"/>
                  </a:cubicBezTo>
                  <a:cubicBezTo>
                    <a:pt x="842" y="1451"/>
                    <a:pt x="725" y="1486"/>
                    <a:pt x="617" y="1487"/>
                  </a:cubicBezTo>
                  <a:lnTo>
                    <a:pt x="617" y="1487"/>
                  </a:lnTo>
                  <a:cubicBezTo>
                    <a:pt x="516" y="1487"/>
                    <a:pt x="450" y="1484"/>
                    <a:pt x="384" y="1451"/>
                  </a:cubicBezTo>
                  <a:cubicBezTo>
                    <a:pt x="347" y="1451"/>
                    <a:pt x="302" y="1414"/>
                    <a:pt x="265" y="1414"/>
                  </a:cubicBezTo>
                  <a:cubicBezTo>
                    <a:pt x="229" y="1369"/>
                    <a:pt x="229" y="1369"/>
                    <a:pt x="192" y="1332"/>
                  </a:cubicBezTo>
                  <a:cubicBezTo>
                    <a:pt x="156" y="1332"/>
                    <a:pt x="156" y="1296"/>
                    <a:pt x="156" y="1296"/>
                  </a:cubicBezTo>
                  <a:cubicBezTo>
                    <a:pt x="119" y="1259"/>
                    <a:pt x="119" y="1259"/>
                    <a:pt x="119" y="1223"/>
                  </a:cubicBezTo>
                  <a:lnTo>
                    <a:pt x="119" y="1104"/>
                  </a:lnTo>
                  <a:lnTo>
                    <a:pt x="119" y="958"/>
                  </a:lnTo>
                  <a:cubicBezTo>
                    <a:pt x="156" y="840"/>
                    <a:pt x="229" y="730"/>
                    <a:pt x="265" y="575"/>
                  </a:cubicBezTo>
                  <a:cubicBezTo>
                    <a:pt x="347" y="502"/>
                    <a:pt x="384" y="383"/>
                    <a:pt x="457" y="310"/>
                  </a:cubicBezTo>
                  <a:cubicBezTo>
                    <a:pt x="493" y="228"/>
                    <a:pt x="575" y="155"/>
                    <a:pt x="612" y="82"/>
                  </a:cubicBezTo>
                  <a:lnTo>
                    <a:pt x="612" y="46"/>
                  </a:lnTo>
                  <a:lnTo>
                    <a:pt x="575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9" name="Google Shape;6789;p79"/>
            <p:cNvSpPr/>
            <p:nvPr/>
          </p:nvSpPr>
          <p:spPr>
            <a:xfrm>
              <a:off x="1637167" y="3121430"/>
              <a:ext cx="97828" cy="91585"/>
            </a:xfrm>
            <a:custGeom>
              <a:avLst/>
              <a:gdLst/>
              <a:ahLst/>
              <a:cxnLst/>
              <a:rect l="l" t="t" r="r" b="b"/>
              <a:pathLst>
                <a:path w="1707" h="1598" extrusionOk="0">
                  <a:moveTo>
                    <a:pt x="493" y="1"/>
                  </a:moveTo>
                  <a:lnTo>
                    <a:pt x="493" y="46"/>
                  </a:lnTo>
                  <a:cubicBezTo>
                    <a:pt x="457" y="83"/>
                    <a:pt x="457" y="119"/>
                    <a:pt x="411" y="156"/>
                  </a:cubicBezTo>
                  <a:cubicBezTo>
                    <a:pt x="411" y="192"/>
                    <a:pt x="375" y="229"/>
                    <a:pt x="375" y="311"/>
                  </a:cubicBezTo>
                  <a:cubicBezTo>
                    <a:pt x="302" y="420"/>
                    <a:pt x="265" y="539"/>
                    <a:pt x="183" y="648"/>
                  </a:cubicBezTo>
                  <a:cubicBezTo>
                    <a:pt x="147" y="803"/>
                    <a:pt x="74" y="913"/>
                    <a:pt x="37" y="1068"/>
                  </a:cubicBezTo>
                  <a:cubicBezTo>
                    <a:pt x="37" y="1141"/>
                    <a:pt x="1" y="1260"/>
                    <a:pt x="1" y="1369"/>
                  </a:cubicBezTo>
                  <a:cubicBezTo>
                    <a:pt x="1" y="1369"/>
                    <a:pt x="1" y="1415"/>
                    <a:pt x="37" y="1415"/>
                  </a:cubicBezTo>
                  <a:lnTo>
                    <a:pt x="37" y="1451"/>
                  </a:lnTo>
                  <a:cubicBezTo>
                    <a:pt x="37" y="1488"/>
                    <a:pt x="74" y="1488"/>
                    <a:pt x="74" y="1488"/>
                  </a:cubicBezTo>
                  <a:cubicBezTo>
                    <a:pt x="110" y="1524"/>
                    <a:pt x="110" y="1524"/>
                    <a:pt x="147" y="1524"/>
                  </a:cubicBezTo>
                  <a:cubicBezTo>
                    <a:pt x="183" y="1561"/>
                    <a:pt x="229" y="1561"/>
                    <a:pt x="265" y="1561"/>
                  </a:cubicBezTo>
                  <a:cubicBezTo>
                    <a:pt x="302" y="1597"/>
                    <a:pt x="375" y="1597"/>
                    <a:pt x="411" y="1597"/>
                  </a:cubicBezTo>
                  <a:cubicBezTo>
                    <a:pt x="493" y="1561"/>
                    <a:pt x="530" y="1561"/>
                    <a:pt x="603" y="1561"/>
                  </a:cubicBezTo>
                  <a:cubicBezTo>
                    <a:pt x="685" y="1561"/>
                    <a:pt x="758" y="1524"/>
                    <a:pt x="794" y="1524"/>
                  </a:cubicBezTo>
                  <a:cubicBezTo>
                    <a:pt x="949" y="1488"/>
                    <a:pt x="1095" y="1415"/>
                    <a:pt x="1214" y="1369"/>
                  </a:cubicBezTo>
                  <a:cubicBezTo>
                    <a:pt x="1323" y="1333"/>
                    <a:pt x="1406" y="1296"/>
                    <a:pt x="1479" y="1260"/>
                  </a:cubicBezTo>
                  <a:cubicBezTo>
                    <a:pt x="1551" y="1260"/>
                    <a:pt x="1634" y="1223"/>
                    <a:pt x="1670" y="1187"/>
                  </a:cubicBezTo>
                  <a:cubicBezTo>
                    <a:pt x="1707" y="1187"/>
                    <a:pt x="1707" y="1141"/>
                    <a:pt x="1707" y="1141"/>
                  </a:cubicBezTo>
                  <a:cubicBezTo>
                    <a:pt x="1707" y="1104"/>
                    <a:pt x="1670" y="1104"/>
                    <a:pt x="1634" y="1104"/>
                  </a:cubicBezTo>
                  <a:cubicBezTo>
                    <a:pt x="1515" y="1141"/>
                    <a:pt x="1406" y="1223"/>
                    <a:pt x="1287" y="1260"/>
                  </a:cubicBezTo>
                  <a:cubicBezTo>
                    <a:pt x="1095" y="1333"/>
                    <a:pt x="949" y="1369"/>
                    <a:pt x="758" y="1415"/>
                  </a:cubicBezTo>
                  <a:cubicBezTo>
                    <a:pt x="639" y="1451"/>
                    <a:pt x="493" y="1488"/>
                    <a:pt x="338" y="1488"/>
                  </a:cubicBezTo>
                  <a:lnTo>
                    <a:pt x="229" y="1488"/>
                  </a:lnTo>
                  <a:cubicBezTo>
                    <a:pt x="183" y="1488"/>
                    <a:pt x="183" y="1451"/>
                    <a:pt x="183" y="1451"/>
                  </a:cubicBezTo>
                  <a:cubicBezTo>
                    <a:pt x="147" y="1451"/>
                    <a:pt x="147" y="1451"/>
                    <a:pt x="110" y="1415"/>
                  </a:cubicBezTo>
                  <a:lnTo>
                    <a:pt x="110" y="1369"/>
                  </a:lnTo>
                  <a:cubicBezTo>
                    <a:pt x="74" y="1333"/>
                    <a:pt x="74" y="1333"/>
                    <a:pt x="74" y="1296"/>
                  </a:cubicBezTo>
                  <a:cubicBezTo>
                    <a:pt x="74" y="1223"/>
                    <a:pt x="110" y="1187"/>
                    <a:pt x="110" y="1104"/>
                  </a:cubicBezTo>
                  <a:cubicBezTo>
                    <a:pt x="183" y="913"/>
                    <a:pt x="265" y="730"/>
                    <a:pt x="338" y="539"/>
                  </a:cubicBezTo>
                  <a:cubicBezTo>
                    <a:pt x="375" y="420"/>
                    <a:pt x="411" y="347"/>
                    <a:pt x="457" y="274"/>
                  </a:cubicBezTo>
                  <a:cubicBezTo>
                    <a:pt x="493" y="192"/>
                    <a:pt x="530" y="119"/>
                    <a:pt x="530" y="83"/>
                  </a:cubicBezTo>
                  <a:cubicBezTo>
                    <a:pt x="566" y="46"/>
                    <a:pt x="530" y="46"/>
                    <a:pt x="530" y="1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0" name="Google Shape;6790;p79"/>
            <p:cNvSpPr/>
            <p:nvPr/>
          </p:nvSpPr>
          <p:spPr>
            <a:xfrm>
              <a:off x="989874" y="2988633"/>
              <a:ext cx="35074" cy="39259"/>
            </a:xfrm>
            <a:custGeom>
              <a:avLst/>
              <a:gdLst/>
              <a:ahLst/>
              <a:cxnLst/>
              <a:rect l="l" t="t" r="r" b="b"/>
              <a:pathLst>
                <a:path w="612" h="685" extrusionOk="0">
                  <a:moveTo>
                    <a:pt x="347" y="1"/>
                  </a:moveTo>
                  <a:lnTo>
                    <a:pt x="347" y="37"/>
                  </a:lnTo>
                  <a:cubicBezTo>
                    <a:pt x="302" y="37"/>
                    <a:pt x="302" y="83"/>
                    <a:pt x="302" y="83"/>
                  </a:cubicBezTo>
                  <a:cubicBezTo>
                    <a:pt x="384" y="156"/>
                    <a:pt x="420" y="192"/>
                    <a:pt x="457" y="265"/>
                  </a:cubicBezTo>
                  <a:cubicBezTo>
                    <a:pt x="493" y="311"/>
                    <a:pt x="493" y="384"/>
                    <a:pt x="530" y="457"/>
                  </a:cubicBezTo>
                  <a:lnTo>
                    <a:pt x="530" y="493"/>
                  </a:lnTo>
                  <a:lnTo>
                    <a:pt x="530" y="539"/>
                  </a:lnTo>
                  <a:lnTo>
                    <a:pt x="530" y="575"/>
                  </a:lnTo>
                  <a:lnTo>
                    <a:pt x="493" y="575"/>
                  </a:lnTo>
                  <a:cubicBezTo>
                    <a:pt x="493" y="612"/>
                    <a:pt x="457" y="612"/>
                    <a:pt x="457" y="612"/>
                  </a:cubicBezTo>
                  <a:lnTo>
                    <a:pt x="37" y="612"/>
                  </a:lnTo>
                  <a:lnTo>
                    <a:pt x="1" y="648"/>
                  </a:lnTo>
                  <a:cubicBezTo>
                    <a:pt x="1" y="685"/>
                    <a:pt x="1" y="685"/>
                    <a:pt x="37" y="685"/>
                  </a:cubicBezTo>
                  <a:lnTo>
                    <a:pt x="420" y="685"/>
                  </a:lnTo>
                  <a:cubicBezTo>
                    <a:pt x="457" y="685"/>
                    <a:pt x="493" y="685"/>
                    <a:pt x="530" y="648"/>
                  </a:cubicBezTo>
                  <a:lnTo>
                    <a:pt x="575" y="612"/>
                  </a:lnTo>
                  <a:cubicBezTo>
                    <a:pt x="612" y="575"/>
                    <a:pt x="612" y="539"/>
                    <a:pt x="612" y="539"/>
                  </a:cubicBezTo>
                  <a:lnTo>
                    <a:pt x="612" y="384"/>
                  </a:lnTo>
                  <a:cubicBezTo>
                    <a:pt x="575" y="347"/>
                    <a:pt x="530" y="311"/>
                    <a:pt x="530" y="229"/>
                  </a:cubicBezTo>
                  <a:cubicBezTo>
                    <a:pt x="457" y="156"/>
                    <a:pt x="420" y="119"/>
                    <a:pt x="384" y="37"/>
                  </a:cubicBezTo>
                  <a:lnTo>
                    <a:pt x="347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1" name="Google Shape;6791;p79"/>
            <p:cNvSpPr/>
            <p:nvPr/>
          </p:nvSpPr>
          <p:spPr>
            <a:xfrm>
              <a:off x="1024893" y="3010585"/>
              <a:ext cx="56565" cy="63330"/>
            </a:xfrm>
            <a:custGeom>
              <a:avLst/>
              <a:gdLst/>
              <a:ahLst/>
              <a:cxnLst/>
              <a:rect l="l" t="t" r="r" b="b"/>
              <a:pathLst>
                <a:path w="987" h="1105" extrusionOk="0">
                  <a:moveTo>
                    <a:pt x="421" y="1"/>
                  </a:moveTo>
                  <a:lnTo>
                    <a:pt x="421" y="37"/>
                  </a:lnTo>
                  <a:lnTo>
                    <a:pt x="457" y="74"/>
                  </a:lnTo>
                  <a:cubicBezTo>
                    <a:pt x="494" y="110"/>
                    <a:pt x="530" y="192"/>
                    <a:pt x="567" y="229"/>
                  </a:cubicBezTo>
                  <a:cubicBezTo>
                    <a:pt x="603" y="338"/>
                    <a:pt x="685" y="420"/>
                    <a:pt x="722" y="493"/>
                  </a:cubicBezTo>
                  <a:cubicBezTo>
                    <a:pt x="758" y="566"/>
                    <a:pt x="795" y="612"/>
                    <a:pt x="831" y="685"/>
                  </a:cubicBezTo>
                  <a:cubicBezTo>
                    <a:pt x="831" y="721"/>
                    <a:pt x="877" y="794"/>
                    <a:pt x="877" y="840"/>
                  </a:cubicBezTo>
                  <a:cubicBezTo>
                    <a:pt x="913" y="876"/>
                    <a:pt x="913" y="913"/>
                    <a:pt x="913" y="913"/>
                  </a:cubicBezTo>
                  <a:lnTo>
                    <a:pt x="913" y="949"/>
                  </a:lnTo>
                  <a:lnTo>
                    <a:pt x="913" y="986"/>
                  </a:lnTo>
                  <a:lnTo>
                    <a:pt x="877" y="986"/>
                  </a:lnTo>
                  <a:lnTo>
                    <a:pt x="831" y="1022"/>
                  </a:lnTo>
                  <a:lnTo>
                    <a:pt x="758" y="1022"/>
                  </a:lnTo>
                  <a:cubicBezTo>
                    <a:pt x="685" y="1022"/>
                    <a:pt x="603" y="1022"/>
                    <a:pt x="530" y="986"/>
                  </a:cubicBezTo>
                  <a:cubicBezTo>
                    <a:pt x="421" y="949"/>
                    <a:pt x="339" y="949"/>
                    <a:pt x="229" y="913"/>
                  </a:cubicBezTo>
                  <a:cubicBezTo>
                    <a:pt x="193" y="876"/>
                    <a:pt x="147" y="876"/>
                    <a:pt x="110" y="876"/>
                  </a:cubicBezTo>
                  <a:cubicBezTo>
                    <a:pt x="110" y="876"/>
                    <a:pt x="74" y="840"/>
                    <a:pt x="37" y="840"/>
                  </a:cubicBezTo>
                  <a:lnTo>
                    <a:pt x="1" y="876"/>
                  </a:lnTo>
                  <a:cubicBezTo>
                    <a:pt x="1" y="913"/>
                    <a:pt x="37" y="913"/>
                    <a:pt x="37" y="913"/>
                  </a:cubicBezTo>
                  <a:lnTo>
                    <a:pt x="74" y="913"/>
                  </a:lnTo>
                  <a:cubicBezTo>
                    <a:pt x="147" y="949"/>
                    <a:pt x="229" y="986"/>
                    <a:pt x="302" y="986"/>
                  </a:cubicBezTo>
                  <a:cubicBezTo>
                    <a:pt x="375" y="1022"/>
                    <a:pt x="494" y="1068"/>
                    <a:pt x="603" y="1104"/>
                  </a:cubicBezTo>
                  <a:lnTo>
                    <a:pt x="877" y="1104"/>
                  </a:lnTo>
                  <a:cubicBezTo>
                    <a:pt x="913" y="1104"/>
                    <a:pt x="913" y="1068"/>
                    <a:pt x="950" y="1022"/>
                  </a:cubicBezTo>
                  <a:lnTo>
                    <a:pt x="986" y="986"/>
                  </a:lnTo>
                  <a:lnTo>
                    <a:pt x="986" y="949"/>
                  </a:lnTo>
                  <a:lnTo>
                    <a:pt x="986" y="913"/>
                  </a:lnTo>
                  <a:lnTo>
                    <a:pt x="986" y="876"/>
                  </a:lnTo>
                  <a:cubicBezTo>
                    <a:pt x="986" y="840"/>
                    <a:pt x="950" y="794"/>
                    <a:pt x="950" y="758"/>
                  </a:cubicBezTo>
                  <a:cubicBezTo>
                    <a:pt x="950" y="721"/>
                    <a:pt x="913" y="648"/>
                    <a:pt x="877" y="612"/>
                  </a:cubicBezTo>
                  <a:cubicBezTo>
                    <a:pt x="877" y="566"/>
                    <a:pt x="831" y="530"/>
                    <a:pt x="795" y="457"/>
                  </a:cubicBezTo>
                  <a:cubicBezTo>
                    <a:pt x="758" y="384"/>
                    <a:pt x="685" y="302"/>
                    <a:pt x="649" y="192"/>
                  </a:cubicBezTo>
                  <a:cubicBezTo>
                    <a:pt x="603" y="156"/>
                    <a:pt x="567" y="110"/>
                    <a:pt x="567" y="74"/>
                  </a:cubicBezTo>
                  <a:cubicBezTo>
                    <a:pt x="530" y="74"/>
                    <a:pt x="530" y="37"/>
                    <a:pt x="494" y="1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2" name="Google Shape;6792;p79"/>
            <p:cNvSpPr/>
            <p:nvPr/>
          </p:nvSpPr>
          <p:spPr>
            <a:xfrm>
              <a:off x="1077219" y="3067039"/>
              <a:ext cx="63328" cy="65451"/>
            </a:xfrm>
            <a:custGeom>
              <a:avLst/>
              <a:gdLst/>
              <a:ahLst/>
              <a:cxnLst/>
              <a:rect l="l" t="t" r="r" b="b"/>
              <a:pathLst>
                <a:path w="1105" h="1142" extrusionOk="0">
                  <a:moveTo>
                    <a:pt x="566" y="1"/>
                  </a:moveTo>
                  <a:lnTo>
                    <a:pt x="566" y="37"/>
                  </a:lnTo>
                  <a:cubicBezTo>
                    <a:pt x="602" y="119"/>
                    <a:pt x="684" y="192"/>
                    <a:pt x="721" y="265"/>
                  </a:cubicBezTo>
                  <a:cubicBezTo>
                    <a:pt x="757" y="348"/>
                    <a:pt x="794" y="421"/>
                    <a:pt x="876" y="539"/>
                  </a:cubicBezTo>
                  <a:cubicBezTo>
                    <a:pt x="913" y="649"/>
                    <a:pt x="949" y="722"/>
                    <a:pt x="985" y="840"/>
                  </a:cubicBezTo>
                  <a:cubicBezTo>
                    <a:pt x="985" y="877"/>
                    <a:pt x="1022" y="913"/>
                    <a:pt x="1022" y="995"/>
                  </a:cubicBezTo>
                  <a:lnTo>
                    <a:pt x="1022" y="1032"/>
                  </a:lnTo>
                  <a:lnTo>
                    <a:pt x="985" y="1032"/>
                  </a:lnTo>
                  <a:lnTo>
                    <a:pt x="985" y="1068"/>
                  </a:lnTo>
                  <a:lnTo>
                    <a:pt x="794" y="1068"/>
                  </a:lnTo>
                  <a:cubicBezTo>
                    <a:pt x="648" y="1032"/>
                    <a:pt x="529" y="950"/>
                    <a:pt x="374" y="913"/>
                  </a:cubicBezTo>
                  <a:cubicBezTo>
                    <a:pt x="301" y="877"/>
                    <a:pt x="265" y="840"/>
                    <a:pt x="192" y="840"/>
                  </a:cubicBezTo>
                  <a:cubicBezTo>
                    <a:pt x="146" y="804"/>
                    <a:pt x="110" y="804"/>
                    <a:pt x="73" y="767"/>
                  </a:cubicBezTo>
                  <a:cubicBezTo>
                    <a:pt x="37" y="767"/>
                    <a:pt x="37" y="767"/>
                    <a:pt x="0" y="804"/>
                  </a:cubicBezTo>
                  <a:lnTo>
                    <a:pt x="37" y="840"/>
                  </a:lnTo>
                  <a:cubicBezTo>
                    <a:pt x="73" y="840"/>
                    <a:pt x="110" y="877"/>
                    <a:pt x="110" y="877"/>
                  </a:cubicBezTo>
                  <a:cubicBezTo>
                    <a:pt x="146" y="877"/>
                    <a:pt x="228" y="913"/>
                    <a:pt x="265" y="913"/>
                  </a:cubicBezTo>
                  <a:cubicBezTo>
                    <a:pt x="374" y="995"/>
                    <a:pt x="456" y="1032"/>
                    <a:pt x="566" y="1068"/>
                  </a:cubicBezTo>
                  <a:cubicBezTo>
                    <a:pt x="648" y="1105"/>
                    <a:pt x="684" y="1105"/>
                    <a:pt x="757" y="1105"/>
                  </a:cubicBezTo>
                  <a:cubicBezTo>
                    <a:pt x="794" y="1141"/>
                    <a:pt x="830" y="1141"/>
                    <a:pt x="876" y="1141"/>
                  </a:cubicBezTo>
                  <a:lnTo>
                    <a:pt x="985" y="1141"/>
                  </a:lnTo>
                  <a:cubicBezTo>
                    <a:pt x="985" y="1141"/>
                    <a:pt x="1022" y="1141"/>
                    <a:pt x="1022" y="1105"/>
                  </a:cubicBezTo>
                  <a:lnTo>
                    <a:pt x="1058" y="1105"/>
                  </a:lnTo>
                  <a:cubicBezTo>
                    <a:pt x="1058" y="1068"/>
                    <a:pt x="1104" y="1032"/>
                    <a:pt x="1104" y="995"/>
                  </a:cubicBezTo>
                  <a:cubicBezTo>
                    <a:pt x="1104" y="950"/>
                    <a:pt x="1058" y="913"/>
                    <a:pt x="1058" y="877"/>
                  </a:cubicBezTo>
                  <a:cubicBezTo>
                    <a:pt x="1058" y="804"/>
                    <a:pt x="1022" y="767"/>
                    <a:pt x="1022" y="722"/>
                  </a:cubicBezTo>
                  <a:cubicBezTo>
                    <a:pt x="985" y="649"/>
                    <a:pt x="985" y="612"/>
                    <a:pt x="949" y="539"/>
                  </a:cubicBezTo>
                  <a:cubicBezTo>
                    <a:pt x="913" y="457"/>
                    <a:pt x="830" y="348"/>
                    <a:pt x="794" y="229"/>
                  </a:cubicBezTo>
                  <a:cubicBezTo>
                    <a:pt x="721" y="156"/>
                    <a:pt x="684" y="83"/>
                    <a:pt x="648" y="1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3" name="Google Shape;6793;p79"/>
            <p:cNvSpPr/>
            <p:nvPr/>
          </p:nvSpPr>
          <p:spPr>
            <a:xfrm>
              <a:off x="1129489" y="3132434"/>
              <a:ext cx="56508" cy="63330"/>
            </a:xfrm>
            <a:custGeom>
              <a:avLst/>
              <a:gdLst/>
              <a:ahLst/>
              <a:cxnLst/>
              <a:rect l="l" t="t" r="r" b="b"/>
              <a:pathLst>
                <a:path w="986" h="1105" extrusionOk="0">
                  <a:moveTo>
                    <a:pt x="530" y="0"/>
                  </a:moveTo>
                  <a:lnTo>
                    <a:pt x="530" y="37"/>
                  </a:lnTo>
                  <a:cubicBezTo>
                    <a:pt x="530" y="82"/>
                    <a:pt x="566" y="155"/>
                    <a:pt x="603" y="192"/>
                  </a:cubicBezTo>
                  <a:cubicBezTo>
                    <a:pt x="721" y="347"/>
                    <a:pt x="794" y="538"/>
                    <a:pt x="831" y="721"/>
                  </a:cubicBezTo>
                  <a:cubicBezTo>
                    <a:pt x="876" y="767"/>
                    <a:pt x="876" y="803"/>
                    <a:pt x="876" y="876"/>
                  </a:cubicBezTo>
                  <a:cubicBezTo>
                    <a:pt x="913" y="912"/>
                    <a:pt x="913" y="949"/>
                    <a:pt x="913" y="1031"/>
                  </a:cubicBezTo>
                  <a:cubicBezTo>
                    <a:pt x="794" y="995"/>
                    <a:pt x="685" y="912"/>
                    <a:pt x="566" y="876"/>
                  </a:cubicBezTo>
                  <a:cubicBezTo>
                    <a:pt x="420" y="803"/>
                    <a:pt x="229" y="684"/>
                    <a:pt x="73" y="611"/>
                  </a:cubicBezTo>
                  <a:lnTo>
                    <a:pt x="1" y="611"/>
                  </a:lnTo>
                  <a:cubicBezTo>
                    <a:pt x="1" y="648"/>
                    <a:pt x="1" y="684"/>
                    <a:pt x="37" y="684"/>
                  </a:cubicBezTo>
                  <a:cubicBezTo>
                    <a:pt x="146" y="721"/>
                    <a:pt x="229" y="767"/>
                    <a:pt x="338" y="840"/>
                  </a:cubicBezTo>
                  <a:cubicBezTo>
                    <a:pt x="530" y="912"/>
                    <a:pt x="721" y="1031"/>
                    <a:pt x="913" y="1104"/>
                  </a:cubicBezTo>
                  <a:lnTo>
                    <a:pt x="949" y="1104"/>
                  </a:lnTo>
                  <a:cubicBezTo>
                    <a:pt x="986" y="1031"/>
                    <a:pt x="986" y="995"/>
                    <a:pt x="986" y="949"/>
                  </a:cubicBezTo>
                  <a:cubicBezTo>
                    <a:pt x="949" y="912"/>
                    <a:pt x="949" y="876"/>
                    <a:pt x="949" y="840"/>
                  </a:cubicBezTo>
                  <a:cubicBezTo>
                    <a:pt x="949" y="721"/>
                    <a:pt x="913" y="648"/>
                    <a:pt x="876" y="538"/>
                  </a:cubicBezTo>
                  <a:cubicBezTo>
                    <a:pt x="831" y="456"/>
                    <a:pt x="794" y="347"/>
                    <a:pt x="721" y="265"/>
                  </a:cubicBezTo>
                  <a:cubicBezTo>
                    <a:pt x="685" y="155"/>
                    <a:pt x="648" y="82"/>
                    <a:pt x="566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4" name="Google Shape;6794;p79"/>
            <p:cNvSpPr/>
            <p:nvPr/>
          </p:nvSpPr>
          <p:spPr>
            <a:xfrm>
              <a:off x="1159807" y="3250043"/>
              <a:ext cx="540147" cy="603443"/>
            </a:xfrm>
            <a:custGeom>
              <a:avLst/>
              <a:gdLst/>
              <a:ahLst/>
              <a:cxnLst/>
              <a:rect l="l" t="t" r="r" b="b"/>
              <a:pathLst>
                <a:path w="9425" h="10529" extrusionOk="0">
                  <a:moveTo>
                    <a:pt x="493" y="1"/>
                  </a:moveTo>
                  <a:cubicBezTo>
                    <a:pt x="192" y="1141"/>
                    <a:pt x="1" y="2364"/>
                    <a:pt x="1" y="3650"/>
                  </a:cubicBezTo>
                  <a:cubicBezTo>
                    <a:pt x="1" y="6387"/>
                    <a:pt x="758" y="8977"/>
                    <a:pt x="2017" y="10528"/>
                  </a:cubicBezTo>
                  <a:lnTo>
                    <a:pt x="7417" y="10528"/>
                  </a:lnTo>
                  <a:cubicBezTo>
                    <a:pt x="8667" y="8977"/>
                    <a:pt x="9424" y="6387"/>
                    <a:pt x="9424" y="3650"/>
                  </a:cubicBezTo>
                  <a:cubicBezTo>
                    <a:pt x="9424" y="2364"/>
                    <a:pt x="9242" y="1141"/>
                    <a:pt x="8932" y="1"/>
                  </a:cubicBezTo>
                  <a:close/>
                </a:path>
              </a:pathLst>
            </a:custGeom>
            <a:solidFill>
              <a:srgbClr val="FA84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5" name="Google Shape;6795;p79"/>
            <p:cNvSpPr/>
            <p:nvPr/>
          </p:nvSpPr>
          <p:spPr>
            <a:xfrm>
              <a:off x="1161928" y="3339452"/>
              <a:ext cx="535906" cy="464346"/>
            </a:xfrm>
            <a:custGeom>
              <a:avLst/>
              <a:gdLst/>
              <a:ahLst/>
              <a:cxnLst/>
              <a:rect l="l" t="t" r="r" b="b"/>
              <a:pathLst>
                <a:path w="9351" h="8102" extrusionOk="0">
                  <a:moveTo>
                    <a:pt x="4598" y="1"/>
                  </a:moveTo>
                  <a:cubicBezTo>
                    <a:pt x="4598" y="37"/>
                    <a:pt x="4561" y="37"/>
                    <a:pt x="4525" y="37"/>
                  </a:cubicBezTo>
                  <a:cubicBezTo>
                    <a:pt x="4488" y="74"/>
                    <a:pt x="4415" y="74"/>
                    <a:pt x="4370" y="119"/>
                  </a:cubicBezTo>
                  <a:cubicBezTo>
                    <a:pt x="4297" y="229"/>
                    <a:pt x="4187" y="302"/>
                    <a:pt x="4142" y="384"/>
                  </a:cubicBezTo>
                  <a:cubicBezTo>
                    <a:pt x="4105" y="420"/>
                    <a:pt x="4069" y="457"/>
                    <a:pt x="4032" y="530"/>
                  </a:cubicBezTo>
                  <a:cubicBezTo>
                    <a:pt x="4032" y="530"/>
                    <a:pt x="3996" y="576"/>
                    <a:pt x="3996" y="612"/>
                  </a:cubicBezTo>
                  <a:cubicBezTo>
                    <a:pt x="3959" y="721"/>
                    <a:pt x="3914" y="877"/>
                    <a:pt x="3877" y="986"/>
                  </a:cubicBezTo>
                  <a:cubicBezTo>
                    <a:pt x="3877" y="1068"/>
                    <a:pt x="3841" y="1105"/>
                    <a:pt x="3841" y="1178"/>
                  </a:cubicBezTo>
                  <a:cubicBezTo>
                    <a:pt x="3804" y="1214"/>
                    <a:pt x="3768" y="1296"/>
                    <a:pt x="3768" y="1333"/>
                  </a:cubicBezTo>
                  <a:cubicBezTo>
                    <a:pt x="3731" y="1369"/>
                    <a:pt x="3686" y="1406"/>
                    <a:pt x="3613" y="1442"/>
                  </a:cubicBezTo>
                  <a:cubicBezTo>
                    <a:pt x="3613" y="1488"/>
                    <a:pt x="3576" y="1488"/>
                    <a:pt x="3540" y="1524"/>
                  </a:cubicBezTo>
                  <a:cubicBezTo>
                    <a:pt x="3540" y="1524"/>
                    <a:pt x="3503" y="1561"/>
                    <a:pt x="3458" y="1561"/>
                  </a:cubicBezTo>
                  <a:cubicBezTo>
                    <a:pt x="3385" y="1597"/>
                    <a:pt x="3312" y="1597"/>
                    <a:pt x="3230" y="1597"/>
                  </a:cubicBezTo>
                  <a:lnTo>
                    <a:pt x="3047" y="1597"/>
                  </a:lnTo>
                  <a:cubicBezTo>
                    <a:pt x="2965" y="1597"/>
                    <a:pt x="2929" y="1561"/>
                    <a:pt x="2856" y="1524"/>
                  </a:cubicBezTo>
                  <a:cubicBezTo>
                    <a:pt x="2819" y="1524"/>
                    <a:pt x="2773" y="1488"/>
                    <a:pt x="2737" y="1406"/>
                  </a:cubicBezTo>
                  <a:cubicBezTo>
                    <a:pt x="2627" y="1333"/>
                    <a:pt x="2545" y="1214"/>
                    <a:pt x="2472" y="1105"/>
                  </a:cubicBezTo>
                  <a:cubicBezTo>
                    <a:pt x="2399" y="986"/>
                    <a:pt x="2363" y="877"/>
                    <a:pt x="2281" y="758"/>
                  </a:cubicBezTo>
                  <a:cubicBezTo>
                    <a:pt x="2208" y="612"/>
                    <a:pt x="2089" y="457"/>
                    <a:pt x="2016" y="347"/>
                  </a:cubicBezTo>
                  <a:cubicBezTo>
                    <a:pt x="1943" y="265"/>
                    <a:pt x="1861" y="192"/>
                    <a:pt x="1788" y="119"/>
                  </a:cubicBezTo>
                  <a:cubicBezTo>
                    <a:pt x="1752" y="74"/>
                    <a:pt x="1752" y="74"/>
                    <a:pt x="1715" y="37"/>
                  </a:cubicBezTo>
                  <a:lnTo>
                    <a:pt x="1715" y="74"/>
                  </a:lnTo>
                  <a:cubicBezTo>
                    <a:pt x="1679" y="37"/>
                    <a:pt x="1633" y="37"/>
                    <a:pt x="1633" y="37"/>
                  </a:cubicBezTo>
                  <a:lnTo>
                    <a:pt x="1524" y="37"/>
                  </a:lnTo>
                  <a:cubicBezTo>
                    <a:pt x="1487" y="74"/>
                    <a:pt x="1451" y="74"/>
                    <a:pt x="1451" y="119"/>
                  </a:cubicBezTo>
                  <a:cubicBezTo>
                    <a:pt x="1405" y="156"/>
                    <a:pt x="1369" y="192"/>
                    <a:pt x="1332" y="229"/>
                  </a:cubicBezTo>
                  <a:cubicBezTo>
                    <a:pt x="1259" y="302"/>
                    <a:pt x="1223" y="384"/>
                    <a:pt x="1177" y="457"/>
                  </a:cubicBezTo>
                  <a:cubicBezTo>
                    <a:pt x="1140" y="530"/>
                    <a:pt x="1104" y="612"/>
                    <a:pt x="1067" y="685"/>
                  </a:cubicBezTo>
                  <a:cubicBezTo>
                    <a:pt x="1031" y="804"/>
                    <a:pt x="994" y="877"/>
                    <a:pt x="949" y="986"/>
                  </a:cubicBezTo>
                  <a:cubicBezTo>
                    <a:pt x="912" y="1105"/>
                    <a:pt x="876" y="1214"/>
                    <a:pt x="839" y="1333"/>
                  </a:cubicBezTo>
                  <a:cubicBezTo>
                    <a:pt x="803" y="1406"/>
                    <a:pt x="721" y="1488"/>
                    <a:pt x="648" y="1561"/>
                  </a:cubicBezTo>
                  <a:cubicBezTo>
                    <a:pt x="611" y="1597"/>
                    <a:pt x="575" y="1597"/>
                    <a:pt x="493" y="1597"/>
                  </a:cubicBezTo>
                  <a:cubicBezTo>
                    <a:pt x="493" y="1634"/>
                    <a:pt x="456" y="1634"/>
                    <a:pt x="420" y="1634"/>
                  </a:cubicBezTo>
                  <a:cubicBezTo>
                    <a:pt x="420" y="1634"/>
                    <a:pt x="383" y="1634"/>
                    <a:pt x="347" y="1597"/>
                  </a:cubicBezTo>
                  <a:cubicBezTo>
                    <a:pt x="265" y="1597"/>
                    <a:pt x="192" y="1561"/>
                    <a:pt x="119" y="1561"/>
                  </a:cubicBezTo>
                  <a:cubicBezTo>
                    <a:pt x="82" y="1524"/>
                    <a:pt x="82" y="1524"/>
                    <a:pt x="37" y="1524"/>
                  </a:cubicBezTo>
                  <a:cubicBezTo>
                    <a:pt x="37" y="1488"/>
                    <a:pt x="0" y="1488"/>
                    <a:pt x="0" y="1488"/>
                  </a:cubicBezTo>
                  <a:lnTo>
                    <a:pt x="0" y="2090"/>
                  </a:lnTo>
                  <a:cubicBezTo>
                    <a:pt x="0" y="3951"/>
                    <a:pt x="310" y="5666"/>
                    <a:pt x="876" y="7071"/>
                  </a:cubicBezTo>
                  <a:cubicBezTo>
                    <a:pt x="912" y="7034"/>
                    <a:pt x="912" y="7034"/>
                    <a:pt x="912" y="6998"/>
                  </a:cubicBezTo>
                  <a:cubicBezTo>
                    <a:pt x="949" y="6961"/>
                    <a:pt x="1031" y="6879"/>
                    <a:pt x="1104" y="6843"/>
                  </a:cubicBezTo>
                  <a:cubicBezTo>
                    <a:pt x="1140" y="6770"/>
                    <a:pt x="1259" y="6733"/>
                    <a:pt x="1332" y="6733"/>
                  </a:cubicBezTo>
                  <a:cubicBezTo>
                    <a:pt x="1451" y="6733"/>
                    <a:pt x="1524" y="6733"/>
                    <a:pt x="1633" y="6770"/>
                  </a:cubicBezTo>
                  <a:cubicBezTo>
                    <a:pt x="1679" y="6806"/>
                    <a:pt x="1715" y="6806"/>
                    <a:pt x="1752" y="6806"/>
                  </a:cubicBezTo>
                  <a:cubicBezTo>
                    <a:pt x="1752" y="6843"/>
                    <a:pt x="1788" y="6843"/>
                    <a:pt x="1788" y="6843"/>
                  </a:cubicBezTo>
                  <a:cubicBezTo>
                    <a:pt x="1825" y="6879"/>
                    <a:pt x="1861" y="6879"/>
                    <a:pt x="1907" y="6916"/>
                  </a:cubicBezTo>
                  <a:cubicBezTo>
                    <a:pt x="1980" y="6998"/>
                    <a:pt x="2053" y="7071"/>
                    <a:pt x="2089" y="7144"/>
                  </a:cubicBezTo>
                  <a:cubicBezTo>
                    <a:pt x="2171" y="7226"/>
                    <a:pt x="2208" y="7335"/>
                    <a:pt x="2244" y="7417"/>
                  </a:cubicBezTo>
                  <a:cubicBezTo>
                    <a:pt x="2317" y="7527"/>
                    <a:pt x="2363" y="7600"/>
                    <a:pt x="2399" y="7719"/>
                  </a:cubicBezTo>
                  <a:cubicBezTo>
                    <a:pt x="2472" y="7792"/>
                    <a:pt x="2509" y="7874"/>
                    <a:pt x="2545" y="7947"/>
                  </a:cubicBezTo>
                  <a:cubicBezTo>
                    <a:pt x="2591" y="7983"/>
                    <a:pt x="2627" y="8020"/>
                    <a:pt x="2664" y="8020"/>
                  </a:cubicBezTo>
                  <a:cubicBezTo>
                    <a:pt x="2664" y="8056"/>
                    <a:pt x="2700" y="8056"/>
                    <a:pt x="2737" y="8102"/>
                  </a:cubicBezTo>
                  <a:lnTo>
                    <a:pt x="2856" y="8102"/>
                  </a:lnTo>
                  <a:cubicBezTo>
                    <a:pt x="2856" y="8102"/>
                    <a:pt x="2892" y="8102"/>
                    <a:pt x="2929" y="8056"/>
                  </a:cubicBezTo>
                  <a:cubicBezTo>
                    <a:pt x="2965" y="8056"/>
                    <a:pt x="3001" y="8020"/>
                    <a:pt x="3047" y="7983"/>
                  </a:cubicBezTo>
                  <a:cubicBezTo>
                    <a:pt x="3120" y="7947"/>
                    <a:pt x="3157" y="7910"/>
                    <a:pt x="3193" y="7874"/>
                  </a:cubicBezTo>
                  <a:cubicBezTo>
                    <a:pt x="3230" y="7828"/>
                    <a:pt x="3275" y="7792"/>
                    <a:pt x="3312" y="7755"/>
                  </a:cubicBezTo>
                  <a:lnTo>
                    <a:pt x="3312" y="7719"/>
                  </a:lnTo>
                  <a:cubicBezTo>
                    <a:pt x="3348" y="7682"/>
                    <a:pt x="3421" y="7563"/>
                    <a:pt x="3458" y="7490"/>
                  </a:cubicBezTo>
                  <a:cubicBezTo>
                    <a:pt x="3503" y="7417"/>
                    <a:pt x="3540" y="7299"/>
                    <a:pt x="3576" y="7226"/>
                  </a:cubicBezTo>
                  <a:cubicBezTo>
                    <a:pt x="3613" y="7107"/>
                    <a:pt x="3649" y="7034"/>
                    <a:pt x="3686" y="6916"/>
                  </a:cubicBezTo>
                  <a:cubicBezTo>
                    <a:pt x="3768" y="6843"/>
                    <a:pt x="3804" y="6733"/>
                    <a:pt x="3841" y="6651"/>
                  </a:cubicBezTo>
                  <a:cubicBezTo>
                    <a:pt x="3877" y="6578"/>
                    <a:pt x="3959" y="6505"/>
                    <a:pt x="4032" y="6460"/>
                  </a:cubicBezTo>
                  <a:cubicBezTo>
                    <a:pt x="4032" y="6460"/>
                    <a:pt x="4069" y="6423"/>
                    <a:pt x="4105" y="6423"/>
                  </a:cubicBezTo>
                  <a:lnTo>
                    <a:pt x="4333" y="6423"/>
                  </a:lnTo>
                  <a:cubicBezTo>
                    <a:pt x="4370" y="6460"/>
                    <a:pt x="4452" y="6505"/>
                    <a:pt x="4488" y="6505"/>
                  </a:cubicBezTo>
                  <a:cubicBezTo>
                    <a:pt x="4525" y="6542"/>
                    <a:pt x="4561" y="6578"/>
                    <a:pt x="4644" y="6651"/>
                  </a:cubicBezTo>
                  <a:cubicBezTo>
                    <a:pt x="4680" y="6688"/>
                    <a:pt x="4717" y="6733"/>
                    <a:pt x="4753" y="6770"/>
                  </a:cubicBezTo>
                  <a:cubicBezTo>
                    <a:pt x="4826" y="6843"/>
                    <a:pt x="4872" y="6961"/>
                    <a:pt x="4908" y="7071"/>
                  </a:cubicBezTo>
                  <a:cubicBezTo>
                    <a:pt x="4945" y="7144"/>
                    <a:pt x="4981" y="7262"/>
                    <a:pt x="5054" y="7335"/>
                  </a:cubicBezTo>
                  <a:cubicBezTo>
                    <a:pt x="5100" y="7454"/>
                    <a:pt x="5136" y="7600"/>
                    <a:pt x="5246" y="7719"/>
                  </a:cubicBezTo>
                  <a:cubicBezTo>
                    <a:pt x="5246" y="7755"/>
                    <a:pt x="5282" y="7755"/>
                    <a:pt x="5328" y="7792"/>
                  </a:cubicBezTo>
                  <a:lnTo>
                    <a:pt x="5364" y="7828"/>
                  </a:lnTo>
                  <a:lnTo>
                    <a:pt x="5510" y="7828"/>
                  </a:lnTo>
                  <a:cubicBezTo>
                    <a:pt x="5556" y="7828"/>
                    <a:pt x="5592" y="7828"/>
                    <a:pt x="5629" y="7792"/>
                  </a:cubicBezTo>
                  <a:cubicBezTo>
                    <a:pt x="5702" y="7755"/>
                    <a:pt x="5738" y="7719"/>
                    <a:pt x="5820" y="7682"/>
                  </a:cubicBezTo>
                  <a:cubicBezTo>
                    <a:pt x="5857" y="7646"/>
                    <a:pt x="5930" y="7600"/>
                    <a:pt x="5966" y="7563"/>
                  </a:cubicBezTo>
                  <a:cubicBezTo>
                    <a:pt x="5966" y="7527"/>
                    <a:pt x="6012" y="7490"/>
                    <a:pt x="6048" y="7454"/>
                  </a:cubicBezTo>
                  <a:cubicBezTo>
                    <a:pt x="6121" y="7372"/>
                    <a:pt x="6194" y="7226"/>
                    <a:pt x="6277" y="7107"/>
                  </a:cubicBezTo>
                  <a:cubicBezTo>
                    <a:pt x="6313" y="7034"/>
                    <a:pt x="6386" y="6916"/>
                    <a:pt x="6468" y="6806"/>
                  </a:cubicBezTo>
                  <a:cubicBezTo>
                    <a:pt x="6505" y="6733"/>
                    <a:pt x="6578" y="6615"/>
                    <a:pt x="6651" y="6542"/>
                  </a:cubicBezTo>
                  <a:cubicBezTo>
                    <a:pt x="6696" y="6505"/>
                    <a:pt x="6733" y="6460"/>
                    <a:pt x="6769" y="6423"/>
                  </a:cubicBezTo>
                  <a:cubicBezTo>
                    <a:pt x="6806" y="6387"/>
                    <a:pt x="6842" y="6387"/>
                    <a:pt x="6879" y="6350"/>
                  </a:cubicBezTo>
                  <a:cubicBezTo>
                    <a:pt x="6924" y="6314"/>
                    <a:pt x="7034" y="6314"/>
                    <a:pt x="7107" y="6314"/>
                  </a:cubicBezTo>
                  <a:cubicBezTo>
                    <a:pt x="7189" y="6314"/>
                    <a:pt x="7225" y="6314"/>
                    <a:pt x="7298" y="6350"/>
                  </a:cubicBezTo>
                  <a:cubicBezTo>
                    <a:pt x="7335" y="6350"/>
                    <a:pt x="7380" y="6387"/>
                    <a:pt x="7453" y="6423"/>
                  </a:cubicBezTo>
                  <a:cubicBezTo>
                    <a:pt x="7490" y="6460"/>
                    <a:pt x="7563" y="6505"/>
                    <a:pt x="7608" y="6542"/>
                  </a:cubicBezTo>
                  <a:cubicBezTo>
                    <a:pt x="7645" y="6578"/>
                    <a:pt x="7681" y="6615"/>
                    <a:pt x="7681" y="6615"/>
                  </a:cubicBezTo>
                  <a:cubicBezTo>
                    <a:pt x="7718" y="6651"/>
                    <a:pt x="7754" y="6688"/>
                    <a:pt x="7754" y="6733"/>
                  </a:cubicBezTo>
                  <a:cubicBezTo>
                    <a:pt x="7791" y="6770"/>
                    <a:pt x="7837" y="6843"/>
                    <a:pt x="7873" y="6916"/>
                  </a:cubicBezTo>
                  <a:cubicBezTo>
                    <a:pt x="7873" y="6998"/>
                    <a:pt x="7909" y="7071"/>
                    <a:pt x="7909" y="7144"/>
                  </a:cubicBezTo>
                  <a:cubicBezTo>
                    <a:pt x="7946" y="7299"/>
                    <a:pt x="7982" y="7454"/>
                    <a:pt x="8065" y="7600"/>
                  </a:cubicBezTo>
                  <a:cubicBezTo>
                    <a:pt x="8065" y="7646"/>
                    <a:pt x="8065" y="7682"/>
                    <a:pt x="8101" y="7719"/>
                  </a:cubicBezTo>
                  <a:cubicBezTo>
                    <a:pt x="8101" y="7755"/>
                    <a:pt x="8138" y="7755"/>
                    <a:pt x="8138" y="7792"/>
                  </a:cubicBezTo>
                  <a:cubicBezTo>
                    <a:pt x="8895" y="6277"/>
                    <a:pt x="9351" y="4298"/>
                    <a:pt x="9351" y="2090"/>
                  </a:cubicBezTo>
                  <a:lnTo>
                    <a:pt x="9351" y="1561"/>
                  </a:lnTo>
                  <a:cubicBezTo>
                    <a:pt x="9314" y="1597"/>
                    <a:pt x="9278" y="1634"/>
                    <a:pt x="9241" y="1634"/>
                  </a:cubicBezTo>
                  <a:cubicBezTo>
                    <a:pt x="9205" y="1670"/>
                    <a:pt x="9159" y="1716"/>
                    <a:pt x="9086" y="1716"/>
                  </a:cubicBezTo>
                  <a:lnTo>
                    <a:pt x="8931" y="1716"/>
                  </a:lnTo>
                  <a:cubicBezTo>
                    <a:pt x="8858" y="1716"/>
                    <a:pt x="8785" y="1716"/>
                    <a:pt x="8749" y="1670"/>
                  </a:cubicBezTo>
                  <a:cubicBezTo>
                    <a:pt x="8703" y="1670"/>
                    <a:pt x="8667" y="1634"/>
                    <a:pt x="8667" y="1634"/>
                  </a:cubicBezTo>
                  <a:cubicBezTo>
                    <a:pt x="8630" y="1634"/>
                    <a:pt x="8630" y="1597"/>
                    <a:pt x="8594" y="1597"/>
                  </a:cubicBezTo>
                  <a:cubicBezTo>
                    <a:pt x="8521" y="1524"/>
                    <a:pt x="8439" y="1442"/>
                    <a:pt x="8402" y="1333"/>
                  </a:cubicBezTo>
                  <a:cubicBezTo>
                    <a:pt x="8366" y="1260"/>
                    <a:pt x="8329" y="1141"/>
                    <a:pt x="8329" y="1032"/>
                  </a:cubicBezTo>
                  <a:cubicBezTo>
                    <a:pt x="8293" y="913"/>
                    <a:pt x="8293" y="758"/>
                    <a:pt x="8247" y="649"/>
                  </a:cubicBezTo>
                  <a:cubicBezTo>
                    <a:pt x="8247" y="530"/>
                    <a:pt x="8211" y="457"/>
                    <a:pt x="8174" y="347"/>
                  </a:cubicBezTo>
                  <a:cubicBezTo>
                    <a:pt x="8174" y="302"/>
                    <a:pt x="8138" y="265"/>
                    <a:pt x="8101" y="229"/>
                  </a:cubicBezTo>
                  <a:cubicBezTo>
                    <a:pt x="8101" y="192"/>
                    <a:pt x="8065" y="156"/>
                    <a:pt x="8019" y="156"/>
                  </a:cubicBezTo>
                  <a:cubicBezTo>
                    <a:pt x="7982" y="119"/>
                    <a:pt x="7946" y="74"/>
                    <a:pt x="7873" y="37"/>
                  </a:cubicBezTo>
                  <a:cubicBezTo>
                    <a:pt x="7837" y="37"/>
                    <a:pt x="7791" y="37"/>
                    <a:pt x="7754" y="1"/>
                  </a:cubicBezTo>
                  <a:lnTo>
                    <a:pt x="7681" y="1"/>
                  </a:lnTo>
                  <a:cubicBezTo>
                    <a:pt x="7645" y="37"/>
                    <a:pt x="7608" y="37"/>
                    <a:pt x="7563" y="37"/>
                  </a:cubicBezTo>
                  <a:cubicBezTo>
                    <a:pt x="7526" y="74"/>
                    <a:pt x="7490" y="74"/>
                    <a:pt x="7453" y="119"/>
                  </a:cubicBezTo>
                  <a:cubicBezTo>
                    <a:pt x="7380" y="192"/>
                    <a:pt x="7335" y="229"/>
                    <a:pt x="7262" y="302"/>
                  </a:cubicBezTo>
                  <a:cubicBezTo>
                    <a:pt x="7107" y="493"/>
                    <a:pt x="6997" y="721"/>
                    <a:pt x="6879" y="913"/>
                  </a:cubicBezTo>
                  <a:cubicBezTo>
                    <a:pt x="6842" y="1032"/>
                    <a:pt x="6769" y="1105"/>
                    <a:pt x="6696" y="1214"/>
                  </a:cubicBezTo>
                  <a:cubicBezTo>
                    <a:pt x="6651" y="1296"/>
                    <a:pt x="6578" y="1369"/>
                    <a:pt x="6505" y="1442"/>
                  </a:cubicBezTo>
                  <a:cubicBezTo>
                    <a:pt x="6422" y="1524"/>
                    <a:pt x="6313" y="1597"/>
                    <a:pt x="6194" y="1597"/>
                  </a:cubicBezTo>
                  <a:lnTo>
                    <a:pt x="6048" y="1597"/>
                  </a:lnTo>
                  <a:cubicBezTo>
                    <a:pt x="5966" y="1561"/>
                    <a:pt x="5930" y="1524"/>
                    <a:pt x="5857" y="1488"/>
                  </a:cubicBezTo>
                  <a:cubicBezTo>
                    <a:pt x="5784" y="1442"/>
                    <a:pt x="5738" y="1369"/>
                    <a:pt x="5665" y="1296"/>
                  </a:cubicBezTo>
                  <a:cubicBezTo>
                    <a:pt x="5592" y="1178"/>
                    <a:pt x="5510" y="1105"/>
                    <a:pt x="5474" y="986"/>
                  </a:cubicBezTo>
                  <a:cubicBezTo>
                    <a:pt x="5401" y="877"/>
                    <a:pt x="5328" y="721"/>
                    <a:pt x="5246" y="612"/>
                  </a:cubicBezTo>
                  <a:cubicBezTo>
                    <a:pt x="5173" y="493"/>
                    <a:pt x="5100" y="384"/>
                    <a:pt x="5018" y="265"/>
                  </a:cubicBezTo>
                  <a:cubicBezTo>
                    <a:pt x="4981" y="192"/>
                    <a:pt x="4945" y="156"/>
                    <a:pt x="4872" y="119"/>
                  </a:cubicBezTo>
                  <a:cubicBezTo>
                    <a:pt x="4826" y="74"/>
                    <a:pt x="4790" y="74"/>
                    <a:pt x="4790" y="37"/>
                  </a:cubicBezTo>
                  <a:cubicBezTo>
                    <a:pt x="4753" y="37"/>
                    <a:pt x="4717" y="37"/>
                    <a:pt x="4680" y="1"/>
                  </a:cubicBezTo>
                  <a:close/>
                </a:path>
              </a:pathLst>
            </a:custGeom>
            <a:solidFill>
              <a:srgbClr val="CB7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6" name="Google Shape;6796;p79"/>
            <p:cNvSpPr/>
            <p:nvPr/>
          </p:nvSpPr>
          <p:spPr>
            <a:xfrm>
              <a:off x="1390893" y="3374529"/>
              <a:ext cx="57" cy="5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FE6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7" name="Google Shape;6797;p79"/>
            <p:cNvSpPr/>
            <p:nvPr/>
          </p:nvSpPr>
          <p:spPr>
            <a:xfrm>
              <a:off x="1390893" y="3374529"/>
              <a:ext cx="57" cy="5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FE6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8" name="Google Shape;6798;p79"/>
            <p:cNvSpPr/>
            <p:nvPr/>
          </p:nvSpPr>
          <p:spPr>
            <a:xfrm>
              <a:off x="1390893" y="3374529"/>
              <a:ext cx="57" cy="5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FE6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9" name="Google Shape;6799;p79"/>
            <p:cNvSpPr/>
            <p:nvPr/>
          </p:nvSpPr>
          <p:spPr>
            <a:xfrm>
              <a:off x="1264404" y="3346273"/>
              <a:ext cx="57" cy="5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E6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0" name="Google Shape;6800;p79"/>
            <p:cNvSpPr/>
            <p:nvPr/>
          </p:nvSpPr>
          <p:spPr>
            <a:xfrm>
              <a:off x="1264404" y="3346273"/>
              <a:ext cx="57" cy="5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E6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1" name="Google Shape;6801;p79"/>
            <p:cNvSpPr/>
            <p:nvPr/>
          </p:nvSpPr>
          <p:spPr>
            <a:xfrm>
              <a:off x="1412328" y="3346273"/>
              <a:ext cx="57" cy="5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FE6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2" name="Google Shape;6802;p79"/>
            <p:cNvSpPr/>
            <p:nvPr/>
          </p:nvSpPr>
          <p:spPr>
            <a:xfrm>
              <a:off x="1412328" y="3346273"/>
              <a:ext cx="57" cy="5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FE6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3" name="Google Shape;6803;p79"/>
            <p:cNvSpPr/>
            <p:nvPr/>
          </p:nvSpPr>
          <p:spPr>
            <a:xfrm>
              <a:off x="1412328" y="3346273"/>
              <a:ext cx="57" cy="5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FE6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4" name="Google Shape;6804;p79"/>
            <p:cNvSpPr/>
            <p:nvPr/>
          </p:nvSpPr>
          <p:spPr>
            <a:xfrm>
              <a:off x="1621463" y="3348336"/>
              <a:ext cx="57" cy="5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FE6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5" name="Google Shape;6805;p79"/>
            <p:cNvSpPr/>
            <p:nvPr/>
          </p:nvSpPr>
          <p:spPr>
            <a:xfrm>
              <a:off x="1621463" y="3348336"/>
              <a:ext cx="57" cy="5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FE6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6" name="Google Shape;6806;p79"/>
            <p:cNvSpPr/>
            <p:nvPr/>
          </p:nvSpPr>
          <p:spPr>
            <a:xfrm>
              <a:off x="1578077" y="3356704"/>
              <a:ext cx="57" cy="5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FE6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7" name="Google Shape;6807;p79"/>
            <p:cNvSpPr/>
            <p:nvPr/>
          </p:nvSpPr>
          <p:spPr>
            <a:xfrm>
              <a:off x="1578077" y="3356704"/>
              <a:ext cx="57" cy="5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FE6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6" name="مربع نص 115">
            <a:extLst>
              <a:ext uri="{FF2B5EF4-FFF2-40B4-BE49-F238E27FC236}">
                <a16:creationId xmlns:a16="http://schemas.microsoft.com/office/drawing/2014/main" id="{449A3ABF-AA5B-4314-A479-FE3FB86D9839}"/>
              </a:ext>
            </a:extLst>
          </p:cNvPr>
          <p:cNvSpPr txBox="1"/>
          <p:nvPr/>
        </p:nvSpPr>
        <p:spPr>
          <a:xfrm>
            <a:off x="4321601" y="610192"/>
            <a:ext cx="399266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2200" b="1" dirty="0">
                <a:solidFill>
                  <a:schemeClr val="bg2"/>
                </a:solidFill>
                <a:latin typeface="+mj-lt"/>
                <a:cs typeface="Arial" panose="020B0604020202020204" pitchFamily="34" charset="0"/>
              </a:rPr>
              <a:t>WHAT would you do?</a:t>
            </a:r>
            <a:endParaRPr lang="ar-SA" sz="2200" b="1" dirty="0">
              <a:solidFill>
                <a:schemeClr val="bg2"/>
              </a:solidFill>
            </a:endParaRPr>
          </a:p>
        </p:txBody>
      </p:sp>
      <p:sp>
        <p:nvSpPr>
          <p:cNvPr id="117" name="Google Shape;409;p37">
            <a:extLst>
              <a:ext uri="{FF2B5EF4-FFF2-40B4-BE49-F238E27FC236}">
                <a16:creationId xmlns:a16="http://schemas.microsoft.com/office/drawing/2014/main" id="{E3573856-A36B-49F4-AC9A-E0CEF4F94EB9}"/>
              </a:ext>
            </a:extLst>
          </p:cNvPr>
          <p:cNvSpPr/>
          <p:nvPr/>
        </p:nvSpPr>
        <p:spPr>
          <a:xfrm>
            <a:off x="95618" y="93133"/>
            <a:ext cx="1962878" cy="484432"/>
          </a:xfrm>
          <a:custGeom>
            <a:avLst/>
            <a:gdLst/>
            <a:ahLst/>
            <a:cxnLst/>
            <a:rect l="l" t="t" r="r" b="b"/>
            <a:pathLst>
              <a:path w="30962" h="6928" extrusionOk="0">
                <a:moveTo>
                  <a:pt x="1" y="0"/>
                </a:moveTo>
                <a:lnTo>
                  <a:pt x="605" y="502"/>
                </a:lnTo>
                <a:lnTo>
                  <a:pt x="23" y="993"/>
                </a:lnTo>
                <a:lnTo>
                  <a:pt x="617" y="1495"/>
                </a:lnTo>
                <a:lnTo>
                  <a:pt x="46" y="1986"/>
                </a:lnTo>
                <a:lnTo>
                  <a:pt x="617" y="2465"/>
                </a:lnTo>
                <a:lnTo>
                  <a:pt x="617" y="2488"/>
                </a:lnTo>
                <a:lnTo>
                  <a:pt x="46" y="2967"/>
                </a:lnTo>
                <a:lnTo>
                  <a:pt x="617" y="3447"/>
                </a:lnTo>
                <a:lnTo>
                  <a:pt x="617" y="3469"/>
                </a:lnTo>
                <a:lnTo>
                  <a:pt x="46" y="3949"/>
                </a:lnTo>
                <a:lnTo>
                  <a:pt x="617" y="4428"/>
                </a:lnTo>
                <a:lnTo>
                  <a:pt x="617" y="4462"/>
                </a:lnTo>
                <a:lnTo>
                  <a:pt x="46" y="4942"/>
                </a:lnTo>
                <a:lnTo>
                  <a:pt x="617" y="5421"/>
                </a:lnTo>
                <a:lnTo>
                  <a:pt x="23" y="5923"/>
                </a:lnTo>
                <a:lnTo>
                  <a:pt x="605" y="6414"/>
                </a:lnTo>
                <a:lnTo>
                  <a:pt x="1" y="6927"/>
                </a:lnTo>
                <a:lnTo>
                  <a:pt x="30962" y="6927"/>
                </a:lnTo>
                <a:lnTo>
                  <a:pt x="30357" y="6414"/>
                </a:lnTo>
                <a:lnTo>
                  <a:pt x="30939" y="5923"/>
                </a:lnTo>
                <a:lnTo>
                  <a:pt x="30346" y="5421"/>
                </a:lnTo>
                <a:lnTo>
                  <a:pt x="30916" y="4942"/>
                </a:lnTo>
                <a:lnTo>
                  <a:pt x="30346" y="4462"/>
                </a:lnTo>
                <a:lnTo>
                  <a:pt x="30346" y="4428"/>
                </a:lnTo>
                <a:lnTo>
                  <a:pt x="30916" y="3949"/>
                </a:lnTo>
                <a:lnTo>
                  <a:pt x="30346" y="3469"/>
                </a:lnTo>
                <a:lnTo>
                  <a:pt x="30346" y="3447"/>
                </a:lnTo>
                <a:lnTo>
                  <a:pt x="30916" y="2967"/>
                </a:lnTo>
                <a:lnTo>
                  <a:pt x="30346" y="2488"/>
                </a:lnTo>
                <a:lnTo>
                  <a:pt x="30346" y="2465"/>
                </a:lnTo>
                <a:lnTo>
                  <a:pt x="30916" y="1986"/>
                </a:lnTo>
                <a:lnTo>
                  <a:pt x="30346" y="1495"/>
                </a:lnTo>
                <a:lnTo>
                  <a:pt x="30939" y="993"/>
                </a:lnTo>
                <a:lnTo>
                  <a:pt x="30357" y="502"/>
                </a:lnTo>
                <a:lnTo>
                  <a:pt x="30962" y="0"/>
                </a:lnTo>
                <a:close/>
              </a:path>
            </a:pathLst>
          </a:cu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bg1"/>
                </a:solidFill>
              </a:rPr>
              <a:t>Warm up</a:t>
            </a:r>
            <a:endParaRPr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صورة 141">
            <a:extLst>
              <a:ext uri="{FF2B5EF4-FFF2-40B4-BE49-F238E27FC236}">
                <a16:creationId xmlns:a16="http://schemas.microsoft.com/office/drawing/2014/main" id="{66B725E4-C0A6-41B9-B175-BA3182E019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942"/>
          <a:stretch/>
        </p:blipFill>
        <p:spPr>
          <a:xfrm>
            <a:off x="474134" y="414866"/>
            <a:ext cx="8170334" cy="4343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6600"/>
            </a:solidFill>
            <a:miter lim="800000"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3" name="Google Shape;409;p37">
            <a:extLst>
              <a:ext uri="{FF2B5EF4-FFF2-40B4-BE49-F238E27FC236}">
                <a16:creationId xmlns:a16="http://schemas.microsoft.com/office/drawing/2014/main" id="{C01A0ACC-4BDE-4FA4-8E8F-2CCB3B8874A5}"/>
              </a:ext>
            </a:extLst>
          </p:cNvPr>
          <p:cNvSpPr/>
          <p:nvPr/>
        </p:nvSpPr>
        <p:spPr>
          <a:xfrm>
            <a:off x="6538752" y="110066"/>
            <a:ext cx="1962878" cy="484432"/>
          </a:xfrm>
          <a:custGeom>
            <a:avLst/>
            <a:gdLst/>
            <a:ahLst/>
            <a:cxnLst/>
            <a:rect l="l" t="t" r="r" b="b"/>
            <a:pathLst>
              <a:path w="30962" h="6928" extrusionOk="0">
                <a:moveTo>
                  <a:pt x="1" y="0"/>
                </a:moveTo>
                <a:lnTo>
                  <a:pt x="605" y="502"/>
                </a:lnTo>
                <a:lnTo>
                  <a:pt x="23" y="993"/>
                </a:lnTo>
                <a:lnTo>
                  <a:pt x="617" y="1495"/>
                </a:lnTo>
                <a:lnTo>
                  <a:pt x="46" y="1986"/>
                </a:lnTo>
                <a:lnTo>
                  <a:pt x="617" y="2465"/>
                </a:lnTo>
                <a:lnTo>
                  <a:pt x="617" y="2488"/>
                </a:lnTo>
                <a:lnTo>
                  <a:pt x="46" y="2967"/>
                </a:lnTo>
                <a:lnTo>
                  <a:pt x="617" y="3447"/>
                </a:lnTo>
                <a:lnTo>
                  <a:pt x="617" y="3469"/>
                </a:lnTo>
                <a:lnTo>
                  <a:pt x="46" y="3949"/>
                </a:lnTo>
                <a:lnTo>
                  <a:pt x="617" y="4428"/>
                </a:lnTo>
                <a:lnTo>
                  <a:pt x="617" y="4462"/>
                </a:lnTo>
                <a:lnTo>
                  <a:pt x="46" y="4942"/>
                </a:lnTo>
                <a:lnTo>
                  <a:pt x="617" y="5421"/>
                </a:lnTo>
                <a:lnTo>
                  <a:pt x="23" y="5923"/>
                </a:lnTo>
                <a:lnTo>
                  <a:pt x="605" y="6414"/>
                </a:lnTo>
                <a:lnTo>
                  <a:pt x="1" y="6927"/>
                </a:lnTo>
                <a:lnTo>
                  <a:pt x="30962" y="6927"/>
                </a:lnTo>
                <a:lnTo>
                  <a:pt x="30357" y="6414"/>
                </a:lnTo>
                <a:lnTo>
                  <a:pt x="30939" y="5923"/>
                </a:lnTo>
                <a:lnTo>
                  <a:pt x="30346" y="5421"/>
                </a:lnTo>
                <a:lnTo>
                  <a:pt x="30916" y="4942"/>
                </a:lnTo>
                <a:lnTo>
                  <a:pt x="30346" y="4462"/>
                </a:lnTo>
                <a:lnTo>
                  <a:pt x="30346" y="4428"/>
                </a:lnTo>
                <a:lnTo>
                  <a:pt x="30916" y="3949"/>
                </a:lnTo>
                <a:lnTo>
                  <a:pt x="30346" y="3469"/>
                </a:lnTo>
                <a:lnTo>
                  <a:pt x="30346" y="3447"/>
                </a:lnTo>
                <a:lnTo>
                  <a:pt x="30916" y="2967"/>
                </a:lnTo>
                <a:lnTo>
                  <a:pt x="30346" y="2488"/>
                </a:lnTo>
                <a:lnTo>
                  <a:pt x="30346" y="2465"/>
                </a:lnTo>
                <a:lnTo>
                  <a:pt x="30916" y="1986"/>
                </a:lnTo>
                <a:lnTo>
                  <a:pt x="30346" y="1495"/>
                </a:lnTo>
                <a:lnTo>
                  <a:pt x="30939" y="993"/>
                </a:lnTo>
                <a:lnTo>
                  <a:pt x="30357" y="502"/>
                </a:lnTo>
                <a:lnTo>
                  <a:pt x="30962" y="0"/>
                </a:lnTo>
                <a:close/>
              </a:path>
            </a:pathLst>
          </a:cu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bg1"/>
                </a:solidFill>
              </a:rPr>
              <a:t>Warm up</a:t>
            </a:r>
            <a:endParaRPr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63" name="Google Shape;6363;p75"/>
          <p:cNvGrpSpPr/>
          <p:nvPr/>
        </p:nvGrpSpPr>
        <p:grpSpPr>
          <a:xfrm>
            <a:off x="7652581" y="3093255"/>
            <a:ext cx="928678" cy="1510127"/>
            <a:chOff x="7652581" y="3093255"/>
            <a:chExt cx="928678" cy="1510127"/>
          </a:xfrm>
        </p:grpSpPr>
        <p:sp>
          <p:nvSpPr>
            <p:cNvPr id="6364" name="Google Shape;6364;p75"/>
            <p:cNvSpPr/>
            <p:nvPr/>
          </p:nvSpPr>
          <p:spPr>
            <a:xfrm flipH="1">
              <a:off x="8041135" y="3093255"/>
              <a:ext cx="331792" cy="1087054"/>
            </a:xfrm>
            <a:custGeom>
              <a:avLst/>
              <a:gdLst/>
              <a:ahLst/>
              <a:cxnLst/>
              <a:rect l="l" t="t" r="r" b="b"/>
              <a:pathLst>
                <a:path w="6232" h="20418" extrusionOk="0">
                  <a:moveTo>
                    <a:pt x="3385" y="1"/>
                  </a:moveTo>
                  <a:cubicBezTo>
                    <a:pt x="3303" y="1"/>
                    <a:pt x="3194" y="1"/>
                    <a:pt x="3075" y="47"/>
                  </a:cubicBezTo>
                  <a:cubicBezTo>
                    <a:pt x="2966" y="47"/>
                    <a:pt x="2847" y="83"/>
                    <a:pt x="2738" y="120"/>
                  </a:cubicBezTo>
                  <a:cubicBezTo>
                    <a:pt x="2510" y="193"/>
                    <a:pt x="2318" y="348"/>
                    <a:pt x="2090" y="503"/>
                  </a:cubicBezTo>
                  <a:cubicBezTo>
                    <a:pt x="1707" y="767"/>
                    <a:pt x="1369" y="1105"/>
                    <a:pt x="1105" y="1524"/>
                  </a:cubicBezTo>
                  <a:cubicBezTo>
                    <a:pt x="986" y="1716"/>
                    <a:pt x="877" y="1908"/>
                    <a:pt x="758" y="2099"/>
                  </a:cubicBezTo>
                  <a:cubicBezTo>
                    <a:pt x="685" y="2282"/>
                    <a:pt x="603" y="2473"/>
                    <a:pt x="494" y="2701"/>
                  </a:cubicBezTo>
                  <a:cubicBezTo>
                    <a:pt x="193" y="3468"/>
                    <a:pt x="37" y="4334"/>
                    <a:pt x="1" y="5365"/>
                  </a:cubicBezTo>
                  <a:cubicBezTo>
                    <a:pt x="1" y="6277"/>
                    <a:pt x="74" y="7226"/>
                    <a:pt x="266" y="8175"/>
                  </a:cubicBezTo>
                  <a:cubicBezTo>
                    <a:pt x="457" y="9051"/>
                    <a:pt x="685" y="9890"/>
                    <a:pt x="1023" y="10647"/>
                  </a:cubicBezTo>
                  <a:cubicBezTo>
                    <a:pt x="1214" y="11103"/>
                    <a:pt x="1479" y="11596"/>
                    <a:pt x="1825" y="12171"/>
                  </a:cubicBezTo>
                  <a:cubicBezTo>
                    <a:pt x="2090" y="12627"/>
                    <a:pt x="2355" y="13083"/>
                    <a:pt x="2619" y="13502"/>
                  </a:cubicBezTo>
                  <a:lnTo>
                    <a:pt x="2738" y="13685"/>
                  </a:lnTo>
                  <a:cubicBezTo>
                    <a:pt x="3039" y="14141"/>
                    <a:pt x="3303" y="14597"/>
                    <a:pt x="3568" y="15099"/>
                  </a:cubicBezTo>
                  <a:cubicBezTo>
                    <a:pt x="3842" y="15592"/>
                    <a:pt x="4070" y="16048"/>
                    <a:pt x="4298" y="16504"/>
                  </a:cubicBezTo>
                  <a:cubicBezTo>
                    <a:pt x="4371" y="16768"/>
                    <a:pt x="4480" y="16960"/>
                    <a:pt x="4526" y="17152"/>
                  </a:cubicBezTo>
                  <a:cubicBezTo>
                    <a:pt x="4599" y="17334"/>
                    <a:pt x="4672" y="17526"/>
                    <a:pt x="4708" y="17717"/>
                  </a:cubicBezTo>
                  <a:cubicBezTo>
                    <a:pt x="4790" y="18064"/>
                    <a:pt x="4863" y="18401"/>
                    <a:pt x="4936" y="18748"/>
                  </a:cubicBezTo>
                  <a:cubicBezTo>
                    <a:pt x="5018" y="19013"/>
                    <a:pt x="5091" y="19314"/>
                    <a:pt x="5164" y="19578"/>
                  </a:cubicBezTo>
                  <a:cubicBezTo>
                    <a:pt x="5283" y="19806"/>
                    <a:pt x="5356" y="20071"/>
                    <a:pt x="5511" y="20381"/>
                  </a:cubicBezTo>
                  <a:cubicBezTo>
                    <a:pt x="5511" y="20417"/>
                    <a:pt x="5548" y="20417"/>
                    <a:pt x="5548" y="20417"/>
                  </a:cubicBezTo>
                  <a:lnTo>
                    <a:pt x="5584" y="20417"/>
                  </a:lnTo>
                  <a:cubicBezTo>
                    <a:pt x="5621" y="20381"/>
                    <a:pt x="5621" y="20344"/>
                    <a:pt x="5584" y="20299"/>
                  </a:cubicBezTo>
                  <a:cubicBezTo>
                    <a:pt x="5392" y="19806"/>
                    <a:pt x="5247" y="19314"/>
                    <a:pt x="5164" y="18930"/>
                  </a:cubicBezTo>
                  <a:cubicBezTo>
                    <a:pt x="5055" y="18474"/>
                    <a:pt x="4936" y="18018"/>
                    <a:pt x="4863" y="17489"/>
                  </a:cubicBezTo>
                  <a:cubicBezTo>
                    <a:pt x="4672" y="16048"/>
                    <a:pt x="4708" y="14524"/>
                    <a:pt x="4900" y="12964"/>
                  </a:cubicBezTo>
                  <a:cubicBezTo>
                    <a:pt x="4982" y="12435"/>
                    <a:pt x="5091" y="11906"/>
                    <a:pt x="5210" y="11295"/>
                  </a:cubicBezTo>
                  <a:cubicBezTo>
                    <a:pt x="5283" y="10839"/>
                    <a:pt x="5392" y="10419"/>
                    <a:pt x="5475" y="9963"/>
                  </a:cubicBezTo>
                  <a:lnTo>
                    <a:pt x="5548" y="9771"/>
                  </a:lnTo>
                  <a:cubicBezTo>
                    <a:pt x="5739" y="8786"/>
                    <a:pt x="6004" y="7646"/>
                    <a:pt x="6122" y="6542"/>
                  </a:cubicBezTo>
                  <a:cubicBezTo>
                    <a:pt x="6195" y="5976"/>
                    <a:pt x="6232" y="5438"/>
                    <a:pt x="6195" y="4945"/>
                  </a:cubicBezTo>
                  <a:cubicBezTo>
                    <a:pt x="6195" y="4380"/>
                    <a:pt x="6159" y="3878"/>
                    <a:pt x="6040" y="3349"/>
                  </a:cubicBezTo>
                  <a:cubicBezTo>
                    <a:pt x="5967" y="2856"/>
                    <a:pt x="5776" y="2364"/>
                    <a:pt x="5584" y="1871"/>
                  </a:cubicBezTo>
                  <a:cubicBezTo>
                    <a:pt x="5475" y="1643"/>
                    <a:pt x="5356" y="1415"/>
                    <a:pt x="5210" y="1187"/>
                  </a:cubicBezTo>
                  <a:cubicBezTo>
                    <a:pt x="5018" y="913"/>
                    <a:pt x="4863" y="685"/>
                    <a:pt x="4672" y="539"/>
                  </a:cubicBezTo>
                  <a:cubicBezTo>
                    <a:pt x="4599" y="421"/>
                    <a:pt x="4480" y="348"/>
                    <a:pt x="4371" y="311"/>
                  </a:cubicBezTo>
                  <a:cubicBezTo>
                    <a:pt x="4298" y="229"/>
                    <a:pt x="4179" y="156"/>
                    <a:pt x="4024" y="120"/>
                  </a:cubicBezTo>
                  <a:cubicBezTo>
                    <a:pt x="3842" y="47"/>
                    <a:pt x="3614" y="1"/>
                    <a:pt x="3422" y="1"/>
                  </a:cubicBezTo>
                  <a:close/>
                </a:path>
              </a:pathLst>
            </a:custGeom>
            <a:solidFill>
              <a:srgbClr val="449B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5" name="Google Shape;6365;p75"/>
            <p:cNvSpPr/>
            <p:nvPr/>
          </p:nvSpPr>
          <p:spPr>
            <a:xfrm flipH="1">
              <a:off x="7652581" y="3214698"/>
              <a:ext cx="376460" cy="975783"/>
            </a:xfrm>
            <a:custGeom>
              <a:avLst/>
              <a:gdLst/>
              <a:ahLst/>
              <a:cxnLst/>
              <a:rect l="l" t="t" r="r" b="b"/>
              <a:pathLst>
                <a:path w="7071" h="18328" extrusionOk="0">
                  <a:moveTo>
                    <a:pt x="5091" y="1"/>
                  </a:moveTo>
                  <a:cubicBezTo>
                    <a:pt x="4982" y="1"/>
                    <a:pt x="4909" y="46"/>
                    <a:pt x="4863" y="46"/>
                  </a:cubicBezTo>
                  <a:cubicBezTo>
                    <a:pt x="4754" y="46"/>
                    <a:pt x="4681" y="83"/>
                    <a:pt x="4599" y="119"/>
                  </a:cubicBezTo>
                  <a:cubicBezTo>
                    <a:pt x="4489" y="156"/>
                    <a:pt x="4407" y="192"/>
                    <a:pt x="4298" y="274"/>
                  </a:cubicBezTo>
                  <a:cubicBezTo>
                    <a:pt x="4225" y="311"/>
                    <a:pt x="4143" y="384"/>
                    <a:pt x="4033" y="457"/>
                  </a:cubicBezTo>
                  <a:cubicBezTo>
                    <a:pt x="3951" y="539"/>
                    <a:pt x="3878" y="648"/>
                    <a:pt x="3768" y="767"/>
                  </a:cubicBezTo>
                  <a:cubicBezTo>
                    <a:pt x="3577" y="958"/>
                    <a:pt x="3422" y="1187"/>
                    <a:pt x="3267" y="1415"/>
                  </a:cubicBezTo>
                  <a:cubicBezTo>
                    <a:pt x="3157" y="1597"/>
                    <a:pt x="3002" y="1825"/>
                    <a:pt x="2856" y="2053"/>
                  </a:cubicBezTo>
                  <a:cubicBezTo>
                    <a:pt x="2354" y="2892"/>
                    <a:pt x="1944" y="3841"/>
                    <a:pt x="1597" y="4836"/>
                  </a:cubicBezTo>
                  <a:cubicBezTo>
                    <a:pt x="1296" y="5784"/>
                    <a:pt x="1068" y="6806"/>
                    <a:pt x="950" y="7873"/>
                  </a:cubicBezTo>
                  <a:cubicBezTo>
                    <a:pt x="804" y="8859"/>
                    <a:pt x="758" y="9890"/>
                    <a:pt x="804" y="10948"/>
                  </a:cubicBezTo>
                  <a:cubicBezTo>
                    <a:pt x="840" y="11221"/>
                    <a:pt x="840" y="11523"/>
                    <a:pt x="877" y="11824"/>
                  </a:cubicBezTo>
                  <a:cubicBezTo>
                    <a:pt x="913" y="12088"/>
                    <a:pt x="950" y="12316"/>
                    <a:pt x="986" y="12544"/>
                  </a:cubicBezTo>
                  <a:lnTo>
                    <a:pt x="986" y="12699"/>
                  </a:lnTo>
                  <a:cubicBezTo>
                    <a:pt x="1105" y="13612"/>
                    <a:pt x="1141" y="14414"/>
                    <a:pt x="1032" y="15135"/>
                  </a:cubicBezTo>
                  <a:cubicBezTo>
                    <a:pt x="986" y="15400"/>
                    <a:pt x="950" y="15628"/>
                    <a:pt x="913" y="15856"/>
                  </a:cubicBezTo>
                  <a:cubicBezTo>
                    <a:pt x="840" y="15965"/>
                    <a:pt x="758" y="16120"/>
                    <a:pt x="685" y="16239"/>
                  </a:cubicBezTo>
                  <a:cubicBezTo>
                    <a:pt x="576" y="16421"/>
                    <a:pt x="457" y="16613"/>
                    <a:pt x="384" y="16841"/>
                  </a:cubicBezTo>
                  <a:cubicBezTo>
                    <a:pt x="302" y="16996"/>
                    <a:pt x="265" y="17106"/>
                    <a:pt x="229" y="17261"/>
                  </a:cubicBezTo>
                  <a:cubicBezTo>
                    <a:pt x="192" y="17334"/>
                    <a:pt x="156" y="17416"/>
                    <a:pt x="156" y="17489"/>
                  </a:cubicBezTo>
                  <a:cubicBezTo>
                    <a:pt x="74" y="17717"/>
                    <a:pt x="37" y="17981"/>
                    <a:pt x="1" y="18209"/>
                  </a:cubicBezTo>
                  <a:lnTo>
                    <a:pt x="1" y="18291"/>
                  </a:lnTo>
                  <a:lnTo>
                    <a:pt x="37" y="18291"/>
                  </a:lnTo>
                  <a:lnTo>
                    <a:pt x="74" y="18328"/>
                  </a:lnTo>
                  <a:cubicBezTo>
                    <a:pt x="119" y="18328"/>
                    <a:pt x="156" y="18291"/>
                    <a:pt x="156" y="18246"/>
                  </a:cubicBezTo>
                  <a:cubicBezTo>
                    <a:pt x="192" y="18063"/>
                    <a:pt x="229" y="17872"/>
                    <a:pt x="302" y="17680"/>
                  </a:cubicBezTo>
                  <a:cubicBezTo>
                    <a:pt x="347" y="17525"/>
                    <a:pt x="420" y="17334"/>
                    <a:pt x="493" y="17151"/>
                  </a:cubicBezTo>
                  <a:cubicBezTo>
                    <a:pt x="649" y="16805"/>
                    <a:pt x="840" y="16421"/>
                    <a:pt x="1105" y="16047"/>
                  </a:cubicBezTo>
                  <a:cubicBezTo>
                    <a:pt x="1296" y="15701"/>
                    <a:pt x="1561" y="15363"/>
                    <a:pt x="1825" y="14980"/>
                  </a:cubicBezTo>
                  <a:lnTo>
                    <a:pt x="1862" y="14980"/>
                  </a:lnTo>
                  <a:cubicBezTo>
                    <a:pt x="2209" y="14524"/>
                    <a:pt x="2583" y="14068"/>
                    <a:pt x="2929" y="13648"/>
                  </a:cubicBezTo>
                  <a:cubicBezTo>
                    <a:pt x="3194" y="13347"/>
                    <a:pt x="3422" y="13082"/>
                    <a:pt x="3686" y="12772"/>
                  </a:cubicBezTo>
                  <a:cubicBezTo>
                    <a:pt x="3997" y="12362"/>
                    <a:pt x="4261" y="12015"/>
                    <a:pt x="4489" y="11714"/>
                  </a:cubicBezTo>
                  <a:cubicBezTo>
                    <a:pt x="4754" y="11294"/>
                    <a:pt x="5055" y="10838"/>
                    <a:pt x="5283" y="10382"/>
                  </a:cubicBezTo>
                  <a:cubicBezTo>
                    <a:pt x="5547" y="9926"/>
                    <a:pt x="5775" y="9433"/>
                    <a:pt x="5967" y="8941"/>
                  </a:cubicBezTo>
                  <a:cubicBezTo>
                    <a:pt x="6195" y="8439"/>
                    <a:pt x="6387" y="7910"/>
                    <a:pt x="6542" y="7417"/>
                  </a:cubicBezTo>
                  <a:cubicBezTo>
                    <a:pt x="6843" y="6350"/>
                    <a:pt x="7034" y="5292"/>
                    <a:pt x="7034" y="4261"/>
                  </a:cubicBezTo>
                  <a:cubicBezTo>
                    <a:pt x="7071" y="3732"/>
                    <a:pt x="7034" y="3194"/>
                    <a:pt x="6961" y="2701"/>
                  </a:cubicBezTo>
                  <a:cubicBezTo>
                    <a:pt x="6916" y="2400"/>
                    <a:pt x="6879" y="2135"/>
                    <a:pt x="6843" y="1944"/>
                  </a:cubicBezTo>
                  <a:cubicBezTo>
                    <a:pt x="6770" y="1716"/>
                    <a:pt x="6688" y="1488"/>
                    <a:pt x="6578" y="1260"/>
                  </a:cubicBezTo>
                  <a:cubicBezTo>
                    <a:pt x="6505" y="1031"/>
                    <a:pt x="6387" y="876"/>
                    <a:pt x="6277" y="685"/>
                  </a:cubicBezTo>
                  <a:cubicBezTo>
                    <a:pt x="6195" y="612"/>
                    <a:pt x="6122" y="539"/>
                    <a:pt x="6086" y="457"/>
                  </a:cubicBezTo>
                  <a:cubicBezTo>
                    <a:pt x="6004" y="420"/>
                    <a:pt x="5931" y="347"/>
                    <a:pt x="5858" y="274"/>
                  </a:cubicBezTo>
                  <a:cubicBezTo>
                    <a:pt x="5702" y="156"/>
                    <a:pt x="5547" y="83"/>
                    <a:pt x="5401" y="46"/>
                  </a:cubicBezTo>
                  <a:cubicBezTo>
                    <a:pt x="5319" y="46"/>
                    <a:pt x="5210" y="1"/>
                    <a:pt x="5137" y="1"/>
                  </a:cubicBezTo>
                  <a:close/>
                </a:path>
              </a:pathLst>
            </a:custGeom>
            <a:solidFill>
              <a:srgbClr val="449B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6" name="Google Shape;6366;p75"/>
            <p:cNvSpPr/>
            <p:nvPr/>
          </p:nvSpPr>
          <p:spPr>
            <a:xfrm flipH="1">
              <a:off x="8198997" y="3441507"/>
              <a:ext cx="382263" cy="740728"/>
            </a:xfrm>
            <a:custGeom>
              <a:avLst/>
              <a:gdLst/>
              <a:ahLst/>
              <a:cxnLst/>
              <a:rect l="l" t="t" r="r" b="b"/>
              <a:pathLst>
                <a:path w="7180" h="13913" extrusionOk="0">
                  <a:moveTo>
                    <a:pt x="1369" y="1"/>
                  </a:moveTo>
                  <a:cubicBezTo>
                    <a:pt x="1287" y="37"/>
                    <a:pt x="1214" y="37"/>
                    <a:pt x="1141" y="74"/>
                  </a:cubicBezTo>
                  <a:cubicBezTo>
                    <a:pt x="1059" y="119"/>
                    <a:pt x="986" y="156"/>
                    <a:pt x="913" y="229"/>
                  </a:cubicBezTo>
                  <a:cubicBezTo>
                    <a:pt x="758" y="348"/>
                    <a:pt x="602" y="457"/>
                    <a:pt x="493" y="649"/>
                  </a:cubicBezTo>
                  <a:cubicBezTo>
                    <a:pt x="374" y="758"/>
                    <a:pt x="301" y="877"/>
                    <a:pt x="265" y="1032"/>
                  </a:cubicBezTo>
                  <a:cubicBezTo>
                    <a:pt x="146" y="1296"/>
                    <a:pt x="73" y="1597"/>
                    <a:pt x="37" y="1944"/>
                  </a:cubicBezTo>
                  <a:cubicBezTo>
                    <a:pt x="0" y="2245"/>
                    <a:pt x="0" y="2546"/>
                    <a:pt x="37" y="2929"/>
                  </a:cubicBezTo>
                  <a:cubicBezTo>
                    <a:pt x="37" y="3230"/>
                    <a:pt x="110" y="3577"/>
                    <a:pt x="183" y="3951"/>
                  </a:cubicBezTo>
                  <a:cubicBezTo>
                    <a:pt x="265" y="4225"/>
                    <a:pt x="338" y="4526"/>
                    <a:pt x="456" y="4863"/>
                  </a:cubicBezTo>
                  <a:cubicBezTo>
                    <a:pt x="566" y="5173"/>
                    <a:pt x="685" y="5511"/>
                    <a:pt x="794" y="5821"/>
                  </a:cubicBezTo>
                  <a:cubicBezTo>
                    <a:pt x="1095" y="6505"/>
                    <a:pt x="1515" y="7226"/>
                    <a:pt x="2053" y="7910"/>
                  </a:cubicBezTo>
                  <a:cubicBezTo>
                    <a:pt x="2463" y="8512"/>
                    <a:pt x="3002" y="9124"/>
                    <a:pt x="3604" y="9735"/>
                  </a:cubicBezTo>
                  <a:cubicBezTo>
                    <a:pt x="3759" y="9881"/>
                    <a:pt x="3877" y="9999"/>
                    <a:pt x="4023" y="10154"/>
                  </a:cubicBezTo>
                  <a:cubicBezTo>
                    <a:pt x="4142" y="10264"/>
                    <a:pt x="4251" y="10382"/>
                    <a:pt x="4407" y="10492"/>
                  </a:cubicBezTo>
                  <a:cubicBezTo>
                    <a:pt x="4516" y="10565"/>
                    <a:pt x="4598" y="10683"/>
                    <a:pt x="4708" y="10756"/>
                  </a:cubicBezTo>
                  <a:cubicBezTo>
                    <a:pt x="4863" y="10912"/>
                    <a:pt x="5018" y="11021"/>
                    <a:pt x="5164" y="11176"/>
                  </a:cubicBezTo>
                  <a:cubicBezTo>
                    <a:pt x="5510" y="11477"/>
                    <a:pt x="5930" y="11860"/>
                    <a:pt x="6268" y="12280"/>
                  </a:cubicBezTo>
                  <a:cubicBezTo>
                    <a:pt x="6341" y="12472"/>
                    <a:pt x="6423" y="12617"/>
                    <a:pt x="6496" y="12773"/>
                  </a:cubicBezTo>
                  <a:cubicBezTo>
                    <a:pt x="6569" y="12928"/>
                    <a:pt x="6651" y="13074"/>
                    <a:pt x="6760" y="13265"/>
                  </a:cubicBezTo>
                  <a:cubicBezTo>
                    <a:pt x="6842" y="13384"/>
                    <a:pt x="6915" y="13530"/>
                    <a:pt x="7025" y="13721"/>
                  </a:cubicBezTo>
                  <a:cubicBezTo>
                    <a:pt x="7025" y="13758"/>
                    <a:pt x="7070" y="13840"/>
                    <a:pt x="7070" y="13876"/>
                  </a:cubicBezTo>
                  <a:lnTo>
                    <a:pt x="7107" y="13913"/>
                  </a:lnTo>
                  <a:cubicBezTo>
                    <a:pt x="7143" y="13913"/>
                    <a:pt x="7143" y="13876"/>
                    <a:pt x="7143" y="13876"/>
                  </a:cubicBezTo>
                  <a:lnTo>
                    <a:pt x="7143" y="13803"/>
                  </a:lnTo>
                  <a:cubicBezTo>
                    <a:pt x="7143" y="13803"/>
                    <a:pt x="7143" y="13758"/>
                    <a:pt x="7180" y="13758"/>
                  </a:cubicBezTo>
                  <a:lnTo>
                    <a:pt x="7143" y="13721"/>
                  </a:lnTo>
                  <a:cubicBezTo>
                    <a:pt x="7143" y="13685"/>
                    <a:pt x="7107" y="13648"/>
                    <a:pt x="7070" y="13575"/>
                  </a:cubicBezTo>
                  <a:cubicBezTo>
                    <a:pt x="6988" y="13384"/>
                    <a:pt x="6915" y="13156"/>
                    <a:pt x="6797" y="12928"/>
                  </a:cubicBezTo>
                  <a:cubicBezTo>
                    <a:pt x="6687" y="12773"/>
                    <a:pt x="6569" y="12581"/>
                    <a:pt x="6459" y="12435"/>
                  </a:cubicBezTo>
                  <a:cubicBezTo>
                    <a:pt x="6423" y="12316"/>
                    <a:pt x="6341" y="12207"/>
                    <a:pt x="6304" y="12088"/>
                  </a:cubicBezTo>
                  <a:cubicBezTo>
                    <a:pt x="6158" y="11705"/>
                    <a:pt x="6003" y="11295"/>
                    <a:pt x="5848" y="10875"/>
                  </a:cubicBezTo>
                  <a:cubicBezTo>
                    <a:pt x="5738" y="10492"/>
                    <a:pt x="5583" y="10036"/>
                    <a:pt x="5474" y="9543"/>
                  </a:cubicBezTo>
                  <a:cubicBezTo>
                    <a:pt x="5355" y="9087"/>
                    <a:pt x="5246" y="8631"/>
                    <a:pt x="5127" y="8211"/>
                  </a:cubicBezTo>
                  <a:lnTo>
                    <a:pt x="5091" y="7910"/>
                  </a:lnTo>
                  <a:lnTo>
                    <a:pt x="4972" y="7527"/>
                  </a:lnTo>
                  <a:cubicBezTo>
                    <a:pt x="4972" y="7372"/>
                    <a:pt x="4936" y="7263"/>
                    <a:pt x="4899" y="7107"/>
                  </a:cubicBezTo>
                  <a:lnTo>
                    <a:pt x="4863" y="6916"/>
                  </a:lnTo>
                  <a:cubicBezTo>
                    <a:pt x="4744" y="6542"/>
                    <a:pt x="4671" y="6122"/>
                    <a:pt x="4598" y="5776"/>
                  </a:cubicBezTo>
                  <a:cubicBezTo>
                    <a:pt x="4370" y="4681"/>
                    <a:pt x="4142" y="3577"/>
                    <a:pt x="3759" y="2510"/>
                  </a:cubicBezTo>
                  <a:cubicBezTo>
                    <a:pt x="3604" y="2126"/>
                    <a:pt x="3458" y="1825"/>
                    <a:pt x="3303" y="1488"/>
                  </a:cubicBezTo>
                  <a:cubicBezTo>
                    <a:pt x="3193" y="1333"/>
                    <a:pt x="3111" y="1178"/>
                    <a:pt x="3002" y="1032"/>
                  </a:cubicBezTo>
                  <a:cubicBezTo>
                    <a:pt x="2883" y="877"/>
                    <a:pt x="2774" y="722"/>
                    <a:pt x="2692" y="612"/>
                  </a:cubicBezTo>
                  <a:cubicBezTo>
                    <a:pt x="2546" y="457"/>
                    <a:pt x="2427" y="348"/>
                    <a:pt x="2281" y="229"/>
                  </a:cubicBezTo>
                  <a:cubicBezTo>
                    <a:pt x="2126" y="119"/>
                    <a:pt x="1971" y="74"/>
                    <a:pt x="1825" y="37"/>
                  </a:cubicBezTo>
                  <a:cubicBezTo>
                    <a:pt x="1743" y="1"/>
                    <a:pt x="1670" y="1"/>
                    <a:pt x="1597" y="1"/>
                  </a:cubicBezTo>
                  <a:close/>
                </a:path>
              </a:pathLst>
            </a:custGeom>
            <a:solidFill>
              <a:srgbClr val="449B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7" name="Google Shape;6367;p75"/>
            <p:cNvSpPr/>
            <p:nvPr/>
          </p:nvSpPr>
          <p:spPr>
            <a:xfrm flipH="1">
              <a:off x="8221302" y="3538672"/>
              <a:ext cx="287123" cy="598897"/>
            </a:xfrm>
            <a:custGeom>
              <a:avLst/>
              <a:gdLst/>
              <a:ahLst/>
              <a:cxnLst/>
              <a:rect l="l" t="t" r="r" b="b"/>
              <a:pathLst>
                <a:path w="5393" h="11249" extrusionOk="0">
                  <a:moveTo>
                    <a:pt x="1" y="0"/>
                  </a:moveTo>
                  <a:lnTo>
                    <a:pt x="1" y="37"/>
                  </a:lnTo>
                  <a:cubicBezTo>
                    <a:pt x="147" y="913"/>
                    <a:pt x="411" y="1788"/>
                    <a:pt x="721" y="2628"/>
                  </a:cubicBezTo>
                  <a:cubicBezTo>
                    <a:pt x="1022" y="3458"/>
                    <a:pt x="1369" y="4297"/>
                    <a:pt x="1780" y="5091"/>
                  </a:cubicBezTo>
                  <a:cubicBezTo>
                    <a:pt x="2163" y="5930"/>
                    <a:pt x="2582" y="6733"/>
                    <a:pt x="3002" y="7490"/>
                  </a:cubicBezTo>
                  <a:cubicBezTo>
                    <a:pt x="3194" y="7873"/>
                    <a:pt x="3422" y="8211"/>
                    <a:pt x="3650" y="8557"/>
                  </a:cubicBezTo>
                  <a:cubicBezTo>
                    <a:pt x="3878" y="8858"/>
                    <a:pt x="4106" y="9196"/>
                    <a:pt x="4334" y="9543"/>
                  </a:cubicBezTo>
                  <a:cubicBezTo>
                    <a:pt x="4672" y="10035"/>
                    <a:pt x="5018" y="10564"/>
                    <a:pt x="5246" y="11139"/>
                  </a:cubicBezTo>
                  <a:cubicBezTo>
                    <a:pt x="5246" y="11176"/>
                    <a:pt x="5283" y="11212"/>
                    <a:pt x="5283" y="11249"/>
                  </a:cubicBezTo>
                  <a:lnTo>
                    <a:pt x="5356" y="11249"/>
                  </a:lnTo>
                  <a:cubicBezTo>
                    <a:pt x="5356" y="11249"/>
                    <a:pt x="5392" y="11249"/>
                    <a:pt x="5392" y="11212"/>
                  </a:cubicBezTo>
                  <a:cubicBezTo>
                    <a:pt x="5319" y="11021"/>
                    <a:pt x="5246" y="10838"/>
                    <a:pt x="5128" y="10647"/>
                  </a:cubicBezTo>
                  <a:cubicBezTo>
                    <a:pt x="5055" y="10491"/>
                    <a:pt x="4973" y="10300"/>
                    <a:pt x="4863" y="10108"/>
                  </a:cubicBezTo>
                  <a:lnTo>
                    <a:pt x="4179" y="9087"/>
                  </a:lnTo>
                  <a:cubicBezTo>
                    <a:pt x="3951" y="8740"/>
                    <a:pt x="3723" y="8439"/>
                    <a:pt x="3495" y="8101"/>
                  </a:cubicBezTo>
                  <a:cubicBezTo>
                    <a:pt x="3376" y="7910"/>
                    <a:pt x="3267" y="7755"/>
                    <a:pt x="3148" y="7563"/>
                  </a:cubicBezTo>
                  <a:cubicBezTo>
                    <a:pt x="3112" y="7490"/>
                    <a:pt x="3075" y="7371"/>
                    <a:pt x="3039" y="7299"/>
                  </a:cubicBezTo>
                  <a:cubicBezTo>
                    <a:pt x="2966" y="7189"/>
                    <a:pt x="2920" y="7107"/>
                    <a:pt x="2847" y="6997"/>
                  </a:cubicBezTo>
                  <a:cubicBezTo>
                    <a:pt x="2546" y="6459"/>
                    <a:pt x="2281" y="5894"/>
                    <a:pt x="1971" y="5319"/>
                  </a:cubicBezTo>
                  <a:cubicBezTo>
                    <a:pt x="1707" y="4753"/>
                    <a:pt x="1442" y="4179"/>
                    <a:pt x="1178" y="3576"/>
                  </a:cubicBezTo>
                  <a:cubicBezTo>
                    <a:pt x="685" y="2436"/>
                    <a:pt x="302" y="1259"/>
                    <a:pt x="74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8" name="Google Shape;6368;p75"/>
            <p:cNvSpPr/>
            <p:nvPr/>
          </p:nvSpPr>
          <p:spPr>
            <a:xfrm flipH="1">
              <a:off x="8095489" y="3172425"/>
              <a:ext cx="121494" cy="981639"/>
            </a:xfrm>
            <a:custGeom>
              <a:avLst/>
              <a:gdLst/>
              <a:ahLst/>
              <a:cxnLst/>
              <a:rect l="l" t="t" r="r" b="b"/>
              <a:pathLst>
                <a:path w="2282" h="18438" extrusionOk="0">
                  <a:moveTo>
                    <a:pt x="73" y="1"/>
                  </a:moveTo>
                  <a:cubicBezTo>
                    <a:pt x="0" y="1178"/>
                    <a:pt x="0" y="2355"/>
                    <a:pt x="0" y="3531"/>
                  </a:cubicBezTo>
                  <a:cubicBezTo>
                    <a:pt x="0" y="4717"/>
                    <a:pt x="37" y="5858"/>
                    <a:pt x="110" y="6998"/>
                  </a:cubicBezTo>
                  <a:cubicBezTo>
                    <a:pt x="228" y="8138"/>
                    <a:pt x="338" y="9279"/>
                    <a:pt x="529" y="10419"/>
                  </a:cubicBezTo>
                  <a:cubicBezTo>
                    <a:pt x="602" y="10985"/>
                    <a:pt x="721" y="11559"/>
                    <a:pt x="831" y="12125"/>
                  </a:cubicBezTo>
                  <a:cubicBezTo>
                    <a:pt x="913" y="12426"/>
                    <a:pt x="949" y="12736"/>
                    <a:pt x="1022" y="13001"/>
                  </a:cubicBezTo>
                  <a:cubicBezTo>
                    <a:pt x="1095" y="13302"/>
                    <a:pt x="1177" y="13566"/>
                    <a:pt x="1214" y="13876"/>
                  </a:cubicBezTo>
                  <a:cubicBezTo>
                    <a:pt x="1405" y="14597"/>
                    <a:pt x="1597" y="15354"/>
                    <a:pt x="1779" y="16121"/>
                  </a:cubicBezTo>
                  <a:cubicBezTo>
                    <a:pt x="1861" y="16495"/>
                    <a:pt x="1934" y="16878"/>
                    <a:pt x="2007" y="17261"/>
                  </a:cubicBezTo>
                  <a:cubicBezTo>
                    <a:pt x="2089" y="17635"/>
                    <a:pt x="2162" y="18018"/>
                    <a:pt x="2199" y="18401"/>
                  </a:cubicBezTo>
                  <a:lnTo>
                    <a:pt x="2235" y="18438"/>
                  </a:lnTo>
                  <a:cubicBezTo>
                    <a:pt x="2281" y="18438"/>
                    <a:pt x="2281" y="18401"/>
                    <a:pt x="2281" y="18356"/>
                  </a:cubicBezTo>
                  <a:cubicBezTo>
                    <a:pt x="2199" y="17790"/>
                    <a:pt x="2126" y="17215"/>
                    <a:pt x="2007" y="16650"/>
                  </a:cubicBezTo>
                  <a:cubicBezTo>
                    <a:pt x="1898" y="16075"/>
                    <a:pt x="1743" y="15509"/>
                    <a:pt x="1633" y="14980"/>
                  </a:cubicBezTo>
                  <a:cubicBezTo>
                    <a:pt x="1478" y="14406"/>
                    <a:pt x="1323" y="13840"/>
                    <a:pt x="1214" y="13265"/>
                  </a:cubicBezTo>
                  <a:cubicBezTo>
                    <a:pt x="1059" y="12700"/>
                    <a:pt x="949" y="12088"/>
                    <a:pt x="831" y="11514"/>
                  </a:cubicBezTo>
                  <a:cubicBezTo>
                    <a:pt x="685" y="10757"/>
                    <a:pt x="566" y="9999"/>
                    <a:pt x="456" y="9233"/>
                  </a:cubicBezTo>
                  <a:cubicBezTo>
                    <a:pt x="301" y="8093"/>
                    <a:pt x="183" y="6952"/>
                    <a:pt x="146" y="5776"/>
                  </a:cubicBezTo>
                  <a:cubicBezTo>
                    <a:pt x="73" y="4635"/>
                    <a:pt x="37" y="3495"/>
                    <a:pt x="73" y="2318"/>
                  </a:cubicBezTo>
                  <a:cubicBezTo>
                    <a:pt x="73" y="1561"/>
                    <a:pt x="110" y="795"/>
                    <a:pt x="146" y="1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9" name="Google Shape;6369;p75"/>
            <p:cNvSpPr/>
            <p:nvPr/>
          </p:nvSpPr>
          <p:spPr>
            <a:xfrm flipH="1">
              <a:off x="7745805" y="3302121"/>
              <a:ext cx="287123" cy="862169"/>
            </a:xfrm>
            <a:custGeom>
              <a:avLst/>
              <a:gdLst/>
              <a:ahLst/>
              <a:cxnLst/>
              <a:rect l="l" t="t" r="r" b="b"/>
              <a:pathLst>
                <a:path w="5393" h="16194" extrusionOk="0">
                  <a:moveTo>
                    <a:pt x="5356" y="1"/>
                  </a:moveTo>
                  <a:lnTo>
                    <a:pt x="5319" y="37"/>
                  </a:lnTo>
                  <a:cubicBezTo>
                    <a:pt x="5164" y="1059"/>
                    <a:pt x="4982" y="2053"/>
                    <a:pt x="4708" y="3039"/>
                  </a:cubicBezTo>
                  <a:cubicBezTo>
                    <a:pt x="4480" y="4024"/>
                    <a:pt x="4216" y="5018"/>
                    <a:pt x="3914" y="6003"/>
                  </a:cubicBezTo>
                  <a:cubicBezTo>
                    <a:pt x="3613" y="6989"/>
                    <a:pt x="3303" y="7937"/>
                    <a:pt x="2966" y="8932"/>
                  </a:cubicBezTo>
                  <a:cubicBezTo>
                    <a:pt x="2884" y="9160"/>
                    <a:pt x="2774" y="9388"/>
                    <a:pt x="2701" y="9652"/>
                  </a:cubicBezTo>
                  <a:cubicBezTo>
                    <a:pt x="2619" y="9881"/>
                    <a:pt x="2546" y="10109"/>
                    <a:pt x="2473" y="10337"/>
                  </a:cubicBezTo>
                  <a:cubicBezTo>
                    <a:pt x="2318" y="10793"/>
                    <a:pt x="2163" y="11249"/>
                    <a:pt x="2017" y="11742"/>
                  </a:cubicBezTo>
                  <a:cubicBezTo>
                    <a:pt x="1825" y="12198"/>
                    <a:pt x="1670" y="12654"/>
                    <a:pt x="1479" y="13110"/>
                  </a:cubicBezTo>
                  <a:lnTo>
                    <a:pt x="1479" y="13146"/>
                  </a:lnTo>
                  <a:cubicBezTo>
                    <a:pt x="1287" y="13639"/>
                    <a:pt x="1059" y="14095"/>
                    <a:pt x="831" y="14597"/>
                  </a:cubicBezTo>
                  <a:cubicBezTo>
                    <a:pt x="758" y="14706"/>
                    <a:pt x="722" y="14825"/>
                    <a:pt x="649" y="14971"/>
                  </a:cubicBezTo>
                  <a:cubicBezTo>
                    <a:pt x="566" y="15090"/>
                    <a:pt x="493" y="15235"/>
                    <a:pt x="420" y="15354"/>
                  </a:cubicBezTo>
                  <a:cubicBezTo>
                    <a:pt x="302" y="15619"/>
                    <a:pt x="147" y="15883"/>
                    <a:pt x="37" y="16111"/>
                  </a:cubicBezTo>
                  <a:cubicBezTo>
                    <a:pt x="1" y="16148"/>
                    <a:pt x="1" y="16193"/>
                    <a:pt x="37" y="16193"/>
                  </a:cubicBezTo>
                  <a:lnTo>
                    <a:pt x="110" y="16193"/>
                  </a:lnTo>
                  <a:cubicBezTo>
                    <a:pt x="375" y="15737"/>
                    <a:pt x="603" y="15281"/>
                    <a:pt x="877" y="14825"/>
                  </a:cubicBezTo>
                  <a:cubicBezTo>
                    <a:pt x="1105" y="14369"/>
                    <a:pt x="1287" y="13949"/>
                    <a:pt x="1479" y="13493"/>
                  </a:cubicBezTo>
                  <a:cubicBezTo>
                    <a:pt x="1862" y="12581"/>
                    <a:pt x="2163" y="11669"/>
                    <a:pt x="2473" y="10720"/>
                  </a:cubicBezTo>
                  <a:cubicBezTo>
                    <a:pt x="2546" y="10492"/>
                    <a:pt x="2619" y="10264"/>
                    <a:pt x="2701" y="10036"/>
                  </a:cubicBezTo>
                  <a:cubicBezTo>
                    <a:pt x="2774" y="9808"/>
                    <a:pt x="2847" y="9579"/>
                    <a:pt x="2966" y="9306"/>
                  </a:cubicBezTo>
                  <a:cubicBezTo>
                    <a:pt x="3112" y="8850"/>
                    <a:pt x="3267" y="8357"/>
                    <a:pt x="3422" y="7864"/>
                  </a:cubicBezTo>
                  <a:cubicBezTo>
                    <a:pt x="3759" y="6879"/>
                    <a:pt x="4070" y="5930"/>
                    <a:pt x="4334" y="4936"/>
                  </a:cubicBezTo>
                  <a:cubicBezTo>
                    <a:pt x="4562" y="4142"/>
                    <a:pt x="4754" y="3340"/>
                    <a:pt x="4936" y="2546"/>
                  </a:cubicBezTo>
                  <a:cubicBezTo>
                    <a:pt x="5128" y="1707"/>
                    <a:pt x="5283" y="867"/>
                    <a:pt x="5392" y="37"/>
                  </a:cubicBezTo>
                  <a:cubicBezTo>
                    <a:pt x="5392" y="37"/>
                    <a:pt x="5392" y="1"/>
                    <a:pt x="5356" y="1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0" name="Google Shape;6370;p75"/>
            <p:cNvSpPr/>
            <p:nvPr/>
          </p:nvSpPr>
          <p:spPr>
            <a:xfrm flipH="1">
              <a:off x="8215015" y="3190420"/>
              <a:ext cx="65113" cy="87473"/>
            </a:xfrm>
            <a:custGeom>
              <a:avLst/>
              <a:gdLst/>
              <a:ahLst/>
              <a:cxnLst/>
              <a:rect l="l" t="t" r="r" b="b"/>
              <a:pathLst>
                <a:path w="1223" h="1643" extrusionOk="0">
                  <a:moveTo>
                    <a:pt x="46" y="0"/>
                  </a:moveTo>
                  <a:cubicBezTo>
                    <a:pt x="0" y="0"/>
                    <a:pt x="0" y="0"/>
                    <a:pt x="0" y="46"/>
                  </a:cubicBezTo>
                  <a:cubicBezTo>
                    <a:pt x="155" y="347"/>
                    <a:pt x="311" y="612"/>
                    <a:pt x="502" y="876"/>
                  </a:cubicBezTo>
                  <a:cubicBezTo>
                    <a:pt x="685" y="1141"/>
                    <a:pt x="913" y="1414"/>
                    <a:pt x="1141" y="1597"/>
                  </a:cubicBezTo>
                  <a:lnTo>
                    <a:pt x="1186" y="1643"/>
                  </a:lnTo>
                  <a:lnTo>
                    <a:pt x="1223" y="1597"/>
                  </a:lnTo>
                  <a:lnTo>
                    <a:pt x="1223" y="1560"/>
                  </a:lnTo>
                  <a:cubicBezTo>
                    <a:pt x="913" y="1296"/>
                    <a:pt x="648" y="995"/>
                    <a:pt x="457" y="685"/>
                  </a:cubicBezTo>
                  <a:cubicBezTo>
                    <a:pt x="311" y="457"/>
                    <a:pt x="192" y="229"/>
                    <a:pt x="82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1" name="Google Shape;6371;p75"/>
            <p:cNvSpPr/>
            <p:nvPr/>
          </p:nvSpPr>
          <p:spPr>
            <a:xfrm flipH="1">
              <a:off x="8215016" y="3299725"/>
              <a:ext cx="103499" cy="123889"/>
            </a:xfrm>
            <a:custGeom>
              <a:avLst/>
              <a:gdLst/>
              <a:ahLst/>
              <a:cxnLst/>
              <a:rect l="l" t="t" r="r" b="b"/>
              <a:pathLst>
                <a:path w="1944" h="2327" extrusionOk="0">
                  <a:moveTo>
                    <a:pt x="1" y="0"/>
                  </a:moveTo>
                  <a:lnTo>
                    <a:pt x="1" y="46"/>
                  </a:lnTo>
                  <a:cubicBezTo>
                    <a:pt x="37" y="155"/>
                    <a:pt x="119" y="274"/>
                    <a:pt x="156" y="383"/>
                  </a:cubicBezTo>
                  <a:cubicBezTo>
                    <a:pt x="229" y="456"/>
                    <a:pt x="265" y="575"/>
                    <a:pt x="347" y="684"/>
                  </a:cubicBezTo>
                  <a:cubicBezTo>
                    <a:pt x="493" y="876"/>
                    <a:pt x="648" y="1104"/>
                    <a:pt x="803" y="1259"/>
                  </a:cubicBezTo>
                  <a:cubicBezTo>
                    <a:pt x="1141" y="1642"/>
                    <a:pt x="1488" y="1980"/>
                    <a:pt x="1862" y="2281"/>
                  </a:cubicBezTo>
                  <a:lnTo>
                    <a:pt x="1907" y="2326"/>
                  </a:lnTo>
                  <a:lnTo>
                    <a:pt x="1944" y="2281"/>
                  </a:lnTo>
                  <a:lnTo>
                    <a:pt x="1944" y="2244"/>
                  </a:lnTo>
                  <a:cubicBezTo>
                    <a:pt x="1825" y="2171"/>
                    <a:pt x="1752" y="2098"/>
                    <a:pt x="1679" y="2016"/>
                  </a:cubicBezTo>
                  <a:cubicBezTo>
                    <a:pt x="1451" y="1825"/>
                    <a:pt x="1223" y="1597"/>
                    <a:pt x="995" y="1368"/>
                  </a:cubicBezTo>
                  <a:cubicBezTo>
                    <a:pt x="767" y="1140"/>
                    <a:pt x="575" y="876"/>
                    <a:pt x="384" y="611"/>
                  </a:cubicBezTo>
                  <a:cubicBezTo>
                    <a:pt x="265" y="420"/>
                    <a:pt x="156" y="228"/>
                    <a:pt x="37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2" name="Google Shape;6372;p75"/>
            <p:cNvSpPr/>
            <p:nvPr/>
          </p:nvSpPr>
          <p:spPr>
            <a:xfrm flipH="1">
              <a:off x="8207243" y="3457532"/>
              <a:ext cx="127297" cy="125859"/>
            </a:xfrm>
            <a:custGeom>
              <a:avLst/>
              <a:gdLst/>
              <a:ahLst/>
              <a:cxnLst/>
              <a:rect l="l" t="t" r="r" b="b"/>
              <a:pathLst>
                <a:path w="2391" h="2364" extrusionOk="0">
                  <a:moveTo>
                    <a:pt x="37" y="1"/>
                  </a:moveTo>
                  <a:cubicBezTo>
                    <a:pt x="1" y="1"/>
                    <a:pt x="1" y="47"/>
                    <a:pt x="1" y="47"/>
                  </a:cubicBezTo>
                  <a:cubicBezTo>
                    <a:pt x="156" y="275"/>
                    <a:pt x="302" y="503"/>
                    <a:pt x="457" y="731"/>
                  </a:cubicBezTo>
                  <a:cubicBezTo>
                    <a:pt x="648" y="959"/>
                    <a:pt x="840" y="1141"/>
                    <a:pt x="1022" y="1333"/>
                  </a:cubicBezTo>
                  <a:cubicBezTo>
                    <a:pt x="1442" y="1716"/>
                    <a:pt x="1862" y="2054"/>
                    <a:pt x="2354" y="2364"/>
                  </a:cubicBezTo>
                  <a:lnTo>
                    <a:pt x="2391" y="2364"/>
                  </a:lnTo>
                  <a:lnTo>
                    <a:pt x="2391" y="2282"/>
                  </a:lnTo>
                  <a:cubicBezTo>
                    <a:pt x="2017" y="2054"/>
                    <a:pt x="1670" y="1789"/>
                    <a:pt x="1333" y="1524"/>
                  </a:cubicBezTo>
                  <a:cubicBezTo>
                    <a:pt x="1141" y="1333"/>
                    <a:pt x="949" y="1141"/>
                    <a:pt x="758" y="913"/>
                  </a:cubicBezTo>
                  <a:cubicBezTo>
                    <a:pt x="566" y="731"/>
                    <a:pt x="384" y="503"/>
                    <a:pt x="229" y="275"/>
                  </a:cubicBezTo>
                  <a:cubicBezTo>
                    <a:pt x="192" y="193"/>
                    <a:pt x="110" y="120"/>
                    <a:pt x="74" y="1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3" name="Google Shape;6373;p75"/>
            <p:cNvSpPr/>
            <p:nvPr/>
          </p:nvSpPr>
          <p:spPr>
            <a:xfrm flipH="1">
              <a:off x="8186851" y="3627532"/>
              <a:ext cx="113188" cy="103499"/>
            </a:xfrm>
            <a:custGeom>
              <a:avLst/>
              <a:gdLst/>
              <a:ahLst/>
              <a:cxnLst/>
              <a:rect l="l" t="t" r="r" b="b"/>
              <a:pathLst>
                <a:path w="2126" h="1944" extrusionOk="0">
                  <a:moveTo>
                    <a:pt x="37" y="1"/>
                  </a:moveTo>
                  <a:lnTo>
                    <a:pt x="37" y="46"/>
                  </a:lnTo>
                  <a:cubicBezTo>
                    <a:pt x="0" y="46"/>
                    <a:pt x="0" y="83"/>
                    <a:pt x="0" y="83"/>
                  </a:cubicBezTo>
                  <a:cubicBezTo>
                    <a:pt x="338" y="420"/>
                    <a:pt x="648" y="767"/>
                    <a:pt x="986" y="1068"/>
                  </a:cubicBezTo>
                  <a:cubicBezTo>
                    <a:pt x="1141" y="1223"/>
                    <a:pt x="1287" y="1369"/>
                    <a:pt x="1478" y="1524"/>
                  </a:cubicBezTo>
                  <a:cubicBezTo>
                    <a:pt x="1670" y="1679"/>
                    <a:pt x="1861" y="1789"/>
                    <a:pt x="2053" y="1944"/>
                  </a:cubicBezTo>
                  <a:cubicBezTo>
                    <a:pt x="2089" y="1944"/>
                    <a:pt x="2089" y="1944"/>
                    <a:pt x="2089" y="1907"/>
                  </a:cubicBezTo>
                  <a:cubicBezTo>
                    <a:pt x="2126" y="1907"/>
                    <a:pt x="2126" y="1871"/>
                    <a:pt x="2089" y="1871"/>
                  </a:cubicBezTo>
                  <a:cubicBezTo>
                    <a:pt x="1971" y="1789"/>
                    <a:pt x="1861" y="1716"/>
                    <a:pt x="1706" y="1643"/>
                  </a:cubicBezTo>
                  <a:cubicBezTo>
                    <a:pt x="1597" y="1524"/>
                    <a:pt x="1478" y="1451"/>
                    <a:pt x="1369" y="1333"/>
                  </a:cubicBezTo>
                  <a:cubicBezTo>
                    <a:pt x="913" y="913"/>
                    <a:pt x="493" y="457"/>
                    <a:pt x="73" y="46"/>
                  </a:cubicBezTo>
                  <a:lnTo>
                    <a:pt x="37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4" name="Google Shape;6374;p75"/>
            <p:cNvSpPr/>
            <p:nvPr/>
          </p:nvSpPr>
          <p:spPr>
            <a:xfrm flipH="1">
              <a:off x="8164489" y="3781506"/>
              <a:ext cx="70969" cy="63569"/>
            </a:xfrm>
            <a:custGeom>
              <a:avLst/>
              <a:gdLst/>
              <a:ahLst/>
              <a:cxnLst/>
              <a:rect l="l" t="t" r="r" b="b"/>
              <a:pathLst>
                <a:path w="1333" h="1194" extrusionOk="0">
                  <a:moveTo>
                    <a:pt x="1" y="1"/>
                  </a:moveTo>
                  <a:lnTo>
                    <a:pt x="1" y="37"/>
                  </a:lnTo>
                  <a:cubicBezTo>
                    <a:pt x="156" y="265"/>
                    <a:pt x="347" y="493"/>
                    <a:pt x="575" y="685"/>
                  </a:cubicBezTo>
                  <a:cubicBezTo>
                    <a:pt x="803" y="877"/>
                    <a:pt x="1032" y="1032"/>
                    <a:pt x="1296" y="1178"/>
                  </a:cubicBezTo>
                  <a:cubicBezTo>
                    <a:pt x="1296" y="1190"/>
                    <a:pt x="1300" y="1194"/>
                    <a:pt x="1306" y="1194"/>
                  </a:cubicBezTo>
                  <a:cubicBezTo>
                    <a:pt x="1316" y="1194"/>
                    <a:pt x="1333" y="1178"/>
                    <a:pt x="1333" y="1178"/>
                  </a:cubicBezTo>
                  <a:lnTo>
                    <a:pt x="1333" y="1141"/>
                  </a:lnTo>
                  <a:cubicBezTo>
                    <a:pt x="1068" y="986"/>
                    <a:pt x="840" y="804"/>
                    <a:pt x="612" y="612"/>
                  </a:cubicBezTo>
                  <a:cubicBezTo>
                    <a:pt x="384" y="420"/>
                    <a:pt x="192" y="229"/>
                    <a:pt x="37" y="1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5" name="Google Shape;6375;p75"/>
            <p:cNvSpPr/>
            <p:nvPr/>
          </p:nvSpPr>
          <p:spPr>
            <a:xfrm flipH="1">
              <a:off x="8150379" y="3882558"/>
              <a:ext cx="28217" cy="20444"/>
            </a:xfrm>
            <a:custGeom>
              <a:avLst/>
              <a:gdLst/>
              <a:ahLst/>
              <a:cxnLst/>
              <a:rect l="l" t="t" r="r" b="b"/>
              <a:pathLst>
                <a:path w="530" h="384" extrusionOk="0">
                  <a:moveTo>
                    <a:pt x="0" y="0"/>
                  </a:moveTo>
                  <a:lnTo>
                    <a:pt x="0" y="46"/>
                  </a:lnTo>
                  <a:cubicBezTo>
                    <a:pt x="37" y="82"/>
                    <a:pt x="73" y="119"/>
                    <a:pt x="110" y="155"/>
                  </a:cubicBezTo>
                  <a:cubicBezTo>
                    <a:pt x="146" y="155"/>
                    <a:pt x="192" y="192"/>
                    <a:pt x="228" y="228"/>
                  </a:cubicBezTo>
                  <a:cubicBezTo>
                    <a:pt x="301" y="274"/>
                    <a:pt x="420" y="347"/>
                    <a:pt x="493" y="383"/>
                  </a:cubicBezTo>
                  <a:lnTo>
                    <a:pt x="529" y="383"/>
                  </a:lnTo>
                  <a:lnTo>
                    <a:pt x="529" y="347"/>
                  </a:lnTo>
                  <a:lnTo>
                    <a:pt x="529" y="310"/>
                  </a:lnTo>
                  <a:lnTo>
                    <a:pt x="493" y="310"/>
                  </a:lnTo>
                  <a:cubicBezTo>
                    <a:pt x="420" y="274"/>
                    <a:pt x="338" y="228"/>
                    <a:pt x="301" y="192"/>
                  </a:cubicBezTo>
                  <a:cubicBezTo>
                    <a:pt x="228" y="119"/>
                    <a:pt x="146" y="82"/>
                    <a:pt x="73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6" name="Google Shape;6376;p75"/>
            <p:cNvSpPr/>
            <p:nvPr/>
          </p:nvSpPr>
          <p:spPr>
            <a:xfrm flipH="1">
              <a:off x="8492348" y="3552728"/>
              <a:ext cx="58830" cy="48182"/>
            </a:xfrm>
            <a:custGeom>
              <a:avLst/>
              <a:gdLst/>
              <a:ahLst/>
              <a:cxnLst/>
              <a:rect l="l" t="t" r="r" b="b"/>
              <a:pathLst>
                <a:path w="1105" h="905" extrusionOk="0">
                  <a:moveTo>
                    <a:pt x="1" y="1"/>
                  </a:moveTo>
                  <a:lnTo>
                    <a:pt x="1" y="83"/>
                  </a:lnTo>
                  <a:lnTo>
                    <a:pt x="229" y="311"/>
                  </a:lnTo>
                  <a:cubicBezTo>
                    <a:pt x="302" y="384"/>
                    <a:pt x="384" y="421"/>
                    <a:pt x="457" y="494"/>
                  </a:cubicBezTo>
                  <a:cubicBezTo>
                    <a:pt x="649" y="649"/>
                    <a:pt x="840" y="767"/>
                    <a:pt x="1032" y="877"/>
                  </a:cubicBezTo>
                  <a:cubicBezTo>
                    <a:pt x="1032" y="895"/>
                    <a:pt x="1041" y="904"/>
                    <a:pt x="1050" y="904"/>
                  </a:cubicBezTo>
                  <a:cubicBezTo>
                    <a:pt x="1059" y="904"/>
                    <a:pt x="1068" y="895"/>
                    <a:pt x="1068" y="877"/>
                  </a:cubicBezTo>
                  <a:cubicBezTo>
                    <a:pt x="1105" y="877"/>
                    <a:pt x="1068" y="840"/>
                    <a:pt x="1068" y="840"/>
                  </a:cubicBezTo>
                  <a:cubicBezTo>
                    <a:pt x="950" y="767"/>
                    <a:pt x="804" y="649"/>
                    <a:pt x="685" y="576"/>
                  </a:cubicBezTo>
                  <a:cubicBezTo>
                    <a:pt x="576" y="494"/>
                    <a:pt x="457" y="384"/>
                    <a:pt x="348" y="311"/>
                  </a:cubicBezTo>
                  <a:lnTo>
                    <a:pt x="37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7" name="Google Shape;6377;p75"/>
            <p:cNvSpPr/>
            <p:nvPr/>
          </p:nvSpPr>
          <p:spPr>
            <a:xfrm flipH="1">
              <a:off x="8455932" y="3660116"/>
              <a:ext cx="83108" cy="56860"/>
            </a:xfrm>
            <a:custGeom>
              <a:avLst/>
              <a:gdLst/>
              <a:ahLst/>
              <a:cxnLst/>
              <a:rect l="l" t="t" r="r" b="b"/>
              <a:pathLst>
                <a:path w="1561" h="1068" extrusionOk="0">
                  <a:moveTo>
                    <a:pt x="37" y="0"/>
                  </a:moveTo>
                  <a:cubicBezTo>
                    <a:pt x="1" y="0"/>
                    <a:pt x="1" y="37"/>
                    <a:pt x="37" y="37"/>
                  </a:cubicBezTo>
                  <a:cubicBezTo>
                    <a:pt x="229" y="265"/>
                    <a:pt x="457" y="456"/>
                    <a:pt x="685" y="648"/>
                  </a:cubicBezTo>
                  <a:cubicBezTo>
                    <a:pt x="950" y="803"/>
                    <a:pt x="1214" y="949"/>
                    <a:pt x="1524" y="1067"/>
                  </a:cubicBezTo>
                  <a:cubicBezTo>
                    <a:pt x="1524" y="1067"/>
                    <a:pt x="1561" y="1067"/>
                    <a:pt x="1561" y="1031"/>
                  </a:cubicBezTo>
                  <a:cubicBezTo>
                    <a:pt x="1561" y="1031"/>
                    <a:pt x="1561" y="985"/>
                    <a:pt x="1524" y="985"/>
                  </a:cubicBezTo>
                  <a:cubicBezTo>
                    <a:pt x="1442" y="949"/>
                    <a:pt x="1333" y="912"/>
                    <a:pt x="1214" y="876"/>
                  </a:cubicBezTo>
                  <a:cubicBezTo>
                    <a:pt x="1068" y="803"/>
                    <a:pt x="913" y="684"/>
                    <a:pt x="804" y="611"/>
                  </a:cubicBezTo>
                  <a:cubicBezTo>
                    <a:pt x="649" y="493"/>
                    <a:pt x="494" y="383"/>
                    <a:pt x="348" y="265"/>
                  </a:cubicBezTo>
                  <a:cubicBezTo>
                    <a:pt x="266" y="192"/>
                    <a:pt x="156" y="73"/>
                    <a:pt x="74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8" name="Google Shape;6378;p75"/>
            <p:cNvSpPr/>
            <p:nvPr/>
          </p:nvSpPr>
          <p:spPr>
            <a:xfrm flipH="1">
              <a:off x="8409292" y="3783476"/>
              <a:ext cx="77251" cy="40835"/>
            </a:xfrm>
            <a:custGeom>
              <a:avLst/>
              <a:gdLst/>
              <a:ahLst/>
              <a:cxnLst/>
              <a:rect l="l" t="t" r="r" b="b"/>
              <a:pathLst>
                <a:path w="1451" h="767" extrusionOk="0">
                  <a:moveTo>
                    <a:pt x="46" y="0"/>
                  </a:moveTo>
                  <a:lnTo>
                    <a:pt x="46" y="37"/>
                  </a:lnTo>
                  <a:cubicBezTo>
                    <a:pt x="0" y="37"/>
                    <a:pt x="0" y="82"/>
                    <a:pt x="46" y="82"/>
                  </a:cubicBezTo>
                  <a:cubicBezTo>
                    <a:pt x="274" y="192"/>
                    <a:pt x="456" y="347"/>
                    <a:pt x="684" y="456"/>
                  </a:cubicBezTo>
                  <a:cubicBezTo>
                    <a:pt x="803" y="538"/>
                    <a:pt x="913" y="575"/>
                    <a:pt x="1031" y="611"/>
                  </a:cubicBezTo>
                  <a:cubicBezTo>
                    <a:pt x="1141" y="684"/>
                    <a:pt x="1296" y="721"/>
                    <a:pt x="1414" y="767"/>
                  </a:cubicBezTo>
                  <a:cubicBezTo>
                    <a:pt x="1451" y="767"/>
                    <a:pt x="1451" y="767"/>
                    <a:pt x="1451" y="721"/>
                  </a:cubicBezTo>
                  <a:lnTo>
                    <a:pt x="1451" y="684"/>
                  </a:lnTo>
                  <a:cubicBezTo>
                    <a:pt x="1332" y="648"/>
                    <a:pt x="1259" y="648"/>
                    <a:pt x="1186" y="611"/>
                  </a:cubicBezTo>
                  <a:cubicBezTo>
                    <a:pt x="1068" y="575"/>
                    <a:pt x="995" y="538"/>
                    <a:pt x="876" y="493"/>
                  </a:cubicBezTo>
                  <a:cubicBezTo>
                    <a:pt x="611" y="347"/>
                    <a:pt x="347" y="192"/>
                    <a:pt x="82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9" name="Google Shape;6379;p75"/>
            <p:cNvSpPr/>
            <p:nvPr/>
          </p:nvSpPr>
          <p:spPr>
            <a:xfrm flipH="1">
              <a:off x="8358766" y="3880588"/>
              <a:ext cx="70969" cy="36469"/>
            </a:xfrm>
            <a:custGeom>
              <a:avLst/>
              <a:gdLst/>
              <a:ahLst/>
              <a:cxnLst/>
              <a:rect l="l" t="t" r="r" b="b"/>
              <a:pathLst>
                <a:path w="1333" h="685" extrusionOk="0">
                  <a:moveTo>
                    <a:pt x="37" y="1"/>
                  </a:moveTo>
                  <a:lnTo>
                    <a:pt x="1" y="37"/>
                  </a:lnTo>
                  <a:lnTo>
                    <a:pt x="1" y="83"/>
                  </a:lnTo>
                  <a:cubicBezTo>
                    <a:pt x="384" y="347"/>
                    <a:pt x="840" y="575"/>
                    <a:pt x="1296" y="685"/>
                  </a:cubicBezTo>
                  <a:lnTo>
                    <a:pt x="1333" y="685"/>
                  </a:lnTo>
                  <a:lnTo>
                    <a:pt x="1333" y="612"/>
                  </a:lnTo>
                  <a:cubicBezTo>
                    <a:pt x="1177" y="612"/>
                    <a:pt x="1068" y="575"/>
                    <a:pt x="949" y="539"/>
                  </a:cubicBezTo>
                  <a:cubicBezTo>
                    <a:pt x="840" y="457"/>
                    <a:pt x="721" y="420"/>
                    <a:pt x="612" y="347"/>
                  </a:cubicBezTo>
                  <a:cubicBezTo>
                    <a:pt x="420" y="265"/>
                    <a:pt x="229" y="156"/>
                    <a:pt x="37" y="37"/>
                  </a:cubicBezTo>
                  <a:lnTo>
                    <a:pt x="37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0" name="Google Shape;6380;p75"/>
            <p:cNvSpPr/>
            <p:nvPr/>
          </p:nvSpPr>
          <p:spPr>
            <a:xfrm flipH="1">
              <a:off x="8312127" y="3963645"/>
              <a:ext cx="56914" cy="28217"/>
            </a:xfrm>
            <a:custGeom>
              <a:avLst/>
              <a:gdLst/>
              <a:ahLst/>
              <a:cxnLst/>
              <a:rect l="l" t="t" r="r" b="b"/>
              <a:pathLst>
                <a:path w="1069" h="530" extrusionOk="0">
                  <a:moveTo>
                    <a:pt x="37" y="1"/>
                  </a:moveTo>
                  <a:lnTo>
                    <a:pt x="1" y="37"/>
                  </a:lnTo>
                  <a:lnTo>
                    <a:pt x="1" y="74"/>
                  </a:lnTo>
                  <a:lnTo>
                    <a:pt x="37" y="74"/>
                  </a:lnTo>
                  <a:cubicBezTo>
                    <a:pt x="193" y="156"/>
                    <a:pt x="348" y="229"/>
                    <a:pt x="494" y="302"/>
                  </a:cubicBezTo>
                  <a:cubicBezTo>
                    <a:pt x="685" y="384"/>
                    <a:pt x="840" y="457"/>
                    <a:pt x="1032" y="530"/>
                  </a:cubicBezTo>
                  <a:lnTo>
                    <a:pt x="1068" y="493"/>
                  </a:lnTo>
                  <a:cubicBezTo>
                    <a:pt x="1068" y="457"/>
                    <a:pt x="1068" y="457"/>
                    <a:pt x="1032" y="457"/>
                  </a:cubicBezTo>
                  <a:cubicBezTo>
                    <a:pt x="950" y="420"/>
                    <a:pt x="877" y="384"/>
                    <a:pt x="804" y="347"/>
                  </a:cubicBezTo>
                  <a:cubicBezTo>
                    <a:pt x="722" y="347"/>
                    <a:pt x="612" y="302"/>
                    <a:pt x="530" y="265"/>
                  </a:cubicBezTo>
                  <a:cubicBezTo>
                    <a:pt x="384" y="192"/>
                    <a:pt x="229" y="74"/>
                    <a:pt x="37" y="1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1" name="Google Shape;6381;p75"/>
            <p:cNvSpPr/>
            <p:nvPr/>
          </p:nvSpPr>
          <p:spPr>
            <a:xfrm flipH="1">
              <a:off x="8287848" y="4022423"/>
              <a:ext cx="16558" cy="5910"/>
            </a:xfrm>
            <a:custGeom>
              <a:avLst/>
              <a:gdLst/>
              <a:ahLst/>
              <a:cxnLst/>
              <a:rect l="l" t="t" r="r" b="b"/>
              <a:pathLst>
                <a:path w="311" h="111" extrusionOk="0">
                  <a:moveTo>
                    <a:pt x="46" y="1"/>
                  </a:moveTo>
                  <a:lnTo>
                    <a:pt x="0" y="37"/>
                  </a:lnTo>
                  <a:lnTo>
                    <a:pt x="46" y="74"/>
                  </a:lnTo>
                  <a:cubicBezTo>
                    <a:pt x="119" y="74"/>
                    <a:pt x="192" y="110"/>
                    <a:pt x="274" y="110"/>
                  </a:cubicBezTo>
                  <a:lnTo>
                    <a:pt x="310" y="74"/>
                  </a:lnTo>
                  <a:lnTo>
                    <a:pt x="274" y="37"/>
                  </a:lnTo>
                  <a:cubicBezTo>
                    <a:pt x="192" y="37"/>
                    <a:pt x="119" y="1"/>
                    <a:pt x="46" y="1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2" name="Google Shape;6382;p75"/>
            <p:cNvSpPr/>
            <p:nvPr/>
          </p:nvSpPr>
          <p:spPr>
            <a:xfrm flipH="1">
              <a:off x="8469986" y="3479894"/>
              <a:ext cx="30666" cy="101582"/>
            </a:xfrm>
            <a:custGeom>
              <a:avLst/>
              <a:gdLst/>
              <a:ahLst/>
              <a:cxnLst/>
              <a:rect l="l" t="t" r="r" b="b"/>
              <a:pathLst>
                <a:path w="576" h="1908" extrusionOk="0">
                  <a:moveTo>
                    <a:pt x="493" y="1"/>
                  </a:moveTo>
                  <a:cubicBezTo>
                    <a:pt x="420" y="457"/>
                    <a:pt x="384" y="876"/>
                    <a:pt x="229" y="1296"/>
                  </a:cubicBezTo>
                  <a:cubicBezTo>
                    <a:pt x="192" y="1369"/>
                    <a:pt x="156" y="1488"/>
                    <a:pt x="119" y="1561"/>
                  </a:cubicBezTo>
                  <a:cubicBezTo>
                    <a:pt x="83" y="1679"/>
                    <a:pt x="37" y="1752"/>
                    <a:pt x="1" y="1825"/>
                  </a:cubicBezTo>
                  <a:lnTo>
                    <a:pt x="1" y="1907"/>
                  </a:lnTo>
                  <a:cubicBezTo>
                    <a:pt x="37" y="1907"/>
                    <a:pt x="37" y="1907"/>
                    <a:pt x="83" y="1862"/>
                  </a:cubicBezTo>
                  <a:cubicBezTo>
                    <a:pt x="156" y="1752"/>
                    <a:pt x="192" y="1597"/>
                    <a:pt x="265" y="1451"/>
                  </a:cubicBezTo>
                  <a:cubicBezTo>
                    <a:pt x="311" y="1296"/>
                    <a:pt x="347" y="1141"/>
                    <a:pt x="384" y="995"/>
                  </a:cubicBezTo>
                  <a:cubicBezTo>
                    <a:pt x="493" y="685"/>
                    <a:pt x="539" y="347"/>
                    <a:pt x="575" y="37"/>
                  </a:cubicBezTo>
                  <a:cubicBezTo>
                    <a:pt x="575" y="1"/>
                    <a:pt x="575" y="1"/>
                    <a:pt x="539" y="1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3" name="Google Shape;6383;p75"/>
            <p:cNvSpPr/>
            <p:nvPr/>
          </p:nvSpPr>
          <p:spPr>
            <a:xfrm flipH="1">
              <a:off x="8427713" y="3585312"/>
              <a:ext cx="42326" cy="93276"/>
            </a:xfrm>
            <a:custGeom>
              <a:avLst/>
              <a:gdLst/>
              <a:ahLst/>
              <a:cxnLst/>
              <a:rect l="l" t="t" r="r" b="b"/>
              <a:pathLst>
                <a:path w="795" h="1752" extrusionOk="0">
                  <a:moveTo>
                    <a:pt x="758" y="0"/>
                  </a:moveTo>
                  <a:lnTo>
                    <a:pt x="758" y="37"/>
                  </a:lnTo>
                  <a:lnTo>
                    <a:pt x="721" y="37"/>
                  </a:lnTo>
                  <a:lnTo>
                    <a:pt x="721" y="73"/>
                  </a:lnTo>
                  <a:cubicBezTo>
                    <a:pt x="530" y="648"/>
                    <a:pt x="301" y="1177"/>
                    <a:pt x="0" y="1670"/>
                  </a:cubicBezTo>
                  <a:cubicBezTo>
                    <a:pt x="0" y="1706"/>
                    <a:pt x="0" y="1752"/>
                    <a:pt x="37" y="1752"/>
                  </a:cubicBezTo>
                  <a:cubicBezTo>
                    <a:pt x="37" y="1752"/>
                    <a:pt x="73" y="1752"/>
                    <a:pt x="73" y="1706"/>
                  </a:cubicBezTo>
                  <a:cubicBezTo>
                    <a:pt x="228" y="1442"/>
                    <a:pt x="338" y="1177"/>
                    <a:pt x="493" y="912"/>
                  </a:cubicBezTo>
                  <a:cubicBezTo>
                    <a:pt x="603" y="648"/>
                    <a:pt x="721" y="338"/>
                    <a:pt x="794" y="73"/>
                  </a:cubicBezTo>
                  <a:lnTo>
                    <a:pt x="794" y="37"/>
                  </a:lnTo>
                  <a:lnTo>
                    <a:pt x="758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4" name="Google Shape;6384;p75"/>
            <p:cNvSpPr/>
            <p:nvPr/>
          </p:nvSpPr>
          <p:spPr>
            <a:xfrm flipH="1">
              <a:off x="8385013" y="3692646"/>
              <a:ext cx="42752" cy="88911"/>
            </a:xfrm>
            <a:custGeom>
              <a:avLst/>
              <a:gdLst/>
              <a:ahLst/>
              <a:cxnLst/>
              <a:rect l="l" t="t" r="r" b="b"/>
              <a:pathLst>
                <a:path w="803" h="1670" extrusionOk="0">
                  <a:moveTo>
                    <a:pt x="721" y="0"/>
                  </a:moveTo>
                  <a:cubicBezTo>
                    <a:pt x="721" y="146"/>
                    <a:pt x="684" y="265"/>
                    <a:pt x="648" y="374"/>
                  </a:cubicBezTo>
                  <a:cubicBezTo>
                    <a:pt x="575" y="566"/>
                    <a:pt x="493" y="757"/>
                    <a:pt x="420" y="913"/>
                  </a:cubicBezTo>
                  <a:cubicBezTo>
                    <a:pt x="310" y="1104"/>
                    <a:pt x="228" y="1287"/>
                    <a:pt x="119" y="1442"/>
                  </a:cubicBezTo>
                  <a:cubicBezTo>
                    <a:pt x="82" y="1478"/>
                    <a:pt x="37" y="1560"/>
                    <a:pt x="0" y="1597"/>
                  </a:cubicBezTo>
                  <a:lnTo>
                    <a:pt x="0" y="1633"/>
                  </a:lnTo>
                  <a:lnTo>
                    <a:pt x="0" y="1670"/>
                  </a:lnTo>
                  <a:lnTo>
                    <a:pt x="82" y="1670"/>
                  </a:lnTo>
                  <a:cubicBezTo>
                    <a:pt x="155" y="1515"/>
                    <a:pt x="228" y="1405"/>
                    <a:pt x="310" y="1287"/>
                  </a:cubicBezTo>
                  <a:cubicBezTo>
                    <a:pt x="383" y="1141"/>
                    <a:pt x="456" y="1022"/>
                    <a:pt x="493" y="876"/>
                  </a:cubicBezTo>
                  <a:cubicBezTo>
                    <a:pt x="648" y="602"/>
                    <a:pt x="721" y="301"/>
                    <a:pt x="803" y="37"/>
                  </a:cubicBezTo>
                  <a:cubicBezTo>
                    <a:pt x="803" y="0"/>
                    <a:pt x="803" y="0"/>
                    <a:pt x="766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5" name="Google Shape;6385;p75"/>
            <p:cNvSpPr/>
            <p:nvPr/>
          </p:nvSpPr>
          <p:spPr>
            <a:xfrm flipH="1">
              <a:off x="8350513" y="3817923"/>
              <a:ext cx="28696" cy="60800"/>
            </a:xfrm>
            <a:custGeom>
              <a:avLst/>
              <a:gdLst/>
              <a:ahLst/>
              <a:cxnLst/>
              <a:rect l="l" t="t" r="r" b="b"/>
              <a:pathLst>
                <a:path w="539" h="1142" extrusionOk="0">
                  <a:moveTo>
                    <a:pt x="493" y="1"/>
                  </a:moveTo>
                  <a:cubicBezTo>
                    <a:pt x="493" y="1"/>
                    <a:pt x="456" y="1"/>
                    <a:pt x="456" y="37"/>
                  </a:cubicBezTo>
                  <a:cubicBezTo>
                    <a:pt x="456" y="120"/>
                    <a:pt x="420" y="193"/>
                    <a:pt x="384" y="302"/>
                  </a:cubicBezTo>
                  <a:cubicBezTo>
                    <a:pt x="347" y="421"/>
                    <a:pt x="311" y="576"/>
                    <a:pt x="228" y="722"/>
                  </a:cubicBezTo>
                  <a:cubicBezTo>
                    <a:pt x="155" y="840"/>
                    <a:pt x="82" y="986"/>
                    <a:pt x="0" y="1105"/>
                  </a:cubicBezTo>
                  <a:lnTo>
                    <a:pt x="0" y="1141"/>
                  </a:lnTo>
                  <a:lnTo>
                    <a:pt x="82" y="1141"/>
                  </a:lnTo>
                  <a:cubicBezTo>
                    <a:pt x="119" y="1068"/>
                    <a:pt x="192" y="950"/>
                    <a:pt x="228" y="877"/>
                  </a:cubicBezTo>
                  <a:cubicBezTo>
                    <a:pt x="265" y="804"/>
                    <a:pt x="311" y="685"/>
                    <a:pt x="347" y="612"/>
                  </a:cubicBezTo>
                  <a:cubicBezTo>
                    <a:pt x="420" y="421"/>
                    <a:pt x="493" y="229"/>
                    <a:pt x="539" y="37"/>
                  </a:cubicBezTo>
                  <a:cubicBezTo>
                    <a:pt x="539" y="1"/>
                    <a:pt x="539" y="1"/>
                    <a:pt x="493" y="1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6" name="Google Shape;6386;p75"/>
            <p:cNvSpPr/>
            <p:nvPr/>
          </p:nvSpPr>
          <p:spPr>
            <a:xfrm flipH="1">
              <a:off x="8318461" y="3915089"/>
              <a:ext cx="19965" cy="42805"/>
            </a:xfrm>
            <a:custGeom>
              <a:avLst/>
              <a:gdLst/>
              <a:ahLst/>
              <a:cxnLst/>
              <a:rect l="l" t="t" r="r" b="b"/>
              <a:pathLst>
                <a:path w="375" h="804" extrusionOk="0">
                  <a:moveTo>
                    <a:pt x="302" y="0"/>
                  </a:moveTo>
                  <a:cubicBezTo>
                    <a:pt x="265" y="119"/>
                    <a:pt x="265" y="192"/>
                    <a:pt x="229" y="301"/>
                  </a:cubicBezTo>
                  <a:lnTo>
                    <a:pt x="229" y="265"/>
                  </a:lnTo>
                  <a:cubicBezTo>
                    <a:pt x="183" y="347"/>
                    <a:pt x="183" y="420"/>
                    <a:pt x="147" y="493"/>
                  </a:cubicBezTo>
                  <a:cubicBezTo>
                    <a:pt x="110" y="575"/>
                    <a:pt x="74" y="648"/>
                    <a:pt x="37" y="721"/>
                  </a:cubicBezTo>
                  <a:cubicBezTo>
                    <a:pt x="1" y="758"/>
                    <a:pt x="37" y="758"/>
                    <a:pt x="37" y="803"/>
                  </a:cubicBezTo>
                  <a:lnTo>
                    <a:pt x="74" y="803"/>
                  </a:lnTo>
                  <a:lnTo>
                    <a:pt x="74" y="758"/>
                  </a:lnTo>
                  <a:cubicBezTo>
                    <a:pt x="110" y="721"/>
                    <a:pt x="147" y="648"/>
                    <a:pt x="183" y="575"/>
                  </a:cubicBezTo>
                  <a:cubicBezTo>
                    <a:pt x="229" y="530"/>
                    <a:pt x="229" y="457"/>
                    <a:pt x="265" y="420"/>
                  </a:cubicBezTo>
                  <a:cubicBezTo>
                    <a:pt x="302" y="265"/>
                    <a:pt x="338" y="156"/>
                    <a:pt x="375" y="37"/>
                  </a:cubicBezTo>
                  <a:cubicBezTo>
                    <a:pt x="375" y="0"/>
                    <a:pt x="375" y="0"/>
                    <a:pt x="338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7" name="Google Shape;6387;p75"/>
            <p:cNvSpPr/>
            <p:nvPr/>
          </p:nvSpPr>
          <p:spPr>
            <a:xfrm flipH="1">
              <a:off x="8296100" y="3984036"/>
              <a:ext cx="10275" cy="19965"/>
            </a:xfrm>
            <a:custGeom>
              <a:avLst/>
              <a:gdLst/>
              <a:ahLst/>
              <a:cxnLst/>
              <a:rect l="l" t="t" r="r" b="b"/>
              <a:pathLst>
                <a:path w="193" h="375" extrusionOk="0">
                  <a:moveTo>
                    <a:pt x="156" y="1"/>
                  </a:moveTo>
                  <a:cubicBezTo>
                    <a:pt x="119" y="1"/>
                    <a:pt x="119" y="1"/>
                    <a:pt x="119" y="37"/>
                  </a:cubicBezTo>
                  <a:cubicBezTo>
                    <a:pt x="83" y="74"/>
                    <a:pt x="83" y="110"/>
                    <a:pt x="83" y="192"/>
                  </a:cubicBezTo>
                  <a:cubicBezTo>
                    <a:pt x="37" y="229"/>
                    <a:pt x="37" y="265"/>
                    <a:pt x="1" y="338"/>
                  </a:cubicBezTo>
                  <a:cubicBezTo>
                    <a:pt x="1" y="338"/>
                    <a:pt x="1" y="375"/>
                    <a:pt x="37" y="375"/>
                  </a:cubicBezTo>
                  <a:cubicBezTo>
                    <a:pt x="37" y="375"/>
                    <a:pt x="83" y="375"/>
                    <a:pt x="83" y="338"/>
                  </a:cubicBezTo>
                  <a:cubicBezTo>
                    <a:pt x="119" y="302"/>
                    <a:pt x="119" y="265"/>
                    <a:pt x="119" y="192"/>
                  </a:cubicBezTo>
                  <a:cubicBezTo>
                    <a:pt x="156" y="147"/>
                    <a:pt x="156" y="74"/>
                    <a:pt x="192" y="37"/>
                  </a:cubicBezTo>
                  <a:cubicBezTo>
                    <a:pt x="192" y="1"/>
                    <a:pt x="156" y="1"/>
                    <a:pt x="156" y="1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8" name="Google Shape;6388;p75"/>
            <p:cNvSpPr/>
            <p:nvPr/>
          </p:nvSpPr>
          <p:spPr>
            <a:xfrm flipH="1">
              <a:off x="8146493" y="3150117"/>
              <a:ext cx="70490" cy="95246"/>
            </a:xfrm>
            <a:custGeom>
              <a:avLst/>
              <a:gdLst/>
              <a:ahLst/>
              <a:cxnLst/>
              <a:rect l="l" t="t" r="r" b="b"/>
              <a:pathLst>
                <a:path w="1324" h="1789" extrusionOk="0">
                  <a:moveTo>
                    <a:pt x="1250" y="0"/>
                  </a:moveTo>
                  <a:lnTo>
                    <a:pt x="1250" y="37"/>
                  </a:lnTo>
                  <a:cubicBezTo>
                    <a:pt x="1095" y="265"/>
                    <a:pt x="986" y="493"/>
                    <a:pt x="831" y="721"/>
                  </a:cubicBezTo>
                  <a:cubicBezTo>
                    <a:pt x="721" y="913"/>
                    <a:pt x="602" y="1104"/>
                    <a:pt x="456" y="1259"/>
                  </a:cubicBezTo>
                  <a:cubicBezTo>
                    <a:pt x="338" y="1405"/>
                    <a:pt x="183" y="1560"/>
                    <a:pt x="37" y="1715"/>
                  </a:cubicBezTo>
                  <a:cubicBezTo>
                    <a:pt x="0" y="1752"/>
                    <a:pt x="0" y="1752"/>
                    <a:pt x="37" y="1788"/>
                  </a:cubicBezTo>
                  <a:lnTo>
                    <a:pt x="73" y="1788"/>
                  </a:lnTo>
                  <a:cubicBezTo>
                    <a:pt x="183" y="1633"/>
                    <a:pt x="301" y="1524"/>
                    <a:pt x="411" y="1405"/>
                  </a:cubicBezTo>
                  <a:cubicBezTo>
                    <a:pt x="529" y="1259"/>
                    <a:pt x="639" y="1104"/>
                    <a:pt x="758" y="986"/>
                  </a:cubicBezTo>
                  <a:cubicBezTo>
                    <a:pt x="949" y="684"/>
                    <a:pt x="1141" y="383"/>
                    <a:pt x="1287" y="73"/>
                  </a:cubicBezTo>
                  <a:cubicBezTo>
                    <a:pt x="1323" y="37"/>
                    <a:pt x="1287" y="37"/>
                    <a:pt x="1287" y="37"/>
                  </a:cubicBezTo>
                  <a:lnTo>
                    <a:pt x="1250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9" name="Google Shape;6389;p75"/>
            <p:cNvSpPr/>
            <p:nvPr/>
          </p:nvSpPr>
          <p:spPr>
            <a:xfrm flipH="1">
              <a:off x="8103795" y="3257451"/>
              <a:ext cx="113188" cy="119524"/>
            </a:xfrm>
            <a:custGeom>
              <a:avLst/>
              <a:gdLst/>
              <a:ahLst/>
              <a:cxnLst/>
              <a:rect l="l" t="t" r="r" b="b"/>
              <a:pathLst>
                <a:path w="2126" h="2245" extrusionOk="0">
                  <a:moveTo>
                    <a:pt x="2053" y="0"/>
                  </a:moveTo>
                  <a:cubicBezTo>
                    <a:pt x="2007" y="73"/>
                    <a:pt x="1934" y="192"/>
                    <a:pt x="1898" y="265"/>
                  </a:cubicBezTo>
                  <a:cubicBezTo>
                    <a:pt x="1706" y="493"/>
                    <a:pt x="1551" y="758"/>
                    <a:pt x="1323" y="986"/>
                  </a:cubicBezTo>
                  <a:cubicBezTo>
                    <a:pt x="1141" y="1250"/>
                    <a:pt x="913" y="1478"/>
                    <a:pt x="685" y="1670"/>
                  </a:cubicBezTo>
                  <a:cubicBezTo>
                    <a:pt x="456" y="1861"/>
                    <a:pt x="265" y="2017"/>
                    <a:pt x="37" y="2162"/>
                  </a:cubicBezTo>
                  <a:cubicBezTo>
                    <a:pt x="0" y="2208"/>
                    <a:pt x="0" y="2208"/>
                    <a:pt x="0" y="2245"/>
                  </a:cubicBezTo>
                  <a:lnTo>
                    <a:pt x="73" y="2245"/>
                  </a:lnTo>
                  <a:cubicBezTo>
                    <a:pt x="913" y="1670"/>
                    <a:pt x="1597" y="913"/>
                    <a:pt x="2126" y="37"/>
                  </a:cubicBezTo>
                  <a:cubicBezTo>
                    <a:pt x="2126" y="37"/>
                    <a:pt x="2126" y="0"/>
                    <a:pt x="2089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0" name="Google Shape;6390;p75"/>
            <p:cNvSpPr/>
            <p:nvPr/>
          </p:nvSpPr>
          <p:spPr>
            <a:xfrm flipH="1">
              <a:off x="8081434" y="3391034"/>
              <a:ext cx="129746" cy="135070"/>
            </a:xfrm>
            <a:custGeom>
              <a:avLst/>
              <a:gdLst/>
              <a:ahLst/>
              <a:cxnLst/>
              <a:rect l="l" t="t" r="r" b="b"/>
              <a:pathLst>
                <a:path w="2437" h="2537" extrusionOk="0">
                  <a:moveTo>
                    <a:pt x="2354" y="0"/>
                  </a:moveTo>
                  <a:cubicBezTo>
                    <a:pt x="2126" y="338"/>
                    <a:pt x="1862" y="684"/>
                    <a:pt x="1597" y="1022"/>
                  </a:cubicBezTo>
                  <a:cubicBezTo>
                    <a:pt x="1333" y="1332"/>
                    <a:pt x="1032" y="1633"/>
                    <a:pt x="722" y="1934"/>
                  </a:cubicBezTo>
                  <a:lnTo>
                    <a:pt x="722" y="1898"/>
                  </a:lnTo>
                  <a:cubicBezTo>
                    <a:pt x="493" y="2126"/>
                    <a:pt x="265" y="2281"/>
                    <a:pt x="37" y="2472"/>
                  </a:cubicBezTo>
                  <a:cubicBezTo>
                    <a:pt x="1" y="2472"/>
                    <a:pt x="1" y="2509"/>
                    <a:pt x="1" y="2509"/>
                  </a:cubicBezTo>
                  <a:cubicBezTo>
                    <a:pt x="19" y="2527"/>
                    <a:pt x="28" y="2536"/>
                    <a:pt x="37" y="2536"/>
                  </a:cubicBezTo>
                  <a:cubicBezTo>
                    <a:pt x="46" y="2536"/>
                    <a:pt x="56" y="2527"/>
                    <a:pt x="74" y="2509"/>
                  </a:cubicBezTo>
                  <a:cubicBezTo>
                    <a:pt x="302" y="2354"/>
                    <a:pt x="530" y="2208"/>
                    <a:pt x="758" y="2016"/>
                  </a:cubicBezTo>
                  <a:cubicBezTo>
                    <a:pt x="950" y="1825"/>
                    <a:pt x="1178" y="1633"/>
                    <a:pt x="1369" y="1405"/>
                  </a:cubicBezTo>
                  <a:cubicBezTo>
                    <a:pt x="1752" y="985"/>
                    <a:pt x="2090" y="529"/>
                    <a:pt x="2400" y="73"/>
                  </a:cubicBezTo>
                  <a:lnTo>
                    <a:pt x="2437" y="37"/>
                  </a:lnTo>
                  <a:lnTo>
                    <a:pt x="2400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1" name="Google Shape;6391;p75"/>
            <p:cNvSpPr/>
            <p:nvPr/>
          </p:nvSpPr>
          <p:spPr>
            <a:xfrm flipH="1">
              <a:off x="8107681" y="3581425"/>
              <a:ext cx="87473" cy="90881"/>
            </a:xfrm>
            <a:custGeom>
              <a:avLst/>
              <a:gdLst/>
              <a:ahLst/>
              <a:cxnLst/>
              <a:rect l="l" t="t" r="r" b="b"/>
              <a:pathLst>
                <a:path w="1643" h="1707" extrusionOk="0">
                  <a:moveTo>
                    <a:pt x="1561" y="0"/>
                  </a:moveTo>
                  <a:cubicBezTo>
                    <a:pt x="1369" y="265"/>
                    <a:pt x="1187" y="493"/>
                    <a:pt x="995" y="721"/>
                  </a:cubicBezTo>
                  <a:cubicBezTo>
                    <a:pt x="804" y="912"/>
                    <a:pt x="612" y="1141"/>
                    <a:pt x="384" y="1323"/>
                  </a:cubicBezTo>
                  <a:cubicBezTo>
                    <a:pt x="275" y="1442"/>
                    <a:pt x="156" y="1551"/>
                    <a:pt x="1" y="1633"/>
                  </a:cubicBezTo>
                  <a:lnTo>
                    <a:pt x="1" y="1670"/>
                  </a:lnTo>
                  <a:cubicBezTo>
                    <a:pt x="1" y="1706"/>
                    <a:pt x="46" y="1706"/>
                    <a:pt x="46" y="1706"/>
                  </a:cubicBezTo>
                  <a:cubicBezTo>
                    <a:pt x="192" y="1597"/>
                    <a:pt x="348" y="1478"/>
                    <a:pt x="457" y="1369"/>
                  </a:cubicBezTo>
                  <a:cubicBezTo>
                    <a:pt x="612" y="1214"/>
                    <a:pt x="767" y="1095"/>
                    <a:pt x="877" y="949"/>
                  </a:cubicBezTo>
                  <a:cubicBezTo>
                    <a:pt x="1141" y="684"/>
                    <a:pt x="1369" y="374"/>
                    <a:pt x="1597" y="73"/>
                  </a:cubicBezTo>
                  <a:cubicBezTo>
                    <a:pt x="1643" y="37"/>
                    <a:pt x="1643" y="37"/>
                    <a:pt x="1597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2" name="Google Shape;6392;p75"/>
            <p:cNvSpPr/>
            <p:nvPr/>
          </p:nvSpPr>
          <p:spPr>
            <a:xfrm flipH="1">
              <a:off x="8124185" y="3734867"/>
              <a:ext cx="52495" cy="56914"/>
            </a:xfrm>
            <a:custGeom>
              <a:avLst/>
              <a:gdLst/>
              <a:ahLst/>
              <a:cxnLst/>
              <a:rect l="l" t="t" r="r" b="b"/>
              <a:pathLst>
                <a:path w="986" h="1069" extrusionOk="0">
                  <a:moveTo>
                    <a:pt x="913" y="1"/>
                  </a:moveTo>
                  <a:cubicBezTo>
                    <a:pt x="794" y="156"/>
                    <a:pt x="685" y="311"/>
                    <a:pt x="566" y="457"/>
                  </a:cubicBezTo>
                  <a:cubicBezTo>
                    <a:pt x="457" y="576"/>
                    <a:pt x="338" y="722"/>
                    <a:pt x="229" y="840"/>
                  </a:cubicBezTo>
                  <a:cubicBezTo>
                    <a:pt x="156" y="877"/>
                    <a:pt x="74" y="950"/>
                    <a:pt x="1" y="995"/>
                  </a:cubicBezTo>
                  <a:lnTo>
                    <a:pt x="1" y="1032"/>
                  </a:lnTo>
                  <a:cubicBezTo>
                    <a:pt x="1" y="1068"/>
                    <a:pt x="37" y="1068"/>
                    <a:pt x="37" y="1068"/>
                  </a:cubicBezTo>
                  <a:cubicBezTo>
                    <a:pt x="156" y="995"/>
                    <a:pt x="229" y="913"/>
                    <a:pt x="302" y="840"/>
                  </a:cubicBezTo>
                  <a:lnTo>
                    <a:pt x="530" y="612"/>
                  </a:lnTo>
                  <a:cubicBezTo>
                    <a:pt x="685" y="421"/>
                    <a:pt x="840" y="229"/>
                    <a:pt x="949" y="37"/>
                  </a:cubicBezTo>
                  <a:lnTo>
                    <a:pt x="986" y="37"/>
                  </a:lnTo>
                  <a:lnTo>
                    <a:pt x="949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3" name="Google Shape;6393;p75"/>
            <p:cNvSpPr/>
            <p:nvPr/>
          </p:nvSpPr>
          <p:spPr>
            <a:xfrm flipH="1">
              <a:off x="8134353" y="3842254"/>
              <a:ext cx="21935" cy="28217"/>
            </a:xfrm>
            <a:custGeom>
              <a:avLst/>
              <a:gdLst/>
              <a:ahLst/>
              <a:cxnLst/>
              <a:rect l="l" t="t" r="r" b="b"/>
              <a:pathLst>
                <a:path w="412" h="530" extrusionOk="0">
                  <a:moveTo>
                    <a:pt x="338" y="0"/>
                  </a:moveTo>
                  <a:cubicBezTo>
                    <a:pt x="338" y="37"/>
                    <a:pt x="302" y="73"/>
                    <a:pt x="265" y="119"/>
                  </a:cubicBezTo>
                  <a:lnTo>
                    <a:pt x="302" y="119"/>
                  </a:lnTo>
                  <a:cubicBezTo>
                    <a:pt x="183" y="228"/>
                    <a:pt x="110" y="383"/>
                    <a:pt x="1" y="493"/>
                  </a:cubicBezTo>
                  <a:lnTo>
                    <a:pt x="1" y="529"/>
                  </a:lnTo>
                  <a:lnTo>
                    <a:pt x="37" y="529"/>
                  </a:lnTo>
                  <a:lnTo>
                    <a:pt x="265" y="301"/>
                  </a:lnTo>
                  <a:cubicBezTo>
                    <a:pt x="302" y="228"/>
                    <a:pt x="375" y="119"/>
                    <a:pt x="411" y="37"/>
                  </a:cubicBezTo>
                  <a:cubicBezTo>
                    <a:pt x="411" y="37"/>
                    <a:pt x="411" y="0"/>
                    <a:pt x="375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4" name="Google Shape;6394;p75"/>
            <p:cNvSpPr/>
            <p:nvPr/>
          </p:nvSpPr>
          <p:spPr>
            <a:xfrm flipH="1">
              <a:off x="8129987" y="3904866"/>
              <a:ext cx="16558" cy="22414"/>
            </a:xfrm>
            <a:custGeom>
              <a:avLst/>
              <a:gdLst/>
              <a:ahLst/>
              <a:cxnLst/>
              <a:rect l="l" t="t" r="r" b="b"/>
              <a:pathLst>
                <a:path w="311" h="421" extrusionOk="0">
                  <a:moveTo>
                    <a:pt x="274" y="1"/>
                  </a:moveTo>
                  <a:lnTo>
                    <a:pt x="228" y="37"/>
                  </a:lnTo>
                  <a:cubicBezTo>
                    <a:pt x="228" y="83"/>
                    <a:pt x="192" y="119"/>
                    <a:pt x="155" y="156"/>
                  </a:cubicBezTo>
                  <a:cubicBezTo>
                    <a:pt x="119" y="229"/>
                    <a:pt x="82" y="311"/>
                    <a:pt x="0" y="384"/>
                  </a:cubicBezTo>
                  <a:lnTo>
                    <a:pt x="0" y="421"/>
                  </a:lnTo>
                  <a:lnTo>
                    <a:pt x="82" y="421"/>
                  </a:lnTo>
                  <a:cubicBezTo>
                    <a:pt x="119" y="348"/>
                    <a:pt x="155" y="311"/>
                    <a:pt x="192" y="265"/>
                  </a:cubicBezTo>
                  <a:cubicBezTo>
                    <a:pt x="228" y="192"/>
                    <a:pt x="274" y="119"/>
                    <a:pt x="310" y="83"/>
                  </a:cubicBezTo>
                  <a:lnTo>
                    <a:pt x="310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5" name="Google Shape;6395;p75"/>
            <p:cNvSpPr/>
            <p:nvPr/>
          </p:nvSpPr>
          <p:spPr>
            <a:xfrm flipH="1">
              <a:off x="7759908" y="3283699"/>
              <a:ext cx="42273" cy="95246"/>
            </a:xfrm>
            <a:custGeom>
              <a:avLst/>
              <a:gdLst/>
              <a:ahLst/>
              <a:cxnLst/>
              <a:rect l="l" t="t" r="r" b="b"/>
              <a:pathLst>
                <a:path w="794" h="1789" extrusionOk="0">
                  <a:moveTo>
                    <a:pt x="0" y="0"/>
                  </a:moveTo>
                  <a:lnTo>
                    <a:pt x="0" y="37"/>
                  </a:lnTo>
                  <a:cubicBezTo>
                    <a:pt x="0" y="119"/>
                    <a:pt x="0" y="192"/>
                    <a:pt x="37" y="265"/>
                  </a:cubicBezTo>
                  <a:cubicBezTo>
                    <a:pt x="37" y="347"/>
                    <a:pt x="73" y="420"/>
                    <a:pt x="73" y="493"/>
                  </a:cubicBezTo>
                  <a:cubicBezTo>
                    <a:pt x="146" y="648"/>
                    <a:pt x="192" y="757"/>
                    <a:pt x="265" y="912"/>
                  </a:cubicBezTo>
                  <a:cubicBezTo>
                    <a:pt x="374" y="1213"/>
                    <a:pt x="566" y="1487"/>
                    <a:pt x="721" y="1752"/>
                  </a:cubicBezTo>
                  <a:lnTo>
                    <a:pt x="757" y="1788"/>
                  </a:lnTo>
                  <a:lnTo>
                    <a:pt x="794" y="1788"/>
                  </a:lnTo>
                  <a:lnTo>
                    <a:pt x="794" y="1715"/>
                  </a:lnTo>
                  <a:cubicBezTo>
                    <a:pt x="684" y="1560"/>
                    <a:pt x="566" y="1368"/>
                    <a:pt x="456" y="1177"/>
                  </a:cubicBezTo>
                  <a:cubicBezTo>
                    <a:pt x="374" y="985"/>
                    <a:pt x="265" y="803"/>
                    <a:pt x="192" y="575"/>
                  </a:cubicBezTo>
                  <a:lnTo>
                    <a:pt x="192" y="611"/>
                  </a:lnTo>
                  <a:cubicBezTo>
                    <a:pt x="192" y="493"/>
                    <a:pt x="146" y="420"/>
                    <a:pt x="110" y="347"/>
                  </a:cubicBezTo>
                  <a:cubicBezTo>
                    <a:pt x="110" y="228"/>
                    <a:pt x="73" y="119"/>
                    <a:pt x="73" y="37"/>
                  </a:cubicBezTo>
                  <a:cubicBezTo>
                    <a:pt x="73" y="0"/>
                    <a:pt x="37" y="0"/>
                    <a:pt x="37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6" name="Google Shape;6396;p75"/>
            <p:cNvSpPr/>
            <p:nvPr/>
          </p:nvSpPr>
          <p:spPr>
            <a:xfrm flipH="1">
              <a:off x="7786103" y="3382781"/>
              <a:ext cx="64687" cy="113082"/>
            </a:xfrm>
            <a:custGeom>
              <a:avLst/>
              <a:gdLst/>
              <a:ahLst/>
              <a:cxnLst/>
              <a:rect l="l" t="t" r="r" b="b"/>
              <a:pathLst>
                <a:path w="1215" h="2124" extrusionOk="0">
                  <a:moveTo>
                    <a:pt x="37" y="0"/>
                  </a:moveTo>
                  <a:cubicBezTo>
                    <a:pt x="37" y="0"/>
                    <a:pt x="1" y="0"/>
                    <a:pt x="37" y="37"/>
                  </a:cubicBezTo>
                  <a:cubicBezTo>
                    <a:pt x="110" y="420"/>
                    <a:pt x="265" y="766"/>
                    <a:pt x="457" y="1104"/>
                  </a:cubicBezTo>
                  <a:cubicBezTo>
                    <a:pt x="530" y="1295"/>
                    <a:pt x="649" y="1451"/>
                    <a:pt x="758" y="1633"/>
                  </a:cubicBezTo>
                  <a:cubicBezTo>
                    <a:pt x="877" y="1788"/>
                    <a:pt x="1023" y="1943"/>
                    <a:pt x="1141" y="2089"/>
                  </a:cubicBezTo>
                  <a:cubicBezTo>
                    <a:pt x="1159" y="2112"/>
                    <a:pt x="1169" y="2123"/>
                    <a:pt x="1178" y="2123"/>
                  </a:cubicBezTo>
                  <a:cubicBezTo>
                    <a:pt x="1187" y="2123"/>
                    <a:pt x="1196" y="2112"/>
                    <a:pt x="1214" y="2089"/>
                  </a:cubicBezTo>
                  <a:lnTo>
                    <a:pt x="1214" y="2053"/>
                  </a:lnTo>
                  <a:cubicBezTo>
                    <a:pt x="1059" y="1907"/>
                    <a:pt x="913" y="1715"/>
                    <a:pt x="795" y="1524"/>
                  </a:cubicBezTo>
                  <a:lnTo>
                    <a:pt x="795" y="1560"/>
                  </a:lnTo>
                  <a:cubicBezTo>
                    <a:pt x="530" y="1177"/>
                    <a:pt x="338" y="766"/>
                    <a:pt x="192" y="347"/>
                  </a:cubicBezTo>
                  <a:cubicBezTo>
                    <a:pt x="147" y="228"/>
                    <a:pt x="110" y="119"/>
                    <a:pt x="74" y="37"/>
                  </a:cubicBezTo>
                  <a:cubicBezTo>
                    <a:pt x="74" y="0"/>
                    <a:pt x="74" y="0"/>
                    <a:pt x="37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7" name="Google Shape;6397;p75"/>
            <p:cNvSpPr/>
            <p:nvPr/>
          </p:nvSpPr>
          <p:spPr>
            <a:xfrm flipH="1">
              <a:off x="7822573" y="3512424"/>
              <a:ext cx="68999" cy="105468"/>
            </a:xfrm>
            <a:custGeom>
              <a:avLst/>
              <a:gdLst/>
              <a:ahLst/>
              <a:cxnLst/>
              <a:rect l="l" t="t" r="r" b="b"/>
              <a:pathLst>
                <a:path w="1296" h="1981" extrusionOk="0">
                  <a:moveTo>
                    <a:pt x="46" y="1"/>
                  </a:moveTo>
                  <a:lnTo>
                    <a:pt x="46" y="37"/>
                  </a:lnTo>
                  <a:lnTo>
                    <a:pt x="1" y="37"/>
                  </a:lnTo>
                  <a:lnTo>
                    <a:pt x="1" y="74"/>
                  </a:lnTo>
                  <a:cubicBezTo>
                    <a:pt x="156" y="420"/>
                    <a:pt x="347" y="758"/>
                    <a:pt x="539" y="1105"/>
                  </a:cubicBezTo>
                  <a:cubicBezTo>
                    <a:pt x="648" y="1251"/>
                    <a:pt x="767" y="1406"/>
                    <a:pt x="876" y="1561"/>
                  </a:cubicBezTo>
                  <a:cubicBezTo>
                    <a:pt x="995" y="1707"/>
                    <a:pt x="1104" y="1825"/>
                    <a:pt x="1259" y="1980"/>
                  </a:cubicBezTo>
                  <a:lnTo>
                    <a:pt x="1296" y="1980"/>
                  </a:lnTo>
                  <a:lnTo>
                    <a:pt x="1296" y="1935"/>
                  </a:lnTo>
                  <a:lnTo>
                    <a:pt x="1296" y="1898"/>
                  </a:lnTo>
                  <a:lnTo>
                    <a:pt x="1259" y="1862"/>
                  </a:lnTo>
                  <a:cubicBezTo>
                    <a:pt x="1031" y="1670"/>
                    <a:pt x="840" y="1442"/>
                    <a:pt x="685" y="1214"/>
                  </a:cubicBezTo>
                  <a:cubicBezTo>
                    <a:pt x="457" y="840"/>
                    <a:pt x="229" y="457"/>
                    <a:pt x="83" y="37"/>
                  </a:cubicBezTo>
                  <a:lnTo>
                    <a:pt x="83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8" name="Google Shape;6398;p75"/>
            <p:cNvSpPr/>
            <p:nvPr/>
          </p:nvSpPr>
          <p:spPr>
            <a:xfrm flipH="1">
              <a:off x="7862877" y="3647977"/>
              <a:ext cx="79221" cy="105415"/>
            </a:xfrm>
            <a:custGeom>
              <a:avLst/>
              <a:gdLst/>
              <a:ahLst/>
              <a:cxnLst/>
              <a:rect l="l" t="t" r="r" b="b"/>
              <a:pathLst>
                <a:path w="1488" h="1980" extrusionOk="0">
                  <a:moveTo>
                    <a:pt x="37" y="0"/>
                  </a:moveTo>
                  <a:lnTo>
                    <a:pt x="1" y="36"/>
                  </a:lnTo>
                  <a:lnTo>
                    <a:pt x="1" y="73"/>
                  </a:lnTo>
                  <a:cubicBezTo>
                    <a:pt x="37" y="155"/>
                    <a:pt x="83" y="228"/>
                    <a:pt x="119" y="347"/>
                  </a:cubicBezTo>
                  <a:cubicBezTo>
                    <a:pt x="156" y="420"/>
                    <a:pt x="229" y="493"/>
                    <a:pt x="265" y="611"/>
                  </a:cubicBezTo>
                  <a:cubicBezTo>
                    <a:pt x="384" y="757"/>
                    <a:pt x="493" y="949"/>
                    <a:pt x="612" y="1104"/>
                  </a:cubicBezTo>
                  <a:cubicBezTo>
                    <a:pt x="840" y="1405"/>
                    <a:pt x="1141" y="1715"/>
                    <a:pt x="1451" y="1980"/>
                  </a:cubicBezTo>
                  <a:lnTo>
                    <a:pt x="1488" y="1980"/>
                  </a:lnTo>
                  <a:lnTo>
                    <a:pt x="1488" y="1943"/>
                  </a:lnTo>
                  <a:lnTo>
                    <a:pt x="1488" y="1898"/>
                  </a:lnTo>
                  <a:cubicBezTo>
                    <a:pt x="1296" y="1752"/>
                    <a:pt x="1141" y="1596"/>
                    <a:pt x="950" y="1405"/>
                  </a:cubicBezTo>
                  <a:cubicBezTo>
                    <a:pt x="804" y="1213"/>
                    <a:pt x="648" y="1031"/>
                    <a:pt x="493" y="803"/>
                  </a:cubicBezTo>
                  <a:lnTo>
                    <a:pt x="493" y="839"/>
                  </a:lnTo>
                  <a:cubicBezTo>
                    <a:pt x="420" y="684"/>
                    <a:pt x="347" y="575"/>
                    <a:pt x="265" y="456"/>
                  </a:cubicBezTo>
                  <a:cubicBezTo>
                    <a:pt x="192" y="301"/>
                    <a:pt x="156" y="155"/>
                    <a:pt x="83" y="36"/>
                  </a:cubicBezTo>
                  <a:lnTo>
                    <a:pt x="83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9" name="Google Shape;6399;p75"/>
            <p:cNvSpPr/>
            <p:nvPr/>
          </p:nvSpPr>
          <p:spPr>
            <a:xfrm flipH="1">
              <a:off x="7897324" y="3789758"/>
              <a:ext cx="52548" cy="58830"/>
            </a:xfrm>
            <a:custGeom>
              <a:avLst/>
              <a:gdLst/>
              <a:ahLst/>
              <a:cxnLst/>
              <a:rect l="l" t="t" r="r" b="b"/>
              <a:pathLst>
                <a:path w="987" h="1105" extrusionOk="0">
                  <a:moveTo>
                    <a:pt x="1" y="1"/>
                  </a:moveTo>
                  <a:lnTo>
                    <a:pt x="1" y="37"/>
                  </a:lnTo>
                  <a:cubicBezTo>
                    <a:pt x="265" y="420"/>
                    <a:pt x="530" y="831"/>
                    <a:pt x="913" y="1105"/>
                  </a:cubicBezTo>
                  <a:lnTo>
                    <a:pt x="986" y="1105"/>
                  </a:lnTo>
                  <a:cubicBezTo>
                    <a:pt x="986" y="1059"/>
                    <a:pt x="986" y="1059"/>
                    <a:pt x="950" y="1023"/>
                  </a:cubicBezTo>
                  <a:cubicBezTo>
                    <a:pt x="913" y="986"/>
                    <a:pt x="831" y="950"/>
                    <a:pt x="794" y="913"/>
                  </a:cubicBezTo>
                  <a:cubicBezTo>
                    <a:pt x="493" y="649"/>
                    <a:pt x="265" y="302"/>
                    <a:pt x="37" y="1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0" name="Google Shape;6400;p75"/>
            <p:cNvSpPr/>
            <p:nvPr/>
          </p:nvSpPr>
          <p:spPr>
            <a:xfrm flipH="1">
              <a:off x="7927937" y="3906836"/>
              <a:ext cx="30187" cy="36469"/>
            </a:xfrm>
            <a:custGeom>
              <a:avLst/>
              <a:gdLst/>
              <a:ahLst/>
              <a:cxnLst/>
              <a:rect l="l" t="t" r="r" b="b"/>
              <a:pathLst>
                <a:path w="567" h="685" extrusionOk="0">
                  <a:moveTo>
                    <a:pt x="37" y="0"/>
                  </a:moveTo>
                  <a:lnTo>
                    <a:pt x="1" y="46"/>
                  </a:lnTo>
                  <a:lnTo>
                    <a:pt x="1" y="82"/>
                  </a:lnTo>
                  <a:cubicBezTo>
                    <a:pt x="74" y="192"/>
                    <a:pt x="156" y="274"/>
                    <a:pt x="229" y="384"/>
                  </a:cubicBezTo>
                  <a:cubicBezTo>
                    <a:pt x="302" y="502"/>
                    <a:pt x="420" y="575"/>
                    <a:pt x="493" y="685"/>
                  </a:cubicBezTo>
                  <a:cubicBezTo>
                    <a:pt x="530" y="685"/>
                    <a:pt x="566" y="685"/>
                    <a:pt x="566" y="648"/>
                  </a:cubicBezTo>
                  <a:lnTo>
                    <a:pt x="566" y="612"/>
                  </a:lnTo>
                  <a:cubicBezTo>
                    <a:pt x="530" y="575"/>
                    <a:pt x="493" y="575"/>
                    <a:pt x="493" y="539"/>
                  </a:cubicBezTo>
                  <a:cubicBezTo>
                    <a:pt x="420" y="502"/>
                    <a:pt x="338" y="420"/>
                    <a:pt x="302" y="347"/>
                  </a:cubicBezTo>
                  <a:cubicBezTo>
                    <a:pt x="229" y="274"/>
                    <a:pt x="192" y="192"/>
                    <a:pt x="110" y="119"/>
                  </a:cubicBezTo>
                  <a:lnTo>
                    <a:pt x="110" y="155"/>
                  </a:lnTo>
                  <a:cubicBezTo>
                    <a:pt x="110" y="119"/>
                    <a:pt x="74" y="82"/>
                    <a:pt x="74" y="46"/>
                  </a:cubicBezTo>
                  <a:lnTo>
                    <a:pt x="37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1" name="Google Shape;6401;p75"/>
            <p:cNvSpPr/>
            <p:nvPr/>
          </p:nvSpPr>
          <p:spPr>
            <a:xfrm flipH="1">
              <a:off x="7942045" y="3977754"/>
              <a:ext cx="14109" cy="11713"/>
            </a:xfrm>
            <a:custGeom>
              <a:avLst/>
              <a:gdLst/>
              <a:ahLst/>
              <a:cxnLst/>
              <a:rect l="l" t="t" r="r" b="b"/>
              <a:pathLst>
                <a:path w="265" h="220" extrusionOk="0">
                  <a:moveTo>
                    <a:pt x="37" y="0"/>
                  </a:moveTo>
                  <a:lnTo>
                    <a:pt x="0" y="37"/>
                  </a:lnTo>
                  <a:lnTo>
                    <a:pt x="37" y="82"/>
                  </a:lnTo>
                  <a:cubicBezTo>
                    <a:pt x="73" y="119"/>
                    <a:pt x="155" y="155"/>
                    <a:pt x="192" y="192"/>
                  </a:cubicBezTo>
                  <a:cubicBezTo>
                    <a:pt x="210" y="210"/>
                    <a:pt x="219" y="219"/>
                    <a:pt x="228" y="219"/>
                  </a:cubicBezTo>
                  <a:cubicBezTo>
                    <a:pt x="237" y="219"/>
                    <a:pt x="247" y="210"/>
                    <a:pt x="265" y="192"/>
                  </a:cubicBezTo>
                  <a:cubicBezTo>
                    <a:pt x="265" y="192"/>
                    <a:pt x="265" y="155"/>
                    <a:pt x="228" y="155"/>
                  </a:cubicBezTo>
                  <a:cubicBezTo>
                    <a:pt x="192" y="119"/>
                    <a:pt x="119" y="82"/>
                    <a:pt x="73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2" name="Google Shape;6402;p75"/>
            <p:cNvSpPr/>
            <p:nvPr/>
          </p:nvSpPr>
          <p:spPr>
            <a:xfrm flipH="1">
              <a:off x="7690908" y="3289982"/>
              <a:ext cx="64687" cy="62717"/>
            </a:xfrm>
            <a:custGeom>
              <a:avLst/>
              <a:gdLst/>
              <a:ahLst/>
              <a:cxnLst/>
              <a:rect l="l" t="t" r="r" b="b"/>
              <a:pathLst>
                <a:path w="1215" h="1178" extrusionOk="0">
                  <a:moveTo>
                    <a:pt x="1141" y="1"/>
                  </a:moveTo>
                  <a:cubicBezTo>
                    <a:pt x="1096" y="74"/>
                    <a:pt x="1023" y="147"/>
                    <a:pt x="986" y="229"/>
                  </a:cubicBezTo>
                  <a:cubicBezTo>
                    <a:pt x="950" y="265"/>
                    <a:pt x="868" y="338"/>
                    <a:pt x="831" y="411"/>
                  </a:cubicBezTo>
                  <a:cubicBezTo>
                    <a:pt x="603" y="685"/>
                    <a:pt x="302" y="913"/>
                    <a:pt x="1" y="1095"/>
                  </a:cubicBezTo>
                  <a:lnTo>
                    <a:pt x="1" y="1141"/>
                  </a:lnTo>
                  <a:lnTo>
                    <a:pt x="1" y="1177"/>
                  </a:lnTo>
                  <a:lnTo>
                    <a:pt x="37" y="1177"/>
                  </a:lnTo>
                  <a:cubicBezTo>
                    <a:pt x="265" y="1022"/>
                    <a:pt x="494" y="831"/>
                    <a:pt x="685" y="639"/>
                  </a:cubicBezTo>
                  <a:cubicBezTo>
                    <a:pt x="868" y="493"/>
                    <a:pt x="1059" y="265"/>
                    <a:pt x="1178" y="37"/>
                  </a:cubicBezTo>
                  <a:cubicBezTo>
                    <a:pt x="1214" y="37"/>
                    <a:pt x="1178" y="1"/>
                    <a:pt x="1178" y="1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3" name="Google Shape;6403;p75"/>
            <p:cNvSpPr/>
            <p:nvPr/>
          </p:nvSpPr>
          <p:spPr>
            <a:xfrm flipH="1">
              <a:off x="7682656" y="3396837"/>
              <a:ext cx="97216" cy="69904"/>
            </a:xfrm>
            <a:custGeom>
              <a:avLst/>
              <a:gdLst/>
              <a:ahLst/>
              <a:cxnLst/>
              <a:rect l="l" t="t" r="r" b="b"/>
              <a:pathLst>
                <a:path w="1826" h="1313" extrusionOk="0">
                  <a:moveTo>
                    <a:pt x="1780" y="1"/>
                  </a:moveTo>
                  <a:lnTo>
                    <a:pt x="1743" y="46"/>
                  </a:lnTo>
                  <a:cubicBezTo>
                    <a:pt x="1479" y="311"/>
                    <a:pt x="1178" y="575"/>
                    <a:pt x="831" y="803"/>
                  </a:cubicBezTo>
                  <a:cubicBezTo>
                    <a:pt x="566" y="958"/>
                    <a:pt x="302" y="1104"/>
                    <a:pt x="1" y="1260"/>
                  </a:cubicBezTo>
                  <a:lnTo>
                    <a:pt x="1" y="1296"/>
                  </a:lnTo>
                  <a:cubicBezTo>
                    <a:pt x="1" y="1296"/>
                    <a:pt x="17" y="1312"/>
                    <a:pt x="28" y="1312"/>
                  </a:cubicBezTo>
                  <a:cubicBezTo>
                    <a:pt x="33" y="1312"/>
                    <a:pt x="37" y="1308"/>
                    <a:pt x="37" y="1296"/>
                  </a:cubicBezTo>
                  <a:cubicBezTo>
                    <a:pt x="183" y="1260"/>
                    <a:pt x="375" y="1187"/>
                    <a:pt x="530" y="1068"/>
                  </a:cubicBezTo>
                  <a:cubicBezTo>
                    <a:pt x="685" y="995"/>
                    <a:pt x="831" y="913"/>
                    <a:pt x="986" y="803"/>
                  </a:cubicBezTo>
                  <a:cubicBezTo>
                    <a:pt x="1287" y="575"/>
                    <a:pt x="1552" y="347"/>
                    <a:pt x="1825" y="83"/>
                  </a:cubicBezTo>
                  <a:lnTo>
                    <a:pt x="1825" y="46"/>
                  </a:lnTo>
                  <a:lnTo>
                    <a:pt x="1780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4" name="Google Shape;6404;p75"/>
            <p:cNvSpPr/>
            <p:nvPr/>
          </p:nvSpPr>
          <p:spPr>
            <a:xfrm flipH="1">
              <a:off x="7697244" y="3514394"/>
              <a:ext cx="111272" cy="64633"/>
            </a:xfrm>
            <a:custGeom>
              <a:avLst/>
              <a:gdLst/>
              <a:ahLst/>
              <a:cxnLst/>
              <a:rect l="l" t="t" r="r" b="b"/>
              <a:pathLst>
                <a:path w="2090" h="1214" extrusionOk="0">
                  <a:moveTo>
                    <a:pt x="2017" y="0"/>
                  </a:moveTo>
                  <a:cubicBezTo>
                    <a:pt x="1825" y="192"/>
                    <a:pt x="1597" y="347"/>
                    <a:pt x="1369" y="493"/>
                  </a:cubicBezTo>
                  <a:cubicBezTo>
                    <a:pt x="995" y="757"/>
                    <a:pt x="539" y="949"/>
                    <a:pt x="83" y="1104"/>
                  </a:cubicBezTo>
                  <a:cubicBezTo>
                    <a:pt x="83" y="1104"/>
                    <a:pt x="37" y="1141"/>
                    <a:pt x="1" y="1141"/>
                  </a:cubicBezTo>
                  <a:lnTo>
                    <a:pt x="1" y="1177"/>
                  </a:lnTo>
                  <a:lnTo>
                    <a:pt x="1" y="1214"/>
                  </a:lnTo>
                  <a:lnTo>
                    <a:pt x="37" y="1214"/>
                  </a:lnTo>
                  <a:cubicBezTo>
                    <a:pt x="229" y="1141"/>
                    <a:pt x="384" y="1104"/>
                    <a:pt x="575" y="1031"/>
                  </a:cubicBezTo>
                  <a:cubicBezTo>
                    <a:pt x="767" y="913"/>
                    <a:pt x="913" y="840"/>
                    <a:pt x="1104" y="721"/>
                  </a:cubicBezTo>
                  <a:cubicBezTo>
                    <a:pt x="1296" y="648"/>
                    <a:pt x="1451" y="529"/>
                    <a:pt x="1597" y="420"/>
                  </a:cubicBezTo>
                  <a:cubicBezTo>
                    <a:pt x="1752" y="301"/>
                    <a:pt x="1907" y="192"/>
                    <a:pt x="2053" y="37"/>
                  </a:cubicBezTo>
                  <a:cubicBezTo>
                    <a:pt x="2090" y="37"/>
                    <a:pt x="2090" y="0"/>
                    <a:pt x="2053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5" name="Google Shape;6405;p75"/>
            <p:cNvSpPr/>
            <p:nvPr/>
          </p:nvSpPr>
          <p:spPr>
            <a:xfrm flipH="1">
              <a:off x="7739518" y="3642120"/>
              <a:ext cx="109302" cy="66603"/>
            </a:xfrm>
            <a:custGeom>
              <a:avLst/>
              <a:gdLst/>
              <a:ahLst/>
              <a:cxnLst/>
              <a:rect l="l" t="t" r="r" b="b"/>
              <a:pathLst>
                <a:path w="2053" h="1251" extrusionOk="0">
                  <a:moveTo>
                    <a:pt x="2016" y="1"/>
                  </a:moveTo>
                  <a:lnTo>
                    <a:pt x="2016" y="37"/>
                  </a:lnTo>
                  <a:cubicBezTo>
                    <a:pt x="1861" y="146"/>
                    <a:pt x="1670" y="302"/>
                    <a:pt x="1478" y="411"/>
                  </a:cubicBezTo>
                  <a:cubicBezTo>
                    <a:pt x="1022" y="721"/>
                    <a:pt x="529" y="949"/>
                    <a:pt x="0" y="1177"/>
                  </a:cubicBezTo>
                  <a:lnTo>
                    <a:pt x="0" y="1214"/>
                  </a:lnTo>
                  <a:cubicBezTo>
                    <a:pt x="0" y="1250"/>
                    <a:pt x="37" y="1250"/>
                    <a:pt x="37" y="1250"/>
                  </a:cubicBezTo>
                  <a:cubicBezTo>
                    <a:pt x="383" y="1059"/>
                    <a:pt x="758" y="913"/>
                    <a:pt x="1104" y="721"/>
                  </a:cubicBezTo>
                  <a:cubicBezTo>
                    <a:pt x="1442" y="566"/>
                    <a:pt x="1752" y="338"/>
                    <a:pt x="2053" y="74"/>
                  </a:cubicBezTo>
                  <a:lnTo>
                    <a:pt x="2053" y="37"/>
                  </a:lnTo>
                  <a:lnTo>
                    <a:pt x="2016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6" name="Google Shape;6406;p75"/>
            <p:cNvSpPr/>
            <p:nvPr/>
          </p:nvSpPr>
          <p:spPr>
            <a:xfrm flipH="1">
              <a:off x="7773965" y="3757228"/>
              <a:ext cx="109355" cy="56860"/>
            </a:xfrm>
            <a:custGeom>
              <a:avLst/>
              <a:gdLst/>
              <a:ahLst/>
              <a:cxnLst/>
              <a:rect l="l" t="t" r="r" b="b"/>
              <a:pathLst>
                <a:path w="2054" h="1068" extrusionOk="0">
                  <a:moveTo>
                    <a:pt x="1980" y="1"/>
                  </a:moveTo>
                  <a:cubicBezTo>
                    <a:pt x="1898" y="74"/>
                    <a:pt x="1825" y="119"/>
                    <a:pt x="1716" y="192"/>
                  </a:cubicBezTo>
                  <a:cubicBezTo>
                    <a:pt x="1296" y="493"/>
                    <a:pt x="803" y="721"/>
                    <a:pt x="302" y="913"/>
                  </a:cubicBezTo>
                  <a:cubicBezTo>
                    <a:pt x="229" y="913"/>
                    <a:pt x="119" y="949"/>
                    <a:pt x="1" y="986"/>
                  </a:cubicBezTo>
                  <a:lnTo>
                    <a:pt x="1" y="1031"/>
                  </a:lnTo>
                  <a:cubicBezTo>
                    <a:pt x="1" y="1031"/>
                    <a:pt x="1" y="1068"/>
                    <a:pt x="37" y="1068"/>
                  </a:cubicBezTo>
                  <a:cubicBezTo>
                    <a:pt x="384" y="949"/>
                    <a:pt x="758" y="840"/>
                    <a:pt x="1068" y="648"/>
                  </a:cubicBezTo>
                  <a:cubicBezTo>
                    <a:pt x="1406" y="493"/>
                    <a:pt x="1716" y="265"/>
                    <a:pt x="2017" y="74"/>
                  </a:cubicBezTo>
                  <a:lnTo>
                    <a:pt x="2053" y="37"/>
                  </a:lnTo>
                  <a:lnTo>
                    <a:pt x="2017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7" name="Google Shape;6407;p75"/>
            <p:cNvSpPr/>
            <p:nvPr/>
          </p:nvSpPr>
          <p:spPr>
            <a:xfrm flipH="1">
              <a:off x="7840516" y="3860676"/>
              <a:ext cx="70969" cy="34074"/>
            </a:xfrm>
            <a:custGeom>
              <a:avLst/>
              <a:gdLst/>
              <a:ahLst/>
              <a:cxnLst/>
              <a:rect l="l" t="t" r="r" b="b"/>
              <a:pathLst>
                <a:path w="1333" h="640" extrusionOk="0">
                  <a:moveTo>
                    <a:pt x="1287" y="1"/>
                  </a:moveTo>
                  <a:cubicBezTo>
                    <a:pt x="949" y="183"/>
                    <a:pt x="603" y="375"/>
                    <a:pt x="265" y="493"/>
                  </a:cubicBezTo>
                  <a:cubicBezTo>
                    <a:pt x="192" y="530"/>
                    <a:pt x="110" y="530"/>
                    <a:pt x="37" y="566"/>
                  </a:cubicBezTo>
                  <a:cubicBezTo>
                    <a:pt x="1" y="566"/>
                    <a:pt x="1" y="566"/>
                    <a:pt x="1" y="603"/>
                  </a:cubicBezTo>
                  <a:cubicBezTo>
                    <a:pt x="1" y="603"/>
                    <a:pt x="1" y="639"/>
                    <a:pt x="37" y="639"/>
                  </a:cubicBezTo>
                  <a:cubicBezTo>
                    <a:pt x="493" y="530"/>
                    <a:pt x="913" y="265"/>
                    <a:pt x="1332" y="37"/>
                  </a:cubicBezTo>
                  <a:lnTo>
                    <a:pt x="1332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8" name="Google Shape;6408;p75"/>
            <p:cNvSpPr/>
            <p:nvPr/>
          </p:nvSpPr>
          <p:spPr>
            <a:xfrm flipH="1">
              <a:off x="7893437" y="3941337"/>
              <a:ext cx="40409" cy="22361"/>
            </a:xfrm>
            <a:custGeom>
              <a:avLst/>
              <a:gdLst/>
              <a:ahLst/>
              <a:cxnLst/>
              <a:rect l="l" t="t" r="r" b="b"/>
              <a:pathLst>
                <a:path w="759" h="420" extrusionOk="0">
                  <a:moveTo>
                    <a:pt x="685" y="0"/>
                  </a:moveTo>
                  <a:cubicBezTo>
                    <a:pt x="612" y="82"/>
                    <a:pt x="493" y="119"/>
                    <a:pt x="384" y="192"/>
                  </a:cubicBezTo>
                  <a:cubicBezTo>
                    <a:pt x="265" y="265"/>
                    <a:pt x="156" y="310"/>
                    <a:pt x="37" y="347"/>
                  </a:cubicBezTo>
                  <a:cubicBezTo>
                    <a:pt x="1" y="347"/>
                    <a:pt x="1" y="383"/>
                    <a:pt x="1" y="420"/>
                  </a:cubicBezTo>
                  <a:lnTo>
                    <a:pt x="74" y="420"/>
                  </a:lnTo>
                  <a:cubicBezTo>
                    <a:pt x="110" y="383"/>
                    <a:pt x="192" y="383"/>
                    <a:pt x="229" y="347"/>
                  </a:cubicBezTo>
                  <a:cubicBezTo>
                    <a:pt x="302" y="310"/>
                    <a:pt x="338" y="310"/>
                    <a:pt x="384" y="265"/>
                  </a:cubicBezTo>
                  <a:cubicBezTo>
                    <a:pt x="493" y="192"/>
                    <a:pt x="612" y="119"/>
                    <a:pt x="722" y="82"/>
                  </a:cubicBezTo>
                  <a:lnTo>
                    <a:pt x="758" y="37"/>
                  </a:lnTo>
                  <a:lnTo>
                    <a:pt x="758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9" name="Google Shape;6409;p75"/>
            <p:cNvSpPr/>
            <p:nvPr/>
          </p:nvSpPr>
          <p:spPr>
            <a:xfrm flipH="1">
              <a:off x="7743416" y="4088975"/>
              <a:ext cx="609598" cy="514405"/>
            </a:xfrm>
            <a:custGeom>
              <a:avLst/>
              <a:gdLst/>
              <a:ahLst/>
              <a:cxnLst/>
              <a:rect l="l" t="t" r="r" b="b"/>
              <a:pathLst>
                <a:path w="11450" h="9662" extrusionOk="0">
                  <a:moveTo>
                    <a:pt x="311" y="0"/>
                  </a:moveTo>
                  <a:cubicBezTo>
                    <a:pt x="156" y="575"/>
                    <a:pt x="83" y="1223"/>
                    <a:pt x="47" y="1825"/>
                  </a:cubicBezTo>
                  <a:cubicBezTo>
                    <a:pt x="1" y="2172"/>
                    <a:pt x="1" y="2509"/>
                    <a:pt x="1" y="2856"/>
                  </a:cubicBezTo>
                  <a:cubicBezTo>
                    <a:pt x="47" y="3503"/>
                    <a:pt x="83" y="4188"/>
                    <a:pt x="229" y="4835"/>
                  </a:cubicBezTo>
                  <a:cubicBezTo>
                    <a:pt x="229" y="4908"/>
                    <a:pt x="229" y="4981"/>
                    <a:pt x="275" y="5063"/>
                  </a:cubicBezTo>
                  <a:cubicBezTo>
                    <a:pt x="457" y="6122"/>
                    <a:pt x="840" y="7153"/>
                    <a:pt x="1333" y="8028"/>
                  </a:cubicBezTo>
                  <a:cubicBezTo>
                    <a:pt x="1451" y="8256"/>
                    <a:pt x="1597" y="8484"/>
                    <a:pt x="1753" y="8667"/>
                  </a:cubicBezTo>
                  <a:cubicBezTo>
                    <a:pt x="1826" y="8785"/>
                    <a:pt x="1944" y="8941"/>
                    <a:pt x="2017" y="9050"/>
                  </a:cubicBezTo>
                  <a:cubicBezTo>
                    <a:pt x="2209" y="9278"/>
                    <a:pt x="2400" y="9470"/>
                    <a:pt x="2592" y="9661"/>
                  </a:cubicBezTo>
                  <a:lnTo>
                    <a:pt x="8750" y="9661"/>
                  </a:lnTo>
                  <a:cubicBezTo>
                    <a:pt x="9242" y="9205"/>
                    <a:pt x="9698" y="8594"/>
                    <a:pt x="10082" y="7873"/>
                  </a:cubicBezTo>
                  <a:cubicBezTo>
                    <a:pt x="10574" y="6997"/>
                    <a:pt x="10948" y="5930"/>
                    <a:pt x="11140" y="4835"/>
                  </a:cubicBezTo>
                  <a:cubicBezTo>
                    <a:pt x="11450" y="3239"/>
                    <a:pt x="11404" y="1560"/>
                    <a:pt x="11067" y="0"/>
                  </a:cubicBezTo>
                  <a:close/>
                </a:path>
              </a:pathLst>
            </a:custGeom>
            <a:solidFill>
              <a:srgbClr val="FEBF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0" name="Google Shape;6410;p75"/>
            <p:cNvSpPr/>
            <p:nvPr/>
          </p:nvSpPr>
          <p:spPr>
            <a:xfrm flipH="1">
              <a:off x="7757951" y="4184171"/>
              <a:ext cx="595063" cy="419212"/>
            </a:xfrm>
            <a:custGeom>
              <a:avLst/>
              <a:gdLst/>
              <a:ahLst/>
              <a:cxnLst/>
              <a:rect l="l" t="t" r="r" b="b"/>
              <a:pathLst>
                <a:path w="11177" h="7874" extrusionOk="0">
                  <a:moveTo>
                    <a:pt x="4033" y="0"/>
                  </a:moveTo>
                  <a:cubicBezTo>
                    <a:pt x="3997" y="37"/>
                    <a:pt x="3960" y="37"/>
                    <a:pt x="3924" y="37"/>
                  </a:cubicBezTo>
                  <a:cubicBezTo>
                    <a:pt x="3842" y="82"/>
                    <a:pt x="3805" y="119"/>
                    <a:pt x="3769" y="155"/>
                  </a:cubicBezTo>
                  <a:cubicBezTo>
                    <a:pt x="3650" y="228"/>
                    <a:pt x="3577" y="311"/>
                    <a:pt x="3504" y="384"/>
                  </a:cubicBezTo>
                  <a:cubicBezTo>
                    <a:pt x="3468" y="457"/>
                    <a:pt x="3468" y="493"/>
                    <a:pt x="3422" y="539"/>
                  </a:cubicBezTo>
                  <a:cubicBezTo>
                    <a:pt x="3313" y="685"/>
                    <a:pt x="3240" y="840"/>
                    <a:pt x="3157" y="995"/>
                  </a:cubicBezTo>
                  <a:cubicBezTo>
                    <a:pt x="3048" y="1141"/>
                    <a:pt x="2966" y="1296"/>
                    <a:pt x="2856" y="1487"/>
                  </a:cubicBezTo>
                  <a:cubicBezTo>
                    <a:pt x="2783" y="1633"/>
                    <a:pt x="2701" y="1788"/>
                    <a:pt x="2592" y="1907"/>
                  </a:cubicBezTo>
                  <a:cubicBezTo>
                    <a:pt x="2510" y="2016"/>
                    <a:pt x="2400" y="2135"/>
                    <a:pt x="2282" y="2245"/>
                  </a:cubicBezTo>
                  <a:cubicBezTo>
                    <a:pt x="2209" y="2318"/>
                    <a:pt x="2099" y="2363"/>
                    <a:pt x="1981" y="2363"/>
                  </a:cubicBezTo>
                  <a:cubicBezTo>
                    <a:pt x="1908" y="2363"/>
                    <a:pt x="1789" y="2318"/>
                    <a:pt x="1753" y="2281"/>
                  </a:cubicBezTo>
                  <a:cubicBezTo>
                    <a:pt x="1680" y="2281"/>
                    <a:pt x="1643" y="2245"/>
                    <a:pt x="1597" y="2208"/>
                  </a:cubicBezTo>
                  <a:lnTo>
                    <a:pt x="1488" y="2089"/>
                  </a:lnTo>
                  <a:cubicBezTo>
                    <a:pt x="1415" y="2016"/>
                    <a:pt x="1369" y="1944"/>
                    <a:pt x="1333" y="1825"/>
                  </a:cubicBezTo>
                  <a:cubicBezTo>
                    <a:pt x="1296" y="1715"/>
                    <a:pt x="1260" y="1597"/>
                    <a:pt x="1260" y="1487"/>
                  </a:cubicBezTo>
                  <a:cubicBezTo>
                    <a:pt x="1223" y="1369"/>
                    <a:pt x="1187" y="1223"/>
                    <a:pt x="1187" y="1104"/>
                  </a:cubicBezTo>
                  <a:cubicBezTo>
                    <a:pt x="1141" y="995"/>
                    <a:pt x="1105" y="876"/>
                    <a:pt x="1068" y="803"/>
                  </a:cubicBezTo>
                  <a:cubicBezTo>
                    <a:pt x="1032" y="721"/>
                    <a:pt x="995" y="648"/>
                    <a:pt x="959" y="612"/>
                  </a:cubicBezTo>
                  <a:cubicBezTo>
                    <a:pt x="913" y="575"/>
                    <a:pt x="877" y="539"/>
                    <a:pt x="840" y="493"/>
                  </a:cubicBezTo>
                  <a:cubicBezTo>
                    <a:pt x="840" y="457"/>
                    <a:pt x="804" y="457"/>
                    <a:pt x="767" y="457"/>
                  </a:cubicBezTo>
                  <a:cubicBezTo>
                    <a:pt x="685" y="420"/>
                    <a:pt x="649" y="384"/>
                    <a:pt x="576" y="384"/>
                  </a:cubicBezTo>
                  <a:lnTo>
                    <a:pt x="384" y="384"/>
                  </a:lnTo>
                  <a:cubicBezTo>
                    <a:pt x="348" y="384"/>
                    <a:pt x="311" y="420"/>
                    <a:pt x="275" y="420"/>
                  </a:cubicBezTo>
                  <a:cubicBezTo>
                    <a:pt x="229" y="457"/>
                    <a:pt x="156" y="457"/>
                    <a:pt x="120" y="493"/>
                  </a:cubicBezTo>
                  <a:lnTo>
                    <a:pt x="156" y="493"/>
                  </a:lnTo>
                  <a:cubicBezTo>
                    <a:pt x="83" y="539"/>
                    <a:pt x="47" y="575"/>
                    <a:pt x="1" y="612"/>
                  </a:cubicBezTo>
                  <a:lnTo>
                    <a:pt x="1" y="1068"/>
                  </a:lnTo>
                  <a:cubicBezTo>
                    <a:pt x="47" y="1752"/>
                    <a:pt x="83" y="2400"/>
                    <a:pt x="229" y="3047"/>
                  </a:cubicBezTo>
                  <a:cubicBezTo>
                    <a:pt x="229" y="3120"/>
                    <a:pt x="229" y="3193"/>
                    <a:pt x="275" y="3275"/>
                  </a:cubicBezTo>
                  <a:cubicBezTo>
                    <a:pt x="457" y="4334"/>
                    <a:pt x="840" y="5365"/>
                    <a:pt x="1333" y="6240"/>
                  </a:cubicBezTo>
                  <a:cubicBezTo>
                    <a:pt x="1488" y="6468"/>
                    <a:pt x="1597" y="6696"/>
                    <a:pt x="1753" y="6879"/>
                  </a:cubicBezTo>
                  <a:cubicBezTo>
                    <a:pt x="1826" y="6997"/>
                    <a:pt x="1944" y="7153"/>
                    <a:pt x="2017" y="7262"/>
                  </a:cubicBezTo>
                  <a:cubicBezTo>
                    <a:pt x="2209" y="7490"/>
                    <a:pt x="2400" y="7682"/>
                    <a:pt x="2592" y="7873"/>
                  </a:cubicBezTo>
                  <a:lnTo>
                    <a:pt x="8750" y="7873"/>
                  </a:lnTo>
                  <a:cubicBezTo>
                    <a:pt x="9242" y="7417"/>
                    <a:pt x="9698" y="6806"/>
                    <a:pt x="10082" y="6085"/>
                  </a:cubicBezTo>
                  <a:cubicBezTo>
                    <a:pt x="10574" y="5209"/>
                    <a:pt x="10948" y="4142"/>
                    <a:pt x="11140" y="3047"/>
                  </a:cubicBezTo>
                  <a:cubicBezTo>
                    <a:pt x="11140" y="2965"/>
                    <a:pt x="11176" y="2929"/>
                    <a:pt x="11176" y="2856"/>
                  </a:cubicBezTo>
                  <a:cubicBezTo>
                    <a:pt x="11067" y="2856"/>
                    <a:pt x="10994" y="2856"/>
                    <a:pt x="10912" y="2819"/>
                  </a:cubicBezTo>
                  <a:cubicBezTo>
                    <a:pt x="10766" y="2774"/>
                    <a:pt x="10647" y="2737"/>
                    <a:pt x="10538" y="2664"/>
                  </a:cubicBezTo>
                  <a:cubicBezTo>
                    <a:pt x="10456" y="2591"/>
                    <a:pt x="10383" y="2546"/>
                    <a:pt x="10346" y="2509"/>
                  </a:cubicBezTo>
                  <a:lnTo>
                    <a:pt x="10228" y="2400"/>
                  </a:lnTo>
                  <a:lnTo>
                    <a:pt x="10155" y="2318"/>
                  </a:lnTo>
                  <a:cubicBezTo>
                    <a:pt x="10082" y="2208"/>
                    <a:pt x="9999" y="2135"/>
                    <a:pt x="9963" y="1980"/>
                  </a:cubicBezTo>
                  <a:cubicBezTo>
                    <a:pt x="9890" y="1861"/>
                    <a:pt x="9853" y="1752"/>
                    <a:pt x="9853" y="1633"/>
                  </a:cubicBezTo>
                  <a:cubicBezTo>
                    <a:pt x="9771" y="1369"/>
                    <a:pt x="9735" y="1141"/>
                    <a:pt x="9625" y="876"/>
                  </a:cubicBezTo>
                  <a:lnTo>
                    <a:pt x="9625" y="913"/>
                  </a:lnTo>
                  <a:cubicBezTo>
                    <a:pt x="9580" y="803"/>
                    <a:pt x="9543" y="721"/>
                    <a:pt x="9507" y="648"/>
                  </a:cubicBezTo>
                  <a:lnTo>
                    <a:pt x="9470" y="648"/>
                  </a:lnTo>
                  <a:cubicBezTo>
                    <a:pt x="9434" y="612"/>
                    <a:pt x="9397" y="539"/>
                    <a:pt x="9315" y="493"/>
                  </a:cubicBezTo>
                  <a:cubicBezTo>
                    <a:pt x="9315" y="457"/>
                    <a:pt x="9279" y="457"/>
                    <a:pt x="9242" y="420"/>
                  </a:cubicBezTo>
                  <a:cubicBezTo>
                    <a:pt x="9206" y="420"/>
                    <a:pt x="9169" y="384"/>
                    <a:pt x="9124" y="384"/>
                  </a:cubicBezTo>
                  <a:cubicBezTo>
                    <a:pt x="9014" y="347"/>
                    <a:pt x="8896" y="311"/>
                    <a:pt x="8786" y="265"/>
                  </a:cubicBezTo>
                  <a:lnTo>
                    <a:pt x="8485" y="265"/>
                  </a:lnTo>
                  <a:cubicBezTo>
                    <a:pt x="8403" y="311"/>
                    <a:pt x="8330" y="311"/>
                    <a:pt x="8257" y="347"/>
                  </a:cubicBezTo>
                  <a:cubicBezTo>
                    <a:pt x="8175" y="384"/>
                    <a:pt x="8138" y="420"/>
                    <a:pt x="8065" y="457"/>
                  </a:cubicBezTo>
                  <a:cubicBezTo>
                    <a:pt x="7983" y="493"/>
                    <a:pt x="7910" y="575"/>
                    <a:pt x="7874" y="648"/>
                  </a:cubicBezTo>
                  <a:cubicBezTo>
                    <a:pt x="7755" y="803"/>
                    <a:pt x="7682" y="913"/>
                    <a:pt x="7609" y="1068"/>
                  </a:cubicBezTo>
                  <a:cubicBezTo>
                    <a:pt x="7527" y="1223"/>
                    <a:pt x="7454" y="1369"/>
                    <a:pt x="7381" y="1524"/>
                  </a:cubicBezTo>
                  <a:cubicBezTo>
                    <a:pt x="7299" y="1633"/>
                    <a:pt x="7226" y="1788"/>
                    <a:pt x="7117" y="1907"/>
                  </a:cubicBezTo>
                  <a:lnTo>
                    <a:pt x="6998" y="2016"/>
                  </a:lnTo>
                  <a:cubicBezTo>
                    <a:pt x="6962" y="2089"/>
                    <a:pt x="6925" y="2135"/>
                    <a:pt x="6889" y="2172"/>
                  </a:cubicBezTo>
                  <a:cubicBezTo>
                    <a:pt x="6770" y="2245"/>
                    <a:pt x="6697" y="2281"/>
                    <a:pt x="6615" y="2363"/>
                  </a:cubicBezTo>
                  <a:cubicBezTo>
                    <a:pt x="6542" y="2363"/>
                    <a:pt x="6505" y="2400"/>
                    <a:pt x="6432" y="2436"/>
                  </a:cubicBezTo>
                  <a:lnTo>
                    <a:pt x="6277" y="2436"/>
                  </a:lnTo>
                  <a:cubicBezTo>
                    <a:pt x="6159" y="2436"/>
                    <a:pt x="6086" y="2436"/>
                    <a:pt x="5976" y="2400"/>
                  </a:cubicBezTo>
                  <a:cubicBezTo>
                    <a:pt x="5894" y="2318"/>
                    <a:pt x="5821" y="2281"/>
                    <a:pt x="5748" y="2172"/>
                  </a:cubicBezTo>
                  <a:cubicBezTo>
                    <a:pt x="5666" y="2089"/>
                    <a:pt x="5593" y="1980"/>
                    <a:pt x="5520" y="1907"/>
                  </a:cubicBezTo>
                  <a:cubicBezTo>
                    <a:pt x="5402" y="1679"/>
                    <a:pt x="5292" y="1405"/>
                    <a:pt x="5137" y="1141"/>
                  </a:cubicBezTo>
                  <a:cubicBezTo>
                    <a:pt x="5018" y="913"/>
                    <a:pt x="4873" y="685"/>
                    <a:pt x="4717" y="457"/>
                  </a:cubicBezTo>
                  <a:cubicBezTo>
                    <a:pt x="4644" y="347"/>
                    <a:pt x="4526" y="228"/>
                    <a:pt x="4453" y="155"/>
                  </a:cubicBezTo>
                  <a:lnTo>
                    <a:pt x="4416" y="155"/>
                  </a:lnTo>
                  <a:cubicBezTo>
                    <a:pt x="4380" y="119"/>
                    <a:pt x="4298" y="82"/>
                    <a:pt x="4261" y="37"/>
                  </a:cubicBezTo>
                  <a:cubicBezTo>
                    <a:pt x="4225" y="37"/>
                    <a:pt x="4188" y="37"/>
                    <a:pt x="4152" y="0"/>
                  </a:cubicBezTo>
                  <a:lnTo>
                    <a:pt x="4070" y="0"/>
                  </a:lnTo>
                  <a:cubicBezTo>
                    <a:pt x="4070" y="0"/>
                    <a:pt x="4033" y="0"/>
                    <a:pt x="4033" y="37"/>
                  </a:cubicBezTo>
                  <a:lnTo>
                    <a:pt x="4033" y="0"/>
                  </a:lnTo>
                  <a:close/>
                </a:path>
              </a:pathLst>
            </a:custGeom>
            <a:solidFill>
              <a:srgbClr val="90AF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72" name="صورة 71">
            <a:extLst>
              <a:ext uri="{FF2B5EF4-FFF2-40B4-BE49-F238E27FC236}">
                <a16:creationId xmlns:a16="http://schemas.microsoft.com/office/drawing/2014/main" id="{1AB72BFE-F2E6-4750-A455-DF413E8188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989" y="651933"/>
            <a:ext cx="4645345" cy="3784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3" name="Picture 2" descr="Teacher PNG">
            <a:extLst>
              <a:ext uri="{FF2B5EF4-FFF2-40B4-BE49-F238E27FC236}">
                <a16:creationId xmlns:a16="http://schemas.microsoft.com/office/drawing/2014/main" id="{5A3F600A-BB33-4546-B68E-55D58D147A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9394" y="3077312"/>
            <a:ext cx="1432004" cy="1791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" name="فقاعة التفكير: على شكل سحابة 73">
            <a:extLst>
              <a:ext uri="{FF2B5EF4-FFF2-40B4-BE49-F238E27FC236}">
                <a16:creationId xmlns:a16="http://schemas.microsoft.com/office/drawing/2014/main" id="{F77EAE2D-5238-40BD-B0D0-5FF9B8348DD3}"/>
              </a:ext>
            </a:extLst>
          </p:cNvPr>
          <p:cNvSpPr/>
          <p:nvPr/>
        </p:nvSpPr>
        <p:spPr>
          <a:xfrm>
            <a:off x="5562600" y="846668"/>
            <a:ext cx="2971800" cy="1430865"/>
          </a:xfrm>
          <a:prstGeom prst="cloudCallout">
            <a:avLst>
              <a:gd name="adj1" fmla="val -16158"/>
              <a:gd name="adj2" fmla="val 97413"/>
            </a:avLst>
          </a:prstGeom>
          <a:ln>
            <a:solidFill>
              <a:srgbClr val="851572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dirty="0">
                <a:solidFill>
                  <a:srgbClr val="7030A0"/>
                </a:solidFill>
              </a:rPr>
              <a:t>What would you do</a:t>
            </a:r>
          </a:p>
          <a:p>
            <a:pPr algn="ctr"/>
            <a:r>
              <a:rPr lang="en-US" sz="1600" dirty="0">
                <a:solidFill>
                  <a:srgbClr val="7030A0"/>
                </a:solidFill>
              </a:rPr>
              <a:t>if you were the </a:t>
            </a:r>
            <a:r>
              <a:rPr lang="en-US" sz="1600" b="1" dirty="0">
                <a:solidFill>
                  <a:srgbClr val="7030A0"/>
                </a:solidFill>
              </a:rPr>
              <a:t>nurse</a:t>
            </a:r>
            <a:r>
              <a:rPr lang="en-US" sz="1600" dirty="0">
                <a:solidFill>
                  <a:srgbClr val="7030A0"/>
                </a:solidFill>
              </a:rPr>
              <a:t>?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75" name="Google Shape;409;p37">
            <a:extLst>
              <a:ext uri="{FF2B5EF4-FFF2-40B4-BE49-F238E27FC236}">
                <a16:creationId xmlns:a16="http://schemas.microsoft.com/office/drawing/2014/main" id="{1C682CFD-819A-4024-A26F-B83AF10F7C89}"/>
              </a:ext>
            </a:extLst>
          </p:cNvPr>
          <p:cNvSpPr/>
          <p:nvPr/>
        </p:nvSpPr>
        <p:spPr>
          <a:xfrm>
            <a:off x="5768285" y="220133"/>
            <a:ext cx="1962878" cy="484432"/>
          </a:xfrm>
          <a:custGeom>
            <a:avLst/>
            <a:gdLst/>
            <a:ahLst/>
            <a:cxnLst/>
            <a:rect l="l" t="t" r="r" b="b"/>
            <a:pathLst>
              <a:path w="30962" h="6928" extrusionOk="0">
                <a:moveTo>
                  <a:pt x="1" y="0"/>
                </a:moveTo>
                <a:lnTo>
                  <a:pt x="605" y="502"/>
                </a:lnTo>
                <a:lnTo>
                  <a:pt x="23" y="993"/>
                </a:lnTo>
                <a:lnTo>
                  <a:pt x="617" y="1495"/>
                </a:lnTo>
                <a:lnTo>
                  <a:pt x="46" y="1986"/>
                </a:lnTo>
                <a:lnTo>
                  <a:pt x="617" y="2465"/>
                </a:lnTo>
                <a:lnTo>
                  <a:pt x="617" y="2488"/>
                </a:lnTo>
                <a:lnTo>
                  <a:pt x="46" y="2967"/>
                </a:lnTo>
                <a:lnTo>
                  <a:pt x="617" y="3447"/>
                </a:lnTo>
                <a:lnTo>
                  <a:pt x="617" y="3469"/>
                </a:lnTo>
                <a:lnTo>
                  <a:pt x="46" y="3949"/>
                </a:lnTo>
                <a:lnTo>
                  <a:pt x="617" y="4428"/>
                </a:lnTo>
                <a:lnTo>
                  <a:pt x="617" y="4462"/>
                </a:lnTo>
                <a:lnTo>
                  <a:pt x="46" y="4942"/>
                </a:lnTo>
                <a:lnTo>
                  <a:pt x="617" y="5421"/>
                </a:lnTo>
                <a:lnTo>
                  <a:pt x="23" y="5923"/>
                </a:lnTo>
                <a:lnTo>
                  <a:pt x="605" y="6414"/>
                </a:lnTo>
                <a:lnTo>
                  <a:pt x="1" y="6927"/>
                </a:lnTo>
                <a:lnTo>
                  <a:pt x="30962" y="6927"/>
                </a:lnTo>
                <a:lnTo>
                  <a:pt x="30357" y="6414"/>
                </a:lnTo>
                <a:lnTo>
                  <a:pt x="30939" y="5923"/>
                </a:lnTo>
                <a:lnTo>
                  <a:pt x="30346" y="5421"/>
                </a:lnTo>
                <a:lnTo>
                  <a:pt x="30916" y="4942"/>
                </a:lnTo>
                <a:lnTo>
                  <a:pt x="30346" y="4462"/>
                </a:lnTo>
                <a:lnTo>
                  <a:pt x="30346" y="4428"/>
                </a:lnTo>
                <a:lnTo>
                  <a:pt x="30916" y="3949"/>
                </a:lnTo>
                <a:lnTo>
                  <a:pt x="30346" y="3469"/>
                </a:lnTo>
                <a:lnTo>
                  <a:pt x="30346" y="3447"/>
                </a:lnTo>
                <a:lnTo>
                  <a:pt x="30916" y="2967"/>
                </a:lnTo>
                <a:lnTo>
                  <a:pt x="30346" y="2488"/>
                </a:lnTo>
                <a:lnTo>
                  <a:pt x="30346" y="2465"/>
                </a:lnTo>
                <a:lnTo>
                  <a:pt x="30916" y="1986"/>
                </a:lnTo>
                <a:lnTo>
                  <a:pt x="30346" y="1495"/>
                </a:lnTo>
                <a:lnTo>
                  <a:pt x="30939" y="993"/>
                </a:lnTo>
                <a:lnTo>
                  <a:pt x="30357" y="502"/>
                </a:lnTo>
                <a:lnTo>
                  <a:pt x="30962" y="0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bg1"/>
                </a:solidFill>
              </a:rPr>
              <a:t>Warm up</a:t>
            </a:r>
            <a:endParaRPr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9" name="Google Shape;5429;p63"/>
          <p:cNvSpPr txBox="1">
            <a:spLocks noGrp="1"/>
          </p:cNvSpPr>
          <p:nvPr>
            <p:ph type="title"/>
          </p:nvPr>
        </p:nvSpPr>
        <p:spPr>
          <a:xfrm>
            <a:off x="3485003" y="1485904"/>
            <a:ext cx="4172100" cy="115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FF6600"/>
                </a:solidFill>
              </a:rPr>
              <a:t>Book </a:t>
            </a:r>
            <a:r>
              <a:rPr lang="en" dirty="0">
                <a:solidFill>
                  <a:schemeClr val="accent2">
                    <a:lumMod val="75000"/>
                  </a:schemeClr>
                </a:solidFill>
              </a:rPr>
              <a:t>Open</a:t>
            </a:r>
            <a:endParaRPr dirty="0">
              <a:solidFill>
                <a:schemeClr val="accent2">
                  <a:lumMod val="75000"/>
                </a:schemeClr>
              </a:solidFill>
            </a:endParaRPr>
          </a:p>
        </p:txBody>
      </p:sp>
      <p:grpSp>
        <p:nvGrpSpPr>
          <p:cNvPr id="5482" name="Google Shape;5482;p63"/>
          <p:cNvGrpSpPr/>
          <p:nvPr/>
        </p:nvGrpSpPr>
        <p:grpSpPr>
          <a:xfrm>
            <a:off x="1484199" y="3502773"/>
            <a:ext cx="1545319" cy="1151408"/>
            <a:chOff x="806866" y="3451973"/>
            <a:chExt cx="1545319" cy="1151408"/>
          </a:xfrm>
        </p:grpSpPr>
        <p:sp>
          <p:nvSpPr>
            <p:cNvPr id="5483" name="Google Shape;5483;p63"/>
            <p:cNvSpPr/>
            <p:nvPr/>
          </p:nvSpPr>
          <p:spPr>
            <a:xfrm>
              <a:off x="806866" y="3451973"/>
              <a:ext cx="1545294" cy="587820"/>
            </a:xfrm>
            <a:custGeom>
              <a:avLst/>
              <a:gdLst/>
              <a:ahLst/>
              <a:cxnLst/>
              <a:rect l="l" t="t" r="r" b="b"/>
              <a:pathLst>
                <a:path w="19259" h="7326" extrusionOk="0">
                  <a:moveTo>
                    <a:pt x="1" y="0"/>
                  </a:moveTo>
                  <a:lnTo>
                    <a:pt x="1" y="7326"/>
                  </a:lnTo>
                  <a:lnTo>
                    <a:pt x="19258" y="7326"/>
                  </a:lnTo>
                  <a:lnTo>
                    <a:pt x="19258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4" name="Google Shape;5484;p63"/>
            <p:cNvSpPr/>
            <p:nvPr/>
          </p:nvSpPr>
          <p:spPr>
            <a:xfrm>
              <a:off x="806866" y="3451973"/>
              <a:ext cx="129664" cy="1151408"/>
            </a:xfrm>
            <a:custGeom>
              <a:avLst/>
              <a:gdLst/>
              <a:ahLst/>
              <a:cxnLst/>
              <a:rect l="l" t="t" r="r" b="b"/>
              <a:pathLst>
                <a:path w="1616" h="14350" extrusionOk="0">
                  <a:moveTo>
                    <a:pt x="1" y="0"/>
                  </a:moveTo>
                  <a:lnTo>
                    <a:pt x="1" y="14350"/>
                  </a:lnTo>
                  <a:lnTo>
                    <a:pt x="783" y="14350"/>
                  </a:lnTo>
                  <a:lnTo>
                    <a:pt x="1615" y="0"/>
                  </a:lnTo>
                  <a:close/>
                </a:path>
              </a:pathLst>
            </a:custGeom>
            <a:solidFill>
              <a:srgbClr val="FEBF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5" name="Google Shape;5485;p63"/>
            <p:cNvSpPr/>
            <p:nvPr/>
          </p:nvSpPr>
          <p:spPr>
            <a:xfrm>
              <a:off x="2222521" y="3451973"/>
              <a:ext cx="129664" cy="1151408"/>
            </a:xfrm>
            <a:custGeom>
              <a:avLst/>
              <a:gdLst/>
              <a:ahLst/>
              <a:cxnLst/>
              <a:rect l="l" t="t" r="r" b="b"/>
              <a:pathLst>
                <a:path w="1616" h="14350" extrusionOk="0">
                  <a:moveTo>
                    <a:pt x="1" y="0"/>
                  </a:moveTo>
                  <a:lnTo>
                    <a:pt x="833" y="14350"/>
                  </a:lnTo>
                  <a:lnTo>
                    <a:pt x="1615" y="14350"/>
                  </a:lnTo>
                  <a:lnTo>
                    <a:pt x="1615" y="0"/>
                  </a:lnTo>
                  <a:close/>
                </a:path>
              </a:pathLst>
            </a:custGeom>
            <a:solidFill>
              <a:srgbClr val="FEBF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6" name="Google Shape;5486;p63"/>
            <p:cNvSpPr/>
            <p:nvPr/>
          </p:nvSpPr>
          <p:spPr>
            <a:xfrm>
              <a:off x="1418848" y="3710979"/>
              <a:ext cx="321351" cy="69726"/>
            </a:xfrm>
            <a:custGeom>
              <a:avLst/>
              <a:gdLst/>
              <a:ahLst/>
              <a:cxnLst/>
              <a:rect l="l" t="t" r="r" b="b"/>
              <a:pathLst>
                <a:path w="4005" h="869" extrusionOk="0">
                  <a:moveTo>
                    <a:pt x="1" y="1"/>
                  </a:moveTo>
                  <a:lnTo>
                    <a:pt x="1" y="869"/>
                  </a:lnTo>
                  <a:lnTo>
                    <a:pt x="4004" y="869"/>
                  </a:lnTo>
                  <a:lnTo>
                    <a:pt x="4004" y="1"/>
                  </a:lnTo>
                  <a:close/>
                </a:path>
              </a:pathLst>
            </a:custGeom>
            <a:solidFill>
              <a:srgbClr val="FFB3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2" name="Google Shape;185;p17">
            <a:extLst>
              <a:ext uri="{FF2B5EF4-FFF2-40B4-BE49-F238E27FC236}">
                <a16:creationId xmlns:a16="http://schemas.microsoft.com/office/drawing/2014/main" id="{760EBDDD-3474-4DC7-8521-2784855331BF}"/>
              </a:ext>
            </a:extLst>
          </p:cNvPr>
          <p:cNvSpPr txBox="1">
            <a:spLocks/>
          </p:cNvSpPr>
          <p:nvPr/>
        </p:nvSpPr>
        <p:spPr>
          <a:xfrm>
            <a:off x="4305905" y="2722301"/>
            <a:ext cx="2924849" cy="40856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chemeClr val="dk1"/>
              </a:buClr>
              <a:buSzPts val="1100"/>
            </a:pPr>
            <a:r>
              <a:rPr lang="en-US" sz="1800" b="1" dirty="0">
                <a:solidFill>
                  <a:srgbClr val="434343"/>
                </a:solidFill>
              </a:rPr>
              <a:t>pages</a:t>
            </a:r>
            <a:r>
              <a:rPr lang="en-US" sz="1800" b="1" dirty="0">
                <a:solidFill>
                  <a:srgbClr val="FFC000"/>
                </a:solidFill>
              </a:rPr>
              <a:t>.( 48- 49)</a:t>
            </a: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56862FA3-818F-9904-AD99-7A6C5A95BD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4937" y="663867"/>
            <a:ext cx="2112075" cy="27954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/>
            </a:solidFill>
            <a:miter lim="800000"/>
          </a:ln>
          <a:effectLst>
            <a:glow rad="139700">
              <a:schemeClr val="accent3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01" name="Google Shape;4001;p53"/>
          <p:cNvGrpSpPr/>
          <p:nvPr/>
        </p:nvGrpSpPr>
        <p:grpSpPr>
          <a:xfrm>
            <a:off x="7509933" y="3479800"/>
            <a:ext cx="2269568" cy="1587182"/>
            <a:chOff x="5575499" y="2226588"/>
            <a:chExt cx="2696935" cy="1866727"/>
          </a:xfrm>
        </p:grpSpPr>
        <p:sp>
          <p:nvSpPr>
            <p:cNvPr id="4002" name="Google Shape;4002;p53"/>
            <p:cNvSpPr/>
            <p:nvPr/>
          </p:nvSpPr>
          <p:spPr>
            <a:xfrm>
              <a:off x="7892645" y="3277013"/>
              <a:ext cx="346416" cy="428077"/>
            </a:xfrm>
            <a:custGeom>
              <a:avLst/>
              <a:gdLst/>
              <a:ahLst/>
              <a:cxnLst/>
              <a:rect l="l" t="t" r="r" b="b"/>
              <a:pathLst>
                <a:path w="6342" h="7837" extrusionOk="0">
                  <a:moveTo>
                    <a:pt x="3796" y="1"/>
                  </a:moveTo>
                  <a:cubicBezTo>
                    <a:pt x="3796" y="1"/>
                    <a:pt x="3759" y="1"/>
                    <a:pt x="3759" y="37"/>
                  </a:cubicBezTo>
                  <a:cubicBezTo>
                    <a:pt x="3723" y="265"/>
                    <a:pt x="3686" y="539"/>
                    <a:pt x="3686" y="721"/>
                  </a:cubicBezTo>
                  <a:cubicBezTo>
                    <a:pt x="3650" y="995"/>
                    <a:pt x="3686" y="1177"/>
                    <a:pt x="3723" y="1369"/>
                  </a:cubicBezTo>
                  <a:lnTo>
                    <a:pt x="3686" y="1488"/>
                  </a:lnTo>
                  <a:cubicBezTo>
                    <a:pt x="3650" y="1488"/>
                    <a:pt x="3650" y="1524"/>
                    <a:pt x="3650" y="1524"/>
                  </a:cubicBezTo>
                  <a:cubicBezTo>
                    <a:pt x="3650" y="1597"/>
                    <a:pt x="3604" y="1679"/>
                    <a:pt x="3604" y="1752"/>
                  </a:cubicBezTo>
                  <a:cubicBezTo>
                    <a:pt x="3495" y="2017"/>
                    <a:pt x="3422" y="2245"/>
                    <a:pt x="3376" y="2473"/>
                  </a:cubicBezTo>
                  <a:lnTo>
                    <a:pt x="3340" y="2509"/>
                  </a:lnTo>
                  <a:lnTo>
                    <a:pt x="3340" y="2546"/>
                  </a:lnTo>
                  <a:cubicBezTo>
                    <a:pt x="3303" y="2774"/>
                    <a:pt x="3230" y="3002"/>
                    <a:pt x="3148" y="3230"/>
                  </a:cubicBezTo>
                  <a:lnTo>
                    <a:pt x="3148" y="3312"/>
                  </a:lnTo>
                  <a:cubicBezTo>
                    <a:pt x="3112" y="3422"/>
                    <a:pt x="3075" y="3504"/>
                    <a:pt x="3039" y="3613"/>
                  </a:cubicBezTo>
                  <a:cubicBezTo>
                    <a:pt x="3039" y="3577"/>
                    <a:pt x="3039" y="3540"/>
                    <a:pt x="3002" y="3504"/>
                  </a:cubicBezTo>
                  <a:lnTo>
                    <a:pt x="3002" y="3458"/>
                  </a:lnTo>
                  <a:cubicBezTo>
                    <a:pt x="2966" y="3385"/>
                    <a:pt x="2920" y="3312"/>
                    <a:pt x="2884" y="3230"/>
                  </a:cubicBezTo>
                  <a:cubicBezTo>
                    <a:pt x="2847" y="3157"/>
                    <a:pt x="2811" y="3084"/>
                    <a:pt x="2774" y="2965"/>
                  </a:cubicBezTo>
                  <a:cubicBezTo>
                    <a:pt x="2738" y="2892"/>
                    <a:pt x="2692" y="2774"/>
                    <a:pt x="2656" y="2701"/>
                  </a:cubicBezTo>
                  <a:cubicBezTo>
                    <a:pt x="2619" y="2591"/>
                    <a:pt x="2583" y="2509"/>
                    <a:pt x="2583" y="2400"/>
                  </a:cubicBezTo>
                  <a:cubicBezTo>
                    <a:pt x="2546" y="2318"/>
                    <a:pt x="2510" y="2208"/>
                    <a:pt x="2464" y="2090"/>
                  </a:cubicBezTo>
                  <a:cubicBezTo>
                    <a:pt x="2428" y="1907"/>
                    <a:pt x="2355" y="1716"/>
                    <a:pt x="2318" y="1561"/>
                  </a:cubicBezTo>
                  <a:cubicBezTo>
                    <a:pt x="2282" y="1333"/>
                    <a:pt x="2282" y="1177"/>
                    <a:pt x="2236" y="995"/>
                  </a:cubicBezTo>
                  <a:lnTo>
                    <a:pt x="2236" y="493"/>
                  </a:lnTo>
                  <a:cubicBezTo>
                    <a:pt x="2236" y="457"/>
                    <a:pt x="2236" y="457"/>
                    <a:pt x="2199" y="457"/>
                  </a:cubicBezTo>
                  <a:cubicBezTo>
                    <a:pt x="2199" y="457"/>
                    <a:pt x="2163" y="457"/>
                    <a:pt x="2163" y="493"/>
                  </a:cubicBezTo>
                  <a:cubicBezTo>
                    <a:pt x="2163" y="767"/>
                    <a:pt x="2163" y="1068"/>
                    <a:pt x="2199" y="1369"/>
                  </a:cubicBezTo>
                  <a:cubicBezTo>
                    <a:pt x="2236" y="1524"/>
                    <a:pt x="2236" y="1634"/>
                    <a:pt x="2282" y="1825"/>
                  </a:cubicBezTo>
                  <a:cubicBezTo>
                    <a:pt x="2318" y="1944"/>
                    <a:pt x="2318" y="2090"/>
                    <a:pt x="2355" y="2245"/>
                  </a:cubicBezTo>
                  <a:cubicBezTo>
                    <a:pt x="2391" y="2400"/>
                    <a:pt x="2428" y="2509"/>
                    <a:pt x="2464" y="2664"/>
                  </a:cubicBezTo>
                  <a:cubicBezTo>
                    <a:pt x="2510" y="2819"/>
                    <a:pt x="2583" y="2929"/>
                    <a:pt x="2619" y="3084"/>
                  </a:cubicBezTo>
                  <a:cubicBezTo>
                    <a:pt x="2738" y="3349"/>
                    <a:pt x="2847" y="3613"/>
                    <a:pt x="3002" y="3841"/>
                  </a:cubicBezTo>
                  <a:lnTo>
                    <a:pt x="2966" y="3996"/>
                  </a:lnTo>
                  <a:cubicBezTo>
                    <a:pt x="2884" y="4261"/>
                    <a:pt x="2847" y="4489"/>
                    <a:pt x="2774" y="4753"/>
                  </a:cubicBezTo>
                  <a:cubicBezTo>
                    <a:pt x="2692" y="5018"/>
                    <a:pt x="2656" y="5246"/>
                    <a:pt x="2583" y="5511"/>
                  </a:cubicBezTo>
                  <a:cubicBezTo>
                    <a:pt x="2583" y="5474"/>
                    <a:pt x="2546" y="5474"/>
                    <a:pt x="2546" y="5438"/>
                  </a:cubicBezTo>
                  <a:cubicBezTo>
                    <a:pt x="2510" y="5328"/>
                    <a:pt x="2428" y="5246"/>
                    <a:pt x="2391" y="5173"/>
                  </a:cubicBezTo>
                  <a:cubicBezTo>
                    <a:pt x="2318" y="4982"/>
                    <a:pt x="2199" y="4826"/>
                    <a:pt x="2126" y="4681"/>
                  </a:cubicBezTo>
                  <a:lnTo>
                    <a:pt x="2053" y="4598"/>
                  </a:lnTo>
                  <a:cubicBezTo>
                    <a:pt x="1935" y="4452"/>
                    <a:pt x="1825" y="4261"/>
                    <a:pt x="1743" y="4069"/>
                  </a:cubicBezTo>
                  <a:cubicBezTo>
                    <a:pt x="1670" y="3914"/>
                    <a:pt x="1552" y="3732"/>
                    <a:pt x="1442" y="3504"/>
                  </a:cubicBezTo>
                  <a:cubicBezTo>
                    <a:pt x="1287" y="3157"/>
                    <a:pt x="1178" y="2856"/>
                    <a:pt x="1096" y="2546"/>
                  </a:cubicBezTo>
                  <a:cubicBezTo>
                    <a:pt x="1096" y="2400"/>
                    <a:pt x="1059" y="2245"/>
                    <a:pt x="1059" y="2090"/>
                  </a:cubicBezTo>
                  <a:cubicBezTo>
                    <a:pt x="1059" y="2053"/>
                    <a:pt x="1059" y="2053"/>
                    <a:pt x="1023" y="2017"/>
                  </a:cubicBezTo>
                  <a:cubicBezTo>
                    <a:pt x="986" y="2053"/>
                    <a:pt x="986" y="2053"/>
                    <a:pt x="986" y="2090"/>
                  </a:cubicBezTo>
                  <a:cubicBezTo>
                    <a:pt x="986" y="2400"/>
                    <a:pt x="1023" y="2737"/>
                    <a:pt x="1141" y="3084"/>
                  </a:cubicBezTo>
                  <a:cubicBezTo>
                    <a:pt x="1251" y="3385"/>
                    <a:pt x="1369" y="3686"/>
                    <a:pt x="1552" y="4033"/>
                  </a:cubicBezTo>
                  <a:cubicBezTo>
                    <a:pt x="1670" y="4297"/>
                    <a:pt x="1825" y="4598"/>
                    <a:pt x="2053" y="4945"/>
                  </a:cubicBezTo>
                  <a:cubicBezTo>
                    <a:pt x="2126" y="5055"/>
                    <a:pt x="2163" y="5173"/>
                    <a:pt x="2236" y="5283"/>
                  </a:cubicBezTo>
                  <a:lnTo>
                    <a:pt x="2318" y="5401"/>
                  </a:lnTo>
                  <a:lnTo>
                    <a:pt x="2355" y="5511"/>
                  </a:lnTo>
                  <a:lnTo>
                    <a:pt x="2428" y="5593"/>
                  </a:lnTo>
                  <a:cubicBezTo>
                    <a:pt x="2428" y="5629"/>
                    <a:pt x="2464" y="5666"/>
                    <a:pt x="2464" y="5702"/>
                  </a:cubicBezTo>
                  <a:lnTo>
                    <a:pt x="2510" y="5739"/>
                  </a:lnTo>
                  <a:lnTo>
                    <a:pt x="2510" y="5784"/>
                  </a:lnTo>
                  <a:cubicBezTo>
                    <a:pt x="2464" y="5930"/>
                    <a:pt x="2428" y="6122"/>
                    <a:pt x="2391" y="6277"/>
                  </a:cubicBezTo>
                  <a:cubicBezTo>
                    <a:pt x="2355" y="6386"/>
                    <a:pt x="2355" y="6505"/>
                    <a:pt x="2318" y="6615"/>
                  </a:cubicBezTo>
                  <a:lnTo>
                    <a:pt x="2236" y="6542"/>
                  </a:lnTo>
                  <a:cubicBezTo>
                    <a:pt x="2008" y="6386"/>
                    <a:pt x="1825" y="6195"/>
                    <a:pt x="1634" y="6049"/>
                  </a:cubicBezTo>
                  <a:cubicBezTo>
                    <a:pt x="1324" y="5784"/>
                    <a:pt x="1096" y="5556"/>
                    <a:pt x="950" y="5328"/>
                  </a:cubicBezTo>
                  <a:lnTo>
                    <a:pt x="950" y="5365"/>
                  </a:lnTo>
                  <a:cubicBezTo>
                    <a:pt x="795" y="5210"/>
                    <a:pt x="685" y="5018"/>
                    <a:pt x="566" y="4872"/>
                  </a:cubicBezTo>
                  <a:cubicBezTo>
                    <a:pt x="494" y="4717"/>
                    <a:pt x="375" y="4525"/>
                    <a:pt x="302" y="4370"/>
                  </a:cubicBezTo>
                  <a:cubicBezTo>
                    <a:pt x="229" y="4188"/>
                    <a:pt x="147" y="3996"/>
                    <a:pt x="74" y="3805"/>
                  </a:cubicBezTo>
                  <a:cubicBezTo>
                    <a:pt x="74" y="3768"/>
                    <a:pt x="74" y="3768"/>
                    <a:pt x="37" y="3768"/>
                  </a:cubicBezTo>
                  <a:cubicBezTo>
                    <a:pt x="1" y="3768"/>
                    <a:pt x="1" y="3805"/>
                    <a:pt x="1" y="3841"/>
                  </a:cubicBezTo>
                  <a:cubicBezTo>
                    <a:pt x="74" y="4033"/>
                    <a:pt x="110" y="4188"/>
                    <a:pt x="183" y="4334"/>
                  </a:cubicBezTo>
                  <a:cubicBezTo>
                    <a:pt x="265" y="4489"/>
                    <a:pt x="302" y="4598"/>
                    <a:pt x="375" y="4753"/>
                  </a:cubicBezTo>
                  <a:cubicBezTo>
                    <a:pt x="530" y="5018"/>
                    <a:pt x="722" y="5283"/>
                    <a:pt x="913" y="5511"/>
                  </a:cubicBezTo>
                  <a:cubicBezTo>
                    <a:pt x="1023" y="5666"/>
                    <a:pt x="1141" y="5784"/>
                    <a:pt x="1251" y="5894"/>
                  </a:cubicBezTo>
                  <a:cubicBezTo>
                    <a:pt x="1324" y="6012"/>
                    <a:pt x="1442" y="6122"/>
                    <a:pt x="1552" y="6195"/>
                  </a:cubicBezTo>
                  <a:cubicBezTo>
                    <a:pt x="1780" y="6423"/>
                    <a:pt x="2008" y="6615"/>
                    <a:pt x="2236" y="6806"/>
                  </a:cubicBezTo>
                  <a:lnTo>
                    <a:pt x="2199" y="7034"/>
                  </a:lnTo>
                  <a:cubicBezTo>
                    <a:pt x="2163" y="7189"/>
                    <a:pt x="2126" y="7299"/>
                    <a:pt x="2090" y="7454"/>
                  </a:cubicBezTo>
                  <a:lnTo>
                    <a:pt x="2053" y="7490"/>
                  </a:lnTo>
                  <a:cubicBezTo>
                    <a:pt x="2053" y="7609"/>
                    <a:pt x="2008" y="7682"/>
                    <a:pt x="1971" y="7791"/>
                  </a:cubicBezTo>
                  <a:cubicBezTo>
                    <a:pt x="2053" y="7791"/>
                    <a:pt x="2126" y="7837"/>
                    <a:pt x="2199" y="7837"/>
                  </a:cubicBezTo>
                  <a:cubicBezTo>
                    <a:pt x="2236" y="7609"/>
                    <a:pt x="2318" y="7381"/>
                    <a:pt x="2428" y="7071"/>
                  </a:cubicBezTo>
                  <a:cubicBezTo>
                    <a:pt x="2510" y="6770"/>
                    <a:pt x="2583" y="6386"/>
                    <a:pt x="2692" y="5967"/>
                  </a:cubicBezTo>
                  <a:cubicBezTo>
                    <a:pt x="2738" y="5967"/>
                    <a:pt x="2774" y="5930"/>
                    <a:pt x="2774" y="5930"/>
                  </a:cubicBezTo>
                  <a:cubicBezTo>
                    <a:pt x="2847" y="5930"/>
                    <a:pt x="2884" y="5930"/>
                    <a:pt x="2920" y="5894"/>
                  </a:cubicBezTo>
                  <a:cubicBezTo>
                    <a:pt x="3002" y="5857"/>
                    <a:pt x="3075" y="5857"/>
                    <a:pt x="3194" y="5821"/>
                  </a:cubicBezTo>
                  <a:cubicBezTo>
                    <a:pt x="3340" y="5739"/>
                    <a:pt x="3495" y="5666"/>
                    <a:pt x="3686" y="5593"/>
                  </a:cubicBezTo>
                  <a:cubicBezTo>
                    <a:pt x="3988" y="5401"/>
                    <a:pt x="4334" y="5210"/>
                    <a:pt x="4635" y="5018"/>
                  </a:cubicBezTo>
                  <a:cubicBezTo>
                    <a:pt x="4745" y="4909"/>
                    <a:pt x="4900" y="4826"/>
                    <a:pt x="5055" y="4681"/>
                  </a:cubicBezTo>
                  <a:cubicBezTo>
                    <a:pt x="5201" y="4562"/>
                    <a:pt x="5356" y="4452"/>
                    <a:pt x="5511" y="4334"/>
                  </a:cubicBezTo>
                  <a:cubicBezTo>
                    <a:pt x="5776" y="4106"/>
                    <a:pt x="6040" y="3878"/>
                    <a:pt x="6341" y="3613"/>
                  </a:cubicBezTo>
                  <a:lnTo>
                    <a:pt x="6341" y="3540"/>
                  </a:lnTo>
                  <a:lnTo>
                    <a:pt x="6305" y="3540"/>
                  </a:lnTo>
                  <a:cubicBezTo>
                    <a:pt x="5474" y="4297"/>
                    <a:pt x="4745" y="4826"/>
                    <a:pt x="4024" y="5246"/>
                  </a:cubicBezTo>
                  <a:lnTo>
                    <a:pt x="3340" y="5593"/>
                  </a:lnTo>
                  <a:cubicBezTo>
                    <a:pt x="3230" y="5629"/>
                    <a:pt x="3112" y="5666"/>
                    <a:pt x="3002" y="5702"/>
                  </a:cubicBezTo>
                  <a:cubicBezTo>
                    <a:pt x="2920" y="5739"/>
                    <a:pt x="2884" y="5739"/>
                    <a:pt x="2847" y="5739"/>
                  </a:cubicBezTo>
                  <a:lnTo>
                    <a:pt x="2811" y="5784"/>
                  </a:lnTo>
                  <a:lnTo>
                    <a:pt x="2738" y="5784"/>
                  </a:lnTo>
                  <a:cubicBezTo>
                    <a:pt x="2847" y="5365"/>
                    <a:pt x="2966" y="4909"/>
                    <a:pt x="3039" y="4489"/>
                  </a:cubicBezTo>
                  <a:lnTo>
                    <a:pt x="3148" y="4033"/>
                  </a:lnTo>
                  <a:lnTo>
                    <a:pt x="3194" y="3914"/>
                  </a:lnTo>
                  <a:cubicBezTo>
                    <a:pt x="3267" y="3878"/>
                    <a:pt x="3376" y="3841"/>
                    <a:pt x="3495" y="3768"/>
                  </a:cubicBezTo>
                  <a:cubicBezTo>
                    <a:pt x="3650" y="3686"/>
                    <a:pt x="3759" y="3613"/>
                    <a:pt x="3878" y="3540"/>
                  </a:cubicBezTo>
                  <a:cubicBezTo>
                    <a:pt x="4106" y="3385"/>
                    <a:pt x="4289" y="3230"/>
                    <a:pt x="4562" y="3002"/>
                  </a:cubicBezTo>
                  <a:cubicBezTo>
                    <a:pt x="4745" y="2774"/>
                    <a:pt x="4936" y="2591"/>
                    <a:pt x="5164" y="2318"/>
                  </a:cubicBezTo>
                  <a:cubicBezTo>
                    <a:pt x="5283" y="2208"/>
                    <a:pt x="5392" y="2090"/>
                    <a:pt x="5474" y="1980"/>
                  </a:cubicBezTo>
                  <a:lnTo>
                    <a:pt x="5584" y="1907"/>
                  </a:lnTo>
                  <a:cubicBezTo>
                    <a:pt x="5620" y="1825"/>
                    <a:pt x="5703" y="1752"/>
                    <a:pt x="5739" y="1679"/>
                  </a:cubicBezTo>
                  <a:cubicBezTo>
                    <a:pt x="5776" y="1679"/>
                    <a:pt x="5776" y="1634"/>
                    <a:pt x="5739" y="1634"/>
                  </a:cubicBezTo>
                  <a:lnTo>
                    <a:pt x="5703" y="1634"/>
                  </a:lnTo>
                  <a:cubicBezTo>
                    <a:pt x="5547" y="1825"/>
                    <a:pt x="5392" y="1980"/>
                    <a:pt x="5201" y="2172"/>
                  </a:cubicBezTo>
                  <a:cubicBezTo>
                    <a:pt x="5055" y="2318"/>
                    <a:pt x="4863" y="2509"/>
                    <a:pt x="4708" y="2701"/>
                  </a:cubicBezTo>
                  <a:cubicBezTo>
                    <a:pt x="4599" y="2774"/>
                    <a:pt x="4517" y="2892"/>
                    <a:pt x="4407" y="2965"/>
                  </a:cubicBezTo>
                  <a:cubicBezTo>
                    <a:pt x="4289" y="3048"/>
                    <a:pt x="4179" y="3157"/>
                    <a:pt x="4106" y="3230"/>
                  </a:cubicBezTo>
                  <a:cubicBezTo>
                    <a:pt x="3878" y="3385"/>
                    <a:pt x="3650" y="3540"/>
                    <a:pt x="3422" y="3650"/>
                  </a:cubicBezTo>
                  <a:cubicBezTo>
                    <a:pt x="3340" y="3686"/>
                    <a:pt x="3303" y="3732"/>
                    <a:pt x="3230" y="3768"/>
                  </a:cubicBezTo>
                  <a:cubicBezTo>
                    <a:pt x="3267" y="3577"/>
                    <a:pt x="3303" y="3422"/>
                    <a:pt x="3340" y="3276"/>
                  </a:cubicBezTo>
                  <a:lnTo>
                    <a:pt x="3376" y="3084"/>
                  </a:lnTo>
                  <a:cubicBezTo>
                    <a:pt x="3422" y="2892"/>
                    <a:pt x="3458" y="2701"/>
                    <a:pt x="3531" y="2509"/>
                  </a:cubicBezTo>
                  <a:cubicBezTo>
                    <a:pt x="3568" y="2245"/>
                    <a:pt x="3650" y="2017"/>
                    <a:pt x="3723" y="1752"/>
                  </a:cubicBezTo>
                  <a:cubicBezTo>
                    <a:pt x="3759" y="1679"/>
                    <a:pt x="3759" y="1597"/>
                    <a:pt x="3796" y="1524"/>
                  </a:cubicBezTo>
                  <a:cubicBezTo>
                    <a:pt x="3878" y="1451"/>
                    <a:pt x="3951" y="1405"/>
                    <a:pt x="4024" y="1333"/>
                  </a:cubicBezTo>
                  <a:cubicBezTo>
                    <a:pt x="4106" y="1260"/>
                    <a:pt x="4179" y="1141"/>
                    <a:pt x="4252" y="1068"/>
                  </a:cubicBezTo>
                  <a:cubicBezTo>
                    <a:pt x="4407" y="876"/>
                    <a:pt x="4517" y="685"/>
                    <a:pt x="4635" y="493"/>
                  </a:cubicBezTo>
                  <a:lnTo>
                    <a:pt x="4672" y="457"/>
                  </a:lnTo>
                  <a:lnTo>
                    <a:pt x="4635" y="420"/>
                  </a:lnTo>
                  <a:lnTo>
                    <a:pt x="4599" y="457"/>
                  </a:lnTo>
                  <a:cubicBezTo>
                    <a:pt x="4562" y="493"/>
                    <a:pt x="4517" y="539"/>
                    <a:pt x="4517" y="575"/>
                  </a:cubicBezTo>
                  <a:cubicBezTo>
                    <a:pt x="4444" y="685"/>
                    <a:pt x="4371" y="803"/>
                    <a:pt x="4252" y="913"/>
                  </a:cubicBezTo>
                  <a:cubicBezTo>
                    <a:pt x="4179" y="995"/>
                    <a:pt x="4106" y="1104"/>
                    <a:pt x="3988" y="1177"/>
                  </a:cubicBezTo>
                  <a:cubicBezTo>
                    <a:pt x="3951" y="1260"/>
                    <a:pt x="3915" y="1296"/>
                    <a:pt x="3832" y="1333"/>
                  </a:cubicBezTo>
                  <a:cubicBezTo>
                    <a:pt x="3878" y="1223"/>
                    <a:pt x="3915" y="1104"/>
                    <a:pt x="3951" y="1031"/>
                  </a:cubicBezTo>
                  <a:lnTo>
                    <a:pt x="3951" y="949"/>
                  </a:lnTo>
                  <a:lnTo>
                    <a:pt x="3988" y="876"/>
                  </a:lnTo>
                  <a:cubicBezTo>
                    <a:pt x="4060" y="612"/>
                    <a:pt x="4179" y="311"/>
                    <a:pt x="4289" y="83"/>
                  </a:cubicBezTo>
                  <a:cubicBezTo>
                    <a:pt x="4289" y="37"/>
                    <a:pt x="4289" y="1"/>
                    <a:pt x="4252" y="1"/>
                  </a:cubicBezTo>
                  <a:cubicBezTo>
                    <a:pt x="4252" y="1"/>
                    <a:pt x="4216" y="1"/>
                    <a:pt x="4216" y="37"/>
                  </a:cubicBezTo>
                  <a:cubicBezTo>
                    <a:pt x="4106" y="311"/>
                    <a:pt x="3988" y="575"/>
                    <a:pt x="3878" y="876"/>
                  </a:cubicBezTo>
                  <a:lnTo>
                    <a:pt x="3878" y="949"/>
                  </a:lnTo>
                  <a:cubicBezTo>
                    <a:pt x="3832" y="1031"/>
                    <a:pt x="3796" y="1104"/>
                    <a:pt x="3796" y="1141"/>
                  </a:cubicBezTo>
                  <a:cubicBezTo>
                    <a:pt x="3759" y="1068"/>
                    <a:pt x="3759" y="995"/>
                    <a:pt x="3759" y="876"/>
                  </a:cubicBezTo>
                  <a:lnTo>
                    <a:pt x="3759" y="539"/>
                  </a:lnTo>
                  <a:cubicBezTo>
                    <a:pt x="3759" y="384"/>
                    <a:pt x="3796" y="192"/>
                    <a:pt x="3832" y="37"/>
                  </a:cubicBezTo>
                  <a:lnTo>
                    <a:pt x="3832" y="1"/>
                  </a:lnTo>
                  <a:close/>
                </a:path>
              </a:pathLst>
            </a:custGeom>
            <a:solidFill>
              <a:srgbClr val="449B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3" name="Google Shape;4003;p53"/>
            <p:cNvSpPr/>
            <p:nvPr/>
          </p:nvSpPr>
          <p:spPr>
            <a:xfrm>
              <a:off x="7850804" y="3557564"/>
              <a:ext cx="122628" cy="112195"/>
            </a:xfrm>
            <a:custGeom>
              <a:avLst/>
              <a:gdLst/>
              <a:ahLst/>
              <a:cxnLst/>
              <a:rect l="l" t="t" r="r" b="b"/>
              <a:pathLst>
                <a:path w="2245" h="2054" extrusionOk="0">
                  <a:moveTo>
                    <a:pt x="83" y="1"/>
                  </a:moveTo>
                  <a:lnTo>
                    <a:pt x="37" y="37"/>
                  </a:lnTo>
                  <a:cubicBezTo>
                    <a:pt x="1" y="37"/>
                    <a:pt x="1" y="74"/>
                    <a:pt x="1" y="110"/>
                  </a:cubicBezTo>
                  <a:cubicBezTo>
                    <a:pt x="119" y="302"/>
                    <a:pt x="265" y="530"/>
                    <a:pt x="457" y="721"/>
                  </a:cubicBezTo>
                  <a:cubicBezTo>
                    <a:pt x="612" y="876"/>
                    <a:pt x="767" y="1059"/>
                    <a:pt x="949" y="1214"/>
                  </a:cubicBezTo>
                  <a:cubicBezTo>
                    <a:pt x="1141" y="1369"/>
                    <a:pt x="1332" y="1515"/>
                    <a:pt x="1524" y="1634"/>
                  </a:cubicBezTo>
                  <a:cubicBezTo>
                    <a:pt x="1752" y="1789"/>
                    <a:pt x="1944" y="1898"/>
                    <a:pt x="2135" y="2053"/>
                  </a:cubicBezTo>
                  <a:lnTo>
                    <a:pt x="2172" y="2053"/>
                  </a:lnTo>
                  <a:cubicBezTo>
                    <a:pt x="2208" y="2053"/>
                    <a:pt x="2208" y="2017"/>
                    <a:pt x="2245" y="2017"/>
                  </a:cubicBezTo>
                  <a:lnTo>
                    <a:pt x="2245" y="1935"/>
                  </a:lnTo>
                  <a:lnTo>
                    <a:pt x="2208" y="1898"/>
                  </a:lnTo>
                  <a:cubicBezTo>
                    <a:pt x="2135" y="1862"/>
                    <a:pt x="2053" y="1789"/>
                    <a:pt x="1980" y="1743"/>
                  </a:cubicBezTo>
                  <a:lnTo>
                    <a:pt x="1907" y="1707"/>
                  </a:lnTo>
                  <a:cubicBezTo>
                    <a:pt x="1862" y="1670"/>
                    <a:pt x="1825" y="1670"/>
                    <a:pt x="1789" y="1634"/>
                  </a:cubicBezTo>
                  <a:cubicBezTo>
                    <a:pt x="1679" y="1561"/>
                    <a:pt x="1524" y="1442"/>
                    <a:pt x="1405" y="1369"/>
                  </a:cubicBezTo>
                  <a:lnTo>
                    <a:pt x="1369" y="1369"/>
                  </a:lnTo>
                  <a:cubicBezTo>
                    <a:pt x="1177" y="1214"/>
                    <a:pt x="1031" y="1104"/>
                    <a:pt x="876" y="986"/>
                  </a:cubicBezTo>
                  <a:cubicBezTo>
                    <a:pt x="721" y="831"/>
                    <a:pt x="575" y="685"/>
                    <a:pt x="420" y="530"/>
                  </a:cubicBezTo>
                  <a:cubicBezTo>
                    <a:pt x="311" y="375"/>
                    <a:pt x="192" y="192"/>
                    <a:pt x="119" y="37"/>
                  </a:cubicBezTo>
                  <a:lnTo>
                    <a:pt x="83" y="1"/>
                  </a:lnTo>
                  <a:close/>
                </a:path>
              </a:pathLst>
            </a:custGeom>
            <a:solidFill>
              <a:srgbClr val="449B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4" name="Google Shape;4004;p53"/>
            <p:cNvSpPr/>
            <p:nvPr/>
          </p:nvSpPr>
          <p:spPr>
            <a:xfrm>
              <a:off x="8031718" y="3586460"/>
              <a:ext cx="205326" cy="93732"/>
            </a:xfrm>
            <a:custGeom>
              <a:avLst/>
              <a:gdLst/>
              <a:ahLst/>
              <a:cxnLst/>
              <a:rect l="l" t="t" r="r" b="b"/>
              <a:pathLst>
                <a:path w="3759" h="1716" extrusionOk="0">
                  <a:moveTo>
                    <a:pt x="3722" y="1"/>
                  </a:moveTo>
                  <a:cubicBezTo>
                    <a:pt x="3421" y="229"/>
                    <a:pt x="3111" y="457"/>
                    <a:pt x="2773" y="648"/>
                  </a:cubicBezTo>
                  <a:cubicBezTo>
                    <a:pt x="2472" y="804"/>
                    <a:pt x="2199" y="950"/>
                    <a:pt x="1934" y="1032"/>
                  </a:cubicBezTo>
                  <a:cubicBezTo>
                    <a:pt x="1633" y="1141"/>
                    <a:pt x="1332" y="1260"/>
                    <a:pt x="1022" y="1333"/>
                  </a:cubicBezTo>
                  <a:cubicBezTo>
                    <a:pt x="757" y="1406"/>
                    <a:pt x="456" y="1442"/>
                    <a:pt x="73" y="1524"/>
                  </a:cubicBezTo>
                  <a:cubicBezTo>
                    <a:pt x="73" y="1524"/>
                    <a:pt x="37" y="1524"/>
                    <a:pt x="37" y="1561"/>
                  </a:cubicBezTo>
                  <a:cubicBezTo>
                    <a:pt x="0" y="1561"/>
                    <a:pt x="0" y="1597"/>
                    <a:pt x="0" y="1597"/>
                  </a:cubicBezTo>
                  <a:cubicBezTo>
                    <a:pt x="0" y="1670"/>
                    <a:pt x="37" y="1716"/>
                    <a:pt x="110" y="1716"/>
                  </a:cubicBezTo>
                  <a:cubicBezTo>
                    <a:pt x="420" y="1670"/>
                    <a:pt x="721" y="1597"/>
                    <a:pt x="1058" y="1488"/>
                  </a:cubicBezTo>
                  <a:cubicBezTo>
                    <a:pt x="1405" y="1369"/>
                    <a:pt x="1743" y="1260"/>
                    <a:pt x="2053" y="1141"/>
                  </a:cubicBezTo>
                  <a:cubicBezTo>
                    <a:pt x="2354" y="986"/>
                    <a:pt x="2655" y="840"/>
                    <a:pt x="2928" y="648"/>
                  </a:cubicBezTo>
                  <a:cubicBezTo>
                    <a:pt x="3111" y="530"/>
                    <a:pt x="3230" y="457"/>
                    <a:pt x="3385" y="384"/>
                  </a:cubicBezTo>
                  <a:cubicBezTo>
                    <a:pt x="3494" y="265"/>
                    <a:pt x="3613" y="192"/>
                    <a:pt x="3759" y="74"/>
                  </a:cubicBezTo>
                  <a:lnTo>
                    <a:pt x="3759" y="1"/>
                  </a:lnTo>
                  <a:close/>
                </a:path>
              </a:pathLst>
            </a:custGeom>
            <a:solidFill>
              <a:srgbClr val="449B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5" name="Google Shape;4005;p53"/>
            <p:cNvSpPr/>
            <p:nvPr/>
          </p:nvSpPr>
          <p:spPr>
            <a:xfrm>
              <a:off x="8000309" y="3277013"/>
              <a:ext cx="126615" cy="432993"/>
            </a:xfrm>
            <a:custGeom>
              <a:avLst/>
              <a:gdLst/>
              <a:ahLst/>
              <a:cxnLst/>
              <a:rect l="l" t="t" r="r" b="b"/>
              <a:pathLst>
                <a:path w="2318" h="7927" extrusionOk="0">
                  <a:moveTo>
                    <a:pt x="2281" y="1"/>
                  </a:moveTo>
                  <a:cubicBezTo>
                    <a:pt x="2281" y="1"/>
                    <a:pt x="2245" y="1"/>
                    <a:pt x="2245" y="37"/>
                  </a:cubicBezTo>
                  <a:cubicBezTo>
                    <a:pt x="2135" y="311"/>
                    <a:pt x="2017" y="575"/>
                    <a:pt x="1907" y="876"/>
                  </a:cubicBezTo>
                  <a:lnTo>
                    <a:pt x="1907" y="949"/>
                  </a:lnTo>
                  <a:cubicBezTo>
                    <a:pt x="1861" y="1031"/>
                    <a:pt x="1861" y="1068"/>
                    <a:pt x="1825" y="1104"/>
                  </a:cubicBezTo>
                  <a:cubicBezTo>
                    <a:pt x="1788" y="1177"/>
                    <a:pt x="1788" y="1260"/>
                    <a:pt x="1752" y="1333"/>
                  </a:cubicBezTo>
                  <a:lnTo>
                    <a:pt x="1752" y="1369"/>
                  </a:lnTo>
                  <a:lnTo>
                    <a:pt x="1715" y="1451"/>
                  </a:lnTo>
                  <a:cubicBezTo>
                    <a:pt x="1715" y="1488"/>
                    <a:pt x="1715" y="1524"/>
                    <a:pt x="1679" y="1524"/>
                  </a:cubicBezTo>
                  <a:cubicBezTo>
                    <a:pt x="1679" y="1597"/>
                    <a:pt x="1633" y="1679"/>
                    <a:pt x="1633" y="1752"/>
                  </a:cubicBezTo>
                  <a:cubicBezTo>
                    <a:pt x="1524" y="2017"/>
                    <a:pt x="1451" y="2245"/>
                    <a:pt x="1405" y="2473"/>
                  </a:cubicBezTo>
                  <a:lnTo>
                    <a:pt x="1369" y="2509"/>
                  </a:lnTo>
                  <a:lnTo>
                    <a:pt x="1369" y="2546"/>
                  </a:lnTo>
                  <a:cubicBezTo>
                    <a:pt x="1332" y="2774"/>
                    <a:pt x="1259" y="3002"/>
                    <a:pt x="1177" y="3230"/>
                  </a:cubicBezTo>
                  <a:lnTo>
                    <a:pt x="1177" y="3312"/>
                  </a:lnTo>
                  <a:cubicBezTo>
                    <a:pt x="1141" y="3385"/>
                    <a:pt x="1104" y="3458"/>
                    <a:pt x="1104" y="3540"/>
                  </a:cubicBezTo>
                  <a:cubicBezTo>
                    <a:pt x="1068" y="3650"/>
                    <a:pt x="1031" y="3768"/>
                    <a:pt x="1031" y="3841"/>
                  </a:cubicBezTo>
                  <a:lnTo>
                    <a:pt x="995" y="3996"/>
                  </a:lnTo>
                  <a:cubicBezTo>
                    <a:pt x="913" y="4261"/>
                    <a:pt x="876" y="4489"/>
                    <a:pt x="803" y="4753"/>
                  </a:cubicBezTo>
                  <a:cubicBezTo>
                    <a:pt x="767" y="4945"/>
                    <a:pt x="685" y="5173"/>
                    <a:pt x="648" y="5365"/>
                  </a:cubicBezTo>
                  <a:cubicBezTo>
                    <a:pt x="612" y="5511"/>
                    <a:pt x="575" y="5629"/>
                    <a:pt x="539" y="5784"/>
                  </a:cubicBezTo>
                  <a:cubicBezTo>
                    <a:pt x="493" y="5930"/>
                    <a:pt x="457" y="6122"/>
                    <a:pt x="420" y="6277"/>
                  </a:cubicBezTo>
                  <a:cubicBezTo>
                    <a:pt x="384" y="6386"/>
                    <a:pt x="384" y="6469"/>
                    <a:pt x="347" y="6578"/>
                  </a:cubicBezTo>
                  <a:cubicBezTo>
                    <a:pt x="311" y="6651"/>
                    <a:pt x="311" y="6733"/>
                    <a:pt x="265" y="6806"/>
                  </a:cubicBezTo>
                  <a:lnTo>
                    <a:pt x="228" y="7034"/>
                  </a:lnTo>
                  <a:cubicBezTo>
                    <a:pt x="192" y="7189"/>
                    <a:pt x="155" y="7299"/>
                    <a:pt x="119" y="7454"/>
                  </a:cubicBezTo>
                  <a:lnTo>
                    <a:pt x="82" y="7490"/>
                  </a:lnTo>
                  <a:cubicBezTo>
                    <a:pt x="82" y="7609"/>
                    <a:pt x="37" y="7682"/>
                    <a:pt x="0" y="7791"/>
                  </a:cubicBezTo>
                  <a:cubicBezTo>
                    <a:pt x="0" y="7837"/>
                    <a:pt x="0" y="7873"/>
                    <a:pt x="37" y="7873"/>
                  </a:cubicBezTo>
                  <a:cubicBezTo>
                    <a:pt x="37" y="7910"/>
                    <a:pt x="82" y="7910"/>
                    <a:pt x="82" y="7910"/>
                  </a:cubicBezTo>
                  <a:cubicBezTo>
                    <a:pt x="95" y="7922"/>
                    <a:pt x="107" y="7926"/>
                    <a:pt x="118" y="7926"/>
                  </a:cubicBezTo>
                  <a:cubicBezTo>
                    <a:pt x="139" y="7926"/>
                    <a:pt x="155" y="7910"/>
                    <a:pt x="155" y="7910"/>
                  </a:cubicBezTo>
                  <a:cubicBezTo>
                    <a:pt x="192" y="7910"/>
                    <a:pt x="192" y="7873"/>
                    <a:pt x="192" y="7873"/>
                  </a:cubicBezTo>
                  <a:lnTo>
                    <a:pt x="228" y="7837"/>
                  </a:lnTo>
                  <a:cubicBezTo>
                    <a:pt x="265" y="7609"/>
                    <a:pt x="347" y="7381"/>
                    <a:pt x="457" y="7071"/>
                  </a:cubicBezTo>
                  <a:cubicBezTo>
                    <a:pt x="539" y="6770"/>
                    <a:pt x="612" y="6386"/>
                    <a:pt x="721" y="5967"/>
                  </a:cubicBezTo>
                  <a:cubicBezTo>
                    <a:pt x="767" y="5894"/>
                    <a:pt x="767" y="5857"/>
                    <a:pt x="767" y="5784"/>
                  </a:cubicBezTo>
                  <a:cubicBezTo>
                    <a:pt x="876" y="5365"/>
                    <a:pt x="995" y="4909"/>
                    <a:pt x="1068" y="4489"/>
                  </a:cubicBezTo>
                  <a:lnTo>
                    <a:pt x="1177" y="4033"/>
                  </a:lnTo>
                  <a:lnTo>
                    <a:pt x="1223" y="3914"/>
                  </a:lnTo>
                  <a:cubicBezTo>
                    <a:pt x="1223" y="3878"/>
                    <a:pt x="1259" y="3805"/>
                    <a:pt x="1259" y="3768"/>
                  </a:cubicBezTo>
                  <a:cubicBezTo>
                    <a:pt x="1296" y="3577"/>
                    <a:pt x="1332" y="3422"/>
                    <a:pt x="1369" y="3276"/>
                  </a:cubicBezTo>
                  <a:lnTo>
                    <a:pt x="1405" y="3084"/>
                  </a:lnTo>
                  <a:cubicBezTo>
                    <a:pt x="1451" y="2892"/>
                    <a:pt x="1487" y="2701"/>
                    <a:pt x="1560" y="2509"/>
                  </a:cubicBezTo>
                  <a:cubicBezTo>
                    <a:pt x="1597" y="2245"/>
                    <a:pt x="1679" y="2017"/>
                    <a:pt x="1752" y="1752"/>
                  </a:cubicBezTo>
                  <a:cubicBezTo>
                    <a:pt x="1788" y="1679"/>
                    <a:pt x="1788" y="1597"/>
                    <a:pt x="1825" y="1524"/>
                  </a:cubicBezTo>
                  <a:cubicBezTo>
                    <a:pt x="1825" y="1451"/>
                    <a:pt x="1861" y="1369"/>
                    <a:pt x="1861" y="1333"/>
                  </a:cubicBezTo>
                  <a:cubicBezTo>
                    <a:pt x="1907" y="1223"/>
                    <a:pt x="1944" y="1104"/>
                    <a:pt x="1980" y="1031"/>
                  </a:cubicBezTo>
                  <a:lnTo>
                    <a:pt x="1980" y="949"/>
                  </a:lnTo>
                  <a:lnTo>
                    <a:pt x="2017" y="876"/>
                  </a:lnTo>
                  <a:cubicBezTo>
                    <a:pt x="2089" y="612"/>
                    <a:pt x="2208" y="311"/>
                    <a:pt x="2318" y="83"/>
                  </a:cubicBezTo>
                  <a:cubicBezTo>
                    <a:pt x="2318" y="37"/>
                    <a:pt x="2318" y="1"/>
                    <a:pt x="2281" y="1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6" name="Google Shape;4006;p53"/>
            <p:cNvSpPr/>
            <p:nvPr/>
          </p:nvSpPr>
          <p:spPr>
            <a:xfrm>
              <a:off x="8058593" y="3366215"/>
              <a:ext cx="149556" cy="127107"/>
            </a:xfrm>
            <a:custGeom>
              <a:avLst/>
              <a:gdLst/>
              <a:ahLst/>
              <a:cxnLst/>
              <a:rect l="l" t="t" r="r" b="b"/>
              <a:pathLst>
                <a:path w="2738" h="2327" extrusionOk="0">
                  <a:moveTo>
                    <a:pt x="2665" y="1"/>
                  </a:moveTo>
                  <a:cubicBezTo>
                    <a:pt x="2509" y="192"/>
                    <a:pt x="2354" y="347"/>
                    <a:pt x="2163" y="539"/>
                  </a:cubicBezTo>
                  <a:cubicBezTo>
                    <a:pt x="2017" y="685"/>
                    <a:pt x="1825" y="876"/>
                    <a:pt x="1670" y="1068"/>
                  </a:cubicBezTo>
                  <a:cubicBezTo>
                    <a:pt x="1561" y="1141"/>
                    <a:pt x="1479" y="1259"/>
                    <a:pt x="1369" y="1332"/>
                  </a:cubicBezTo>
                  <a:cubicBezTo>
                    <a:pt x="1251" y="1415"/>
                    <a:pt x="1141" y="1524"/>
                    <a:pt x="1068" y="1597"/>
                  </a:cubicBezTo>
                  <a:cubicBezTo>
                    <a:pt x="840" y="1752"/>
                    <a:pt x="612" y="1907"/>
                    <a:pt x="384" y="2017"/>
                  </a:cubicBezTo>
                  <a:cubicBezTo>
                    <a:pt x="338" y="2053"/>
                    <a:pt x="265" y="2053"/>
                    <a:pt x="229" y="2099"/>
                  </a:cubicBezTo>
                  <a:cubicBezTo>
                    <a:pt x="156" y="2135"/>
                    <a:pt x="74" y="2172"/>
                    <a:pt x="37" y="2208"/>
                  </a:cubicBezTo>
                  <a:cubicBezTo>
                    <a:pt x="1" y="2208"/>
                    <a:pt x="1" y="2208"/>
                    <a:pt x="1" y="2245"/>
                  </a:cubicBezTo>
                  <a:lnTo>
                    <a:pt x="1" y="2281"/>
                  </a:lnTo>
                  <a:cubicBezTo>
                    <a:pt x="1" y="2281"/>
                    <a:pt x="1" y="2327"/>
                    <a:pt x="37" y="2327"/>
                  </a:cubicBezTo>
                  <a:lnTo>
                    <a:pt x="74" y="2327"/>
                  </a:lnTo>
                  <a:cubicBezTo>
                    <a:pt x="74" y="2327"/>
                    <a:pt x="110" y="2327"/>
                    <a:pt x="156" y="2281"/>
                  </a:cubicBezTo>
                  <a:cubicBezTo>
                    <a:pt x="229" y="2245"/>
                    <a:pt x="338" y="2208"/>
                    <a:pt x="457" y="2135"/>
                  </a:cubicBezTo>
                  <a:cubicBezTo>
                    <a:pt x="612" y="2053"/>
                    <a:pt x="721" y="1980"/>
                    <a:pt x="840" y="1907"/>
                  </a:cubicBezTo>
                  <a:cubicBezTo>
                    <a:pt x="1068" y="1752"/>
                    <a:pt x="1251" y="1597"/>
                    <a:pt x="1524" y="1369"/>
                  </a:cubicBezTo>
                  <a:cubicBezTo>
                    <a:pt x="1707" y="1141"/>
                    <a:pt x="1898" y="958"/>
                    <a:pt x="2126" y="685"/>
                  </a:cubicBezTo>
                  <a:cubicBezTo>
                    <a:pt x="2245" y="575"/>
                    <a:pt x="2354" y="457"/>
                    <a:pt x="2436" y="347"/>
                  </a:cubicBezTo>
                  <a:lnTo>
                    <a:pt x="2546" y="274"/>
                  </a:lnTo>
                  <a:cubicBezTo>
                    <a:pt x="2582" y="192"/>
                    <a:pt x="2665" y="119"/>
                    <a:pt x="2701" y="46"/>
                  </a:cubicBezTo>
                  <a:cubicBezTo>
                    <a:pt x="2738" y="46"/>
                    <a:pt x="2738" y="1"/>
                    <a:pt x="2701" y="1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7" name="Google Shape;4007;p53"/>
            <p:cNvSpPr/>
            <p:nvPr/>
          </p:nvSpPr>
          <p:spPr>
            <a:xfrm>
              <a:off x="8033684" y="3470383"/>
              <a:ext cx="205381" cy="132569"/>
            </a:xfrm>
            <a:custGeom>
              <a:avLst/>
              <a:gdLst/>
              <a:ahLst/>
              <a:cxnLst/>
              <a:rect l="l" t="t" r="r" b="b"/>
              <a:pathLst>
                <a:path w="3760" h="2427" extrusionOk="0">
                  <a:moveTo>
                    <a:pt x="3723" y="0"/>
                  </a:moveTo>
                  <a:cubicBezTo>
                    <a:pt x="2892" y="757"/>
                    <a:pt x="2163" y="1286"/>
                    <a:pt x="1442" y="1706"/>
                  </a:cubicBezTo>
                  <a:lnTo>
                    <a:pt x="758" y="2053"/>
                  </a:lnTo>
                  <a:cubicBezTo>
                    <a:pt x="648" y="2089"/>
                    <a:pt x="530" y="2126"/>
                    <a:pt x="420" y="2162"/>
                  </a:cubicBezTo>
                  <a:cubicBezTo>
                    <a:pt x="338" y="2199"/>
                    <a:pt x="302" y="2199"/>
                    <a:pt x="265" y="2199"/>
                  </a:cubicBezTo>
                  <a:lnTo>
                    <a:pt x="229" y="2244"/>
                  </a:lnTo>
                  <a:lnTo>
                    <a:pt x="192" y="2244"/>
                  </a:lnTo>
                  <a:cubicBezTo>
                    <a:pt x="156" y="2281"/>
                    <a:pt x="74" y="2281"/>
                    <a:pt x="37" y="2317"/>
                  </a:cubicBezTo>
                  <a:cubicBezTo>
                    <a:pt x="1" y="2317"/>
                    <a:pt x="1" y="2354"/>
                    <a:pt x="1" y="2390"/>
                  </a:cubicBezTo>
                  <a:cubicBezTo>
                    <a:pt x="1" y="2427"/>
                    <a:pt x="37" y="2427"/>
                    <a:pt x="74" y="2427"/>
                  </a:cubicBezTo>
                  <a:lnTo>
                    <a:pt x="110" y="2427"/>
                  </a:lnTo>
                  <a:cubicBezTo>
                    <a:pt x="156" y="2427"/>
                    <a:pt x="192" y="2390"/>
                    <a:pt x="192" y="2390"/>
                  </a:cubicBezTo>
                  <a:cubicBezTo>
                    <a:pt x="265" y="2390"/>
                    <a:pt x="302" y="2390"/>
                    <a:pt x="338" y="2354"/>
                  </a:cubicBezTo>
                  <a:cubicBezTo>
                    <a:pt x="420" y="2317"/>
                    <a:pt x="493" y="2317"/>
                    <a:pt x="612" y="2281"/>
                  </a:cubicBezTo>
                  <a:cubicBezTo>
                    <a:pt x="758" y="2199"/>
                    <a:pt x="913" y="2126"/>
                    <a:pt x="1104" y="2053"/>
                  </a:cubicBezTo>
                  <a:cubicBezTo>
                    <a:pt x="1406" y="1861"/>
                    <a:pt x="1752" y="1670"/>
                    <a:pt x="2053" y="1478"/>
                  </a:cubicBezTo>
                  <a:cubicBezTo>
                    <a:pt x="2163" y="1369"/>
                    <a:pt x="2318" y="1286"/>
                    <a:pt x="2473" y="1141"/>
                  </a:cubicBezTo>
                  <a:cubicBezTo>
                    <a:pt x="2619" y="1022"/>
                    <a:pt x="2774" y="912"/>
                    <a:pt x="2929" y="794"/>
                  </a:cubicBezTo>
                  <a:cubicBezTo>
                    <a:pt x="3194" y="566"/>
                    <a:pt x="3458" y="338"/>
                    <a:pt x="3759" y="73"/>
                  </a:cubicBezTo>
                  <a:lnTo>
                    <a:pt x="3759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8" name="Google Shape;4008;p53"/>
            <p:cNvSpPr/>
            <p:nvPr/>
          </p:nvSpPr>
          <p:spPr>
            <a:xfrm>
              <a:off x="8031718" y="3586460"/>
              <a:ext cx="205326" cy="93732"/>
            </a:xfrm>
            <a:custGeom>
              <a:avLst/>
              <a:gdLst/>
              <a:ahLst/>
              <a:cxnLst/>
              <a:rect l="l" t="t" r="r" b="b"/>
              <a:pathLst>
                <a:path w="3759" h="1716" extrusionOk="0">
                  <a:moveTo>
                    <a:pt x="3722" y="1"/>
                  </a:moveTo>
                  <a:cubicBezTo>
                    <a:pt x="3421" y="229"/>
                    <a:pt x="3111" y="457"/>
                    <a:pt x="2773" y="648"/>
                  </a:cubicBezTo>
                  <a:cubicBezTo>
                    <a:pt x="2472" y="804"/>
                    <a:pt x="2199" y="950"/>
                    <a:pt x="1934" y="1032"/>
                  </a:cubicBezTo>
                  <a:cubicBezTo>
                    <a:pt x="1633" y="1141"/>
                    <a:pt x="1332" y="1260"/>
                    <a:pt x="1022" y="1333"/>
                  </a:cubicBezTo>
                  <a:cubicBezTo>
                    <a:pt x="757" y="1406"/>
                    <a:pt x="456" y="1442"/>
                    <a:pt x="73" y="1524"/>
                  </a:cubicBezTo>
                  <a:cubicBezTo>
                    <a:pt x="73" y="1524"/>
                    <a:pt x="37" y="1524"/>
                    <a:pt x="37" y="1561"/>
                  </a:cubicBezTo>
                  <a:cubicBezTo>
                    <a:pt x="0" y="1561"/>
                    <a:pt x="0" y="1597"/>
                    <a:pt x="0" y="1597"/>
                  </a:cubicBezTo>
                  <a:cubicBezTo>
                    <a:pt x="0" y="1670"/>
                    <a:pt x="37" y="1716"/>
                    <a:pt x="110" y="1716"/>
                  </a:cubicBezTo>
                  <a:cubicBezTo>
                    <a:pt x="420" y="1670"/>
                    <a:pt x="721" y="1597"/>
                    <a:pt x="1058" y="1488"/>
                  </a:cubicBezTo>
                  <a:cubicBezTo>
                    <a:pt x="1405" y="1369"/>
                    <a:pt x="1743" y="1260"/>
                    <a:pt x="2053" y="1141"/>
                  </a:cubicBezTo>
                  <a:cubicBezTo>
                    <a:pt x="2354" y="986"/>
                    <a:pt x="2655" y="840"/>
                    <a:pt x="2928" y="648"/>
                  </a:cubicBezTo>
                  <a:cubicBezTo>
                    <a:pt x="3111" y="530"/>
                    <a:pt x="3230" y="457"/>
                    <a:pt x="3385" y="384"/>
                  </a:cubicBezTo>
                  <a:cubicBezTo>
                    <a:pt x="3494" y="265"/>
                    <a:pt x="3613" y="192"/>
                    <a:pt x="3759" y="74"/>
                  </a:cubicBezTo>
                  <a:lnTo>
                    <a:pt x="3759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9" name="Google Shape;4009;p53"/>
            <p:cNvSpPr/>
            <p:nvPr/>
          </p:nvSpPr>
          <p:spPr>
            <a:xfrm>
              <a:off x="8010742" y="3301922"/>
              <a:ext cx="53912" cy="187792"/>
            </a:xfrm>
            <a:custGeom>
              <a:avLst/>
              <a:gdLst/>
              <a:ahLst/>
              <a:cxnLst/>
              <a:rect l="l" t="t" r="r" b="b"/>
              <a:pathLst>
                <a:path w="987" h="3438" extrusionOk="0">
                  <a:moveTo>
                    <a:pt x="37" y="1"/>
                  </a:moveTo>
                  <a:cubicBezTo>
                    <a:pt x="37" y="1"/>
                    <a:pt x="1" y="1"/>
                    <a:pt x="1" y="37"/>
                  </a:cubicBezTo>
                  <a:cubicBezTo>
                    <a:pt x="1" y="311"/>
                    <a:pt x="1" y="612"/>
                    <a:pt x="37" y="913"/>
                  </a:cubicBezTo>
                  <a:cubicBezTo>
                    <a:pt x="74" y="1068"/>
                    <a:pt x="74" y="1178"/>
                    <a:pt x="120" y="1369"/>
                  </a:cubicBezTo>
                  <a:cubicBezTo>
                    <a:pt x="156" y="1488"/>
                    <a:pt x="156" y="1634"/>
                    <a:pt x="193" y="1789"/>
                  </a:cubicBezTo>
                  <a:cubicBezTo>
                    <a:pt x="229" y="1944"/>
                    <a:pt x="266" y="2053"/>
                    <a:pt x="302" y="2208"/>
                  </a:cubicBezTo>
                  <a:cubicBezTo>
                    <a:pt x="348" y="2363"/>
                    <a:pt x="421" y="2473"/>
                    <a:pt x="457" y="2628"/>
                  </a:cubicBezTo>
                  <a:cubicBezTo>
                    <a:pt x="576" y="2893"/>
                    <a:pt x="685" y="3157"/>
                    <a:pt x="840" y="3385"/>
                  </a:cubicBezTo>
                  <a:lnTo>
                    <a:pt x="840" y="3422"/>
                  </a:lnTo>
                  <a:cubicBezTo>
                    <a:pt x="840" y="3422"/>
                    <a:pt x="873" y="3438"/>
                    <a:pt x="905" y="3438"/>
                  </a:cubicBezTo>
                  <a:cubicBezTo>
                    <a:pt x="921" y="3438"/>
                    <a:pt x="938" y="3434"/>
                    <a:pt x="950" y="3422"/>
                  </a:cubicBezTo>
                  <a:cubicBezTo>
                    <a:pt x="950" y="3422"/>
                    <a:pt x="986" y="3385"/>
                    <a:pt x="986" y="3349"/>
                  </a:cubicBezTo>
                  <a:lnTo>
                    <a:pt x="986" y="3312"/>
                  </a:lnTo>
                  <a:cubicBezTo>
                    <a:pt x="950" y="3276"/>
                    <a:pt x="913" y="3194"/>
                    <a:pt x="913" y="3157"/>
                  </a:cubicBezTo>
                  <a:lnTo>
                    <a:pt x="877" y="3157"/>
                  </a:lnTo>
                  <a:cubicBezTo>
                    <a:pt x="877" y="3121"/>
                    <a:pt x="877" y="3084"/>
                    <a:pt x="840" y="3048"/>
                  </a:cubicBezTo>
                  <a:lnTo>
                    <a:pt x="840" y="3002"/>
                  </a:lnTo>
                  <a:cubicBezTo>
                    <a:pt x="804" y="2929"/>
                    <a:pt x="758" y="2856"/>
                    <a:pt x="722" y="2774"/>
                  </a:cubicBezTo>
                  <a:cubicBezTo>
                    <a:pt x="685" y="2701"/>
                    <a:pt x="649" y="2628"/>
                    <a:pt x="612" y="2509"/>
                  </a:cubicBezTo>
                  <a:cubicBezTo>
                    <a:pt x="576" y="2436"/>
                    <a:pt x="530" y="2318"/>
                    <a:pt x="494" y="2245"/>
                  </a:cubicBezTo>
                  <a:cubicBezTo>
                    <a:pt x="457" y="2135"/>
                    <a:pt x="421" y="2053"/>
                    <a:pt x="421" y="1944"/>
                  </a:cubicBezTo>
                  <a:cubicBezTo>
                    <a:pt x="384" y="1862"/>
                    <a:pt x="348" y="1752"/>
                    <a:pt x="302" y="1634"/>
                  </a:cubicBezTo>
                  <a:cubicBezTo>
                    <a:pt x="266" y="1451"/>
                    <a:pt x="193" y="1260"/>
                    <a:pt x="156" y="1105"/>
                  </a:cubicBezTo>
                  <a:cubicBezTo>
                    <a:pt x="120" y="877"/>
                    <a:pt x="120" y="721"/>
                    <a:pt x="74" y="539"/>
                  </a:cubicBezTo>
                  <a:lnTo>
                    <a:pt x="74" y="37"/>
                  </a:lnTo>
                  <a:cubicBezTo>
                    <a:pt x="74" y="1"/>
                    <a:pt x="74" y="1"/>
                    <a:pt x="37" y="1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0" name="Google Shape;4010;p53"/>
            <p:cNvSpPr/>
            <p:nvPr/>
          </p:nvSpPr>
          <p:spPr>
            <a:xfrm>
              <a:off x="7946505" y="3387136"/>
              <a:ext cx="93241" cy="208658"/>
            </a:xfrm>
            <a:custGeom>
              <a:avLst/>
              <a:gdLst/>
              <a:ahLst/>
              <a:cxnLst/>
              <a:rect l="l" t="t" r="r" b="b"/>
              <a:pathLst>
                <a:path w="1707" h="3820" extrusionOk="0">
                  <a:moveTo>
                    <a:pt x="37" y="1"/>
                  </a:moveTo>
                  <a:cubicBezTo>
                    <a:pt x="0" y="37"/>
                    <a:pt x="0" y="37"/>
                    <a:pt x="0" y="74"/>
                  </a:cubicBezTo>
                  <a:cubicBezTo>
                    <a:pt x="0" y="384"/>
                    <a:pt x="37" y="721"/>
                    <a:pt x="155" y="1068"/>
                  </a:cubicBezTo>
                  <a:cubicBezTo>
                    <a:pt x="265" y="1369"/>
                    <a:pt x="383" y="1670"/>
                    <a:pt x="566" y="2017"/>
                  </a:cubicBezTo>
                  <a:cubicBezTo>
                    <a:pt x="684" y="2281"/>
                    <a:pt x="839" y="2582"/>
                    <a:pt x="1067" y="2929"/>
                  </a:cubicBezTo>
                  <a:cubicBezTo>
                    <a:pt x="1140" y="3039"/>
                    <a:pt x="1177" y="3157"/>
                    <a:pt x="1250" y="3267"/>
                  </a:cubicBezTo>
                  <a:lnTo>
                    <a:pt x="1332" y="3385"/>
                  </a:lnTo>
                  <a:lnTo>
                    <a:pt x="1369" y="3495"/>
                  </a:lnTo>
                  <a:lnTo>
                    <a:pt x="1442" y="3577"/>
                  </a:lnTo>
                  <a:cubicBezTo>
                    <a:pt x="1442" y="3613"/>
                    <a:pt x="1478" y="3650"/>
                    <a:pt x="1478" y="3686"/>
                  </a:cubicBezTo>
                  <a:lnTo>
                    <a:pt x="1524" y="3723"/>
                  </a:lnTo>
                  <a:lnTo>
                    <a:pt x="1524" y="3768"/>
                  </a:lnTo>
                  <a:lnTo>
                    <a:pt x="1560" y="3768"/>
                  </a:lnTo>
                  <a:cubicBezTo>
                    <a:pt x="1560" y="3794"/>
                    <a:pt x="1597" y="3820"/>
                    <a:pt x="1631" y="3820"/>
                  </a:cubicBezTo>
                  <a:cubicBezTo>
                    <a:pt x="1645" y="3820"/>
                    <a:pt x="1659" y="3816"/>
                    <a:pt x="1670" y="3805"/>
                  </a:cubicBezTo>
                  <a:cubicBezTo>
                    <a:pt x="1670" y="3768"/>
                    <a:pt x="1706" y="3723"/>
                    <a:pt x="1706" y="3686"/>
                  </a:cubicBezTo>
                  <a:cubicBezTo>
                    <a:pt x="1670" y="3613"/>
                    <a:pt x="1633" y="3540"/>
                    <a:pt x="1597" y="3495"/>
                  </a:cubicBezTo>
                  <a:cubicBezTo>
                    <a:pt x="1597" y="3458"/>
                    <a:pt x="1560" y="3458"/>
                    <a:pt x="1560" y="3422"/>
                  </a:cubicBezTo>
                  <a:cubicBezTo>
                    <a:pt x="1524" y="3312"/>
                    <a:pt x="1442" y="3230"/>
                    <a:pt x="1405" y="3157"/>
                  </a:cubicBezTo>
                  <a:cubicBezTo>
                    <a:pt x="1332" y="2966"/>
                    <a:pt x="1213" y="2810"/>
                    <a:pt x="1140" y="2665"/>
                  </a:cubicBezTo>
                  <a:lnTo>
                    <a:pt x="1067" y="2582"/>
                  </a:lnTo>
                  <a:cubicBezTo>
                    <a:pt x="949" y="2436"/>
                    <a:pt x="839" y="2245"/>
                    <a:pt x="757" y="2053"/>
                  </a:cubicBezTo>
                  <a:cubicBezTo>
                    <a:pt x="684" y="1898"/>
                    <a:pt x="566" y="1716"/>
                    <a:pt x="456" y="1488"/>
                  </a:cubicBezTo>
                  <a:cubicBezTo>
                    <a:pt x="301" y="1141"/>
                    <a:pt x="192" y="840"/>
                    <a:pt x="110" y="530"/>
                  </a:cubicBezTo>
                  <a:cubicBezTo>
                    <a:pt x="110" y="384"/>
                    <a:pt x="73" y="229"/>
                    <a:pt x="73" y="74"/>
                  </a:cubicBezTo>
                  <a:cubicBezTo>
                    <a:pt x="73" y="37"/>
                    <a:pt x="73" y="37"/>
                    <a:pt x="37" y="1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1" name="Google Shape;4011;p53"/>
            <p:cNvSpPr/>
            <p:nvPr/>
          </p:nvSpPr>
          <p:spPr>
            <a:xfrm>
              <a:off x="7892645" y="3482838"/>
              <a:ext cx="132623" cy="167964"/>
            </a:xfrm>
            <a:custGeom>
              <a:avLst/>
              <a:gdLst/>
              <a:ahLst/>
              <a:cxnLst/>
              <a:rect l="l" t="t" r="r" b="b"/>
              <a:pathLst>
                <a:path w="2428" h="3075" extrusionOk="0">
                  <a:moveTo>
                    <a:pt x="37" y="0"/>
                  </a:moveTo>
                  <a:cubicBezTo>
                    <a:pt x="1" y="0"/>
                    <a:pt x="1" y="37"/>
                    <a:pt x="1" y="73"/>
                  </a:cubicBezTo>
                  <a:cubicBezTo>
                    <a:pt x="74" y="265"/>
                    <a:pt x="110" y="420"/>
                    <a:pt x="183" y="566"/>
                  </a:cubicBezTo>
                  <a:cubicBezTo>
                    <a:pt x="265" y="721"/>
                    <a:pt x="302" y="830"/>
                    <a:pt x="375" y="985"/>
                  </a:cubicBezTo>
                  <a:cubicBezTo>
                    <a:pt x="530" y="1250"/>
                    <a:pt x="722" y="1515"/>
                    <a:pt x="913" y="1743"/>
                  </a:cubicBezTo>
                  <a:cubicBezTo>
                    <a:pt x="1023" y="1898"/>
                    <a:pt x="1141" y="2016"/>
                    <a:pt x="1251" y="2126"/>
                  </a:cubicBezTo>
                  <a:cubicBezTo>
                    <a:pt x="1324" y="2244"/>
                    <a:pt x="1442" y="2354"/>
                    <a:pt x="1552" y="2427"/>
                  </a:cubicBezTo>
                  <a:cubicBezTo>
                    <a:pt x="1780" y="2655"/>
                    <a:pt x="2008" y="2847"/>
                    <a:pt x="2236" y="3038"/>
                  </a:cubicBezTo>
                  <a:lnTo>
                    <a:pt x="2282" y="3075"/>
                  </a:lnTo>
                  <a:lnTo>
                    <a:pt x="2355" y="3075"/>
                  </a:lnTo>
                  <a:cubicBezTo>
                    <a:pt x="2355" y="3075"/>
                    <a:pt x="2391" y="3075"/>
                    <a:pt x="2391" y="3038"/>
                  </a:cubicBezTo>
                  <a:cubicBezTo>
                    <a:pt x="2428" y="3002"/>
                    <a:pt x="2428" y="2929"/>
                    <a:pt x="2391" y="2929"/>
                  </a:cubicBezTo>
                  <a:cubicBezTo>
                    <a:pt x="2355" y="2883"/>
                    <a:pt x="2355" y="2847"/>
                    <a:pt x="2318" y="2847"/>
                  </a:cubicBezTo>
                  <a:lnTo>
                    <a:pt x="2236" y="2774"/>
                  </a:lnTo>
                  <a:cubicBezTo>
                    <a:pt x="2008" y="2618"/>
                    <a:pt x="1825" y="2427"/>
                    <a:pt x="1634" y="2281"/>
                  </a:cubicBezTo>
                  <a:cubicBezTo>
                    <a:pt x="1324" y="2016"/>
                    <a:pt x="1096" y="1788"/>
                    <a:pt x="950" y="1560"/>
                  </a:cubicBezTo>
                  <a:lnTo>
                    <a:pt x="950" y="1597"/>
                  </a:lnTo>
                  <a:cubicBezTo>
                    <a:pt x="795" y="1442"/>
                    <a:pt x="685" y="1250"/>
                    <a:pt x="566" y="1104"/>
                  </a:cubicBezTo>
                  <a:cubicBezTo>
                    <a:pt x="494" y="949"/>
                    <a:pt x="375" y="757"/>
                    <a:pt x="302" y="602"/>
                  </a:cubicBezTo>
                  <a:cubicBezTo>
                    <a:pt x="229" y="420"/>
                    <a:pt x="147" y="228"/>
                    <a:pt x="74" y="37"/>
                  </a:cubicBezTo>
                  <a:cubicBezTo>
                    <a:pt x="74" y="0"/>
                    <a:pt x="74" y="0"/>
                    <a:pt x="37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2" name="Google Shape;4012;p53"/>
            <p:cNvSpPr/>
            <p:nvPr/>
          </p:nvSpPr>
          <p:spPr>
            <a:xfrm>
              <a:off x="7850804" y="3557564"/>
              <a:ext cx="122628" cy="112195"/>
            </a:xfrm>
            <a:custGeom>
              <a:avLst/>
              <a:gdLst/>
              <a:ahLst/>
              <a:cxnLst/>
              <a:rect l="l" t="t" r="r" b="b"/>
              <a:pathLst>
                <a:path w="2245" h="2054" extrusionOk="0">
                  <a:moveTo>
                    <a:pt x="83" y="1"/>
                  </a:moveTo>
                  <a:lnTo>
                    <a:pt x="37" y="37"/>
                  </a:lnTo>
                  <a:cubicBezTo>
                    <a:pt x="1" y="37"/>
                    <a:pt x="1" y="74"/>
                    <a:pt x="1" y="110"/>
                  </a:cubicBezTo>
                  <a:cubicBezTo>
                    <a:pt x="119" y="302"/>
                    <a:pt x="265" y="530"/>
                    <a:pt x="457" y="721"/>
                  </a:cubicBezTo>
                  <a:cubicBezTo>
                    <a:pt x="612" y="876"/>
                    <a:pt x="767" y="1059"/>
                    <a:pt x="949" y="1214"/>
                  </a:cubicBezTo>
                  <a:cubicBezTo>
                    <a:pt x="1141" y="1369"/>
                    <a:pt x="1332" y="1515"/>
                    <a:pt x="1524" y="1634"/>
                  </a:cubicBezTo>
                  <a:cubicBezTo>
                    <a:pt x="1752" y="1789"/>
                    <a:pt x="1944" y="1898"/>
                    <a:pt x="2135" y="2053"/>
                  </a:cubicBezTo>
                  <a:lnTo>
                    <a:pt x="2172" y="2053"/>
                  </a:lnTo>
                  <a:cubicBezTo>
                    <a:pt x="2208" y="2053"/>
                    <a:pt x="2208" y="2017"/>
                    <a:pt x="2245" y="2017"/>
                  </a:cubicBezTo>
                  <a:lnTo>
                    <a:pt x="2245" y="1935"/>
                  </a:lnTo>
                  <a:lnTo>
                    <a:pt x="2208" y="1898"/>
                  </a:lnTo>
                  <a:cubicBezTo>
                    <a:pt x="2135" y="1862"/>
                    <a:pt x="2053" y="1789"/>
                    <a:pt x="1980" y="1743"/>
                  </a:cubicBezTo>
                  <a:lnTo>
                    <a:pt x="1907" y="1707"/>
                  </a:lnTo>
                  <a:cubicBezTo>
                    <a:pt x="1862" y="1670"/>
                    <a:pt x="1825" y="1670"/>
                    <a:pt x="1789" y="1634"/>
                  </a:cubicBezTo>
                  <a:cubicBezTo>
                    <a:pt x="1679" y="1561"/>
                    <a:pt x="1524" y="1442"/>
                    <a:pt x="1405" y="1369"/>
                  </a:cubicBezTo>
                  <a:lnTo>
                    <a:pt x="1369" y="1369"/>
                  </a:lnTo>
                  <a:cubicBezTo>
                    <a:pt x="1177" y="1214"/>
                    <a:pt x="1031" y="1104"/>
                    <a:pt x="876" y="986"/>
                  </a:cubicBezTo>
                  <a:cubicBezTo>
                    <a:pt x="721" y="831"/>
                    <a:pt x="575" y="685"/>
                    <a:pt x="420" y="530"/>
                  </a:cubicBezTo>
                  <a:cubicBezTo>
                    <a:pt x="311" y="375"/>
                    <a:pt x="192" y="192"/>
                    <a:pt x="119" y="37"/>
                  </a:cubicBezTo>
                  <a:lnTo>
                    <a:pt x="83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3" name="Google Shape;4013;p53"/>
            <p:cNvSpPr/>
            <p:nvPr/>
          </p:nvSpPr>
          <p:spPr>
            <a:xfrm>
              <a:off x="8091968" y="3299955"/>
              <a:ext cx="55879" cy="62324"/>
            </a:xfrm>
            <a:custGeom>
              <a:avLst/>
              <a:gdLst/>
              <a:ahLst/>
              <a:cxnLst/>
              <a:rect l="l" t="t" r="r" b="b"/>
              <a:pathLst>
                <a:path w="1023" h="1141" extrusionOk="0">
                  <a:moveTo>
                    <a:pt x="986" y="0"/>
                  </a:moveTo>
                  <a:lnTo>
                    <a:pt x="950" y="37"/>
                  </a:lnTo>
                  <a:cubicBezTo>
                    <a:pt x="913" y="73"/>
                    <a:pt x="868" y="119"/>
                    <a:pt x="868" y="155"/>
                  </a:cubicBezTo>
                  <a:cubicBezTo>
                    <a:pt x="795" y="265"/>
                    <a:pt x="722" y="383"/>
                    <a:pt x="603" y="493"/>
                  </a:cubicBezTo>
                  <a:cubicBezTo>
                    <a:pt x="530" y="575"/>
                    <a:pt x="457" y="684"/>
                    <a:pt x="339" y="757"/>
                  </a:cubicBezTo>
                  <a:cubicBezTo>
                    <a:pt x="302" y="803"/>
                    <a:pt x="266" y="840"/>
                    <a:pt x="229" y="876"/>
                  </a:cubicBezTo>
                  <a:lnTo>
                    <a:pt x="183" y="913"/>
                  </a:lnTo>
                  <a:cubicBezTo>
                    <a:pt x="147" y="949"/>
                    <a:pt x="74" y="985"/>
                    <a:pt x="37" y="1031"/>
                  </a:cubicBezTo>
                  <a:lnTo>
                    <a:pt x="37" y="1068"/>
                  </a:lnTo>
                  <a:cubicBezTo>
                    <a:pt x="1" y="1068"/>
                    <a:pt x="1" y="1104"/>
                    <a:pt x="1" y="1104"/>
                  </a:cubicBezTo>
                  <a:lnTo>
                    <a:pt x="1" y="1141"/>
                  </a:lnTo>
                  <a:lnTo>
                    <a:pt x="74" y="1141"/>
                  </a:lnTo>
                  <a:cubicBezTo>
                    <a:pt x="110" y="1141"/>
                    <a:pt x="110" y="1104"/>
                    <a:pt x="147" y="1104"/>
                  </a:cubicBezTo>
                  <a:cubicBezTo>
                    <a:pt x="229" y="1031"/>
                    <a:pt x="302" y="985"/>
                    <a:pt x="375" y="913"/>
                  </a:cubicBezTo>
                  <a:cubicBezTo>
                    <a:pt x="457" y="840"/>
                    <a:pt x="530" y="721"/>
                    <a:pt x="603" y="648"/>
                  </a:cubicBezTo>
                  <a:cubicBezTo>
                    <a:pt x="758" y="456"/>
                    <a:pt x="868" y="265"/>
                    <a:pt x="986" y="73"/>
                  </a:cubicBezTo>
                  <a:lnTo>
                    <a:pt x="1023" y="37"/>
                  </a:lnTo>
                  <a:lnTo>
                    <a:pt x="986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4" name="Google Shape;4014;p53"/>
            <p:cNvSpPr/>
            <p:nvPr/>
          </p:nvSpPr>
          <p:spPr>
            <a:xfrm>
              <a:off x="8091968" y="3277013"/>
              <a:ext cx="10051" cy="81278"/>
            </a:xfrm>
            <a:custGeom>
              <a:avLst/>
              <a:gdLst/>
              <a:ahLst/>
              <a:cxnLst/>
              <a:rect l="l" t="t" r="r" b="b"/>
              <a:pathLst>
                <a:path w="184" h="1488" extrusionOk="0">
                  <a:moveTo>
                    <a:pt x="147" y="1"/>
                  </a:moveTo>
                  <a:cubicBezTo>
                    <a:pt x="147" y="1"/>
                    <a:pt x="110" y="1"/>
                    <a:pt x="110" y="37"/>
                  </a:cubicBezTo>
                  <a:cubicBezTo>
                    <a:pt x="74" y="265"/>
                    <a:pt x="37" y="539"/>
                    <a:pt x="37" y="721"/>
                  </a:cubicBezTo>
                  <a:cubicBezTo>
                    <a:pt x="1" y="995"/>
                    <a:pt x="37" y="1177"/>
                    <a:pt x="74" y="1369"/>
                  </a:cubicBezTo>
                  <a:cubicBezTo>
                    <a:pt x="74" y="1369"/>
                    <a:pt x="74" y="1405"/>
                    <a:pt x="110" y="1451"/>
                  </a:cubicBezTo>
                  <a:cubicBezTo>
                    <a:pt x="110" y="1488"/>
                    <a:pt x="147" y="1488"/>
                    <a:pt x="147" y="1488"/>
                  </a:cubicBezTo>
                  <a:lnTo>
                    <a:pt x="183" y="1451"/>
                  </a:lnTo>
                  <a:lnTo>
                    <a:pt x="183" y="1405"/>
                  </a:lnTo>
                  <a:cubicBezTo>
                    <a:pt x="183" y="1369"/>
                    <a:pt x="147" y="1296"/>
                    <a:pt x="147" y="1260"/>
                  </a:cubicBezTo>
                  <a:lnTo>
                    <a:pt x="147" y="1141"/>
                  </a:lnTo>
                  <a:cubicBezTo>
                    <a:pt x="110" y="1068"/>
                    <a:pt x="110" y="995"/>
                    <a:pt x="110" y="876"/>
                  </a:cubicBezTo>
                  <a:lnTo>
                    <a:pt x="110" y="539"/>
                  </a:lnTo>
                  <a:cubicBezTo>
                    <a:pt x="110" y="384"/>
                    <a:pt x="147" y="192"/>
                    <a:pt x="183" y="37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5" name="Google Shape;4015;p53"/>
            <p:cNvSpPr/>
            <p:nvPr/>
          </p:nvSpPr>
          <p:spPr>
            <a:xfrm>
              <a:off x="7825895" y="3227196"/>
              <a:ext cx="446539" cy="485867"/>
            </a:xfrm>
            <a:custGeom>
              <a:avLst/>
              <a:gdLst/>
              <a:ahLst/>
              <a:cxnLst/>
              <a:rect l="l" t="t" r="r" b="b"/>
              <a:pathLst>
                <a:path w="8175" h="8895" extrusionOk="0">
                  <a:moveTo>
                    <a:pt x="539" y="6049"/>
                  </a:moveTo>
                  <a:lnTo>
                    <a:pt x="575" y="6085"/>
                  </a:lnTo>
                  <a:cubicBezTo>
                    <a:pt x="648" y="6240"/>
                    <a:pt x="767" y="6423"/>
                    <a:pt x="876" y="6578"/>
                  </a:cubicBezTo>
                  <a:cubicBezTo>
                    <a:pt x="1031" y="6733"/>
                    <a:pt x="1177" y="6879"/>
                    <a:pt x="1332" y="7034"/>
                  </a:cubicBezTo>
                  <a:cubicBezTo>
                    <a:pt x="1487" y="7152"/>
                    <a:pt x="1633" y="7262"/>
                    <a:pt x="1825" y="7417"/>
                  </a:cubicBezTo>
                  <a:lnTo>
                    <a:pt x="1861" y="7417"/>
                  </a:lnTo>
                  <a:cubicBezTo>
                    <a:pt x="1980" y="7490"/>
                    <a:pt x="2135" y="7609"/>
                    <a:pt x="2245" y="7682"/>
                  </a:cubicBezTo>
                  <a:cubicBezTo>
                    <a:pt x="2281" y="7718"/>
                    <a:pt x="2318" y="7718"/>
                    <a:pt x="2363" y="7755"/>
                  </a:cubicBezTo>
                  <a:lnTo>
                    <a:pt x="2436" y="7791"/>
                  </a:lnTo>
                  <a:cubicBezTo>
                    <a:pt x="2509" y="7837"/>
                    <a:pt x="2591" y="7910"/>
                    <a:pt x="2664" y="7946"/>
                  </a:cubicBezTo>
                  <a:lnTo>
                    <a:pt x="2701" y="7983"/>
                  </a:lnTo>
                  <a:lnTo>
                    <a:pt x="2701" y="8065"/>
                  </a:lnTo>
                  <a:cubicBezTo>
                    <a:pt x="2664" y="8065"/>
                    <a:pt x="2664" y="8101"/>
                    <a:pt x="2628" y="8101"/>
                  </a:cubicBezTo>
                  <a:lnTo>
                    <a:pt x="2591" y="8101"/>
                  </a:lnTo>
                  <a:cubicBezTo>
                    <a:pt x="2400" y="7946"/>
                    <a:pt x="2208" y="7837"/>
                    <a:pt x="1980" y="7682"/>
                  </a:cubicBezTo>
                  <a:cubicBezTo>
                    <a:pt x="1788" y="7563"/>
                    <a:pt x="1597" y="7417"/>
                    <a:pt x="1405" y="7262"/>
                  </a:cubicBezTo>
                  <a:cubicBezTo>
                    <a:pt x="1223" y="7107"/>
                    <a:pt x="1068" y="6924"/>
                    <a:pt x="913" y="6769"/>
                  </a:cubicBezTo>
                  <a:cubicBezTo>
                    <a:pt x="721" y="6578"/>
                    <a:pt x="575" y="6350"/>
                    <a:pt x="457" y="6158"/>
                  </a:cubicBezTo>
                  <a:cubicBezTo>
                    <a:pt x="457" y="6122"/>
                    <a:pt x="457" y="6085"/>
                    <a:pt x="493" y="6085"/>
                  </a:cubicBezTo>
                  <a:lnTo>
                    <a:pt x="539" y="6049"/>
                  </a:lnTo>
                  <a:close/>
                  <a:moveTo>
                    <a:pt x="7527" y="6578"/>
                  </a:moveTo>
                  <a:lnTo>
                    <a:pt x="7527" y="6651"/>
                  </a:lnTo>
                  <a:cubicBezTo>
                    <a:pt x="7381" y="6769"/>
                    <a:pt x="7262" y="6842"/>
                    <a:pt x="7153" y="6961"/>
                  </a:cubicBezTo>
                  <a:cubicBezTo>
                    <a:pt x="6998" y="7034"/>
                    <a:pt x="6879" y="7107"/>
                    <a:pt x="6696" y="7225"/>
                  </a:cubicBezTo>
                  <a:cubicBezTo>
                    <a:pt x="6423" y="7417"/>
                    <a:pt x="6122" y="7563"/>
                    <a:pt x="5821" y="7718"/>
                  </a:cubicBezTo>
                  <a:cubicBezTo>
                    <a:pt x="5511" y="7837"/>
                    <a:pt x="5173" y="7946"/>
                    <a:pt x="4826" y="8065"/>
                  </a:cubicBezTo>
                  <a:cubicBezTo>
                    <a:pt x="4489" y="8174"/>
                    <a:pt x="4188" y="8247"/>
                    <a:pt x="3878" y="8293"/>
                  </a:cubicBezTo>
                  <a:cubicBezTo>
                    <a:pt x="3805" y="8293"/>
                    <a:pt x="3768" y="8247"/>
                    <a:pt x="3768" y="8174"/>
                  </a:cubicBezTo>
                  <a:cubicBezTo>
                    <a:pt x="3768" y="8174"/>
                    <a:pt x="3768" y="8138"/>
                    <a:pt x="3805" y="8138"/>
                  </a:cubicBezTo>
                  <a:cubicBezTo>
                    <a:pt x="3805" y="8101"/>
                    <a:pt x="3841" y="8101"/>
                    <a:pt x="3841" y="8101"/>
                  </a:cubicBezTo>
                  <a:cubicBezTo>
                    <a:pt x="4224" y="8019"/>
                    <a:pt x="4525" y="7983"/>
                    <a:pt x="4790" y="7910"/>
                  </a:cubicBezTo>
                  <a:cubicBezTo>
                    <a:pt x="5100" y="7837"/>
                    <a:pt x="5401" y="7718"/>
                    <a:pt x="5702" y="7609"/>
                  </a:cubicBezTo>
                  <a:cubicBezTo>
                    <a:pt x="5967" y="7527"/>
                    <a:pt x="6240" y="7381"/>
                    <a:pt x="6541" y="7225"/>
                  </a:cubicBezTo>
                  <a:cubicBezTo>
                    <a:pt x="6879" y="7034"/>
                    <a:pt x="7189" y="6806"/>
                    <a:pt x="7490" y="6578"/>
                  </a:cubicBezTo>
                  <a:close/>
                  <a:moveTo>
                    <a:pt x="5474" y="0"/>
                  </a:moveTo>
                  <a:cubicBezTo>
                    <a:pt x="5365" y="0"/>
                    <a:pt x="5282" y="37"/>
                    <a:pt x="5210" y="119"/>
                  </a:cubicBezTo>
                  <a:cubicBezTo>
                    <a:pt x="5137" y="155"/>
                    <a:pt x="5054" y="228"/>
                    <a:pt x="4981" y="347"/>
                  </a:cubicBezTo>
                  <a:cubicBezTo>
                    <a:pt x="4826" y="493"/>
                    <a:pt x="4717" y="721"/>
                    <a:pt x="4598" y="995"/>
                  </a:cubicBezTo>
                  <a:cubicBezTo>
                    <a:pt x="4489" y="1223"/>
                    <a:pt x="4416" y="1451"/>
                    <a:pt x="4334" y="1715"/>
                  </a:cubicBezTo>
                  <a:cubicBezTo>
                    <a:pt x="4297" y="1788"/>
                    <a:pt x="4261" y="1825"/>
                    <a:pt x="4261" y="1907"/>
                  </a:cubicBezTo>
                  <a:cubicBezTo>
                    <a:pt x="4261" y="1825"/>
                    <a:pt x="4224" y="1752"/>
                    <a:pt x="4188" y="1679"/>
                  </a:cubicBezTo>
                  <a:cubicBezTo>
                    <a:pt x="4142" y="1524"/>
                    <a:pt x="4106" y="1369"/>
                    <a:pt x="4069" y="1296"/>
                  </a:cubicBezTo>
                  <a:cubicBezTo>
                    <a:pt x="4033" y="1177"/>
                    <a:pt x="3960" y="1068"/>
                    <a:pt x="3878" y="949"/>
                  </a:cubicBezTo>
                  <a:cubicBezTo>
                    <a:pt x="3805" y="840"/>
                    <a:pt x="3732" y="767"/>
                    <a:pt x="3613" y="721"/>
                  </a:cubicBezTo>
                  <a:cubicBezTo>
                    <a:pt x="3577" y="685"/>
                    <a:pt x="3540" y="685"/>
                    <a:pt x="3504" y="685"/>
                  </a:cubicBezTo>
                  <a:cubicBezTo>
                    <a:pt x="3458" y="648"/>
                    <a:pt x="3458" y="648"/>
                    <a:pt x="3421" y="648"/>
                  </a:cubicBezTo>
                  <a:cubicBezTo>
                    <a:pt x="3385" y="648"/>
                    <a:pt x="3312" y="685"/>
                    <a:pt x="3275" y="685"/>
                  </a:cubicBezTo>
                  <a:cubicBezTo>
                    <a:pt x="3193" y="721"/>
                    <a:pt x="3157" y="721"/>
                    <a:pt x="3084" y="803"/>
                  </a:cubicBezTo>
                  <a:cubicBezTo>
                    <a:pt x="3047" y="840"/>
                    <a:pt x="2965" y="876"/>
                    <a:pt x="2929" y="913"/>
                  </a:cubicBezTo>
                  <a:cubicBezTo>
                    <a:pt x="2856" y="1031"/>
                    <a:pt x="2819" y="1141"/>
                    <a:pt x="2774" y="1296"/>
                  </a:cubicBezTo>
                  <a:cubicBezTo>
                    <a:pt x="2737" y="1451"/>
                    <a:pt x="2737" y="1597"/>
                    <a:pt x="2737" y="1788"/>
                  </a:cubicBezTo>
                  <a:cubicBezTo>
                    <a:pt x="2737" y="1943"/>
                    <a:pt x="2774" y="2089"/>
                    <a:pt x="2774" y="2281"/>
                  </a:cubicBezTo>
                  <a:cubicBezTo>
                    <a:pt x="2815" y="2388"/>
                    <a:pt x="2819" y="2517"/>
                    <a:pt x="2846" y="2628"/>
                  </a:cubicBezTo>
                  <a:lnTo>
                    <a:pt x="2819" y="2628"/>
                  </a:lnTo>
                  <a:cubicBezTo>
                    <a:pt x="2737" y="2509"/>
                    <a:pt x="2628" y="2436"/>
                    <a:pt x="2546" y="2363"/>
                  </a:cubicBezTo>
                  <a:cubicBezTo>
                    <a:pt x="2509" y="2317"/>
                    <a:pt x="2436" y="2281"/>
                    <a:pt x="2400" y="2281"/>
                  </a:cubicBezTo>
                  <a:cubicBezTo>
                    <a:pt x="2363" y="2245"/>
                    <a:pt x="2318" y="2245"/>
                    <a:pt x="2245" y="2245"/>
                  </a:cubicBezTo>
                  <a:cubicBezTo>
                    <a:pt x="2208" y="2208"/>
                    <a:pt x="2172" y="2208"/>
                    <a:pt x="2172" y="2208"/>
                  </a:cubicBezTo>
                  <a:cubicBezTo>
                    <a:pt x="2090" y="2208"/>
                    <a:pt x="2053" y="2245"/>
                    <a:pt x="2017" y="2245"/>
                  </a:cubicBezTo>
                  <a:cubicBezTo>
                    <a:pt x="1944" y="2281"/>
                    <a:pt x="1861" y="2317"/>
                    <a:pt x="1788" y="2363"/>
                  </a:cubicBezTo>
                  <a:cubicBezTo>
                    <a:pt x="1679" y="2436"/>
                    <a:pt x="1597" y="2546"/>
                    <a:pt x="1560" y="2664"/>
                  </a:cubicBezTo>
                  <a:cubicBezTo>
                    <a:pt x="1524" y="2774"/>
                    <a:pt x="1487" y="2929"/>
                    <a:pt x="1524" y="3084"/>
                  </a:cubicBezTo>
                  <a:cubicBezTo>
                    <a:pt x="1524" y="3193"/>
                    <a:pt x="1524" y="3348"/>
                    <a:pt x="1560" y="3503"/>
                  </a:cubicBezTo>
                  <a:cubicBezTo>
                    <a:pt x="1633" y="3804"/>
                    <a:pt x="1752" y="4106"/>
                    <a:pt x="1861" y="4370"/>
                  </a:cubicBezTo>
                  <a:cubicBezTo>
                    <a:pt x="1839" y="4348"/>
                    <a:pt x="1825" y="4334"/>
                    <a:pt x="1825" y="4334"/>
                  </a:cubicBezTo>
                  <a:cubicBezTo>
                    <a:pt x="1716" y="4224"/>
                    <a:pt x="1597" y="4142"/>
                    <a:pt x="1487" y="4069"/>
                  </a:cubicBezTo>
                  <a:cubicBezTo>
                    <a:pt x="1405" y="4033"/>
                    <a:pt x="1369" y="3996"/>
                    <a:pt x="1296" y="3996"/>
                  </a:cubicBezTo>
                  <a:lnTo>
                    <a:pt x="1259" y="3996"/>
                  </a:lnTo>
                  <a:cubicBezTo>
                    <a:pt x="1259" y="3960"/>
                    <a:pt x="1223" y="3960"/>
                    <a:pt x="1177" y="3960"/>
                  </a:cubicBezTo>
                  <a:cubicBezTo>
                    <a:pt x="1177" y="3960"/>
                    <a:pt x="1141" y="3960"/>
                    <a:pt x="1141" y="3996"/>
                  </a:cubicBezTo>
                  <a:cubicBezTo>
                    <a:pt x="1068" y="3996"/>
                    <a:pt x="995" y="3996"/>
                    <a:pt x="913" y="4033"/>
                  </a:cubicBezTo>
                  <a:cubicBezTo>
                    <a:pt x="913" y="4069"/>
                    <a:pt x="876" y="4069"/>
                    <a:pt x="876" y="4106"/>
                  </a:cubicBezTo>
                  <a:cubicBezTo>
                    <a:pt x="840" y="4142"/>
                    <a:pt x="803" y="4142"/>
                    <a:pt x="803" y="4188"/>
                  </a:cubicBezTo>
                  <a:cubicBezTo>
                    <a:pt x="767" y="4261"/>
                    <a:pt x="721" y="4297"/>
                    <a:pt x="685" y="4370"/>
                  </a:cubicBezTo>
                  <a:lnTo>
                    <a:pt x="685" y="4562"/>
                  </a:lnTo>
                  <a:cubicBezTo>
                    <a:pt x="685" y="4680"/>
                    <a:pt x="721" y="4826"/>
                    <a:pt x="767" y="4981"/>
                  </a:cubicBezTo>
                  <a:cubicBezTo>
                    <a:pt x="803" y="5100"/>
                    <a:pt x="876" y="5246"/>
                    <a:pt x="949" y="5401"/>
                  </a:cubicBezTo>
                  <a:cubicBezTo>
                    <a:pt x="949" y="5437"/>
                    <a:pt x="995" y="5474"/>
                    <a:pt x="995" y="5474"/>
                  </a:cubicBezTo>
                  <a:cubicBezTo>
                    <a:pt x="913" y="5437"/>
                    <a:pt x="840" y="5401"/>
                    <a:pt x="721" y="5364"/>
                  </a:cubicBezTo>
                  <a:lnTo>
                    <a:pt x="539" y="5364"/>
                  </a:lnTo>
                  <a:cubicBezTo>
                    <a:pt x="493" y="5364"/>
                    <a:pt x="420" y="5364"/>
                    <a:pt x="384" y="5401"/>
                  </a:cubicBezTo>
                  <a:cubicBezTo>
                    <a:pt x="311" y="5437"/>
                    <a:pt x="265" y="5474"/>
                    <a:pt x="229" y="5510"/>
                  </a:cubicBezTo>
                  <a:cubicBezTo>
                    <a:pt x="192" y="5593"/>
                    <a:pt x="156" y="5629"/>
                    <a:pt x="119" y="5702"/>
                  </a:cubicBezTo>
                  <a:cubicBezTo>
                    <a:pt x="37" y="5857"/>
                    <a:pt x="0" y="6049"/>
                    <a:pt x="0" y="6240"/>
                  </a:cubicBezTo>
                  <a:cubicBezTo>
                    <a:pt x="0" y="6541"/>
                    <a:pt x="119" y="6924"/>
                    <a:pt x="347" y="7298"/>
                  </a:cubicBezTo>
                  <a:cubicBezTo>
                    <a:pt x="539" y="7645"/>
                    <a:pt x="767" y="7946"/>
                    <a:pt x="949" y="8138"/>
                  </a:cubicBezTo>
                  <a:cubicBezTo>
                    <a:pt x="949" y="8174"/>
                    <a:pt x="995" y="8174"/>
                    <a:pt x="995" y="8174"/>
                  </a:cubicBezTo>
                  <a:lnTo>
                    <a:pt x="1031" y="8174"/>
                  </a:lnTo>
                  <a:cubicBezTo>
                    <a:pt x="1068" y="8174"/>
                    <a:pt x="1104" y="8174"/>
                    <a:pt x="1104" y="8138"/>
                  </a:cubicBezTo>
                  <a:cubicBezTo>
                    <a:pt x="1141" y="8101"/>
                    <a:pt x="1141" y="8065"/>
                    <a:pt x="1141" y="8065"/>
                  </a:cubicBezTo>
                  <a:cubicBezTo>
                    <a:pt x="1141" y="8019"/>
                    <a:pt x="1141" y="7983"/>
                    <a:pt x="1104" y="7983"/>
                  </a:cubicBezTo>
                  <a:cubicBezTo>
                    <a:pt x="1031" y="7873"/>
                    <a:pt x="949" y="7755"/>
                    <a:pt x="840" y="7645"/>
                  </a:cubicBezTo>
                  <a:lnTo>
                    <a:pt x="840" y="7645"/>
                  </a:lnTo>
                  <a:cubicBezTo>
                    <a:pt x="913" y="7682"/>
                    <a:pt x="949" y="7718"/>
                    <a:pt x="1031" y="7755"/>
                  </a:cubicBezTo>
                  <a:lnTo>
                    <a:pt x="1223" y="7873"/>
                  </a:lnTo>
                  <a:lnTo>
                    <a:pt x="1369" y="7910"/>
                  </a:lnTo>
                  <a:cubicBezTo>
                    <a:pt x="1861" y="8211"/>
                    <a:pt x="2281" y="8402"/>
                    <a:pt x="2737" y="8557"/>
                  </a:cubicBezTo>
                  <a:cubicBezTo>
                    <a:pt x="2892" y="8594"/>
                    <a:pt x="3047" y="8667"/>
                    <a:pt x="3193" y="8703"/>
                  </a:cubicBezTo>
                  <a:cubicBezTo>
                    <a:pt x="3230" y="8594"/>
                    <a:pt x="3275" y="8521"/>
                    <a:pt x="3275" y="8402"/>
                  </a:cubicBezTo>
                  <a:lnTo>
                    <a:pt x="3312" y="8366"/>
                  </a:lnTo>
                  <a:cubicBezTo>
                    <a:pt x="3348" y="8211"/>
                    <a:pt x="3385" y="8101"/>
                    <a:pt x="3421" y="7946"/>
                  </a:cubicBezTo>
                  <a:lnTo>
                    <a:pt x="3458" y="7718"/>
                  </a:lnTo>
                  <a:cubicBezTo>
                    <a:pt x="3230" y="7527"/>
                    <a:pt x="3002" y="7335"/>
                    <a:pt x="2774" y="7152"/>
                  </a:cubicBezTo>
                  <a:cubicBezTo>
                    <a:pt x="2664" y="7034"/>
                    <a:pt x="2546" y="6924"/>
                    <a:pt x="2473" y="6806"/>
                  </a:cubicBezTo>
                  <a:cubicBezTo>
                    <a:pt x="2363" y="6696"/>
                    <a:pt x="2245" y="6578"/>
                    <a:pt x="2135" y="6423"/>
                  </a:cubicBezTo>
                  <a:cubicBezTo>
                    <a:pt x="1944" y="6195"/>
                    <a:pt x="1752" y="5930"/>
                    <a:pt x="1597" y="5665"/>
                  </a:cubicBezTo>
                  <a:cubicBezTo>
                    <a:pt x="1524" y="5510"/>
                    <a:pt x="1487" y="5401"/>
                    <a:pt x="1405" y="5246"/>
                  </a:cubicBezTo>
                  <a:cubicBezTo>
                    <a:pt x="1332" y="5100"/>
                    <a:pt x="1296" y="4945"/>
                    <a:pt x="1223" y="4753"/>
                  </a:cubicBezTo>
                  <a:cubicBezTo>
                    <a:pt x="1223" y="4717"/>
                    <a:pt x="1223" y="4680"/>
                    <a:pt x="1259" y="4680"/>
                  </a:cubicBezTo>
                  <a:cubicBezTo>
                    <a:pt x="1296" y="4680"/>
                    <a:pt x="1296" y="4680"/>
                    <a:pt x="1296" y="4717"/>
                  </a:cubicBezTo>
                  <a:cubicBezTo>
                    <a:pt x="1369" y="4908"/>
                    <a:pt x="1451" y="5100"/>
                    <a:pt x="1524" y="5282"/>
                  </a:cubicBezTo>
                  <a:cubicBezTo>
                    <a:pt x="1597" y="5437"/>
                    <a:pt x="1716" y="5629"/>
                    <a:pt x="1788" y="5784"/>
                  </a:cubicBezTo>
                  <a:cubicBezTo>
                    <a:pt x="1907" y="5930"/>
                    <a:pt x="2017" y="6122"/>
                    <a:pt x="2172" y="6277"/>
                  </a:cubicBezTo>
                  <a:cubicBezTo>
                    <a:pt x="2318" y="6468"/>
                    <a:pt x="2546" y="6696"/>
                    <a:pt x="2856" y="6961"/>
                  </a:cubicBezTo>
                  <a:cubicBezTo>
                    <a:pt x="3047" y="7107"/>
                    <a:pt x="3230" y="7298"/>
                    <a:pt x="3458" y="7454"/>
                  </a:cubicBezTo>
                  <a:lnTo>
                    <a:pt x="3540" y="7527"/>
                  </a:lnTo>
                  <a:cubicBezTo>
                    <a:pt x="3577" y="7417"/>
                    <a:pt x="3577" y="7298"/>
                    <a:pt x="3613" y="7189"/>
                  </a:cubicBezTo>
                  <a:cubicBezTo>
                    <a:pt x="3650" y="7034"/>
                    <a:pt x="3686" y="6842"/>
                    <a:pt x="3732" y="6696"/>
                  </a:cubicBezTo>
                  <a:lnTo>
                    <a:pt x="3732" y="6651"/>
                  </a:lnTo>
                  <a:lnTo>
                    <a:pt x="3686" y="6614"/>
                  </a:lnTo>
                  <a:cubicBezTo>
                    <a:pt x="3686" y="6578"/>
                    <a:pt x="3650" y="6541"/>
                    <a:pt x="3650" y="6505"/>
                  </a:cubicBezTo>
                  <a:lnTo>
                    <a:pt x="3577" y="6423"/>
                  </a:lnTo>
                  <a:lnTo>
                    <a:pt x="3540" y="6313"/>
                  </a:lnTo>
                  <a:lnTo>
                    <a:pt x="3458" y="6195"/>
                  </a:lnTo>
                  <a:cubicBezTo>
                    <a:pt x="3385" y="6085"/>
                    <a:pt x="3348" y="5967"/>
                    <a:pt x="3275" y="5857"/>
                  </a:cubicBezTo>
                  <a:cubicBezTo>
                    <a:pt x="3047" y="5510"/>
                    <a:pt x="2892" y="5209"/>
                    <a:pt x="2774" y="4945"/>
                  </a:cubicBezTo>
                  <a:cubicBezTo>
                    <a:pt x="2591" y="4598"/>
                    <a:pt x="2473" y="4297"/>
                    <a:pt x="2363" y="3996"/>
                  </a:cubicBezTo>
                  <a:cubicBezTo>
                    <a:pt x="2245" y="3649"/>
                    <a:pt x="2208" y="3312"/>
                    <a:pt x="2208" y="3002"/>
                  </a:cubicBezTo>
                  <a:cubicBezTo>
                    <a:pt x="2208" y="2965"/>
                    <a:pt x="2208" y="2965"/>
                    <a:pt x="2245" y="2929"/>
                  </a:cubicBezTo>
                  <a:cubicBezTo>
                    <a:pt x="2281" y="2965"/>
                    <a:pt x="2281" y="2965"/>
                    <a:pt x="2281" y="3002"/>
                  </a:cubicBezTo>
                  <a:cubicBezTo>
                    <a:pt x="2281" y="3157"/>
                    <a:pt x="2318" y="3312"/>
                    <a:pt x="2318" y="3458"/>
                  </a:cubicBezTo>
                  <a:cubicBezTo>
                    <a:pt x="2400" y="3768"/>
                    <a:pt x="2509" y="4069"/>
                    <a:pt x="2664" y="4416"/>
                  </a:cubicBezTo>
                  <a:cubicBezTo>
                    <a:pt x="2774" y="4644"/>
                    <a:pt x="2892" y="4826"/>
                    <a:pt x="2965" y="4981"/>
                  </a:cubicBezTo>
                  <a:cubicBezTo>
                    <a:pt x="3047" y="5173"/>
                    <a:pt x="3157" y="5364"/>
                    <a:pt x="3275" y="5510"/>
                  </a:cubicBezTo>
                  <a:lnTo>
                    <a:pt x="3348" y="5593"/>
                  </a:lnTo>
                  <a:cubicBezTo>
                    <a:pt x="3421" y="5738"/>
                    <a:pt x="3540" y="5894"/>
                    <a:pt x="3613" y="6085"/>
                  </a:cubicBezTo>
                  <a:cubicBezTo>
                    <a:pt x="3650" y="6158"/>
                    <a:pt x="3732" y="6240"/>
                    <a:pt x="3768" y="6350"/>
                  </a:cubicBezTo>
                  <a:cubicBezTo>
                    <a:pt x="3768" y="6386"/>
                    <a:pt x="3805" y="6386"/>
                    <a:pt x="3805" y="6423"/>
                  </a:cubicBezTo>
                  <a:cubicBezTo>
                    <a:pt x="3878" y="6158"/>
                    <a:pt x="3914" y="5930"/>
                    <a:pt x="3996" y="5665"/>
                  </a:cubicBezTo>
                  <a:cubicBezTo>
                    <a:pt x="4069" y="5401"/>
                    <a:pt x="4106" y="5173"/>
                    <a:pt x="4188" y="4908"/>
                  </a:cubicBezTo>
                  <a:lnTo>
                    <a:pt x="4224" y="4753"/>
                  </a:lnTo>
                  <a:cubicBezTo>
                    <a:pt x="4069" y="4525"/>
                    <a:pt x="3960" y="4261"/>
                    <a:pt x="3841" y="3996"/>
                  </a:cubicBezTo>
                  <a:cubicBezTo>
                    <a:pt x="3805" y="3841"/>
                    <a:pt x="3732" y="3731"/>
                    <a:pt x="3686" y="3576"/>
                  </a:cubicBezTo>
                  <a:cubicBezTo>
                    <a:pt x="3650" y="3421"/>
                    <a:pt x="3613" y="3312"/>
                    <a:pt x="3577" y="3157"/>
                  </a:cubicBezTo>
                  <a:cubicBezTo>
                    <a:pt x="3540" y="3002"/>
                    <a:pt x="3504" y="2856"/>
                    <a:pt x="3504" y="2737"/>
                  </a:cubicBezTo>
                  <a:cubicBezTo>
                    <a:pt x="3458" y="2546"/>
                    <a:pt x="3458" y="2436"/>
                    <a:pt x="3421" y="2281"/>
                  </a:cubicBezTo>
                  <a:cubicBezTo>
                    <a:pt x="3385" y="1980"/>
                    <a:pt x="3385" y="1679"/>
                    <a:pt x="3385" y="1405"/>
                  </a:cubicBezTo>
                  <a:cubicBezTo>
                    <a:pt x="3385" y="1369"/>
                    <a:pt x="3421" y="1369"/>
                    <a:pt x="3421" y="1369"/>
                  </a:cubicBezTo>
                  <a:cubicBezTo>
                    <a:pt x="3458" y="1369"/>
                    <a:pt x="3458" y="1369"/>
                    <a:pt x="3458" y="1405"/>
                  </a:cubicBezTo>
                  <a:lnTo>
                    <a:pt x="3458" y="1907"/>
                  </a:lnTo>
                  <a:cubicBezTo>
                    <a:pt x="3504" y="2089"/>
                    <a:pt x="3504" y="2245"/>
                    <a:pt x="3540" y="2473"/>
                  </a:cubicBezTo>
                  <a:cubicBezTo>
                    <a:pt x="3577" y="2628"/>
                    <a:pt x="3650" y="2819"/>
                    <a:pt x="3686" y="3002"/>
                  </a:cubicBezTo>
                  <a:cubicBezTo>
                    <a:pt x="3732" y="3120"/>
                    <a:pt x="3768" y="3230"/>
                    <a:pt x="3805" y="3312"/>
                  </a:cubicBezTo>
                  <a:cubicBezTo>
                    <a:pt x="3805" y="3421"/>
                    <a:pt x="3841" y="3503"/>
                    <a:pt x="3878" y="3613"/>
                  </a:cubicBezTo>
                  <a:cubicBezTo>
                    <a:pt x="3914" y="3686"/>
                    <a:pt x="3960" y="3804"/>
                    <a:pt x="3996" y="3877"/>
                  </a:cubicBezTo>
                  <a:cubicBezTo>
                    <a:pt x="4033" y="3996"/>
                    <a:pt x="4069" y="4069"/>
                    <a:pt x="4106" y="4142"/>
                  </a:cubicBezTo>
                  <a:cubicBezTo>
                    <a:pt x="4142" y="4224"/>
                    <a:pt x="4188" y="4297"/>
                    <a:pt x="4224" y="4370"/>
                  </a:cubicBezTo>
                  <a:lnTo>
                    <a:pt x="4224" y="4416"/>
                  </a:lnTo>
                  <a:cubicBezTo>
                    <a:pt x="4261" y="4452"/>
                    <a:pt x="4261" y="4489"/>
                    <a:pt x="4261" y="4525"/>
                  </a:cubicBezTo>
                  <a:cubicBezTo>
                    <a:pt x="4297" y="4416"/>
                    <a:pt x="4334" y="4334"/>
                    <a:pt x="4370" y="4224"/>
                  </a:cubicBezTo>
                  <a:lnTo>
                    <a:pt x="4370" y="4142"/>
                  </a:lnTo>
                  <a:cubicBezTo>
                    <a:pt x="4452" y="3914"/>
                    <a:pt x="4525" y="3686"/>
                    <a:pt x="4562" y="3458"/>
                  </a:cubicBezTo>
                  <a:lnTo>
                    <a:pt x="4562" y="3421"/>
                  </a:lnTo>
                  <a:lnTo>
                    <a:pt x="4598" y="3385"/>
                  </a:lnTo>
                  <a:cubicBezTo>
                    <a:pt x="4644" y="3157"/>
                    <a:pt x="4717" y="2929"/>
                    <a:pt x="4826" y="2664"/>
                  </a:cubicBezTo>
                  <a:cubicBezTo>
                    <a:pt x="4826" y="2591"/>
                    <a:pt x="4872" y="2509"/>
                    <a:pt x="4872" y="2436"/>
                  </a:cubicBezTo>
                  <a:cubicBezTo>
                    <a:pt x="4872" y="2436"/>
                    <a:pt x="4872" y="2400"/>
                    <a:pt x="4908" y="2400"/>
                  </a:cubicBezTo>
                  <a:lnTo>
                    <a:pt x="4945" y="2281"/>
                  </a:lnTo>
                  <a:cubicBezTo>
                    <a:pt x="4908" y="2089"/>
                    <a:pt x="4872" y="1907"/>
                    <a:pt x="4908" y="1633"/>
                  </a:cubicBezTo>
                  <a:cubicBezTo>
                    <a:pt x="4908" y="1451"/>
                    <a:pt x="4945" y="1177"/>
                    <a:pt x="4981" y="949"/>
                  </a:cubicBezTo>
                  <a:cubicBezTo>
                    <a:pt x="4981" y="913"/>
                    <a:pt x="5018" y="913"/>
                    <a:pt x="5018" y="913"/>
                  </a:cubicBezTo>
                  <a:lnTo>
                    <a:pt x="5054" y="913"/>
                  </a:lnTo>
                  <a:lnTo>
                    <a:pt x="5054" y="949"/>
                  </a:lnTo>
                  <a:cubicBezTo>
                    <a:pt x="5018" y="1104"/>
                    <a:pt x="4981" y="1296"/>
                    <a:pt x="4981" y="1451"/>
                  </a:cubicBezTo>
                  <a:lnTo>
                    <a:pt x="4981" y="1788"/>
                  </a:lnTo>
                  <a:cubicBezTo>
                    <a:pt x="4981" y="1907"/>
                    <a:pt x="4981" y="1980"/>
                    <a:pt x="5018" y="2053"/>
                  </a:cubicBezTo>
                  <a:cubicBezTo>
                    <a:pt x="5018" y="2016"/>
                    <a:pt x="5054" y="1943"/>
                    <a:pt x="5100" y="1861"/>
                  </a:cubicBezTo>
                  <a:lnTo>
                    <a:pt x="5100" y="1788"/>
                  </a:lnTo>
                  <a:cubicBezTo>
                    <a:pt x="5210" y="1487"/>
                    <a:pt x="5328" y="1223"/>
                    <a:pt x="5438" y="949"/>
                  </a:cubicBezTo>
                  <a:cubicBezTo>
                    <a:pt x="5438" y="913"/>
                    <a:pt x="5474" y="913"/>
                    <a:pt x="5474" y="913"/>
                  </a:cubicBezTo>
                  <a:cubicBezTo>
                    <a:pt x="5511" y="913"/>
                    <a:pt x="5511" y="949"/>
                    <a:pt x="5511" y="995"/>
                  </a:cubicBezTo>
                  <a:cubicBezTo>
                    <a:pt x="5401" y="1223"/>
                    <a:pt x="5282" y="1524"/>
                    <a:pt x="5210" y="1788"/>
                  </a:cubicBezTo>
                  <a:lnTo>
                    <a:pt x="5173" y="1861"/>
                  </a:lnTo>
                  <a:lnTo>
                    <a:pt x="5173" y="1943"/>
                  </a:lnTo>
                  <a:cubicBezTo>
                    <a:pt x="5137" y="2016"/>
                    <a:pt x="5100" y="2135"/>
                    <a:pt x="5054" y="2245"/>
                  </a:cubicBezTo>
                  <a:cubicBezTo>
                    <a:pt x="5137" y="2208"/>
                    <a:pt x="5173" y="2172"/>
                    <a:pt x="5210" y="2089"/>
                  </a:cubicBezTo>
                  <a:cubicBezTo>
                    <a:pt x="5328" y="2016"/>
                    <a:pt x="5401" y="1907"/>
                    <a:pt x="5474" y="1825"/>
                  </a:cubicBezTo>
                  <a:cubicBezTo>
                    <a:pt x="5593" y="1715"/>
                    <a:pt x="5666" y="1597"/>
                    <a:pt x="5739" y="1487"/>
                  </a:cubicBezTo>
                  <a:cubicBezTo>
                    <a:pt x="5739" y="1451"/>
                    <a:pt x="5784" y="1405"/>
                    <a:pt x="5821" y="1369"/>
                  </a:cubicBezTo>
                  <a:lnTo>
                    <a:pt x="5857" y="1332"/>
                  </a:lnTo>
                  <a:lnTo>
                    <a:pt x="5894" y="1369"/>
                  </a:lnTo>
                  <a:lnTo>
                    <a:pt x="5857" y="1405"/>
                  </a:lnTo>
                  <a:cubicBezTo>
                    <a:pt x="5739" y="1597"/>
                    <a:pt x="5629" y="1788"/>
                    <a:pt x="5474" y="1980"/>
                  </a:cubicBezTo>
                  <a:cubicBezTo>
                    <a:pt x="5401" y="2053"/>
                    <a:pt x="5328" y="2172"/>
                    <a:pt x="5246" y="2245"/>
                  </a:cubicBezTo>
                  <a:cubicBezTo>
                    <a:pt x="5173" y="2317"/>
                    <a:pt x="5100" y="2363"/>
                    <a:pt x="5018" y="2436"/>
                  </a:cubicBezTo>
                  <a:cubicBezTo>
                    <a:pt x="4981" y="2509"/>
                    <a:pt x="4981" y="2591"/>
                    <a:pt x="4945" y="2664"/>
                  </a:cubicBezTo>
                  <a:cubicBezTo>
                    <a:pt x="4872" y="2929"/>
                    <a:pt x="4790" y="3157"/>
                    <a:pt x="4753" y="3421"/>
                  </a:cubicBezTo>
                  <a:cubicBezTo>
                    <a:pt x="4680" y="3613"/>
                    <a:pt x="4644" y="3804"/>
                    <a:pt x="4598" y="3996"/>
                  </a:cubicBezTo>
                  <a:lnTo>
                    <a:pt x="4562" y="4188"/>
                  </a:lnTo>
                  <a:cubicBezTo>
                    <a:pt x="4525" y="4334"/>
                    <a:pt x="4489" y="4489"/>
                    <a:pt x="4452" y="4680"/>
                  </a:cubicBezTo>
                  <a:cubicBezTo>
                    <a:pt x="4525" y="4644"/>
                    <a:pt x="4562" y="4598"/>
                    <a:pt x="4644" y="4562"/>
                  </a:cubicBezTo>
                  <a:cubicBezTo>
                    <a:pt x="4872" y="4452"/>
                    <a:pt x="5100" y="4297"/>
                    <a:pt x="5328" y="4142"/>
                  </a:cubicBezTo>
                  <a:cubicBezTo>
                    <a:pt x="5401" y="4069"/>
                    <a:pt x="5511" y="3960"/>
                    <a:pt x="5629" y="3877"/>
                  </a:cubicBezTo>
                  <a:cubicBezTo>
                    <a:pt x="5739" y="3804"/>
                    <a:pt x="5821" y="3686"/>
                    <a:pt x="5930" y="3576"/>
                  </a:cubicBezTo>
                  <a:cubicBezTo>
                    <a:pt x="6085" y="3421"/>
                    <a:pt x="6277" y="3230"/>
                    <a:pt x="6423" y="3084"/>
                  </a:cubicBezTo>
                  <a:cubicBezTo>
                    <a:pt x="6614" y="2892"/>
                    <a:pt x="6769" y="2737"/>
                    <a:pt x="6925" y="2546"/>
                  </a:cubicBezTo>
                  <a:lnTo>
                    <a:pt x="6961" y="2546"/>
                  </a:lnTo>
                  <a:cubicBezTo>
                    <a:pt x="6998" y="2546"/>
                    <a:pt x="6998" y="2591"/>
                    <a:pt x="6961" y="2591"/>
                  </a:cubicBezTo>
                  <a:cubicBezTo>
                    <a:pt x="6925" y="2664"/>
                    <a:pt x="6842" y="2737"/>
                    <a:pt x="6806" y="2819"/>
                  </a:cubicBezTo>
                  <a:lnTo>
                    <a:pt x="6696" y="2892"/>
                  </a:lnTo>
                  <a:cubicBezTo>
                    <a:pt x="6614" y="3002"/>
                    <a:pt x="6505" y="3120"/>
                    <a:pt x="6386" y="3230"/>
                  </a:cubicBezTo>
                  <a:cubicBezTo>
                    <a:pt x="6158" y="3503"/>
                    <a:pt x="5967" y="3686"/>
                    <a:pt x="5784" y="3914"/>
                  </a:cubicBezTo>
                  <a:cubicBezTo>
                    <a:pt x="5511" y="4142"/>
                    <a:pt x="5328" y="4297"/>
                    <a:pt x="5100" y="4452"/>
                  </a:cubicBezTo>
                  <a:cubicBezTo>
                    <a:pt x="4981" y="4525"/>
                    <a:pt x="4872" y="4598"/>
                    <a:pt x="4717" y="4680"/>
                  </a:cubicBezTo>
                  <a:cubicBezTo>
                    <a:pt x="4598" y="4753"/>
                    <a:pt x="4489" y="4790"/>
                    <a:pt x="4416" y="4826"/>
                  </a:cubicBezTo>
                  <a:lnTo>
                    <a:pt x="4370" y="4945"/>
                  </a:lnTo>
                  <a:lnTo>
                    <a:pt x="4261" y="5401"/>
                  </a:lnTo>
                  <a:cubicBezTo>
                    <a:pt x="4188" y="5821"/>
                    <a:pt x="4069" y="6277"/>
                    <a:pt x="3960" y="6696"/>
                  </a:cubicBezTo>
                  <a:lnTo>
                    <a:pt x="4033" y="6696"/>
                  </a:lnTo>
                  <a:lnTo>
                    <a:pt x="4069" y="6651"/>
                  </a:lnTo>
                  <a:cubicBezTo>
                    <a:pt x="4106" y="6651"/>
                    <a:pt x="4142" y="6651"/>
                    <a:pt x="4224" y="6614"/>
                  </a:cubicBezTo>
                  <a:cubicBezTo>
                    <a:pt x="4334" y="6578"/>
                    <a:pt x="4452" y="6541"/>
                    <a:pt x="4562" y="6505"/>
                  </a:cubicBezTo>
                  <a:lnTo>
                    <a:pt x="5246" y="6158"/>
                  </a:lnTo>
                  <a:cubicBezTo>
                    <a:pt x="5967" y="5738"/>
                    <a:pt x="6696" y="5209"/>
                    <a:pt x="7527" y="4452"/>
                  </a:cubicBezTo>
                  <a:lnTo>
                    <a:pt x="7563" y="4452"/>
                  </a:lnTo>
                  <a:lnTo>
                    <a:pt x="7563" y="4525"/>
                  </a:lnTo>
                  <a:cubicBezTo>
                    <a:pt x="7262" y="4790"/>
                    <a:pt x="6998" y="5018"/>
                    <a:pt x="6733" y="5246"/>
                  </a:cubicBezTo>
                  <a:cubicBezTo>
                    <a:pt x="6578" y="5364"/>
                    <a:pt x="6423" y="5474"/>
                    <a:pt x="6277" y="5593"/>
                  </a:cubicBezTo>
                  <a:cubicBezTo>
                    <a:pt x="6122" y="5738"/>
                    <a:pt x="5967" y="5821"/>
                    <a:pt x="5857" y="5930"/>
                  </a:cubicBezTo>
                  <a:cubicBezTo>
                    <a:pt x="5556" y="6122"/>
                    <a:pt x="5210" y="6313"/>
                    <a:pt x="4908" y="6505"/>
                  </a:cubicBezTo>
                  <a:cubicBezTo>
                    <a:pt x="4717" y="6578"/>
                    <a:pt x="4562" y="6651"/>
                    <a:pt x="4416" y="6733"/>
                  </a:cubicBezTo>
                  <a:cubicBezTo>
                    <a:pt x="4297" y="6769"/>
                    <a:pt x="4224" y="6769"/>
                    <a:pt x="4142" y="6806"/>
                  </a:cubicBezTo>
                  <a:cubicBezTo>
                    <a:pt x="4106" y="6842"/>
                    <a:pt x="4069" y="6842"/>
                    <a:pt x="3996" y="6842"/>
                  </a:cubicBezTo>
                  <a:cubicBezTo>
                    <a:pt x="3996" y="6842"/>
                    <a:pt x="3960" y="6879"/>
                    <a:pt x="3914" y="6879"/>
                  </a:cubicBezTo>
                  <a:cubicBezTo>
                    <a:pt x="3805" y="7298"/>
                    <a:pt x="3732" y="7682"/>
                    <a:pt x="3650" y="7983"/>
                  </a:cubicBezTo>
                  <a:cubicBezTo>
                    <a:pt x="3540" y="8293"/>
                    <a:pt x="3458" y="8521"/>
                    <a:pt x="3421" y="8749"/>
                  </a:cubicBezTo>
                  <a:cubicBezTo>
                    <a:pt x="3504" y="8785"/>
                    <a:pt x="3613" y="8785"/>
                    <a:pt x="3686" y="8822"/>
                  </a:cubicBezTo>
                  <a:cubicBezTo>
                    <a:pt x="3996" y="8858"/>
                    <a:pt x="4261" y="8895"/>
                    <a:pt x="4525" y="8895"/>
                  </a:cubicBezTo>
                  <a:lnTo>
                    <a:pt x="4753" y="8895"/>
                  </a:lnTo>
                  <a:cubicBezTo>
                    <a:pt x="5100" y="8858"/>
                    <a:pt x="5438" y="8785"/>
                    <a:pt x="5739" y="8667"/>
                  </a:cubicBezTo>
                  <a:cubicBezTo>
                    <a:pt x="6049" y="8557"/>
                    <a:pt x="6350" y="8366"/>
                    <a:pt x="6614" y="8138"/>
                  </a:cubicBezTo>
                  <a:lnTo>
                    <a:pt x="6651" y="8101"/>
                  </a:lnTo>
                  <a:cubicBezTo>
                    <a:pt x="6879" y="8019"/>
                    <a:pt x="7071" y="7910"/>
                    <a:pt x="7262" y="7791"/>
                  </a:cubicBezTo>
                  <a:cubicBezTo>
                    <a:pt x="7417" y="7682"/>
                    <a:pt x="7563" y="7563"/>
                    <a:pt x="7682" y="7454"/>
                  </a:cubicBezTo>
                  <a:cubicBezTo>
                    <a:pt x="7837" y="7262"/>
                    <a:pt x="7946" y="7107"/>
                    <a:pt x="8019" y="6961"/>
                  </a:cubicBezTo>
                  <a:cubicBezTo>
                    <a:pt x="8138" y="6769"/>
                    <a:pt x="8174" y="6614"/>
                    <a:pt x="8174" y="6468"/>
                  </a:cubicBezTo>
                  <a:lnTo>
                    <a:pt x="8174" y="6277"/>
                  </a:lnTo>
                  <a:cubicBezTo>
                    <a:pt x="8174" y="6195"/>
                    <a:pt x="8138" y="6122"/>
                    <a:pt x="8101" y="6085"/>
                  </a:cubicBezTo>
                  <a:cubicBezTo>
                    <a:pt x="8065" y="5967"/>
                    <a:pt x="7983" y="5857"/>
                    <a:pt x="7873" y="5821"/>
                  </a:cubicBezTo>
                  <a:cubicBezTo>
                    <a:pt x="7791" y="5784"/>
                    <a:pt x="7718" y="5738"/>
                    <a:pt x="7645" y="5738"/>
                  </a:cubicBezTo>
                  <a:cubicBezTo>
                    <a:pt x="7563" y="5702"/>
                    <a:pt x="7527" y="5702"/>
                    <a:pt x="7454" y="5702"/>
                  </a:cubicBezTo>
                  <a:cubicBezTo>
                    <a:pt x="7381" y="5702"/>
                    <a:pt x="7335" y="5702"/>
                    <a:pt x="7262" y="5738"/>
                  </a:cubicBezTo>
                  <a:cubicBezTo>
                    <a:pt x="7381" y="5629"/>
                    <a:pt x="7454" y="5556"/>
                    <a:pt x="7563" y="5474"/>
                  </a:cubicBezTo>
                  <a:cubicBezTo>
                    <a:pt x="7718" y="5328"/>
                    <a:pt x="7791" y="5209"/>
                    <a:pt x="7873" y="5054"/>
                  </a:cubicBezTo>
                  <a:cubicBezTo>
                    <a:pt x="7983" y="4908"/>
                    <a:pt x="8065" y="4790"/>
                    <a:pt x="8101" y="4644"/>
                  </a:cubicBezTo>
                  <a:cubicBezTo>
                    <a:pt x="8138" y="4489"/>
                    <a:pt x="8174" y="4334"/>
                    <a:pt x="8138" y="4188"/>
                  </a:cubicBezTo>
                  <a:cubicBezTo>
                    <a:pt x="8101" y="4069"/>
                    <a:pt x="8065" y="3914"/>
                    <a:pt x="7946" y="3804"/>
                  </a:cubicBezTo>
                  <a:cubicBezTo>
                    <a:pt x="7910" y="3768"/>
                    <a:pt x="7837" y="3731"/>
                    <a:pt x="7755" y="3731"/>
                  </a:cubicBezTo>
                  <a:cubicBezTo>
                    <a:pt x="7718" y="3731"/>
                    <a:pt x="7682" y="3686"/>
                    <a:pt x="7645" y="3686"/>
                  </a:cubicBezTo>
                  <a:cubicBezTo>
                    <a:pt x="7527" y="3731"/>
                    <a:pt x="7417" y="3731"/>
                    <a:pt x="7262" y="3804"/>
                  </a:cubicBezTo>
                  <a:cubicBezTo>
                    <a:pt x="7189" y="3841"/>
                    <a:pt x="7071" y="3914"/>
                    <a:pt x="6998" y="3960"/>
                  </a:cubicBezTo>
                  <a:cubicBezTo>
                    <a:pt x="7071" y="3877"/>
                    <a:pt x="7107" y="3804"/>
                    <a:pt x="7189" y="3686"/>
                  </a:cubicBezTo>
                  <a:cubicBezTo>
                    <a:pt x="7299" y="3540"/>
                    <a:pt x="7417" y="3312"/>
                    <a:pt x="7527" y="3084"/>
                  </a:cubicBezTo>
                  <a:cubicBezTo>
                    <a:pt x="7609" y="2929"/>
                    <a:pt x="7682" y="2701"/>
                    <a:pt x="7682" y="2473"/>
                  </a:cubicBezTo>
                  <a:cubicBezTo>
                    <a:pt x="7682" y="2317"/>
                    <a:pt x="7682" y="2208"/>
                    <a:pt x="7609" y="2089"/>
                  </a:cubicBezTo>
                  <a:cubicBezTo>
                    <a:pt x="7609" y="2053"/>
                    <a:pt x="7563" y="1980"/>
                    <a:pt x="7490" y="1943"/>
                  </a:cubicBezTo>
                  <a:cubicBezTo>
                    <a:pt x="7454" y="1907"/>
                    <a:pt x="7417" y="1861"/>
                    <a:pt x="7381" y="1825"/>
                  </a:cubicBezTo>
                  <a:cubicBezTo>
                    <a:pt x="7335" y="1825"/>
                    <a:pt x="7262" y="1788"/>
                    <a:pt x="7226" y="1788"/>
                  </a:cubicBezTo>
                  <a:lnTo>
                    <a:pt x="7034" y="1788"/>
                  </a:lnTo>
                  <a:cubicBezTo>
                    <a:pt x="6925" y="1788"/>
                    <a:pt x="6806" y="1861"/>
                    <a:pt x="6696" y="1943"/>
                  </a:cubicBezTo>
                  <a:cubicBezTo>
                    <a:pt x="6578" y="1980"/>
                    <a:pt x="6468" y="2053"/>
                    <a:pt x="6350" y="2172"/>
                  </a:cubicBezTo>
                  <a:lnTo>
                    <a:pt x="6012" y="2509"/>
                  </a:lnTo>
                  <a:cubicBezTo>
                    <a:pt x="5967" y="2546"/>
                    <a:pt x="5967" y="2546"/>
                    <a:pt x="5930" y="2591"/>
                  </a:cubicBezTo>
                  <a:cubicBezTo>
                    <a:pt x="6012" y="2400"/>
                    <a:pt x="6085" y="2172"/>
                    <a:pt x="6158" y="1907"/>
                  </a:cubicBezTo>
                  <a:cubicBezTo>
                    <a:pt x="6240" y="1633"/>
                    <a:pt x="6313" y="1332"/>
                    <a:pt x="6313" y="995"/>
                  </a:cubicBezTo>
                  <a:cubicBezTo>
                    <a:pt x="6313" y="840"/>
                    <a:pt x="6277" y="685"/>
                    <a:pt x="6240" y="575"/>
                  </a:cubicBezTo>
                  <a:cubicBezTo>
                    <a:pt x="6195" y="456"/>
                    <a:pt x="6158" y="347"/>
                    <a:pt x="6049" y="228"/>
                  </a:cubicBezTo>
                  <a:cubicBezTo>
                    <a:pt x="6012" y="192"/>
                    <a:pt x="5967" y="155"/>
                    <a:pt x="5930" y="119"/>
                  </a:cubicBezTo>
                  <a:cubicBezTo>
                    <a:pt x="5894" y="82"/>
                    <a:pt x="5821" y="37"/>
                    <a:pt x="5784" y="37"/>
                  </a:cubicBezTo>
                  <a:cubicBezTo>
                    <a:pt x="5739" y="0"/>
                    <a:pt x="5702" y="0"/>
                    <a:pt x="5629" y="0"/>
                  </a:cubicBezTo>
                  <a:close/>
                </a:path>
              </a:pathLst>
            </a:custGeom>
            <a:solidFill>
              <a:srgbClr val="449B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6" name="Google Shape;4016;p53"/>
            <p:cNvSpPr/>
            <p:nvPr/>
          </p:nvSpPr>
          <p:spPr>
            <a:xfrm>
              <a:off x="7633018" y="3202287"/>
              <a:ext cx="444081" cy="492367"/>
            </a:xfrm>
            <a:custGeom>
              <a:avLst/>
              <a:gdLst/>
              <a:ahLst/>
              <a:cxnLst/>
              <a:rect l="l" t="t" r="r" b="b"/>
              <a:pathLst>
                <a:path w="8130" h="9014" extrusionOk="0">
                  <a:moveTo>
                    <a:pt x="3568" y="0"/>
                  </a:moveTo>
                  <a:cubicBezTo>
                    <a:pt x="3495" y="37"/>
                    <a:pt x="3458" y="37"/>
                    <a:pt x="3385" y="82"/>
                  </a:cubicBezTo>
                  <a:cubicBezTo>
                    <a:pt x="3340" y="82"/>
                    <a:pt x="3267" y="119"/>
                    <a:pt x="3230" y="155"/>
                  </a:cubicBezTo>
                  <a:cubicBezTo>
                    <a:pt x="3157" y="228"/>
                    <a:pt x="3039" y="347"/>
                    <a:pt x="3002" y="456"/>
                  </a:cubicBezTo>
                  <a:cubicBezTo>
                    <a:pt x="2929" y="575"/>
                    <a:pt x="2884" y="684"/>
                    <a:pt x="2847" y="839"/>
                  </a:cubicBezTo>
                  <a:cubicBezTo>
                    <a:pt x="2811" y="1177"/>
                    <a:pt x="2811" y="1524"/>
                    <a:pt x="2847" y="1788"/>
                  </a:cubicBezTo>
                  <a:cubicBezTo>
                    <a:pt x="2847" y="2012"/>
                    <a:pt x="2882" y="2235"/>
                    <a:pt x="2927" y="2493"/>
                  </a:cubicBezTo>
                  <a:lnTo>
                    <a:pt x="2927" y="2493"/>
                  </a:lnTo>
                  <a:cubicBezTo>
                    <a:pt x="2916" y="2462"/>
                    <a:pt x="2878" y="2431"/>
                    <a:pt x="2847" y="2399"/>
                  </a:cubicBezTo>
                  <a:cubicBezTo>
                    <a:pt x="2774" y="2244"/>
                    <a:pt x="2701" y="2135"/>
                    <a:pt x="2583" y="2016"/>
                  </a:cubicBezTo>
                  <a:cubicBezTo>
                    <a:pt x="2510" y="1907"/>
                    <a:pt x="2428" y="1788"/>
                    <a:pt x="2318" y="1715"/>
                  </a:cubicBezTo>
                  <a:cubicBezTo>
                    <a:pt x="2200" y="1597"/>
                    <a:pt x="2090" y="1524"/>
                    <a:pt x="2017" y="1487"/>
                  </a:cubicBezTo>
                  <a:cubicBezTo>
                    <a:pt x="1935" y="1487"/>
                    <a:pt x="1862" y="1451"/>
                    <a:pt x="1826" y="1451"/>
                  </a:cubicBezTo>
                  <a:cubicBezTo>
                    <a:pt x="1743" y="1451"/>
                    <a:pt x="1707" y="1487"/>
                    <a:pt x="1670" y="1487"/>
                  </a:cubicBezTo>
                  <a:cubicBezTo>
                    <a:pt x="1597" y="1524"/>
                    <a:pt x="1561" y="1524"/>
                    <a:pt x="1515" y="1560"/>
                  </a:cubicBezTo>
                  <a:cubicBezTo>
                    <a:pt x="1442" y="1597"/>
                    <a:pt x="1406" y="1633"/>
                    <a:pt x="1369" y="1715"/>
                  </a:cubicBezTo>
                  <a:cubicBezTo>
                    <a:pt x="1287" y="1788"/>
                    <a:pt x="1251" y="1907"/>
                    <a:pt x="1214" y="2053"/>
                  </a:cubicBezTo>
                  <a:cubicBezTo>
                    <a:pt x="1214" y="2281"/>
                    <a:pt x="1251" y="2509"/>
                    <a:pt x="1287" y="2664"/>
                  </a:cubicBezTo>
                  <a:cubicBezTo>
                    <a:pt x="1333" y="2929"/>
                    <a:pt x="1406" y="3157"/>
                    <a:pt x="1479" y="3348"/>
                  </a:cubicBezTo>
                  <a:cubicBezTo>
                    <a:pt x="1515" y="3458"/>
                    <a:pt x="1597" y="3540"/>
                    <a:pt x="1634" y="3649"/>
                  </a:cubicBezTo>
                  <a:cubicBezTo>
                    <a:pt x="1561" y="3576"/>
                    <a:pt x="1479" y="3503"/>
                    <a:pt x="1406" y="3458"/>
                  </a:cubicBezTo>
                  <a:cubicBezTo>
                    <a:pt x="1287" y="3348"/>
                    <a:pt x="1178" y="3312"/>
                    <a:pt x="1059" y="3275"/>
                  </a:cubicBezTo>
                  <a:lnTo>
                    <a:pt x="950" y="3275"/>
                  </a:lnTo>
                  <a:cubicBezTo>
                    <a:pt x="877" y="3275"/>
                    <a:pt x="795" y="3275"/>
                    <a:pt x="722" y="3348"/>
                  </a:cubicBezTo>
                  <a:cubicBezTo>
                    <a:pt x="603" y="3421"/>
                    <a:pt x="530" y="3540"/>
                    <a:pt x="494" y="3649"/>
                  </a:cubicBezTo>
                  <a:cubicBezTo>
                    <a:pt x="421" y="3804"/>
                    <a:pt x="421" y="3959"/>
                    <a:pt x="421" y="4105"/>
                  </a:cubicBezTo>
                  <a:cubicBezTo>
                    <a:pt x="457" y="4260"/>
                    <a:pt x="494" y="4416"/>
                    <a:pt x="567" y="4562"/>
                  </a:cubicBezTo>
                  <a:cubicBezTo>
                    <a:pt x="603" y="4717"/>
                    <a:pt x="685" y="4872"/>
                    <a:pt x="795" y="5018"/>
                  </a:cubicBezTo>
                  <a:cubicBezTo>
                    <a:pt x="877" y="5100"/>
                    <a:pt x="950" y="5209"/>
                    <a:pt x="1023" y="5328"/>
                  </a:cubicBezTo>
                  <a:cubicBezTo>
                    <a:pt x="986" y="5328"/>
                    <a:pt x="913" y="5282"/>
                    <a:pt x="877" y="5282"/>
                  </a:cubicBezTo>
                  <a:cubicBezTo>
                    <a:pt x="795" y="5282"/>
                    <a:pt x="722" y="5246"/>
                    <a:pt x="685" y="5246"/>
                  </a:cubicBezTo>
                  <a:cubicBezTo>
                    <a:pt x="603" y="5246"/>
                    <a:pt x="530" y="5282"/>
                    <a:pt x="457" y="5282"/>
                  </a:cubicBezTo>
                  <a:cubicBezTo>
                    <a:pt x="339" y="5328"/>
                    <a:pt x="229" y="5401"/>
                    <a:pt x="147" y="5510"/>
                  </a:cubicBezTo>
                  <a:cubicBezTo>
                    <a:pt x="110" y="5592"/>
                    <a:pt x="74" y="5629"/>
                    <a:pt x="37" y="5702"/>
                  </a:cubicBezTo>
                  <a:cubicBezTo>
                    <a:pt x="37" y="5784"/>
                    <a:pt x="1" y="5857"/>
                    <a:pt x="1" y="5893"/>
                  </a:cubicBezTo>
                  <a:cubicBezTo>
                    <a:pt x="1" y="6049"/>
                    <a:pt x="1" y="6194"/>
                    <a:pt x="74" y="6386"/>
                  </a:cubicBezTo>
                  <a:cubicBezTo>
                    <a:pt x="110" y="6578"/>
                    <a:pt x="193" y="6733"/>
                    <a:pt x="302" y="6924"/>
                  </a:cubicBezTo>
                  <a:cubicBezTo>
                    <a:pt x="421" y="7070"/>
                    <a:pt x="530" y="7225"/>
                    <a:pt x="685" y="7380"/>
                  </a:cubicBezTo>
                  <a:cubicBezTo>
                    <a:pt x="831" y="7526"/>
                    <a:pt x="986" y="7645"/>
                    <a:pt x="1214" y="7791"/>
                  </a:cubicBezTo>
                  <a:cubicBezTo>
                    <a:pt x="1442" y="8101"/>
                    <a:pt x="1707" y="8329"/>
                    <a:pt x="2017" y="8521"/>
                  </a:cubicBezTo>
                  <a:cubicBezTo>
                    <a:pt x="2282" y="8667"/>
                    <a:pt x="2583" y="8822"/>
                    <a:pt x="2929" y="8895"/>
                  </a:cubicBezTo>
                  <a:cubicBezTo>
                    <a:pt x="3267" y="8977"/>
                    <a:pt x="3614" y="9013"/>
                    <a:pt x="3988" y="9013"/>
                  </a:cubicBezTo>
                  <a:cubicBezTo>
                    <a:pt x="4298" y="9013"/>
                    <a:pt x="4599" y="9013"/>
                    <a:pt x="4982" y="8931"/>
                  </a:cubicBezTo>
                  <a:cubicBezTo>
                    <a:pt x="5438" y="8858"/>
                    <a:pt x="5931" y="8749"/>
                    <a:pt x="6460" y="8594"/>
                  </a:cubicBezTo>
                  <a:cubicBezTo>
                    <a:pt x="6578" y="8557"/>
                    <a:pt x="6688" y="8521"/>
                    <a:pt x="6806" y="8475"/>
                  </a:cubicBezTo>
                  <a:cubicBezTo>
                    <a:pt x="6879" y="8439"/>
                    <a:pt x="6916" y="8439"/>
                    <a:pt x="6989" y="8402"/>
                  </a:cubicBezTo>
                  <a:lnTo>
                    <a:pt x="6989" y="8402"/>
                  </a:lnTo>
                  <a:cubicBezTo>
                    <a:pt x="6879" y="8475"/>
                    <a:pt x="6761" y="8594"/>
                    <a:pt x="6688" y="8667"/>
                  </a:cubicBezTo>
                  <a:cubicBezTo>
                    <a:pt x="6651" y="8703"/>
                    <a:pt x="6651" y="8703"/>
                    <a:pt x="6651" y="8749"/>
                  </a:cubicBezTo>
                  <a:cubicBezTo>
                    <a:pt x="6615" y="8785"/>
                    <a:pt x="6615" y="8822"/>
                    <a:pt x="6651" y="8822"/>
                  </a:cubicBezTo>
                  <a:cubicBezTo>
                    <a:pt x="6651" y="8858"/>
                    <a:pt x="6688" y="8895"/>
                    <a:pt x="6724" y="8895"/>
                  </a:cubicBezTo>
                  <a:cubicBezTo>
                    <a:pt x="6761" y="8895"/>
                    <a:pt x="6806" y="8895"/>
                    <a:pt x="6806" y="8858"/>
                  </a:cubicBezTo>
                  <a:cubicBezTo>
                    <a:pt x="7035" y="8703"/>
                    <a:pt x="7299" y="8439"/>
                    <a:pt x="7564" y="8138"/>
                  </a:cubicBezTo>
                  <a:cubicBezTo>
                    <a:pt x="7865" y="7791"/>
                    <a:pt x="8020" y="7490"/>
                    <a:pt x="8093" y="7152"/>
                  </a:cubicBezTo>
                  <a:cubicBezTo>
                    <a:pt x="8129" y="6997"/>
                    <a:pt x="8129" y="6806"/>
                    <a:pt x="8056" y="6614"/>
                  </a:cubicBezTo>
                  <a:cubicBezTo>
                    <a:pt x="8056" y="6541"/>
                    <a:pt x="8020" y="6505"/>
                    <a:pt x="7983" y="6423"/>
                  </a:cubicBezTo>
                  <a:cubicBezTo>
                    <a:pt x="7947" y="6386"/>
                    <a:pt x="7901" y="6313"/>
                    <a:pt x="7865" y="6277"/>
                  </a:cubicBezTo>
                  <a:cubicBezTo>
                    <a:pt x="7828" y="6240"/>
                    <a:pt x="7755" y="6240"/>
                    <a:pt x="7719" y="6194"/>
                  </a:cubicBezTo>
                  <a:lnTo>
                    <a:pt x="7527" y="6194"/>
                  </a:lnTo>
                  <a:cubicBezTo>
                    <a:pt x="7445" y="6194"/>
                    <a:pt x="7336" y="6194"/>
                    <a:pt x="7263" y="6240"/>
                  </a:cubicBezTo>
                  <a:lnTo>
                    <a:pt x="7299" y="6194"/>
                  </a:lnTo>
                  <a:cubicBezTo>
                    <a:pt x="7409" y="6049"/>
                    <a:pt x="7491" y="5930"/>
                    <a:pt x="7564" y="5784"/>
                  </a:cubicBezTo>
                  <a:cubicBezTo>
                    <a:pt x="7637" y="5629"/>
                    <a:pt x="7719" y="5510"/>
                    <a:pt x="7719" y="5401"/>
                  </a:cubicBezTo>
                  <a:cubicBezTo>
                    <a:pt x="7755" y="5328"/>
                    <a:pt x="7755" y="5246"/>
                    <a:pt x="7755" y="5209"/>
                  </a:cubicBezTo>
                  <a:cubicBezTo>
                    <a:pt x="7755" y="5136"/>
                    <a:pt x="7719" y="5054"/>
                    <a:pt x="7673" y="5018"/>
                  </a:cubicBezTo>
                  <a:cubicBezTo>
                    <a:pt x="7673" y="4981"/>
                    <a:pt x="7637" y="4945"/>
                    <a:pt x="7637" y="4908"/>
                  </a:cubicBezTo>
                  <a:cubicBezTo>
                    <a:pt x="7600" y="4908"/>
                    <a:pt x="7600" y="4872"/>
                    <a:pt x="7564" y="4872"/>
                  </a:cubicBezTo>
                  <a:cubicBezTo>
                    <a:pt x="7527" y="4790"/>
                    <a:pt x="7445" y="4753"/>
                    <a:pt x="7409" y="4753"/>
                  </a:cubicBezTo>
                  <a:cubicBezTo>
                    <a:pt x="7372" y="4717"/>
                    <a:pt x="7299" y="4717"/>
                    <a:pt x="7263" y="4717"/>
                  </a:cubicBezTo>
                  <a:lnTo>
                    <a:pt x="7217" y="4717"/>
                  </a:lnTo>
                  <a:cubicBezTo>
                    <a:pt x="7181" y="4717"/>
                    <a:pt x="7108" y="4753"/>
                    <a:pt x="7035" y="4753"/>
                  </a:cubicBezTo>
                  <a:cubicBezTo>
                    <a:pt x="6879" y="4790"/>
                    <a:pt x="6761" y="4908"/>
                    <a:pt x="6651" y="4945"/>
                  </a:cubicBezTo>
                  <a:cubicBezTo>
                    <a:pt x="6615" y="4981"/>
                    <a:pt x="6615" y="4981"/>
                    <a:pt x="6578" y="5018"/>
                  </a:cubicBezTo>
                  <a:lnTo>
                    <a:pt x="6578" y="4981"/>
                  </a:lnTo>
                  <a:cubicBezTo>
                    <a:pt x="6761" y="4753"/>
                    <a:pt x="6916" y="4489"/>
                    <a:pt x="7071" y="4187"/>
                  </a:cubicBezTo>
                  <a:cubicBezTo>
                    <a:pt x="7108" y="4032"/>
                    <a:pt x="7181" y="3914"/>
                    <a:pt x="7181" y="3768"/>
                  </a:cubicBezTo>
                  <a:cubicBezTo>
                    <a:pt x="7217" y="3649"/>
                    <a:pt x="7217" y="3503"/>
                    <a:pt x="7217" y="3385"/>
                  </a:cubicBezTo>
                  <a:cubicBezTo>
                    <a:pt x="7181" y="3230"/>
                    <a:pt x="7108" y="3120"/>
                    <a:pt x="7035" y="3047"/>
                  </a:cubicBezTo>
                  <a:cubicBezTo>
                    <a:pt x="6989" y="2965"/>
                    <a:pt x="6916" y="2929"/>
                    <a:pt x="6843" y="2892"/>
                  </a:cubicBezTo>
                  <a:cubicBezTo>
                    <a:pt x="6806" y="2856"/>
                    <a:pt x="6724" y="2819"/>
                    <a:pt x="6615" y="2819"/>
                  </a:cubicBezTo>
                  <a:cubicBezTo>
                    <a:pt x="6578" y="2819"/>
                    <a:pt x="6496" y="2819"/>
                    <a:pt x="6460" y="2856"/>
                  </a:cubicBezTo>
                  <a:cubicBezTo>
                    <a:pt x="6423" y="2856"/>
                    <a:pt x="6350" y="2856"/>
                    <a:pt x="6305" y="2892"/>
                  </a:cubicBezTo>
                  <a:cubicBezTo>
                    <a:pt x="6195" y="2929"/>
                    <a:pt x="6077" y="3002"/>
                    <a:pt x="5967" y="3084"/>
                  </a:cubicBezTo>
                  <a:lnTo>
                    <a:pt x="5967" y="3120"/>
                  </a:lnTo>
                  <a:lnTo>
                    <a:pt x="5931" y="3120"/>
                  </a:lnTo>
                  <a:cubicBezTo>
                    <a:pt x="6004" y="3002"/>
                    <a:pt x="6040" y="2892"/>
                    <a:pt x="6077" y="2773"/>
                  </a:cubicBezTo>
                  <a:cubicBezTo>
                    <a:pt x="6122" y="2591"/>
                    <a:pt x="6195" y="2436"/>
                    <a:pt x="6195" y="2281"/>
                  </a:cubicBezTo>
                  <a:cubicBezTo>
                    <a:pt x="6232" y="2089"/>
                    <a:pt x="6268" y="1943"/>
                    <a:pt x="6268" y="1825"/>
                  </a:cubicBezTo>
                  <a:cubicBezTo>
                    <a:pt x="6268" y="1679"/>
                    <a:pt x="6232" y="1524"/>
                    <a:pt x="6159" y="1405"/>
                  </a:cubicBezTo>
                  <a:cubicBezTo>
                    <a:pt x="6159" y="1332"/>
                    <a:pt x="6122" y="1296"/>
                    <a:pt x="6040" y="1259"/>
                  </a:cubicBezTo>
                  <a:cubicBezTo>
                    <a:pt x="6004" y="1177"/>
                    <a:pt x="5967" y="1141"/>
                    <a:pt x="5894" y="1104"/>
                  </a:cubicBezTo>
                  <a:cubicBezTo>
                    <a:pt x="5812" y="1068"/>
                    <a:pt x="5739" y="1068"/>
                    <a:pt x="5666" y="1068"/>
                  </a:cubicBezTo>
                  <a:lnTo>
                    <a:pt x="5548" y="1068"/>
                  </a:lnTo>
                  <a:cubicBezTo>
                    <a:pt x="5438" y="1104"/>
                    <a:pt x="5356" y="1177"/>
                    <a:pt x="5247" y="1259"/>
                  </a:cubicBezTo>
                  <a:cubicBezTo>
                    <a:pt x="5128" y="1369"/>
                    <a:pt x="5055" y="1451"/>
                    <a:pt x="5018" y="1560"/>
                  </a:cubicBezTo>
                  <a:cubicBezTo>
                    <a:pt x="4936" y="1633"/>
                    <a:pt x="4863" y="1752"/>
                    <a:pt x="4827" y="1907"/>
                  </a:cubicBezTo>
                  <a:cubicBezTo>
                    <a:pt x="4754" y="1980"/>
                    <a:pt x="4754" y="2053"/>
                    <a:pt x="4708" y="2135"/>
                  </a:cubicBezTo>
                  <a:cubicBezTo>
                    <a:pt x="4672" y="2053"/>
                    <a:pt x="4672" y="1980"/>
                    <a:pt x="4672" y="1943"/>
                  </a:cubicBezTo>
                  <a:cubicBezTo>
                    <a:pt x="4635" y="1633"/>
                    <a:pt x="4599" y="1405"/>
                    <a:pt x="4526" y="1177"/>
                  </a:cubicBezTo>
                  <a:cubicBezTo>
                    <a:pt x="4480" y="876"/>
                    <a:pt x="4407" y="648"/>
                    <a:pt x="4298" y="456"/>
                  </a:cubicBezTo>
                  <a:cubicBezTo>
                    <a:pt x="4252" y="347"/>
                    <a:pt x="4179" y="265"/>
                    <a:pt x="4106" y="192"/>
                  </a:cubicBezTo>
                  <a:cubicBezTo>
                    <a:pt x="4024" y="119"/>
                    <a:pt x="3951" y="82"/>
                    <a:pt x="3842" y="37"/>
                  </a:cubicBezTo>
                  <a:cubicBezTo>
                    <a:pt x="3796" y="0"/>
                    <a:pt x="3760" y="0"/>
                    <a:pt x="3687" y="0"/>
                  </a:cubicBezTo>
                  <a:close/>
                </a:path>
              </a:pathLst>
            </a:custGeom>
            <a:solidFill>
              <a:srgbClr val="FEBF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7" name="Google Shape;4017;p53"/>
            <p:cNvSpPr/>
            <p:nvPr/>
          </p:nvSpPr>
          <p:spPr>
            <a:xfrm>
              <a:off x="7832395" y="3254071"/>
              <a:ext cx="45391" cy="446539"/>
            </a:xfrm>
            <a:custGeom>
              <a:avLst/>
              <a:gdLst/>
              <a:ahLst/>
              <a:cxnLst/>
              <a:rect l="l" t="t" r="r" b="b"/>
              <a:pathLst>
                <a:path w="831" h="8175" extrusionOk="0">
                  <a:moveTo>
                    <a:pt x="37" y="1"/>
                  </a:moveTo>
                  <a:cubicBezTo>
                    <a:pt x="0" y="1"/>
                    <a:pt x="0" y="1"/>
                    <a:pt x="0" y="47"/>
                  </a:cubicBezTo>
                  <a:cubicBezTo>
                    <a:pt x="73" y="311"/>
                    <a:pt x="110" y="612"/>
                    <a:pt x="146" y="913"/>
                  </a:cubicBezTo>
                  <a:lnTo>
                    <a:pt x="146" y="1032"/>
                  </a:lnTo>
                  <a:cubicBezTo>
                    <a:pt x="192" y="1296"/>
                    <a:pt x="228" y="1561"/>
                    <a:pt x="228" y="1789"/>
                  </a:cubicBezTo>
                  <a:cubicBezTo>
                    <a:pt x="265" y="2054"/>
                    <a:pt x="265" y="2327"/>
                    <a:pt x="301" y="2592"/>
                  </a:cubicBezTo>
                  <a:cubicBezTo>
                    <a:pt x="301" y="2856"/>
                    <a:pt x="338" y="3121"/>
                    <a:pt x="338" y="3349"/>
                  </a:cubicBezTo>
                  <a:cubicBezTo>
                    <a:pt x="338" y="3614"/>
                    <a:pt x="374" y="3878"/>
                    <a:pt x="374" y="4152"/>
                  </a:cubicBezTo>
                  <a:cubicBezTo>
                    <a:pt x="420" y="5173"/>
                    <a:pt x="456" y="6241"/>
                    <a:pt x="529" y="7263"/>
                  </a:cubicBezTo>
                  <a:cubicBezTo>
                    <a:pt x="566" y="7573"/>
                    <a:pt x="602" y="7837"/>
                    <a:pt x="648" y="8102"/>
                  </a:cubicBezTo>
                  <a:lnTo>
                    <a:pt x="648" y="8138"/>
                  </a:lnTo>
                  <a:cubicBezTo>
                    <a:pt x="684" y="8175"/>
                    <a:pt x="721" y="8175"/>
                    <a:pt x="721" y="8175"/>
                  </a:cubicBezTo>
                  <a:cubicBezTo>
                    <a:pt x="757" y="8175"/>
                    <a:pt x="794" y="8175"/>
                    <a:pt x="794" y="8138"/>
                  </a:cubicBezTo>
                  <a:cubicBezTo>
                    <a:pt x="830" y="8138"/>
                    <a:pt x="830" y="8102"/>
                    <a:pt x="830" y="8065"/>
                  </a:cubicBezTo>
                  <a:cubicBezTo>
                    <a:pt x="794" y="7801"/>
                    <a:pt x="794" y="7527"/>
                    <a:pt x="757" y="7263"/>
                  </a:cubicBezTo>
                  <a:cubicBezTo>
                    <a:pt x="757" y="7035"/>
                    <a:pt x="721" y="6770"/>
                    <a:pt x="721" y="6505"/>
                  </a:cubicBezTo>
                  <a:cubicBezTo>
                    <a:pt x="684" y="5976"/>
                    <a:pt x="648" y="5438"/>
                    <a:pt x="602" y="4945"/>
                  </a:cubicBezTo>
                  <a:cubicBezTo>
                    <a:pt x="602" y="4681"/>
                    <a:pt x="602" y="4416"/>
                    <a:pt x="566" y="4152"/>
                  </a:cubicBezTo>
                  <a:cubicBezTo>
                    <a:pt x="566" y="3878"/>
                    <a:pt x="529" y="3614"/>
                    <a:pt x="529" y="3349"/>
                  </a:cubicBezTo>
                  <a:cubicBezTo>
                    <a:pt x="493" y="3121"/>
                    <a:pt x="493" y="2856"/>
                    <a:pt x="456" y="2592"/>
                  </a:cubicBezTo>
                  <a:cubicBezTo>
                    <a:pt x="420" y="2327"/>
                    <a:pt x="420" y="2054"/>
                    <a:pt x="374" y="1825"/>
                  </a:cubicBezTo>
                  <a:cubicBezTo>
                    <a:pt x="338" y="1524"/>
                    <a:pt x="301" y="1223"/>
                    <a:pt x="228" y="913"/>
                  </a:cubicBezTo>
                  <a:cubicBezTo>
                    <a:pt x="192" y="612"/>
                    <a:pt x="110" y="311"/>
                    <a:pt x="73" y="1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8" name="Google Shape;4018;p53"/>
            <p:cNvSpPr/>
            <p:nvPr/>
          </p:nvSpPr>
          <p:spPr>
            <a:xfrm>
              <a:off x="7736694" y="3324864"/>
              <a:ext cx="124649" cy="151523"/>
            </a:xfrm>
            <a:custGeom>
              <a:avLst/>
              <a:gdLst/>
              <a:ahLst/>
              <a:cxnLst/>
              <a:rect l="l" t="t" r="r" b="b"/>
              <a:pathLst>
                <a:path w="2282" h="2774" extrusionOk="0">
                  <a:moveTo>
                    <a:pt x="854" y="1231"/>
                  </a:moveTo>
                  <a:lnTo>
                    <a:pt x="876" y="1259"/>
                  </a:lnTo>
                  <a:cubicBezTo>
                    <a:pt x="869" y="1250"/>
                    <a:pt x="861" y="1241"/>
                    <a:pt x="854" y="1231"/>
                  </a:cubicBezTo>
                  <a:close/>
                  <a:moveTo>
                    <a:pt x="0" y="0"/>
                  </a:moveTo>
                  <a:lnTo>
                    <a:pt x="0" y="73"/>
                  </a:lnTo>
                  <a:cubicBezTo>
                    <a:pt x="156" y="301"/>
                    <a:pt x="302" y="575"/>
                    <a:pt x="457" y="803"/>
                  </a:cubicBezTo>
                  <a:cubicBezTo>
                    <a:pt x="612" y="1068"/>
                    <a:pt x="758" y="1332"/>
                    <a:pt x="949" y="1560"/>
                  </a:cubicBezTo>
                  <a:cubicBezTo>
                    <a:pt x="1141" y="1788"/>
                    <a:pt x="1296" y="2016"/>
                    <a:pt x="1487" y="2245"/>
                  </a:cubicBezTo>
                  <a:cubicBezTo>
                    <a:pt x="1597" y="2354"/>
                    <a:pt x="1716" y="2436"/>
                    <a:pt x="1825" y="2546"/>
                  </a:cubicBezTo>
                  <a:cubicBezTo>
                    <a:pt x="1944" y="2628"/>
                    <a:pt x="2053" y="2701"/>
                    <a:pt x="2172" y="2774"/>
                  </a:cubicBezTo>
                  <a:lnTo>
                    <a:pt x="2281" y="2774"/>
                  </a:lnTo>
                  <a:lnTo>
                    <a:pt x="2281" y="2701"/>
                  </a:lnTo>
                  <a:lnTo>
                    <a:pt x="2245" y="2664"/>
                  </a:lnTo>
                  <a:cubicBezTo>
                    <a:pt x="2126" y="2582"/>
                    <a:pt x="2053" y="2509"/>
                    <a:pt x="1944" y="2436"/>
                  </a:cubicBezTo>
                  <a:cubicBezTo>
                    <a:pt x="1752" y="2245"/>
                    <a:pt x="1560" y="2053"/>
                    <a:pt x="1369" y="1861"/>
                  </a:cubicBezTo>
                  <a:cubicBezTo>
                    <a:pt x="1296" y="1788"/>
                    <a:pt x="1177" y="1670"/>
                    <a:pt x="1104" y="1560"/>
                  </a:cubicBezTo>
                  <a:cubicBezTo>
                    <a:pt x="1032" y="1442"/>
                    <a:pt x="950" y="1333"/>
                    <a:pt x="841" y="1215"/>
                  </a:cubicBezTo>
                  <a:lnTo>
                    <a:pt x="841" y="1215"/>
                  </a:lnTo>
                  <a:cubicBezTo>
                    <a:pt x="699" y="1034"/>
                    <a:pt x="566" y="825"/>
                    <a:pt x="457" y="648"/>
                  </a:cubicBezTo>
                  <a:cubicBezTo>
                    <a:pt x="302" y="420"/>
                    <a:pt x="192" y="228"/>
                    <a:pt x="73" y="37"/>
                  </a:cubicBezTo>
                  <a:lnTo>
                    <a:pt x="37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9" name="Google Shape;4019;p53"/>
            <p:cNvSpPr/>
            <p:nvPr/>
          </p:nvSpPr>
          <p:spPr>
            <a:xfrm>
              <a:off x="7684856" y="3422532"/>
              <a:ext cx="180473" cy="167964"/>
            </a:xfrm>
            <a:custGeom>
              <a:avLst/>
              <a:gdLst/>
              <a:ahLst/>
              <a:cxnLst/>
              <a:rect l="l" t="t" r="r" b="b"/>
              <a:pathLst>
                <a:path w="3304" h="3075" extrusionOk="0">
                  <a:moveTo>
                    <a:pt x="37" y="0"/>
                  </a:moveTo>
                  <a:cubicBezTo>
                    <a:pt x="1" y="0"/>
                    <a:pt x="1" y="37"/>
                    <a:pt x="37" y="73"/>
                  </a:cubicBezTo>
                  <a:cubicBezTo>
                    <a:pt x="265" y="338"/>
                    <a:pt x="493" y="648"/>
                    <a:pt x="721" y="949"/>
                  </a:cubicBezTo>
                  <a:cubicBezTo>
                    <a:pt x="840" y="1068"/>
                    <a:pt x="949" y="1214"/>
                    <a:pt x="1068" y="1369"/>
                  </a:cubicBezTo>
                  <a:cubicBezTo>
                    <a:pt x="1214" y="1478"/>
                    <a:pt x="1333" y="1633"/>
                    <a:pt x="1442" y="1752"/>
                  </a:cubicBezTo>
                  <a:cubicBezTo>
                    <a:pt x="1707" y="2017"/>
                    <a:pt x="1980" y="2281"/>
                    <a:pt x="2281" y="2509"/>
                  </a:cubicBezTo>
                  <a:cubicBezTo>
                    <a:pt x="2436" y="2582"/>
                    <a:pt x="2582" y="2701"/>
                    <a:pt x="2738" y="2810"/>
                  </a:cubicBezTo>
                  <a:cubicBezTo>
                    <a:pt x="2811" y="2847"/>
                    <a:pt x="2893" y="2892"/>
                    <a:pt x="2966" y="2965"/>
                  </a:cubicBezTo>
                  <a:cubicBezTo>
                    <a:pt x="3002" y="2965"/>
                    <a:pt x="3039" y="3002"/>
                    <a:pt x="3075" y="3002"/>
                  </a:cubicBezTo>
                  <a:cubicBezTo>
                    <a:pt x="3121" y="3038"/>
                    <a:pt x="3157" y="3038"/>
                    <a:pt x="3230" y="3075"/>
                  </a:cubicBezTo>
                  <a:lnTo>
                    <a:pt x="3267" y="3038"/>
                  </a:lnTo>
                  <a:cubicBezTo>
                    <a:pt x="3303" y="3002"/>
                    <a:pt x="3303" y="2965"/>
                    <a:pt x="3267" y="2929"/>
                  </a:cubicBezTo>
                  <a:cubicBezTo>
                    <a:pt x="3230" y="2892"/>
                    <a:pt x="3157" y="2892"/>
                    <a:pt x="3121" y="2847"/>
                  </a:cubicBezTo>
                  <a:cubicBezTo>
                    <a:pt x="3039" y="2810"/>
                    <a:pt x="3002" y="2774"/>
                    <a:pt x="2929" y="2737"/>
                  </a:cubicBezTo>
                  <a:cubicBezTo>
                    <a:pt x="2811" y="2664"/>
                    <a:pt x="2738" y="2619"/>
                    <a:pt x="2619" y="2546"/>
                  </a:cubicBezTo>
                  <a:cubicBezTo>
                    <a:pt x="2391" y="2391"/>
                    <a:pt x="2208" y="2245"/>
                    <a:pt x="2017" y="2089"/>
                  </a:cubicBezTo>
                  <a:cubicBezTo>
                    <a:pt x="1296" y="1478"/>
                    <a:pt x="648" y="758"/>
                    <a:pt x="74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0" name="Google Shape;4020;p53"/>
            <p:cNvSpPr/>
            <p:nvPr/>
          </p:nvSpPr>
          <p:spPr>
            <a:xfrm>
              <a:off x="7665956" y="3536643"/>
              <a:ext cx="186918" cy="128636"/>
            </a:xfrm>
            <a:custGeom>
              <a:avLst/>
              <a:gdLst/>
              <a:ahLst/>
              <a:cxnLst/>
              <a:rect l="l" t="t" r="r" b="b"/>
              <a:pathLst>
                <a:path w="3422" h="2355" extrusionOk="0">
                  <a:moveTo>
                    <a:pt x="0" y="0"/>
                  </a:moveTo>
                  <a:lnTo>
                    <a:pt x="0" y="73"/>
                  </a:lnTo>
                  <a:lnTo>
                    <a:pt x="347" y="420"/>
                  </a:lnTo>
                  <a:cubicBezTo>
                    <a:pt x="456" y="575"/>
                    <a:pt x="575" y="685"/>
                    <a:pt x="730" y="803"/>
                  </a:cubicBezTo>
                  <a:cubicBezTo>
                    <a:pt x="958" y="1031"/>
                    <a:pt x="1223" y="1259"/>
                    <a:pt x="1524" y="1442"/>
                  </a:cubicBezTo>
                  <a:cubicBezTo>
                    <a:pt x="1788" y="1633"/>
                    <a:pt x="2098" y="1789"/>
                    <a:pt x="2399" y="1944"/>
                  </a:cubicBezTo>
                  <a:cubicBezTo>
                    <a:pt x="2700" y="2090"/>
                    <a:pt x="3011" y="2245"/>
                    <a:pt x="3312" y="2354"/>
                  </a:cubicBezTo>
                  <a:cubicBezTo>
                    <a:pt x="3348" y="2354"/>
                    <a:pt x="3385" y="2318"/>
                    <a:pt x="3421" y="2281"/>
                  </a:cubicBezTo>
                  <a:lnTo>
                    <a:pt x="3421" y="2208"/>
                  </a:lnTo>
                  <a:cubicBezTo>
                    <a:pt x="3385" y="2172"/>
                    <a:pt x="3385" y="2172"/>
                    <a:pt x="3348" y="2172"/>
                  </a:cubicBezTo>
                  <a:cubicBezTo>
                    <a:pt x="3047" y="2053"/>
                    <a:pt x="2737" y="1944"/>
                    <a:pt x="2436" y="1789"/>
                  </a:cubicBezTo>
                  <a:lnTo>
                    <a:pt x="2472" y="1789"/>
                  </a:lnTo>
                  <a:cubicBezTo>
                    <a:pt x="2171" y="1670"/>
                    <a:pt x="1907" y="1524"/>
                    <a:pt x="1642" y="1369"/>
                  </a:cubicBezTo>
                  <a:cubicBezTo>
                    <a:pt x="1368" y="1177"/>
                    <a:pt x="1104" y="986"/>
                    <a:pt x="876" y="803"/>
                  </a:cubicBezTo>
                  <a:cubicBezTo>
                    <a:pt x="575" y="575"/>
                    <a:pt x="310" y="302"/>
                    <a:pt x="82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1" name="Google Shape;4021;p53"/>
            <p:cNvSpPr/>
            <p:nvPr/>
          </p:nvSpPr>
          <p:spPr>
            <a:xfrm>
              <a:off x="7855283" y="3297934"/>
              <a:ext cx="84774" cy="175994"/>
            </a:xfrm>
            <a:custGeom>
              <a:avLst/>
              <a:gdLst/>
              <a:ahLst/>
              <a:cxnLst/>
              <a:rect l="l" t="t" r="r" b="b"/>
              <a:pathLst>
                <a:path w="1552" h="3222" extrusionOk="0">
                  <a:moveTo>
                    <a:pt x="1479" y="1"/>
                  </a:moveTo>
                  <a:cubicBezTo>
                    <a:pt x="1479" y="192"/>
                    <a:pt x="1442" y="338"/>
                    <a:pt x="1406" y="530"/>
                  </a:cubicBezTo>
                  <a:cubicBezTo>
                    <a:pt x="1369" y="721"/>
                    <a:pt x="1287" y="877"/>
                    <a:pt x="1214" y="1068"/>
                  </a:cubicBezTo>
                  <a:lnTo>
                    <a:pt x="1214" y="1022"/>
                  </a:lnTo>
                  <a:cubicBezTo>
                    <a:pt x="1141" y="1214"/>
                    <a:pt x="1059" y="1406"/>
                    <a:pt x="986" y="1561"/>
                  </a:cubicBezTo>
                  <a:cubicBezTo>
                    <a:pt x="949" y="1670"/>
                    <a:pt x="867" y="1752"/>
                    <a:pt x="831" y="1862"/>
                  </a:cubicBezTo>
                  <a:cubicBezTo>
                    <a:pt x="794" y="1935"/>
                    <a:pt x="721" y="2017"/>
                    <a:pt x="685" y="2090"/>
                  </a:cubicBezTo>
                  <a:cubicBezTo>
                    <a:pt x="603" y="2208"/>
                    <a:pt x="566" y="2281"/>
                    <a:pt x="530" y="2354"/>
                  </a:cubicBezTo>
                  <a:cubicBezTo>
                    <a:pt x="457" y="2436"/>
                    <a:pt x="411" y="2546"/>
                    <a:pt x="338" y="2619"/>
                  </a:cubicBezTo>
                  <a:cubicBezTo>
                    <a:pt x="302" y="2701"/>
                    <a:pt x="229" y="2774"/>
                    <a:pt x="183" y="2847"/>
                  </a:cubicBezTo>
                  <a:cubicBezTo>
                    <a:pt x="147" y="2929"/>
                    <a:pt x="74" y="3002"/>
                    <a:pt x="37" y="3075"/>
                  </a:cubicBezTo>
                  <a:lnTo>
                    <a:pt x="1" y="3121"/>
                  </a:lnTo>
                  <a:cubicBezTo>
                    <a:pt x="1" y="3157"/>
                    <a:pt x="37" y="3194"/>
                    <a:pt x="37" y="3194"/>
                  </a:cubicBezTo>
                  <a:cubicBezTo>
                    <a:pt x="55" y="3212"/>
                    <a:pt x="74" y="3221"/>
                    <a:pt x="92" y="3221"/>
                  </a:cubicBezTo>
                  <a:cubicBezTo>
                    <a:pt x="110" y="3221"/>
                    <a:pt x="128" y="3212"/>
                    <a:pt x="147" y="3194"/>
                  </a:cubicBezTo>
                  <a:cubicBezTo>
                    <a:pt x="338" y="3002"/>
                    <a:pt x="493" y="2774"/>
                    <a:pt x="639" y="2509"/>
                  </a:cubicBezTo>
                  <a:cubicBezTo>
                    <a:pt x="721" y="2391"/>
                    <a:pt x="794" y="2281"/>
                    <a:pt x="867" y="2126"/>
                  </a:cubicBezTo>
                  <a:cubicBezTo>
                    <a:pt x="949" y="2017"/>
                    <a:pt x="986" y="1862"/>
                    <a:pt x="1059" y="1707"/>
                  </a:cubicBezTo>
                  <a:cubicBezTo>
                    <a:pt x="1141" y="1597"/>
                    <a:pt x="1178" y="1442"/>
                    <a:pt x="1250" y="1333"/>
                  </a:cubicBezTo>
                  <a:cubicBezTo>
                    <a:pt x="1287" y="1178"/>
                    <a:pt x="1323" y="1022"/>
                    <a:pt x="1369" y="913"/>
                  </a:cubicBezTo>
                  <a:cubicBezTo>
                    <a:pt x="1479" y="612"/>
                    <a:pt x="1515" y="338"/>
                    <a:pt x="1552" y="37"/>
                  </a:cubicBezTo>
                  <a:lnTo>
                    <a:pt x="1552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2" name="Google Shape;4022;p53"/>
            <p:cNvSpPr/>
            <p:nvPr/>
          </p:nvSpPr>
          <p:spPr>
            <a:xfrm>
              <a:off x="7861291" y="3395603"/>
              <a:ext cx="128581" cy="186918"/>
            </a:xfrm>
            <a:custGeom>
              <a:avLst/>
              <a:gdLst/>
              <a:ahLst/>
              <a:cxnLst/>
              <a:rect l="l" t="t" r="r" b="b"/>
              <a:pathLst>
                <a:path w="2354" h="3422" extrusionOk="0">
                  <a:moveTo>
                    <a:pt x="2244" y="1"/>
                  </a:moveTo>
                  <a:cubicBezTo>
                    <a:pt x="2244" y="192"/>
                    <a:pt x="2171" y="338"/>
                    <a:pt x="2126" y="493"/>
                  </a:cubicBezTo>
                  <a:cubicBezTo>
                    <a:pt x="2016" y="794"/>
                    <a:pt x="1825" y="1059"/>
                    <a:pt x="1633" y="1369"/>
                  </a:cubicBezTo>
                  <a:cubicBezTo>
                    <a:pt x="1524" y="1515"/>
                    <a:pt x="1369" y="1670"/>
                    <a:pt x="1213" y="1862"/>
                  </a:cubicBezTo>
                  <a:cubicBezTo>
                    <a:pt x="1104" y="2017"/>
                    <a:pt x="949" y="2163"/>
                    <a:pt x="803" y="2318"/>
                  </a:cubicBezTo>
                  <a:cubicBezTo>
                    <a:pt x="684" y="2473"/>
                    <a:pt x="529" y="2619"/>
                    <a:pt x="383" y="2811"/>
                  </a:cubicBezTo>
                  <a:cubicBezTo>
                    <a:pt x="301" y="2884"/>
                    <a:pt x="265" y="2966"/>
                    <a:pt x="192" y="3039"/>
                  </a:cubicBezTo>
                  <a:cubicBezTo>
                    <a:pt x="119" y="3112"/>
                    <a:pt x="73" y="3194"/>
                    <a:pt x="0" y="3303"/>
                  </a:cubicBezTo>
                  <a:lnTo>
                    <a:pt x="0" y="3422"/>
                  </a:lnTo>
                  <a:lnTo>
                    <a:pt x="119" y="3422"/>
                  </a:lnTo>
                  <a:cubicBezTo>
                    <a:pt x="192" y="3340"/>
                    <a:pt x="228" y="3303"/>
                    <a:pt x="265" y="3230"/>
                  </a:cubicBezTo>
                  <a:cubicBezTo>
                    <a:pt x="347" y="3194"/>
                    <a:pt x="383" y="3112"/>
                    <a:pt x="420" y="3039"/>
                  </a:cubicBezTo>
                  <a:cubicBezTo>
                    <a:pt x="529" y="2929"/>
                    <a:pt x="648" y="2811"/>
                    <a:pt x="757" y="2655"/>
                  </a:cubicBezTo>
                  <a:cubicBezTo>
                    <a:pt x="985" y="2391"/>
                    <a:pt x="1213" y="2126"/>
                    <a:pt x="1442" y="1862"/>
                  </a:cubicBezTo>
                  <a:cubicBezTo>
                    <a:pt x="1633" y="1597"/>
                    <a:pt x="1825" y="1287"/>
                    <a:pt x="2016" y="986"/>
                  </a:cubicBezTo>
                  <a:cubicBezTo>
                    <a:pt x="2171" y="685"/>
                    <a:pt x="2281" y="375"/>
                    <a:pt x="2354" y="37"/>
                  </a:cubicBezTo>
                  <a:cubicBezTo>
                    <a:pt x="2354" y="1"/>
                    <a:pt x="2354" y="1"/>
                    <a:pt x="2317" y="1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3" name="Google Shape;4023;p53"/>
            <p:cNvSpPr/>
            <p:nvPr/>
          </p:nvSpPr>
          <p:spPr>
            <a:xfrm>
              <a:off x="7863258" y="3497258"/>
              <a:ext cx="162010" cy="143056"/>
            </a:xfrm>
            <a:custGeom>
              <a:avLst/>
              <a:gdLst/>
              <a:ahLst/>
              <a:cxnLst/>
              <a:rect l="l" t="t" r="r" b="b"/>
              <a:pathLst>
                <a:path w="2966" h="2619" extrusionOk="0">
                  <a:moveTo>
                    <a:pt x="2929" y="1"/>
                  </a:moveTo>
                  <a:cubicBezTo>
                    <a:pt x="2893" y="1"/>
                    <a:pt x="2893" y="1"/>
                    <a:pt x="2893" y="37"/>
                  </a:cubicBezTo>
                  <a:cubicBezTo>
                    <a:pt x="2774" y="192"/>
                    <a:pt x="2664" y="384"/>
                    <a:pt x="2546" y="530"/>
                  </a:cubicBezTo>
                  <a:cubicBezTo>
                    <a:pt x="2436" y="685"/>
                    <a:pt x="2318" y="840"/>
                    <a:pt x="2172" y="986"/>
                  </a:cubicBezTo>
                  <a:cubicBezTo>
                    <a:pt x="2053" y="1141"/>
                    <a:pt x="1907" y="1251"/>
                    <a:pt x="1752" y="1406"/>
                  </a:cubicBezTo>
                  <a:cubicBezTo>
                    <a:pt x="1488" y="1597"/>
                    <a:pt x="1223" y="1789"/>
                    <a:pt x="949" y="1935"/>
                  </a:cubicBezTo>
                  <a:cubicBezTo>
                    <a:pt x="648" y="2126"/>
                    <a:pt x="347" y="2281"/>
                    <a:pt x="83" y="2437"/>
                  </a:cubicBezTo>
                  <a:cubicBezTo>
                    <a:pt x="1" y="2473"/>
                    <a:pt x="1" y="2510"/>
                    <a:pt x="37" y="2583"/>
                  </a:cubicBezTo>
                  <a:lnTo>
                    <a:pt x="83" y="2619"/>
                  </a:lnTo>
                  <a:lnTo>
                    <a:pt x="156" y="2619"/>
                  </a:lnTo>
                  <a:cubicBezTo>
                    <a:pt x="457" y="2473"/>
                    <a:pt x="721" y="2318"/>
                    <a:pt x="995" y="2126"/>
                  </a:cubicBezTo>
                  <a:cubicBezTo>
                    <a:pt x="1104" y="2053"/>
                    <a:pt x="1223" y="1980"/>
                    <a:pt x="1369" y="1862"/>
                  </a:cubicBezTo>
                  <a:cubicBezTo>
                    <a:pt x="1488" y="1789"/>
                    <a:pt x="1597" y="1670"/>
                    <a:pt x="1752" y="1561"/>
                  </a:cubicBezTo>
                  <a:cubicBezTo>
                    <a:pt x="1980" y="1369"/>
                    <a:pt x="2208" y="1141"/>
                    <a:pt x="2400" y="913"/>
                  </a:cubicBezTo>
                  <a:cubicBezTo>
                    <a:pt x="2509" y="794"/>
                    <a:pt x="2591" y="649"/>
                    <a:pt x="2664" y="530"/>
                  </a:cubicBezTo>
                  <a:cubicBezTo>
                    <a:pt x="2774" y="384"/>
                    <a:pt x="2856" y="229"/>
                    <a:pt x="2929" y="74"/>
                  </a:cubicBezTo>
                  <a:cubicBezTo>
                    <a:pt x="2966" y="37"/>
                    <a:pt x="2966" y="37"/>
                    <a:pt x="2929" y="1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4" name="Google Shape;4024;p53"/>
            <p:cNvSpPr/>
            <p:nvPr/>
          </p:nvSpPr>
          <p:spPr>
            <a:xfrm>
              <a:off x="7911108" y="3577993"/>
              <a:ext cx="141090" cy="89745"/>
            </a:xfrm>
            <a:custGeom>
              <a:avLst/>
              <a:gdLst/>
              <a:ahLst/>
              <a:cxnLst/>
              <a:rect l="l" t="t" r="r" b="b"/>
              <a:pathLst>
                <a:path w="2583" h="1643" extrusionOk="0">
                  <a:moveTo>
                    <a:pt x="2509" y="1"/>
                  </a:moveTo>
                  <a:cubicBezTo>
                    <a:pt x="2509" y="1"/>
                    <a:pt x="2473" y="1"/>
                    <a:pt x="2473" y="46"/>
                  </a:cubicBezTo>
                  <a:cubicBezTo>
                    <a:pt x="2354" y="192"/>
                    <a:pt x="2208" y="347"/>
                    <a:pt x="2053" y="457"/>
                  </a:cubicBezTo>
                  <a:cubicBezTo>
                    <a:pt x="1898" y="575"/>
                    <a:pt x="1715" y="685"/>
                    <a:pt x="1524" y="803"/>
                  </a:cubicBezTo>
                  <a:cubicBezTo>
                    <a:pt x="1369" y="913"/>
                    <a:pt x="1177" y="1032"/>
                    <a:pt x="949" y="1105"/>
                  </a:cubicBezTo>
                  <a:lnTo>
                    <a:pt x="986" y="1105"/>
                  </a:lnTo>
                  <a:cubicBezTo>
                    <a:pt x="840" y="1187"/>
                    <a:pt x="685" y="1223"/>
                    <a:pt x="530" y="1296"/>
                  </a:cubicBezTo>
                  <a:cubicBezTo>
                    <a:pt x="384" y="1333"/>
                    <a:pt x="228" y="1415"/>
                    <a:pt x="73" y="1488"/>
                  </a:cubicBezTo>
                  <a:cubicBezTo>
                    <a:pt x="37" y="1488"/>
                    <a:pt x="37" y="1488"/>
                    <a:pt x="37" y="1524"/>
                  </a:cubicBezTo>
                  <a:cubicBezTo>
                    <a:pt x="0" y="1524"/>
                    <a:pt x="0" y="1561"/>
                    <a:pt x="0" y="1561"/>
                  </a:cubicBezTo>
                  <a:cubicBezTo>
                    <a:pt x="37" y="1597"/>
                    <a:pt x="73" y="1643"/>
                    <a:pt x="119" y="1643"/>
                  </a:cubicBezTo>
                  <a:cubicBezTo>
                    <a:pt x="347" y="1561"/>
                    <a:pt x="575" y="1451"/>
                    <a:pt x="758" y="1369"/>
                  </a:cubicBezTo>
                  <a:cubicBezTo>
                    <a:pt x="986" y="1260"/>
                    <a:pt x="1214" y="1141"/>
                    <a:pt x="1405" y="1032"/>
                  </a:cubicBezTo>
                  <a:cubicBezTo>
                    <a:pt x="1633" y="913"/>
                    <a:pt x="1825" y="803"/>
                    <a:pt x="2017" y="648"/>
                  </a:cubicBezTo>
                  <a:cubicBezTo>
                    <a:pt x="2208" y="502"/>
                    <a:pt x="2400" y="311"/>
                    <a:pt x="2546" y="119"/>
                  </a:cubicBezTo>
                  <a:cubicBezTo>
                    <a:pt x="2582" y="83"/>
                    <a:pt x="2582" y="46"/>
                    <a:pt x="2546" y="46"/>
                  </a:cubicBezTo>
                  <a:lnTo>
                    <a:pt x="2509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5" name="Google Shape;4025;p53"/>
            <p:cNvSpPr/>
            <p:nvPr/>
          </p:nvSpPr>
          <p:spPr>
            <a:xfrm>
              <a:off x="7807432" y="3271059"/>
              <a:ext cx="43425" cy="72156"/>
            </a:xfrm>
            <a:custGeom>
              <a:avLst/>
              <a:gdLst/>
              <a:ahLst/>
              <a:cxnLst/>
              <a:rect l="l" t="t" r="r" b="b"/>
              <a:pathLst>
                <a:path w="795" h="1321" extrusionOk="0">
                  <a:moveTo>
                    <a:pt x="37" y="0"/>
                  </a:moveTo>
                  <a:lnTo>
                    <a:pt x="37" y="37"/>
                  </a:lnTo>
                  <a:cubicBezTo>
                    <a:pt x="37" y="37"/>
                    <a:pt x="1" y="37"/>
                    <a:pt x="1" y="73"/>
                  </a:cubicBezTo>
                  <a:cubicBezTo>
                    <a:pt x="74" y="301"/>
                    <a:pt x="192" y="529"/>
                    <a:pt x="302" y="721"/>
                  </a:cubicBezTo>
                  <a:cubicBezTo>
                    <a:pt x="338" y="830"/>
                    <a:pt x="421" y="912"/>
                    <a:pt x="494" y="1022"/>
                  </a:cubicBezTo>
                  <a:cubicBezTo>
                    <a:pt x="567" y="1104"/>
                    <a:pt x="649" y="1213"/>
                    <a:pt x="722" y="1286"/>
                  </a:cubicBezTo>
                  <a:cubicBezTo>
                    <a:pt x="722" y="1309"/>
                    <a:pt x="731" y="1321"/>
                    <a:pt x="744" y="1321"/>
                  </a:cubicBezTo>
                  <a:cubicBezTo>
                    <a:pt x="758" y="1321"/>
                    <a:pt x="776" y="1309"/>
                    <a:pt x="795" y="1286"/>
                  </a:cubicBezTo>
                  <a:lnTo>
                    <a:pt x="795" y="1213"/>
                  </a:lnTo>
                  <a:cubicBezTo>
                    <a:pt x="758" y="1177"/>
                    <a:pt x="685" y="1104"/>
                    <a:pt x="649" y="1058"/>
                  </a:cubicBezTo>
                  <a:cubicBezTo>
                    <a:pt x="603" y="985"/>
                    <a:pt x="567" y="949"/>
                    <a:pt x="530" y="876"/>
                  </a:cubicBezTo>
                  <a:cubicBezTo>
                    <a:pt x="457" y="794"/>
                    <a:pt x="375" y="684"/>
                    <a:pt x="302" y="566"/>
                  </a:cubicBezTo>
                  <a:cubicBezTo>
                    <a:pt x="229" y="456"/>
                    <a:pt x="192" y="301"/>
                    <a:pt x="147" y="192"/>
                  </a:cubicBezTo>
                  <a:cubicBezTo>
                    <a:pt x="110" y="146"/>
                    <a:pt x="110" y="110"/>
                    <a:pt x="74" y="37"/>
                  </a:cubicBezTo>
                  <a:cubicBezTo>
                    <a:pt x="74" y="37"/>
                    <a:pt x="74" y="0"/>
                    <a:pt x="37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6" name="Google Shape;4026;p53"/>
            <p:cNvSpPr/>
            <p:nvPr/>
          </p:nvSpPr>
          <p:spPr>
            <a:xfrm>
              <a:off x="7842828" y="3258605"/>
              <a:ext cx="18517" cy="78766"/>
            </a:xfrm>
            <a:custGeom>
              <a:avLst/>
              <a:gdLst/>
              <a:ahLst/>
              <a:cxnLst/>
              <a:rect l="l" t="t" r="r" b="b"/>
              <a:pathLst>
                <a:path w="339" h="1442" extrusionOk="0">
                  <a:moveTo>
                    <a:pt x="302" y="0"/>
                  </a:moveTo>
                  <a:cubicBezTo>
                    <a:pt x="265" y="0"/>
                    <a:pt x="265" y="0"/>
                    <a:pt x="265" y="37"/>
                  </a:cubicBezTo>
                  <a:cubicBezTo>
                    <a:pt x="265" y="192"/>
                    <a:pt x="265" y="374"/>
                    <a:pt x="229" y="529"/>
                  </a:cubicBezTo>
                  <a:cubicBezTo>
                    <a:pt x="229" y="648"/>
                    <a:pt x="183" y="757"/>
                    <a:pt x="147" y="876"/>
                  </a:cubicBezTo>
                  <a:cubicBezTo>
                    <a:pt x="147" y="985"/>
                    <a:pt x="110" y="1104"/>
                    <a:pt x="74" y="1213"/>
                  </a:cubicBezTo>
                  <a:cubicBezTo>
                    <a:pt x="37" y="1250"/>
                    <a:pt x="37" y="1332"/>
                    <a:pt x="1" y="1368"/>
                  </a:cubicBezTo>
                  <a:lnTo>
                    <a:pt x="1" y="1405"/>
                  </a:lnTo>
                  <a:lnTo>
                    <a:pt x="37" y="1441"/>
                  </a:lnTo>
                  <a:cubicBezTo>
                    <a:pt x="37" y="1441"/>
                    <a:pt x="74" y="1441"/>
                    <a:pt x="74" y="1405"/>
                  </a:cubicBezTo>
                  <a:cubicBezTo>
                    <a:pt x="183" y="1213"/>
                    <a:pt x="265" y="949"/>
                    <a:pt x="302" y="721"/>
                  </a:cubicBezTo>
                  <a:cubicBezTo>
                    <a:pt x="338" y="493"/>
                    <a:pt x="338" y="265"/>
                    <a:pt x="338" y="37"/>
                  </a:cubicBezTo>
                  <a:cubicBezTo>
                    <a:pt x="338" y="0"/>
                    <a:pt x="302" y="0"/>
                    <a:pt x="302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7" name="Google Shape;4027;p53"/>
            <p:cNvSpPr/>
            <p:nvPr/>
          </p:nvSpPr>
          <p:spPr>
            <a:xfrm>
              <a:off x="7697310" y="3634311"/>
              <a:ext cx="546225" cy="234768"/>
            </a:xfrm>
            <a:custGeom>
              <a:avLst/>
              <a:gdLst/>
              <a:ahLst/>
              <a:cxnLst/>
              <a:rect l="l" t="t" r="r" b="b"/>
              <a:pathLst>
                <a:path w="10000" h="4298" extrusionOk="0">
                  <a:moveTo>
                    <a:pt x="1" y="1"/>
                  </a:moveTo>
                  <a:cubicBezTo>
                    <a:pt x="37" y="1862"/>
                    <a:pt x="1141" y="3458"/>
                    <a:pt x="2701" y="4297"/>
                  </a:cubicBezTo>
                  <a:lnTo>
                    <a:pt x="7299" y="4297"/>
                  </a:lnTo>
                  <a:cubicBezTo>
                    <a:pt x="8859" y="3458"/>
                    <a:pt x="9917" y="1862"/>
                    <a:pt x="9999" y="1"/>
                  </a:cubicBezTo>
                  <a:close/>
                </a:path>
              </a:pathLst>
            </a:custGeom>
            <a:solidFill>
              <a:srgbClr val="FE6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8" name="Google Shape;4028;p53"/>
            <p:cNvSpPr/>
            <p:nvPr/>
          </p:nvSpPr>
          <p:spPr>
            <a:xfrm>
              <a:off x="7697310" y="3634311"/>
              <a:ext cx="546225" cy="45883"/>
            </a:xfrm>
            <a:custGeom>
              <a:avLst/>
              <a:gdLst/>
              <a:ahLst/>
              <a:cxnLst/>
              <a:rect l="l" t="t" r="r" b="b"/>
              <a:pathLst>
                <a:path w="10000" h="840" extrusionOk="0">
                  <a:moveTo>
                    <a:pt x="1" y="1"/>
                  </a:moveTo>
                  <a:cubicBezTo>
                    <a:pt x="1" y="265"/>
                    <a:pt x="37" y="566"/>
                    <a:pt x="74" y="840"/>
                  </a:cubicBezTo>
                  <a:lnTo>
                    <a:pt x="9917" y="840"/>
                  </a:lnTo>
                  <a:cubicBezTo>
                    <a:pt x="9963" y="566"/>
                    <a:pt x="9999" y="302"/>
                    <a:pt x="9999" y="1"/>
                  </a:cubicBezTo>
                  <a:close/>
                </a:path>
              </a:pathLst>
            </a:custGeom>
            <a:solidFill>
              <a:srgbClr val="FA84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9" name="Google Shape;4029;p53"/>
            <p:cNvSpPr/>
            <p:nvPr/>
          </p:nvSpPr>
          <p:spPr>
            <a:xfrm>
              <a:off x="7713752" y="3717558"/>
              <a:ext cx="512851" cy="151523"/>
            </a:xfrm>
            <a:custGeom>
              <a:avLst/>
              <a:gdLst/>
              <a:ahLst/>
              <a:cxnLst/>
              <a:rect l="l" t="t" r="r" b="b"/>
              <a:pathLst>
                <a:path w="9389" h="2774" extrusionOk="0">
                  <a:moveTo>
                    <a:pt x="1" y="0"/>
                  </a:moveTo>
                  <a:cubicBezTo>
                    <a:pt x="420" y="1177"/>
                    <a:pt x="1260" y="2162"/>
                    <a:pt x="2364" y="2773"/>
                  </a:cubicBezTo>
                  <a:lnTo>
                    <a:pt x="6998" y="2773"/>
                  </a:lnTo>
                  <a:cubicBezTo>
                    <a:pt x="8138" y="2162"/>
                    <a:pt x="8978" y="1177"/>
                    <a:pt x="9388" y="0"/>
                  </a:cubicBezTo>
                  <a:close/>
                </a:path>
              </a:pathLst>
            </a:custGeom>
            <a:solidFill>
              <a:srgbClr val="449B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0" name="Google Shape;4030;p53"/>
            <p:cNvSpPr/>
            <p:nvPr/>
          </p:nvSpPr>
          <p:spPr>
            <a:xfrm>
              <a:off x="5739426" y="2315789"/>
              <a:ext cx="444081" cy="874069"/>
            </a:xfrm>
            <a:custGeom>
              <a:avLst/>
              <a:gdLst/>
              <a:ahLst/>
              <a:cxnLst/>
              <a:rect l="l" t="t" r="r" b="b"/>
              <a:pathLst>
                <a:path w="8130" h="16002" extrusionOk="0">
                  <a:moveTo>
                    <a:pt x="4179" y="0"/>
                  </a:moveTo>
                  <a:cubicBezTo>
                    <a:pt x="4069" y="0"/>
                    <a:pt x="3951" y="0"/>
                    <a:pt x="3841" y="37"/>
                  </a:cubicBezTo>
                  <a:cubicBezTo>
                    <a:pt x="3686" y="73"/>
                    <a:pt x="3568" y="155"/>
                    <a:pt x="3458" y="228"/>
                  </a:cubicBezTo>
                  <a:cubicBezTo>
                    <a:pt x="3112" y="493"/>
                    <a:pt x="2966" y="839"/>
                    <a:pt x="2884" y="1104"/>
                  </a:cubicBezTo>
                  <a:cubicBezTo>
                    <a:pt x="2774" y="1487"/>
                    <a:pt x="2774" y="1898"/>
                    <a:pt x="2847" y="2399"/>
                  </a:cubicBezTo>
                  <a:cubicBezTo>
                    <a:pt x="2884" y="2773"/>
                    <a:pt x="3002" y="3156"/>
                    <a:pt x="3157" y="3649"/>
                  </a:cubicBezTo>
                  <a:cubicBezTo>
                    <a:pt x="3303" y="4032"/>
                    <a:pt x="3422" y="4333"/>
                    <a:pt x="3531" y="4680"/>
                  </a:cubicBezTo>
                  <a:cubicBezTo>
                    <a:pt x="3723" y="5054"/>
                    <a:pt x="3841" y="5401"/>
                    <a:pt x="3987" y="5665"/>
                  </a:cubicBezTo>
                  <a:cubicBezTo>
                    <a:pt x="4179" y="6003"/>
                    <a:pt x="4371" y="6313"/>
                    <a:pt x="4599" y="6577"/>
                  </a:cubicBezTo>
                  <a:cubicBezTo>
                    <a:pt x="4790" y="6842"/>
                    <a:pt x="5018" y="7070"/>
                    <a:pt x="5283" y="7262"/>
                  </a:cubicBezTo>
                  <a:lnTo>
                    <a:pt x="5319" y="7262"/>
                  </a:lnTo>
                  <a:lnTo>
                    <a:pt x="5356" y="7563"/>
                  </a:lnTo>
                  <a:lnTo>
                    <a:pt x="5392" y="7645"/>
                  </a:lnTo>
                  <a:lnTo>
                    <a:pt x="5438" y="7909"/>
                  </a:lnTo>
                  <a:cubicBezTo>
                    <a:pt x="5511" y="8283"/>
                    <a:pt x="5620" y="8667"/>
                    <a:pt x="5702" y="9123"/>
                  </a:cubicBezTo>
                  <a:cubicBezTo>
                    <a:pt x="5774" y="9684"/>
                    <a:pt x="5845" y="10167"/>
                    <a:pt x="5925" y="10614"/>
                  </a:cubicBezTo>
                  <a:lnTo>
                    <a:pt x="5925" y="10614"/>
                  </a:lnTo>
                  <a:cubicBezTo>
                    <a:pt x="5913" y="10573"/>
                    <a:pt x="5883" y="10519"/>
                    <a:pt x="5848" y="10491"/>
                  </a:cubicBezTo>
                  <a:cubicBezTo>
                    <a:pt x="5812" y="10418"/>
                    <a:pt x="5739" y="10336"/>
                    <a:pt x="5702" y="10263"/>
                  </a:cubicBezTo>
                  <a:cubicBezTo>
                    <a:pt x="5739" y="10227"/>
                    <a:pt x="5739" y="10190"/>
                    <a:pt x="5739" y="10154"/>
                  </a:cubicBezTo>
                  <a:cubicBezTo>
                    <a:pt x="5547" y="9615"/>
                    <a:pt x="5356" y="9123"/>
                    <a:pt x="5128" y="8594"/>
                  </a:cubicBezTo>
                  <a:cubicBezTo>
                    <a:pt x="4754" y="7827"/>
                    <a:pt x="4334" y="7143"/>
                    <a:pt x="3841" y="6541"/>
                  </a:cubicBezTo>
                  <a:cubicBezTo>
                    <a:pt x="3613" y="6194"/>
                    <a:pt x="3340" y="5930"/>
                    <a:pt x="3075" y="5665"/>
                  </a:cubicBezTo>
                  <a:cubicBezTo>
                    <a:pt x="2847" y="5474"/>
                    <a:pt x="2619" y="5319"/>
                    <a:pt x="2427" y="5173"/>
                  </a:cubicBezTo>
                  <a:cubicBezTo>
                    <a:pt x="2245" y="5054"/>
                    <a:pt x="2017" y="4945"/>
                    <a:pt x="1825" y="4826"/>
                  </a:cubicBezTo>
                  <a:cubicBezTo>
                    <a:pt x="1634" y="4789"/>
                    <a:pt x="1406" y="4680"/>
                    <a:pt x="1141" y="4634"/>
                  </a:cubicBezTo>
                  <a:cubicBezTo>
                    <a:pt x="1022" y="4598"/>
                    <a:pt x="949" y="4598"/>
                    <a:pt x="877" y="4598"/>
                  </a:cubicBezTo>
                  <a:lnTo>
                    <a:pt x="794" y="4598"/>
                  </a:lnTo>
                  <a:cubicBezTo>
                    <a:pt x="685" y="4598"/>
                    <a:pt x="603" y="4634"/>
                    <a:pt x="493" y="4680"/>
                  </a:cubicBezTo>
                  <a:cubicBezTo>
                    <a:pt x="420" y="4716"/>
                    <a:pt x="302" y="4753"/>
                    <a:pt x="265" y="4826"/>
                  </a:cubicBezTo>
                  <a:cubicBezTo>
                    <a:pt x="192" y="4908"/>
                    <a:pt x="110" y="5017"/>
                    <a:pt x="74" y="5136"/>
                  </a:cubicBezTo>
                  <a:cubicBezTo>
                    <a:pt x="37" y="5209"/>
                    <a:pt x="1" y="5364"/>
                    <a:pt x="1" y="5510"/>
                  </a:cubicBezTo>
                  <a:cubicBezTo>
                    <a:pt x="1" y="5665"/>
                    <a:pt x="1" y="5820"/>
                    <a:pt x="37" y="5966"/>
                  </a:cubicBezTo>
                  <a:cubicBezTo>
                    <a:pt x="74" y="6231"/>
                    <a:pt x="147" y="6504"/>
                    <a:pt x="302" y="6806"/>
                  </a:cubicBezTo>
                  <a:cubicBezTo>
                    <a:pt x="457" y="7034"/>
                    <a:pt x="648" y="7298"/>
                    <a:pt x="913" y="7563"/>
                  </a:cubicBezTo>
                  <a:cubicBezTo>
                    <a:pt x="1105" y="7791"/>
                    <a:pt x="1369" y="8019"/>
                    <a:pt x="1634" y="8247"/>
                  </a:cubicBezTo>
                  <a:cubicBezTo>
                    <a:pt x="2163" y="8667"/>
                    <a:pt x="2738" y="9050"/>
                    <a:pt x="3340" y="9351"/>
                  </a:cubicBezTo>
                  <a:cubicBezTo>
                    <a:pt x="3650" y="9506"/>
                    <a:pt x="3914" y="9652"/>
                    <a:pt x="4179" y="9734"/>
                  </a:cubicBezTo>
                  <a:cubicBezTo>
                    <a:pt x="4407" y="9843"/>
                    <a:pt x="4635" y="9925"/>
                    <a:pt x="4827" y="9998"/>
                  </a:cubicBezTo>
                  <a:lnTo>
                    <a:pt x="4900" y="9998"/>
                  </a:lnTo>
                  <a:cubicBezTo>
                    <a:pt x="5091" y="10071"/>
                    <a:pt x="5246" y="10154"/>
                    <a:pt x="5392" y="10190"/>
                  </a:cubicBezTo>
                  <a:lnTo>
                    <a:pt x="5392" y="10154"/>
                  </a:lnTo>
                  <a:lnTo>
                    <a:pt x="5438" y="10263"/>
                  </a:lnTo>
                  <a:lnTo>
                    <a:pt x="5474" y="10263"/>
                  </a:lnTo>
                  <a:lnTo>
                    <a:pt x="5511" y="10336"/>
                  </a:lnTo>
                  <a:cubicBezTo>
                    <a:pt x="5620" y="10528"/>
                    <a:pt x="5739" y="10719"/>
                    <a:pt x="5812" y="10947"/>
                  </a:cubicBezTo>
                  <a:cubicBezTo>
                    <a:pt x="5894" y="11066"/>
                    <a:pt x="5930" y="11212"/>
                    <a:pt x="6003" y="11403"/>
                  </a:cubicBezTo>
                  <a:lnTo>
                    <a:pt x="6040" y="11595"/>
                  </a:lnTo>
                  <a:lnTo>
                    <a:pt x="6040" y="11558"/>
                  </a:lnTo>
                  <a:cubicBezTo>
                    <a:pt x="6076" y="12243"/>
                    <a:pt x="6122" y="12808"/>
                    <a:pt x="6122" y="13264"/>
                  </a:cubicBezTo>
                  <a:cubicBezTo>
                    <a:pt x="6122" y="13839"/>
                    <a:pt x="6076" y="14368"/>
                    <a:pt x="6003" y="14824"/>
                  </a:cubicBezTo>
                  <a:lnTo>
                    <a:pt x="6003" y="14715"/>
                  </a:lnTo>
                  <a:cubicBezTo>
                    <a:pt x="5967" y="14560"/>
                    <a:pt x="5894" y="14368"/>
                    <a:pt x="5812" y="14177"/>
                  </a:cubicBezTo>
                  <a:cubicBezTo>
                    <a:pt x="5848" y="13648"/>
                    <a:pt x="5812" y="13155"/>
                    <a:pt x="5702" y="12662"/>
                  </a:cubicBezTo>
                  <a:cubicBezTo>
                    <a:pt x="5547" y="12161"/>
                    <a:pt x="5319" y="11668"/>
                    <a:pt x="4982" y="11212"/>
                  </a:cubicBezTo>
                  <a:cubicBezTo>
                    <a:pt x="4827" y="10984"/>
                    <a:pt x="4635" y="10756"/>
                    <a:pt x="4407" y="10564"/>
                  </a:cubicBezTo>
                  <a:cubicBezTo>
                    <a:pt x="4298" y="10455"/>
                    <a:pt x="4142" y="10336"/>
                    <a:pt x="4024" y="10227"/>
                  </a:cubicBezTo>
                  <a:cubicBezTo>
                    <a:pt x="3878" y="10108"/>
                    <a:pt x="3759" y="10035"/>
                    <a:pt x="3613" y="9962"/>
                  </a:cubicBezTo>
                  <a:cubicBezTo>
                    <a:pt x="3458" y="9880"/>
                    <a:pt x="3303" y="9843"/>
                    <a:pt x="3157" y="9807"/>
                  </a:cubicBezTo>
                  <a:cubicBezTo>
                    <a:pt x="3039" y="9770"/>
                    <a:pt x="2929" y="9734"/>
                    <a:pt x="2811" y="9734"/>
                  </a:cubicBezTo>
                  <a:cubicBezTo>
                    <a:pt x="2774" y="9734"/>
                    <a:pt x="2738" y="9734"/>
                    <a:pt x="2701" y="9770"/>
                  </a:cubicBezTo>
                  <a:cubicBezTo>
                    <a:pt x="2546" y="9770"/>
                    <a:pt x="2391" y="9807"/>
                    <a:pt x="2245" y="9880"/>
                  </a:cubicBezTo>
                  <a:cubicBezTo>
                    <a:pt x="2126" y="9962"/>
                    <a:pt x="2053" y="10035"/>
                    <a:pt x="1935" y="10108"/>
                  </a:cubicBezTo>
                  <a:cubicBezTo>
                    <a:pt x="1862" y="10227"/>
                    <a:pt x="1825" y="10299"/>
                    <a:pt x="1789" y="10382"/>
                  </a:cubicBezTo>
                  <a:cubicBezTo>
                    <a:pt x="1743" y="10455"/>
                    <a:pt x="1743" y="10491"/>
                    <a:pt x="1707" y="10528"/>
                  </a:cubicBezTo>
                  <a:lnTo>
                    <a:pt x="1707" y="10683"/>
                  </a:lnTo>
                  <a:cubicBezTo>
                    <a:pt x="1670" y="10874"/>
                    <a:pt x="1707" y="11102"/>
                    <a:pt x="1789" y="11330"/>
                  </a:cubicBezTo>
                  <a:cubicBezTo>
                    <a:pt x="1898" y="11522"/>
                    <a:pt x="2017" y="11750"/>
                    <a:pt x="2163" y="11978"/>
                  </a:cubicBezTo>
                  <a:cubicBezTo>
                    <a:pt x="2318" y="12206"/>
                    <a:pt x="2509" y="12389"/>
                    <a:pt x="2701" y="12617"/>
                  </a:cubicBezTo>
                  <a:cubicBezTo>
                    <a:pt x="3075" y="13000"/>
                    <a:pt x="3458" y="13346"/>
                    <a:pt x="3914" y="13648"/>
                  </a:cubicBezTo>
                  <a:cubicBezTo>
                    <a:pt x="4024" y="13757"/>
                    <a:pt x="4215" y="13876"/>
                    <a:pt x="4371" y="13949"/>
                  </a:cubicBezTo>
                  <a:cubicBezTo>
                    <a:pt x="4754" y="14140"/>
                    <a:pt x="5128" y="14295"/>
                    <a:pt x="5584" y="14332"/>
                  </a:cubicBezTo>
                  <a:cubicBezTo>
                    <a:pt x="5584" y="14368"/>
                    <a:pt x="5620" y="14368"/>
                    <a:pt x="5620" y="14368"/>
                  </a:cubicBezTo>
                  <a:lnTo>
                    <a:pt x="5666" y="14487"/>
                  </a:lnTo>
                  <a:lnTo>
                    <a:pt x="5666" y="14441"/>
                  </a:lnTo>
                  <a:cubicBezTo>
                    <a:pt x="5775" y="14788"/>
                    <a:pt x="5848" y="15052"/>
                    <a:pt x="5894" y="15317"/>
                  </a:cubicBezTo>
                  <a:lnTo>
                    <a:pt x="5894" y="15353"/>
                  </a:lnTo>
                  <a:lnTo>
                    <a:pt x="5894" y="15399"/>
                  </a:lnTo>
                  <a:cubicBezTo>
                    <a:pt x="5894" y="15472"/>
                    <a:pt x="5848" y="15545"/>
                    <a:pt x="5848" y="15627"/>
                  </a:cubicBezTo>
                  <a:lnTo>
                    <a:pt x="5812" y="15664"/>
                  </a:lnTo>
                  <a:cubicBezTo>
                    <a:pt x="5812" y="15737"/>
                    <a:pt x="5812" y="15773"/>
                    <a:pt x="5775" y="15855"/>
                  </a:cubicBezTo>
                  <a:lnTo>
                    <a:pt x="5775" y="15928"/>
                  </a:lnTo>
                  <a:cubicBezTo>
                    <a:pt x="5775" y="15965"/>
                    <a:pt x="5812" y="15965"/>
                    <a:pt x="5848" y="16001"/>
                  </a:cubicBezTo>
                  <a:lnTo>
                    <a:pt x="5894" y="16001"/>
                  </a:lnTo>
                  <a:cubicBezTo>
                    <a:pt x="5930" y="16001"/>
                    <a:pt x="5967" y="15965"/>
                    <a:pt x="5967" y="15928"/>
                  </a:cubicBezTo>
                  <a:lnTo>
                    <a:pt x="6003" y="15892"/>
                  </a:lnTo>
                  <a:lnTo>
                    <a:pt x="6003" y="15855"/>
                  </a:lnTo>
                  <a:lnTo>
                    <a:pt x="6003" y="15810"/>
                  </a:lnTo>
                  <a:cubicBezTo>
                    <a:pt x="6040" y="15810"/>
                    <a:pt x="6040" y="15773"/>
                    <a:pt x="6040" y="15737"/>
                  </a:cubicBezTo>
                  <a:cubicBezTo>
                    <a:pt x="6076" y="15700"/>
                    <a:pt x="6076" y="15627"/>
                    <a:pt x="6122" y="15581"/>
                  </a:cubicBezTo>
                  <a:cubicBezTo>
                    <a:pt x="6122" y="15509"/>
                    <a:pt x="6122" y="15472"/>
                    <a:pt x="6159" y="15436"/>
                  </a:cubicBezTo>
                  <a:cubicBezTo>
                    <a:pt x="6159" y="15436"/>
                    <a:pt x="6195" y="15399"/>
                    <a:pt x="6195" y="15353"/>
                  </a:cubicBezTo>
                  <a:cubicBezTo>
                    <a:pt x="6268" y="15089"/>
                    <a:pt x="6387" y="14824"/>
                    <a:pt x="6496" y="14523"/>
                  </a:cubicBezTo>
                  <a:lnTo>
                    <a:pt x="6533" y="14441"/>
                  </a:lnTo>
                  <a:lnTo>
                    <a:pt x="6533" y="14368"/>
                  </a:lnTo>
                  <a:lnTo>
                    <a:pt x="6578" y="14295"/>
                  </a:lnTo>
                  <a:cubicBezTo>
                    <a:pt x="6615" y="14295"/>
                    <a:pt x="6651" y="14259"/>
                    <a:pt x="6651" y="14259"/>
                  </a:cubicBezTo>
                  <a:cubicBezTo>
                    <a:pt x="6688" y="14213"/>
                    <a:pt x="6761" y="14177"/>
                    <a:pt x="6806" y="14140"/>
                  </a:cubicBezTo>
                  <a:cubicBezTo>
                    <a:pt x="6916" y="14067"/>
                    <a:pt x="7034" y="13949"/>
                    <a:pt x="7144" y="13803"/>
                  </a:cubicBezTo>
                  <a:cubicBezTo>
                    <a:pt x="7408" y="13492"/>
                    <a:pt x="7636" y="13191"/>
                    <a:pt x="7792" y="12890"/>
                  </a:cubicBezTo>
                  <a:cubicBezTo>
                    <a:pt x="7901" y="12735"/>
                    <a:pt x="8020" y="12507"/>
                    <a:pt x="8056" y="12279"/>
                  </a:cubicBezTo>
                  <a:cubicBezTo>
                    <a:pt x="8093" y="12124"/>
                    <a:pt x="8129" y="11932"/>
                    <a:pt x="8056" y="11750"/>
                  </a:cubicBezTo>
                  <a:cubicBezTo>
                    <a:pt x="8020" y="11668"/>
                    <a:pt x="7983" y="11595"/>
                    <a:pt x="7901" y="11558"/>
                  </a:cubicBezTo>
                  <a:cubicBezTo>
                    <a:pt x="7828" y="11522"/>
                    <a:pt x="7719" y="11476"/>
                    <a:pt x="7600" y="11440"/>
                  </a:cubicBezTo>
                  <a:lnTo>
                    <a:pt x="7490" y="11440"/>
                  </a:lnTo>
                  <a:cubicBezTo>
                    <a:pt x="7408" y="11440"/>
                    <a:pt x="7335" y="11440"/>
                    <a:pt x="7299" y="11476"/>
                  </a:cubicBezTo>
                  <a:cubicBezTo>
                    <a:pt x="7180" y="11476"/>
                    <a:pt x="7107" y="11558"/>
                    <a:pt x="7034" y="11595"/>
                  </a:cubicBezTo>
                  <a:cubicBezTo>
                    <a:pt x="6879" y="11750"/>
                    <a:pt x="6761" y="11932"/>
                    <a:pt x="6688" y="12161"/>
                  </a:cubicBezTo>
                  <a:cubicBezTo>
                    <a:pt x="6615" y="12352"/>
                    <a:pt x="6533" y="12617"/>
                    <a:pt x="6496" y="12927"/>
                  </a:cubicBezTo>
                  <a:cubicBezTo>
                    <a:pt x="6460" y="13191"/>
                    <a:pt x="6423" y="13419"/>
                    <a:pt x="6423" y="13648"/>
                  </a:cubicBezTo>
                  <a:lnTo>
                    <a:pt x="6423" y="12963"/>
                  </a:lnTo>
                  <a:cubicBezTo>
                    <a:pt x="6423" y="12206"/>
                    <a:pt x="6350" y="11367"/>
                    <a:pt x="6195" y="10455"/>
                  </a:cubicBezTo>
                  <a:cubicBezTo>
                    <a:pt x="6122" y="10035"/>
                    <a:pt x="6040" y="9652"/>
                    <a:pt x="5967" y="9241"/>
                  </a:cubicBezTo>
                  <a:lnTo>
                    <a:pt x="5967" y="9123"/>
                  </a:lnTo>
                  <a:lnTo>
                    <a:pt x="5930" y="9086"/>
                  </a:lnTo>
                  <a:lnTo>
                    <a:pt x="5930" y="9050"/>
                  </a:lnTo>
                  <a:cubicBezTo>
                    <a:pt x="5894" y="8740"/>
                    <a:pt x="5812" y="8402"/>
                    <a:pt x="5739" y="8055"/>
                  </a:cubicBezTo>
                  <a:cubicBezTo>
                    <a:pt x="5666" y="7754"/>
                    <a:pt x="5584" y="7490"/>
                    <a:pt x="5511" y="7189"/>
                  </a:cubicBezTo>
                  <a:lnTo>
                    <a:pt x="5511" y="7107"/>
                  </a:lnTo>
                  <a:cubicBezTo>
                    <a:pt x="5547" y="6961"/>
                    <a:pt x="5584" y="6806"/>
                    <a:pt x="5620" y="6614"/>
                  </a:cubicBezTo>
                  <a:cubicBezTo>
                    <a:pt x="5666" y="6386"/>
                    <a:pt x="5739" y="6194"/>
                    <a:pt x="5775" y="5966"/>
                  </a:cubicBezTo>
                  <a:lnTo>
                    <a:pt x="5775" y="5930"/>
                  </a:lnTo>
                  <a:lnTo>
                    <a:pt x="5812" y="5930"/>
                  </a:lnTo>
                  <a:lnTo>
                    <a:pt x="5812" y="5893"/>
                  </a:lnTo>
                  <a:cubicBezTo>
                    <a:pt x="5894" y="5547"/>
                    <a:pt x="6003" y="5173"/>
                    <a:pt x="6076" y="4789"/>
                  </a:cubicBezTo>
                  <a:cubicBezTo>
                    <a:pt x="6159" y="4406"/>
                    <a:pt x="6195" y="4105"/>
                    <a:pt x="6232" y="3804"/>
                  </a:cubicBezTo>
                  <a:cubicBezTo>
                    <a:pt x="6305" y="3421"/>
                    <a:pt x="6305" y="3120"/>
                    <a:pt x="6305" y="2855"/>
                  </a:cubicBezTo>
                  <a:cubicBezTo>
                    <a:pt x="6305" y="2126"/>
                    <a:pt x="6159" y="1560"/>
                    <a:pt x="5848" y="1104"/>
                  </a:cubicBezTo>
                  <a:cubicBezTo>
                    <a:pt x="5702" y="839"/>
                    <a:pt x="5474" y="611"/>
                    <a:pt x="5246" y="420"/>
                  </a:cubicBezTo>
                  <a:cubicBezTo>
                    <a:pt x="5091" y="265"/>
                    <a:pt x="4936" y="192"/>
                    <a:pt x="4754" y="119"/>
                  </a:cubicBezTo>
                  <a:cubicBezTo>
                    <a:pt x="4599" y="73"/>
                    <a:pt x="4443" y="0"/>
                    <a:pt x="4298" y="0"/>
                  </a:cubicBezTo>
                  <a:close/>
                </a:path>
              </a:pathLst>
            </a:custGeom>
            <a:solidFill>
              <a:srgbClr val="449B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1" name="Google Shape;4031;p53"/>
            <p:cNvSpPr/>
            <p:nvPr/>
          </p:nvSpPr>
          <p:spPr>
            <a:xfrm>
              <a:off x="6140092" y="2380027"/>
              <a:ext cx="529237" cy="830754"/>
            </a:xfrm>
            <a:custGeom>
              <a:avLst/>
              <a:gdLst/>
              <a:ahLst/>
              <a:cxnLst/>
              <a:rect l="l" t="t" r="r" b="b"/>
              <a:pathLst>
                <a:path w="9689" h="15209" extrusionOk="0">
                  <a:moveTo>
                    <a:pt x="6997" y="1"/>
                  </a:moveTo>
                  <a:cubicBezTo>
                    <a:pt x="6769" y="1"/>
                    <a:pt x="6496" y="83"/>
                    <a:pt x="6231" y="192"/>
                  </a:cubicBezTo>
                  <a:cubicBezTo>
                    <a:pt x="6003" y="348"/>
                    <a:pt x="5775" y="539"/>
                    <a:pt x="5583" y="767"/>
                  </a:cubicBezTo>
                  <a:cubicBezTo>
                    <a:pt x="5355" y="995"/>
                    <a:pt x="5173" y="1260"/>
                    <a:pt x="5054" y="1524"/>
                  </a:cubicBezTo>
                  <a:cubicBezTo>
                    <a:pt x="4981" y="1679"/>
                    <a:pt x="4899" y="1789"/>
                    <a:pt x="4826" y="1944"/>
                  </a:cubicBezTo>
                  <a:cubicBezTo>
                    <a:pt x="4790" y="2090"/>
                    <a:pt x="4717" y="2282"/>
                    <a:pt x="4671" y="2437"/>
                  </a:cubicBezTo>
                  <a:cubicBezTo>
                    <a:pt x="4562" y="2856"/>
                    <a:pt x="4489" y="3276"/>
                    <a:pt x="4443" y="3769"/>
                  </a:cubicBezTo>
                  <a:cubicBezTo>
                    <a:pt x="4370" y="4188"/>
                    <a:pt x="4334" y="4644"/>
                    <a:pt x="4297" y="5100"/>
                  </a:cubicBezTo>
                  <a:lnTo>
                    <a:pt x="4297" y="6423"/>
                  </a:lnTo>
                  <a:cubicBezTo>
                    <a:pt x="4334" y="6879"/>
                    <a:pt x="4370" y="7381"/>
                    <a:pt x="4443" y="7837"/>
                  </a:cubicBezTo>
                  <a:lnTo>
                    <a:pt x="4489" y="7719"/>
                  </a:lnTo>
                  <a:lnTo>
                    <a:pt x="4489" y="7719"/>
                  </a:lnTo>
                  <a:cubicBezTo>
                    <a:pt x="4443" y="7837"/>
                    <a:pt x="4407" y="7947"/>
                    <a:pt x="4370" y="8065"/>
                  </a:cubicBezTo>
                  <a:lnTo>
                    <a:pt x="4334" y="8102"/>
                  </a:lnTo>
                  <a:cubicBezTo>
                    <a:pt x="4297" y="8248"/>
                    <a:pt x="4261" y="8366"/>
                    <a:pt x="4215" y="8476"/>
                  </a:cubicBezTo>
                  <a:lnTo>
                    <a:pt x="4215" y="8521"/>
                  </a:lnTo>
                  <a:cubicBezTo>
                    <a:pt x="4142" y="7910"/>
                    <a:pt x="4069" y="6961"/>
                    <a:pt x="3805" y="6049"/>
                  </a:cubicBezTo>
                  <a:cubicBezTo>
                    <a:pt x="3576" y="5246"/>
                    <a:pt x="3266" y="4599"/>
                    <a:pt x="2892" y="4070"/>
                  </a:cubicBezTo>
                  <a:cubicBezTo>
                    <a:pt x="2664" y="3769"/>
                    <a:pt x="2436" y="3504"/>
                    <a:pt x="2162" y="3276"/>
                  </a:cubicBezTo>
                  <a:cubicBezTo>
                    <a:pt x="1934" y="3084"/>
                    <a:pt x="1670" y="2929"/>
                    <a:pt x="1405" y="2893"/>
                  </a:cubicBezTo>
                  <a:cubicBezTo>
                    <a:pt x="1296" y="2856"/>
                    <a:pt x="1177" y="2856"/>
                    <a:pt x="1068" y="2856"/>
                  </a:cubicBezTo>
                  <a:cubicBezTo>
                    <a:pt x="913" y="2856"/>
                    <a:pt x="758" y="2856"/>
                    <a:pt x="648" y="2929"/>
                  </a:cubicBezTo>
                  <a:cubicBezTo>
                    <a:pt x="529" y="2966"/>
                    <a:pt x="420" y="3048"/>
                    <a:pt x="338" y="3121"/>
                  </a:cubicBezTo>
                  <a:cubicBezTo>
                    <a:pt x="265" y="3230"/>
                    <a:pt x="192" y="3349"/>
                    <a:pt x="155" y="3458"/>
                  </a:cubicBezTo>
                  <a:cubicBezTo>
                    <a:pt x="0" y="3841"/>
                    <a:pt x="73" y="4225"/>
                    <a:pt x="110" y="4489"/>
                  </a:cubicBezTo>
                  <a:cubicBezTo>
                    <a:pt x="228" y="4827"/>
                    <a:pt x="384" y="5173"/>
                    <a:pt x="612" y="5557"/>
                  </a:cubicBezTo>
                  <a:cubicBezTo>
                    <a:pt x="794" y="5858"/>
                    <a:pt x="986" y="6159"/>
                    <a:pt x="1250" y="6505"/>
                  </a:cubicBezTo>
                  <a:cubicBezTo>
                    <a:pt x="1369" y="6651"/>
                    <a:pt x="1478" y="6806"/>
                    <a:pt x="1633" y="6961"/>
                  </a:cubicBezTo>
                  <a:cubicBezTo>
                    <a:pt x="1788" y="7107"/>
                    <a:pt x="1934" y="7262"/>
                    <a:pt x="2089" y="7418"/>
                  </a:cubicBezTo>
                  <a:cubicBezTo>
                    <a:pt x="2436" y="7719"/>
                    <a:pt x="2774" y="7983"/>
                    <a:pt x="3075" y="8248"/>
                  </a:cubicBezTo>
                  <a:lnTo>
                    <a:pt x="3120" y="8248"/>
                  </a:lnTo>
                  <a:cubicBezTo>
                    <a:pt x="3421" y="8476"/>
                    <a:pt x="3722" y="8749"/>
                    <a:pt x="4033" y="8978"/>
                  </a:cubicBezTo>
                  <a:lnTo>
                    <a:pt x="4033" y="9014"/>
                  </a:lnTo>
                  <a:lnTo>
                    <a:pt x="4033" y="9051"/>
                  </a:lnTo>
                  <a:cubicBezTo>
                    <a:pt x="3987" y="9206"/>
                    <a:pt x="3951" y="9315"/>
                    <a:pt x="3914" y="9470"/>
                  </a:cubicBezTo>
                  <a:lnTo>
                    <a:pt x="3576" y="10455"/>
                  </a:lnTo>
                  <a:lnTo>
                    <a:pt x="3458" y="10875"/>
                  </a:lnTo>
                  <a:lnTo>
                    <a:pt x="3385" y="11103"/>
                  </a:lnTo>
                  <a:lnTo>
                    <a:pt x="3385" y="11140"/>
                  </a:lnTo>
                  <a:cubicBezTo>
                    <a:pt x="3266" y="11441"/>
                    <a:pt x="3157" y="11860"/>
                    <a:pt x="3038" y="12243"/>
                  </a:cubicBezTo>
                  <a:cubicBezTo>
                    <a:pt x="2892" y="12773"/>
                    <a:pt x="2774" y="13229"/>
                    <a:pt x="2701" y="13648"/>
                  </a:cubicBezTo>
                  <a:cubicBezTo>
                    <a:pt x="2619" y="13913"/>
                    <a:pt x="2582" y="14141"/>
                    <a:pt x="2546" y="14369"/>
                  </a:cubicBezTo>
                  <a:cubicBezTo>
                    <a:pt x="2546" y="14488"/>
                    <a:pt x="2509" y="14634"/>
                    <a:pt x="2509" y="14752"/>
                  </a:cubicBezTo>
                  <a:cubicBezTo>
                    <a:pt x="2509" y="14862"/>
                    <a:pt x="2473" y="14980"/>
                    <a:pt x="2473" y="15090"/>
                  </a:cubicBezTo>
                  <a:cubicBezTo>
                    <a:pt x="2473" y="15172"/>
                    <a:pt x="2509" y="15208"/>
                    <a:pt x="2582" y="15208"/>
                  </a:cubicBezTo>
                  <a:cubicBezTo>
                    <a:pt x="2619" y="15208"/>
                    <a:pt x="2701" y="15172"/>
                    <a:pt x="2701" y="15135"/>
                  </a:cubicBezTo>
                  <a:cubicBezTo>
                    <a:pt x="2701" y="15053"/>
                    <a:pt x="2737" y="15017"/>
                    <a:pt x="2737" y="14944"/>
                  </a:cubicBezTo>
                  <a:lnTo>
                    <a:pt x="2737" y="14862"/>
                  </a:lnTo>
                  <a:lnTo>
                    <a:pt x="2774" y="14752"/>
                  </a:lnTo>
                  <a:lnTo>
                    <a:pt x="2810" y="14634"/>
                  </a:lnTo>
                  <a:lnTo>
                    <a:pt x="2810" y="14524"/>
                  </a:lnTo>
                  <a:cubicBezTo>
                    <a:pt x="2847" y="14405"/>
                    <a:pt x="2892" y="14296"/>
                    <a:pt x="2892" y="14223"/>
                  </a:cubicBezTo>
                  <a:cubicBezTo>
                    <a:pt x="2965" y="13876"/>
                    <a:pt x="3038" y="13575"/>
                    <a:pt x="3120" y="13265"/>
                  </a:cubicBezTo>
                  <a:cubicBezTo>
                    <a:pt x="3230" y="12700"/>
                    <a:pt x="3348" y="12280"/>
                    <a:pt x="3458" y="11860"/>
                  </a:cubicBezTo>
                  <a:cubicBezTo>
                    <a:pt x="3531" y="11632"/>
                    <a:pt x="3576" y="11441"/>
                    <a:pt x="3649" y="11213"/>
                  </a:cubicBezTo>
                  <a:cubicBezTo>
                    <a:pt x="3951" y="11368"/>
                    <a:pt x="4297" y="11486"/>
                    <a:pt x="4671" y="11559"/>
                  </a:cubicBezTo>
                  <a:cubicBezTo>
                    <a:pt x="5054" y="11632"/>
                    <a:pt x="5438" y="11669"/>
                    <a:pt x="5857" y="11669"/>
                  </a:cubicBezTo>
                  <a:lnTo>
                    <a:pt x="5967" y="11669"/>
                  </a:lnTo>
                  <a:cubicBezTo>
                    <a:pt x="6313" y="11669"/>
                    <a:pt x="6651" y="11632"/>
                    <a:pt x="6997" y="11596"/>
                  </a:cubicBezTo>
                  <a:cubicBezTo>
                    <a:pt x="7408" y="11523"/>
                    <a:pt x="7755" y="11404"/>
                    <a:pt x="8056" y="11295"/>
                  </a:cubicBezTo>
                  <a:cubicBezTo>
                    <a:pt x="8439" y="11140"/>
                    <a:pt x="8703" y="10948"/>
                    <a:pt x="8968" y="10756"/>
                  </a:cubicBezTo>
                  <a:cubicBezTo>
                    <a:pt x="9087" y="10647"/>
                    <a:pt x="9233" y="10492"/>
                    <a:pt x="9315" y="10382"/>
                  </a:cubicBezTo>
                  <a:cubicBezTo>
                    <a:pt x="9424" y="10227"/>
                    <a:pt x="9543" y="10072"/>
                    <a:pt x="9579" y="9926"/>
                  </a:cubicBezTo>
                  <a:cubicBezTo>
                    <a:pt x="9652" y="9771"/>
                    <a:pt x="9689" y="9580"/>
                    <a:pt x="9652" y="9434"/>
                  </a:cubicBezTo>
                  <a:cubicBezTo>
                    <a:pt x="9652" y="9279"/>
                    <a:pt x="9616" y="9087"/>
                    <a:pt x="9506" y="8978"/>
                  </a:cubicBezTo>
                  <a:cubicBezTo>
                    <a:pt x="9424" y="8822"/>
                    <a:pt x="9278" y="8704"/>
                    <a:pt x="9160" y="8594"/>
                  </a:cubicBezTo>
                  <a:cubicBezTo>
                    <a:pt x="9004" y="8521"/>
                    <a:pt x="8859" y="8476"/>
                    <a:pt x="8703" y="8439"/>
                  </a:cubicBezTo>
                  <a:lnTo>
                    <a:pt x="8475" y="8439"/>
                  </a:lnTo>
                  <a:cubicBezTo>
                    <a:pt x="8247" y="8439"/>
                    <a:pt x="8019" y="8476"/>
                    <a:pt x="7718" y="8558"/>
                  </a:cubicBezTo>
                  <a:cubicBezTo>
                    <a:pt x="7372" y="8667"/>
                    <a:pt x="7070" y="8786"/>
                    <a:pt x="6842" y="8895"/>
                  </a:cubicBezTo>
                  <a:cubicBezTo>
                    <a:pt x="6423" y="9087"/>
                    <a:pt x="6040" y="9315"/>
                    <a:pt x="5666" y="9507"/>
                  </a:cubicBezTo>
                  <a:cubicBezTo>
                    <a:pt x="4945" y="9926"/>
                    <a:pt x="4334" y="10346"/>
                    <a:pt x="3759" y="10756"/>
                  </a:cubicBezTo>
                  <a:lnTo>
                    <a:pt x="3805" y="10720"/>
                  </a:lnTo>
                  <a:lnTo>
                    <a:pt x="3878" y="10455"/>
                  </a:lnTo>
                  <a:cubicBezTo>
                    <a:pt x="3987" y="10118"/>
                    <a:pt x="4069" y="9771"/>
                    <a:pt x="4179" y="9434"/>
                  </a:cubicBezTo>
                  <a:lnTo>
                    <a:pt x="4215" y="9279"/>
                  </a:lnTo>
                  <a:lnTo>
                    <a:pt x="4297" y="9123"/>
                  </a:lnTo>
                  <a:cubicBezTo>
                    <a:pt x="4370" y="8749"/>
                    <a:pt x="4489" y="8366"/>
                    <a:pt x="4598" y="7983"/>
                  </a:cubicBezTo>
                  <a:cubicBezTo>
                    <a:pt x="4790" y="7837"/>
                    <a:pt x="4945" y="7682"/>
                    <a:pt x="5127" y="7527"/>
                  </a:cubicBezTo>
                  <a:lnTo>
                    <a:pt x="5173" y="7491"/>
                  </a:lnTo>
                  <a:lnTo>
                    <a:pt x="5246" y="7418"/>
                  </a:lnTo>
                  <a:lnTo>
                    <a:pt x="5282" y="7381"/>
                  </a:lnTo>
                  <a:lnTo>
                    <a:pt x="5319" y="7335"/>
                  </a:lnTo>
                  <a:lnTo>
                    <a:pt x="5510" y="7189"/>
                  </a:lnTo>
                  <a:cubicBezTo>
                    <a:pt x="5812" y="6879"/>
                    <a:pt x="6195" y="6542"/>
                    <a:pt x="6541" y="6241"/>
                  </a:cubicBezTo>
                  <a:cubicBezTo>
                    <a:pt x="7107" y="5666"/>
                    <a:pt x="7527" y="5173"/>
                    <a:pt x="7828" y="4681"/>
                  </a:cubicBezTo>
                  <a:cubicBezTo>
                    <a:pt x="8019" y="4416"/>
                    <a:pt x="8174" y="4143"/>
                    <a:pt x="8320" y="3878"/>
                  </a:cubicBezTo>
                  <a:cubicBezTo>
                    <a:pt x="8439" y="3540"/>
                    <a:pt x="8548" y="3276"/>
                    <a:pt x="8594" y="2966"/>
                  </a:cubicBezTo>
                  <a:cubicBezTo>
                    <a:pt x="8630" y="2665"/>
                    <a:pt x="8667" y="2364"/>
                    <a:pt x="8630" y="2053"/>
                  </a:cubicBezTo>
                  <a:cubicBezTo>
                    <a:pt x="8594" y="1907"/>
                    <a:pt x="8548" y="1716"/>
                    <a:pt x="8512" y="1597"/>
                  </a:cubicBezTo>
                  <a:cubicBezTo>
                    <a:pt x="8475" y="1406"/>
                    <a:pt x="8402" y="1260"/>
                    <a:pt x="8366" y="1105"/>
                  </a:cubicBezTo>
                  <a:cubicBezTo>
                    <a:pt x="8247" y="913"/>
                    <a:pt x="8174" y="767"/>
                    <a:pt x="8056" y="612"/>
                  </a:cubicBezTo>
                  <a:cubicBezTo>
                    <a:pt x="7946" y="457"/>
                    <a:pt x="7864" y="348"/>
                    <a:pt x="7755" y="265"/>
                  </a:cubicBezTo>
                  <a:cubicBezTo>
                    <a:pt x="7636" y="156"/>
                    <a:pt x="7490" y="83"/>
                    <a:pt x="7372" y="37"/>
                  </a:cubicBezTo>
                  <a:cubicBezTo>
                    <a:pt x="7262" y="1"/>
                    <a:pt x="7143" y="1"/>
                    <a:pt x="6997" y="1"/>
                  </a:cubicBezTo>
                  <a:close/>
                </a:path>
              </a:pathLst>
            </a:custGeom>
            <a:solidFill>
              <a:srgbClr val="449B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2" name="Google Shape;4032;p53"/>
            <p:cNvSpPr/>
            <p:nvPr/>
          </p:nvSpPr>
          <p:spPr>
            <a:xfrm>
              <a:off x="6173467" y="2838981"/>
              <a:ext cx="120169" cy="318012"/>
            </a:xfrm>
            <a:custGeom>
              <a:avLst/>
              <a:gdLst/>
              <a:ahLst/>
              <a:cxnLst/>
              <a:rect l="l" t="t" r="r" b="b"/>
              <a:pathLst>
                <a:path w="2200" h="5822" extrusionOk="0">
                  <a:moveTo>
                    <a:pt x="794" y="1"/>
                  </a:moveTo>
                  <a:cubicBezTo>
                    <a:pt x="685" y="1"/>
                    <a:pt x="566" y="1"/>
                    <a:pt x="457" y="37"/>
                  </a:cubicBezTo>
                  <a:cubicBezTo>
                    <a:pt x="375" y="74"/>
                    <a:pt x="265" y="156"/>
                    <a:pt x="229" y="192"/>
                  </a:cubicBezTo>
                  <a:cubicBezTo>
                    <a:pt x="147" y="265"/>
                    <a:pt x="110" y="347"/>
                    <a:pt x="74" y="457"/>
                  </a:cubicBezTo>
                  <a:cubicBezTo>
                    <a:pt x="37" y="530"/>
                    <a:pt x="1" y="612"/>
                    <a:pt x="1" y="721"/>
                  </a:cubicBezTo>
                  <a:lnTo>
                    <a:pt x="1" y="1068"/>
                  </a:lnTo>
                  <a:cubicBezTo>
                    <a:pt x="37" y="1296"/>
                    <a:pt x="74" y="1524"/>
                    <a:pt x="147" y="1789"/>
                  </a:cubicBezTo>
                  <a:cubicBezTo>
                    <a:pt x="229" y="2017"/>
                    <a:pt x="338" y="2245"/>
                    <a:pt x="411" y="2473"/>
                  </a:cubicBezTo>
                  <a:cubicBezTo>
                    <a:pt x="530" y="2665"/>
                    <a:pt x="603" y="2856"/>
                    <a:pt x="685" y="3002"/>
                  </a:cubicBezTo>
                  <a:cubicBezTo>
                    <a:pt x="831" y="3230"/>
                    <a:pt x="986" y="3422"/>
                    <a:pt x="1177" y="3650"/>
                  </a:cubicBezTo>
                  <a:cubicBezTo>
                    <a:pt x="1250" y="3723"/>
                    <a:pt x="1287" y="3805"/>
                    <a:pt x="1369" y="3878"/>
                  </a:cubicBezTo>
                  <a:cubicBezTo>
                    <a:pt x="1478" y="4033"/>
                    <a:pt x="1597" y="4179"/>
                    <a:pt x="1670" y="4334"/>
                  </a:cubicBezTo>
                  <a:cubicBezTo>
                    <a:pt x="1670" y="4371"/>
                    <a:pt x="1707" y="4371"/>
                    <a:pt x="1707" y="4371"/>
                  </a:cubicBezTo>
                  <a:cubicBezTo>
                    <a:pt x="1743" y="4599"/>
                    <a:pt x="1743" y="4790"/>
                    <a:pt x="1743" y="4982"/>
                  </a:cubicBezTo>
                  <a:cubicBezTo>
                    <a:pt x="1743" y="5137"/>
                    <a:pt x="1743" y="5210"/>
                    <a:pt x="1707" y="5319"/>
                  </a:cubicBezTo>
                  <a:cubicBezTo>
                    <a:pt x="1707" y="5401"/>
                    <a:pt x="1707" y="5511"/>
                    <a:pt x="1670" y="5629"/>
                  </a:cubicBezTo>
                  <a:lnTo>
                    <a:pt x="1670" y="5666"/>
                  </a:lnTo>
                  <a:lnTo>
                    <a:pt x="1670" y="5775"/>
                  </a:lnTo>
                  <a:cubicBezTo>
                    <a:pt x="1670" y="5775"/>
                    <a:pt x="1707" y="5821"/>
                    <a:pt x="1743" y="5821"/>
                  </a:cubicBezTo>
                  <a:cubicBezTo>
                    <a:pt x="1825" y="5821"/>
                    <a:pt x="1862" y="5775"/>
                    <a:pt x="1862" y="5739"/>
                  </a:cubicBezTo>
                  <a:lnTo>
                    <a:pt x="1862" y="5666"/>
                  </a:lnTo>
                  <a:lnTo>
                    <a:pt x="1898" y="5666"/>
                  </a:lnTo>
                  <a:cubicBezTo>
                    <a:pt x="1898" y="5593"/>
                    <a:pt x="1898" y="5547"/>
                    <a:pt x="1935" y="5474"/>
                  </a:cubicBezTo>
                  <a:cubicBezTo>
                    <a:pt x="1935" y="5365"/>
                    <a:pt x="1971" y="5283"/>
                    <a:pt x="1971" y="5173"/>
                  </a:cubicBezTo>
                  <a:cubicBezTo>
                    <a:pt x="1971" y="4982"/>
                    <a:pt x="2008" y="4790"/>
                    <a:pt x="1971" y="4599"/>
                  </a:cubicBezTo>
                  <a:cubicBezTo>
                    <a:pt x="1971" y="4453"/>
                    <a:pt x="1971" y="4298"/>
                    <a:pt x="1935" y="4142"/>
                  </a:cubicBezTo>
                  <a:cubicBezTo>
                    <a:pt x="2008" y="3841"/>
                    <a:pt x="2053" y="3540"/>
                    <a:pt x="2126" y="3194"/>
                  </a:cubicBezTo>
                  <a:cubicBezTo>
                    <a:pt x="2199" y="2583"/>
                    <a:pt x="2199" y="2126"/>
                    <a:pt x="2163" y="1670"/>
                  </a:cubicBezTo>
                  <a:cubicBezTo>
                    <a:pt x="2126" y="1369"/>
                    <a:pt x="2090" y="1141"/>
                    <a:pt x="2008" y="950"/>
                  </a:cubicBezTo>
                  <a:cubicBezTo>
                    <a:pt x="1935" y="721"/>
                    <a:pt x="1825" y="530"/>
                    <a:pt x="1707" y="384"/>
                  </a:cubicBezTo>
                  <a:cubicBezTo>
                    <a:pt x="1551" y="229"/>
                    <a:pt x="1369" y="119"/>
                    <a:pt x="1177" y="37"/>
                  </a:cubicBezTo>
                  <a:cubicBezTo>
                    <a:pt x="1059" y="1"/>
                    <a:pt x="949" y="1"/>
                    <a:pt x="794" y="1"/>
                  </a:cubicBezTo>
                  <a:close/>
                </a:path>
              </a:pathLst>
            </a:custGeom>
            <a:solidFill>
              <a:srgbClr val="449B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3" name="Google Shape;4033;p53"/>
            <p:cNvSpPr/>
            <p:nvPr/>
          </p:nvSpPr>
          <p:spPr>
            <a:xfrm>
              <a:off x="6040403" y="2861923"/>
              <a:ext cx="24962" cy="45883"/>
            </a:xfrm>
            <a:custGeom>
              <a:avLst/>
              <a:gdLst/>
              <a:ahLst/>
              <a:cxnLst/>
              <a:rect l="l" t="t" r="r" b="b"/>
              <a:pathLst>
                <a:path w="457" h="840" extrusionOk="0">
                  <a:moveTo>
                    <a:pt x="37" y="0"/>
                  </a:moveTo>
                  <a:lnTo>
                    <a:pt x="37" y="37"/>
                  </a:lnTo>
                  <a:cubicBezTo>
                    <a:pt x="1" y="37"/>
                    <a:pt x="1" y="37"/>
                    <a:pt x="1" y="73"/>
                  </a:cubicBezTo>
                  <a:cubicBezTo>
                    <a:pt x="74" y="192"/>
                    <a:pt x="156" y="338"/>
                    <a:pt x="229" y="457"/>
                  </a:cubicBezTo>
                  <a:cubicBezTo>
                    <a:pt x="265" y="566"/>
                    <a:pt x="338" y="685"/>
                    <a:pt x="384" y="794"/>
                  </a:cubicBezTo>
                  <a:cubicBezTo>
                    <a:pt x="384" y="840"/>
                    <a:pt x="420" y="840"/>
                    <a:pt x="420" y="840"/>
                  </a:cubicBezTo>
                  <a:cubicBezTo>
                    <a:pt x="457" y="840"/>
                    <a:pt x="457" y="794"/>
                    <a:pt x="457" y="794"/>
                  </a:cubicBezTo>
                  <a:cubicBezTo>
                    <a:pt x="338" y="530"/>
                    <a:pt x="229" y="265"/>
                    <a:pt x="74" y="37"/>
                  </a:cubicBezTo>
                  <a:lnTo>
                    <a:pt x="37" y="0"/>
                  </a:lnTo>
                  <a:close/>
                </a:path>
              </a:pathLst>
            </a:custGeom>
            <a:solidFill>
              <a:srgbClr val="449B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4" name="Google Shape;4034;p53"/>
            <p:cNvSpPr/>
            <p:nvPr/>
          </p:nvSpPr>
          <p:spPr>
            <a:xfrm>
              <a:off x="6040403" y="2857935"/>
              <a:ext cx="26984" cy="53858"/>
            </a:xfrm>
            <a:custGeom>
              <a:avLst/>
              <a:gdLst/>
              <a:ahLst/>
              <a:cxnLst/>
              <a:rect l="l" t="t" r="r" b="b"/>
              <a:pathLst>
                <a:path w="494" h="986" extrusionOk="0">
                  <a:moveTo>
                    <a:pt x="1" y="0"/>
                  </a:moveTo>
                  <a:lnTo>
                    <a:pt x="1" y="37"/>
                  </a:lnTo>
                  <a:cubicBezTo>
                    <a:pt x="74" y="229"/>
                    <a:pt x="192" y="411"/>
                    <a:pt x="265" y="603"/>
                  </a:cubicBezTo>
                  <a:cubicBezTo>
                    <a:pt x="338" y="721"/>
                    <a:pt x="384" y="831"/>
                    <a:pt x="457" y="949"/>
                  </a:cubicBezTo>
                  <a:lnTo>
                    <a:pt x="457" y="986"/>
                  </a:lnTo>
                  <a:lnTo>
                    <a:pt x="493" y="986"/>
                  </a:lnTo>
                  <a:lnTo>
                    <a:pt x="493" y="949"/>
                  </a:lnTo>
                  <a:lnTo>
                    <a:pt x="493" y="913"/>
                  </a:lnTo>
                  <a:cubicBezTo>
                    <a:pt x="384" y="603"/>
                    <a:pt x="229" y="302"/>
                    <a:pt x="37" y="0"/>
                  </a:cubicBezTo>
                  <a:close/>
                </a:path>
              </a:pathLst>
            </a:custGeom>
            <a:solidFill>
              <a:srgbClr val="449B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5" name="Google Shape;4035;p53"/>
            <p:cNvSpPr/>
            <p:nvPr/>
          </p:nvSpPr>
          <p:spPr>
            <a:xfrm>
              <a:off x="6040403" y="2855423"/>
              <a:ext cx="30971" cy="58391"/>
            </a:xfrm>
            <a:custGeom>
              <a:avLst/>
              <a:gdLst/>
              <a:ahLst/>
              <a:cxnLst/>
              <a:rect l="l" t="t" r="r" b="b"/>
              <a:pathLst>
                <a:path w="567" h="1069" extrusionOk="0">
                  <a:moveTo>
                    <a:pt x="1" y="1"/>
                  </a:moveTo>
                  <a:lnTo>
                    <a:pt x="1" y="83"/>
                  </a:lnTo>
                  <a:cubicBezTo>
                    <a:pt x="74" y="192"/>
                    <a:pt x="156" y="348"/>
                    <a:pt x="229" y="457"/>
                  </a:cubicBezTo>
                  <a:cubicBezTo>
                    <a:pt x="302" y="649"/>
                    <a:pt x="384" y="840"/>
                    <a:pt x="493" y="1032"/>
                  </a:cubicBezTo>
                  <a:lnTo>
                    <a:pt x="530" y="1068"/>
                  </a:lnTo>
                  <a:lnTo>
                    <a:pt x="530" y="1032"/>
                  </a:lnTo>
                  <a:lnTo>
                    <a:pt x="566" y="995"/>
                  </a:lnTo>
                  <a:cubicBezTo>
                    <a:pt x="457" y="840"/>
                    <a:pt x="384" y="685"/>
                    <a:pt x="302" y="503"/>
                  </a:cubicBezTo>
                  <a:cubicBezTo>
                    <a:pt x="229" y="348"/>
                    <a:pt x="156" y="192"/>
                    <a:pt x="74" y="46"/>
                  </a:cubicBezTo>
                  <a:lnTo>
                    <a:pt x="37" y="1"/>
                  </a:lnTo>
                  <a:close/>
                </a:path>
              </a:pathLst>
            </a:custGeom>
            <a:solidFill>
              <a:srgbClr val="449B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6" name="Google Shape;4036;p53"/>
            <p:cNvSpPr/>
            <p:nvPr/>
          </p:nvSpPr>
          <p:spPr>
            <a:xfrm>
              <a:off x="6038437" y="2855423"/>
              <a:ext cx="35450" cy="68824"/>
            </a:xfrm>
            <a:custGeom>
              <a:avLst/>
              <a:gdLst/>
              <a:ahLst/>
              <a:cxnLst/>
              <a:rect l="l" t="t" r="r" b="b"/>
              <a:pathLst>
                <a:path w="649" h="1260" extrusionOk="0">
                  <a:moveTo>
                    <a:pt x="37" y="1"/>
                  </a:moveTo>
                  <a:cubicBezTo>
                    <a:pt x="37" y="46"/>
                    <a:pt x="0" y="46"/>
                    <a:pt x="37" y="83"/>
                  </a:cubicBezTo>
                  <a:cubicBezTo>
                    <a:pt x="110" y="192"/>
                    <a:pt x="192" y="348"/>
                    <a:pt x="265" y="457"/>
                  </a:cubicBezTo>
                  <a:lnTo>
                    <a:pt x="228" y="457"/>
                  </a:lnTo>
                  <a:cubicBezTo>
                    <a:pt x="301" y="576"/>
                    <a:pt x="338" y="731"/>
                    <a:pt x="420" y="840"/>
                  </a:cubicBezTo>
                  <a:cubicBezTo>
                    <a:pt x="456" y="959"/>
                    <a:pt x="529" y="1105"/>
                    <a:pt x="566" y="1223"/>
                  </a:cubicBezTo>
                  <a:cubicBezTo>
                    <a:pt x="566" y="1260"/>
                    <a:pt x="602" y="1260"/>
                    <a:pt x="602" y="1260"/>
                  </a:cubicBezTo>
                  <a:cubicBezTo>
                    <a:pt x="648" y="1260"/>
                    <a:pt x="648" y="1223"/>
                    <a:pt x="648" y="1223"/>
                  </a:cubicBezTo>
                  <a:cubicBezTo>
                    <a:pt x="566" y="995"/>
                    <a:pt x="493" y="804"/>
                    <a:pt x="420" y="612"/>
                  </a:cubicBezTo>
                  <a:cubicBezTo>
                    <a:pt x="301" y="420"/>
                    <a:pt x="228" y="192"/>
                    <a:pt x="110" y="46"/>
                  </a:cubicBezTo>
                  <a:lnTo>
                    <a:pt x="73" y="1"/>
                  </a:lnTo>
                  <a:close/>
                </a:path>
              </a:pathLst>
            </a:custGeom>
            <a:solidFill>
              <a:srgbClr val="449B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7" name="Google Shape;4037;p53"/>
            <p:cNvSpPr/>
            <p:nvPr/>
          </p:nvSpPr>
          <p:spPr>
            <a:xfrm>
              <a:off x="6061324" y="3141982"/>
              <a:ext cx="16551" cy="39929"/>
            </a:xfrm>
            <a:custGeom>
              <a:avLst/>
              <a:gdLst/>
              <a:ahLst/>
              <a:cxnLst/>
              <a:rect l="l" t="t" r="r" b="b"/>
              <a:pathLst>
                <a:path w="303" h="731" extrusionOk="0">
                  <a:moveTo>
                    <a:pt x="266" y="0"/>
                  </a:moveTo>
                  <a:lnTo>
                    <a:pt x="229" y="46"/>
                  </a:lnTo>
                  <a:lnTo>
                    <a:pt x="229" y="82"/>
                  </a:lnTo>
                  <a:cubicBezTo>
                    <a:pt x="147" y="274"/>
                    <a:pt x="74" y="456"/>
                    <a:pt x="1" y="648"/>
                  </a:cubicBezTo>
                  <a:lnTo>
                    <a:pt x="1" y="730"/>
                  </a:lnTo>
                  <a:cubicBezTo>
                    <a:pt x="37" y="730"/>
                    <a:pt x="37" y="730"/>
                    <a:pt x="74" y="685"/>
                  </a:cubicBezTo>
                  <a:cubicBezTo>
                    <a:pt x="110" y="575"/>
                    <a:pt x="147" y="502"/>
                    <a:pt x="183" y="384"/>
                  </a:cubicBezTo>
                  <a:cubicBezTo>
                    <a:pt x="229" y="274"/>
                    <a:pt x="266" y="155"/>
                    <a:pt x="302" y="46"/>
                  </a:cubicBezTo>
                  <a:lnTo>
                    <a:pt x="266" y="0"/>
                  </a:lnTo>
                  <a:close/>
                </a:path>
              </a:pathLst>
            </a:custGeom>
            <a:solidFill>
              <a:srgbClr val="449B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8" name="Google Shape;4038;p53"/>
            <p:cNvSpPr/>
            <p:nvPr/>
          </p:nvSpPr>
          <p:spPr>
            <a:xfrm>
              <a:off x="6063345" y="3141982"/>
              <a:ext cx="16496" cy="39929"/>
            </a:xfrm>
            <a:custGeom>
              <a:avLst/>
              <a:gdLst/>
              <a:ahLst/>
              <a:cxnLst/>
              <a:rect l="l" t="t" r="r" b="b"/>
              <a:pathLst>
                <a:path w="302" h="731" extrusionOk="0">
                  <a:moveTo>
                    <a:pt x="229" y="0"/>
                  </a:moveTo>
                  <a:cubicBezTo>
                    <a:pt x="146" y="228"/>
                    <a:pt x="73" y="456"/>
                    <a:pt x="0" y="648"/>
                  </a:cubicBezTo>
                  <a:lnTo>
                    <a:pt x="0" y="730"/>
                  </a:lnTo>
                  <a:cubicBezTo>
                    <a:pt x="37" y="730"/>
                    <a:pt x="37" y="730"/>
                    <a:pt x="73" y="685"/>
                  </a:cubicBezTo>
                  <a:cubicBezTo>
                    <a:pt x="146" y="502"/>
                    <a:pt x="229" y="274"/>
                    <a:pt x="302" y="46"/>
                  </a:cubicBezTo>
                  <a:lnTo>
                    <a:pt x="302" y="0"/>
                  </a:lnTo>
                  <a:close/>
                </a:path>
              </a:pathLst>
            </a:custGeom>
            <a:solidFill>
              <a:srgbClr val="449B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9" name="Google Shape;4039;p53"/>
            <p:cNvSpPr/>
            <p:nvPr/>
          </p:nvSpPr>
          <p:spPr>
            <a:xfrm>
              <a:off x="6058866" y="3141982"/>
              <a:ext cx="20975" cy="45883"/>
            </a:xfrm>
            <a:custGeom>
              <a:avLst/>
              <a:gdLst/>
              <a:ahLst/>
              <a:cxnLst/>
              <a:rect l="l" t="t" r="r" b="b"/>
              <a:pathLst>
                <a:path w="384" h="840" extrusionOk="0">
                  <a:moveTo>
                    <a:pt x="311" y="0"/>
                  </a:moveTo>
                  <a:lnTo>
                    <a:pt x="311" y="82"/>
                  </a:lnTo>
                  <a:cubicBezTo>
                    <a:pt x="228" y="311"/>
                    <a:pt x="119" y="575"/>
                    <a:pt x="0" y="803"/>
                  </a:cubicBezTo>
                  <a:cubicBezTo>
                    <a:pt x="0" y="803"/>
                    <a:pt x="0" y="840"/>
                    <a:pt x="46" y="840"/>
                  </a:cubicBezTo>
                  <a:lnTo>
                    <a:pt x="82" y="840"/>
                  </a:lnTo>
                  <a:cubicBezTo>
                    <a:pt x="192" y="575"/>
                    <a:pt x="311" y="311"/>
                    <a:pt x="384" y="46"/>
                  </a:cubicBezTo>
                  <a:lnTo>
                    <a:pt x="384" y="0"/>
                  </a:lnTo>
                  <a:close/>
                </a:path>
              </a:pathLst>
            </a:custGeom>
            <a:solidFill>
              <a:srgbClr val="449B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0" name="Google Shape;4040;p53"/>
            <p:cNvSpPr/>
            <p:nvPr/>
          </p:nvSpPr>
          <p:spPr>
            <a:xfrm>
              <a:off x="6061324" y="3141982"/>
              <a:ext cx="20538" cy="43916"/>
            </a:xfrm>
            <a:custGeom>
              <a:avLst/>
              <a:gdLst/>
              <a:ahLst/>
              <a:cxnLst/>
              <a:rect l="l" t="t" r="r" b="b"/>
              <a:pathLst>
                <a:path w="376" h="804" extrusionOk="0">
                  <a:moveTo>
                    <a:pt x="266" y="0"/>
                  </a:moveTo>
                  <a:cubicBezTo>
                    <a:pt x="266" y="82"/>
                    <a:pt x="229" y="192"/>
                    <a:pt x="229" y="274"/>
                  </a:cubicBezTo>
                  <a:cubicBezTo>
                    <a:pt x="147" y="420"/>
                    <a:pt x="74" y="575"/>
                    <a:pt x="1" y="767"/>
                  </a:cubicBezTo>
                  <a:cubicBezTo>
                    <a:pt x="1" y="767"/>
                    <a:pt x="1" y="803"/>
                    <a:pt x="37" y="803"/>
                  </a:cubicBezTo>
                  <a:lnTo>
                    <a:pt x="74" y="803"/>
                  </a:lnTo>
                  <a:cubicBezTo>
                    <a:pt x="147" y="648"/>
                    <a:pt x="183" y="539"/>
                    <a:pt x="229" y="420"/>
                  </a:cubicBezTo>
                  <a:cubicBezTo>
                    <a:pt x="266" y="311"/>
                    <a:pt x="302" y="155"/>
                    <a:pt x="339" y="46"/>
                  </a:cubicBezTo>
                  <a:cubicBezTo>
                    <a:pt x="375" y="0"/>
                    <a:pt x="339" y="0"/>
                    <a:pt x="339" y="0"/>
                  </a:cubicBezTo>
                  <a:close/>
                </a:path>
              </a:pathLst>
            </a:custGeom>
            <a:solidFill>
              <a:srgbClr val="449B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1" name="Google Shape;4041;p53"/>
            <p:cNvSpPr/>
            <p:nvPr/>
          </p:nvSpPr>
          <p:spPr>
            <a:xfrm>
              <a:off x="6061324" y="3144440"/>
              <a:ext cx="18517" cy="49925"/>
            </a:xfrm>
            <a:custGeom>
              <a:avLst/>
              <a:gdLst/>
              <a:ahLst/>
              <a:cxnLst/>
              <a:rect l="l" t="t" r="r" b="b"/>
              <a:pathLst>
                <a:path w="339" h="914" extrusionOk="0">
                  <a:moveTo>
                    <a:pt x="302" y="1"/>
                  </a:moveTo>
                  <a:lnTo>
                    <a:pt x="266" y="37"/>
                  </a:lnTo>
                  <a:cubicBezTo>
                    <a:pt x="183" y="266"/>
                    <a:pt x="110" y="494"/>
                    <a:pt x="74" y="722"/>
                  </a:cubicBezTo>
                  <a:cubicBezTo>
                    <a:pt x="37" y="758"/>
                    <a:pt x="37" y="795"/>
                    <a:pt x="1" y="868"/>
                  </a:cubicBezTo>
                  <a:lnTo>
                    <a:pt x="1" y="913"/>
                  </a:lnTo>
                  <a:lnTo>
                    <a:pt x="74" y="913"/>
                  </a:lnTo>
                  <a:cubicBezTo>
                    <a:pt x="183" y="640"/>
                    <a:pt x="229" y="339"/>
                    <a:pt x="339" y="74"/>
                  </a:cubicBezTo>
                  <a:lnTo>
                    <a:pt x="339" y="37"/>
                  </a:lnTo>
                  <a:lnTo>
                    <a:pt x="302" y="1"/>
                  </a:lnTo>
                  <a:close/>
                </a:path>
              </a:pathLst>
            </a:custGeom>
            <a:solidFill>
              <a:srgbClr val="449B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2" name="Google Shape;4042;p53"/>
            <p:cNvSpPr/>
            <p:nvPr/>
          </p:nvSpPr>
          <p:spPr>
            <a:xfrm>
              <a:off x="6061324" y="3144440"/>
              <a:ext cx="18517" cy="47412"/>
            </a:xfrm>
            <a:custGeom>
              <a:avLst/>
              <a:gdLst/>
              <a:ahLst/>
              <a:cxnLst/>
              <a:rect l="l" t="t" r="r" b="b"/>
              <a:pathLst>
                <a:path w="339" h="868" extrusionOk="0">
                  <a:moveTo>
                    <a:pt x="302" y="1"/>
                  </a:moveTo>
                  <a:lnTo>
                    <a:pt x="266" y="37"/>
                  </a:lnTo>
                  <a:cubicBezTo>
                    <a:pt x="229" y="183"/>
                    <a:pt x="183" y="302"/>
                    <a:pt x="147" y="457"/>
                  </a:cubicBezTo>
                  <a:cubicBezTo>
                    <a:pt x="110" y="567"/>
                    <a:pt x="74" y="685"/>
                    <a:pt x="1" y="831"/>
                  </a:cubicBezTo>
                  <a:cubicBezTo>
                    <a:pt x="1" y="831"/>
                    <a:pt x="1" y="868"/>
                    <a:pt x="37" y="868"/>
                  </a:cubicBezTo>
                  <a:cubicBezTo>
                    <a:pt x="37" y="868"/>
                    <a:pt x="74" y="868"/>
                    <a:pt x="74" y="831"/>
                  </a:cubicBezTo>
                  <a:cubicBezTo>
                    <a:pt x="147" y="722"/>
                    <a:pt x="183" y="603"/>
                    <a:pt x="229" y="457"/>
                  </a:cubicBezTo>
                  <a:cubicBezTo>
                    <a:pt x="266" y="339"/>
                    <a:pt x="302" y="183"/>
                    <a:pt x="339" y="37"/>
                  </a:cubicBezTo>
                  <a:cubicBezTo>
                    <a:pt x="339" y="37"/>
                    <a:pt x="339" y="1"/>
                    <a:pt x="302" y="1"/>
                  </a:cubicBezTo>
                  <a:close/>
                </a:path>
              </a:pathLst>
            </a:custGeom>
            <a:solidFill>
              <a:srgbClr val="449B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3" name="Google Shape;4043;p53"/>
            <p:cNvSpPr/>
            <p:nvPr/>
          </p:nvSpPr>
          <p:spPr>
            <a:xfrm>
              <a:off x="5631325" y="2492171"/>
              <a:ext cx="236734" cy="440530"/>
            </a:xfrm>
            <a:custGeom>
              <a:avLst/>
              <a:gdLst/>
              <a:ahLst/>
              <a:cxnLst/>
              <a:rect l="l" t="t" r="r" b="b"/>
              <a:pathLst>
                <a:path w="4334" h="8065" extrusionOk="0">
                  <a:moveTo>
                    <a:pt x="1633" y="0"/>
                  </a:moveTo>
                  <a:cubicBezTo>
                    <a:pt x="1524" y="0"/>
                    <a:pt x="1405" y="37"/>
                    <a:pt x="1259" y="83"/>
                  </a:cubicBezTo>
                  <a:cubicBezTo>
                    <a:pt x="1140" y="119"/>
                    <a:pt x="1031" y="192"/>
                    <a:pt x="912" y="265"/>
                  </a:cubicBezTo>
                  <a:cubicBezTo>
                    <a:pt x="803" y="384"/>
                    <a:pt x="684" y="493"/>
                    <a:pt x="575" y="648"/>
                  </a:cubicBezTo>
                  <a:cubicBezTo>
                    <a:pt x="493" y="767"/>
                    <a:pt x="383" y="913"/>
                    <a:pt x="301" y="1104"/>
                  </a:cubicBezTo>
                  <a:cubicBezTo>
                    <a:pt x="228" y="1296"/>
                    <a:pt x="192" y="1451"/>
                    <a:pt x="119" y="1597"/>
                  </a:cubicBezTo>
                  <a:cubicBezTo>
                    <a:pt x="73" y="1752"/>
                    <a:pt x="37" y="1907"/>
                    <a:pt x="37" y="2090"/>
                  </a:cubicBezTo>
                  <a:cubicBezTo>
                    <a:pt x="0" y="2363"/>
                    <a:pt x="0" y="2664"/>
                    <a:pt x="73" y="3002"/>
                  </a:cubicBezTo>
                  <a:cubicBezTo>
                    <a:pt x="119" y="3275"/>
                    <a:pt x="192" y="3577"/>
                    <a:pt x="347" y="3878"/>
                  </a:cubicBezTo>
                  <a:cubicBezTo>
                    <a:pt x="456" y="4142"/>
                    <a:pt x="611" y="4416"/>
                    <a:pt x="803" y="4717"/>
                  </a:cubicBezTo>
                  <a:cubicBezTo>
                    <a:pt x="1140" y="5173"/>
                    <a:pt x="1560" y="5666"/>
                    <a:pt x="2126" y="6240"/>
                  </a:cubicBezTo>
                  <a:cubicBezTo>
                    <a:pt x="2472" y="6578"/>
                    <a:pt x="2810" y="6879"/>
                    <a:pt x="3120" y="7189"/>
                  </a:cubicBezTo>
                  <a:lnTo>
                    <a:pt x="3312" y="7335"/>
                  </a:lnTo>
                  <a:cubicBezTo>
                    <a:pt x="3540" y="7563"/>
                    <a:pt x="3804" y="7791"/>
                    <a:pt x="4032" y="8019"/>
                  </a:cubicBezTo>
                  <a:cubicBezTo>
                    <a:pt x="4069" y="8065"/>
                    <a:pt x="4105" y="8065"/>
                    <a:pt x="4105" y="8065"/>
                  </a:cubicBezTo>
                  <a:cubicBezTo>
                    <a:pt x="4142" y="8065"/>
                    <a:pt x="4178" y="8065"/>
                    <a:pt x="4224" y="8019"/>
                  </a:cubicBezTo>
                  <a:cubicBezTo>
                    <a:pt x="4260" y="7983"/>
                    <a:pt x="4260" y="7910"/>
                    <a:pt x="4224" y="7873"/>
                  </a:cubicBezTo>
                  <a:cubicBezTo>
                    <a:pt x="4260" y="7454"/>
                    <a:pt x="4333" y="6961"/>
                    <a:pt x="4333" y="6468"/>
                  </a:cubicBezTo>
                  <a:lnTo>
                    <a:pt x="4333" y="5136"/>
                  </a:lnTo>
                  <a:cubicBezTo>
                    <a:pt x="4297" y="4680"/>
                    <a:pt x="4260" y="4224"/>
                    <a:pt x="4224" y="3768"/>
                  </a:cubicBezTo>
                  <a:cubicBezTo>
                    <a:pt x="4142" y="3312"/>
                    <a:pt x="4069" y="2892"/>
                    <a:pt x="3950" y="2473"/>
                  </a:cubicBezTo>
                  <a:cubicBezTo>
                    <a:pt x="3914" y="2318"/>
                    <a:pt x="3877" y="2135"/>
                    <a:pt x="3804" y="1944"/>
                  </a:cubicBezTo>
                  <a:cubicBezTo>
                    <a:pt x="3722" y="1825"/>
                    <a:pt x="3686" y="1679"/>
                    <a:pt x="3613" y="1524"/>
                  </a:cubicBezTo>
                  <a:cubicBezTo>
                    <a:pt x="3458" y="1259"/>
                    <a:pt x="3266" y="1031"/>
                    <a:pt x="3084" y="767"/>
                  </a:cubicBezTo>
                  <a:cubicBezTo>
                    <a:pt x="2856" y="539"/>
                    <a:pt x="2627" y="347"/>
                    <a:pt x="2399" y="229"/>
                  </a:cubicBezTo>
                  <a:cubicBezTo>
                    <a:pt x="2126" y="83"/>
                    <a:pt x="1898" y="0"/>
                    <a:pt x="1633" y="0"/>
                  </a:cubicBezTo>
                  <a:close/>
                </a:path>
              </a:pathLst>
            </a:custGeom>
            <a:solidFill>
              <a:srgbClr val="90AF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4" name="Google Shape;4044;p53"/>
            <p:cNvSpPr/>
            <p:nvPr/>
          </p:nvSpPr>
          <p:spPr>
            <a:xfrm>
              <a:off x="5575499" y="2953091"/>
              <a:ext cx="340407" cy="176485"/>
            </a:xfrm>
            <a:custGeom>
              <a:avLst/>
              <a:gdLst/>
              <a:ahLst/>
              <a:cxnLst/>
              <a:rect l="l" t="t" r="r" b="b"/>
              <a:pathLst>
                <a:path w="6232" h="3231" extrusionOk="0">
                  <a:moveTo>
                    <a:pt x="1214" y="1"/>
                  </a:moveTo>
                  <a:cubicBezTo>
                    <a:pt x="1141" y="1"/>
                    <a:pt x="1059" y="1"/>
                    <a:pt x="949" y="37"/>
                  </a:cubicBezTo>
                  <a:cubicBezTo>
                    <a:pt x="794" y="37"/>
                    <a:pt x="639" y="119"/>
                    <a:pt x="529" y="192"/>
                  </a:cubicBezTo>
                  <a:cubicBezTo>
                    <a:pt x="374" y="265"/>
                    <a:pt x="265" y="384"/>
                    <a:pt x="146" y="539"/>
                  </a:cubicBezTo>
                  <a:cubicBezTo>
                    <a:pt x="73" y="685"/>
                    <a:pt x="0" y="840"/>
                    <a:pt x="0" y="1032"/>
                  </a:cubicBezTo>
                  <a:cubicBezTo>
                    <a:pt x="0" y="1178"/>
                    <a:pt x="37" y="1333"/>
                    <a:pt x="73" y="1524"/>
                  </a:cubicBezTo>
                  <a:cubicBezTo>
                    <a:pt x="146" y="1634"/>
                    <a:pt x="228" y="1789"/>
                    <a:pt x="338" y="1944"/>
                  </a:cubicBezTo>
                  <a:cubicBezTo>
                    <a:pt x="457" y="2090"/>
                    <a:pt x="566" y="2209"/>
                    <a:pt x="721" y="2318"/>
                  </a:cubicBezTo>
                  <a:cubicBezTo>
                    <a:pt x="949" y="2546"/>
                    <a:pt x="1250" y="2701"/>
                    <a:pt x="1597" y="2856"/>
                  </a:cubicBezTo>
                  <a:cubicBezTo>
                    <a:pt x="1934" y="3002"/>
                    <a:pt x="2281" y="3084"/>
                    <a:pt x="2655" y="3157"/>
                  </a:cubicBezTo>
                  <a:cubicBezTo>
                    <a:pt x="3002" y="3230"/>
                    <a:pt x="3339" y="3230"/>
                    <a:pt x="3722" y="3230"/>
                  </a:cubicBezTo>
                  <a:lnTo>
                    <a:pt x="3832" y="3230"/>
                  </a:lnTo>
                  <a:cubicBezTo>
                    <a:pt x="4215" y="3230"/>
                    <a:pt x="4598" y="3194"/>
                    <a:pt x="4972" y="3121"/>
                  </a:cubicBezTo>
                  <a:cubicBezTo>
                    <a:pt x="5392" y="3048"/>
                    <a:pt x="5775" y="2929"/>
                    <a:pt x="6158" y="2774"/>
                  </a:cubicBezTo>
                  <a:cubicBezTo>
                    <a:pt x="6158" y="2774"/>
                    <a:pt x="6195" y="2774"/>
                    <a:pt x="6195" y="2738"/>
                  </a:cubicBezTo>
                  <a:cubicBezTo>
                    <a:pt x="6231" y="2701"/>
                    <a:pt x="6231" y="2701"/>
                    <a:pt x="6231" y="2665"/>
                  </a:cubicBezTo>
                  <a:cubicBezTo>
                    <a:pt x="6231" y="2628"/>
                    <a:pt x="6195" y="2592"/>
                    <a:pt x="6195" y="2592"/>
                  </a:cubicBezTo>
                  <a:cubicBezTo>
                    <a:pt x="5583" y="2053"/>
                    <a:pt x="4863" y="1597"/>
                    <a:pt x="3987" y="1105"/>
                  </a:cubicBezTo>
                  <a:cubicBezTo>
                    <a:pt x="3649" y="877"/>
                    <a:pt x="3230" y="685"/>
                    <a:pt x="2847" y="494"/>
                  </a:cubicBezTo>
                  <a:cubicBezTo>
                    <a:pt x="2582" y="384"/>
                    <a:pt x="2281" y="229"/>
                    <a:pt x="1934" y="156"/>
                  </a:cubicBezTo>
                  <a:cubicBezTo>
                    <a:pt x="1670" y="37"/>
                    <a:pt x="1442" y="1"/>
                    <a:pt x="1214" y="1"/>
                  </a:cubicBezTo>
                  <a:close/>
                </a:path>
              </a:pathLst>
            </a:custGeom>
            <a:solidFill>
              <a:srgbClr val="90AF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5" name="Google Shape;4045;p53"/>
            <p:cNvSpPr/>
            <p:nvPr/>
          </p:nvSpPr>
          <p:spPr>
            <a:xfrm>
              <a:off x="5871998" y="2648123"/>
              <a:ext cx="230780" cy="338441"/>
            </a:xfrm>
            <a:custGeom>
              <a:avLst/>
              <a:gdLst/>
              <a:ahLst/>
              <a:cxnLst/>
              <a:rect l="l" t="t" r="r" b="b"/>
              <a:pathLst>
                <a:path w="4225" h="6196" extrusionOk="0">
                  <a:moveTo>
                    <a:pt x="3157" y="1"/>
                  </a:moveTo>
                  <a:cubicBezTo>
                    <a:pt x="3084" y="1"/>
                    <a:pt x="2965" y="37"/>
                    <a:pt x="2856" y="37"/>
                  </a:cubicBezTo>
                  <a:cubicBezTo>
                    <a:pt x="2591" y="110"/>
                    <a:pt x="2327" y="229"/>
                    <a:pt x="2099" y="420"/>
                  </a:cubicBezTo>
                  <a:cubicBezTo>
                    <a:pt x="1825" y="685"/>
                    <a:pt x="1560" y="950"/>
                    <a:pt x="1369" y="1251"/>
                  </a:cubicBezTo>
                  <a:cubicBezTo>
                    <a:pt x="995" y="1789"/>
                    <a:pt x="685" y="2427"/>
                    <a:pt x="457" y="3230"/>
                  </a:cubicBezTo>
                  <a:cubicBezTo>
                    <a:pt x="192" y="4143"/>
                    <a:pt x="82" y="5128"/>
                    <a:pt x="0" y="6040"/>
                  </a:cubicBezTo>
                  <a:cubicBezTo>
                    <a:pt x="0" y="6077"/>
                    <a:pt x="46" y="6159"/>
                    <a:pt x="82" y="6159"/>
                  </a:cubicBezTo>
                  <a:cubicBezTo>
                    <a:pt x="82" y="6195"/>
                    <a:pt x="119" y="6195"/>
                    <a:pt x="155" y="6195"/>
                  </a:cubicBezTo>
                  <a:cubicBezTo>
                    <a:pt x="155" y="6195"/>
                    <a:pt x="192" y="6195"/>
                    <a:pt x="192" y="6159"/>
                  </a:cubicBezTo>
                  <a:cubicBezTo>
                    <a:pt x="502" y="5894"/>
                    <a:pt x="803" y="5666"/>
                    <a:pt x="1104" y="5438"/>
                  </a:cubicBezTo>
                  <a:cubicBezTo>
                    <a:pt x="1451" y="5128"/>
                    <a:pt x="1825" y="4863"/>
                    <a:pt x="2135" y="4562"/>
                  </a:cubicBezTo>
                  <a:cubicBezTo>
                    <a:pt x="2327" y="4407"/>
                    <a:pt x="2473" y="4252"/>
                    <a:pt x="2591" y="4106"/>
                  </a:cubicBezTo>
                  <a:cubicBezTo>
                    <a:pt x="2737" y="3951"/>
                    <a:pt x="2892" y="3796"/>
                    <a:pt x="2965" y="3650"/>
                  </a:cubicBezTo>
                  <a:cubicBezTo>
                    <a:pt x="3239" y="3303"/>
                    <a:pt x="3467" y="3002"/>
                    <a:pt x="3613" y="2701"/>
                  </a:cubicBezTo>
                  <a:cubicBezTo>
                    <a:pt x="3841" y="2318"/>
                    <a:pt x="4033" y="1971"/>
                    <a:pt x="4106" y="1634"/>
                  </a:cubicBezTo>
                  <a:cubicBezTo>
                    <a:pt x="4188" y="1406"/>
                    <a:pt x="4224" y="1023"/>
                    <a:pt x="4106" y="649"/>
                  </a:cubicBezTo>
                  <a:cubicBezTo>
                    <a:pt x="4069" y="530"/>
                    <a:pt x="3996" y="420"/>
                    <a:pt x="3878" y="302"/>
                  </a:cubicBezTo>
                  <a:cubicBezTo>
                    <a:pt x="3805" y="229"/>
                    <a:pt x="3695" y="147"/>
                    <a:pt x="3576" y="74"/>
                  </a:cubicBezTo>
                  <a:cubicBezTo>
                    <a:pt x="3467" y="37"/>
                    <a:pt x="3312" y="1"/>
                    <a:pt x="3157" y="1"/>
                  </a:cubicBezTo>
                  <a:close/>
                </a:path>
              </a:pathLst>
            </a:custGeom>
            <a:solidFill>
              <a:srgbClr val="90AF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6" name="Google Shape;4046;p53"/>
            <p:cNvSpPr/>
            <p:nvPr/>
          </p:nvSpPr>
          <p:spPr>
            <a:xfrm>
              <a:off x="5951202" y="2953091"/>
              <a:ext cx="120169" cy="238755"/>
            </a:xfrm>
            <a:custGeom>
              <a:avLst/>
              <a:gdLst/>
              <a:ahLst/>
              <a:cxnLst/>
              <a:rect l="l" t="t" r="r" b="b"/>
              <a:pathLst>
                <a:path w="2200" h="4371" extrusionOk="0">
                  <a:moveTo>
                    <a:pt x="1369" y="1"/>
                  </a:moveTo>
                  <a:cubicBezTo>
                    <a:pt x="1251" y="1"/>
                    <a:pt x="1141" y="1"/>
                    <a:pt x="1023" y="37"/>
                  </a:cubicBezTo>
                  <a:cubicBezTo>
                    <a:pt x="795" y="83"/>
                    <a:pt x="649" y="192"/>
                    <a:pt x="494" y="384"/>
                  </a:cubicBezTo>
                  <a:cubicBezTo>
                    <a:pt x="338" y="539"/>
                    <a:pt x="265" y="685"/>
                    <a:pt x="192" y="950"/>
                  </a:cubicBezTo>
                  <a:cubicBezTo>
                    <a:pt x="110" y="1141"/>
                    <a:pt x="74" y="1369"/>
                    <a:pt x="37" y="1634"/>
                  </a:cubicBezTo>
                  <a:cubicBezTo>
                    <a:pt x="1" y="2090"/>
                    <a:pt x="1" y="2592"/>
                    <a:pt x="74" y="3194"/>
                  </a:cubicBezTo>
                  <a:cubicBezTo>
                    <a:pt x="110" y="3577"/>
                    <a:pt x="192" y="3960"/>
                    <a:pt x="265" y="4298"/>
                  </a:cubicBezTo>
                  <a:cubicBezTo>
                    <a:pt x="265" y="4334"/>
                    <a:pt x="338" y="4371"/>
                    <a:pt x="375" y="4371"/>
                  </a:cubicBezTo>
                  <a:lnTo>
                    <a:pt x="457" y="4371"/>
                  </a:lnTo>
                  <a:cubicBezTo>
                    <a:pt x="494" y="4371"/>
                    <a:pt x="494" y="4334"/>
                    <a:pt x="530" y="4298"/>
                  </a:cubicBezTo>
                  <a:cubicBezTo>
                    <a:pt x="603" y="4188"/>
                    <a:pt x="685" y="4033"/>
                    <a:pt x="831" y="3842"/>
                  </a:cubicBezTo>
                  <a:cubicBezTo>
                    <a:pt x="877" y="3769"/>
                    <a:pt x="950" y="3686"/>
                    <a:pt x="986" y="3613"/>
                  </a:cubicBezTo>
                  <a:cubicBezTo>
                    <a:pt x="1178" y="3422"/>
                    <a:pt x="1333" y="3194"/>
                    <a:pt x="1479" y="2966"/>
                  </a:cubicBezTo>
                  <a:cubicBezTo>
                    <a:pt x="1561" y="2820"/>
                    <a:pt x="1670" y="2665"/>
                    <a:pt x="1743" y="2437"/>
                  </a:cubicBezTo>
                  <a:cubicBezTo>
                    <a:pt x="1862" y="2209"/>
                    <a:pt x="1935" y="1981"/>
                    <a:pt x="2017" y="1752"/>
                  </a:cubicBezTo>
                  <a:cubicBezTo>
                    <a:pt x="2090" y="1488"/>
                    <a:pt x="2163" y="1260"/>
                    <a:pt x="2163" y="1032"/>
                  </a:cubicBezTo>
                  <a:cubicBezTo>
                    <a:pt x="2199" y="913"/>
                    <a:pt x="2199" y="840"/>
                    <a:pt x="2163" y="722"/>
                  </a:cubicBezTo>
                  <a:cubicBezTo>
                    <a:pt x="2163" y="612"/>
                    <a:pt x="2163" y="539"/>
                    <a:pt x="2126" y="421"/>
                  </a:cubicBezTo>
                  <a:cubicBezTo>
                    <a:pt x="2090" y="348"/>
                    <a:pt x="2017" y="265"/>
                    <a:pt x="1971" y="192"/>
                  </a:cubicBezTo>
                  <a:cubicBezTo>
                    <a:pt x="1898" y="119"/>
                    <a:pt x="1825" y="83"/>
                    <a:pt x="1707" y="37"/>
                  </a:cubicBezTo>
                  <a:cubicBezTo>
                    <a:pt x="1634" y="1"/>
                    <a:pt x="1515" y="1"/>
                    <a:pt x="1369" y="1"/>
                  </a:cubicBezTo>
                  <a:close/>
                </a:path>
              </a:pathLst>
            </a:custGeom>
            <a:solidFill>
              <a:srgbClr val="90AF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7" name="Google Shape;4047;p53"/>
            <p:cNvSpPr/>
            <p:nvPr/>
          </p:nvSpPr>
          <p:spPr>
            <a:xfrm>
              <a:off x="6161013" y="2429899"/>
              <a:ext cx="192927" cy="396669"/>
            </a:xfrm>
            <a:custGeom>
              <a:avLst/>
              <a:gdLst/>
              <a:ahLst/>
              <a:cxnLst/>
              <a:rect l="l" t="t" r="r" b="b"/>
              <a:pathLst>
                <a:path w="3532" h="7262" extrusionOk="0">
                  <a:moveTo>
                    <a:pt x="2008" y="0"/>
                  </a:moveTo>
                  <a:cubicBezTo>
                    <a:pt x="1862" y="0"/>
                    <a:pt x="1670" y="37"/>
                    <a:pt x="1515" y="119"/>
                  </a:cubicBezTo>
                  <a:cubicBezTo>
                    <a:pt x="1369" y="192"/>
                    <a:pt x="1214" y="265"/>
                    <a:pt x="1059" y="383"/>
                  </a:cubicBezTo>
                  <a:cubicBezTo>
                    <a:pt x="831" y="575"/>
                    <a:pt x="603" y="803"/>
                    <a:pt x="457" y="1067"/>
                  </a:cubicBezTo>
                  <a:cubicBezTo>
                    <a:pt x="146" y="1524"/>
                    <a:pt x="1" y="2135"/>
                    <a:pt x="1" y="2819"/>
                  </a:cubicBezTo>
                  <a:cubicBezTo>
                    <a:pt x="1" y="3120"/>
                    <a:pt x="1" y="3421"/>
                    <a:pt x="37" y="3768"/>
                  </a:cubicBezTo>
                  <a:cubicBezTo>
                    <a:pt x="74" y="4069"/>
                    <a:pt x="146" y="4415"/>
                    <a:pt x="229" y="4753"/>
                  </a:cubicBezTo>
                  <a:cubicBezTo>
                    <a:pt x="302" y="5173"/>
                    <a:pt x="411" y="5556"/>
                    <a:pt x="493" y="5930"/>
                  </a:cubicBezTo>
                  <a:cubicBezTo>
                    <a:pt x="566" y="6158"/>
                    <a:pt x="603" y="6386"/>
                    <a:pt x="685" y="6614"/>
                  </a:cubicBezTo>
                  <a:cubicBezTo>
                    <a:pt x="721" y="6769"/>
                    <a:pt x="758" y="6961"/>
                    <a:pt x="794" y="7107"/>
                  </a:cubicBezTo>
                  <a:cubicBezTo>
                    <a:pt x="758" y="7152"/>
                    <a:pt x="758" y="7189"/>
                    <a:pt x="794" y="7225"/>
                  </a:cubicBezTo>
                  <a:cubicBezTo>
                    <a:pt x="794" y="7262"/>
                    <a:pt x="831" y="7262"/>
                    <a:pt x="913" y="7262"/>
                  </a:cubicBezTo>
                  <a:lnTo>
                    <a:pt x="949" y="7262"/>
                  </a:lnTo>
                  <a:cubicBezTo>
                    <a:pt x="986" y="7262"/>
                    <a:pt x="986" y="7262"/>
                    <a:pt x="1022" y="7225"/>
                  </a:cubicBezTo>
                  <a:cubicBezTo>
                    <a:pt x="1250" y="7034"/>
                    <a:pt x="1478" y="6842"/>
                    <a:pt x="1706" y="6578"/>
                  </a:cubicBezTo>
                  <a:cubicBezTo>
                    <a:pt x="1898" y="6313"/>
                    <a:pt x="2090" y="6012"/>
                    <a:pt x="2281" y="5629"/>
                  </a:cubicBezTo>
                  <a:cubicBezTo>
                    <a:pt x="2427" y="5364"/>
                    <a:pt x="2582" y="5054"/>
                    <a:pt x="2737" y="4644"/>
                  </a:cubicBezTo>
                  <a:cubicBezTo>
                    <a:pt x="2847" y="4333"/>
                    <a:pt x="3002" y="3996"/>
                    <a:pt x="3111" y="3649"/>
                  </a:cubicBezTo>
                  <a:cubicBezTo>
                    <a:pt x="3303" y="3157"/>
                    <a:pt x="3376" y="2737"/>
                    <a:pt x="3458" y="2363"/>
                  </a:cubicBezTo>
                  <a:cubicBezTo>
                    <a:pt x="3531" y="1907"/>
                    <a:pt x="3495" y="1487"/>
                    <a:pt x="3376" y="1104"/>
                  </a:cubicBezTo>
                  <a:cubicBezTo>
                    <a:pt x="3303" y="839"/>
                    <a:pt x="3148" y="493"/>
                    <a:pt x="2847" y="228"/>
                  </a:cubicBezTo>
                  <a:cubicBezTo>
                    <a:pt x="2737" y="155"/>
                    <a:pt x="2582" y="82"/>
                    <a:pt x="2427" y="37"/>
                  </a:cubicBezTo>
                  <a:cubicBezTo>
                    <a:pt x="2354" y="0"/>
                    <a:pt x="2236" y="0"/>
                    <a:pt x="2090" y="0"/>
                  </a:cubicBezTo>
                  <a:close/>
                </a:path>
              </a:pathLst>
            </a:custGeom>
            <a:solidFill>
              <a:srgbClr val="90AF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8" name="Google Shape;4048;p53"/>
            <p:cNvSpPr/>
            <p:nvPr/>
          </p:nvSpPr>
          <p:spPr>
            <a:xfrm>
              <a:off x="6191930" y="2681007"/>
              <a:ext cx="313479" cy="311512"/>
            </a:xfrm>
            <a:custGeom>
              <a:avLst/>
              <a:gdLst/>
              <a:ahLst/>
              <a:cxnLst/>
              <a:rect l="l" t="t" r="r" b="b"/>
              <a:pathLst>
                <a:path w="5739" h="5703" extrusionOk="0">
                  <a:moveTo>
                    <a:pt x="4826" y="1"/>
                  </a:moveTo>
                  <a:cubicBezTo>
                    <a:pt x="4753" y="1"/>
                    <a:pt x="4680" y="1"/>
                    <a:pt x="4598" y="47"/>
                  </a:cubicBezTo>
                  <a:cubicBezTo>
                    <a:pt x="4333" y="83"/>
                    <a:pt x="4069" y="156"/>
                    <a:pt x="3914" y="229"/>
                  </a:cubicBezTo>
                  <a:cubicBezTo>
                    <a:pt x="3686" y="311"/>
                    <a:pt x="3494" y="421"/>
                    <a:pt x="3266" y="576"/>
                  </a:cubicBezTo>
                  <a:cubicBezTo>
                    <a:pt x="3084" y="685"/>
                    <a:pt x="2892" y="840"/>
                    <a:pt x="2664" y="1068"/>
                  </a:cubicBezTo>
                  <a:cubicBezTo>
                    <a:pt x="2399" y="1296"/>
                    <a:pt x="2126" y="1597"/>
                    <a:pt x="1861" y="1944"/>
                  </a:cubicBezTo>
                  <a:cubicBezTo>
                    <a:pt x="1405" y="2510"/>
                    <a:pt x="985" y="3239"/>
                    <a:pt x="611" y="3997"/>
                  </a:cubicBezTo>
                  <a:cubicBezTo>
                    <a:pt x="383" y="4489"/>
                    <a:pt x="155" y="5018"/>
                    <a:pt x="0" y="5557"/>
                  </a:cubicBezTo>
                  <a:lnTo>
                    <a:pt x="0" y="5630"/>
                  </a:lnTo>
                  <a:lnTo>
                    <a:pt x="73" y="5703"/>
                  </a:lnTo>
                  <a:lnTo>
                    <a:pt x="119" y="5703"/>
                  </a:lnTo>
                  <a:cubicBezTo>
                    <a:pt x="155" y="5703"/>
                    <a:pt x="192" y="5666"/>
                    <a:pt x="228" y="5630"/>
                  </a:cubicBezTo>
                  <a:cubicBezTo>
                    <a:pt x="420" y="5520"/>
                    <a:pt x="611" y="5475"/>
                    <a:pt x="803" y="5402"/>
                  </a:cubicBezTo>
                  <a:cubicBezTo>
                    <a:pt x="1031" y="5329"/>
                    <a:pt x="1296" y="5210"/>
                    <a:pt x="1524" y="5137"/>
                  </a:cubicBezTo>
                  <a:cubicBezTo>
                    <a:pt x="1788" y="5018"/>
                    <a:pt x="2053" y="4909"/>
                    <a:pt x="2354" y="4754"/>
                  </a:cubicBezTo>
                  <a:cubicBezTo>
                    <a:pt x="2965" y="4416"/>
                    <a:pt x="3540" y="4033"/>
                    <a:pt x="4069" y="3650"/>
                  </a:cubicBezTo>
                  <a:cubicBezTo>
                    <a:pt x="4370" y="3422"/>
                    <a:pt x="4598" y="3194"/>
                    <a:pt x="4826" y="2929"/>
                  </a:cubicBezTo>
                  <a:cubicBezTo>
                    <a:pt x="5054" y="2701"/>
                    <a:pt x="5246" y="2437"/>
                    <a:pt x="5401" y="2172"/>
                  </a:cubicBezTo>
                  <a:cubicBezTo>
                    <a:pt x="5547" y="1908"/>
                    <a:pt x="5665" y="1597"/>
                    <a:pt x="5702" y="1333"/>
                  </a:cubicBezTo>
                  <a:cubicBezTo>
                    <a:pt x="5702" y="1187"/>
                    <a:pt x="5738" y="1032"/>
                    <a:pt x="5702" y="877"/>
                  </a:cubicBezTo>
                  <a:cubicBezTo>
                    <a:pt x="5702" y="731"/>
                    <a:pt x="5665" y="612"/>
                    <a:pt x="5629" y="503"/>
                  </a:cubicBezTo>
                  <a:cubicBezTo>
                    <a:pt x="5592" y="384"/>
                    <a:pt x="5547" y="311"/>
                    <a:pt x="5474" y="229"/>
                  </a:cubicBezTo>
                  <a:cubicBezTo>
                    <a:pt x="5401" y="156"/>
                    <a:pt x="5319" y="120"/>
                    <a:pt x="5209" y="83"/>
                  </a:cubicBezTo>
                  <a:cubicBezTo>
                    <a:pt x="5136" y="47"/>
                    <a:pt x="5018" y="1"/>
                    <a:pt x="4908" y="1"/>
                  </a:cubicBezTo>
                  <a:close/>
                </a:path>
              </a:pathLst>
            </a:custGeom>
            <a:solidFill>
              <a:srgbClr val="90AF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9" name="Google Shape;4049;p53"/>
            <p:cNvSpPr/>
            <p:nvPr/>
          </p:nvSpPr>
          <p:spPr>
            <a:xfrm>
              <a:off x="6183463" y="2961558"/>
              <a:ext cx="228759" cy="253230"/>
            </a:xfrm>
            <a:custGeom>
              <a:avLst/>
              <a:gdLst/>
              <a:ahLst/>
              <a:cxnLst/>
              <a:rect l="l" t="t" r="r" b="b"/>
              <a:pathLst>
                <a:path w="4188" h="4636" extrusionOk="0">
                  <a:moveTo>
                    <a:pt x="3047" y="1"/>
                  </a:moveTo>
                  <a:cubicBezTo>
                    <a:pt x="2965" y="1"/>
                    <a:pt x="2855" y="1"/>
                    <a:pt x="2700" y="37"/>
                  </a:cubicBezTo>
                  <a:cubicBezTo>
                    <a:pt x="2591" y="74"/>
                    <a:pt x="2436" y="156"/>
                    <a:pt x="2281" y="229"/>
                  </a:cubicBezTo>
                  <a:cubicBezTo>
                    <a:pt x="2135" y="302"/>
                    <a:pt x="1980" y="384"/>
                    <a:pt x="1870" y="494"/>
                  </a:cubicBezTo>
                  <a:cubicBezTo>
                    <a:pt x="1715" y="567"/>
                    <a:pt x="1597" y="685"/>
                    <a:pt x="1451" y="840"/>
                  </a:cubicBezTo>
                  <a:cubicBezTo>
                    <a:pt x="1259" y="1023"/>
                    <a:pt x="1067" y="1251"/>
                    <a:pt x="876" y="1479"/>
                  </a:cubicBezTo>
                  <a:cubicBezTo>
                    <a:pt x="575" y="1935"/>
                    <a:pt x="310" y="2437"/>
                    <a:pt x="192" y="2929"/>
                  </a:cubicBezTo>
                  <a:cubicBezTo>
                    <a:pt x="46" y="3422"/>
                    <a:pt x="0" y="3951"/>
                    <a:pt x="82" y="4526"/>
                  </a:cubicBezTo>
                  <a:cubicBezTo>
                    <a:pt x="82" y="4562"/>
                    <a:pt x="82" y="4562"/>
                    <a:pt x="119" y="4599"/>
                  </a:cubicBezTo>
                  <a:cubicBezTo>
                    <a:pt x="119" y="4635"/>
                    <a:pt x="155" y="4635"/>
                    <a:pt x="192" y="4635"/>
                  </a:cubicBezTo>
                  <a:cubicBezTo>
                    <a:pt x="228" y="4635"/>
                    <a:pt x="274" y="4635"/>
                    <a:pt x="274" y="4599"/>
                  </a:cubicBezTo>
                  <a:cubicBezTo>
                    <a:pt x="730" y="4526"/>
                    <a:pt x="1140" y="4407"/>
                    <a:pt x="1487" y="4216"/>
                  </a:cubicBezTo>
                  <a:cubicBezTo>
                    <a:pt x="1679" y="4106"/>
                    <a:pt x="1825" y="4033"/>
                    <a:pt x="1980" y="3915"/>
                  </a:cubicBezTo>
                  <a:cubicBezTo>
                    <a:pt x="2399" y="3614"/>
                    <a:pt x="2819" y="3267"/>
                    <a:pt x="3157" y="2847"/>
                  </a:cubicBezTo>
                  <a:cubicBezTo>
                    <a:pt x="3385" y="2665"/>
                    <a:pt x="3540" y="2437"/>
                    <a:pt x="3695" y="2209"/>
                  </a:cubicBezTo>
                  <a:cubicBezTo>
                    <a:pt x="3877" y="2017"/>
                    <a:pt x="3996" y="1789"/>
                    <a:pt x="4069" y="1561"/>
                  </a:cubicBezTo>
                  <a:cubicBezTo>
                    <a:pt x="4151" y="1333"/>
                    <a:pt x="4187" y="1141"/>
                    <a:pt x="4187" y="950"/>
                  </a:cubicBezTo>
                  <a:cubicBezTo>
                    <a:pt x="4187" y="877"/>
                    <a:pt x="4151" y="840"/>
                    <a:pt x="4151" y="795"/>
                  </a:cubicBezTo>
                  <a:cubicBezTo>
                    <a:pt x="4151" y="722"/>
                    <a:pt x="4105" y="685"/>
                    <a:pt x="4105" y="649"/>
                  </a:cubicBezTo>
                  <a:cubicBezTo>
                    <a:pt x="4069" y="530"/>
                    <a:pt x="3996" y="457"/>
                    <a:pt x="3923" y="384"/>
                  </a:cubicBezTo>
                  <a:cubicBezTo>
                    <a:pt x="3841" y="302"/>
                    <a:pt x="3731" y="193"/>
                    <a:pt x="3613" y="156"/>
                  </a:cubicBezTo>
                  <a:cubicBezTo>
                    <a:pt x="3503" y="74"/>
                    <a:pt x="3348" y="37"/>
                    <a:pt x="3157" y="1"/>
                  </a:cubicBezTo>
                  <a:close/>
                </a:path>
              </a:pathLst>
            </a:custGeom>
            <a:solidFill>
              <a:srgbClr val="90AF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0" name="Google Shape;4050;p53"/>
            <p:cNvSpPr/>
            <p:nvPr/>
          </p:nvSpPr>
          <p:spPr>
            <a:xfrm>
              <a:off x="6058866" y="3054747"/>
              <a:ext cx="99686" cy="158023"/>
            </a:xfrm>
            <a:custGeom>
              <a:avLst/>
              <a:gdLst/>
              <a:ahLst/>
              <a:cxnLst/>
              <a:rect l="l" t="t" r="r" b="b"/>
              <a:pathLst>
                <a:path w="1825" h="2893" extrusionOk="0">
                  <a:moveTo>
                    <a:pt x="539" y="1"/>
                  </a:moveTo>
                  <a:cubicBezTo>
                    <a:pt x="420" y="1"/>
                    <a:pt x="347" y="47"/>
                    <a:pt x="274" y="120"/>
                  </a:cubicBezTo>
                  <a:cubicBezTo>
                    <a:pt x="192" y="156"/>
                    <a:pt x="155" y="229"/>
                    <a:pt x="82" y="311"/>
                  </a:cubicBezTo>
                  <a:cubicBezTo>
                    <a:pt x="0" y="457"/>
                    <a:pt x="46" y="685"/>
                    <a:pt x="82" y="840"/>
                  </a:cubicBezTo>
                  <a:cubicBezTo>
                    <a:pt x="155" y="1068"/>
                    <a:pt x="228" y="1260"/>
                    <a:pt x="347" y="1451"/>
                  </a:cubicBezTo>
                  <a:cubicBezTo>
                    <a:pt x="539" y="1752"/>
                    <a:pt x="767" y="2053"/>
                    <a:pt x="1031" y="2364"/>
                  </a:cubicBezTo>
                  <a:lnTo>
                    <a:pt x="1369" y="2701"/>
                  </a:lnTo>
                  <a:cubicBezTo>
                    <a:pt x="1414" y="2738"/>
                    <a:pt x="1451" y="2783"/>
                    <a:pt x="1487" y="2783"/>
                  </a:cubicBezTo>
                  <a:cubicBezTo>
                    <a:pt x="1524" y="2820"/>
                    <a:pt x="1597" y="2856"/>
                    <a:pt x="1642" y="2856"/>
                  </a:cubicBezTo>
                  <a:cubicBezTo>
                    <a:pt x="1642" y="2893"/>
                    <a:pt x="1679" y="2893"/>
                    <a:pt x="1679" y="2893"/>
                  </a:cubicBezTo>
                  <a:cubicBezTo>
                    <a:pt x="1715" y="2893"/>
                    <a:pt x="1752" y="2856"/>
                    <a:pt x="1788" y="2820"/>
                  </a:cubicBezTo>
                  <a:cubicBezTo>
                    <a:pt x="1788" y="2820"/>
                    <a:pt x="1825" y="2783"/>
                    <a:pt x="1825" y="2738"/>
                  </a:cubicBezTo>
                  <a:cubicBezTo>
                    <a:pt x="1788" y="2592"/>
                    <a:pt x="1788" y="2473"/>
                    <a:pt x="1752" y="2327"/>
                  </a:cubicBezTo>
                  <a:lnTo>
                    <a:pt x="1752" y="2209"/>
                  </a:lnTo>
                  <a:cubicBezTo>
                    <a:pt x="1715" y="1981"/>
                    <a:pt x="1715" y="1716"/>
                    <a:pt x="1642" y="1451"/>
                  </a:cubicBezTo>
                  <a:cubicBezTo>
                    <a:pt x="1597" y="1141"/>
                    <a:pt x="1560" y="913"/>
                    <a:pt x="1487" y="731"/>
                  </a:cubicBezTo>
                  <a:cubicBezTo>
                    <a:pt x="1369" y="457"/>
                    <a:pt x="1259" y="275"/>
                    <a:pt x="1104" y="156"/>
                  </a:cubicBezTo>
                  <a:cubicBezTo>
                    <a:pt x="1031" y="83"/>
                    <a:pt x="958" y="47"/>
                    <a:pt x="840" y="1"/>
                  </a:cubicBezTo>
                  <a:close/>
                </a:path>
              </a:pathLst>
            </a:custGeom>
            <a:solidFill>
              <a:srgbClr val="90AF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1" name="Google Shape;4051;p53"/>
            <p:cNvSpPr/>
            <p:nvPr/>
          </p:nvSpPr>
          <p:spPr>
            <a:xfrm>
              <a:off x="5728992" y="2589839"/>
              <a:ext cx="238700" cy="735055"/>
            </a:xfrm>
            <a:custGeom>
              <a:avLst/>
              <a:gdLst/>
              <a:ahLst/>
              <a:cxnLst/>
              <a:rect l="l" t="t" r="r" b="b"/>
              <a:pathLst>
                <a:path w="4370" h="13457" extrusionOk="0">
                  <a:moveTo>
                    <a:pt x="37" y="0"/>
                  </a:moveTo>
                  <a:cubicBezTo>
                    <a:pt x="0" y="37"/>
                    <a:pt x="0" y="37"/>
                    <a:pt x="0" y="73"/>
                  </a:cubicBezTo>
                  <a:cubicBezTo>
                    <a:pt x="110" y="229"/>
                    <a:pt x="192" y="420"/>
                    <a:pt x="265" y="612"/>
                  </a:cubicBezTo>
                  <a:lnTo>
                    <a:pt x="265" y="575"/>
                  </a:lnTo>
                  <a:cubicBezTo>
                    <a:pt x="648" y="1405"/>
                    <a:pt x="949" y="2281"/>
                    <a:pt x="1250" y="3193"/>
                  </a:cubicBezTo>
                  <a:cubicBezTo>
                    <a:pt x="1405" y="3613"/>
                    <a:pt x="1560" y="4069"/>
                    <a:pt x="1670" y="4489"/>
                  </a:cubicBezTo>
                  <a:cubicBezTo>
                    <a:pt x="1752" y="4717"/>
                    <a:pt x="1861" y="4945"/>
                    <a:pt x="1898" y="5173"/>
                  </a:cubicBezTo>
                  <a:cubicBezTo>
                    <a:pt x="1980" y="5401"/>
                    <a:pt x="2053" y="5629"/>
                    <a:pt x="2126" y="5894"/>
                  </a:cubicBezTo>
                  <a:cubicBezTo>
                    <a:pt x="2436" y="6806"/>
                    <a:pt x="2700" y="7755"/>
                    <a:pt x="3002" y="8703"/>
                  </a:cubicBezTo>
                  <a:cubicBezTo>
                    <a:pt x="3075" y="8932"/>
                    <a:pt x="3120" y="9160"/>
                    <a:pt x="3193" y="9388"/>
                  </a:cubicBezTo>
                  <a:cubicBezTo>
                    <a:pt x="3266" y="9616"/>
                    <a:pt x="3348" y="9844"/>
                    <a:pt x="3385" y="10072"/>
                  </a:cubicBezTo>
                  <a:cubicBezTo>
                    <a:pt x="3531" y="10564"/>
                    <a:pt x="3649" y="11021"/>
                    <a:pt x="3759" y="11522"/>
                  </a:cubicBezTo>
                  <a:cubicBezTo>
                    <a:pt x="3841" y="11823"/>
                    <a:pt x="3914" y="12124"/>
                    <a:pt x="3950" y="12435"/>
                  </a:cubicBezTo>
                  <a:cubicBezTo>
                    <a:pt x="3987" y="12581"/>
                    <a:pt x="4032" y="12736"/>
                    <a:pt x="4069" y="12891"/>
                  </a:cubicBezTo>
                  <a:cubicBezTo>
                    <a:pt x="4069" y="12964"/>
                    <a:pt x="4105" y="13037"/>
                    <a:pt x="4105" y="13119"/>
                  </a:cubicBezTo>
                  <a:cubicBezTo>
                    <a:pt x="4142" y="13192"/>
                    <a:pt x="4142" y="13265"/>
                    <a:pt x="4178" y="13383"/>
                  </a:cubicBezTo>
                  <a:cubicBezTo>
                    <a:pt x="4178" y="13420"/>
                    <a:pt x="4215" y="13456"/>
                    <a:pt x="4297" y="13456"/>
                  </a:cubicBezTo>
                  <a:cubicBezTo>
                    <a:pt x="4333" y="13420"/>
                    <a:pt x="4370" y="13383"/>
                    <a:pt x="4370" y="13347"/>
                  </a:cubicBezTo>
                  <a:cubicBezTo>
                    <a:pt x="4370" y="13228"/>
                    <a:pt x="4370" y="13119"/>
                    <a:pt x="4333" y="13000"/>
                  </a:cubicBezTo>
                  <a:cubicBezTo>
                    <a:pt x="4333" y="12845"/>
                    <a:pt x="4333" y="12736"/>
                    <a:pt x="4297" y="12617"/>
                  </a:cubicBezTo>
                  <a:cubicBezTo>
                    <a:pt x="4260" y="12353"/>
                    <a:pt x="4215" y="12124"/>
                    <a:pt x="4178" y="11896"/>
                  </a:cubicBezTo>
                  <a:cubicBezTo>
                    <a:pt x="4069" y="11404"/>
                    <a:pt x="3950" y="10948"/>
                    <a:pt x="3804" y="10492"/>
                  </a:cubicBezTo>
                  <a:cubicBezTo>
                    <a:pt x="3686" y="9999"/>
                    <a:pt x="3531" y="9543"/>
                    <a:pt x="3385" y="9087"/>
                  </a:cubicBezTo>
                  <a:cubicBezTo>
                    <a:pt x="3230" y="8631"/>
                    <a:pt x="3075" y="8174"/>
                    <a:pt x="2965" y="7682"/>
                  </a:cubicBezTo>
                  <a:cubicBezTo>
                    <a:pt x="2810" y="7226"/>
                    <a:pt x="2664" y="6769"/>
                    <a:pt x="2509" y="6277"/>
                  </a:cubicBezTo>
                  <a:cubicBezTo>
                    <a:pt x="2354" y="5821"/>
                    <a:pt x="2162" y="5365"/>
                    <a:pt x="2016" y="4908"/>
                  </a:cubicBezTo>
                  <a:cubicBezTo>
                    <a:pt x="1934" y="4680"/>
                    <a:pt x="1861" y="4452"/>
                    <a:pt x="1788" y="4224"/>
                  </a:cubicBezTo>
                  <a:cubicBezTo>
                    <a:pt x="1706" y="4033"/>
                    <a:pt x="1633" y="3805"/>
                    <a:pt x="1560" y="3577"/>
                  </a:cubicBezTo>
                  <a:cubicBezTo>
                    <a:pt x="1405" y="3157"/>
                    <a:pt x="1213" y="2701"/>
                    <a:pt x="1068" y="2281"/>
                  </a:cubicBezTo>
                  <a:cubicBezTo>
                    <a:pt x="794" y="1524"/>
                    <a:pt x="456" y="758"/>
                    <a:pt x="73" y="37"/>
                  </a:cubicBezTo>
                  <a:lnTo>
                    <a:pt x="37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2" name="Google Shape;4052;p53"/>
            <p:cNvSpPr/>
            <p:nvPr/>
          </p:nvSpPr>
          <p:spPr>
            <a:xfrm>
              <a:off x="5874456" y="2714437"/>
              <a:ext cx="153544" cy="279176"/>
            </a:xfrm>
            <a:custGeom>
              <a:avLst/>
              <a:gdLst/>
              <a:ahLst/>
              <a:cxnLst/>
              <a:rect l="l" t="t" r="r" b="b"/>
              <a:pathLst>
                <a:path w="2811" h="5111" extrusionOk="0">
                  <a:moveTo>
                    <a:pt x="2738" y="0"/>
                  </a:moveTo>
                  <a:cubicBezTo>
                    <a:pt x="2318" y="757"/>
                    <a:pt x="1826" y="1442"/>
                    <a:pt x="1369" y="2126"/>
                  </a:cubicBezTo>
                  <a:cubicBezTo>
                    <a:pt x="1141" y="2472"/>
                    <a:pt x="950" y="2856"/>
                    <a:pt x="722" y="3230"/>
                  </a:cubicBezTo>
                  <a:cubicBezTo>
                    <a:pt x="530" y="3576"/>
                    <a:pt x="339" y="3950"/>
                    <a:pt x="183" y="4333"/>
                  </a:cubicBezTo>
                  <a:cubicBezTo>
                    <a:pt x="110" y="4561"/>
                    <a:pt x="37" y="4790"/>
                    <a:pt x="1" y="5018"/>
                  </a:cubicBezTo>
                  <a:cubicBezTo>
                    <a:pt x="1" y="5054"/>
                    <a:pt x="1" y="5091"/>
                    <a:pt x="37" y="5091"/>
                  </a:cubicBezTo>
                  <a:cubicBezTo>
                    <a:pt x="50" y="5106"/>
                    <a:pt x="58" y="5111"/>
                    <a:pt x="65" y="5111"/>
                  </a:cubicBezTo>
                  <a:cubicBezTo>
                    <a:pt x="78" y="5111"/>
                    <a:pt x="86" y="5091"/>
                    <a:pt x="110" y="5091"/>
                  </a:cubicBezTo>
                  <a:lnTo>
                    <a:pt x="147" y="5054"/>
                  </a:lnTo>
                  <a:cubicBezTo>
                    <a:pt x="183" y="4945"/>
                    <a:pt x="229" y="4790"/>
                    <a:pt x="266" y="4680"/>
                  </a:cubicBezTo>
                  <a:cubicBezTo>
                    <a:pt x="302" y="4525"/>
                    <a:pt x="339" y="4406"/>
                    <a:pt x="412" y="4297"/>
                  </a:cubicBezTo>
                  <a:cubicBezTo>
                    <a:pt x="530" y="3914"/>
                    <a:pt x="722" y="3576"/>
                    <a:pt x="868" y="3193"/>
                  </a:cubicBezTo>
                  <a:cubicBezTo>
                    <a:pt x="1059" y="2856"/>
                    <a:pt x="1287" y="2509"/>
                    <a:pt x="1515" y="2126"/>
                  </a:cubicBezTo>
                  <a:cubicBezTo>
                    <a:pt x="1935" y="1442"/>
                    <a:pt x="2391" y="757"/>
                    <a:pt x="2774" y="37"/>
                  </a:cubicBezTo>
                  <a:cubicBezTo>
                    <a:pt x="2811" y="37"/>
                    <a:pt x="2811" y="0"/>
                    <a:pt x="2774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3" name="Google Shape;4053;p53"/>
            <p:cNvSpPr/>
            <p:nvPr/>
          </p:nvSpPr>
          <p:spPr>
            <a:xfrm>
              <a:off x="5961690" y="3019897"/>
              <a:ext cx="55879" cy="250007"/>
            </a:xfrm>
            <a:custGeom>
              <a:avLst/>
              <a:gdLst/>
              <a:ahLst/>
              <a:cxnLst/>
              <a:rect l="l" t="t" r="r" b="b"/>
              <a:pathLst>
                <a:path w="1023" h="4577" extrusionOk="0">
                  <a:moveTo>
                    <a:pt x="986" y="0"/>
                  </a:moveTo>
                  <a:lnTo>
                    <a:pt x="986" y="37"/>
                  </a:lnTo>
                  <a:cubicBezTo>
                    <a:pt x="913" y="183"/>
                    <a:pt x="831" y="374"/>
                    <a:pt x="758" y="529"/>
                  </a:cubicBezTo>
                  <a:cubicBezTo>
                    <a:pt x="721" y="721"/>
                    <a:pt x="639" y="867"/>
                    <a:pt x="566" y="1059"/>
                  </a:cubicBezTo>
                  <a:cubicBezTo>
                    <a:pt x="493" y="1250"/>
                    <a:pt x="411" y="1442"/>
                    <a:pt x="374" y="1597"/>
                  </a:cubicBezTo>
                  <a:cubicBezTo>
                    <a:pt x="302" y="1779"/>
                    <a:pt x="229" y="2007"/>
                    <a:pt x="183" y="2199"/>
                  </a:cubicBezTo>
                  <a:cubicBezTo>
                    <a:pt x="73" y="2582"/>
                    <a:pt x="37" y="2965"/>
                    <a:pt x="0" y="3376"/>
                  </a:cubicBezTo>
                  <a:cubicBezTo>
                    <a:pt x="0" y="3567"/>
                    <a:pt x="0" y="3759"/>
                    <a:pt x="37" y="3950"/>
                  </a:cubicBezTo>
                  <a:cubicBezTo>
                    <a:pt x="37" y="4023"/>
                    <a:pt x="37" y="4142"/>
                    <a:pt x="73" y="4215"/>
                  </a:cubicBezTo>
                  <a:cubicBezTo>
                    <a:pt x="73" y="4334"/>
                    <a:pt x="110" y="4407"/>
                    <a:pt x="146" y="4516"/>
                  </a:cubicBezTo>
                  <a:cubicBezTo>
                    <a:pt x="146" y="4549"/>
                    <a:pt x="188" y="4577"/>
                    <a:pt x="226" y="4577"/>
                  </a:cubicBezTo>
                  <a:cubicBezTo>
                    <a:pt x="240" y="4577"/>
                    <a:pt x="255" y="4572"/>
                    <a:pt x="265" y="4562"/>
                  </a:cubicBezTo>
                  <a:cubicBezTo>
                    <a:pt x="265" y="4562"/>
                    <a:pt x="302" y="4562"/>
                    <a:pt x="302" y="4516"/>
                  </a:cubicBezTo>
                  <a:cubicBezTo>
                    <a:pt x="338" y="4480"/>
                    <a:pt x="338" y="4480"/>
                    <a:pt x="338" y="4443"/>
                  </a:cubicBezTo>
                  <a:cubicBezTo>
                    <a:pt x="302" y="4407"/>
                    <a:pt x="302" y="4407"/>
                    <a:pt x="302" y="4370"/>
                  </a:cubicBezTo>
                  <a:cubicBezTo>
                    <a:pt x="302" y="4251"/>
                    <a:pt x="265" y="4178"/>
                    <a:pt x="265" y="4060"/>
                  </a:cubicBezTo>
                  <a:lnTo>
                    <a:pt x="265" y="3759"/>
                  </a:lnTo>
                  <a:cubicBezTo>
                    <a:pt x="229" y="3531"/>
                    <a:pt x="265" y="3339"/>
                    <a:pt x="265" y="3111"/>
                  </a:cubicBezTo>
                  <a:cubicBezTo>
                    <a:pt x="302" y="2847"/>
                    <a:pt x="338" y="2619"/>
                    <a:pt x="374" y="2354"/>
                  </a:cubicBezTo>
                  <a:cubicBezTo>
                    <a:pt x="411" y="2089"/>
                    <a:pt x="493" y="1825"/>
                    <a:pt x="530" y="1551"/>
                  </a:cubicBezTo>
                  <a:cubicBezTo>
                    <a:pt x="566" y="1442"/>
                    <a:pt x="603" y="1323"/>
                    <a:pt x="639" y="1214"/>
                  </a:cubicBezTo>
                  <a:cubicBezTo>
                    <a:pt x="685" y="1059"/>
                    <a:pt x="721" y="949"/>
                    <a:pt x="758" y="830"/>
                  </a:cubicBezTo>
                  <a:cubicBezTo>
                    <a:pt x="831" y="566"/>
                    <a:pt x="949" y="338"/>
                    <a:pt x="1022" y="110"/>
                  </a:cubicBezTo>
                  <a:lnTo>
                    <a:pt x="1022" y="73"/>
                  </a:lnTo>
                  <a:lnTo>
                    <a:pt x="1022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4" name="Google Shape;4054;p53"/>
            <p:cNvSpPr/>
            <p:nvPr/>
          </p:nvSpPr>
          <p:spPr>
            <a:xfrm>
              <a:off x="6096229" y="3090143"/>
              <a:ext cx="81278" cy="182931"/>
            </a:xfrm>
            <a:custGeom>
              <a:avLst/>
              <a:gdLst/>
              <a:ahLst/>
              <a:cxnLst/>
              <a:rect l="l" t="t" r="r" b="b"/>
              <a:pathLst>
                <a:path w="1488" h="3349" extrusionOk="0">
                  <a:moveTo>
                    <a:pt x="46" y="1"/>
                  </a:moveTo>
                  <a:cubicBezTo>
                    <a:pt x="1" y="1"/>
                    <a:pt x="1" y="37"/>
                    <a:pt x="1" y="37"/>
                  </a:cubicBezTo>
                  <a:cubicBezTo>
                    <a:pt x="119" y="311"/>
                    <a:pt x="229" y="575"/>
                    <a:pt x="347" y="840"/>
                  </a:cubicBezTo>
                  <a:cubicBezTo>
                    <a:pt x="457" y="1104"/>
                    <a:pt x="575" y="1369"/>
                    <a:pt x="685" y="1634"/>
                  </a:cubicBezTo>
                  <a:cubicBezTo>
                    <a:pt x="730" y="1752"/>
                    <a:pt x="767" y="1862"/>
                    <a:pt x="840" y="2017"/>
                  </a:cubicBezTo>
                  <a:cubicBezTo>
                    <a:pt x="876" y="2135"/>
                    <a:pt x="913" y="2281"/>
                    <a:pt x="995" y="2436"/>
                  </a:cubicBezTo>
                  <a:cubicBezTo>
                    <a:pt x="1104" y="2701"/>
                    <a:pt x="1187" y="2965"/>
                    <a:pt x="1260" y="3276"/>
                  </a:cubicBezTo>
                  <a:cubicBezTo>
                    <a:pt x="1296" y="3312"/>
                    <a:pt x="1332" y="3349"/>
                    <a:pt x="1415" y="3349"/>
                  </a:cubicBezTo>
                  <a:cubicBezTo>
                    <a:pt x="1451" y="3312"/>
                    <a:pt x="1451" y="3312"/>
                    <a:pt x="1451" y="3276"/>
                  </a:cubicBezTo>
                  <a:cubicBezTo>
                    <a:pt x="1488" y="3276"/>
                    <a:pt x="1488" y="3230"/>
                    <a:pt x="1488" y="3194"/>
                  </a:cubicBezTo>
                  <a:cubicBezTo>
                    <a:pt x="1415" y="2965"/>
                    <a:pt x="1369" y="2737"/>
                    <a:pt x="1260" y="2473"/>
                  </a:cubicBezTo>
                  <a:cubicBezTo>
                    <a:pt x="1187" y="2245"/>
                    <a:pt x="1068" y="2017"/>
                    <a:pt x="958" y="1789"/>
                  </a:cubicBezTo>
                  <a:cubicBezTo>
                    <a:pt x="840" y="1561"/>
                    <a:pt x="730" y="1369"/>
                    <a:pt x="612" y="1141"/>
                  </a:cubicBezTo>
                  <a:cubicBezTo>
                    <a:pt x="575" y="1031"/>
                    <a:pt x="502" y="913"/>
                    <a:pt x="457" y="840"/>
                  </a:cubicBezTo>
                  <a:cubicBezTo>
                    <a:pt x="384" y="721"/>
                    <a:pt x="347" y="612"/>
                    <a:pt x="274" y="457"/>
                  </a:cubicBezTo>
                  <a:lnTo>
                    <a:pt x="274" y="493"/>
                  </a:lnTo>
                  <a:cubicBezTo>
                    <a:pt x="229" y="347"/>
                    <a:pt x="156" y="192"/>
                    <a:pt x="83" y="37"/>
                  </a:cubicBezTo>
                  <a:cubicBezTo>
                    <a:pt x="83" y="1"/>
                    <a:pt x="83" y="1"/>
                    <a:pt x="46" y="1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5" name="Google Shape;4055;p53"/>
            <p:cNvSpPr/>
            <p:nvPr/>
          </p:nvSpPr>
          <p:spPr>
            <a:xfrm>
              <a:off x="6170954" y="3007442"/>
              <a:ext cx="176977" cy="263663"/>
            </a:xfrm>
            <a:custGeom>
              <a:avLst/>
              <a:gdLst/>
              <a:ahLst/>
              <a:cxnLst/>
              <a:rect l="l" t="t" r="r" b="b"/>
              <a:pathLst>
                <a:path w="3240" h="4827" extrusionOk="0">
                  <a:moveTo>
                    <a:pt x="3194" y="0"/>
                  </a:moveTo>
                  <a:cubicBezTo>
                    <a:pt x="2665" y="529"/>
                    <a:pt x="2136" y="1058"/>
                    <a:pt x="1643" y="1597"/>
                  </a:cubicBezTo>
                  <a:cubicBezTo>
                    <a:pt x="1369" y="1898"/>
                    <a:pt x="1141" y="2199"/>
                    <a:pt x="913" y="2545"/>
                  </a:cubicBezTo>
                  <a:cubicBezTo>
                    <a:pt x="685" y="2847"/>
                    <a:pt x="503" y="3193"/>
                    <a:pt x="348" y="3531"/>
                  </a:cubicBezTo>
                  <a:cubicBezTo>
                    <a:pt x="229" y="3722"/>
                    <a:pt x="156" y="3914"/>
                    <a:pt x="120" y="4142"/>
                  </a:cubicBezTo>
                  <a:cubicBezTo>
                    <a:pt x="83" y="4215"/>
                    <a:pt x="83" y="4334"/>
                    <a:pt x="47" y="4406"/>
                  </a:cubicBezTo>
                  <a:lnTo>
                    <a:pt x="47" y="4562"/>
                  </a:lnTo>
                  <a:cubicBezTo>
                    <a:pt x="47" y="4635"/>
                    <a:pt x="47" y="4671"/>
                    <a:pt x="1" y="4744"/>
                  </a:cubicBezTo>
                  <a:lnTo>
                    <a:pt x="47" y="4790"/>
                  </a:lnTo>
                  <a:cubicBezTo>
                    <a:pt x="83" y="4826"/>
                    <a:pt x="83" y="4826"/>
                    <a:pt x="120" y="4826"/>
                  </a:cubicBezTo>
                  <a:cubicBezTo>
                    <a:pt x="156" y="4826"/>
                    <a:pt x="156" y="4826"/>
                    <a:pt x="193" y="4790"/>
                  </a:cubicBezTo>
                  <a:cubicBezTo>
                    <a:pt x="193" y="4744"/>
                    <a:pt x="229" y="4744"/>
                    <a:pt x="229" y="4708"/>
                  </a:cubicBezTo>
                  <a:cubicBezTo>
                    <a:pt x="275" y="4443"/>
                    <a:pt x="348" y="4142"/>
                    <a:pt x="457" y="3832"/>
                  </a:cubicBezTo>
                  <a:lnTo>
                    <a:pt x="457" y="3832"/>
                  </a:lnTo>
                  <a:lnTo>
                    <a:pt x="421" y="3877"/>
                  </a:lnTo>
                  <a:cubicBezTo>
                    <a:pt x="539" y="3604"/>
                    <a:pt x="685" y="3303"/>
                    <a:pt x="840" y="3038"/>
                  </a:cubicBezTo>
                  <a:cubicBezTo>
                    <a:pt x="913" y="2919"/>
                    <a:pt x="995" y="2774"/>
                    <a:pt x="1068" y="2618"/>
                  </a:cubicBezTo>
                  <a:cubicBezTo>
                    <a:pt x="1187" y="2509"/>
                    <a:pt x="1260" y="2354"/>
                    <a:pt x="1333" y="2235"/>
                  </a:cubicBezTo>
                  <a:cubicBezTo>
                    <a:pt x="1908" y="1442"/>
                    <a:pt x="2555" y="721"/>
                    <a:pt x="3240" y="73"/>
                  </a:cubicBezTo>
                  <a:lnTo>
                    <a:pt x="3240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6" name="Google Shape;4056;p53"/>
            <p:cNvSpPr/>
            <p:nvPr/>
          </p:nvSpPr>
          <p:spPr>
            <a:xfrm>
              <a:off x="6154513" y="2494137"/>
              <a:ext cx="114216" cy="807812"/>
            </a:xfrm>
            <a:custGeom>
              <a:avLst/>
              <a:gdLst/>
              <a:ahLst/>
              <a:cxnLst/>
              <a:rect l="l" t="t" r="r" b="b"/>
              <a:pathLst>
                <a:path w="2091" h="14789" extrusionOk="0">
                  <a:moveTo>
                    <a:pt x="1981" y="1"/>
                  </a:moveTo>
                  <a:cubicBezTo>
                    <a:pt x="1944" y="1"/>
                    <a:pt x="1944" y="1"/>
                    <a:pt x="1944" y="47"/>
                  </a:cubicBezTo>
                  <a:cubicBezTo>
                    <a:pt x="1981" y="539"/>
                    <a:pt x="1981" y="1032"/>
                    <a:pt x="1944" y="1524"/>
                  </a:cubicBezTo>
                  <a:cubicBezTo>
                    <a:pt x="1862" y="1981"/>
                    <a:pt x="1825" y="2437"/>
                    <a:pt x="1716" y="2856"/>
                  </a:cubicBezTo>
                  <a:cubicBezTo>
                    <a:pt x="1670" y="3084"/>
                    <a:pt x="1634" y="3312"/>
                    <a:pt x="1561" y="3541"/>
                  </a:cubicBezTo>
                  <a:cubicBezTo>
                    <a:pt x="1524" y="3769"/>
                    <a:pt x="1442" y="3997"/>
                    <a:pt x="1406" y="4225"/>
                  </a:cubicBezTo>
                  <a:cubicBezTo>
                    <a:pt x="1333" y="4416"/>
                    <a:pt x="1260" y="4644"/>
                    <a:pt x="1214" y="4872"/>
                  </a:cubicBezTo>
                  <a:cubicBezTo>
                    <a:pt x="1141" y="5100"/>
                    <a:pt x="1068" y="5329"/>
                    <a:pt x="1032" y="5557"/>
                  </a:cubicBezTo>
                  <a:cubicBezTo>
                    <a:pt x="913" y="5976"/>
                    <a:pt x="804" y="6432"/>
                    <a:pt x="685" y="6843"/>
                  </a:cubicBezTo>
                  <a:cubicBezTo>
                    <a:pt x="576" y="7226"/>
                    <a:pt x="530" y="7646"/>
                    <a:pt x="457" y="8029"/>
                  </a:cubicBezTo>
                  <a:cubicBezTo>
                    <a:pt x="384" y="8439"/>
                    <a:pt x="302" y="8823"/>
                    <a:pt x="229" y="9242"/>
                  </a:cubicBezTo>
                  <a:cubicBezTo>
                    <a:pt x="120" y="10081"/>
                    <a:pt x="1" y="10912"/>
                    <a:pt x="1" y="11787"/>
                  </a:cubicBezTo>
                  <a:cubicBezTo>
                    <a:pt x="1" y="12280"/>
                    <a:pt x="1" y="12773"/>
                    <a:pt x="74" y="13311"/>
                  </a:cubicBezTo>
                  <a:cubicBezTo>
                    <a:pt x="120" y="13539"/>
                    <a:pt x="156" y="13803"/>
                    <a:pt x="229" y="14032"/>
                  </a:cubicBezTo>
                  <a:cubicBezTo>
                    <a:pt x="229" y="14141"/>
                    <a:pt x="265" y="14260"/>
                    <a:pt x="302" y="14369"/>
                  </a:cubicBezTo>
                  <a:cubicBezTo>
                    <a:pt x="302" y="14451"/>
                    <a:pt x="348" y="14488"/>
                    <a:pt x="384" y="14561"/>
                  </a:cubicBezTo>
                  <a:cubicBezTo>
                    <a:pt x="384" y="14597"/>
                    <a:pt x="421" y="14679"/>
                    <a:pt x="421" y="14716"/>
                  </a:cubicBezTo>
                  <a:cubicBezTo>
                    <a:pt x="457" y="14789"/>
                    <a:pt x="494" y="14789"/>
                    <a:pt x="576" y="14789"/>
                  </a:cubicBezTo>
                  <a:cubicBezTo>
                    <a:pt x="612" y="14789"/>
                    <a:pt x="649" y="14716"/>
                    <a:pt x="612" y="14679"/>
                  </a:cubicBezTo>
                  <a:cubicBezTo>
                    <a:pt x="612" y="14597"/>
                    <a:pt x="576" y="14524"/>
                    <a:pt x="576" y="14451"/>
                  </a:cubicBezTo>
                  <a:cubicBezTo>
                    <a:pt x="530" y="14369"/>
                    <a:pt x="530" y="14260"/>
                    <a:pt x="494" y="14187"/>
                  </a:cubicBezTo>
                  <a:cubicBezTo>
                    <a:pt x="457" y="14032"/>
                    <a:pt x="421" y="13876"/>
                    <a:pt x="421" y="13731"/>
                  </a:cubicBezTo>
                  <a:cubicBezTo>
                    <a:pt x="302" y="13192"/>
                    <a:pt x="265" y="12627"/>
                    <a:pt x="265" y="12088"/>
                  </a:cubicBezTo>
                  <a:cubicBezTo>
                    <a:pt x="265" y="11523"/>
                    <a:pt x="302" y="10948"/>
                    <a:pt x="384" y="10383"/>
                  </a:cubicBezTo>
                  <a:cubicBezTo>
                    <a:pt x="457" y="9543"/>
                    <a:pt x="576" y="8750"/>
                    <a:pt x="722" y="7947"/>
                  </a:cubicBezTo>
                  <a:cubicBezTo>
                    <a:pt x="804" y="7527"/>
                    <a:pt x="877" y="7117"/>
                    <a:pt x="950" y="6733"/>
                  </a:cubicBezTo>
                  <a:cubicBezTo>
                    <a:pt x="1068" y="6277"/>
                    <a:pt x="1141" y="5821"/>
                    <a:pt x="1260" y="5402"/>
                  </a:cubicBezTo>
                  <a:lnTo>
                    <a:pt x="1597" y="4033"/>
                  </a:lnTo>
                  <a:cubicBezTo>
                    <a:pt x="1670" y="3614"/>
                    <a:pt x="1789" y="3157"/>
                    <a:pt x="1862" y="2701"/>
                  </a:cubicBezTo>
                  <a:cubicBezTo>
                    <a:pt x="2017" y="1825"/>
                    <a:pt x="2090" y="913"/>
                    <a:pt x="2017" y="47"/>
                  </a:cubicBezTo>
                  <a:cubicBezTo>
                    <a:pt x="2017" y="1"/>
                    <a:pt x="2017" y="1"/>
                    <a:pt x="1981" y="1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7" name="Google Shape;4057;p53"/>
            <p:cNvSpPr/>
            <p:nvPr/>
          </p:nvSpPr>
          <p:spPr>
            <a:xfrm>
              <a:off x="6163034" y="2737325"/>
              <a:ext cx="286550" cy="334454"/>
            </a:xfrm>
            <a:custGeom>
              <a:avLst/>
              <a:gdLst/>
              <a:ahLst/>
              <a:cxnLst/>
              <a:rect l="l" t="t" r="r" b="b"/>
              <a:pathLst>
                <a:path w="5246" h="6123" extrusionOk="0">
                  <a:moveTo>
                    <a:pt x="5163" y="1"/>
                  </a:moveTo>
                  <a:cubicBezTo>
                    <a:pt x="4479" y="612"/>
                    <a:pt x="3795" y="1214"/>
                    <a:pt x="3156" y="1862"/>
                  </a:cubicBezTo>
                  <a:cubicBezTo>
                    <a:pt x="2810" y="2163"/>
                    <a:pt x="2472" y="2510"/>
                    <a:pt x="2162" y="2847"/>
                  </a:cubicBezTo>
                  <a:cubicBezTo>
                    <a:pt x="1825" y="3157"/>
                    <a:pt x="1514" y="3495"/>
                    <a:pt x="1213" y="3841"/>
                  </a:cubicBezTo>
                  <a:cubicBezTo>
                    <a:pt x="1058" y="3987"/>
                    <a:pt x="912" y="4179"/>
                    <a:pt x="757" y="4334"/>
                  </a:cubicBezTo>
                  <a:cubicBezTo>
                    <a:pt x="648" y="4526"/>
                    <a:pt x="529" y="4672"/>
                    <a:pt x="420" y="4863"/>
                  </a:cubicBezTo>
                  <a:cubicBezTo>
                    <a:pt x="301" y="5018"/>
                    <a:pt x="228" y="5210"/>
                    <a:pt x="146" y="5401"/>
                  </a:cubicBezTo>
                  <a:cubicBezTo>
                    <a:pt x="109" y="5511"/>
                    <a:pt x="73" y="5584"/>
                    <a:pt x="37" y="5702"/>
                  </a:cubicBezTo>
                  <a:cubicBezTo>
                    <a:pt x="0" y="5812"/>
                    <a:pt x="0" y="5931"/>
                    <a:pt x="0" y="6040"/>
                  </a:cubicBezTo>
                  <a:cubicBezTo>
                    <a:pt x="0" y="6086"/>
                    <a:pt x="0" y="6122"/>
                    <a:pt x="37" y="6122"/>
                  </a:cubicBezTo>
                  <a:cubicBezTo>
                    <a:pt x="73" y="6122"/>
                    <a:pt x="109" y="6122"/>
                    <a:pt x="109" y="6086"/>
                  </a:cubicBezTo>
                  <a:cubicBezTo>
                    <a:pt x="146" y="6040"/>
                    <a:pt x="146" y="6003"/>
                    <a:pt x="146" y="6003"/>
                  </a:cubicBezTo>
                  <a:cubicBezTo>
                    <a:pt x="146" y="5967"/>
                    <a:pt x="146" y="5967"/>
                    <a:pt x="192" y="5931"/>
                  </a:cubicBezTo>
                  <a:lnTo>
                    <a:pt x="146" y="5931"/>
                  </a:lnTo>
                  <a:cubicBezTo>
                    <a:pt x="228" y="5702"/>
                    <a:pt x="301" y="5511"/>
                    <a:pt x="420" y="5283"/>
                  </a:cubicBezTo>
                  <a:cubicBezTo>
                    <a:pt x="493" y="5091"/>
                    <a:pt x="602" y="4863"/>
                    <a:pt x="757" y="4672"/>
                  </a:cubicBezTo>
                  <a:cubicBezTo>
                    <a:pt x="876" y="4526"/>
                    <a:pt x="985" y="4371"/>
                    <a:pt x="1104" y="4179"/>
                  </a:cubicBezTo>
                  <a:cubicBezTo>
                    <a:pt x="1250" y="4033"/>
                    <a:pt x="1405" y="3841"/>
                    <a:pt x="1560" y="3686"/>
                  </a:cubicBezTo>
                  <a:cubicBezTo>
                    <a:pt x="1861" y="3303"/>
                    <a:pt x="2162" y="2966"/>
                    <a:pt x="2509" y="2665"/>
                  </a:cubicBezTo>
                  <a:cubicBezTo>
                    <a:pt x="3111" y="1980"/>
                    <a:pt x="3795" y="1333"/>
                    <a:pt x="4479" y="721"/>
                  </a:cubicBezTo>
                  <a:cubicBezTo>
                    <a:pt x="4671" y="493"/>
                    <a:pt x="4899" y="302"/>
                    <a:pt x="5127" y="110"/>
                  </a:cubicBezTo>
                  <a:cubicBezTo>
                    <a:pt x="5163" y="110"/>
                    <a:pt x="5163" y="74"/>
                    <a:pt x="5209" y="37"/>
                  </a:cubicBezTo>
                  <a:cubicBezTo>
                    <a:pt x="5209" y="37"/>
                    <a:pt x="5246" y="1"/>
                    <a:pt x="5209" y="1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8" name="Google Shape;4058;p53"/>
            <p:cNvSpPr/>
            <p:nvPr/>
          </p:nvSpPr>
          <p:spPr>
            <a:xfrm>
              <a:off x="5666666" y="3019897"/>
              <a:ext cx="245255" cy="74778"/>
            </a:xfrm>
            <a:custGeom>
              <a:avLst/>
              <a:gdLst/>
              <a:ahLst/>
              <a:cxnLst/>
              <a:rect l="l" t="t" r="r" b="b"/>
              <a:pathLst>
                <a:path w="4490" h="1369" extrusionOk="0">
                  <a:moveTo>
                    <a:pt x="1" y="0"/>
                  </a:moveTo>
                  <a:lnTo>
                    <a:pt x="1" y="73"/>
                  </a:lnTo>
                  <a:cubicBezTo>
                    <a:pt x="338" y="228"/>
                    <a:pt x="685" y="374"/>
                    <a:pt x="1023" y="529"/>
                  </a:cubicBezTo>
                  <a:cubicBezTo>
                    <a:pt x="1214" y="602"/>
                    <a:pt x="1406" y="685"/>
                    <a:pt x="1597" y="758"/>
                  </a:cubicBezTo>
                  <a:cubicBezTo>
                    <a:pt x="1789" y="830"/>
                    <a:pt x="1980" y="867"/>
                    <a:pt x="2163" y="949"/>
                  </a:cubicBezTo>
                  <a:cubicBezTo>
                    <a:pt x="2510" y="1059"/>
                    <a:pt x="2893" y="1177"/>
                    <a:pt x="3267" y="1250"/>
                  </a:cubicBezTo>
                  <a:cubicBezTo>
                    <a:pt x="3458" y="1287"/>
                    <a:pt x="3650" y="1287"/>
                    <a:pt x="3841" y="1323"/>
                  </a:cubicBezTo>
                  <a:cubicBezTo>
                    <a:pt x="3951" y="1323"/>
                    <a:pt x="4070" y="1369"/>
                    <a:pt x="4143" y="1369"/>
                  </a:cubicBezTo>
                  <a:lnTo>
                    <a:pt x="4407" y="1369"/>
                  </a:lnTo>
                  <a:cubicBezTo>
                    <a:pt x="4444" y="1369"/>
                    <a:pt x="4489" y="1323"/>
                    <a:pt x="4489" y="1287"/>
                  </a:cubicBezTo>
                  <a:lnTo>
                    <a:pt x="4444" y="1250"/>
                  </a:lnTo>
                  <a:cubicBezTo>
                    <a:pt x="4334" y="1214"/>
                    <a:pt x="4261" y="1214"/>
                    <a:pt x="4179" y="1214"/>
                  </a:cubicBezTo>
                  <a:cubicBezTo>
                    <a:pt x="4070" y="1177"/>
                    <a:pt x="3987" y="1177"/>
                    <a:pt x="3878" y="1177"/>
                  </a:cubicBezTo>
                  <a:cubicBezTo>
                    <a:pt x="3686" y="1141"/>
                    <a:pt x="3495" y="1095"/>
                    <a:pt x="3303" y="1095"/>
                  </a:cubicBezTo>
                  <a:lnTo>
                    <a:pt x="1935" y="758"/>
                  </a:lnTo>
                  <a:cubicBezTo>
                    <a:pt x="1707" y="685"/>
                    <a:pt x="1479" y="602"/>
                    <a:pt x="1251" y="529"/>
                  </a:cubicBezTo>
                  <a:cubicBezTo>
                    <a:pt x="1023" y="456"/>
                    <a:pt x="795" y="338"/>
                    <a:pt x="612" y="265"/>
                  </a:cubicBezTo>
                  <a:cubicBezTo>
                    <a:pt x="420" y="183"/>
                    <a:pt x="229" y="73"/>
                    <a:pt x="37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9" name="Google Shape;4059;p53"/>
            <p:cNvSpPr/>
            <p:nvPr/>
          </p:nvSpPr>
          <p:spPr>
            <a:xfrm>
              <a:off x="5784763" y="3173391"/>
              <a:ext cx="658310" cy="566599"/>
            </a:xfrm>
            <a:custGeom>
              <a:avLst/>
              <a:gdLst/>
              <a:ahLst/>
              <a:cxnLst/>
              <a:rect l="l" t="t" r="r" b="b"/>
              <a:pathLst>
                <a:path w="12052" h="10373" extrusionOk="0">
                  <a:moveTo>
                    <a:pt x="1" y="0"/>
                  </a:moveTo>
                  <a:cubicBezTo>
                    <a:pt x="348" y="4105"/>
                    <a:pt x="1141" y="7791"/>
                    <a:pt x="2245" y="10373"/>
                  </a:cubicBezTo>
                  <a:lnTo>
                    <a:pt x="9808" y="10373"/>
                  </a:lnTo>
                  <a:cubicBezTo>
                    <a:pt x="10912" y="7791"/>
                    <a:pt x="11714" y="4105"/>
                    <a:pt x="12052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0" name="Google Shape;4060;p53"/>
            <p:cNvSpPr/>
            <p:nvPr/>
          </p:nvSpPr>
          <p:spPr>
            <a:xfrm>
              <a:off x="5784763" y="3173391"/>
              <a:ext cx="658310" cy="53858"/>
            </a:xfrm>
            <a:custGeom>
              <a:avLst/>
              <a:gdLst/>
              <a:ahLst/>
              <a:cxnLst/>
              <a:rect l="l" t="t" r="r" b="b"/>
              <a:pathLst>
                <a:path w="12052" h="986" extrusionOk="0">
                  <a:moveTo>
                    <a:pt x="1" y="0"/>
                  </a:moveTo>
                  <a:cubicBezTo>
                    <a:pt x="47" y="338"/>
                    <a:pt x="83" y="648"/>
                    <a:pt x="119" y="985"/>
                  </a:cubicBezTo>
                  <a:lnTo>
                    <a:pt x="11943" y="985"/>
                  </a:lnTo>
                  <a:cubicBezTo>
                    <a:pt x="11979" y="648"/>
                    <a:pt x="12015" y="338"/>
                    <a:pt x="12052" y="0"/>
                  </a:cubicBezTo>
                  <a:close/>
                </a:path>
              </a:pathLst>
            </a:custGeom>
            <a:solidFill>
              <a:srgbClr val="FE6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1" name="Google Shape;4061;p53"/>
            <p:cNvSpPr/>
            <p:nvPr/>
          </p:nvSpPr>
          <p:spPr>
            <a:xfrm>
              <a:off x="5797218" y="3293947"/>
              <a:ext cx="633403" cy="80787"/>
            </a:xfrm>
            <a:custGeom>
              <a:avLst/>
              <a:gdLst/>
              <a:ahLst/>
              <a:cxnLst/>
              <a:rect l="l" t="t" r="r" b="b"/>
              <a:pathLst>
                <a:path w="11596" h="1479" extrusionOk="0">
                  <a:moveTo>
                    <a:pt x="1" y="1"/>
                  </a:moveTo>
                  <a:cubicBezTo>
                    <a:pt x="83" y="493"/>
                    <a:pt x="156" y="986"/>
                    <a:pt x="229" y="1479"/>
                  </a:cubicBezTo>
                  <a:lnTo>
                    <a:pt x="11368" y="1479"/>
                  </a:lnTo>
                  <a:cubicBezTo>
                    <a:pt x="11450" y="986"/>
                    <a:pt x="11523" y="493"/>
                    <a:pt x="11596" y="1"/>
                  </a:cubicBezTo>
                  <a:close/>
                </a:path>
              </a:pathLst>
            </a:custGeom>
            <a:solidFill>
              <a:srgbClr val="FE6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2" name="Google Shape;4062;p53"/>
            <p:cNvSpPr/>
            <p:nvPr/>
          </p:nvSpPr>
          <p:spPr>
            <a:xfrm>
              <a:off x="5816172" y="3420511"/>
              <a:ext cx="594020" cy="247221"/>
            </a:xfrm>
            <a:custGeom>
              <a:avLst/>
              <a:gdLst/>
              <a:ahLst/>
              <a:cxnLst/>
              <a:rect l="l" t="t" r="r" b="b"/>
              <a:pathLst>
                <a:path w="10875" h="4526" extrusionOk="0">
                  <a:moveTo>
                    <a:pt x="1" y="1"/>
                  </a:moveTo>
                  <a:cubicBezTo>
                    <a:pt x="302" y="1670"/>
                    <a:pt x="685" y="3194"/>
                    <a:pt x="1141" y="4526"/>
                  </a:cubicBezTo>
                  <a:lnTo>
                    <a:pt x="9735" y="4526"/>
                  </a:lnTo>
                  <a:cubicBezTo>
                    <a:pt x="10191" y="3194"/>
                    <a:pt x="10565" y="1670"/>
                    <a:pt x="10875" y="1"/>
                  </a:cubicBezTo>
                  <a:close/>
                </a:path>
              </a:pathLst>
            </a:custGeom>
            <a:solidFill>
              <a:srgbClr val="FE6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3" name="Google Shape;4063;p53"/>
            <p:cNvSpPr/>
            <p:nvPr/>
          </p:nvSpPr>
          <p:spPr>
            <a:xfrm>
              <a:off x="5888931" y="3694616"/>
              <a:ext cx="450526" cy="45391"/>
            </a:xfrm>
            <a:custGeom>
              <a:avLst/>
              <a:gdLst/>
              <a:ahLst/>
              <a:cxnLst/>
              <a:rect l="l" t="t" r="r" b="b"/>
              <a:pathLst>
                <a:path w="8248" h="831" extrusionOk="0">
                  <a:moveTo>
                    <a:pt x="1" y="0"/>
                  </a:moveTo>
                  <a:cubicBezTo>
                    <a:pt x="110" y="301"/>
                    <a:pt x="229" y="566"/>
                    <a:pt x="338" y="831"/>
                  </a:cubicBezTo>
                  <a:lnTo>
                    <a:pt x="7901" y="831"/>
                  </a:lnTo>
                  <a:cubicBezTo>
                    <a:pt x="8019" y="566"/>
                    <a:pt x="8129" y="301"/>
                    <a:pt x="8247" y="0"/>
                  </a:cubicBezTo>
                  <a:close/>
                </a:path>
              </a:pathLst>
            </a:custGeom>
            <a:solidFill>
              <a:srgbClr val="FE6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4" name="Google Shape;4064;p53"/>
            <p:cNvSpPr/>
            <p:nvPr/>
          </p:nvSpPr>
          <p:spPr>
            <a:xfrm>
              <a:off x="6559658" y="3173391"/>
              <a:ext cx="72320" cy="126615"/>
            </a:xfrm>
            <a:custGeom>
              <a:avLst/>
              <a:gdLst/>
              <a:ahLst/>
              <a:cxnLst/>
              <a:rect l="l" t="t" r="r" b="b"/>
              <a:pathLst>
                <a:path w="1324" h="2318" extrusionOk="0">
                  <a:moveTo>
                    <a:pt x="229" y="0"/>
                  </a:moveTo>
                  <a:cubicBezTo>
                    <a:pt x="147" y="0"/>
                    <a:pt x="110" y="0"/>
                    <a:pt x="110" y="73"/>
                  </a:cubicBezTo>
                  <a:cubicBezTo>
                    <a:pt x="37" y="265"/>
                    <a:pt x="1" y="493"/>
                    <a:pt x="37" y="721"/>
                  </a:cubicBezTo>
                  <a:cubicBezTo>
                    <a:pt x="37" y="839"/>
                    <a:pt x="37" y="949"/>
                    <a:pt x="74" y="1067"/>
                  </a:cubicBezTo>
                  <a:cubicBezTo>
                    <a:pt x="110" y="1213"/>
                    <a:pt x="147" y="1332"/>
                    <a:pt x="183" y="1441"/>
                  </a:cubicBezTo>
                  <a:cubicBezTo>
                    <a:pt x="265" y="1633"/>
                    <a:pt x="411" y="1825"/>
                    <a:pt x="566" y="1980"/>
                  </a:cubicBezTo>
                  <a:cubicBezTo>
                    <a:pt x="758" y="2126"/>
                    <a:pt x="949" y="2244"/>
                    <a:pt x="1178" y="2317"/>
                  </a:cubicBezTo>
                  <a:cubicBezTo>
                    <a:pt x="1250" y="2317"/>
                    <a:pt x="1323" y="2281"/>
                    <a:pt x="1323" y="2208"/>
                  </a:cubicBezTo>
                  <a:cubicBezTo>
                    <a:pt x="1323" y="2162"/>
                    <a:pt x="1323" y="2089"/>
                    <a:pt x="1250" y="2089"/>
                  </a:cubicBezTo>
                  <a:cubicBezTo>
                    <a:pt x="1178" y="2053"/>
                    <a:pt x="1141" y="2053"/>
                    <a:pt x="1059" y="2016"/>
                  </a:cubicBezTo>
                  <a:cubicBezTo>
                    <a:pt x="986" y="1980"/>
                    <a:pt x="913" y="1934"/>
                    <a:pt x="794" y="1861"/>
                  </a:cubicBezTo>
                  <a:cubicBezTo>
                    <a:pt x="721" y="1825"/>
                    <a:pt x="639" y="1706"/>
                    <a:pt x="566" y="1633"/>
                  </a:cubicBezTo>
                  <a:cubicBezTo>
                    <a:pt x="493" y="1524"/>
                    <a:pt x="411" y="1405"/>
                    <a:pt x="375" y="1296"/>
                  </a:cubicBezTo>
                  <a:cubicBezTo>
                    <a:pt x="338" y="1140"/>
                    <a:pt x="302" y="1022"/>
                    <a:pt x="265" y="876"/>
                  </a:cubicBezTo>
                  <a:cubicBezTo>
                    <a:pt x="229" y="684"/>
                    <a:pt x="229" y="529"/>
                    <a:pt x="265" y="383"/>
                  </a:cubicBezTo>
                  <a:lnTo>
                    <a:pt x="265" y="301"/>
                  </a:lnTo>
                  <a:cubicBezTo>
                    <a:pt x="302" y="265"/>
                    <a:pt x="302" y="228"/>
                    <a:pt x="302" y="228"/>
                  </a:cubicBezTo>
                  <a:cubicBezTo>
                    <a:pt x="302" y="192"/>
                    <a:pt x="338" y="155"/>
                    <a:pt x="338" y="110"/>
                  </a:cubicBezTo>
                  <a:cubicBezTo>
                    <a:pt x="338" y="37"/>
                    <a:pt x="302" y="0"/>
                    <a:pt x="229" y="0"/>
                  </a:cubicBezTo>
                  <a:close/>
                </a:path>
              </a:pathLst>
            </a:custGeom>
            <a:solidFill>
              <a:srgbClr val="FFE0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5" name="Google Shape;4065;p53"/>
            <p:cNvSpPr/>
            <p:nvPr/>
          </p:nvSpPr>
          <p:spPr>
            <a:xfrm>
              <a:off x="6563646" y="3187812"/>
              <a:ext cx="64345" cy="109518"/>
            </a:xfrm>
            <a:custGeom>
              <a:avLst/>
              <a:gdLst/>
              <a:ahLst/>
              <a:cxnLst/>
              <a:rect l="l" t="t" r="r" b="b"/>
              <a:pathLst>
                <a:path w="1178" h="2005" extrusionOk="0">
                  <a:moveTo>
                    <a:pt x="192" y="1"/>
                  </a:moveTo>
                  <a:cubicBezTo>
                    <a:pt x="110" y="37"/>
                    <a:pt x="110" y="74"/>
                    <a:pt x="110" y="119"/>
                  </a:cubicBezTo>
                  <a:cubicBezTo>
                    <a:pt x="74" y="156"/>
                    <a:pt x="37" y="156"/>
                    <a:pt x="37" y="192"/>
                  </a:cubicBezTo>
                  <a:cubicBezTo>
                    <a:pt x="1" y="229"/>
                    <a:pt x="1" y="229"/>
                    <a:pt x="37" y="265"/>
                  </a:cubicBezTo>
                  <a:cubicBezTo>
                    <a:pt x="74" y="493"/>
                    <a:pt x="110" y="685"/>
                    <a:pt x="192" y="913"/>
                  </a:cubicBezTo>
                  <a:cubicBezTo>
                    <a:pt x="265" y="1141"/>
                    <a:pt x="338" y="1333"/>
                    <a:pt x="457" y="1524"/>
                  </a:cubicBezTo>
                  <a:cubicBezTo>
                    <a:pt x="493" y="1561"/>
                    <a:pt x="530" y="1597"/>
                    <a:pt x="566" y="1597"/>
                  </a:cubicBezTo>
                  <a:lnTo>
                    <a:pt x="566" y="1634"/>
                  </a:lnTo>
                  <a:cubicBezTo>
                    <a:pt x="598" y="1659"/>
                    <a:pt x="626" y="1689"/>
                    <a:pt x="664" y="1689"/>
                  </a:cubicBezTo>
                  <a:cubicBezTo>
                    <a:pt x="681" y="1689"/>
                    <a:pt x="700" y="1684"/>
                    <a:pt x="721" y="1670"/>
                  </a:cubicBezTo>
                  <a:cubicBezTo>
                    <a:pt x="721" y="1670"/>
                    <a:pt x="758" y="1670"/>
                    <a:pt x="758" y="1634"/>
                  </a:cubicBezTo>
                  <a:cubicBezTo>
                    <a:pt x="794" y="1752"/>
                    <a:pt x="876" y="1825"/>
                    <a:pt x="913" y="1898"/>
                  </a:cubicBezTo>
                  <a:lnTo>
                    <a:pt x="949" y="1944"/>
                  </a:lnTo>
                  <a:cubicBezTo>
                    <a:pt x="971" y="1987"/>
                    <a:pt x="1008" y="2004"/>
                    <a:pt x="1050" y="2004"/>
                  </a:cubicBezTo>
                  <a:cubicBezTo>
                    <a:pt x="1079" y="2004"/>
                    <a:pt x="1111" y="1995"/>
                    <a:pt x="1141" y="1980"/>
                  </a:cubicBezTo>
                  <a:cubicBezTo>
                    <a:pt x="1177" y="1944"/>
                    <a:pt x="1177" y="1898"/>
                    <a:pt x="1177" y="1825"/>
                  </a:cubicBezTo>
                  <a:cubicBezTo>
                    <a:pt x="913" y="1333"/>
                    <a:pt x="685" y="758"/>
                    <a:pt x="457" y="265"/>
                  </a:cubicBezTo>
                  <a:cubicBezTo>
                    <a:pt x="420" y="229"/>
                    <a:pt x="384" y="192"/>
                    <a:pt x="338" y="192"/>
                  </a:cubicBezTo>
                  <a:cubicBezTo>
                    <a:pt x="338" y="156"/>
                    <a:pt x="338" y="119"/>
                    <a:pt x="302" y="119"/>
                  </a:cubicBezTo>
                  <a:cubicBezTo>
                    <a:pt x="302" y="74"/>
                    <a:pt x="302" y="37"/>
                    <a:pt x="265" y="37"/>
                  </a:cubicBezTo>
                  <a:lnTo>
                    <a:pt x="229" y="1"/>
                  </a:lnTo>
                  <a:close/>
                </a:path>
              </a:pathLst>
            </a:custGeom>
            <a:solidFill>
              <a:srgbClr val="FFE0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6" name="Google Shape;4066;p53"/>
            <p:cNvSpPr/>
            <p:nvPr/>
          </p:nvSpPr>
          <p:spPr>
            <a:xfrm>
              <a:off x="6565667" y="3227196"/>
              <a:ext cx="51837" cy="66202"/>
            </a:xfrm>
            <a:custGeom>
              <a:avLst/>
              <a:gdLst/>
              <a:ahLst/>
              <a:cxnLst/>
              <a:rect l="l" t="t" r="r" b="b"/>
              <a:pathLst>
                <a:path w="949" h="1212" extrusionOk="0">
                  <a:moveTo>
                    <a:pt x="73" y="0"/>
                  </a:moveTo>
                  <a:cubicBezTo>
                    <a:pt x="0" y="37"/>
                    <a:pt x="0" y="119"/>
                    <a:pt x="37" y="192"/>
                  </a:cubicBezTo>
                  <a:cubicBezTo>
                    <a:pt x="228" y="383"/>
                    <a:pt x="420" y="575"/>
                    <a:pt x="575" y="803"/>
                  </a:cubicBezTo>
                  <a:cubicBezTo>
                    <a:pt x="648" y="913"/>
                    <a:pt x="684" y="1031"/>
                    <a:pt x="721" y="1141"/>
                  </a:cubicBezTo>
                  <a:cubicBezTo>
                    <a:pt x="721" y="1141"/>
                    <a:pt x="757" y="1177"/>
                    <a:pt x="803" y="1177"/>
                  </a:cubicBezTo>
                  <a:cubicBezTo>
                    <a:pt x="821" y="1200"/>
                    <a:pt x="830" y="1211"/>
                    <a:pt x="839" y="1211"/>
                  </a:cubicBezTo>
                  <a:cubicBezTo>
                    <a:pt x="849" y="1211"/>
                    <a:pt x="858" y="1200"/>
                    <a:pt x="876" y="1177"/>
                  </a:cubicBezTo>
                  <a:cubicBezTo>
                    <a:pt x="912" y="1177"/>
                    <a:pt x="912" y="1141"/>
                    <a:pt x="949" y="1141"/>
                  </a:cubicBezTo>
                  <a:cubicBezTo>
                    <a:pt x="949" y="1104"/>
                    <a:pt x="949" y="1068"/>
                    <a:pt x="912" y="1031"/>
                  </a:cubicBezTo>
                  <a:cubicBezTo>
                    <a:pt x="803" y="648"/>
                    <a:pt x="493" y="347"/>
                    <a:pt x="228" y="37"/>
                  </a:cubicBezTo>
                  <a:cubicBezTo>
                    <a:pt x="192" y="0"/>
                    <a:pt x="155" y="0"/>
                    <a:pt x="119" y="0"/>
                  </a:cubicBezTo>
                  <a:close/>
                </a:path>
              </a:pathLst>
            </a:custGeom>
            <a:solidFill>
              <a:srgbClr val="FFE0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7" name="Google Shape;4067;p53"/>
            <p:cNvSpPr/>
            <p:nvPr/>
          </p:nvSpPr>
          <p:spPr>
            <a:xfrm>
              <a:off x="6528249" y="3146461"/>
              <a:ext cx="85266" cy="151523"/>
            </a:xfrm>
            <a:custGeom>
              <a:avLst/>
              <a:gdLst/>
              <a:ahLst/>
              <a:cxnLst/>
              <a:rect l="l" t="t" r="r" b="b"/>
              <a:pathLst>
                <a:path w="1561" h="2774" extrusionOk="0">
                  <a:moveTo>
                    <a:pt x="266" y="0"/>
                  </a:moveTo>
                  <a:cubicBezTo>
                    <a:pt x="193" y="37"/>
                    <a:pt x="74" y="110"/>
                    <a:pt x="37" y="192"/>
                  </a:cubicBezTo>
                  <a:cubicBezTo>
                    <a:pt x="1" y="265"/>
                    <a:pt x="1" y="302"/>
                    <a:pt x="1" y="374"/>
                  </a:cubicBezTo>
                  <a:cubicBezTo>
                    <a:pt x="37" y="457"/>
                    <a:pt x="37" y="493"/>
                    <a:pt x="74" y="566"/>
                  </a:cubicBezTo>
                  <a:cubicBezTo>
                    <a:pt x="120" y="721"/>
                    <a:pt x="193" y="831"/>
                    <a:pt x="229" y="949"/>
                  </a:cubicBezTo>
                  <a:cubicBezTo>
                    <a:pt x="266" y="1022"/>
                    <a:pt x="302" y="1059"/>
                    <a:pt x="302" y="1104"/>
                  </a:cubicBezTo>
                  <a:cubicBezTo>
                    <a:pt x="348" y="1177"/>
                    <a:pt x="384" y="1250"/>
                    <a:pt x="421" y="1287"/>
                  </a:cubicBezTo>
                  <a:cubicBezTo>
                    <a:pt x="685" y="1825"/>
                    <a:pt x="1032" y="2245"/>
                    <a:pt x="1369" y="2737"/>
                  </a:cubicBezTo>
                  <a:cubicBezTo>
                    <a:pt x="1369" y="2737"/>
                    <a:pt x="1406" y="2737"/>
                    <a:pt x="1406" y="2774"/>
                  </a:cubicBezTo>
                  <a:cubicBezTo>
                    <a:pt x="1442" y="2774"/>
                    <a:pt x="1488" y="2737"/>
                    <a:pt x="1524" y="2737"/>
                  </a:cubicBezTo>
                  <a:cubicBezTo>
                    <a:pt x="1524" y="2701"/>
                    <a:pt x="1561" y="2701"/>
                    <a:pt x="1561" y="2655"/>
                  </a:cubicBezTo>
                  <a:cubicBezTo>
                    <a:pt x="1561" y="2619"/>
                    <a:pt x="1524" y="2582"/>
                    <a:pt x="1524" y="2582"/>
                  </a:cubicBezTo>
                  <a:cubicBezTo>
                    <a:pt x="1296" y="2281"/>
                    <a:pt x="1068" y="1971"/>
                    <a:pt x="877" y="1633"/>
                  </a:cubicBezTo>
                  <a:lnTo>
                    <a:pt x="877" y="1633"/>
                  </a:lnTo>
                  <a:lnTo>
                    <a:pt x="913" y="1670"/>
                  </a:lnTo>
                  <a:cubicBezTo>
                    <a:pt x="804" y="1515"/>
                    <a:pt x="722" y="1405"/>
                    <a:pt x="649" y="1250"/>
                  </a:cubicBezTo>
                  <a:cubicBezTo>
                    <a:pt x="612" y="1177"/>
                    <a:pt x="576" y="1059"/>
                    <a:pt x="494" y="986"/>
                  </a:cubicBezTo>
                  <a:cubicBezTo>
                    <a:pt x="421" y="831"/>
                    <a:pt x="348" y="648"/>
                    <a:pt x="266" y="457"/>
                  </a:cubicBezTo>
                  <a:cubicBezTo>
                    <a:pt x="266" y="420"/>
                    <a:pt x="229" y="374"/>
                    <a:pt x="229" y="302"/>
                  </a:cubicBezTo>
                  <a:lnTo>
                    <a:pt x="229" y="265"/>
                  </a:lnTo>
                  <a:lnTo>
                    <a:pt x="266" y="265"/>
                  </a:lnTo>
                  <a:lnTo>
                    <a:pt x="302" y="229"/>
                  </a:lnTo>
                  <a:lnTo>
                    <a:pt x="348" y="229"/>
                  </a:lnTo>
                  <a:cubicBezTo>
                    <a:pt x="384" y="229"/>
                    <a:pt x="384" y="265"/>
                    <a:pt x="421" y="265"/>
                  </a:cubicBezTo>
                  <a:cubicBezTo>
                    <a:pt x="457" y="302"/>
                    <a:pt x="530" y="338"/>
                    <a:pt x="576" y="374"/>
                  </a:cubicBezTo>
                  <a:cubicBezTo>
                    <a:pt x="758" y="566"/>
                    <a:pt x="913" y="758"/>
                    <a:pt x="1032" y="949"/>
                  </a:cubicBezTo>
                  <a:cubicBezTo>
                    <a:pt x="1068" y="986"/>
                    <a:pt x="1068" y="986"/>
                    <a:pt x="1068" y="1022"/>
                  </a:cubicBezTo>
                  <a:cubicBezTo>
                    <a:pt x="1068" y="1022"/>
                    <a:pt x="1105" y="1059"/>
                    <a:pt x="1141" y="1059"/>
                  </a:cubicBezTo>
                  <a:lnTo>
                    <a:pt x="1214" y="1059"/>
                  </a:lnTo>
                  <a:cubicBezTo>
                    <a:pt x="1260" y="1059"/>
                    <a:pt x="1260" y="1022"/>
                    <a:pt x="1260" y="986"/>
                  </a:cubicBezTo>
                  <a:cubicBezTo>
                    <a:pt x="1296" y="986"/>
                    <a:pt x="1296" y="949"/>
                    <a:pt x="1260" y="913"/>
                  </a:cubicBezTo>
                  <a:cubicBezTo>
                    <a:pt x="1141" y="721"/>
                    <a:pt x="1032" y="530"/>
                    <a:pt x="877" y="374"/>
                  </a:cubicBezTo>
                  <a:cubicBezTo>
                    <a:pt x="804" y="302"/>
                    <a:pt x="685" y="192"/>
                    <a:pt x="612" y="110"/>
                  </a:cubicBezTo>
                  <a:cubicBezTo>
                    <a:pt x="494" y="73"/>
                    <a:pt x="421" y="0"/>
                    <a:pt x="302" y="0"/>
                  </a:cubicBezTo>
                  <a:close/>
                </a:path>
              </a:pathLst>
            </a:custGeom>
            <a:solidFill>
              <a:srgbClr val="FFE0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8" name="Google Shape;4068;p53"/>
            <p:cNvSpPr/>
            <p:nvPr/>
          </p:nvSpPr>
          <p:spPr>
            <a:xfrm>
              <a:off x="6536771" y="3156949"/>
              <a:ext cx="47849" cy="67787"/>
            </a:xfrm>
            <a:custGeom>
              <a:avLst/>
              <a:gdLst/>
              <a:ahLst/>
              <a:cxnLst/>
              <a:rect l="l" t="t" r="r" b="b"/>
              <a:pathLst>
                <a:path w="876" h="1241" extrusionOk="0">
                  <a:moveTo>
                    <a:pt x="110" y="0"/>
                  </a:moveTo>
                  <a:cubicBezTo>
                    <a:pt x="110" y="37"/>
                    <a:pt x="73" y="37"/>
                    <a:pt x="73" y="73"/>
                  </a:cubicBezTo>
                  <a:lnTo>
                    <a:pt x="73" y="110"/>
                  </a:lnTo>
                  <a:lnTo>
                    <a:pt x="37" y="110"/>
                  </a:lnTo>
                  <a:lnTo>
                    <a:pt x="0" y="146"/>
                  </a:lnTo>
                  <a:lnTo>
                    <a:pt x="0" y="228"/>
                  </a:lnTo>
                  <a:cubicBezTo>
                    <a:pt x="0" y="411"/>
                    <a:pt x="73" y="566"/>
                    <a:pt x="146" y="721"/>
                  </a:cubicBezTo>
                  <a:cubicBezTo>
                    <a:pt x="265" y="867"/>
                    <a:pt x="338" y="1058"/>
                    <a:pt x="456" y="1213"/>
                  </a:cubicBezTo>
                  <a:cubicBezTo>
                    <a:pt x="474" y="1232"/>
                    <a:pt x="502" y="1241"/>
                    <a:pt x="529" y="1241"/>
                  </a:cubicBezTo>
                  <a:cubicBezTo>
                    <a:pt x="557" y="1241"/>
                    <a:pt x="584" y="1232"/>
                    <a:pt x="602" y="1213"/>
                  </a:cubicBezTo>
                  <a:cubicBezTo>
                    <a:pt x="648" y="1213"/>
                    <a:pt x="684" y="1140"/>
                    <a:pt x="684" y="1095"/>
                  </a:cubicBezTo>
                  <a:cubicBezTo>
                    <a:pt x="648" y="1058"/>
                    <a:pt x="648" y="1022"/>
                    <a:pt x="648" y="1022"/>
                  </a:cubicBezTo>
                  <a:lnTo>
                    <a:pt x="684" y="985"/>
                  </a:lnTo>
                  <a:cubicBezTo>
                    <a:pt x="721" y="985"/>
                    <a:pt x="757" y="912"/>
                    <a:pt x="757" y="867"/>
                  </a:cubicBezTo>
                  <a:lnTo>
                    <a:pt x="794" y="867"/>
                  </a:lnTo>
                  <a:cubicBezTo>
                    <a:pt x="876" y="830"/>
                    <a:pt x="876" y="757"/>
                    <a:pt x="830" y="721"/>
                  </a:cubicBezTo>
                  <a:cubicBezTo>
                    <a:pt x="794" y="566"/>
                    <a:pt x="721" y="456"/>
                    <a:pt x="648" y="338"/>
                  </a:cubicBezTo>
                  <a:cubicBezTo>
                    <a:pt x="529" y="228"/>
                    <a:pt x="420" y="110"/>
                    <a:pt x="301" y="73"/>
                  </a:cubicBezTo>
                  <a:lnTo>
                    <a:pt x="265" y="73"/>
                  </a:lnTo>
                  <a:cubicBezTo>
                    <a:pt x="265" y="37"/>
                    <a:pt x="228" y="0"/>
                    <a:pt x="192" y="0"/>
                  </a:cubicBezTo>
                  <a:close/>
                </a:path>
              </a:pathLst>
            </a:custGeom>
            <a:solidFill>
              <a:srgbClr val="FFE0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9" name="Google Shape;4069;p53"/>
            <p:cNvSpPr/>
            <p:nvPr/>
          </p:nvSpPr>
          <p:spPr>
            <a:xfrm>
              <a:off x="7340015" y="2288859"/>
              <a:ext cx="184952" cy="460959"/>
            </a:xfrm>
            <a:custGeom>
              <a:avLst/>
              <a:gdLst/>
              <a:ahLst/>
              <a:cxnLst/>
              <a:rect l="l" t="t" r="r" b="b"/>
              <a:pathLst>
                <a:path w="3386" h="8439" extrusionOk="0">
                  <a:moveTo>
                    <a:pt x="649" y="0"/>
                  </a:moveTo>
                  <a:cubicBezTo>
                    <a:pt x="539" y="0"/>
                    <a:pt x="420" y="37"/>
                    <a:pt x="347" y="73"/>
                  </a:cubicBezTo>
                  <a:cubicBezTo>
                    <a:pt x="311" y="73"/>
                    <a:pt x="311" y="110"/>
                    <a:pt x="265" y="156"/>
                  </a:cubicBezTo>
                  <a:lnTo>
                    <a:pt x="265" y="228"/>
                  </a:lnTo>
                  <a:cubicBezTo>
                    <a:pt x="311" y="265"/>
                    <a:pt x="347" y="301"/>
                    <a:pt x="384" y="301"/>
                  </a:cubicBezTo>
                  <a:cubicBezTo>
                    <a:pt x="420" y="301"/>
                    <a:pt x="420" y="301"/>
                    <a:pt x="420" y="265"/>
                  </a:cubicBezTo>
                  <a:lnTo>
                    <a:pt x="539" y="265"/>
                  </a:lnTo>
                  <a:cubicBezTo>
                    <a:pt x="576" y="301"/>
                    <a:pt x="612" y="301"/>
                    <a:pt x="649" y="301"/>
                  </a:cubicBezTo>
                  <a:lnTo>
                    <a:pt x="685" y="301"/>
                  </a:lnTo>
                  <a:cubicBezTo>
                    <a:pt x="649" y="338"/>
                    <a:pt x="649" y="420"/>
                    <a:pt x="612" y="457"/>
                  </a:cubicBezTo>
                  <a:cubicBezTo>
                    <a:pt x="612" y="530"/>
                    <a:pt x="576" y="612"/>
                    <a:pt x="576" y="721"/>
                  </a:cubicBezTo>
                  <a:lnTo>
                    <a:pt x="576" y="794"/>
                  </a:lnTo>
                  <a:cubicBezTo>
                    <a:pt x="493" y="1068"/>
                    <a:pt x="457" y="1296"/>
                    <a:pt x="420" y="1524"/>
                  </a:cubicBezTo>
                  <a:cubicBezTo>
                    <a:pt x="347" y="2053"/>
                    <a:pt x="265" y="2546"/>
                    <a:pt x="229" y="3002"/>
                  </a:cubicBezTo>
                  <a:cubicBezTo>
                    <a:pt x="156" y="3576"/>
                    <a:pt x="119" y="4033"/>
                    <a:pt x="83" y="4489"/>
                  </a:cubicBezTo>
                  <a:cubicBezTo>
                    <a:pt x="83" y="4717"/>
                    <a:pt x="37" y="4981"/>
                    <a:pt x="37" y="5209"/>
                  </a:cubicBezTo>
                  <a:lnTo>
                    <a:pt x="37" y="5629"/>
                  </a:lnTo>
                  <a:lnTo>
                    <a:pt x="37" y="5702"/>
                  </a:lnTo>
                  <a:lnTo>
                    <a:pt x="37" y="5894"/>
                  </a:lnTo>
                  <a:lnTo>
                    <a:pt x="1" y="6122"/>
                  </a:lnTo>
                  <a:cubicBezTo>
                    <a:pt x="1" y="6459"/>
                    <a:pt x="1" y="6806"/>
                    <a:pt x="37" y="7107"/>
                  </a:cubicBezTo>
                  <a:cubicBezTo>
                    <a:pt x="37" y="7335"/>
                    <a:pt x="83" y="7527"/>
                    <a:pt x="119" y="7718"/>
                  </a:cubicBezTo>
                  <a:cubicBezTo>
                    <a:pt x="156" y="7791"/>
                    <a:pt x="192" y="7910"/>
                    <a:pt x="229" y="7983"/>
                  </a:cubicBezTo>
                  <a:cubicBezTo>
                    <a:pt x="265" y="8056"/>
                    <a:pt x="311" y="8092"/>
                    <a:pt x="347" y="8174"/>
                  </a:cubicBezTo>
                  <a:cubicBezTo>
                    <a:pt x="420" y="8284"/>
                    <a:pt x="576" y="8366"/>
                    <a:pt x="685" y="8402"/>
                  </a:cubicBezTo>
                  <a:cubicBezTo>
                    <a:pt x="767" y="8439"/>
                    <a:pt x="840" y="8439"/>
                    <a:pt x="913" y="8439"/>
                  </a:cubicBezTo>
                  <a:lnTo>
                    <a:pt x="1105" y="8439"/>
                  </a:lnTo>
                  <a:cubicBezTo>
                    <a:pt x="1260" y="8402"/>
                    <a:pt x="1406" y="8320"/>
                    <a:pt x="1524" y="8284"/>
                  </a:cubicBezTo>
                  <a:cubicBezTo>
                    <a:pt x="1634" y="8247"/>
                    <a:pt x="1789" y="8174"/>
                    <a:pt x="1907" y="8056"/>
                  </a:cubicBezTo>
                  <a:cubicBezTo>
                    <a:pt x="2172" y="7864"/>
                    <a:pt x="2437" y="7600"/>
                    <a:pt x="2665" y="7226"/>
                  </a:cubicBezTo>
                  <a:cubicBezTo>
                    <a:pt x="2856" y="6915"/>
                    <a:pt x="3002" y="6496"/>
                    <a:pt x="3121" y="6085"/>
                  </a:cubicBezTo>
                  <a:cubicBezTo>
                    <a:pt x="3230" y="5702"/>
                    <a:pt x="3312" y="5282"/>
                    <a:pt x="3349" y="4863"/>
                  </a:cubicBezTo>
                  <a:cubicBezTo>
                    <a:pt x="3385" y="4443"/>
                    <a:pt x="3385" y="4033"/>
                    <a:pt x="3349" y="3613"/>
                  </a:cubicBezTo>
                  <a:cubicBezTo>
                    <a:pt x="3276" y="3193"/>
                    <a:pt x="3194" y="2774"/>
                    <a:pt x="3084" y="2391"/>
                  </a:cubicBezTo>
                  <a:cubicBezTo>
                    <a:pt x="3002" y="2208"/>
                    <a:pt x="2929" y="2017"/>
                    <a:pt x="2856" y="1825"/>
                  </a:cubicBezTo>
                  <a:cubicBezTo>
                    <a:pt x="2774" y="1670"/>
                    <a:pt x="2701" y="1478"/>
                    <a:pt x="2592" y="1332"/>
                  </a:cubicBezTo>
                  <a:cubicBezTo>
                    <a:pt x="2510" y="1177"/>
                    <a:pt x="2400" y="1068"/>
                    <a:pt x="2281" y="913"/>
                  </a:cubicBezTo>
                  <a:cubicBezTo>
                    <a:pt x="2172" y="758"/>
                    <a:pt x="2053" y="648"/>
                    <a:pt x="1944" y="530"/>
                  </a:cubicBezTo>
                  <a:cubicBezTo>
                    <a:pt x="1679" y="301"/>
                    <a:pt x="1406" y="156"/>
                    <a:pt x="1141" y="110"/>
                  </a:cubicBezTo>
                  <a:cubicBezTo>
                    <a:pt x="1105" y="73"/>
                    <a:pt x="1068" y="73"/>
                    <a:pt x="995" y="37"/>
                  </a:cubicBezTo>
                  <a:lnTo>
                    <a:pt x="840" y="37"/>
                  </a:lnTo>
                  <a:cubicBezTo>
                    <a:pt x="767" y="0"/>
                    <a:pt x="722" y="0"/>
                    <a:pt x="649" y="0"/>
                  </a:cubicBezTo>
                  <a:close/>
                </a:path>
              </a:pathLst>
            </a:custGeom>
            <a:solidFill>
              <a:srgbClr val="7C3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0" name="Google Shape;4070;p53"/>
            <p:cNvSpPr/>
            <p:nvPr/>
          </p:nvSpPr>
          <p:spPr>
            <a:xfrm>
              <a:off x="6951858" y="2452787"/>
              <a:ext cx="76799" cy="182931"/>
            </a:xfrm>
            <a:custGeom>
              <a:avLst/>
              <a:gdLst/>
              <a:ahLst/>
              <a:cxnLst/>
              <a:rect l="l" t="t" r="r" b="b"/>
              <a:pathLst>
                <a:path w="1406" h="3349" extrusionOk="0">
                  <a:moveTo>
                    <a:pt x="611" y="1"/>
                  </a:moveTo>
                  <a:cubicBezTo>
                    <a:pt x="611" y="1"/>
                    <a:pt x="575" y="1"/>
                    <a:pt x="529" y="37"/>
                  </a:cubicBezTo>
                  <a:cubicBezTo>
                    <a:pt x="456" y="37"/>
                    <a:pt x="383" y="74"/>
                    <a:pt x="301" y="156"/>
                  </a:cubicBezTo>
                  <a:cubicBezTo>
                    <a:pt x="265" y="192"/>
                    <a:pt x="228" y="265"/>
                    <a:pt x="192" y="302"/>
                  </a:cubicBezTo>
                  <a:cubicBezTo>
                    <a:pt x="155" y="347"/>
                    <a:pt x="119" y="347"/>
                    <a:pt x="119" y="384"/>
                  </a:cubicBezTo>
                  <a:cubicBezTo>
                    <a:pt x="73" y="457"/>
                    <a:pt x="73" y="530"/>
                    <a:pt x="73" y="648"/>
                  </a:cubicBezTo>
                  <a:cubicBezTo>
                    <a:pt x="37" y="648"/>
                    <a:pt x="37" y="685"/>
                    <a:pt x="37" y="685"/>
                  </a:cubicBezTo>
                  <a:lnTo>
                    <a:pt x="37" y="1105"/>
                  </a:lnTo>
                  <a:cubicBezTo>
                    <a:pt x="0" y="1333"/>
                    <a:pt x="37" y="1524"/>
                    <a:pt x="73" y="1789"/>
                  </a:cubicBezTo>
                  <a:cubicBezTo>
                    <a:pt x="119" y="1980"/>
                    <a:pt x="155" y="2126"/>
                    <a:pt x="192" y="2281"/>
                  </a:cubicBezTo>
                  <a:cubicBezTo>
                    <a:pt x="265" y="2437"/>
                    <a:pt x="301" y="2582"/>
                    <a:pt x="347" y="2701"/>
                  </a:cubicBezTo>
                  <a:cubicBezTo>
                    <a:pt x="383" y="2811"/>
                    <a:pt x="456" y="2966"/>
                    <a:pt x="575" y="3121"/>
                  </a:cubicBezTo>
                  <a:cubicBezTo>
                    <a:pt x="648" y="3230"/>
                    <a:pt x="757" y="3312"/>
                    <a:pt x="876" y="3349"/>
                  </a:cubicBezTo>
                  <a:lnTo>
                    <a:pt x="949" y="3349"/>
                  </a:lnTo>
                  <a:cubicBezTo>
                    <a:pt x="985" y="3349"/>
                    <a:pt x="1031" y="3349"/>
                    <a:pt x="1104" y="3312"/>
                  </a:cubicBezTo>
                  <a:cubicBezTo>
                    <a:pt x="1141" y="3312"/>
                    <a:pt x="1177" y="3230"/>
                    <a:pt x="1259" y="3157"/>
                  </a:cubicBezTo>
                  <a:cubicBezTo>
                    <a:pt x="1259" y="3121"/>
                    <a:pt x="1296" y="3039"/>
                    <a:pt x="1332" y="2929"/>
                  </a:cubicBezTo>
                  <a:cubicBezTo>
                    <a:pt x="1369" y="2811"/>
                    <a:pt x="1369" y="2738"/>
                    <a:pt x="1369" y="2628"/>
                  </a:cubicBezTo>
                  <a:cubicBezTo>
                    <a:pt x="1405" y="2437"/>
                    <a:pt x="1405" y="2208"/>
                    <a:pt x="1405" y="1898"/>
                  </a:cubicBezTo>
                  <a:cubicBezTo>
                    <a:pt x="1405" y="1670"/>
                    <a:pt x="1369" y="1406"/>
                    <a:pt x="1332" y="1141"/>
                  </a:cubicBezTo>
                  <a:cubicBezTo>
                    <a:pt x="1296" y="986"/>
                    <a:pt x="1259" y="758"/>
                    <a:pt x="1177" y="530"/>
                  </a:cubicBezTo>
                  <a:cubicBezTo>
                    <a:pt x="1177" y="457"/>
                    <a:pt x="1141" y="384"/>
                    <a:pt x="1068" y="302"/>
                  </a:cubicBezTo>
                  <a:cubicBezTo>
                    <a:pt x="1068" y="265"/>
                    <a:pt x="1031" y="229"/>
                    <a:pt x="985" y="192"/>
                  </a:cubicBezTo>
                  <a:cubicBezTo>
                    <a:pt x="985" y="156"/>
                    <a:pt x="913" y="156"/>
                    <a:pt x="876" y="119"/>
                  </a:cubicBezTo>
                  <a:cubicBezTo>
                    <a:pt x="840" y="74"/>
                    <a:pt x="803" y="37"/>
                    <a:pt x="757" y="37"/>
                  </a:cubicBezTo>
                  <a:cubicBezTo>
                    <a:pt x="721" y="1"/>
                    <a:pt x="684" y="1"/>
                    <a:pt x="611" y="1"/>
                  </a:cubicBezTo>
                  <a:close/>
                </a:path>
              </a:pathLst>
            </a:custGeom>
            <a:solidFill>
              <a:srgbClr val="7C3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1" name="Google Shape;4071;p53"/>
            <p:cNvSpPr/>
            <p:nvPr/>
          </p:nvSpPr>
          <p:spPr>
            <a:xfrm>
              <a:off x="6960325" y="2616769"/>
              <a:ext cx="64345" cy="110174"/>
            </a:xfrm>
            <a:custGeom>
              <a:avLst/>
              <a:gdLst/>
              <a:ahLst/>
              <a:cxnLst/>
              <a:rect l="l" t="t" r="r" b="b"/>
              <a:pathLst>
                <a:path w="1178" h="2017" extrusionOk="0">
                  <a:moveTo>
                    <a:pt x="529" y="0"/>
                  </a:moveTo>
                  <a:lnTo>
                    <a:pt x="529" y="37"/>
                  </a:lnTo>
                  <a:lnTo>
                    <a:pt x="374" y="37"/>
                  </a:lnTo>
                  <a:cubicBezTo>
                    <a:pt x="374" y="82"/>
                    <a:pt x="338" y="82"/>
                    <a:pt x="338" y="82"/>
                  </a:cubicBezTo>
                  <a:cubicBezTo>
                    <a:pt x="228" y="155"/>
                    <a:pt x="146" y="265"/>
                    <a:pt x="110" y="383"/>
                  </a:cubicBezTo>
                  <a:cubicBezTo>
                    <a:pt x="37" y="538"/>
                    <a:pt x="0" y="648"/>
                    <a:pt x="0" y="803"/>
                  </a:cubicBezTo>
                  <a:cubicBezTo>
                    <a:pt x="0" y="876"/>
                    <a:pt x="0" y="912"/>
                    <a:pt x="37" y="994"/>
                  </a:cubicBezTo>
                  <a:cubicBezTo>
                    <a:pt x="37" y="1067"/>
                    <a:pt x="37" y="1140"/>
                    <a:pt x="73" y="1223"/>
                  </a:cubicBezTo>
                  <a:cubicBezTo>
                    <a:pt x="146" y="1369"/>
                    <a:pt x="228" y="1524"/>
                    <a:pt x="301" y="1633"/>
                  </a:cubicBezTo>
                  <a:cubicBezTo>
                    <a:pt x="420" y="1752"/>
                    <a:pt x="529" y="1861"/>
                    <a:pt x="685" y="1943"/>
                  </a:cubicBezTo>
                  <a:cubicBezTo>
                    <a:pt x="794" y="1980"/>
                    <a:pt x="913" y="2016"/>
                    <a:pt x="1022" y="2016"/>
                  </a:cubicBezTo>
                  <a:lnTo>
                    <a:pt x="1104" y="2016"/>
                  </a:lnTo>
                  <a:cubicBezTo>
                    <a:pt x="1141" y="2016"/>
                    <a:pt x="1141" y="2016"/>
                    <a:pt x="1177" y="1980"/>
                  </a:cubicBezTo>
                  <a:lnTo>
                    <a:pt x="1177" y="1943"/>
                  </a:lnTo>
                  <a:cubicBezTo>
                    <a:pt x="1177" y="1907"/>
                    <a:pt x="1177" y="1861"/>
                    <a:pt x="1141" y="1861"/>
                  </a:cubicBezTo>
                  <a:lnTo>
                    <a:pt x="1022" y="1861"/>
                  </a:lnTo>
                  <a:cubicBezTo>
                    <a:pt x="1022" y="1597"/>
                    <a:pt x="986" y="1259"/>
                    <a:pt x="949" y="949"/>
                  </a:cubicBezTo>
                  <a:cubicBezTo>
                    <a:pt x="913" y="766"/>
                    <a:pt x="876" y="611"/>
                    <a:pt x="794" y="456"/>
                  </a:cubicBezTo>
                  <a:cubicBezTo>
                    <a:pt x="830" y="456"/>
                    <a:pt x="876" y="420"/>
                    <a:pt x="830" y="383"/>
                  </a:cubicBezTo>
                  <a:cubicBezTo>
                    <a:pt x="830" y="310"/>
                    <a:pt x="794" y="228"/>
                    <a:pt x="758" y="155"/>
                  </a:cubicBezTo>
                  <a:cubicBezTo>
                    <a:pt x="721" y="119"/>
                    <a:pt x="685" y="82"/>
                    <a:pt x="648" y="82"/>
                  </a:cubicBezTo>
                  <a:lnTo>
                    <a:pt x="648" y="37"/>
                  </a:lnTo>
                  <a:cubicBezTo>
                    <a:pt x="602" y="37"/>
                    <a:pt x="602" y="0"/>
                    <a:pt x="566" y="0"/>
                  </a:cubicBezTo>
                  <a:close/>
                </a:path>
              </a:pathLst>
            </a:custGeom>
            <a:solidFill>
              <a:srgbClr val="EDCE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2" name="Google Shape;4072;p53"/>
            <p:cNvSpPr/>
            <p:nvPr/>
          </p:nvSpPr>
          <p:spPr>
            <a:xfrm>
              <a:off x="7157626" y="2783209"/>
              <a:ext cx="253230" cy="296546"/>
            </a:xfrm>
            <a:custGeom>
              <a:avLst/>
              <a:gdLst/>
              <a:ahLst/>
              <a:cxnLst/>
              <a:rect l="l" t="t" r="r" b="b"/>
              <a:pathLst>
                <a:path w="4636" h="5429" extrusionOk="0">
                  <a:moveTo>
                    <a:pt x="2692" y="0"/>
                  </a:moveTo>
                  <a:cubicBezTo>
                    <a:pt x="2583" y="0"/>
                    <a:pt x="2428" y="37"/>
                    <a:pt x="2282" y="73"/>
                  </a:cubicBezTo>
                  <a:cubicBezTo>
                    <a:pt x="2008" y="146"/>
                    <a:pt x="1780" y="301"/>
                    <a:pt x="1515" y="529"/>
                  </a:cubicBezTo>
                  <a:cubicBezTo>
                    <a:pt x="1479" y="529"/>
                    <a:pt x="1479" y="566"/>
                    <a:pt x="1479" y="602"/>
                  </a:cubicBezTo>
                  <a:cubicBezTo>
                    <a:pt x="1479" y="639"/>
                    <a:pt x="1479" y="684"/>
                    <a:pt x="1515" y="684"/>
                  </a:cubicBezTo>
                  <a:cubicBezTo>
                    <a:pt x="1552" y="867"/>
                    <a:pt x="1634" y="1022"/>
                    <a:pt x="1634" y="1177"/>
                  </a:cubicBezTo>
                  <a:cubicBezTo>
                    <a:pt x="1670" y="1323"/>
                    <a:pt x="1670" y="1478"/>
                    <a:pt x="1634" y="1597"/>
                  </a:cubicBezTo>
                  <a:cubicBezTo>
                    <a:pt x="1634" y="1706"/>
                    <a:pt x="1597" y="1779"/>
                    <a:pt x="1552" y="1898"/>
                  </a:cubicBezTo>
                  <a:cubicBezTo>
                    <a:pt x="1515" y="1971"/>
                    <a:pt x="1479" y="2053"/>
                    <a:pt x="1442" y="2126"/>
                  </a:cubicBezTo>
                  <a:cubicBezTo>
                    <a:pt x="1369" y="2162"/>
                    <a:pt x="1324" y="2235"/>
                    <a:pt x="1251" y="2281"/>
                  </a:cubicBezTo>
                  <a:cubicBezTo>
                    <a:pt x="1178" y="2354"/>
                    <a:pt x="1096" y="2390"/>
                    <a:pt x="1023" y="2427"/>
                  </a:cubicBezTo>
                  <a:cubicBezTo>
                    <a:pt x="868" y="2509"/>
                    <a:pt x="758" y="2509"/>
                    <a:pt x="603" y="2545"/>
                  </a:cubicBezTo>
                  <a:cubicBezTo>
                    <a:pt x="603" y="2545"/>
                    <a:pt x="567" y="2545"/>
                    <a:pt x="530" y="2582"/>
                  </a:cubicBezTo>
                  <a:lnTo>
                    <a:pt x="494" y="2582"/>
                  </a:lnTo>
                  <a:cubicBezTo>
                    <a:pt x="457" y="2618"/>
                    <a:pt x="375" y="2655"/>
                    <a:pt x="338" y="2737"/>
                  </a:cubicBezTo>
                  <a:cubicBezTo>
                    <a:pt x="302" y="2773"/>
                    <a:pt x="229" y="2846"/>
                    <a:pt x="183" y="2919"/>
                  </a:cubicBezTo>
                  <a:cubicBezTo>
                    <a:pt x="147" y="3038"/>
                    <a:pt x="74" y="3147"/>
                    <a:pt x="74" y="3302"/>
                  </a:cubicBezTo>
                  <a:cubicBezTo>
                    <a:pt x="1" y="3567"/>
                    <a:pt x="37" y="3877"/>
                    <a:pt x="110" y="4178"/>
                  </a:cubicBezTo>
                  <a:cubicBezTo>
                    <a:pt x="183" y="4443"/>
                    <a:pt x="338" y="4707"/>
                    <a:pt x="567" y="4935"/>
                  </a:cubicBezTo>
                  <a:cubicBezTo>
                    <a:pt x="758" y="5127"/>
                    <a:pt x="986" y="5319"/>
                    <a:pt x="1251" y="5355"/>
                  </a:cubicBezTo>
                  <a:cubicBezTo>
                    <a:pt x="1324" y="5392"/>
                    <a:pt x="1406" y="5392"/>
                    <a:pt x="1479" y="5392"/>
                  </a:cubicBezTo>
                  <a:cubicBezTo>
                    <a:pt x="1552" y="5428"/>
                    <a:pt x="1597" y="5428"/>
                    <a:pt x="1707" y="5428"/>
                  </a:cubicBezTo>
                  <a:cubicBezTo>
                    <a:pt x="1862" y="5428"/>
                    <a:pt x="2008" y="5392"/>
                    <a:pt x="2163" y="5355"/>
                  </a:cubicBezTo>
                  <a:cubicBezTo>
                    <a:pt x="2464" y="5282"/>
                    <a:pt x="2774" y="5163"/>
                    <a:pt x="3075" y="4972"/>
                  </a:cubicBezTo>
                  <a:cubicBezTo>
                    <a:pt x="3340" y="4789"/>
                    <a:pt x="3604" y="4561"/>
                    <a:pt x="3832" y="4288"/>
                  </a:cubicBezTo>
                  <a:cubicBezTo>
                    <a:pt x="4061" y="4023"/>
                    <a:pt x="4252" y="3722"/>
                    <a:pt x="4407" y="3421"/>
                  </a:cubicBezTo>
                  <a:cubicBezTo>
                    <a:pt x="4562" y="3038"/>
                    <a:pt x="4635" y="2691"/>
                    <a:pt x="4635" y="2354"/>
                  </a:cubicBezTo>
                  <a:cubicBezTo>
                    <a:pt x="4635" y="2281"/>
                    <a:pt x="4599" y="2235"/>
                    <a:pt x="4517" y="2235"/>
                  </a:cubicBezTo>
                  <a:lnTo>
                    <a:pt x="4289" y="2235"/>
                  </a:lnTo>
                  <a:cubicBezTo>
                    <a:pt x="4216" y="2199"/>
                    <a:pt x="4143" y="2199"/>
                    <a:pt x="4061" y="2162"/>
                  </a:cubicBezTo>
                  <a:cubicBezTo>
                    <a:pt x="3988" y="2126"/>
                    <a:pt x="3915" y="2089"/>
                    <a:pt x="3878" y="2053"/>
                  </a:cubicBezTo>
                  <a:cubicBezTo>
                    <a:pt x="3796" y="2007"/>
                    <a:pt x="3723" y="1934"/>
                    <a:pt x="3686" y="1861"/>
                  </a:cubicBezTo>
                  <a:cubicBezTo>
                    <a:pt x="3604" y="1779"/>
                    <a:pt x="3531" y="1670"/>
                    <a:pt x="3458" y="1514"/>
                  </a:cubicBezTo>
                  <a:cubicBezTo>
                    <a:pt x="3376" y="1323"/>
                    <a:pt x="3340" y="1095"/>
                    <a:pt x="3303" y="830"/>
                  </a:cubicBezTo>
                  <a:cubicBezTo>
                    <a:pt x="3267" y="602"/>
                    <a:pt x="3267" y="411"/>
                    <a:pt x="3267" y="183"/>
                  </a:cubicBezTo>
                  <a:lnTo>
                    <a:pt x="3267" y="146"/>
                  </a:lnTo>
                  <a:cubicBezTo>
                    <a:pt x="3267" y="110"/>
                    <a:pt x="3267" y="73"/>
                    <a:pt x="3230" y="73"/>
                  </a:cubicBezTo>
                  <a:cubicBezTo>
                    <a:pt x="3230" y="37"/>
                    <a:pt x="3194" y="37"/>
                    <a:pt x="3148" y="0"/>
                  </a:cubicBezTo>
                  <a:close/>
                </a:path>
              </a:pathLst>
            </a:custGeom>
            <a:solidFill>
              <a:srgbClr val="FFE0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3" name="Google Shape;4073;p53"/>
            <p:cNvSpPr/>
            <p:nvPr/>
          </p:nvSpPr>
          <p:spPr>
            <a:xfrm>
              <a:off x="7238360" y="2780697"/>
              <a:ext cx="99741" cy="85266"/>
            </a:xfrm>
            <a:custGeom>
              <a:avLst/>
              <a:gdLst/>
              <a:ahLst/>
              <a:cxnLst/>
              <a:rect l="l" t="t" r="r" b="b"/>
              <a:pathLst>
                <a:path w="1826" h="1561" extrusionOk="0">
                  <a:moveTo>
                    <a:pt x="1333" y="0"/>
                  </a:moveTo>
                  <a:cubicBezTo>
                    <a:pt x="1296" y="0"/>
                    <a:pt x="1260" y="0"/>
                    <a:pt x="1214" y="46"/>
                  </a:cubicBezTo>
                  <a:cubicBezTo>
                    <a:pt x="1068" y="46"/>
                    <a:pt x="950" y="83"/>
                    <a:pt x="804" y="119"/>
                  </a:cubicBezTo>
                  <a:cubicBezTo>
                    <a:pt x="530" y="192"/>
                    <a:pt x="302" y="347"/>
                    <a:pt x="37" y="575"/>
                  </a:cubicBezTo>
                  <a:cubicBezTo>
                    <a:pt x="1" y="575"/>
                    <a:pt x="1" y="612"/>
                    <a:pt x="1" y="648"/>
                  </a:cubicBezTo>
                  <a:cubicBezTo>
                    <a:pt x="1" y="685"/>
                    <a:pt x="1" y="730"/>
                    <a:pt x="37" y="730"/>
                  </a:cubicBezTo>
                  <a:cubicBezTo>
                    <a:pt x="74" y="876"/>
                    <a:pt x="119" y="1031"/>
                    <a:pt x="156" y="1223"/>
                  </a:cubicBezTo>
                  <a:cubicBezTo>
                    <a:pt x="192" y="1332"/>
                    <a:pt x="192" y="1451"/>
                    <a:pt x="156" y="1560"/>
                  </a:cubicBezTo>
                  <a:cubicBezTo>
                    <a:pt x="384" y="1560"/>
                    <a:pt x="612" y="1524"/>
                    <a:pt x="804" y="1487"/>
                  </a:cubicBezTo>
                  <a:cubicBezTo>
                    <a:pt x="1068" y="1414"/>
                    <a:pt x="1333" y="1296"/>
                    <a:pt x="1561" y="1186"/>
                  </a:cubicBezTo>
                  <a:cubicBezTo>
                    <a:pt x="1634" y="1141"/>
                    <a:pt x="1716" y="1068"/>
                    <a:pt x="1789" y="1031"/>
                  </a:cubicBezTo>
                  <a:lnTo>
                    <a:pt x="1825" y="995"/>
                  </a:lnTo>
                  <a:lnTo>
                    <a:pt x="1825" y="876"/>
                  </a:lnTo>
                  <a:cubicBezTo>
                    <a:pt x="1789" y="685"/>
                    <a:pt x="1789" y="457"/>
                    <a:pt x="1789" y="229"/>
                  </a:cubicBezTo>
                  <a:lnTo>
                    <a:pt x="1789" y="192"/>
                  </a:lnTo>
                  <a:cubicBezTo>
                    <a:pt x="1789" y="156"/>
                    <a:pt x="1789" y="119"/>
                    <a:pt x="1752" y="119"/>
                  </a:cubicBezTo>
                  <a:cubicBezTo>
                    <a:pt x="1752" y="83"/>
                    <a:pt x="1716" y="46"/>
                    <a:pt x="1670" y="46"/>
                  </a:cubicBezTo>
                  <a:cubicBezTo>
                    <a:pt x="1561" y="46"/>
                    <a:pt x="1442" y="0"/>
                    <a:pt x="1333" y="0"/>
                  </a:cubicBezTo>
                  <a:close/>
                </a:path>
              </a:pathLst>
            </a:custGeom>
            <a:solidFill>
              <a:srgbClr val="EDCE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4" name="Google Shape;4074;p53"/>
            <p:cNvSpPr/>
            <p:nvPr/>
          </p:nvSpPr>
          <p:spPr>
            <a:xfrm>
              <a:off x="6987199" y="2342664"/>
              <a:ext cx="473468" cy="515309"/>
            </a:xfrm>
            <a:custGeom>
              <a:avLst/>
              <a:gdLst/>
              <a:ahLst/>
              <a:cxnLst/>
              <a:rect l="l" t="t" r="r" b="b"/>
              <a:pathLst>
                <a:path w="8668" h="9434" extrusionOk="0">
                  <a:moveTo>
                    <a:pt x="4216" y="1"/>
                  </a:moveTo>
                  <a:cubicBezTo>
                    <a:pt x="4033" y="1"/>
                    <a:pt x="3805" y="37"/>
                    <a:pt x="3495" y="83"/>
                  </a:cubicBezTo>
                  <a:cubicBezTo>
                    <a:pt x="2847" y="156"/>
                    <a:pt x="2209" y="347"/>
                    <a:pt x="1597" y="612"/>
                  </a:cubicBezTo>
                  <a:cubicBezTo>
                    <a:pt x="1251" y="767"/>
                    <a:pt x="950" y="913"/>
                    <a:pt x="685" y="1104"/>
                  </a:cubicBezTo>
                  <a:lnTo>
                    <a:pt x="338" y="1451"/>
                  </a:lnTo>
                  <a:cubicBezTo>
                    <a:pt x="193" y="1597"/>
                    <a:pt x="74" y="1716"/>
                    <a:pt x="37" y="1862"/>
                  </a:cubicBezTo>
                  <a:cubicBezTo>
                    <a:pt x="1" y="1907"/>
                    <a:pt x="1" y="1944"/>
                    <a:pt x="1" y="1944"/>
                  </a:cubicBezTo>
                  <a:lnTo>
                    <a:pt x="1" y="2856"/>
                  </a:lnTo>
                  <a:lnTo>
                    <a:pt x="1" y="3422"/>
                  </a:lnTo>
                  <a:cubicBezTo>
                    <a:pt x="1" y="4069"/>
                    <a:pt x="37" y="4562"/>
                    <a:pt x="74" y="5018"/>
                  </a:cubicBezTo>
                  <a:cubicBezTo>
                    <a:pt x="110" y="5666"/>
                    <a:pt x="193" y="6195"/>
                    <a:pt x="302" y="6651"/>
                  </a:cubicBezTo>
                  <a:cubicBezTo>
                    <a:pt x="457" y="7189"/>
                    <a:pt x="649" y="7645"/>
                    <a:pt x="913" y="8065"/>
                  </a:cubicBezTo>
                  <a:cubicBezTo>
                    <a:pt x="1023" y="8248"/>
                    <a:pt x="1178" y="8439"/>
                    <a:pt x="1369" y="8594"/>
                  </a:cubicBezTo>
                  <a:cubicBezTo>
                    <a:pt x="1524" y="8786"/>
                    <a:pt x="1707" y="8932"/>
                    <a:pt x="1935" y="9050"/>
                  </a:cubicBezTo>
                  <a:cubicBezTo>
                    <a:pt x="2163" y="9160"/>
                    <a:pt x="2437" y="9278"/>
                    <a:pt x="2701" y="9315"/>
                  </a:cubicBezTo>
                  <a:cubicBezTo>
                    <a:pt x="2966" y="9388"/>
                    <a:pt x="3230" y="9433"/>
                    <a:pt x="3577" y="9433"/>
                  </a:cubicBezTo>
                  <a:lnTo>
                    <a:pt x="3723" y="9433"/>
                  </a:lnTo>
                  <a:cubicBezTo>
                    <a:pt x="3951" y="9433"/>
                    <a:pt x="4216" y="9433"/>
                    <a:pt x="4526" y="9388"/>
                  </a:cubicBezTo>
                  <a:cubicBezTo>
                    <a:pt x="4827" y="9351"/>
                    <a:pt x="5128" y="9278"/>
                    <a:pt x="5438" y="9160"/>
                  </a:cubicBezTo>
                  <a:cubicBezTo>
                    <a:pt x="6040" y="8932"/>
                    <a:pt x="6578" y="8594"/>
                    <a:pt x="6952" y="8175"/>
                  </a:cubicBezTo>
                  <a:cubicBezTo>
                    <a:pt x="7144" y="7946"/>
                    <a:pt x="7299" y="7682"/>
                    <a:pt x="7409" y="7381"/>
                  </a:cubicBezTo>
                  <a:cubicBezTo>
                    <a:pt x="7527" y="7071"/>
                    <a:pt x="7600" y="6733"/>
                    <a:pt x="7600" y="6350"/>
                  </a:cubicBezTo>
                  <a:lnTo>
                    <a:pt x="7719" y="6350"/>
                  </a:lnTo>
                  <a:cubicBezTo>
                    <a:pt x="7828" y="6350"/>
                    <a:pt x="7910" y="6314"/>
                    <a:pt x="8020" y="6277"/>
                  </a:cubicBezTo>
                  <a:cubicBezTo>
                    <a:pt x="8138" y="6241"/>
                    <a:pt x="8284" y="6122"/>
                    <a:pt x="8403" y="5930"/>
                  </a:cubicBezTo>
                  <a:cubicBezTo>
                    <a:pt x="8476" y="5821"/>
                    <a:pt x="8549" y="5629"/>
                    <a:pt x="8595" y="5438"/>
                  </a:cubicBezTo>
                  <a:cubicBezTo>
                    <a:pt x="8668" y="5246"/>
                    <a:pt x="8668" y="5055"/>
                    <a:pt x="8631" y="4872"/>
                  </a:cubicBezTo>
                  <a:cubicBezTo>
                    <a:pt x="8631" y="4681"/>
                    <a:pt x="8549" y="4562"/>
                    <a:pt x="8512" y="4416"/>
                  </a:cubicBezTo>
                  <a:cubicBezTo>
                    <a:pt x="8439" y="4297"/>
                    <a:pt x="8321" y="4188"/>
                    <a:pt x="8211" y="4106"/>
                  </a:cubicBezTo>
                  <a:cubicBezTo>
                    <a:pt x="8056" y="3996"/>
                    <a:pt x="7865" y="3996"/>
                    <a:pt x="7755" y="3996"/>
                  </a:cubicBezTo>
                  <a:cubicBezTo>
                    <a:pt x="7682" y="3996"/>
                    <a:pt x="7564" y="3996"/>
                    <a:pt x="7454" y="4033"/>
                  </a:cubicBezTo>
                  <a:cubicBezTo>
                    <a:pt x="7409" y="4033"/>
                    <a:pt x="7372" y="4033"/>
                    <a:pt x="7299" y="4069"/>
                  </a:cubicBezTo>
                  <a:lnTo>
                    <a:pt x="7263" y="4069"/>
                  </a:lnTo>
                  <a:lnTo>
                    <a:pt x="7299" y="4033"/>
                  </a:lnTo>
                  <a:cubicBezTo>
                    <a:pt x="7336" y="3312"/>
                    <a:pt x="7372" y="2546"/>
                    <a:pt x="7108" y="1862"/>
                  </a:cubicBezTo>
                  <a:cubicBezTo>
                    <a:pt x="6952" y="1488"/>
                    <a:pt x="6724" y="1141"/>
                    <a:pt x="6423" y="840"/>
                  </a:cubicBezTo>
                  <a:cubicBezTo>
                    <a:pt x="6314" y="721"/>
                    <a:pt x="6159" y="612"/>
                    <a:pt x="6004" y="493"/>
                  </a:cubicBezTo>
                  <a:cubicBezTo>
                    <a:pt x="5858" y="384"/>
                    <a:pt x="5703" y="311"/>
                    <a:pt x="5511" y="229"/>
                  </a:cubicBezTo>
                  <a:cubicBezTo>
                    <a:pt x="5174" y="119"/>
                    <a:pt x="4827" y="37"/>
                    <a:pt x="4407" y="1"/>
                  </a:cubicBezTo>
                  <a:close/>
                </a:path>
              </a:pathLst>
            </a:custGeom>
            <a:solidFill>
              <a:srgbClr val="FFE0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5" name="Google Shape;4075;p53"/>
            <p:cNvSpPr/>
            <p:nvPr/>
          </p:nvSpPr>
          <p:spPr>
            <a:xfrm>
              <a:off x="6987199" y="2342664"/>
              <a:ext cx="409177" cy="249188"/>
            </a:xfrm>
            <a:custGeom>
              <a:avLst/>
              <a:gdLst/>
              <a:ahLst/>
              <a:cxnLst/>
              <a:rect l="l" t="t" r="r" b="b"/>
              <a:pathLst>
                <a:path w="7491" h="4562" extrusionOk="0">
                  <a:moveTo>
                    <a:pt x="4216" y="1"/>
                  </a:moveTo>
                  <a:cubicBezTo>
                    <a:pt x="4033" y="1"/>
                    <a:pt x="3805" y="1"/>
                    <a:pt x="3495" y="37"/>
                  </a:cubicBezTo>
                  <a:cubicBezTo>
                    <a:pt x="2847" y="156"/>
                    <a:pt x="2209" y="347"/>
                    <a:pt x="1561" y="612"/>
                  </a:cubicBezTo>
                  <a:cubicBezTo>
                    <a:pt x="1251" y="767"/>
                    <a:pt x="950" y="913"/>
                    <a:pt x="685" y="1104"/>
                  </a:cubicBezTo>
                  <a:lnTo>
                    <a:pt x="338" y="1451"/>
                  </a:lnTo>
                  <a:cubicBezTo>
                    <a:pt x="193" y="1597"/>
                    <a:pt x="74" y="1716"/>
                    <a:pt x="37" y="1862"/>
                  </a:cubicBezTo>
                  <a:cubicBezTo>
                    <a:pt x="1" y="1907"/>
                    <a:pt x="1" y="1944"/>
                    <a:pt x="1" y="1944"/>
                  </a:cubicBezTo>
                  <a:lnTo>
                    <a:pt x="1" y="2856"/>
                  </a:lnTo>
                  <a:lnTo>
                    <a:pt x="1" y="3422"/>
                  </a:lnTo>
                  <a:lnTo>
                    <a:pt x="302" y="3422"/>
                  </a:lnTo>
                  <a:cubicBezTo>
                    <a:pt x="384" y="3422"/>
                    <a:pt x="421" y="3385"/>
                    <a:pt x="494" y="3385"/>
                  </a:cubicBezTo>
                  <a:cubicBezTo>
                    <a:pt x="530" y="3385"/>
                    <a:pt x="612" y="3349"/>
                    <a:pt x="685" y="3349"/>
                  </a:cubicBezTo>
                  <a:lnTo>
                    <a:pt x="649" y="3349"/>
                  </a:lnTo>
                  <a:cubicBezTo>
                    <a:pt x="722" y="3312"/>
                    <a:pt x="758" y="3312"/>
                    <a:pt x="795" y="3276"/>
                  </a:cubicBezTo>
                  <a:cubicBezTo>
                    <a:pt x="877" y="3276"/>
                    <a:pt x="913" y="3230"/>
                    <a:pt x="950" y="3194"/>
                  </a:cubicBezTo>
                  <a:cubicBezTo>
                    <a:pt x="986" y="3194"/>
                    <a:pt x="1023" y="3157"/>
                    <a:pt x="1068" y="3121"/>
                  </a:cubicBezTo>
                  <a:cubicBezTo>
                    <a:pt x="1068" y="3084"/>
                    <a:pt x="1105" y="3048"/>
                    <a:pt x="1141" y="3002"/>
                  </a:cubicBezTo>
                  <a:cubicBezTo>
                    <a:pt x="1178" y="3002"/>
                    <a:pt x="1178" y="2966"/>
                    <a:pt x="1178" y="2966"/>
                  </a:cubicBezTo>
                  <a:lnTo>
                    <a:pt x="1251" y="2966"/>
                  </a:lnTo>
                  <a:cubicBezTo>
                    <a:pt x="1406" y="3002"/>
                    <a:pt x="1561" y="3048"/>
                    <a:pt x="1670" y="3084"/>
                  </a:cubicBezTo>
                  <a:cubicBezTo>
                    <a:pt x="2054" y="3121"/>
                    <a:pt x="2391" y="3157"/>
                    <a:pt x="2774" y="3157"/>
                  </a:cubicBezTo>
                  <a:cubicBezTo>
                    <a:pt x="2929" y="3121"/>
                    <a:pt x="3039" y="3121"/>
                    <a:pt x="3194" y="3084"/>
                  </a:cubicBezTo>
                  <a:cubicBezTo>
                    <a:pt x="3303" y="3048"/>
                    <a:pt x="3458" y="3048"/>
                    <a:pt x="3577" y="2966"/>
                  </a:cubicBezTo>
                  <a:cubicBezTo>
                    <a:pt x="3687" y="2966"/>
                    <a:pt x="3760" y="2893"/>
                    <a:pt x="3878" y="2856"/>
                  </a:cubicBezTo>
                  <a:cubicBezTo>
                    <a:pt x="3951" y="2820"/>
                    <a:pt x="4070" y="2774"/>
                    <a:pt x="4143" y="2701"/>
                  </a:cubicBezTo>
                  <a:cubicBezTo>
                    <a:pt x="4216" y="2664"/>
                    <a:pt x="4261" y="2591"/>
                    <a:pt x="4334" y="2546"/>
                  </a:cubicBezTo>
                  <a:cubicBezTo>
                    <a:pt x="4407" y="2473"/>
                    <a:pt x="4444" y="2436"/>
                    <a:pt x="4526" y="2363"/>
                  </a:cubicBezTo>
                  <a:cubicBezTo>
                    <a:pt x="4562" y="2318"/>
                    <a:pt x="4562" y="2281"/>
                    <a:pt x="4599" y="2245"/>
                  </a:cubicBezTo>
                  <a:lnTo>
                    <a:pt x="4672" y="2245"/>
                  </a:lnTo>
                  <a:cubicBezTo>
                    <a:pt x="4717" y="2281"/>
                    <a:pt x="4754" y="2318"/>
                    <a:pt x="4790" y="2363"/>
                  </a:cubicBezTo>
                  <a:cubicBezTo>
                    <a:pt x="4827" y="2363"/>
                    <a:pt x="4863" y="2400"/>
                    <a:pt x="4900" y="2400"/>
                  </a:cubicBezTo>
                  <a:lnTo>
                    <a:pt x="4863" y="2400"/>
                  </a:lnTo>
                  <a:cubicBezTo>
                    <a:pt x="4945" y="2400"/>
                    <a:pt x="4982" y="2436"/>
                    <a:pt x="5018" y="2436"/>
                  </a:cubicBezTo>
                  <a:cubicBezTo>
                    <a:pt x="5055" y="2473"/>
                    <a:pt x="5091" y="2473"/>
                    <a:pt x="5128" y="2473"/>
                  </a:cubicBezTo>
                  <a:cubicBezTo>
                    <a:pt x="5210" y="2473"/>
                    <a:pt x="5247" y="2509"/>
                    <a:pt x="5283" y="2509"/>
                  </a:cubicBezTo>
                  <a:lnTo>
                    <a:pt x="5438" y="2509"/>
                  </a:lnTo>
                  <a:cubicBezTo>
                    <a:pt x="5475" y="2473"/>
                    <a:pt x="5511" y="2473"/>
                    <a:pt x="5548" y="2473"/>
                  </a:cubicBezTo>
                  <a:lnTo>
                    <a:pt x="5666" y="2473"/>
                  </a:lnTo>
                  <a:lnTo>
                    <a:pt x="5703" y="2509"/>
                  </a:lnTo>
                  <a:cubicBezTo>
                    <a:pt x="5703" y="2820"/>
                    <a:pt x="5630" y="3121"/>
                    <a:pt x="5666" y="3422"/>
                  </a:cubicBezTo>
                  <a:cubicBezTo>
                    <a:pt x="5666" y="3504"/>
                    <a:pt x="5666" y="3577"/>
                    <a:pt x="5703" y="3650"/>
                  </a:cubicBezTo>
                  <a:cubicBezTo>
                    <a:pt x="5703" y="3686"/>
                    <a:pt x="5739" y="3768"/>
                    <a:pt x="5739" y="3841"/>
                  </a:cubicBezTo>
                  <a:cubicBezTo>
                    <a:pt x="5776" y="3878"/>
                    <a:pt x="5776" y="3960"/>
                    <a:pt x="5812" y="3996"/>
                  </a:cubicBezTo>
                  <a:cubicBezTo>
                    <a:pt x="5858" y="4033"/>
                    <a:pt x="5858" y="4069"/>
                    <a:pt x="5894" y="4106"/>
                  </a:cubicBezTo>
                  <a:cubicBezTo>
                    <a:pt x="5967" y="4224"/>
                    <a:pt x="6004" y="4297"/>
                    <a:pt x="6086" y="4370"/>
                  </a:cubicBezTo>
                  <a:lnTo>
                    <a:pt x="6122" y="4370"/>
                  </a:lnTo>
                  <a:cubicBezTo>
                    <a:pt x="6159" y="4416"/>
                    <a:pt x="6195" y="4453"/>
                    <a:pt x="6268" y="4489"/>
                  </a:cubicBezTo>
                  <a:cubicBezTo>
                    <a:pt x="6350" y="4525"/>
                    <a:pt x="6387" y="4525"/>
                    <a:pt x="6460" y="4525"/>
                  </a:cubicBezTo>
                  <a:cubicBezTo>
                    <a:pt x="6496" y="4562"/>
                    <a:pt x="6542" y="4562"/>
                    <a:pt x="6615" y="4562"/>
                  </a:cubicBezTo>
                  <a:cubicBezTo>
                    <a:pt x="6651" y="4562"/>
                    <a:pt x="6724" y="4525"/>
                    <a:pt x="6806" y="4525"/>
                  </a:cubicBezTo>
                  <a:cubicBezTo>
                    <a:pt x="6916" y="4489"/>
                    <a:pt x="6998" y="4416"/>
                    <a:pt x="7071" y="4370"/>
                  </a:cubicBezTo>
                  <a:cubicBezTo>
                    <a:pt x="7226" y="4261"/>
                    <a:pt x="7336" y="4142"/>
                    <a:pt x="7491" y="3996"/>
                  </a:cubicBezTo>
                  <a:lnTo>
                    <a:pt x="7454" y="3996"/>
                  </a:lnTo>
                  <a:cubicBezTo>
                    <a:pt x="7409" y="4033"/>
                    <a:pt x="7336" y="4033"/>
                    <a:pt x="7299" y="4069"/>
                  </a:cubicBezTo>
                  <a:lnTo>
                    <a:pt x="7263" y="4069"/>
                  </a:lnTo>
                  <a:lnTo>
                    <a:pt x="7299" y="4033"/>
                  </a:lnTo>
                  <a:cubicBezTo>
                    <a:pt x="7336" y="3312"/>
                    <a:pt x="7372" y="2546"/>
                    <a:pt x="7108" y="1825"/>
                  </a:cubicBezTo>
                  <a:cubicBezTo>
                    <a:pt x="6998" y="1488"/>
                    <a:pt x="6724" y="1141"/>
                    <a:pt x="6423" y="840"/>
                  </a:cubicBezTo>
                  <a:cubicBezTo>
                    <a:pt x="6314" y="721"/>
                    <a:pt x="6159" y="612"/>
                    <a:pt x="6004" y="493"/>
                  </a:cubicBezTo>
                  <a:cubicBezTo>
                    <a:pt x="5858" y="384"/>
                    <a:pt x="5703" y="311"/>
                    <a:pt x="5511" y="229"/>
                  </a:cubicBezTo>
                  <a:cubicBezTo>
                    <a:pt x="5174" y="119"/>
                    <a:pt x="4827" y="37"/>
                    <a:pt x="4407" y="1"/>
                  </a:cubicBezTo>
                  <a:close/>
                </a:path>
              </a:pathLst>
            </a:custGeom>
            <a:solidFill>
              <a:srgbClr val="F6D6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6" name="Google Shape;4076;p53"/>
            <p:cNvSpPr/>
            <p:nvPr/>
          </p:nvSpPr>
          <p:spPr>
            <a:xfrm>
              <a:off x="7172101" y="2627202"/>
              <a:ext cx="286604" cy="232746"/>
            </a:xfrm>
            <a:custGeom>
              <a:avLst/>
              <a:gdLst/>
              <a:ahLst/>
              <a:cxnLst/>
              <a:rect l="l" t="t" r="r" b="b"/>
              <a:pathLst>
                <a:path w="5247" h="4261" extrusionOk="0">
                  <a:moveTo>
                    <a:pt x="5246" y="1"/>
                  </a:moveTo>
                  <a:cubicBezTo>
                    <a:pt x="5210" y="119"/>
                    <a:pt x="5164" y="192"/>
                    <a:pt x="5091" y="265"/>
                  </a:cubicBezTo>
                  <a:cubicBezTo>
                    <a:pt x="5054" y="302"/>
                    <a:pt x="5018" y="347"/>
                    <a:pt x="4981" y="384"/>
                  </a:cubicBezTo>
                  <a:cubicBezTo>
                    <a:pt x="4936" y="420"/>
                    <a:pt x="4899" y="457"/>
                    <a:pt x="4863" y="457"/>
                  </a:cubicBezTo>
                  <a:cubicBezTo>
                    <a:pt x="4790" y="530"/>
                    <a:pt x="4708" y="530"/>
                    <a:pt x="4598" y="575"/>
                  </a:cubicBezTo>
                  <a:cubicBezTo>
                    <a:pt x="4525" y="575"/>
                    <a:pt x="4443" y="612"/>
                    <a:pt x="4334" y="612"/>
                  </a:cubicBezTo>
                  <a:cubicBezTo>
                    <a:pt x="4252" y="648"/>
                    <a:pt x="4179" y="648"/>
                    <a:pt x="4069" y="685"/>
                  </a:cubicBezTo>
                  <a:cubicBezTo>
                    <a:pt x="4024" y="685"/>
                    <a:pt x="3987" y="721"/>
                    <a:pt x="3987" y="721"/>
                  </a:cubicBezTo>
                  <a:lnTo>
                    <a:pt x="3951" y="758"/>
                  </a:lnTo>
                  <a:cubicBezTo>
                    <a:pt x="3914" y="758"/>
                    <a:pt x="3914" y="803"/>
                    <a:pt x="3914" y="803"/>
                  </a:cubicBezTo>
                  <a:cubicBezTo>
                    <a:pt x="3878" y="840"/>
                    <a:pt x="3878" y="876"/>
                    <a:pt x="3878" y="949"/>
                  </a:cubicBezTo>
                  <a:cubicBezTo>
                    <a:pt x="3841" y="1032"/>
                    <a:pt x="3841" y="1105"/>
                    <a:pt x="3796" y="1214"/>
                  </a:cubicBezTo>
                  <a:lnTo>
                    <a:pt x="3796" y="1524"/>
                  </a:lnTo>
                  <a:cubicBezTo>
                    <a:pt x="3759" y="1597"/>
                    <a:pt x="3759" y="1670"/>
                    <a:pt x="3759" y="1789"/>
                  </a:cubicBezTo>
                  <a:cubicBezTo>
                    <a:pt x="3723" y="1825"/>
                    <a:pt x="3723" y="1862"/>
                    <a:pt x="3723" y="1862"/>
                  </a:cubicBezTo>
                  <a:cubicBezTo>
                    <a:pt x="3686" y="1944"/>
                    <a:pt x="3686" y="1980"/>
                    <a:pt x="3650" y="2017"/>
                  </a:cubicBezTo>
                  <a:cubicBezTo>
                    <a:pt x="3613" y="2126"/>
                    <a:pt x="3531" y="2245"/>
                    <a:pt x="3458" y="2318"/>
                  </a:cubicBezTo>
                  <a:cubicBezTo>
                    <a:pt x="3421" y="2436"/>
                    <a:pt x="3303" y="2546"/>
                    <a:pt x="3230" y="2628"/>
                  </a:cubicBezTo>
                  <a:cubicBezTo>
                    <a:pt x="3075" y="2810"/>
                    <a:pt x="2883" y="3002"/>
                    <a:pt x="2701" y="3157"/>
                  </a:cubicBezTo>
                  <a:cubicBezTo>
                    <a:pt x="2619" y="3230"/>
                    <a:pt x="2546" y="3267"/>
                    <a:pt x="2473" y="3349"/>
                  </a:cubicBezTo>
                  <a:cubicBezTo>
                    <a:pt x="2354" y="3385"/>
                    <a:pt x="2281" y="3458"/>
                    <a:pt x="2199" y="3495"/>
                  </a:cubicBezTo>
                  <a:cubicBezTo>
                    <a:pt x="2053" y="3613"/>
                    <a:pt x="1862" y="3723"/>
                    <a:pt x="1670" y="3805"/>
                  </a:cubicBezTo>
                  <a:cubicBezTo>
                    <a:pt x="1332" y="3951"/>
                    <a:pt x="949" y="4106"/>
                    <a:pt x="566" y="4179"/>
                  </a:cubicBezTo>
                  <a:cubicBezTo>
                    <a:pt x="375" y="4179"/>
                    <a:pt x="192" y="4224"/>
                    <a:pt x="0" y="4224"/>
                  </a:cubicBezTo>
                  <a:cubicBezTo>
                    <a:pt x="73" y="4224"/>
                    <a:pt x="110" y="4224"/>
                    <a:pt x="192" y="4261"/>
                  </a:cubicBezTo>
                  <a:lnTo>
                    <a:pt x="338" y="4261"/>
                  </a:lnTo>
                  <a:cubicBezTo>
                    <a:pt x="566" y="4261"/>
                    <a:pt x="831" y="4224"/>
                    <a:pt x="1141" y="4179"/>
                  </a:cubicBezTo>
                  <a:cubicBezTo>
                    <a:pt x="1442" y="4142"/>
                    <a:pt x="1743" y="4069"/>
                    <a:pt x="2053" y="3951"/>
                  </a:cubicBezTo>
                  <a:cubicBezTo>
                    <a:pt x="2655" y="3723"/>
                    <a:pt x="3193" y="3385"/>
                    <a:pt x="3567" y="2966"/>
                  </a:cubicBezTo>
                  <a:cubicBezTo>
                    <a:pt x="3759" y="2737"/>
                    <a:pt x="3914" y="2473"/>
                    <a:pt x="4024" y="2172"/>
                  </a:cubicBezTo>
                  <a:cubicBezTo>
                    <a:pt x="4142" y="1862"/>
                    <a:pt x="4215" y="1524"/>
                    <a:pt x="4215" y="1141"/>
                  </a:cubicBezTo>
                  <a:lnTo>
                    <a:pt x="4334" y="1141"/>
                  </a:lnTo>
                  <a:cubicBezTo>
                    <a:pt x="4443" y="1141"/>
                    <a:pt x="4525" y="1105"/>
                    <a:pt x="4635" y="1068"/>
                  </a:cubicBezTo>
                  <a:cubicBezTo>
                    <a:pt x="4790" y="1032"/>
                    <a:pt x="4899" y="913"/>
                    <a:pt x="5018" y="721"/>
                  </a:cubicBezTo>
                  <a:cubicBezTo>
                    <a:pt x="5091" y="612"/>
                    <a:pt x="5164" y="420"/>
                    <a:pt x="5210" y="229"/>
                  </a:cubicBezTo>
                  <a:cubicBezTo>
                    <a:pt x="5246" y="156"/>
                    <a:pt x="5246" y="74"/>
                    <a:pt x="5246" y="1"/>
                  </a:cubicBezTo>
                  <a:close/>
                </a:path>
              </a:pathLst>
            </a:custGeom>
            <a:solidFill>
              <a:srgbClr val="F6D6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7" name="Google Shape;4077;p53"/>
            <p:cNvSpPr/>
            <p:nvPr/>
          </p:nvSpPr>
          <p:spPr>
            <a:xfrm>
              <a:off x="7394366" y="2664565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F6D6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8" name="Google Shape;4078;p53"/>
            <p:cNvSpPr/>
            <p:nvPr/>
          </p:nvSpPr>
          <p:spPr>
            <a:xfrm>
              <a:off x="7394366" y="2664565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F6D6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9" name="Google Shape;4079;p53"/>
            <p:cNvSpPr/>
            <p:nvPr/>
          </p:nvSpPr>
          <p:spPr>
            <a:xfrm>
              <a:off x="7385899" y="2671066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6D6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0" name="Google Shape;4080;p53"/>
            <p:cNvSpPr/>
            <p:nvPr/>
          </p:nvSpPr>
          <p:spPr>
            <a:xfrm>
              <a:off x="7385899" y="2671066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6D6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1" name="Google Shape;4081;p53"/>
            <p:cNvSpPr/>
            <p:nvPr/>
          </p:nvSpPr>
          <p:spPr>
            <a:xfrm>
              <a:off x="7319586" y="2581373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F6D6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2" name="Google Shape;4082;p53"/>
            <p:cNvSpPr/>
            <p:nvPr/>
          </p:nvSpPr>
          <p:spPr>
            <a:xfrm>
              <a:off x="7358970" y="2589839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F6D6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3" name="Google Shape;4083;p53"/>
            <p:cNvSpPr/>
            <p:nvPr/>
          </p:nvSpPr>
          <p:spPr>
            <a:xfrm>
              <a:off x="7358970" y="2589839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6D6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4" name="Google Shape;4084;p53"/>
            <p:cNvSpPr/>
            <p:nvPr/>
          </p:nvSpPr>
          <p:spPr>
            <a:xfrm>
              <a:off x="7348482" y="2591806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F6D6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5" name="Google Shape;4085;p53"/>
            <p:cNvSpPr/>
            <p:nvPr/>
          </p:nvSpPr>
          <p:spPr>
            <a:xfrm>
              <a:off x="7039038" y="2620921"/>
              <a:ext cx="39437" cy="56425"/>
            </a:xfrm>
            <a:custGeom>
              <a:avLst/>
              <a:gdLst/>
              <a:ahLst/>
              <a:cxnLst/>
              <a:rect l="l" t="t" r="r" b="b"/>
              <a:pathLst>
                <a:path w="722" h="1033" extrusionOk="0">
                  <a:moveTo>
                    <a:pt x="315" y="0"/>
                  </a:moveTo>
                  <a:cubicBezTo>
                    <a:pt x="298" y="0"/>
                    <a:pt x="282" y="2"/>
                    <a:pt x="265" y="6"/>
                  </a:cubicBezTo>
                  <a:cubicBezTo>
                    <a:pt x="119" y="43"/>
                    <a:pt x="1" y="307"/>
                    <a:pt x="37" y="572"/>
                  </a:cubicBezTo>
                  <a:cubicBezTo>
                    <a:pt x="113" y="848"/>
                    <a:pt x="242" y="1032"/>
                    <a:pt x="411" y="1032"/>
                  </a:cubicBezTo>
                  <a:cubicBezTo>
                    <a:pt x="426" y="1032"/>
                    <a:pt x="441" y="1031"/>
                    <a:pt x="457" y="1028"/>
                  </a:cubicBezTo>
                  <a:cubicBezTo>
                    <a:pt x="612" y="991"/>
                    <a:pt x="721" y="727"/>
                    <a:pt x="685" y="462"/>
                  </a:cubicBezTo>
                  <a:cubicBezTo>
                    <a:pt x="652" y="212"/>
                    <a:pt x="489" y="0"/>
                    <a:pt x="315" y="0"/>
                  </a:cubicBezTo>
                  <a:close/>
                </a:path>
              </a:pathLst>
            </a:custGeom>
            <a:solidFill>
              <a:srgbClr val="3A20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6" name="Google Shape;4086;p53"/>
            <p:cNvSpPr/>
            <p:nvPr/>
          </p:nvSpPr>
          <p:spPr>
            <a:xfrm>
              <a:off x="7204985" y="2598033"/>
              <a:ext cx="37416" cy="54404"/>
            </a:xfrm>
            <a:custGeom>
              <a:avLst/>
              <a:gdLst/>
              <a:ahLst/>
              <a:cxnLst/>
              <a:rect l="l" t="t" r="r" b="b"/>
              <a:pathLst>
                <a:path w="685" h="996" extrusionOk="0">
                  <a:moveTo>
                    <a:pt x="313" y="1"/>
                  </a:moveTo>
                  <a:cubicBezTo>
                    <a:pt x="300" y="1"/>
                    <a:pt x="287" y="2"/>
                    <a:pt x="274" y="6"/>
                  </a:cubicBezTo>
                  <a:cubicBezTo>
                    <a:pt x="119" y="42"/>
                    <a:pt x="1" y="270"/>
                    <a:pt x="46" y="571"/>
                  </a:cubicBezTo>
                  <a:cubicBezTo>
                    <a:pt x="80" y="814"/>
                    <a:pt x="244" y="995"/>
                    <a:pt x="383" y="995"/>
                  </a:cubicBezTo>
                  <a:cubicBezTo>
                    <a:pt x="396" y="995"/>
                    <a:pt x="408" y="994"/>
                    <a:pt x="420" y="991"/>
                  </a:cubicBezTo>
                  <a:cubicBezTo>
                    <a:pt x="612" y="954"/>
                    <a:pt x="685" y="690"/>
                    <a:pt x="648" y="425"/>
                  </a:cubicBezTo>
                  <a:cubicBezTo>
                    <a:pt x="615" y="175"/>
                    <a:pt x="452" y="1"/>
                    <a:pt x="313" y="1"/>
                  </a:cubicBezTo>
                  <a:close/>
                </a:path>
              </a:pathLst>
            </a:custGeom>
            <a:solidFill>
              <a:srgbClr val="3A20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7" name="Google Shape;4087;p53"/>
            <p:cNvSpPr/>
            <p:nvPr/>
          </p:nvSpPr>
          <p:spPr>
            <a:xfrm>
              <a:off x="6993208" y="2527568"/>
              <a:ext cx="77291" cy="60303"/>
            </a:xfrm>
            <a:custGeom>
              <a:avLst/>
              <a:gdLst/>
              <a:ahLst/>
              <a:cxnLst/>
              <a:rect l="l" t="t" r="r" b="b"/>
              <a:pathLst>
                <a:path w="1415" h="1104" extrusionOk="0">
                  <a:moveTo>
                    <a:pt x="995" y="0"/>
                  </a:moveTo>
                  <a:cubicBezTo>
                    <a:pt x="913" y="0"/>
                    <a:pt x="840" y="0"/>
                    <a:pt x="803" y="37"/>
                  </a:cubicBezTo>
                  <a:cubicBezTo>
                    <a:pt x="730" y="37"/>
                    <a:pt x="648" y="73"/>
                    <a:pt x="575" y="119"/>
                  </a:cubicBezTo>
                  <a:cubicBezTo>
                    <a:pt x="539" y="155"/>
                    <a:pt x="502" y="192"/>
                    <a:pt x="420" y="265"/>
                  </a:cubicBezTo>
                  <a:cubicBezTo>
                    <a:pt x="384" y="301"/>
                    <a:pt x="347" y="347"/>
                    <a:pt x="311" y="420"/>
                  </a:cubicBezTo>
                  <a:cubicBezTo>
                    <a:pt x="274" y="456"/>
                    <a:pt x="228" y="529"/>
                    <a:pt x="192" y="611"/>
                  </a:cubicBezTo>
                  <a:cubicBezTo>
                    <a:pt x="119" y="721"/>
                    <a:pt x="83" y="839"/>
                    <a:pt x="46" y="949"/>
                  </a:cubicBezTo>
                  <a:cubicBezTo>
                    <a:pt x="0" y="985"/>
                    <a:pt x="46" y="1068"/>
                    <a:pt x="83" y="1104"/>
                  </a:cubicBezTo>
                  <a:cubicBezTo>
                    <a:pt x="156" y="1104"/>
                    <a:pt x="192" y="1068"/>
                    <a:pt x="228" y="1031"/>
                  </a:cubicBezTo>
                  <a:cubicBezTo>
                    <a:pt x="228" y="985"/>
                    <a:pt x="228" y="985"/>
                    <a:pt x="274" y="949"/>
                  </a:cubicBezTo>
                  <a:cubicBezTo>
                    <a:pt x="274" y="912"/>
                    <a:pt x="311" y="876"/>
                    <a:pt x="347" y="839"/>
                  </a:cubicBezTo>
                  <a:cubicBezTo>
                    <a:pt x="420" y="803"/>
                    <a:pt x="457" y="757"/>
                    <a:pt x="502" y="721"/>
                  </a:cubicBezTo>
                  <a:cubicBezTo>
                    <a:pt x="612" y="684"/>
                    <a:pt x="685" y="648"/>
                    <a:pt x="767" y="611"/>
                  </a:cubicBezTo>
                  <a:cubicBezTo>
                    <a:pt x="840" y="611"/>
                    <a:pt x="876" y="575"/>
                    <a:pt x="958" y="575"/>
                  </a:cubicBezTo>
                  <a:cubicBezTo>
                    <a:pt x="1068" y="575"/>
                    <a:pt x="1141" y="529"/>
                    <a:pt x="1259" y="493"/>
                  </a:cubicBezTo>
                  <a:cubicBezTo>
                    <a:pt x="1332" y="493"/>
                    <a:pt x="1369" y="383"/>
                    <a:pt x="1414" y="301"/>
                  </a:cubicBezTo>
                  <a:cubicBezTo>
                    <a:pt x="1414" y="265"/>
                    <a:pt x="1414" y="228"/>
                    <a:pt x="1369" y="192"/>
                  </a:cubicBezTo>
                  <a:cubicBezTo>
                    <a:pt x="1369" y="155"/>
                    <a:pt x="1332" y="119"/>
                    <a:pt x="1296" y="73"/>
                  </a:cubicBezTo>
                  <a:cubicBezTo>
                    <a:pt x="1259" y="73"/>
                    <a:pt x="1223" y="37"/>
                    <a:pt x="1223" y="37"/>
                  </a:cubicBezTo>
                  <a:cubicBezTo>
                    <a:pt x="1186" y="37"/>
                    <a:pt x="1141" y="0"/>
                    <a:pt x="1104" y="0"/>
                  </a:cubicBezTo>
                  <a:close/>
                </a:path>
              </a:pathLst>
            </a:custGeom>
            <a:solidFill>
              <a:srgbClr val="7C3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8" name="Google Shape;4088;p53"/>
            <p:cNvSpPr/>
            <p:nvPr/>
          </p:nvSpPr>
          <p:spPr>
            <a:xfrm>
              <a:off x="7180077" y="2509105"/>
              <a:ext cx="97720" cy="46921"/>
            </a:xfrm>
            <a:custGeom>
              <a:avLst/>
              <a:gdLst/>
              <a:ahLst/>
              <a:cxnLst/>
              <a:rect l="l" t="t" r="r" b="b"/>
              <a:pathLst>
                <a:path w="1789" h="859" extrusionOk="0">
                  <a:moveTo>
                    <a:pt x="685" y="1"/>
                  </a:moveTo>
                  <a:cubicBezTo>
                    <a:pt x="575" y="1"/>
                    <a:pt x="502" y="1"/>
                    <a:pt x="420" y="37"/>
                  </a:cubicBezTo>
                  <a:lnTo>
                    <a:pt x="347" y="37"/>
                  </a:lnTo>
                  <a:cubicBezTo>
                    <a:pt x="347" y="37"/>
                    <a:pt x="311" y="37"/>
                    <a:pt x="311" y="74"/>
                  </a:cubicBezTo>
                  <a:cubicBezTo>
                    <a:pt x="274" y="74"/>
                    <a:pt x="229" y="110"/>
                    <a:pt x="192" y="110"/>
                  </a:cubicBezTo>
                  <a:cubicBezTo>
                    <a:pt x="156" y="147"/>
                    <a:pt x="119" y="147"/>
                    <a:pt x="83" y="183"/>
                  </a:cubicBezTo>
                  <a:cubicBezTo>
                    <a:pt x="83" y="229"/>
                    <a:pt x="46" y="265"/>
                    <a:pt x="46" y="302"/>
                  </a:cubicBezTo>
                  <a:cubicBezTo>
                    <a:pt x="0" y="338"/>
                    <a:pt x="0" y="375"/>
                    <a:pt x="46" y="411"/>
                  </a:cubicBezTo>
                  <a:cubicBezTo>
                    <a:pt x="83" y="530"/>
                    <a:pt x="156" y="566"/>
                    <a:pt x="229" y="566"/>
                  </a:cubicBezTo>
                  <a:cubicBezTo>
                    <a:pt x="268" y="578"/>
                    <a:pt x="307" y="582"/>
                    <a:pt x="345" y="582"/>
                  </a:cubicBezTo>
                  <a:cubicBezTo>
                    <a:pt x="421" y="582"/>
                    <a:pt x="496" y="566"/>
                    <a:pt x="575" y="566"/>
                  </a:cubicBezTo>
                  <a:lnTo>
                    <a:pt x="840" y="566"/>
                  </a:lnTo>
                  <a:cubicBezTo>
                    <a:pt x="913" y="566"/>
                    <a:pt x="1031" y="566"/>
                    <a:pt x="1141" y="603"/>
                  </a:cubicBezTo>
                  <a:cubicBezTo>
                    <a:pt x="1223" y="603"/>
                    <a:pt x="1259" y="639"/>
                    <a:pt x="1332" y="685"/>
                  </a:cubicBezTo>
                  <a:cubicBezTo>
                    <a:pt x="1414" y="685"/>
                    <a:pt x="1451" y="721"/>
                    <a:pt x="1487" y="758"/>
                  </a:cubicBezTo>
                  <a:cubicBezTo>
                    <a:pt x="1487" y="794"/>
                    <a:pt x="1524" y="794"/>
                    <a:pt x="1524" y="831"/>
                  </a:cubicBezTo>
                  <a:cubicBezTo>
                    <a:pt x="1542" y="849"/>
                    <a:pt x="1572" y="858"/>
                    <a:pt x="1606" y="858"/>
                  </a:cubicBezTo>
                  <a:cubicBezTo>
                    <a:pt x="1640" y="858"/>
                    <a:pt x="1679" y="849"/>
                    <a:pt x="1716" y="831"/>
                  </a:cubicBezTo>
                  <a:cubicBezTo>
                    <a:pt x="1752" y="794"/>
                    <a:pt x="1788" y="721"/>
                    <a:pt x="1752" y="685"/>
                  </a:cubicBezTo>
                  <a:cubicBezTo>
                    <a:pt x="1679" y="603"/>
                    <a:pt x="1597" y="493"/>
                    <a:pt x="1487" y="375"/>
                  </a:cubicBezTo>
                  <a:cubicBezTo>
                    <a:pt x="1451" y="338"/>
                    <a:pt x="1369" y="265"/>
                    <a:pt x="1296" y="229"/>
                  </a:cubicBezTo>
                  <a:cubicBezTo>
                    <a:pt x="1259" y="183"/>
                    <a:pt x="1186" y="147"/>
                    <a:pt x="1141" y="110"/>
                  </a:cubicBezTo>
                  <a:cubicBezTo>
                    <a:pt x="1068" y="74"/>
                    <a:pt x="995" y="74"/>
                    <a:pt x="913" y="37"/>
                  </a:cubicBezTo>
                  <a:cubicBezTo>
                    <a:pt x="840" y="37"/>
                    <a:pt x="767" y="1"/>
                    <a:pt x="685" y="1"/>
                  </a:cubicBezTo>
                  <a:close/>
                </a:path>
              </a:pathLst>
            </a:custGeom>
            <a:solidFill>
              <a:srgbClr val="7C3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9" name="Google Shape;4089;p53"/>
            <p:cNvSpPr/>
            <p:nvPr/>
          </p:nvSpPr>
          <p:spPr>
            <a:xfrm>
              <a:off x="7396333" y="2593827"/>
              <a:ext cx="26984" cy="63471"/>
            </a:xfrm>
            <a:custGeom>
              <a:avLst/>
              <a:gdLst/>
              <a:ahLst/>
              <a:cxnLst/>
              <a:rect l="l" t="t" r="r" b="b"/>
              <a:pathLst>
                <a:path w="494" h="1162" extrusionOk="0">
                  <a:moveTo>
                    <a:pt x="74" y="0"/>
                  </a:moveTo>
                  <a:cubicBezTo>
                    <a:pt x="37" y="0"/>
                    <a:pt x="37" y="0"/>
                    <a:pt x="1" y="46"/>
                  </a:cubicBezTo>
                  <a:cubicBezTo>
                    <a:pt x="1" y="83"/>
                    <a:pt x="1" y="119"/>
                    <a:pt x="37" y="119"/>
                  </a:cubicBezTo>
                  <a:cubicBezTo>
                    <a:pt x="74" y="119"/>
                    <a:pt x="110" y="156"/>
                    <a:pt x="110" y="156"/>
                  </a:cubicBezTo>
                  <a:cubicBezTo>
                    <a:pt x="147" y="192"/>
                    <a:pt x="192" y="229"/>
                    <a:pt x="229" y="274"/>
                  </a:cubicBezTo>
                  <a:cubicBezTo>
                    <a:pt x="265" y="311"/>
                    <a:pt x="302" y="384"/>
                    <a:pt x="302" y="420"/>
                  </a:cubicBezTo>
                  <a:cubicBezTo>
                    <a:pt x="338" y="502"/>
                    <a:pt x="338" y="539"/>
                    <a:pt x="375" y="612"/>
                  </a:cubicBezTo>
                  <a:lnTo>
                    <a:pt x="375" y="803"/>
                  </a:lnTo>
                  <a:cubicBezTo>
                    <a:pt x="338" y="840"/>
                    <a:pt x="338" y="876"/>
                    <a:pt x="338" y="913"/>
                  </a:cubicBezTo>
                  <a:cubicBezTo>
                    <a:pt x="302" y="958"/>
                    <a:pt x="302" y="995"/>
                    <a:pt x="265" y="1031"/>
                  </a:cubicBezTo>
                  <a:cubicBezTo>
                    <a:pt x="265" y="1068"/>
                    <a:pt x="229" y="1068"/>
                    <a:pt x="192" y="1104"/>
                  </a:cubicBezTo>
                  <a:lnTo>
                    <a:pt x="192" y="1141"/>
                  </a:lnTo>
                  <a:cubicBezTo>
                    <a:pt x="204" y="1156"/>
                    <a:pt x="213" y="1161"/>
                    <a:pt x="219" y="1161"/>
                  </a:cubicBezTo>
                  <a:cubicBezTo>
                    <a:pt x="233" y="1161"/>
                    <a:pt x="241" y="1141"/>
                    <a:pt x="265" y="1141"/>
                  </a:cubicBezTo>
                  <a:cubicBezTo>
                    <a:pt x="302" y="1104"/>
                    <a:pt x="338" y="1068"/>
                    <a:pt x="375" y="1031"/>
                  </a:cubicBezTo>
                  <a:cubicBezTo>
                    <a:pt x="375" y="995"/>
                    <a:pt x="420" y="958"/>
                    <a:pt x="420" y="876"/>
                  </a:cubicBezTo>
                  <a:cubicBezTo>
                    <a:pt x="457" y="840"/>
                    <a:pt x="457" y="803"/>
                    <a:pt x="457" y="730"/>
                  </a:cubicBezTo>
                  <a:cubicBezTo>
                    <a:pt x="493" y="685"/>
                    <a:pt x="493" y="612"/>
                    <a:pt x="457" y="539"/>
                  </a:cubicBezTo>
                  <a:cubicBezTo>
                    <a:pt x="457" y="420"/>
                    <a:pt x="420" y="311"/>
                    <a:pt x="338" y="229"/>
                  </a:cubicBezTo>
                  <a:cubicBezTo>
                    <a:pt x="302" y="156"/>
                    <a:pt x="265" y="119"/>
                    <a:pt x="229" y="83"/>
                  </a:cubicBezTo>
                  <a:cubicBezTo>
                    <a:pt x="192" y="46"/>
                    <a:pt x="147" y="46"/>
                    <a:pt x="74" y="0"/>
                  </a:cubicBezTo>
                  <a:close/>
                </a:path>
              </a:pathLst>
            </a:custGeom>
            <a:solidFill>
              <a:srgbClr val="DDBF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0" name="Google Shape;4090;p53"/>
            <p:cNvSpPr/>
            <p:nvPr/>
          </p:nvSpPr>
          <p:spPr>
            <a:xfrm>
              <a:off x="7406820" y="2585852"/>
              <a:ext cx="32937" cy="20483"/>
            </a:xfrm>
            <a:custGeom>
              <a:avLst/>
              <a:gdLst/>
              <a:ahLst/>
              <a:cxnLst/>
              <a:rect l="l" t="t" r="r" b="b"/>
              <a:pathLst>
                <a:path w="603" h="375" extrusionOk="0">
                  <a:moveTo>
                    <a:pt x="411" y="1"/>
                  </a:moveTo>
                  <a:cubicBezTo>
                    <a:pt x="338" y="1"/>
                    <a:pt x="301" y="1"/>
                    <a:pt x="228" y="37"/>
                  </a:cubicBezTo>
                  <a:cubicBezTo>
                    <a:pt x="228" y="37"/>
                    <a:pt x="183" y="73"/>
                    <a:pt x="146" y="73"/>
                  </a:cubicBezTo>
                  <a:cubicBezTo>
                    <a:pt x="146" y="73"/>
                    <a:pt x="110" y="110"/>
                    <a:pt x="73" y="146"/>
                  </a:cubicBezTo>
                  <a:cubicBezTo>
                    <a:pt x="73" y="146"/>
                    <a:pt x="73" y="192"/>
                    <a:pt x="37" y="192"/>
                  </a:cubicBezTo>
                  <a:lnTo>
                    <a:pt x="37" y="229"/>
                  </a:lnTo>
                  <a:lnTo>
                    <a:pt x="37" y="265"/>
                  </a:lnTo>
                  <a:cubicBezTo>
                    <a:pt x="0" y="265"/>
                    <a:pt x="0" y="302"/>
                    <a:pt x="0" y="302"/>
                  </a:cubicBezTo>
                  <a:lnTo>
                    <a:pt x="0" y="338"/>
                  </a:lnTo>
                  <a:cubicBezTo>
                    <a:pt x="0" y="338"/>
                    <a:pt x="37" y="338"/>
                    <a:pt x="37" y="375"/>
                  </a:cubicBezTo>
                  <a:lnTo>
                    <a:pt x="73" y="375"/>
                  </a:lnTo>
                  <a:cubicBezTo>
                    <a:pt x="110" y="375"/>
                    <a:pt x="110" y="338"/>
                    <a:pt x="110" y="338"/>
                  </a:cubicBezTo>
                  <a:cubicBezTo>
                    <a:pt x="146" y="302"/>
                    <a:pt x="146" y="302"/>
                    <a:pt x="183" y="265"/>
                  </a:cubicBezTo>
                  <a:cubicBezTo>
                    <a:pt x="183" y="229"/>
                    <a:pt x="228" y="192"/>
                    <a:pt x="265" y="146"/>
                  </a:cubicBezTo>
                  <a:cubicBezTo>
                    <a:pt x="301" y="146"/>
                    <a:pt x="301" y="146"/>
                    <a:pt x="338" y="110"/>
                  </a:cubicBezTo>
                  <a:lnTo>
                    <a:pt x="529" y="110"/>
                  </a:lnTo>
                  <a:cubicBezTo>
                    <a:pt x="566" y="110"/>
                    <a:pt x="602" y="110"/>
                    <a:pt x="602" y="73"/>
                  </a:cubicBezTo>
                  <a:cubicBezTo>
                    <a:pt x="602" y="37"/>
                    <a:pt x="602" y="37"/>
                    <a:pt x="566" y="37"/>
                  </a:cubicBezTo>
                  <a:cubicBezTo>
                    <a:pt x="529" y="1"/>
                    <a:pt x="456" y="1"/>
                    <a:pt x="411" y="1"/>
                  </a:cubicBezTo>
                  <a:close/>
                </a:path>
              </a:pathLst>
            </a:custGeom>
            <a:solidFill>
              <a:srgbClr val="DDBF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1" name="Google Shape;4091;p53"/>
            <p:cNvSpPr/>
            <p:nvPr/>
          </p:nvSpPr>
          <p:spPr>
            <a:xfrm>
              <a:off x="7103330" y="2589839"/>
              <a:ext cx="41895" cy="120661"/>
            </a:xfrm>
            <a:custGeom>
              <a:avLst/>
              <a:gdLst/>
              <a:ahLst/>
              <a:cxnLst/>
              <a:rect l="l" t="t" r="r" b="b"/>
              <a:pathLst>
                <a:path w="767" h="2209" extrusionOk="0">
                  <a:moveTo>
                    <a:pt x="457" y="0"/>
                  </a:moveTo>
                  <a:lnTo>
                    <a:pt x="420" y="37"/>
                  </a:lnTo>
                  <a:cubicBezTo>
                    <a:pt x="384" y="37"/>
                    <a:pt x="384" y="73"/>
                    <a:pt x="384" y="73"/>
                  </a:cubicBezTo>
                  <a:lnTo>
                    <a:pt x="384" y="156"/>
                  </a:lnTo>
                  <a:cubicBezTo>
                    <a:pt x="420" y="302"/>
                    <a:pt x="457" y="457"/>
                    <a:pt x="493" y="612"/>
                  </a:cubicBezTo>
                  <a:lnTo>
                    <a:pt x="493" y="575"/>
                  </a:lnTo>
                  <a:cubicBezTo>
                    <a:pt x="539" y="803"/>
                    <a:pt x="539" y="986"/>
                    <a:pt x="493" y="1214"/>
                  </a:cubicBezTo>
                  <a:cubicBezTo>
                    <a:pt x="429" y="1171"/>
                    <a:pt x="362" y="1153"/>
                    <a:pt x="295" y="1153"/>
                  </a:cubicBezTo>
                  <a:cubicBezTo>
                    <a:pt x="248" y="1153"/>
                    <a:pt x="201" y="1162"/>
                    <a:pt x="156" y="1177"/>
                  </a:cubicBezTo>
                  <a:cubicBezTo>
                    <a:pt x="37" y="1259"/>
                    <a:pt x="1" y="1405"/>
                    <a:pt x="1" y="1560"/>
                  </a:cubicBezTo>
                  <a:cubicBezTo>
                    <a:pt x="1" y="1716"/>
                    <a:pt x="83" y="1862"/>
                    <a:pt x="192" y="1980"/>
                  </a:cubicBezTo>
                  <a:cubicBezTo>
                    <a:pt x="229" y="2053"/>
                    <a:pt x="311" y="2090"/>
                    <a:pt x="384" y="2126"/>
                  </a:cubicBezTo>
                  <a:cubicBezTo>
                    <a:pt x="457" y="2172"/>
                    <a:pt x="575" y="2208"/>
                    <a:pt x="648" y="2208"/>
                  </a:cubicBezTo>
                  <a:cubicBezTo>
                    <a:pt x="721" y="2208"/>
                    <a:pt x="767" y="2172"/>
                    <a:pt x="767" y="2126"/>
                  </a:cubicBezTo>
                  <a:cubicBezTo>
                    <a:pt x="767" y="2053"/>
                    <a:pt x="721" y="2017"/>
                    <a:pt x="648" y="2017"/>
                  </a:cubicBezTo>
                  <a:lnTo>
                    <a:pt x="612" y="2017"/>
                  </a:lnTo>
                  <a:cubicBezTo>
                    <a:pt x="575" y="2017"/>
                    <a:pt x="539" y="2017"/>
                    <a:pt x="493" y="1980"/>
                  </a:cubicBezTo>
                  <a:cubicBezTo>
                    <a:pt x="457" y="1980"/>
                    <a:pt x="420" y="1944"/>
                    <a:pt x="384" y="1944"/>
                  </a:cubicBezTo>
                  <a:cubicBezTo>
                    <a:pt x="347" y="1898"/>
                    <a:pt x="311" y="1862"/>
                    <a:pt x="311" y="1825"/>
                  </a:cubicBezTo>
                  <a:cubicBezTo>
                    <a:pt x="265" y="1789"/>
                    <a:pt x="229" y="1752"/>
                    <a:pt x="229" y="1716"/>
                  </a:cubicBezTo>
                  <a:cubicBezTo>
                    <a:pt x="192" y="1670"/>
                    <a:pt x="192" y="1633"/>
                    <a:pt x="192" y="1597"/>
                  </a:cubicBezTo>
                  <a:lnTo>
                    <a:pt x="192" y="1487"/>
                  </a:lnTo>
                  <a:lnTo>
                    <a:pt x="192" y="1405"/>
                  </a:lnTo>
                  <a:lnTo>
                    <a:pt x="229" y="1369"/>
                  </a:lnTo>
                  <a:lnTo>
                    <a:pt x="265" y="1332"/>
                  </a:lnTo>
                  <a:lnTo>
                    <a:pt x="347" y="1332"/>
                  </a:lnTo>
                  <a:cubicBezTo>
                    <a:pt x="384" y="1332"/>
                    <a:pt x="420" y="1332"/>
                    <a:pt x="420" y="1369"/>
                  </a:cubicBezTo>
                  <a:cubicBezTo>
                    <a:pt x="457" y="1369"/>
                    <a:pt x="493" y="1405"/>
                    <a:pt x="539" y="1405"/>
                  </a:cubicBezTo>
                  <a:cubicBezTo>
                    <a:pt x="557" y="1424"/>
                    <a:pt x="575" y="1433"/>
                    <a:pt x="594" y="1433"/>
                  </a:cubicBezTo>
                  <a:cubicBezTo>
                    <a:pt x="612" y="1433"/>
                    <a:pt x="630" y="1424"/>
                    <a:pt x="648" y="1405"/>
                  </a:cubicBezTo>
                  <a:cubicBezTo>
                    <a:pt x="648" y="1405"/>
                    <a:pt x="685" y="1369"/>
                    <a:pt x="685" y="1332"/>
                  </a:cubicBezTo>
                  <a:lnTo>
                    <a:pt x="685" y="721"/>
                  </a:lnTo>
                  <a:cubicBezTo>
                    <a:pt x="685" y="612"/>
                    <a:pt x="648" y="493"/>
                    <a:pt x="648" y="384"/>
                  </a:cubicBezTo>
                  <a:cubicBezTo>
                    <a:pt x="612" y="265"/>
                    <a:pt x="575" y="156"/>
                    <a:pt x="539" y="73"/>
                  </a:cubicBezTo>
                  <a:cubicBezTo>
                    <a:pt x="539" y="37"/>
                    <a:pt x="493" y="37"/>
                    <a:pt x="493" y="37"/>
                  </a:cubicBezTo>
                  <a:lnTo>
                    <a:pt x="457" y="0"/>
                  </a:lnTo>
                  <a:close/>
                </a:path>
              </a:pathLst>
            </a:custGeom>
            <a:solidFill>
              <a:srgbClr val="DDBF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2" name="Google Shape;4092;p53"/>
            <p:cNvSpPr/>
            <p:nvPr/>
          </p:nvSpPr>
          <p:spPr>
            <a:xfrm>
              <a:off x="6916462" y="2226588"/>
              <a:ext cx="527763" cy="365261"/>
            </a:xfrm>
            <a:custGeom>
              <a:avLst/>
              <a:gdLst/>
              <a:ahLst/>
              <a:cxnLst/>
              <a:rect l="l" t="t" r="r" b="b"/>
              <a:pathLst>
                <a:path w="9662" h="6687" extrusionOk="0">
                  <a:moveTo>
                    <a:pt x="5666" y="0"/>
                  </a:moveTo>
                  <a:cubicBezTo>
                    <a:pt x="5511" y="0"/>
                    <a:pt x="5401" y="37"/>
                    <a:pt x="5283" y="73"/>
                  </a:cubicBezTo>
                  <a:cubicBezTo>
                    <a:pt x="5173" y="110"/>
                    <a:pt x="5100" y="192"/>
                    <a:pt x="5018" y="265"/>
                  </a:cubicBezTo>
                  <a:cubicBezTo>
                    <a:pt x="4753" y="155"/>
                    <a:pt x="4452" y="73"/>
                    <a:pt x="4106" y="37"/>
                  </a:cubicBezTo>
                  <a:lnTo>
                    <a:pt x="3613" y="37"/>
                  </a:lnTo>
                  <a:cubicBezTo>
                    <a:pt x="3458" y="37"/>
                    <a:pt x="3312" y="73"/>
                    <a:pt x="3120" y="110"/>
                  </a:cubicBezTo>
                  <a:cubicBezTo>
                    <a:pt x="2819" y="192"/>
                    <a:pt x="2473" y="301"/>
                    <a:pt x="2172" y="456"/>
                  </a:cubicBezTo>
                  <a:cubicBezTo>
                    <a:pt x="1862" y="611"/>
                    <a:pt x="1561" y="794"/>
                    <a:pt x="1296" y="1022"/>
                  </a:cubicBezTo>
                  <a:cubicBezTo>
                    <a:pt x="1031" y="1250"/>
                    <a:pt x="803" y="1478"/>
                    <a:pt x="612" y="1788"/>
                  </a:cubicBezTo>
                  <a:cubicBezTo>
                    <a:pt x="420" y="2053"/>
                    <a:pt x="265" y="2354"/>
                    <a:pt x="156" y="2618"/>
                  </a:cubicBezTo>
                  <a:cubicBezTo>
                    <a:pt x="83" y="2928"/>
                    <a:pt x="1" y="3229"/>
                    <a:pt x="1" y="3531"/>
                  </a:cubicBezTo>
                  <a:cubicBezTo>
                    <a:pt x="1" y="3841"/>
                    <a:pt x="83" y="4142"/>
                    <a:pt x="229" y="4406"/>
                  </a:cubicBezTo>
                  <a:cubicBezTo>
                    <a:pt x="265" y="4525"/>
                    <a:pt x="347" y="4598"/>
                    <a:pt x="420" y="4671"/>
                  </a:cubicBezTo>
                  <a:cubicBezTo>
                    <a:pt x="493" y="4789"/>
                    <a:pt x="612" y="4862"/>
                    <a:pt x="721" y="4945"/>
                  </a:cubicBezTo>
                  <a:cubicBezTo>
                    <a:pt x="876" y="5054"/>
                    <a:pt x="1104" y="5091"/>
                    <a:pt x="1369" y="5127"/>
                  </a:cubicBezTo>
                  <a:lnTo>
                    <a:pt x="1524" y="5127"/>
                  </a:lnTo>
                  <a:cubicBezTo>
                    <a:pt x="1752" y="5127"/>
                    <a:pt x="1944" y="5091"/>
                    <a:pt x="2090" y="5018"/>
                  </a:cubicBezTo>
                  <a:cubicBezTo>
                    <a:pt x="2281" y="4945"/>
                    <a:pt x="2400" y="4862"/>
                    <a:pt x="2509" y="4716"/>
                  </a:cubicBezTo>
                  <a:cubicBezTo>
                    <a:pt x="2546" y="4753"/>
                    <a:pt x="2591" y="4789"/>
                    <a:pt x="2628" y="4826"/>
                  </a:cubicBezTo>
                  <a:cubicBezTo>
                    <a:pt x="2819" y="4945"/>
                    <a:pt x="3084" y="5018"/>
                    <a:pt x="3385" y="5054"/>
                  </a:cubicBezTo>
                  <a:lnTo>
                    <a:pt x="3540" y="5054"/>
                  </a:lnTo>
                  <a:cubicBezTo>
                    <a:pt x="3613" y="5054"/>
                    <a:pt x="3686" y="5054"/>
                    <a:pt x="3805" y="5018"/>
                  </a:cubicBezTo>
                  <a:cubicBezTo>
                    <a:pt x="3960" y="5018"/>
                    <a:pt x="4142" y="4981"/>
                    <a:pt x="4370" y="4899"/>
                  </a:cubicBezTo>
                  <a:cubicBezTo>
                    <a:pt x="4562" y="4826"/>
                    <a:pt x="4753" y="4753"/>
                    <a:pt x="4945" y="4634"/>
                  </a:cubicBezTo>
                  <a:cubicBezTo>
                    <a:pt x="5137" y="4561"/>
                    <a:pt x="5283" y="4443"/>
                    <a:pt x="5474" y="4297"/>
                  </a:cubicBezTo>
                  <a:cubicBezTo>
                    <a:pt x="5702" y="4178"/>
                    <a:pt x="5894" y="4032"/>
                    <a:pt x="6085" y="3877"/>
                  </a:cubicBezTo>
                  <a:cubicBezTo>
                    <a:pt x="6085" y="3950"/>
                    <a:pt x="6158" y="4032"/>
                    <a:pt x="6240" y="4105"/>
                  </a:cubicBezTo>
                  <a:cubicBezTo>
                    <a:pt x="6277" y="4142"/>
                    <a:pt x="6350" y="4215"/>
                    <a:pt x="6469" y="4215"/>
                  </a:cubicBezTo>
                  <a:cubicBezTo>
                    <a:pt x="6542" y="4260"/>
                    <a:pt x="6614" y="4297"/>
                    <a:pt x="6733" y="4297"/>
                  </a:cubicBezTo>
                  <a:lnTo>
                    <a:pt x="6806" y="4297"/>
                  </a:lnTo>
                  <a:cubicBezTo>
                    <a:pt x="6879" y="4297"/>
                    <a:pt x="6961" y="4297"/>
                    <a:pt x="7034" y="4260"/>
                  </a:cubicBezTo>
                  <a:cubicBezTo>
                    <a:pt x="7107" y="4260"/>
                    <a:pt x="7226" y="4178"/>
                    <a:pt x="7335" y="4142"/>
                  </a:cubicBezTo>
                  <a:cubicBezTo>
                    <a:pt x="7381" y="4105"/>
                    <a:pt x="7417" y="4069"/>
                    <a:pt x="7454" y="4032"/>
                  </a:cubicBezTo>
                  <a:lnTo>
                    <a:pt x="7454" y="4032"/>
                  </a:lnTo>
                  <a:cubicBezTo>
                    <a:pt x="7417" y="4178"/>
                    <a:pt x="7381" y="4333"/>
                    <a:pt x="7335" y="4525"/>
                  </a:cubicBezTo>
                  <a:cubicBezTo>
                    <a:pt x="7299" y="4671"/>
                    <a:pt x="7299" y="4862"/>
                    <a:pt x="7299" y="5018"/>
                  </a:cubicBezTo>
                  <a:cubicBezTo>
                    <a:pt x="7262" y="5209"/>
                    <a:pt x="7299" y="5355"/>
                    <a:pt x="7299" y="5510"/>
                  </a:cubicBezTo>
                  <a:cubicBezTo>
                    <a:pt x="7381" y="5893"/>
                    <a:pt x="7490" y="6158"/>
                    <a:pt x="7682" y="6386"/>
                  </a:cubicBezTo>
                  <a:cubicBezTo>
                    <a:pt x="7718" y="6459"/>
                    <a:pt x="7791" y="6495"/>
                    <a:pt x="7873" y="6541"/>
                  </a:cubicBezTo>
                  <a:cubicBezTo>
                    <a:pt x="7946" y="6614"/>
                    <a:pt x="8019" y="6650"/>
                    <a:pt x="8101" y="6650"/>
                  </a:cubicBezTo>
                  <a:cubicBezTo>
                    <a:pt x="8138" y="6650"/>
                    <a:pt x="8174" y="6687"/>
                    <a:pt x="8211" y="6687"/>
                  </a:cubicBezTo>
                  <a:cubicBezTo>
                    <a:pt x="8247" y="6687"/>
                    <a:pt x="8293" y="6650"/>
                    <a:pt x="8330" y="6650"/>
                  </a:cubicBezTo>
                  <a:cubicBezTo>
                    <a:pt x="8366" y="6650"/>
                    <a:pt x="8439" y="6614"/>
                    <a:pt x="8521" y="6578"/>
                  </a:cubicBezTo>
                  <a:cubicBezTo>
                    <a:pt x="8786" y="6459"/>
                    <a:pt x="8977" y="6194"/>
                    <a:pt x="9050" y="6003"/>
                  </a:cubicBezTo>
                  <a:cubicBezTo>
                    <a:pt x="9205" y="5738"/>
                    <a:pt x="9315" y="5437"/>
                    <a:pt x="9351" y="5127"/>
                  </a:cubicBezTo>
                  <a:lnTo>
                    <a:pt x="9351" y="5054"/>
                  </a:lnTo>
                  <a:cubicBezTo>
                    <a:pt x="9470" y="4716"/>
                    <a:pt x="9579" y="4297"/>
                    <a:pt x="9616" y="3877"/>
                  </a:cubicBezTo>
                  <a:cubicBezTo>
                    <a:pt x="9616" y="3649"/>
                    <a:pt x="9661" y="3421"/>
                    <a:pt x="9661" y="3193"/>
                  </a:cubicBezTo>
                  <a:cubicBezTo>
                    <a:pt x="9661" y="3038"/>
                    <a:pt x="9616" y="2928"/>
                    <a:pt x="9616" y="2773"/>
                  </a:cubicBezTo>
                  <a:cubicBezTo>
                    <a:pt x="9579" y="2509"/>
                    <a:pt x="9470" y="2244"/>
                    <a:pt x="9351" y="1980"/>
                  </a:cubicBezTo>
                  <a:cubicBezTo>
                    <a:pt x="9242" y="1706"/>
                    <a:pt x="9050" y="1478"/>
                    <a:pt x="8859" y="1368"/>
                  </a:cubicBezTo>
                  <a:cubicBezTo>
                    <a:pt x="8786" y="1296"/>
                    <a:pt x="8704" y="1250"/>
                    <a:pt x="8594" y="1213"/>
                  </a:cubicBezTo>
                  <a:cubicBezTo>
                    <a:pt x="8521" y="1177"/>
                    <a:pt x="8403" y="1177"/>
                    <a:pt x="8330" y="1177"/>
                  </a:cubicBezTo>
                  <a:lnTo>
                    <a:pt x="8293" y="1177"/>
                  </a:lnTo>
                  <a:cubicBezTo>
                    <a:pt x="8211" y="1177"/>
                    <a:pt x="8101" y="1213"/>
                    <a:pt x="7983" y="1250"/>
                  </a:cubicBezTo>
                  <a:cubicBezTo>
                    <a:pt x="7910" y="1250"/>
                    <a:pt x="7791" y="1332"/>
                    <a:pt x="7718" y="1368"/>
                  </a:cubicBezTo>
                  <a:cubicBezTo>
                    <a:pt x="7718" y="1250"/>
                    <a:pt x="7682" y="1177"/>
                    <a:pt x="7609" y="1067"/>
                  </a:cubicBezTo>
                  <a:cubicBezTo>
                    <a:pt x="7527" y="912"/>
                    <a:pt x="7454" y="757"/>
                    <a:pt x="7299" y="611"/>
                  </a:cubicBezTo>
                  <a:cubicBezTo>
                    <a:pt x="7226" y="529"/>
                    <a:pt x="7107" y="456"/>
                    <a:pt x="6961" y="338"/>
                  </a:cubicBezTo>
                  <a:cubicBezTo>
                    <a:pt x="6843" y="301"/>
                    <a:pt x="6697" y="228"/>
                    <a:pt x="6578" y="155"/>
                  </a:cubicBezTo>
                  <a:cubicBezTo>
                    <a:pt x="6277" y="37"/>
                    <a:pt x="5967" y="0"/>
                    <a:pt x="5702" y="0"/>
                  </a:cubicBezTo>
                  <a:close/>
                </a:path>
              </a:pathLst>
            </a:custGeom>
            <a:solidFill>
              <a:srgbClr val="7C3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3" name="Google Shape;4093;p53"/>
            <p:cNvSpPr/>
            <p:nvPr/>
          </p:nvSpPr>
          <p:spPr>
            <a:xfrm>
              <a:off x="7327561" y="2459287"/>
              <a:ext cx="45938" cy="114161"/>
            </a:xfrm>
            <a:custGeom>
              <a:avLst/>
              <a:gdLst/>
              <a:ahLst/>
              <a:cxnLst/>
              <a:rect l="l" t="t" r="r" b="b"/>
              <a:pathLst>
                <a:path w="841" h="2090" extrusionOk="0">
                  <a:moveTo>
                    <a:pt x="156" y="0"/>
                  </a:moveTo>
                  <a:cubicBezTo>
                    <a:pt x="119" y="0"/>
                    <a:pt x="119" y="0"/>
                    <a:pt x="119" y="37"/>
                  </a:cubicBezTo>
                  <a:cubicBezTo>
                    <a:pt x="37" y="411"/>
                    <a:pt x="1" y="831"/>
                    <a:pt x="37" y="1250"/>
                  </a:cubicBezTo>
                  <a:cubicBezTo>
                    <a:pt x="83" y="1478"/>
                    <a:pt x="119" y="1670"/>
                    <a:pt x="229" y="1861"/>
                  </a:cubicBezTo>
                  <a:cubicBezTo>
                    <a:pt x="311" y="1934"/>
                    <a:pt x="384" y="1971"/>
                    <a:pt x="457" y="2007"/>
                  </a:cubicBezTo>
                  <a:cubicBezTo>
                    <a:pt x="493" y="2053"/>
                    <a:pt x="575" y="2053"/>
                    <a:pt x="612" y="2089"/>
                  </a:cubicBezTo>
                  <a:lnTo>
                    <a:pt x="804" y="2089"/>
                  </a:lnTo>
                  <a:cubicBezTo>
                    <a:pt x="840" y="2089"/>
                    <a:pt x="840" y="2053"/>
                    <a:pt x="840" y="2007"/>
                  </a:cubicBezTo>
                  <a:cubicBezTo>
                    <a:pt x="840" y="1971"/>
                    <a:pt x="840" y="1971"/>
                    <a:pt x="804" y="1934"/>
                  </a:cubicBezTo>
                  <a:lnTo>
                    <a:pt x="721" y="1934"/>
                  </a:lnTo>
                  <a:cubicBezTo>
                    <a:pt x="685" y="1934"/>
                    <a:pt x="612" y="1934"/>
                    <a:pt x="575" y="1898"/>
                  </a:cubicBezTo>
                  <a:cubicBezTo>
                    <a:pt x="539" y="1898"/>
                    <a:pt x="493" y="1861"/>
                    <a:pt x="457" y="1825"/>
                  </a:cubicBezTo>
                  <a:cubicBezTo>
                    <a:pt x="420" y="1825"/>
                    <a:pt x="384" y="1779"/>
                    <a:pt x="347" y="1743"/>
                  </a:cubicBezTo>
                  <a:cubicBezTo>
                    <a:pt x="311" y="1670"/>
                    <a:pt x="265" y="1633"/>
                    <a:pt x="229" y="1551"/>
                  </a:cubicBezTo>
                  <a:cubicBezTo>
                    <a:pt x="192" y="1442"/>
                    <a:pt x="156" y="1323"/>
                    <a:pt x="156" y="1177"/>
                  </a:cubicBezTo>
                  <a:cubicBezTo>
                    <a:pt x="83" y="794"/>
                    <a:pt x="119" y="411"/>
                    <a:pt x="192" y="37"/>
                  </a:cubicBezTo>
                  <a:cubicBezTo>
                    <a:pt x="192" y="0"/>
                    <a:pt x="156" y="0"/>
                    <a:pt x="156" y="0"/>
                  </a:cubicBezTo>
                  <a:close/>
                </a:path>
              </a:pathLst>
            </a:custGeom>
            <a:solidFill>
              <a:srgbClr val="692C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4" name="Google Shape;4094;p53"/>
            <p:cNvSpPr/>
            <p:nvPr/>
          </p:nvSpPr>
          <p:spPr>
            <a:xfrm>
              <a:off x="7354491" y="2529534"/>
              <a:ext cx="39929" cy="31463"/>
            </a:xfrm>
            <a:custGeom>
              <a:avLst/>
              <a:gdLst/>
              <a:ahLst/>
              <a:cxnLst/>
              <a:rect l="l" t="t" r="r" b="b"/>
              <a:pathLst>
                <a:path w="731" h="576" extrusionOk="0">
                  <a:moveTo>
                    <a:pt x="46" y="1"/>
                  </a:moveTo>
                  <a:cubicBezTo>
                    <a:pt x="46" y="1"/>
                    <a:pt x="0" y="1"/>
                    <a:pt x="0" y="37"/>
                  </a:cubicBezTo>
                  <a:lnTo>
                    <a:pt x="0" y="156"/>
                  </a:lnTo>
                  <a:cubicBezTo>
                    <a:pt x="46" y="192"/>
                    <a:pt x="46" y="192"/>
                    <a:pt x="46" y="229"/>
                  </a:cubicBezTo>
                  <a:cubicBezTo>
                    <a:pt x="82" y="265"/>
                    <a:pt x="82" y="311"/>
                    <a:pt x="119" y="347"/>
                  </a:cubicBezTo>
                  <a:cubicBezTo>
                    <a:pt x="155" y="384"/>
                    <a:pt x="155" y="384"/>
                    <a:pt x="192" y="420"/>
                  </a:cubicBezTo>
                  <a:cubicBezTo>
                    <a:pt x="347" y="539"/>
                    <a:pt x="502" y="575"/>
                    <a:pt x="648" y="575"/>
                  </a:cubicBezTo>
                  <a:cubicBezTo>
                    <a:pt x="685" y="575"/>
                    <a:pt x="685" y="575"/>
                    <a:pt x="685" y="539"/>
                  </a:cubicBezTo>
                  <a:cubicBezTo>
                    <a:pt x="730" y="539"/>
                    <a:pt x="730" y="493"/>
                    <a:pt x="730" y="493"/>
                  </a:cubicBezTo>
                  <a:cubicBezTo>
                    <a:pt x="730" y="457"/>
                    <a:pt x="685" y="420"/>
                    <a:pt x="648" y="420"/>
                  </a:cubicBezTo>
                  <a:lnTo>
                    <a:pt x="502" y="420"/>
                  </a:lnTo>
                  <a:cubicBezTo>
                    <a:pt x="457" y="420"/>
                    <a:pt x="384" y="384"/>
                    <a:pt x="347" y="384"/>
                  </a:cubicBezTo>
                  <a:cubicBezTo>
                    <a:pt x="311" y="347"/>
                    <a:pt x="274" y="347"/>
                    <a:pt x="192" y="311"/>
                  </a:cubicBezTo>
                  <a:lnTo>
                    <a:pt x="228" y="311"/>
                  </a:lnTo>
                  <a:cubicBezTo>
                    <a:pt x="192" y="311"/>
                    <a:pt x="155" y="265"/>
                    <a:pt x="155" y="229"/>
                  </a:cubicBezTo>
                  <a:cubicBezTo>
                    <a:pt x="119" y="229"/>
                    <a:pt x="119" y="192"/>
                    <a:pt x="119" y="156"/>
                  </a:cubicBezTo>
                  <a:cubicBezTo>
                    <a:pt x="82" y="119"/>
                    <a:pt x="82" y="119"/>
                    <a:pt x="82" y="83"/>
                  </a:cubicBezTo>
                  <a:lnTo>
                    <a:pt x="82" y="37"/>
                  </a:lnTo>
                  <a:cubicBezTo>
                    <a:pt x="82" y="1"/>
                    <a:pt x="82" y="1"/>
                    <a:pt x="46" y="1"/>
                  </a:cubicBezTo>
                  <a:close/>
                </a:path>
              </a:pathLst>
            </a:custGeom>
            <a:solidFill>
              <a:srgbClr val="692C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5" name="Google Shape;4095;p53"/>
            <p:cNvSpPr/>
            <p:nvPr/>
          </p:nvSpPr>
          <p:spPr>
            <a:xfrm>
              <a:off x="7446150" y="2363585"/>
              <a:ext cx="64345" cy="337895"/>
            </a:xfrm>
            <a:custGeom>
              <a:avLst/>
              <a:gdLst/>
              <a:ahLst/>
              <a:cxnLst/>
              <a:rect l="l" t="t" r="r" b="b"/>
              <a:pathLst>
                <a:path w="1178" h="6186" extrusionOk="0">
                  <a:moveTo>
                    <a:pt x="110" y="1"/>
                  </a:moveTo>
                  <a:lnTo>
                    <a:pt x="110" y="37"/>
                  </a:lnTo>
                  <a:lnTo>
                    <a:pt x="147" y="74"/>
                  </a:lnTo>
                  <a:cubicBezTo>
                    <a:pt x="338" y="302"/>
                    <a:pt x="494" y="566"/>
                    <a:pt x="603" y="877"/>
                  </a:cubicBezTo>
                  <a:cubicBezTo>
                    <a:pt x="795" y="1333"/>
                    <a:pt x="913" y="1789"/>
                    <a:pt x="950" y="2281"/>
                  </a:cubicBezTo>
                  <a:lnTo>
                    <a:pt x="950" y="2245"/>
                  </a:lnTo>
                  <a:cubicBezTo>
                    <a:pt x="1023" y="2774"/>
                    <a:pt x="1023" y="3267"/>
                    <a:pt x="986" y="3805"/>
                  </a:cubicBezTo>
                  <a:cubicBezTo>
                    <a:pt x="913" y="4215"/>
                    <a:pt x="795" y="4672"/>
                    <a:pt x="603" y="5091"/>
                  </a:cubicBezTo>
                  <a:lnTo>
                    <a:pt x="649" y="5091"/>
                  </a:lnTo>
                  <a:lnTo>
                    <a:pt x="603" y="5128"/>
                  </a:lnTo>
                  <a:cubicBezTo>
                    <a:pt x="494" y="5356"/>
                    <a:pt x="375" y="5629"/>
                    <a:pt x="193" y="5858"/>
                  </a:cubicBezTo>
                  <a:lnTo>
                    <a:pt x="193" y="5812"/>
                  </a:lnTo>
                  <a:cubicBezTo>
                    <a:pt x="193" y="5858"/>
                    <a:pt x="147" y="5894"/>
                    <a:pt x="110" y="5931"/>
                  </a:cubicBezTo>
                  <a:cubicBezTo>
                    <a:pt x="74" y="5967"/>
                    <a:pt x="74" y="6004"/>
                    <a:pt x="37" y="6040"/>
                  </a:cubicBezTo>
                  <a:cubicBezTo>
                    <a:pt x="1" y="6086"/>
                    <a:pt x="1" y="6122"/>
                    <a:pt x="37" y="6159"/>
                  </a:cubicBezTo>
                  <a:cubicBezTo>
                    <a:pt x="56" y="6177"/>
                    <a:pt x="74" y="6186"/>
                    <a:pt x="92" y="6186"/>
                  </a:cubicBezTo>
                  <a:cubicBezTo>
                    <a:pt x="110" y="6186"/>
                    <a:pt x="129" y="6177"/>
                    <a:pt x="147" y="6159"/>
                  </a:cubicBezTo>
                  <a:cubicBezTo>
                    <a:pt x="193" y="6159"/>
                    <a:pt x="193" y="6122"/>
                    <a:pt x="229" y="6086"/>
                  </a:cubicBezTo>
                  <a:cubicBezTo>
                    <a:pt x="266" y="6086"/>
                    <a:pt x="266" y="6040"/>
                    <a:pt x="302" y="6004"/>
                  </a:cubicBezTo>
                  <a:cubicBezTo>
                    <a:pt x="338" y="5967"/>
                    <a:pt x="421" y="5894"/>
                    <a:pt x="457" y="5858"/>
                  </a:cubicBezTo>
                  <a:cubicBezTo>
                    <a:pt x="530" y="5702"/>
                    <a:pt x="603" y="5584"/>
                    <a:pt x="685" y="5474"/>
                  </a:cubicBezTo>
                  <a:cubicBezTo>
                    <a:pt x="758" y="5319"/>
                    <a:pt x="831" y="5173"/>
                    <a:pt x="877" y="5018"/>
                  </a:cubicBezTo>
                  <a:cubicBezTo>
                    <a:pt x="950" y="4900"/>
                    <a:pt x="986" y="4754"/>
                    <a:pt x="1023" y="4599"/>
                  </a:cubicBezTo>
                  <a:cubicBezTo>
                    <a:pt x="1105" y="4261"/>
                    <a:pt x="1141" y="3951"/>
                    <a:pt x="1178" y="3613"/>
                  </a:cubicBezTo>
                  <a:cubicBezTo>
                    <a:pt x="1178" y="3267"/>
                    <a:pt x="1178" y="2966"/>
                    <a:pt x="1141" y="2619"/>
                  </a:cubicBezTo>
                  <a:cubicBezTo>
                    <a:pt x="1141" y="2354"/>
                    <a:pt x="1105" y="2126"/>
                    <a:pt x="1023" y="1862"/>
                  </a:cubicBezTo>
                  <a:cubicBezTo>
                    <a:pt x="986" y="1634"/>
                    <a:pt x="913" y="1406"/>
                    <a:pt x="831" y="1178"/>
                  </a:cubicBezTo>
                  <a:cubicBezTo>
                    <a:pt x="685" y="758"/>
                    <a:pt x="457" y="338"/>
                    <a:pt x="147" y="1"/>
                  </a:cubicBezTo>
                  <a:close/>
                </a:path>
              </a:pathLst>
            </a:custGeom>
            <a:solidFill>
              <a:srgbClr val="692C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6" name="Google Shape;4096;p53"/>
            <p:cNvSpPr/>
            <p:nvPr/>
          </p:nvSpPr>
          <p:spPr>
            <a:xfrm>
              <a:off x="7466579" y="2527568"/>
              <a:ext cx="19009" cy="81278"/>
            </a:xfrm>
            <a:custGeom>
              <a:avLst/>
              <a:gdLst/>
              <a:ahLst/>
              <a:cxnLst/>
              <a:rect l="l" t="t" r="r" b="b"/>
              <a:pathLst>
                <a:path w="348" h="1488" extrusionOk="0">
                  <a:moveTo>
                    <a:pt x="311" y="0"/>
                  </a:moveTo>
                  <a:cubicBezTo>
                    <a:pt x="275" y="0"/>
                    <a:pt x="275" y="0"/>
                    <a:pt x="275" y="37"/>
                  </a:cubicBezTo>
                  <a:cubicBezTo>
                    <a:pt x="275" y="228"/>
                    <a:pt x="275" y="456"/>
                    <a:pt x="229" y="648"/>
                  </a:cubicBezTo>
                  <a:cubicBezTo>
                    <a:pt x="229" y="876"/>
                    <a:pt x="156" y="1104"/>
                    <a:pt x="47" y="1332"/>
                  </a:cubicBezTo>
                  <a:lnTo>
                    <a:pt x="83" y="1296"/>
                  </a:lnTo>
                  <a:lnTo>
                    <a:pt x="83" y="1296"/>
                  </a:lnTo>
                  <a:cubicBezTo>
                    <a:pt x="47" y="1332"/>
                    <a:pt x="47" y="1369"/>
                    <a:pt x="47" y="1405"/>
                  </a:cubicBezTo>
                  <a:cubicBezTo>
                    <a:pt x="1" y="1405"/>
                    <a:pt x="1" y="1442"/>
                    <a:pt x="1" y="1442"/>
                  </a:cubicBezTo>
                  <a:lnTo>
                    <a:pt x="47" y="1487"/>
                  </a:lnTo>
                  <a:lnTo>
                    <a:pt x="83" y="1487"/>
                  </a:lnTo>
                  <a:lnTo>
                    <a:pt x="120" y="1442"/>
                  </a:lnTo>
                  <a:cubicBezTo>
                    <a:pt x="156" y="1332"/>
                    <a:pt x="193" y="1259"/>
                    <a:pt x="229" y="1140"/>
                  </a:cubicBezTo>
                  <a:cubicBezTo>
                    <a:pt x="275" y="985"/>
                    <a:pt x="311" y="876"/>
                    <a:pt x="311" y="757"/>
                  </a:cubicBezTo>
                  <a:cubicBezTo>
                    <a:pt x="348" y="648"/>
                    <a:pt x="348" y="529"/>
                    <a:pt x="348" y="420"/>
                  </a:cubicBezTo>
                  <a:lnTo>
                    <a:pt x="348" y="37"/>
                  </a:lnTo>
                  <a:cubicBezTo>
                    <a:pt x="348" y="0"/>
                    <a:pt x="311" y="0"/>
                    <a:pt x="311" y="0"/>
                  </a:cubicBezTo>
                  <a:close/>
                </a:path>
              </a:pathLst>
            </a:custGeom>
            <a:solidFill>
              <a:srgbClr val="692C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7" name="Google Shape;4097;p53"/>
            <p:cNvSpPr/>
            <p:nvPr/>
          </p:nvSpPr>
          <p:spPr>
            <a:xfrm>
              <a:off x="7354491" y="2313768"/>
              <a:ext cx="95699" cy="214721"/>
            </a:xfrm>
            <a:custGeom>
              <a:avLst/>
              <a:gdLst/>
              <a:ahLst/>
              <a:cxnLst/>
              <a:rect l="l" t="t" r="r" b="b"/>
              <a:pathLst>
                <a:path w="1752" h="3931" extrusionOk="0">
                  <a:moveTo>
                    <a:pt x="46" y="1"/>
                  </a:moveTo>
                  <a:cubicBezTo>
                    <a:pt x="0" y="37"/>
                    <a:pt x="0" y="74"/>
                    <a:pt x="46" y="74"/>
                  </a:cubicBezTo>
                  <a:cubicBezTo>
                    <a:pt x="192" y="110"/>
                    <a:pt x="311" y="192"/>
                    <a:pt x="457" y="302"/>
                  </a:cubicBezTo>
                  <a:cubicBezTo>
                    <a:pt x="575" y="420"/>
                    <a:pt x="730" y="530"/>
                    <a:pt x="840" y="685"/>
                  </a:cubicBezTo>
                  <a:lnTo>
                    <a:pt x="803" y="685"/>
                  </a:lnTo>
                  <a:cubicBezTo>
                    <a:pt x="958" y="876"/>
                    <a:pt x="1104" y="1104"/>
                    <a:pt x="1186" y="1332"/>
                  </a:cubicBezTo>
                  <a:cubicBezTo>
                    <a:pt x="1259" y="1478"/>
                    <a:pt x="1296" y="1633"/>
                    <a:pt x="1332" y="1789"/>
                  </a:cubicBezTo>
                  <a:cubicBezTo>
                    <a:pt x="1369" y="1980"/>
                    <a:pt x="1414" y="2126"/>
                    <a:pt x="1451" y="2318"/>
                  </a:cubicBezTo>
                  <a:lnTo>
                    <a:pt x="1451" y="2281"/>
                  </a:lnTo>
                  <a:cubicBezTo>
                    <a:pt x="1451" y="2391"/>
                    <a:pt x="1487" y="2546"/>
                    <a:pt x="1487" y="2664"/>
                  </a:cubicBezTo>
                  <a:lnTo>
                    <a:pt x="1487" y="3075"/>
                  </a:lnTo>
                  <a:lnTo>
                    <a:pt x="1487" y="3458"/>
                  </a:lnTo>
                  <a:cubicBezTo>
                    <a:pt x="1487" y="3577"/>
                    <a:pt x="1487" y="3686"/>
                    <a:pt x="1451" y="3805"/>
                  </a:cubicBezTo>
                  <a:cubicBezTo>
                    <a:pt x="1451" y="3841"/>
                    <a:pt x="1451" y="3841"/>
                    <a:pt x="1487" y="3878"/>
                  </a:cubicBezTo>
                  <a:cubicBezTo>
                    <a:pt x="1487" y="3914"/>
                    <a:pt x="1524" y="3914"/>
                    <a:pt x="1560" y="3914"/>
                  </a:cubicBezTo>
                  <a:cubicBezTo>
                    <a:pt x="1560" y="3926"/>
                    <a:pt x="1564" y="3930"/>
                    <a:pt x="1572" y="3930"/>
                  </a:cubicBezTo>
                  <a:cubicBezTo>
                    <a:pt x="1586" y="3930"/>
                    <a:pt x="1612" y="3914"/>
                    <a:pt x="1642" y="3914"/>
                  </a:cubicBezTo>
                  <a:cubicBezTo>
                    <a:pt x="1679" y="3914"/>
                    <a:pt x="1679" y="3878"/>
                    <a:pt x="1679" y="3841"/>
                  </a:cubicBezTo>
                  <a:cubicBezTo>
                    <a:pt x="1715" y="3759"/>
                    <a:pt x="1715" y="3686"/>
                    <a:pt x="1715" y="3613"/>
                  </a:cubicBezTo>
                  <a:cubicBezTo>
                    <a:pt x="1715" y="3531"/>
                    <a:pt x="1752" y="3458"/>
                    <a:pt x="1752" y="3385"/>
                  </a:cubicBezTo>
                  <a:lnTo>
                    <a:pt x="1752" y="2929"/>
                  </a:lnTo>
                  <a:cubicBezTo>
                    <a:pt x="1715" y="2774"/>
                    <a:pt x="1715" y="2619"/>
                    <a:pt x="1679" y="2473"/>
                  </a:cubicBezTo>
                  <a:cubicBezTo>
                    <a:pt x="1679" y="2281"/>
                    <a:pt x="1642" y="2126"/>
                    <a:pt x="1597" y="1980"/>
                  </a:cubicBezTo>
                  <a:cubicBezTo>
                    <a:pt x="1524" y="1825"/>
                    <a:pt x="1487" y="1670"/>
                    <a:pt x="1451" y="1524"/>
                  </a:cubicBezTo>
                  <a:cubicBezTo>
                    <a:pt x="1369" y="1369"/>
                    <a:pt x="1296" y="1250"/>
                    <a:pt x="1223" y="1104"/>
                  </a:cubicBezTo>
                  <a:cubicBezTo>
                    <a:pt x="1104" y="840"/>
                    <a:pt x="913" y="612"/>
                    <a:pt x="685" y="384"/>
                  </a:cubicBezTo>
                  <a:cubicBezTo>
                    <a:pt x="502" y="229"/>
                    <a:pt x="311" y="74"/>
                    <a:pt x="82" y="1"/>
                  </a:cubicBezTo>
                  <a:close/>
                </a:path>
              </a:pathLst>
            </a:custGeom>
            <a:solidFill>
              <a:srgbClr val="692C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8" name="Google Shape;4098;p53"/>
            <p:cNvSpPr/>
            <p:nvPr/>
          </p:nvSpPr>
          <p:spPr>
            <a:xfrm>
              <a:off x="7458658" y="2423891"/>
              <a:ext cx="14475" cy="53858"/>
            </a:xfrm>
            <a:custGeom>
              <a:avLst/>
              <a:gdLst/>
              <a:ahLst/>
              <a:cxnLst/>
              <a:rect l="l" t="t" r="r" b="b"/>
              <a:pathLst>
                <a:path w="265" h="986" extrusionOk="0">
                  <a:moveTo>
                    <a:pt x="0" y="1"/>
                  </a:moveTo>
                  <a:lnTo>
                    <a:pt x="0" y="74"/>
                  </a:lnTo>
                  <a:cubicBezTo>
                    <a:pt x="0" y="110"/>
                    <a:pt x="37" y="147"/>
                    <a:pt x="37" y="192"/>
                  </a:cubicBezTo>
                  <a:cubicBezTo>
                    <a:pt x="73" y="229"/>
                    <a:pt x="109" y="302"/>
                    <a:pt x="109" y="375"/>
                  </a:cubicBezTo>
                  <a:cubicBezTo>
                    <a:pt x="109" y="457"/>
                    <a:pt x="146" y="493"/>
                    <a:pt x="146" y="566"/>
                  </a:cubicBezTo>
                  <a:lnTo>
                    <a:pt x="146" y="758"/>
                  </a:lnTo>
                  <a:cubicBezTo>
                    <a:pt x="192" y="831"/>
                    <a:pt x="146" y="876"/>
                    <a:pt x="146" y="949"/>
                  </a:cubicBezTo>
                  <a:cubicBezTo>
                    <a:pt x="146" y="986"/>
                    <a:pt x="192" y="986"/>
                    <a:pt x="228" y="986"/>
                  </a:cubicBezTo>
                  <a:cubicBezTo>
                    <a:pt x="228" y="986"/>
                    <a:pt x="265" y="986"/>
                    <a:pt x="265" y="949"/>
                  </a:cubicBezTo>
                  <a:cubicBezTo>
                    <a:pt x="265" y="794"/>
                    <a:pt x="265" y="648"/>
                    <a:pt x="228" y="493"/>
                  </a:cubicBezTo>
                  <a:cubicBezTo>
                    <a:pt x="192" y="302"/>
                    <a:pt x="146" y="192"/>
                    <a:pt x="73" y="37"/>
                  </a:cubicBezTo>
                  <a:lnTo>
                    <a:pt x="37" y="1"/>
                  </a:lnTo>
                  <a:close/>
                </a:path>
              </a:pathLst>
            </a:custGeom>
            <a:solidFill>
              <a:srgbClr val="692C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9" name="Google Shape;4099;p53"/>
            <p:cNvSpPr/>
            <p:nvPr/>
          </p:nvSpPr>
          <p:spPr>
            <a:xfrm>
              <a:off x="6933395" y="2311802"/>
              <a:ext cx="87287" cy="176431"/>
            </a:xfrm>
            <a:custGeom>
              <a:avLst/>
              <a:gdLst/>
              <a:ahLst/>
              <a:cxnLst/>
              <a:rect l="l" t="t" r="r" b="b"/>
              <a:pathLst>
                <a:path w="1598" h="3230" extrusionOk="0">
                  <a:moveTo>
                    <a:pt x="831" y="0"/>
                  </a:moveTo>
                  <a:cubicBezTo>
                    <a:pt x="758" y="73"/>
                    <a:pt x="685" y="146"/>
                    <a:pt x="603" y="192"/>
                  </a:cubicBezTo>
                  <a:cubicBezTo>
                    <a:pt x="566" y="265"/>
                    <a:pt x="493" y="338"/>
                    <a:pt x="457" y="420"/>
                  </a:cubicBezTo>
                  <a:cubicBezTo>
                    <a:pt x="338" y="566"/>
                    <a:pt x="229" y="757"/>
                    <a:pt x="147" y="912"/>
                  </a:cubicBezTo>
                  <a:cubicBezTo>
                    <a:pt x="147" y="985"/>
                    <a:pt x="110" y="1058"/>
                    <a:pt x="74" y="1177"/>
                  </a:cubicBezTo>
                  <a:cubicBezTo>
                    <a:pt x="37" y="1250"/>
                    <a:pt x="37" y="1368"/>
                    <a:pt x="37" y="1441"/>
                  </a:cubicBezTo>
                  <a:cubicBezTo>
                    <a:pt x="1" y="1633"/>
                    <a:pt x="1" y="1825"/>
                    <a:pt x="1" y="2016"/>
                  </a:cubicBezTo>
                  <a:cubicBezTo>
                    <a:pt x="37" y="2089"/>
                    <a:pt x="37" y="2162"/>
                    <a:pt x="74" y="2244"/>
                  </a:cubicBezTo>
                  <a:cubicBezTo>
                    <a:pt x="74" y="2317"/>
                    <a:pt x="110" y="2427"/>
                    <a:pt x="147" y="2509"/>
                  </a:cubicBezTo>
                  <a:cubicBezTo>
                    <a:pt x="183" y="2582"/>
                    <a:pt x="265" y="2618"/>
                    <a:pt x="302" y="2700"/>
                  </a:cubicBezTo>
                  <a:cubicBezTo>
                    <a:pt x="338" y="2773"/>
                    <a:pt x="411" y="2846"/>
                    <a:pt x="493" y="2928"/>
                  </a:cubicBezTo>
                  <a:cubicBezTo>
                    <a:pt x="530" y="2965"/>
                    <a:pt x="603" y="3038"/>
                    <a:pt x="685" y="3074"/>
                  </a:cubicBezTo>
                  <a:cubicBezTo>
                    <a:pt x="758" y="3111"/>
                    <a:pt x="831" y="3156"/>
                    <a:pt x="913" y="3193"/>
                  </a:cubicBezTo>
                  <a:cubicBezTo>
                    <a:pt x="986" y="3229"/>
                    <a:pt x="1059" y="3229"/>
                    <a:pt x="1141" y="3229"/>
                  </a:cubicBezTo>
                  <a:cubicBezTo>
                    <a:pt x="1251" y="3229"/>
                    <a:pt x="1323" y="3229"/>
                    <a:pt x="1406" y="3193"/>
                  </a:cubicBezTo>
                  <a:cubicBezTo>
                    <a:pt x="1442" y="3193"/>
                    <a:pt x="1515" y="3193"/>
                    <a:pt x="1552" y="3156"/>
                  </a:cubicBezTo>
                  <a:lnTo>
                    <a:pt x="1552" y="3111"/>
                  </a:lnTo>
                  <a:cubicBezTo>
                    <a:pt x="1597" y="3111"/>
                    <a:pt x="1597" y="3074"/>
                    <a:pt x="1597" y="3038"/>
                  </a:cubicBezTo>
                  <a:lnTo>
                    <a:pt x="1552" y="3001"/>
                  </a:lnTo>
                  <a:lnTo>
                    <a:pt x="1479" y="3001"/>
                  </a:lnTo>
                  <a:cubicBezTo>
                    <a:pt x="1406" y="3001"/>
                    <a:pt x="1369" y="3038"/>
                    <a:pt x="1287" y="3038"/>
                  </a:cubicBezTo>
                  <a:lnTo>
                    <a:pt x="1095" y="3038"/>
                  </a:lnTo>
                  <a:cubicBezTo>
                    <a:pt x="1022" y="3038"/>
                    <a:pt x="949" y="3001"/>
                    <a:pt x="913" y="3001"/>
                  </a:cubicBezTo>
                  <a:cubicBezTo>
                    <a:pt x="831" y="2965"/>
                    <a:pt x="721" y="2883"/>
                    <a:pt x="685" y="2846"/>
                  </a:cubicBezTo>
                  <a:cubicBezTo>
                    <a:pt x="566" y="2773"/>
                    <a:pt x="493" y="2700"/>
                    <a:pt x="411" y="2618"/>
                  </a:cubicBezTo>
                  <a:cubicBezTo>
                    <a:pt x="338" y="2509"/>
                    <a:pt x="302" y="2390"/>
                    <a:pt x="229" y="2281"/>
                  </a:cubicBezTo>
                  <a:cubicBezTo>
                    <a:pt x="183" y="2162"/>
                    <a:pt x="147" y="2053"/>
                    <a:pt x="147" y="1898"/>
                  </a:cubicBezTo>
                  <a:cubicBezTo>
                    <a:pt x="110" y="1825"/>
                    <a:pt x="110" y="1742"/>
                    <a:pt x="110" y="1669"/>
                  </a:cubicBezTo>
                  <a:cubicBezTo>
                    <a:pt x="110" y="1597"/>
                    <a:pt x="110" y="1478"/>
                    <a:pt x="147" y="1405"/>
                  </a:cubicBezTo>
                  <a:cubicBezTo>
                    <a:pt x="147" y="1213"/>
                    <a:pt x="229" y="1022"/>
                    <a:pt x="302" y="876"/>
                  </a:cubicBezTo>
                  <a:cubicBezTo>
                    <a:pt x="375" y="684"/>
                    <a:pt x="457" y="529"/>
                    <a:pt x="566" y="374"/>
                  </a:cubicBezTo>
                  <a:cubicBezTo>
                    <a:pt x="639" y="265"/>
                    <a:pt x="758" y="146"/>
                    <a:pt x="867" y="73"/>
                  </a:cubicBezTo>
                  <a:lnTo>
                    <a:pt x="867" y="0"/>
                  </a:lnTo>
                  <a:close/>
                </a:path>
              </a:pathLst>
            </a:custGeom>
            <a:solidFill>
              <a:srgbClr val="692C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0" name="Google Shape;4100;p53"/>
            <p:cNvSpPr/>
            <p:nvPr/>
          </p:nvSpPr>
          <p:spPr>
            <a:xfrm>
              <a:off x="6978733" y="2431866"/>
              <a:ext cx="72812" cy="20975"/>
            </a:xfrm>
            <a:custGeom>
              <a:avLst/>
              <a:gdLst/>
              <a:ahLst/>
              <a:cxnLst/>
              <a:rect l="l" t="t" r="r" b="b"/>
              <a:pathLst>
                <a:path w="1333" h="384" extrusionOk="0">
                  <a:moveTo>
                    <a:pt x="37" y="1"/>
                  </a:moveTo>
                  <a:cubicBezTo>
                    <a:pt x="1" y="46"/>
                    <a:pt x="1" y="46"/>
                    <a:pt x="1" y="83"/>
                  </a:cubicBezTo>
                  <a:cubicBezTo>
                    <a:pt x="37" y="119"/>
                    <a:pt x="83" y="156"/>
                    <a:pt x="119" y="192"/>
                  </a:cubicBezTo>
                  <a:cubicBezTo>
                    <a:pt x="156" y="229"/>
                    <a:pt x="192" y="274"/>
                    <a:pt x="265" y="274"/>
                  </a:cubicBezTo>
                  <a:cubicBezTo>
                    <a:pt x="311" y="311"/>
                    <a:pt x="348" y="347"/>
                    <a:pt x="421" y="347"/>
                  </a:cubicBezTo>
                  <a:cubicBezTo>
                    <a:pt x="493" y="384"/>
                    <a:pt x="539" y="384"/>
                    <a:pt x="612" y="384"/>
                  </a:cubicBezTo>
                  <a:lnTo>
                    <a:pt x="995" y="384"/>
                  </a:lnTo>
                  <a:cubicBezTo>
                    <a:pt x="1105" y="347"/>
                    <a:pt x="1223" y="274"/>
                    <a:pt x="1296" y="192"/>
                  </a:cubicBezTo>
                  <a:cubicBezTo>
                    <a:pt x="1333" y="156"/>
                    <a:pt x="1333" y="119"/>
                    <a:pt x="1296" y="83"/>
                  </a:cubicBezTo>
                  <a:cubicBezTo>
                    <a:pt x="1278" y="64"/>
                    <a:pt x="1260" y="55"/>
                    <a:pt x="1240" y="55"/>
                  </a:cubicBezTo>
                  <a:cubicBezTo>
                    <a:pt x="1221" y="55"/>
                    <a:pt x="1201" y="64"/>
                    <a:pt x="1178" y="83"/>
                  </a:cubicBezTo>
                  <a:cubicBezTo>
                    <a:pt x="1178" y="119"/>
                    <a:pt x="1141" y="119"/>
                    <a:pt x="1141" y="119"/>
                  </a:cubicBezTo>
                  <a:cubicBezTo>
                    <a:pt x="1105" y="156"/>
                    <a:pt x="1032" y="192"/>
                    <a:pt x="995" y="192"/>
                  </a:cubicBezTo>
                  <a:cubicBezTo>
                    <a:pt x="913" y="229"/>
                    <a:pt x="840" y="229"/>
                    <a:pt x="767" y="274"/>
                  </a:cubicBezTo>
                  <a:lnTo>
                    <a:pt x="539" y="274"/>
                  </a:lnTo>
                  <a:cubicBezTo>
                    <a:pt x="457" y="229"/>
                    <a:pt x="348" y="229"/>
                    <a:pt x="265" y="192"/>
                  </a:cubicBezTo>
                  <a:cubicBezTo>
                    <a:pt x="229" y="156"/>
                    <a:pt x="192" y="156"/>
                    <a:pt x="156" y="119"/>
                  </a:cubicBezTo>
                  <a:cubicBezTo>
                    <a:pt x="119" y="83"/>
                    <a:pt x="119" y="83"/>
                    <a:pt x="83" y="46"/>
                  </a:cubicBezTo>
                  <a:lnTo>
                    <a:pt x="37" y="1"/>
                  </a:lnTo>
                  <a:close/>
                </a:path>
              </a:pathLst>
            </a:custGeom>
            <a:solidFill>
              <a:srgbClr val="692C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1" name="Google Shape;4101;p53"/>
            <p:cNvSpPr/>
            <p:nvPr/>
          </p:nvSpPr>
          <p:spPr>
            <a:xfrm>
              <a:off x="7076400" y="2378061"/>
              <a:ext cx="178452" cy="91220"/>
            </a:xfrm>
            <a:custGeom>
              <a:avLst/>
              <a:gdLst/>
              <a:ahLst/>
              <a:cxnLst/>
              <a:rect l="l" t="t" r="r" b="b"/>
              <a:pathLst>
                <a:path w="3267" h="1670" extrusionOk="0">
                  <a:moveTo>
                    <a:pt x="3121" y="0"/>
                  </a:moveTo>
                  <a:cubicBezTo>
                    <a:pt x="3084" y="0"/>
                    <a:pt x="3039" y="0"/>
                    <a:pt x="3039" y="37"/>
                  </a:cubicBezTo>
                  <a:cubicBezTo>
                    <a:pt x="3002" y="119"/>
                    <a:pt x="2929" y="155"/>
                    <a:pt x="2893" y="228"/>
                  </a:cubicBezTo>
                  <a:lnTo>
                    <a:pt x="2929" y="192"/>
                  </a:lnTo>
                  <a:lnTo>
                    <a:pt x="2929" y="192"/>
                  </a:lnTo>
                  <a:cubicBezTo>
                    <a:pt x="2701" y="493"/>
                    <a:pt x="2437" y="803"/>
                    <a:pt x="2127" y="1031"/>
                  </a:cubicBezTo>
                  <a:cubicBezTo>
                    <a:pt x="1944" y="1177"/>
                    <a:pt x="1752" y="1296"/>
                    <a:pt x="1561" y="1369"/>
                  </a:cubicBezTo>
                  <a:cubicBezTo>
                    <a:pt x="1488" y="1405"/>
                    <a:pt x="1406" y="1442"/>
                    <a:pt x="1333" y="1442"/>
                  </a:cubicBezTo>
                  <a:cubicBezTo>
                    <a:pt x="1260" y="1487"/>
                    <a:pt x="1178" y="1487"/>
                    <a:pt x="1141" y="1487"/>
                  </a:cubicBezTo>
                  <a:cubicBezTo>
                    <a:pt x="1064" y="1506"/>
                    <a:pt x="988" y="1515"/>
                    <a:pt x="918" y="1515"/>
                  </a:cubicBezTo>
                  <a:cubicBezTo>
                    <a:pt x="847" y="1515"/>
                    <a:pt x="781" y="1506"/>
                    <a:pt x="722" y="1487"/>
                  </a:cubicBezTo>
                  <a:cubicBezTo>
                    <a:pt x="612" y="1487"/>
                    <a:pt x="530" y="1487"/>
                    <a:pt x="457" y="1442"/>
                  </a:cubicBezTo>
                  <a:cubicBezTo>
                    <a:pt x="421" y="1405"/>
                    <a:pt x="348" y="1369"/>
                    <a:pt x="302" y="1332"/>
                  </a:cubicBezTo>
                  <a:cubicBezTo>
                    <a:pt x="265" y="1332"/>
                    <a:pt x="229" y="1296"/>
                    <a:pt x="192" y="1259"/>
                  </a:cubicBezTo>
                  <a:cubicBezTo>
                    <a:pt x="192" y="1214"/>
                    <a:pt x="156" y="1177"/>
                    <a:pt x="156" y="1141"/>
                  </a:cubicBezTo>
                  <a:cubicBezTo>
                    <a:pt x="120" y="1068"/>
                    <a:pt x="120" y="1031"/>
                    <a:pt x="120" y="986"/>
                  </a:cubicBezTo>
                  <a:cubicBezTo>
                    <a:pt x="74" y="913"/>
                    <a:pt x="74" y="840"/>
                    <a:pt x="120" y="758"/>
                  </a:cubicBezTo>
                  <a:lnTo>
                    <a:pt x="120" y="721"/>
                  </a:lnTo>
                  <a:cubicBezTo>
                    <a:pt x="120" y="685"/>
                    <a:pt x="120" y="685"/>
                    <a:pt x="74" y="685"/>
                  </a:cubicBezTo>
                  <a:lnTo>
                    <a:pt x="37" y="685"/>
                  </a:lnTo>
                  <a:cubicBezTo>
                    <a:pt x="1" y="840"/>
                    <a:pt x="1" y="986"/>
                    <a:pt x="37" y="1104"/>
                  </a:cubicBezTo>
                  <a:cubicBezTo>
                    <a:pt x="74" y="1214"/>
                    <a:pt x="156" y="1332"/>
                    <a:pt x="229" y="1405"/>
                  </a:cubicBezTo>
                  <a:cubicBezTo>
                    <a:pt x="302" y="1487"/>
                    <a:pt x="421" y="1560"/>
                    <a:pt x="530" y="1597"/>
                  </a:cubicBezTo>
                  <a:cubicBezTo>
                    <a:pt x="649" y="1633"/>
                    <a:pt x="804" y="1670"/>
                    <a:pt x="913" y="1670"/>
                  </a:cubicBezTo>
                  <a:cubicBezTo>
                    <a:pt x="1068" y="1670"/>
                    <a:pt x="1178" y="1670"/>
                    <a:pt x="1333" y="1633"/>
                  </a:cubicBezTo>
                  <a:cubicBezTo>
                    <a:pt x="1406" y="1633"/>
                    <a:pt x="1442" y="1597"/>
                    <a:pt x="1524" y="1597"/>
                  </a:cubicBezTo>
                  <a:cubicBezTo>
                    <a:pt x="1597" y="1560"/>
                    <a:pt x="1716" y="1524"/>
                    <a:pt x="1789" y="1487"/>
                  </a:cubicBezTo>
                  <a:cubicBezTo>
                    <a:pt x="2127" y="1369"/>
                    <a:pt x="2437" y="1141"/>
                    <a:pt x="2701" y="876"/>
                  </a:cubicBezTo>
                  <a:cubicBezTo>
                    <a:pt x="2774" y="758"/>
                    <a:pt x="2856" y="648"/>
                    <a:pt x="2966" y="575"/>
                  </a:cubicBezTo>
                  <a:cubicBezTo>
                    <a:pt x="3039" y="420"/>
                    <a:pt x="3157" y="301"/>
                    <a:pt x="3230" y="192"/>
                  </a:cubicBezTo>
                  <a:cubicBezTo>
                    <a:pt x="3267" y="155"/>
                    <a:pt x="3230" y="73"/>
                    <a:pt x="3194" y="37"/>
                  </a:cubicBezTo>
                  <a:cubicBezTo>
                    <a:pt x="3194" y="0"/>
                    <a:pt x="3157" y="0"/>
                    <a:pt x="3121" y="0"/>
                  </a:cubicBezTo>
                  <a:close/>
                </a:path>
              </a:pathLst>
            </a:custGeom>
            <a:solidFill>
              <a:srgbClr val="692C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2" name="Google Shape;4102;p53"/>
            <p:cNvSpPr/>
            <p:nvPr/>
          </p:nvSpPr>
          <p:spPr>
            <a:xfrm>
              <a:off x="7252836" y="2398982"/>
              <a:ext cx="87232" cy="37908"/>
            </a:xfrm>
            <a:custGeom>
              <a:avLst/>
              <a:gdLst/>
              <a:ahLst/>
              <a:cxnLst/>
              <a:rect l="l" t="t" r="r" b="b"/>
              <a:pathLst>
                <a:path w="1597" h="694" extrusionOk="0">
                  <a:moveTo>
                    <a:pt x="1524" y="1"/>
                  </a:moveTo>
                  <a:lnTo>
                    <a:pt x="1487" y="37"/>
                  </a:lnTo>
                  <a:cubicBezTo>
                    <a:pt x="1405" y="110"/>
                    <a:pt x="1332" y="192"/>
                    <a:pt x="1259" y="265"/>
                  </a:cubicBezTo>
                  <a:cubicBezTo>
                    <a:pt x="1141" y="338"/>
                    <a:pt x="995" y="420"/>
                    <a:pt x="840" y="493"/>
                  </a:cubicBezTo>
                  <a:cubicBezTo>
                    <a:pt x="767" y="530"/>
                    <a:pt x="685" y="530"/>
                    <a:pt x="575" y="566"/>
                  </a:cubicBezTo>
                  <a:lnTo>
                    <a:pt x="420" y="566"/>
                  </a:lnTo>
                  <a:cubicBezTo>
                    <a:pt x="384" y="566"/>
                    <a:pt x="347" y="530"/>
                    <a:pt x="311" y="530"/>
                  </a:cubicBezTo>
                  <a:cubicBezTo>
                    <a:pt x="265" y="530"/>
                    <a:pt x="265" y="493"/>
                    <a:pt x="228" y="493"/>
                  </a:cubicBezTo>
                  <a:cubicBezTo>
                    <a:pt x="192" y="457"/>
                    <a:pt x="192" y="457"/>
                    <a:pt x="155" y="420"/>
                  </a:cubicBezTo>
                  <a:cubicBezTo>
                    <a:pt x="119" y="375"/>
                    <a:pt x="119" y="338"/>
                    <a:pt x="82" y="302"/>
                  </a:cubicBezTo>
                  <a:lnTo>
                    <a:pt x="82" y="192"/>
                  </a:lnTo>
                  <a:lnTo>
                    <a:pt x="0" y="192"/>
                  </a:lnTo>
                  <a:lnTo>
                    <a:pt x="0" y="229"/>
                  </a:lnTo>
                  <a:cubicBezTo>
                    <a:pt x="0" y="302"/>
                    <a:pt x="37" y="420"/>
                    <a:pt x="82" y="457"/>
                  </a:cubicBezTo>
                  <a:cubicBezTo>
                    <a:pt x="119" y="530"/>
                    <a:pt x="192" y="603"/>
                    <a:pt x="265" y="648"/>
                  </a:cubicBezTo>
                  <a:cubicBezTo>
                    <a:pt x="342" y="685"/>
                    <a:pt x="420" y="694"/>
                    <a:pt x="496" y="694"/>
                  </a:cubicBezTo>
                  <a:cubicBezTo>
                    <a:pt x="573" y="694"/>
                    <a:pt x="648" y="685"/>
                    <a:pt x="721" y="685"/>
                  </a:cubicBezTo>
                  <a:cubicBezTo>
                    <a:pt x="840" y="648"/>
                    <a:pt x="913" y="603"/>
                    <a:pt x="995" y="603"/>
                  </a:cubicBezTo>
                  <a:cubicBezTo>
                    <a:pt x="1068" y="566"/>
                    <a:pt x="1141" y="530"/>
                    <a:pt x="1223" y="457"/>
                  </a:cubicBezTo>
                  <a:cubicBezTo>
                    <a:pt x="1296" y="420"/>
                    <a:pt x="1369" y="375"/>
                    <a:pt x="1451" y="302"/>
                  </a:cubicBezTo>
                  <a:cubicBezTo>
                    <a:pt x="1487" y="265"/>
                    <a:pt x="1487" y="265"/>
                    <a:pt x="1524" y="229"/>
                  </a:cubicBezTo>
                  <a:cubicBezTo>
                    <a:pt x="1560" y="192"/>
                    <a:pt x="1560" y="146"/>
                    <a:pt x="1597" y="146"/>
                  </a:cubicBezTo>
                  <a:lnTo>
                    <a:pt x="1597" y="37"/>
                  </a:lnTo>
                  <a:cubicBezTo>
                    <a:pt x="1560" y="37"/>
                    <a:pt x="1560" y="1"/>
                    <a:pt x="1524" y="1"/>
                  </a:cubicBezTo>
                  <a:close/>
                </a:path>
              </a:pathLst>
            </a:custGeom>
            <a:solidFill>
              <a:srgbClr val="692C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3" name="Google Shape;4103;p53"/>
            <p:cNvSpPr/>
            <p:nvPr/>
          </p:nvSpPr>
          <p:spPr>
            <a:xfrm>
              <a:off x="7342036" y="2326222"/>
              <a:ext cx="47904" cy="75652"/>
            </a:xfrm>
            <a:custGeom>
              <a:avLst/>
              <a:gdLst/>
              <a:ahLst/>
              <a:cxnLst/>
              <a:rect l="l" t="t" r="r" b="b"/>
              <a:pathLst>
                <a:path w="877" h="1385" extrusionOk="0">
                  <a:moveTo>
                    <a:pt x="82" y="1"/>
                  </a:moveTo>
                  <a:cubicBezTo>
                    <a:pt x="46" y="1"/>
                    <a:pt x="46" y="37"/>
                    <a:pt x="0" y="37"/>
                  </a:cubicBezTo>
                  <a:cubicBezTo>
                    <a:pt x="0" y="74"/>
                    <a:pt x="0" y="110"/>
                    <a:pt x="46" y="110"/>
                  </a:cubicBezTo>
                  <a:cubicBezTo>
                    <a:pt x="46" y="110"/>
                    <a:pt x="82" y="156"/>
                    <a:pt x="119" y="156"/>
                  </a:cubicBezTo>
                  <a:cubicBezTo>
                    <a:pt x="192" y="229"/>
                    <a:pt x="274" y="302"/>
                    <a:pt x="347" y="384"/>
                  </a:cubicBezTo>
                  <a:cubicBezTo>
                    <a:pt x="420" y="493"/>
                    <a:pt x="456" y="612"/>
                    <a:pt x="539" y="758"/>
                  </a:cubicBezTo>
                  <a:cubicBezTo>
                    <a:pt x="575" y="840"/>
                    <a:pt x="612" y="913"/>
                    <a:pt x="612" y="1022"/>
                  </a:cubicBezTo>
                  <a:cubicBezTo>
                    <a:pt x="648" y="1104"/>
                    <a:pt x="685" y="1214"/>
                    <a:pt x="685" y="1333"/>
                  </a:cubicBezTo>
                  <a:cubicBezTo>
                    <a:pt x="685" y="1358"/>
                    <a:pt x="726" y="1384"/>
                    <a:pt x="763" y="1384"/>
                  </a:cubicBezTo>
                  <a:cubicBezTo>
                    <a:pt x="778" y="1384"/>
                    <a:pt x="792" y="1380"/>
                    <a:pt x="803" y="1369"/>
                  </a:cubicBezTo>
                  <a:cubicBezTo>
                    <a:pt x="840" y="1369"/>
                    <a:pt x="876" y="1333"/>
                    <a:pt x="876" y="1296"/>
                  </a:cubicBezTo>
                  <a:cubicBezTo>
                    <a:pt x="803" y="1022"/>
                    <a:pt x="730" y="794"/>
                    <a:pt x="575" y="566"/>
                  </a:cubicBezTo>
                  <a:cubicBezTo>
                    <a:pt x="539" y="457"/>
                    <a:pt x="456" y="338"/>
                    <a:pt x="383" y="265"/>
                  </a:cubicBezTo>
                  <a:cubicBezTo>
                    <a:pt x="274" y="192"/>
                    <a:pt x="192" y="74"/>
                    <a:pt x="82" y="37"/>
                  </a:cubicBezTo>
                  <a:lnTo>
                    <a:pt x="82" y="1"/>
                  </a:lnTo>
                  <a:close/>
                </a:path>
              </a:pathLst>
            </a:custGeom>
            <a:solidFill>
              <a:srgbClr val="692C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4" name="Google Shape;4104;p53"/>
            <p:cNvSpPr/>
            <p:nvPr/>
          </p:nvSpPr>
          <p:spPr>
            <a:xfrm>
              <a:off x="6980754" y="2247509"/>
              <a:ext cx="118640" cy="169985"/>
            </a:xfrm>
            <a:custGeom>
              <a:avLst/>
              <a:gdLst/>
              <a:ahLst/>
              <a:cxnLst/>
              <a:rect l="l" t="t" r="r" b="b"/>
              <a:pathLst>
                <a:path w="2172" h="3112" extrusionOk="0">
                  <a:moveTo>
                    <a:pt x="2099" y="0"/>
                  </a:moveTo>
                  <a:cubicBezTo>
                    <a:pt x="1871" y="37"/>
                    <a:pt x="1642" y="146"/>
                    <a:pt x="1451" y="301"/>
                  </a:cubicBezTo>
                  <a:cubicBezTo>
                    <a:pt x="1223" y="456"/>
                    <a:pt x="995" y="639"/>
                    <a:pt x="767" y="830"/>
                  </a:cubicBezTo>
                  <a:cubicBezTo>
                    <a:pt x="575" y="1058"/>
                    <a:pt x="384" y="1287"/>
                    <a:pt x="228" y="1551"/>
                  </a:cubicBezTo>
                  <a:cubicBezTo>
                    <a:pt x="192" y="1670"/>
                    <a:pt x="119" y="1825"/>
                    <a:pt x="82" y="1934"/>
                  </a:cubicBezTo>
                  <a:cubicBezTo>
                    <a:pt x="46" y="2089"/>
                    <a:pt x="46" y="2199"/>
                    <a:pt x="46" y="2354"/>
                  </a:cubicBezTo>
                  <a:cubicBezTo>
                    <a:pt x="0" y="2463"/>
                    <a:pt x="46" y="2582"/>
                    <a:pt x="82" y="2691"/>
                  </a:cubicBezTo>
                  <a:cubicBezTo>
                    <a:pt x="119" y="2774"/>
                    <a:pt x="119" y="2846"/>
                    <a:pt x="155" y="2883"/>
                  </a:cubicBezTo>
                  <a:cubicBezTo>
                    <a:pt x="192" y="2965"/>
                    <a:pt x="228" y="3002"/>
                    <a:pt x="311" y="3075"/>
                  </a:cubicBezTo>
                  <a:cubicBezTo>
                    <a:pt x="311" y="3075"/>
                    <a:pt x="347" y="3111"/>
                    <a:pt x="384" y="3111"/>
                  </a:cubicBezTo>
                  <a:cubicBezTo>
                    <a:pt x="420" y="3111"/>
                    <a:pt x="456" y="3075"/>
                    <a:pt x="456" y="3075"/>
                  </a:cubicBezTo>
                  <a:cubicBezTo>
                    <a:pt x="502" y="3038"/>
                    <a:pt x="502" y="3002"/>
                    <a:pt x="502" y="2965"/>
                  </a:cubicBezTo>
                  <a:cubicBezTo>
                    <a:pt x="502" y="2965"/>
                    <a:pt x="502" y="2919"/>
                    <a:pt x="456" y="2883"/>
                  </a:cubicBezTo>
                  <a:cubicBezTo>
                    <a:pt x="420" y="2810"/>
                    <a:pt x="384" y="2737"/>
                    <a:pt x="347" y="2691"/>
                  </a:cubicBezTo>
                  <a:cubicBezTo>
                    <a:pt x="311" y="2618"/>
                    <a:pt x="311" y="2545"/>
                    <a:pt x="311" y="2463"/>
                  </a:cubicBezTo>
                  <a:cubicBezTo>
                    <a:pt x="274" y="2354"/>
                    <a:pt x="274" y="2281"/>
                    <a:pt x="311" y="2199"/>
                  </a:cubicBezTo>
                  <a:cubicBezTo>
                    <a:pt x="311" y="2007"/>
                    <a:pt x="347" y="1861"/>
                    <a:pt x="420" y="1706"/>
                  </a:cubicBezTo>
                  <a:cubicBezTo>
                    <a:pt x="502" y="1515"/>
                    <a:pt x="648" y="1323"/>
                    <a:pt x="767" y="1141"/>
                  </a:cubicBezTo>
                  <a:cubicBezTo>
                    <a:pt x="958" y="913"/>
                    <a:pt x="1186" y="684"/>
                    <a:pt x="1451" y="493"/>
                  </a:cubicBezTo>
                  <a:lnTo>
                    <a:pt x="1414" y="493"/>
                  </a:lnTo>
                  <a:cubicBezTo>
                    <a:pt x="1560" y="374"/>
                    <a:pt x="1752" y="265"/>
                    <a:pt x="1943" y="183"/>
                  </a:cubicBezTo>
                  <a:cubicBezTo>
                    <a:pt x="2016" y="146"/>
                    <a:pt x="2053" y="110"/>
                    <a:pt x="2135" y="110"/>
                  </a:cubicBezTo>
                  <a:cubicBezTo>
                    <a:pt x="2172" y="110"/>
                    <a:pt x="2172" y="73"/>
                    <a:pt x="2172" y="37"/>
                  </a:cubicBezTo>
                  <a:cubicBezTo>
                    <a:pt x="2172" y="0"/>
                    <a:pt x="2135" y="0"/>
                    <a:pt x="2135" y="0"/>
                  </a:cubicBezTo>
                  <a:close/>
                </a:path>
              </a:pathLst>
            </a:custGeom>
            <a:solidFill>
              <a:srgbClr val="692C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5" name="Google Shape;4105;p53"/>
            <p:cNvSpPr/>
            <p:nvPr/>
          </p:nvSpPr>
          <p:spPr>
            <a:xfrm>
              <a:off x="6985233" y="2892840"/>
              <a:ext cx="450526" cy="824745"/>
            </a:xfrm>
            <a:custGeom>
              <a:avLst/>
              <a:gdLst/>
              <a:ahLst/>
              <a:cxnLst/>
              <a:rect l="l" t="t" r="r" b="b"/>
              <a:pathLst>
                <a:path w="8248" h="15099" extrusionOk="0">
                  <a:moveTo>
                    <a:pt x="7408" y="0"/>
                  </a:moveTo>
                  <a:cubicBezTo>
                    <a:pt x="7335" y="0"/>
                    <a:pt x="7299" y="0"/>
                    <a:pt x="7299" y="82"/>
                  </a:cubicBezTo>
                  <a:cubicBezTo>
                    <a:pt x="7217" y="192"/>
                    <a:pt x="7180" y="347"/>
                    <a:pt x="7107" y="456"/>
                  </a:cubicBezTo>
                  <a:lnTo>
                    <a:pt x="7107" y="502"/>
                  </a:lnTo>
                  <a:cubicBezTo>
                    <a:pt x="6952" y="766"/>
                    <a:pt x="6806" y="1031"/>
                    <a:pt x="6578" y="1259"/>
                  </a:cubicBezTo>
                  <a:cubicBezTo>
                    <a:pt x="6423" y="1487"/>
                    <a:pt x="6231" y="1642"/>
                    <a:pt x="6003" y="1788"/>
                  </a:cubicBezTo>
                  <a:cubicBezTo>
                    <a:pt x="5775" y="1943"/>
                    <a:pt x="5511" y="2098"/>
                    <a:pt x="5246" y="2171"/>
                  </a:cubicBezTo>
                  <a:cubicBezTo>
                    <a:pt x="5018" y="2244"/>
                    <a:pt x="4826" y="2326"/>
                    <a:pt x="4635" y="2326"/>
                  </a:cubicBezTo>
                  <a:lnTo>
                    <a:pt x="4297" y="2326"/>
                  </a:lnTo>
                  <a:cubicBezTo>
                    <a:pt x="4252" y="2281"/>
                    <a:pt x="4179" y="2281"/>
                    <a:pt x="4142" y="2244"/>
                  </a:cubicBezTo>
                  <a:cubicBezTo>
                    <a:pt x="4069" y="2208"/>
                    <a:pt x="4024" y="2208"/>
                    <a:pt x="3987" y="2171"/>
                  </a:cubicBezTo>
                  <a:cubicBezTo>
                    <a:pt x="3951" y="2135"/>
                    <a:pt x="3914" y="2098"/>
                    <a:pt x="3878" y="2016"/>
                  </a:cubicBezTo>
                  <a:cubicBezTo>
                    <a:pt x="3841" y="1980"/>
                    <a:pt x="3841" y="1943"/>
                    <a:pt x="3796" y="1907"/>
                  </a:cubicBezTo>
                  <a:cubicBezTo>
                    <a:pt x="3796" y="1825"/>
                    <a:pt x="3759" y="1752"/>
                    <a:pt x="3759" y="1679"/>
                  </a:cubicBezTo>
                  <a:cubicBezTo>
                    <a:pt x="3759" y="1560"/>
                    <a:pt x="3759" y="1414"/>
                    <a:pt x="3796" y="1295"/>
                  </a:cubicBezTo>
                  <a:cubicBezTo>
                    <a:pt x="3841" y="1067"/>
                    <a:pt x="3914" y="876"/>
                    <a:pt x="3951" y="684"/>
                  </a:cubicBezTo>
                  <a:cubicBezTo>
                    <a:pt x="3987" y="611"/>
                    <a:pt x="3987" y="575"/>
                    <a:pt x="4024" y="502"/>
                  </a:cubicBezTo>
                  <a:cubicBezTo>
                    <a:pt x="4024" y="456"/>
                    <a:pt x="4024" y="383"/>
                    <a:pt x="3951" y="347"/>
                  </a:cubicBezTo>
                  <a:lnTo>
                    <a:pt x="3914" y="347"/>
                  </a:lnTo>
                  <a:cubicBezTo>
                    <a:pt x="3878" y="347"/>
                    <a:pt x="3878" y="383"/>
                    <a:pt x="3841" y="383"/>
                  </a:cubicBezTo>
                  <a:lnTo>
                    <a:pt x="3796" y="383"/>
                  </a:lnTo>
                  <a:cubicBezTo>
                    <a:pt x="3759" y="420"/>
                    <a:pt x="3723" y="420"/>
                    <a:pt x="3686" y="456"/>
                  </a:cubicBezTo>
                  <a:cubicBezTo>
                    <a:pt x="3567" y="456"/>
                    <a:pt x="3494" y="502"/>
                    <a:pt x="3385" y="538"/>
                  </a:cubicBezTo>
                  <a:cubicBezTo>
                    <a:pt x="3303" y="538"/>
                    <a:pt x="3230" y="575"/>
                    <a:pt x="3157" y="575"/>
                  </a:cubicBezTo>
                  <a:cubicBezTo>
                    <a:pt x="3038" y="611"/>
                    <a:pt x="2965" y="648"/>
                    <a:pt x="2883" y="684"/>
                  </a:cubicBezTo>
                  <a:cubicBezTo>
                    <a:pt x="2774" y="766"/>
                    <a:pt x="2701" y="839"/>
                    <a:pt x="2619" y="876"/>
                  </a:cubicBezTo>
                  <a:cubicBezTo>
                    <a:pt x="2354" y="1140"/>
                    <a:pt x="2126" y="1414"/>
                    <a:pt x="1934" y="1752"/>
                  </a:cubicBezTo>
                  <a:cubicBezTo>
                    <a:pt x="1515" y="2472"/>
                    <a:pt x="1250" y="3275"/>
                    <a:pt x="1104" y="3877"/>
                  </a:cubicBezTo>
                  <a:cubicBezTo>
                    <a:pt x="986" y="4224"/>
                    <a:pt x="913" y="4561"/>
                    <a:pt x="831" y="4945"/>
                  </a:cubicBezTo>
                  <a:cubicBezTo>
                    <a:pt x="721" y="5328"/>
                    <a:pt x="603" y="5784"/>
                    <a:pt x="530" y="6240"/>
                  </a:cubicBezTo>
                  <a:cubicBezTo>
                    <a:pt x="338" y="7225"/>
                    <a:pt x="229" y="8028"/>
                    <a:pt x="146" y="8749"/>
                  </a:cubicBezTo>
                  <a:cubicBezTo>
                    <a:pt x="110" y="8749"/>
                    <a:pt x="73" y="8785"/>
                    <a:pt x="73" y="8858"/>
                  </a:cubicBezTo>
                  <a:cubicBezTo>
                    <a:pt x="0" y="9241"/>
                    <a:pt x="0" y="9624"/>
                    <a:pt x="37" y="9998"/>
                  </a:cubicBezTo>
                  <a:cubicBezTo>
                    <a:pt x="73" y="10309"/>
                    <a:pt x="146" y="10646"/>
                    <a:pt x="302" y="10993"/>
                  </a:cubicBezTo>
                  <a:cubicBezTo>
                    <a:pt x="603" y="11714"/>
                    <a:pt x="1141" y="12316"/>
                    <a:pt x="1560" y="12772"/>
                  </a:cubicBezTo>
                  <a:cubicBezTo>
                    <a:pt x="1706" y="12890"/>
                    <a:pt x="1825" y="13000"/>
                    <a:pt x="1898" y="13118"/>
                  </a:cubicBezTo>
                  <a:cubicBezTo>
                    <a:pt x="2017" y="13228"/>
                    <a:pt x="2163" y="13310"/>
                    <a:pt x="2318" y="13419"/>
                  </a:cubicBezTo>
                  <a:cubicBezTo>
                    <a:pt x="2546" y="13611"/>
                    <a:pt x="2810" y="13803"/>
                    <a:pt x="3111" y="13994"/>
                  </a:cubicBezTo>
                  <a:cubicBezTo>
                    <a:pt x="3613" y="14259"/>
                    <a:pt x="4179" y="14523"/>
                    <a:pt x="4936" y="14751"/>
                  </a:cubicBezTo>
                  <a:lnTo>
                    <a:pt x="4981" y="14788"/>
                  </a:lnTo>
                  <a:cubicBezTo>
                    <a:pt x="5246" y="14870"/>
                    <a:pt x="5474" y="14943"/>
                    <a:pt x="5739" y="15016"/>
                  </a:cubicBezTo>
                  <a:cubicBezTo>
                    <a:pt x="5894" y="15052"/>
                    <a:pt x="6040" y="15052"/>
                    <a:pt x="6195" y="15098"/>
                  </a:cubicBezTo>
                  <a:lnTo>
                    <a:pt x="6268" y="15098"/>
                  </a:lnTo>
                  <a:cubicBezTo>
                    <a:pt x="6386" y="15098"/>
                    <a:pt x="6532" y="15052"/>
                    <a:pt x="6651" y="15016"/>
                  </a:cubicBezTo>
                  <a:cubicBezTo>
                    <a:pt x="6760" y="14979"/>
                    <a:pt x="6879" y="14906"/>
                    <a:pt x="6952" y="14788"/>
                  </a:cubicBezTo>
                  <a:cubicBezTo>
                    <a:pt x="7071" y="14678"/>
                    <a:pt x="7107" y="14523"/>
                    <a:pt x="7107" y="14414"/>
                  </a:cubicBezTo>
                  <a:cubicBezTo>
                    <a:pt x="7144" y="14259"/>
                    <a:pt x="7180" y="14067"/>
                    <a:pt x="7180" y="13912"/>
                  </a:cubicBezTo>
                  <a:cubicBezTo>
                    <a:pt x="7180" y="13766"/>
                    <a:pt x="7180" y="13575"/>
                    <a:pt x="7217" y="13419"/>
                  </a:cubicBezTo>
                  <a:lnTo>
                    <a:pt x="7217" y="13118"/>
                  </a:lnTo>
                  <a:lnTo>
                    <a:pt x="7217" y="12963"/>
                  </a:lnTo>
                  <a:lnTo>
                    <a:pt x="7217" y="12890"/>
                  </a:lnTo>
                  <a:cubicBezTo>
                    <a:pt x="7262" y="12772"/>
                    <a:pt x="7262" y="12626"/>
                    <a:pt x="7262" y="12507"/>
                  </a:cubicBezTo>
                  <a:cubicBezTo>
                    <a:pt x="7299" y="12279"/>
                    <a:pt x="7299" y="12015"/>
                    <a:pt x="7335" y="11786"/>
                  </a:cubicBezTo>
                  <a:lnTo>
                    <a:pt x="7335" y="11631"/>
                  </a:lnTo>
                  <a:cubicBezTo>
                    <a:pt x="7372" y="11221"/>
                    <a:pt x="7408" y="10765"/>
                    <a:pt x="7445" y="10309"/>
                  </a:cubicBezTo>
                  <a:cubicBezTo>
                    <a:pt x="7490" y="10081"/>
                    <a:pt x="7490" y="9852"/>
                    <a:pt x="7527" y="9661"/>
                  </a:cubicBezTo>
                  <a:lnTo>
                    <a:pt x="7527" y="9542"/>
                  </a:lnTo>
                  <a:lnTo>
                    <a:pt x="7527" y="9506"/>
                  </a:lnTo>
                  <a:cubicBezTo>
                    <a:pt x="7563" y="9278"/>
                    <a:pt x="7600" y="9050"/>
                    <a:pt x="7600" y="8822"/>
                  </a:cubicBezTo>
                  <a:cubicBezTo>
                    <a:pt x="7673" y="8329"/>
                    <a:pt x="7718" y="7836"/>
                    <a:pt x="7755" y="7344"/>
                  </a:cubicBezTo>
                  <a:cubicBezTo>
                    <a:pt x="7864" y="6276"/>
                    <a:pt x="7983" y="5246"/>
                    <a:pt x="8056" y="4379"/>
                  </a:cubicBezTo>
                  <a:lnTo>
                    <a:pt x="8056" y="4224"/>
                  </a:lnTo>
                  <a:cubicBezTo>
                    <a:pt x="8092" y="3841"/>
                    <a:pt x="8129" y="3503"/>
                    <a:pt x="8174" y="3120"/>
                  </a:cubicBezTo>
                  <a:cubicBezTo>
                    <a:pt x="8211" y="2737"/>
                    <a:pt x="8247" y="2399"/>
                    <a:pt x="8247" y="2053"/>
                  </a:cubicBezTo>
                  <a:cubicBezTo>
                    <a:pt x="8211" y="1679"/>
                    <a:pt x="8174" y="1332"/>
                    <a:pt x="8056" y="1067"/>
                  </a:cubicBezTo>
                  <a:cubicBezTo>
                    <a:pt x="8019" y="912"/>
                    <a:pt x="7901" y="766"/>
                    <a:pt x="7828" y="611"/>
                  </a:cubicBezTo>
                  <a:cubicBezTo>
                    <a:pt x="7755" y="538"/>
                    <a:pt x="7718" y="502"/>
                    <a:pt x="7636" y="420"/>
                  </a:cubicBezTo>
                  <a:cubicBezTo>
                    <a:pt x="7600" y="347"/>
                    <a:pt x="7527" y="310"/>
                    <a:pt x="7445" y="274"/>
                  </a:cubicBezTo>
                  <a:cubicBezTo>
                    <a:pt x="7490" y="228"/>
                    <a:pt x="7490" y="192"/>
                    <a:pt x="7490" y="155"/>
                  </a:cubicBezTo>
                  <a:cubicBezTo>
                    <a:pt x="7527" y="119"/>
                    <a:pt x="7527" y="82"/>
                    <a:pt x="7490" y="46"/>
                  </a:cubicBezTo>
                  <a:lnTo>
                    <a:pt x="7445" y="0"/>
                  </a:lnTo>
                  <a:close/>
                </a:path>
              </a:pathLst>
            </a:custGeom>
            <a:solidFill>
              <a:srgbClr val="FEBF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6" name="Google Shape;4106;p53"/>
            <p:cNvSpPr/>
            <p:nvPr/>
          </p:nvSpPr>
          <p:spPr>
            <a:xfrm>
              <a:off x="7184556" y="2892840"/>
              <a:ext cx="203360" cy="131094"/>
            </a:xfrm>
            <a:custGeom>
              <a:avLst/>
              <a:gdLst/>
              <a:ahLst/>
              <a:cxnLst/>
              <a:rect l="l" t="t" r="r" b="b"/>
              <a:pathLst>
                <a:path w="3723" h="2400" extrusionOk="0">
                  <a:moveTo>
                    <a:pt x="3613" y="0"/>
                  </a:moveTo>
                  <a:lnTo>
                    <a:pt x="3568" y="46"/>
                  </a:lnTo>
                  <a:cubicBezTo>
                    <a:pt x="3531" y="192"/>
                    <a:pt x="3458" y="347"/>
                    <a:pt x="3385" y="502"/>
                  </a:cubicBezTo>
                  <a:cubicBezTo>
                    <a:pt x="3303" y="648"/>
                    <a:pt x="3230" y="803"/>
                    <a:pt x="3111" y="912"/>
                  </a:cubicBezTo>
                  <a:cubicBezTo>
                    <a:pt x="2965" y="1140"/>
                    <a:pt x="2774" y="1368"/>
                    <a:pt x="2582" y="1524"/>
                  </a:cubicBezTo>
                  <a:cubicBezTo>
                    <a:pt x="2391" y="1679"/>
                    <a:pt x="2199" y="1825"/>
                    <a:pt x="2017" y="1943"/>
                  </a:cubicBezTo>
                  <a:cubicBezTo>
                    <a:pt x="1898" y="1980"/>
                    <a:pt x="1743" y="2016"/>
                    <a:pt x="1634" y="2053"/>
                  </a:cubicBezTo>
                  <a:cubicBezTo>
                    <a:pt x="1515" y="2098"/>
                    <a:pt x="1405" y="2135"/>
                    <a:pt x="1250" y="2171"/>
                  </a:cubicBezTo>
                  <a:cubicBezTo>
                    <a:pt x="1141" y="2208"/>
                    <a:pt x="986" y="2208"/>
                    <a:pt x="831" y="2208"/>
                  </a:cubicBezTo>
                  <a:cubicBezTo>
                    <a:pt x="721" y="2208"/>
                    <a:pt x="648" y="2171"/>
                    <a:pt x="566" y="2135"/>
                  </a:cubicBezTo>
                  <a:cubicBezTo>
                    <a:pt x="530" y="2135"/>
                    <a:pt x="457" y="2098"/>
                    <a:pt x="420" y="2053"/>
                  </a:cubicBezTo>
                  <a:cubicBezTo>
                    <a:pt x="375" y="2053"/>
                    <a:pt x="338" y="2016"/>
                    <a:pt x="302" y="1980"/>
                  </a:cubicBezTo>
                  <a:cubicBezTo>
                    <a:pt x="265" y="1943"/>
                    <a:pt x="265" y="1907"/>
                    <a:pt x="229" y="1825"/>
                  </a:cubicBezTo>
                  <a:cubicBezTo>
                    <a:pt x="192" y="1788"/>
                    <a:pt x="192" y="1715"/>
                    <a:pt x="147" y="1642"/>
                  </a:cubicBezTo>
                  <a:lnTo>
                    <a:pt x="147" y="1332"/>
                  </a:lnTo>
                  <a:cubicBezTo>
                    <a:pt x="192" y="1031"/>
                    <a:pt x="265" y="730"/>
                    <a:pt x="375" y="420"/>
                  </a:cubicBezTo>
                  <a:cubicBezTo>
                    <a:pt x="375" y="420"/>
                    <a:pt x="375" y="383"/>
                    <a:pt x="338" y="383"/>
                  </a:cubicBezTo>
                  <a:cubicBezTo>
                    <a:pt x="302" y="383"/>
                    <a:pt x="302" y="383"/>
                    <a:pt x="302" y="420"/>
                  </a:cubicBezTo>
                  <a:cubicBezTo>
                    <a:pt x="192" y="803"/>
                    <a:pt x="1" y="1186"/>
                    <a:pt x="37" y="1597"/>
                  </a:cubicBezTo>
                  <a:cubicBezTo>
                    <a:pt x="37" y="1752"/>
                    <a:pt x="110" y="1943"/>
                    <a:pt x="192" y="2053"/>
                  </a:cubicBezTo>
                  <a:cubicBezTo>
                    <a:pt x="302" y="2171"/>
                    <a:pt x="420" y="2281"/>
                    <a:pt x="530" y="2326"/>
                  </a:cubicBezTo>
                  <a:cubicBezTo>
                    <a:pt x="685" y="2363"/>
                    <a:pt x="831" y="2399"/>
                    <a:pt x="986" y="2399"/>
                  </a:cubicBezTo>
                  <a:cubicBezTo>
                    <a:pt x="1141" y="2399"/>
                    <a:pt x="1287" y="2363"/>
                    <a:pt x="1442" y="2326"/>
                  </a:cubicBezTo>
                  <a:cubicBezTo>
                    <a:pt x="1743" y="2244"/>
                    <a:pt x="2090" y="2135"/>
                    <a:pt x="2354" y="1943"/>
                  </a:cubicBezTo>
                  <a:cubicBezTo>
                    <a:pt x="2509" y="1870"/>
                    <a:pt x="2655" y="1715"/>
                    <a:pt x="2810" y="1597"/>
                  </a:cubicBezTo>
                  <a:cubicBezTo>
                    <a:pt x="2965" y="1451"/>
                    <a:pt x="3075" y="1295"/>
                    <a:pt x="3230" y="1140"/>
                  </a:cubicBezTo>
                  <a:cubicBezTo>
                    <a:pt x="3458" y="839"/>
                    <a:pt x="3613" y="456"/>
                    <a:pt x="3723" y="82"/>
                  </a:cubicBezTo>
                  <a:cubicBezTo>
                    <a:pt x="3723" y="82"/>
                    <a:pt x="3723" y="46"/>
                    <a:pt x="3686" y="0"/>
                  </a:cubicBezTo>
                  <a:close/>
                </a:path>
              </a:pathLst>
            </a:custGeom>
            <a:solidFill>
              <a:srgbClr val="8068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7" name="Google Shape;4107;p53"/>
            <p:cNvSpPr/>
            <p:nvPr/>
          </p:nvSpPr>
          <p:spPr>
            <a:xfrm>
              <a:off x="6918483" y="2911740"/>
              <a:ext cx="261642" cy="628923"/>
            </a:xfrm>
            <a:custGeom>
              <a:avLst/>
              <a:gdLst/>
              <a:ahLst/>
              <a:cxnLst/>
              <a:rect l="l" t="t" r="r" b="b"/>
              <a:pathLst>
                <a:path w="4790" h="11514" extrusionOk="0">
                  <a:moveTo>
                    <a:pt x="4333" y="1"/>
                  </a:moveTo>
                  <a:cubicBezTo>
                    <a:pt x="3804" y="1"/>
                    <a:pt x="3275" y="229"/>
                    <a:pt x="2737" y="721"/>
                  </a:cubicBezTo>
                  <a:cubicBezTo>
                    <a:pt x="2472" y="913"/>
                    <a:pt x="2208" y="1178"/>
                    <a:pt x="1943" y="1479"/>
                  </a:cubicBezTo>
                  <a:cubicBezTo>
                    <a:pt x="1752" y="1752"/>
                    <a:pt x="1560" y="2053"/>
                    <a:pt x="1332" y="2391"/>
                  </a:cubicBezTo>
                  <a:cubicBezTo>
                    <a:pt x="958" y="3039"/>
                    <a:pt x="611" y="3759"/>
                    <a:pt x="383" y="4562"/>
                  </a:cubicBezTo>
                  <a:cubicBezTo>
                    <a:pt x="155" y="5319"/>
                    <a:pt x="46" y="6122"/>
                    <a:pt x="0" y="6916"/>
                  </a:cubicBezTo>
                  <a:cubicBezTo>
                    <a:pt x="0" y="7718"/>
                    <a:pt x="119" y="8512"/>
                    <a:pt x="310" y="9233"/>
                  </a:cubicBezTo>
                  <a:cubicBezTo>
                    <a:pt x="420" y="9579"/>
                    <a:pt x="611" y="9963"/>
                    <a:pt x="839" y="10337"/>
                  </a:cubicBezTo>
                  <a:cubicBezTo>
                    <a:pt x="1067" y="10683"/>
                    <a:pt x="1295" y="10984"/>
                    <a:pt x="1560" y="11331"/>
                  </a:cubicBezTo>
                  <a:lnTo>
                    <a:pt x="1642" y="11404"/>
                  </a:lnTo>
                  <a:lnTo>
                    <a:pt x="1642" y="11440"/>
                  </a:lnTo>
                  <a:cubicBezTo>
                    <a:pt x="1642" y="11477"/>
                    <a:pt x="1715" y="11513"/>
                    <a:pt x="1752" y="11513"/>
                  </a:cubicBezTo>
                  <a:lnTo>
                    <a:pt x="1788" y="11513"/>
                  </a:lnTo>
                  <a:cubicBezTo>
                    <a:pt x="1825" y="11513"/>
                    <a:pt x="1825" y="11513"/>
                    <a:pt x="1825" y="11477"/>
                  </a:cubicBezTo>
                  <a:cubicBezTo>
                    <a:pt x="1870" y="11477"/>
                    <a:pt x="1907" y="11440"/>
                    <a:pt x="1907" y="11404"/>
                  </a:cubicBezTo>
                  <a:cubicBezTo>
                    <a:pt x="1907" y="11368"/>
                    <a:pt x="1907" y="11368"/>
                    <a:pt x="1870" y="11331"/>
                  </a:cubicBezTo>
                  <a:cubicBezTo>
                    <a:pt x="1870" y="11249"/>
                    <a:pt x="1825" y="11212"/>
                    <a:pt x="1825" y="11176"/>
                  </a:cubicBezTo>
                  <a:cubicBezTo>
                    <a:pt x="1752" y="10373"/>
                    <a:pt x="1825" y="9543"/>
                    <a:pt x="1943" y="8822"/>
                  </a:cubicBezTo>
                  <a:cubicBezTo>
                    <a:pt x="1943" y="8667"/>
                    <a:pt x="1980" y="8512"/>
                    <a:pt x="1980" y="8366"/>
                  </a:cubicBezTo>
                  <a:lnTo>
                    <a:pt x="1980" y="8321"/>
                  </a:lnTo>
                  <a:lnTo>
                    <a:pt x="2016" y="8175"/>
                  </a:lnTo>
                  <a:lnTo>
                    <a:pt x="2053" y="7983"/>
                  </a:lnTo>
                  <a:cubicBezTo>
                    <a:pt x="2053" y="7864"/>
                    <a:pt x="2098" y="7718"/>
                    <a:pt x="2098" y="7563"/>
                  </a:cubicBezTo>
                  <a:cubicBezTo>
                    <a:pt x="2171" y="7180"/>
                    <a:pt x="2208" y="6770"/>
                    <a:pt x="2281" y="6387"/>
                  </a:cubicBezTo>
                  <a:cubicBezTo>
                    <a:pt x="2472" y="5547"/>
                    <a:pt x="2664" y="4754"/>
                    <a:pt x="2892" y="4033"/>
                  </a:cubicBezTo>
                  <a:cubicBezTo>
                    <a:pt x="3047" y="3577"/>
                    <a:pt x="3239" y="3121"/>
                    <a:pt x="3385" y="2701"/>
                  </a:cubicBezTo>
                  <a:cubicBezTo>
                    <a:pt x="3804" y="1752"/>
                    <a:pt x="4224" y="986"/>
                    <a:pt x="4753" y="265"/>
                  </a:cubicBezTo>
                  <a:cubicBezTo>
                    <a:pt x="4789" y="265"/>
                    <a:pt x="4789" y="229"/>
                    <a:pt x="4789" y="229"/>
                  </a:cubicBezTo>
                  <a:lnTo>
                    <a:pt x="4789" y="192"/>
                  </a:lnTo>
                  <a:lnTo>
                    <a:pt x="4789" y="110"/>
                  </a:lnTo>
                  <a:cubicBezTo>
                    <a:pt x="4753" y="74"/>
                    <a:pt x="4716" y="74"/>
                    <a:pt x="4680" y="37"/>
                  </a:cubicBezTo>
                  <a:cubicBezTo>
                    <a:pt x="4561" y="37"/>
                    <a:pt x="4452" y="1"/>
                    <a:pt x="4333" y="1"/>
                  </a:cubicBezTo>
                  <a:close/>
                </a:path>
              </a:pathLst>
            </a:custGeom>
            <a:solidFill>
              <a:srgbClr val="FEBF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8" name="Google Shape;4108;p53"/>
            <p:cNvSpPr/>
            <p:nvPr/>
          </p:nvSpPr>
          <p:spPr>
            <a:xfrm>
              <a:off x="7101363" y="2911740"/>
              <a:ext cx="78766" cy="105695"/>
            </a:xfrm>
            <a:custGeom>
              <a:avLst/>
              <a:gdLst/>
              <a:ahLst/>
              <a:cxnLst/>
              <a:rect l="l" t="t" r="r" b="b"/>
              <a:pathLst>
                <a:path w="1442" h="1935" extrusionOk="0">
                  <a:moveTo>
                    <a:pt x="985" y="1"/>
                  </a:moveTo>
                  <a:cubicBezTo>
                    <a:pt x="757" y="1"/>
                    <a:pt x="575" y="37"/>
                    <a:pt x="347" y="110"/>
                  </a:cubicBezTo>
                  <a:cubicBezTo>
                    <a:pt x="265" y="229"/>
                    <a:pt x="192" y="302"/>
                    <a:pt x="155" y="420"/>
                  </a:cubicBezTo>
                  <a:cubicBezTo>
                    <a:pt x="73" y="493"/>
                    <a:pt x="37" y="530"/>
                    <a:pt x="0" y="612"/>
                  </a:cubicBezTo>
                  <a:cubicBezTo>
                    <a:pt x="37" y="685"/>
                    <a:pt x="73" y="758"/>
                    <a:pt x="119" y="840"/>
                  </a:cubicBezTo>
                  <a:cubicBezTo>
                    <a:pt x="192" y="1141"/>
                    <a:pt x="301" y="1442"/>
                    <a:pt x="347" y="1752"/>
                  </a:cubicBezTo>
                  <a:cubicBezTo>
                    <a:pt x="383" y="1825"/>
                    <a:pt x="383" y="1862"/>
                    <a:pt x="383" y="1935"/>
                  </a:cubicBezTo>
                  <a:cubicBezTo>
                    <a:pt x="684" y="1333"/>
                    <a:pt x="1031" y="758"/>
                    <a:pt x="1405" y="265"/>
                  </a:cubicBezTo>
                  <a:cubicBezTo>
                    <a:pt x="1441" y="265"/>
                    <a:pt x="1441" y="229"/>
                    <a:pt x="1441" y="229"/>
                  </a:cubicBezTo>
                  <a:lnTo>
                    <a:pt x="1441" y="192"/>
                  </a:lnTo>
                  <a:cubicBezTo>
                    <a:pt x="1441" y="156"/>
                    <a:pt x="1441" y="110"/>
                    <a:pt x="1405" y="110"/>
                  </a:cubicBezTo>
                  <a:cubicBezTo>
                    <a:pt x="1405" y="74"/>
                    <a:pt x="1368" y="74"/>
                    <a:pt x="1332" y="37"/>
                  </a:cubicBezTo>
                  <a:cubicBezTo>
                    <a:pt x="1213" y="37"/>
                    <a:pt x="1104" y="1"/>
                    <a:pt x="985" y="1"/>
                  </a:cubicBezTo>
                  <a:close/>
                </a:path>
              </a:pathLst>
            </a:custGeom>
            <a:solidFill>
              <a:srgbClr val="FA84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9" name="Google Shape;4109;p53"/>
            <p:cNvSpPr/>
            <p:nvPr/>
          </p:nvSpPr>
          <p:spPr>
            <a:xfrm>
              <a:off x="7095355" y="2922228"/>
              <a:ext cx="18517" cy="18462"/>
            </a:xfrm>
            <a:custGeom>
              <a:avLst/>
              <a:gdLst/>
              <a:ahLst/>
              <a:cxnLst/>
              <a:rect l="l" t="t" r="r" b="b"/>
              <a:pathLst>
                <a:path w="339" h="338" extrusionOk="0">
                  <a:moveTo>
                    <a:pt x="338" y="0"/>
                  </a:moveTo>
                  <a:lnTo>
                    <a:pt x="338" y="0"/>
                  </a:lnTo>
                  <a:cubicBezTo>
                    <a:pt x="229" y="37"/>
                    <a:pt x="110" y="73"/>
                    <a:pt x="1" y="146"/>
                  </a:cubicBezTo>
                  <a:cubicBezTo>
                    <a:pt x="37" y="228"/>
                    <a:pt x="37" y="301"/>
                    <a:pt x="74" y="338"/>
                  </a:cubicBezTo>
                  <a:cubicBezTo>
                    <a:pt x="147" y="228"/>
                    <a:pt x="265" y="110"/>
                    <a:pt x="338" y="0"/>
                  </a:cubicBezTo>
                  <a:close/>
                </a:path>
              </a:pathLst>
            </a:custGeom>
            <a:solidFill>
              <a:srgbClr val="FA84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0" name="Google Shape;4110;p53"/>
            <p:cNvSpPr/>
            <p:nvPr/>
          </p:nvSpPr>
          <p:spPr>
            <a:xfrm>
              <a:off x="6991187" y="2932661"/>
              <a:ext cx="106241" cy="151577"/>
            </a:xfrm>
            <a:custGeom>
              <a:avLst/>
              <a:gdLst/>
              <a:ahLst/>
              <a:cxnLst/>
              <a:rect l="l" t="t" r="r" b="b"/>
              <a:pathLst>
                <a:path w="1945" h="2775" extrusionOk="0">
                  <a:moveTo>
                    <a:pt x="1825" y="1"/>
                  </a:moveTo>
                  <a:cubicBezTo>
                    <a:pt x="1680" y="110"/>
                    <a:pt x="1524" y="229"/>
                    <a:pt x="1406" y="338"/>
                  </a:cubicBezTo>
                  <a:cubicBezTo>
                    <a:pt x="1141" y="530"/>
                    <a:pt x="877" y="795"/>
                    <a:pt x="649" y="1096"/>
                  </a:cubicBezTo>
                  <a:cubicBezTo>
                    <a:pt x="421" y="1369"/>
                    <a:pt x="229" y="1670"/>
                    <a:pt x="1" y="2008"/>
                  </a:cubicBezTo>
                  <a:cubicBezTo>
                    <a:pt x="156" y="2236"/>
                    <a:pt x="311" y="2510"/>
                    <a:pt x="457" y="2774"/>
                  </a:cubicBezTo>
                  <a:cubicBezTo>
                    <a:pt x="457" y="2738"/>
                    <a:pt x="494" y="2692"/>
                    <a:pt x="494" y="2692"/>
                  </a:cubicBezTo>
                  <a:cubicBezTo>
                    <a:pt x="685" y="2282"/>
                    <a:pt x="877" y="1898"/>
                    <a:pt x="1105" y="1515"/>
                  </a:cubicBezTo>
                  <a:cubicBezTo>
                    <a:pt x="1369" y="1059"/>
                    <a:pt x="1634" y="639"/>
                    <a:pt x="1944" y="229"/>
                  </a:cubicBezTo>
                  <a:lnTo>
                    <a:pt x="1908" y="183"/>
                  </a:lnTo>
                  <a:cubicBezTo>
                    <a:pt x="1862" y="110"/>
                    <a:pt x="1862" y="74"/>
                    <a:pt x="1825" y="1"/>
                  </a:cubicBezTo>
                  <a:close/>
                </a:path>
              </a:pathLst>
            </a:custGeom>
            <a:solidFill>
              <a:srgbClr val="FA84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1" name="Google Shape;4111;p53"/>
            <p:cNvSpPr/>
            <p:nvPr/>
          </p:nvSpPr>
          <p:spPr>
            <a:xfrm>
              <a:off x="7018117" y="2949103"/>
              <a:ext cx="102199" cy="240776"/>
            </a:xfrm>
            <a:custGeom>
              <a:avLst/>
              <a:gdLst/>
              <a:ahLst/>
              <a:cxnLst/>
              <a:rect l="l" t="t" r="r" b="b"/>
              <a:pathLst>
                <a:path w="1871" h="4408" extrusionOk="0">
                  <a:moveTo>
                    <a:pt x="1488" y="1"/>
                  </a:moveTo>
                  <a:cubicBezTo>
                    <a:pt x="1068" y="567"/>
                    <a:pt x="730" y="1141"/>
                    <a:pt x="384" y="1752"/>
                  </a:cubicBezTo>
                  <a:cubicBezTo>
                    <a:pt x="311" y="1935"/>
                    <a:pt x="192" y="2090"/>
                    <a:pt x="119" y="2282"/>
                  </a:cubicBezTo>
                  <a:cubicBezTo>
                    <a:pt x="83" y="2391"/>
                    <a:pt x="46" y="2473"/>
                    <a:pt x="1" y="2546"/>
                  </a:cubicBezTo>
                  <a:cubicBezTo>
                    <a:pt x="156" y="2811"/>
                    <a:pt x="274" y="3121"/>
                    <a:pt x="420" y="3385"/>
                  </a:cubicBezTo>
                  <a:lnTo>
                    <a:pt x="767" y="4407"/>
                  </a:lnTo>
                  <a:cubicBezTo>
                    <a:pt x="876" y="4033"/>
                    <a:pt x="958" y="3686"/>
                    <a:pt x="1068" y="3349"/>
                  </a:cubicBezTo>
                  <a:cubicBezTo>
                    <a:pt x="1223" y="2893"/>
                    <a:pt x="1369" y="2437"/>
                    <a:pt x="1561" y="2017"/>
                  </a:cubicBezTo>
                  <a:cubicBezTo>
                    <a:pt x="1679" y="1789"/>
                    <a:pt x="1752" y="1561"/>
                    <a:pt x="1871" y="1369"/>
                  </a:cubicBezTo>
                  <a:lnTo>
                    <a:pt x="1871" y="1333"/>
                  </a:lnTo>
                  <a:cubicBezTo>
                    <a:pt x="1789" y="1068"/>
                    <a:pt x="1752" y="840"/>
                    <a:pt x="1679" y="567"/>
                  </a:cubicBezTo>
                  <a:cubicBezTo>
                    <a:pt x="1643" y="384"/>
                    <a:pt x="1561" y="192"/>
                    <a:pt x="1488" y="1"/>
                  </a:cubicBezTo>
                  <a:close/>
                </a:path>
              </a:pathLst>
            </a:custGeom>
            <a:solidFill>
              <a:srgbClr val="FA84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2" name="Google Shape;4112;p53"/>
            <p:cNvSpPr/>
            <p:nvPr/>
          </p:nvSpPr>
          <p:spPr>
            <a:xfrm>
              <a:off x="6918483" y="3046772"/>
              <a:ext cx="139560" cy="493897"/>
            </a:xfrm>
            <a:custGeom>
              <a:avLst/>
              <a:gdLst/>
              <a:ahLst/>
              <a:cxnLst/>
              <a:rect l="l" t="t" r="r" b="b"/>
              <a:pathLst>
                <a:path w="2555" h="9042" extrusionOk="0">
                  <a:moveTo>
                    <a:pt x="1295" y="1"/>
                  </a:moveTo>
                  <a:cubicBezTo>
                    <a:pt x="912" y="649"/>
                    <a:pt x="611" y="1333"/>
                    <a:pt x="383" y="2090"/>
                  </a:cubicBezTo>
                  <a:cubicBezTo>
                    <a:pt x="155" y="2847"/>
                    <a:pt x="46" y="3650"/>
                    <a:pt x="46" y="4444"/>
                  </a:cubicBezTo>
                  <a:cubicBezTo>
                    <a:pt x="0" y="5246"/>
                    <a:pt x="119" y="6040"/>
                    <a:pt x="310" y="6761"/>
                  </a:cubicBezTo>
                  <a:cubicBezTo>
                    <a:pt x="420" y="7107"/>
                    <a:pt x="611" y="7491"/>
                    <a:pt x="839" y="7865"/>
                  </a:cubicBezTo>
                  <a:cubicBezTo>
                    <a:pt x="1067" y="8211"/>
                    <a:pt x="1295" y="8512"/>
                    <a:pt x="1560" y="8859"/>
                  </a:cubicBezTo>
                  <a:lnTo>
                    <a:pt x="1642" y="8932"/>
                  </a:lnTo>
                  <a:lnTo>
                    <a:pt x="1642" y="8968"/>
                  </a:lnTo>
                  <a:cubicBezTo>
                    <a:pt x="1679" y="9005"/>
                    <a:pt x="1715" y="9041"/>
                    <a:pt x="1752" y="9041"/>
                  </a:cubicBezTo>
                  <a:lnTo>
                    <a:pt x="1788" y="9041"/>
                  </a:lnTo>
                  <a:cubicBezTo>
                    <a:pt x="1788" y="9041"/>
                    <a:pt x="1825" y="9041"/>
                    <a:pt x="1825" y="9005"/>
                  </a:cubicBezTo>
                  <a:cubicBezTo>
                    <a:pt x="1870" y="9005"/>
                    <a:pt x="1907" y="8968"/>
                    <a:pt x="1907" y="8932"/>
                  </a:cubicBezTo>
                  <a:cubicBezTo>
                    <a:pt x="1907" y="8896"/>
                    <a:pt x="1907" y="8896"/>
                    <a:pt x="1870" y="8859"/>
                  </a:cubicBezTo>
                  <a:cubicBezTo>
                    <a:pt x="1870" y="8777"/>
                    <a:pt x="1825" y="8740"/>
                    <a:pt x="1825" y="8704"/>
                  </a:cubicBezTo>
                  <a:cubicBezTo>
                    <a:pt x="1715" y="7901"/>
                    <a:pt x="1825" y="7071"/>
                    <a:pt x="1907" y="6350"/>
                  </a:cubicBezTo>
                  <a:cubicBezTo>
                    <a:pt x="1943" y="6195"/>
                    <a:pt x="1980" y="6004"/>
                    <a:pt x="1980" y="5849"/>
                  </a:cubicBezTo>
                  <a:lnTo>
                    <a:pt x="2016" y="5703"/>
                  </a:lnTo>
                  <a:lnTo>
                    <a:pt x="2016" y="5511"/>
                  </a:lnTo>
                  <a:cubicBezTo>
                    <a:pt x="2053" y="5392"/>
                    <a:pt x="2053" y="5246"/>
                    <a:pt x="2098" y="5091"/>
                  </a:cubicBezTo>
                  <a:cubicBezTo>
                    <a:pt x="2171" y="4708"/>
                    <a:pt x="2208" y="4298"/>
                    <a:pt x="2281" y="3915"/>
                  </a:cubicBezTo>
                  <a:cubicBezTo>
                    <a:pt x="2363" y="3531"/>
                    <a:pt x="2472" y="3112"/>
                    <a:pt x="2554" y="2738"/>
                  </a:cubicBezTo>
                  <a:lnTo>
                    <a:pt x="2554" y="2701"/>
                  </a:lnTo>
                  <a:cubicBezTo>
                    <a:pt x="2472" y="2473"/>
                    <a:pt x="2399" y="2199"/>
                    <a:pt x="2326" y="1971"/>
                  </a:cubicBezTo>
                  <a:cubicBezTo>
                    <a:pt x="2244" y="1862"/>
                    <a:pt x="2208" y="1743"/>
                    <a:pt x="2171" y="1634"/>
                  </a:cubicBezTo>
                  <a:cubicBezTo>
                    <a:pt x="2135" y="1561"/>
                    <a:pt x="2098" y="1442"/>
                    <a:pt x="2053" y="1369"/>
                  </a:cubicBezTo>
                  <a:cubicBezTo>
                    <a:pt x="1980" y="1178"/>
                    <a:pt x="1870" y="1023"/>
                    <a:pt x="1788" y="877"/>
                  </a:cubicBezTo>
                  <a:cubicBezTo>
                    <a:pt x="1752" y="913"/>
                    <a:pt x="1752" y="950"/>
                    <a:pt x="1715" y="986"/>
                  </a:cubicBezTo>
                  <a:cubicBezTo>
                    <a:pt x="1596" y="1333"/>
                    <a:pt x="1451" y="1670"/>
                    <a:pt x="1332" y="2017"/>
                  </a:cubicBezTo>
                  <a:cubicBezTo>
                    <a:pt x="1140" y="2428"/>
                    <a:pt x="994" y="2884"/>
                    <a:pt x="876" y="3385"/>
                  </a:cubicBezTo>
                  <a:cubicBezTo>
                    <a:pt x="766" y="3842"/>
                    <a:pt x="684" y="4298"/>
                    <a:pt x="611" y="4790"/>
                  </a:cubicBezTo>
                  <a:lnTo>
                    <a:pt x="611" y="5475"/>
                  </a:lnTo>
                  <a:cubicBezTo>
                    <a:pt x="611" y="5666"/>
                    <a:pt x="611" y="5894"/>
                    <a:pt x="648" y="6122"/>
                  </a:cubicBezTo>
                  <a:lnTo>
                    <a:pt x="611" y="6159"/>
                  </a:lnTo>
                  <a:lnTo>
                    <a:pt x="611" y="6122"/>
                  </a:lnTo>
                  <a:lnTo>
                    <a:pt x="575" y="6122"/>
                  </a:lnTo>
                  <a:cubicBezTo>
                    <a:pt x="538" y="5739"/>
                    <a:pt x="502" y="5356"/>
                    <a:pt x="538" y="5018"/>
                  </a:cubicBezTo>
                  <a:cubicBezTo>
                    <a:pt x="538" y="4635"/>
                    <a:pt x="611" y="4252"/>
                    <a:pt x="684" y="3915"/>
                  </a:cubicBezTo>
                  <a:cubicBezTo>
                    <a:pt x="839" y="3157"/>
                    <a:pt x="1104" y="2391"/>
                    <a:pt x="1368" y="1670"/>
                  </a:cubicBezTo>
                  <a:cubicBezTo>
                    <a:pt x="1487" y="1369"/>
                    <a:pt x="1596" y="1059"/>
                    <a:pt x="1752" y="758"/>
                  </a:cubicBezTo>
                  <a:cubicBezTo>
                    <a:pt x="1596" y="494"/>
                    <a:pt x="1451" y="229"/>
                    <a:pt x="1295" y="1"/>
                  </a:cubicBezTo>
                  <a:close/>
                </a:path>
              </a:pathLst>
            </a:custGeom>
            <a:solidFill>
              <a:srgbClr val="FA84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3" name="Google Shape;4113;p53"/>
            <p:cNvSpPr/>
            <p:nvPr/>
          </p:nvSpPr>
          <p:spPr>
            <a:xfrm>
              <a:off x="6964312" y="2907753"/>
              <a:ext cx="220293" cy="187792"/>
            </a:xfrm>
            <a:custGeom>
              <a:avLst/>
              <a:gdLst/>
              <a:ahLst/>
              <a:cxnLst/>
              <a:rect l="l" t="t" r="r" b="b"/>
              <a:pathLst>
                <a:path w="4033" h="3438" extrusionOk="0">
                  <a:moveTo>
                    <a:pt x="3458" y="1"/>
                  </a:moveTo>
                  <a:cubicBezTo>
                    <a:pt x="3312" y="1"/>
                    <a:pt x="3157" y="37"/>
                    <a:pt x="3038" y="74"/>
                  </a:cubicBezTo>
                  <a:cubicBezTo>
                    <a:pt x="2856" y="110"/>
                    <a:pt x="2701" y="183"/>
                    <a:pt x="2509" y="265"/>
                  </a:cubicBezTo>
                  <a:cubicBezTo>
                    <a:pt x="2354" y="338"/>
                    <a:pt x="2208" y="411"/>
                    <a:pt x="2089" y="530"/>
                  </a:cubicBezTo>
                  <a:cubicBezTo>
                    <a:pt x="1943" y="603"/>
                    <a:pt x="1825" y="721"/>
                    <a:pt x="1715" y="831"/>
                  </a:cubicBezTo>
                  <a:cubicBezTo>
                    <a:pt x="1560" y="986"/>
                    <a:pt x="1442" y="1178"/>
                    <a:pt x="1296" y="1324"/>
                  </a:cubicBezTo>
                  <a:cubicBezTo>
                    <a:pt x="1141" y="1479"/>
                    <a:pt x="1031" y="1670"/>
                    <a:pt x="876" y="1862"/>
                  </a:cubicBezTo>
                  <a:cubicBezTo>
                    <a:pt x="757" y="2008"/>
                    <a:pt x="648" y="2199"/>
                    <a:pt x="529" y="2391"/>
                  </a:cubicBezTo>
                  <a:cubicBezTo>
                    <a:pt x="347" y="2738"/>
                    <a:pt x="155" y="3039"/>
                    <a:pt x="0" y="3376"/>
                  </a:cubicBezTo>
                  <a:cubicBezTo>
                    <a:pt x="0" y="3422"/>
                    <a:pt x="37" y="3422"/>
                    <a:pt x="37" y="3422"/>
                  </a:cubicBezTo>
                  <a:cubicBezTo>
                    <a:pt x="49" y="3434"/>
                    <a:pt x="57" y="3438"/>
                    <a:pt x="62" y="3438"/>
                  </a:cubicBezTo>
                  <a:cubicBezTo>
                    <a:pt x="73" y="3438"/>
                    <a:pt x="73" y="3422"/>
                    <a:pt x="73" y="3422"/>
                  </a:cubicBezTo>
                  <a:cubicBezTo>
                    <a:pt x="192" y="3148"/>
                    <a:pt x="347" y="2847"/>
                    <a:pt x="493" y="2582"/>
                  </a:cubicBezTo>
                  <a:lnTo>
                    <a:pt x="493" y="2619"/>
                  </a:lnTo>
                  <a:cubicBezTo>
                    <a:pt x="685" y="2281"/>
                    <a:pt x="876" y="2008"/>
                    <a:pt x="1104" y="1707"/>
                  </a:cubicBezTo>
                  <a:cubicBezTo>
                    <a:pt x="1296" y="1442"/>
                    <a:pt x="1560" y="1178"/>
                    <a:pt x="1788" y="913"/>
                  </a:cubicBezTo>
                  <a:cubicBezTo>
                    <a:pt x="1980" y="721"/>
                    <a:pt x="2172" y="566"/>
                    <a:pt x="2400" y="457"/>
                  </a:cubicBezTo>
                  <a:lnTo>
                    <a:pt x="2354" y="457"/>
                  </a:lnTo>
                  <a:cubicBezTo>
                    <a:pt x="2582" y="338"/>
                    <a:pt x="2810" y="265"/>
                    <a:pt x="3038" y="183"/>
                  </a:cubicBezTo>
                  <a:lnTo>
                    <a:pt x="3002" y="183"/>
                  </a:lnTo>
                  <a:cubicBezTo>
                    <a:pt x="3157" y="147"/>
                    <a:pt x="3312" y="147"/>
                    <a:pt x="3458" y="147"/>
                  </a:cubicBezTo>
                  <a:cubicBezTo>
                    <a:pt x="3540" y="147"/>
                    <a:pt x="3613" y="147"/>
                    <a:pt x="3686" y="183"/>
                  </a:cubicBezTo>
                  <a:cubicBezTo>
                    <a:pt x="3804" y="183"/>
                    <a:pt x="3877" y="229"/>
                    <a:pt x="3914" y="265"/>
                  </a:cubicBezTo>
                  <a:lnTo>
                    <a:pt x="3996" y="265"/>
                  </a:lnTo>
                  <a:cubicBezTo>
                    <a:pt x="3996" y="265"/>
                    <a:pt x="4033" y="265"/>
                    <a:pt x="4033" y="229"/>
                  </a:cubicBezTo>
                  <a:lnTo>
                    <a:pt x="4033" y="183"/>
                  </a:lnTo>
                  <a:lnTo>
                    <a:pt x="4033" y="147"/>
                  </a:lnTo>
                  <a:lnTo>
                    <a:pt x="3996" y="147"/>
                  </a:lnTo>
                  <a:cubicBezTo>
                    <a:pt x="3841" y="37"/>
                    <a:pt x="3686" y="1"/>
                    <a:pt x="3540" y="1"/>
                  </a:cubicBezTo>
                  <a:close/>
                </a:path>
              </a:pathLst>
            </a:custGeom>
            <a:solidFill>
              <a:srgbClr val="3F23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4" name="Google Shape;4114;p53"/>
            <p:cNvSpPr/>
            <p:nvPr/>
          </p:nvSpPr>
          <p:spPr>
            <a:xfrm>
              <a:off x="5830647" y="3807852"/>
              <a:ext cx="334399" cy="185280"/>
            </a:xfrm>
            <a:custGeom>
              <a:avLst/>
              <a:gdLst/>
              <a:ahLst/>
              <a:cxnLst/>
              <a:rect l="l" t="t" r="r" b="b"/>
              <a:pathLst>
                <a:path w="6122" h="3392" extrusionOk="0">
                  <a:moveTo>
                    <a:pt x="914" y="0"/>
                  </a:moveTo>
                  <a:cubicBezTo>
                    <a:pt x="814" y="0"/>
                    <a:pt x="721" y="16"/>
                    <a:pt x="648" y="16"/>
                  </a:cubicBezTo>
                  <a:cubicBezTo>
                    <a:pt x="529" y="16"/>
                    <a:pt x="420" y="53"/>
                    <a:pt x="301" y="89"/>
                  </a:cubicBezTo>
                  <a:cubicBezTo>
                    <a:pt x="155" y="172"/>
                    <a:pt x="0" y="318"/>
                    <a:pt x="0" y="509"/>
                  </a:cubicBezTo>
                  <a:cubicBezTo>
                    <a:pt x="0" y="701"/>
                    <a:pt x="119" y="856"/>
                    <a:pt x="192" y="965"/>
                  </a:cubicBezTo>
                  <a:cubicBezTo>
                    <a:pt x="347" y="1157"/>
                    <a:pt x="529" y="1348"/>
                    <a:pt x="684" y="1458"/>
                  </a:cubicBezTo>
                  <a:cubicBezTo>
                    <a:pt x="876" y="1613"/>
                    <a:pt x="1068" y="1768"/>
                    <a:pt x="1332" y="1950"/>
                  </a:cubicBezTo>
                  <a:cubicBezTo>
                    <a:pt x="1524" y="2069"/>
                    <a:pt x="1752" y="2224"/>
                    <a:pt x="1980" y="2370"/>
                  </a:cubicBezTo>
                  <a:cubicBezTo>
                    <a:pt x="2171" y="2489"/>
                    <a:pt x="2317" y="2562"/>
                    <a:pt x="2472" y="2680"/>
                  </a:cubicBezTo>
                  <a:cubicBezTo>
                    <a:pt x="2582" y="2717"/>
                    <a:pt x="2701" y="2790"/>
                    <a:pt x="2856" y="2826"/>
                  </a:cubicBezTo>
                  <a:lnTo>
                    <a:pt x="2892" y="2863"/>
                  </a:lnTo>
                  <a:lnTo>
                    <a:pt x="2856" y="2863"/>
                  </a:lnTo>
                  <a:cubicBezTo>
                    <a:pt x="3157" y="2981"/>
                    <a:pt x="3421" y="3136"/>
                    <a:pt x="3722" y="3246"/>
                  </a:cubicBezTo>
                  <a:cubicBezTo>
                    <a:pt x="3768" y="3246"/>
                    <a:pt x="3841" y="3282"/>
                    <a:pt x="3877" y="3282"/>
                  </a:cubicBezTo>
                  <a:cubicBezTo>
                    <a:pt x="3996" y="3319"/>
                    <a:pt x="4069" y="3364"/>
                    <a:pt x="4178" y="3364"/>
                  </a:cubicBezTo>
                  <a:cubicBezTo>
                    <a:pt x="4256" y="3383"/>
                    <a:pt x="4333" y="3392"/>
                    <a:pt x="4405" y="3392"/>
                  </a:cubicBezTo>
                  <a:cubicBezTo>
                    <a:pt x="4477" y="3392"/>
                    <a:pt x="4543" y="3383"/>
                    <a:pt x="4598" y="3364"/>
                  </a:cubicBezTo>
                  <a:cubicBezTo>
                    <a:pt x="4753" y="3364"/>
                    <a:pt x="4863" y="3282"/>
                    <a:pt x="4981" y="3209"/>
                  </a:cubicBezTo>
                  <a:cubicBezTo>
                    <a:pt x="5091" y="3136"/>
                    <a:pt x="5173" y="3018"/>
                    <a:pt x="5246" y="2945"/>
                  </a:cubicBezTo>
                  <a:cubicBezTo>
                    <a:pt x="5401" y="2717"/>
                    <a:pt x="5592" y="2489"/>
                    <a:pt x="5775" y="2179"/>
                  </a:cubicBezTo>
                  <a:cubicBezTo>
                    <a:pt x="5857" y="2033"/>
                    <a:pt x="5930" y="1914"/>
                    <a:pt x="5966" y="1804"/>
                  </a:cubicBezTo>
                  <a:cubicBezTo>
                    <a:pt x="6003" y="1722"/>
                    <a:pt x="6085" y="1613"/>
                    <a:pt x="6122" y="1494"/>
                  </a:cubicBezTo>
                  <a:cubicBezTo>
                    <a:pt x="6122" y="1458"/>
                    <a:pt x="6085" y="1385"/>
                    <a:pt x="6049" y="1385"/>
                  </a:cubicBezTo>
                  <a:lnTo>
                    <a:pt x="6049" y="1348"/>
                  </a:lnTo>
                  <a:cubicBezTo>
                    <a:pt x="5966" y="1348"/>
                    <a:pt x="5893" y="1385"/>
                    <a:pt x="5893" y="1421"/>
                  </a:cubicBezTo>
                  <a:cubicBezTo>
                    <a:pt x="5857" y="1494"/>
                    <a:pt x="5820" y="1613"/>
                    <a:pt x="5775" y="1649"/>
                  </a:cubicBezTo>
                  <a:lnTo>
                    <a:pt x="5775" y="1686"/>
                  </a:lnTo>
                  <a:cubicBezTo>
                    <a:pt x="5775" y="1722"/>
                    <a:pt x="5738" y="1768"/>
                    <a:pt x="5738" y="1804"/>
                  </a:cubicBezTo>
                  <a:cubicBezTo>
                    <a:pt x="5665" y="1649"/>
                    <a:pt x="5592" y="1458"/>
                    <a:pt x="5510" y="1266"/>
                  </a:cubicBezTo>
                  <a:cubicBezTo>
                    <a:pt x="5401" y="1084"/>
                    <a:pt x="5319" y="929"/>
                    <a:pt x="5209" y="810"/>
                  </a:cubicBezTo>
                  <a:lnTo>
                    <a:pt x="5209" y="810"/>
                  </a:lnTo>
                  <a:cubicBezTo>
                    <a:pt x="5282" y="856"/>
                    <a:pt x="5319" y="856"/>
                    <a:pt x="5401" y="856"/>
                  </a:cubicBezTo>
                  <a:cubicBezTo>
                    <a:pt x="5437" y="856"/>
                    <a:pt x="5510" y="810"/>
                    <a:pt x="5510" y="737"/>
                  </a:cubicBezTo>
                  <a:cubicBezTo>
                    <a:pt x="5510" y="701"/>
                    <a:pt x="5474" y="628"/>
                    <a:pt x="5437" y="628"/>
                  </a:cubicBezTo>
                  <a:lnTo>
                    <a:pt x="5401" y="628"/>
                  </a:lnTo>
                  <a:cubicBezTo>
                    <a:pt x="4908" y="582"/>
                    <a:pt x="4406" y="546"/>
                    <a:pt x="3950" y="473"/>
                  </a:cubicBezTo>
                  <a:cubicBezTo>
                    <a:pt x="3686" y="473"/>
                    <a:pt x="3458" y="436"/>
                    <a:pt x="3193" y="400"/>
                  </a:cubicBezTo>
                  <a:cubicBezTo>
                    <a:pt x="3002" y="354"/>
                    <a:pt x="2773" y="318"/>
                    <a:pt x="2545" y="281"/>
                  </a:cubicBezTo>
                  <a:cubicBezTo>
                    <a:pt x="2472" y="245"/>
                    <a:pt x="2354" y="208"/>
                    <a:pt x="2244" y="208"/>
                  </a:cubicBezTo>
                  <a:cubicBezTo>
                    <a:pt x="2126" y="172"/>
                    <a:pt x="2016" y="126"/>
                    <a:pt x="1898" y="126"/>
                  </a:cubicBezTo>
                  <a:cubicBezTo>
                    <a:pt x="1560" y="53"/>
                    <a:pt x="1296" y="16"/>
                    <a:pt x="1068" y="16"/>
                  </a:cubicBezTo>
                  <a:cubicBezTo>
                    <a:pt x="1016" y="4"/>
                    <a:pt x="964" y="0"/>
                    <a:pt x="914" y="0"/>
                  </a:cubicBezTo>
                  <a:close/>
                </a:path>
              </a:pathLst>
            </a:custGeom>
            <a:solidFill>
              <a:srgbClr val="FA84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5" name="Google Shape;4115;p53"/>
            <p:cNvSpPr/>
            <p:nvPr/>
          </p:nvSpPr>
          <p:spPr>
            <a:xfrm>
              <a:off x="5830647" y="3807251"/>
              <a:ext cx="274096" cy="185880"/>
            </a:xfrm>
            <a:custGeom>
              <a:avLst/>
              <a:gdLst/>
              <a:ahLst/>
              <a:cxnLst/>
              <a:rect l="l" t="t" r="r" b="b"/>
              <a:pathLst>
                <a:path w="5018" h="3403" extrusionOk="0">
                  <a:moveTo>
                    <a:pt x="841" y="0"/>
                  </a:moveTo>
                  <a:cubicBezTo>
                    <a:pt x="769" y="0"/>
                    <a:pt x="703" y="9"/>
                    <a:pt x="648" y="27"/>
                  </a:cubicBezTo>
                  <a:cubicBezTo>
                    <a:pt x="529" y="27"/>
                    <a:pt x="420" y="64"/>
                    <a:pt x="301" y="100"/>
                  </a:cubicBezTo>
                  <a:cubicBezTo>
                    <a:pt x="155" y="183"/>
                    <a:pt x="0" y="329"/>
                    <a:pt x="0" y="520"/>
                  </a:cubicBezTo>
                  <a:cubicBezTo>
                    <a:pt x="0" y="712"/>
                    <a:pt x="119" y="867"/>
                    <a:pt x="192" y="1013"/>
                  </a:cubicBezTo>
                  <a:cubicBezTo>
                    <a:pt x="347" y="1168"/>
                    <a:pt x="529" y="1359"/>
                    <a:pt x="684" y="1469"/>
                  </a:cubicBezTo>
                  <a:cubicBezTo>
                    <a:pt x="876" y="1624"/>
                    <a:pt x="1068" y="1779"/>
                    <a:pt x="1332" y="1961"/>
                  </a:cubicBezTo>
                  <a:cubicBezTo>
                    <a:pt x="1524" y="2080"/>
                    <a:pt x="1752" y="2235"/>
                    <a:pt x="1980" y="2381"/>
                  </a:cubicBezTo>
                  <a:cubicBezTo>
                    <a:pt x="2126" y="2500"/>
                    <a:pt x="2317" y="2573"/>
                    <a:pt x="2472" y="2691"/>
                  </a:cubicBezTo>
                  <a:cubicBezTo>
                    <a:pt x="2582" y="2728"/>
                    <a:pt x="2701" y="2801"/>
                    <a:pt x="2856" y="2874"/>
                  </a:cubicBezTo>
                  <a:cubicBezTo>
                    <a:pt x="3193" y="3029"/>
                    <a:pt x="3421" y="3147"/>
                    <a:pt x="3722" y="3257"/>
                  </a:cubicBezTo>
                  <a:cubicBezTo>
                    <a:pt x="3768" y="3257"/>
                    <a:pt x="3804" y="3293"/>
                    <a:pt x="3877" y="3293"/>
                  </a:cubicBezTo>
                  <a:cubicBezTo>
                    <a:pt x="3996" y="3330"/>
                    <a:pt x="4069" y="3375"/>
                    <a:pt x="4178" y="3375"/>
                  </a:cubicBezTo>
                  <a:cubicBezTo>
                    <a:pt x="4256" y="3394"/>
                    <a:pt x="4333" y="3403"/>
                    <a:pt x="4405" y="3403"/>
                  </a:cubicBezTo>
                  <a:cubicBezTo>
                    <a:pt x="4477" y="3403"/>
                    <a:pt x="4543" y="3394"/>
                    <a:pt x="4598" y="3375"/>
                  </a:cubicBezTo>
                  <a:cubicBezTo>
                    <a:pt x="4753" y="3375"/>
                    <a:pt x="4863" y="3293"/>
                    <a:pt x="4981" y="3220"/>
                  </a:cubicBezTo>
                  <a:lnTo>
                    <a:pt x="5018" y="3184"/>
                  </a:lnTo>
                  <a:cubicBezTo>
                    <a:pt x="4790" y="3147"/>
                    <a:pt x="4525" y="3065"/>
                    <a:pt x="4297" y="2992"/>
                  </a:cubicBezTo>
                  <a:cubicBezTo>
                    <a:pt x="3877" y="2874"/>
                    <a:pt x="3494" y="2728"/>
                    <a:pt x="3120" y="2536"/>
                  </a:cubicBezTo>
                  <a:cubicBezTo>
                    <a:pt x="2737" y="2345"/>
                    <a:pt x="2399" y="2153"/>
                    <a:pt x="2016" y="1925"/>
                  </a:cubicBezTo>
                  <a:cubicBezTo>
                    <a:pt x="1825" y="1815"/>
                    <a:pt x="1633" y="1697"/>
                    <a:pt x="1442" y="1551"/>
                  </a:cubicBezTo>
                  <a:cubicBezTo>
                    <a:pt x="1259" y="1432"/>
                    <a:pt x="1068" y="1277"/>
                    <a:pt x="876" y="1131"/>
                  </a:cubicBezTo>
                  <a:lnTo>
                    <a:pt x="876" y="1095"/>
                  </a:lnTo>
                  <a:lnTo>
                    <a:pt x="876" y="1049"/>
                  </a:lnTo>
                  <a:cubicBezTo>
                    <a:pt x="912" y="1013"/>
                    <a:pt x="912" y="1013"/>
                    <a:pt x="949" y="976"/>
                  </a:cubicBezTo>
                  <a:cubicBezTo>
                    <a:pt x="985" y="940"/>
                    <a:pt x="1031" y="867"/>
                    <a:pt x="1104" y="821"/>
                  </a:cubicBezTo>
                  <a:cubicBezTo>
                    <a:pt x="1141" y="748"/>
                    <a:pt x="1177" y="712"/>
                    <a:pt x="1177" y="639"/>
                  </a:cubicBezTo>
                  <a:lnTo>
                    <a:pt x="1177" y="675"/>
                  </a:lnTo>
                  <a:cubicBezTo>
                    <a:pt x="1214" y="593"/>
                    <a:pt x="1259" y="520"/>
                    <a:pt x="1259" y="484"/>
                  </a:cubicBezTo>
                  <a:cubicBezTo>
                    <a:pt x="1296" y="411"/>
                    <a:pt x="1296" y="365"/>
                    <a:pt x="1332" y="292"/>
                  </a:cubicBezTo>
                  <a:cubicBezTo>
                    <a:pt x="1332" y="256"/>
                    <a:pt x="1332" y="183"/>
                    <a:pt x="1369" y="137"/>
                  </a:cubicBezTo>
                  <a:lnTo>
                    <a:pt x="1369" y="27"/>
                  </a:lnTo>
                  <a:lnTo>
                    <a:pt x="1068" y="27"/>
                  </a:lnTo>
                  <a:cubicBezTo>
                    <a:pt x="990" y="9"/>
                    <a:pt x="912" y="0"/>
                    <a:pt x="841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6" name="Google Shape;4116;p53"/>
            <p:cNvSpPr/>
            <p:nvPr/>
          </p:nvSpPr>
          <p:spPr>
            <a:xfrm>
              <a:off x="5953223" y="3814680"/>
              <a:ext cx="20975" cy="42715"/>
            </a:xfrm>
            <a:custGeom>
              <a:avLst/>
              <a:gdLst/>
              <a:ahLst/>
              <a:cxnLst/>
              <a:rect l="l" t="t" r="r" b="b"/>
              <a:pathLst>
                <a:path w="384" h="782" extrusionOk="0">
                  <a:moveTo>
                    <a:pt x="192" y="1"/>
                  </a:moveTo>
                  <a:cubicBezTo>
                    <a:pt x="110" y="47"/>
                    <a:pt x="73" y="83"/>
                    <a:pt x="110" y="156"/>
                  </a:cubicBezTo>
                  <a:lnTo>
                    <a:pt x="110" y="193"/>
                  </a:lnTo>
                  <a:lnTo>
                    <a:pt x="110" y="311"/>
                  </a:lnTo>
                  <a:lnTo>
                    <a:pt x="110" y="457"/>
                  </a:lnTo>
                  <a:cubicBezTo>
                    <a:pt x="73" y="503"/>
                    <a:pt x="37" y="539"/>
                    <a:pt x="37" y="612"/>
                  </a:cubicBezTo>
                  <a:cubicBezTo>
                    <a:pt x="0" y="649"/>
                    <a:pt x="37" y="731"/>
                    <a:pt x="73" y="767"/>
                  </a:cubicBezTo>
                  <a:cubicBezTo>
                    <a:pt x="83" y="777"/>
                    <a:pt x="96" y="781"/>
                    <a:pt x="110" y="781"/>
                  </a:cubicBezTo>
                  <a:cubicBezTo>
                    <a:pt x="150" y="781"/>
                    <a:pt x="202" y="746"/>
                    <a:pt x="228" y="685"/>
                  </a:cubicBezTo>
                  <a:cubicBezTo>
                    <a:pt x="265" y="612"/>
                    <a:pt x="301" y="539"/>
                    <a:pt x="338" y="421"/>
                  </a:cubicBezTo>
                  <a:cubicBezTo>
                    <a:pt x="384" y="311"/>
                    <a:pt x="338" y="193"/>
                    <a:pt x="301" y="83"/>
                  </a:cubicBezTo>
                  <a:cubicBezTo>
                    <a:pt x="301" y="47"/>
                    <a:pt x="265" y="1"/>
                    <a:pt x="265" y="1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7" name="Google Shape;4117;p53"/>
            <p:cNvSpPr/>
            <p:nvPr/>
          </p:nvSpPr>
          <p:spPr>
            <a:xfrm>
              <a:off x="5984086" y="3817193"/>
              <a:ext cx="19009" cy="49051"/>
            </a:xfrm>
            <a:custGeom>
              <a:avLst/>
              <a:gdLst/>
              <a:ahLst/>
              <a:cxnLst/>
              <a:rect l="l" t="t" r="r" b="b"/>
              <a:pathLst>
                <a:path w="348" h="898" extrusionOk="0">
                  <a:moveTo>
                    <a:pt x="120" y="1"/>
                  </a:moveTo>
                  <a:cubicBezTo>
                    <a:pt x="83" y="37"/>
                    <a:pt x="47" y="110"/>
                    <a:pt x="47" y="147"/>
                  </a:cubicBezTo>
                  <a:cubicBezTo>
                    <a:pt x="83" y="183"/>
                    <a:pt x="83" y="265"/>
                    <a:pt x="83" y="302"/>
                  </a:cubicBezTo>
                  <a:cubicBezTo>
                    <a:pt x="120" y="375"/>
                    <a:pt x="120" y="411"/>
                    <a:pt x="120" y="493"/>
                  </a:cubicBezTo>
                  <a:cubicBezTo>
                    <a:pt x="120" y="566"/>
                    <a:pt x="83" y="603"/>
                    <a:pt x="83" y="639"/>
                  </a:cubicBezTo>
                  <a:cubicBezTo>
                    <a:pt x="83" y="685"/>
                    <a:pt x="47" y="721"/>
                    <a:pt x="47" y="721"/>
                  </a:cubicBezTo>
                  <a:cubicBezTo>
                    <a:pt x="1" y="794"/>
                    <a:pt x="47" y="867"/>
                    <a:pt x="83" y="867"/>
                  </a:cubicBezTo>
                  <a:cubicBezTo>
                    <a:pt x="114" y="887"/>
                    <a:pt x="139" y="898"/>
                    <a:pt x="159" y="898"/>
                  </a:cubicBezTo>
                  <a:cubicBezTo>
                    <a:pt x="187" y="898"/>
                    <a:pt x="208" y="878"/>
                    <a:pt x="229" y="831"/>
                  </a:cubicBezTo>
                  <a:cubicBezTo>
                    <a:pt x="275" y="794"/>
                    <a:pt x="275" y="721"/>
                    <a:pt x="311" y="685"/>
                  </a:cubicBezTo>
                  <a:cubicBezTo>
                    <a:pt x="311" y="603"/>
                    <a:pt x="348" y="530"/>
                    <a:pt x="348" y="457"/>
                  </a:cubicBezTo>
                  <a:cubicBezTo>
                    <a:pt x="348" y="338"/>
                    <a:pt x="311" y="183"/>
                    <a:pt x="275" y="74"/>
                  </a:cubicBezTo>
                  <a:cubicBezTo>
                    <a:pt x="275" y="37"/>
                    <a:pt x="229" y="37"/>
                    <a:pt x="193" y="1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8" name="Google Shape;4118;p53"/>
            <p:cNvSpPr/>
            <p:nvPr/>
          </p:nvSpPr>
          <p:spPr>
            <a:xfrm>
              <a:off x="6011507" y="3823202"/>
              <a:ext cx="18517" cy="45883"/>
            </a:xfrm>
            <a:custGeom>
              <a:avLst/>
              <a:gdLst/>
              <a:ahLst/>
              <a:cxnLst/>
              <a:rect l="l" t="t" r="r" b="b"/>
              <a:pathLst>
                <a:path w="339" h="840" extrusionOk="0">
                  <a:moveTo>
                    <a:pt x="147" y="0"/>
                  </a:moveTo>
                  <a:cubicBezTo>
                    <a:pt x="74" y="37"/>
                    <a:pt x="37" y="73"/>
                    <a:pt x="74" y="155"/>
                  </a:cubicBezTo>
                  <a:cubicBezTo>
                    <a:pt x="74" y="192"/>
                    <a:pt x="74" y="192"/>
                    <a:pt x="110" y="228"/>
                  </a:cubicBezTo>
                  <a:lnTo>
                    <a:pt x="110" y="420"/>
                  </a:lnTo>
                  <a:cubicBezTo>
                    <a:pt x="110" y="493"/>
                    <a:pt x="110" y="529"/>
                    <a:pt x="74" y="611"/>
                  </a:cubicBezTo>
                  <a:cubicBezTo>
                    <a:pt x="74" y="611"/>
                    <a:pt x="37" y="648"/>
                    <a:pt x="37" y="684"/>
                  </a:cubicBezTo>
                  <a:cubicBezTo>
                    <a:pt x="1" y="721"/>
                    <a:pt x="37" y="803"/>
                    <a:pt x="74" y="839"/>
                  </a:cubicBezTo>
                  <a:cubicBezTo>
                    <a:pt x="147" y="839"/>
                    <a:pt x="229" y="839"/>
                    <a:pt x="229" y="757"/>
                  </a:cubicBezTo>
                  <a:cubicBezTo>
                    <a:pt x="302" y="648"/>
                    <a:pt x="338" y="529"/>
                    <a:pt x="338" y="420"/>
                  </a:cubicBezTo>
                  <a:cubicBezTo>
                    <a:pt x="338" y="301"/>
                    <a:pt x="302" y="192"/>
                    <a:pt x="302" y="73"/>
                  </a:cubicBezTo>
                  <a:lnTo>
                    <a:pt x="229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9" name="Google Shape;4119;p53"/>
            <p:cNvSpPr/>
            <p:nvPr/>
          </p:nvSpPr>
          <p:spPr>
            <a:xfrm>
              <a:off x="6040403" y="3825168"/>
              <a:ext cx="18517" cy="49215"/>
            </a:xfrm>
            <a:custGeom>
              <a:avLst/>
              <a:gdLst/>
              <a:ahLst/>
              <a:cxnLst/>
              <a:rect l="l" t="t" r="r" b="b"/>
              <a:pathLst>
                <a:path w="339" h="901" extrusionOk="0">
                  <a:moveTo>
                    <a:pt x="156" y="1"/>
                  </a:moveTo>
                  <a:cubicBezTo>
                    <a:pt x="74" y="37"/>
                    <a:pt x="37" y="83"/>
                    <a:pt x="74" y="156"/>
                  </a:cubicBezTo>
                  <a:cubicBezTo>
                    <a:pt x="74" y="192"/>
                    <a:pt x="74" y="229"/>
                    <a:pt x="110" y="265"/>
                  </a:cubicBezTo>
                  <a:lnTo>
                    <a:pt x="110" y="457"/>
                  </a:lnTo>
                  <a:cubicBezTo>
                    <a:pt x="110" y="493"/>
                    <a:pt x="110" y="575"/>
                    <a:pt x="74" y="648"/>
                  </a:cubicBezTo>
                  <a:cubicBezTo>
                    <a:pt x="74" y="685"/>
                    <a:pt x="37" y="721"/>
                    <a:pt x="37" y="721"/>
                  </a:cubicBezTo>
                  <a:cubicBezTo>
                    <a:pt x="1" y="803"/>
                    <a:pt x="37" y="876"/>
                    <a:pt x="74" y="876"/>
                  </a:cubicBezTo>
                  <a:cubicBezTo>
                    <a:pt x="108" y="891"/>
                    <a:pt x="134" y="900"/>
                    <a:pt x="156" y="900"/>
                  </a:cubicBezTo>
                  <a:cubicBezTo>
                    <a:pt x="186" y="900"/>
                    <a:pt x="208" y="883"/>
                    <a:pt x="229" y="840"/>
                  </a:cubicBezTo>
                  <a:cubicBezTo>
                    <a:pt x="302" y="721"/>
                    <a:pt x="338" y="612"/>
                    <a:pt x="338" y="493"/>
                  </a:cubicBezTo>
                  <a:cubicBezTo>
                    <a:pt x="338" y="347"/>
                    <a:pt x="338" y="192"/>
                    <a:pt x="265" y="83"/>
                  </a:cubicBezTo>
                  <a:cubicBezTo>
                    <a:pt x="265" y="37"/>
                    <a:pt x="229" y="1"/>
                    <a:pt x="192" y="1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0" name="Google Shape;4120;p53"/>
            <p:cNvSpPr/>
            <p:nvPr/>
          </p:nvSpPr>
          <p:spPr>
            <a:xfrm>
              <a:off x="6073833" y="3287501"/>
              <a:ext cx="1287125" cy="629415"/>
            </a:xfrm>
            <a:custGeom>
              <a:avLst/>
              <a:gdLst/>
              <a:ahLst/>
              <a:cxnLst/>
              <a:rect l="l" t="t" r="r" b="b"/>
              <a:pathLst>
                <a:path w="23564" h="11523" extrusionOk="0">
                  <a:moveTo>
                    <a:pt x="9761" y="0"/>
                  </a:moveTo>
                  <a:cubicBezTo>
                    <a:pt x="9497" y="37"/>
                    <a:pt x="9232" y="119"/>
                    <a:pt x="8968" y="192"/>
                  </a:cubicBezTo>
                  <a:cubicBezTo>
                    <a:pt x="8703" y="301"/>
                    <a:pt x="8439" y="456"/>
                    <a:pt x="8165" y="648"/>
                  </a:cubicBezTo>
                  <a:cubicBezTo>
                    <a:pt x="8055" y="721"/>
                    <a:pt x="7900" y="839"/>
                    <a:pt x="7791" y="912"/>
                  </a:cubicBezTo>
                  <a:cubicBezTo>
                    <a:pt x="7672" y="1031"/>
                    <a:pt x="7563" y="1104"/>
                    <a:pt x="7444" y="1213"/>
                  </a:cubicBezTo>
                  <a:cubicBezTo>
                    <a:pt x="7025" y="1560"/>
                    <a:pt x="6614" y="1980"/>
                    <a:pt x="6194" y="2436"/>
                  </a:cubicBezTo>
                  <a:cubicBezTo>
                    <a:pt x="5319" y="3348"/>
                    <a:pt x="4516" y="4370"/>
                    <a:pt x="3832" y="5209"/>
                  </a:cubicBezTo>
                  <a:cubicBezTo>
                    <a:pt x="3567" y="5510"/>
                    <a:pt x="3339" y="5857"/>
                    <a:pt x="3111" y="6158"/>
                  </a:cubicBezTo>
                  <a:lnTo>
                    <a:pt x="3001" y="6313"/>
                  </a:lnTo>
                  <a:lnTo>
                    <a:pt x="2965" y="6350"/>
                  </a:lnTo>
                  <a:cubicBezTo>
                    <a:pt x="2509" y="6915"/>
                    <a:pt x="2053" y="7490"/>
                    <a:pt x="1633" y="8055"/>
                  </a:cubicBezTo>
                  <a:cubicBezTo>
                    <a:pt x="1177" y="8630"/>
                    <a:pt x="639" y="9278"/>
                    <a:pt x="37" y="9844"/>
                  </a:cubicBezTo>
                  <a:cubicBezTo>
                    <a:pt x="0" y="9880"/>
                    <a:pt x="0" y="9962"/>
                    <a:pt x="0" y="9999"/>
                  </a:cubicBezTo>
                  <a:cubicBezTo>
                    <a:pt x="37" y="10108"/>
                    <a:pt x="110" y="10263"/>
                    <a:pt x="228" y="10418"/>
                  </a:cubicBezTo>
                  <a:cubicBezTo>
                    <a:pt x="301" y="10564"/>
                    <a:pt x="411" y="10719"/>
                    <a:pt x="566" y="10874"/>
                  </a:cubicBezTo>
                  <a:cubicBezTo>
                    <a:pt x="684" y="11020"/>
                    <a:pt x="830" y="11139"/>
                    <a:pt x="985" y="11248"/>
                  </a:cubicBezTo>
                  <a:cubicBezTo>
                    <a:pt x="1140" y="11367"/>
                    <a:pt x="1286" y="11440"/>
                    <a:pt x="1441" y="11476"/>
                  </a:cubicBezTo>
                  <a:cubicBezTo>
                    <a:pt x="1441" y="11522"/>
                    <a:pt x="1478" y="11522"/>
                    <a:pt x="1514" y="11522"/>
                  </a:cubicBezTo>
                  <a:cubicBezTo>
                    <a:pt x="1514" y="11522"/>
                    <a:pt x="1551" y="11522"/>
                    <a:pt x="1551" y="11476"/>
                  </a:cubicBezTo>
                  <a:lnTo>
                    <a:pt x="1779" y="11367"/>
                  </a:lnTo>
                  <a:lnTo>
                    <a:pt x="1898" y="11330"/>
                  </a:lnTo>
                  <a:lnTo>
                    <a:pt x="1971" y="11294"/>
                  </a:lnTo>
                  <a:cubicBezTo>
                    <a:pt x="2053" y="11248"/>
                    <a:pt x="2126" y="11212"/>
                    <a:pt x="2199" y="11139"/>
                  </a:cubicBezTo>
                  <a:cubicBezTo>
                    <a:pt x="2390" y="11066"/>
                    <a:pt x="2582" y="10947"/>
                    <a:pt x="2773" y="10838"/>
                  </a:cubicBezTo>
                  <a:cubicBezTo>
                    <a:pt x="3147" y="10646"/>
                    <a:pt x="3494" y="10418"/>
                    <a:pt x="3832" y="10227"/>
                  </a:cubicBezTo>
                  <a:cubicBezTo>
                    <a:pt x="4634" y="9771"/>
                    <a:pt x="5319" y="9314"/>
                    <a:pt x="6003" y="8858"/>
                  </a:cubicBezTo>
                  <a:cubicBezTo>
                    <a:pt x="6760" y="8329"/>
                    <a:pt x="7408" y="7827"/>
                    <a:pt x="8055" y="7298"/>
                  </a:cubicBezTo>
                  <a:cubicBezTo>
                    <a:pt x="8703" y="6733"/>
                    <a:pt x="9305" y="6158"/>
                    <a:pt x="9843" y="5547"/>
                  </a:cubicBezTo>
                  <a:lnTo>
                    <a:pt x="9843" y="5510"/>
                  </a:lnTo>
                  <a:lnTo>
                    <a:pt x="9880" y="5474"/>
                  </a:lnTo>
                  <a:cubicBezTo>
                    <a:pt x="10217" y="5966"/>
                    <a:pt x="10601" y="6423"/>
                    <a:pt x="11057" y="6915"/>
                  </a:cubicBezTo>
                  <a:cubicBezTo>
                    <a:pt x="11549" y="7371"/>
                    <a:pt x="12042" y="7827"/>
                    <a:pt x="12617" y="8247"/>
                  </a:cubicBezTo>
                  <a:cubicBezTo>
                    <a:pt x="13794" y="9086"/>
                    <a:pt x="15007" y="9698"/>
                    <a:pt x="16339" y="10108"/>
                  </a:cubicBezTo>
                  <a:cubicBezTo>
                    <a:pt x="17333" y="10418"/>
                    <a:pt x="18282" y="10564"/>
                    <a:pt x="19231" y="10564"/>
                  </a:cubicBezTo>
                  <a:cubicBezTo>
                    <a:pt x="19614" y="10564"/>
                    <a:pt x="19988" y="10528"/>
                    <a:pt x="20335" y="10491"/>
                  </a:cubicBezTo>
                  <a:cubicBezTo>
                    <a:pt x="20900" y="10382"/>
                    <a:pt x="21475" y="10263"/>
                    <a:pt x="21968" y="10035"/>
                  </a:cubicBezTo>
                  <a:cubicBezTo>
                    <a:pt x="22533" y="9844"/>
                    <a:pt x="23035" y="9579"/>
                    <a:pt x="23527" y="9241"/>
                  </a:cubicBezTo>
                  <a:cubicBezTo>
                    <a:pt x="23527" y="9196"/>
                    <a:pt x="23564" y="9159"/>
                    <a:pt x="23564" y="9159"/>
                  </a:cubicBezTo>
                  <a:lnTo>
                    <a:pt x="23564" y="9050"/>
                  </a:lnTo>
                  <a:cubicBezTo>
                    <a:pt x="23527" y="9013"/>
                    <a:pt x="23491" y="9013"/>
                    <a:pt x="23445" y="9013"/>
                  </a:cubicBezTo>
                  <a:cubicBezTo>
                    <a:pt x="23409" y="9013"/>
                    <a:pt x="23409" y="9013"/>
                    <a:pt x="23372" y="9050"/>
                  </a:cubicBezTo>
                  <a:cubicBezTo>
                    <a:pt x="23144" y="9196"/>
                    <a:pt x="22916" y="9351"/>
                    <a:pt x="22652" y="9506"/>
                  </a:cubicBezTo>
                  <a:cubicBezTo>
                    <a:pt x="22424" y="9615"/>
                    <a:pt x="22196" y="9734"/>
                    <a:pt x="21968" y="9807"/>
                  </a:cubicBezTo>
                  <a:cubicBezTo>
                    <a:pt x="22004" y="9734"/>
                    <a:pt x="22077" y="9615"/>
                    <a:pt x="22123" y="9469"/>
                  </a:cubicBezTo>
                  <a:cubicBezTo>
                    <a:pt x="22123" y="9351"/>
                    <a:pt x="22159" y="9196"/>
                    <a:pt x="22159" y="9050"/>
                  </a:cubicBezTo>
                  <a:cubicBezTo>
                    <a:pt x="22196" y="8785"/>
                    <a:pt x="22159" y="8512"/>
                    <a:pt x="22077" y="8174"/>
                  </a:cubicBezTo>
                  <a:cubicBezTo>
                    <a:pt x="22004" y="7910"/>
                    <a:pt x="21895" y="7599"/>
                    <a:pt x="21739" y="7298"/>
                  </a:cubicBezTo>
                  <a:cubicBezTo>
                    <a:pt x="21584" y="6997"/>
                    <a:pt x="21393" y="6733"/>
                    <a:pt x="21210" y="6459"/>
                  </a:cubicBezTo>
                  <a:cubicBezTo>
                    <a:pt x="21128" y="6423"/>
                    <a:pt x="21092" y="6350"/>
                    <a:pt x="21019" y="6277"/>
                  </a:cubicBezTo>
                  <a:cubicBezTo>
                    <a:pt x="21092" y="6277"/>
                    <a:pt x="21128" y="6231"/>
                    <a:pt x="21128" y="6194"/>
                  </a:cubicBezTo>
                  <a:lnTo>
                    <a:pt x="21128" y="6085"/>
                  </a:lnTo>
                  <a:cubicBezTo>
                    <a:pt x="21092" y="6085"/>
                    <a:pt x="21055" y="6048"/>
                    <a:pt x="21055" y="6048"/>
                  </a:cubicBezTo>
                  <a:cubicBezTo>
                    <a:pt x="20937" y="6003"/>
                    <a:pt x="20827" y="5966"/>
                    <a:pt x="20754" y="5966"/>
                  </a:cubicBezTo>
                  <a:lnTo>
                    <a:pt x="20599" y="5893"/>
                  </a:lnTo>
                  <a:lnTo>
                    <a:pt x="20563" y="5857"/>
                  </a:lnTo>
                  <a:cubicBezTo>
                    <a:pt x="20335" y="5702"/>
                    <a:pt x="20106" y="5592"/>
                    <a:pt x="19878" y="5510"/>
                  </a:cubicBezTo>
                  <a:lnTo>
                    <a:pt x="19842" y="5510"/>
                  </a:lnTo>
                  <a:cubicBezTo>
                    <a:pt x="19796" y="5510"/>
                    <a:pt x="19796" y="5510"/>
                    <a:pt x="19760" y="5547"/>
                  </a:cubicBezTo>
                  <a:cubicBezTo>
                    <a:pt x="19568" y="5437"/>
                    <a:pt x="19386" y="5364"/>
                    <a:pt x="19194" y="5246"/>
                  </a:cubicBezTo>
                  <a:cubicBezTo>
                    <a:pt x="18738" y="5018"/>
                    <a:pt x="18282" y="4717"/>
                    <a:pt x="17707" y="4333"/>
                  </a:cubicBezTo>
                  <a:lnTo>
                    <a:pt x="17744" y="4333"/>
                  </a:lnTo>
                  <a:cubicBezTo>
                    <a:pt x="17251" y="3996"/>
                    <a:pt x="16758" y="3649"/>
                    <a:pt x="16266" y="3266"/>
                  </a:cubicBezTo>
                  <a:lnTo>
                    <a:pt x="16229" y="3266"/>
                  </a:lnTo>
                  <a:lnTo>
                    <a:pt x="16111" y="3157"/>
                  </a:lnTo>
                  <a:lnTo>
                    <a:pt x="16074" y="3120"/>
                  </a:lnTo>
                  <a:cubicBezTo>
                    <a:pt x="15737" y="2892"/>
                    <a:pt x="15354" y="2582"/>
                    <a:pt x="15007" y="2354"/>
                  </a:cubicBezTo>
                  <a:cubicBezTo>
                    <a:pt x="14779" y="2171"/>
                    <a:pt x="14551" y="2016"/>
                    <a:pt x="14323" y="1861"/>
                  </a:cubicBezTo>
                  <a:cubicBezTo>
                    <a:pt x="14140" y="1752"/>
                    <a:pt x="13949" y="1633"/>
                    <a:pt x="13757" y="1524"/>
                  </a:cubicBezTo>
                  <a:lnTo>
                    <a:pt x="13684" y="1442"/>
                  </a:lnTo>
                  <a:lnTo>
                    <a:pt x="13566" y="1369"/>
                  </a:lnTo>
                  <a:cubicBezTo>
                    <a:pt x="13109" y="1104"/>
                    <a:pt x="12580" y="757"/>
                    <a:pt x="12042" y="493"/>
                  </a:cubicBezTo>
                  <a:cubicBezTo>
                    <a:pt x="11476" y="228"/>
                    <a:pt x="10984" y="73"/>
                    <a:pt x="10528" y="0"/>
                  </a:cubicBezTo>
                  <a:close/>
                </a:path>
              </a:pathLst>
            </a:custGeom>
            <a:solidFill>
              <a:srgbClr val="449B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1" name="Google Shape;4121;p53"/>
            <p:cNvSpPr/>
            <p:nvPr/>
          </p:nvSpPr>
          <p:spPr>
            <a:xfrm>
              <a:off x="6492908" y="2996954"/>
              <a:ext cx="450526" cy="217835"/>
            </a:xfrm>
            <a:custGeom>
              <a:avLst/>
              <a:gdLst/>
              <a:ahLst/>
              <a:cxnLst/>
              <a:rect l="l" t="t" r="r" b="b"/>
              <a:pathLst>
                <a:path w="8248" h="3988" extrusionOk="0">
                  <a:moveTo>
                    <a:pt x="538" y="530"/>
                  </a:moveTo>
                  <a:lnTo>
                    <a:pt x="538" y="530"/>
                  </a:lnTo>
                  <a:cubicBezTo>
                    <a:pt x="840" y="758"/>
                    <a:pt x="1141" y="1059"/>
                    <a:pt x="1405" y="1333"/>
                  </a:cubicBezTo>
                  <a:cubicBezTo>
                    <a:pt x="1679" y="1561"/>
                    <a:pt x="1943" y="1825"/>
                    <a:pt x="2208" y="2053"/>
                  </a:cubicBezTo>
                  <a:lnTo>
                    <a:pt x="1907" y="2126"/>
                  </a:lnTo>
                  <a:lnTo>
                    <a:pt x="1405" y="2318"/>
                  </a:lnTo>
                  <a:cubicBezTo>
                    <a:pt x="1369" y="2318"/>
                    <a:pt x="1332" y="2354"/>
                    <a:pt x="1332" y="2391"/>
                  </a:cubicBezTo>
                  <a:cubicBezTo>
                    <a:pt x="1296" y="2354"/>
                    <a:pt x="1296" y="2281"/>
                    <a:pt x="1259" y="2245"/>
                  </a:cubicBezTo>
                  <a:cubicBezTo>
                    <a:pt x="1104" y="1971"/>
                    <a:pt x="995" y="1707"/>
                    <a:pt x="876" y="1406"/>
                  </a:cubicBezTo>
                  <a:cubicBezTo>
                    <a:pt x="721" y="1105"/>
                    <a:pt x="611" y="831"/>
                    <a:pt x="538" y="530"/>
                  </a:cubicBezTo>
                  <a:close/>
                  <a:moveTo>
                    <a:pt x="119" y="1"/>
                  </a:moveTo>
                  <a:cubicBezTo>
                    <a:pt x="82" y="1"/>
                    <a:pt x="37" y="1"/>
                    <a:pt x="37" y="37"/>
                  </a:cubicBezTo>
                  <a:cubicBezTo>
                    <a:pt x="0" y="74"/>
                    <a:pt x="0" y="147"/>
                    <a:pt x="82" y="192"/>
                  </a:cubicBezTo>
                  <a:cubicBezTo>
                    <a:pt x="155" y="229"/>
                    <a:pt x="192" y="265"/>
                    <a:pt x="265" y="338"/>
                  </a:cubicBezTo>
                  <a:cubicBezTo>
                    <a:pt x="265" y="338"/>
                    <a:pt x="228" y="375"/>
                    <a:pt x="265" y="420"/>
                  </a:cubicBezTo>
                  <a:cubicBezTo>
                    <a:pt x="538" y="1333"/>
                    <a:pt x="913" y="2163"/>
                    <a:pt x="1369" y="2929"/>
                  </a:cubicBezTo>
                  <a:cubicBezTo>
                    <a:pt x="1560" y="3194"/>
                    <a:pt x="1788" y="3422"/>
                    <a:pt x="2089" y="3613"/>
                  </a:cubicBezTo>
                  <a:cubicBezTo>
                    <a:pt x="2317" y="3759"/>
                    <a:pt x="2628" y="3878"/>
                    <a:pt x="2965" y="3914"/>
                  </a:cubicBezTo>
                  <a:cubicBezTo>
                    <a:pt x="3193" y="3951"/>
                    <a:pt x="3421" y="3987"/>
                    <a:pt x="3686" y="3987"/>
                  </a:cubicBezTo>
                  <a:cubicBezTo>
                    <a:pt x="4032" y="3987"/>
                    <a:pt x="4452" y="3951"/>
                    <a:pt x="4945" y="3841"/>
                  </a:cubicBezTo>
                  <a:cubicBezTo>
                    <a:pt x="5209" y="3796"/>
                    <a:pt x="5510" y="3759"/>
                    <a:pt x="5784" y="3686"/>
                  </a:cubicBezTo>
                  <a:cubicBezTo>
                    <a:pt x="6122" y="3613"/>
                    <a:pt x="6386" y="3531"/>
                    <a:pt x="6614" y="3458"/>
                  </a:cubicBezTo>
                  <a:cubicBezTo>
                    <a:pt x="6879" y="3340"/>
                    <a:pt x="7107" y="3230"/>
                    <a:pt x="7335" y="3111"/>
                  </a:cubicBezTo>
                  <a:cubicBezTo>
                    <a:pt x="7563" y="3002"/>
                    <a:pt x="7755" y="2810"/>
                    <a:pt x="7873" y="2655"/>
                  </a:cubicBezTo>
                  <a:cubicBezTo>
                    <a:pt x="8065" y="2427"/>
                    <a:pt x="8138" y="2199"/>
                    <a:pt x="8211" y="1971"/>
                  </a:cubicBezTo>
                  <a:cubicBezTo>
                    <a:pt x="8211" y="1862"/>
                    <a:pt x="8247" y="1707"/>
                    <a:pt x="8247" y="1561"/>
                  </a:cubicBezTo>
                  <a:cubicBezTo>
                    <a:pt x="8211" y="1479"/>
                    <a:pt x="8211" y="1406"/>
                    <a:pt x="8211" y="1333"/>
                  </a:cubicBezTo>
                  <a:lnTo>
                    <a:pt x="8174" y="1250"/>
                  </a:lnTo>
                  <a:lnTo>
                    <a:pt x="8174" y="1105"/>
                  </a:lnTo>
                  <a:lnTo>
                    <a:pt x="8211" y="1105"/>
                  </a:lnTo>
                  <a:cubicBezTo>
                    <a:pt x="8247" y="1059"/>
                    <a:pt x="8247" y="1022"/>
                    <a:pt x="8247" y="949"/>
                  </a:cubicBezTo>
                  <a:cubicBezTo>
                    <a:pt x="8211" y="913"/>
                    <a:pt x="8174" y="876"/>
                    <a:pt x="8174" y="831"/>
                  </a:cubicBezTo>
                  <a:lnTo>
                    <a:pt x="8174" y="758"/>
                  </a:lnTo>
                  <a:cubicBezTo>
                    <a:pt x="8174" y="721"/>
                    <a:pt x="8138" y="685"/>
                    <a:pt x="8138" y="685"/>
                  </a:cubicBezTo>
                  <a:lnTo>
                    <a:pt x="8101" y="685"/>
                  </a:lnTo>
                  <a:cubicBezTo>
                    <a:pt x="8065" y="603"/>
                    <a:pt x="7983" y="493"/>
                    <a:pt x="7946" y="420"/>
                  </a:cubicBezTo>
                  <a:cubicBezTo>
                    <a:pt x="7946" y="338"/>
                    <a:pt x="7910" y="302"/>
                    <a:pt x="7910" y="265"/>
                  </a:cubicBezTo>
                  <a:cubicBezTo>
                    <a:pt x="7910" y="229"/>
                    <a:pt x="7910" y="229"/>
                    <a:pt x="7873" y="192"/>
                  </a:cubicBezTo>
                  <a:cubicBezTo>
                    <a:pt x="7873" y="147"/>
                    <a:pt x="7837" y="110"/>
                    <a:pt x="7755" y="110"/>
                  </a:cubicBezTo>
                  <a:lnTo>
                    <a:pt x="7718" y="110"/>
                  </a:lnTo>
                  <a:cubicBezTo>
                    <a:pt x="6879" y="420"/>
                    <a:pt x="6049" y="685"/>
                    <a:pt x="5209" y="986"/>
                  </a:cubicBezTo>
                  <a:lnTo>
                    <a:pt x="4370" y="1287"/>
                  </a:lnTo>
                  <a:lnTo>
                    <a:pt x="3421" y="1597"/>
                  </a:lnTo>
                  <a:lnTo>
                    <a:pt x="2472" y="1935"/>
                  </a:lnTo>
                  <a:cubicBezTo>
                    <a:pt x="2135" y="1707"/>
                    <a:pt x="1861" y="1406"/>
                    <a:pt x="1560" y="1141"/>
                  </a:cubicBezTo>
                  <a:cubicBezTo>
                    <a:pt x="1141" y="758"/>
                    <a:pt x="684" y="338"/>
                    <a:pt x="192" y="1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2" name="Google Shape;4122;p53"/>
            <p:cNvSpPr/>
            <p:nvPr/>
          </p:nvSpPr>
          <p:spPr>
            <a:xfrm>
              <a:off x="6513829" y="3019897"/>
              <a:ext cx="110174" cy="126123"/>
            </a:xfrm>
            <a:custGeom>
              <a:avLst/>
              <a:gdLst/>
              <a:ahLst/>
              <a:cxnLst/>
              <a:rect l="l" t="t" r="r" b="b"/>
              <a:pathLst>
                <a:path w="2017" h="2309" extrusionOk="0">
                  <a:moveTo>
                    <a:pt x="228" y="0"/>
                  </a:moveTo>
                  <a:lnTo>
                    <a:pt x="192" y="37"/>
                  </a:lnTo>
                  <a:cubicBezTo>
                    <a:pt x="155" y="37"/>
                    <a:pt x="155" y="73"/>
                    <a:pt x="110" y="110"/>
                  </a:cubicBezTo>
                  <a:lnTo>
                    <a:pt x="110" y="146"/>
                  </a:lnTo>
                  <a:lnTo>
                    <a:pt x="73" y="146"/>
                  </a:lnTo>
                  <a:cubicBezTo>
                    <a:pt x="73" y="146"/>
                    <a:pt x="37" y="183"/>
                    <a:pt x="37" y="228"/>
                  </a:cubicBezTo>
                  <a:lnTo>
                    <a:pt x="37" y="301"/>
                  </a:lnTo>
                  <a:lnTo>
                    <a:pt x="73" y="338"/>
                  </a:lnTo>
                  <a:lnTo>
                    <a:pt x="110" y="374"/>
                  </a:lnTo>
                  <a:cubicBezTo>
                    <a:pt x="73" y="374"/>
                    <a:pt x="73" y="411"/>
                    <a:pt x="37" y="411"/>
                  </a:cubicBezTo>
                  <a:cubicBezTo>
                    <a:pt x="0" y="456"/>
                    <a:pt x="0" y="493"/>
                    <a:pt x="0" y="493"/>
                  </a:cubicBezTo>
                  <a:cubicBezTo>
                    <a:pt x="0" y="529"/>
                    <a:pt x="0" y="566"/>
                    <a:pt x="37" y="566"/>
                  </a:cubicBezTo>
                  <a:cubicBezTo>
                    <a:pt x="110" y="685"/>
                    <a:pt x="192" y="758"/>
                    <a:pt x="265" y="867"/>
                  </a:cubicBezTo>
                  <a:cubicBezTo>
                    <a:pt x="265" y="867"/>
                    <a:pt x="228" y="913"/>
                    <a:pt x="228" y="949"/>
                  </a:cubicBezTo>
                  <a:cubicBezTo>
                    <a:pt x="228" y="986"/>
                    <a:pt x="265" y="986"/>
                    <a:pt x="265" y="1022"/>
                  </a:cubicBezTo>
                  <a:cubicBezTo>
                    <a:pt x="420" y="1177"/>
                    <a:pt x="566" y="1369"/>
                    <a:pt x="721" y="1515"/>
                  </a:cubicBezTo>
                  <a:cubicBezTo>
                    <a:pt x="721" y="1515"/>
                    <a:pt x="721" y="1551"/>
                    <a:pt x="758" y="1551"/>
                  </a:cubicBezTo>
                  <a:cubicBezTo>
                    <a:pt x="949" y="1825"/>
                    <a:pt x="1141" y="2053"/>
                    <a:pt x="1332" y="2281"/>
                  </a:cubicBezTo>
                  <a:cubicBezTo>
                    <a:pt x="1351" y="2299"/>
                    <a:pt x="1378" y="2308"/>
                    <a:pt x="1405" y="2308"/>
                  </a:cubicBezTo>
                  <a:cubicBezTo>
                    <a:pt x="1433" y="2308"/>
                    <a:pt x="1460" y="2299"/>
                    <a:pt x="1478" y="2281"/>
                  </a:cubicBezTo>
                  <a:cubicBezTo>
                    <a:pt x="1524" y="2281"/>
                    <a:pt x="1524" y="2235"/>
                    <a:pt x="1524" y="2235"/>
                  </a:cubicBezTo>
                  <a:lnTo>
                    <a:pt x="1524" y="2162"/>
                  </a:lnTo>
                  <a:lnTo>
                    <a:pt x="1560" y="2162"/>
                  </a:lnTo>
                  <a:cubicBezTo>
                    <a:pt x="1597" y="2126"/>
                    <a:pt x="1597" y="2053"/>
                    <a:pt x="1597" y="2007"/>
                  </a:cubicBezTo>
                  <a:cubicBezTo>
                    <a:pt x="1560" y="1971"/>
                    <a:pt x="1560" y="1971"/>
                    <a:pt x="1524" y="1934"/>
                  </a:cubicBezTo>
                  <a:lnTo>
                    <a:pt x="1560" y="1934"/>
                  </a:lnTo>
                  <a:cubicBezTo>
                    <a:pt x="1597" y="1934"/>
                    <a:pt x="1633" y="1934"/>
                    <a:pt x="1633" y="1898"/>
                  </a:cubicBezTo>
                  <a:cubicBezTo>
                    <a:pt x="1670" y="1898"/>
                    <a:pt x="1670" y="1861"/>
                    <a:pt x="1670" y="1825"/>
                  </a:cubicBezTo>
                  <a:cubicBezTo>
                    <a:pt x="1706" y="1825"/>
                    <a:pt x="1706" y="1779"/>
                    <a:pt x="1752" y="1779"/>
                  </a:cubicBezTo>
                  <a:cubicBezTo>
                    <a:pt x="1788" y="1825"/>
                    <a:pt x="1788" y="1825"/>
                    <a:pt x="1825" y="1825"/>
                  </a:cubicBezTo>
                  <a:lnTo>
                    <a:pt x="1861" y="1825"/>
                  </a:lnTo>
                  <a:cubicBezTo>
                    <a:pt x="1880" y="1843"/>
                    <a:pt x="1898" y="1852"/>
                    <a:pt x="1917" y="1852"/>
                  </a:cubicBezTo>
                  <a:cubicBezTo>
                    <a:pt x="1937" y="1852"/>
                    <a:pt x="1957" y="1843"/>
                    <a:pt x="1980" y="1825"/>
                  </a:cubicBezTo>
                  <a:cubicBezTo>
                    <a:pt x="2017" y="1779"/>
                    <a:pt x="2017" y="1706"/>
                    <a:pt x="1980" y="1670"/>
                  </a:cubicBezTo>
                  <a:cubicBezTo>
                    <a:pt x="1442" y="1095"/>
                    <a:pt x="913" y="529"/>
                    <a:pt x="301" y="37"/>
                  </a:cubicBezTo>
                  <a:lnTo>
                    <a:pt x="265" y="37"/>
                  </a:lnTo>
                  <a:lnTo>
                    <a:pt x="228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3" name="Google Shape;4123;p53"/>
            <p:cNvSpPr/>
            <p:nvPr/>
          </p:nvSpPr>
          <p:spPr>
            <a:xfrm>
              <a:off x="6586588" y="3007442"/>
              <a:ext cx="325932" cy="123228"/>
            </a:xfrm>
            <a:custGeom>
              <a:avLst/>
              <a:gdLst/>
              <a:ahLst/>
              <a:cxnLst/>
              <a:rect l="l" t="t" r="r" b="b"/>
              <a:pathLst>
                <a:path w="5967" h="2256" extrusionOk="0">
                  <a:moveTo>
                    <a:pt x="5894" y="0"/>
                  </a:moveTo>
                  <a:cubicBezTo>
                    <a:pt x="5620" y="73"/>
                    <a:pt x="5392" y="146"/>
                    <a:pt x="5127" y="228"/>
                  </a:cubicBezTo>
                  <a:cubicBezTo>
                    <a:pt x="4863" y="301"/>
                    <a:pt x="4598" y="338"/>
                    <a:pt x="4334" y="411"/>
                  </a:cubicBezTo>
                  <a:cubicBezTo>
                    <a:pt x="4251" y="456"/>
                    <a:pt x="4142" y="456"/>
                    <a:pt x="4069" y="493"/>
                  </a:cubicBezTo>
                  <a:cubicBezTo>
                    <a:pt x="3385" y="639"/>
                    <a:pt x="2655" y="830"/>
                    <a:pt x="1971" y="1095"/>
                  </a:cubicBezTo>
                  <a:cubicBezTo>
                    <a:pt x="1633" y="1214"/>
                    <a:pt x="1332" y="1369"/>
                    <a:pt x="986" y="1515"/>
                  </a:cubicBezTo>
                  <a:cubicBezTo>
                    <a:pt x="648" y="1706"/>
                    <a:pt x="338" y="1898"/>
                    <a:pt x="73" y="2126"/>
                  </a:cubicBezTo>
                  <a:cubicBezTo>
                    <a:pt x="37" y="2126"/>
                    <a:pt x="0" y="2199"/>
                    <a:pt x="37" y="2235"/>
                  </a:cubicBezTo>
                  <a:cubicBezTo>
                    <a:pt x="61" y="2235"/>
                    <a:pt x="85" y="2256"/>
                    <a:pt x="110" y="2256"/>
                  </a:cubicBezTo>
                  <a:cubicBezTo>
                    <a:pt x="122" y="2256"/>
                    <a:pt x="134" y="2251"/>
                    <a:pt x="146" y="2235"/>
                  </a:cubicBezTo>
                  <a:cubicBezTo>
                    <a:pt x="338" y="2089"/>
                    <a:pt x="529" y="1971"/>
                    <a:pt x="757" y="1861"/>
                  </a:cubicBezTo>
                  <a:cubicBezTo>
                    <a:pt x="949" y="1743"/>
                    <a:pt x="1141" y="1670"/>
                    <a:pt x="1332" y="1551"/>
                  </a:cubicBezTo>
                  <a:cubicBezTo>
                    <a:pt x="1560" y="1478"/>
                    <a:pt x="1743" y="1369"/>
                    <a:pt x="1971" y="1287"/>
                  </a:cubicBezTo>
                  <a:cubicBezTo>
                    <a:pt x="2390" y="1141"/>
                    <a:pt x="2810" y="986"/>
                    <a:pt x="3266" y="867"/>
                  </a:cubicBezTo>
                  <a:cubicBezTo>
                    <a:pt x="3458" y="794"/>
                    <a:pt x="3686" y="721"/>
                    <a:pt x="3914" y="684"/>
                  </a:cubicBezTo>
                  <a:cubicBezTo>
                    <a:pt x="4106" y="602"/>
                    <a:pt x="4334" y="566"/>
                    <a:pt x="4562" y="493"/>
                  </a:cubicBezTo>
                  <a:cubicBezTo>
                    <a:pt x="4981" y="374"/>
                    <a:pt x="5437" y="265"/>
                    <a:pt x="5848" y="110"/>
                  </a:cubicBezTo>
                  <a:cubicBezTo>
                    <a:pt x="5894" y="110"/>
                    <a:pt x="5894" y="73"/>
                    <a:pt x="5930" y="73"/>
                  </a:cubicBezTo>
                  <a:cubicBezTo>
                    <a:pt x="5967" y="73"/>
                    <a:pt x="5967" y="37"/>
                    <a:pt x="5967" y="37"/>
                  </a:cubicBezTo>
                  <a:cubicBezTo>
                    <a:pt x="5967" y="0"/>
                    <a:pt x="5930" y="0"/>
                    <a:pt x="5930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4" name="Google Shape;4124;p53"/>
            <p:cNvSpPr/>
            <p:nvPr/>
          </p:nvSpPr>
          <p:spPr>
            <a:xfrm>
              <a:off x="6619471" y="3048793"/>
              <a:ext cx="168456" cy="68333"/>
            </a:xfrm>
            <a:custGeom>
              <a:avLst/>
              <a:gdLst/>
              <a:ahLst/>
              <a:cxnLst/>
              <a:rect l="l" t="t" r="r" b="b"/>
              <a:pathLst>
                <a:path w="3084" h="1251" extrusionOk="0">
                  <a:moveTo>
                    <a:pt x="3047" y="0"/>
                  </a:moveTo>
                  <a:cubicBezTo>
                    <a:pt x="2965" y="0"/>
                    <a:pt x="2929" y="37"/>
                    <a:pt x="2892" y="37"/>
                  </a:cubicBezTo>
                  <a:lnTo>
                    <a:pt x="2856" y="37"/>
                  </a:lnTo>
                  <a:cubicBezTo>
                    <a:pt x="2737" y="37"/>
                    <a:pt x="2628" y="73"/>
                    <a:pt x="2509" y="110"/>
                  </a:cubicBezTo>
                  <a:cubicBezTo>
                    <a:pt x="2473" y="110"/>
                    <a:pt x="2436" y="110"/>
                    <a:pt x="2400" y="156"/>
                  </a:cubicBezTo>
                  <a:cubicBezTo>
                    <a:pt x="2245" y="156"/>
                    <a:pt x="2099" y="192"/>
                    <a:pt x="1944" y="265"/>
                  </a:cubicBezTo>
                  <a:cubicBezTo>
                    <a:pt x="1752" y="301"/>
                    <a:pt x="1560" y="384"/>
                    <a:pt x="1414" y="420"/>
                  </a:cubicBezTo>
                  <a:cubicBezTo>
                    <a:pt x="1296" y="457"/>
                    <a:pt x="1223" y="493"/>
                    <a:pt x="1141" y="530"/>
                  </a:cubicBezTo>
                  <a:cubicBezTo>
                    <a:pt x="1031" y="566"/>
                    <a:pt x="958" y="648"/>
                    <a:pt x="876" y="685"/>
                  </a:cubicBezTo>
                  <a:lnTo>
                    <a:pt x="840" y="685"/>
                  </a:lnTo>
                  <a:lnTo>
                    <a:pt x="840" y="721"/>
                  </a:lnTo>
                  <a:cubicBezTo>
                    <a:pt x="803" y="758"/>
                    <a:pt x="767" y="758"/>
                    <a:pt x="730" y="794"/>
                  </a:cubicBezTo>
                  <a:cubicBezTo>
                    <a:pt x="502" y="913"/>
                    <a:pt x="274" y="1022"/>
                    <a:pt x="46" y="1177"/>
                  </a:cubicBezTo>
                  <a:cubicBezTo>
                    <a:pt x="0" y="1177"/>
                    <a:pt x="0" y="1214"/>
                    <a:pt x="46" y="1250"/>
                  </a:cubicBezTo>
                  <a:lnTo>
                    <a:pt x="119" y="1250"/>
                  </a:lnTo>
                  <a:cubicBezTo>
                    <a:pt x="228" y="1177"/>
                    <a:pt x="347" y="1104"/>
                    <a:pt x="502" y="1022"/>
                  </a:cubicBezTo>
                  <a:cubicBezTo>
                    <a:pt x="803" y="876"/>
                    <a:pt x="1141" y="685"/>
                    <a:pt x="1487" y="566"/>
                  </a:cubicBezTo>
                  <a:cubicBezTo>
                    <a:pt x="1871" y="420"/>
                    <a:pt x="2208" y="301"/>
                    <a:pt x="2591" y="192"/>
                  </a:cubicBezTo>
                  <a:cubicBezTo>
                    <a:pt x="2701" y="192"/>
                    <a:pt x="2783" y="156"/>
                    <a:pt x="2892" y="156"/>
                  </a:cubicBezTo>
                  <a:cubicBezTo>
                    <a:pt x="2892" y="156"/>
                    <a:pt x="2892" y="110"/>
                    <a:pt x="2929" y="110"/>
                  </a:cubicBezTo>
                  <a:cubicBezTo>
                    <a:pt x="2965" y="110"/>
                    <a:pt x="3011" y="73"/>
                    <a:pt x="3047" y="73"/>
                  </a:cubicBezTo>
                  <a:cubicBezTo>
                    <a:pt x="3047" y="73"/>
                    <a:pt x="3084" y="73"/>
                    <a:pt x="3084" y="37"/>
                  </a:cubicBezTo>
                  <a:lnTo>
                    <a:pt x="3047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5" name="Google Shape;4125;p53"/>
            <p:cNvSpPr/>
            <p:nvPr/>
          </p:nvSpPr>
          <p:spPr>
            <a:xfrm>
              <a:off x="6592542" y="3057260"/>
              <a:ext cx="156056" cy="72320"/>
            </a:xfrm>
            <a:custGeom>
              <a:avLst/>
              <a:gdLst/>
              <a:ahLst/>
              <a:cxnLst/>
              <a:rect l="l" t="t" r="r" b="b"/>
              <a:pathLst>
                <a:path w="2857" h="1324" extrusionOk="0">
                  <a:moveTo>
                    <a:pt x="2774" y="1"/>
                  </a:moveTo>
                  <a:cubicBezTo>
                    <a:pt x="2546" y="37"/>
                    <a:pt x="2318" y="110"/>
                    <a:pt x="2053" y="183"/>
                  </a:cubicBezTo>
                  <a:cubicBezTo>
                    <a:pt x="1825" y="302"/>
                    <a:pt x="1597" y="375"/>
                    <a:pt x="1369" y="493"/>
                  </a:cubicBezTo>
                  <a:cubicBezTo>
                    <a:pt x="913" y="721"/>
                    <a:pt x="457" y="949"/>
                    <a:pt x="37" y="1250"/>
                  </a:cubicBezTo>
                  <a:cubicBezTo>
                    <a:pt x="1" y="1250"/>
                    <a:pt x="1" y="1287"/>
                    <a:pt x="37" y="1287"/>
                  </a:cubicBezTo>
                  <a:cubicBezTo>
                    <a:pt x="37" y="1323"/>
                    <a:pt x="83" y="1323"/>
                    <a:pt x="83" y="1323"/>
                  </a:cubicBezTo>
                  <a:cubicBezTo>
                    <a:pt x="347" y="1141"/>
                    <a:pt x="612" y="986"/>
                    <a:pt x="877" y="831"/>
                  </a:cubicBezTo>
                  <a:cubicBezTo>
                    <a:pt x="1178" y="639"/>
                    <a:pt x="1488" y="493"/>
                    <a:pt x="1825" y="375"/>
                  </a:cubicBezTo>
                  <a:cubicBezTo>
                    <a:pt x="2135" y="265"/>
                    <a:pt x="2473" y="146"/>
                    <a:pt x="2820" y="37"/>
                  </a:cubicBezTo>
                  <a:lnTo>
                    <a:pt x="2856" y="37"/>
                  </a:lnTo>
                  <a:lnTo>
                    <a:pt x="2856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6" name="Google Shape;4126;p53"/>
            <p:cNvSpPr/>
            <p:nvPr/>
          </p:nvSpPr>
          <p:spPr>
            <a:xfrm>
              <a:off x="6594563" y="3007442"/>
              <a:ext cx="321945" cy="121644"/>
            </a:xfrm>
            <a:custGeom>
              <a:avLst/>
              <a:gdLst/>
              <a:ahLst/>
              <a:cxnLst/>
              <a:rect l="l" t="t" r="r" b="b"/>
              <a:pathLst>
                <a:path w="5894" h="2227" extrusionOk="0">
                  <a:moveTo>
                    <a:pt x="5857" y="0"/>
                  </a:moveTo>
                  <a:cubicBezTo>
                    <a:pt x="5328" y="37"/>
                    <a:pt x="4790" y="183"/>
                    <a:pt x="4261" y="338"/>
                  </a:cubicBezTo>
                  <a:cubicBezTo>
                    <a:pt x="4069" y="411"/>
                    <a:pt x="3877" y="456"/>
                    <a:pt x="3695" y="493"/>
                  </a:cubicBezTo>
                  <a:cubicBezTo>
                    <a:pt x="3503" y="529"/>
                    <a:pt x="3275" y="602"/>
                    <a:pt x="3084" y="639"/>
                  </a:cubicBezTo>
                  <a:cubicBezTo>
                    <a:pt x="2892" y="684"/>
                    <a:pt x="2701" y="721"/>
                    <a:pt x="2509" y="794"/>
                  </a:cubicBezTo>
                  <a:cubicBezTo>
                    <a:pt x="2327" y="830"/>
                    <a:pt x="2135" y="913"/>
                    <a:pt x="1943" y="986"/>
                  </a:cubicBezTo>
                  <a:cubicBezTo>
                    <a:pt x="1560" y="1095"/>
                    <a:pt x="1223" y="1250"/>
                    <a:pt x="913" y="1442"/>
                  </a:cubicBezTo>
                  <a:cubicBezTo>
                    <a:pt x="767" y="1551"/>
                    <a:pt x="611" y="1633"/>
                    <a:pt x="456" y="1743"/>
                  </a:cubicBezTo>
                  <a:cubicBezTo>
                    <a:pt x="383" y="1779"/>
                    <a:pt x="310" y="1861"/>
                    <a:pt x="228" y="1934"/>
                  </a:cubicBezTo>
                  <a:cubicBezTo>
                    <a:pt x="155" y="1971"/>
                    <a:pt x="82" y="2053"/>
                    <a:pt x="0" y="2126"/>
                  </a:cubicBezTo>
                  <a:lnTo>
                    <a:pt x="0" y="2162"/>
                  </a:lnTo>
                  <a:lnTo>
                    <a:pt x="0" y="2199"/>
                  </a:lnTo>
                  <a:cubicBezTo>
                    <a:pt x="23" y="2217"/>
                    <a:pt x="44" y="2226"/>
                    <a:pt x="63" y="2226"/>
                  </a:cubicBezTo>
                  <a:cubicBezTo>
                    <a:pt x="82" y="2226"/>
                    <a:pt x="101" y="2217"/>
                    <a:pt x="119" y="2199"/>
                  </a:cubicBezTo>
                  <a:cubicBezTo>
                    <a:pt x="228" y="2089"/>
                    <a:pt x="383" y="2007"/>
                    <a:pt x="502" y="1898"/>
                  </a:cubicBezTo>
                  <a:cubicBezTo>
                    <a:pt x="648" y="1825"/>
                    <a:pt x="803" y="1706"/>
                    <a:pt x="958" y="1633"/>
                  </a:cubicBezTo>
                  <a:cubicBezTo>
                    <a:pt x="1104" y="1515"/>
                    <a:pt x="1296" y="1442"/>
                    <a:pt x="1451" y="1369"/>
                  </a:cubicBezTo>
                  <a:cubicBezTo>
                    <a:pt x="1679" y="1250"/>
                    <a:pt x="1870" y="1177"/>
                    <a:pt x="2053" y="1095"/>
                  </a:cubicBezTo>
                  <a:cubicBezTo>
                    <a:pt x="2281" y="1022"/>
                    <a:pt x="2509" y="949"/>
                    <a:pt x="2701" y="867"/>
                  </a:cubicBezTo>
                  <a:cubicBezTo>
                    <a:pt x="2929" y="830"/>
                    <a:pt x="3157" y="757"/>
                    <a:pt x="3385" y="684"/>
                  </a:cubicBezTo>
                  <a:cubicBezTo>
                    <a:pt x="3421" y="684"/>
                    <a:pt x="3503" y="684"/>
                    <a:pt x="3540" y="639"/>
                  </a:cubicBezTo>
                  <a:cubicBezTo>
                    <a:pt x="3804" y="602"/>
                    <a:pt x="4033" y="529"/>
                    <a:pt x="4297" y="456"/>
                  </a:cubicBezTo>
                  <a:cubicBezTo>
                    <a:pt x="4525" y="374"/>
                    <a:pt x="4790" y="301"/>
                    <a:pt x="5063" y="228"/>
                  </a:cubicBezTo>
                  <a:cubicBezTo>
                    <a:pt x="5328" y="146"/>
                    <a:pt x="5592" y="73"/>
                    <a:pt x="5894" y="73"/>
                  </a:cubicBezTo>
                  <a:lnTo>
                    <a:pt x="5894" y="37"/>
                  </a:lnTo>
                  <a:cubicBezTo>
                    <a:pt x="5894" y="0"/>
                    <a:pt x="5894" y="0"/>
                    <a:pt x="5857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7" name="Google Shape;4127;p53"/>
            <p:cNvSpPr/>
            <p:nvPr/>
          </p:nvSpPr>
          <p:spPr>
            <a:xfrm>
              <a:off x="6474445" y="2982533"/>
              <a:ext cx="678739" cy="558133"/>
            </a:xfrm>
            <a:custGeom>
              <a:avLst/>
              <a:gdLst/>
              <a:ahLst/>
              <a:cxnLst/>
              <a:rect l="l" t="t" r="r" b="b"/>
              <a:pathLst>
                <a:path w="12426" h="10218" extrusionOk="0">
                  <a:moveTo>
                    <a:pt x="302" y="0"/>
                  </a:moveTo>
                  <a:cubicBezTo>
                    <a:pt x="229" y="0"/>
                    <a:pt x="147" y="37"/>
                    <a:pt x="74" y="73"/>
                  </a:cubicBezTo>
                  <a:lnTo>
                    <a:pt x="74" y="110"/>
                  </a:lnTo>
                  <a:cubicBezTo>
                    <a:pt x="37" y="110"/>
                    <a:pt x="37" y="146"/>
                    <a:pt x="37" y="146"/>
                  </a:cubicBezTo>
                  <a:cubicBezTo>
                    <a:pt x="1" y="183"/>
                    <a:pt x="1" y="228"/>
                    <a:pt x="37" y="265"/>
                  </a:cubicBezTo>
                  <a:cubicBezTo>
                    <a:pt x="794" y="1743"/>
                    <a:pt x="1515" y="3230"/>
                    <a:pt x="2281" y="4707"/>
                  </a:cubicBezTo>
                  <a:lnTo>
                    <a:pt x="3759" y="7563"/>
                  </a:lnTo>
                  <a:lnTo>
                    <a:pt x="4252" y="8548"/>
                  </a:lnTo>
                  <a:lnTo>
                    <a:pt x="4334" y="8740"/>
                  </a:lnTo>
                  <a:lnTo>
                    <a:pt x="4562" y="9159"/>
                  </a:lnTo>
                  <a:lnTo>
                    <a:pt x="4562" y="9196"/>
                  </a:lnTo>
                  <a:cubicBezTo>
                    <a:pt x="4599" y="9196"/>
                    <a:pt x="4599" y="9232"/>
                    <a:pt x="4599" y="9269"/>
                  </a:cubicBezTo>
                  <a:lnTo>
                    <a:pt x="4635" y="9305"/>
                  </a:lnTo>
                  <a:cubicBezTo>
                    <a:pt x="4708" y="9424"/>
                    <a:pt x="4754" y="9533"/>
                    <a:pt x="4827" y="9652"/>
                  </a:cubicBezTo>
                  <a:cubicBezTo>
                    <a:pt x="4900" y="9761"/>
                    <a:pt x="4982" y="9953"/>
                    <a:pt x="5091" y="10108"/>
                  </a:cubicBezTo>
                  <a:cubicBezTo>
                    <a:pt x="5091" y="10108"/>
                    <a:pt x="5091" y="10144"/>
                    <a:pt x="5128" y="10144"/>
                  </a:cubicBezTo>
                  <a:cubicBezTo>
                    <a:pt x="5128" y="10181"/>
                    <a:pt x="5164" y="10217"/>
                    <a:pt x="5246" y="10217"/>
                  </a:cubicBezTo>
                  <a:lnTo>
                    <a:pt x="5283" y="10217"/>
                  </a:lnTo>
                  <a:lnTo>
                    <a:pt x="7527" y="9497"/>
                  </a:lnTo>
                  <a:lnTo>
                    <a:pt x="9196" y="8931"/>
                  </a:lnTo>
                  <a:lnTo>
                    <a:pt x="11514" y="8165"/>
                  </a:lnTo>
                  <a:lnTo>
                    <a:pt x="12088" y="7982"/>
                  </a:lnTo>
                  <a:lnTo>
                    <a:pt x="12125" y="7982"/>
                  </a:lnTo>
                  <a:cubicBezTo>
                    <a:pt x="12161" y="7982"/>
                    <a:pt x="12161" y="8019"/>
                    <a:pt x="12198" y="8055"/>
                  </a:cubicBezTo>
                  <a:cubicBezTo>
                    <a:pt x="12198" y="8092"/>
                    <a:pt x="12234" y="8128"/>
                    <a:pt x="12280" y="8128"/>
                  </a:cubicBezTo>
                  <a:cubicBezTo>
                    <a:pt x="12316" y="8128"/>
                    <a:pt x="12316" y="8128"/>
                    <a:pt x="12353" y="8092"/>
                  </a:cubicBezTo>
                  <a:cubicBezTo>
                    <a:pt x="12389" y="8055"/>
                    <a:pt x="12426" y="8019"/>
                    <a:pt x="12389" y="7937"/>
                  </a:cubicBezTo>
                  <a:lnTo>
                    <a:pt x="11477" y="6231"/>
                  </a:lnTo>
                  <a:lnTo>
                    <a:pt x="10601" y="4516"/>
                  </a:lnTo>
                  <a:cubicBezTo>
                    <a:pt x="9954" y="3230"/>
                    <a:pt x="9269" y="1971"/>
                    <a:pt x="8631" y="684"/>
                  </a:cubicBezTo>
                  <a:cubicBezTo>
                    <a:pt x="8585" y="639"/>
                    <a:pt x="8549" y="602"/>
                    <a:pt x="8512" y="602"/>
                  </a:cubicBezTo>
                  <a:lnTo>
                    <a:pt x="8476" y="639"/>
                  </a:lnTo>
                  <a:lnTo>
                    <a:pt x="8403" y="639"/>
                  </a:lnTo>
                  <a:lnTo>
                    <a:pt x="4526" y="1898"/>
                  </a:lnTo>
                  <a:lnTo>
                    <a:pt x="3531" y="2235"/>
                  </a:lnTo>
                  <a:lnTo>
                    <a:pt x="2738" y="2463"/>
                  </a:lnTo>
                  <a:lnTo>
                    <a:pt x="1935" y="2737"/>
                  </a:lnTo>
                  <a:lnTo>
                    <a:pt x="1251" y="1442"/>
                  </a:lnTo>
                  <a:lnTo>
                    <a:pt x="566" y="110"/>
                  </a:lnTo>
                  <a:cubicBezTo>
                    <a:pt x="566" y="73"/>
                    <a:pt x="566" y="73"/>
                    <a:pt x="530" y="73"/>
                  </a:cubicBezTo>
                  <a:cubicBezTo>
                    <a:pt x="530" y="37"/>
                    <a:pt x="493" y="0"/>
                    <a:pt x="457" y="0"/>
                  </a:cubicBezTo>
                  <a:close/>
                </a:path>
              </a:pathLst>
            </a:custGeom>
            <a:solidFill>
              <a:srgbClr val="006B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8" name="Google Shape;4128;p53"/>
            <p:cNvSpPr/>
            <p:nvPr/>
          </p:nvSpPr>
          <p:spPr>
            <a:xfrm>
              <a:off x="6939404" y="3017384"/>
              <a:ext cx="151523" cy="280596"/>
            </a:xfrm>
            <a:custGeom>
              <a:avLst/>
              <a:gdLst/>
              <a:ahLst/>
              <a:cxnLst/>
              <a:rect l="l" t="t" r="r" b="b"/>
              <a:pathLst>
                <a:path w="2774" h="5137" extrusionOk="0">
                  <a:moveTo>
                    <a:pt x="37" y="1"/>
                  </a:moveTo>
                  <a:cubicBezTo>
                    <a:pt x="37" y="1"/>
                    <a:pt x="0" y="46"/>
                    <a:pt x="37" y="46"/>
                  </a:cubicBezTo>
                  <a:cubicBezTo>
                    <a:pt x="493" y="959"/>
                    <a:pt x="985" y="1825"/>
                    <a:pt x="1442" y="2737"/>
                  </a:cubicBezTo>
                  <a:cubicBezTo>
                    <a:pt x="1670" y="3121"/>
                    <a:pt x="1861" y="3540"/>
                    <a:pt x="2089" y="3923"/>
                  </a:cubicBezTo>
                  <a:cubicBezTo>
                    <a:pt x="2281" y="4334"/>
                    <a:pt x="2509" y="4717"/>
                    <a:pt x="2737" y="5100"/>
                  </a:cubicBezTo>
                  <a:cubicBezTo>
                    <a:pt x="2737" y="5137"/>
                    <a:pt x="2773" y="5137"/>
                    <a:pt x="2773" y="5137"/>
                  </a:cubicBezTo>
                  <a:lnTo>
                    <a:pt x="2773" y="5064"/>
                  </a:lnTo>
                  <a:cubicBezTo>
                    <a:pt x="2700" y="4909"/>
                    <a:pt x="2582" y="4754"/>
                    <a:pt x="2509" y="4562"/>
                  </a:cubicBezTo>
                  <a:cubicBezTo>
                    <a:pt x="2317" y="4224"/>
                    <a:pt x="2171" y="3878"/>
                    <a:pt x="1980" y="3540"/>
                  </a:cubicBezTo>
                  <a:cubicBezTo>
                    <a:pt x="1898" y="3349"/>
                    <a:pt x="1825" y="3194"/>
                    <a:pt x="1715" y="3011"/>
                  </a:cubicBezTo>
                  <a:cubicBezTo>
                    <a:pt x="1633" y="2856"/>
                    <a:pt x="1560" y="2665"/>
                    <a:pt x="1442" y="2509"/>
                  </a:cubicBezTo>
                  <a:cubicBezTo>
                    <a:pt x="1259" y="2135"/>
                    <a:pt x="1068" y="1789"/>
                    <a:pt x="876" y="1451"/>
                  </a:cubicBezTo>
                  <a:cubicBezTo>
                    <a:pt x="684" y="1105"/>
                    <a:pt x="493" y="767"/>
                    <a:pt x="301" y="420"/>
                  </a:cubicBezTo>
                  <a:cubicBezTo>
                    <a:pt x="228" y="274"/>
                    <a:pt x="155" y="156"/>
                    <a:pt x="119" y="1"/>
                  </a:cubicBezTo>
                  <a:close/>
                </a:path>
              </a:pathLst>
            </a:custGeom>
            <a:solidFill>
              <a:srgbClr val="005F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9" name="Google Shape;4129;p53"/>
            <p:cNvSpPr/>
            <p:nvPr/>
          </p:nvSpPr>
          <p:spPr>
            <a:xfrm>
              <a:off x="6476466" y="2992475"/>
              <a:ext cx="228267" cy="444518"/>
            </a:xfrm>
            <a:custGeom>
              <a:avLst/>
              <a:gdLst/>
              <a:ahLst/>
              <a:cxnLst/>
              <a:rect l="l" t="t" r="r" b="b"/>
              <a:pathLst>
                <a:path w="4179" h="8138" extrusionOk="0">
                  <a:moveTo>
                    <a:pt x="37" y="1"/>
                  </a:moveTo>
                  <a:cubicBezTo>
                    <a:pt x="0" y="1"/>
                    <a:pt x="0" y="46"/>
                    <a:pt x="0" y="83"/>
                  </a:cubicBezTo>
                  <a:cubicBezTo>
                    <a:pt x="192" y="502"/>
                    <a:pt x="420" y="958"/>
                    <a:pt x="648" y="1369"/>
                  </a:cubicBezTo>
                  <a:cubicBezTo>
                    <a:pt x="839" y="1789"/>
                    <a:pt x="1068" y="2245"/>
                    <a:pt x="1296" y="2664"/>
                  </a:cubicBezTo>
                  <a:cubicBezTo>
                    <a:pt x="1524" y="3084"/>
                    <a:pt x="1752" y="3540"/>
                    <a:pt x="1980" y="3960"/>
                  </a:cubicBezTo>
                  <a:cubicBezTo>
                    <a:pt x="2208" y="4416"/>
                    <a:pt x="2390" y="4836"/>
                    <a:pt x="2618" y="5292"/>
                  </a:cubicBezTo>
                  <a:cubicBezTo>
                    <a:pt x="2846" y="5748"/>
                    <a:pt x="3075" y="6240"/>
                    <a:pt x="3348" y="6697"/>
                  </a:cubicBezTo>
                  <a:cubicBezTo>
                    <a:pt x="3458" y="6925"/>
                    <a:pt x="3576" y="7189"/>
                    <a:pt x="3686" y="7417"/>
                  </a:cubicBezTo>
                  <a:cubicBezTo>
                    <a:pt x="3759" y="7527"/>
                    <a:pt x="3841" y="7645"/>
                    <a:pt x="3877" y="7755"/>
                  </a:cubicBezTo>
                  <a:cubicBezTo>
                    <a:pt x="3914" y="7837"/>
                    <a:pt x="3950" y="7873"/>
                    <a:pt x="3987" y="7946"/>
                  </a:cubicBezTo>
                  <a:cubicBezTo>
                    <a:pt x="3987" y="7983"/>
                    <a:pt x="4032" y="8065"/>
                    <a:pt x="4069" y="8138"/>
                  </a:cubicBezTo>
                  <a:lnTo>
                    <a:pt x="4142" y="8138"/>
                  </a:lnTo>
                  <a:cubicBezTo>
                    <a:pt x="4178" y="8138"/>
                    <a:pt x="4178" y="8101"/>
                    <a:pt x="4178" y="8065"/>
                  </a:cubicBezTo>
                  <a:cubicBezTo>
                    <a:pt x="4142" y="8028"/>
                    <a:pt x="4142" y="7946"/>
                    <a:pt x="4105" y="7910"/>
                  </a:cubicBezTo>
                  <a:cubicBezTo>
                    <a:pt x="4069" y="7873"/>
                    <a:pt x="4069" y="7800"/>
                    <a:pt x="4032" y="7755"/>
                  </a:cubicBezTo>
                  <a:cubicBezTo>
                    <a:pt x="3950" y="7645"/>
                    <a:pt x="3914" y="7527"/>
                    <a:pt x="3841" y="7417"/>
                  </a:cubicBezTo>
                  <a:cubicBezTo>
                    <a:pt x="3722" y="7189"/>
                    <a:pt x="3613" y="6961"/>
                    <a:pt x="3494" y="6770"/>
                  </a:cubicBezTo>
                  <a:cubicBezTo>
                    <a:pt x="3303" y="6313"/>
                    <a:pt x="3075" y="5894"/>
                    <a:pt x="2846" y="5438"/>
                  </a:cubicBezTo>
                  <a:cubicBezTo>
                    <a:pt x="2618" y="5018"/>
                    <a:pt x="2390" y="4562"/>
                    <a:pt x="2162" y="4151"/>
                  </a:cubicBezTo>
                  <a:cubicBezTo>
                    <a:pt x="1934" y="3695"/>
                    <a:pt x="1706" y="3276"/>
                    <a:pt x="1478" y="2856"/>
                  </a:cubicBezTo>
                  <a:cubicBezTo>
                    <a:pt x="1250" y="2363"/>
                    <a:pt x="985" y="1907"/>
                    <a:pt x="757" y="1451"/>
                  </a:cubicBezTo>
                  <a:cubicBezTo>
                    <a:pt x="648" y="1223"/>
                    <a:pt x="529" y="995"/>
                    <a:pt x="420" y="730"/>
                  </a:cubicBezTo>
                  <a:lnTo>
                    <a:pt x="73" y="46"/>
                  </a:lnTo>
                  <a:cubicBezTo>
                    <a:pt x="73" y="1"/>
                    <a:pt x="37" y="1"/>
                    <a:pt x="37" y="1"/>
                  </a:cubicBezTo>
                  <a:close/>
                </a:path>
              </a:pathLst>
            </a:custGeom>
            <a:solidFill>
              <a:srgbClr val="005F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0" name="Google Shape;4130;p53"/>
            <p:cNvSpPr/>
            <p:nvPr/>
          </p:nvSpPr>
          <p:spPr>
            <a:xfrm>
              <a:off x="6578121" y="3141982"/>
              <a:ext cx="162010" cy="307525"/>
            </a:xfrm>
            <a:custGeom>
              <a:avLst/>
              <a:gdLst/>
              <a:ahLst/>
              <a:cxnLst/>
              <a:rect l="l" t="t" r="r" b="b"/>
              <a:pathLst>
                <a:path w="2966" h="5630" extrusionOk="0">
                  <a:moveTo>
                    <a:pt x="37" y="0"/>
                  </a:moveTo>
                  <a:cubicBezTo>
                    <a:pt x="37" y="0"/>
                    <a:pt x="0" y="46"/>
                    <a:pt x="37" y="46"/>
                  </a:cubicBezTo>
                  <a:cubicBezTo>
                    <a:pt x="155" y="274"/>
                    <a:pt x="228" y="502"/>
                    <a:pt x="347" y="730"/>
                  </a:cubicBezTo>
                  <a:cubicBezTo>
                    <a:pt x="456" y="913"/>
                    <a:pt x="575" y="1141"/>
                    <a:pt x="684" y="1369"/>
                  </a:cubicBezTo>
                  <a:cubicBezTo>
                    <a:pt x="876" y="1788"/>
                    <a:pt x="1104" y="2245"/>
                    <a:pt x="1332" y="2664"/>
                  </a:cubicBezTo>
                  <a:cubicBezTo>
                    <a:pt x="1560" y="3120"/>
                    <a:pt x="1752" y="3540"/>
                    <a:pt x="1980" y="3996"/>
                  </a:cubicBezTo>
                  <a:cubicBezTo>
                    <a:pt x="2089" y="4224"/>
                    <a:pt x="2208" y="4416"/>
                    <a:pt x="2317" y="4644"/>
                  </a:cubicBezTo>
                  <a:cubicBezTo>
                    <a:pt x="2436" y="4872"/>
                    <a:pt x="2545" y="5063"/>
                    <a:pt x="2664" y="5291"/>
                  </a:cubicBezTo>
                  <a:cubicBezTo>
                    <a:pt x="2701" y="5401"/>
                    <a:pt x="2774" y="5474"/>
                    <a:pt x="2810" y="5593"/>
                  </a:cubicBezTo>
                  <a:lnTo>
                    <a:pt x="2856" y="5629"/>
                  </a:lnTo>
                  <a:lnTo>
                    <a:pt x="2892" y="5629"/>
                  </a:lnTo>
                  <a:cubicBezTo>
                    <a:pt x="2929" y="5593"/>
                    <a:pt x="2965" y="5556"/>
                    <a:pt x="2929" y="5520"/>
                  </a:cubicBezTo>
                  <a:cubicBezTo>
                    <a:pt x="2856" y="5364"/>
                    <a:pt x="2774" y="5173"/>
                    <a:pt x="2701" y="5018"/>
                  </a:cubicBezTo>
                  <a:cubicBezTo>
                    <a:pt x="2582" y="4835"/>
                    <a:pt x="2509" y="4644"/>
                    <a:pt x="2399" y="4452"/>
                  </a:cubicBezTo>
                  <a:cubicBezTo>
                    <a:pt x="2244" y="4106"/>
                    <a:pt x="2053" y="3732"/>
                    <a:pt x="1861" y="3385"/>
                  </a:cubicBezTo>
                  <a:cubicBezTo>
                    <a:pt x="1670" y="3011"/>
                    <a:pt x="1487" y="2664"/>
                    <a:pt x="1296" y="2327"/>
                  </a:cubicBezTo>
                  <a:cubicBezTo>
                    <a:pt x="1104" y="1943"/>
                    <a:pt x="912" y="1597"/>
                    <a:pt x="721" y="1223"/>
                  </a:cubicBezTo>
                  <a:lnTo>
                    <a:pt x="721" y="1259"/>
                  </a:lnTo>
                  <a:cubicBezTo>
                    <a:pt x="648" y="1068"/>
                    <a:pt x="529" y="840"/>
                    <a:pt x="420" y="648"/>
                  </a:cubicBezTo>
                  <a:cubicBezTo>
                    <a:pt x="301" y="420"/>
                    <a:pt x="228" y="228"/>
                    <a:pt x="119" y="0"/>
                  </a:cubicBezTo>
                  <a:close/>
                </a:path>
              </a:pathLst>
            </a:custGeom>
            <a:solidFill>
              <a:srgbClr val="005F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1" name="Google Shape;4131;p53"/>
            <p:cNvSpPr/>
            <p:nvPr/>
          </p:nvSpPr>
          <p:spPr>
            <a:xfrm>
              <a:off x="6991187" y="3426520"/>
              <a:ext cx="108207" cy="42715"/>
            </a:xfrm>
            <a:custGeom>
              <a:avLst/>
              <a:gdLst/>
              <a:ahLst/>
              <a:cxnLst/>
              <a:rect l="l" t="t" r="r" b="b"/>
              <a:pathLst>
                <a:path w="1981" h="782" extrusionOk="0">
                  <a:moveTo>
                    <a:pt x="1944" y="0"/>
                  </a:moveTo>
                  <a:lnTo>
                    <a:pt x="1908" y="37"/>
                  </a:lnTo>
                  <a:lnTo>
                    <a:pt x="1862" y="37"/>
                  </a:lnTo>
                  <a:cubicBezTo>
                    <a:pt x="1716" y="119"/>
                    <a:pt x="1597" y="155"/>
                    <a:pt x="1451" y="192"/>
                  </a:cubicBezTo>
                  <a:cubicBezTo>
                    <a:pt x="1296" y="265"/>
                    <a:pt x="1141" y="311"/>
                    <a:pt x="995" y="347"/>
                  </a:cubicBezTo>
                  <a:cubicBezTo>
                    <a:pt x="649" y="420"/>
                    <a:pt x="348" y="493"/>
                    <a:pt x="37" y="648"/>
                  </a:cubicBezTo>
                  <a:lnTo>
                    <a:pt x="1" y="685"/>
                  </a:lnTo>
                  <a:lnTo>
                    <a:pt x="1" y="721"/>
                  </a:lnTo>
                  <a:cubicBezTo>
                    <a:pt x="1" y="754"/>
                    <a:pt x="20" y="782"/>
                    <a:pt x="47" y="782"/>
                  </a:cubicBezTo>
                  <a:cubicBezTo>
                    <a:pt x="58" y="782"/>
                    <a:pt x="70" y="777"/>
                    <a:pt x="83" y="767"/>
                  </a:cubicBezTo>
                  <a:cubicBezTo>
                    <a:pt x="421" y="685"/>
                    <a:pt x="722" y="612"/>
                    <a:pt x="1032" y="493"/>
                  </a:cubicBezTo>
                  <a:cubicBezTo>
                    <a:pt x="1369" y="384"/>
                    <a:pt x="1680" y="265"/>
                    <a:pt x="1944" y="119"/>
                  </a:cubicBezTo>
                  <a:cubicBezTo>
                    <a:pt x="1981" y="119"/>
                    <a:pt x="1981" y="82"/>
                    <a:pt x="1981" y="37"/>
                  </a:cubicBezTo>
                  <a:lnTo>
                    <a:pt x="1944" y="0"/>
                  </a:lnTo>
                  <a:close/>
                </a:path>
              </a:pathLst>
            </a:custGeom>
            <a:solidFill>
              <a:srgbClr val="005F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2" name="Google Shape;4132;p53"/>
            <p:cNvSpPr/>
            <p:nvPr/>
          </p:nvSpPr>
          <p:spPr>
            <a:xfrm>
              <a:off x="6005062" y="3929337"/>
              <a:ext cx="338386" cy="163977"/>
            </a:xfrm>
            <a:custGeom>
              <a:avLst/>
              <a:gdLst/>
              <a:ahLst/>
              <a:cxnLst/>
              <a:rect l="l" t="t" r="r" b="b"/>
              <a:pathLst>
                <a:path w="6195" h="3002" extrusionOk="0">
                  <a:moveTo>
                    <a:pt x="5282" y="0"/>
                  </a:moveTo>
                  <a:cubicBezTo>
                    <a:pt x="4790" y="110"/>
                    <a:pt x="4333" y="183"/>
                    <a:pt x="3841" y="265"/>
                  </a:cubicBezTo>
                  <a:cubicBezTo>
                    <a:pt x="3613" y="301"/>
                    <a:pt x="3348" y="338"/>
                    <a:pt x="3120" y="374"/>
                  </a:cubicBezTo>
                  <a:cubicBezTo>
                    <a:pt x="2892" y="411"/>
                    <a:pt x="2664" y="456"/>
                    <a:pt x="2472" y="456"/>
                  </a:cubicBezTo>
                  <a:cubicBezTo>
                    <a:pt x="2354" y="456"/>
                    <a:pt x="2244" y="493"/>
                    <a:pt x="2171" y="493"/>
                  </a:cubicBezTo>
                  <a:cubicBezTo>
                    <a:pt x="2016" y="493"/>
                    <a:pt x="1898" y="493"/>
                    <a:pt x="1788" y="529"/>
                  </a:cubicBezTo>
                  <a:cubicBezTo>
                    <a:pt x="1442" y="529"/>
                    <a:pt x="1177" y="566"/>
                    <a:pt x="949" y="639"/>
                  </a:cubicBezTo>
                  <a:cubicBezTo>
                    <a:pt x="803" y="684"/>
                    <a:pt x="684" y="721"/>
                    <a:pt x="575" y="757"/>
                  </a:cubicBezTo>
                  <a:cubicBezTo>
                    <a:pt x="420" y="830"/>
                    <a:pt x="347" y="867"/>
                    <a:pt x="265" y="949"/>
                  </a:cubicBezTo>
                  <a:cubicBezTo>
                    <a:pt x="119" y="1058"/>
                    <a:pt x="0" y="1250"/>
                    <a:pt x="73" y="1442"/>
                  </a:cubicBezTo>
                  <a:cubicBezTo>
                    <a:pt x="119" y="1597"/>
                    <a:pt x="265" y="1743"/>
                    <a:pt x="383" y="1825"/>
                  </a:cubicBezTo>
                  <a:cubicBezTo>
                    <a:pt x="611" y="1971"/>
                    <a:pt x="803" y="2053"/>
                    <a:pt x="985" y="2162"/>
                  </a:cubicBezTo>
                  <a:cubicBezTo>
                    <a:pt x="1213" y="2235"/>
                    <a:pt x="1442" y="2317"/>
                    <a:pt x="1752" y="2427"/>
                  </a:cubicBezTo>
                  <a:cubicBezTo>
                    <a:pt x="1980" y="2509"/>
                    <a:pt x="2244" y="2582"/>
                    <a:pt x="2509" y="2655"/>
                  </a:cubicBezTo>
                  <a:cubicBezTo>
                    <a:pt x="2700" y="2691"/>
                    <a:pt x="2892" y="2737"/>
                    <a:pt x="3084" y="2773"/>
                  </a:cubicBezTo>
                  <a:cubicBezTo>
                    <a:pt x="3193" y="2810"/>
                    <a:pt x="3348" y="2846"/>
                    <a:pt x="3458" y="2846"/>
                  </a:cubicBezTo>
                  <a:lnTo>
                    <a:pt x="3494" y="2846"/>
                  </a:lnTo>
                  <a:cubicBezTo>
                    <a:pt x="3804" y="2919"/>
                    <a:pt x="4105" y="2965"/>
                    <a:pt x="4406" y="3001"/>
                  </a:cubicBezTo>
                  <a:lnTo>
                    <a:pt x="4598" y="3001"/>
                  </a:lnTo>
                  <a:cubicBezTo>
                    <a:pt x="4680" y="3001"/>
                    <a:pt x="4790" y="3001"/>
                    <a:pt x="4908" y="2965"/>
                  </a:cubicBezTo>
                  <a:cubicBezTo>
                    <a:pt x="5054" y="2965"/>
                    <a:pt x="5209" y="2919"/>
                    <a:pt x="5319" y="2846"/>
                  </a:cubicBezTo>
                  <a:cubicBezTo>
                    <a:pt x="5437" y="2810"/>
                    <a:pt x="5547" y="2691"/>
                    <a:pt x="5629" y="2582"/>
                  </a:cubicBezTo>
                  <a:cubicBezTo>
                    <a:pt x="5702" y="2463"/>
                    <a:pt x="5738" y="2354"/>
                    <a:pt x="5775" y="2281"/>
                  </a:cubicBezTo>
                  <a:cubicBezTo>
                    <a:pt x="5893" y="2007"/>
                    <a:pt x="6003" y="1743"/>
                    <a:pt x="6085" y="1369"/>
                  </a:cubicBezTo>
                  <a:cubicBezTo>
                    <a:pt x="6121" y="1213"/>
                    <a:pt x="6158" y="1095"/>
                    <a:pt x="6158" y="949"/>
                  </a:cubicBezTo>
                  <a:cubicBezTo>
                    <a:pt x="6194" y="867"/>
                    <a:pt x="6194" y="757"/>
                    <a:pt x="6194" y="639"/>
                  </a:cubicBezTo>
                  <a:cubicBezTo>
                    <a:pt x="6194" y="566"/>
                    <a:pt x="6158" y="529"/>
                    <a:pt x="6121" y="529"/>
                  </a:cubicBezTo>
                  <a:cubicBezTo>
                    <a:pt x="6048" y="529"/>
                    <a:pt x="6003" y="566"/>
                    <a:pt x="5966" y="639"/>
                  </a:cubicBezTo>
                  <a:lnTo>
                    <a:pt x="5966" y="867"/>
                  </a:lnTo>
                  <a:lnTo>
                    <a:pt x="5966" y="912"/>
                  </a:lnTo>
                  <a:cubicBezTo>
                    <a:pt x="5966" y="949"/>
                    <a:pt x="5930" y="985"/>
                    <a:pt x="5930" y="1022"/>
                  </a:cubicBezTo>
                  <a:cubicBezTo>
                    <a:pt x="5857" y="867"/>
                    <a:pt x="5702" y="721"/>
                    <a:pt x="5547" y="566"/>
                  </a:cubicBezTo>
                  <a:cubicBezTo>
                    <a:pt x="5437" y="456"/>
                    <a:pt x="5282" y="338"/>
                    <a:pt x="5173" y="228"/>
                  </a:cubicBezTo>
                  <a:lnTo>
                    <a:pt x="5319" y="228"/>
                  </a:lnTo>
                  <a:cubicBezTo>
                    <a:pt x="5401" y="183"/>
                    <a:pt x="5437" y="146"/>
                    <a:pt x="5437" y="73"/>
                  </a:cubicBezTo>
                  <a:cubicBezTo>
                    <a:pt x="5401" y="37"/>
                    <a:pt x="5364" y="0"/>
                    <a:pt x="5319" y="0"/>
                  </a:cubicBezTo>
                  <a:close/>
                </a:path>
              </a:pathLst>
            </a:custGeom>
            <a:solidFill>
              <a:srgbClr val="FA84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3" name="Google Shape;4133;p53"/>
            <p:cNvSpPr/>
            <p:nvPr/>
          </p:nvSpPr>
          <p:spPr>
            <a:xfrm>
              <a:off x="6005062" y="3960199"/>
              <a:ext cx="309491" cy="133115"/>
            </a:xfrm>
            <a:custGeom>
              <a:avLst/>
              <a:gdLst/>
              <a:ahLst/>
              <a:cxnLst/>
              <a:rect l="l" t="t" r="r" b="b"/>
              <a:pathLst>
                <a:path w="5666" h="2437" extrusionOk="0">
                  <a:moveTo>
                    <a:pt x="5665" y="1980"/>
                  </a:moveTo>
                  <a:cubicBezTo>
                    <a:pt x="5661" y="1980"/>
                    <a:pt x="5656" y="1981"/>
                    <a:pt x="5653" y="1982"/>
                  </a:cubicBezTo>
                  <a:lnTo>
                    <a:pt x="5653" y="1982"/>
                  </a:lnTo>
                  <a:cubicBezTo>
                    <a:pt x="5657" y="1981"/>
                    <a:pt x="5661" y="1981"/>
                    <a:pt x="5665" y="1980"/>
                  </a:cubicBezTo>
                  <a:close/>
                  <a:moveTo>
                    <a:pt x="1259" y="1"/>
                  </a:moveTo>
                  <a:cubicBezTo>
                    <a:pt x="1140" y="37"/>
                    <a:pt x="1031" y="37"/>
                    <a:pt x="949" y="74"/>
                  </a:cubicBezTo>
                  <a:cubicBezTo>
                    <a:pt x="803" y="119"/>
                    <a:pt x="684" y="156"/>
                    <a:pt x="575" y="192"/>
                  </a:cubicBezTo>
                  <a:cubicBezTo>
                    <a:pt x="420" y="229"/>
                    <a:pt x="347" y="302"/>
                    <a:pt x="265" y="384"/>
                  </a:cubicBezTo>
                  <a:cubicBezTo>
                    <a:pt x="119" y="493"/>
                    <a:pt x="0" y="685"/>
                    <a:pt x="73" y="877"/>
                  </a:cubicBezTo>
                  <a:cubicBezTo>
                    <a:pt x="119" y="1032"/>
                    <a:pt x="265" y="1178"/>
                    <a:pt x="383" y="1260"/>
                  </a:cubicBezTo>
                  <a:cubicBezTo>
                    <a:pt x="575" y="1406"/>
                    <a:pt x="803" y="1488"/>
                    <a:pt x="985" y="1597"/>
                  </a:cubicBezTo>
                  <a:cubicBezTo>
                    <a:pt x="1213" y="1670"/>
                    <a:pt x="1442" y="1752"/>
                    <a:pt x="1752" y="1862"/>
                  </a:cubicBezTo>
                  <a:cubicBezTo>
                    <a:pt x="1980" y="1944"/>
                    <a:pt x="2244" y="2017"/>
                    <a:pt x="2509" y="2090"/>
                  </a:cubicBezTo>
                  <a:cubicBezTo>
                    <a:pt x="2700" y="2126"/>
                    <a:pt x="2892" y="2172"/>
                    <a:pt x="3084" y="2208"/>
                  </a:cubicBezTo>
                  <a:cubicBezTo>
                    <a:pt x="3193" y="2245"/>
                    <a:pt x="3348" y="2281"/>
                    <a:pt x="3458" y="2281"/>
                  </a:cubicBezTo>
                  <a:lnTo>
                    <a:pt x="3540" y="2318"/>
                  </a:lnTo>
                  <a:lnTo>
                    <a:pt x="3540" y="2318"/>
                  </a:lnTo>
                  <a:lnTo>
                    <a:pt x="3494" y="2281"/>
                  </a:lnTo>
                  <a:lnTo>
                    <a:pt x="3494" y="2281"/>
                  </a:lnTo>
                  <a:cubicBezTo>
                    <a:pt x="3841" y="2354"/>
                    <a:pt x="4105" y="2400"/>
                    <a:pt x="4406" y="2436"/>
                  </a:cubicBezTo>
                  <a:lnTo>
                    <a:pt x="4598" y="2436"/>
                  </a:lnTo>
                  <a:cubicBezTo>
                    <a:pt x="4680" y="2436"/>
                    <a:pt x="4790" y="2436"/>
                    <a:pt x="4908" y="2400"/>
                  </a:cubicBezTo>
                  <a:cubicBezTo>
                    <a:pt x="5054" y="2400"/>
                    <a:pt x="5209" y="2354"/>
                    <a:pt x="5319" y="2281"/>
                  </a:cubicBezTo>
                  <a:cubicBezTo>
                    <a:pt x="5437" y="2245"/>
                    <a:pt x="5547" y="2126"/>
                    <a:pt x="5629" y="2017"/>
                  </a:cubicBezTo>
                  <a:cubicBezTo>
                    <a:pt x="5629" y="2017"/>
                    <a:pt x="5629" y="1989"/>
                    <a:pt x="5653" y="1982"/>
                  </a:cubicBezTo>
                  <a:lnTo>
                    <a:pt x="5653" y="1982"/>
                  </a:lnTo>
                  <a:cubicBezTo>
                    <a:pt x="5392" y="2017"/>
                    <a:pt x="5133" y="2017"/>
                    <a:pt x="4908" y="2017"/>
                  </a:cubicBezTo>
                  <a:cubicBezTo>
                    <a:pt x="4488" y="2017"/>
                    <a:pt x="4069" y="1980"/>
                    <a:pt x="3649" y="1898"/>
                  </a:cubicBezTo>
                  <a:cubicBezTo>
                    <a:pt x="3230" y="1825"/>
                    <a:pt x="2810" y="1752"/>
                    <a:pt x="2436" y="1634"/>
                  </a:cubicBezTo>
                  <a:cubicBezTo>
                    <a:pt x="2208" y="1597"/>
                    <a:pt x="1980" y="1524"/>
                    <a:pt x="1752" y="1442"/>
                  </a:cubicBezTo>
                  <a:cubicBezTo>
                    <a:pt x="1524" y="1369"/>
                    <a:pt x="1296" y="1296"/>
                    <a:pt x="1104" y="1178"/>
                  </a:cubicBezTo>
                  <a:cubicBezTo>
                    <a:pt x="1067" y="1178"/>
                    <a:pt x="1067" y="1178"/>
                    <a:pt x="1067" y="1141"/>
                  </a:cubicBezTo>
                  <a:lnTo>
                    <a:pt x="1067" y="1105"/>
                  </a:lnTo>
                  <a:cubicBezTo>
                    <a:pt x="1104" y="1068"/>
                    <a:pt x="1104" y="1068"/>
                    <a:pt x="1104" y="1032"/>
                  </a:cubicBezTo>
                  <a:cubicBezTo>
                    <a:pt x="1140" y="986"/>
                    <a:pt x="1177" y="913"/>
                    <a:pt x="1213" y="840"/>
                  </a:cubicBezTo>
                  <a:cubicBezTo>
                    <a:pt x="1213" y="758"/>
                    <a:pt x="1259" y="685"/>
                    <a:pt x="1259" y="648"/>
                  </a:cubicBezTo>
                  <a:cubicBezTo>
                    <a:pt x="1259" y="575"/>
                    <a:pt x="1296" y="493"/>
                    <a:pt x="1296" y="457"/>
                  </a:cubicBezTo>
                  <a:lnTo>
                    <a:pt x="1296" y="265"/>
                  </a:lnTo>
                  <a:cubicBezTo>
                    <a:pt x="1296" y="229"/>
                    <a:pt x="1296" y="156"/>
                    <a:pt x="1259" y="119"/>
                  </a:cubicBezTo>
                  <a:lnTo>
                    <a:pt x="1259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4" name="Google Shape;4134;p53"/>
            <p:cNvSpPr/>
            <p:nvPr/>
          </p:nvSpPr>
          <p:spPr>
            <a:xfrm>
              <a:off x="6127638" y="3947745"/>
              <a:ext cx="18462" cy="43916"/>
            </a:xfrm>
            <a:custGeom>
              <a:avLst/>
              <a:gdLst/>
              <a:ahLst/>
              <a:cxnLst/>
              <a:rect l="l" t="t" r="r" b="b"/>
              <a:pathLst>
                <a:path w="338" h="804" extrusionOk="0">
                  <a:moveTo>
                    <a:pt x="110" y="1"/>
                  </a:moveTo>
                  <a:cubicBezTo>
                    <a:pt x="73" y="1"/>
                    <a:pt x="73" y="37"/>
                    <a:pt x="37" y="37"/>
                  </a:cubicBezTo>
                  <a:cubicBezTo>
                    <a:pt x="0" y="74"/>
                    <a:pt x="0" y="156"/>
                    <a:pt x="37" y="192"/>
                  </a:cubicBezTo>
                  <a:lnTo>
                    <a:pt x="37" y="229"/>
                  </a:lnTo>
                  <a:cubicBezTo>
                    <a:pt x="73" y="265"/>
                    <a:pt x="73" y="302"/>
                    <a:pt x="73" y="347"/>
                  </a:cubicBezTo>
                  <a:cubicBezTo>
                    <a:pt x="110" y="384"/>
                    <a:pt x="110" y="420"/>
                    <a:pt x="110" y="457"/>
                  </a:cubicBezTo>
                  <a:cubicBezTo>
                    <a:pt x="73" y="530"/>
                    <a:pt x="73" y="612"/>
                    <a:pt x="73" y="648"/>
                  </a:cubicBezTo>
                  <a:cubicBezTo>
                    <a:pt x="37" y="721"/>
                    <a:pt x="110" y="758"/>
                    <a:pt x="155" y="803"/>
                  </a:cubicBezTo>
                  <a:cubicBezTo>
                    <a:pt x="228" y="803"/>
                    <a:pt x="265" y="758"/>
                    <a:pt x="301" y="685"/>
                  </a:cubicBezTo>
                  <a:cubicBezTo>
                    <a:pt x="301" y="575"/>
                    <a:pt x="338" y="493"/>
                    <a:pt x="301" y="384"/>
                  </a:cubicBezTo>
                  <a:cubicBezTo>
                    <a:pt x="301" y="265"/>
                    <a:pt x="265" y="156"/>
                    <a:pt x="192" y="74"/>
                  </a:cubicBezTo>
                  <a:cubicBezTo>
                    <a:pt x="192" y="37"/>
                    <a:pt x="155" y="1"/>
                    <a:pt x="110" y="1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5" name="Google Shape;4135;p53"/>
            <p:cNvSpPr/>
            <p:nvPr/>
          </p:nvSpPr>
          <p:spPr>
            <a:xfrm>
              <a:off x="6154513" y="3943758"/>
              <a:ext cx="22996" cy="47904"/>
            </a:xfrm>
            <a:custGeom>
              <a:avLst/>
              <a:gdLst/>
              <a:ahLst/>
              <a:cxnLst/>
              <a:rect l="l" t="t" r="r" b="b"/>
              <a:pathLst>
                <a:path w="421" h="877" extrusionOk="0">
                  <a:moveTo>
                    <a:pt x="74" y="1"/>
                  </a:moveTo>
                  <a:cubicBezTo>
                    <a:pt x="1" y="37"/>
                    <a:pt x="1" y="110"/>
                    <a:pt x="37" y="147"/>
                  </a:cubicBezTo>
                  <a:cubicBezTo>
                    <a:pt x="74" y="192"/>
                    <a:pt x="74" y="265"/>
                    <a:pt x="120" y="302"/>
                  </a:cubicBezTo>
                  <a:cubicBezTo>
                    <a:pt x="156" y="338"/>
                    <a:pt x="156" y="420"/>
                    <a:pt x="193" y="493"/>
                  </a:cubicBezTo>
                  <a:lnTo>
                    <a:pt x="193" y="648"/>
                  </a:lnTo>
                  <a:lnTo>
                    <a:pt x="193" y="721"/>
                  </a:lnTo>
                  <a:cubicBezTo>
                    <a:pt x="193" y="794"/>
                    <a:pt x="229" y="831"/>
                    <a:pt x="265" y="876"/>
                  </a:cubicBezTo>
                  <a:cubicBezTo>
                    <a:pt x="348" y="876"/>
                    <a:pt x="384" y="831"/>
                    <a:pt x="421" y="758"/>
                  </a:cubicBezTo>
                  <a:lnTo>
                    <a:pt x="421" y="603"/>
                  </a:lnTo>
                  <a:cubicBezTo>
                    <a:pt x="421" y="530"/>
                    <a:pt x="421" y="457"/>
                    <a:pt x="384" y="375"/>
                  </a:cubicBezTo>
                  <a:cubicBezTo>
                    <a:pt x="348" y="265"/>
                    <a:pt x="302" y="147"/>
                    <a:pt x="229" y="37"/>
                  </a:cubicBezTo>
                  <a:cubicBezTo>
                    <a:pt x="193" y="1"/>
                    <a:pt x="156" y="1"/>
                    <a:pt x="120" y="1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6" name="Google Shape;4136;p53"/>
            <p:cNvSpPr/>
            <p:nvPr/>
          </p:nvSpPr>
          <p:spPr>
            <a:xfrm>
              <a:off x="6183463" y="3939278"/>
              <a:ext cx="20975" cy="45883"/>
            </a:xfrm>
            <a:custGeom>
              <a:avLst/>
              <a:gdLst/>
              <a:ahLst/>
              <a:cxnLst/>
              <a:rect l="l" t="t" r="r" b="b"/>
              <a:pathLst>
                <a:path w="384" h="840" extrusionOk="0">
                  <a:moveTo>
                    <a:pt x="119" y="1"/>
                  </a:moveTo>
                  <a:cubicBezTo>
                    <a:pt x="82" y="1"/>
                    <a:pt x="82" y="46"/>
                    <a:pt x="46" y="46"/>
                  </a:cubicBezTo>
                  <a:cubicBezTo>
                    <a:pt x="0" y="83"/>
                    <a:pt x="0" y="156"/>
                    <a:pt x="46" y="192"/>
                  </a:cubicBezTo>
                  <a:cubicBezTo>
                    <a:pt x="46" y="229"/>
                    <a:pt x="82" y="229"/>
                    <a:pt x="82" y="274"/>
                  </a:cubicBezTo>
                  <a:cubicBezTo>
                    <a:pt x="119" y="347"/>
                    <a:pt x="119" y="384"/>
                    <a:pt x="155" y="457"/>
                  </a:cubicBezTo>
                  <a:lnTo>
                    <a:pt x="155" y="612"/>
                  </a:lnTo>
                  <a:lnTo>
                    <a:pt x="155" y="730"/>
                  </a:lnTo>
                  <a:cubicBezTo>
                    <a:pt x="155" y="767"/>
                    <a:pt x="192" y="840"/>
                    <a:pt x="228" y="840"/>
                  </a:cubicBezTo>
                  <a:cubicBezTo>
                    <a:pt x="310" y="840"/>
                    <a:pt x="347" y="803"/>
                    <a:pt x="383" y="767"/>
                  </a:cubicBezTo>
                  <a:cubicBezTo>
                    <a:pt x="383" y="648"/>
                    <a:pt x="383" y="502"/>
                    <a:pt x="347" y="384"/>
                  </a:cubicBezTo>
                  <a:cubicBezTo>
                    <a:pt x="347" y="274"/>
                    <a:pt x="274" y="156"/>
                    <a:pt x="192" y="83"/>
                  </a:cubicBezTo>
                  <a:cubicBezTo>
                    <a:pt x="192" y="46"/>
                    <a:pt x="155" y="1"/>
                    <a:pt x="119" y="1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7" name="Google Shape;4137;p53"/>
            <p:cNvSpPr/>
            <p:nvPr/>
          </p:nvSpPr>
          <p:spPr>
            <a:xfrm>
              <a:off x="6210830" y="3935291"/>
              <a:ext cx="22504" cy="47904"/>
            </a:xfrm>
            <a:custGeom>
              <a:avLst/>
              <a:gdLst/>
              <a:ahLst/>
              <a:cxnLst/>
              <a:rect l="l" t="t" r="r" b="b"/>
              <a:pathLst>
                <a:path w="412" h="877" extrusionOk="0">
                  <a:moveTo>
                    <a:pt x="74" y="1"/>
                  </a:moveTo>
                  <a:cubicBezTo>
                    <a:pt x="37" y="37"/>
                    <a:pt x="1" y="119"/>
                    <a:pt x="37" y="156"/>
                  </a:cubicBezTo>
                  <a:cubicBezTo>
                    <a:pt x="74" y="192"/>
                    <a:pt x="74" y="229"/>
                    <a:pt x="110" y="265"/>
                  </a:cubicBezTo>
                  <a:cubicBezTo>
                    <a:pt x="147" y="302"/>
                    <a:pt x="147" y="384"/>
                    <a:pt x="183" y="420"/>
                  </a:cubicBezTo>
                  <a:lnTo>
                    <a:pt x="183" y="612"/>
                  </a:lnTo>
                  <a:lnTo>
                    <a:pt x="183" y="721"/>
                  </a:lnTo>
                  <a:cubicBezTo>
                    <a:pt x="147" y="803"/>
                    <a:pt x="229" y="876"/>
                    <a:pt x="265" y="876"/>
                  </a:cubicBezTo>
                  <a:cubicBezTo>
                    <a:pt x="338" y="876"/>
                    <a:pt x="375" y="840"/>
                    <a:pt x="411" y="758"/>
                  </a:cubicBezTo>
                  <a:lnTo>
                    <a:pt x="411" y="420"/>
                  </a:lnTo>
                  <a:cubicBezTo>
                    <a:pt x="375" y="265"/>
                    <a:pt x="302" y="156"/>
                    <a:pt x="229" y="37"/>
                  </a:cubicBezTo>
                  <a:cubicBezTo>
                    <a:pt x="229" y="1"/>
                    <a:pt x="183" y="1"/>
                    <a:pt x="147" y="1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8" name="Google Shape;4138;p53"/>
            <p:cNvSpPr/>
            <p:nvPr/>
          </p:nvSpPr>
          <p:spPr>
            <a:xfrm>
              <a:off x="6254201" y="3376703"/>
              <a:ext cx="1289637" cy="629415"/>
            </a:xfrm>
            <a:custGeom>
              <a:avLst/>
              <a:gdLst/>
              <a:ahLst/>
              <a:cxnLst/>
              <a:rect l="l" t="t" r="r" b="b"/>
              <a:pathLst>
                <a:path w="23610" h="11523" extrusionOk="0">
                  <a:moveTo>
                    <a:pt x="10108" y="0"/>
                  </a:moveTo>
                  <a:cubicBezTo>
                    <a:pt x="9999" y="0"/>
                    <a:pt x="9880" y="37"/>
                    <a:pt x="9771" y="37"/>
                  </a:cubicBezTo>
                  <a:cubicBezTo>
                    <a:pt x="9506" y="82"/>
                    <a:pt x="9242" y="119"/>
                    <a:pt x="9014" y="228"/>
                  </a:cubicBezTo>
                  <a:cubicBezTo>
                    <a:pt x="8740" y="347"/>
                    <a:pt x="8475" y="456"/>
                    <a:pt x="8211" y="648"/>
                  </a:cubicBezTo>
                  <a:cubicBezTo>
                    <a:pt x="8056" y="766"/>
                    <a:pt x="7946" y="839"/>
                    <a:pt x="7828" y="949"/>
                  </a:cubicBezTo>
                  <a:cubicBezTo>
                    <a:pt x="7718" y="1031"/>
                    <a:pt x="7600" y="1140"/>
                    <a:pt x="7490" y="1223"/>
                  </a:cubicBezTo>
                  <a:cubicBezTo>
                    <a:pt x="7071" y="1597"/>
                    <a:pt x="6651" y="1980"/>
                    <a:pt x="6195" y="2472"/>
                  </a:cubicBezTo>
                  <a:cubicBezTo>
                    <a:pt x="5319" y="3385"/>
                    <a:pt x="4525" y="4370"/>
                    <a:pt x="3878" y="5246"/>
                  </a:cubicBezTo>
                  <a:cubicBezTo>
                    <a:pt x="3577" y="5629"/>
                    <a:pt x="3266" y="6012"/>
                    <a:pt x="3002" y="6349"/>
                  </a:cubicBezTo>
                  <a:cubicBezTo>
                    <a:pt x="2546" y="6924"/>
                    <a:pt x="2090" y="7526"/>
                    <a:pt x="1633" y="8101"/>
                  </a:cubicBezTo>
                  <a:cubicBezTo>
                    <a:pt x="1214" y="8630"/>
                    <a:pt x="685" y="9278"/>
                    <a:pt x="37" y="9843"/>
                  </a:cubicBezTo>
                  <a:cubicBezTo>
                    <a:pt x="0" y="9889"/>
                    <a:pt x="0" y="9962"/>
                    <a:pt x="37" y="9999"/>
                  </a:cubicBezTo>
                  <a:cubicBezTo>
                    <a:pt x="73" y="10154"/>
                    <a:pt x="156" y="10263"/>
                    <a:pt x="229" y="10455"/>
                  </a:cubicBezTo>
                  <a:cubicBezTo>
                    <a:pt x="302" y="10573"/>
                    <a:pt x="384" y="10683"/>
                    <a:pt x="493" y="10756"/>
                  </a:cubicBezTo>
                  <a:lnTo>
                    <a:pt x="840" y="11102"/>
                  </a:lnTo>
                  <a:cubicBezTo>
                    <a:pt x="876" y="11175"/>
                    <a:pt x="949" y="11212"/>
                    <a:pt x="1031" y="11257"/>
                  </a:cubicBezTo>
                  <a:cubicBezTo>
                    <a:pt x="1177" y="11367"/>
                    <a:pt x="1332" y="11440"/>
                    <a:pt x="1487" y="11522"/>
                  </a:cubicBezTo>
                  <a:lnTo>
                    <a:pt x="1597" y="11522"/>
                  </a:lnTo>
                  <a:cubicBezTo>
                    <a:pt x="1716" y="11440"/>
                    <a:pt x="1825" y="11403"/>
                    <a:pt x="1944" y="11330"/>
                  </a:cubicBezTo>
                  <a:cubicBezTo>
                    <a:pt x="2053" y="11294"/>
                    <a:pt x="2126" y="11212"/>
                    <a:pt x="2245" y="11175"/>
                  </a:cubicBezTo>
                  <a:cubicBezTo>
                    <a:pt x="2436" y="11066"/>
                    <a:pt x="2628" y="10947"/>
                    <a:pt x="2810" y="10874"/>
                  </a:cubicBezTo>
                  <a:cubicBezTo>
                    <a:pt x="3193" y="10646"/>
                    <a:pt x="3540" y="10455"/>
                    <a:pt x="3878" y="10227"/>
                  </a:cubicBezTo>
                  <a:cubicBezTo>
                    <a:pt x="4635" y="9770"/>
                    <a:pt x="5365" y="9314"/>
                    <a:pt x="6003" y="8858"/>
                  </a:cubicBezTo>
                  <a:cubicBezTo>
                    <a:pt x="6770" y="8366"/>
                    <a:pt x="7454" y="7836"/>
                    <a:pt x="8056" y="7298"/>
                  </a:cubicBezTo>
                  <a:cubicBezTo>
                    <a:pt x="8740" y="6733"/>
                    <a:pt x="9315" y="6158"/>
                    <a:pt x="9844" y="5592"/>
                  </a:cubicBezTo>
                  <a:lnTo>
                    <a:pt x="9880" y="5556"/>
                  </a:lnTo>
                  <a:lnTo>
                    <a:pt x="9926" y="5510"/>
                  </a:lnTo>
                  <a:cubicBezTo>
                    <a:pt x="10264" y="5966"/>
                    <a:pt x="10647" y="6468"/>
                    <a:pt x="11103" y="6924"/>
                  </a:cubicBezTo>
                  <a:cubicBezTo>
                    <a:pt x="11559" y="7417"/>
                    <a:pt x="12088" y="7836"/>
                    <a:pt x="12663" y="8247"/>
                  </a:cubicBezTo>
                  <a:cubicBezTo>
                    <a:pt x="13803" y="9086"/>
                    <a:pt x="15053" y="9734"/>
                    <a:pt x="16348" y="10117"/>
                  </a:cubicBezTo>
                  <a:cubicBezTo>
                    <a:pt x="17334" y="10418"/>
                    <a:pt x="18319" y="10573"/>
                    <a:pt x="19231" y="10573"/>
                  </a:cubicBezTo>
                  <a:cubicBezTo>
                    <a:pt x="19614" y="10573"/>
                    <a:pt x="19997" y="10528"/>
                    <a:pt x="20371" y="10491"/>
                  </a:cubicBezTo>
                  <a:cubicBezTo>
                    <a:pt x="20946" y="10418"/>
                    <a:pt x="21475" y="10263"/>
                    <a:pt x="22014" y="10072"/>
                  </a:cubicBezTo>
                  <a:cubicBezTo>
                    <a:pt x="22543" y="9843"/>
                    <a:pt x="23072" y="9579"/>
                    <a:pt x="23528" y="9241"/>
                  </a:cubicBezTo>
                  <a:cubicBezTo>
                    <a:pt x="23564" y="9241"/>
                    <a:pt x="23564" y="9205"/>
                    <a:pt x="23610" y="9159"/>
                  </a:cubicBezTo>
                  <a:cubicBezTo>
                    <a:pt x="23610" y="9123"/>
                    <a:pt x="23610" y="9086"/>
                    <a:pt x="23564" y="9086"/>
                  </a:cubicBezTo>
                  <a:cubicBezTo>
                    <a:pt x="23528" y="9050"/>
                    <a:pt x="23528" y="9050"/>
                    <a:pt x="23491" y="9050"/>
                  </a:cubicBezTo>
                  <a:lnTo>
                    <a:pt x="23418" y="9050"/>
                  </a:lnTo>
                  <a:cubicBezTo>
                    <a:pt x="23190" y="9241"/>
                    <a:pt x="22926" y="9387"/>
                    <a:pt x="22698" y="9506"/>
                  </a:cubicBezTo>
                  <a:cubicBezTo>
                    <a:pt x="22470" y="9615"/>
                    <a:pt x="22242" y="9734"/>
                    <a:pt x="21968" y="9843"/>
                  </a:cubicBezTo>
                  <a:cubicBezTo>
                    <a:pt x="22050" y="9734"/>
                    <a:pt x="22087" y="9615"/>
                    <a:pt x="22123" y="9506"/>
                  </a:cubicBezTo>
                  <a:cubicBezTo>
                    <a:pt x="22159" y="9351"/>
                    <a:pt x="22196" y="9241"/>
                    <a:pt x="22196" y="9086"/>
                  </a:cubicBezTo>
                  <a:cubicBezTo>
                    <a:pt x="22196" y="8822"/>
                    <a:pt x="22159" y="8521"/>
                    <a:pt x="22087" y="8211"/>
                  </a:cubicBezTo>
                  <a:cubicBezTo>
                    <a:pt x="22014" y="7909"/>
                    <a:pt x="21895" y="7608"/>
                    <a:pt x="21740" y="7298"/>
                  </a:cubicBezTo>
                  <a:cubicBezTo>
                    <a:pt x="21594" y="7034"/>
                    <a:pt x="21439" y="6769"/>
                    <a:pt x="21211" y="6505"/>
                  </a:cubicBezTo>
                  <a:cubicBezTo>
                    <a:pt x="21174" y="6422"/>
                    <a:pt x="21101" y="6349"/>
                    <a:pt x="21056" y="6313"/>
                  </a:cubicBezTo>
                  <a:cubicBezTo>
                    <a:pt x="21101" y="6313"/>
                    <a:pt x="21138" y="6277"/>
                    <a:pt x="21138" y="6194"/>
                  </a:cubicBezTo>
                  <a:cubicBezTo>
                    <a:pt x="21174" y="6158"/>
                    <a:pt x="21138" y="6158"/>
                    <a:pt x="21138" y="6121"/>
                  </a:cubicBezTo>
                  <a:cubicBezTo>
                    <a:pt x="21138" y="6085"/>
                    <a:pt x="21101" y="6085"/>
                    <a:pt x="21056" y="6085"/>
                  </a:cubicBezTo>
                  <a:cubicBezTo>
                    <a:pt x="20983" y="6048"/>
                    <a:pt x="20873" y="6012"/>
                    <a:pt x="20755" y="5966"/>
                  </a:cubicBezTo>
                  <a:cubicBezTo>
                    <a:pt x="20718" y="5966"/>
                    <a:pt x="20682" y="5930"/>
                    <a:pt x="20645" y="5930"/>
                  </a:cubicBezTo>
                  <a:lnTo>
                    <a:pt x="20600" y="5893"/>
                  </a:lnTo>
                  <a:cubicBezTo>
                    <a:pt x="20371" y="5702"/>
                    <a:pt x="20143" y="5592"/>
                    <a:pt x="19915" y="5556"/>
                  </a:cubicBezTo>
                  <a:lnTo>
                    <a:pt x="19879" y="5556"/>
                  </a:lnTo>
                  <a:cubicBezTo>
                    <a:pt x="19842" y="5556"/>
                    <a:pt x="19806" y="5556"/>
                    <a:pt x="19806" y="5592"/>
                  </a:cubicBezTo>
                  <a:cubicBezTo>
                    <a:pt x="19614" y="5474"/>
                    <a:pt x="19423" y="5401"/>
                    <a:pt x="19195" y="5282"/>
                  </a:cubicBezTo>
                  <a:cubicBezTo>
                    <a:pt x="18775" y="5018"/>
                    <a:pt x="18282" y="4753"/>
                    <a:pt x="17753" y="4370"/>
                  </a:cubicBezTo>
                  <a:cubicBezTo>
                    <a:pt x="17261" y="4032"/>
                    <a:pt x="16768" y="3649"/>
                    <a:pt x="16266" y="3275"/>
                  </a:cubicBezTo>
                  <a:cubicBezTo>
                    <a:pt x="15856" y="2965"/>
                    <a:pt x="15436" y="2664"/>
                    <a:pt x="15016" y="2363"/>
                  </a:cubicBezTo>
                  <a:cubicBezTo>
                    <a:pt x="14788" y="2208"/>
                    <a:pt x="14560" y="2053"/>
                    <a:pt x="14332" y="1907"/>
                  </a:cubicBezTo>
                  <a:cubicBezTo>
                    <a:pt x="14141" y="1752"/>
                    <a:pt x="13913" y="1597"/>
                    <a:pt x="13685" y="1487"/>
                  </a:cubicBezTo>
                  <a:lnTo>
                    <a:pt x="13575" y="1405"/>
                  </a:lnTo>
                  <a:cubicBezTo>
                    <a:pt x="13119" y="1104"/>
                    <a:pt x="12617" y="803"/>
                    <a:pt x="12052" y="538"/>
                  </a:cubicBezTo>
                  <a:cubicBezTo>
                    <a:pt x="11522" y="265"/>
                    <a:pt x="11021" y="119"/>
                    <a:pt x="10528" y="37"/>
                  </a:cubicBezTo>
                  <a:cubicBezTo>
                    <a:pt x="10419" y="37"/>
                    <a:pt x="10264" y="0"/>
                    <a:pt x="10108" y="0"/>
                  </a:cubicBezTo>
                  <a:close/>
                </a:path>
              </a:pathLst>
            </a:custGeom>
            <a:solidFill>
              <a:srgbClr val="90AF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9" name="Google Shape;4139;p53"/>
            <p:cNvSpPr/>
            <p:nvPr/>
          </p:nvSpPr>
          <p:spPr>
            <a:xfrm>
              <a:off x="6281131" y="3501246"/>
              <a:ext cx="1158598" cy="473468"/>
            </a:xfrm>
            <a:custGeom>
              <a:avLst/>
              <a:gdLst/>
              <a:ahLst/>
              <a:cxnLst/>
              <a:rect l="l" t="t" r="r" b="b"/>
              <a:pathLst>
                <a:path w="21211" h="8668" extrusionOk="0">
                  <a:moveTo>
                    <a:pt x="9926" y="1"/>
                  </a:moveTo>
                  <a:cubicBezTo>
                    <a:pt x="9698" y="1"/>
                    <a:pt x="9469" y="83"/>
                    <a:pt x="9241" y="119"/>
                  </a:cubicBezTo>
                  <a:cubicBezTo>
                    <a:pt x="8749" y="229"/>
                    <a:pt x="8293" y="493"/>
                    <a:pt x="7909" y="767"/>
                  </a:cubicBezTo>
                  <a:cubicBezTo>
                    <a:pt x="7453" y="1068"/>
                    <a:pt x="7070" y="1406"/>
                    <a:pt x="6696" y="1789"/>
                  </a:cubicBezTo>
                  <a:cubicBezTo>
                    <a:pt x="6349" y="2172"/>
                    <a:pt x="6012" y="2546"/>
                    <a:pt x="5665" y="2929"/>
                  </a:cubicBezTo>
                  <a:cubicBezTo>
                    <a:pt x="5510" y="3084"/>
                    <a:pt x="5364" y="3276"/>
                    <a:pt x="5209" y="3458"/>
                  </a:cubicBezTo>
                  <a:cubicBezTo>
                    <a:pt x="4945" y="3686"/>
                    <a:pt x="4717" y="3960"/>
                    <a:pt x="4488" y="4225"/>
                  </a:cubicBezTo>
                  <a:cubicBezTo>
                    <a:pt x="3996" y="4717"/>
                    <a:pt x="3540" y="5210"/>
                    <a:pt x="3047" y="5739"/>
                  </a:cubicBezTo>
                  <a:cubicBezTo>
                    <a:pt x="2773" y="5967"/>
                    <a:pt x="2545" y="6241"/>
                    <a:pt x="2281" y="6469"/>
                  </a:cubicBezTo>
                  <a:lnTo>
                    <a:pt x="1597" y="7153"/>
                  </a:lnTo>
                  <a:cubicBezTo>
                    <a:pt x="1487" y="7299"/>
                    <a:pt x="1369" y="7417"/>
                    <a:pt x="1223" y="7527"/>
                  </a:cubicBezTo>
                  <a:cubicBezTo>
                    <a:pt x="839" y="7910"/>
                    <a:pt x="456" y="8248"/>
                    <a:pt x="0" y="8521"/>
                  </a:cubicBezTo>
                  <a:cubicBezTo>
                    <a:pt x="82" y="8558"/>
                    <a:pt x="119" y="8631"/>
                    <a:pt x="192" y="8667"/>
                  </a:cubicBezTo>
                  <a:cubicBezTo>
                    <a:pt x="420" y="8521"/>
                    <a:pt x="684" y="8330"/>
                    <a:pt x="912" y="8138"/>
                  </a:cubicBezTo>
                  <a:cubicBezTo>
                    <a:pt x="1104" y="7947"/>
                    <a:pt x="1332" y="7755"/>
                    <a:pt x="1524" y="7527"/>
                  </a:cubicBezTo>
                  <a:cubicBezTo>
                    <a:pt x="1752" y="7335"/>
                    <a:pt x="1980" y="7107"/>
                    <a:pt x="2171" y="6925"/>
                  </a:cubicBezTo>
                  <a:cubicBezTo>
                    <a:pt x="3157" y="5931"/>
                    <a:pt x="4142" y="4909"/>
                    <a:pt x="5100" y="3878"/>
                  </a:cubicBezTo>
                  <a:cubicBezTo>
                    <a:pt x="5401" y="3540"/>
                    <a:pt x="5738" y="3157"/>
                    <a:pt x="6048" y="2820"/>
                  </a:cubicBezTo>
                  <a:cubicBezTo>
                    <a:pt x="6349" y="2473"/>
                    <a:pt x="6696" y="2135"/>
                    <a:pt x="7034" y="1789"/>
                  </a:cubicBezTo>
                  <a:cubicBezTo>
                    <a:pt x="7453" y="1369"/>
                    <a:pt x="7946" y="995"/>
                    <a:pt x="8439" y="685"/>
                  </a:cubicBezTo>
                  <a:cubicBezTo>
                    <a:pt x="8749" y="539"/>
                    <a:pt x="9013" y="420"/>
                    <a:pt x="9314" y="311"/>
                  </a:cubicBezTo>
                  <a:cubicBezTo>
                    <a:pt x="9579" y="265"/>
                    <a:pt x="9807" y="229"/>
                    <a:pt x="10035" y="229"/>
                  </a:cubicBezTo>
                  <a:cubicBezTo>
                    <a:pt x="10263" y="229"/>
                    <a:pt x="10455" y="265"/>
                    <a:pt x="10646" y="311"/>
                  </a:cubicBezTo>
                  <a:cubicBezTo>
                    <a:pt x="10984" y="420"/>
                    <a:pt x="11330" y="576"/>
                    <a:pt x="11632" y="767"/>
                  </a:cubicBezTo>
                  <a:lnTo>
                    <a:pt x="11595" y="767"/>
                  </a:lnTo>
                  <a:cubicBezTo>
                    <a:pt x="12088" y="1032"/>
                    <a:pt x="12544" y="1406"/>
                    <a:pt x="13000" y="1752"/>
                  </a:cubicBezTo>
                  <a:cubicBezTo>
                    <a:pt x="13192" y="1944"/>
                    <a:pt x="13420" y="2090"/>
                    <a:pt x="13611" y="2281"/>
                  </a:cubicBezTo>
                  <a:cubicBezTo>
                    <a:pt x="13839" y="2437"/>
                    <a:pt x="14031" y="2592"/>
                    <a:pt x="14259" y="2774"/>
                  </a:cubicBezTo>
                  <a:cubicBezTo>
                    <a:pt x="15171" y="3458"/>
                    <a:pt x="16047" y="4225"/>
                    <a:pt x="17032" y="4827"/>
                  </a:cubicBezTo>
                  <a:cubicBezTo>
                    <a:pt x="17643" y="5246"/>
                    <a:pt x="18282" y="5593"/>
                    <a:pt x="18966" y="5858"/>
                  </a:cubicBezTo>
                  <a:cubicBezTo>
                    <a:pt x="19650" y="6122"/>
                    <a:pt x="20380" y="6314"/>
                    <a:pt x="21101" y="6350"/>
                  </a:cubicBezTo>
                  <a:cubicBezTo>
                    <a:pt x="21101" y="6350"/>
                    <a:pt x="21137" y="6350"/>
                    <a:pt x="21174" y="6314"/>
                  </a:cubicBezTo>
                  <a:cubicBezTo>
                    <a:pt x="21174" y="6314"/>
                    <a:pt x="21210" y="6277"/>
                    <a:pt x="21210" y="6241"/>
                  </a:cubicBezTo>
                  <a:cubicBezTo>
                    <a:pt x="21210" y="6195"/>
                    <a:pt x="21174" y="6122"/>
                    <a:pt x="21101" y="6122"/>
                  </a:cubicBezTo>
                  <a:cubicBezTo>
                    <a:pt x="20681" y="6086"/>
                    <a:pt x="20225" y="6013"/>
                    <a:pt x="19769" y="5894"/>
                  </a:cubicBezTo>
                  <a:cubicBezTo>
                    <a:pt x="19012" y="5666"/>
                    <a:pt x="18282" y="5328"/>
                    <a:pt x="17598" y="4909"/>
                  </a:cubicBezTo>
                  <a:lnTo>
                    <a:pt x="17561" y="4909"/>
                  </a:lnTo>
                  <a:cubicBezTo>
                    <a:pt x="16576" y="4298"/>
                    <a:pt x="15664" y="3613"/>
                    <a:pt x="14751" y="2893"/>
                  </a:cubicBezTo>
                  <a:cubicBezTo>
                    <a:pt x="14523" y="2701"/>
                    <a:pt x="14295" y="2546"/>
                    <a:pt x="14104" y="2364"/>
                  </a:cubicBezTo>
                  <a:cubicBezTo>
                    <a:pt x="13876" y="2208"/>
                    <a:pt x="13684" y="2053"/>
                    <a:pt x="13493" y="1862"/>
                  </a:cubicBezTo>
                  <a:cubicBezTo>
                    <a:pt x="13036" y="1524"/>
                    <a:pt x="12626" y="1141"/>
                    <a:pt x="12124" y="840"/>
                  </a:cubicBezTo>
                  <a:cubicBezTo>
                    <a:pt x="11896" y="685"/>
                    <a:pt x="11668" y="539"/>
                    <a:pt x="11403" y="384"/>
                  </a:cubicBezTo>
                  <a:cubicBezTo>
                    <a:pt x="11175" y="265"/>
                    <a:pt x="10947" y="192"/>
                    <a:pt x="10683" y="119"/>
                  </a:cubicBezTo>
                  <a:cubicBezTo>
                    <a:pt x="10573" y="83"/>
                    <a:pt x="10455" y="37"/>
                    <a:pt x="10300" y="37"/>
                  </a:cubicBezTo>
                  <a:cubicBezTo>
                    <a:pt x="10227" y="1"/>
                    <a:pt x="10117" y="1"/>
                    <a:pt x="9999" y="1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0" name="Google Shape;4140;p53"/>
            <p:cNvSpPr/>
            <p:nvPr/>
          </p:nvSpPr>
          <p:spPr>
            <a:xfrm>
              <a:off x="7240381" y="3769342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BBC0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1" name="Google Shape;4141;p53"/>
            <p:cNvSpPr/>
            <p:nvPr/>
          </p:nvSpPr>
          <p:spPr>
            <a:xfrm>
              <a:off x="7240381" y="3769342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BBC0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2" name="Google Shape;4142;p53"/>
            <p:cNvSpPr/>
            <p:nvPr/>
          </p:nvSpPr>
          <p:spPr>
            <a:xfrm>
              <a:off x="7240381" y="3769342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BBC0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3" name="Google Shape;4143;p53"/>
            <p:cNvSpPr/>
            <p:nvPr/>
          </p:nvSpPr>
          <p:spPr>
            <a:xfrm>
              <a:off x="7240381" y="3769342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BBC0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4" name="Google Shape;4144;p53"/>
            <p:cNvSpPr/>
            <p:nvPr/>
          </p:nvSpPr>
          <p:spPr>
            <a:xfrm>
              <a:off x="7240381" y="3769342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BBC0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5" name="Google Shape;4145;p53"/>
            <p:cNvSpPr/>
            <p:nvPr/>
          </p:nvSpPr>
          <p:spPr>
            <a:xfrm>
              <a:off x="6347881" y="3912349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BBC0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6" name="Google Shape;4146;p53"/>
            <p:cNvSpPr/>
            <p:nvPr/>
          </p:nvSpPr>
          <p:spPr>
            <a:xfrm>
              <a:off x="6665301" y="3598914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BBC0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7" name="Google Shape;4147;p53"/>
            <p:cNvSpPr/>
            <p:nvPr/>
          </p:nvSpPr>
          <p:spPr>
            <a:xfrm>
              <a:off x="7360936" y="3823202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BBC0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8" name="Google Shape;4148;p53"/>
            <p:cNvSpPr/>
            <p:nvPr/>
          </p:nvSpPr>
          <p:spPr>
            <a:xfrm>
              <a:off x="7302653" y="3320876"/>
              <a:ext cx="392736" cy="630890"/>
            </a:xfrm>
            <a:custGeom>
              <a:avLst/>
              <a:gdLst/>
              <a:ahLst/>
              <a:cxnLst/>
              <a:rect l="l" t="t" r="r" b="b"/>
              <a:pathLst>
                <a:path w="7190" h="11550" extrusionOk="0">
                  <a:moveTo>
                    <a:pt x="3194" y="0"/>
                  </a:moveTo>
                  <a:cubicBezTo>
                    <a:pt x="3084" y="37"/>
                    <a:pt x="2965" y="73"/>
                    <a:pt x="2774" y="110"/>
                  </a:cubicBezTo>
                  <a:cubicBezTo>
                    <a:pt x="2546" y="228"/>
                    <a:pt x="2281" y="338"/>
                    <a:pt x="2017" y="530"/>
                  </a:cubicBezTo>
                  <a:cubicBezTo>
                    <a:pt x="1369" y="913"/>
                    <a:pt x="840" y="1442"/>
                    <a:pt x="493" y="2089"/>
                  </a:cubicBezTo>
                  <a:cubicBezTo>
                    <a:pt x="311" y="2391"/>
                    <a:pt x="192" y="2737"/>
                    <a:pt x="119" y="3111"/>
                  </a:cubicBezTo>
                  <a:cubicBezTo>
                    <a:pt x="83" y="3303"/>
                    <a:pt x="37" y="3531"/>
                    <a:pt x="1" y="3759"/>
                  </a:cubicBezTo>
                  <a:lnTo>
                    <a:pt x="1" y="4443"/>
                  </a:lnTo>
                  <a:cubicBezTo>
                    <a:pt x="1" y="4480"/>
                    <a:pt x="1" y="4562"/>
                    <a:pt x="37" y="4598"/>
                  </a:cubicBezTo>
                  <a:cubicBezTo>
                    <a:pt x="37" y="4635"/>
                    <a:pt x="37" y="4635"/>
                    <a:pt x="83" y="4671"/>
                  </a:cubicBezTo>
                  <a:lnTo>
                    <a:pt x="83" y="4790"/>
                  </a:lnTo>
                  <a:cubicBezTo>
                    <a:pt x="83" y="5209"/>
                    <a:pt x="119" y="5620"/>
                    <a:pt x="192" y="6076"/>
                  </a:cubicBezTo>
                  <a:cubicBezTo>
                    <a:pt x="265" y="6496"/>
                    <a:pt x="384" y="6952"/>
                    <a:pt x="493" y="7408"/>
                  </a:cubicBezTo>
                  <a:cubicBezTo>
                    <a:pt x="612" y="7718"/>
                    <a:pt x="721" y="8019"/>
                    <a:pt x="876" y="8439"/>
                  </a:cubicBezTo>
                  <a:lnTo>
                    <a:pt x="913" y="8512"/>
                  </a:lnTo>
                  <a:lnTo>
                    <a:pt x="913" y="8548"/>
                  </a:lnTo>
                  <a:cubicBezTo>
                    <a:pt x="1141" y="9087"/>
                    <a:pt x="1451" y="9771"/>
                    <a:pt x="1862" y="10336"/>
                  </a:cubicBezTo>
                  <a:cubicBezTo>
                    <a:pt x="2053" y="10637"/>
                    <a:pt x="2318" y="10865"/>
                    <a:pt x="2546" y="11057"/>
                  </a:cubicBezTo>
                  <a:cubicBezTo>
                    <a:pt x="2701" y="11176"/>
                    <a:pt x="2856" y="11249"/>
                    <a:pt x="3002" y="11322"/>
                  </a:cubicBezTo>
                  <a:cubicBezTo>
                    <a:pt x="3048" y="11322"/>
                    <a:pt x="3121" y="11367"/>
                    <a:pt x="3157" y="11367"/>
                  </a:cubicBezTo>
                  <a:cubicBezTo>
                    <a:pt x="3230" y="11404"/>
                    <a:pt x="3312" y="11440"/>
                    <a:pt x="3385" y="11440"/>
                  </a:cubicBezTo>
                  <a:cubicBezTo>
                    <a:pt x="3650" y="11513"/>
                    <a:pt x="3960" y="11550"/>
                    <a:pt x="4297" y="11550"/>
                  </a:cubicBezTo>
                  <a:lnTo>
                    <a:pt x="4416" y="11550"/>
                  </a:lnTo>
                  <a:cubicBezTo>
                    <a:pt x="4681" y="11550"/>
                    <a:pt x="4982" y="11550"/>
                    <a:pt x="5283" y="11477"/>
                  </a:cubicBezTo>
                  <a:cubicBezTo>
                    <a:pt x="5629" y="11440"/>
                    <a:pt x="5930" y="11322"/>
                    <a:pt x="6241" y="11212"/>
                  </a:cubicBezTo>
                  <a:cubicBezTo>
                    <a:pt x="6387" y="11176"/>
                    <a:pt x="6505" y="11094"/>
                    <a:pt x="6615" y="11021"/>
                  </a:cubicBezTo>
                  <a:cubicBezTo>
                    <a:pt x="6770" y="10911"/>
                    <a:pt x="6843" y="10829"/>
                    <a:pt x="6961" y="10719"/>
                  </a:cubicBezTo>
                  <a:cubicBezTo>
                    <a:pt x="7034" y="10601"/>
                    <a:pt x="7107" y="10491"/>
                    <a:pt x="7153" y="10336"/>
                  </a:cubicBezTo>
                  <a:cubicBezTo>
                    <a:pt x="7189" y="10227"/>
                    <a:pt x="7189" y="10108"/>
                    <a:pt x="7189" y="9953"/>
                  </a:cubicBezTo>
                  <a:cubicBezTo>
                    <a:pt x="7189" y="9807"/>
                    <a:pt x="7189" y="9689"/>
                    <a:pt x="7153" y="9497"/>
                  </a:cubicBezTo>
                  <a:cubicBezTo>
                    <a:pt x="7107" y="9388"/>
                    <a:pt x="7071" y="9233"/>
                    <a:pt x="6998" y="9087"/>
                  </a:cubicBezTo>
                  <a:cubicBezTo>
                    <a:pt x="6879" y="8740"/>
                    <a:pt x="6733" y="8439"/>
                    <a:pt x="6578" y="8211"/>
                  </a:cubicBezTo>
                  <a:lnTo>
                    <a:pt x="6505" y="8056"/>
                  </a:lnTo>
                  <a:lnTo>
                    <a:pt x="6469" y="7983"/>
                  </a:lnTo>
                  <a:cubicBezTo>
                    <a:pt x="6387" y="7828"/>
                    <a:pt x="6277" y="7636"/>
                    <a:pt x="6195" y="7444"/>
                  </a:cubicBezTo>
                  <a:cubicBezTo>
                    <a:pt x="6158" y="7335"/>
                    <a:pt x="6085" y="7216"/>
                    <a:pt x="6049" y="7107"/>
                  </a:cubicBezTo>
                  <a:lnTo>
                    <a:pt x="6049" y="7070"/>
                  </a:lnTo>
                  <a:cubicBezTo>
                    <a:pt x="5967" y="6915"/>
                    <a:pt x="5894" y="6724"/>
                    <a:pt x="5821" y="6578"/>
                  </a:cubicBezTo>
                  <a:cubicBezTo>
                    <a:pt x="5474" y="5739"/>
                    <a:pt x="5210" y="4826"/>
                    <a:pt x="4945" y="3950"/>
                  </a:cubicBezTo>
                  <a:lnTo>
                    <a:pt x="4945" y="3914"/>
                  </a:lnTo>
                  <a:cubicBezTo>
                    <a:pt x="4909" y="3722"/>
                    <a:pt x="4827" y="3531"/>
                    <a:pt x="4790" y="3303"/>
                  </a:cubicBezTo>
                  <a:cubicBezTo>
                    <a:pt x="4754" y="3157"/>
                    <a:pt x="4754" y="2965"/>
                    <a:pt x="4717" y="2774"/>
                  </a:cubicBezTo>
                  <a:cubicBezTo>
                    <a:pt x="4681" y="2619"/>
                    <a:pt x="4681" y="2473"/>
                    <a:pt x="4644" y="2318"/>
                  </a:cubicBezTo>
                  <a:lnTo>
                    <a:pt x="4644" y="2281"/>
                  </a:lnTo>
                  <a:lnTo>
                    <a:pt x="4644" y="2245"/>
                  </a:lnTo>
                  <a:cubicBezTo>
                    <a:pt x="4598" y="2053"/>
                    <a:pt x="4562" y="1825"/>
                    <a:pt x="4525" y="1633"/>
                  </a:cubicBezTo>
                  <a:cubicBezTo>
                    <a:pt x="4489" y="1332"/>
                    <a:pt x="4416" y="913"/>
                    <a:pt x="4261" y="566"/>
                  </a:cubicBezTo>
                  <a:cubicBezTo>
                    <a:pt x="4188" y="374"/>
                    <a:pt x="4106" y="265"/>
                    <a:pt x="3996" y="192"/>
                  </a:cubicBezTo>
                  <a:cubicBezTo>
                    <a:pt x="3878" y="73"/>
                    <a:pt x="3768" y="37"/>
                    <a:pt x="3613" y="0"/>
                  </a:cubicBezTo>
                  <a:close/>
                </a:path>
              </a:pathLst>
            </a:custGeom>
            <a:solidFill>
              <a:srgbClr val="FEBF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9" name="Google Shape;4149;p53"/>
            <p:cNvSpPr/>
            <p:nvPr/>
          </p:nvSpPr>
          <p:spPr>
            <a:xfrm>
              <a:off x="7304674" y="3320876"/>
              <a:ext cx="274096" cy="423597"/>
            </a:xfrm>
            <a:custGeom>
              <a:avLst/>
              <a:gdLst/>
              <a:ahLst/>
              <a:cxnLst/>
              <a:rect l="l" t="t" r="r" b="b"/>
              <a:pathLst>
                <a:path w="5018" h="7755" extrusionOk="0">
                  <a:moveTo>
                    <a:pt x="3157" y="0"/>
                  </a:moveTo>
                  <a:cubicBezTo>
                    <a:pt x="3047" y="37"/>
                    <a:pt x="2928" y="73"/>
                    <a:pt x="2737" y="110"/>
                  </a:cubicBezTo>
                  <a:cubicBezTo>
                    <a:pt x="2509" y="228"/>
                    <a:pt x="2244" y="338"/>
                    <a:pt x="1980" y="530"/>
                  </a:cubicBezTo>
                  <a:cubicBezTo>
                    <a:pt x="1332" y="913"/>
                    <a:pt x="803" y="1442"/>
                    <a:pt x="456" y="2089"/>
                  </a:cubicBezTo>
                  <a:cubicBezTo>
                    <a:pt x="274" y="2391"/>
                    <a:pt x="155" y="2737"/>
                    <a:pt x="82" y="3111"/>
                  </a:cubicBezTo>
                  <a:cubicBezTo>
                    <a:pt x="46" y="3193"/>
                    <a:pt x="46" y="3266"/>
                    <a:pt x="0" y="3385"/>
                  </a:cubicBezTo>
                  <a:cubicBezTo>
                    <a:pt x="192" y="3841"/>
                    <a:pt x="347" y="4297"/>
                    <a:pt x="538" y="4753"/>
                  </a:cubicBezTo>
                  <a:cubicBezTo>
                    <a:pt x="648" y="5054"/>
                    <a:pt x="766" y="5392"/>
                    <a:pt x="912" y="5702"/>
                  </a:cubicBezTo>
                  <a:cubicBezTo>
                    <a:pt x="1067" y="6040"/>
                    <a:pt x="1186" y="6386"/>
                    <a:pt x="1369" y="6687"/>
                  </a:cubicBezTo>
                  <a:lnTo>
                    <a:pt x="1332" y="6687"/>
                  </a:lnTo>
                  <a:cubicBezTo>
                    <a:pt x="1524" y="7034"/>
                    <a:pt x="1715" y="7371"/>
                    <a:pt x="1907" y="7718"/>
                  </a:cubicBezTo>
                  <a:lnTo>
                    <a:pt x="1907" y="7755"/>
                  </a:lnTo>
                  <a:cubicBezTo>
                    <a:pt x="2098" y="7600"/>
                    <a:pt x="2281" y="7444"/>
                    <a:pt x="2472" y="7299"/>
                  </a:cubicBezTo>
                  <a:cubicBezTo>
                    <a:pt x="3193" y="6687"/>
                    <a:pt x="3804" y="6040"/>
                    <a:pt x="4379" y="5319"/>
                  </a:cubicBezTo>
                  <a:cubicBezTo>
                    <a:pt x="4333" y="5282"/>
                    <a:pt x="4333" y="5282"/>
                    <a:pt x="4333" y="5246"/>
                  </a:cubicBezTo>
                  <a:cubicBezTo>
                    <a:pt x="3959" y="4598"/>
                    <a:pt x="3649" y="3914"/>
                    <a:pt x="3421" y="3230"/>
                  </a:cubicBezTo>
                  <a:cubicBezTo>
                    <a:pt x="3157" y="2582"/>
                    <a:pt x="2965" y="1934"/>
                    <a:pt x="2856" y="1250"/>
                  </a:cubicBezTo>
                  <a:lnTo>
                    <a:pt x="2856" y="1214"/>
                  </a:lnTo>
                  <a:lnTo>
                    <a:pt x="2928" y="1214"/>
                  </a:lnTo>
                  <a:lnTo>
                    <a:pt x="2928" y="1250"/>
                  </a:lnTo>
                  <a:lnTo>
                    <a:pt x="2928" y="1287"/>
                  </a:lnTo>
                  <a:cubicBezTo>
                    <a:pt x="3047" y="1861"/>
                    <a:pt x="3193" y="2391"/>
                    <a:pt x="3385" y="2929"/>
                  </a:cubicBezTo>
                  <a:cubicBezTo>
                    <a:pt x="3576" y="3494"/>
                    <a:pt x="3804" y="4069"/>
                    <a:pt x="4069" y="4635"/>
                  </a:cubicBezTo>
                  <a:lnTo>
                    <a:pt x="4069" y="4598"/>
                  </a:lnTo>
                  <a:cubicBezTo>
                    <a:pt x="4187" y="4826"/>
                    <a:pt x="4297" y="5054"/>
                    <a:pt x="4415" y="5246"/>
                  </a:cubicBezTo>
                  <a:cubicBezTo>
                    <a:pt x="4452" y="5209"/>
                    <a:pt x="4488" y="5127"/>
                    <a:pt x="4525" y="5054"/>
                  </a:cubicBezTo>
                  <a:lnTo>
                    <a:pt x="4525" y="5091"/>
                  </a:lnTo>
                  <a:cubicBezTo>
                    <a:pt x="4717" y="4826"/>
                    <a:pt x="4872" y="4598"/>
                    <a:pt x="5018" y="4334"/>
                  </a:cubicBezTo>
                  <a:cubicBezTo>
                    <a:pt x="4981" y="4179"/>
                    <a:pt x="4945" y="4069"/>
                    <a:pt x="4908" y="3950"/>
                  </a:cubicBezTo>
                  <a:lnTo>
                    <a:pt x="4908" y="3914"/>
                  </a:lnTo>
                  <a:cubicBezTo>
                    <a:pt x="4872" y="3722"/>
                    <a:pt x="4790" y="3531"/>
                    <a:pt x="4753" y="3303"/>
                  </a:cubicBezTo>
                  <a:cubicBezTo>
                    <a:pt x="4717" y="3157"/>
                    <a:pt x="4717" y="2965"/>
                    <a:pt x="4680" y="2774"/>
                  </a:cubicBezTo>
                  <a:cubicBezTo>
                    <a:pt x="4644" y="2619"/>
                    <a:pt x="4644" y="2473"/>
                    <a:pt x="4607" y="2318"/>
                  </a:cubicBezTo>
                  <a:cubicBezTo>
                    <a:pt x="4561" y="2089"/>
                    <a:pt x="4525" y="1861"/>
                    <a:pt x="4488" y="1633"/>
                  </a:cubicBezTo>
                  <a:cubicBezTo>
                    <a:pt x="4452" y="1332"/>
                    <a:pt x="4379" y="913"/>
                    <a:pt x="4224" y="566"/>
                  </a:cubicBezTo>
                  <a:cubicBezTo>
                    <a:pt x="4151" y="374"/>
                    <a:pt x="4069" y="265"/>
                    <a:pt x="3959" y="192"/>
                  </a:cubicBezTo>
                  <a:cubicBezTo>
                    <a:pt x="3841" y="110"/>
                    <a:pt x="3731" y="37"/>
                    <a:pt x="3576" y="0"/>
                  </a:cubicBezTo>
                  <a:close/>
                </a:path>
              </a:pathLst>
            </a:custGeom>
            <a:solidFill>
              <a:srgbClr val="FA84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0" name="Google Shape;4150;p53"/>
            <p:cNvSpPr/>
            <p:nvPr/>
          </p:nvSpPr>
          <p:spPr>
            <a:xfrm>
              <a:off x="7547805" y="3561551"/>
              <a:ext cx="89253" cy="174464"/>
            </a:xfrm>
            <a:custGeom>
              <a:avLst/>
              <a:gdLst/>
              <a:ahLst/>
              <a:cxnLst/>
              <a:rect l="l" t="t" r="r" b="b"/>
              <a:pathLst>
                <a:path w="1634" h="3194" extrusionOk="0">
                  <a:moveTo>
                    <a:pt x="612" y="1"/>
                  </a:moveTo>
                  <a:cubicBezTo>
                    <a:pt x="530" y="119"/>
                    <a:pt x="457" y="229"/>
                    <a:pt x="384" y="384"/>
                  </a:cubicBezTo>
                  <a:cubicBezTo>
                    <a:pt x="266" y="530"/>
                    <a:pt x="110" y="721"/>
                    <a:pt x="1" y="913"/>
                  </a:cubicBezTo>
                  <a:cubicBezTo>
                    <a:pt x="229" y="1333"/>
                    <a:pt x="494" y="1752"/>
                    <a:pt x="758" y="2172"/>
                  </a:cubicBezTo>
                  <a:cubicBezTo>
                    <a:pt x="986" y="2509"/>
                    <a:pt x="1214" y="2856"/>
                    <a:pt x="1479" y="3194"/>
                  </a:cubicBezTo>
                  <a:cubicBezTo>
                    <a:pt x="1561" y="3084"/>
                    <a:pt x="1597" y="3002"/>
                    <a:pt x="1634" y="2893"/>
                  </a:cubicBezTo>
                  <a:cubicBezTo>
                    <a:pt x="1597" y="2856"/>
                    <a:pt x="1597" y="2774"/>
                    <a:pt x="1561" y="2701"/>
                  </a:cubicBezTo>
                  <a:lnTo>
                    <a:pt x="1524" y="2664"/>
                  </a:lnTo>
                  <a:cubicBezTo>
                    <a:pt x="1479" y="2509"/>
                    <a:pt x="1406" y="2318"/>
                    <a:pt x="1333" y="2172"/>
                  </a:cubicBezTo>
                  <a:cubicBezTo>
                    <a:pt x="1068" y="1488"/>
                    <a:pt x="795" y="758"/>
                    <a:pt x="612" y="1"/>
                  </a:cubicBezTo>
                  <a:close/>
                </a:path>
              </a:pathLst>
            </a:custGeom>
            <a:solidFill>
              <a:srgbClr val="FA84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1" name="Google Shape;4151;p53"/>
            <p:cNvSpPr/>
            <p:nvPr/>
          </p:nvSpPr>
          <p:spPr>
            <a:xfrm>
              <a:off x="7633018" y="3725479"/>
              <a:ext cx="39437" cy="62379"/>
            </a:xfrm>
            <a:custGeom>
              <a:avLst/>
              <a:gdLst/>
              <a:ahLst/>
              <a:cxnLst/>
              <a:rect l="l" t="t" r="r" b="b"/>
              <a:pathLst>
                <a:path w="722" h="1142" extrusionOk="0">
                  <a:moveTo>
                    <a:pt x="110" y="1"/>
                  </a:moveTo>
                  <a:cubicBezTo>
                    <a:pt x="74" y="83"/>
                    <a:pt x="37" y="156"/>
                    <a:pt x="1" y="266"/>
                  </a:cubicBezTo>
                  <a:cubicBezTo>
                    <a:pt x="193" y="494"/>
                    <a:pt x="375" y="722"/>
                    <a:pt x="567" y="995"/>
                  </a:cubicBezTo>
                  <a:lnTo>
                    <a:pt x="567" y="950"/>
                  </a:lnTo>
                  <a:cubicBezTo>
                    <a:pt x="603" y="1032"/>
                    <a:pt x="649" y="1068"/>
                    <a:pt x="722" y="1141"/>
                  </a:cubicBezTo>
                  <a:cubicBezTo>
                    <a:pt x="649" y="1032"/>
                    <a:pt x="603" y="913"/>
                    <a:pt x="530" y="804"/>
                  </a:cubicBezTo>
                  <a:cubicBezTo>
                    <a:pt x="494" y="722"/>
                    <a:pt x="457" y="649"/>
                    <a:pt x="421" y="576"/>
                  </a:cubicBezTo>
                  <a:cubicBezTo>
                    <a:pt x="339" y="384"/>
                    <a:pt x="229" y="229"/>
                    <a:pt x="147" y="83"/>
                  </a:cubicBezTo>
                  <a:cubicBezTo>
                    <a:pt x="147" y="37"/>
                    <a:pt x="110" y="1"/>
                    <a:pt x="110" y="1"/>
                  </a:cubicBezTo>
                  <a:close/>
                </a:path>
              </a:pathLst>
            </a:custGeom>
            <a:solidFill>
              <a:srgbClr val="FA84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2" name="Google Shape;4152;p53"/>
            <p:cNvSpPr/>
            <p:nvPr/>
          </p:nvSpPr>
          <p:spPr>
            <a:xfrm>
              <a:off x="7410808" y="3615356"/>
              <a:ext cx="215813" cy="280596"/>
            </a:xfrm>
            <a:custGeom>
              <a:avLst/>
              <a:gdLst/>
              <a:ahLst/>
              <a:cxnLst/>
              <a:rect l="l" t="t" r="r" b="b"/>
              <a:pathLst>
                <a:path w="3951" h="5137" extrusionOk="0">
                  <a:moveTo>
                    <a:pt x="2472" y="1"/>
                  </a:moveTo>
                  <a:cubicBezTo>
                    <a:pt x="2390" y="83"/>
                    <a:pt x="2317" y="156"/>
                    <a:pt x="2244" y="275"/>
                  </a:cubicBezTo>
                  <a:cubicBezTo>
                    <a:pt x="1788" y="840"/>
                    <a:pt x="1250" y="1369"/>
                    <a:pt x="684" y="1871"/>
                  </a:cubicBezTo>
                  <a:cubicBezTo>
                    <a:pt x="456" y="2053"/>
                    <a:pt x="228" y="2245"/>
                    <a:pt x="0" y="2400"/>
                  </a:cubicBezTo>
                  <a:cubicBezTo>
                    <a:pt x="192" y="2701"/>
                    <a:pt x="338" y="2966"/>
                    <a:pt x="529" y="3239"/>
                  </a:cubicBezTo>
                  <a:cubicBezTo>
                    <a:pt x="913" y="3878"/>
                    <a:pt x="1332" y="4489"/>
                    <a:pt x="1825" y="5018"/>
                  </a:cubicBezTo>
                  <a:cubicBezTo>
                    <a:pt x="1861" y="5064"/>
                    <a:pt x="1898" y="5100"/>
                    <a:pt x="1934" y="5137"/>
                  </a:cubicBezTo>
                  <a:cubicBezTo>
                    <a:pt x="2354" y="4717"/>
                    <a:pt x="2701" y="4261"/>
                    <a:pt x="3038" y="3805"/>
                  </a:cubicBezTo>
                  <a:cubicBezTo>
                    <a:pt x="3385" y="3349"/>
                    <a:pt x="3649" y="2856"/>
                    <a:pt x="3914" y="2364"/>
                  </a:cubicBezTo>
                  <a:cubicBezTo>
                    <a:pt x="3914" y="2364"/>
                    <a:pt x="3950" y="2327"/>
                    <a:pt x="3950" y="2282"/>
                  </a:cubicBezTo>
                  <a:cubicBezTo>
                    <a:pt x="3841" y="2136"/>
                    <a:pt x="3722" y="1980"/>
                    <a:pt x="3613" y="1789"/>
                  </a:cubicBezTo>
                  <a:cubicBezTo>
                    <a:pt x="3193" y="1223"/>
                    <a:pt x="2810" y="612"/>
                    <a:pt x="2472" y="1"/>
                  </a:cubicBezTo>
                  <a:close/>
                </a:path>
              </a:pathLst>
            </a:custGeom>
            <a:solidFill>
              <a:srgbClr val="FA84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3" name="Google Shape;4153;p53"/>
            <p:cNvSpPr/>
            <p:nvPr/>
          </p:nvSpPr>
          <p:spPr>
            <a:xfrm>
              <a:off x="7518909" y="3744433"/>
              <a:ext cx="176485" cy="205381"/>
            </a:xfrm>
            <a:custGeom>
              <a:avLst/>
              <a:gdLst/>
              <a:ahLst/>
              <a:cxnLst/>
              <a:rect l="l" t="t" r="r" b="b"/>
              <a:pathLst>
                <a:path w="3231" h="3760" extrusionOk="0">
                  <a:moveTo>
                    <a:pt x="2053" y="1"/>
                  </a:moveTo>
                  <a:cubicBezTo>
                    <a:pt x="1898" y="229"/>
                    <a:pt x="1743" y="493"/>
                    <a:pt x="1634" y="721"/>
                  </a:cubicBezTo>
                  <a:cubicBezTo>
                    <a:pt x="1251" y="1333"/>
                    <a:pt x="831" y="1898"/>
                    <a:pt x="375" y="2427"/>
                  </a:cubicBezTo>
                  <a:cubicBezTo>
                    <a:pt x="265" y="2546"/>
                    <a:pt x="110" y="2701"/>
                    <a:pt x="1" y="2810"/>
                  </a:cubicBezTo>
                  <a:cubicBezTo>
                    <a:pt x="302" y="3157"/>
                    <a:pt x="639" y="3495"/>
                    <a:pt x="1023" y="3759"/>
                  </a:cubicBezTo>
                  <a:cubicBezTo>
                    <a:pt x="1096" y="3759"/>
                    <a:pt x="1214" y="3759"/>
                    <a:pt x="1324" y="3723"/>
                  </a:cubicBezTo>
                  <a:cubicBezTo>
                    <a:pt x="1670" y="3686"/>
                    <a:pt x="1971" y="3568"/>
                    <a:pt x="2282" y="3458"/>
                  </a:cubicBezTo>
                  <a:cubicBezTo>
                    <a:pt x="2428" y="3385"/>
                    <a:pt x="2546" y="3340"/>
                    <a:pt x="2656" y="3267"/>
                  </a:cubicBezTo>
                  <a:cubicBezTo>
                    <a:pt x="2811" y="3157"/>
                    <a:pt x="2884" y="3075"/>
                    <a:pt x="3002" y="2965"/>
                  </a:cubicBezTo>
                  <a:cubicBezTo>
                    <a:pt x="3075" y="2847"/>
                    <a:pt x="3112" y="2737"/>
                    <a:pt x="3194" y="2582"/>
                  </a:cubicBezTo>
                  <a:cubicBezTo>
                    <a:pt x="3230" y="2473"/>
                    <a:pt x="3230" y="2354"/>
                    <a:pt x="3230" y="2199"/>
                  </a:cubicBezTo>
                  <a:cubicBezTo>
                    <a:pt x="3230" y="2053"/>
                    <a:pt x="3194" y="1935"/>
                    <a:pt x="3148" y="1743"/>
                  </a:cubicBezTo>
                  <a:cubicBezTo>
                    <a:pt x="3148" y="1634"/>
                    <a:pt x="3112" y="1479"/>
                    <a:pt x="3039" y="1333"/>
                  </a:cubicBezTo>
                  <a:cubicBezTo>
                    <a:pt x="3002" y="1214"/>
                    <a:pt x="2966" y="1104"/>
                    <a:pt x="2920" y="1022"/>
                  </a:cubicBezTo>
                  <a:cubicBezTo>
                    <a:pt x="2583" y="685"/>
                    <a:pt x="2318" y="338"/>
                    <a:pt x="2053" y="1"/>
                  </a:cubicBezTo>
                  <a:close/>
                </a:path>
              </a:pathLst>
            </a:custGeom>
            <a:solidFill>
              <a:srgbClr val="FA84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4" name="Google Shape;4154;p53"/>
            <p:cNvSpPr/>
            <p:nvPr/>
          </p:nvSpPr>
          <p:spPr>
            <a:xfrm>
              <a:off x="7302653" y="3513700"/>
              <a:ext cx="104220" cy="268142"/>
            </a:xfrm>
            <a:custGeom>
              <a:avLst/>
              <a:gdLst/>
              <a:ahLst/>
              <a:cxnLst/>
              <a:rect l="l" t="t" r="r" b="b"/>
              <a:pathLst>
                <a:path w="1908" h="4909" extrusionOk="0">
                  <a:moveTo>
                    <a:pt x="37" y="1"/>
                  </a:moveTo>
                  <a:cubicBezTo>
                    <a:pt x="37" y="83"/>
                    <a:pt x="1" y="156"/>
                    <a:pt x="1" y="229"/>
                  </a:cubicBezTo>
                  <a:lnTo>
                    <a:pt x="1" y="913"/>
                  </a:lnTo>
                  <a:cubicBezTo>
                    <a:pt x="1" y="950"/>
                    <a:pt x="37" y="1032"/>
                    <a:pt x="37" y="1068"/>
                  </a:cubicBezTo>
                  <a:cubicBezTo>
                    <a:pt x="37" y="1105"/>
                    <a:pt x="37" y="1105"/>
                    <a:pt x="83" y="1105"/>
                  </a:cubicBezTo>
                  <a:lnTo>
                    <a:pt x="83" y="1260"/>
                  </a:lnTo>
                  <a:cubicBezTo>
                    <a:pt x="83" y="1679"/>
                    <a:pt x="119" y="2136"/>
                    <a:pt x="192" y="2546"/>
                  </a:cubicBezTo>
                  <a:cubicBezTo>
                    <a:pt x="265" y="2966"/>
                    <a:pt x="384" y="3422"/>
                    <a:pt x="493" y="3878"/>
                  </a:cubicBezTo>
                  <a:cubicBezTo>
                    <a:pt x="612" y="4188"/>
                    <a:pt x="721" y="4489"/>
                    <a:pt x="876" y="4909"/>
                  </a:cubicBezTo>
                  <a:cubicBezTo>
                    <a:pt x="1223" y="4717"/>
                    <a:pt x="1561" y="4489"/>
                    <a:pt x="1907" y="4261"/>
                  </a:cubicBezTo>
                  <a:cubicBezTo>
                    <a:pt x="1862" y="4225"/>
                    <a:pt x="1862" y="4225"/>
                    <a:pt x="1862" y="4188"/>
                  </a:cubicBezTo>
                  <a:cubicBezTo>
                    <a:pt x="1679" y="3841"/>
                    <a:pt x="1488" y="3504"/>
                    <a:pt x="1296" y="3157"/>
                  </a:cubicBezTo>
                  <a:cubicBezTo>
                    <a:pt x="1104" y="2701"/>
                    <a:pt x="913" y="2282"/>
                    <a:pt x="721" y="1862"/>
                  </a:cubicBezTo>
                  <a:cubicBezTo>
                    <a:pt x="493" y="1223"/>
                    <a:pt x="265" y="612"/>
                    <a:pt x="37" y="1"/>
                  </a:cubicBezTo>
                  <a:close/>
                </a:path>
              </a:pathLst>
            </a:custGeom>
            <a:solidFill>
              <a:srgbClr val="FA84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5" name="Google Shape;4155;p53"/>
            <p:cNvSpPr/>
            <p:nvPr/>
          </p:nvSpPr>
          <p:spPr>
            <a:xfrm>
              <a:off x="7352470" y="3750442"/>
              <a:ext cx="160044" cy="186918"/>
            </a:xfrm>
            <a:custGeom>
              <a:avLst/>
              <a:gdLst/>
              <a:ahLst/>
              <a:cxnLst/>
              <a:rect l="l" t="t" r="r" b="b"/>
              <a:pathLst>
                <a:path w="2930" h="3422" extrusionOk="0">
                  <a:moveTo>
                    <a:pt x="1032" y="0"/>
                  </a:moveTo>
                  <a:cubicBezTo>
                    <a:pt x="685" y="228"/>
                    <a:pt x="348" y="456"/>
                    <a:pt x="1" y="648"/>
                  </a:cubicBezTo>
                  <a:lnTo>
                    <a:pt x="1" y="684"/>
                  </a:lnTo>
                  <a:cubicBezTo>
                    <a:pt x="229" y="1223"/>
                    <a:pt x="539" y="1907"/>
                    <a:pt x="950" y="2472"/>
                  </a:cubicBezTo>
                  <a:cubicBezTo>
                    <a:pt x="1178" y="2773"/>
                    <a:pt x="1406" y="3001"/>
                    <a:pt x="1634" y="3193"/>
                  </a:cubicBezTo>
                  <a:cubicBezTo>
                    <a:pt x="1789" y="3275"/>
                    <a:pt x="1908" y="3385"/>
                    <a:pt x="2053" y="3421"/>
                  </a:cubicBezTo>
                  <a:cubicBezTo>
                    <a:pt x="2245" y="3312"/>
                    <a:pt x="2400" y="3193"/>
                    <a:pt x="2510" y="3084"/>
                  </a:cubicBezTo>
                  <a:lnTo>
                    <a:pt x="2546" y="3084"/>
                  </a:lnTo>
                  <a:cubicBezTo>
                    <a:pt x="2665" y="2965"/>
                    <a:pt x="2820" y="2855"/>
                    <a:pt x="2929" y="2700"/>
                  </a:cubicBezTo>
                  <a:cubicBezTo>
                    <a:pt x="2628" y="2399"/>
                    <a:pt x="2364" y="2053"/>
                    <a:pt x="2090" y="1679"/>
                  </a:cubicBezTo>
                  <a:cubicBezTo>
                    <a:pt x="1716" y="1140"/>
                    <a:pt x="1333" y="575"/>
                    <a:pt x="1032" y="0"/>
                  </a:cubicBezTo>
                  <a:close/>
                </a:path>
              </a:pathLst>
            </a:custGeom>
            <a:solidFill>
              <a:srgbClr val="FA84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6" name="Google Shape;4156;p53"/>
            <p:cNvSpPr/>
            <p:nvPr/>
          </p:nvSpPr>
          <p:spPr>
            <a:xfrm>
              <a:off x="7469092" y="3901915"/>
              <a:ext cx="99741" cy="49870"/>
            </a:xfrm>
            <a:custGeom>
              <a:avLst/>
              <a:gdLst/>
              <a:ahLst/>
              <a:cxnLst/>
              <a:rect l="l" t="t" r="r" b="b"/>
              <a:pathLst>
                <a:path w="1826" h="913" extrusionOk="0">
                  <a:moveTo>
                    <a:pt x="867" y="0"/>
                  </a:moveTo>
                  <a:cubicBezTo>
                    <a:pt x="758" y="82"/>
                    <a:pt x="685" y="155"/>
                    <a:pt x="566" y="274"/>
                  </a:cubicBezTo>
                  <a:cubicBezTo>
                    <a:pt x="375" y="420"/>
                    <a:pt x="229" y="575"/>
                    <a:pt x="1" y="685"/>
                  </a:cubicBezTo>
                  <a:cubicBezTo>
                    <a:pt x="110" y="730"/>
                    <a:pt x="229" y="767"/>
                    <a:pt x="338" y="803"/>
                  </a:cubicBezTo>
                  <a:cubicBezTo>
                    <a:pt x="603" y="876"/>
                    <a:pt x="913" y="913"/>
                    <a:pt x="1250" y="913"/>
                  </a:cubicBezTo>
                  <a:lnTo>
                    <a:pt x="1825" y="913"/>
                  </a:lnTo>
                  <a:cubicBezTo>
                    <a:pt x="1670" y="803"/>
                    <a:pt x="1551" y="685"/>
                    <a:pt x="1442" y="575"/>
                  </a:cubicBezTo>
                  <a:cubicBezTo>
                    <a:pt x="1214" y="384"/>
                    <a:pt x="1022" y="192"/>
                    <a:pt x="867" y="0"/>
                  </a:cubicBezTo>
                  <a:close/>
                </a:path>
              </a:pathLst>
            </a:custGeom>
            <a:solidFill>
              <a:srgbClr val="FA84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7" name="Google Shape;4157;p53"/>
            <p:cNvSpPr/>
            <p:nvPr/>
          </p:nvSpPr>
          <p:spPr>
            <a:xfrm>
              <a:off x="7491542" y="3918849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A84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8" name="Google Shape;4158;p53"/>
            <p:cNvSpPr/>
            <p:nvPr/>
          </p:nvSpPr>
          <p:spPr>
            <a:xfrm>
              <a:off x="7404308" y="3874986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3F23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9" name="Google Shape;4159;p53"/>
            <p:cNvSpPr/>
            <p:nvPr/>
          </p:nvSpPr>
          <p:spPr>
            <a:xfrm>
              <a:off x="7404308" y="3874986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3F23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0" name="Google Shape;4160;p53"/>
            <p:cNvSpPr/>
            <p:nvPr/>
          </p:nvSpPr>
          <p:spPr>
            <a:xfrm>
              <a:off x="7612097" y="3663207"/>
              <a:ext cx="55" cy="2076"/>
            </a:xfrm>
            <a:custGeom>
              <a:avLst/>
              <a:gdLst/>
              <a:ahLst/>
              <a:cxnLst/>
              <a:rect l="l" t="t" r="r" b="b"/>
              <a:pathLst>
                <a:path w="1" h="38" extrusionOk="0">
                  <a:moveTo>
                    <a:pt x="1" y="37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3F23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1" name="Google Shape;4161;p53"/>
            <p:cNvSpPr/>
            <p:nvPr/>
          </p:nvSpPr>
          <p:spPr>
            <a:xfrm>
              <a:off x="6773456" y="3125540"/>
              <a:ext cx="491876" cy="384215"/>
            </a:xfrm>
            <a:custGeom>
              <a:avLst/>
              <a:gdLst/>
              <a:ahLst/>
              <a:cxnLst/>
              <a:rect l="l" t="t" r="r" b="b"/>
              <a:pathLst>
                <a:path w="9005" h="7034" extrusionOk="0">
                  <a:moveTo>
                    <a:pt x="913" y="0"/>
                  </a:moveTo>
                  <a:cubicBezTo>
                    <a:pt x="830" y="0"/>
                    <a:pt x="794" y="0"/>
                    <a:pt x="758" y="37"/>
                  </a:cubicBezTo>
                  <a:cubicBezTo>
                    <a:pt x="758" y="73"/>
                    <a:pt x="721" y="73"/>
                    <a:pt x="721" y="119"/>
                  </a:cubicBezTo>
                  <a:lnTo>
                    <a:pt x="721" y="155"/>
                  </a:lnTo>
                  <a:lnTo>
                    <a:pt x="721" y="265"/>
                  </a:lnTo>
                  <a:lnTo>
                    <a:pt x="758" y="301"/>
                  </a:lnTo>
                  <a:cubicBezTo>
                    <a:pt x="721" y="265"/>
                    <a:pt x="685" y="265"/>
                    <a:pt x="648" y="228"/>
                  </a:cubicBezTo>
                  <a:cubicBezTo>
                    <a:pt x="602" y="192"/>
                    <a:pt x="493" y="119"/>
                    <a:pt x="374" y="119"/>
                  </a:cubicBezTo>
                  <a:cubicBezTo>
                    <a:pt x="338" y="119"/>
                    <a:pt x="301" y="73"/>
                    <a:pt x="301" y="73"/>
                  </a:cubicBezTo>
                  <a:cubicBezTo>
                    <a:pt x="265" y="73"/>
                    <a:pt x="228" y="119"/>
                    <a:pt x="228" y="119"/>
                  </a:cubicBezTo>
                  <a:cubicBezTo>
                    <a:pt x="146" y="119"/>
                    <a:pt x="110" y="155"/>
                    <a:pt x="73" y="192"/>
                  </a:cubicBezTo>
                  <a:cubicBezTo>
                    <a:pt x="0" y="265"/>
                    <a:pt x="0" y="420"/>
                    <a:pt x="37" y="493"/>
                  </a:cubicBezTo>
                  <a:cubicBezTo>
                    <a:pt x="37" y="529"/>
                    <a:pt x="73" y="612"/>
                    <a:pt x="110" y="648"/>
                  </a:cubicBezTo>
                  <a:cubicBezTo>
                    <a:pt x="146" y="685"/>
                    <a:pt x="192" y="757"/>
                    <a:pt x="228" y="840"/>
                  </a:cubicBezTo>
                  <a:lnTo>
                    <a:pt x="192" y="876"/>
                  </a:lnTo>
                  <a:cubicBezTo>
                    <a:pt x="146" y="876"/>
                    <a:pt x="146" y="876"/>
                    <a:pt x="110" y="913"/>
                  </a:cubicBezTo>
                  <a:cubicBezTo>
                    <a:pt x="73" y="913"/>
                    <a:pt x="73" y="949"/>
                    <a:pt x="73" y="949"/>
                  </a:cubicBezTo>
                  <a:cubicBezTo>
                    <a:pt x="73" y="986"/>
                    <a:pt x="37" y="1031"/>
                    <a:pt x="37" y="1068"/>
                  </a:cubicBezTo>
                  <a:cubicBezTo>
                    <a:pt x="37" y="1104"/>
                    <a:pt x="37" y="1141"/>
                    <a:pt x="73" y="1141"/>
                  </a:cubicBezTo>
                  <a:lnTo>
                    <a:pt x="73" y="1259"/>
                  </a:lnTo>
                  <a:cubicBezTo>
                    <a:pt x="110" y="1332"/>
                    <a:pt x="146" y="1405"/>
                    <a:pt x="192" y="1524"/>
                  </a:cubicBezTo>
                  <a:cubicBezTo>
                    <a:pt x="265" y="1633"/>
                    <a:pt x="338" y="1788"/>
                    <a:pt x="493" y="1943"/>
                  </a:cubicBezTo>
                  <a:cubicBezTo>
                    <a:pt x="602" y="2053"/>
                    <a:pt x="758" y="2172"/>
                    <a:pt x="913" y="2281"/>
                  </a:cubicBezTo>
                  <a:cubicBezTo>
                    <a:pt x="1104" y="2400"/>
                    <a:pt x="1250" y="2509"/>
                    <a:pt x="1405" y="2582"/>
                  </a:cubicBezTo>
                  <a:cubicBezTo>
                    <a:pt x="1560" y="2664"/>
                    <a:pt x="1743" y="2701"/>
                    <a:pt x="1898" y="2737"/>
                  </a:cubicBezTo>
                  <a:cubicBezTo>
                    <a:pt x="2053" y="2774"/>
                    <a:pt x="2199" y="2774"/>
                    <a:pt x="2354" y="2774"/>
                  </a:cubicBezTo>
                  <a:lnTo>
                    <a:pt x="2847" y="2774"/>
                  </a:lnTo>
                  <a:cubicBezTo>
                    <a:pt x="2965" y="2810"/>
                    <a:pt x="3075" y="2810"/>
                    <a:pt x="3157" y="2856"/>
                  </a:cubicBezTo>
                  <a:lnTo>
                    <a:pt x="3193" y="2856"/>
                  </a:lnTo>
                  <a:cubicBezTo>
                    <a:pt x="3613" y="3230"/>
                    <a:pt x="3987" y="3649"/>
                    <a:pt x="4370" y="4033"/>
                  </a:cubicBezTo>
                  <a:lnTo>
                    <a:pt x="4598" y="4261"/>
                  </a:lnTo>
                  <a:cubicBezTo>
                    <a:pt x="5091" y="4790"/>
                    <a:pt x="5620" y="5319"/>
                    <a:pt x="6158" y="5775"/>
                  </a:cubicBezTo>
                  <a:cubicBezTo>
                    <a:pt x="6988" y="6505"/>
                    <a:pt x="7791" y="6915"/>
                    <a:pt x="8548" y="7034"/>
                  </a:cubicBezTo>
                  <a:lnTo>
                    <a:pt x="8585" y="7034"/>
                  </a:lnTo>
                  <a:cubicBezTo>
                    <a:pt x="8630" y="7034"/>
                    <a:pt x="8703" y="6997"/>
                    <a:pt x="8703" y="6961"/>
                  </a:cubicBezTo>
                  <a:lnTo>
                    <a:pt x="8703" y="6879"/>
                  </a:lnTo>
                  <a:cubicBezTo>
                    <a:pt x="8667" y="6842"/>
                    <a:pt x="8630" y="6842"/>
                    <a:pt x="8630" y="6842"/>
                  </a:cubicBezTo>
                  <a:cubicBezTo>
                    <a:pt x="8439" y="6806"/>
                    <a:pt x="8247" y="6733"/>
                    <a:pt x="8019" y="6651"/>
                  </a:cubicBezTo>
                  <a:cubicBezTo>
                    <a:pt x="7791" y="6578"/>
                    <a:pt x="7600" y="6505"/>
                    <a:pt x="7371" y="6350"/>
                  </a:cubicBezTo>
                  <a:cubicBezTo>
                    <a:pt x="7527" y="6231"/>
                    <a:pt x="7673" y="6003"/>
                    <a:pt x="7755" y="5775"/>
                  </a:cubicBezTo>
                  <a:cubicBezTo>
                    <a:pt x="7828" y="5547"/>
                    <a:pt x="7901" y="5282"/>
                    <a:pt x="7901" y="5018"/>
                  </a:cubicBezTo>
                  <a:cubicBezTo>
                    <a:pt x="7901" y="4790"/>
                    <a:pt x="7864" y="4525"/>
                    <a:pt x="7791" y="4261"/>
                  </a:cubicBezTo>
                  <a:cubicBezTo>
                    <a:pt x="7755" y="4178"/>
                    <a:pt x="7718" y="4069"/>
                    <a:pt x="7673" y="3996"/>
                  </a:cubicBezTo>
                  <a:lnTo>
                    <a:pt x="7673" y="3996"/>
                  </a:lnTo>
                  <a:cubicBezTo>
                    <a:pt x="8056" y="4178"/>
                    <a:pt x="8439" y="4334"/>
                    <a:pt x="8776" y="4489"/>
                  </a:cubicBezTo>
                  <a:lnTo>
                    <a:pt x="8813" y="4525"/>
                  </a:lnTo>
                  <a:lnTo>
                    <a:pt x="8931" y="4525"/>
                  </a:lnTo>
                  <a:cubicBezTo>
                    <a:pt x="8968" y="4525"/>
                    <a:pt x="8968" y="4489"/>
                    <a:pt x="9004" y="4489"/>
                  </a:cubicBezTo>
                  <a:lnTo>
                    <a:pt x="9004" y="4370"/>
                  </a:lnTo>
                  <a:cubicBezTo>
                    <a:pt x="9004" y="4334"/>
                    <a:pt x="8968" y="4334"/>
                    <a:pt x="8968" y="4334"/>
                  </a:cubicBezTo>
                  <a:cubicBezTo>
                    <a:pt x="7901" y="3877"/>
                    <a:pt x="6915" y="3348"/>
                    <a:pt x="5930" y="2856"/>
                  </a:cubicBezTo>
                  <a:cubicBezTo>
                    <a:pt x="5282" y="2509"/>
                    <a:pt x="4598" y="2172"/>
                    <a:pt x="3950" y="1825"/>
                  </a:cubicBezTo>
                  <a:cubicBezTo>
                    <a:pt x="3950" y="1715"/>
                    <a:pt x="3914" y="1597"/>
                    <a:pt x="3877" y="1442"/>
                  </a:cubicBezTo>
                  <a:cubicBezTo>
                    <a:pt x="3841" y="1296"/>
                    <a:pt x="3759" y="1141"/>
                    <a:pt x="3649" y="949"/>
                  </a:cubicBezTo>
                  <a:cubicBezTo>
                    <a:pt x="3567" y="803"/>
                    <a:pt x="3458" y="648"/>
                    <a:pt x="3339" y="529"/>
                  </a:cubicBezTo>
                  <a:cubicBezTo>
                    <a:pt x="3230" y="420"/>
                    <a:pt x="3111" y="347"/>
                    <a:pt x="2965" y="265"/>
                  </a:cubicBezTo>
                  <a:cubicBezTo>
                    <a:pt x="2929" y="228"/>
                    <a:pt x="2883" y="192"/>
                    <a:pt x="2810" y="192"/>
                  </a:cubicBezTo>
                  <a:cubicBezTo>
                    <a:pt x="2774" y="155"/>
                    <a:pt x="2737" y="155"/>
                    <a:pt x="2737" y="155"/>
                  </a:cubicBezTo>
                  <a:lnTo>
                    <a:pt x="2701" y="155"/>
                  </a:lnTo>
                  <a:cubicBezTo>
                    <a:pt x="2619" y="192"/>
                    <a:pt x="2546" y="228"/>
                    <a:pt x="2546" y="301"/>
                  </a:cubicBezTo>
                  <a:cubicBezTo>
                    <a:pt x="2546" y="420"/>
                    <a:pt x="2546" y="493"/>
                    <a:pt x="2582" y="575"/>
                  </a:cubicBezTo>
                  <a:cubicBezTo>
                    <a:pt x="2619" y="685"/>
                    <a:pt x="2655" y="757"/>
                    <a:pt x="2701" y="876"/>
                  </a:cubicBezTo>
                  <a:cubicBezTo>
                    <a:pt x="2774" y="949"/>
                    <a:pt x="2847" y="1068"/>
                    <a:pt x="2929" y="1214"/>
                  </a:cubicBezTo>
                  <a:cubicBezTo>
                    <a:pt x="2847" y="1177"/>
                    <a:pt x="2774" y="1141"/>
                    <a:pt x="2737" y="1104"/>
                  </a:cubicBezTo>
                  <a:cubicBezTo>
                    <a:pt x="2546" y="986"/>
                    <a:pt x="2354" y="876"/>
                    <a:pt x="2199" y="757"/>
                  </a:cubicBezTo>
                  <a:cubicBezTo>
                    <a:pt x="2126" y="721"/>
                    <a:pt x="2016" y="648"/>
                    <a:pt x="1934" y="612"/>
                  </a:cubicBezTo>
                  <a:cubicBezTo>
                    <a:pt x="1743" y="456"/>
                    <a:pt x="1515" y="301"/>
                    <a:pt x="1287" y="155"/>
                  </a:cubicBezTo>
                  <a:cubicBezTo>
                    <a:pt x="1214" y="73"/>
                    <a:pt x="1104" y="37"/>
                    <a:pt x="986" y="0"/>
                  </a:cubicBezTo>
                  <a:close/>
                </a:path>
              </a:pathLst>
            </a:custGeom>
            <a:solidFill>
              <a:srgbClr val="FFE0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2" name="Google Shape;4162;p53"/>
            <p:cNvSpPr/>
            <p:nvPr/>
          </p:nvSpPr>
          <p:spPr>
            <a:xfrm>
              <a:off x="6773456" y="3148428"/>
              <a:ext cx="82753" cy="84173"/>
            </a:xfrm>
            <a:custGeom>
              <a:avLst/>
              <a:gdLst/>
              <a:ahLst/>
              <a:cxnLst/>
              <a:rect l="l" t="t" r="r" b="b"/>
              <a:pathLst>
                <a:path w="1515" h="1541" extrusionOk="0">
                  <a:moveTo>
                    <a:pt x="37" y="1"/>
                  </a:moveTo>
                  <a:cubicBezTo>
                    <a:pt x="37" y="37"/>
                    <a:pt x="0" y="37"/>
                    <a:pt x="37" y="74"/>
                  </a:cubicBezTo>
                  <a:cubicBezTo>
                    <a:pt x="110" y="229"/>
                    <a:pt x="192" y="384"/>
                    <a:pt x="265" y="494"/>
                  </a:cubicBezTo>
                  <a:cubicBezTo>
                    <a:pt x="374" y="649"/>
                    <a:pt x="493" y="795"/>
                    <a:pt x="602" y="913"/>
                  </a:cubicBezTo>
                  <a:cubicBezTo>
                    <a:pt x="721" y="1068"/>
                    <a:pt x="876" y="1178"/>
                    <a:pt x="986" y="1251"/>
                  </a:cubicBezTo>
                  <a:cubicBezTo>
                    <a:pt x="1141" y="1369"/>
                    <a:pt x="1287" y="1442"/>
                    <a:pt x="1442" y="1524"/>
                  </a:cubicBezTo>
                  <a:cubicBezTo>
                    <a:pt x="1454" y="1537"/>
                    <a:pt x="1462" y="1541"/>
                    <a:pt x="1469" y="1541"/>
                  </a:cubicBezTo>
                  <a:cubicBezTo>
                    <a:pt x="1482" y="1541"/>
                    <a:pt x="1490" y="1524"/>
                    <a:pt x="1515" y="1524"/>
                  </a:cubicBezTo>
                  <a:cubicBezTo>
                    <a:pt x="1515" y="1479"/>
                    <a:pt x="1515" y="1479"/>
                    <a:pt x="1478" y="1479"/>
                  </a:cubicBezTo>
                  <a:cubicBezTo>
                    <a:pt x="1405" y="1442"/>
                    <a:pt x="1369" y="1406"/>
                    <a:pt x="1287" y="1369"/>
                  </a:cubicBezTo>
                  <a:cubicBezTo>
                    <a:pt x="1177" y="1296"/>
                    <a:pt x="1059" y="1251"/>
                    <a:pt x="986" y="1178"/>
                  </a:cubicBezTo>
                  <a:cubicBezTo>
                    <a:pt x="913" y="1105"/>
                    <a:pt x="794" y="1023"/>
                    <a:pt x="721" y="950"/>
                  </a:cubicBezTo>
                  <a:cubicBezTo>
                    <a:pt x="648" y="840"/>
                    <a:pt x="529" y="722"/>
                    <a:pt x="456" y="612"/>
                  </a:cubicBezTo>
                  <a:cubicBezTo>
                    <a:pt x="338" y="494"/>
                    <a:pt x="265" y="338"/>
                    <a:pt x="192" y="229"/>
                  </a:cubicBezTo>
                  <a:cubicBezTo>
                    <a:pt x="146" y="156"/>
                    <a:pt x="110" y="110"/>
                    <a:pt x="73" y="37"/>
                  </a:cubicBezTo>
                  <a:cubicBezTo>
                    <a:pt x="73" y="37"/>
                    <a:pt x="73" y="1"/>
                    <a:pt x="37" y="1"/>
                  </a:cubicBezTo>
                  <a:close/>
                </a:path>
              </a:pathLst>
            </a:custGeom>
            <a:solidFill>
              <a:srgbClr val="EDCE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3" name="Google Shape;4163;p53"/>
            <p:cNvSpPr/>
            <p:nvPr/>
          </p:nvSpPr>
          <p:spPr>
            <a:xfrm>
              <a:off x="6812840" y="3131986"/>
              <a:ext cx="60303" cy="75707"/>
            </a:xfrm>
            <a:custGeom>
              <a:avLst/>
              <a:gdLst/>
              <a:ahLst/>
              <a:cxnLst/>
              <a:rect l="l" t="t" r="r" b="b"/>
              <a:pathLst>
                <a:path w="1104" h="1386" extrusionOk="0">
                  <a:moveTo>
                    <a:pt x="37" y="1"/>
                  </a:moveTo>
                  <a:cubicBezTo>
                    <a:pt x="0" y="1"/>
                    <a:pt x="0" y="37"/>
                    <a:pt x="0" y="37"/>
                  </a:cubicBezTo>
                  <a:cubicBezTo>
                    <a:pt x="0" y="110"/>
                    <a:pt x="0" y="183"/>
                    <a:pt x="37" y="229"/>
                  </a:cubicBezTo>
                  <a:cubicBezTo>
                    <a:pt x="37" y="302"/>
                    <a:pt x="73" y="375"/>
                    <a:pt x="109" y="457"/>
                  </a:cubicBezTo>
                  <a:cubicBezTo>
                    <a:pt x="192" y="567"/>
                    <a:pt x="265" y="685"/>
                    <a:pt x="338" y="795"/>
                  </a:cubicBezTo>
                  <a:cubicBezTo>
                    <a:pt x="456" y="913"/>
                    <a:pt x="566" y="1023"/>
                    <a:pt x="648" y="1141"/>
                  </a:cubicBezTo>
                  <a:cubicBezTo>
                    <a:pt x="721" y="1178"/>
                    <a:pt x="794" y="1214"/>
                    <a:pt x="839" y="1287"/>
                  </a:cubicBezTo>
                  <a:cubicBezTo>
                    <a:pt x="912" y="1324"/>
                    <a:pt x="949" y="1369"/>
                    <a:pt x="1022" y="1369"/>
                  </a:cubicBezTo>
                  <a:cubicBezTo>
                    <a:pt x="1037" y="1381"/>
                    <a:pt x="1047" y="1386"/>
                    <a:pt x="1054" y="1386"/>
                  </a:cubicBezTo>
                  <a:cubicBezTo>
                    <a:pt x="1067" y="1386"/>
                    <a:pt x="1067" y="1369"/>
                    <a:pt x="1067" y="1369"/>
                  </a:cubicBezTo>
                  <a:cubicBezTo>
                    <a:pt x="1104" y="1369"/>
                    <a:pt x="1104" y="1324"/>
                    <a:pt x="1067" y="1324"/>
                  </a:cubicBezTo>
                  <a:cubicBezTo>
                    <a:pt x="912" y="1178"/>
                    <a:pt x="721" y="1059"/>
                    <a:pt x="566" y="913"/>
                  </a:cubicBezTo>
                  <a:cubicBezTo>
                    <a:pt x="456" y="795"/>
                    <a:pt x="301" y="639"/>
                    <a:pt x="228" y="457"/>
                  </a:cubicBezTo>
                  <a:lnTo>
                    <a:pt x="228" y="494"/>
                  </a:lnTo>
                  <a:cubicBezTo>
                    <a:pt x="155" y="375"/>
                    <a:pt x="109" y="265"/>
                    <a:pt x="73" y="110"/>
                  </a:cubicBezTo>
                  <a:lnTo>
                    <a:pt x="73" y="37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rgbClr val="EDCE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4" name="Google Shape;4164;p53"/>
            <p:cNvSpPr/>
            <p:nvPr/>
          </p:nvSpPr>
          <p:spPr>
            <a:xfrm>
              <a:off x="7145172" y="2884865"/>
              <a:ext cx="452547" cy="705613"/>
            </a:xfrm>
            <a:custGeom>
              <a:avLst/>
              <a:gdLst/>
              <a:ahLst/>
              <a:cxnLst/>
              <a:rect l="l" t="t" r="r" b="b"/>
              <a:pathLst>
                <a:path w="8285" h="12918" extrusionOk="0">
                  <a:moveTo>
                    <a:pt x="4480" y="0"/>
                  </a:moveTo>
                  <a:cubicBezTo>
                    <a:pt x="4444" y="0"/>
                    <a:pt x="4371" y="37"/>
                    <a:pt x="4334" y="37"/>
                  </a:cubicBezTo>
                  <a:lnTo>
                    <a:pt x="4252" y="37"/>
                  </a:lnTo>
                  <a:cubicBezTo>
                    <a:pt x="4216" y="73"/>
                    <a:pt x="4216" y="110"/>
                    <a:pt x="4179" y="110"/>
                  </a:cubicBezTo>
                  <a:cubicBezTo>
                    <a:pt x="4179" y="146"/>
                    <a:pt x="4179" y="192"/>
                    <a:pt x="4216" y="228"/>
                  </a:cubicBezTo>
                  <a:cubicBezTo>
                    <a:pt x="4252" y="374"/>
                    <a:pt x="4334" y="529"/>
                    <a:pt x="4334" y="684"/>
                  </a:cubicBezTo>
                  <a:cubicBezTo>
                    <a:pt x="4371" y="985"/>
                    <a:pt x="4371" y="1286"/>
                    <a:pt x="4334" y="1633"/>
                  </a:cubicBezTo>
                  <a:cubicBezTo>
                    <a:pt x="4252" y="1971"/>
                    <a:pt x="4179" y="2317"/>
                    <a:pt x="4060" y="2737"/>
                  </a:cubicBezTo>
                  <a:cubicBezTo>
                    <a:pt x="3987" y="3111"/>
                    <a:pt x="3832" y="3458"/>
                    <a:pt x="3723" y="3841"/>
                  </a:cubicBezTo>
                  <a:cubicBezTo>
                    <a:pt x="3650" y="4023"/>
                    <a:pt x="3568" y="4251"/>
                    <a:pt x="3495" y="4443"/>
                  </a:cubicBezTo>
                  <a:lnTo>
                    <a:pt x="3458" y="4479"/>
                  </a:lnTo>
                  <a:cubicBezTo>
                    <a:pt x="3230" y="5091"/>
                    <a:pt x="3002" y="5738"/>
                    <a:pt x="2847" y="6386"/>
                  </a:cubicBezTo>
                  <a:cubicBezTo>
                    <a:pt x="2738" y="6760"/>
                    <a:pt x="2692" y="7107"/>
                    <a:pt x="2656" y="7444"/>
                  </a:cubicBezTo>
                  <a:cubicBezTo>
                    <a:pt x="2656" y="7408"/>
                    <a:pt x="2619" y="7408"/>
                    <a:pt x="2583" y="7371"/>
                  </a:cubicBezTo>
                  <a:cubicBezTo>
                    <a:pt x="2510" y="7335"/>
                    <a:pt x="2391" y="7298"/>
                    <a:pt x="2318" y="7262"/>
                  </a:cubicBezTo>
                  <a:cubicBezTo>
                    <a:pt x="2163" y="7216"/>
                    <a:pt x="2053" y="7180"/>
                    <a:pt x="1898" y="7180"/>
                  </a:cubicBezTo>
                  <a:lnTo>
                    <a:pt x="1707" y="7180"/>
                  </a:lnTo>
                  <a:cubicBezTo>
                    <a:pt x="1406" y="7262"/>
                    <a:pt x="1141" y="7371"/>
                    <a:pt x="868" y="7563"/>
                  </a:cubicBezTo>
                  <a:cubicBezTo>
                    <a:pt x="457" y="7864"/>
                    <a:pt x="183" y="8402"/>
                    <a:pt x="74" y="8968"/>
                  </a:cubicBezTo>
                  <a:cubicBezTo>
                    <a:pt x="37" y="9269"/>
                    <a:pt x="1" y="9542"/>
                    <a:pt x="37" y="9843"/>
                  </a:cubicBezTo>
                  <a:cubicBezTo>
                    <a:pt x="74" y="10108"/>
                    <a:pt x="110" y="10409"/>
                    <a:pt x="229" y="10637"/>
                  </a:cubicBezTo>
                  <a:cubicBezTo>
                    <a:pt x="265" y="10792"/>
                    <a:pt x="338" y="10911"/>
                    <a:pt x="375" y="11020"/>
                  </a:cubicBezTo>
                  <a:cubicBezTo>
                    <a:pt x="457" y="11139"/>
                    <a:pt x="530" y="11248"/>
                    <a:pt x="639" y="11403"/>
                  </a:cubicBezTo>
                  <a:cubicBezTo>
                    <a:pt x="868" y="11631"/>
                    <a:pt x="1141" y="11896"/>
                    <a:pt x="1515" y="12088"/>
                  </a:cubicBezTo>
                  <a:cubicBezTo>
                    <a:pt x="1780" y="12279"/>
                    <a:pt x="2126" y="12425"/>
                    <a:pt x="2546" y="12580"/>
                  </a:cubicBezTo>
                  <a:cubicBezTo>
                    <a:pt x="2738" y="12653"/>
                    <a:pt x="2884" y="12690"/>
                    <a:pt x="3075" y="12772"/>
                  </a:cubicBezTo>
                  <a:cubicBezTo>
                    <a:pt x="3267" y="12808"/>
                    <a:pt x="3422" y="12845"/>
                    <a:pt x="3650" y="12881"/>
                  </a:cubicBezTo>
                  <a:cubicBezTo>
                    <a:pt x="3796" y="12918"/>
                    <a:pt x="3951" y="12918"/>
                    <a:pt x="4106" y="12918"/>
                  </a:cubicBezTo>
                  <a:cubicBezTo>
                    <a:pt x="4334" y="12918"/>
                    <a:pt x="4517" y="12881"/>
                    <a:pt x="4745" y="12845"/>
                  </a:cubicBezTo>
                  <a:cubicBezTo>
                    <a:pt x="5091" y="12772"/>
                    <a:pt x="5429" y="12617"/>
                    <a:pt x="5776" y="12425"/>
                  </a:cubicBezTo>
                  <a:cubicBezTo>
                    <a:pt x="6077" y="12234"/>
                    <a:pt x="6341" y="12005"/>
                    <a:pt x="6615" y="11741"/>
                  </a:cubicBezTo>
                  <a:cubicBezTo>
                    <a:pt x="6879" y="11476"/>
                    <a:pt x="7107" y="11175"/>
                    <a:pt x="7299" y="10829"/>
                  </a:cubicBezTo>
                  <a:cubicBezTo>
                    <a:pt x="7637" y="10181"/>
                    <a:pt x="7901" y="9424"/>
                    <a:pt x="8093" y="8548"/>
                  </a:cubicBezTo>
                  <a:cubicBezTo>
                    <a:pt x="8211" y="7791"/>
                    <a:pt x="8284" y="6952"/>
                    <a:pt x="8248" y="6076"/>
                  </a:cubicBezTo>
                  <a:cubicBezTo>
                    <a:pt x="8248" y="5702"/>
                    <a:pt x="8211" y="5319"/>
                    <a:pt x="8166" y="4862"/>
                  </a:cubicBezTo>
                  <a:cubicBezTo>
                    <a:pt x="8129" y="4479"/>
                    <a:pt x="8093" y="4142"/>
                    <a:pt x="8020" y="3759"/>
                  </a:cubicBezTo>
                  <a:cubicBezTo>
                    <a:pt x="7828" y="2965"/>
                    <a:pt x="7527" y="2281"/>
                    <a:pt x="7144" y="1706"/>
                  </a:cubicBezTo>
                  <a:cubicBezTo>
                    <a:pt x="7071" y="1560"/>
                    <a:pt x="6952" y="1441"/>
                    <a:pt x="6879" y="1332"/>
                  </a:cubicBezTo>
                  <a:cubicBezTo>
                    <a:pt x="6724" y="1140"/>
                    <a:pt x="6569" y="1022"/>
                    <a:pt x="6423" y="876"/>
                  </a:cubicBezTo>
                  <a:cubicBezTo>
                    <a:pt x="6113" y="648"/>
                    <a:pt x="5812" y="456"/>
                    <a:pt x="5511" y="301"/>
                  </a:cubicBezTo>
                  <a:cubicBezTo>
                    <a:pt x="5283" y="192"/>
                    <a:pt x="5091" y="110"/>
                    <a:pt x="4900" y="73"/>
                  </a:cubicBezTo>
                  <a:cubicBezTo>
                    <a:pt x="4745" y="37"/>
                    <a:pt x="4599" y="0"/>
                    <a:pt x="4480" y="0"/>
                  </a:cubicBezTo>
                  <a:close/>
                </a:path>
              </a:pathLst>
            </a:custGeom>
            <a:solidFill>
              <a:srgbClr val="FEBF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5" name="Google Shape;4165;p53"/>
            <p:cNvSpPr/>
            <p:nvPr/>
          </p:nvSpPr>
          <p:spPr>
            <a:xfrm>
              <a:off x="7373445" y="2884865"/>
              <a:ext cx="118148" cy="163977"/>
            </a:xfrm>
            <a:custGeom>
              <a:avLst/>
              <a:gdLst/>
              <a:ahLst/>
              <a:cxnLst/>
              <a:rect l="l" t="t" r="r" b="b"/>
              <a:pathLst>
                <a:path w="2163" h="3002" extrusionOk="0">
                  <a:moveTo>
                    <a:pt x="301" y="0"/>
                  </a:moveTo>
                  <a:cubicBezTo>
                    <a:pt x="265" y="0"/>
                    <a:pt x="192" y="0"/>
                    <a:pt x="155" y="37"/>
                  </a:cubicBezTo>
                  <a:lnTo>
                    <a:pt x="73" y="37"/>
                  </a:lnTo>
                  <a:lnTo>
                    <a:pt x="0" y="110"/>
                  </a:lnTo>
                  <a:cubicBezTo>
                    <a:pt x="0" y="146"/>
                    <a:pt x="0" y="192"/>
                    <a:pt x="37" y="228"/>
                  </a:cubicBezTo>
                  <a:cubicBezTo>
                    <a:pt x="73" y="374"/>
                    <a:pt x="110" y="529"/>
                    <a:pt x="155" y="684"/>
                  </a:cubicBezTo>
                  <a:cubicBezTo>
                    <a:pt x="192" y="949"/>
                    <a:pt x="192" y="1177"/>
                    <a:pt x="155" y="1478"/>
                  </a:cubicBezTo>
                  <a:cubicBezTo>
                    <a:pt x="192" y="1478"/>
                    <a:pt x="228" y="1514"/>
                    <a:pt x="265" y="1560"/>
                  </a:cubicBezTo>
                  <a:cubicBezTo>
                    <a:pt x="912" y="2053"/>
                    <a:pt x="1560" y="2509"/>
                    <a:pt x="2162" y="3001"/>
                  </a:cubicBezTo>
                  <a:lnTo>
                    <a:pt x="2162" y="1971"/>
                  </a:lnTo>
                  <a:cubicBezTo>
                    <a:pt x="2126" y="1633"/>
                    <a:pt x="2089" y="1250"/>
                    <a:pt x="2016" y="912"/>
                  </a:cubicBezTo>
                  <a:cubicBezTo>
                    <a:pt x="2016" y="830"/>
                    <a:pt x="1980" y="757"/>
                    <a:pt x="1980" y="684"/>
                  </a:cubicBezTo>
                  <a:cubicBezTo>
                    <a:pt x="1752" y="529"/>
                    <a:pt x="1560" y="420"/>
                    <a:pt x="1332" y="301"/>
                  </a:cubicBezTo>
                  <a:cubicBezTo>
                    <a:pt x="1104" y="192"/>
                    <a:pt x="912" y="110"/>
                    <a:pt x="721" y="73"/>
                  </a:cubicBezTo>
                  <a:cubicBezTo>
                    <a:pt x="566" y="37"/>
                    <a:pt x="420" y="0"/>
                    <a:pt x="301" y="0"/>
                  </a:cubicBezTo>
                  <a:close/>
                </a:path>
              </a:pathLst>
            </a:custGeom>
            <a:solidFill>
              <a:srgbClr val="FA84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6" name="Google Shape;4166;p53"/>
            <p:cNvSpPr/>
            <p:nvPr/>
          </p:nvSpPr>
          <p:spPr>
            <a:xfrm>
              <a:off x="7485533" y="2926216"/>
              <a:ext cx="105695" cy="226246"/>
            </a:xfrm>
            <a:custGeom>
              <a:avLst/>
              <a:gdLst/>
              <a:ahLst/>
              <a:cxnLst/>
              <a:rect l="l" t="t" r="r" b="b"/>
              <a:pathLst>
                <a:path w="1935" h="4142" extrusionOk="0">
                  <a:moveTo>
                    <a:pt x="1" y="0"/>
                  </a:moveTo>
                  <a:lnTo>
                    <a:pt x="1" y="0"/>
                  </a:lnTo>
                  <a:cubicBezTo>
                    <a:pt x="37" y="192"/>
                    <a:pt x="74" y="420"/>
                    <a:pt x="110" y="611"/>
                  </a:cubicBezTo>
                  <a:cubicBezTo>
                    <a:pt x="192" y="1177"/>
                    <a:pt x="229" y="1752"/>
                    <a:pt x="192" y="2317"/>
                  </a:cubicBezTo>
                  <a:lnTo>
                    <a:pt x="229" y="2317"/>
                  </a:lnTo>
                  <a:cubicBezTo>
                    <a:pt x="566" y="2628"/>
                    <a:pt x="913" y="2929"/>
                    <a:pt x="1214" y="3266"/>
                  </a:cubicBezTo>
                  <a:cubicBezTo>
                    <a:pt x="1369" y="3421"/>
                    <a:pt x="1524" y="3576"/>
                    <a:pt x="1670" y="3768"/>
                  </a:cubicBezTo>
                  <a:cubicBezTo>
                    <a:pt x="1752" y="3877"/>
                    <a:pt x="1862" y="3996"/>
                    <a:pt x="1935" y="4142"/>
                  </a:cubicBezTo>
                  <a:lnTo>
                    <a:pt x="1935" y="4105"/>
                  </a:lnTo>
                  <a:cubicBezTo>
                    <a:pt x="1898" y="3722"/>
                    <a:pt x="1862" y="3385"/>
                    <a:pt x="1789" y="3002"/>
                  </a:cubicBezTo>
                  <a:cubicBezTo>
                    <a:pt x="1597" y="2208"/>
                    <a:pt x="1333" y="1524"/>
                    <a:pt x="949" y="949"/>
                  </a:cubicBezTo>
                  <a:cubicBezTo>
                    <a:pt x="840" y="840"/>
                    <a:pt x="758" y="684"/>
                    <a:pt x="648" y="575"/>
                  </a:cubicBezTo>
                  <a:lnTo>
                    <a:pt x="612" y="529"/>
                  </a:lnTo>
                  <a:cubicBezTo>
                    <a:pt x="493" y="383"/>
                    <a:pt x="338" y="265"/>
                    <a:pt x="192" y="119"/>
                  </a:cubicBezTo>
                  <a:cubicBezTo>
                    <a:pt x="110" y="73"/>
                    <a:pt x="74" y="37"/>
                    <a:pt x="1" y="0"/>
                  </a:cubicBezTo>
                  <a:close/>
                </a:path>
              </a:pathLst>
            </a:custGeom>
            <a:solidFill>
              <a:srgbClr val="FA84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7" name="Google Shape;4167;p53"/>
            <p:cNvSpPr/>
            <p:nvPr/>
          </p:nvSpPr>
          <p:spPr>
            <a:xfrm>
              <a:off x="7387866" y="2970079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FA84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8" name="Google Shape;4168;p53"/>
            <p:cNvSpPr/>
            <p:nvPr/>
          </p:nvSpPr>
          <p:spPr>
            <a:xfrm>
              <a:off x="7387866" y="2970079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FA84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9" name="Google Shape;4169;p53"/>
            <p:cNvSpPr/>
            <p:nvPr/>
          </p:nvSpPr>
          <p:spPr>
            <a:xfrm>
              <a:off x="7315107" y="2970079"/>
              <a:ext cx="176485" cy="301025"/>
            </a:xfrm>
            <a:custGeom>
              <a:avLst/>
              <a:gdLst/>
              <a:ahLst/>
              <a:cxnLst/>
              <a:rect l="l" t="t" r="r" b="b"/>
              <a:pathLst>
                <a:path w="3231" h="5511" extrusionOk="0">
                  <a:moveTo>
                    <a:pt x="1223" y="0"/>
                  </a:moveTo>
                  <a:lnTo>
                    <a:pt x="1223" y="73"/>
                  </a:lnTo>
                  <a:cubicBezTo>
                    <a:pt x="1141" y="411"/>
                    <a:pt x="1068" y="757"/>
                    <a:pt x="949" y="1177"/>
                  </a:cubicBezTo>
                  <a:cubicBezTo>
                    <a:pt x="840" y="1551"/>
                    <a:pt x="721" y="1898"/>
                    <a:pt x="612" y="2281"/>
                  </a:cubicBezTo>
                  <a:cubicBezTo>
                    <a:pt x="539" y="2463"/>
                    <a:pt x="457" y="2691"/>
                    <a:pt x="384" y="2883"/>
                  </a:cubicBezTo>
                  <a:lnTo>
                    <a:pt x="347" y="2919"/>
                  </a:lnTo>
                  <a:cubicBezTo>
                    <a:pt x="229" y="3229"/>
                    <a:pt x="119" y="3531"/>
                    <a:pt x="1" y="3832"/>
                  </a:cubicBezTo>
                  <a:cubicBezTo>
                    <a:pt x="420" y="4060"/>
                    <a:pt x="803" y="4333"/>
                    <a:pt x="1141" y="4634"/>
                  </a:cubicBezTo>
                  <a:cubicBezTo>
                    <a:pt x="1488" y="4899"/>
                    <a:pt x="1789" y="5200"/>
                    <a:pt x="2090" y="5510"/>
                  </a:cubicBezTo>
                  <a:cubicBezTo>
                    <a:pt x="2135" y="5392"/>
                    <a:pt x="2208" y="5246"/>
                    <a:pt x="2281" y="5127"/>
                  </a:cubicBezTo>
                  <a:cubicBezTo>
                    <a:pt x="2436" y="4744"/>
                    <a:pt x="2628" y="4370"/>
                    <a:pt x="2737" y="3950"/>
                  </a:cubicBezTo>
                  <a:cubicBezTo>
                    <a:pt x="2893" y="3567"/>
                    <a:pt x="3002" y="3147"/>
                    <a:pt x="3084" y="2737"/>
                  </a:cubicBezTo>
                  <a:cubicBezTo>
                    <a:pt x="3157" y="2354"/>
                    <a:pt x="3194" y="1934"/>
                    <a:pt x="3230" y="1551"/>
                  </a:cubicBezTo>
                  <a:cubicBezTo>
                    <a:pt x="2966" y="1323"/>
                    <a:pt x="2737" y="1140"/>
                    <a:pt x="2473" y="949"/>
                  </a:cubicBezTo>
                  <a:cubicBezTo>
                    <a:pt x="2053" y="639"/>
                    <a:pt x="1634" y="301"/>
                    <a:pt x="1223" y="0"/>
                  </a:cubicBezTo>
                  <a:close/>
                </a:path>
              </a:pathLst>
            </a:custGeom>
            <a:solidFill>
              <a:srgbClr val="FA84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0" name="Google Shape;4170;p53"/>
            <p:cNvSpPr/>
            <p:nvPr/>
          </p:nvSpPr>
          <p:spPr>
            <a:xfrm>
              <a:off x="7450137" y="3021863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FA84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1" name="Google Shape;4171;p53"/>
            <p:cNvSpPr/>
            <p:nvPr/>
          </p:nvSpPr>
          <p:spPr>
            <a:xfrm>
              <a:off x="7431729" y="3057260"/>
              <a:ext cx="163977" cy="333907"/>
            </a:xfrm>
            <a:custGeom>
              <a:avLst/>
              <a:gdLst/>
              <a:ahLst/>
              <a:cxnLst/>
              <a:rect l="l" t="t" r="r" b="b"/>
              <a:pathLst>
                <a:path w="3002" h="6113" extrusionOk="0">
                  <a:moveTo>
                    <a:pt x="1177" y="1"/>
                  </a:moveTo>
                  <a:cubicBezTo>
                    <a:pt x="1095" y="794"/>
                    <a:pt x="949" y="1551"/>
                    <a:pt x="721" y="2281"/>
                  </a:cubicBezTo>
                  <a:cubicBezTo>
                    <a:pt x="530" y="2883"/>
                    <a:pt x="301" y="3422"/>
                    <a:pt x="0" y="3951"/>
                  </a:cubicBezTo>
                  <a:cubicBezTo>
                    <a:pt x="110" y="4060"/>
                    <a:pt x="183" y="4179"/>
                    <a:pt x="301" y="4252"/>
                  </a:cubicBezTo>
                  <a:cubicBezTo>
                    <a:pt x="831" y="4863"/>
                    <a:pt x="1287" y="5474"/>
                    <a:pt x="1743" y="6113"/>
                  </a:cubicBezTo>
                  <a:lnTo>
                    <a:pt x="1779" y="6113"/>
                  </a:lnTo>
                  <a:cubicBezTo>
                    <a:pt x="2318" y="5319"/>
                    <a:pt x="2692" y="4480"/>
                    <a:pt x="3002" y="3567"/>
                  </a:cubicBezTo>
                  <a:lnTo>
                    <a:pt x="3002" y="2920"/>
                  </a:lnTo>
                  <a:cubicBezTo>
                    <a:pt x="3002" y="2619"/>
                    <a:pt x="3002" y="2281"/>
                    <a:pt x="2965" y="1898"/>
                  </a:cubicBezTo>
                  <a:cubicBezTo>
                    <a:pt x="2883" y="1779"/>
                    <a:pt x="2774" y="1670"/>
                    <a:pt x="2692" y="1551"/>
                  </a:cubicBezTo>
                  <a:cubicBezTo>
                    <a:pt x="2546" y="1323"/>
                    <a:pt x="2354" y="1141"/>
                    <a:pt x="2199" y="949"/>
                  </a:cubicBezTo>
                  <a:cubicBezTo>
                    <a:pt x="2007" y="758"/>
                    <a:pt x="1779" y="566"/>
                    <a:pt x="1597" y="375"/>
                  </a:cubicBezTo>
                  <a:cubicBezTo>
                    <a:pt x="1442" y="265"/>
                    <a:pt x="1323" y="110"/>
                    <a:pt x="1177" y="1"/>
                  </a:cubicBezTo>
                  <a:close/>
                </a:path>
              </a:pathLst>
            </a:custGeom>
            <a:solidFill>
              <a:srgbClr val="FA84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2" name="Google Shape;4172;p53"/>
            <p:cNvSpPr/>
            <p:nvPr/>
          </p:nvSpPr>
          <p:spPr>
            <a:xfrm>
              <a:off x="7531363" y="3266580"/>
              <a:ext cx="64345" cy="172443"/>
            </a:xfrm>
            <a:custGeom>
              <a:avLst/>
              <a:gdLst/>
              <a:ahLst/>
              <a:cxnLst/>
              <a:rect l="l" t="t" r="r" b="b"/>
              <a:pathLst>
                <a:path w="1178" h="3157" extrusionOk="0">
                  <a:moveTo>
                    <a:pt x="1178" y="0"/>
                  </a:moveTo>
                  <a:lnTo>
                    <a:pt x="1178" y="0"/>
                  </a:lnTo>
                  <a:cubicBezTo>
                    <a:pt x="1023" y="420"/>
                    <a:pt x="868" y="803"/>
                    <a:pt x="640" y="1222"/>
                  </a:cubicBezTo>
                  <a:cubicBezTo>
                    <a:pt x="457" y="1596"/>
                    <a:pt x="229" y="1980"/>
                    <a:pt x="1" y="2363"/>
                  </a:cubicBezTo>
                  <a:cubicBezTo>
                    <a:pt x="183" y="2627"/>
                    <a:pt x="375" y="2892"/>
                    <a:pt x="530" y="3156"/>
                  </a:cubicBezTo>
                  <a:cubicBezTo>
                    <a:pt x="758" y="2664"/>
                    <a:pt x="913" y="2135"/>
                    <a:pt x="1023" y="1560"/>
                  </a:cubicBezTo>
                  <a:cubicBezTo>
                    <a:pt x="1096" y="1067"/>
                    <a:pt x="1178" y="538"/>
                    <a:pt x="1178" y="0"/>
                  </a:cubicBezTo>
                  <a:close/>
                </a:path>
              </a:pathLst>
            </a:custGeom>
            <a:solidFill>
              <a:srgbClr val="FA84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3" name="Google Shape;4173;p53"/>
            <p:cNvSpPr/>
            <p:nvPr/>
          </p:nvSpPr>
          <p:spPr>
            <a:xfrm>
              <a:off x="7578722" y="3141982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FA84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4" name="Google Shape;4174;p53"/>
            <p:cNvSpPr/>
            <p:nvPr/>
          </p:nvSpPr>
          <p:spPr>
            <a:xfrm>
              <a:off x="7578722" y="3141982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FA84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5" name="Google Shape;4175;p53"/>
            <p:cNvSpPr/>
            <p:nvPr/>
          </p:nvSpPr>
          <p:spPr>
            <a:xfrm>
              <a:off x="7578722" y="3141982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FA84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6" name="Google Shape;4176;p53"/>
            <p:cNvSpPr/>
            <p:nvPr/>
          </p:nvSpPr>
          <p:spPr>
            <a:xfrm>
              <a:off x="7578722" y="3141982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FA84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7" name="Google Shape;4177;p53"/>
            <p:cNvSpPr/>
            <p:nvPr/>
          </p:nvSpPr>
          <p:spPr>
            <a:xfrm>
              <a:off x="7153147" y="3183824"/>
              <a:ext cx="274150" cy="249188"/>
            </a:xfrm>
            <a:custGeom>
              <a:avLst/>
              <a:gdLst/>
              <a:ahLst/>
              <a:cxnLst/>
              <a:rect l="l" t="t" r="r" b="b"/>
              <a:pathLst>
                <a:path w="5019" h="4562" extrusionOk="0">
                  <a:moveTo>
                    <a:pt x="2966" y="1"/>
                  </a:moveTo>
                  <a:cubicBezTo>
                    <a:pt x="2856" y="302"/>
                    <a:pt x="2738" y="603"/>
                    <a:pt x="2665" y="913"/>
                  </a:cubicBezTo>
                  <a:cubicBezTo>
                    <a:pt x="2592" y="1287"/>
                    <a:pt x="2546" y="1634"/>
                    <a:pt x="2510" y="1971"/>
                  </a:cubicBezTo>
                  <a:cubicBezTo>
                    <a:pt x="2510" y="1935"/>
                    <a:pt x="2473" y="1935"/>
                    <a:pt x="2437" y="1898"/>
                  </a:cubicBezTo>
                  <a:cubicBezTo>
                    <a:pt x="2364" y="1862"/>
                    <a:pt x="2245" y="1825"/>
                    <a:pt x="2172" y="1789"/>
                  </a:cubicBezTo>
                  <a:cubicBezTo>
                    <a:pt x="2053" y="1743"/>
                    <a:pt x="1907" y="1707"/>
                    <a:pt x="1752" y="1707"/>
                  </a:cubicBezTo>
                  <a:lnTo>
                    <a:pt x="1561" y="1707"/>
                  </a:lnTo>
                  <a:cubicBezTo>
                    <a:pt x="1260" y="1789"/>
                    <a:pt x="995" y="1898"/>
                    <a:pt x="722" y="2090"/>
                  </a:cubicBezTo>
                  <a:cubicBezTo>
                    <a:pt x="420" y="2354"/>
                    <a:pt x="156" y="2701"/>
                    <a:pt x="1" y="3157"/>
                  </a:cubicBezTo>
                  <a:cubicBezTo>
                    <a:pt x="384" y="3340"/>
                    <a:pt x="767" y="3568"/>
                    <a:pt x="1105" y="3841"/>
                  </a:cubicBezTo>
                  <a:cubicBezTo>
                    <a:pt x="1406" y="4069"/>
                    <a:pt x="1679" y="4297"/>
                    <a:pt x="1944" y="4562"/>
                  </a:cubicBezTo>
                  <a:lnTo>
                    <a:pt x="2017" y="4562"/>
                  </a:lnTo>
                  <a:cubicBezTo>
                    <a:pt x="2172" y="4480"/>
                    <a:pt x="2281" y="4443"/>
                    <a:pt x="2437" y="4370"/>
                  </a:cubicBezTo>
                  <a:cubicBezTo>
                    <a:pt x="2592" y="4297"/>
                    <a:pt x="2738" y="4179"/>
                    <a:pt x="2893" y="4106"/>
                  </a:cubicBezTo>
                  <a:cubicBezTo>
                    <a:pt x="3084" y="3987"/>
                    <a:pt x="3194" y="3878"/>
                    <a:pt x="3349" y="3759"/>
                  </a:cubicBezTo>
                  <a:cubicBezTo>
                    <a:pt x="3841" y="3340"/>
                    <a:pt x="4225" y="2847"/>
                    <a:pt x="4599" y="2318"/>
                  </a:cubicBezTo>
                  <a:cubicBezTo>
                    <a:pt x="4754" y="2090"/>
                    <a:pt x="4872" y="1898"/>
                    <a:pt x="5018" y="1670"/>
                  </a:cubicBezTo>
                  <a:cubicBezTo>
                    <a:pt x="4599" y="1250"/>
                    <a:pt x="4188" y="876"/>
                    <a:pt x="3768" y="530"/>
                  </a:cubicBezTo>
                  <a:cubicBezTo>
                    <a:pt x="3504" y="338"/>
                    <a:pt x="3230" y="147"/>
                    <a:pt x="2966" y="1"/>
                  </a:cubicBezTo>
                  <a:close/>
                </a:path>
              </a:pathLst>
            </a:custGeom>
            <a:solidFill>
              <a:srgbClr val="FA84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8" name="Google Shape;4178;p53"/>
            <p:cNvSpPr/>
            <p:nvPr/>
          </p:nvSpPr>
          <p:spPr>
            <a:xfrm>
              <a:off x="7263269" y="3277013"/>
              <a:ext cx="261696" cy="261642"/>
            </a:xfrm>
            <a:custGeom>
              <a:avLst/>
              <a:gdLst/>
              <a:ahLst/>
              <a:cxnLst/>
              <a:rect l="l" t="t" r="r" b="b"/>
              <a:pathLst>
                <a:path w="4791" h="4790" extrusionOk="0">
                  <a:moveTo>
                    <a:pt x="3039" y="1"/>
                  </a:moveTo>
                  <a:cubicBezTo>
                    <a:pt x="2966" y="156"/>
                    <a:pt x="2893" y="265"/>
                    <a:pt x="2811" y="420"/>
                  </a:cubicBezTo>
                  <a:cubicBezTo>
                    <a:pt x="2583" y="721"/>
                    <a:pt x="2355" y="1068"/>
                    <a:pt x="2127" y="1333"/>
                  </a:cubicBezTo>
                  <a:cubicBezTo>
                    <a:pt x="1898" y="1597"/>
                    <a:pt x="1670" y="1862"/>
                    <a:pt x="1406" y="2090"/>
                  </a:cubicBezTo>
                  <a:cubicBezTo>
                    <a:pt x="1178" y="2281"/>
                    <a:pt x="913" y="2473"/>
                    <a:pt x="649" y="2628"/>
                  </a:cubicBezTo>
                  <a:cubicBezTo>
                    <a:pt x="421" y="2737"/>
                    <a:pt x="229" y="2856"/>
                    <a:pt x="1" y="2929"/>
                  </a:cubicBezTo>
                  <a:cubicBezTo>
                    <a:pt x="120" y="3048"/>
                    <a:pt x="229" y="3157"/>
                    <a:pt x="384" y="3312"/>
                  </a:cubicBezTo>
                  <a:cubicBezTo>
                    <a:pt x="804" y="3768"/>
                    <a:pt x="1214" y="4261"/>
                    <a:pt x="1634" y="4790"/>
                  </a:cubicBezTo>
                  <a:cubicBezTo>
                    <a:pt x="1825" y="4717"/>
                    <a:pt x="2017" y="4644"/>
                    <a:pt x="2172" y="4525"/>
                  </a:cubicBezTo>
                  <a:lnTo>
                    <a:pt x="2172" y="4562"/>
                  </a:lnTo>
                  <a:cubicBezTo>
                    <a:pt x="2400" y="4452"/>
                    <a:pt x="2628" y="4297"/>
                    <a:pt x="2856" y="4142"/>
                  </a:cubicBezTo>
                  <a:cubicBezTo>
                    <a:pt x="3039" y="4033"/>
                    <a:pt x="3267" y="3841"/>
                    <a:pt x="3458" y="3686"/>
                  </a:cubicBezTo>
                  <a:cubicBezTo>
                    <a:pt x="3951" y="3230"/>
                    <a:pt x="4407" y="2737"/>
                    <a:pt x="4790" y="2172"/>
                  </a:cubicBezTo>
                  <a:cubicBezTo>
                    <a:pt x="4635" y="1944"/>
                    <a:pt x="4453" y="1716"/>
                    <a:pt x="4298" y="1488"/>
                  </a:cubicBezTo>
                  <a:cubicBezTo>
                    <a:pt x="3878" y="949"/>
                    <a:pt x="3495" y="457"/>
                    <a:pt x="3039" y="1"/>
                  </a:cubicBezTo>
                  <a:close/>
                </a:path>
              </a:pathLst>
            </a:custGeom>
            <a:solidFill>
              <a:srgbClr val="FA84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9" name="Google Shape;4179;p53"/>
            <p:cNvSpPr/>
            <p:nvPr/>
          </p:nvSpPr>
          <p:spPr>
            <a:xfrm>
              <a:off x="7354491" y="3399590"/>
              <a:ext cx="205872" cy="188939"/>
            </a:xfrm>
            <a:custGeom>
              <a:avLst/>
              <a:gdLst/>
              <a:ahLst/>
              <a:cxnLst/>
              <a:rect l="l" t="t" r="r" b="b"/>
              <a:pathLst>
                <a:path w="3769" h="3459" extrusionOk="0">
                  <a:moveTo>
                    <a:pt x="3157" y="1"/>
                  </a:moveTo>
                  <a:cubicBezTo>
                    <a:pt x="3084" y="119"/>
                    <a:pt x="3011" y="265"/>
                    <a:pt x="2892" y="384"/>
                  </a:cubicBezTo>
                  <a:cubicBezTo>
                    <a:pt x="2509" y="877"/>
                    <a:pt x="2099" y="1333"/>
                    <a:pt x="1597" y="1670"/>
                  </a:cubicBezTo>
                  <a:cubicBezTo>
                    <a:pt x="1141" y="2053"/>
                    <a:pt x="612" y="2354"/>
                    <a:pt x="82" y="2582"/>
                  </a:cubicBezTo>
                  <a:lnTo>
                    <a:pt x="0" y="2582"/>
                  </a:lnTo>
                  <a:cubicBezTo>
                    <a:pt x="82" y="2665"/>
                    <a:pt x="119" y="2738"/>
                    <a:pt x="192" y="2856"/>
                  </a:cubicBezTo>
                  <a:cubicBezTo>
                    <a:pt x="347" y="3039"/>
                    <a:pt x="539" y="3267"/>
                    <a:pt x="685" y="3458"/>
                  </a:cubicBezTo>
                  <a:cubicBezTo>
                    <a:pt x="767" y="3458"/>
                    <a:pt x="840" y="3458"/>
                    <a:pt x="913" y="3422"/>
                  </a:cubicBezTo>
                  <a:cubicBezTo>
                    <a:pt x="1259" y="3349"/>
                    <a:pt x="1597" y="3194"/>
                    <a:pt x="1944" y="3002"/>
                  </a:cubicBezTo>
                  <a:cubicBezTo>
                    <a:pt x="2245" y="2811"/>
                    <a:pt x="2509" y="2582"/>
                    <a:pt x="2783" y="2318"/>
                  </a:cubicBezTo>
                  <a:cubicBezTo>
                    <a:pt x="3047" y="2053"/>
                    <a:pt x="3275" y="1752"/>
                    <a:pt x="3467" y="1406"/>
                  </a:cubicBezTo>
                  <a:cubicBezTo>
                    <a:pt x="3576" y="1214"/>
                    <a:pt x="3649" y="1032"/>
                    <a:pt x="3768" y="804"/>
                  </a:cubicBezTo>
                  <a:cubicBezTo>
                    <a:pt x="3576" y="530"/>
                    <a:pt x="3385" y="265"/>
                    <a:pt x="3157" y="1"/>
                  </a:cubicBezTo>
                  <a:close/>
                </a:path>
              </a:pathLst>
            </a:custGeom>
            <a:solidFill>
              <a:srgbClr val="FA84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0" name="Google Shape;4180;p53"/>
            <p:cNvSpPr/>
            <p:nvPr/>
          </p:nvSpPr>
          <p:spPr>
            <a:xfrm>
              <a:off x="7145172" y="3360261"/>
              <a:ext cx="109682" cy="83245"/>
            </a:xfrm>
            <a:custGeom>
              <a:avLst/>
              <a:gdLst/>
              <a:ahLst/>
              <a:cxnLst/>
              <a:rect l="l" t="t" r="r" b="b"/>
              <a:pathLst>
                <a:path w="2008" h="1524" extrusionOk="0">
                  <a:moveTo>
                    <a:pt x="147" y="0"/>
                  </a:moveTo>
                  <a:cubicBezTo>
                    <a:pt x="110" y="73"/>
                    <a:pt x="74" y="192"/>
                    <a:pt x="74" y="265"/>
                  </a:cubicBezTo>
                  <a:cubicBezTo>
                    <a:pt x="37" y="566"/>
                    <a:pt x="1" y="839"/>
                    <a:pt x="37" y="1140"/>
                  </a:cubicBezTo>
                  <a:cubicBezTo>
                    <a:pt x="37" y="1213"/>
                    <a:pt x="37" y="1332"/>
                    <a:pt x="74" y="1441"/>
                  </a:cubicBezTo>
                  <a:cubicBezTo>
                    <a:pt x="265" y="1478"/>
                    <a:pt x="457" y="1478"/>
                    <a:pt x="639" y="1524"/>
                  </a:cubicBezTo>
                  <a:lnTo>
                    <a:pt x="1178" y="1524"/>
                  </a:lnTo>
                  <a:cubicBezTo>
                    <a:pt x="1369" y="1478"/>
                    <a:pt x="1515" y="1478"/>
                    <a:pt x="1707" y="1441"/>
                  </a:cubicBezTo>
                  <a:cubicBezTo>
                    <a:pt x="1780" y="1405"/>
                    <a:pt x="1898" y="1405"/>
                    <a:pt x="2008" y="1368"/>
                  </a:cubicBezTo>
                  <a:cubicBezTo>
                    <a:pt x="1743" y="1104"/>
                    <a:pt x="1479" y="876"/>
                    <a:pt x="1178" y="648"/>
                  </a:cubicBezTo>
                  <a:cubicBezTo>
                    <a:pt x="950" y="493"/>
                    <a:pt x="758" y="338"/>
                    <a:pt x="530" y="192"/>
                  </a:cubicBezTo>
                  <a:cubicBezTo>
                    <a:pt x="375" y="110"/>
                    <a:pt x="265" y="37"/>
                    <a:pt x="147" y="0"/>
                  </a:cubicBezTo>
                  <a:close/>
                </a:path>
              </a:pathLst>
            </a:custGeom>
            <a:solidFill>
              <a:srgbClr val="FA84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1" name="Google Shape;4181;p53"/>
            <p:cNvSpPr/>
            <p:nvPr/>
          </p:nvSpPr>
          <p:spPr>
            <a:xfrm>
              <a:off x="7149159" y="3436953"/>
              <a:ext cx="199372" cy="116182"/>
            </a:xfrm>
            <a:custGeom>
              <a:avLst/>
              <a:gdLst/>
              <a:ahLst/>
              <a:cxnLst/>
              <a:rect l="l" t="t" r="r" b="b"/>
              <a:pathLst>
                <a:path w="3650" h="2127" extrusionOk="0">
                  <a:moveTo>
                    <a:pt x="2017" y="1"/>
                  </a:moveTo>
                  <a:cubicBezTo>
                    <a:pt x="1980" y="1"/>
                    <a:pt x="1935" y="37"/>
                    <a:pt x="1935" y="37"/>
                  </a:cubicBezTo>
                  <a:cubicBezTo>
                    <a:pt x="1670" y="120"/>
                    <a:pt x="1369" y="156"/>
                    <a:pt x="1105" y="193"/>
                  </a:cubicBezTo>
                  <a:cubicBezTo>
                    <a:pt x="795" y="193"/>
                    <a:pt x="493" y="193"/>
                    <a:pt x="192" y="156"/>
                  </a:cubicBezTo>
                  <a:cubicBezTo>
                    <a:pt x="110" y="120"/>
                    <a:pt x="74" y="120"/>
                    <a:pt x="1" y="120"/>
                  </a:cubicBezTo>
                  <a:cubicBezTo>
                    <a:pt x="37" y="266"/>
                    <a:pt x="74" y="421"/>
                    <a:pt x="156" y="530"/>
                  </a:cubicBezTo>
                  <a:cubicBezTo>
                    <a:pt x="192" y="685"/>
                    <a:pt x="229" y="804"/>
                    <a:pt x="302" y="913"/>
                  </a:cubicBezTo>
                  <a:cubicBezTo>
                    <a:pt x="384" y="1032"/>
                    <a:pt x="457" y="1141"/>
                    <a:pt x="566" y="1296"/>
                  </a:cubicBezTo>
                  <a:cubicBezTo>
                    <a:pt x="795" y="1524"/>
                    <a:pt x="1068" y="1789"/>
                    <a:pt x="1442" y="1981"/>
                  </a:cubicBezTo>
                  <a:cubicBezTo>
                    <a:pt x="1479" y="2017"/>
                    <a:pt x="1561" y="2054"/>
                    <a:pt x="1634" y="2090"/>
                  </a:cubicBezTo>
                  <a:cubicBezTo>
                    <a:pt x="1670" y="2127"/>
                    <a:pt x="1707" y="2127"/>
                    <a:pt x="1789" y="2127"/>
                  </a:cubicBezTo>
                  <a:lnTo>
                    <a:pt x="2437" y="2127"/>
                  </a:lnTo>
                  <a:cubicBezTo>
                    <a:pt x="2619" y="2090"/>
                    <a:pt x="2847" y="2090"/>
                    <a:pt x="3039" y="2017"/>
                  </a:cubicBezTo>
                  <a:cubicBezTo>
                    <a:pt x="3230" y="1981"/>
                    <a:pt x="3458" y="1944"/>
                    <a:pt x="3650" y="1862"/>
                  </a:cubicBezTo>
                  <a:cubicBezTo>
                    <a:pt x="3303" y="1442"/>
                    <a:pt x="3002" y="1068"/>
                    <a:pt x="2619" y="685"/>
                  </a:cubicBezTo>
                  <a:cubicBezTo>
                    <a:pt x="2437" y="457"/>
                    <a:pt x="2209" y="229"/>
                    <a:pt x="2017" y="1"/>
                  </a:cubicBezTo>
                  <a:close/>
                </a:path>
              </a:pathLst>
            </a:custGeom>
            <a:solidFill>
              <a:srgbClr val="FA84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2" name="Google Shape;4182;p53"/>
            <p:cNvSpPr/>
            <p:nvPr/>
          </p:nvSpPr>
          <p:spPr>
            <a:xfrm>
              <a:off x="7246827" y="3543143"/>
              <a:ext cx="141090" cy="47358"/>
            </a:xfrm>
            <a:custGeom>
              <a:avLst/>
              <a:gdLst/>
              <a:ahLst/>
              <a:cxnLst/>
              <a:rect l="l" t="t" r="r" b="b"/>
              <a:pathLst>
                <a:path w="2583" h="867" extrusionOk="0">
                  <a:moveTo>
                    <a:pt x="1898" y="0"/>
                  </a:moveTo>
                  <a:cubicBezTo>
                    <a:pt x="1670" y="73"/>
                    <a:pt x="1442" y="146"/>
                    <a:pt x="1178" y="183"/>
                  </a:cubicBezTo>
                  <a:cubicBezTo>
                    <a:pt x="877" y="228"/>
                    <a:pt x="566" y="265"/>
                    <a:pt x="265" y="265"/>
                  </a:cubicBezTo>
                  <a:lnTo>
                    <a:pt x="1" y="265"/>
                  </a:lnTo>
                  <a:cubicBezTo>
                    <a:pt x="229" y="338"/>
                    <a:pt x="457" y="456"/>
                    <a:pt x="685" y="529"/>
                  </a:cubicBezTo>
                  <a:cubicBezTo>
                    <a:pt x="877" y="602"/>
                    <a:pt x="1023" y="639"/>
                    <a:pt x="1214" y="721"/>
                  </a:cubicBezTo>
                  <a:cubicBezTo>
                    <a:pt x="1406" y="757"/>
                    <a:pt x="1597" y="794"/>
                    <a:pt x="1789" y="830"/>
                  </a:cubicBezTo>
                  <a:cubicBezTo>
                    <a:pt x="1935" y="867"/>
                    <a:pt x="2090" y="867"/>
                    <a:pt x="2245" y="867"/>
                  </a:cubicBezTo>
                  <a:lnTo>
                    <a:pt x="2583" y="867"/>
                  </a:lnTo>
                  <a:cubicBezTo>
                    <a:pt x="2473" y="721"/>
                    <a:pt x="2355" y="566"/>
                    <a:pt x="2245" y="411"/>
                  </a:cubicBezTo>
                  <a:cubicBezTo>
                    <a:pt x="2126" y="265"/>
                    <a:pt x="2017" y="110"/>
                    <a:pt x="1898" y="0"/>
                  </a:cubicBezTo>
                  <a:close/>
                </a:path>
              </a:pathLst>
            </a:custGeom>
            <a:solidFill>
              <a:srgbClr val="FA84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3" name="Google Shape;4183;p53"/>
            <p:cNvSpPr/>
            <p:nvPr/>
          </p:nvSpPr>
          <p:spPr>
            <a:xfrm>
              <a:off x="7369458" y="3565539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FA84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4" name="Google Shape;4184;p53"/>
            <p:cNvSpPr/>
            <p:nvPr/>
          </p:nvSpPr>
          <p:spPr>
            <a:xfrm>
              <a:off x="7369458" y="3565539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FA84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5" name="Google Shape;4185;p53"/>
            <p:cNvSpPr/>
            <p:nvPr/>
          </p:nvSpPr>
          <p:spPr>
            <a:xfrm>
              <a:off x="7352470" y="3094623"/>
              <a:ext cx="74833" cy="236734"/>
            </a:xfrm>
            <a:custGeom>
              <a:avLst/>
              <a:gdLst/>
              <a:ahLst/>
              <a:cxnLst/>
              <a:rect l="l" t="t" r="r" b="b"/>
              <a:pathLst>
                <a:path w="1370" h="4334" extrusionOk="0">
                  <a:moveTo>
                    <a:pt x="1333" y="1"/>
                  </a:moveTo>
                  <a:lnTo>
                    <a:pt x="1333" y="37"/>
                  </a:lnTo>
                  <a:cubicBezTo>
                    <a:pt x="1296" y="375"/>
                    <a:pt x="1296" y="721"/>
                    <a:pt x="1223" y="1059"/>
                  </a:cubicBezTo>
                  <a:cubicBezTo>
                    <a:pt x="1178" y="1442"/>
                    <a:pt x="1068" y="1825"/>
                    <a:pt x="995" y="2163"/>
                  </a:cubicBezTo>
                  <a:cubicBezTo>
                    <a:pt x="877" y="2546"/>
                    <a:pt x="767" y="2883"/>
                    <a:pt x="612" y="3230"/>
                  </a:cubicBezTo>
                  <a:cubicBezTo>
                    <a:pt x="539" y="3376"/>
                    <a:pt x="421" y="3568"/>
                    <a:pt x="348" y="3723"/>
                  </a:cubicBezTo>
                  <a:cubicBezTo>
                    <a:pt x="265" y="3914"/>
                    <a:pt x="156" y="4060"/>
                    <a:pt x="37" y="4252"/>
                  </a:cubicBezTo>
                  <a:lnTo>
                    <a:pt x="1" y="4252"/>
                  </a:lnTo>
                  <a:cubicBezTo>
                    <a:pt x="1" y="4288"/>
                    <a:pt x="1" y="4288"/>
                    <a:pt x="37" y="4334"/>
                  </a:cubicBezTo>
                  <a:lnTo>
                    <a:pt x="119" y="4334"/>
                  </a:lnTo>
                  <a:cubicBezTo>
                    <a:pt x="156" y="4288"/>
                    <a:pt x="192" y="4252"/>
                    <a:pt x="192" y="4215"/>
                  </a:cubicBezTo>
                  <a:cubicBezTo>
                    <a:pt x="229" y="4179"/>
                    <a:pt x="265" y="4142"/>
                    <a:pt x="265" y="4106"/>
                  </a:cubicBezTo>
                  <a:cubicBezTo>
                    <a:pt x="348" y="4024"/>
                    <a:pt x="384" y="3951"/>
                    <a:pt x="421" y="3832"/>
                  </a:cubicBezTo>
                  <a:cubicBezTo>
                    <a:pt x="539" y="3686"/>
                    <a:pt x="612" y="3531"/>
                    <a:pt x="685" y="3376"/>
                  </a:cubicBezTo>
                  <a:cubicBezTo>
                    <a:pt x="840" y="3002"/>
                    <a:pt x="950" y="2655"/>
                    <a:pt x="1068" y="2281"/>
                  </a:cubicBezTo>
                  <a:cubicBezTo>
                    <a:pt x="1141" y="1898"/>
                    <a:pt x="1260" y="1515"/>
                    <a:pt x="1296" y="1141"/>
                  </a:cubicBezTo>
                  <a:cubicBezTo>
                    <a:pt x="1369" y="758"/>
                    <a:pt x="1369" y="411"/>
                    <a:pt x="1369" y="37"/>
                  </a:cubicBezTo>
                  <a:lnTo>
                    <a:pt x="1369" y="1"/>
                  </a:lnTo>
                  <a:close/>
                </a:path>
              </a:pathLst>
            </a:custGeom>
            <a:solidFill>
              <a:srgbClr val="CB7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6" name="Google Shape;4186;p53"/>
            <p:cNvSpPr/>
            <p:nvPr/>
          </p:nvSpPr>
          <p:spPr>
            <a:xfrm>
              <a:off x="7250814" y="3277013"/>
              <a:ext cx="176485" cy="72812"/>
            </a:xfrm>
            <a:custGeom>
              <a:avLst/>
              <a:gdLst/>
              <a:ahLst/>
              <a:cxnLst/>
              <a:rect l="l" t="t" r="r" b="b"/>
              <a:pathLst>
                <a:path w="3231" h="1333" extrusionOk="0">
                  <a:moveTo>
                    <a:pt x="37" y="1"/>
                  </a:moveTo>
                  <a:cubicBezTo>
                    <a:pt x="37" y="1"/>
                    <a:pt x="1" y="1"/>
                    <a:pt x="1" y="37"/>
                  </a:cubicBezTo>
                  <a:lnTo>
                    <a:pt x="37" y="83"/>
                  </a:lnTo>
                  <a:lnTo>
                    <a:pt x="229" y="83"/>
                  </a:lnTo>
                  <a:cubicBezTo>
                    <a:pt x="348" y="83"/>
                    <a:pt x="421" y="119"/>
                    <a:pt x="530" y="156"/>
                  </a:cubicBezTo>
                  <a:cubicBezTo>
                    <a:pt x="722" y="265"/>
                    <a:pt x="913" y="384"/>
                    <a:pt x="1105" y="539"/>
                  </a:cubicBezTo>
                  <a:cubicBezTo>
                    <a:pt x="1214" y="612"/>
                    <a:pt x="1296" y="685"/>
                    <a:pt x="1406" y="721"/>
                  </a:cubicBezTo>
                  <a:cubicBezTo>
                    <a:pt x="1488" y="803"/>
                    <a:pt x="1597" y="876"/>
                    <a:pt x="1716" y="913"/>
                  </a:cubicBezTo>
                  <a:cubicBezTo>
                    <a:pt x="1944" y="1068"/>
                    <a:pt x="2172" y="1177"/>
                    <a:pt x="2437" y="1260"/>
                  </a:cubicBezTo>
                  <a:cubicBezTo>
                    <a:pt x="2546" y="1296"/>
                    <a:pt x="2665" y="1296"/>
                    <a:pt x="2811" y="1333"/>
                  </a:cubicBezTo>
                  <a:cubicBezTo>
                    <a:pt x="2856" y="1333"/>
                    <a:pt x="2929" y="1296"/>
                    <a:pt x="3002" y="1296"/>
                  </a:cubicBezTo>
                  <a:cubicBezTo>
                    <a:pt x="3039" y="1296"/>
                    <a:pt x="3121" y="1296"/>
                    <a:pt x="3194" y="1260"/>
                  </a:cubicBezTo>
                  <a:cubicBezTo>
                    <a:pt x="3230" y="1260"/>
                    <a:pt x="3230" y="1223"/>
                    <a:pt x="3230" y="1177"/>
                  </a:cubicBezTo>
                  <a:cubicBezTo>
                    <a:pt x="3230" y="1141"/>
                    <a:pt x="3194" y="1141"/>
                    <a:pt x="3157" y="1141"/>
                  </a:cubicBezTo>
                  <a:cubicBezTo>
                    <a:pt x="3121" y="1141"/>
                    <a:pt x="3084" y="1177"/>
                    <a:pt x="3002" y="1177"/>
                  </a:cubicBezTo>
                  <a:lnTo>
                    <a:pt x="2701" y="1177"/>
                  </a:lnTo>
                  <a:cubicBezTo>
                    <a:pt x="2628" y="1141"/>
                    <a:pt x="2510" y="1141"/>
                    <a:pt x="2437" y="1104"/>
                  </a:cubicBezTo>
                  <a:cubicBezTo>
                    <a:pt x="2355" y="1068"/>
                    <a:pt x="2282" y="1031"/>
                    <a:pt x="2172" y="1031"/>
                  </a:cubicBezTo>
                  <a:cubicBezTo>
                    <a:pt x="2090" y="949"/>
                    <a:pt x="1980" y="913"/>
                    <a:pt x="1862" y="876"/>
                  </a:cubicBezTo>
                  <a:cubicBezTo>
                    <a:pt x="1789" y="803"/>
                    <a:pt x="1716" y="767"/>
                    <a:pt x="1634" y="685"/>
                  </a:cubicBezTo>
                  <a:cubicBezTo>
                    <a:pt x="1442" y="612"/>
                    <a:pt x="1296" y="493"/>
                    <a:pt x="1141" y="384"/>
                  </a:cubicBezTo>
                  <a:cubicBezTo>
                    <a:pt x="950" y="265"/>
                    <a:pt x="804" y="156"/>
                    <a:pt x="612" y="119"/>
                  </a:cubicBezTo>
                  <a:cubicBezTo>
                    <a:pt x="421" y="37"/>
                    <a:pt x="265" y="1"/>
                    <a:pt x="74" y="1"/>
                  </a:cubicBezTo>
                  <a:close/>
                </a:path>
              </a:pathLst>
            </a:custGeom>
            <a:solidFill>
              <a:srgbClr val="CB7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7" name="Google Shape;4187;p53"/>
            <p:cNvSpPr/>
            <p:nvPr/>
          </p:nvSpPr>
          <p:spPr>
            <a:xfrm>
              <a:off x="7147193" y="2963579"/>
              <a:ext cx="450526" cy="629415"/>
            </a:xfrm>
            <a:custGeom>
              <a:avLst/>
              <a:gdLst/>
              <a:ahLst/>
              <a:cxnLst/>
              <a:rect l="l" t="t" r="r" b="b"/>
              <a:pathLst>
                <a:path w="8248" h="11523" extrusionOk="0">
                  <a:moveTo>
                    <a:pt x="6952" y="0"/>
                  </a:moveTo>
                  <a:cubicBezTo>
                    <a:pt x="6915" y="0"/>
                    <a:pt x="6915" y="37"/>
                    <a:pt x="6952" y="37"/>
                  </a:cubicBezTo>
                  <a:cubicBezTo>
                    <a:pt x="7180" y="420"/>
                    <a:pt x="7371" y="758"/>
                    <a:pt x="7563" y="1177"/>
                  </a:cubicBezTo>
                  <a:lnTo>
                    <a:pt x="7563" y="1141"/>
                  </a:lnTo>
                  <a:cubicBezTo>
                    <a:pt x="7755" y="1633"/>
                    <a:pt x="7901" y="2126"/>
                    <a:pt x="7983" y="2628"/>
                  </a:cubicBezTo>
                  <a:cubicBezTo>
                    <a:pt x="8019" y="2929"/>
                    <a:pt x="8056" y="3230"/>
                    <a:pt x="8056" y="3540"/>
                  </a:cubicBezTo>
                  <a:cubicBezTo>
                    <a:pt x="8092" y="3841"/>
                    <a:pt x="8092" y="4142"/>
                    <a:pt x="8092" y="4489"/>
                  </a:cubicBezTo>
                  <a:cubicBezTo>
                    <a:pt x="8129" y="5091"/>
                    <a:pt x="8092" y="5739"/>
                    <a:pt x="8056" y="6350"/>
                  </a:cubicBezTo>
                  <a:cubicBezTo>
                    <a:pt x="8019" y="6769"/>
                    <a:pt x="7946" y="7189"/>
                    <a:pt x="7864" y="7600"/>
                  </a:cubicBezTo>
                  <a:cubicBezTo>
                    <a:pt x="7828" y="7828"/>
                    <a:pt x="7755" y="8019"/>
                    <a:pt x="7718" y="8247"/>
                  </a:cubicBezTo>
                  <a:cubicBezTo>
                    <a:pt x="7673" y="8366"/>
                    <a:pt x="7636" y="8439"/>
                    <a:pt x="7600" y="8557"/>
                  </a:cubicBezTo>
                  <a:cubicBezTo>
                    <a:pt x="7600" y="8667"/>
                    <a:pt x="7563" y="8740"/>
                    <a:pt x="7527" y="8859"/>
                  </a:cubicBezTo>
                  <a:lnTo>
                    <a:pt x="7527" y="8822"/>
                  </a:lnTo>
                  <a:cubicBezTo>
                    <a:pt x="7408" y="9123"/>
                    <a:pt x="7262" y="9424"/>
                    <a:pt x="7070" y="9698"/>
                  </a:cubicBezTo>
                  <a:lnTo>
                    <a:pt x="7070" y="9652"/>
                  </a:lnTo>
                  <a:cubicBezTo>
                    <a:pt x="6842" y="9999"/>
                    <a:pt x="6578" y="10300"/>
                    <a:pt x="6231" y="10528"/>
                  </a:cubicBezTo>
                  <a:lnTo>
                    <a:pt x="6268" y="10528"/>
                  </a:lnTo>
                  <a:cubicBezTo>
                    <a:pt x="5967" y="10756"/>
                    <a:pt x="5666" y="10948"/>
                    <a:pt x="5355" y="11103"/>
                  </a:cubicBezTo>
                  <a:cubicBezTo>
                    <a:pt x="5127" y="11176"/>
                    <a:pt x="4899" y="11249"/>
                    <a:pt x="4635" y="11331"/>
                  </a:cubicBezTo>
                  <a:cubicBezTo>
                    <a:pt x="4466" y="11349"/>
                    <a:pt x="4295" y="11358"/>
                    <a:pt x="4128" y="11358"/>
                  </a:cubicBezTo>
                  <a:cubicBezTo>
                    <a:pt x="3962" y="11358"/>
                    <a:pt x="3800" y="11349"/>
                    <a:pt x="3649" y="11331"/>
                  </a:cubicBezTo>
                  <a:lnTo>
                    <a:pt x="3613" y="11331"/>
                  </a:lnTo>
                  <a:cubicBezTo>
                    <a:pt x="3230" y="11294"/>
                    <a:pt x="2847" y="11212"/>
                    <a:pt x="2473" y="11066"/>
                  </a:cubicBezTo>
                  <a:cubicBezTo>
                    <a:pt x="2281" y="10984"/>
                    <a:pt x="2089" y="10911"/>
                    <a:pt x="1898" y="10793"/>
                  </a:cubicBezTo>
                  <a:cubicBezTo>
                    <a:pt x="1743" y="10720"/>
                    <a:pt x="1560" y="10610"/>
                    <a:pt x="1405" y="10491"/>
                  </a:cubicBezTo>
                  <a:cubicBezTo>
                    <a:pt x="1141" y="10300"/>
                    <a:pt x="876" y="10072"/>
                    <a:pt x="648" y="9807"/>
                  </a:cubicBezTo>
                  <a:lnTo>
                    <a:pt x="685" y="9807"/>
                  </a:lnTo>
                  <a:cubicBezTo>
                    <a:pt x="493" y="9616"/>
                    <a:pt x="374" y="9388"/>
                    <a:pt x="265" y="9160"/>
                  </a:cubicBezTo>
                  <a:cubicBezTo>
                    <a:pt x="228" y="9087"/>
                    <a:pt x="192" y="8968"/>
                    <a:pt x="192" y="8895"/>
                  </a:cubicBezTo>
                  <a:cubicBezTo>
                    <a:pt x="146" y="8786"/>
                    <a:pt x="110" y="8667"/>
                    <a:pt x="110" y="8594"/>
                  </a:cubicBezTo>
                  <a:cubicBezTo>
                    <a:pt x="73" y="8512"/>
                    <a:pt x="73" y="8475"/>
                    <a:pt x="73" y="8439"/>
                  </a:cubicBezTo>
                  <a:cubicBezTo>
                    <a:pt x="73" y="8402"/>
                    <a:pt x="73" y="8402"/>
                    <a:pt x="37" y="8402"/>
                  </a:cubicBezTo>
                  <a:cubicBezTo>
                    <a:pt x="37" y="8402"/>
                    <a:pt x="0" y="8402"/>
                    <a:pt x="0" y="8439"/>
                  </a:cubicBezTo>
                  <a:cubicBezTo>
                    <a:pt x="37" y="8594"/>
                    <a:pt x="37" y="8786"/>
                    <a:pt x="110" y="8968"/>
                  </a:cubicBezTo>
                  <a:cubicBezTo>
                    <a:pt x="146" y="9123"/>
                    <a:pt x="192" y="9278"/>
                    <a:pt x="265" y="9424"/>
                  </a:cubicBezTo>
                  <a:cubicBezTo>
                    <a:pt x="420" y="9771"/>
                    <a:pt x="648" y="10035"/>
                    <a:pt x="913" y="10263"/>
                  </a:cubicBezTo>
                  <a:cubicBezTo>
                    <a:pt x="1022" y="10382"/>
                    <a:pt x="1177" y="10491"/>
                    <a:pt x="1332" y="10610"/>
                  </a:cubicBezTo>
                  <a:cubicBezTo>
                    <a:pt x="1478" y="10720"/>
                    <a:pt x="1670" y="10838"/>
                    <a:pt x="1825" y="10948"/>
                  </a:cubicBezTo>
                  <a:cubicBezTo>
                    <a:pt x="2162" y="11139"/>
                    <a:pt x="2582" y="11294"/>
                    <a:pt x="2965" y="11367"/>
                  </a:cubicBezTo>
                  <a:cubicBezTo>
                    <a:pt x="3385" y="11477"/>
                    <a:pt x="3759" y="11522"/>
                    <a:pt x="4179" y="11522"/>
                  </a:cubicBezTo>
                  <a:cubicBezTo>
                    <a:pt x="4370" y="11522"/>
                    <a:pt x="4562" y="11522"/>
                    <a:pt x="4753" y="11477"/>
                  </a:cubicBezTo>
                  <a:cubicBezTo>
                    <a:pt x="4936" y="11440"/>
                    <a:pt x="5127" y="11367"/>
                    <a:pt x="5282" y="11331"/>
                  </a:cubicBezTo>
                  <a:cubicBezTo>
                    <a:pt x="5620" y="11176"/>
                    <a:pt x="5967" y="10984"/>
                    <a:pt x="6268" y="10720"/>
                  </a:cubicBezTo>
                  <a:cubicBezTo>
                    <a:pt x="6578" y="10491"/>
                    <a:pt x="6879" y="10227"/>
                    <a:pt x="7107" y="9880"/>
                  </a:cubicBezTo>
                  <a:cubicBezTo>
                    <a:pt x="7335" y="9616"/>
                    <a:pt x="7527" y="9278"/>
                    <a:pt x="7636" y="8932"/>
                  </a:cubicBezTo>
                  <a:cubicBezTo>
                    <a:pt x="7673" y="8859"/>
                    <a:pt x="7718" y="8786"/>
                    <a:pt x="7718" y="8667"/>
                  </a:cubicBezTo>
                  <a:cubicBezTo>
                    <a:pt x="7755" y="8557"/>
                    <a:pt x="7791" y="8439"/>
                    <a:pt x="7828" y="8329"/>
                  </a:cubicBezTo>
                  <a:cubicBezTo>
                    <a:pt x="7901" y="8101"/>
                    <a:pt x="7946" y="7873"/>
                    <a:pt x="7983" y="7645"/>
                  </a:cubicBezTo>
                  <a:cubicBezTo>
                    <a:pt x="8174" y="6733"/>
                    <a:pt x="8247" y="5821"/>
                    <a:pt x="8247" y="4908"/>
                  </a:cubicBezTo>
                  <a:lnTo>
                    <a:pt x="8247" y="4261"/>
                  </a:lnTo>
                  <a:cubicBezTo>
                    <a:pt x="8247" y="4033"/>
                    <a:pt x="8211" y="3805"/>
                    <a:pt x="8211" y="3613"/>
                  </a:cubicBezTo>
                  <a:cubicBezTo>
                    <a:pt x="8174" y="3157"/>
                    <a:pt x="8092" y="2737"/>
                    <a:pt x="8019" y="2318"/>
                  </a:cubicBezTo>
                  <a:cubicBezTo>
                    <a:pt x="7983" y="2126"/>
                    <a:pt x="7901" y="1898"/>
                    <a:pt x="7828" y="1716"/>
                  </a:cubicBezTo>
                  <a:cubicBezTo>
                    <a:pt x="7791" y="1524"/>
                    <a:pt x="7718" y="1332"/>
                    <a:pt x="7636" y="1141"/>
                  </a:cubicBezTo>
                  <a:cubicBezTo>
                    <a:pt x="7527" y="876"/>
                    <a:pt x="7371" y="648"/>
                    <a:pt x="7216" y="384"/>
                  </a:cubicBezTo>
                  <a:cubicBezTo>
                    <a:pt x="7180" y="347"/>
                    <a:pt x="7143" y="265"/>
                    <a:pt x="7107" y="229"/>
                  </a:cubicBezTo>
                  <a:cubicBezTo>
                    <a:pt x="7107" y="192"/>
                    <a:pt x="7070" y="156"/>
                    <a:pt x="7070" y="156"/>
                  </a:cubicBezTo>
                  <a:cubicBezTo>
                    <a:pt x="7034" y="119"/>
                    <a:pt x="6988" y="37"/>
                    <a:pt x="6952" y="0"/>
                  </a:cubicBezTo>
                  <a:close/>
                </a:path>
              </a:pathLst>
            </a:custGeom>
            <a:solidFill>
              <a:srgbClr val="CB7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8" name="Google Shape;4188;p53"/>
            <p:cNvSpPr/>
            <p:nvPr/>
          </p:nvSpPr>
          <p:spPr>
            <a:xfrm>
              <a:off x="7161614" y="3463883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3F23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9" name="Google Shape;4189;p53"/>
            <p:cNvSpPr/>
            <p:nvPr/>
          </p:nvSpPr>
          <p:spPr>
            <a:xfrm>
              <a:off x="7161614" y="3463883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3F23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0" name="Google Shape;4190;p53"/>
            <p:cNvSpPr/>
            <p:nvPr/>
          </p:nvSpPr>
          <p:spPr>
            <a:xfrm>
              <a:off x="7161614" y="3463883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3F23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1" name="Google Shape;4191;p53"/>
            <p:cNvSpPr/>
            <p:nvPr/>
          </p:nvSpPr>
          <p:spPr>
            <a:xfrm>
              <a:off x="7182589" y="3499279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3F23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2" name="Google Shape;4192;p53"/>
            <p:cNvSpPr/>
            <p:nvPr/>
          </p:nvSpPr>
          <p:spPr>
            <a:xfrm>
              <a:off x="7549826" y="3447441"/>
              <a:ext cx="4042" cy="8521"/>
            </a:xfrm>
            <a:custGeom>
              <a:avLst/>
              <a:gdLst/>
              <a:ahLst/>
              <a:cxnLst/>
              <a:rect l="l" t="t" r="r" b="b"/>
              <a:pathLst>
                <a:path w="74" h="156" extrusionOk="0">
                  <a:moveTo>
                    <a:pt x="37" y="1"/>
                  </a:moveTo>
                  <a:lnTo>
                    <a:pt x="0" y="37"/>
                  </a:lnTo>
                  <a:lnTo>
                    <a:pt x="0" y="74"/>
                  </a:lnTo>
                  <a:lnTo>
                    <a:pt x="0" y="110"/>
                  </a:lnTo>
                  <a:lnTo>
                    <a:pt x="0" y="156"/>
                  </a:lnTo>
                  <a:cubicBezTo>
                    <a:pt x="0" y="156"/>
                    <a:pt x="37" y="156"/>
                    <a:pt x="37" y="110"/>
                  </a:cubicBezTo>
                  <a:cubicBezTo>
                    <a:pt x="73" y="110"/>
                    <a:pt x="73" y="74"/>
                    <a:pt x="73" y="37"/>
                  </a:cubicBezTo>
                  <a:lnTo>
                    <a:pt x="73" y="1"/>
                  </a:lnTo>
                  <a:close/>
                </a:path>
              </a:pathLst>
            </a:custGeom>
            <a:solidFill>
              <a:srgbClr val="FA84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3" name="Google Shape;4193;p53"/>
            <p:cNvSpPr/>
            <p:nvPr/>
          </p:nvSpPr>
          <p:spPr>
            <a:xfrm>
              <a:off x="7549826" y="3445475"/>
              <a:ext cx="6555" cy="10488"/>
            </a:xfrm>
            <a:custGeom>
              <a:avLst/>
              <a:gdLst/>
              <a:ahLst/>
              <a:cxnLst/>
              <a:rect l="l" t="t" r="r" b="b"/>
              <a:pathLst>
                <a:path w="120" h="192" extrusionOk="0">
                  <a:moveTo>
                    <a:pt x="37" y="0"/>
                  </a:moveTo>
                  <a:lnTo>
                    <a:pt x="37" y="37"/>
                  </a:lnTo>
                  <a:cubicBezTo>
                    <a:pt x="37" y="73"/>
                    <a:pt x="0" y="110"/>
                    <a:pt x="0" y="146"/>
                  </a:cubicBezTo>
                  <a:cubicBezTo>
                    <a:pt x="0" y="146"/>
                    <a:pt x="0" y="192"/>
                    <a:pt x="37" y="192"/>
                  </a:cubicBezTo>
                  <a:cubicBezTo>
                    <a:pt x="37" y="192"/>
                    <a:pt x="73" y="192"/>
                    <a:pt x="73" y="146"/>
                  </a:cubicBezTo>
                  <a:cubicBezTo>
                    <a:pt x="73" y="110"/>
                    <a:pt x="73" y="73"/>
                    <a:pt x="119" y="37"/>
                  </a:cubicBezTo>
                  <a:lnTo>
                    <a:pt x="73" y="0"/>
                  </a:lnTo>
                  <a:close/>
                </a:path>
              </a:pathLst>
            </a:custGeom>
            <a:solidFill>
              <a:srgbClr val="FA84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4" name="Google Shape;4194;p53"/>
            <p:cNvSpPr/>
            <p:nvPr/>
          </p:nvSpPr>
          <p:spPr>
            <a:xfrm>
              <a:off x="7549826" y="3445475"/>
              <a:ext cx="8521" cy="9887"/>
            </a:xfrm>
            <a:custGeom>
              <a:avLst/>
              <a:gdLst/>
              <a:ahLst/>
              <a:cxnLst/>
              <a:rect l="l" t="t" r="r" b="b"/>
              <a:pathLst>
                <a:path w="156" h="181" extrusionOk="0">
                  <a:moveTo>
                    <a:pt x="37" y="0"/>
                  </a:moveTo>
                  <a:lnTo>
                    <a:pt x="37" y="73"/>
                  </a:lnTo>
                  <a:cubicBezTo>
                    <a:pt x="37" y="73"/>
                    <a:pt x="37" y="110"/>
                    <a:pt x="0" y="110"/>
                  </a:cubicBezTo>
                  <a:cubicBezTo>
                    <a:pt x="0" y="146"/>
                    <a:pt x="0" y="146"/>
                    <a:pt x="37" y="146"/>
                  </a:cubicBezTo>
                  <a:cubicBezTo>
                    <a:pt x="37" y="169"/>
                    <a:pt x="46" y="180"/>
                    <a:pt x="55" y="180"/>
                  </a:cubicBezTo>
                  <a:cubicBezTo>
                    <a:pt x="64" y="180"/>
                    <a:pt x="73" y="169"/>
                    <a:pt x="73" y="146"/>
                  </a:cubicBezTo>
                  <a:cubicBezTo>
                    <a:pt x="73" y="110"/>
                    <a:pt x="119" y="110"/>
                    <a:pt x="119" y="73"/>
                  </a:cubicBezTo>
                  <a:lnTo>
                    <a:pt x="119" y="37"/>
                  </a:lnTo>
                  <a:cubicBezTo>
                    <a:pt x="156" y="0"/>
                    <a:pt x="119" y="0"/>
                    <a:pt x="119" y="0"/>
                  </a:cubicBezTo>
                  <a:close/>
                </a:path>
              </a:pathLst>
            </a:custGeom>
            <a:solidFill>
              <a:srgbClr val="FA84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5" name="Google Shape;4195;p53"/>
            <p:cNvSpPr/>
            <p:nvPr/>
          </p:nvSpPr>
          <p:spPr>
            <a:xfrm>
              <a:off x="7551792" y="3445475"/>
              <a:ext cx="6555" cy="8030"/>
            </a:xfrm>
            <a:custGeom>
              <a:avLst/>
              <a:gdLst/>
              <a:ahLst/>
              <a:cxnLst/>
              <a:rect l="l" t="t" r="r" b="b"/>
              <a:pathLst>
                <a:path w="120" h="147" extrusionOk="0">
                  <a:moveTo>
                    <a:pt x="37" y="0"/>
                  </a:moveTo>
                  <a:cubicBezTo>
                    <a:pt x="1" y="37"/>
                    <a:pt x="1" y="73"/>
                    <a:pt x="1" y="110"/>
                  </a:cubicBezTo>
                  <a:lnTo>
                    <a:pt x="1" y="146"/>
                  </a:lnTo>
                  <a:lnTo>
                    <a:pt x="37" y="146"/>
                  </a:lnTo>
                  <a:cubicBezTo>
                    <a:pt x="83" y="110"/>
                    <a:pt x="83" y="73"/>
                    <a:pt x="83" y="37"/>
                  </a:cubicBezTo>
                  <a:cubicBezTo>
                    <a:pt x="120" y="0"/>
                    <a:pt x="83" y="0"/>
                    <a:pt x="83" y="0"/>
                  </a:cubicBezTo>
                  <a:close/>
                </a:path>
              </a:pathLst>
            </a:custGeom>
            <a:solidFill>
              <a:srgbClr val="FA84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6" name="Google Shape;4196;p53"/>
            <p:cNvSpPr/>
            <p:nvPr/>
          </p:nvSpPr>
          <p:spPr>
            <a:xfrm>
              <a:off x="7549826" y="3443453"/>
              <a:ext cx="8521" cy="11143"/>
            </a:xfrm>
            <a:custGeom>
              <a:avLst/>
              <a:gdLst/>
              <a:ahLst/>
              <a:cxnLst/>
              <a:rect l="l" t="t" r="r" b="b"/>
              <a:pathLst>
                <a:path w="156" h="204" extrusionOk="0">
                  <a:moveTo>
                    <a:pt x="119" y="1"/>
                  </a:moveTo>
                  <a:cubicBezTo>
                    <a:pt x="73" y="1"/>
                    <a:pt x="73" y="37"/>
                    <a:pt x="73" y="37"/>
                  </a:cubicBezTo>
                  <a:lnTo>
                    <a:pt x="73" y="74"/>
                  </a:lnTo>
                  <a:cubicBezTo>
                    <a:pt x="37" y="110"/>
                    <a:pt x="37" y="110"/>
                    <a:pt x="37" y="147"/>
                  </a:cubicBezTo>
                  <a:cubicBezTo>
                    <a:pt x="0" y="147"/>
                    <a:pt x="37" y="183"/>
                    <a:pt x="37" y="183"/>
                  </a:cubicBezTo>
                  <a:cubicBezTo>
                    <a:pt x="37" y="198"/>
                    <a:pt x="41" y="203"/>
                    <a:pt x="46" y="203"/>
                  </a:cubicBezTo>
                  <a:cubicBezTo>
                    <a:pt x="57" y="203"/>
                    <a:pt x="73" y="183"/>
                    <a:pt x="73" y="183"/>
                  </a:cubicBezTo>
                  <a:cubicBezTo>
                    <a:pt x="119" y="147"/>
                    <a:pt x="119" y="147"/>
                    <a:pt x="119" y="110"/>
                  </a:cubicBezTo>
                  <a:cubicBezTo>
                    <a:pt x="156" y="110"/>
                    <a:pt x="156" y="74"/>
                    <a:pt x="156" y="74"/>
                  </a:cubicBezTo>
                  <a:cubicBezTo>
                    <a:pt x="156" y="37"/>
                    <a:pt x="156" y="37"/>
                    <a:pt x="119" y="1"/>
                  </a:cubicBezTo>
                  <a:close/>
                </a:path>
              </a:pathLst>
            </a:custGeom>
            <a:solidFill>
              <a:srgbClr val="FA84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7" name="Google Shape;4197;p53"/>
            <p:cNvSpPr/>
            <p:nvPr/>
          </p:nvSpPr>
          <p:spPr>
            <a:xfrm>
              <a:off x="7551792" y="3445475"/>
              <a:ext cx="6555" cy="10488"/>
            </a:xfrm>
            <a:custGeom>
              <a:avLst/>
              <a:gdLst/>
              <a:ahLst/>
              <a:cxnLst/>
              <a:rect l="l" t="t" r="r" b="b"/>
              <a:pathLst>
                <a:path w="120" h="192" extrusionOk="0">
                  <a:moveTo>
                    <a:pt x="37" y="0"/>
                  </a:moveTo>
                  <a:lnTo>
                    <a:pt x="37" y="37"/>
                  </a:lnTo>
                  <a:lnTo>
                    <a:pt x="1" y="73"/>
                  </a:lnTo>
                  <a:lnTo>
                    <a:pt x="1" y="110"/>
                  </a:lnTo>
                  <a:lnTo>
                    <a:pt x="1" y="192"/>
                  </a:lnTo>
                  <a:cubicBezTo>
                    <a:pt x="37" y="192"/>
                    <a:pt x="37" y="192"/>
                    <a:pt x="83" y="146"/>
                  </a:cubicBezTo>
                  <a:lnTo>
                    <a:pt x="83" y="110"/>
                  </a:lnTo>
                  <a:lnTo>
                    <a:pt x="120" y="73"/>
                  </a:lnTo>
                  <a:lnTo>
                    <a:pt x="120" y="37"/>
                  </a:lnTo>
                  <a:cubicBezTo>
                    <a:pt x="120" y="0"/>
                    <a:pt x="120" y="0"/>
                    <a:pt x="83" y="0"/>
                  </a:cubicBezTo>
                  <a:close/>
                </a:path>
              </a:pathLst>
            </a:custGeom>
            <a:solidFill>
              <a:srgbClr val="FA84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8" name="Google Shape;4198;p53"/>
            <p:cNvSpPr/>
            <p:nvPr/>
          </p:nvSpPr>
          <p:spPr>
            <a:xfrm>
              <a:off x="7551792" y="3440941"/>
              <a:ext cx="6555" cy="15021"/>
            </a:xfrm>
            <a:custGeom>
              <a:avLst/>
              <a:gdLst/>
              <a:ahLst/>
              <a:cxnLst/>
              <a:rect l="l" t="t" r="r" b="b"/>
              <a:pathLst>
                <a:path w="120" h="275" extrusionOk="0">
                  <a:moveTo>
                    <a:pt x="83" y="1"/>
                  </a:moveTo>
                  <a:lnTo>
                    <a:pt x="37" y="47"/>
                  </a:lnTo>
                  <a:cubicBezTo>
                    <a:pt x="37" y="120"/>
                    <a:pt x="1" y="156"/>
                    <a:pt x="1" y="193"/>
                  </a:cubicBezTo>
                  <a:cubicBezTo>
                    <a:pt x="1" y="229"/>
                    <a:pt x="1" y="229"/>
                    <a:pt x="37" y="275"/>
                  </a:cubicBezTo>
                  <a:lnTo>
                    <a:pt x="83" y="229"/>
                  </a:lnTo>
                  <a:cubicBezTo>
                    <a:pt x="83" y="193"/>
                    <a:pt x="120" y="120"/>
                    <a:pt x="120" y="83"/>
                  </a:cubicBezTo>
                  <a:cubicBezTo>
                    <a:pt x="120" y="47"/>
                    <a:pt x="120" y="47"/>
                    <a:pt x="83" y="1"/>
                  </a:cubicBezTo>
                  <a:close/>
                </a:path>
              </a:pathLst>
            </a:custGeom>
            <a:solidFill>
              <a:srgbClr val="FA84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9" name="Google Shape;4199;p53"/>
            <p:cNvSpPr/>
            <p:nvPr/>
          </p:nvSpPr>
          <p:spPr>
            <a:xfrm>
              <a:off x="7551792" y="3440941"/>
              <a:ext cx="6555" cy="10542"/>
            </a:xfrm>
            <a:custGeom>
              <a:avLst/>
              <a:gdLst/>
              <a:ahLst/>
              <a:cxnLst/>
              <a:rect l="l" t="t" r="r" b="b"/>
              <a:pathLst>
                <a:path w="120" h="193" extrusionOk="0">
                  <a:moveTo>
                    <a:pt x="83" y="1"/>
                  </a:moveTo>
                  <a:lnTo>
                    <a:pt x="37" y="47"/>
                  </a:lnTo>
                  <a:lnTo>
                    <a:pt x="37" y="83"/>
                  </a:lnTo>
                  <a:cubicBezTo>
                    <a:pt x="37" y="120"/>
                    <a:pt x="1" y="120"/>
                    <a:pt x="1" y="156"/>
                  </a:cubicBezTo>
                  <a:cubicBezTo>
                    <a:pt x="1" y="156"/>
                    <a:pt x="1" y="193"/>
                    <a:pt x="37" y="193"/>
                  </a:cubicBezTo>
                  <a:lnTo>
                    <a:pt x="83" y="193"/>
                  </a:lnTo>
                  <a:cubicBezTo>
                    <a:pt x="83" y="156"/>
                    <a:pt x="83" y="156"/>
                    <a:pt x="120" y="120"/>
                  </a:cubicBezTo>
                  <a:lnTo>
                    <a:pt x="120" y="83"/>
                  </a:lnTo>
                  <a:lnTo>
                    <a:pt x="120" y="1"/>
                  </a:lnTo>
                  <a:close/>
                </a:path>
              </a:pathLst>
            </a:custGeom>
            <a:solidFill>
              <a:srgbClr val="FA84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0" name="Google Shape;4200;p53"/>
            <p:cNvSpPr/>
            <p:nvPr/>
          </p:nvSpPr>
          <p:spPr>
            <a:xfrm>
              <a:off x="7551792" y="3443453"/>
              <a:ext cx="6555" cy="8030"/>
            </a:xfrm>
            <a:custGeom>
              <a:avLst/>
              <a:gdLst/>
              <a:ahLst/>
              <a:cxnLst/>
              <a:rect l="l" t="t" r="r" b="b"/>
              <a:pathLst>
                <a:path w="120" h="147" extrusionOk="0">
                  <a:moveTo>
                    <a:pt x="37" y="1"/>
                  </a:moveTo>
                  <a:lnTo>
                    <a:pt x="37" y="74"/>
                  </a:lnTo>
                  <a:lnTo>
                    <a:pt x="1" y="110"/>
                  </a:lnTo>
                  <a:cubicBezTo>
                    <a:pt x="1" y="110"/>
                    <a:pt x="1" y="147"/>
                    <a:pt x="37" y="147"/>
                  </a:cubicBezTo>
                  <a:lnTo>
                    <a:pt x="83" y="147"/>
                  </a:lnTo>
                  <a:cubicBezTo>
                    <a:pt x="120" y="110"/>
                    <a:pt x="120" y="74"/>
                    <a:pt x="120" y="37"/>
                  </a:cubicBezTo>
                  <a:lnTo>
                    <a:pt x="120" y="1"/>
                  </a:lnTo>
                  <a:close/>
                </a:path>
              </a:pathLst>
            </a:custGeom>
            <a:solidFill>
              <a:srgbClr val="FA84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1" name="Google Shape;4201;p53"/>
            <p:cNvSpPr/>
            <p:nvPr/>
          </p:nvSpPr>
          <p:spPr>
            <a:xfrm>
              <a:off x="7551792" y="3443453"/>
              <a:ext cx="6555" cy="8030"/>
            </a:xfrm>
            <a:custGeom>
              <a:avLst/>
              <a:gdLst/>
              <a:ahLst/>
              <a:cxnLst/>
              <a:rect l="l" t="t" r="r" b="b"/>
              <a:pathLst>
                <a:path w="120" h="147" extrusionOk="0">
                  <a:moveTo>
                    <a:pt x="37" y="1"/>
                  </a:moveTo>
                  <a:lnTo>
                    <a:pt x="37" y="74"/>
                  </a:lnTo>
                  <a:lnTo>
                    <a:pt x="1" y="110"/>
                  </a:lnTo>
                  <a:lnTo>
                    <a:pt x="1" y="147"/>
                  </a:lnTo>
                  <a:lnTo>
                    <a:pt x="83" y="147"/>
                  </a:lnTo>
                  <a:cubicBezTo>
                    <a:pt x="83" y="110"/>
                    <a:pt x="120" y="74"/>
                    <a:pt x="120" y="37"/>
                  </a:cubicBezTo>
                  <a:lnTo>
                    <a:pt x="120" y="1"/>
                  </a:lnTo>
                  <a:close/>
                </a:path>
              </a:pathLst>
            </a:custGeom>
            <a:solidFill>
              <a:srgbClr val="FA84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2" name="Google Shape;4202;p53"/>
            <p:cNvSpPr/>
            <p:nvPr/>
          </p:nvSpPr>
          <p:spPr>
            <a:xfrm>
              <a:off x="7551792" y="3443453"/>
              <a:ext cx="8576" cy="8030"/>
            </a:xfrm>
            <a:custGeom>
              <a:avLst/>
              <a:gdLst/>
              <a:ahLst/>
              <a:cxnLst/>
              <a:rect l="l" t="t" r="r" b="b"/>
              <a:pathLst>
                <a:path w="157" h="147" extrusionOk="0">
                  <a:moveTo>
                    <a:pt x="83" y="1"/>
                  </a:moveTo>
                  <a:cubicBezTo>
                    <a:pt x="37" y="37"/>
                    <a:pt x="37" y="37"/>
                    <a:pt x="37" y="74"/>
                  </a:cubicBezTo>
                  <a:lnTo>
                    <a:pt x="37" y="110"/>
                  </a:lnTo>
                  <a:cubicBezTo>
                    <a:pt x="1" y="110"/>
                    <a:pt x="1" y="147"/>
                    <a:pt x="37" y="147"/>
                  </a:cubicBezTo>
                  <a:lnTo>
                    <a:pt x="83" y="147"/>
                  </a:lnTo>
                  <a:cubicBezTo>
                    <a:pt x="120" y="110"/>
                    <a:pt x="120" y="74"/>
                    <a:pt x="120" y="37"/>
                  </a:cubicBezTo>
                  <a:cubicBezTo>
                    <a:pt x="156" y="1"/>
                    <a:pt x="120" y="1"/>
                    <a:pt x="120" y="1"/>
                  </a:cubicBezTo>
                  <a:close/>
                </a:path>
              </a:pathLst>
            </a:custGeom>
            <a:solidFill>
              <a:srgbClr val="FA84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3" name="Google Shape;4203;p53"/>
            <p:cNvSpPr/>
            <p:nvPr/>
          </p:nvSpPr>
          <p:spPr>
            <a:xfrm>
              <a:off x="6989221" y="2633703"/>
              <a:ext cx="10542" cy="53858"/>
            </a:xfrm>
            <a:custGeom>
              <a:avLst/>
              <a:gdLst/>
              <a:ahLst/>
              <a:cxnLst/>
              <a:rect l="l" t="t" r="r" b="b"/>
              <a:pathLst>
                <a:path w="193" h="986" extrusionOk="0">
                  <a:moveTo>
                    <a:pt x="37" y="0"/>
                  </a:moveTo>
                  <a:cubicBezTo>
                    <a:pt x="37" y="73"/>
                    <a:pt x="37" y="146"/>
                    <a:pt x="0" y="183"/>
                  </a:cubicBezTo>
                  <a:lnTo>
                    <a:pt x="0" y="411"/>
                  </a:lnTo>
                  <a:cubicBezTo>
                    <a:pt x="0" y="493"/>
                    <a:pt x="37" y="566"/>
                    <a:pt x="37" y="602"/>
                  </a:cubicBezTo>
                  <a:cubicBezTo>
                    <a:pt x="73" y="757"/>
                    <a:pt x="119" y="867"/>
                    <a:pt x="192" y="986"/>
                  </a:cubicBezTo>
                  <a:cubicBezTo>
                    <a:pt x="156" y="684"/>
                    <a:pt x="73" y="374"/>
                    <a:pt x="37" y="0"/>
                  </a:cubicBezTo>
                  <a:close/>
                </a:path>
              </a:pathLst>
            </a:custGeom>
            <a:solidFill>
              <a:srgbClr val="DDD9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4" name="Google Shape;4204;p53"/>
            <p:cNvSpPr/>
            <p:nvPr/>
          </p:nvSpPr>
          <p:spPr>
            <a:xfrm>
              <a:off x="6991187" y="2583885"/>
              <a:ext cx="106241" cy="126615"/>
            </a:xfrm>
            <a:custGeom>
              <a:avLst/>
              <a:gdLst/>
              <a:ahLst/>
              <a:cxnLst/>
              <a:rect l="l" t="t" r="r" b="b"/>
              <a:pathLst>
                <a:path w="1945" h="2318" extrusionOk="0">
                  <a:moveTo>
                    <a:pt x="1178" y="684"/>
                  </a:moveTo>
                  <a:cubicBezTo>
                    <a:pt x="1369" y="684"/>
                    <a:pt x="1524" y="867"/>
                    <a:pt x="1561" y="1140"/>
                  </a:cubicBezTo>
                  <a:cubicBezTo>
                    <a:pt x="1597" y="1405"/>
                    <a:pt x="1488" y="1669"/>
                    <a:pt x="1333" y="1706"/>
                  </a:cubicBezTo>
                  <a:lnTo>
                    <a:pt x="1296" y="1706"/>
                  </a:lnTo>
                  <a:cubicBezTo>
                    <a:pt x="1105" y="1706"/>
                    <a:pt x="950" y="1514"/>
                    <a:pt x="913" y="1250"/>
                  </a:cubicBezTo>
                  <a:cubicBezTo>
                    <a:pt x="877" y="985"/>
                    <a:pt x="995" y="721"/>
                    <a:pt x="1141" y="684"/>
                  </a:cubicBezTo>
                  <a:close/>
                  <a:moveTo>
                    <a:pt x="840" y="0"/>
                  </a:moveTo>
                  <a:cubicBezTo>
                    <a:pt x="767" y="37"/>
                    <a:pt x="722" y="37"/>
                    <a:pt x="649" y="73"/>
                  </a:cubicBezTo>
                  <a:cubicBezTo>
                    <a:pt x="612" y="109"/>
                    <a:pt x="539" y="146"/>
                    <a:pt x="494" y="228"/>
                  </a:cubicBezTo>
                  <a:lnTo>
                    <a:pt x="494" y="265"/>
                  </a:lnTo>
                  <a:cubicBezTo>
                    <a:pt x="421" y="301"/>
                    <a:pt x="348" y="338"/>
                    <a:pt x="311" y="374"/>
                  </a:cubicBezTo>
                  <a:cubicBezTo>
                    <a:pt x="265" y="456"/>
                    <a:pt x="229" y="493"/>
                    <a:pt x="193" y="529"/>
                  </a:cubicBezTo>
                  <a:cubicBezTo>
                    <a:pt x="156" y="602"/>
                    <a:pt x="120" y="639"/>
                    <a:pt x="83" y="721"/>
                  </a:cubicBezTo>
                  <a:cubicBezTo>
                    <a:pt x="83" y="757"/>
                    <a:pt x="37" y="830"/>
                    <a:pt x="1" y="912"/>
                  </a:cubicBezTo>
                  <a:cubicBezTo>
                    <a:pt x="37" y="1286"/>
                    <a:pt x="120" y="1596"/>
                    <a:pt x="156" y="1898"/>
                  </a:cubicBezTo>
                  <a:cubicBezTo>
                    <a:pt x="229" y="2007"/>
                    <a:pt x="384" y="2126"/>
                    <a:pt x="539" y="2199"/>
                  </a:cubicBezTo>
                  <a:cubicBezTo>
                    <a:pt x="612" y="2281"/>
                    <a:pt x="722" y="2317"/>
                    <a:pt x="804" y="2317"/>
                  </a:cubicBezTo>
                  <a:lnTo>
                    <a:pt x="1141" y="2317"/>
                  </a:lnTo>
                  <a:cubicBezTo>
                    <a:pt x="1223" y="2317"/>
                    <a:pt x="1296" y="2281"/>
                    <a:pt x="1406" y="2199"/>
                  </a:cubicBezTo>
                  <a:cubicBezTo>
                    <a:pt x="1488" y="2162"/>
                    <a:pt x="1561" y="2126"/>
                    <a:pt x="1634" y="2053"/>
                  </a:cubicBezTo>
                  <a:cubicBezTo>
                    <a:pt x="1716" y="1934"/>
                    <a:pt x="1789" y="1861"/>
                    <a:pt x="1862" y="1706"/>
                  </a:cubicBezTo>
                  <a:cubicBezTo>
                    <a:pt x="1908" y="1596"/>
                    <a:pt x="1908" y="1478"/>
                    <a:pt x="1944" y="1323"/>
                  </a:cubicBezTo>
                  <a:cubicBezTo>
                    <a:pt x="1944" y="1213"/>
                    <a:pt x="1944" y="1095"/>
                    <a:pt x="1908" y="949"/>
                  </a:cubicBezTo>
                  <a:lnTo>
                    <a:pt x="1908" y="830"/>
                  </a:lnTo>
                  <a:cubicBezTo>
                    <a:pt x="1862" y="757"/>
                    <a:pt x="1862" y="721"/>
                    <a:pt x="1825" y="639"/>
                  </a:cubicBezTo>
                  <a:cubicBezTo>
                    <a:pt x="1789" y="566"/>
                    <a:pt x="1752" y="529"/>
                    <a:pt x="1716" y="456"/>
                  </a:cubicBezTo>
                  <a:cubicBezTo>
                    <a:pt x="1680" y="411"/>
                    <a:pt x="1634" y="374"/>
                    <a:pt x="1561" y="338"/>
                  </a:cubicBezTo>
                  <a:cubicBezTo>
                    <a:pt x="1561" y="301"/>
                    <a:pt x="1524" y="301"/>
                    <a:pt x="1524" y="265"/>
                  </a:cubicBezTo>
                  <a:cubicBezTo>
                    <a:pt x="1488" y="228"/>
                    <a:pt x="1451" y="228"/>
                    <a:pt x="1406" y="182"/>
                  </a:cubicBezTo>
                  <a:cubicBezTo>
                    <a:pt x="1333" y="146"/>
                    <a:pt x="1260" y="109"/>
                    <a:pt x="1178" y="73"/>
                  </a:cubicBezTo>
                  <a:lnTo>
                    <a:pt x="1178" y="37"/>
                  </a:lnTo>
                  <a:cubicBezTo>
                    <a:pt x="1105" y="37"/>
                    <a:pt x="1068" y="0"/>
                    <a:pt x="1032" y="0"/>
                  </a:cubicBezTo>
                  <a:close/>
                </a:path>
              </a:pathLst>
            </a:custGeom>
            <a:solidFill>
              <a:srgbClr val="EAE5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5" name="Google Shape;4205;p53"/>
            <p:cNvSpPr/>
            <p:nvPr/>
          </p:nvSpPr>
          <p:spPr>
            <a:xfrm>
              <a:off x="7039038" y="2621248"/>
              <a:ext cx="39437" cy="55824"/>
            </a:xfrm>
            <a:custGeom>
              <a:avLst/>
              <a:gdLst/>
              <a:ahLst/>
              <a:cxnLst/>
              <a:rect l="l" t="t" r="r" b="b"/>
              <a:pathLst>
                <a:path w="722" h="1022" extrusionOk="0">
                  <a:moveTo>
                    <a:pt x="265" y="0"/>
                  </a:moveTo>
                  <a:cubicBezTo>
                    <a:pt x="119" y="37"/>
                    <a:pt x="1" y="301"/>
                    <a:pt x="37" y="566"/>
                  </a:cubicBezTo>
                  <a:cubicBezTo>
                    <a:pt x="74" y="830"/>
                    <a:pt x="229" y="1022"/>
                    <a:pt x="420" y="1022"/>
                  </a:cubicBezTo>
                  <a:lnTo>
                    <a:pt x="457" y="1022"/>
                  </a:lnTo>
                  <a:cubicBezTo>
                    <a:pt x="612" y="985"/>
                    <a:pt x="721" y="721"/>
                    <a:pt x="685" y="456"/>
                  </a:cubicBezTo>
                  <a:cubicBezTo>
                    <a:pt x="648" y="183"/>
                    <a:pt x="493" y="0"/>
                    <a:pt x="302" y="0"/>
                  </a:cubicBezTo>
                  <a:close/>
                </a:path>
              </a:pathLst>
            </a:custGeom>
            <a:solidFill>
              <a:srgbClr val="605F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6" name="Google Shape;4206;p53"/>
            <p:cNvSpPr/>
            <p:nvPr/>
          </p:nvSpPr>
          <p:spPr>
            <a:xfrm>
              <a:off x="7170080" y="2552476"/>
              <a:ext cx="128636" cy="133115"/>
            </a:xfrm>
            <a:custGeom>
              <a:avLst/>
              <a:gdLst/>
              <a:ahLst/>
              <a:cxnLst/>
              <a:rect l="l" t="t" r="r" b="b"/>
              <a:pathLst>
                <a:path w="2355" h="2437" extrusionOk="0">
                  <a:moveTo>
                    <a:pt x="950" y="840"/>
                  </a:moveTo>
                  <a:cubicBezTo>
                    <a:pt x="1096" y="840"/>
                    <a:pt x="1251" y="1031"/>
                    <a:pt x="1287" y="1259"/>
                  </a:cubicBezTo>
                  <a:cubicBezTo>
                    <a:pt x="1324" y="1524"/>
                    <a:pt x="1251" y="1788"/>
                    <a:pt x="1059" y="1825"/>
                  </a:cubicBezTo>
                  <a:lnTo>
                    <a:pt x="1023" y="1825"/>
                  </a:lnTo>
                  <a:cubicBezTo>
                    <a:pt x="868" y="1825"/>
                    <a:pt x="722" y="1633"/>
                    <a:pt x="685" y="1405"/>
                  </a:cubicBezTo>
                  <a:cubicBezTo>
                    <a:pt x="640" y="1104"/>
                    <a:pt x="758" y="876"/>
                    <a:pt x="913" y="840"/>
                  </a:cubicBezTo>
                  <a:close/>
                  <a:moveTo>
                    <a:pt x="1023" y="0"/>
                  </a:moveTo>
                  <a:cubicBezTo>
                    <a:pt x="1023" y="37"/>
                    <a:pt x="986" y="37"/>
                    <a:pt x="950" y="37"/>
                  </a:cubicBezTo>
                  <a:cubicBezTo>
                    <a:pt x="913" y="73"/>
                    <a:pt x="868" y="73"/>
                    <a:pt x="831" y="119"/>
                  </a:cubicBezTo>
                  <a:lnTo>
                    <a:pt x="795" y="119"/>
                  </a:lnTo>
                  <a:lnTo>
                    <a:pt x="758" y="155"/>
                  </a:lnTo>
                  <a:cubicBezTo>
                    <a:pt x="758" y="155"/>
                    <a:pt x="722" y="155"/>
                    <a:pt x="685" y="192"/>
                  </a:cubicBezTo>
                  <a:cubicBezTo>
                    <a:pt x="603" y="192"/>
                    <a:pt x="530" y="265"/>
                    <a:pt x="457" y="301"/>
                  </a:cubicBezTo>
                  <a:cubicBezTo>
                    <a:pt x="412" y="347"/>
                    <a:pt x="339" y="420"/>
                    <a:pt x="302" y="493"/>
                  </a:cubicBezTo>
                  <a:cubicBezTo>
                    <a:pt x="229" y="529"/>
                    <a:pt x="183" y="612"/>
                    <a:pt x="147" y="684"/>
                  </a:cubicBezTo>
                  <a:cubicBezTo>
                    <a:pt x="74" y="840"/>
                    <a:pt x="37" y="986"/>
                    <a:pt x="1" y="1141"/>
                  </a:cubicBezTo>
                  <a:cubicBezTo>
                    <a:pt x="1" y="1296"/>
                    <a:pt x="37" y="1487"/>
                    <a:pt x="74" y="1633"/>
                  </a:cubicBezTo>
                  <a:cubicBezTo>
                    <a:pt x="147" y="1825"/>
                    <a:pt x="229" y="1980"/>
                    <a:pt x="375" y="2089"/>
                  </a:cubicBezTo>
                  <a:cubicBezTo>
                    <a:pt x="494" y="2244"/>
                    <a:pt x="640" y="2317"/>
                    <a:pt x="831" y="2354"/>
                  </a:cubicBezTo>
                  <a:cubicBezTo>
                    <a:pt x="913" y="2400"/>
                    <a:pt x="986" y="2400"/>
                    <a:pt x="1096" y="2436"/>
                  </a:cubicBezTo>
                  <a:lnTo>
                    <a:pt x="1178" y="2436"/>
                  </a:lnTo>
                  <a:cubicBezTo>
                    <a:pt x="1214" y="2436"/>
                    <a:pt x="1287" y="2400"/>
                    <a:pt x="1369" y="2400"/>
                  </a:cubicBezTo>
                  <a:cubicBezTo>
                    <a:pt x="1515" y="2354"/>
                    <a:pt x="1670" y="2317"/>
                    <a:pt x="1826" y="2208"/>
                  </a:cubicBezTo>
                  <a:cubicBezTo>
                    <a:pt x="1935" y="2126"/>
                    <a:pt x="2054" y="2053"/>
                    <a:pt x="2127" y="1898"/>
                  </a:cubicBezTo>
                  <a:cubicBezTo>
                    <a:pt x="2200" y="1788"/>
                    <a:pt x="2282" y="1670"/>
                    <a:pt x="2318" y="1524"/>
                  </a:cubicBezTo>
                  <a:cubicBezTo>
                    <a:pt x="2355" y="1369"/>
                    <a:pt x="2355" y="1214"/>
                    <a:pt x="2355" y="1104"/>
                  </a:cubicBezTo>
                  <a:cubicBezTo>
                    <a:pt x="2355" y="1031"/>
                    <a:pt x="2318" y="986"/>
                    <a:pt x="2318" y="949"/>
                  </a:cubicBezTo>
                  <a:cubicBezTo>
                    <a:pt x="2236" y="803"/>
                    <a:pt x="2163" y="648"/>
                    <a:pt x="2127" y="493"/>
                  </a:cubicBezTo>
                  <a:lnTo>
                    <a:pt x="2090" y="456"/>
                  </a:lnTo>
                  <a:cubicBezTo>
                    <a:pt x="2054" y="420"/>
                    <a:pt x="2054" y="420"/>
                    <a:pt x="2054" y="383"/>
                  </a:cubicBezTo>
                  <a:cubicBezTo>
                    <a:pt x="2008" y="347"/>
                    <a:pt x="1971" y="301"/>
                    <a:pt x="1935" y="301"/>
                  </a:cubicBezTo>
                  <a:cubicBezTo>
                    <a:pt x="1899" y="265"/>
                    <a:pt x="1899" y="265"/>
                    <a:pt x="1862" y="228"/>
                  </a:cubicBezTo>
                  <a:lnTo>
                    <a:pt x="1826" y="228"/>
                  </a:lnTo>
                  <a:cubicBezTo>
                    <a:pt x="1780" y="192"/>
                    <a:pt x="1707" y="155"/>
                    <a:pt x="1634" y="119"/>
                  </a:cubicBezTo>
                  <a:lnTo>
                    <a:pt x="1552" y="119"/>
                  </a:lnTo>
                  <a:cubicBezTo>
                    <a:pt x="1515" y="73"/>
                    <a:pt x="1479" y="73"/>
                    <a:pt x="1406" y="37"/>
                  </a:cubicBezTo>
                  <a:lnTo>
                    <a:pt x="1406" y="73"/>
                  </a:lnTo>
                  <a:lnTo>
                    <a:pt x="1214" y="73"/>
                  </a:lnTo>
                  <a:cubicBezTo>
                    <a:pt x="1178" y="73"/>
                    <a:pt x="1141" y="73"/>
                    <a:pt x="1096" y="37"/>
                  </a:cubicBezTo>
                  <a:lnTo>
                    <a:pt x="1059" y="37"/>
                  </a:lnTo>
                  <a:lnTo>
                    <a:pt x="1023" y="0"/>
                  </a:lnTo>
                  <a:close/>
                </a:path>
              </a:pathLst>
            </a:custGeom>
            <a:solidFill>
              <a:srgbClr val="EAE5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7" name="Google Shape;4207;p53"/>
            <p:cNvSpPr/>
            <p:nvPr/>
          </p:nvSpPr>
          <p:spPr>
            <a:xfrm>
              <a:off x="7204985" y="2598306"/>
              <a:ext cx="37416" cy="53858"/>
            </a:xfrm>
            <a:custGeom>
              <a:avLst/>
              <a:gdLst/>
              <a:ahLst/>
              <a:cxnLst/>
              <a:rect l="l" t="t" r="r" b="b"/>
              <a:pathLst>
                <a:path w="685" h="986" extrusionOk="0">
                  <a:moveTo>
                    <a:pt x="274" y="1"/>
                  </a:moveTo>
                  <a:cubicBezTo>
                    <a:pt x="119" y="37"/>
                    <a:pt x="1" y="265"/>
                    <a:pt x="46" y="566"/>
                  </a:cubicBezTo>
                  <a:cubicBezTo>
                    <a:pt x="83" y="794"/>
                    <a:pt x="229" y="986"/>
                    <a:pt x="384" y="986"/>
                  </a:cubicBezTo>
                  <a:lnTo>
                    <a:pt x="420" y="986"/>
                  </a:lnTo>
                  <a:cubicBezTo>
                    <a:pt x="612" y="949"/>
                    <a:pt x="685" y="685"/>
                    <a:pt x="648" y="420"/>
                  </a:cubicBezTo>
                  <a:cubicBezTo>
                    <a:pt x="612" y="192"/>
                    <a:pt x="457" y="1"/>
                    <a:pt x="311" y="1"/>
                  </a:cubicBezTo>
                  <a:close/>
                </a:path>
              </a:pathLst>
            </a:custGeom>
            <a:solidFill>
              <a:srgbClr val="605F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8" name="Google Shape;4208;p53"/>
            <p:cNvSpPr/>
            <p:nvPr/>
          </p:nvSpPr>
          <p:spPr>
            <a:xfrm>
              <a:off x="7165601" y="2552476"/>
              <a:ext cx="137102" cy="137102"/>
            </a:xfrm>
            <a:custGeom>
              <a:avLst/>
              <a:gdLst/>
              <a:ahLst/>
              <a:cxnLst/>
              <a:rect l="l" t="t" r="r" b="b"/>
              <a:pathLst>
                <a:path w="2510" h="2510" extrusionOk="0">
                  <a:moveTo>
                    <a:pt x="1406" y="155"/>
                  </a:moveTo>
                  <a:cubicBezTo>
                    <a:pt x="1488" y="155"/>
                    <a:pt x="1597" y="192"/>
                    <a:pt x="1679" y="228"/>
                  </a:cubicBezTo>
                  <a:cubicBezTo>
                    <a:pt x="1789" y="265"/>
                    <a:pt x="1862" y="301"/>
                    <a:pt x="1944" y="383"/>
                  </a:cubicBezTo>
                  <a:cubicBezTo>
                    <a:pt x="2017" y="420"/>
                    <a:pt x="2053" y="493"/>
                    <a:pt x="2136" y="575"/>
                  </a:cubicBezTo>
                  <a:cubicBezTo>
                    <a:pt x="2209" y="648"/>
                    <a:pt x="2245" y="721"/>
                    <a:pt x="2282" y="840"/>
                  </a:cubicBezTo>
                  <a:cubicBezTo>
                    <a:pt x="2318" y="913"/>
                    <a:pt x="2318" y="1031"/>
                    <a:pt x="2364" y="1104"/>
                  </a:cubicBezTo>
                  <a:lnTo>
                    <a:pt x="2364" y="1405"/>
                  </a:lnTo>
                  <a:cubicBezTo>
                    <a:pt x="2318" y="1487"/>
                    <a:pt x="2318" y="1597"/>
                    <a:pt x="2282" y="1670"/>
                  </a:cubicBezTo>
                  <a:cubicBezTo>
                    <a:pt x="2245" y="1752"/>
                    <a:pt x="2209" y="1861"/>
                    <a:pt x="2136" y="1943"/>
                  </a:cubicBezTo>
                  <a:cubicBezTo>
                    <a:pt x="2090" y="2016"/>
                    <a:pt x="2017" y="2053"/>
                    <a:pt x="1944" y="2126"/>
                  </a:cubicBezTo>
                  <a:cubicBezTo>
                    <a:pt x="1862" y="2171"/>
                    <a:pt x="1789" y="2244"/>
                    <a:pt x="1679" y="2281"/>
                  </a:cubicBezTo>
                  <a:cubicBezTo>
                    <a:pt x="1597" y="2317"/>
                    <a:pt x="1524" y="2317"/>
                    <a:pt x="1406" y="2354"/>
                  </a:cubicBezTo>
                  <a:lnTo>
                    <a:pt x="1105" y="2354"/>
                  </a:lnTo>
                  <a:cubicBezTo>
                    <a:pt x="1032" y="2317"/>
                    <a:pt x="913" y="2317"/>
                    <a:pt x="840" y="2281"/>
                  </a:cubicBezTo>
                  <a:cubicBezTo>
                    <a:pt x="767" y="2244"/>
                    <a:pt x="722" y="2208"/>
                    <a:pt x="649" y="2171"/>
                  </a:cubicBezTo>
                  <a:lnTo>
                    <a:pt x="612" y="2171"/>
                  </a:lnTo>
                  <a:lnTo>
                    <a:pt x="612" y="2126"/>
                  </a:lnTo>
                  <a:lnTo>
                    <a:pt x="576" y="2126"/>
                  </a:lnTo>
                  <a:lnTo>
                    <a:pt x="576" y="2089"/>
                  </a:lnTo>
                  <a:lnTo>
                    <a:pt x="539" y="2089"/>
                  </a:lnTo>
                  <a:cubicBezTo>
                    <a:pt x="494" y="2053"/>
                    <a:pt x="494" y="2016"/>
                    <a:pt x="457" y="2016"/>
                  </a:cubicBezTo>
                  <a:cubicBezTo>
                    <a:pt x="421" y="1980"/>
                    <a:pt x="421" y="1943"/>
                    <a:pt x="384" y="1943"/>
                  </a:cubicBezTo>
                  <a:cubicBezTo>
                    <a:pt x="348" y="1898"/>
                    <a:pt x="348" y="1861"/>
                    <a:pt x="311" y="1825"/>
                  </a:cubicBezTo>
                  <a:cubicBezTo>
                    <a:pt x="265" y="1752"/>
                    <a:pt x="265" y="1715"/>
                    <a:pt x="229" y="1670"/>
                  </a:cubicBezTo>
                  <a:cubicBezTo>
                    <a:pt x="192" y="1560"/>
                    <a:pt x="192" y="1487"/>
                    <a:pt x="156" y="1405"/>
                  </a:cubicBezTo>
                  <a:lnTo>
                    <a:pt x="156" y="1104"/>
                  </a:lnTo>
                  <a:cubicBezTo>
                    <a:pt x="192" y="1031"/>
                    <a:pt x="192" y="986"/>
                    <a:pt x="192" y="913"/>
                  </a:cubicBezTo>
                  <a:lnTo>
                    <a:pt x="229" y="913"/>
                  </a:lnTo>
                  <a:lnTo>
                    <a:pt x="229" y="876"/>
                  </a:lnTo>
                  <a:lnTo>
                    <a:pt x="229" y="840"/>
                  </a:lnTo>
                  <a:lnTo>
                    <a:pt x="229" y="803"/>
                  </a:lnTo>
                  <a:cubicBezTo>
                    <a:pt x="265" y="721"/>
                    <a:pt x="311" y="684"/>
                    <a:pt x="384" y="612"/>
                  </a:cubicBezTo>
                  <a:lnTo>
                    <a:pt x="384" y="575"/>
                  </a:lnTo>
                  <a:cubicBezTo>
                    <a:pt x="457" y="493"/>
                    <a:pt x="494" y="420"/>
                    <a:pt x="576" y="383"/>
                  </a:cubicBezTo>
                  <a:cubicBezTo>
                    <a:pt x="649" y="347"/>
                    <a:pt x="685" y="301"/>
                    <a:pt x="767" y="265"/>
                  </a:cubicBezTo>
                  <a:cubicBezTo>
                    <a:pt x="804" y="265"/>
                    <a:pt x="804" y="228"/>
                    <a:pt x="840" y="228"/>
                  </a:cubicBezTo>
                  <a:cubicBezTo>
                    <a:pt x="877" y="192"/>
                    <a:pt x="950" y="192"/>
                    <a:pt x="1032" y="192"/>
                  </a:cubicBezTo>
                  <a:lnTo>
                    <a:pt x="1032" y="155"/>
                  </a:lnTo>
                  <a:close/>
                  <a:moveTo>
                    <a:pt x="1068" y="0"/>
                  </a:moveTo>
                  <a:cubicBezTo>
                    <a:pt x="995" y="37"/>
                    <a:pt x="950" y="37"/>
                    <a:pt x="877" y="37"/>
                  </a:cubicBezTo>
                  <a:cubicBezTo>
                    <a:pt x="840" y="73"/>
                    <a:pt x="804" y="73"/>
                    <a:pt x="767" y="119"/>
                  </a:cubicBezTo>
                  <a:cubicBezTo>
                    <a:pt x="685" y="155"/>
                    <a:pt x="612" y="192"/>
                    <a:pt x="576" y="228"/>
                  </a:cubicBezTo>
                  <a:lnTo>
                    <a:pt x="539" y="228"/>
                  </a:lnTo>
                  <a:cubicBezTo>
                    <a:pt x="494" y="265"/>
                    <a:pt x="421" y="301"/>
                    <a:pt x="348" y="383"/>
                  </a:cubicBezTo>
                  <a:cubicBezTo>
                    <a:pt x="348" y="420"/>
                    <a:pt x="311" y="420"/>
                    <a:pt x="311" y="456"/>
                  </a:cubicBezTo>
                  <a:cubicBezTo>
                    <a:pt x="265" y="456"/>
                    <a:pt x="265" y="493"/>
                    <a:pt x="265" y="493"/>
                  </a:cubicBezTo>
                  <a:cubicBezTo>
                    <a:pt x="192" y="575"/>
                    <a:pt x="156" y="684"/>
                    <a:pt x="119" y="757"/>
                  </a:cubicBezTo>
                  <a:cubicBezTo>
                    <a:pt x="83" y="840"/>
                    <a:pt x="37" y="949"/>
                    <a:pt x="37" y="1068"/>
                  </a:cubicBezTo>
                  <a:lnTo>
                    <a:pt x="1" y="1068"/>
                  </a:lnTo>
                  <a:lnTo>
                    <a:pt x="1" y="1259"/>
                  </a:lnTo>
                  <a:lnTo>
                    <a:pt x="1" y="1296"/>
                  </a:lnTo>
                  <a:cubicBezTo>
                    <a:pt x="1" y="1369"/>
                    <a:pt x="37" y="1442"/>
                    <a:pt x="37" y="1560"/>
                  </a:cubicBezTo>
                  <a:cubicBezTo>
                    <a:pt x="37" y="1597"/>
                    <a:pt x="83" y="1633"/>
                    <a:pt x="83" y="1670"/>
                  </a:cubicBezTo>
                  <a:lnTo>
                    <a:pt x="83" y="1715"/>
                  </a:lnTo>
                  <a:cubicBezTo>
                    <a:pt x="119" y="1715"/>
                    <a:pt x="119" y="1752"/>
                    <a:pt x="119" y="1788"/>
                  </a:cubicBezTo>
                  <a:cubicBezTo>
                    <a:pt x="192" y="1943"/>
                    <a:pt x="265" y="2053"/>
                    <a:pt x="384" y="2171"/>
                  </a:cubicBezTo>
                  <a:cubicBezTo>
                    <a:pt x="421" y="2208"/>
                    <a:pt x="457" y="2208"/>
                    <a:pt x="494" y="2244"/>
                  </a:cubicBezTo>
                  <a:lnTo>
                    <a:pt x="539" y="2281"/>
                  </a:lnTo>
                  <a:lnTo>
                    <a:pt x="576" y="2317"/>
                  </a:lnTo>
                  <a:cubicBezTo>
                    <a:pt x="612" y="2317"/>
                    <a:pt x="685" y="2354"/>
                    <a:pt x="722" y="2400"/>
                  </a:cubicBezTo>
                  <a:lnTo>
                    <a:pt x="767" y="2400"/>
                  </a:lnTo>
                  <a:cubicBezTo>
                    <a:pt x="767" y="2400"/>
                    <a:pt x="804" y="2400"/>
                    <a:pt x="804" y="2436"/>
                  </a:cubicBezTo>
                  <a:cubicBezTo>
                    <a:pt x="913" y="2473"/>
                    <a:pt x="995" y="2473"/>
                    <a:pt x="1068" y="2473"/>
                  </a:cubicBezTo>
                  <a:cubicBezTo>
                    <a:pt x="1141" y="2509"/>
                    <a:pt x="1223" y="2509"/>
                    <a:pt x="1260" y="2509"/>
                  </a:cubicBezTo>
                  <a:lnTo>
                    <a:pt x="1333" y="2509"/>
                  </a:lnTo>
                  <a:cubicBezTo>
                    <a:pt x="1406" y="2509"/>
                    <a:pt x="1524" y="2473"/>
                    <a:pt x="1634" y="2436"/>
                  </a:cubicBezTo>
                  <a:cubicBezTo>
                    <a:pt x="1825" y="2400"/>
                    <a:pt x="2017" y="2281"/>
                    <a:pt x="2172" y="2126"/>
                  </a:cubicBezTo>
                  <a:cubicBezTo>
                    <a:pt x="2318" y="1980"/>
                    <a:pt x="2400" y="1788"/>
                    <a:pt x="2473" y="1560"/>
                  </a:cubicBezTo>
                  <a:cubicBezTo>
                    <a:pt x="2510" y="1487"/>
                    <a:pt x="2510" y="1369"/>
                    <a:pt x="2510" y="1259"/>
                  </a:cubicBezTo>
                  <a:cubicBezTo>
                    <a:pt x="2510" y="1177"/>
                    <a:pt x="2510" y="1068"/>
                    <a:pt x="2473" y="949"/>
                  </a:cubicBezTo>
                  <a:cubicBezTo>
                    <a:pt x="2437" y="840"/>
                    <a:pt x="2400" y="757"/>
                    <a:pt x="2364" y="648"/>
                  </a:cubicBezTo>
                  <a:cubicBezTo>
                    <a:pt x="2318" y="575"/>
                    <a:pt x="2245" y="493"/>
                    <a:pt x="2209" y="420"/>
                  </a:cubicBezTo>
                  <a:cubicBezTo>
                    <a:pt x="2136" y="347"/>
                    <a:pt x="2053" y="265"/>
                    <a:pt x="1981" y="228"/>
                  </a:cubicBezTo>
                  <a:cubicBezTo>
                    <a:pt x="1908" y="155"/>
                    <a:pt x="1789" y="119"/>
                    <a:pt x="1716" y="73"/>
                  </a:cubicBezTo>
                  <a:cubicBezTo>
                    <a:pt x="1597" y="37"/>
                    <a:pt x="1488" y="0"/>
                    <a:pt x="1333" y="0"/>
                  </a:cubicBezTo>
                  <a:close/>
                </a:path>
              </a:pathLst>
            </a:custGeom>
            <a:solidFill>
              <a:srgbClr val="FA84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9" name="Google Shape;4209;p53"/>
            <p:cNvSpPr/>
            <p:nvPr/>
          </p:nvSpPr>
          <p:spPr>
            <a:xfrm>
              <a:off x="6985233" y="2583885"/>
              <a:ext cx="114161" cy="132569"/>
            </a:xfrm>
            <a:custGeom>
              <a:avLst/>
              <a:gdLst/>
              <a:ahLst/>
              <a:cxnLst/>
              <a:rect l="l" t="t" r="r" b="b"/>
              <a:pathLst>
                <a:path w="2090" h="2427" extrusionOk="0">
                  <a:moveTo>
                    <a:pt x="1141" y="146"/>
                  </a:moveTo>
                  <a:cubicBezTo>
                    <a:pt x="1214" y="146"/>
                    <a:pt x="1287" y="182"/>
                    <a:pt x="1369" y="228"/>
                  </a:cubicBezTo>
                  <a:lnTo>
                    <a:pt x="1332" y="228"/>
                  </a:lnTo>
                  <a:cubicBezTo>
                    <a:pt x="1405" y="228"/>
                    <a:pt x="1478" y="265"/>
                    <a:pt x="1560" y="338"/>
                  </a:cubicBezTo>
                  <a:cubicBezTo>
                    <a:pt x="1597" y="374"/>
                    <a:pt x="1670" y="411"/>
                    <a:pt x="1706" y="493"/>
                  </a:cubicBezTo>
                  <a:cubicBezTo>
                    <a:pt x="1789" y="566"/>
                    <a:pt x="1825" y="639"/>
                    <a:pt x="1861" y="721"/>
                  </a:cubicBezTo>
                  <a:cubicBezTo>
                    <a:pt x="1898" y="830"/>
                    <a:pt x="1934" y="949"/>
                    <a:pt x="1934" y="1058"/>
                  </a:cubicBezTo>
                  <a:lnTo>
                    <a:pt x="1934" y="1368"/>
                  </a:lnTo>
                  <a:cubicBezTo>
                    <a:pt x="1934" y="1478"/>
                    <a:pt x="1898" y="1596"/>
                    <a:pt x="1861" y="1669"/>
                  </a:cubicBezTo>
                  <a:cubicBezTo>
                    <a:pt x="1825" y="1742"/>
                    <a:pt x="1789" y="1861"/>
                    <a:pt x="1706" y="1898"/>
                  </a:cubicBezTo>
                  <a:cubicBezTo>
                    <a:pt x="1670" y="1971"/>
                    <a:pt x="1597" y="2053"/>
                    <a:pt x="1560" y="2089"/>
                  </a:cubicBezTo>
                  <a:cubicBezTo>
                    <a:pt x="1478" y="2126"/>
                    <a:pt x="1405" y="2162"/>
                    <a:pt x="1369" y="2199"/>
                  </a:cubicBezTo>
                  <a:cubicBezTo>
                    <a:pt x="1287" y="2235"/>
                    <a:pt x="1214" y="2235"/>
                    <a:pt x="1141" y="2235"/>
                  </a:cubicBezTo>
                  <a:cubicBezTo>
                    <a:pt x="1104" y="2281"/>
                    <a:pt x="1059" y="2281"/>
                    <a:pt x="986" y="2281"/>
                  </a:cubicBezTo>
                  <a:cubicBezTo>
                    <a:pt x="986" y="2281"/>
                    <a:pt x="949" y="2281"/>
                    <a:pt x="949" y="2235"/>
                  </a:cubicBezTo>
                  <a:cubicBezTo>
                    <a:pt x="876" y="2235"/>
                    <a:pt x="794" y="2235"/>
                    <a:pt x="721" y="2199"/>
                  </a:cubicBezTo>
                  <a:cubicBezTo>
                    <a:pt x="685" y="2162"/>
                    <a:pt x="603" y="2126"/>
                    <a:pt x="530" y="2089"/>
                  </a:cubicBezTo>
                  <a:lnTo>
                    <a:pt x="493" y="2053"/>
                  </a:lnTo>
                  <a:cubicBezTo>
                    <a:pt x="457" y="2007"/>
                    <a:pt x="420" y="1971"/>
                    <a:pt x="374" y="1898"/>
                  </a:cubicBezTo>
                  <a:cubicBezTo>
                    <a:pt x="302" y="1825"/>
                    <a:pt x="265" y="1742"/>
                    <a:pt x="229" y="1669"/>
                  </a:cubicBezTo>
                  <a:cubicBezTo>
                    <a:pt x="192" y="1551"/>
                    <a:pt x="146" y="1478"/>
                    <a:pt x="146" y="1368"/>
                  </a:cubicBezTo>
                  <a:lnTo>
                    <a:pt x="146" y="1323"/>
                  </a:lnTo>
                  <a:lnTo>
                    <a:pt x="146" y="1213"/>
                  </a:lnTo>
                  <a:lnTo>
                    <a:pt x="146" y="1058"/>
                  </a:lnTo>
                  <a:lnTo>
                    <a:pt x="146" y="985"/>
                  </a:lnTo>
                  <a:cubicBezTo>
                    <a:pt x="192" y="912"/>
                    <a:pt x="192" y="794"/>
                    <a:pt x="229" y="721"/>
                  </a:cubicBezTo>
                  <a:cubicBezTo>
                    <a:pt x="265" y="639"/>
                    <a:pt x="302" y="602"/>
                    <a:pt x="338" y="529"/>
                  </a:cubicBezTo>
                  <a:lnTo>
                    <a:pt x="374" y="493"/>
                  </a:lnTo>
                  <a:cubicBezTo>
                    <a:pt x="420" y="411"/>
                    <a:pt x="493" y="374"/>
                    <a:pt x="530" y="338"/>
                  </a:cubicBezTo>
                  <a:cubicBezTo>
                    <a:pt x="566" y="301"/>
                    <a:pt x="603" y="265"/>
                    <a:pt x="648" y="265"/>
                  </a:cubicBezTo>
                  <a:lnTo>
                    <a:pt x="685" y="228"/>
                  </a:lnTo>
                  <a:lnTo>
                    <a:pt x="721" y="228"/>
                  </a:lnTo>
                  <a:cubicBezTo>
                    <a:pt x="758" y="228"/>
                    <a:pt x="758" y="182"/>
                    <a:pt x="758" y="182"/>
                  </a:cubicBezTo>
                  <a:lnTo>
                    <a:pt x="794" y="182"/>
                  </a:lnTo>
                  <a:cubicBezTo>
                    <a:pt x="831" y="182"/>
                    <a:pt x="876" y="146"/>
                    <a:pt x="913" y="146"/>
                  </a:cubicBezTo>
                  <a:close/>
                  <a:moveTo>
                    <a:pt x="986" y="0"/>
                  </a:moveTo>
                  <a:cubicBezTo>
                    <a:pt x="949" y="0"/>
                    <a:pt x="913" y="0"/>
                    <a:pt x="831" y="37"/>
                  </a:cubicBezTo>
                  <a:lnTo>
                    <a:pt x="794" y="37"/>
                  </a:lnTo>
                  <a:cubicBezTo>
                    <a:pt x="758" y="37"/>
                    <a:pt x="721" y="37"/>
                    <a:pt x="685" y="73"/>
                  </a:cubicBezTo>
                  <a:cubicBezTo>
                    <a:pt x="648" y="73"/>
                    <a:pt x="603" y="109"/>
                    <a:pt x="566" y="109"/>
                  </a:cubicBezTo>
                  <a:lnTo>
                    <a:pt x="566" y="146"/>
                  </a:lnTo>
                  <a:cubicBezTo>
                    <a:pt x="530" y="146"/>
                    <a:pt x="530" y="146"/>
                    <a:pt x="493" y="182"/>
                  </a:cubicBezTo>
                  <a:lnTo>
                    <a:pt x="457" y="182"/>
                  </a:lnTo>
                  <a:lnTo>
                    <a:pt x="420" y="228"/>
                  </a:lnTo>
                  <a:cubicBezTo>
                    <a:pt x="338" y="265"/>
                    <a:pt x="302" y="338"/>
                    <a:pt x="229" y="411"/>
                  </a:cubicBezTo>
                  <a:cubicBezTo>
                    <a:pt x="192" y="493"/>
                    <a:pt x="146" y="602"/>
                    <a:pt x="110" y="684"/>
                  </a:cubicBezTo>
                  <a:lnTo>
                    <a:pt x="73" y="721"/>
                  </a:lnTo>
                  <a:cubicBezTo>
                    <a:pt x="37" y="794"/>
                    <a:pt x="0" y="912"/>
                    <a:pt x="0" y="1022"/>
                  </a:cubicBezTo>
                  <a:lnTo>
                    <a:pt x="0" y="1095"/>
                  </a:lnTo>
                  <a:lnTo>
                    <a:pt x="0" y="1286"/>
                  </a:lnTo>
                  <a:cubicBezTo>
                    <a:pt x="0" y="1368"/>
                    <a:pt x="0" y="1478"/>
                    <a:pt x="37" y="1596"/>
                  </a:cubicBezTo>
                  <a:cubicBezTo>
                    <a:pt x="37" y="1596"/>
                    <a:pt x="73" y="1633"/>
                    <a:pt x="73" y="1669"/>
                  </a:cubicBezTo>
                  <a:cubicBezTo>
                    <a:pt x="73" y="1706"/>
                    <a:pt x="110" y="1779"/>
                    <a:pt x="146" y="1861"/>
                  </a:cubicBezTo>
                  <a:cubicBezTo>
                    <a:pt x="229" y="1934"/>
                    <a:pt x="265" y="2053"/>
                    <a:pt x="338" y="2089"/>
                  </a:cubicBezTo>
                  <a:cubicBezTo>
                    <a:pt x="374" y="2162"/>
                    <a:pt x="420" y="2199"/>
                    <a:pt x="493" y="2235"/>
                  </a:cubicBezTo>
                  <a:cubicBezTo>
                    <a:pt x="493" y="2235"/>
                    <a:pt x="530" y="2281"/>
                    <a:pt x="566" y="2281"/>
                  </a:cubicBezTo>
                  <a:lnTo>
                    <a:pt x="603" y="2317"/>
                  </a:lnTo>
                  <a:cubicBezTo>
                    <a:pt x="648" y="2317"/>
                    <a:pt x="685" y="2354"/>
                    <a:pt x="721" y="2354"/>
                  </a:cubicBezTo>
                  <a:cubicBezTo>
                    <a:pt x="758" y="2390"/>
                    <a:pt x="831" y="2390"/>
                    <a:pt x="913" y="2390"/>
                  </a:cubicBezTo>
                  <a:cubicBezTo>
                    <a:pt x="949" y="2390"/>
                    <a:pt x="986" y="2427"/>
                    <a:pt x="1022" y="2427"/>
                  </a:cubicBezTo>
                  <a:lnTo>
                    <a:pt x="1059" y="2427"/>
                  </a:lnTo>
                  <a:cubicBezTo>
                    <a:pt x="1141" y="2390"/>
                    <a:pt x="1177" y="2390"/>
                    <a:pt x="1214" y="2390"/>
                  </a:cubicBezTo>
                  <a:cubicBezTo>
                    <a:pt x="1332" y="2390"/>
                    <a:pt x="1405" y="2354"/>
                    <a:pt x="1478" y="2317"/>
                  </a:cubicBezTo>
                  <a:cubicBezTo>
                    <a:pt x="1597" y="2235"/>
                    <a:pt x="1670" y="2162"/>
                    <a:pt x="1743" y="2126"/>
                  </a:cubicBezTo>
                  <a:cubicBezTo>
                    <a:pt x="1825" y="2053"/>
                    <a:pt x="1861" y="1971"/>
                    <a:pt x="1934" y="1861"/>
                  </a:cubicBezTo>
                  <a:cubicBezTo>
                    <a:pt x="1971" y="1779"/>
                    <a:pt x="2017" y="1669"/>
                    <a:pt x="2053" y="1551"/>
                  </a:cubicBezTo>
                  <a:cubicBezTo>
                    <a:pt x="2090" y="1478"/>
                    <a:pt x="2090" y="1368"/>
                    <a:pt x="2090" y="1250"/>
                  </a:cubicBezTo>
                  <a:lnTo>
                    <a:pt x="2090" y="912"/>
                  </a:lnTo>
                  <a:cubicBezTo>
                    <a:pt x="2053" y="830"/>
                    <a:pt x="2017" y="721"/>
                    <a:pt x="1971" y="602"/>
                  </a:cubicBezTo>
                  <a:cubicBezTo>
                    <a:pt x="1934" y="529"/>
                    <a:pt x="1861" y="456"/>
                    <a:pt x="1789" y="338"/>
                  </a:cubicBezTo>
                  <a:cubicBezTo>
                    <a:pt x="1670" y="182"/>
                    <a:pt x="1478" y="73"/>
                    <a:pt x="1250" y="37"/>
                  </a:cubicBezTo>
                  <a:cubicBezTo>
                    <a:pt x="1214" y="0"/>
                    <a:pt x="1104" y="0"/>
                    <a:pt x="1022" y="0"/>
                  </a:cubicBezTo>
                  <a:close/>
                </a:path>
              </a:pathLst>
            </a:custGeom>
            <a:solidFill>
              <a:srgbClr val="FA84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0" name="Google Shape;4210;p53"/>
            <p:cNvSpPr/>
            <p:nvPr/>
          </p:nvSpPr>
          <p:spPr>
            <a:xfrm>
              <a:off x="7092842" y="2616769"/>
              <a:ext cx="79312" cy="24962"/>
            </a:xfrm>
            <a:custGeom>
              <a:avLst/>
              <a:gdLst/>
              <a:ahLst/>
              <a:cxnLst/>
              <a:rect l="l" t="t" r="r" b="b"/>
              <a:pathLst>
                <a:path w="1452" h="457" extrusionOk="0">
                  <a:moveTo>
                    <a:pt x="1032" y="0"/>
                  </a:moveTo>
                  <a:cubicBezTo>
                    <a:pt x="913" y="0"/>
                    <a:pt x="804" y="0"/>
                    <a:pt x="685" y="37"/>
                  </a:cubicBezTo>
                  <a:cubicBezTo>
                    <a:pt x="576" y="82"/>
                    <a:pt x="457" y="119"/>
                    <a:pt x="348" y="155"/>
                  </a:cubicBezTo>
                  <a:cubicBezTo>
                    <a:pt x="229" y="192"/>
                    <a:pt x="120" y="265"/>
                    <a:pt x="47" y="310"/>
                  </a:cubicBezTo>
                  <a:cubicBezTo>
                    <a:pt x="1" y="347"/>
                    <a:pt x="1" y="347"/>
                    <a:pt x="1" y="383"/>
                  </a:cubicBezTo>
                  <a:cubicBezTo>
                    <a:pt x="1" y="383"/>
                    <a:pt x="1" y="420"/>
                    <a:pt x="47" y="420"/>
                  </a:cubicBezTo>
                  <a:cubicBezTo>
                    <a:pt x="47" y="456"/>
                    <a:pt x="47" y="456"/>
                    <a:pt x="83" y="456"/>
                  </a:cubicBezTo>
                  <a:cubicBezTo>
                    <a:pt x="120" y="456"/>
                    <a:pt x="120" y="456"/>
                    <a:pt x="120" y="420"/>
                  </a:cubicBezTo>
                  <a:cubicBezTo>
                    <a:pt x="229" y="347"/>
                    <a:pt x="348" y="310"/>
                    <a:pt x="457" y="265"/>
                  </a:cubicBezTo>
                  <a:cubicBezTo>
                    <a:pt x="612" y="192"/>
                    <a:pt x="767" y="155"/>
                    <a:pt x="913" y="155"/>
                  </a:cubicBezTo>
                  <a:lnTo>
                    <a:pt x="1223" y="155"/>
                  </a:lnTo>
                  <a:cubicBezTo>
                    <a:pt x="1260" y="192"/>
                    <a:pt x="1296" y="192"/>
                    <a:pt x="1369" y="192"/>
                  </a:cubicBezTo>
                  <a:cubicBezTo>
                    <a:pt x="1383" y="202"/>
                    <a:pt x="1395" y="207"/>
                    <a:pt x="1406" y="207"/>
                  </a:cubicBezTo>
                  <a:cubicBezTo>
                    <a:pt x="1433" y="207"/>
                    <a:pt x="1451" y="181"/>
                    <a:pt x="1451" y="155"/>
                  </a:cubicBezTo>
                  <a:cubicBezTo>
                    <a:pt x="1451" y="119"/>
                    <a:pt x="1451" y="82"/>
                    <a:pt x="1415" y="82"/>
                  </a:cubicBezTo>
                  <a:cubicBezTo>
                    <a:pt x="1296" y="0"/>
                    <a:pt x="1141" y="0"/>
                    <a:pt x="1032" y="0"/>
                  </a:cubicBezTo>
                  <a:close/>
                </a:path>
              </a:pathLst>
            </a:custGeom>
            <a:solidFill>
              <a:srgbClr val="FA84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1" name="Google Shape;4211;p53"/>
            <p:cNvSpPr/>
            <p:nvPr/>
          </p:nvSpPr>
          <p:spPr>
            <a:xfrm>
              <a:off x="7140693" y="2714437"/>
              <a:ext cx="56370" cy="53858"/>
            </a:xfrm>
            <a:custGeom>
              <a:avLst/>
              <a:gdLst/>
              <a:ahLst/>
              <a:cxnLst/>
              <a:rect l="l" t="t" r="r" b="b"/>
              <a:pathLst>
                <a:path w="1032" h="986" extrusionOk="0">
                  <a:moveTo>
                    <a:pt x="950" y="0"/>
                  </a:moveTo>
                  <a:lnTo>
                    <a:pt x="913" y="37"/>
                  </a:lnTo>
                  <a:lnTo>
                    <a:pt x="913" y="73"/>
                  </a:lnTo>
                  <a:lnTo>
                    <a:pt x="913" y="265"/>
                  </a:lnTo>
                  <a:cubicBezTo>
                    <a:pt x="913" y="347"/>
                    <a:pt x="913" y="383"/>
                    <a:pt x="877" y="456"/>
                  </a:cubicBezTo>
                  <a:cubicBezTo>
                    <a:pt x="877" y="493"/>
                    <a:pt x="877" y="529"/>
                    <a:pt x="840" y="575"/>
                  </a:cubicBezTo>
                  <a:cubicBezTo>
                    <a:pt x="804" y="611"/>
                    <a:pt x="767" y="684"/>
                    <a:pt x="721" y="721"/>
                  </a:cubicBezTo>
                  <a:cubicBezTo>
                    <a:pt x="721" y="757"/>
                    <a:pt x="685" y="757"/>
                    <a:pt x="648" y="803"/>
                  </a:cubicBezTo>
                  <a:cubicBezTo>
                    <a:pt x="612" y="839"/>
                    <a:pt x="575" y="839"/>
                    <a:pt x="539" y="839"/>
                  </a:cubicBezTo>
                  <a:cubicBezTo>
                    <a:pt x="493" y="876"/>
                    <a:pt x="457" y="876"/>
                    <a:pt x="420" y="876"/>
                  </a:cubicBezTo>
                  <a:cubicBezTo>
                    <a:pt x="384" y="876"/>
                    <a:pt x="384" y="876"/>
                    <a:pt x="347" y="839"/>
                  </a:cubicBezTo>
                  <a:cubicBezTo>
                    <a:pt x="311" y="839"/>
                    <a:pt x="311" y="839"/>
                    <a:pt x="265" y="803"/>
                  </a:cubicBezTo>
                  <a:lnTo>
                    <a:pt x="229" y="757"/>
                  </a:lnTo>
                  <a:cubicBezTo>
                    <a:pt x="192" y="721"/>
                    <a:pt x="192" y="684"/>
                    <a:pt x="156" y="648"/>
                  </a:cubicBezTo>
                  <a:cubicBezTo>
                    <a:pt x="156" y="611"/>
                    <a:pt x="156" y="575"/>
                    <a:pt x="119" y="493"/>
                  </a:cubicBezTo>
                  <a:lnTo>
                    <a:pt x="119" y="420"/>
                  </a:lnTo>
                  <a:cubicBezTo>
                    <a:pt x="119" y="383"/>
                    <a:pt x="119" y="383"/>
                    <a:pt x="83" y="383"/>
                  </a:cubicBezTo>
                  <a:cubicBezTo>
                    <a:pt x="37" y="383"/>
                    <a:pt x="1" y="420"/>
                    <a:pt x="1" y="456"/>
                  </a:cubicBezTo>
                  <a:cubicBezTo>
                    <a:pt x="1" y="493"/>
                    <a:pt x="37" y="575"/>
                    <a:pt x="37" y="611"/>
                  </a:cubicBezTo>
                  <a:cubicBezTo>
                    <a:pt x="37" y="648"/>
                    <a:pt x="83" y="684"/>
                    <a:pt x="83" y="721"/>
                  </a:cubicBezTo>
                  <a:cubicBezTo>
                    <a:pt x="119" y="803"/>
                    <a:pt x="156" y="876"/>
                    <a:pt x="229" y="912"/>
                  </a:cubicBezTo>
                  <a:cubicBezTo>
                    <a:pt x="265" y="949"/>
                    <a:pt x="311" y="985"/>
                    <a:pt x="384" y="985"/>
                  </a:cubicBezTo>
                  <a:cubicBezTo>
                    <a:pt x="457" y="985"/>
                    <a:pt x="539" y="985"/>
                    <a:pt x="575" y="949"/>
                  </a:cubicBezTo>
                  <a:cubicBezTo>
                    <a:pt x="648" y="949"/>
                    <a:pt x="721" y="912"/>
                    <a:pt x="767" y="839"/>
                  </a:cubicBezTo>
                  <a:cubicBezTo>
                    <a:pt x="840" y="803"/>
                    <a:pt x="877" y="721"/>
                    <a:pt x="913" y="648"/>
                  </a:cubicBezTo>
                  <a:cubicBezTo>
                    <a:pt x="950" y="575"/>
                    <a:pt x="995" y="456"/>
                    <a:pt x="1032" y="383"/>
                  </a:cubicBezTo>
                  <a:lnTo>
                    <a:pt x="1032" y="73"/>
                  </a:lnTo>
                  <a:cubicBezTo>
                    <a:pt x="1032" y="37"/>
                    <a:pt x="1032" y="37"/>
                    <a:pt x="995" y="0"/>
                  </a:cubicBezTo>
                  <a:close/>
                </a:path>
              </a:pathLst>
            </a:custGeom>
            <a:solidFill>
              <a:srgbClr val="3A20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7" name="صورة 6">
            <a:extLst>
              <a:ext uri="{FF2B5EF4-FFF2-40B4-BE49-F238E27FC236}">
                <a16:creationId xmlns:a16="http://schemas.microsoft.com/office/drawing/2014/main" id="{19F71165-4833-46C7-AD3D-DD11C672D6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944" t="31769" r="45612" b="31029"/>
          <a:stretch/>
        </p:blipFill>
        <p:spPr>
          <a:xfrm>
            <a:off x="1329267" y="1574801"/>
            <a:ext cx="6079065" cy="22944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E7BFE0"/>
            </a:solidFill>
            <a:miter lim="800000"/>
          </a:ln>
          <a:effectLst>
            <a:glow rad="139700">
              <a:schemeClr val="accent5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40" name="Google Shape;5641;p66">
            <a:extLst>
              <a:ext uri="{FF2B5EF4-FFF2-40B4-BE49-F238E27FC236}">
                <a16:creationId xmlns:a16="http://schemas.microsoft.com/office/drawing/2014/main" id="{4C3E18F2-14DE-42A0-B90A-559031F65EA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86134" y="503131"/>
            <a:ext cx="7704000" cy="5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/>
              <a:t>Pre-reading questions</a:t>
            </a:r>
            <a:endParaRPr sz="3600" dirty="0"/>
          </a:p>
        </p:txBody>
      </p:sp>
      <p:grpSp>
        <p:nvGrpSpPr>
          <p:cNvPr id="241" name="Google Shape;5663;p66">
            <a:extLst>
              <a:ext uri="{FF2B5EF4-FFF2-40B4-BE49-F238E27FC236}">
                <a16:creationId xmlns:a16="http://schemas.microsoft.com/office/drawing/2014/main" id="{3A5E1A28-FB7D-41DF-B8A6-A8BFE12C6BF1}"/>
              </a:ext>
            </a:extLst>
          </p:cNvPr>
          <p:cNvGrpSpPr/>
          <p:nvPr/>
        </p:nvGrpSpPr>
        <p:grpSpPr>
          <a:xfrm>
            <a:off x="909973" y="524817"/>
            <a:ext cx="945283" cy="535002"/>
            <a:chOff x="1062373" y="677217"/>
            <a:chExt cx="945283" cy="535002"/>
          </a:xfrm>
        </p:grpSpPr>
        <p:sp>
          <p:nvSpPr>
            <p:cNvPr id="242" name="Google Shape;5664;p66">
              <a:extLst>
                <a:ext uri="{FF2B5EF4-FFF2-40B4-BE49-F238E27FC236}">
                  <a16:creationId xmlns:a16="http://schemas.microsoft.com/office/drawing/2014/main" id="{349F1F60-A07E-4A57-AB4E-4DEA9680D980}"/>
                </a:ext>
              </a:extLst>
            </p:cNvPr>
            <p:cNvSpPr/>
            <p:nvPr/>
          </p:nvSpPr>
          <p:spPr>
            <a:xfrm>
              <a:off x="1062373" y="1109929"/>
              <a:ext cx="945283" cy="102289"/>
            </a:xfrm>
            <a:custGeom>
              <a:avLst/>
              <a:gdLst/>
              <a:ahLst/>
              <a:cxnLst/>
              <a:rect l="l" t="t" r="r" b="b"/>
              <a:pathLst>
                <a:path w="12679" h="1372" extrusionOk="0">
                  <a:moveTo>
                    <a:pt x="1" y="1"/>
                  </a:moveTo>
                  <a:lnTo>
                    <a:pt x="1" y="1371"/>
                  </a:lnTo>
                  <a:lnTo>
                    <a:pt x="12679" y="1371"/>
                  </a:lnTo>
                  <a:lnTo>
                    <a:pt x="12679" y="1"/>
                  </a:lnTo>
                  <a:close/>
                </a:path>
              </a:pathLst>
            </a:custGeom>
            <a:solidFill>
              <a:srgbClr val="CB7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65;p66">
              <a:extLst>
                <a:ext uri="{FF2B5EF4-FFF2-40B4-BE49-F238E27FC236}">
                  <a16:creationId xmlns:a16="http://schemas.microsoft.com/office/drawing/2014/main" id="{2CBF7C8B-6F22-4458-B176-F62259DBE47B}"/>
                </a:ext>
              </a:extLst>
            </p:cNvPr>
            <p:cNvSpPr/>
            <p:nvPr/>
          </p:nvSpPr>
          <p:spPr>
            <a:xfrm>
              <a:off x="1753495" y="791135"/>
              <a:ext cx="154105" cy="318872"/>
            </a:xfrm>
            <a:custGeom>
              <a:avLst/>
              <a:gdLst/>
              <a:ahLst/>
              <a:cxnLst/>
              <a:rect l="l" t="t" r="r" b="b"/>
              <a:pathLst>
                <a:path w="2067" h="4277" extrusionOk="0">
                  <a:moveTo>
                    <a:pt x="1" y="1"/>
                  </a:moveTo>
                  <a:lnTo>
                    <a:pt x="1" y="4277"/>
                  </a:lnTo>
                  <a:lnTo>
                    <a:pt x="2067" y="4277"/>
                  </a:lnTo>
                  <a:lnTo>
                    <a:pt x="2067" y="1"/>
                  </a:lnTo>
                  <a:close/>
                </a:path>
              </a:pathLst>
            </a:custGeom>
            <a:solidFill>
              <a:srgbClr val="FA84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66;p66">
              <a:extLst>
                <a:ext uri="{FF2B5EF4-FFF2-40B4-BE49-F238E27FC236}">
                  <a16:creationId xmlns:a16="http://schemas.microsoft.com/office/drawing/2014/main" id="{AF12400B-734A-4B22-B65D-3C99C48E8B87}"/>
                </a:ext>
              </a:extLst>
            </p:cNvPr>
            <p:cNvSpPr/>
            <p:nvPr/>
          </p:nvSpPr>
          <p:spPr>
            <a:xfrm>
              <a:off x="1493001" y="720011"/>
              <a:ext cx="151421" cy="389997"/>
            </a:xfrm>
            <a:custGeom>
              <a:avLst/>
              <a:gdLst/>
              <a:ahLst/>
              <a:cxnLst/>
              <a:rect l="l" t="t" r="r" b="b"/>
              <a:pathLst>
                <a:path w="2031" h="5231" extrusionOk="0">
                  <a:moveTo>
                    <a:pt x="1" y="0"/>
                  </a:moveTo>
                  <a:lnTo>
                    <a:pt x="1" y="5231"/>
                  </a:lnTo>
                  <a:lnTo>
                    <a:pt x="2031" y="5231"/>
                  </a:lnTo>
                  <a:lnTo>
                    <a:pt x="2031" y="0"/>
                  </a:lnTo>
                  <a:close/>
                </a:path>
              </a:pathLst>
            </a:custGeom>
            <a:solidFill>
              <a:srgbClr val="FE6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67;p66">
              <a:extLst>
                <a:ext uri="{FF2B5EF4-FFF2-40B4-BE49-F238E27FC236}">
                  <a16:creationId xmlns:a16="http://schemas.microsoft.com/office/drawing/2014/main" id="{250A282C-6333-4764-9080-7B96DBA4646C}"/>
                </a:ext>
              </a:extLst>
            </p:cNvPr>
            <p:cNvSpPr/>
            <p:nvPr/>
          </p:nvSpPr>
          <p:spPr>
            <a:xfrm>
              <a:off x="1338971" y="677217"/>
              <a:ext cx="154105" cy="432792"/>
            </a:xfrm>
            <a:custGeom>
              <a:avLst/>
              <a:gdLst/>
              <a:ahLst/>
              <a:cxnLst/>
              <a:rect l="l" t="t" r="r" b="b"/>
              <a:pathLst>
                <a:path w="2067" h="5805" extrusionOk="0">
                  <a:moveTo>
                    <a:pt x="0" y="0"/>
                  </a:moveTo>
                  <a:lnTo>
                    <a:pt x="0" y="5805"/>
                  </a:lnTo>
                  <a:lnTo>
                    <a:pt x="2067" y="5805"/>
                  </a:lnTo>
                  <a:lnTo>
                    <a:pt x="2067" y="0"/>
                  </a:lnTo>
                  <a:close/>
                </a:path>
              </a:pathLst>
            </a:custGeom>
            <a:solidFill>
              <a:srgbClr val="449B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8;p66">
              <a:extLst>
                <a:ext uri="{FF2B5EF4-FFF2-40B4-BE49-F238E27FC236}">
                  <a16:creationId xmlns:a16="http://schemas.microsoft.com/office/drawing/2014/main" id="{4E159BDC-F4D4-4BA0-9771-B7FBEAB599AD}"/>
                </a:ext>
              </a:extLst>
            </p:cNvPr>
            <p:cNvSpPr/>
            <p:nvPr/>
          </p:nvSpPr>
          <p:spPr>
            <a:xfrm>
              <a:off x="1187550" y="810967"/>
              <a:ext cx="153583" cy="299040"/>
            </a:xfrm>
            <a:custGeom>
              <a:avLst/>
              <a:gdLst/>
              <a:ahLst/>
              <a:cxnLst/>
              <a:rect l="l" t="t" r="r" b="b"/>
              <a:pathLst>
                <a:path w="2060" h="4011" extrusionOk="0">
                  <a:moveTo>
                    <a:pt x="1" y="0"/>
                  </a:moveTo>
                  <a:lnTo>
                    <a:pt x="1" y="4011"/>
                  </a:lnTo>
                  <a:lnTo>
                    <a:pt x="2060" y="4011"/>
                  </a:lnTo>
                  <a:lnTo>
                    <a:pt x="2060" y="0"/>
                  </a:lnTo>
                  <a:close/>
                </a:path>
              </a:pathLst>
            </a:custGeom>
            <a:solidFill>
              <a:srgbClr val="FA84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69;p66">
              <a:extLst>
                <a:ext uri="{FF2B5EF4-FFF2-40B4-BE49-F238E27FC236}">
                  <a16:creationId xmlns:a16="http://schemas.microsoft.com/office/drawing/2014/main" id="{5CE8EEA3-DD25-47E1-856A-693A5E58338B}"/>
                </a:ext>
              </a:extLst>
            </p:cNvPr>
            <p:cNvSpPr/>
            <p:nvPr/>
          </p:nvSpPr>
          <p:spPr>
            <a:xfrm>
              <a:off x="1493001" y="720011"/>
              <a:ext cx="151421" cy="91032"/>
            </a:xfrm>
            <a:custGeom>
              <a:avLst/>
              <a:gdLst/>
              <a:ahLst/>
              <a:cxnLst/>
              <a:rect l="l" t="t" r="r" b="b"/>
              <a:pathLst>
                <a:path w="2031" h="1221" extrusionOk="0">
                  <a:moveTo>
                    <a:pt x="1" y="0"/>
                  </a:moveTo>
                  <a:lnTo>
                    <a:pt x="1" y="1220"/>
                  </a:lnTo>
                  <a:lnTo>
                    <a:pt x="2031" y="1220"/>
                  </a:lnTo>
                  <a:lnTo>
                    <a:pt x="2031" y="0"/>
                  </a:lnTo>
                  <a:close/>
                </a:path>
              </a:pathLst>
            </a:custGeom>
            <a:solidFill>
              <a:srgbClr val="FEBF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70;p66">
              <a:extLst>
                <a:ext uri="{FF2B5EF4-FFF2-40B4-BE49-F238E27FC236}">
                  <a16:creationId xmlns:a16="http://schemas.microsoft.com/office/drawing/2014/main" id="{6DAA954D-9019-4120-A499-80E8D420DA6D}"/>
                </a:ext>
              </a:extLst>
            </p:cNvPr>
            <p:cNvSpPr/>
            <p:nvPr/>
          </p:nvSpPr>
          <p:spPr>
            <a:xfrm>
              <a:off x="1753495" y="791135"/>
              <a:ext cx="42347" cy="318872"/>
            </a:xfrm>
            <a:custGeom>
              <a:avLst/>
              <a:gdLst/>
              <a:ahLst/>
              <a:cxnLst/>
              <a:rect l="l" t="t" r="r" b="b"/>
              <a:pathLst>
                <a:path w="568" h="4277" extrusionOk="0">
                  <a:moveTo>
                    <a:pt x="1" y="1"/>
                  </a:moveTo>
                  <a:lnTo>
                    <a:pt x="1" y="4277"/>
                  </a:lnTo>
                  <a:lnTo>
                    <a:pt x="567" y="4277"/>
                  </a:lnTo>
                  <a:lnTo>
                    <a:pt x="567" y="1"/>
                  </a:lnTo>
                  <a:close/>
                </a:path>
              </a:pathLst>
            </a:custGeom>
            <a:solidFill>
              <a:srgbClr val="449B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9" name="Google Shape;5671;p66">
            <a:extLst>
              <a:ext uri="{FF2B5EF4-FFF2-40B4-BE49-F238E27FC236}">
                <a16:creationId xmlns:a16="http://schemas.microsoft.com/office/drawing/2014/main" id="{FC211FE3-D6EA-4F8F-93EC-75AC15CCFABE}"/>
              </a:ext>
            </a:extLst>
          </p:cNvPr>
          <p:cNvGrpSpPr/>
          <p:nvPr/>
        </p:nvGrpSpPr>
        <p:grpSpPr>
          <a:xfrm>
            <a:off x="7262015" y="562024"/>
            <a:ext cx="853487" cy="598401"/>
            <a:chOff x="7228148" y="612824"/>
            <a:chExt cx="853487" cy="598401"/>
          </a:xfrm>
        </p:grpSpPr>
        <p:sp>
          <p:nvSpPr>
            <p:cNvPr id="250" name="Google Shape;5672;p66">
              <a:extLst>
                <a:ext uri="{FF2B5EF4-FFF2-40B4-BE49-F238E27FC236}">
                  <a16:creationId xmlns:a16="http://schemas.microsoft.com/office/drawing/2014/main" id="{BBAEA523-F824-442F-9647-AC9FDA7C14B8}"/>
                </a:ext>
              </a:extLst>
            </p:cNvPr>
            <p:cNvSpPr/>
            <p:nvPr/>
          </p:nvSpPr>
          <p:spPr>
            <a:xfrm>
              <a:off x="7228148" y="1118339"/>
              <a:ext cx="853487" cy="92886"/>
            </a:xfrm>
            <a:custGeom>
              <a:avLst/>
              <a:gdLst/>
              <a:ahLst/>
              <a:cxnLst/>
              <a:rect l="l" t="t" r="r" b="b"/>
              <a:pathLst>
                <a:path w="12671" h="1379" extrusionOk="0">
                  <a:moveTo>
                    <a:pt x="0" y="1"/>
                  </a:moveTo>
                  <a:lnTo>
                    <a:pt x="0" y="1378"/>
                  </a:lnTo>
                  <a:lnTo>
                    <a:pt x="12671" y="1378"/>
                  </a:lnTo>
                  <a:lnTo>
                    <a:pt x="1267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5673;p66">
              <a:extLst>
                <a:ext uri="{FF2B5EF4-FFF2-40B4-BE49-F238E27FC236}">
                  <a16:creationId xmlns:a16="http://schemas.microsoft.com/office/drawing/2014/main" id="{C56624A8-27BF-440A-BDD7-3A8F14544CF9}"/>
                </a:ext>
              </a:extLst>
            </p:cNvPr>
            <p:cNvSpPr/>
            <p:nvPr/>
          </p:nvSpPr>
          <p:spPr>
            <a:xfrm>
              <a:off x="7324808" y="612824"/>
              <a:ext cx="138756" cy="505585"/>
            </a:xfrm>
            <a:custGeom>
              <a:avLst/>
              <a:gdLst/>
              <a:ahLst/>
              <a:cxnLst/>
              <a:rect l="l" t="t" r="r" b="b"/>
              <a:pathLst>
                <a:path w="2060" h="7506" extrusionOk="0">
                  <a:moveTo>
                    <a:pt x="0" y="1"/>
                  </a:moveTo>
                  <a:lnTo>
                    <a:pt x="0" y="7506"/>
                  </a:lnTo>
                  <a:lnTo>
                    <a:pt x="2059" y="7506"/>
                  </a:lnTo>
                  <a:lnTo>
                    <a:pt x="2059" y="1"/>
                  </a:lnTo>
                  <a:close/>
                </a:path>
              </a:pathLst>
            </a:custGeom>
            <a:solidFill>
              <a:srgbClr val="FE6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5674;p66">
              <a:extLst>
                <a:ext uri="{FF2B5EF4-FFF2-40B4-BE49-F238E27FC236}">
                  <a16:creationId xmlns:a16="http://schemas.microsoft.com/office/drawing/2014/main" id="{5019E4AE-6948-43E8-A594-5BB93B2E08DE}"/>
                </a:ext>
              </a:extLst>
            </p:cNvPr>
            <p:cNvSpPr/>
            <p:nvPr/>
          </p:nvSpPr>
          <p:spPr>
            <a:xfrm>
              <a:off x="7562113" y="715813"/>
              <a:ext cx="137275" cy="402596"/>
            </a:xfrm>
            <a:custGeom>
              <a:avLst/>
              <a:gdLst/>
              <a:ahLst/>
              <a:cxnLst/>
              <a:rect l="l" t="t" r="r" b="b"/>
              <a:pathLst>
                <a:path w="2038" h="5977" extrusionOk="0">
                  <a:moveTo>
                    <a:pt x="0" y="0"/>
                  </a:moveTo>
                  <a:lnTo>
                    <a:pt x="0" y="5977"/>
                  </a:lnTo>
                  <a:lnTo>
                    <a:pt x="2038" y="5977"/>
                  </a:lnTo>
                  <a:lnTo>
                    <a:pt x="2038" y="0"/>
                  </a:lnTo>
                  <a:close/>
                </a:path>
              </a:pathLst>
            </a:custGeom>
            <a:solidFill>
              <a:srgbClr val="FE6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5675;p66">
              <a:extLst>
                <a:ext uri="{FF2B5EF4-FFF2-40B4-BE49-F238E27FC236}">
                  <a16:creationId xmlns:a16="http://schemas.microsoft.com/office/drawing/2014/main" id="{3FBC45FA-BAB2-4D76-9CCC-BF1363406981}"/>
                </a:ext>
              </a:extLst>
            </p:cNvPr>
            <p:cNvSpPr/>
            <p:nvPr/>
          </p:nvSpPr>
          <p:spPr>
            <a:xfrm>
              <a:off x="7699323" y="679507"/>
              <a:ext cx="136870" cy="438901"/>
            </a:xfrm>
            <a:custGeom>
              <a:avLst/>
              <a:gdLst/>
              <a:ahLst/>
              <a:cxnLst/>
              <a:rect l="l" t="t" r="r" b="b"/>
              <a:pathLst>
                <a:path w="2032" h="6516" extrusionOk="0">
                  <a:moveTo>
                    <a:pt x="1" y="1"/>
                  </a:moveTo>
                  <a:lnTo>
                    <a:pt x="1" y="6516"/>
                  </a:lnTo>
                  <a:lnTo>
                    <a:pt x="2031" y="6516"/>
                  </a:lnTo>
                  <a:lnTo>
                    <a:pt x="2031" y="1"/>
                  </a:lnTo>
                  <a:close/>
                </a:path>
              </a:pathLst>
            </a:custGeom>
            <a:solidFill>
              <a:srgbClr val="449B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5676;p66">
              <a:extLst>
                <a:ext uri="{FF2B5EF4-FFF2-40B4-BE49-F238E27FC236}">
                  <a16:creationId xmlns:a16="http://schemas.microsoft.com/office/drawing/2014/main" id="{E2408DE5-CF08-4DE8-A1A1-45F0B03DBEF9}"/>
                </a:ext>
              </a:extLst>
            </p:cNvPr>
            <p:cNvSpPr/>
            <p:nvPr/>
          </p:nvSpPr>
          <p:spPr>
            <a:xfrm>
              <a:off x="7836129" y="798393"/>
              <a:ext cx="136803" cy="320015"/>
            </a:xfrm>
            <a:custGeom>
              <a:avLst/>
              <a:gdLst/>
              <a:ahLst/>
              <a:cxnLst/>
              <a:rect l="l" t="t" r="r" b="b"/>
              <a:pathLst>
                <a:path w="2031" h="4751" extrusionOk="0">
                  <a:moveTo>
                    <a:pt x="0" y="1"/>
                  </a:moveTo>
                  <a:lnTo>
                    <a:pt x="0" y="4751"/>
                  </a:lnTo>
                  <a:lnTo>
                    <a:pt x="2031" y="4751"/>
                  </a:lnTo>
                  <a:lnTo>
                    <a:pt x="2031" y="1"/>
                  </a:lnTo>
                  <a:close/>
                </a:path>
              </a:pathLst>
            </a:custGeom>
            <a:solidFill>
              <a:srgbClr val="FA84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5677;p66">
              <a:extLst>
                <a:ext uri="{FF2B5EF4-FFF2-40B4-BE49-F238E27FC236}">
                  <a16:creationId xmlns:a16="http://schemas.microsoft.com/office/drawing/2014/main" id="{105BC2A4-61A6-46AA-9253-481FBCEAC313}"/>
                </a:ext>
              </a:extLst>
            </p:cNvPr>
            <p:cNvSpPr/>
            <p:nvPr/>
          </p:nvSpPr>
          <p:spPr>
            <a:xfrm>
              <a:off x="7324808" y="665497"/>
              <a:ext cx="138756" cy="14078"/>
            </a:xfrm>
            <a:custGeom>
              <a:avLst/>
              <a:gdLst/>
              <a:ahLst/>
              <a:cxnLst/>
              <a:rect l="l" t="t" r="r" b="b"/>
              <a:pathLst>
                <a:path w="2060" h="209" extrusionOk="0">
                  <a:moveTo>
                    <a:pt x="0" y="1"/>
                  </a:moveTo>
                  <a:lnTo>
                    <a:pt x="0" y="209"/>
                  </a:lnTo>
                  <a:lnTo>
                    <a:pt x="2059" y="209"/>
                  </a:lnTo>
                  <a:lnTo>
                    <a:pt x="2059" y="1"/>
                  </a:lnTo>
                  <a:close/>
                </a:path>
              </a:pathLst>
            </a:custGeom>
            <a:solidFill>
              <a:srgbClr val="FEBF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5678;p66">
              <a:extLst>
                <a:ext uri="{FF2B5EF4-FFF2-40B4-BE49-F238E27FC236}">
                  <a16:creationId xmlns:a16="http://schemas.microsoft.com/office/drawing/2014/main" id="{424B9946-0803-4B78-9058-2A6C2808CE13}"/>
                </a:ext>
              </a:extLst>
            </p:cNvPr>
            <p:cNvSpPr/>
            <p:nvPr/>
          </p:nvSpPr>
          <p:spPr>
            <a:xfrm>
              <a:off x="7324808" y="693518"/>
              <a:ext cx="138756" cy="14145"/>
            </a:xfrm>
            <a:custGeom>
              <a:avLst/>
              <a:gdLst/>
              <a:ahLst/>
              <a:cxnLst/>
              <a:rect l="l" t="t" r="r" b="b"/>
              <a:pathLst>
                <a:path w="2060" h="210" extrusionOk="0">
                  <a:moveTo>
                    <a:pt x="0" y="1"/>
                  </a:moveTo>
                  <a:lnTo>
                    <a:pt x="0" y="209"/>
                  </a:lnTo>
                  <a:lnTo>
                    <a:pt x="2059" y="209"/>
                  </a:lnTo>
                  <a:lnTo>
                    <a:pt x="2059" y="1"/>
                  </a:lnTo>
                  <a:close/>
                </a:path>
              </a:pathLst>
            </a:custGeom>
            <a:solidFill>
              <a:srgbClr val="FEBF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5679;p66">
              <a:extLst>
                <a:ext uri="{FF2B5EF4-FFF2-40B4-BE49-F238E27FC236}">
                  <a16:creationId xmlns:a16="http://schemas.microsoft.com/office/drawing/2014/main" id="{7A447C82-9A73-4D25-BEB2-ECB824690FF1}"/>
                </a:ext>
              </a:extLst>
            </p:cNvPr>
            <p:cNvSpPr/>
            <p:nvPr/>
          </p:nvSpPr>
          <p:spPr>
            <a:xfrm>
              <a:off x="7324808" y="1045863"/>
              <a:ext cx="138756" cy="14078"/>
            </a:xfrm>
            <a:custGeom>
              <a:avLst/>
              <a:gdLst/>
              <a:ahLst/>
              <a:cxnLst/>
              <a:rect l="l" t="t" r="r" b="b"/>
              <a:pathLst>
                <a:path w="2060" h="209" extrusionOk="0">
                  <a:moveTo>
                    <a:pt x="0" y="0"/>
                  </a:moveTo>
                  <a:lnTo>
                    <a:pt x="0" y="208"/>
                  </a:lnTo>
                  <a:lnTo>
                    <a:pt x="2059" y="208"/>
                  </a:lnTo>
                  <a:lnTo>
                    <a:pt x="2059" y="0"/>
                  </a:lnTo>
                  <a:close/>
                </a:path>
              </a:pathLst>
            </a:custGeom>
            <a:solidFill>
              <a:srgbClr val="FEBF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5680;p66">
              <a:extLst>
                <a:ext uri="{FF2B5EF4-FFF2-40B4-BE49-F238E27FC236}">
                  <a16:creationId xmlns:a16="http://schemas.microsoft.com/office/drawing/2014/main" id="{764344AC-2594-4E66-A612-A83F7816C293}"/>
                </a:ext>
              </a:extLst>
            </p:cNvPr>
            <p:cNvSpPr/>
            <p:nvPr/>
          </p:nvSpPr>
          <p:spPr>
            <a:xfrm>
              <a:off x="7324808" y="1076308"/>
              <a:ext cx="138756" cy="14078"/>
            </a:xfrm>
            <a:custGeom>
              <a:avLst/>
              <a:gdLst/>
              <a:ahLst/>
              <a:cxnLst/>
              <a:rect l="l" t="t" r="r" b="b"/>
              <a:pathLst>
                <a:path w="2060" h="209" extrusionOk="0">
                  <a:moveTo>
                    <a:pt x="0" y="0"/>
                  </a:moveTo>
                  <a:lnTo>
                    <a:pt x="0" y="208"/>
                  </a:lnTo>
                  <a:lnTo>
                    <a:pt x="2059" y="208"/>
                  </a:lnTo>
                  <a:lnTo>
                    <a:pt x="2059" y="0"/>
                  </a:lnTo>
                  <a:close/>
                </a:path>
              </a:pathLst>
            </a:custGeom>
            <a:solidFill>
              <a:srgbClr val="FEBF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5681;p66">
              <a:extLst>
                <a:ext uri="{FF2B5EF4-FFF2-40B4-BE49-F238E27FC236}">
                  <a16:creationId xmlns:a16="http://schemas.microsoft.com/office/drawing/2014/main" id="{2EBA6A9B-C1D1-44D0-B39E-982AFFBD43EE}"/>
                </a:ext>
              </a:extLst>
            </p:cNvPr>
            <p:cNvSpPr/>
            <p:nvPr/>
          </p:nvSpPr>
          <p:spPr>
            <a:xfrm>
              <a:off x="7594445" y="798393"/>
              <a:ext cx="72611" cy="229622"/>
            </a:xfrm>
            <a:custGeom>
              <a:avLst/>
              <a:gdLst/>
              <a:ahLst/>
              <a:cxnLst/>
              <a:rect l="l" t="t" r="r" b="b"/>
              <a:pathLst>
                <a:path w="1078" h="3409" extrusionOk="0">
                  <a:moveTo>
                    <a:pt x="539" y="1"/>
                  </a:moveTo>
                  <a:cubicBezTo>
                    <a:pt x="238" y="1"/>
                    <a:pt x="1" y="776"/>
                    <a:pt x="1" y="1701"/>
                  </a:cubicBezTo>
                  <a:cubicBezTo>
                    <a:pt x="1" y="2656"/>
                    <a:pt x="238" y="3409"/>
                    <a:pt x="539" y="3409"/>
                  </a:cubicBezTo>
                  <a:cubicBezTo>
                    <a:pt x="840" y="3409"/>
                    <a:pt x="1077" y="2656"/>
                    <a:pt x="1077" y="1701"/>
                  </a:cubicBezTo>
                  <a:cubicBezTo>
                    <a:pt x="1077" y="776"/>
                    <a:pt x="840" y="1"/>
                    <a:pt x="539" y="1"/>
                  </a:cubicBezTo>
                  <a:close/>
                </a:path>
              </a:pathLst>
            </a:custGeom>
            <a:solidFill>
              <a:srgbClr val="FEBF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5682;p66">
              <a:extLst>
                <a:ext uri="{FF2B5EF4-FFF2-40B4-BE49-F238E27FC236}">
                  <a16:creationId xmlns:a16="http://schemas.microsoft.com/office/drawing/2014/main" id="{A8CE4FF3-D36F-4FA8-8B17-5F08DC3184B6}"/>
                </a:ext>
              </a:extLst>
            </p:cNvPr>
            <p:cNvSpPr/>
            <p:nvPr/>
          </p:nvSpPr>
          <p:spPr>
            <a:xfrm>
              <a:off x="7699323" y="1035692"/>
              <a:ext cx="136870" cy="82715"/>
            </a:xfrm>
            <a:custGeom>
              <a:avLst/>
              <a:gdLst/>
              <a:ahLst/>
              <a:cxnLst/>
              <a:rect l="l" t="t" r="r" b="b"/>
              <a:pathLst>
                <a:path w="2032" h="1228" extrusionOk="0">
                  <a:moveTo>
                    <a:pt x="1" y="1"/>
                  </a:moveTo>
                  <a:lnTo>
                    <a:pt x="1" y="1228"/>
                  </a:lnTo>
                  <a:lnTo>
                    <a:pt x="2031" y="1228"/>
                  </a:lnTo>
                  <a:lnTo>
                    <a:pt x="2031" y="1"/>
                  </a:lnTo>
                  <a:close/>
                </a:path>
              </a:pathLst>
            </a:custGeom>
            <a:solidFill>
              <a:srgbClr val="FEBF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1" name="TextBox 22">
            <a:extLst>
              <a:ext uri="{FF2B5EF4-FFF2-40B4-BE49-F238E27FC236}">
                <a16:creationId xmlns:a16="http://schemas.microsoft.com/office/drawing/2014/main" id="{CABD7E89-2F0A-4C88-81AB-5C611906E90F}"/>
              </a:ext>
            </a:extLst>
          </p:cNvPr>
          <p:cNvSpPr txBox="1"/>
          <p:nvPr/>
        </p:nvSpPr>
        <p:spPr>
          <a:xfrm>
            <a:off x="4752257" y="2459911"/>
            <a:ext cx="547878" cy="215555"/>
          </a:xfrm>
          <a:prstGeom prst="rect">
            <a:avLst/>
          </a:prstGeom>
          <a:noFill/>
          <a:ln w="38100">
            <a:solidFill>
              <a:schemeClr val="tx2">
                <a:lumMod val="60000"/>
                <a:lumOff val="40000"/>
              </a:schemeClr>
            </a:solidFill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i="0" u="none" strike="noStrike" kern="0" normalizeH="0" baseline="0" noProof="0" dirty="0"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2" name="TextBox 22">
            <a:extLst>
              <a:ext uri="{FF2B5EF4-FFF2-40B4-BE49-F238E27FC236}">
                <a16:creationId xmlns:a16="http://schemas.microsoft.com/office/drawing/2014/main" id="{233A245B-E64B-487D-AD22-A6525B1A2BA7}"/>
              </a:ext>
            </a:extLst>
          </p:cNvPr>
          <p:cNvSpPr txBox="1"/>
          <p:nvPr/>
        </p:nvSpPr>
        <p:spPr>
          <a:xfrm>
            <a:off x="5666657" y="2468378"/>
            <a:ext cx="666410" cy="207089"/>
          </a:xfrm>
          <a:prstGeom prst="rect">
            <a:avLst/>
          </a:prstGeom>
          <a:noFill/>
          <a:ln w="38100">
            <a:solidFill>
              <a:schemeClr val="tx2">
                <a:lumMod val="60000"/>
                <a:lumOff val="40000"/>
              </a:schemeClr>
            </a:solidFill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i="0" u="none" strike="noStrike" kern="0" normalizeH="0" baseline="0" noProof="0" dirty="0"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1" grpId="0" animBg="1"/>
      <p:bldP spid="26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27" name="Google Shape;5927;p71"/>
          <p:cNvGrpSpPr/>
          <p:nvPr/>
        </p:nvGrpSpPr>
        <p:grpSpPr>
          <a:xfrm>
            <a:off x="626869" y="2907859"/>
            <a:ext cx="1295685" cy="1687050"/>
            <a:chOff x="720003" y="2916325"/>
            <a:chExt cx="1295685" cy="1687050"/>
          </a:xfrm>
        </p:grpSpPr>
        <p:sp>
          <p:nvSpPr>
            <p:cNvPr id="5928" name="Google Shape;5928;p71"/>
            <p:cNvSpPr/>
            <p:nvPr/>
          </p:nvSpPr>
          <p:spPr>
            <a:xfrm>
              <a:off x="914181" y="2916325"/>
              <a:ext cx="526031" cy="1035369"/>
            </a:xfrm>
            <a:custGeom>
              <a:avLst/>
              <a:gdLst/>
              <a:ahLst/>
              <a:cxnLst/>
              <a:rect l="l" t="t" r="r" b="b"/>
              <a:pathLst>
                <a:path w="8130" h="16002" extrusionOk="0">
                  <a:moveTo>
                    <a:pt x="4179" y="0"/>
                  </a:moveTo>
                  <a:cubicBezTo>
                    <a:pt x="4069" y="0"/>
                    <a:pt x="3951" y="0"/>
                    <a:pt x="3841" y="37"/>
                  </a:cubicBezTo>
                  <a:cubicBezTo>
                    <a:pt x="3686" y="73"/>
                    <a:pt x="3568" y="155"/>
                    <a:pt x="3458" y="228"/>
                  </a:cubicBezTo>
                  <a:cubicBezTo>
                    <a:pt x="3112" y="493"/>
                    <a:pt x="2966" y="839"/>
                    <a:pt x="2884" y="1104"/>
                  </a:cubicBezTo>
                  <a:cubicBezTo>
                    <a:pt x="2774" y="1487"/>
                    <a:pt x="2774" y="1898"/>
                    <a:pt x="2847" y="2399"/>
                  </a:cubicBezTo>
                  <a:cubicBezTo>
                    <a:pt x="2884" y="2773"/>
                    <a:pt x="3002" y="3156"/>
                    <a:pt x="3157" y="3649"/>
                  </a:cubicBezTo>
                  <a:cubicBezTo>
                    <a:pt x="3303" y="4032"/>
                    <a:pt x="3422" y="4333"/>
                    <a:pt x="3531" y="4680"/>
                  </a:cubicBezTo>
                  <a:cubicBezTo>
                    <a:pt x="3723" y="5054"/>
                    <a:pt x="3841" y="5401"/>
                    <a:pt x="3987" y="5665"/>
                  </a:cubicBezTo>
                  <a:cubicBezTo>
                    <a:pt x="4179" y="6003"/>
                    <a:pt x="4371" y="6313"/>
                    <a:pt x="4599" y="6577"/>
                  </a:cubicBezTo>
                  <a:cubicBezTo>
                    <a:pt x="4790" y="6842"/>
                    <a:pt x="5018" y="7070"/>
                    <a:pt x="5283" y="7262"/>
                  </a:cubicBezTo>
                  <a:lnTo>
                    <a:pt x="5319" y="7262"/>
                  </a:lnTo>
                  <a:lnTo>
                    <a:pt x="5356" y="7563"/>
                  </a:lnTo>
                  <a:lnTo>
                    <a:pt x="5392" y="7645"/>
                  </a:lnTo>
                  <a:lnTo>
                    <a:pt x="5438" y="7909"/>
                  </a:lnTo>
                  <a:cubicBezTo>
                    <a:pt x="5511" y="8283"/>
                    <a:pt x="5620" y="8667"/>
                    <a:pt x="5702" y="9123"/>
                  </a:cubicBezTo>
                  <a:cubicBezTo>
                    <a:pt x="5774" y="9684"/>
                    <a:pt x="5845" y="10167"/>
                    <a:pt x="5925" y="10614"/>
                  </a:cubicBezTo>
                  <a:lnTo>
                    <a:pt x="5925" y="10614"/>
                  </a:lnTo>
                  <a:cubicBezTo>
                    <a:pt x="5913" y="10573"/>
                    <a:pt x="5883" y="10519"/>
                    <a:pt x="5848" y="10491"/>
                  </a:cubicBezTo>
                  <a:cubicBezTo>
                    <a:pt x="5812" y="10418"/>
                    <a:pt x="5739" y="10336"/>
                    <a:pt x="5702" y="10263"/>
                  </a:cubicBezTo>
                  <a:cubicBezTo>
                    <a:pt x="5739" y="10227"/>
                    <a:pt x="5739" y="10190"/>
                    <a:pt x="5739" y="10154"/>
                  </a:cubicBezTo>
                  <a:cubicBezTo>
                    <a:pt x="5547" y="9615"/>
                    <a:pt x="5356" y="9123"/>
                    <a:pt x="5128" y="8594"/>
                  </a:cubicBezTo>
                  <a:cubicBezTo>
                    <a:pt x="4754" y="7827"/>
                    <a:pt x="4334" y="7143"/>
                    <a:pt x="3841" y="6541"/>
                  </a:cubicBezTo>
                  <a:cubicBezTo>
                    <a:pt x="3613" y="6194"/>
                    <a:pt x="3340" y="5930"/>
                    <a:pt x="3075" y="5665"/>
                  </a:cubicBezTo>
                  <a:cubicBezTo>
                    <a:pt x="2847" y="5474"/>
                    <a:pt x="2619" y="5319"/>
                    <a:pt x="2427" y="5173"/>
                  </a:cubicBezTo>
                  <a:cubicBezTo>
                    <a:pt x="2245" y="5054"/>
                    <a:pt x="2017" y="4945"/>
                    <a:pt x="1825" y="4826"/>
                  </a:cubicBezTo>
                  <a:cubicBezTo>
                    <a:pt x="1634" y="4789"/>
                    <a:pt x="1406" y="4680"/>
                    <a:pt x="1141" y="4634"/>
                  </a:cubicBezTo>
                  <a:cubicBezTo>
                    <a:pt x="1022" y="4598"/>
                    <a:pt x="949" y="4598"/>
                    <a:pt x="877" y="4598"/>
                  </a:cubicBezTo>
                  <a:lnTo>
                    <a:pt x="794" y="4598"/>
                  </a:lnTo>
                  <a:cubicBezTo>
                    <a:pt x="685" y="4598"/>
                    <a:pt x="603" y="4634"/>
                    <a:pt x="493" y="4680"/>
                  </a:cubicBezTo>
                  <a:cubicBezTo>
                    <a:pt x="420" y="4716"/>
                    <a:pt x="302" y="4753"/>
                    <a:pt x="265" y="4826"/>
                  </a:cubicBezTo>
                  <a:cubicBezTo>
                    <a:pt x="192" y="4908"/>
                    <a:pt x="110" y="5017"/>
                    <a:pt x="74" y="5136"/>
                  </a:cubicBezTo>
                  <a:cubicBezTo>
                    <a:pt x="37" y="5209"/>
                    <a:pt x="1" y="5364"/>
                    <a:pt x="1" y="5510"/>
                  </a:cubicBezTo>
                  <a:cubicBezTo>
                    <a:pt x="1" y="5665"/>
                    <a:pt x="1" y="5820"/>
                    <a:pt x="37" y="5966"/>
                  </a:cubicBezTo>
                  <a:cubicBezTo>
                    <a:pt x="74" y="6231"/>
                    <a:pt x="147" y="6504"/>
                    <a:pt x="302" y="6806"/>
                  </a:cubicBezTo>
                  <a:cubicBezTo>
                    <a:pt x="457" y="7034"/>
                    <a:pt x="648" y="7298"/>
                    <a:pt x="913" y="7563"/>
                  </a:cubicBezTo>
                  <a:cubicBezTo>
                    <a:pt x="1105" y="7791"/>
                    <a:pt x="1369" y="8019"/>
                    <a:pt x="1634" y="8247"/>
                  </a:cubicBezTo>
                  <a:cubicBezTo>
                    <a:pt x="2163" y="8667"/>
                    <a:pt x="2738" y="9050"/>
                    <a:pt x="3340" y="9351"/>
                  </a:cubicBezTo>
                  <a:cubicBezTo>
                    <a:pt x="3650" y="9506"/>
                    <a:pt x="3914" y="9652"/>
                    <a:pt x="4179" y="9734"/>
                  </a:cubicBezTo>
                  <a:cubicBezTo>
                    <a:pt x="4407" y="9843"/>
                    <a:pt x="4635" y="9925"/>
                    <a:pt x="4827" y="9998"/>
                  </a:cubicBezTo>
                  <a:lnTo>
                    <a:pt x="4900" y="9998"/>
                  </a:lnTo>
                  <a:cubicBezTo>
                    <a:pt x="5091" y="10071"/>
                    <a:pt x="5246" y="10154"/>
                    <a:pt x="5392" y="10190"/>
                  </a:cubicBezTo>
                  <a:lnTo>
                    <a:pt x="5392" y="10154"/>
                  </a:lnTo>
                  <a:lnTo>
                    <a:pt x="5438" y="10263"/>
                  </a:lnTo>
                  <a:lnTo>
                    <a:pt x="5474" y="10263"/>
                  </a:lnTo>
                  <a:lnTo>
                    <a:pt x="5511" y="10336"/>
                  </a:lnTo>
                  <a:cubicBezTo>
                    <a:pt x="5620" y="10528"/>
                    <a:pt x="5739" y="10719"/>
                    <a:pt x="5812" y="10947"/>
                  </a:cubicBezTo>
                  <a:cubicBezTo>
                    <a:pt x="5894" y="11066"/>
                    <a:pt x="5930" y="11212"/>
                    <a:pt x="6003" y="11403"/>
                  </a:cubicBezTo>
                  <a:lnTo>
                    <a:pt x="6040" y="11595"/>
                  </a:lnTo>
                  <a:lnTo>
                    <a:pt x="6040" y="11558"/>
                  </a:lnTo>
                  <a:cubicBezTo>
                    <a:pt x="6076" y="12243"/>
                    <a:pt x="6122" y="12808"/>
                    <a:pt x="6122" y="13264"/>
                  </a:cubicBezTo>
                  <a:cubicBezTo>
                    <a:pt x="6122" y="13839"/>
                    <a:pt x="6076" y="14368"/>
                    <a:pt x="6003" y="14824"/>
                  </a:cubicBezTo>
                  <a:lnTo>
                    <a:pt x="6003" y="14715"/>
                  </a:lnTo>
                  <a:cubicBezTo>
                    <a:pt x="5967" y="14560"/>
                    <a:pt x="5894" y="14368"/>
                    <a:pt x="5812" y="14177"/>
                  </a:cubicBezTo>
                  <a:cubicBezTo>
                    <a:pt x="5848" y="13648"/>
                    <a:pt x="5812" y="13155"/>
                    <a:pt x="5702" y="12662"/>
                  </a:cubicBezTo>
                  <a:cubicBezTo>
                    <a:pt x="5547" y="12161"/>
                    <a:pt x="5319" y="11668"/>
                    <a:pt x="4982" y="11212"/>
                  </a:cubicBezTo>
                  <a:cubicBezTo>
                    <a:pt x="4827" y="10984"/>
                    <a:pt x="4635" y="10756"/>
                    <a:pt x="4407" y="10564"/>
                  </a:cubicBezTo>
                  <a:cubicBezTo>
                    <a:pt x="4298" y="10455"/>
                    <a:pt x="4142" y="10336"/>
                    <a:pt x="4024" y="10227"/>
                  </a:cubicBezTo>
                  <a:cubicBezTo>
                    <a:pt x="3878" y="10108"/>
                    <a:pt x="3759" y="10035"/>
                    <a:pt x="3613" y="9962"/>
                  </a:cubicBezTo>
                  <a:cubicBezTo>
                    <a:pt x="3458" y="9880"/>
                    <a:pt x="3303" y="9843"/>
                    <a:pt x="3157" y="9807"/>
                  </a:cubicBezTo>
                  <a:cubicBezTo>
                    <a:pt x="3039" y="9770"/>
                    <a:pt x="2929" y="9734"/>
                    <a:pt x="2811" y="9734"/>
                  </a:cubicBezTo>
                  <a:cubicBezTo>
                    <a:pt x="2774" y="9734"/>
                    <a:pt x="2738" y="9734"/>
                    <a:pt x="2701" y="9770"/>
                  </a:cubicBezTo>
                  <a:cubicBezTo>
                    <a:pt x="2546" y="9770"/>
                    <a:pt x="2391" y="9807"/>
                    <a:pt x="2245" y="9880"/>
                  </a:cubicBezTo>
                  <a:cubicBezTo>
                    <a:pt x="2126" y="9962"/>
                    <a:pt x="2053" y="10035"/>
                    <a:pt x="1935" y="10108"/>
                  </a:cubicBezTo>
                  <a:cubicBezTo>
                    <a:pt x="1862" y="10227"/>
                    <a:pt x="1825" y="10299"/>
                    <a:pt x="1789" y="10382"/>
                  </a:cubicBezTo>
                  <a:cubicBezTo>
                    <a:pt x="1743" y="10455"/>
                    <a:pt x="1743" y="10491"/>
                    <a:pt x="1707" y="10528"/>
                  </a:cubicBezTo>
                  <a:lnTo>
                    <a:pt x="1707" y="10683"/>
                  </a:lnTo>
                  <a:cubicBezTo>
                    <a:pt x="1670" y="10874"/>
                    <a:pt x="1707" y="11102"/>
                    <a:pt x="1789" y="11330"/>
                  </a:cubicBezTo>
                  <a:cubicBezTo>
                    <a:pt x="1898" y="11522"/>
                    <a:pt x="2017" y="11750"/>
                    <a:pt x="2163" y="11978"/>
                  </a:cubicBezTo>
                  <a:cubicBezTo>
                    <a:pt x="2318" y="12206"/>
                    <a:pt x="2509" y="12389"/>
                    <a:pt x="2701" y="12617"/>
                  </a:cubicBezTo>
                  <a:cubicBezTo>
                    <a:pt x="3075" y="13000"/>
                    <a:pt x="3458" y="13346"/>
                    <a:pt x="3914" y="13648"/>
                  </a:cubicBezTo>
                  <a:cubicBezTo>
                    <a:pt x="4024" y="13757"/>
                    <a:pt x="4215" y="13876"/>
                    <a:pt x="4371" y="13949"/>
                  </a:cubicBezTo>
                  <a:cubicBezTo>
                    <a:pt x="4754" y="14140"/>
                    <a:pt x="5128" y="14295"/>
                    <a:pt x="5584" y="14332"/>
                  </a:cubicBezTo>
                  <a:cubicBezTo>
                    <a:pt x="5584" y="14368"/>
                    <a:pt x="5620" y="14368"/>
                    <a:pt x="5620" y="14368"/>
                  </a:cubicBezTo>
                  <a:lnTo>
                    <a:pt x="5666" y="14487"/>
                  </a:lnTo>
                  <a:lnTo>
                    <a:pt x="5666" y="14441"/>
                  </a:lnTo>
                  <a:cubicBezTo>
                    <a:pt x="5775" y="14788"/>
                    <a:pt x="5848" y="15052"/>
                    <a:pt x="5894" y="15317"/>
                  </a:cubicBezTo>
                  <a:lnTo>
                    <a:pt x="5894" y="15353"/>
                  </a:lnTo>
                  <a:lnTo>
                    <a:pt x="5894" y="15399"/>
                  </a:lnTo>
                  <a:cubicBezTo>
                    <a:pt x="5894" y="15472"/>
                    <a:pt x="5848" y="15545"/>
                    <a:pt x="5848" y="15627"/>
                  </a:cubicBezTo>
                  <a:lnTo>
                    <a:pt x="5812" y="15664"/>
                  </a:lnTo>
                  <a:cubicBezTo>
                    <a:pt x="5812" y="15737"/>
                    <a:pt x="5812" y="15773"/>
                    <a:pt x="5775" y="15855"/>
                  </a:cubicBezTo>
                  <a:lnTo>
                    <a:pt x="5775" y="15928"/>
                  </a:lnTo>
                  <a:cubicBezTo>
                    <a:pt x="5775" y="15965"/>
                    <a:pt x="5812" y="15965"/>
                    <a:pt x="5848" y="16001"/>
                  </a:cubicBezTo>
                  <a:lnTo>
                    <a:pt x="5894" y="16001"/>
                  </a:lnTo>
                  <a:cubicBezTo>
                    <a:pt x="5930" y="16001"/>
                    <a:pt x="5967" y="15965"/>
                    <a:pt x="5967" y="15928"/>
                  </a:cubicBezTo>
                  <a:lnTo>
                    <a:pt x="6003" y="15892"/>
                  </a:lnTo>
                  <a:lnTo>
                    <a:pt x="6003" y="15855"/>
                  </a:lnTo>
                  <a:lnTo>
                    <a:pt x="6003" y="15810"/>
                  </a:lnTo>
                  <a:cubicBezTo>
                    <a:pt x="6040" y="15810"/>
                    <a:pt x="6040" y="15773"/>
                    <a:pt x="6040" y="15737"/>
                  </a:cubicBezTo>
                  <a:cubicBezTo>
                    <a:pt x="6076" y="15700"/>
                    <a:pt x="6076" y="15627"/>
                    <a:pt x="6122" y="15581"/>
                  </a:cubicBezTo>
                  <a:cubicBezTo>
                    <a:pt x="6122" y="15509"/>
                    <a:pt x="6122" y="15472"/>
                    <a:pt x="6159" y="15436"/>
                  </a:cubicBezTo>
                  <a:cubicBezTo>
                    <a:pt x="6159" y="15436"/>
                    <a:pt x="6195" y="15399"/>
                    <a:pt x="6195" y="15353"/>
                  </a:cubicBezTo>
                  <a:cubicBezTo>
                    <a:pt x="6268" y="15089"/>
                    <a:pt x="6387" y="14824"/>
                    <a:pt x="6496" y="14523"/>
                  </a:cubicBezTo>
                  <a:lnTo>
                    <a:pt x="6533" y="14441"/>
                  </a:lnTo>
                  <a:lnTo>
                    <a:pt x="6533" y="14368"/>
                  </a:lnTo>
                  <a:lnTo>
                    <a:pt x="6578" y="14295"/>
                  </a:lnTo>
                  <a:cubicBezTo>
                    <a:pt x="6615" y="14295"/>
                    <a:pt x="6651" y="14259"/>
                    <a:pt x="6651" y="14259"/>
                  </a:cubicBezTo>
                  <a:cubicBezTo>
                    <a:pt x="6688" y="14213"/>
                    <a:pt x="6761" y="14177"/>
                    <a:pt x="6806" y="14140"/>
                  </a:cubicBezTo>
                  <a:cubicBezTo>
                    <a:pt x="6916" y="14067"/>
                    <a:pt x="7034" y="13949"/>
                    <a:pt x="7144" y="13803"/>
                  </a:cubicBezTo>
                  <a:cubicBezTo>
                    <a:pt x="7408" y="13492"/>
                    <a:pt x="7636" y="13191"/>
                    <a:pt x="7792" y="12890"/>
                  </a:cubicBezTo>
                  <a:cubicBezTo>
                    <a:pt x="7901" y="12735"/>
                    <a:pt x="8020" y="12507"/>
                    <a:pt x="8056" y="12279"/>
                  </a:cubicBezTo>
                  <a:cubicBezTo>
                    <a:pt x="8093" y="12124"/>
                    <a:pt x="8129" y="11932"/>
                    <a:pt x="8056" y="11750"/>
                  </a:cubicBezTo>
                  <a:cubicBezTo>
                    <a:pt x="8020" y="11668"/>
                    <a:pt x="7983" y="11595"/>
                    <a:pt x="7901" y="11558"/>
                  </a:cubicBezTo>
                  <a:cubicBezTo>
                    <a:pt x="7828" y="11522"/>
                    <a:pt x="7719" y="11476"/>
                    <a:pt x="7600" y="11440"/>
                  </a:cubicBezTo>
                  <a:lnTo>
                    <a:pt x="7490" y="11440"/>
                  </a:lnTo>
                  <a:cubicBezTo>
                    <a:pt x="7408" y="11440"/>
                    <a:pt x="7335" y="11440"/>
                    <a:pt x="7299" y="11476"/>
                  </a:cubicBezTo>
                  <a:cubicBezTo>
                    <a:pt x="7180" y="11476"/>
                    <a:pt x="7107" y="11558"/>
                    <a:pt x="7034" y="11595"/>
                  </a:cubicBezTo>
                  <a:cubicBezTo>
                    <a:pt x="6879" y="11750"/>
                    <a:pt x="6761" y="11932"/>
                    <a:pt x="6688" y="12161"/>
                  </a:cubicBezTo>
                  <a:cubicBezTo>
                    <a:pt x="6615" y="12352"/>
                    <a:pt x="6533" y="12617"/>
                    <a:pt x="6496" y="12927"/>
                  </a:cubicBezTo>
                  <a:cubicBezTo>
                    <a:pt x="6460" y="13191"/>
                    <a:pt x="6423" y="13419"/>
                    <a:pt x="6423" y="13648"/>
                  </a:cubicBezTo>
                  <a:lnTo>
                    <a:pt x="6423" y="12963"/>
                  </a:lnTo>
                  <a:cubicBezTo>
                    <a:pt x="6423" y="12206"/>
                    <a:pt x="6350" y="11367"/>
                    <a:pt x="6195" y="10455"/>
                  </a:cubicBezTo>
                  <a:cubicBezTo>
                    <a:pt x="6122" y="10035"/>
                    <a:pt x="6040" y="9652"/>
                    <a:pt x="5967" y="9241"/>
                  </a:cubicBezTo>
                  <a:lnTo>
                    <a:pt x="5967" y="9123"/>
                  </a:lnTo>
                  <a:lnTo>
                    <a:pt x="5930" y="9086"/>
                  </a:lnTo>
                  <a:lnTo>
                    <a:pt x="5930" y="9050"/>
                  </a:lnTo>
                  <a:cubicBezTo>
                    <a:pt x="5894" y="8740"/>
                    <a:pt x="5812" y="8402"/>
                    <a:pt x="5739" y="8055"/>
                  </a:cubicBezTo>
                  <a:cubicBezTo>
                    <a:pt x="5666" y="7754"/>
                    <a:pt x="5584" y="7490"/>
                    <a:pt x="5511" y="7189"/>
                  </a:cubicBezTo>
                  <a:lnTo>
                    <a:pt x="5511" y="7107"/>
                  </a:lnTo>
                  <a:cubicBezTo>
                    <a:pt x="5547" y="6961"/>
                    <a:pt x="5584" y="6806"/>
                    <a:pt x="5620" y="6614"/>
                  </a:cubicBezTo>
                  <a:cubicBezTo>
                    <a:pt x="5666" y="6386"/>
                    <a:pt x="5739" y="6194"/>
                    <a:pt x="5775" y="5966"/>
                  </a:cubicBezTo>
                  <a:lnTo>
                    <a:pt x="5775" y="5930"/>
                  </a:lnTo>
                  <a:lnTo>
                    <a:pt x="5812" y="5930"/>
                  </a:lnTo>
                  <a:lnTo>
                    <a:pt x="5812" y="5893"/>
                  </a:lnTo>
                  <a:cubicBezTo>
                    <a:pt x="5894" y="5547"/>
                    <a:pt x="6003" y="5173"/>
                    <a:pt x="6076" y="4789"/>
                  </a:cubicBezTo>
                  <a:cubicBezTo>
                    <a:pt x="6159" y="4406"/>
                    <a:pt x="6195" y="4105"/>
                    <a:pt x="6232" y="3804"/>
                  </a:cubicBezTo>
                  <a:cubicBezTo>
                    <a:pt x="6305" y="3421"/>
                    <a:pt x="6305" y="3120"/>
                    <a:pt x="6305" y="2855"/>
                  </a:cubicBezTo>
                  <a:cubicBezTo>
                    <a:pt x="6305" y="2126"/>
                    <a:pt x="6159" y="1560"/>
                    <a:pt x="5848" y="1104"/>
                  </a:cubicBezTo>
                  <a:cubicBezTo>
                    <a:pt x="5702" y="839"/>
                    <a:pt x="5474" y="611"/>
                    <a:pt x="5246" y="420"/>
                  </a:cubicBezTo>
                  <a:cubicBezTo>
                    <a:pt x="5091" y="265"/>
                    <a:pt x="4936" y="192"/>
                    <a:pt x="4754" y="119"/>
                  </a:cubicBezTo>
                  <a:cubicBezTo>
                    <a:pt x="4599" y="73"/>
                    <a:pt x="4443" y="0"/>
                    <a:pt x="4298" y="0"/>
                  </a:cubicBezTo>
                  <a:close/>
                </a:path>
              </a:pathLst>
            </a:custGeom>
            <a:solidFill>
              <a:srgbClr val="449B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9" name="Google Shape;5929;p71"/>
            <p:cNvSpPr/>
            <p:nvPr/>
          </p:nvSpPr>
          <p:spPr>
            <a:xfrm>
              <a:off x="1388786" y="2992418"/>
              <a:ext cx="626903" cy="984060"/>
            </a:xfrm>
            <a:custGeom>
              <a:avLst/>
              <a:gdLst/>
              <a:ahLst/>
              <a:cxnLst/>
              <a:rect l="l" t="t" r="r" b="b"/>
              <a:pathLst>
                <a:path w="9689" h="15209" extrusionOk="0">
                  <a:moveTo>
                    <a:pt x="6997" y="1"/>
                  </a:moveTo>
                  <a:cubicBezTo>
                    <a:pt x="6769" y="1"/>
                    <a:pt x="6496" y="83"/>
                    <a:pt x="6231" y="192"/>
                  </a:cubicBezTo>
                  <a:cubicBezTo>
                    <a:pt x="6003" y="348"/>
                    <a:pt x="5775" y="539"/>
                    <a:pt x="5583" y="767"/>
                  </a:cubicBezTo>
                  <a:cubicBezTo>
                    <a:pt x="5355" y="995"/>
                    <a:pt x="5173" y="1260"/>
                    <a:pt x="5054" y="1524"/>
                  </a:cubicBezTo>
                  <a:cubicBezTo>
                    <a:pt x="4981" y="1679"/>
                    <a:pt x="4899" y="1789"/>
                    <a:pt x="4826" y="1944"/>
                  </a:cubicBezTo>
                  <a:cubicBezTo>
                    <a:pt x="4790" y="2090"/>
                    <a:pt x="4717" y="2282"/>
                    <a:pt x="4671" y="2437"/>
                  </a:cubicBezTo>
                  <a:cubicBezTo>
                    <a:pt x="4562" y="2856"/>
                    <a:pt x="4489" y="3276"/>
                    <a:pt x="4443" y="3769"/>
                  </a:cubicBezTo>
                  <a:cubicBezTo>
                    <a:pt x="4370" y="4188"/>
                    <a:pt x="4334" y="4644"/>
                    <a:pt x="4297" y="5100"/>
                  </a:cubicBezTo>
                  <a:lnTo>
                    <a:pt x="4297" y="6423"/>
                  </a:lnTo>
                  <a:cubicBezTo>
                    <a:pt x="4334" y="6879"/>
                    <a:pt x="4370" y="7381"/>
                    <a:pt x="4443" y="7837"/>
                  </a:cubicBezTo>
                  <a:lnTo>
                    <a:pt x="4489" y="7719"/>
                  </a:lnTo>
                  <a:lnTo>
                    <a:pt x="4489" y="7719"/>
                  </a:lnTo>
                  <a:cubicBezTo>
                    <a:pt x="4443" y="7837"/>
                    <a:pt x="4407" y="7947"/>
                    <a:pt x="4370" y="8065"/>
                  </a:cubicBezTo>
                  <a:lnTo>
                    <a:pt x="4334" y="8102"/>
                  </a:lnTo>
                  <a:cubicBezTo>
                    <a:pt x="4297" y="8248"/>
                    <a:pt x="4261" y="8366"/>
                    <a:pt x="4215" y="8476"/>
                  </a:cubicBezTo>
                  <a:lnTo>
                    <a:pt x="4215" y="8521"/>
                  </a:lnTo>
                  <a:cubicBezTo>
                    <a:pt x="4142" y="7910"/>
                    <a:pt x="4069" y="6961"/>
                    <a:pt x="3805" y="6049"/>
                  </a:cubicBezTo>
                  <a:cubicBezTo>
                    <a:pt x="3576" y="5246"/>
                    <a:pt x="3266" y="4599"/>
                    <a:pt x="2892" y="4070"/>
                  </a:cubicBezTo>
                  <a:cubicBezTo>
                    <a:pt x="2664" y="3769"/>
                    <a:pt x="2436" y="3504"/>
                    <a:pt x="2162" y="3276"/>
                  </a:cubicBezTo>
                  <a:cubicBezTo>
                    <a:pt x="1934" y="3084"/>
                    <a:pt x="1670" y="2929"/>
                    <a:pt x="1405" y="2893"/>
                  </a:cubicBezTo>
                  <a:cubicBezTo>
                    <a:pt x="1296" y="2856"/>
                    <a:pt x="1177" y="2856"/>
                    <a:pt x="1068" y="2856"/>
                  </a:cubicBezTo>
                  <a:cubicBezTo>
                    <a:pt x="913" y="2856"/>
                    <a:pt x="758" y="2856"/>
                    <a:pt x="648" y="2929"/>
                  </a:cubicBezTo>
                  <a:cubicBezTo>
                    <a:pt x="529" y="2966"/>
                    <a:pt x="420" y="3048"/>
                    <a:pt x="338" y="3121"/>
                  </a:cubicBezTo>
                  <a:cubicBezTo>
                    <a:pt x="265" y="3230"/>
                    <a:pt x="192" y="3349"/>
                    <a:pt x="155" y="3458"/>
                  </a:cubicBezTo>
                  <a:cubicBezTo>
                    <a:pt x="0" y="3841"/>
                    <a:pt x="73" y="4225"/>
                    <a:pt x="110" y="4489"/>
                  </a:cubicBezTo>
                  <a:cubicBezTo>
                    <a:pt x="228" y="4827"/>
                    <a:pt x="384" y="5173"/>
                    <a:pt x="612" y="5557"/>
                  </a:cubicBezTo>
                  <a:cubicBezTo>
                    <a:pt x="794" y="5858"/>
                    <a:pt x="986" y="6159"/>
                    <a:pt x="1250" y="6505"/>
                  </a:cubicBezTo>
                  <a:cubicBezTo>
                    <a:pt x="1369" y="6651"/>
                    <a:pt x="1478" y="6806"/>
                    <a:pt x="1633" y="6961"/>
                  </a:cubicBezTo>
                  <a:cubicBezTo>
                    <a:pt x="1788" y="7107"/>
                    <a:pt x="1934" y="7262"/>
                    <a:pt x="2089" y="7418"/>
                  </a:cubicBezTo>
                  <a:cubicBezTo>
                    <a:pt x="2436" y="7719"/>
                    <a:pt x="2774" y="7983"/>
                    <a:pt x="3075" y="8248"/>
                  </a:cubicBezTo>
                  <a:lnTo>
                    <a:pt x="3120" y="8248"/>
                  </a:lnTo>
                  <a:cubicBezTo>
                    <a:pt x="3421" y="8476"/>
                    <a:pt x="3722" y="8749"/>
                    <a:pt x="4033" y="8978"/>
                  </a:cubicBezTo>
                  <a:lnTo>
                    <a:pt x="4033" y="9014"/>
                  </a:lnTo>
                  <a:lnTo>
                    <a:pt x="4033" y="9051"/>
                  </a:lnTo>
                  <a:cubicBezTo>
                    <a:pt x="3987" y="9206"/>
                    <a:pt x="3951" y="9315"/>
                    <a:pt x="3914" y="9470"/>
                  </a:cubicBezTo>
                  <a:lnTo>
                    <a:pt x="3576" y="10455"/>
                  </a:lnTo>
                  <a:lnTo>
                    <a:pt x="3458" y="10875"/>
                  </a:lnTo>
                  <a:lnTo>
                    <a:pt x="3385" y="11103"/>
                  </a:lnTo>
                  <a:lnTo>
                    <a:pt x="3385" y="11140"/>
                  </a:lnTo>
                  <a:cubicBezTo>
                    <a:pt x="3266" y="11441"/>
                    <a:pt x="3157" y="11860"/>
                    <a:pt x="3038" y="12243"/>
                  </a:cubicBezTo>
                  <a:cubicBezTo>
                    <a:pt x="2892" y="12773"/>
                    <a:pt x="2774" y="13229"/>
                    <a:pt x="2701" y="13648"/>
                  </a:cubicBezTo>
                  <a:cubicBezTo>
                    <a:pt x="2619" y="13913"/>
                    <a:pt x="2582" y="14141"/>
                    <a:pt x="2546" y="14369"/>
                  </a:cubicBezTo>
                  <a:cubicBezTo>
                    <a:pt x="2546" y="14488"/>
                    <a:pt x="2509" y="14634"/>
                    <a:pt x="2509" y="14752"/>
                  </a:cubicBezTo>
                  <a:cubicBezTo>
                    <a:pt x="2509" y="14862"/>
                    <a:pt x="2473" y="14980"/>
                    <a:pt x="2473" y="15090"/>
                  </a:cubicBezTo>
                  <a:cubicBezTo>
                    <a:pt x="2473" y="15172"/>
                    <a:pt x="2509" y="15208"/>
                    <a:pt x="2582" y="15208"/>
                  </a:cubicBezTo>
                  <a:cubicBezTo>
                    <a:pt x="2619" y="15208"/>
                    <a:pt x="2701" y="15172"/>
                    <a:pt x="2701" y="15135"/>
                  </a:cubicBezTo>
                  <a:cubicBezTo>
                    <a:pt x="2701" y="15053"/>
                    <a:pt x="2737" y="15017"/>
                    <a:pt x="2737" y="14944"/>
                  </a:cubicBezTo>
                  <a:lnTo>
                    <a:pt x="2737" y="14862"/>
                  </a:lnTo>
                  <a:lnTo>
                    <a:pt x="2774" y="14752"/>
                  </a:lnTo>
                  <a:lnTo>
                    <a:pt x="2810" y="14634"/>
                  </a:lnTo>
                  <a:lnTo>
                    <a:pt x="2810" y="14524"/>
                  </a:lnTo>
                  <a:cubicBezTo>
                    <a:pt x="2847" y="14405"/>
                    <a:pt x="2892" y="14296"/>
                    <a:pt x="2892" y="14223"/>
                  </a:cubicBezTo>
                  <a:cubicBezTo>
                    <a:pt x="2965" y="13876"/>
                    <a:pt x="3038" y="13575"/>
                    <a:pt x="3120" y="13265"/>
                  </a:cubicBezTo>
                  <a:cubicBezTo>
                    <a:pt x="3230" y="12700"/>
                    <a:pt x="3348" y="12280"/>
                    <a:pt x="3458" y="11860"/>
                  </a:cubicBezTo>
                  <a:cubicBezTo>
                    <a:pt x="3531" y="11632"/>
                    <a:pt x="3576" y="11441"/>
                    <a:pt x="3649" y="11213"/>
                  </a:cubicBezTo>
                  <a:cubicBezTo>
                    <a:pt x="3951" y="11368"/>
                    <a:pt x="4297" y="11486"/>
                    <a:pt x="4671" y="11559"/>
                  </a:cubicBezTo>
                  <a:cubicBezTo>
                    <a:pt x="5054" y="11632"/>
                    <a:pt x="5438" y="11669"/>
                    <a:pt x="5857" y="11669"/>
                  </a:cubicBezTo>
                  <a:lnTo>
                    <a:pt x="5967" y="11669"/>
                  </a:lnTo>
                  <a:cubicBezTo>
                    <a:pt x="6313" y="11669"/>
                    <a:pt x="6651" y="11632"/>
                    <a:pt x="6997" y="11596"/>
                  </a:cubicBezTo>
                  <a:cubicBezTo>
                    <a:pt x="7408" y="11523"/>
                    <a:pt x="7755" y="11404"/>
                    <a:pt x="8056" y="11295"/>
                  </a:cubicBezTo>
                  <a:cubicBezTo>
                    <a:pt x="8439" y="11140"/>
                    <a:pt x="8703" y="10948"/>
                    <a:pt x="8968" y="10756"/>
                  </a:cubicBezTo>
                  <a:cubicBezTo>
                    <a:pt x="9087" y="10647"/>
                    <a:pt x="9233" y="10492"/>
                    <a:pt x="9315" y="10382"/>
                  </a:cubicBezTo>
                  <a:cubicBezTo>
                    <a:pt x="9424" y="10227"/>
                    <a:pt x="9543" y="10072"/>
                    <a:pt x="9579" y="9926"/>
                  </a:cubicBezTo>
                  <a:cubicBezTo>
                    <a:pt x="9652" y="9771"/>
                    <a:pt x="9689" y="9580"/>
                    <a:pt x="9652" y="9434"/>
                  </a:cubicBezTo>
                  <a:cubicBezTo>
                    <a:pt x="9652" y="9279"/>
                    <a:pt x="9616" y="9087"/>
                    <a:pt x="9506" y="8978"/>
                  </a:cubicBezTo>
                  <a:cubicBezTo>
                    <a:pt x="9424" y="8822"/>
                    <a:pt x="9278" y="8704"/>
                    <a:pt x="9160" y="8594"/>
                  </a:cubicBezTo>
                  <a:cubicBezTo>
                    <a:pt x="9004" y="8521"/>
                    <a:pt x="8859" y="8476"/>
                    <a:pt x="8703" y="8439"/>
                  </a:cubicBezTo>
                  <a:lnTo>
                    <a:pt x="8475" y="8439"/>
                  </a:lnTo>
                  <a:cubicBezTo>
                    <a:pt x="8247" y="8439"/>
                    <a:pt x="8019" y="8476"/>
                    <a:pt x="7718" y="8558"/>
                  </a:cubicBezTo>
                  <a:cubicBezTo>
                    <a:pt x="7372" y="8667"/>
                    <a:pt x="7070" y="8786"/>
                    <a:pt x="6842" y="8895"/>
                  </a:cubicBezTo>
                  <a:cubicBezTo>
                    <a:pt x="6423" y="9087"/>
                    <a:pt x="6040" y="9315"/>
                    <a:pt x="5666" y="9507"/>
                  </a:cubicBezTo>
                  <a:cubicBezTo>
                    <a:pt x="4945" y="9926"/>
                    <a:pt x="4334" y="10346"/>
                    <a:pt x="3759" y="10756"/>
                  </a:cubicBezTo>
                  <a:lnTo>
                    <a:pt x="3805" y="10720"/>
                  </a:lnTo>
                  <a:lnTo>
                    <a:pt x="3878" y="10455"/>
                  </a:lnTo>
                  <a:cubicBezTo>
                    <a:pt x="3987" y="10118"/>
                    <a:pt x="4069" y="9771"/>
                    <a:pt x="4179" y="9434"/>
                  </a:cubicBezTo>
                  <a:lnTo>
                    <a:pt x="4215" y="9279"/>
                  </a:lnTo>
                  <a:lnTo>
                    <a:pt x="4297" y="9123"/>
                  </a:lnTo>
                  <a:cubicBezTo>
                    <a:pt x="4370" y="8749"/>
                    <a:pt x="4489" y="8366"/>
                    <a:pt x="4598" y="7983"/>
                  </a:cubicBezTo>
                  <a:cubicBezTo>
                    <a:pt x="4790" y="7837"/>
                    <a:pt x="4945" y="7682"/>
                    <a:pt x="5127" y="7527"/>
                  </a:cubicBezTo>
                  <a:lnTo>
                    <a:pt x="5173" y="7491"/>
                  </a:lnTo>
                  <a:lnTo>
                    <a:pt x="5246" y="7418"/>
                  </a:lnTo>
                  <a:lnTo>
                    <a:pt x="5282" y="7381"/>
                  </a:lnTo>
                  <a:lnTo>
                    <a:pt x="5319" y="7335"/>
                  </a:lnTo>
                  <a:lnTo>
                    <a:pt x="5510" y="7189"/>
                  </a:lnTo>
                  <a:cubicBezTo>
                    <a:pt x="5812" y="6879"/>
                    <a:pt x="6195" y="6542"/>
                    <a:pt x="6541" y="6241"/>
                  </a:cubicBezTo>
                  <a:cubicBezTo>
                    <a:pt x="7107" y="5666"/>
                    <a:pt x="7527" y="5173"/>
                    <a:pt x="7828" y="4681"/>
                  </a:cubicBezTo>
                  <a:cubicBezTo>
                    <a:pt x="8019" y="4416"/>
                    <a:pt x="8174" y="4143"/>
                    <a:pt x="8320" y="3878"/>
                  </a:cubicBezTo>
                  <a:cubicBezTo>
                    <a:pt x="8439" y="3540"/>
                    <a:pt x="8548" y="3276"/>
                    <a:pt x="8594" y="2966"/>
                  </a:cubicBezTo>
                  <a:cubicBezTo>
                    <a:pt x="8630" y="2665"/>
                    <a:pt x="8667" y="2364"/>
                    <a:pt x="8630" y="2053"/>
                  </a:cubicBezTo>
                  <a:cubicBezTo>
                    <a:pt x="8594" y="1907"/>
                    <a:pt x="8548" y="1716"/>
                    <a:pt x="8512" y="1597"/>
                  </a:cubicBezTo>
                  <a:cubicBezTo>
                    <a:pt x="8475" y="1406"/>
                    <a:pt x="8402" y="1260"/>
                    <a:pt x="8366" y="1105"/>
                  </a:cubicBezTo>
                  <a:cubicBezTo>
                    <a:pt x="8247" y="913"/>
                    <a:pt x="8174" y="767"/>
                    <a:pt x="8056" y="612"/>
                  </a:cubicBezTo>
                  <a:cubicBezTo>
                    <a:pt x="7946" y="457"/>
                    <a:pt x="7864" y="348"/>
                    <a:pt x="7755" y="265"/>
                  </a:cubicBezTo>
                  <a:cubicBezTo>
                    <a:pt x="7636" y="156"/>
                    <a:pt x="7490" y="83"/>
                    <a:pt x="7372" y="37"/>
                  </a:cubicBezTo>
                  <a:cubicBezTo>
                    <a:pt x="7262" y="1"/>
                    <a:pt x="7143" y="1"/>
                    <a:pt x="6997" y="1"/>
                  </a:cubicBezTo>
                  <a:close/>
                </a:path>
              </a:pathLst>
            </a:custGeom>
            <a:solidFill>
              <a:srgbClr val="449B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0" name="Google Shape;5930;p71"/>
            <p:cNvSpPr/>
            <p:nvPr/>
          </p:nvSpPr>
          <p:spPr>
            <a:xfrm>
              <a:off x="1428320" y="3536069"/>
              <a:ext cx="142346" cy="376698"/>
            </a:xfrm>
            <a:custGeom>
              <a:avLst/>
              <a:gdLst/>
              <a:ahLst/>
              <a:cxnLst/>
              <a:rect l="l" t="t" r="r" b="b"/>
              <a:pathLst>
                <a:path w="2200" h="5822" extrusionOk="0">
                  <a:moveTo>
                    <a:pt x="794" y="1"/>
                  </a:moveTo>
                  <a:cubicBezTo>
                    <a:pt x="685" y="1"/>
                    <a:pt x="566" y="1"/>
                    <a:pt x="457" y="37"/>
                  </a:cubicBezTo>
                  <a:cubicBezTo>
                    <a:pt x="375" y="74"/>
                    <a:pt x="265" y="156"/>
                    <a:pt x="229" y="192"/>
                  </a:cubicBezTo>
                  <a:cubicBezTo>
                    <a:pt x="147" y="265"/>
                    <a:pt x="110" y="347"/>
                    <a:pt x="74" y="457"/>
                  </a:cubicBezTo>
                  <a:cubicBezTo>
                    <a:pt x="37" y="530"/>
                    <a:pt x="1" y="612"/>
                    <a:pt x="1" y="721"/>
                  </a:cubicBezTo>
                  <a:lnTo>
                    <a:pt x="1" y="1068"/>
                  </a:lnTo>
                  <a:cubicBezTo>
                    <a:pt x="37" y="1296"/>
                    <a:pt x="74" y="1524"/>
                    <a:pt x="147" y="1789"/>
                  </a:cubicBezTo>
                  <a:cubicBezTo>
                    <a:pt x="229" y="2017"/>
                    <a:pt x="338" y="2245"/>
                    <a:pt x="411" y="2473"/>
                  </a:cubicBezTo>
                  <a:cubicBezTo>
                    <a:pt x="530" y="2665"/>
                    <a:pt x="603" y="2856"/>
                    <a:pt x="685" y="3002"/>
                  </a:cubicBezTo>
                  <a:cubicBezTo>
                    <a:pt x="831" y="3230"/>
                    <a:pt x="986" y="3422"/>
                    <a:pt x="1177" y="3650"/>
                  </a:cubicBezTo>
                  <a:cubicBezTo>
                    <a:pt x="1250" y="3723"/>
                    <a:pt x="1287" y="3805"/>
                    <a:pt x="1369" y="3878"/>
                  </a:cubicBezTo>
                  <a:cubicBezTo>
                    <a:pt x="1478" y="4033"/>
                    <a:pt x="1597" y="4179"/>
                    <a:pt x="1670" y="4334"/>
                  </a:cubicBezTo>
                  <a:cubicBezTo>
                    <a:pt x="1670" y="4371"/>
                    <a:pt x="1707" y="4371"/>
                    <a:pt x="1707" y="4371"/>
                  </a:cubicBezTo>
                  <a:cubicBezTo>
                    <a:pt x="1743" y="4599"/>
                    <a:pt x="1743" y="4790"/>
                    <a:pt x="1743" y="4982"/>
                  </a:cubicBezTo>
                  <a:cubicBezTo>
                    <a:pt x="1743" y="5137"/>
                    <a:pt x="1743" y="5210"/>
                    <a:pt x="1707" y="5319"/>
                  </a:cubicBezTo>
                  <a:cubicBezTo>
                    <a:pt x="1707" y="5401"/>
                    <a:pt x="1707" y="5511"/>
                    <a:pt x="1670" y="5629"/>
                  </a:cubicBezTo>
                  <a:lnTo>
                    <a:pt x="1670" y="5666"/>
                  </a:lnTo>
                  <a:lnTo>
                    <a:pt x="1670" y="5775"/>
                  </a:lnTo>
                  <a:cubicBezTo>
                    <a:pt x="1670" y="5775"/>
                    <a:pt x="1707" y="5821"/>
                    <a:pt x="1743" y="5821"/>
                  </a:cubicBezTo>
                  <a:cubicBezTo>
                    <a:pt x="1825" y="5821"/>
                    <a:pt x="1862" y="5775"/>
                    <a:pt x="1862" y="5739"/>
                  </a:cubicBezTo>
                  <a:lnTo>
                    <a:pt x="1862" y="5666"/>
                  </a:lnTo>
                  <a:lnTo>
                    <a:pt x="1898" y="5666"/>
                  </a:lnTo>
                  <a:cubicBezTo>
                    <a:pt x="1898" y="5593"/>
                    <a:pt x="1898" y="5547"/>
                    <a:pt x="1935" y="5474"/>
                  </a:cubicBezTo>
                  <a:cubicBezTo>
                    <a:pt x="1935" y="5365"/>
                    <a:pt x="1971" y="5283"/>
                    <a:pt x="1971" y="5173"/>
                  </a:cubicBezTo>
                  <a:cubicBezTo>
                    <a:pt x="1971" y="4982"/>
                    <a:pt x="2008" y="4790"/>
                    <a:pt x="1971" y="4599"/>
                  </a:cubicBezTo>
                  <a:cubicBezTo>
                    <a:pt x="1971" y="4453"/>
                    <a:pt x="1971" y="4298"/>
                    <a:pt x="1935" y="4142"/>
                  </a:cubicBezTo>
                  <a:cubicBezTo>
                    <a:pt x="2008" y="3841"/>
                    <a:pt x="2053" y="3540"/>
                    <a:pt x="2126" y="3194"/>
                  </a:cubicBezTo>
                  <a:cubicBezTo>
                    <a:pt x="2199" y="2583"/>
                    <a:pt x="2199" y="2126"/>
                    <a:pt x="2163" y="1670"/>
                  </a:cubicBezTo>
                  <a:cubicBezTo>
                    <a:pt x="2126" y="1369"/>
                    <a:pt x="2090" y="1141"/>
                    <a:pt x="2008" y="950"/>
                  </a:cubicBezTo>
                  <a:cubicBezTo>
                    <a:pt x="1935" y="721"/>
                    <a:pt x="1825" y="530"/>
                    <a:pt x="1707" y="384"/>
                  </a:cubicBezTo>
                  <a:cubicBezTo>
                    <a:pt x="1551" y="229"/>
                    <a:pt x="1369" y="119"/>
                    <a:pt x="1177" y="37"/>
                  </a:cubicBezTo>
                  <a:cubicBezTo>
                    <a:pt x="1059" y="1"/>
                    <a:pt x="949" y="1"/>
                    <a:pt x="794" y="1"/>
                  </a:cubicBezTo>
                  <a:close/>
                </a:path>
              </a:pathLst>
            </a:custGeom>
            <a:solidFill>
              <a:srgbClr val="449B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1" name="Google Shape;5931;p71"/>
            <p:cNvSpPr/>
            <p:nvPr/>
          </p:nvSpPr>
          <p:spPr>
            <a:xfrm>
              <a:off x="1270700" y="3563245"/>
              <a:ext cx="29569" cy="54350"/>
            </a:xfrm>
            <a:custGeom>
              <a:avLst/>
              <a:gdLst/>
              <a:ahLst/>
              <a:cxnLst/>
              <a:rect l="l" t="t" r="r" b="b"/>
              <a:pathLst>
                <a:path w="457" h="840" extrusionOk="0">
                  <a:moveTo>
                    <a:pt x="37" y="0"/>
                  </a:moveTo>
                  <a:lnTo>
                    <a:pt x="37" y="37"/>
                  </a:lnTo>
                  <a:cubicBezTo>
                    <a:pt x="1" y="37"/>
                    <a:pt x="1" y="37"/>
                    <a:pt x="1" y="73"/>
                  </a:cubicBezTo>
                  <a:cubicBezTo>
                    <a:pt x="74" y="192"/>
                    <a:pt x="156" y="338"/>
                    <a:pt x="229" y="457"/>
                  </a:cubicBezTo>
                  <a:cubicBezTo>
                    <a:pt x="265" y="566"/>
                    <a:pt x="338" y="685"/>
                    <a:pt x="384" y="794"/>
                  </a:cubicBezTo>
                  <a:cubicBezTo>
                    <a:pt x="384" y="840"/>
                    <a:pt x="420" y="840"/>
                    <a:pt x="420" y="840"/>
                  </a:cubicBezTo>
                  <a:cubicBezTo>
                    <a:pt x="457" y="840"/>
                    <a:pt x="457" y="794"/>
                    <a:pt x="457" y="794"/>
                  </a:cubicBezTo>
                  <a:cubicBezTo>
                    <a:pt x="338" y="530"/>
                    <a:pt x="229" y="265"/>
                    <a:pt x="74" y="37"/>
                  </a:cubicBezTo>
                  <a:lnTo>
                    <a:pt x="37" y="0"/>
                  </a:lnTo>
                  <a:close/>
                </a:path>
              </a:pathLst>
            </a:custGeom>
            <a:solidFill>
              <a:srgbClr val="449B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2" name="Google Shape;5932;p71"/>
            <p:cNvSpPr/>
            <p:nvPr/>
          </p:nvSpPr>
          <p:spPr>
            <a:xfrm>
              <a:off x="1270700" y="3558521"/>
              <a:ext cx="31963" cy="63797"/>
            </a:xfrm>
            <a:custGeom>
              <a:avLst/>
              <a:gdLst/>
              <a:ahLst/>
              <a:cxnLst/>
              <a:rect l="l" t="t" r="r" b="b"/>
              <a:pathLst>
                <a:path w="494" h="986" extrusionOk="0">
                  <a:moveTo>
                    <a:pt x="1" y="0"/>
                  </a:moveTo>
                  <a:lnTo>
                    <a:pt x="1" y="37"/>
                  </a:lnTo>
                  <a:cubicBezTo>
                    <a:pt x="74" y="229"/>
                    <a:pt x="192" y="411"/>
                    <a:pt x="265" y="603"/>
                  </a:cubicBezTo>
                  <a:cubicBezTo>
                    <a:pt x="338" y="721"/>
                    <a:pt x="384" y="831"/>
                    <a:pt x="457" y="949"/>
                  </a:cubicBezTo>
                  <a:lnTo>
                    <a:pt x="457" y="986"/>
                  </a:lnTo>
                  <a:lnTo>
                    <a:pt x="493" y="986"/>
                  </a:lnTo>
                  <a:lnTo>
                    <a:pt x="493" y="949"/>
                  </a:lnTo>
                  <a:lnTo>
                    <a:pt x="493" y="913"/>
                  </a:lnTo>
                  <a:cubicBezTo>
                    <a:pt x="384" y="603"/>
                    <a:pt x="229" y="302"/>
                    <a:pt x="37" y="0"/>
                  </a:cubicBezTo>
                  <a:close/>
                </a:path>
              </a:pathLst>
            </a:custGeom>
            <a:solidFill>
              <a:srgbClr val="449B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3" name="Google Shape;5933;p71"/>
            <p:cNvSpPr/>
            <p:nvPr/>
          </p:nvSpPr>
          <p:spPr>
            <a:xfrm>
              <a:off x="1270700" y="3555545"/>
              <a:ext cx="36686" cy="69167"/>
            </a:xfrm>
            <a:custGeom>
              <a:avLst/>
              <a:gdLst/>
              <a:ahLst/>
              <a:cxnLst/>
              <a:rect l="l" t="t" r="r" b="b"/>
              <a:pathLst>
                <a:path w="567" h="1069" extrusionOk="0">
                  <a:moveTo>
                    <a:pt x="1" y="1"/>
                  </a:moveTo>
                  <a:lnTo>
                    <a:pt x="1" y="83"/>
                  </a:lnTo>
                  <a:cubicBezTo>
                    <a:pt x="74" y="192"/>
                    <a:pt x="156" y="348"/>
                    <a:pt x="229" y="457"/>
                  </a:cubicBezTo>
                  <a:cubicBezTo>
                    <a:pt x="302" y="649"/>
                    <a:pt x="384" y="840"/>
                    <a:pt x="493" y="1032"/>
                  </a:cubicBezTo>
                  <a:lnTo>
                    <a:pt x="530" y="1068"/>
                  </a:lnTo>
                  <a:lnTo>
                    <a:pt x="530" y="1032"/>
                  </a:lnTo>
                  <a:lnTo>
                    <a:pt x="566" y="995"/>
                  </a:lnTo>
                  <a:cubicBezTo>
                    <a:pt x="457" y="840"/>
                    <a:pt x="384" y="685"/>
                    <a:pt x="302" y="503"/>
                  </a:cubicBezTo>
                  <a:cubicBezTo>
                    <a:pt x="229" y="348"/>
                    <a:pt x="156" y="192"/>
                    <a:pt x="74" y="46"/>
                  </a:cubicBezTo>
                  <a:lnTo>
                    <a:pt x="37" y="1"/>
                  </a:lnTo>
                  <a:close/>
                </a:path>
              </a:pathLst>
            </a:custGeom>
            <a:solidFill>
              <a:srgbClr val="449B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4" name="Google Shape;5934;p71"/>
            <p:cNvSpPr/>
            <p:nvPr/>
          </p:nvSpPr>
          <p:spPr>
            <a:xfrm>
              <a:off x="1268371" y="3555545"/>
              <a:ext cx="41992" cy="81525"/>
            </a:xfrm>
            <a:custGeom>
              <a:avLst/>
              <a:gdLst/>
              <a:ahLst/>
              <a:cxnLst/>
              <a:rect l="l" t="t" r="r" b="b"/>
              <a:pathLst>
                <a:path w="649" h="1260" extrusionOk="0">
                  <a:moveTo>
                    <a:pt x="37" y="1"/>
                  </a:moveTo>
                  <a:cubicBezTo>
                    <a:pt x="37" y="46"/>
                    <a:pt x="0" y="46"/>
                    <a:pt x="37" y="83"/>
                  </a:cubicBezTo>
                  <a:cubicBezTo>
                    <a:pt x="110" y="192"/>
                    <a:pt x="192" y="348"/>
                    <a:pt x="265" y="457"/>
                  </a:cubicBezTo>
                  <a:lnTo>
                    <a:pt x="228" y="457"/>
                  </a:lnTo>
                  <a:cubicBezTo>
                    <a:pt x="301" y="576"/>
                    <a:pt x="338" y="731"/>
                    <a:pt x="420" y="840"/>
                  </a:cubicBezTo>
                  <a:cubicBezTo>
                    <a:pt x="456" y="959"/>
                    <a:pt x="529" y="1105"/>
                    <a:pt x="566" y="1223"/>
                  </a:cubicBezTo>
                  <a:cubicBezTo>
                    <a:pt x="566" y="1260"/>
                    <a:pt x="602" y="1260"/>
                    <a:pt x="602" y="1260"/>
                  </a:cubicBezTo>
                  <a:cubicBezTo>
                    <a:pt x="648" y="1260"/>
                    <a:pt x="648" y="1223"/>
                    <a:pt x="648" y="1223"/>
                  </a:cubicBezTo>
                  <a:cubicBezTo>
                    <a:pt x="566" y="995"/>
                    <a:pt x="493" y="804"/>
                    <a:pt x="420" y="612"/>
                  </a:cubicBezTo>
                  <a:cubicBezTo>
                    <a:pt x="301" y="420"/>
                    <a:pt x="228" y="192"/>
                    <a:pt x="110" y="46"/>
                  </a:cubicBezTo>
                  <a:lnTo>
                    <a:pt x="73" y="1"/>
                  </a:lnTo>
                  <a:close/>
                </a:path>
              </a:pathLst>
            </a:custGeom>
            <a:solidFill>
              <a:srgbClr val="449B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5" name="Google Shape;5935;p71"/>
            <p:cNvSpPr/>
            <p:nvPr/>
          </p:nvSpPr>
          <p:spPr>
            <a:xfrm>
              <a:off x="1295482" y="3894987"/>
              <a:ext cx="19605" cy="47298"/>
            </a:xfrm>
            <a:custGeom>
              <a:avLst/>
              <a:gdLst/>
              <a:ahLst/>
              <a:cxnLst/>
              <a:rect l="l" t="t" r="r" b="b"/>
              <a:pathLst>
                <a:path w="303" h="731" extrusionOk="0">
                  <a:moveTo>
                    <a:pt x="266" y="0"/>
                  </a:moveTo>
                  <a:lnTo>
                    <a:pt x="229" y="46"/>
                  </a:lnTo>
                  <a:lnTo>
                    <a:pt x="229" y="82"/>
                  </a:lnTo>
                  <a:cubicBezTo>
                    <a:pt x="147" y="274"/>
                    <a:pt x="74" y="456"/>
                    <a:pt x="1" y="648"/>
                  </a:cubicBezTo>
                  <a:lnTo>
                    <a:pt x="1" y="730"/>
                  </a:lnTo>
                  <a:cubicBezTo>
                    <a:pt x="37" y="730"/>
                    <a:pt x="37" y="730"/>
                    <a:pt x="74" y="685"/>
                  </a:cubicBezTo>
                  <a:cubicBezTo>
                    <a:pt x="110" y="575"/>
                    <a:pt x="147" y="502"/>
                    <a:pt x="183" y="384"/>
                  </a:cubicBezTo>
                  <a:cubicBezTo>
                    <a:pt x="229" y="274"/>
                    <a:pt x="266" y="155"/>
                    <a:pt x="302" y="46"/>
                  </a:cubicBezTo>
                  <a:lnTo>
                    <a:pt x="266" y="0"/>
                  </a:lnTo>
                  <a:close/>
                </a:path>
              </a:pathLst>
            </a:custGeom>
            <a:solidFill>
              <a:srgbClr val="449B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6" name="Google Shape;5936;p71"/>
            <p:cNvSpPr/>
            <p:nvPr/>
          </p:nvSpPr>
          <p:spPr>
            <a:xfrm>
              <a:off x="1297876" y="3894987"/>
              <a:ext cx="19540" cy="47298"/>
            </a:xfrm>
            <a:custGeom>
              <a:avLst/>
              <a:gdLst/>
              <a:ahLst/>
              <a:cxnLst/>
              <a:rect l="l" t="t" r="r" b="b"/>
              <a:pathLst>
                <a:path w="302" h="731" extrusionOk="0">
                  <a:moveTo>
                    <a:pt x="229" y="0"/>
                  </a:moveTo>
                  <a:cubicBezTo>
                    <a:pt x="146" y="228"/>
                    <a:pt x="73" y="456"/>
                    <a:pt x="0" y="648"/>
                  </a:cubicBezTo>
                  <a:lnTo>
                    <a:pt x="0" y="730"/>
                  </a:lnTo>
                  <a:cubicBezTo>
                    <a:pt x="37" y="730"/>
                    <a:pt x="37" y="730"/>
                    <a:pt x="73" y="685"/>
                  </a:cubicBezTo>
                  <a:cubicBezTo>
                    <a:pt x="146" y="502"/>
                    <a:pt x="229" y="274"/>
                    <a:pt x="302" y="46"/>
                  </a:cubicBezTo>
                  <a:lnTo>
                    <a:pt x="302" y="0"/>
                  </a:lnTo>
                  <a:close/>
                </a:path>
              </a:pathLst>
            </a:custGeom>
            <a:solidFill>
              <a:srgbClr val="449B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7" name="Google Shape;5937;p71"/>
            <p:cNvSpPr/>
            <p:nvPr/>
          </p:nvSpPr>
          <p:spPr>
            <a:xfrm>
              <a:off x="1292570" y="3894987"/>
              <a:ext cx="24846" cy="54350"/>
            </a:xfrm>
            <a:custGeom>
              <a:avLst/>
              <a:gdLst/>
              <a:ahLst/>
              <a:cxnLst/>
              <a:rect l="l" t="t" r="r" b="b"/>
              <a:pathLst>
                <a:path w="384" h="840" extrusionOk="0">
                  <a:moveTo>
                    <a:pt x="311" y="0"/>
                  </a:moveTo>
                  <a:lnTo>
                    <a:pt x="311" y="82"/>
                  </a:lnTo>
                  <a:cubicBezTo>
                    <a:pt x="228" y="311"/>
                    <a:pt x="119" y="575"/>
                    <a:pt x="0" y="803"/>
                  </a:cubicBezTo>
                  <a:cubicBezTo>
                    <a:pt x="0" y="803"/>
                    <a:pt x="0" y="840"/>
                    <a:pt x="46" y="840"/>
                  </a:cubicBezTo>
                  <a:lnTo>
                    <a:pt x="82" y="840"/>
                  </a:lnTo>
                  <a:cubicBezTo>
                    <a:pt x="192" y="575"/>
                    <a:pt x="311" y="311"/>
                    <a:pt x="384" y="46"/>
                  </a:cubicBezTo>
                  <a:lnTo>
                    <a:pt x="384" y="0"/>
                  </a:lnTo>
                  <a:close/>
                </a:path>
              </a:pathLst>
            </a:custGeom>
            <a:solidFill>
              <a:srgbClr val="449B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8" name="Google Shape;5938;p71"/>
            <p:cNvSpPr/>
            <p:nvPr/>
          </p:nvSpPr>
          <p:spPr>
            <a:xfrm>
              <a:off x="1295482" y="3894987"/>
              <a:ext cx="24328" cy="52021"/>
            </a:xfrm>
            <a:custGeom>
              <a:avLst/>
              <a:gdLst/>
              <a:ahLst/>
              <a:cxnLst/>
              <a:rect l="l" t="t" r="r" b="b"/>
              <a:pathLst>
                <a:path w="376" h="804" extrusionOk="0">
                  <a:moveTo>
                    <a:pt x="266" y="0"/>
                  </a:moveTo>
                  <a:cubicBezTo>
                    <a:pt x="266" y="82"/>
                    <a:pt x="229" y="192"/>
                    <a:pt x="229" y="274"/>
                  </a:cubicBezTo>
                  <a:cubicBezTo>
                    <a:pt x="147" y="420"/>
                    <a:pt x="74" y="575"/>
                    <a:pt x="1" y="767"/>
                  </a:cubicBezTo>
                  <a:cubicBezTo>
                    <a:pt x="1" y="767"/>
                    <a:pt x="1" y="803"/>
                    <a:pt x="37" y="803"/>
                  </a:cubicBezTo>
                  <a:lnTo>
                    <a:pt x="74" y="803"/>
                  </a:lnTo>
                  <a:cubicBezTo>
                    <a:pt x="147" y="648"/>
                    <a:pt x="183" y="539"/>
                    <a:pt x="229" y="420"/>
                  </a:cubicBezTo>
                  <a:cubicBezTo>
                    <a:pt x="266" y="311"/>
                    <a:pt x="302" y="155"/>
                    <a:pt x="339" y="46"/>
                  </a:cubicBezTo>
                  <a:cubicBezTo>
                    <a:pt x="375" y="0"/>
                    <a:pt x="339" y="0"/>
                    <a:pt x="339" y="0"/>
                  </a:cubicBezTo>
                  <a:close/>
                </a:path>
              </a:pathLst>
            </a:custGeom>
            <a:solidFill>
              <a:srgbClr val="449B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9" name="Google Shape;5939;p71"/>
            <p:cNvSpPr/>
            <p:nvPr/>
          </p:nvSpPr>
          <p:spPr>
            <a:xfrm>
              <a:off x="1295482" y="3897899"/>
              <a:ext cx="21934" cy="59138"/>
            </a:xfrm>
            <a:custGeom>
              <a:avLst/>
              <a:gdLst/>
              <a:ahLst/>
              <a:cxnLst/>
              <a:rect l="l" t="t" r="r" b="b"/>
              <a:pathLst>
                <a:path w="339" h="914" extrusionOk="0">
                  <a:moveTo>
                    <a:pt x="302" y="1"/>
                  </a:moveTo>
                  <a:lnTo>
                    <a:pt x="266" y="37"/>
                  </a:lnTo>
                  <a:cubicBezTo>
                    <a:pt x="183" y="266"/>
                    <a:pt x="110" y="494"/>
                    <a:pt x="74" y="722"/>
                  </a:cubicBezTo>
                  <a:cubicBezTo>
                    <a:pt x="37" y="758"/>
                    <a:pt x="37" y="795"/>
                    <a:pt x="1" y="868"/>
                  </a:cubicBezTo>
                  <a:lnTo>
                    <a:pt x="1" y="913"/>
                  </a:lnTo>
                  <a:lnTo>
                    <a:pt x="74" y="913"/>
                  </a:lnTo>
                  <a:cubicBezTo>
                    <a:pt x="183" y="640"/>
                    <a:pt x="229" y="339"/>
                    <a:pt x="339" y="74"/>
                  </a:cubicBezTo>
                  <a:lnTo>
                    <a:pt x="339" y="37"/>
                  </a:lnTo>
                  <a:lnTo>
                    <a:pt x="302" y="1"/>
                  </a:lnTo>
                  <a:close/>
                </a:path>
              </a:pathLst>
            </a:custGeom>
            <a:solidFill>
              <a:srgbClr val="449B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0" name="Google Shape;5940;p71"/>
            <p:cNvSpPr/>
            <p:nvPr/>
          </p:nvSpPr>
          <p:spPr>
            <a:xfrm>
              <a:off x="1295482" y="3897899"/>
              <a:ext cx="21934" cy="56162"/>
            </a:xfrm>
            <a:custGeom>
              <a:avLst/>
              <a:gdLst/>
              <a:ahLst/>
              <a:cxnLst/>
              <a:rect l="l" t="t" r="r" b="b"/>
              <a:pathLst>
                <a:path w="339" h="868" extrusionOk="0">
                  <a:moveTo>
                    <a:pt x="302" y="1"/>
                  </a:moveTo>
                  <a:lnTo>
                    <a:pt x="266" y="37"/>
                  </a:lnTo>
                  <a:cubicBezTo>
                    <a:pt x="229" y="183"/>
                    <a:pt x="183" y="302"/>
                    <a:pt x="147" y="457"/>
                  </a:cubicBezTo>
                  <a:cubicBezTo>
                    <a:pt x="110" y="567"/>
                    <a:pt x="74" y="685"/>
                    <a:pt x="1" y="831"/>
                  </a:cubicBezTo>
                  <a:cubicBezTo>
                    <a:pt x="1" y="831"/>
                    <a:pt x="1" y="868"/>
                    <a:pt x="37" y="868"/>
                  </a:cubicBezTo>
                  <a:cubicBezTo>
                    <a:pt x="37" y="868"/>
                    <a:pt x="74" y="868"/>
                    <a:pt x="74" y="831"/>
                  </a:cubicBezTo>
                  <a:cubicBezTo>
                    <a:pt x="147" y="722"/>
                    <a:pt x="183" y="603"/>
                    <a:pt x="229" y="457"/>
                  </a:cubicBezTo>
                  <a:cubicBezTo>
                    <a:pt x="266" y="339"/>
                    <a:pt x="302" y="183"/>
                    <a:pt x="339" y="37"/>
                  </a:cubicBezTo>
                  <a:cubicBezTo>
                    <a:pt x="339" y="37"/>
                    <a:pt x="339" y="1"/>
                    <a:pt x="302" y="1"/>
                  </a:cubicBezTo>
                  <a:close/>
                </a:path>
              </a:pathLst>
            </a:custGeom>
            <a:solidFill>
              <a:srgbClr val="449B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1" name="Google Shape;5941;p71"/>
            <p:cNvSpPr/>
            <p:nvPr/>
          </p:nvSpPr>
          <p:spPr>
            <a:xfrm>
              <a:off x="786131" y="3125257"/>
              <a:ext cx="280421" cy="521826"/>
            </a:xfrm>
            <a:custGeom>
              <a:avLst/>
              <a:gdLst/>
              <a:ahLst/>
              <a:cxnLst/>
              <a:rect l="l" t="t" r="r" b="b"/>
              <a:pathLst>
                <a:path w="4334" h="8065" extrusionOk="0">
                  <a:moveTo>
                    <a:pt x="1633" y="0"/>
                  </a:moveTo>
                  <a:cubicBezTo>
                    <a:pt x="1524" y="0"/>
                    <a:pt x="1405" y="37"/>
                    <a:pt x="1259" y="83"/>
                  </a:cubicBezTo>
                  <a:cubicBezTo>
                    <a:pt x="1140" y="119"/>
                    <a:pt x="1031" y="192"/>
                    <a:pt x="912" y="265"/>
                  </a:cubicBezTo>
                  <a:cubicBezTo>
                    <a:pt x="803" y="384"/>
                    <a:pt x="684" y="493"/>
                    <a:pt x="575" y="648"/>
                  </a:cubicBezTo>
                  <a:cubicBezTo>
                    <a:pt x="493" y="767"/>
                    <a:pt x="383" y="913"/>
                    <a:pt x="301" y="1104"/>
                  </a:cubicBezTo>
                  <a:cubicBezTo>
                    <a:pt x="228" y="1296"/>
                    <a:pt x="192" y="1451"/>
                    <a:pt x="119" y="1597"/>
                  </a:cubicBezTo>
                  <a:cubicBezTo>
                    <a:pt x="73" y="1752"/>
                    <a:pt x="37" y="1907"/>
                    <a:pt x="37" y="2090"/>
                  </a:cubicBezTo>
                  <a:cubicBezTo>
                    <a:pt x="0" y="2363"/>
                    <a:pt x="0" y="2664"/>
                    <a:pt x="73" y="3002"/>
                  </a:cubicBezTo>
                  <a:cubicBezTo>
                    <a:pt x="119" y="3275"/>
                    <a:pt x="192" y="3577"/>
                    <a:pt x="347" y="3878"/>
                  </a:cubicBezTo>
                  <a:cubicBezTo>
                    <a:pt x="456" y="4142"/>
                    <a:pt x="611" y="4416"/>
                    <a:pt x="803" y="4717"/>
                  </a:cubicBezTo>
                  <a:cubicBezTo>
                    <a:pt x="1140" y="5173"/>
                    <a:pt x="1560" y="5666"/>
                    <a:pt x="2126" y="6240"/>
                  </a:cubicBezTo>
                  <a:cubicBezTo>
                    <a:pt x="2472" y="6578"/>
                    <a:pt x="2810" y="6879"/>
                    <a:pt x="3120" y="7189"/>
                  </a:cubicBezTo>
                  <a:lnTo>
                    <a:pt x="3312" y="7335"/>
                  </a:lnTo>
                  <a:cubicBezTo>
                    <a:pt x="3540" y="7563"/>
                    <a:pt x="3804" y="7791"/>
                    <a:pt x="4032" y="8019"/>
                  </a:cubicBezTo>
                  <a:cubicBezTo>
                    <a:pt x="4069" y="8065"/>
                    <a:pt x="4105" y="8065"/>
                    <a:pt x="4105" y="8065"/>
                  </a:cubicBezTo>
                  <a:cubicBezTo>
                    <a:pt x="4142" y="8065"/>
                    <a:pt x="4178" y="8065"/>
                    <a:pt x="4224" y="8019"/>
                  </a:cubicBezTo>
                  <a:cubicBezTo>
                    <a:pt x="4260" y="7983"/>
                    <a:pt x="4260" y="7910"/>
                    <a:pt x="4224" y="7873"/>
                  </a:cubicBezTo>
                  <a:cubicBezTo>
                    <a:pt x="4260" y="7454"/>
                    <a:pt x="4333" y="6961"/>
                    <a:pt x="4333" y="6468"/>
                  </a:cubicBezTo>
                  <a:lnTo>
                    <a:pt x="4333" y="5136"/>
                  </a:lnTo>
                  <a:cubicBezTo>
                    <a:pt x="4297" y="4680"/>
                    <a:pt x="4260" y="4224"/>
                    <a:pt x="4224" y="3768"/>
                  </a:cubicBezTo>
                  <a:cubicBezTo>
                    <a:pt x="4142" y="3312"/>
                    <a:pt x="4069" y="2892"/>
                    <a:pt x="3950" y="2473"/>
                  </a:cubicBezTo>
                  <a:cubicBezTo>
                    <a:pt x="3914" y="2318"/>
                    <a:pt x="3877" y="2135"/>
                    <a:pt x="3804" y="1944"/>
                  </a:cubicBezTo>
                  <a:cubicBezTo>
                    <a:pt x="3722" y="1825"/>
                    <a:pt x="3686" y="1679"/>
                    <a:pt x="3613" y="1524"/>
                  </a:cubicBezTo>
                  <a:cubicBezTo>
                    <a:pt x="3458" y="1259"/>
                    <a:pt x="3266" y="1031"/>
                    <a:pt x="3084" y="767"/>
                  </a:cubicBezTo>
                  <a:cubicBezTo>
                    <a:pt x="2856" y="539"/>
                    <a:pt x="2627" y="347"/>
                    <a:pt x="2399" y="229"/>
                  </a:cubicBezTo>
                  <a:cubicBezTo>
                    <a:pt x="2126" y="83"/>
                    <a:pt x="1898" y="0"/>
                    <a:pt x="1633" y="0"/>
                  </a:cubicBezTo>
                  <a:close/>
                </a:path>
              </a:pathLst>
            </a:custGeom>
            <a:solidFill>
              <a:srgbClr val="90AF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2" name="Google Shape;5942;p71"/>
            <p:cNvSpPr/>
            <p:nvPr/>
          </p:nvSpPr>
          <p:spPr>
            <a:xfrm>
              <a:off x="720003" y="3671238"/>
              <a:ext cx="403226" cy="209054"/>
            </a:xfrm>
            <a:custGeom>
              <a:avLst/>
              <a:gdLst/>
              <a:ahLst/>
              <a:cxnLst/>
              <a:rect l="l" t="t" r="r" b="b"/>
              <a:pathLst>
                <a:path w="6232" h="3231" extrusionOk="0">
                  <a:moveTo>
                    <a:pt x="1214" y="1"/>
                  </a:moveTo>
                  <a:cubicBezTo>
                    <a:pt x="1141" y="1"/>
                    <a:pt x="1059" y="1"/>
                    <a:pt x="949" y="37"/>
                  </a:cubicBezTo>
                  <a:cubicBezTo>
                    <a:pt x="794" y="37"/>
                    <a:pt x="639" y="119"/>
                    <a:pt x="529" y="192"/>
                  </a:cubicBezTo>
                  <a:cubicBezTo>
                    <a:pt x="374" y="265"/>
                    <a:pt x="265" y="384"/>
                    <a:pt x="146" y="539"/>
                  </a:cubicBezTo>
                  <a:cubicBezTo>
                    <a:pt x="73" y="685"/>
                    <a:pt x="0" y="840"/>
                    <a:pt x="0" y="1032"/>
                  </a:cubicBezTo>
                  <a:cubicBezTo>
                    <a:pt x="0" y="1178"/>
                    <a:pt x="37" y="1333"/>
                    <a:pt x="73" y="1524"/>
                  </a:cubicBezTo>
                  <a:cubicBezTo>
                    <a:pt x="146" y="1634"/>
                    <a:pt x="228" y="1789"/>
                    <a:pt x="338" y="1944"/>
                  </a:cubicBezTo>
                  <a:cubicBezTo>
                    <a:pt x="457" y="2090"/>
                    <a:pt x="566" y="2209"/>
                    <a:pt x="721" y="2318"/>
                  </a:cubicBezTo>
                  <a:cubicBezTo>
                    <a:pt x="949" y="2546"/>
                    <a:pt x="1250" y="2701"/>
                    <a:pt x="1597" y="2856"/>
                  </a:cubicBezTo>
                  <a:cubicBezTo>
                    <a:pt x="1934" y="3002"/>
                    <a:pt x="2281" y="3084"/>
                    <a:pt x="2655" y="3157"/>
                  </a:cubicBezTo>
                  <a:cubicBezTo>
                    <a:pt x="3002" y="3230"/>
                    <a:pt x="3339" y="3230"/>
                    <a:pt x="3722" y="3230"/>
                  </a:cubicBezTo>
                  <a:lnTo>
                    <a:pt x="3832" y="3230"/>
                  </a:lnTo>
                  <a:cubicBezTo>
                    <a:pt x="4215" y="3230"/>
                    <a:pt x="4598" y="3194"/>
                    <a:pt x="4972" y="3121"/>
                  </a:cubicBezTo>
                  <a:cubicBezTo>
                    <a:pt x="5392" y="3048"/>
                    <a:pt x="5775" y="2929"/>
                    <a:pt x="6158" y="2774"/>
                  </a:cubicBezTo>
                  <a:cubicBezTo>
                    <a:pt x="6158" y="2774"/>
                    <a:pt x="6195" y="2774"/>
                    <a:pt x="6195" y="2738"/>
                  </a:cubicBezTo>
                  <a:cubicBezTo>
                    <a:pt x="6231" y="2701"/>
                    <a:pt x="6231" y="2701"/>
                    <a:pt x="6231" y="2665"/>
                  </a:cubicBezTo>
                  <a:cubicBezTo>
                    <a:pt x="6231" y="2628"/>
                    <a:pt x="6195" y="2592"/>
                    <a:pt x="6195" y="2592"/>
                  </a:cubicBezTo>
                  <a:cubicBezTo>
                    <a:pt x="5583" y="2053"/>
                    <a:pt x="4863" y="1597"/>
                    <a:pt x="3987" y="1105"/>
                  </a:cubicBezTo>
                  <a:cubicBezTo>
                    <a:pt x="3649" y="877"/>
                    <a:pt x="3230" y="685"/>
                    <a:pt x="2847" y="494"/>
                  </a:cubicBezTo>
                  <a:cubicBezTo>
                    <a:pt x="2582" y="384"/>
                    <a:pt x="2281" y="229"/>
                    <a:pt x="1934" y="156"/>
                  </a:cubicBezTo>
                  <a:cubicBezTo>
                    <a:pt x="1670" y="37"/>
                    <a:pt x="1442" y="1"/>
                    <a:pt x="1214" y="1"/>
                  </a:cubicBezTo>
                  <a:close/>
                </a:path>
              </a:pathLst>
            </a:custGeom>
            <a:solidFill>
              <a:srgbClr val="90AF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3" name="Google Shape;5943;p71"/>
            <p:cNvSpPr/>
            <p:nvPr/>
          </p:nvSpPr>
          <p:spPr>
            <a:xfrm>
              <a:off x="1071218" y="3309990"/>
              <a:ext cx="273368" cy="400897"/>
            </a:xfrm>
            <a:custGeom>
              <a:avLst/>
              <a:gdLst/>
              <a:ahLst/>
              <a:cxnLst/>
              <a:rect l="l" t="t" r="r" b="b"/>
              <a:pathLst>
                <a:path w="4225" h="6196" extrusionOk="0">
                  <a:moveTo>
                    <a:pt x="3157" y="1"/>
                  </a:moveTo>
                  <a:cubicBezTo>
                    <a:pt x="3084" y="1"/>
                    <a:pt x="2965" y="37"/>
                    <a:pt x="2856" y="37"/>
                  </a:cubicBezTo>
                  <a:cubicBezTo>
                    <a:pt x="2591" y="110"/>
                    <a:pt x="2327" y="229"/>
                    <a:pt x="2099" y="420"/>
                  </a:cubicBezTo>
                  <a:cubicBezTo>
                    <a:pt x="1825" y="685"/>
                    <a:pt x="1560" y="950"/>
                    <a:pt x="1369" y="1251"/>
                  </a:cubicBezTo>
                  <a:cubicBezTo>
                    <a:pt x="995" y="1789"/>
                    <a:pt x="685" y="2427"/>
                    <a:pt x="457" y="3230"/>
                  </a:cubicBezTo>
                  <a:cubicBezTo>
                    <a:pt x="192" y="4143"/>
                    <a:pt x="82" y="5128"/>
                    <a:pt x="0" y="6040"/>
                  </a:cubicBezTo>
                  <a:cubicBezTo>
                    <a:pt x="0" y="6077"/>
                    <a:pt x="46" y="6159"/>
                    <a:pt x="82" y="6159"/>
                  </a:cubicBezTo>
                  <a:cubicBezTo>
                    <a:pt x="82" y="6195"/>
                    <a:pt x="119" y="6195"/>
                    <a:pt x="155" y="6195"/>
                  </a:cubicBezTo>
                  <a:cubicBezTo>
                    <a:pt x="155" y="6195"/>
                    <a:pt x="192" y="6195"/>
                    <a:pt x="192" y="6159"/>
                  </a:cubicBezTo>
                  <a:cubicBezTo>
                    <a:pt x="502" y="5894"/>
                    <a:pt x="803" y="5666"/>
                    <a:pt x="1104" y="5438"/>
                  </a:cubicBezTo>
                  <a:cubicBezTo>
                    <a:pt x="1451" y="5128"/>
                    <a:pt x="1825" y="4863"/>
                    <a:pt x="2135" y="4562"/>
                  </a:cubicBezTo>
                  <a:cubicBezTo>
                    <a:pt x="2327" y="4407"/>
                    <a:pt x="2473" y="4252"/>
                    <a:pt x="2591" y="4106"/>
                  </a:cubicBezTo>
                  <a:cubicBezTo>
                    <a:pt x="2737" y="3951"/>
                    <a:pt x="2892" y="3796"/>
                    <a:pt x="2965" y="3650"/>
                  </a:cubicBezTo>
                  <a:cubicBezTo>
                    <a:pt x="3239" y="3303"/>
                    <a:pt x="3467" y="3002"/>
                    <a:pt x="3613" y="2701"/>
                  </a:cubicBezTo>
                  <a:cubicBezTo>
                    <a:pt x="3841" y="2318"/>
                    <a:pt x="4033" y="1971"/>
                    <a:pt x="4106" y="1634"/>
                  </a:cubicBezTo>
                  <a:cubicBezTo>
                    <a:pt x="4188" y="1406"/>
                    <a:pt x="4224" y="1023"/>
                    <a:pt x="4106" y="649"/>
                  </a:cubicBezTo>
                  <a:cubicBezTo>
                    <a:pt x="4069" y="530"/>
                    <a:pt x="3996" y="420"/>
                    <a:pt x="3878" y="302"/>
                  </a:cubicBezTo>
                  <a:cubicBezTo>
                    <a:pt x="3805" y="229"/>
                    <a:pt x="3695" y="147"/>
                    <a:pt x="3576" y="74"/>
                  </a:cubicBezTo>
                  <a:cubicBezTo>
                    <a:pt x="3467" y="37"/>
                    <a:pt x="3312" y="1"/>
                    <a:pt x="3157" y="1"/>
                  </a:cubicBezTo>
                  <a:close/>
                </a:path>
              </a:pathLst>
            </a:custGeom>
            <a:solidFill>
              <a:srgbClr val="90AF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4" name="Google Shape;5944;p71"/>
            <p:cNvSpPr/>
            <p:nvPr/>
          </p:nvSpPr>
          <p:spPr>
            <a:xfrm>
              <a:off x="1165039" y="3671238"/>
              <a:ext cx="142346" cy="282815"/>
            </a:xfrm>
            <a:custGeom>
              <a:avLst/>
              <a:gdLst/>
              <a:ahLst/>
              <a:cxnLst/>
              <a:rect l="l" t="t" r="r" b="b"/>
              <a:pathLst>
                <a:path w="2200" h="4371" extrusionOk="0">
                  <a:moveTo>
                    <a:pt x="1369" y="1"/>
                  </a:moveTo>
                  <a:cubicBezTo>
                    <a:pt x="1251" y="1"/>
                    <a:pt x="1141" y="1"/>
                    <a:pt x="1023" y="37"/>
                  </a:cubicBezTo>
                  <a:cubicBezTo>
                    <a:pt x="795" y="83"/>
                    <a:pt x="649" y="192"/>
                    <a:pt x="494" y="384"/>
                  </a:cubicBezTo>
                  <a:cubicBezTo>
                    <a:pt x="338" y="539"/>
                    <a:pt x="265" y="685"/>
                    <a:pt x="192" y="950"/>
                  </a:cubicBezTo>
                  <a:cubicBezTo>
                    <a:pt x="110" y="1141"/>
                    <a:pt x="74" y="1369"/>
                    <a:pt x="37" y="1634"/>
                  </a:cubicBezTo>
                  <a:cubicBezTo>
                    <a:pt x="1" y="2090"/>
                    <a:pt x="1" y="2592"/>
                    <a:pt x="74" y="3194"/>
                  </a:cubicBezTo>
                  <a:cubicBezTo>
                    <a:pt x="110" y="3577"/>
                    <a:pt x="192" y="3960"/>
                    <a:pt x="265" y="4298"/>
                  </a:cubicBezTo>
                  <a:cubicBezTo>
                    <a:pt x="265" y="4334"/>
                    <a:pt x="338" y="4371"/>
                    <a:pt x="375" y="4371"/>
                  </a:cubicBezTo>
                  <a:lnTo>
                    <a:pt x="457" y="4371"/>
                  </a:lnTo>
                  <a:cubicBezTo>
                    <a:pt x="494" y="4371"/>
                    <a:pt x="494" y="4334"/>
                    <a:pt x="530" y="4298"/>
                  </a:cubicBezTo>
                  <a:cubicBezTo>
                    <a:pt x="603" y="4188"/>
                    <a:pt x="685" y="4033"/>
                    <a:pt x="831" y="3842"/>
                  </a:cubicBezTo>
                  <a:cubicBezTo>
                    <a:pt x="877" y="3769"/>
                    <a:pt x="950" y="3686"/>
                    <a:pt x="986" y="3613"/>
                  </a:cubicBezTo>
                  <a:cubicBezTo>
                    <a:pt x="1178" y="3422"/>
                    <a:pt x="1333" y="3194"/>
                    <a:pt x="1479" y="2966"/>
                  </a:cubicBezTo>
                  <a:cubicBezTo>
                    <a:pt x="1561" y="2820"/>
                    <a:pt x="1670" y="2665"/>
                    <a:pt x="1743" y="2437"/>
                  </a:cubicBezTo>
                  <a:cubicBezTo>
                    <a:pt x="1862" y="2209"/>
                    <a:pt x="1935" y="1981"/>
                    <a:pt x="2017" y="1752"/>
                  </a:cubicBezTo>
                  <a:cubicBezTo>
                    <a:pt x="2090" y="1488"/>
                    <a:pt x="2163" y="1260"/>
                    <a:pt x="2163" y="1032"/>
                  </a:cubicBezTo>
                  <a:cubicBezTo>
                    <a:pt x="2199" y="913"/>
                    <a:pt x="2199" y="840"/>
                    <a:pt x="2163" y="722"/>
                  </a:cubicBezTo>
                  <a:cubicBezTo>
                    <a:pt x="2163" y="612"/>
                    <a:pt x="2163" y="539"/>
                    <a:pt x="2126" y="421"/>
                  </a:cubicBezTo>
                  <a:cubicBezTo>
                    <a:pt x="2090" y="348"/>
                    <a:pt x="2017" y="265"/>
                    <a:pt x="1971" y="192"/>
                  </a:cubicBezTo>
                  <a:cubicBezTo>
                    <a:pt x="1898" y="119"/>
                    <a:pt x="1825" y="83"/>
                    <a:pt x="1707" y="37"/>
                  </a:cubicBezTo>
                  <a:cubicBezTo>
                    <a:pt x="1634" y="1"/>
                    <a:pt x="1515" y="1"/>
                    <a:pt x="1369" y="1"/>
                  </a:cubicBezTo>
                  <a:close/>
                </a:path>
              </a:pathLst>
            </a:custGeom>
            <a:solidFill>
              <a:srgbClr val="90AF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5" name="Google Shape;5945;p71"/>
            <p:cNvSpPr/>
            <p:nvPr/>
          </p:nvSpPr>
          <p:spPr>
            <a:xfrm>
              <a:off x="1413567" y="3051494"/>
              <a:ext cx="228529" cy="469870"/>
            </a:xfrm>
            <a:custGeom>
              <a:avLst/>
              <a:gdLst/>
              <a:ahLst/>
              <a:cxnLst/>
              <a:rect l="l" t="t" r="r" b="b"/>
              <a:pathLst>
                <a:path w="3532" h="7262" extrusionOk="0">
                  <a:moveTo>
                    <a:pt x="2008" y="0"/>
                  </a:moveTo>
                  <a:cubicBezTo>
                    <a:pt x="1862" y="0"/>
                    <a:pt x="1670" y="37"/>
                    <a:pt x="1515" y="119"/>
                  </a:cubicBezTo>
                  <a:cubicBezTo>
                    <a:pt x="1369" y="192"/>
                    <a:pt x="1214" y="265"/>
                    <a:pt x="1059" y="383"/>
                  </a:cubicBezTo>
                  <a:cubicBezTo>
                    <a:pt x="831" y="575"/>
                    <a:pt x="603" y="803"/>
                    <a:pt x="457" y="1067"/>
                  </a:cubicBezTo>
                  <a:cubicBezTo>
                    <a:pt x="146" y="1524"/>
                    <a:pt x="1" y="2135"/>
                    <a:pt x="1" y="2819"/>
                  </a:cubicBezTo>
                  <a:cubicBezTo>
                    <a:pt x="1" y="3120"/>
                    <a:pt x="1" y="3421"/>
                    <a:pt x="37" y="3768"/>
                  </a:cubicBezTo>
                  <a:cubicBezTo>
                    <a:pt x="74" y="4069"/>
                    <a:pt x="146" y="4415"/>
                    <a:pt x="229" y="4753"/>
                  </a:cubicBezTo>
                  <a:cubicBezTo>
                    <a:pt x="302" y="5173"/>
                    <a:pt x="411" y="5556"/>
                    <a:pt x="493" y="5930"/>
                  </a:cubicBezTo>
                  <a:cubicBezTo>
                    <a:pt x="566" y="6158"/>
                    <a:pt x="603" y="6386"/>
                    <a:pt x="685" y="6614"/>
                  </a:cubicBezTo>
                  <a:cubicBezTo>
                    <a:pt x="721" y="6769"/>
                    <a:pt x="758" y="6961"/>
                    <a:pt x="794" y="7107"/>
                  </a:cubicBezTo>
                  <a:cubicBezTo>
                    <a:pt x="758" y="7152"/>
                    <a:pt x="758" y="7189"/>
                    <a:pt x="794" y="7225"/>
                  </a:cubicBezTo>
                  <a:cubicBezTo>
                    <a:pt x="794" y="7262"/>
                    <a:pt x="831" y="7262"/>
                    <a:pt x="913" y="7262"/>
                  </a:cubicBezTo>
                  <a:lnTo>
                    <a:pt x="949" y="7262"/>
                  </a:lnTo>
                  <a:cubicBezTo>
                    <a:pt x="986" y="7262"/>
                    <a:pt x="986" y="7262"/>
                    <a:pt x="1022" y="7225"/>
                  </a:cubicBezTo>
                  <a:cubicBezTo>
                    <a:pt x="1250" y="7034"/>
                    <a:pt x="1478" y="6842"/>
                    <a:pt x="1706" y="6578"/>
                  </a:cubicBezTo>
                  <a:cubicBezTo>
                    <a:pt x="1898" y="6313"/>
                    <a:pt x="2090" y="6012"/>
                    <a:pt x="2281" y="5629"/>
                  </a:cubicBezTo>
                  <a:cubicBezTo>
                    <a:pt x="2427" y="5364"/>
                    <a:pt x="2582" y="5054"/>
                    <a:pt x="2737" y="4644"/>
                  </a:cubicBezTo>
                  <a:cubicBezTo>
                    <a:pt x="2847" y="4333"/>
                    <a:pt x="3002" y="3996"/>
                    <a:pt x="3111" y="3649"/>
                  </a:cubicBezTo>
                  <a:cubicBezTo>
                    <a:pt x="3303" y="3157"/>
                    <a:pt x="3376" y="2737"/>
                    <a:pt x="3458" y="2363"/>
                  </a:cubicBezTo>
                  <a:cubicBezTo>
                    <a:pt x="3531" y="1907"/>
                    <a:pt x="3495" y="1487"/>
                    <a:pt x="3376" y="1104"/>
                  </a:cubicBezTo>
                  <a:cubicBezTo>
                    <a:pt x="3303" y="839"/>
                    <a:pt x="3148" y="493"/>
                    <a:pt x="2847" y="228"/>
                  </a:cubicBezTo>
                  <a:cubicBezTo>
                    <a:pt x="2737" y="155"/>
                    <a:pt x="2582" y="82"/>
                    <a:pt x="2427" y="37"/>
                  </a:cubicBezTo>
                  <a:cubicBezTo>
                    <a:pt x="2354" y="0"/>
                    <a:pt x="2236" y="0"/>
                    <a:pt x="2090" y="0"/>
                  </a:cubicBezTo>
                  <a:close/>
                </a:path>
              </a:pathLst>
            </a:custGeom>
            <a:solidFill>
              <a:srgbClr val="90AF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6" name="Google Shape;5946;p71"/>
            <p:cNvSpPr/>
            <p:nvPr/>
          </p:nvSpPr>
          <p:spPr>
            <a:xfrm>
              <a:off x="1450190" y="3348942"/>
              <a:ext cx="371328" cy="368998"/>
            </a:xfrm>
            <a:custGeom>
              <a:avLst/>
              <a:gdLst/>
              <a:ahLst/>
              <a:cxnLst/>
              <a:rect l="l" t="t" r="r" b="b"/>
              <a:pathLst>
                <a:path w="5739" h="5703" extrusionOk="0">
                  <a:moveTo>
                    <a:pt x="4826" y="1"/>
                  </a:moveTo>
                  <a:cubicBezTo>
                    <a:pt x="4753" y="1"/>
                    <a:pt x="4680" y="1"/>
                    <a:pt x="4598" y="47"/>
                  </a:cubicBezTo>
                  <a:cubicBezTo>
                    <a:pt x="4333" y="83"/>
                    <a:pt x="4069" y="156"/>
                    <a:pt x="3914" y="229"/>
                  </a:cubicBezTo>
                  <a:cubicBezTo>
                    <a:pt x="3686" y="311"/>
                    <a:pt x="3494" y="421"/>
                    <a:pt x="3266" y="576"/>
                  </a:cubicBezTo>
                  <a:cubicBezTo>
                    <a:pt x="3084" y="685"/>
                    <a:pt x="2892" y="840"/>
                    <a:pt x="2664" y="1068"/>
                  </a:cubicBezTo>
                  <a:cubicBezTo>
                    <a:pt x="2399" y="1296"/>
                    <a:pt x="2126" y="1597"/>
                    <a:pt x="1861" y="1944"/>
                  </a:cubicBezTo>
                  <a:cubicBezTo>
                    <a:pt x="1405" y="2510"/>
                    <a:pt x="985" y="3239"/>
                    <a:pt x="611" y="3997"/>
                  </a:cubicBezTo>
                  <a:cubicBezTo>
                    <a:pt x="383" y="4489"/>
                    <a:pt x="155" y="5018"/>
                    <a:pt x="0" y="5557"/>
                  </a:cubicBezTo>
                  <a:lnTo>
                    <a:pt x="0" y="5630"/>
                  </a:lnTo>
                  <a:lnTo>
                    <a:pt x="73" y="5703"/>
                  </a:lnTo>
                  <a:lnTo>
                    <a:pt x="119" y="5703"/>
                  </a:lnTo>
                  <a:cubicBezTo>
                    <a:pt x="155" y="5703"/>
                    <a:pt x="192" y="5666"/>
                    <a:pt x="228" y="5630"/>
                  </a:cubicBezTo>
                  <a:cubicBezTo>
                    <a:pt x="420" y="5520"/>
                    <a:pt x="611" y="5475"/>
                    <a:pt x="803" y="5402"/>
                  </a:cubicBezTo>
                  <a:cubicBezTo>
                    <a:pt x="1031" y="5329"/>
                    <a:pt x="1296" y="5210"/>
                    <a:pt x="1524" y="5137"/>
                  </a:cubicBezTo>
                  <a:cubicBezTo>
                    <a:pt x="1788" y="5018"/>
                    <a:pt x="2053" y="4909"/>
                    <a:pt x="2354" y="4754"/>
                  </a:cubicBezTo>
                  <a:cubicBezTo>
                    <a:pt x="2965" y="4416"/>
                    <a:pt x="3540" y="4033"/>
                    <a:pt x="4069" y="3650"/>
                  </a:cubicBezTo>
                  <a:cubicBezTo>
                    <a:pt x="4370" y="3422"/>
                    <a:pt x="4598" y="3194"/>
                    <a:pt x="4826" y="2929"/>
                  </a:cubicBezTo>
                  <a:cubicBezTo>
                    <a:pt x="5054" y="2701"/>
                    <a:pt x="5246" y="2437"/>
                    <a:pt x="5401" y="2172"/>
                  </a:cubicBezTo>
                  <a:cubicBezTo>
                    <a:pt x="5547" y="1908"/>
                    <a:pt x="5665" y="1597"/>
                    <a:pt x="5702" y="1333"/>
                  </a:cubicBezTo>
                  <a:cubicBezTo>
                    <a:pt x="5702" y="1187"/>
                    <a:pt x="5738" y="1032"/>
                    <a:pt x="5702" y="877"/>
                  </a:cubicBezTo>
                  <a:cubicBezTo>
                    <a:pt x="5702" y="731"/>
                    <a:pt x="5665" y="612"/>
                    <a:pt x="5629" y="503"/>
                  </a:cubicBezTo>
                  <a:cubicBezTo>
                    <a:pt x="5592" y="384"/>
                    <a:pt x="5547" y="311"/>
                    <a:pt x="5474" y="229"/>
                  </a:cubicBezTo>
                  <a:cubicBezTo>
                    <a:pt x="5401" y="156"/>
                    <a:pt x="5319" y="120"/>
                    <a:pt x="5209" y="83"/>
                  </a:cubicBezTo>
                  <a:cubicBezTo>
                    <a:pt x="5136" y="47"/>
                    <a:pt x="5018" y="1"/>
                    <a:pt x="4908" y="1"/>
                  </a:cubicBezTo>
                  <a:close/>
                </a:path>
              </a:pathLst>
            </a:custGeom>
            <a:solidFill>
              <a:srgbClr val="90AF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7" name="Google Shape;5947;p71"/>
            <p:cNvSpPr/>
            <p:nvPr/>
          </p:nvSpPr>
          <p:spPr>
            <a:xfrm>
              <a:off x="1440161" y="3681267"/>
              <a:ext cx="270974" cy="299961"/>
            </a:xfrm>
            <a:custGeom>
              <a:avLst/>
              <a:gdLst/>
              <a:ahLst/>
              <a:cxnLst/>
              <a:rect l="l" t="t" r="r" b="b"/>
              <a:pathLst>
                <a:path w="4188" h="4636" extrusionOk="0">
                  <a:moveTo>
                    <a:pt x="3047" y="1"/>
                  </a:moveTo>
                  <a:cubicBezTo>
                    <a:pt x="2965" y="1"/>
                    <a:pt x="2855" y="1"/>
                    <a:pt x="2700" y="37"/>
                  </a:cubicBezTo>
                  <a:cubicBezTo>
                    <a:pt x="2591" y="74"/>
                    <a:pt x="2436" y="156"/>
                    <a:pt x="2281" y="229"/>
                  </a:cubicBezTo>
                  <a:cubicBezTo>
                    <a:pt x="2135" y="302"/>
                    <a:pt x="1980" y="384"/>
                    <a:pt x="1870" y="494"/>
                  </a:cubicBezTo>
                  <a:cubicBezTo>
                    <a:pt x="1715" y="567"/>
                    <a:pt x="1597" y="685"/>
                    <a:pt x="1451" y="840"/>
                  </a:cubicBezTo>
                  <a:cubicBezTo>
                    <a:pt x="1259" y="1023"/>
                    <a:pt x="1067" y="1251"/>
                    <a:pt x="876" y="1479"/>
                  </a:cubicBezTo>
                  <a:cubicBezTo>
                    <a:pt x="575" y="1935"/>
                    <a:pt x="310" y="2437"/>
                    <a:pt x="192" y="2929"/>
                  </a:cubicBezTo>
                  <a:cubicBezTo>
                    <a:pt x="46" y="3422"/>
                    <a:pt x="0" y="3951"/>
                    <a:pt x="82" y="4526"/>
                  </a:cubicBezTo>
                  <a:cubicBezTo>
                    <a:pt x="82" y="4562"/>
                    <a:pt x="82" y="4562"/>
                    <a:pt x="119" y="4599"/>
                  </a:cubicBezTo>
                  <a:cubicBezTo>
                    <a:pt x="119" y="4635"/>
                    <a:pt x="155" y="4635"/>
                    <a:pt x="192" y="4635"/>
                  </a:cubicBezTo>
                  <a:cubicBezTo>
                    <a:pt x="228" y="4635"/>
                    <a:pt x="274" y="4635"/>
                    <a:pt x="274" y="4599"/>
                  </a:cubicBezTo>
                  <a:cubicBezTo>
                    <a:pt x="730" y="4526"/>
                    <a:pt x="1140" y="4407"/>
                    <a:pt x="1487" y="4216"/>
                  </a:cubicBezTo>
                  <a:cubicBezTo>
                    <a:pt x="1679" y="4106"/>
                    <a:pt x="1825" y="4033"/>
                    <a:pt x="1980" y="3915"/>
                  </a:cubicBezTo>
                  <a:cubicBezTo>
                    <a:pt x="2399" y="3614"/>
                    <a:pt x="2819" y="3267"/>
                    <a:pt x="3157" y="2847"/>
                  </a:cubicBezTo>
                  <a:cubicBezTo>
                    <a:pt x="3385" y="2665"/>
                    <a:pt x="3540" y="2437"/>
                    <a:pt x="3695" y="2209"/>
                  </a:cubicBezTo>
                  <a:cubicBezTo>
                    <a:pt x="3877" y="2017"/>
                    <a:pt x="3996" y="1789"/>
                    <a:pt x="4069" y="1561"/>
                  </a:cubicBezTo>
                  <a:cubicBezTo>
                    <a:pt x="4151" y="1333"/>
                    <a:pt x="4187" y="1141"/>
                    <a:pt x="4187" y="950"/>
                  </a:cubicBezTo>
                  <a:cubicBezTo>
                    <a:pt x="4187" y="877"/>
                    <a:pt x="4151" y="840"/>
                    <a:pt x="4151" y="795"/>
                  </a:cubicBezTo>
                  <a:cubicBezTo>
                    <a:pt x="4151" y="722"/>
                    <a:pt x="4105" y="685"/>
                    <a:pt x="4105" y="649"/>
                  </a:cubicBezTo>
                  <a:cubicBezTo>
                    <a:pt x="4069" y="530"/>
                    <a:pt x="3996" y="457"/>
                    <a:pt x="3923" y="384"/>
                  </a:cubicBezTo>
                  <a:cubicBezTo>
                    <a:pt x="3841" y="302"/>
                    <a:pt x="3731" y="193"/>
                    <a:pt x="3613" y="156"/>
                  </a:cubicBezTo>
                  <a:cubicBezTo>
                    <a:pt x="3503" y="74"/>
                    <a:pt x="3348" y="37"/>
                    <a:pt x="3157" y="1"/>
                  </a:cubicBezTo>
                  <a:close/>
                </a:path>
              </a:pathLst>
            </a:custGeom>
            <a:solidFill>
              <a:srgbClr val="90AF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8" name="Google Shape;5948;p71"/>
            <p:cNvSpPr/>
            <p:nvPr/>
          </p:nvSpPr>
          <p:spPr>
            <a:xfrm>
              <a:off x="1292570" y="3791653"/>
              <a:ext cx="118082" cy="187184"/>
            </a:xfrm>
            <a:custGeom>
              <a:avLst/>
              <a:gdLst/>
              <a:ahLst/>
              <a:cxnLst/>
              <a:rect l="l" t="t" r="r" b="b"/>
              <a:pathLst>
                <a:path w="1825" h="2893" extrusionOk="0">
                  <a:moveTo>
                    <a:pt x="539" y="1"/>
                  </a:moveTo>
                  <a:cubicBezTo>
                    <a:pt x="420" y="1"/>
                    <a:pt x="347" y="47"/>
                    <a:pt x="274" y="120"/>
                  </a:cubicBezTo>
                  <a:cubicBezTo>
                    <a:pt x="192" y="156"/>
                    <a:pt x="155" y="229"/>
                    <a:pt x="82" y="311"/>
                  </a:cubicBezTo>
                  <a:cubicBezTo>
                    <a:pt x="0" y="457"/>
                    <a:pt x="46" y="685"/>
                    <a:pt x="82" y="840"/>
                  </a:cubicBezTo>
                  <a:cubicBezTo>
                    <a:pt x="155" y="1068"/>
                    <a:pt x="228" y="1260"/>
                    <a:pt x="347" y="1451"/>
                  </a:cubicBezTo>
                  <a:cubicBezTo>
                    <a:pt x="539" y="1752"/>
                    <a:pt x="767" y="2053"/>
                    <a:pt x="1031" y="2364"/>
                  </a:cubicBezTo>
                  <a:lnTo>
                    <a:pt x="1369" y="2701"/>
                  </a:lnTo>
                  <a:cubicBezTo>
                    <a:pt x="1414" y="2738"/>
                    <a:pt x="1451" y="2783"/>
                    <a:pt x="1487" y="2783"/>
                  </a:cubicBezTo>
                  <a:cubicBezTo>
                    <a:pt x="1524" y="2820"/>
                    <a:pt x="1597" y="2856"/>
                    <a:pt x="1642" y="2856"/>
                  </a:cubicBezTo>
                  <a:cubicBezTo>
                    <a:pt x="1642" y="2893"/>
                    <a:pt x="1679" y="2893"/>
                    <a:pt x="1679" y="2893"/>
                  </a:cubicBezTo>
                  <a:cubicBezTo>
                    <a:pt x="1715" y="2893"/>
                    <a:pt x="1752" y="2856"/>
                    <a:pt x="1788" y="2820"/>
                  </a:cubicBezTo>
                  <a:cubicBezTo>
                    <a:pt x="1788" y="2820"/>
                    <a:pt x="1825" y="2783"/>
                    <a:pt x="1825" y="2738"/>
                  </a:cubicBezTo>
                  <a:cubicBezTo>
                    <a:pt x="1788" y="2592"/>
                    <a:pt x="1788" y="2473"/>
                    <a:pt x="1752" y="2327"/>
                  </a:cubicBezTo>
                  <a:lnTo>
                    <a:pt x="1752" y="2209"/>
                  </a:lnTo>
                  <a:cubicBezTo>
                    <a:pt x="1715" y="1981"/>
                    <a:pt x="1715" y="1716"/>
                    <a:pt x="1642" y="1451"/>
                  </a:cubicBezTo>
                  <a:cubicBezTo>
                    <a:pt x="1597" y="1141"/>
                    <a:pt x="1560" y="913"/>
                    <a:pt x="1487" y="731"/>
                  </a:cubicBezTo>
                  <a:cubicBezTo>
                    <a:pt x="1369" y="457"/>
                    <a:pt x="1259" y="275"/>
                    <a:pt x="1104" y="156"/>
                  </a:cubicBezTo>
                  <a:cubicBezTo>
                    <a:pt x="1031" y="83"/>
                    <a:pt x="958" y="47"/>
                    <a:pt x="840" y="1"/>
                  </a:cubicBezTo>
                  <a:close/>
                </a:path>
              </a:pathLst>
            </a:custGeom>
            <a:solidFill>
              <a:srgbClr val="90AF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9" name="Google Shape;5949;p71"/>
            <p:cNvSpPr/>
            <p:nvPr/>
          </p:nvSpPr>
          <p:spPr>
            <a:xfrm>
              <a:off x="901822" y="3240950"/>
              <a:ext cx="282750" cy="870702"/>
            </a:xfrm>
            <a:custGeom>
              <a:avLst/>
              <a:gdLst/>
              <a:ahLst/>
              <a:cxnLst/>
              <a:rect l="l" t="t" r="r" b="b"/>
              <a:pathLst>
                <a:path w="4370" h="13457" extrusionOk="0">
                  <a:moveTo>
                    <a:pt x="37" y="0"/>
                  </a:moveTo>
                  <a:cubicBezTo>
                    <a:pt x="0" y="37"/>
                    <a:pt x="0" y="37"/>
                    <a:pt x="0" y="73"/>
                  </a:cubicBezTo>
                  <a:cubicBezTo>
                    <a:pt x="110" y="229"/>
                    <a:pt x="192" y="420"/>
                    <a:pt x="265" y="612"/>
                  </a:cubicBezTo>
                  <a:lnTo>
                    <a:pt x="265" y="575"/>
                  </a:lnTo>
                  <a:cubicBezTo>
                    <a:pt x="648" y="1405"/>
                    <a:pt x="949" y="2281"/>
                    <a:pt x="1250" y="3193"/>
                  </a:cubicBezTo>
                  <a:cubicBezTo>
                    <a:pt x="1405" y="3613"/>
                    <a:pt x="1560" y="4069"/>
                    <a:pt x="1670" y="4489"/>
                  </a:cubicBezTo>
                  <a:cubicBezTo>
                    <a:pt x="1752" y="4717"/>
                    <a:pt x="1861" y="4945"/>
                    <a:pt x="1898" y="5173"/>
                  </a:cubicBezTo>
                  <a:cubicBezTo>
                    <a:pt x="1980" y="5401"/>
                    <a:pt x="2053" y="5629"/>
                    <a:pt x="2126" y="5894"/>
                  </a:cubicBezTo>
                  <a:cubicBezTo>
                    <a:pt x="2436" y="6806"/>
                    <a:pt x="2700" y="7755"/>
                    <a:pt x="3002" y="8703"/>
                  </a:cubicBezTo>
                  <a:cubicBezTo>
                    <a:pt x="3075" y="8932"/>
                    <a:pt x="3120" y="9160"/>
                    <a:pt x="3193" y="9388"/>
                  </a:cubicBezTo>
                  <a:cubicBezTo>
                    <a:pt x="3266" y="9616"/>
                    <a:pt x="3348" y="9844"/>
                    <a:pt x="3385" y="10072"/>
                  </a:cubicBezTo>
                  <a:cubicBezTo>
                    <a:pt x="3531" y="10564"/>
                    <a:pt x="3649" y="11021"/>
                    <a:pt x="3759" y="11522"/>
                  </a:cubicBezTo>
                  <a:cubicBezTo>
                    <a:pt x="3841" y="11823"/>
                    <a:pt x="3914" y="12124"/>
                    <a:pt x="3950" y="12435"/>
                  </a:cubicBezTo>
                  <a:cubicBezTo>
                    <a:pt x="3987" y="12581"/>
                    <a:pt x="4032" y="12736"/>
                    <a:pt x="4069" y="12891"/>
                  </a:cubicBezTo>
                  <a:cubicBezTo>
                    <a:pt x="4069" y="12964"/>
                    <a:pt x="4105" y="13037"/>
                    <a:pt x="4105" y="13119"/>
                  </a:cubicBezTo>
                  <a:cubicBezTo>
                    <a:pt x="4142" y="13192"/>
                    <a:pt x="4142" y="13265"/>
                    <a:pt x="4178" y="13383"/>
                  </a:cubicBezTo>
                  <a:cubicBezTo>
                    <a:pt x="4178" y="13420"/>
                    <a:pt x="4215" y="13456"/>
                    <a:pt x="4297" y="13456"/>
                  </a:cubicBezTo>
                  <a:cubicBezTo>
                    <a:pt x="4333" y="13420"/>
                    <a:pt x="4370" y="13383"/>
                    <a:pt x="4370" y="13347"/>
                  </a:cubicBezTo>
                  <a:cubicBezTo>
                    <a:pt x="4370" y="13228"/>
                    <a:pt x="4370" y="13119"/>
                    <a:pt x="4333" y="13000"/>
                  </a:cubicBezTo>
                  <a:cubicBezTo>
                    <a:pt x="4333" y="12845"/>
                    <a:pt x="4333" y="12736"/>
                    <a:pt x="4297" y="12617"/>
                  </a:cubicBezTo>
                  <a:cubicBezTo>
                    <a:pt x="4260" y="12353"/>
                    <a:pt x="4215" y="12124"/>
                    <a:pt x="4178" y="11896"/>
                  </a:cubicBezTo>
                  <a:cubicBezTo>
                    <a:pt x="4069" y="11404"/>
                    <a:pt x="3950" y="10948"/>
                    <a:pt x="3804" y="10492"/>
                  </a:cubicBezTo>
                  <a:cubicBezTo>
                    <a:pt x="3686" y="9999"/>
                    <a:pt x="3531" y="9543"/>
                    <a:pt x="3385" y="9087"/>
                  </a:cubicBezTo>
                  <a:cubicBezTo>
                    <a:pt x="3230" y="8631"/>
                    <a:pt x="3075" y="8174"/>
                    <a:pt x="2965" y="7682"/>
                  </a:cubicBezTo>
                  <a:cubicBezTo>
                    <a:pt x="2810" y="7226"/>
                    <a:pt x="2664" y="6769"/>
                    <a:pt x="2509" y="6277"/>
                  </a:cubicBezTo>
                  <a:cubicBezTo>
                    <a:pt x="2354" y="5821"/>
                    <a:pt x="2162" y="5365"/>
                    <a:pt x="2016" y="4908"/>
                  </a:cubicBezTo>
                  <a:cubicBezTo>
                    <a:pt x="1934" y="4680"/>
                    <a:pt x="1861" y="4452"/>
                    <a:pt x="1788" y="4224"/>
                  </a:cubicBezTo>
                  <a:cubicBezTo>
                    <a:pt x="1706" y="4033"/>
                    <a:pt x="1633" y="3805"/>
                    <a:pt x="1560" y="3577"/>
                  </a:cubicBezTo>
                  <a:cubicBezTo>
                    <a:pt x="1405" y="3157"/>
                    <a:pt x="1213" y="2701"/>
                    <a:pt x="1068" y="2281"/>
                  </a:cubicBezTo>
                  <a:cubicBezTo>
                    <a:pt x="794" y="1524"/>
                    <a:pt x="456" y="758"/>
                    <a:pt x="73" y="37"/>
                  </a:cubicBezTo>
                  <a:lnTo>
                    <a:pt x="37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0" name="Google Shape;5950;p71"/>
            <p:cNvSpPr/>
            <p:nvPr/>
          </p:nvSpPr>
          <p:spPr>
            <a:xfrm>
              <a:off x="1074129" y="3388542"/>
              <a:ext cx="181879" cy="330694"/>
            </a:xfrm>
            <a:custGeom>
              <a:avLst/>
              <a:gdLst/>
              <a:ahLst/>
              <a:cxnLst/>
              <a:rect l="l" t="t" r="r" b="b"/>
              <a:pathLst>
                <a:path w="2811" h="5111" extrusionOk="0">
                  <a:moveTo>
                    <a:pt x="2738" y="0"/>
                  </a:moveTo>
                  <a:cubicBezTo>
                    <a:pt x="2318" y="757"/>
                    <a:pt x="1826" y="1442"/>
                    <a:pt x="1369" y="2126"/>
                  </a:cubicBezTo>
                  <a:cubicBezTo>
                    <a:pt x="1141" y="2472"/>
                    <a:pt x="950" y="2856"/>
                    <a:pt x="722" y="3230"/>
                  </a:cubicBezTo>
                  <a:cubicBezTo>
                    <a:pt x="530" y="3576"/>
                    <a:pt x="339" y="3950"/>
                    <a:pt x="183" y="4333"/>
                  </a:cubicBezTo>
                  <a:cubicBezTo>
                    <a:pt x="110" y="4561"/>
                    <a:pt x="37" y="4790"/>
                    <a:pt x="1" y="5018"/>
                  </a:cubicBezTo>
                  <a:cubicBezTo>
                    <a:pt x="1" y="5054"/>
                    <a:pt x="1" y="5091"/>
                    <a:pt x="37" y="5091"/>
                  </a:cubicBezTo>
                  <a:cubicBezTo>
                    <a:pt x="50" y="5106"/>
                    <a:pt x="58" y="5111"/>
                    <a:pt x="65" y="5111"/>
                  </a:cubicBezTo>
                  <a:cubicBezTo>
                    <a:pt x="78" y="5111"/>
                    <a:pt x="86" y="5091"/>
                    <a:pt x="110" y="5091"/>
                  </a:cubicBezTo>
                  <a:lnTo>
                    <a:pt x="147" y="5054"/>
                  </a:lnTo>
                  <a:cubicBezTo>
                    <a:pt x="183" y="4945"/>
                    <a:pt x="229" y="4790"/>
                    <a:pt x="266" y="4680"/>
                  </a:cubicBezTo>
                  <a:cubicBezTo>
                    <a:pt x="302" y="4525"/>
                    <a:pt x="339" y="4406"/>
                    <a:pt x="412" y="4297"/>
                  </a:cubicBezTo>
                  <a:cubicBezTo>
                    <a:pt x="530" y="3914"/>
                    <a:pt x="722" y="3576"/>
                    <a:pt x="868" y="3193"/>
                  </a:cubicBezTo>
                  <a:cubicBezTo>
                    <a:pt x="1059" y="2856"/>
                    <a:pt x="1287" y="2509"/>
                    <a:pt x="1515" y="2126"/>
                  </a:cubicBezTo>
                  <a:cubicBezTo>
                    <a:pt x="1935" y="1442"/>
                    <a:pt x="2391" y="757"/>
                    <a:pt x="2774" y="37"/>
                  </a:cubicBezTo>
                  <a:cubicBezTo>
                    <a:pt x="2811" y="37"/>
                    <a:pt x="2811" y="0"/>
                    <a:pt x="2774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1" name="Google Shape;5951;p71"/>
            <p:cNvSpPr/>
            <p:nvPr/>
          </p:nvSpPr>
          <p:spPr>
            <a:xfrm>
              <a:off x="1177462" y="3750372"/>
              <a:ext cx="66191" cy="296143"/>
            </a:xfrm>
            <a:custGeom>
              <a:avLst/>
              <a:gdLst/>
              <a:ahLst/>
              <a:cxnLst/>
              <a:rect l="l" t="t" r="r" b="b"/>
              <a:pathLst>
                <a:path w="1023" h="4577" extrusionOk="0">
                  <a:moveTo>
                    <a:pt x="986" y="0"/>
                  </a:moveTo>
                  <a:lnTo>
                    <a:pt x="986" y="37"/>
                  </a:lnTo>
                  <a:cubicBezTo>
                    <a:pt x="913" y="183"/>
                    <a:pt x="831" y="374"/>
                    <a:pt x="758" y="529"/>
                  </a:cubicBezTo>
                  <a:cubicBezTo>
                    <a:pt x="721" y="721"/>
                    <a:pt x="639" y="867"/>
                    <a:pt x="566" y="1059"/>
                  </a:cubicBezTo>
                  <a:cubicBezTo>
                    <a:pt x="493" y="1250"/>
                    <a:pt x="411" y="1442"/>
                    <a:pt x="374" y="1597"/>
                  </a:cubicBezTo>
                  <a:cubicBezTo>
                    <a:pt x="302" y="1779"/>
                    <a:pt x="229" y="2007"/>
                    <a:pt x="183" y="2199"/>
                  </a:cubicBezTo>
                  <a:cubicBezTo>
                    <a:pt x="73" y="2582"/>
                    <a:pt x="37" y="2965"/>
                    <a:pt x="0" y="3376"/>
                  </a:cubicBezTo>
                  <a:cubicBezTo>
                    <a:pt x="0" y="3567"/>
                    <a:pt x="0" y="3759"/>
                    <a:pt x="37" y="3950"/>
                  </a:cubicBezTo>
                  <a:cubicBezTo>
                    <a:pt x="37" y="4023"/>
                    <a:pt x="37" y="4142"/>
                    <a:pt x="73" y="4215"/>
                  </a:cubicBezTo>
                  <a:cubicBezTo>
                    <a:pt x="73" y="4334"/>
                    <a:pt x="110" y="4407"/>
                    <a:pt x="146" y="4516"/>
                  </a:cubicBezTo>
                  <a:cubicBezTo>
                    <a:pt x="146" y="4549"/>
                    <a:pt x="188" y="4577"/>
                    <a:pt x="226" y="4577"/>
                  </a:cubicBezTo>
                  <a:cubicBezTo>
                    <a:pt x="240" y="4577"/>
                    <a:pt x="255" y="4572"/>
                    <a:pt x="265" y="4562"/>
                  </a:cubicBezTo>
                  <a:cubicBezTo>
                    <a:pt x="265" y="4562"/>
                    <a:pt x="302" y="4562"/>
                    <a:pt x="302" y="4516"/>
                  </a:cubicBezTo>
                  <a:cubicBezTo>
                    <a:pt x="338" y="4480"/>
                    <a:pt x="338" y="4480"/>
                    <a:pt x="338" y="4443"/>
                  </a:cubicBezTo>
                  <a:cubicBezTo>
                    <a:pt x="302" y="4407"/>
                    <a:pt x="302" y="4407"/>
                    <a:pt x="302" y="4370"/>
                  </a:cubicBezTo>
                  <a:cubicBezTo>
                    <a:pt x="302" y="4251"/>
                    <a:pt x="265" y="4178"/>
                    <a:pt x="265" y="4060"/>
                  </a:cubicBezTo>
                  <a:lnTo>
                    <a:pt x="265" y="3759"/>
                  </a:lnTo>
                  <a:cubicBezTo>
                    <a:pt x="229" y="3531"/>
                    <a:pt x="265" y="3339"/>
                    <a:pt x="265" y="3111"/>
                  </a:cubicBezTo>
                  <a:cubicBezTo>
                    <a:pt x="302" y="2847"/>
                    <a:pt x="338" y="2619"/>
                    <a:pt x="374" y="2354"/>
                  </a:cubicBezTo>
                  <a:cubicBezTo>
                    <a:pt x="411" y="2089"/>
                    <a:pt x="493" y="1825"/>
                    <a:pt x="530" y="1551"/>
                  </a:cubicBezTo>
                  <a:cubicBezTo>
                    <a:pt x="566" y="1442"/>
                    <a:pt x="603" y="1323"/>
                    <a:pt x="639" y="1214"/>
                  </a:cubicBezTo>
                  <a:cubicBezTo>
                    <a:pt x="685" y="1059"/>
                    <a:pt x="721" y="949"/>
                    <a:pt x="758" y="830"/>
                  </a:cubicBezTo>
                  <a:cubicBezTo>
                    <a:pt x="831" y="566"/>
                    <a:pt x="949" y="338"/>
                    <a:pt x="1022" y="110"/>
                  </a:cubicBezTo>
                  <a:lnTo>
                    <a:pt x="1022" y="73"/>
                  </a:lnTo>
                  <a:lnTo>
                    <a:pt x="1022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2" name="Google Shape;5952;p71"/>
            <p:cNvSpPr/>
            <p:nvPr/>
          </p:nvSpPr>
          <p:spPr>
            <a:xfrm>
              <a:off x="1336828" y="3833582"/>
              <a:ext cx="96277" cy="216689"/>
            </a:xfrm>
            <a:custGeom>
              <a:avLst/>
              <a:gdLst/>
              <a:ahLst/>
              <a:cxnLst/>
              <a:rect l="l" t="t" r="r" b="b"/>
              <a:pathLst>
                <a:path w="1488" h="3349" extrusionOk="0">
                  <a:moveTo>
                    <a:pt x="46" y="1"/>
                  </a:moveTo>
                  <a:cubicBezTo>
                    <a:pt x="1" y="1"/>
                    <a:pt x="1" y="37"/>
                    <a:pt x="1" y="37"/>
                  </a:cubicBezTo>
                  <a:cubicBezTo>
                    <a:pt x="119" y="311"/>
                    <a:pt x="229" y="575"/>
                    <a:pt x="347" y="840"/>
                  </a:cubicBezTo>
                  <a:cubicBezTo>
                    <a:pt x="457" y="1104"/>
                    <a:pt x="575" y="1369"/>
                    <a:pt x="685" y="1634"/>
                  </a:cubicBezTo>
                  <a:cubicBezTo>
                    <a:pt x="730" y="1752"/>
                    <a:pt x="767" y="1862"/>
                    <a:pt x="840" y="2017"/>
                  </a:cubicBezTo>
                  <a:cubicBezTo>
                    <a:pt x="876" y="2135"/>
                    <a:pt x="913" y="2281"/>
                    <a:pt x="995" y="2436"/>
                  </a:cubicBezTo>
                  <a:cubicBezTo>
                    <a:pt x="1104" y="2701"/>
                    <a:pt x="1187" y="2965"/>
                    <a:pt x="1260" y="3276"/>
                  </a:cubicBezTo>
                  <a:cubicBezTo>
                    <a:pt x="1296" y="3312"/>
                    <a:pt x="1332" y="3349"/>
                    <a:pt x="1415" y="3349"/>
                  </a:cubicBezTo>
                  <a:cubicBezTo>
                    <a:pt x="1451" y="3312"/>
                    <a:pt x="1451" y="3312"/>
                    <a:pt x="1451" y="3276"/>
                  </a:cubicBezTo>
                  <a:cubicBezTo>
                    <a:pt x="1488" y="3276"/>
                    <a:pt x="1488" y="3230"/>
                    <a:pt x="1488" y="3194"/>
                  </a:cubicBezTo>
                  <a:cubicBezTo>
                    <a:pt x="1415" y="2965"/>
                    <a:pt x="1369" y="2737"/>
                    <a:pt x="1260" y="2473"/>
                  </a:cubicBezTo>
                  <a:cubicBezTo>
                    <a:pt x="1187" y="2245"/>
                    <a:pt x="1068" y="2017"/>
                    <a:pt x="958" y="1789"/>
                  </a:cubicBezTo>
                  <a:cubicBezTo>
                    <a:pt x="840" y="1561"/>
                    <a:pt x="730" y="1369"/>
                    <a:pt x="612" y="1141"/>
                  </a:cubicBezTo>
                  <a:cubicBezTo>
                    <a:pt x="575" y="1031"/>
                    <a:pt x="502" y="913"/>
                    <a:pt x="457" y="840"/>
                  </a:cubicBezTo>
                  <a:cubicBezTo>
                    <a:pt x="384" y="721"/>
                    <a:pt x="347" y="612"/>
                    <a:pt x="274" y="457"/>
                  </a:cubicBezTo>
                  <a:lnTo>
                    <a:pt x="274" y="493"/>
                  </a:lnTo>
                  <a:cubicBezTo>
                    <a:pt x="229" y="347"/>
                    <a:pt x="156" y="192"/>
                    <a:pt x="83" y="37"/>
                  </a:cubicBezTo>
                  <a:cubicBezTo>
                    <a:pt x="83" y="1"/>
                    <a:pt x="83" y="1"/>
                    <a:pt x="46" y="1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3" name="Google Shape;5953;p71"/>
            <p:cNvSpPr/>
            <p:nvPr/>
          </p:nvSpPr>
          <p:spPr>
            <a:xfrm>
              <a:off x="1425343" y="3735619"/>
              <a:ext cx="209636" cy="312319"/>
            </a:xfrm>
            <a:custGeom>
              <a:avLst/>
              <a:gdLst/>
              <a:ahLst/>
              <a:cxnLst/>
              <a:rect l="l" t="t" r="r" b="b"/>
              <a:pathLst>
                <a:path w="3240" h="4827" extrusionOk="0">
                  <a:moveTo>
                    <a:pt x="3194" y="0"/>
                  </a:moveTo>
                  <a:cubicBezTo>
                    <a:pt x="2665" y="529"/>
                    <a:pt x="2136" y="1058"/>
                    <a:pt x="1643" y="1597"/>
                  </a:cubicBezTo>
                  <a:cubicBezTo>
                    <a:pt x="1369" y="1898"/>
                    <a:pt x="1141" y="2199"/>
                    <a:pt x="913" y="2545"/>
                  </a:cubicBezTo>
                  <a:cubicBezTo>
                    <a:pt x="685" y="2847"/>
                    <a:pt x="503" y="3193"/>
                    <a:pt x="348" y="3531"/>
                  </a:cubicBezTo>
                  <a:cubicBezTo>
                    <a:pt x="229" y="3722"/>
                    <a:pt x="156" y="3914"/>
                    <a:pt x="120" y="4142"/>
                  </a:cubicBezTo>
                  <a:cubicBezTo>
                    <a:pt x="83" y="4215"/>
                    <a:pt x="83" y="4334"/>
                    <a:pt x="47" y="4406"/>
                  </a:cubicBezTo>
                  <a:lnTo>
                    <a:pt x="47" y="4562"/>
                  </a:lnTo>
                  <a:cubicBezTo>
                    <a:pt x="47" y="4635"/>
                    <a:pt x="47" y="4671"/>
                    <a:pt x="1" y="4744"/>
                  </a:cubicBezTo>
                  <a:lnTo>
                    <a:pt x="47" y="4790"/>
                  </a:lnTo>
                  <a:cubicBezTo>
                    <a:pt x="83" y="4826"/>
                    <a:pt x="83" y="4826"/>
                    <a:pt x="120" y="4826"/>
                  </a:cubicBezTo>
                  <a:cubicBezTo>
                    <a:pt x="156" y="4826"/>
                    <a:pt x="156" y="4826"/>
                    <a:pt x="193" y="4790"/>
                  </a:cubicBezTo>
                  <a:cubicBezTo>
                    <a:pt x="193" y="4744"/>
                    <a:pt x="229" y="4744"/>
                    <a:pt x="229" y="4708"/>
                  </a:cubicBezTo>
                  <a:cubicBezTo>
                    <a:pt x="275" y="4443"/>
                    <a:pt x="348" y="4142"/>
                    <a:pt x="457" y="3832"/>
                  </a:cubicBezTo>
                  <a:lnTo>
                    <a:pt x="457" y="3832"/>
                  </a:lnTo>
                  <a:lnTo>
                    <a:pt x="421" y="3877"/>
                  </a:lnTo>
                  <a:cubicBezTo>
                    <a:pt x="539" y="3604"/>
                    <a:pt x="685" y="3303"/>
                    <a:pt x="840" y="3038"/>
                  </a:cubicBezTo>
                  <a:cubicBezTo>
                    <a:pt x="913" y="2919"/>
                    <a:pt x="995" y="2774"/>
                    <a:pt x="1068" y="2618"/>
                  </a:cubicBezTo>
                  <a:cubicBezTo>
                    <a:pt x="1187" y="2509"/>
                    <a:pt x="1260" y="2354"/>
                    <a:pt x="1333" y="2235"/>
                  </a:cubicBezTo>
                  <a:cubicBezTo>
                    <a:pt x="1908" y="1442"/>
                    <a:pt x="2555" y="721"/>
                    <a:pt x="3240" y="73"/>
                  </a:cubicBezTo>
                  <a:lnTo>
                    <a:pt x="3240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4" name="Google Shape;5954;p71"/>
            <p:cNvSpPr/>
            <p:nvPr/>
          </p:nvSpPr>
          <p:spPr>
            <a:xfrm>
              <a:off x="1405867" y="3127587"/>
              <a:ext cx="135293" cy="956885"/>
            </a:xfrm>
            <a:custGeom>
              <a:avLst/>
              <a:gdLst/>
              <a:ahLst/>
              <a:cxnLst/>
              <a:rect l="l" t="t" r="r" b="b"/>
              <a:pathLst>
                <a:path w="2091" h="14789" extrusionOk="0">
                  <a:moveTo>
                    <a:pt x="1981" y="1"/>
                  </a:moveTo>
                  <a:cubicBezTo>
                    <a:pt x="1944" y="1"/>
                    <a:pt x="1944" y="1"/>
                    <a:pt x="1944" y="47"/>
                  </a:cubicBezTo>
                  <a:cubicBezTo>
                    <a:pt x="1981" y="539"/>
                    <a:pt x="1981" y="1032"/>
                    <a:pt x="1944" y="1524"/>
                  </a:cubicBezTo>
                  <a:cubicBezTo>
                    <a:pt x="1862" y="1981"/>
                    <a:pt x="1825" y="2437"/>
                    <a:pt x="1716" y="2856"/>
                  </a:cubicBezTo>
                  <a:cubicBezTo>
                    <a:pt x="1670" y="3084"/>
                    <a:pt x="1634" y="3312"/>
                    <a:pt x="1561" y="3541"/>
                  </a:cubicBezTo>
                  <a:cubicBezTo>
                    <a:pt x="1524" y="3769"/>
                    <a:pt x="1442" y="3997"/>
                    <a:pt x="1406" y="4225"/>
                  </a:cubicBezTo>
                  <a:cubicBezTo>
                    <a:pt x="1333" y="4416"/>
                    <a:pt x="1260" y="4644"/>
                    <a:pt x="1214" y="4872"/>
                  </a:cubicBezTo>
                  <a:cubicBezTo>
                    <a:pt x="1141" y="5100"/>
                    <a:pt x="1068" y="5329"/>
                    <a:pt x="1032" y="5557"/>
                  </a:cubicBezTo>
                  <a:cubicBezTo>
                    <a:pt x="913" y="5976"/>
                    <a:pt x="804" y="6432"/>
                    <a:pt x="685" y="6843"/>
                  </a:cubicBezTo>
                  <a:cubicBezTo>
                    <a:pt x="576" y="7226"/>
                    <a:pt x="530" y="7646"/>
                    <a:pt x="457" y="8029"/>
                  </a:cubicBezTo>
                  <a:cubicBezTo>
                    <a:pt x="384" y="8439"/>
                    <a:pt x="302" y="8823"/>
                    <a:pt x="229" y="9242"/>
                  </a:cubicBezTo>
                  <a:cubicBezTo>
                    <a:pt x="120" y="10081"/>
                    <a:pt x="1" y="10912"/>
                    <a:pt x="1" y="11787"/>
                  </a:cubicBezTo>
                  <a:cubicBezTo>
                    <a:pt x="1" y="12280"/>
                    <a:pt x="1" y="12773"/>
                    <a:pt x="74" y="13311"/>
                  </a:cubicBezTo>
                  <a:cubicBezTo>
                    <a:pt x="120" y="13539"/>
                    <a:pt x="156" y="13803"/>
                    <a:pt x="229" y="14032"/>
                  </a:cubicBezTo>
                  <a:cubicBezTo>
                    <a:pt x="229" y="14141"/>
                    <a:pt x="265" y="14260"/>
                    <a:pt x="302" y="14369"/>
                  </a:cubicBezTo>
                  <a:cubicBezTo>
                    <a:pt x="302" y="14451"/>
                    <a:pt x="348" y="14488"/>
                    <a:pt x="384" y="14561"/>
                  </a:cubicBezTo>
                  <a:cubicBezTo>
                    <a:pt x="384" y="14597"/>
                    <a:pt x="421" y="14679"/>
                    <a:pt x="421" y="14716"/>
                  </a:cubicBezTo>
                  <a:cubicBezTo>
                    <a:pt x="457" y="14789"/>
                    <a:pt x="494" y="14789"/>
                    <a:pt x="576" y="14789"/>
                  </a:cubicBezTo>
                  <a:cubicBezTo>
                    <a:pt x="612" y="14789"/>
                    <a:pt x="649" y="14716"/>
                    <a:pt x="612" y="14679"/>
                  </a:cubicBezTo>
                  <a:cubicBezTo>
                    <a:pt x="612" y="14597"/>
                    <a:pt x="576" y="14524"/>
                    <a:pt x="576" y="14451"/>
                  </a:cubicBezTo>
                  <a:cubicBezTo>
                    <a:pt x="530" y="14369"/>
                    <a:pt x="530" y="14260"/>
                    <a:pt x="494" y="14187"/>
                  </a:cubicBezTo>
                  <a:cubicBezTo>
                    <a:pt x="457" y="14032"/>
                    <a:pt x="421" y="13876"/>
                    <a:pt x="421" y="13731"/>
                  </a:cubicBezTo>
                  <a:cubicBezTo>
                    <a:pt x="302" y="13192"/>
                    <a:pt x="265" y="12627"/>
                    <a:pt x="265" y="12088"/>
                  </a:cubicBezTo>
                  <a:cubicBezTo>
                    <a:pt x="265" y="11523"/>
                    <a:pt x="302" y="10948"/>
                    <a:pt x="384" y="10383"/>
                  </a:cubicBezTo>
                  <a:cubicBezTo>
                    <a:pt x="457" y="9543"/>
                    <a:pt x="576" y="8750"/>
                    <a:pt x="722" y="7947"/>
                  </a:cubicBezTo>
                  <a:cubicBezTo>
                    <a:pt x="804" y="7527"/>
                    <a:pt x="877" y="7117"/>
                    <a:pt x="950" y="6733"/>
                  </a:cubicBezTo>
                  <a:cubicBezTo>
                    <a:pt x="1068" y="6277"/>
                    <a:pt x="1141" y="5821"/>
                    <a:pt x="1260" y="5402"/>
                  </a:cubicBezTo>
                  <a:lnTo>
                    <a:pt x="1597" y="4033"/>
                  </a:lnTo>
                  <a:cubicBezTo>
                    <a:pt x="1670" y="3614"/>
                    <a:pt x="1789" y="3157"/>
                    <a:pt x="1862" y="2701"/>
                  </a:cubicBezTo>
                  <a:cubicBezTo>
                    <a:pt x="2017" y="1825"/>
                    <a:pt x="2090" y="913"/>
                    <a:pt x="2017" y="47"/>
                  </a:cubicBezTo>
                  <a:cubicBezTo>
                    <a:pt x="2017" y="1"/>
                    <a:pt x="2017" y="1"/>
                    <a:pt x="1981" y="1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5" name="Google Shape;5955;p71"/>
            <p:cNvSpPr/>
            <p:nvPr/>
          </p:nvSpPr>
          <p:spPr>
            <a:xfrm>
              <a:off x="1415961" y="3415653"/>
              <a:ext cx="339429" cy="396173"/>
            </a:xfrm>
            <a:custGeom>
              <a:avLst/>
              <a:gdLst/>
              <a:ahLst/>
              <a:cxnLst/>
              <a:rect l="l" t="t" r="r" b="b"/>
              <a:pathLst>
                <a:path w="5246" h="6123" extrusionOk="0">
                  <a:moveTo>
                    <a:pt x="5163" y="1"/>
                  </a:moveTo>
                  <a:cubicBezTo>
                    <a:pt x="4479" y="612"/>
                    <a:pt x="3795" y="1214"/>
                    <a:pt x="3156" y="1862"/>
                  </a:cubicBezTo>
                  <a:cubicBezTo>
                    <a:pt x="2810" y="2163"/>
                    <a:pt x="2472" y="2510"/>
                    <a:pt x="2162" y="2847"/>
                  </a:cubicBezTo>
                  <a:cubicBezTo>
                    <a:pt x="1825" y="3157"/>
                    <a:pt x="1514" y="3495"/>
                    <a:pt x="1213" y="3841"/>
                  </a:cubicBezTo>
                  <a:cubicBezTo>
                    <a:pt x="1058" y="3987"/>
                    <a:pt x="912" y="4179"/>
                    <a:pt x="757" y="4334"/>
                  </a:cubicBezTo>
                  <a:cubicBezTo>
                    <a:pt x="648" y="4526"/>
                    <a:pt x="529" y="4672"/>
                    <a:pt x="420" y="4863"/>
                  </a:cubicBezTo>
                  <a:cubicBezTo>
                    <a:pt x="301" y="5018"/>
                    <a:pt x="228" y="5210"/>
                    <a:pt x="146" y="5401"/>
                  </a:cubicBezTo>
                  <a:cubicBezTo>
                    <a:pt x="109" y="5511"/>
                    <a:pt x="73" y="5584"/>
                    <a:pt x="37" y="5702"/>
                  </a:cubicBezTo>
                  <a:cubicBezTo>
                    <a:pt x="0" y="5812"/>
                    <a:pt x="0" y="5931"/>
                    <a:pt x="0" y="6040"/>
                  </a:cubicBezTo>
                  <a:cubicBezTo>
                    <a:pt x="0" y="6086"/>
                    <a:pt x="0" y="6122"/>
                    <a:pt x="37" y="6122"/>
                  </a:cubicBezTo>
                  <a:cubicBezTo>
                    <a:pt x="73" y="6122"/>
                    <a:pt x="109" y="6122"/>
                    <a:pt x="109" y="6086"/>
                  </a:cubicBezTo>
                  <a:cubicBezTo>
                    <a:pt x="146" y="6040"/>
                    <a:pt x="146" y="6003"/>
                    <a:pt x="146" y="6003"/>
                  </a:cubicBezTo>
                  <a:cubicBezTo>
                    <a:pt x="146" y="5967"/>
                    <a:pt x="146" y="5967"/>
                    <a:pt x="192" y="5931"/>
                  </a:cubicBezTo>
                  <a:lnTo>
                    <a:pt x="146" y="5931"/>
                  </a:lnTo>
                  <a:cubicBezTo>
                    <a:pt x="228" y="5702"/>
                    <a:pt x="301" y="5511"/>
                    <a:pt x="420" y="5283"/>
                  </a:cubicBezTo>
                  <a:cubicBezTo>
                    <a:pt x="493" y="5091"/>
                    <a:pt x="602" y="4863"/>
                    <a:pt x="757" y="4672"/>
                  </a:cubicBezTo>
                  <a:cubicBezTo>
                    <a:pt x="876" y="4526"/>
                    <a:pt x="985" y="4371"/>
                    <a:pt x="1104" y="4179"/>
                  </a:cubicBezTo>
                  <a:cubicBezTo>
                    <a:pt x="1250" y="4033"/>
                    <a:pt x="1405" y="3841"/>
                    <a:pt x="1560" y="3686"/>
                  </a:cubicBezTo>
                  <a:cubicBezTo>
                    <a:pt x="1861" y="3303"/>
                    <a:pt x="2162" y="2966"/>
                    <a:pt x="2509" y="2665"/>
                  </a:cubicBezTo>
                  <a:cubicBezTo>
                    <a:pt x="3111" y="1980"/>
                    <a:pt x="3795" y="1333"/>
                    <a:pt x="4479" y="721"/>
                  </a:cubicBezTo>
                  <a:cubicBezTo>
                    <a:pt x="4671" y="493"/>
                    <a:pt x="4899" y="302"/>
                    <a:pt x="5127" y="110"/>
                  </a:cubicBezTo>
                  <a:cubicBezTo>
                    <a:pt x="5163" y="110"/>
                    <a:pt x="5163" y="74"/>
                    <a:pt x="5209" y="37"/>
                  </a:cubicBezTo>
                  <a:cubicBezTo>
                    <a:pt x="5209" y="37"/>
                    <a:pt x="5246" y="1"/>
                    <a:pt x="5209" y="1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6" name="Google Shape;5956;p71"/>
            <p:cNvSpPr/>
            <p:nvPr/>
          </p:nvSpPr>
          <p:spPr>
            <a:xfrm>
              <a:off x="827995" y="3750372"/>
              <a:ext cx="290514" cy="88578"/>
            </a:xfrm>
            <a:custGeom>
              <a:avLst/>
              <a:gdLst/>
              <a:ahLst/>
              <a:cxnLst/>
              <a:rect l="l" t="t" r="r" b="b"/>
              <a:pathLst>
                <a:path w="4490" h="1369" extrusionOk="0">
                  <a:moveTo>
                    <a:pt x="1" y="0"/>
                  </a:moveTo>
                  <a:lnTo>
                    <a:pt x="1" y="73"/>
                  </a:lnTo>
                  <a:cubicBezTo>
                    <a:pt x="338" y="228"/>
                    <a:pt x="685" y="374"/>
                    <a:pt x="1023" y="529"/>
                  </a:cubicBezTo>
                  <a:cubicBezTo>
                    <a:pt x="1214" y="602"/>
                    <a:pt x="1406" y="685"/>
                    <a:pt x="1597" y="758"/>
                  </a:cubicBezTo>
                  <a:cubicBezTo>
                    <a:pt x="1789" y="830"/>
                    <a:pt x="1980" y="867"/>
                    <a:pt x="2163" y="949"/>
                  </a:cubicBezTo>
                  <a:cubicBezTo>
                    <a:pt x="2510" y="1059"/>
                    <a:pt x="2893" y="1177"/>
                    <a:pt x="3267" y="1250"/>
                  </a:cubicBezTo>
                  <a:cubicBezTo>
                    <a:pt x="3458" y="1287"/>
                    <a:pt x="3650" y="1287"/>
                    <a:pt x="3841" y="1323"/>
                  </a:cubicBezTo>
                  <a:cubicBezTo>
                    <a:pt x="3951" y="1323"/>
                    <a:pt x="4070" y="1369"/>
                    <a:pt x="4143" y="1369"/>
                  </a:cubicBezTo>
                  <a:lnTo>
                    <a:pt x="4407" y="1369"/>
                  </a:lnTo>
                  <a:cubicBezTo>
                    <a:pt x="4444" y="1369"/>
                    <a:pt x="4489" y="1323"/>
                    <a:pt x="4489" y="1287"/>
                  </a:cubicBezTo>
                  <a:lnTo>
                    <a:pt x="4444" y="1250"/>
                  </a:lnTo>
                  <a:cubicBezTo>
                    <a:pt x="4334" y="1214"/>
                    <a:pt x="4261" y="1214"/>
                    <a:pt x="4179" y="1214"/>
                  </a:cubicBezTo>
                  <a:cubicBezTo>
                    <a:pt x="4070" y="1177"/>
                    <a:pt x="3987" y="1177"/>
                    <a:pt x="3878" y="1177"/>
                  </a:cubicBezTo>
                  <a:cubicBezTo>
                    <a:pt x="3686" y="1141"/>
                    <a:pt x="3495" y="1095"/>
                    <a:pt x="3303" y="1095"/>
                  </a:cubicBezTo>
                  <a:lnTo>
                    <a:pt x="1935" y="758"/>
                  </a:lnTo>
                  <a:cubicBezTo>
                    <a:pt x="1707" y="685"/>
                    <a:pt x="1479" y="602"/>
                    <a:pt x="1251" y="529"/>
                  </a:cubicBezTo>
                  <a:cubicBezTo>
                    <a:pt x="1023" y="456"/>
                    <a:pt x="795" y="338"/>
                    <a:pt x="612" y="265"/>
                  </a:cubicBezTo>
                  <a:cubicBezTo>
                    <a:pt x="420" y="183"/>
                    <a:pt x="229" y="73"/>
                    <a:pt x="37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7" name="Google Shape;5957;p71"/>
            <p:cNvSpPr/>
            <p:nvPr/>
          </p:nvSpPr>
          <p:spPr>
            <a:xfrm>
              <a:off x="967885" y="3932193"/>
              <a:ext cx="779795" cy="671159"/>
            </a:xfrm>
            <a:custGeom>
              <a:avLst/>
              <a:gdLst/>
              <a:ahLst/>
              <a:cxnLst/>
              <a:rect l="l" t="t" r="r" b="b"/>
              <a:pathLst>
                <a:path w="12052" h="10373" extrusionOk="0">
                  <a:moveTo>
                    <a:pt x="1" y="0"/>
                  </a:moveTo>
                  <a:cubicBezTo>
                    <a:pt x="348" y="4105"/>
                    <a:pt x="1141" y="7791"/>
                    <a:pt x="2245" y="10373"/>
                  </a:cubicBezTo>
                  <a:lnTo>
                    <a:pt x="9808" y="10373"/>
                  </a:lnTo>
                  <a:cubicBezTo>
                    <a:pt x="10912" y="7791"/>
                    <a:pt x="11714" y="4105"/>
                    <a:pt x="12052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8" name="Google Shape;5958;p71"/>
            <p:cNvSpPr/>
            <p:nvPr/>
          </p:nvSpPr>
          <p:spPr>
            <a:xfrm>
              <a:off x="967885" y="3932193"/>
              <a:ext cx="779795" cy="63797"/>
            </a:xfrm>
            <a:custGeom>
              <a:avLst/>
              <a:gdLst/>
              <a:ahLst/>
              <a:cxnLst/>
              <a:rect l="l" t="t" r="r" b="b"/>
              <a:pathLst>
                <a:path w="12052" h="986" extrusionOk="0">
                  <a:moveTo>
                    <a:pt x="1" y="0"/>
                  </a:moveTo>
                  <a:cubicBezTo>
                    <a:pt x="47" y="338"/>
                    <a:pt x="83" y="648"/>
                    <a:pt x="119" y="985"/>
                  </a:cubicBezTo>
                  <a:lnTo>
                    <a:pt x="11943" y="985"/>
                  </a:lnTo>
                  <a:cubicBezTo>
                    <a:pt x="11979" y="648"/>
                    <a:pt x="12015" y="338"/>
                    <a:pt x="12052" y="0"/>
                  </a:cubicBezTo>
                  <a:close/>
                </a:path>
              </a:pathLst>
            </a:custGeom>
            <a:solidFill>
              <a:srgbClr val="FE6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9" name="Google Shape;5959;p71"/>
            <p:cNvSpPr/>
            <p:nvPr/>
          </p:nvSpPr>
          <p:spPr>
            <a:xfrm>
              <a:off x="982638" y="4074996"/>
              <a:ext cx="750290" cy="95695"/>
            </a:xfrm>
            <a:custGeom>
              <a:avLst/>
              <a:gdLst/>
              <a:ahLst/>
              <a:cxnLst/>
              <a:rect l="l" t="t" r="r" b="b"/>
              <a:pathLst>
                <a:path w="11596" h="1479" extrusionOk="0">
                  <a:moveTo>
                    <a:pt x="1" y="1"/>
                  </a:moveTo>
                  <a:cubicBezTo>
                    <a:pt x="83" y="493"/>
                    <a:pt x="156" y="986"/>
                    <a:pt x="229" y="1479"/>
                  </a:cubicBezTo>
                  <a:lnTo>
                    <a:pt x="11368" y="1479"/>
                  </a:lnTo>
                  <a:cubicBezTo>
                    <a:pt x="11450" y="986"/>
                    <a:pt x="11523" y="493"/>
                    <a:pt x="11596" y="1"/>
                  </a:cubicBezTo>
                  <a:close/>
                </a:path>
              </a:pathLst>
            </a:custGeom>
            <a:solidFill>
              <a:srgbClr val="FE6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0" name="Google Shape;5960;p71"/>
            <p:cNvSpPr/>
            <p:nvPr/>
          </p:nvSpPr>
          <p:spPr>
            <a:xfrm>
              <a:off x="1005090" y="4224918"/>
              <a:ext cx="703640" cy="292844"/>
            </a:xfrm>
            <a:custGeom>
              <a:avLst/>
              <a:gdLst/>
              <a:ahLst/>
              <a:cxnLst/>
              <a:rect l="l" t="t" r="r" b="b"/>
              <a:pathLst>
                <a:path w="10875" h="4526" extrusionOk="0">
                  <a:moveTo>
                    <a:pt x="1" y="1"/>
                  </a:moveTo>
                  <a:cubicBezTo>
                    <a:pt x="302" y="1670"/>
                    <a:pt x="685" y="3194"/>
                    <a:pt x="1141" y="4526"/>
                  </a:cubicBezTo>
                  <a:lnTo>
                    <a:pt x="9735" y="4526"/>
                  </a:lnTo>
                  <a:cubicBezTo>
                    <a:pt x="10191" y="3194"/>
                    <a:pt x="10565" y="1670"/>
                    <a:pt x="10875" y="1"/>
                  </a:cubicBezTo>
                  <a:close/>
                </a:path>
              </a:pathLst>
            </a:custGeom>
            <a:solidFill>
              <a:srgbClr val="FE6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1" name="Google Shape;5961;p71"/>
            <p:cNvSpPr/>
            <p:nvPr/>
          </p:nvSpPr>
          <p:spPr>
            <a:xfrm>
              <a:off x="1091276" y="4549607"/>
              <a:ext cx="533666" cy="53768"/>
            </a:xfrm>
            <a:custGeom>
              <a:avLst/>
              <a:gdLst/>
              <a:ahLst/>
              <a:cxnLst/>
              <a:rect l="l" t="t" r="r" b="b"/>
              <a:pathLst>
                <a:path w="8248" h="831" extrusionOk="0">
                  <a:moveTo>
                    <a:pt x="1" y="0"/>
                  </a:moveTo>
                  <a:cubicBezTo>
                    <a:pt x="110" y="301"/>
                    <a:pt x="229" y="566"/>
                    <a:pt x="338" y="831"/>
                  </a:cubicBezTo>
                  <a:lnTo>
                    <a:pt x="7901" y="831"/>
                  </a:lnTo>
                  <a:cubicBezTo>
                    <a:pt x="8019" y="566"/>
                    <a:pt x="8129" y="301"/>
                    <a:pt x="8247" y="0"/>
                  </a:cubicBezTo>
                  <a:close/>
                </a:path>
              </a:pathLst>
            </a:custGeom>
            <a:solidFill>
              <a:srgbClr val="FE6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76" name="صورة 75">
            <a:extLst>
              <a:ext uri="{FF2B5EF4-FFF2-40B4-BE49-F238E27FC236}">
                <a16:creationId xmlns:a16="http://schemas.microsoft.com/office/drawing/2014/main" id="{91AFCD6B-493B-4A95-B251-D7E17E7062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7541"/>
          <a:stretch/>
        </p:blipFill>
        <p:spPr>
          <a:xfrm>
            <a:off x="2590800" y="1845733"/>
            <a:ext cx="5259917" cy="25881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75000"/>
              </a:schemeClr>
            </a:solidFill>
            <a:miter lim="800000"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9" name="Picture 2" descr="Teacher PNG">
            <a:extLst>
              <a:ext uri="{FF2B5EF4-FFF2-40B4-BE49-F238E27FC236}">
                <a16:creationId xmlns:a16="http://schemas.microsoft.com/office/drawing/2014/main" id="{EDE3F78A-2F73-4B89-88C1-C77AC628C8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67728" y="427245"/>
            <a:ext cx="1432004" cy="1791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0" name="فقاعة التفكير: على شكل سحابة 89">
            <a:extLst>
              <a:ext uri="{FF2B5EF4-FFF2-40B4-BE49-F238E27FC236}">
                <a16:creationId xmlns:a16="http://schemas.microsoft.com/office/drawing/2014/main" id="{70113409-06D0-4C01-8F6E-D45E90B5740B}"/>
              </a:ext>
            </a:extLst>
          </p:cNvPr>
          <p:cNvSpPr/>
          <p:nvPr/>
        </p:nvSpPr>
        <p:spPr>
          <a:xfrm>
            <a:off x="2827866" y="592668"/>
            <a:ext cx="4842933" cy="1007533"/>
          </a:xfrm>
          <a:prstGeom prst="cloudCallout">
            <a:avLst>
              <a:gd name="adj1" fmla="val -67146"/>
              <a:gd name="adj2" fmla="val 1028"/>
            </a:avLst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What is the meaning of  </a:t>
            </a:r>
          </a:p>
          <a:p>
            <a:pPr algn="ctr"/>
            <a:r>
              <a:rPr lang="en-US" sz="1800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a moral dilemma?</a:t>
            </a:r>
            <a:endParaRPr lang="en-US" sz="1600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صورة 65">
            <a:extLst>
              <a:ext uri="{FF2B5EF4-FFF2-40B4-BE49-F238E27FC236}">
                <a16:creationId xmlns:a16="http://schemas.microsoft.com/office/drawing/2014/main" id="{1AB45885-3F01-4086-BC4B-962612F538E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8307"/>
          <a:stretch/>
        </p:blipFill>
        <p:spPr>
          <a:xfrm>
            <a:off x="2836333" y="1625601"/>
            <a:ext cx="3429000" cy="28109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6600"/>
            </a:solidFill>
            <a:miter lim="800000"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9" name="Picture 2" descr="Teacher PNG">
            <a:extLst>
              <a:ext uri="{FF2B5EF4-FFF2-40B4-BE49-F238E27FC236}">
                <a16:creationId xmlns:a16="http://schemas.microsoft.com/office/drawing/2014/main" id="{890EE52B-AE7D-427D-A509-8F43CAB904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5528" y="427245"/>
            <a:ext cx="1432004" cy="1791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فقاعة الكلام: مستطيلة مستديرة الزوايا 21">
            <a:extLst>
              <a:ext uri="{FF2B5EF4-FFF2-40B4-BE49-F238E27FC236}">
                <a16:creationId xmlns:a16="http://schemas.microsoft.com/office/drawing/2014/main" id="{68158FD6-C399-4EE7-8B8B-7D5BD722890E}"/>
              </a:ext>
            </a:extLst>
          </p:cNvPr>
          <p:cNvSpPr/>
          <p:nvPr/>
        </p:nvSpPr>
        <p:spPr>
          <a:xfrm>
            <a:off x="999067" y="567267"/>
            <a:ext cx="5715000" cy="770467"/>
          </a:xfrm>
          <a:prstGeom prst="wedgeRoundRectCallout">
            <a:avLst>
              <a:gd name="adj1" fmla="val 55611"/>
              <a:gd name="adj2" fmla="val -21284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>
                <a:solidFill>
                  <a:schemeClr val="bg1"/>
                </a:solidFill>
              </a:rPr>
              <a:t>What is the difference between  </a:t>
            </a:r>
            <a:r>
              <a:rPr lang="en-US" sz="1800" b="1" u="sng" dirty="0">
                <a:solidFill>
                  <a:schemeClr val="accent2">
                    <a:lumMod val="20000"/>
                    <a:lumOff val="80000"/>
                  </a:schemeClr>
                </a:solidFill>
                <a:latin typeface="Amasis MT Pro" panose="02040504050005020304" pitchFamily="18" charset="0"/>
              </a:rPr>
              <a:t>Moral</a:t>
            </a:r>
            <a:r>
              <a:rPr lang="en-US" sz="1800" b="1" dirty="0">
                <a:solidFill>
                  <a:schemeClr val="bg1"/>
                </a:solidFill>
              </a:rPr>
              <a:t> dilemma and </a:t>
            </a:r>
            <a:r>
              <a:rPr lang="en-US" sz="1800" b="1" u="sng" dirty="0">
                <a:solidFill>
                  <a:schemeClr val="accent2">
                    <a:lumMod val="20000"/>
                    <a:lumOff val="80000"/>
                  </a:schemeClr>
                </a:solidFill>
                <a:latin typeface="Amasis MT Pro" panose="02040504050005020304" pitchFamily="18" charset="0"/>
              </a:rPr>
              <a:t>Ethical</a:t>
            </a:r>
            <a:r>
              <a:rPr lang="en-US" sz="1800" b="1" dirty="0">
                <a:solidFill>
                  <a:schemeClr val="bg1"/>
                </a:solidFill>
              </a:rPr>
              <a:t> one?</a:t>
            </a:r>
          </a:p>
        </p:txBody>
      </p:sp>
      <p:grpSp>
        <p:nvGrpSpPr>
          <p:cNvPr id="72" name="Google Shape;3806;p51">
            <a:extLst>
              <a:ext uri="{FF2B5EF4-FFF2-40B4-BE49-F238E27FC236}">
                <a16:creationId xmlns:a16="http://schemas.microsoft.com/office/drawing/2014/main" id="{5D53E409-0783-423D-AB46-3C786FC7BB93}"/>
              </a:ext>
            </a:extLst>
          </p:cNvPr>
          <p:cNvGrpSpPr/>
          <p:nvPr/>
        </p:nvGrpSpPr>
        <p:grpSpPr>
          <a:xfrm>
            <a:off x="7984659" y="3955473"/>
            <a:ext cx="670055" cy="698697"/>
            <a:chOff x="8153993" y="3904673"/>
            <a:chExt cx="670055" cy="698697"/>
          </a:xfrm>
        </p:grpSpPr>
        <p:sp>
          <p:nvSpPr>
            <p:cNvPr id="73" name="Google Shape;3807;p51">
              <a:extLst>
                <a:ext uri="{FF2B5EF4-FFF2-40B4-BE49-F238E27FC236}">
                  <a16:creationId xmlns:a16="http://schemas.microsoft.com/office/drawing/2014/main" id="{DE6AB361-562C-4098-BEDC-C77DA42F552E}"/>
                </a:ext>
              </a:extLst>
            </p:cNvPr>
            <p:cNvSpPr/>
            <p:nvPr/>
          </p:nvSpPr>
          <p:spPr>
            <a:xfrm>
              <a:off x="8426060" y="3982975"/>
              <a:ext cx="363016" cy="448551"/>
            </a:xfrm>
            <a:custGeom>
              <a:avLst/>
              <a:gdLst/>
              <a:ahLst/>
              <a:cxnLst/>
              <a:rect l="l" t="t" r="r" b="b"/>
              <a:pathLst>
                <a:path w="6342" h="7837" extrusionOk="0">
                  <a:moveTo>
                    <a:pt x="3796" y="1"/>
                  </a:moveTo>
                  <a:cubicBezTo>
                    <a:pt x="3796" y="1"/>
                    <a:pt x="3759" y="1"/>
                    <a:pt x="3759" y="37"/>
                  </a:cubicBezTo>
                  <a:cubicBezTo>
                    <a:pt x="3723" y="265"/>
                    <a:pt x="3686" y="539"/>
                    <a:pt x="3686" y="721"/>
                  </a:cubicBezTo>
                  <a:cubicBezTo>
                    <a:pt x="3650" y="995"/>
                    <a:pt x="3686" y="1177"/>
                    <a:pt x="3723" y="1369"/>
                  </a:cubicBezTo>
                  <a:lnTo>
                    <a:pt x="3686" y="1488"/>
                  </a:lnTo>
                  <a:cubicBezTo>
                    <a:pt x="3650" y="1488"/>
                    <a:pt x="3650" y="1524"/>
                    <a:pt x="3650" y="1524"/>
                  </a:cubicBezTo>
                  <a:cubicBezTo>
                    <a:pt x="3650" y="1597"/>
                    <a:pt x="3604" y="1679"/>
                    <a:pt x="3604" y="1752"/>
                  </a:cubicBezTo>
                  <a:cubicBezTo>
                    <a:pt x="3495" y="2017"/>
                    <a:pt x="3422" y="2245"/>
                    <a:pt x="3376" y="2473"/>
                  </a:cubicBezTo>
                  <a:lnTo>
                    <a:pt x="3340" y="2509"/>
                  </a:lnTo>
                  <a:lnTo>
                    <a:pt x="3340" y="2546"/>
                  </a:lnTo>
                  <a:cubicBezTo>
                    <a:pt x="3303" y="2774"/>
                    <a:pt x="3230" y="3002"/>
                    <a:pt x="3148" y="3230"/>
                  </a:cubicBezTo>
                  <a:lnTo>
                    <a:pt x="3148" y="3312"/>
                  </a:lnTo>
                  <a:cubicBezTo>
                    <a:pt x="3112" y="3422"/>
                    <a:pt x="3075" y="3504"/>
                    <a:pt x="3039" y="3613"/>
                  </a:cubicBezTo>
                  <a:cubicBezTo>
                    <a:pt x="3039" y="3577"/>
                    <a:pt x="3039" y="3540"/>
                    <a:pt x="3002" y="3504"/>
                  </a:cubicBezTo>
                  <a:lnTo>
                    <a:pt x="3002" y="3458"/>
                  </a:lnTo>
                  <a:cubicBezTo>
                    <a:pt x="2966" y="3385"/>
                    <a:pt x="2920" y="3312"/>
                    <a:pt x="2884" y="3230"/>
                  </a:cubicBezTo>
                  <a:cubicBezTo>
                    <a:pt x="2847" y="3157"/>
                    <a:pt x="2811" y="3084"/>
                    <a:pt x="2774" y="2965"/>
                  </a:cubicBezTo>
                  <a:cubicBezTo>
                    <a:pt x="2738" y="2892"/>
                    <a:pt x="2692" y="2774"/>
                    <a:pt x="2656" y="2701"/>
                  </a:cubicBezTo>
                  <a:cubicBezTo>
                    <a:pt x="2619" y="2591"/>
                    <a:pt x="2583" y="2509"/>
                    <a:pt x="2583" y="2400"/>
                  </a:cubicBezTo>
                  <a:cubicBezTo>
                    <a:pt x="2546" y="2318"/>
                    <a:pt x="2510" y="2208"/>
                    <a:pt x="2464" y="2090"/>
                  </a:cubicBezTo>
                  <a:cubicBezTo>
                    <a:pt x="2428" y="1907"/>
                    <a:pt x="2355" y="1716"/>
                    <a:pt x="2318" y="1561"/>
                  </a:cubicBezTo>
                  <a:cubicBezTo>
                    <a:pt x="2282" y="1333"/>
                    <a:pt x="2282" y="1177"/>
                    <a:pt x="2236" y="995"/>
                  </a:cubicBezTo>
                  <a:lnTo>
                    <a:pt x="2236" y="493"/>
                  </a:lnTo>
                  <a:cubicBezTo>
                    <a:pt x="2236" y="457"/>
                    <a:pt x="2236" y="457"/>
                    <a:pt x="2199" y="457"/>
                  </a:cubicBezTo>
                  <a:cubicBezTo>
                    <a:pt x="2199" y="457"/>
                    <a:pt x="2163" y="457"/>
                    <a:pt x="2163" y="493"/>
                  </a:cubicBezTo>
                  <a:cubicBezTo>
                    <a:pt x="2163" y="767"/>
                    <a:pt x="2163" y="1068"/>
                    <a:pt x="2199" y="1369"/>
                  </a:cubicBezTo>
                  <a:cubicBezTo>
                    <a:pt x="2236" y="1524"/>
                    <a:pt x="2236" y="1634"/>
                    <a:pt x="2282" y="1825"/>
                  </a:cubicBezTo>
                  <a:cubicBezTo>
                    <a:pt x="2318" y="1944"/>
                    <a:pt x="2318" y="2090"/>
                    <a:pt x="2355" y="2245"/>
                  </a:cubicBezTo>
                  <a:cubicBezTo>
                    <a:pt x="2391" y="2400"/>
                    <a:pt x="2428" y="2509"/>
                    <a:pt x="2464" y="2664"/>
                  </a:cubicBezTo>
                  <a:cubicBezTo>
                    <a:pt x="2510" y="2819"/>
                    <a:pt x="2583" y="2929"/>
                    <a:pt x="2619" y="3084"/>
                  </a:cubicBezTo>
                  <a:cubicBezTo>
                    <a:pt x="2738" y="3349"/>
                    <a:pt x="2847" y="3613"/>
                    <a:pt x="3002" y="3841"/>
                  </a:cubicBezTo>
                  <a:lnTo>
                    <a:pt x="2966" y="3996"/>
                  </a:lnTo>
                  <a:cubicBezTo>
                    <a:pt x="2884" y="4261"/>
                    <a:pt x="2847" y="4489"/>
                    <a:pt x="2774" y="4753"/>
                  </a:cubicBezTo>
                  <a:cubicBezTo>
                    <a:pt x="2692" y="5018"/>
                    <a:pt x="2656" y="5246"/>
                    <a:pt x="2583" y="5511"/>
                  </a:cubicBezTo>
                  <a:cubicBezTo>
                    <a:pt x="2583" y="5474"/>
                    <a:pt x="2546" y="5474"/>
                    <a:pt x="2546" y="5438"/>
                  </a:cubicBezTo>
                  <a:cubicBezTo>
                    <a:pt x="2510" y="5328"/>
                    <a:pt x="2428" y="5246"/>
                    <a:pt x="2391" y="5173"/>
                  </a:cubicBezTo>
                  <a:cubicBezTo>
                    <a:pt x="2318" y="4982"/>
                    <a:pt x="2199" y="4826"/>
                    <a:pt x="2126" y="4681"/>
                  </a:cubicBezTo>
                  <a:lnTo>
                    <a:pt x="2053" y="4598"/>
                  </a:lnTo>
                  <a:cubicBezTo>
                    <a:pt x="1935" y="4452"/>
                    <a:pt x="1825" y="4261"/>
                    <a:pt x="1743" y="4069"/>
                  </a:cubicBezTo>
                  <a:cubicBezTo>
                    <a:pt x="1670" y="3914"/>
                    <a:pt x="1552" y="3732"/>
                    <a:pt x="1442" y="3504"/>
                  </a:cubicBezTo>
                  <a:cubicBezTo>
                    <a:pt x="1287" y="3157"/>
                    <a:pt x="1178" y="2856"/>
                    <a:pt x="1096" y="2546"/>
                  </a:cubicBezTo>
                  <a:cubicBezTo>
                    <a:pt x="1096" y="2400"/>
                    <a:pt x="1059" y="2245"/>
                    <a:pt x="1059" y="2090"/>
                  </a:cubicBezTo>
                  <a:cubicBezTo>
                    <a:pt x="1059" y="2053"/>
                    <a:pt x="1059" y="2053"/>
                    <a:pt x="1023" y="2017"/>
                  </a:cubicBezTo>
                  <a:cubicBezTo>
                    <a:pt x="986" y="2053"/>
                    <a:pt x="986" y="2053"/>
                    <a:pt x="986" y="2090"/>
                  </a:cubicBezTo>
                  <a:cubicBezTo>
                    <a:pt x="986" y="2400"/>
                    <a:pt x="1023" y="2737"/>
                    <a:pt x="1141" y="3084"/>
                  </a:cubicBezTo>
                  <a:cubicBezTo>
                    <a:pt x="1251" y="3385"/>
                    <a:pt x="1369" y="3686"/>
                    <a:pt x="1552" y="4033"/>
                  </a:cubicBezTo>
                  <a:cubicBezTo>
                    <a:pt x="1670" y="4297"/>
                    <a:pt x="1825" y="4598"/>
                    <a:pt x="2053" y="4945"/>
                  </a:cubicBezTo>
                  <a:cubicBezTo>
                    <a:pt x="2126" y="5055"/>
                    <a:pt x="2163" y="5173"/>
                    <a:pt x="2236" y="5283"/>
                  </a:cubicBezTo>
                  <a:lnTo>
                    <a:pt x="2318" y="5401"/>
                  </a:lnTo>
                  <a:lnTo>
                    <a:pt x="2355" y="5511"/>
                  </a:lnTo>
                  <a:lnTo>
                    <a:pt x="2428" y="5593"/>
                  </a:lnTo>
                  <a:cubicBezTo>
                    <a:pt x="2428" y="5629"/>
                    <a:pt x="2464" y="5666"/>
                    <a:pt x="2464" y="5702"/>
                  </a:cubicBezTo>
                  <a:lnTo>
                    <a:pt x="2510" y="5739"/>
                  </a:lnTo>
                  <a:lnTo>
                    <a:pt x="2510" y="5784"/>
                  </a:lnTo>
                  <a:cubicBezTo>
                    <a:pt x="2464" y="5930"/>
                    <a:pt x="2428" y="6122"/>
                    <a:pt x="2391" y="6277"/>
                  </a:cubicBezTo>
                  <a:cubicBezTo>
                    <a:pt x="2355" y="6386"/>
                    <a:pt x="2355" y="6505"/>
                    <a:pt x="2318" y="6615"/>
                  </a:cubicBezTo>
                  <a:lnTo>
                    <a:pt x="2236" y="6542"/>
                  </a:lnTo>
                  <a:cubicBezTo>
                    <a:pt x="2008" y="6386"/>
                    <a:pt x="1825" y="6195"/>
                    <a:pt x="1634" y="6049"/>
                  </a:cubicBezTo>
                  <a:cubicBezTo>
                    <a:pt x="1324" y="5784"/>
                    <a:pt x="1096" y="5556"/>
                    <a:pt x="950" y="5328"/>
                  </a:cubicBezTo>
                  <a:lnTo>
                    <a:pt x="950" y="5365"/>
                  </a:lnTo>
                  <a:cubicBezTo>
                    <a:pt x="795" y="5210"/>
                    <a:pt x="685" y="5018"/>
                    <a:pt x="566" y="4872"/>
                  </a:cubicBezTo>
                  <a:cubicBezTo>
                    <a:pt x="494" y="4717"/>
                    <a:pt x="375" y="4525"/>
                    <a:pt x="302" y="4370"/>
                  </a:cubicBezTo>
                  <a:cubicBezTo>
                    <a:pt x="229" y="4188"/>
                    <a:pt x="147" y="3996"/>
                    <a:pt x="74" y="3805"/>
                  </a:cubicBezTo>
                  <a:cubicBezTo>
                    <a:pt x="74" y="3768"/>
                    <a:pt x="74" y="3768"/>
                    <a:pt x="37" y="3768"/>
                  </a:cubicBezTo>
                  <a:cubicBezTo>
                    <a:pt x="1" y="3768"/>
                    <a:pt x="1" y="3805"/>
                    <a:pt x="1" y="3841"/>
                  </a:cubicBezTo>
                  <a:cubicBezTo>
                    <a:pt x="74" y="4033"/>
                    <a:pt x="110" y="4188"/>
                    <a:pt x="183" y="4334"/>
                  </a:cubicBezTo>
                  <a:cubicBezTo>
                    <a:pt x="265" y="4489"/>
                    <a:pt x="302" y="4598"/>
                    <a:pt x="375" y="4753"/>
                  </a:cubicBezTo>
                  <a:cubicBezTo>
                    <a:pt x="530" y="5018"/>
                    <a:pt x="722" y="5283"/>
                    <a:pt x="913" y="5511"/>
                  </a:cubicBezTo>
                  <a:cubicBezTo>
                    <a:pt x="1023" y="5666"/>
                    <a:pt x="1141" y="5784"/>
                    <a:pt x="1251" y="5894"/>
                  </a:cubicBezTo>
                  <a:cubicBezTo>
                    <a:pt x="1324" y="6012"/>
                    <a:pt x="1442" y="6122"/>
                    <a:pt x="1552" y="6195"/>
                  </a:cubicBezTo>
                  <a:cubicBezTo>
                    <a:pt x="1780" y="6423"/>
                    <a:pt x="2008" y="6615"/>
                    <a:pt x="2236" y="6806"/>
                  </a:cubicBezTo>
                  <a:lnTo>
                    <a:pt x="2199" y="7034"/>
                  </a:lnTo>
                  <a:cubicBezTo>
                    <a:pt x="2163" y="7189"/>
                    <a:pt x="2126" y="7299"/>
                    <a:pt x="2090" y="7454"/>
                  </a:cubicBezTo>
                  <a:lnTo>
                    <a:pt x="2053" y="7490"/>
                  </a:lnTo>
                  <a:cubicBezTo>
                    <a:pt x="2053" y="7609"/>
                    <a:pt x="2008" y="7682"/>
                    <a:pt x="1971" y="7791"/>
                  </a:cubicBezTo>
                  <a:cubicBezTo>
                    <a:pt x="2053" y="7791"/>
                    <a:pt x="2126" y="7837"/>
                    <a:pt x="2199" y="7837"/>
                  </a:cubicBezTo>
                  <a:cubicBezTo>
                    <a:pt x="2236" y="7609"/>
                    <a:pt x="2318" y="7381"/>
                    <a:pt x="2428" y="7071"/>
                  </a:cubicBezTo>
                  <a:cubicBezTo>
                    <a:pt x="2510" y="6770"/>
                    <a:pt x="2583" y="6386"/>
                    <a:pt x="2692" y="5967"/>
                  </a:cubicBezTo>
                  <a:cubicBezTo>
                    <a:pt x="2738" y="5967"/>
                    <a:pt x="2774" y="5930"/>
                    <a:pt x="2774" y="5930"/>
                  </a:cubicBezTo>
                  <a:cubicBezTo>
                    <a:pt x="2847" y="5930"/>
                    <a:pt x="2884" y="5930"/>
                    <a:pt x="2920" y="5894"/>
                  </a:cubicBezTo>
                  <a:cubicBezTo>
                    <a:pt x="3002" y="5857"/>
                    <a:pt x="3075" y="5857"/>
                    <a:pt x="3194" y="5821"/>
                  </a:cubicBezTo>
                  <a:cubicBezTo>
                    <a:pt x="3340" y="5739"/>
                    <a:pt x="3495" y="5666"/>
                    <a:pt x="3686" y="5593"/>
                  </a:cubicBezTo>
                  <a:cubicBezTo>
                    <a:pt x="3988" y="5401"/>
                    <a:pt x="4334" y="5210"/>
                    <a:pt x="4635" y="5018"/>
                  </a:cubicBezTo>
                  <a:cubicBezTo>
                    <a:pt x="4745" y="4909"/>
                    <a:pt x="4900" y="4826"/>
                    <a:pt x="5055" y="4681"/>
                  </a:cubicBezTo>
                  <a:cubicBezTo>
                    <a:pt x="5201" y="4562"/>
                    <a:pt x="5356" y="4452"/>
                    <a:pt x="5511" y="4334"/>
                  </a:cubicBezTo>
                  <a:cubicBezTo>
                    <a:pt x="5776" y="4106"/>
                    <a:pt x="6040" y="3878"/>
                    <a:pt x="6341" y="3613"/>
                  </a:cubicBezTo>
                  <a:lnTo>
                    <a:pt x="6341" y="3540"/>
                  </a:lnTo>
                  <a:lnTo>
                    <a:pt x="6305" y="3540"/>
                  </a:lnTo>
                  <a:cubicBezTo>
                    <a:pt x="5474" y="4297"/>
                    <a:pt x="4745" y="4826"/>
                    <a:pt x="4024" y="5246"/>
                  </a:cubicBezTo>
                  <a:lnTo>
                    <a:pt x="3340" y="5593"/>
                  </a:lnTo>
                  <a:cubicBezTo>
                    <a:pt x="3230" y="5629"/>
                    <a:pt x="3112" y="5666"/>
                    <a:pt x="3002" y="5702"/>
                  </a:cubicBezTo>
                  <a:cubicBezTo>
                    <a:pt x="2920" y="5739"/>
                    <a:pt x="2884" y="5739"/>
                    <a:pt x="2847" y="5739"/>
                  </a:cubicBezTo>
                  <a:lnTo>
                    <a:pt x="2811" y="5784"/>
                  </a:lnTo>
                  <a:lnTo>
                    <a:pt x="2738" y="5784"/>
                  </a:lnTo>
                  <a:cubicBezTo>
                    <a:pt x="2847" y="5365"/>
                    <a:pt x="2966" y="4909"/>
                    <a:pt x="3039" y="4489"/>
                  </a:cubicBezTo>
                  <a:lnTo>
                    <a:pt x="3148" y="4033"/>
                  </a:lnTo>
                  <a:lnTo>
                    <a:pt x="3194" y="3914"/>
                  </a:lnTo>
                  <a:cubicBezTo>
                    <a:pt x="3267" y="3878"/>
                    <a:pt x="3376" y="3841"/>
                    <a:pt x="3495" y="3768"/>
                  </a:cubicBezTo>
                  <a:cubicBezTo>
                    <a:pt x="3650" y="3686"/>
                    <a:pt x="3759" y="3613"/>
                    <a:pt x="3878" y="3540"/>
                  </a:cubicBezTo>
                  <a:cubicBezTo>
                    <a:pt x="4106" y="3385"/>
                    <a:pt x="4289" y="3230"/>
                    <a:pt x="4562" y="3002"/>
                  </a:cubicBezTo>
                  <a:cubicBezTo>
                    <a:pt x="4745" y="2774"/>
                    <a:pt x="4936" y="2591"/>
                    <a:pt x="5164" y="2318"/>
                  </a:cubicBezTo>
                  <a:cubicBezTo>
                    <a:pt x="5283" y="2208"/>
                    <a:pt x="5392" y="2090"/>
                    <a:pt x="5474" y="1980"/>
                  </a:cubicBezTo>
                  <a:lnTo>
                    <a:pt x="5584" y="1907"/>
                  </a:lnTo>
                  <a:cubicBezTo>
                    <a:pt x="5620" y="1825"/>
                    <a:pt x="5703" y="1752"/>
                    <a:pt x="5739" y="1679"/>
                  </a:cubicBezTo>
                  <a:cubicBezTo>
                    <a:pt x="5776" y="1679"/>
                    <a:pt x="5776" y="1634"/>
                    <a:pt x="5739" y="1634"/>
                  </a:cubicBezTo>
                  <a:lnTo>
                    <a:pt x="5703" y="1634"/>
                  </a:lnTo>
                  <a:cubicBezTo>
                    <a:pt x="5547" y="1825"/>
                    <a:pt x="5392" y="1980"/>
                    <a:pt x="5201" y="2172"/>
                  </a:cubicBezTo>
                  <a:cubicBezTo>
                    <a:pt x="5055" y="2318"/>
                    <a:pt x="4863" y="2509"/>
                    <a:pt x="4708" y="2701"/>
                  </a:cubicBezTo>
                  <a:cubicBezTo>
                    <a:pt x="4599" y="2774"/>
                    <a:pt x="4517" y="2892"/>
                    <a:pt x="4407" y="2965"/>
                  </a:cubicBezTo>
                  <a:cubicBezTo>
                    <a:pt x="4289" y="3048"/>
                    <a:pt x="4179" y="3157"/>
                    <a:pt x="4106" y="3230"/>
                  </a:cubicBezTo>
                  <a:cubicBezTo>
                    <a:pt x="3878" y="3385"/>
                    <a:pt x="3650" y="3540"/>
                    <a:pt x="3422" y="3650"/>
                  </a:cubicBezTo>
                  <a:cubicBezTo>
                    <a:pt x="3340" y="3686"/>
                    <a:pt x="3303" y="3732"/>
                    <a:pt x="3230" y="3768"/>
                  </a:cubicBezTo>
                  <a:cubicBezTo>
                    <a:pt x="3267" y="3577"/>
                    <a:pt x="3303" y="3422"/>
                    <a:pt x="3340" y="3276"/>
                  </a:cubicBezTo>
                  <a:lnTo>
                    <a:pt x="3376" y="3084"/>
                  </a:lnTo>
                  <a:cubicBezTo>
                    <a:pt x="3422" y="2892"/>
                    <a:pt x="3458" y="2701"/>
                    <a:pt x="3531" y="2509"/>
                  </a:cubicBezTo>
                  <a:cubicBezTo>
                    <a:pt x="3568" y="2245"/>
                    <a:pt x="3650" y="2017"/>
                    <a:pt x="3723" y="1752"/>
                  </a:cubicBezTo>
                  <a:cubicBezTo>
                    <a:pt x="3759" y="1679"/>
                    <a:pt x="3759" y="1597"/>
                    <a:pt x="3796" y="1524"/>
                  </a:cubicBezTo>
                  <a:cubicBezTo>
                    <a:pt x="3878" y="1451"/>
                    <a:pt x="3951" y="1405"/>
                    <a:pt x="4024" y="1333"/>
                  </a:cubicBezTo>
                  <a:cubicBezTo>
                    <a:pt x="4106" y="1260"/>
                    <a:pt x="4179" y="1141"/>
                    <a:pt x="4252" y="1068"/>
                  </a:cubicBezTo>
                  <a:cubicBezTo>
                    <a:pt x="4407" y="876"/>
                    <a:pt x="4517" y="685"/>
                    <a:pt x="4635" y="493"/>
                  </a:cubicBezTo>
                  <a:lnTo>
                    <a:pt x="4672" y="457"/>
                  </a:lnTo>
                  <a:lnTo>
                    <a:pt x="4635" y="420"/>
                  </a:lnTo>
                  <a:lnTo>
                    <a:pt x="4599" y="457"/>
                  </a:lnTo>
                  <a:cubicBezTo>
                    <a:pt x="4562" y="493"/>
                    <a:pt x="4517" y="539"/>
                    <a:pt x="4517" y="575"/>
                  </a:cubicBezTo>
                  <a:cubicBezTo>
                    <a:pt x="4444" y="685"/>
                    <a:pt x="4371" y="803"/>
                    <a:pt x="4252" y="913"/>
                  </a:cubicBezTo>
                  <a:cubicBezTo>
                    <a:pt x="4179" y="995"/>
                    <a:pt x="4106" y="1104"/>
                    <a:pt x="3988" y="1177"/>
                  </a:cubicBezTo>
                  <a:cubicBezTo>
                    <a:pt x="3951" y="1260"/>
                    <a:pt x="3915" y="1296"/>
                    <a:pt x="3832" y="1333"/>
                  </a:cubicBezTo>
                  <a:cubicBezTo>
                    <a:pt x="3878" y="1223"/>
                    <a:pt x="3915" y="1104"/>
                    <a:pt x="3951" y="1031"/>
                  </a:cubicBezTo>
                  <a:lnTo>
                    <a:pt x="3951" y="949"/>
                  </a:lnTo>
                  <a:lnTo>
                    <a:pt x="3988" y="876"/>
                  </a:lnTo>
                  <a:cubicBezTo>
                    <a:pt x="4060" y="612"/>
                    <a:pt x="4179" y="311"/>
                    <a:pt x="4289" y="83"/>
                  </a:cubicBezTo>
                  <a:cubicBezTo>
                    <a:pt x="4289" y="37"/>
                    <a:pt x="4289" y="1"/>
                    <a:pt x="4252" y="1"/>
                  </a:cubicBezTo>
                  <a:cubicBezTo>
                    <a:pt x="4252" y="1"/>
                    <a:pt x="4216" y="1"/>
                    <a:pt x="4216" y="37"/>
                  </a:cubicBezTo>
                  <a:cubicBezTo>
                    <a:pt x="4106" y="311"/>
                    <a:pt x="3988" y="575"/>
                    <a:pt x="3878" y="876"/>
                  </a:cubicBezTo>
                  <a:lnTo>
                    <a:pt x="3878" y="949"/>
                  </a:lnTo>
                  <a:cubicBezTo>
                    <a:pt x="3832" y="1031"/>
                    <a:pt x="3796" y="1104"/>
                    <a:pt x="3796" y="1141"/>
                  </a:cubicBezTo>
                  <a:cubicBezTo>
                    <a:pt x="3759" y="1068"/>
                    <a:pt x="3759" y="995"/>
                    <a:pt x="3759" y="876"/>
                  </a:cubicBezTo>
                  <a:lnTo>
                    <a:pt x="3759" y="539"/>
                  </a:lnTo>
                  <a:cubicBezTo>
                    <a:pt x="3759" y="384"/>
                    <a:pt x="3796" y="192"/>
                    <a:pt x="3832" y="37"/>
                  </a:cubicBezTo>
                  <a:lnTo>
                    <a:pt x="3832" y="1"/>
                  </a:lnTo>
                  <a:close/>
                </a:path>
              </a:pathLst>
            </a:custGeom>
            <a:solidFill>
              <a:srgbClr val="449B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3808;p51">
              <a:extLst>
                <a:ext uri="{FF2B5EF4-FFF2-40B4-BE49-F238E27FC236}">
                  <a16:creationId xmlns:a16="http://schemas.microsoft.com/office/drawing/2014/main" id="{AE4E17B5-912F-4C0E-9E87-65C7689EB0AA}"/>
                </a:ext>
              </a:extLst>
            </p:cNvPr>
            <p:cNvSpPr/>
            <p:nvPr/>
          </p:nvSpPr>
          <p:spPr>
            <a:xfrm>
              <a:off x="8382213" y="4276950"/>
              <a:ext cx="128504" cy="117561"/>
            </a:xfrm>
            <a:custGeom>
              <a:avLst/>
              <a:gdLst/>
              <a:ahLst/>
              <a:cxnLst/>
              <a:rect l="l" t="t" r="r" b="b"/>
              <a:pathLst>
                <a:path w="2245" h="2054" extrusionOk="0">
                  <a:moveTo>
                    <a:pt x="83" y="1"/>
                  </a:moveTo>
                  <a:lnTo>
                    <a:pt x="37" y="37"/>
                  </a:lnTo>
                  <a:cubicBezTo>
                    <a:pt x="1" y="37"/>
                    <a:pt x="1" y="74"/>
                    <a:pt x="1" y="110"/>
                  </a:cubicBezTo>
                  <a:cubicBezTo>
                    <a:pt x="119" y="302"/>
                    <a:pt x="265" y="530"/>
                    <a:pt x="457" y="721"/>
                  </a:cubicBezTo>
                  <a:cubicBezTo>
                    <a:pt x="612" y="876"/>
                    <a:pt x="767" y="1059"/>
                    <a:pt x="949" y="1214"/>
                  </a:cubicBezTo>
                  <a:cubicBezTo>
                    <a:pt x="1141" y="1369"/>
                    <a:pt x="1332" y="1515"/>
                    <a:pt x="1524" y="1634"/>
                  </a:cubicBezTo>
                  <a:cubicBezTo>
                    <a:pt x="1752" y="1789"/>
                    <a:pt x="1944" y="1898"/>
                    <a:pt x="2135" y="2053"/>
                  </a:cubicBezTo>
                  <a:lnTo>
                    <a:pt x="2172" y="2053"/>
                  </a:lnTo>
                  <a:cubicBezTo>
                    <a:pt x="2208" y="2053"/>
                    <a:pt x="2208" y="2017"/>
                    <a:pt x="2245" y="2017"/>
                  </a:cubicBezTo>
                  <a:lnTo>
                    <a:pt x="2245" y="1935"/>
                  </a:lnTo>
                  <a:lnTo>
                    <a:pt x="2208" y="1898"/>
                  </a:lnTo>
                  <a:cubicBezTo>
                    <a:pt x="2135" y="1862"/>
                    <a:pt x="2053" y="1789"/>
                    <a:pt x="1980" y="1743"/>
                  </a:cubicBezTo>
                  <a:lnTo>
                    <a:pt x="1907" y="1707"/>
                  </a:lnTo>
                  <a:cubicBezTo>
                    <a:pt x="1862" y="1670"/>
                    <a:pt x="1825" y="1670"/>
                    <a:pt x="1789" y="1634"/>
                  </a:cubicBezTo>
                  <a:cubicBezTo>
                    <a:pt x="1679" y="1561"/>
                    <a:pt x="1524" y="1442"/>
                    <a:pt x="1405" y="1369"/>
                  </a:cubicBezTo>
                  <a:lnTo>
                    <a:pt x="1369" y="1369"/>
                  </a:lnTo>
                  <a:cubicBezTo>
                    <a:pt x="1177" y="1214"/>
                    <a:pt x="1031" y="1104"/>
                    <a:pt x="876" y="986"/>
                  </a:cubicBezTo>
                  <a:cubicBezTo>
                    <a:pt x="721" y="831"/>
                    <a:pt x="575" y="685"/>
                    <a:pt x="420" y="530"/>
                  </a:cubicBezTo>
                  <a:cubicBezTo>
                    <a:pt x="311" y="375"/>
                    <a:pt x="192" y="192"/>
                    <a:pt x="119" y="37"/>
                  </a:cubicBezTo>
                  <a:lnTo>
                    <a:pt x="83" y="1"/>
                  </a:lnTo>
                  <a:close/>
                </a:path>
              </a:pathLst>
            </a:custGeom>
            <a:solidFill>
              <a:srgbClr val="449B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3809;p51">
              <a:extLst>
                <a:ext uri="{FF2B5EF4-FFF2-40B4-BE49-F238E27FC236}">
                  <a16:creationId xmlns:a16="http://schemas.microsoft.com/office/drawing/2014/main" id="{107874FD-D7BC-4DB1-8C3C-14E97F282AC1}"/>
                </a:ext>
              </a:extLst>
            </p:cNvPr>
            <p:cNvSpPr/>
            <p:nvPr/>
          </p:nvSpPr>
          <p:spPr>
            <a:xfrm>
              <a:off x="8571796" y="4307229"/>
              <a:ext cx="215165" cy="98215"/>
            </a:xfrm>
            <a:custGeom>
              <a:avLst/>
              <a:gdLst/>
              <a:ahLst/>
              <a:cxnLst/>
              <a:rect l="l" t="t" r="r" b="b"/>
              <a:pathLst>
                <a:path w="3759" h="1716" extrusionOk="0">
                  <a:moveTo>
                    <a:pt x="3722" y="1"/>
                  </a:moveTo>
                  <a:cubicBezTo>
                    <a:pt x="3421" y="229"/>
                    <a:pt x="3111" y="457"/>
                    <a:pt x="2773" y="648"/>
                  </a:cubicBezTo>
                  <a:cubicBezTo>
                    <a:pt x="2472" y="804"/>
                    <a:pt x="2199" y="950"/>
                    <a:pt x="1934" y="1032"/>
                  </a:cubicBezTo>
                  <a:cubicBezTo>
                    <a:pt x="1633" y="1141"/>
                    <a:pt x="1332" y="1260"/>
                    <a:pt x="1022" y="1333"/>
                  </a:cubicBezTo>
                  <a:cubicBezTo>
                    <a:pt x="757" y="1406"/>
                    <a:pt x="456" y="1442"/>
                    <a:pt x="73" y="1524"/>
                  </a:cubicBezTo>
                  <a:cubicBezTo>
                    <a:pt x="73" y="1524"/>
                    <a:pt x="37" y="1524"/>
                    <a:pt x="37" y="1561"/>
                  </a:cubicBezTo>
                  <a:cubicBezTo>
                    <a:pt x="0" y="1561"/>
                    <a:pt x="0" y="1597"/>
                    <a:pt x="0" y="1597"/>
                  </a:cubicBezTo>
                  <a:cubicBezTo>
                    <a:pt x="0" y="1670"/>
                    <a:pt x="37" y="1716"/>
                    <a:pt x="110" y="1716"/>
                  </a:cubicBezTo>
                  <a:cubicBezTo>
                    <a:pt x="420" y="1670"/>
                    <a:pt x="721" y="1597"/>
                    <a:pt x="1058" y="1488"/>
                  </a:cubicBezTo>
                  <a:cubicBezTo>
                    <a:pt x="1405" y="1369"/>
                    <a:pt x="1743" y="1260"/>
                    <a:pt x="2053" y="1141"/>
                  </a:cubicBezTo>
                  <a:cubicBezTo>
                    <a:pt x="2354" y="986"/>
                    <a:pt x="2655" y="840"/>
                    <a:pt x="2928" y="648"/>
                  </a:cubicBezTo>
                  <a:cubicBezTo>
                    <a:pt x="3111" y="530"/>
                    <a:pt x="3230" y="457"/>
                    <a:pt x="3385" y="384"/>
                  </a:cubicBezTo>
                  <a:cubicBezTo>
                    <a:pt x="3494" y="265"/>
                    <a:pt x="3613" y="192"/>
                    <a:pt x="3759" y="74"/>
                  </a:cubicBezTo>
                  <a:lnTo>
                    <a:pt x="3759" y="1"/>
                  </a:lnTo>
                  <a:close/>
                </a:path>
              </a:pathLst>
            </a:custGeom>
            <a:solidFill>
              <a:srgbClr val="449B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3810;p51">
              <a:extLst>
                <a:ext uri="{FF2B5EF4-FFF2-40B4-BE49-F238E27FC236}">
                  <a16:creationId xmlns:a16="http://schemas.microsoft.com/office/drawing/2014/main" id="{673F8026-E74C-4087-A350-9A60F25BCD4B}"/>
                </a:ext>
              </a:extLst>
            </p:cNvPr>
            <p:cNvSpPr/>
            <p:nvPr/>
          </p:nvSpPr>
          <p:spPr>
            <a:xfrm>
              <a:off x="8538882" y="3982975"/>
              <a:ext cx="132682" cy="453702"/>
            </a:xfrm>
            <a:custGeom>
              <a:avLst/>
              <a:gdLst/>
              <a:ahLst/>
              <a:cxnLst/>
              <a:rect l="l" t="t" r="r" b="b"/>
              <a:pathLst>
                <a:path w="2318" h="7927" extrusionOk="0">
                  <a:moveTo>
                    <a:pt x="2281" y="1"/>
                  </a:moveTo>
                  <a:cubicBezTo>
                    <a:pt x="2281" y="1"/>
                    <a:pt x="2245" y="1"/>
                    <a:pt x="2245" y="37"/>
                  </a:cubicBezTo>
                  <a:cubicBezTo>
                    <a:pt x="2135" y="311"/>
                    <a:pt x="2017" y="575"/>
                    <a:pt x="1907" y="876"/>
                  </a:cubicBezTo>
                  <a:lnTo>
                    <a:pt x="1907" y="949"/>
                  </a:lnTo>
                  <a:cubicBezTo>
                    <a:pt x="1861" y="1031"/>
                    <a:pt x="1861" y="1068"/>
                    <a:pt x="1825" y="1104"/>
                  </a:cubicBezTo>
                  <a:cubicBezTo>
                    <a:pt x="1788" y="1177"/>
                    <a:pt x="1788" y="1260"/>
                    <a:pt x="1752" y="1333"/>
                  </a:cubicBezTo>
                  <a:lnTo>
                    <a:pt x="1752" y="1369"/>
                  </a:lnTo>
                  <a:lnTo>
                    <a:pt x="1715" y="1451"/>
                  </a:lnTo>
                  <a:cubicBezTo>
                    <a:pt x="1715" y="1488"/>
                    <a:pt x="1715" y="1524"/>
                    <a:pt x="1679" y="1524"/>
                  </a:cubicBezTo>
                  <a:cubicBezTo>
                    <a:pt x="1679" y="1597"/>
                    <a:pt x="1633" y="1679"/>
                    <a:pt x="1633" y="1752"/>
                  </a:cubicBezTo>
                  <a:cubicBezTo>
                    <a:pt x="1524" y="2017"/>
                    <a:pt x="1451" y="2245"/>
                    <a:pt x="1405" y="2473"/>
                  </a:cubicBezTo>
                  <a:lnTo>
                    <a:pt x="1369" y="2509"/>
                  </a:lnTo>
                  <a:lnTo>
                    <a:pt x="1369" y="2546"/>
                  </a:lnTo>
                  <a:cubicBezTo>
                    <a:pt x="1332" y="2774"/>
                    <a:pt x="1259" y="3002"/>
                    <a:pt x="1177" y="3230"/>
                  </a:cubicBezTo>
                  <a:lnTo>
                    <a:pt x="1177" y="3312"/>
                  </a:lnTo>
                  <a:cubicBezTo>
                    <a:pt x="1141" y="3385"/>
                    <a:pt x="1104" y="3458"/>
                    <a:pt x="1104" y="3540"/>
                  </a:cubicBezTo>
                  <a:cubicBezTo>
                    <a:pt x="1068" y="3650"/>
                    <a:pt x="1031" y="3768"/>
                    <a:pt x="1031" y="3841"/>
                  </a:cubicBezTo>
                  <a:lnTo>
                    <a:pt x="995" y="3996"/>
                  </a:lnTo>
                  <a:cubicBezTo>
                    <a:pt x="913" y="4261"/>
                    <a:pt x="876" y="4489"/>
                    <a:pt x="803" y="4753"/>
                  </a:cubicBezTo>
                  <a:cubicBezTo>
                    <a:pt x="767" y="4945"/>
                    <a:pt x="685" y="5173"/>
                    <a:pt x="648" y="5365"/>
                  </a:cubicBezTo>
                  <a:cubicBezTo>
                    <a:pt x="612" y="5511"/>
                    <a:pt x="575" y="5629"/>
                    <a:pt x="539" y="5784"/>
                  </a:cubicBezTo>
                  <a:cubicBezTo>
                    <a:pt x="493" y="5930"/>
                    <a:pt x="457" y="6122"/>
                    <a:pt x="420" y="6277"/>
                  </a:cubicBezTo>
                  <a:cubicBezTo>
                    <a:pt x="384" y="6386"/>
                    <a:pt x="384" y="6469"/>
                    <a:pt x="347" y="6578"/>
                  </a:cubicBezTo>
                  <a:cubicBezTo>
                    <a:pt x="311" y="6651"/>
                    <a:pt x="311" y="6733"/>
                    <a:pt x="265" y="6806"/>
                  </a:cubicBezTo>
                  <a:lnTo>
                    <a:pt x="228" y="7034"/>
                  </a:lnTo>
                  <a:cubicBezTo>
                    <a:pt x="192" y="7189"/>
                    <a:pt x="155" y="7299"/>
                    <a:pt x="119" y="7454"/>
                  </a:cubicBezTo>
                  <a:lnTo>
                    <a:pt x="82" y="7490"/>
                  </a:lnTo>
                  <a:cubicBezTo>
                    <a:pt x="82" y="7609"/>
                    <a:pt x="37" y="7682"/>
                    <a:pt x="0" y="7791"/>
                  </a:cubicBezTo>
                  <a:cubicBezTo>
                    <a:pt x="0" y="7837"/>
                    <a:pt x="0" y="7873"/>
                    <a:pt x="37" y="7873"/>
                  </a:cubicBezTo>
                  <a:cubicBezTo>
                    <a:pt x="37" y="7910"/>
                    <a:pt x="82" y="7910"/>
                    <a:pt x="82" y="7910"/>
                  </a:cubicBezTo>
                  <a:cubicBezTo>
                    <a:pt x="95" y="7922"/>
                    <a:pt x="107" y="7926"/>
                    <a:pt x="118" y="7926"/>
                  </a:cubicBezTo>
                  <a:cubicBezTo>
                    <a:pt x="139" y="7926"/>
                    <a:pt x="155" y="7910"/>
                    <a:pt x="155" y="7910"/>
                  </a:cubicBezTo>
                  <a:cubicBezTo>
                    <a:pt x="192" y="7910"/>
                    <a:pt x="192" y="7873"/>
                    <a:pt x="192" y="7873"/>
                  </a:cubicBezTo>
                  <a:lnTo>
                    <a:pt x="228" y="7837"/>
                  </a:lnTo>
                  <a:cubicBezTo>
                    <a:pt x="265" y="7609"/>
                    <a:pt x="347" y="7381"/>
                    <a:pt x="457" y="7071"/>
                  </a:cubicBezTo>
                  <a:cubicBezTo>
                    <a:pt x="539" y="6770"/>
                    <a:pt x="612" y="6386"/>
                    <a:pt x="721" y="5967"/>
                  </a:cubicBezTo>
                  <a:cubicBezTo>
                    <a:pt x="767" y="5894"/>
                    <a:pt x="767" y="5857"/>
                    <a:pt x="767" y="5784"/>
                  </a:cubicBezTo>
                  <a:cubicBezTo>
                    <a:pt x="876" y="5365"/>
                    <a:pt x="995" y="4909"/>
                    <a:pt x="1068" y="4489"/>
                  </a:cubicBezTo>
                  <a:lnTo>
                    <a:pt x="1177" y="4033"/>
                  </a:lnTo>
                  <a:lnTo>
                    <a:pt x="1223" y="3914"/>
                  </a:lnTo>
                  <a:cubicBezTo>
                    <a:pt x="1223" y="3878"/>
                    <a:pt x="1259" y="3805"/>
                    <a:pt x="1259" y="3768"/>
                  </a:cubicBezTo>
                  <a:cubicBezTo>
                    <a:pt x="1296" y="3577"/>
                    <a:pt x="1332" y="3422"/>
                    <a:pt x="1369" y="3276"/>
                  </a:cubicBezTo>
                  <a:lnTo>
                    <a:pt x="1405" y="3084"/>
                  </a:lnTo>
                  <a:cubicBezTo>
                    <a:pt x="1451" y="2892"/>
                    <a:pt x="1487" y="2701"/>
                    <a:pt x="1560" y="2509"/>
                  </a:cubicBezTo>
                  <a:cubicBezTo>
                    <a:pt x="1597" y="2245"/>
                    <a:pt x="1679" y="2017"/>
                    <a:pt x="1752" y="1752"/>
                  </a:cubicBezTo>
                  <a:cubicBezTo>
                    <a:pt x="1788" y="1679"/>
                    <a:pt x="1788" y="1597"/>
                    <a:pt x="1825" y="1524"/>
                  </a:cubicBezTo>
                  <a:cubicBezTo>
                    <a:pt x="1825" y="1451"/>
                    <a:pt x="1861" y="1369"/>
                    <a:pt x="1861" y="1333"/>
                  </a:cubicBezTo>
                  <a:cubicBezTo>
                    <a:pt x="1907" y="1223"/>
                    <a:pt x="1944" y="1104"/>
                    <a:pt x="1980" y="1031"/>
                  </a:cubicBezTo>
                  <a:lnTo>
                    <a:pt x="1980" y="949"/>
                  </a:lnTo>
                  <a:lnTo>
                    <a:pt x="2017" y="876"/>
                  </a:lnTo>
                  <a:cubicBezTo>
                    <a:pt x="2089" y="612"/>
                    <a:pt x="2208" y="311"/>
                    <a:pt x="2318" y="83"/>
                  </a:cubicBezTo>
                  <a:cubicBezTo>
                    <a:pt x="2318" y="37"/>
                    <a:pt x="2318" y="1"/>
                    <a:pt x="2281" y="1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3811;p51">
              <a:extLst>
                <a:ext uri="{FF2B5EF4-FFF2-40B4-BE49-F238E27FC236}">
                  <a16:creationId xmlns:a16="http://schemas.microsoft.com/office/drawing/2014/main" id="{C723AB78-7982-4070-A319-99E9F35C6D06}"/>
                </a:ext>
              </a:extLst>
            </p:cNvPr>
            <p:cNvSpPr/>
            <p:nvPr/>
          </p:nvSpPr>
          <p:spPr>
            <a:xfrm>
              <a:off x="8599958" y="4076445"/>
              <a:ext cx="156723" cy="133186"/>
            </a:xfrm>
            <a:custGeom>
              <a:avLst/>
              <a:gdLst/>
              <a:ahLst/>
              <a:cxnLst/>
              <a:rect l="l" t="t" r="r" b="b"/>
              <a:pathLst>
                <a:path w="2738" h="2327" extrusionOk="0">
                  <a:moveTo>
                    <a:pt x="2665" y="1"/>
                  </a:moveTo>
                  <a:cubicBezTo>
                    <a:pt x="2509" y="192"/>
                    <a:pt x="2354" y="347"/>
                    <a:pt x="2163" y="539"/>
                  </a:cubicBezTo>
                  <a:cubicBezTo>
                    <a:pt x="2017" y="685"/>
                    <a:pt x="1825" y="876"/>
                    <a:pt x="1670" y="1068"/>
                  </a:cubicBezTo>
                  <a:cubicBezTo>
                    <a:pt x="1561" y="1141"/>
                    <a:pt x="1479" y="1259"/>
                    <a:pt x="1369" y="1332"/>
                  </a:cubicBezTo>
                  <a:cubicBezTo>
                    <a:pt x="1251" y="1415"/>
                    <a:pt x="1141" y="1524"/>
                    <a:pt x="1068" y="1597"/>
                  </a:cubicBezTo>
                  <a:cubicBezTo>
                    <a:pt x="840" y="1752"/>
                    <a:pt x="612" y="1907"/>
                    <a:pt x="384" y="2017"/>
                  </a:cubicBezTo>
                  <a:cubicBezTo>
                    <a:pt x="338" y="2053"/>
                    <a:pt x="265" y="2053"/>
                    <a:pt x="229" y="2099"/>
                  </a:cubicBezTo>
                  <a:cubicBezTo>
                    <a:pt x="156" y="2135"/>
                    <a:pt x="74" y="2172"/>
                    <a:pt x="37" y="2208"/>
                  </a:cubicBezTo>
                  <a:cubicBezTo>
                    <a:pt x="1" y="2208"/>
                    <a:pt x="1" y="2208"/>
                    <a:pt x="1" y="2245"/>
                  </a:cubicBezTo>
                  <a:lnTo>
                    <a:pt x="1" y="2281"/>
                  </a:lnTo>
                  <a:cubicBezTo>
                    <a:pt x="1" y="2281"/>
                    <a:pt x="1" y="2327"/>
                    <a:pt x="37" y="2327"/>
                  </a:cubicBezTo>
                  <a:lnTo>
                    <a:pt x="74" y="2327"/>
                  </a:lnTo>
                  <a:cubicBezTo>
                    <a:pt x="74" y="2327"/>
                    <a:pt x="110" y="2327"/>
                    <a:pt x="156" y="2281"/>
                  </a:cubicBezTo>
                  <a:cubicBezTo>
                    <a:pt x="229" y="2245"/>
                    <a:pt x="338" y="2208"/>
                    <a:pt x="457" y="2135"/>
                  </a:cubicBezTo>
                  <a:cubicBezTo>
                    <a:pt x="612" y="2053"/>
                    <a:pt x="721" y="1980"/>
                    <a:pt x="840" y="1907"/>
                  </a:cubicBezTo>
                  <a:cubicBezTo>
                    <a:pt x="1068" y="1752"/>
                    <a:pt x="1251" y="1597"/>
                    <a:pt x="1524" y="1369"/>
                  </a:cubicBezTo>
                  <a:cubicBezTo>
                    <a:pt x="1707" y="1141"/>
                    <a:pt x="1898" y="958"/>
                    <a:pt x="2126" y="685"/>
                  </a:cubicBezTo>
                  <a:cubicBezTo>
                    <a:pt x="2245" y="575"/>
                    <a:pt x="2354" y="457"/>
                    <a:pt x="2436" y="347"/>
                  </a:cubicBezTo>
                  <a:lnTo>
                    <a:pt x="2546" y="274"/>
                  </a:lnTo>
                  <a:cubicBezTo>
                    <a:pt x="2582" y="192"/>
                    <a:pt x="2665" y="119"/>
                    <a:pt x="2701" y="46"/>
                  </a:cubicBezTo>
                  <a:cubicBezTo>
                    <a:pt x="2738" y="46"/>
                    <a:pt x="2738" y="1"/>
                    <a:pt x="2701" y="1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3812;p51">
              <a:extLst>
                <a:ext uri="{FF2B5EF4-FFF2-40B4-BE49-F238E27FC236}">
                  <a16:creationId xmlns:a16="http://schemas.microsoft.com/office/drawing/2014/main" id="{C73173F7-05C8-45BB-9F9E-765AAD6628A9}"/>
                </a:ext>
              </a:extLst>
            </p:cNvPr>
            <p:cNvSpPr/>
            <p:nvPr/>
          </p:nvSpPr>
          <p:spPr>
            <a:xfrm>
              <a:off x="8573856" y="4185598"/>
              <a:ext cx="215222" cy="138909"/>
            </a:xfrm>
            <a:custGeom>
              <a:avLst/>
              <a:gdLst/>
              <a:ahLst/>
              <a:cxnLst/>
              <a:rect l="l" t="t" r="r" b="b"/>
              <a:pathLst>
                <a:path w="3760" h="2427" extrusionOk="0">
                  <a:moveTo>
                    <a:pt x="3723" y="0"/>
                  </a:moveTo>
                  <a:cubicBezTo>
                    <a:pt x="2892" y="757"/>
                    <a:pt x="2163" y="1286"/>
                    <a:pt x="1442" y="1706"/>
                  </a:cubicBezTo>
                  <a:lnTo>
                    <a:pt x="758" y="2053"/>
                  </a:lnTo>
                  <a:cubicBezTo>
                    <a:pt x="648" y="2089"/>
                    <a:pt x="530" y="2126"/>
                    <a:pt x="420" y="2162"/>
                  </a:cubicBezTo>
                  <a:cubicBezTo>
                    <a:pt x="338" y="2199"/>
                    <a:pt x="302" y="2199"/>
                    <a:pt x="265" y="2199"/>
                  </a:cubicBezTo>
                  <a:lnTo>
                    <a:pt x="229" y="2244"/>
                  </a:lnTo>
                  <a:lnTo>
                    <a:pt x="192" y="2244"/>
                  </a:lnTo>
                  <a:cubicBezTo>
                    <a:pt x="156" y="2281"/>
                    <a:pt x="74" y="2281"/>
                    <a:pt x="37" y="2317"/>
                  </a:cubicBezTo>
                  <a:cubicBezTo>
                    <a:pt x="1" y="2317"/>
                    <a:pt x="1" y="2354"/>
                    <a:pt x="1" y="2390"/>
                  </a:cubicBezTo>
                  <a:cubicBezTo>
                    <a:pt x="1" y="2427"/>
                    <a:pt x="37" y="2427"/>
                    <a:pt x="74" y="2427"/>
                  </a:cubicBezTo>
                  <a:lnTo>
                    <a:pt x="110" y="2427"/>
                  </a:lnTo>
                  <a:cubicBezTo>
                    <a:pt x="156" y="2427"/>
                    <a:pt x="192" y="2390"/>
                    <a:pt x="192" y="2390"/>
                  </a:cubicBezTo>
                  <a:cubicBezTo>
                    <a:pt x="265" y="2390"/>
                    <a:pt x="302" y="2390"/>
                    <a:pt x="338" y="2354"/>
                  </a:cubicBezTo>
                  <a:cubicBezTo>
                    <a:pt x="420" y="2317"/>
                    <a:pt x="493" y="2317"/>
                    <a:pt x="612" y="2281"/>
                  </a:cubicBezTo>
                  <a:cubicBezTo>
                    <a:pt x="758" y="2199"/>
                    <a:pt x="913" y="2126"/>
                    <a:pt x="1104" y="2053"/>
                  </a:cubicBezTo>
                  <a:cubicBezTo>
                    <a:pt x="1406" y="1861"/>
                    <a:pt x="1752" y="1670"/>
                    <a:pt x="2053" y="1478"/>
                  </a:cubicBezTo>
                  <a:cubicBezTo>
                    <a:pt x="2163" y="1369"/>
                    <a:pt x="2318" y="1286"/>
                    <a:pt x="2473" y="1141"/>
                  </a:cubicBezTo>
                  <a:cubicBezTo>
                    <a:pt x="2619" y="1022"/>
                    <a:pt x="2774" y="912"/>
                    <a:pt x="2929" y="794"/>
                  </a:cubicBezTo>
                  <a:cubicBezTo>
                    <a:pt x="3194" y="566"/>
                    <a:pt x="3458" y="338"/>
                    <a:pt x="3759" y="73"/>
                  </a:cubicBezTo>
                  <a:lnTo>
                    <a:pt x="3759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3813;p51">
              <a:extLst>
                <a:ext uri="{FF2B5EF4-FFF2-40B4-BE49-F238E27FC236}">
                  <a16:creationId xmlns:a16="http://schemas.microsoft.com/office/drawing/2014/main" id="{C36A294D-871D-4700-8256-D333F15671BE}"/>
                </a:ext>
              </a:extLst>
            </p:cNvPr>
            <p:cNvSpPr/>
            <p:nvPr/>
          </p:nvSpPr>
          <p:spPr>
            <a:xfrm>
              <a:off x="8571796" y="4307229"/>
              <a:ext cx="215165" cy="98215"/>
            </a:xfrm>
            <a:custGeom>
              <a:avLst/>
              <a:gdLst/>
              <a:ahLst/>
              <a:cxnLst/>
              <a:rect l="l" t="t" r="r" b="b"/>
              <a:pathLst>
                <a:path w="3759" h="1716" extrusionOk="0">
                  <a:moveTo>
                    <a:pt x="3722" y="1"/>
                  </a:moveTo>
                  <a:cubicBezTo>
                    <a:pt x="3421" y="229"/>
                    <a:pt x="3111" y="457"/>
                    <a:pt x="2773" y="648"/>
                  </a:cubicBezTo>
                  <a:cubicBezTo>
                    <a:pt x="2472" y="804"/>
                    <a:pt x="2199" y="950"/>
                    <a:pt x="1934" y="1032"/>
                  </a:cubicBezTo>
                  <a:cubicBezTo>
                    <a:pt x="1633" y="1141"/>
                    <a:pt x="1332" y="1260"/>
                    <a:pt x="1022" y="1333"/>
                  </a:cubicBezTo>
                  <a:cubicBezTo>
                    <a:pt x="757" y="1406"/>
                    <a:pt x="456" y="1442"/>
                    <a:pt x="73" y="1524"/>
                  </a:cubicBezTo>
                  <a:cubicBezTo>
                    <a:pt x="73" y="1524"/>
                    <a:pt x="37" y="1524"/>
                    <a:pt x="37" y="1561"/>
                  </a:cubicBezTo>
                  <a:cubicBezTo>
                    <a:pt x="0" y="1561"/>
                    <a:pt x="0" y="1597"/>
                    <a:pt x="0" y="1597"/>
                  </a:cubicBezTo>
                  <a:cubicBezTo>
                    <a:pt x="0" y="1670"/>
                    <a:pt x="37" y="1716"/>
                    <a:pt x="110" y="1716"/>
                  </a:cubicBezTo>
                  <a:cubicBezTo>
                    <a:pt x="420" y="1670"/>
                    <a:pt x="721" y="1597"/>
                    <a:pt x="1058" y="1488"/>
                  </a:cubicBezTo>
                  <a:cubicBezTo>
                    <a:pt x="1405" y="1369"/>
                    <a:pt x="1743" y="1260"/>
                    <a:pt x="2053" y="1141"/>
                  </a:cubicBezTo>
                  <a:cubicBezTo>
                    <a:pt x="2354" y="986"/>
                    <a:pt x="2655" y="840"/>
                    <a:pt x="2928" y="648"/>
                  </a:cubicBezTo>
                  <a:cubicBezTo>
                    <a:pt x="3111" y="530"/>
                    <a:pt x="3230" y="457"/>
                    <a:pt x="3385" y="384"/>
                  </a:cubicBezTo>
                  <a:cubicBezTo>
                    <a:pt x="3494" y="265"/>
                    <a:pt x="3613" y="192"/>
                    <a:pt x="3759" y="74"/>
                  </a:cubicBezTo>
                  <a:lnTo>
                    <a:pt x="3759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3814;p51">
              <a:extLst>
                <a:ext uri="{FF2B5EF4-FFF2-40B4-BE49-F238E27FC236}">
                  <a16:creationId xmlns:a16="http://schemas.microsoft.com/office/drawing/2014/main" id="{628D8BB5-E977-45C8-B7FD-1D75CE49734F}"/>
                </a:ext>
              </a:extLst>
            </p:cNvPr>
            <p:cNvSpPr/>
            <p:nvPr/>
          </p:nvSpPr>
          <p:spPr>
            <a:xfrm>
              <a:off x="8549815" y="4009076"/>
              <a:ext cx="56496" cy="196774"/>
            </a:xfrm>
            <a:custGeom>
              <a:avLst/>
              <a:gdLst/>
              <a:ahLst/>
              <a:cxnLst/>
              <a:rect l="l" t="t" r="r" b="b"/>
              <a:pathLst>
                <a:path w="987" h="3438" extrusionOk="0">
                  <a:moveTo>
                    <a:pt x="37" y="1"/>
                  </a:moveTo>
                  <a:cubicBezTo>
                    <a:pt x="37" y="1"/>
                    <a:pt x="1" y="1"/>
                    <a:pt x="1" y="37"/>
                  </a:cubicBezTo>
                  <a:cubicBezTo>
                    <a:pt x="1" y="311"/>
                    <a:pt x="1" y="612"/>
                    <a:pt x="37" y="913"/>
                  </a:cubicBezTo>
                  <a:cubicBezTo>
                    <a:pt x="74" y="1068"/>
                    <a:pt x="74" y="1178"/>
                    <a:pt x="120" y="1369"/>
                  </a:cubicBezTo>
                  <a:cubicBezTo>
                    <a:pt x="156" y="1488"/>
                    <a:pt x="156" y="1634"/>
                    <a:pt x="193" y="1789"/>
                  </a:cubicBezTo>
                  <a:cubicBezTo>
                    <a:pt x="229" y="1944"/>
                    <a:pt x="266" y="2053"/>
                    <a:pt x="302" y="2208"/>
                  </a:cubicBezTo>
                  <a:cubicBezTo>
                    <a:pt x="348" y="2363"/>
                    <a:pt x="421" y="2473"/>
                    <a:pt x="457" y="2628"/>
                  </a:cubicBezTo>
                  <a:cubicBezTo>
                    <a:pt x="576" y="2893"/>
                    <a:pt x="685" y="3157"/>
                    <a:pt x="840" y="3385"/>
                  </a:cubicBezTo>
                  <a:lnTo>
                    <a:pt x="840" y="3422"/>
                  </a:lnTo>
                  <a:cubicBezTo>
                    <a:pt x="840" y="3422"/>
                    <a:pt x="873" y="3438"/>
                    <a:pt x="905" y="3438"/>
                  </a:cubicBezTo>
                  <a:cubicBezTo>
                    <a:pt x="921" y="3438"/>
                    <a:pt x="938" y="3434"/>
                    <a:pt x="950" y="3422"/>
                  </a:cubicBezTo>
                  <a:cubicBezTo>
                    <a:pt x="950" y="3422"/>
                    <a:pt x="986" y="3385"/>
                    <a:pt x="986" y="3349"/>
                  </a:cubicBezTo>
                  <a:lnTo>
                    <a:pt x="986" y="3312"/>
                  </a:lnTo>
                  <a:cubicBezTo>
                    <a:pt x="950" y="3276"/>
                    <a:pt x="913" y="3194"/>
                    <a:pt x="913" y="3157"/>
                  </a:cubicBezTo>
                  <a:lnTo>
                    <a:pt x="877" y="3157"/>
                  </a:lnTo>
                  <a:cubicBezTo>
                    <a:pt x="877" y="3121"/>
                    <a:pt x="877" y="3084"/>
                    <a:pt x="840" y="3048"/>
                  </a:cubicBezTo>
                  <a:lnTo>
                    <a:pt x="840" y="3002"/>
                  </a:lnTo>
                  <a:cubicBezTo>
                    <a:pt x="804" y="2929"/>
                    <a:pt x="758" y="2856"/>
                    <a:pt x="722" y="2774"/>
                  </a:cubicBezTo>
                  <a:cubicBezTo>
                    <a:pt x="685" y="2701"/>
                    <a:pt x="649" y="2628"/>
                    <a:pt x="612" y="2509"/>
                  </a:cubicBezTo>
                  <a:cubicBezTo>
                    <a:pt x="576" y="2436"/>
                    <a:pt x="530" y="2318"/>
                    <a:pt x="494" y="2245"/>
                  </a:cubicBezTo>
                  <a:cubicBezTo>
                    <a:pt x="457" y="2135"/>
                    <a:pt x="421" y="2053"/>
                    <a:pt x="421" y="1944"/>
                  </a:cubicBezTo>
                  <a:cubicBezTo>
                    <a:pt x="384" y="1862"/>
                    <a:pt x="348" y="1752"/>
                    <a:pt x="302" y="1634"/>
                  </a:cubicBezTo>
                  <a:cubicBezTo>
                    <a:pt x="266" y="1451"/>
                    <a:pt x="193" y="1260"/>
                    <a:pt x="156" y="1105"/>
                  </a:cubicBezTo>
                  <a:cubicBezTo>
                    <a:pt x="120" y="877"/>
                    <a:pt x="120" y="721"/>
                    <a:pt x="74" y="539"/>
                  </a:cubicBezTo>
                  <a:lnTo>
                    <a:pt x="74" y="37"/>
                  </a:lnTo>
                  <a:cubicBezTo>
                    <a:pt x="74" y="1"/>
                    <a:pt x="74" y="1"/>
                    <a:pt x="37" y="1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3815;p51">
              <a:extLst>
                <a:ext uri="{FF2B5EF4-FFF2-40B4-BE49-F238E27FC236}">
                  <a16:creationId xmlns:a16="http://schemas.microsoft.com/office/drawing/2014/main" id="{06C52316-4717-448A-9E28-C3CA8AF6F578}"/>
                </a:ext>
              </a:extLst>
            </p:cNvPr>
            <p:cNvSpPr/>
            <p:nvPr/>
          </p:nvSpPr>
          <p:spPr>
            <a:xfrm>
              <a:off x="8482499" y="4098367"/>
              <a:ext cx="97709" cy="218638"/>
            </a:xfrm>
            <a:custGeom>
              <a:avLst/>
              <a:gdLst/>
              <a:ahLst/>
              <a:cxnLst/>
              <a:rect l="l" t="t" r="r" b="b"/>
              <a:pathLst>
                <a:path w="1707" h="3820" extrusionOk="0">
                  <a:moveTo>
                    <a:pt x="37" y="1"/>
                  </a:moveTo>
                  <a:cubicBezTo>
                    <a:pt x="0" y="37"/>
                    <a:pt x="0" y="37"/>
                    <a:pt x="0" y="74"/>
                  </a:cubicBezTo>
                  <a:cubicBezTo>
                    <a:pt x="0" y="384"/>
                    <a:pt x="37" y="721"/>
                    <a:pt x="155" y="1068"/>
                  </a:cubicBezTo>
                  <a:cubicBezTo>
                    <a:pt x="265" y="1369"/>
                    <a:pt x="383" y="1670"/>
                    <a:pt x="566" y="2017"/>
                  </a:cubicBezTo>
                  <a:cubicBezTo>
                    <a:pt x="684" y="2281"/>
                    <a:pt x="839" y="2582"/>
                    <a:pt x="1067" y="2929"/>
                  </a:cubicBezTo>
                  <a:cubicBezTo>
                    <a:pt x="1140" y="3039"/>
                    <a:pt x="1177" y="3157"/>
                    <a:pt x="1250" y="3267"/>
                  </a:cubicBezTo>
                  <a:lnTo>
                    <a:pt x="1332" y="3385"/>
                  </a:lnTo>
                  <a:lnTo>
                    <a:pt x="1369" y="3495"/>
                  </a:lnTo>
                  <a:lnTo>
                    <a:pt x="1442" y="3577"/>
                  </a:lnTo>
                  <a:cubicBezTo>
                    <a:pt x="1442" y="3613"/>
                    <a:pt x="1478" y="3650"/>
                    <a:pt x="1478" y="3686"/>
                  </a:cubicBezTo>
                  <a:lnTo>
                    <a:pt x="1524" y="3723"/>
                  </a:lnTo>
                  <a:lnTo>
                    <a:pt x="1524" y="3768"/>
                  </a:lnTo>
                  <a:lnTo>
                    <a:pt x="1560" y="3768"/>
                  </a:lnTo>
                  <a:cubicBezTo>
                    <a:pt x="1560" y="3794"/>
                    <a:pt x="1597" y="3820"/>
                    <a:pt x="1631" y="3820"/>
                  </a:cubicBezTo>
                  <a:cubicBezTo>
                    <a:pt x="1645" y="3820"/>
                    <a:pt x="1659" y="3816"/>
                    <a:pt x="1670" y="3805"/>
                  </a:cubicBezTo>
                  <a:cubicBezTo>
                    <a:pt x="1670" y="3768"/>
                    <a:pt x="1706" y="3723"/>
                    <a:pt x="1706" y="3686"/>
                  </a:cubicBezTo>
                  <a:cubicBezTo>
                    <a:pt x="1670" y="3613"/>
                    <a:pt x="1633" y="3540"/>
                    <a:pt x="1597" y="3495"/>
                  </a:cubicBezTo>
                  <a:cubicBezTo>
                    <a:pt x="1597" y="3458"/>
                    <a:pt x="1560" y="3458"/>
                    <a:pt x="1560" y="3422"/>
                  </a:cubicBezTo>
                  <a:cubicBezTo>
                    <a:pt x="1524" y="3312"/>
                    <a:pt x="1442" y="3230"/>
                    <a:pt x="1405" y="3157"/>
                  </a:cubicBezTo>
                  <a:cubicBezTo>
                    <a:pt x="1332" y="2966"/>
                    <a:pt x="1213" y="2810"/>
                    <a:pt x="1140" y="2665"/>
                  </a:cubicBezTo>
                  <a:lnTo>
                    <a:pt x="1067" y="2582"/>
                  </a:lnTo>
                  <a:cubicBezTo>
                    <a:pt x="949" y="2436"/>
                    <a:pt x="839" y="2245"/>
                    <a:pt x="757" y="2053"/>
                  </a:cubicBezTo>
                  <a:cubicBezTo>
                    <a:pt x="684" y="1898"/>
                    <a:pt x="566" y="1716"/>
                    <a:pt x="456" y="1488"/>
                  </a:cubicBezTo>
                  <a:cubicBezTo>
                    <a:pt x="301" y="1141"/>
                    <a:pt x="192" y="840"/>
                    <a:pt x="110" y="530"/>
                  </a:cubicBezTo>
                  <a:cubicBezTo>
                    <a:pt x="110" y="384"/>
                    <a:pt x="73" y="229"/>
                    <a:pt x="73" y="74"/>
                  </a:cubicBezTo>
                  <a:cubicBezTo>
                    <a:pt x="73" y="37"/>
                    <a:pt x="73" y="37"/>
                    <a:pt x="37" y="1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3816;p51">
              <a:extLst>
                <a:ext uri="{FF2B5EF4-FFF2-40B4-BE49-F238E27FC236}">
                  <a16:creationId xmlns:a16="http://schemas.microsoft.com/office/drawing/2014/main" id="{B97DBE24-F238-4330-BA50-2C2246BE4B1E}"/>
                </a:ext>
              </a:extLst>
            </p:cNvPr>
            <p:cNvSpPr/>
            <p:nvPr/>
          </p:nvSpPr>
          <p:spPr>
            <a:xfrm>
              <a:off x="8426060" y="4198648"/>
              <a:ext cx="138979" cy="175998"/>
            </a:xfrm>
            <a:custGeom>
              <a:avLst/>
              <a:gdLst/>
              <a:ahLst/>
              <a:cxnLst/>
              <a:rect l="l" t="t" r="r" b="b"/>
              <a:pathLst>
                <a:path w="2428" h="3075" extrusionOk="0">
                  <a:moveTo>
                    <a:pt x="37" y="0"/>
                  </a:moveTo>
                  <a:cubicBezTo>
                    <a:pt x="1" y="0"/>
                    <a:pt x="1" y="37"/>
                    <a:pt x="1" y="73"/>
                  </a:cubicBezTo>
                  <a:cubicBezTo>
                    <a:pt x="74" y="265"/>
                    <a:pt x="110" y="420"/>
                    <a:pt x="183" y="566"/>
                  </a:cubicBezTo>
                  <a:cubicBezTo>
                    <a:pt x="265" y="721"/>
                    <a:pt x="302" y="830"/>
                    <a:pt x="375" y="985"/>
                  </a:cubicBezTo>
                  <a:cubicBezTo>
                    <a:pt x="530" y="1250"/>
                    <a:pt x="722" y="1515"/>
                    <a:pt x="913" y="1743"/>
                  </a:cubicBezTo>
                  <a:cubicBezTo>
                    <a:pt x="1023" y="1898"/>
                    <a:pt x="1141" y="2016"/>
                    <a:pt x="1251" y="2126"/>
                  </a:cubicBezTo>
                  <a:cubicBezTo>
                    <a:pt x="1324" y="2244"/>
                    <a:pt x="1442" y="2354"/>
                    <a:pt x="1552" y="2427"/>
                  </a:cubicBezTo>
                  <a:cubicBezTo>
                    <a:pt x="1780" y="2655"/>
                    <a:pt x="2008" y="2847"/>
                    <a:pt x="2236" y="3038"/>
                  </a:cubicBezTo>
                  <a:lnTo>
                    <a:pt x="2282" y="3075"/>
                  </a:lnTo>
                  <a:lnTo>
                    <a:pt x="2355" y="3075"/>
                  </a:lnTo>
                  <a:cubicBezTo>
                    <a:pt x="2355" y="3075"/>
                    <a:pt x="2391" y="3075"/>
                    <a:pt x="2391" y="3038"/>
                  </a:cubicBezTo>
                  <a:cubicBezTo>
                    <a:pt x="2428" y="3002"/>
                    <a:pt x="2428" y="2929"/>
                    <a:pt x="2391" y="2929"/>
                  </a:cubicBezTo>
                  <a:cubicBezTo>
                    <a:pt x="2355" y="2883"/>
                    <a:pt x="2355" y="2847"/>
                    <a:pt x="2318" y="2847"/>
                  </a:cubicBezTo>
                  <a:lnTo>
                    <a:pt x="2236" y="2774"/>
                  </a:lnTo>
                  <a:cubicBezTo>
                    <a:pt x="2008" y="2618"/>
                    <a:pt x="1825" y="2427"/>
                    <a:pt x="1634" y="2281"/>
                  </a:cubicBezTo>
                  <a:cubicBezTo>
                    <a:pt x="1324" y="2016"/>
                    <a:pt x="1096" y="1788"/>
                    <a:pt x="950" y="1560"/>
                  </a:cubicBezTo>
                  <a:lnTo>
                    <a:pt x="950" y="1597"/>
                  </a:lnTo>
                  <a:cubicBezTo>
                    <a:pt x="795" y="1442"/>
                    <a:pt x="685" y="1250"/>
                    <a:pt x="566" y="1104"/>
                  </a:cubicBezTo>
                  <a:cubicBezTo>
                    <a:pt x="494" y="949"/>
                    <a:pt x="375" y="757"/>
                    <a:pt x="302" y="602"/>
                  </a:cubicBezTo>
                  <a:cubicBezTo>
                    <a:pt x="229" y="420"/>
                    <a:pt x="147" y="228"/>
                    <a:pt x="74" y="37"/>
                  </a:cubicBezTo>
                  <a:cubicBezTo>
                    <a:pt x="74" y="0"/>
                    <a:pt x="74" y="0"/>
                    <a:pt x="37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3817;p51">
              <a:extLst>
                <a:ext uri="{FF2B5EF4-FFF2-40B4-BE49-F238E27FC236}">
                  <a16:creationId xmlns:a16="http://schemas.microsoft.com/office/drawing/2014/main" id="{8E00D5CB-2DBC-4152-9C8D-84E3A44F7189}"/>
                </a:ext>
              </a:extLst>
            </p:cNvPr>
            <p:cNvSpPr/>
            <p:nvPr/>
          </p:nvSpPr>
          <p:spPr>
            <a:xfrm>
              <a:off x="8382213" y="4276950"/>
              <a:ext cx="128504" cy="117561"/>
            </a:xfrm>
            <a:custGeom>
              <a:avLst/>
              <a:gdLst/>
              <a:ahLst/>
              <a:cxnLst/>
              <a:rect l="l" t="t" r="r" b="b"/>
              <a:pathLst>
                <a:path w="2245" h="2054" extrusionOk="0">
                  <a:moveTo>
                    <a:pt x="83" y="1"/>
                  </a:moveTo>
                  <a:lnTo>
                    <a:pt x="37" y="37"/>
                  </a:lnTo>
                  <a:cubicBezTo>
                    <a:pt x="1" y="37"/>
                    <a:pt x="1" y="74"/>
                    <a:pt x="1" y="110"/>
                  </a:cubicBezTo>
                  <a:cubicBezTo>
                    <a:pt x="119" y="302"/>
                    <a:pt x="265" y="530"/>
                    <a:pt x="457" y="721"/>
                  </a:cubicBezTo>
                  <a:cubicBezTo>
                    <a:pt x="612" y="876"/>
                    <a:pt x="767" y="1059"/>
                    <a:pt x="949" y="1214"/>
                  </a:cubicBezTo>
                  <a:cubicBezTo>
                    <a:pt x="1141" y="1369"/>
                    <a:pt x="1332" y="1515"/>
                    <a:pt x="1524" y="1634"/>
                  </a:cubicBezTo>
                  <a:cubicBezTo>
                    <a:pt x="1752" y="1789"/>
                    <a:pt x="1944" y="1898"/>
                    <a:pt x="2135" y="2053"/>
                  </a:cubicBezTo>
                  <a:lnTo>
                    <a:pt x="2172" y="2053"/>
                  </a:lnTo>
                  <a:cubicBezTo>
                    <a:pt x="2208" y="2053"/>
                    <a:pt x="2208" y="2017"/>
                    <a:pt x="2245" y="2017"/>
                  </a:cubicBezTo>
                  <a:lnTo>
                    <a:pt x="2245" y="1935"/>
                  </a:lnTo>
                  <a:lnTo>
                    <a:pt x="2208" y="1898"/>
                  </a:lnTo>
                  <a:cubicBezTo>
                    <a:pt x="2135" y="1862"/>
                    <a:pt x="2053" y="1789"/>
                    <a:pt x="1980" y="1743"/>
                  </a:cubicBezTo>
                  <a:lnTo>
                    <a:pt x="1907" y="1707"/>
                  </a:lnTo>
                  <a:cubicBezTo>
                    <a:pt x="1862" y="1670"/>
                    <a:pt x="1825" y="1670"/>
                    <a:pt x="1789" y="1634"/>
                  </a:cubicBezTo>
                  <a:cubicBezTo>
                    <a:pt x="1679" y="1561"/>
                    <a:pt x="1524" y="1442"/>
                    <a:pt x="1405" y="1369"/>
                  </a:cubicBezTo>
                  <a:lnTo>
                    <a:pt x="1369" y="1369"/>
                  </a:lnTo>
                  <a:cubicBezTo>
                    <a:pt x="1177" y="1214"/>
                    <a:pt x="1031" y="1104"/>
                    <a:pt x="876" y="986"/>
                  </a:cubicBezTo>
                  <a:cubicBezTo>
                    <a:pt x="721" y="831"/>
                    <a:pt x="575" y="685"/>
                    <a:pt x="420" y="530"/>
                  </a:cubicBezTo>
                  <a:cubicBezTo>
                    <a:pt x="311" y="375"/>
                    <a:pt x="192" y="192"/>
                    <a:pt x="119" y="37"/>
                  </a:cubicBezTo>
                  <a:lnTo>
                    <a:pt x="83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3818;p51">
              <a:extLst>
                <a:ext uri="{FF2B5EF4-FFF2-40B4-BE49-F238E27FC236}">
                  <a16:creationId xmlns:a16="http://schemas.microsoft.com/office/drawing/2014/main" id="{232DDA2B-0F09-48E5-922A-93E6267E5F41}"/>
                </a:ext>
              </a:extLst>
            </p:cNvPr>
            <p:cNvSpPr/>
            <p:nvPr/>
          </p:nvSpPr>
          <p:spPr>
            <a:xfrm>
              <a:off x="8634932" y="4007015"/>
              <a:ext cx="58557" cy="65305"/>
            </a:xfrm>
            <a:custGeom>
              <a:avLst/>
              <a:gdLst/>
              <a:ahLst/>
              <a:cxnLst/>
              <a:rect l="l" t="t" r="r" b="b"/>
              <a:pathLst>
                <a:path w="1023" h="1141" extrusionOk="0">
                  <a:moveTo>
                    <a:pt x="986" y="0"/>
                  </a:moveTo>
                  <a:lnTo>
                    <a:pt x="950" y="37"/>
                  </a:lnTo>
                  <a:cubicBezTo>
                    <a:pt x="913" y="73"/>
                    <a:pt x="868" y="119"/>
                    <a:pt x="868" y="155"/>
                  </a:cubicBezTo>
                  <a:cubicBezTo>
                    <a:pt x="795" y="265"/>
                    <a:pt x="722" y="383"/>
                    <a:pt x="603" y="493"/>
                  </a:cubicBezTo>
                  <a:cubicBezTo>
                    <a:pt x="530" y="575"/>
                    <a:pt x="457" y="684"/>
                    <a:pt x="339" y="757"/>
                  </a:cubicBezTo>
                  <a:cubicBezTo>
                    <a:pt x="302" y="803"/>
                    <a:pt x="266" y="840"/>
                    <a:pt x="229" y="876"/>
                  </a:cubicBezTo>
                  <a:lnTo>
                    <a:pt x="183" y="913"/>
                  </a:lnTo>
                  <a:cubicBezTo>
                    <a:pt x="147" y="949"/>
                    <a:pt x="74" y="985"/>
                    <a:pt x="37" y="1031"/>
                  </a:cubicBezTo>
                  <a:lnTo>
                    <a:pt x="37" y="1068"/>
                  </a:lnTo>
                  <a:cubicBezTo>
                    <a:pt x="1" y="1068"/>
                    <a:pt x="1" y="1104"/>
                    <a:pt x="1" y="1104"/>
                  </a:cubicBezTo>
                  <a:lnTo>
                    <a:pt x="1" y="1141"/>
                  </a:lnTo>
                  <a:lnTo>
                    <a:pt x="74" y="1141"/>
                  </a:lnTo>
                  <a:cubicBezTo>
                    <a:pt x="110" y="1141"/>
                    <a:pt x="110" y="1104"/>
                    <a:pt x="147" y="1104"/>
                  </a:cubicBezTo>
                  <a:cubicBezTo>
                    <a:pt x="229" y="1031"/>
                    <a:pt x="302" y="985"/>
                    <a:pt x="375" y="913"/>
                  </a:cubicBezTo>
                  <a:cubicBezTo>
                    <a:pt x="457" y="840"/>
                    <a:pt x="530" y="721"/>
                    <a:pt x="603" y="648"/>
                  </a:cubicBezTo>
                  <a:cubicBezTo>
                    <a:pt x="758" y="456"/>
                    <a:pt x="868" y="265"/>
                    <a:pt x="986" y="73"/>
                  </a:cubicBezTo>
                  <a:lnTo>
                    <a:pt x="1023" y="37"/>
                  </a:lnTo>
                  <a:lnTo>
                    <a:pt x="986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3819;p51">
              <a:extLst>
                <a:ext uri="{FF2B5EF4-FFF2-40B4-BE49-F238E27FC236}">
                  <a16:creationId xmlns:a16="http://schemas.microsoft.com/office/drawing/2014/main" id="{82C1CA78-778F-4631-8E10-F008655D826A}"/>
                </a:ext>
              </a:extLst>
            </p:cNvPr>
            <p:cNvSpPr/>
            <p:nvPr/>
          </p:nvSpPr>
          <p:spPr>
            <a:xfrm>
              <a:off x="8634932" y="3982975"/>
              <a:ext cx="10532" cy="85166"/>
            </a:xfrm>
            <a:custGeom>
              <a:avLst/>
              <a:gdLst/>
              <a:ahLst/>
              <a:cxnLst/>
              <a:rect l="l" t="t" r="r" b="b"/>
              <a:pathLst>
                <a:path w="184" h="1488" extrusionOk="0">
                  <a:moveTo>
                    <a:pt x="147" y="1"/>
                  </a:moveTo>
                  <a:cubicBezTo>
                    <a:pt x="147" y="1"/>
                    <a:pt x="110" y="1"/>
                    <a:pt x="110" y="37"/>
                  </a:cubicBezTo>
                  <a:cubicBezTo>
                    <a:pt x="74" y="265"/>
                    <a:pt x="37" y="539"/>
                    <a:pt x="37" y="721"/>
                  </a:cubicBezTo>
                  <a:cubicBezTo>
                    <a:pt x="1" y="995"/>
                    <a:pt x="37" y="1177"/>
                    <a:pt x="74" y="1369"/>
                  </a:cubicBezTo>
                  <a:cubicBezTo>
                    <a:pt x="74" y="1369"/>
                    <a:pt x="74" y="1405"/>
                    <a:pt x="110" y="1451"/>
                  </a:cubicBezTo>
                  <a:cubicBezTo>
                    <a:pt x="110" y="1488"/>
                    <a:pt x="147" y="1488"/>
                    <a:pt x="147" y="1488"/>
                  </a:cubicBezTo>
                  <a:lnTo>
                    <a:pt x="183" y="1451"/>
                  </a:lnTo>
                  <a:lnTo>
                    <a:pt x="183" y="1405"/>
                  </a:lnTo>
                  <a:cubicBezTo>
                    <a:pt x="183" y="1369"/>
                    <a:pt x="147" y="1296"/>
                    <a:pt x="147" y="1260"/>
                  </a:cubicBezTo>
                  <a:lnTo>
                    <a:pt x="147" y="1141"/>
                  </a:lnTo>
                  <a:cubicBezTo>
                    <a:pt x="110" y="1068"/>
                    <a:pt x="110" y="995"/>
                    <a:pt x="110" y="876"/>
                  </a:cubicBezTo>
                  <a:lnTo>
                    <a:pt x="110" y="539"/>
                  </a:lnTo>
                  <a:cubicBezTo>
                    <a:pt x="110" y="384"/>
                    <a:pt x="147" y="192"/>
                    <a:pt x="183" y="37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3820;p51">
              <a:extLst>
                <a:ext uri="{FF2B5EF4-FFF2-40B4-BE49-F238E27FC236}">
                  <a16:creationId xmlns:a16="http://schemas.microsoft.com/office/drawing/2014/main" id="{E693C159-6B40-4C96-94FB-6FF57B37A974}"/>
                </a:ext>
              </a:extLst>
            </p:cNvPr>
            <p:cNvSpPr/>
            <p:nvPr/>
          </p:nvSpPr>
          <p:spPr>
            <a:xfrm>
              <a:off x="8356111" y="3930774"/>
              <a:ext cx="467937" cy="509105"/>
            </a:xfrm>
            <a:custGeom>
              <a:avLst/>
              <a:gdLst/>
              <a:ahLst/>
              <a:cxnLst/>
              <a:rect l="l" t="t" r="r" b="b"/>
              <a:pathLst>
                <a:path w="8175" h="8895" extrusionOk="0">
                  <a:moveTo>
                    <a:pt x="539" y="6049"/>
                  </a:moveTo>
                  <a:lnTo>
                    <a:pt x="575" y="6085"/>
                  </a:lnTo>
                  <a:cubicBezTo>
                    <a:pt x="648" y="6240"/>
                    <a:pt x="767" y="6423"/>
                    <a:pt x="876" y="6578"/>
                  </a:cubicBezTo>
                  <a:cubicBezTo>
                    <a:pt x="1031" y="6733"/>
                    <a:pt x="1177" y="6879"/>
                    <a:pt x="1332" y="7034"/>
                  </a:cubicBezTo>
                  <a:cubicBezTo>
                    <a:pt x="1487" y="7152"/>
                    <a:pt x="1633" y="7262"/>
                    <a:pt x="1825" y="7417"/>
                  </a:cubicBezTo>
                  <a:lnTo>
                    <a:pt x="1861" y="7417"/>
                  </a:lnTo>
                  <a:cubicBezTo>
                    <a:pt x="1980" y="7490"/>
                    <a:pt x="2135" y="7609"/>
                    <a:pt x="2245" y="7682"/>
                  </a:cubicBezTo>
                  <a:cubicBezTo>
                    <a:pt x="2281" y="7718"/>
                    <a:pt x="2318" y="7718"/>
                    <a:pt x="2363" y="7755"/>
                  </a:cubicBezTo>
                  <a:lnTo>
                    <a:pt x="2436" y="7791"/>
                  </a:lnTo>
                  <a:cubicBezTo>
                    <a:pt x="2509" y="7837"/>
                    <a:pt x="2591" y="7910"/>
                    <a:pt x="2664" y="7946"/>
                  </a:cubicBezTo>
                  <a:lnTo>
                    <a:pt x="2701" y="7983"/>
                  </a:lnTo>
                  <a:lnTo>
                    <a:pt x="2701" y="8065"/>
                  </a:lnTo>
                  <a:cubicBezTo>
                    <a:pt x="2664" y="8065"/>
                    <a:pt x="2664" y="8101"/>
                    <a:pt x="2628" y="8101"/>
                  </a:cubicBezTo>
                  <a:lnTo>
                    <a:pt x="2591" y="8101"/>
                  </a:lnTo>
                  <a:cubicBezTo>
                    <a:pt x="2400" y="7946"/>
                    <a:pt x="2208" y="7837"/>
                    <a:pt x="1980" y="7682"/>
                  </a:cubicBezTo>
                  <a:cubicBezTo>
                    <a:pt x="1788" y="7563"/>
                    <a:pt x="1597" y="7417"/>
                    <a:pt x="1405" y="7262"/>
                  </a:cubicBezTo>
                  <a:cubicBezTo>
                    <a:pt x="1223" y="7107"/>
                    <a:pt x="1068" y="6924"/>
                    <a:pt x="913" y="6769"/>
                  </a:cubicBezTo>
                  <a:cubicBezTo>
                    <a:pt x="721" y="6578"/>
                    <a:pt x="575" y="6350"/>
                    <a:pt x="457" y="6158"/>
                  </a:cubicBezTo>
                  <a:cubicBezTo>
                    <a:pt x="457" y="6122"/>
                    <a:pt x="457" y="6085"/>
                    <a:pt x="493" y="6085"/>
                  </a:cubicBezTo>
                  <a:lnTo>
                    <a:pt x="539" y="6049"/>
                  </a:lnTo>
                  <a:close/>
                  <a:moveTo>
                    <a:pt x="7527" y="6578"/>
                  </a:moveTo>
                  <a:lnTo>
                    <a:pt x="7527" y="6651"/>
                  </a:lnTo>
                  <a:cubicBezTo>
                    <a:pt x="7381" y="6769"/>
                    <a:pt x="7262" y="6842"/>
                    <a:pt x="7153" y="6961"/>
                  </a:cubicBezTo>
                  <a:cubicBezTo>
                    <a:pt x="6998" y="7034"/>
                    <a:pt x="6879" y="7107"/>
                    <a:pt x="6696" y="7225"/>
                  </a:cubicBezTo>
                  <a:cubicBezTo>
                    <a:pt x="6423" y="7417"/>
                    <a:pt x="6122" y="7563"/>
                    <a:pt x="5821" y="7718"/>
                  </a:cubicBezTo>
                  <a:cubicBezTo>
                    <a:pt x="5511" y="7837"/>
                    <a:pt x="5173" y="7946"/>
                    <a:pt x="4826" y="8065"/>
                  </a:cubicBezTo>
                  <a:cubicBezTo>
                    <a:pt x="4489" y="8174"/>
                    <a:pt x="4188" y="8247"/>
                    <a:pt x="3878" y="8293"/>
                  </a:cubicBezTo>
                  <a:cubicBezTo>
                    <a:pt x="3805" y="8293"/>
                    <a:pt x="3768" y="8247"/>
                    <a:pt x="3768" y="8174"/>
                  </a:cubicBezTo>
                  <a:cubicBezTo>
                    <a:pt x="3768" y="8174"/>
                    <a:pt x="3768" y="8138"/>
                    <a:pt x="3805" y="8138"/>
                  </a:cubicBezTo>
                  <a:cubicBezTo>
                    <a:pt x="3805" y="8101"/>
                    <a:pt x="3841" y="8101"/>
                    <a:pt x="3841" y="8101"/>
                  </a:cubicBezTo>
                  <a:cubicBezTo>
                    <a:pt x="4224" y="8019"/>
                    <a:pt x="4525" y="7983"/>
                    <a:pt x="4790" y="7910"/>
                  </a:cubicBezTo>
                  <a:cubicBezTo>
                    <a:pt x="5100" y="7837"/>
                    <a:pt x="5401" y="7718"/>
                    <a:pt x="5702" y="7609"/>
                  </a:cubicBezTo>
                  <a:cubicBezTo>
                    <a:pt x="5967" y="7527"/>
                    <a:pt x="6240" y="7381"/>
                    <a:pt x="6541" y="7225"/>
                  </a:cubicBezTo>
                  <a:cubicBezTo>
                    <a:pt x="6879" y="7034"/>
                    <a:pt x="7189" y="6806"/>
                    <a:pt x="7490" y="6578"/>
                  </a:cubicBezTo>
                  <a:close/>
                  <a:moveTo>
                    <a:pt x="5474" y="0"/>
                  </a:moveTo>
                  <a:cubicBezTo>
                    <a:pt x="5365" y="0"/>
                    <a:pt x="5282" y="37"/>
                    <a:pt x="5210" y="119"/>
                  </a:cubicBezTo>
                  <a:cubicBezTo>
                    <a:pt x="5137" y="155"/>
                    <a:pt x="5054" y="228"/>
                    <a:pt x="4981" y="347"/>
                  </a:cubicBezTo>
                  <a:cubicBezTo>
                    <a:pt x="4826" y="493"/>
                    <a:pt x="4717" y="721"/>
                    <a:pt x="4598" y="995"/>
                  </a:cubicBezTo>
                  <a:cubicBezTo>
                    <a:pt x="4489" y="1223"/>
                    <a:pt x="4416" y="1451"/>
                    <a:pt x="4334" y="1715"/>
                  </a:cubicBezTo>
                  <a:cubicBezTo>
                    <a:pt x="4297" y="1788"/>
                    <a:pt x="4261" y="1825"/>
                    <a:pt x="4261" y="1907"/>
                  </a:cubicBezTo>
                  <a:cubicBezTo>
                    <a:pt x="4261" y="1825"/>
                    <a:pt x="4224" y="1752"/>
                    <a:pt x="4188" y="1679"/>
                  </a:cubicBezTo>
                  <a:cubicBezTo>
                    <a:pt x="4142" y="1524"/>
                    <a:pt x="4106" y="1369"/>
                    <a:pt x="4069" y="1296"/>
                  </a:cubicBezTo>
                  <a:cubicBezTo>
                    <a:pt x="4033" y="1177"/>
                    <a:pt x="3960" y="1068"/>
                    <a:pt x="3878" y="949"/>
                  </a:cubicBezTo>
                  <a:cubicBezTo>
                    <a:pt x="3805" y="840"/>
                    <a:pt x="3732" y="767"/>
                    <a:pt x="3613" y="721"/>
                  </a:cubicBezTo>
                  <a:cubicBezTo>
                    <a:pt x="3577" y="685"/>
                    <a:pt x="3540" y="685"/>
                    <a:pt x="3504" y="685"/>
                  </a:cubicBezTo>
                  <a:cubicBezTo>
                    <a:pt x="3458" y="648"/>
                    <a:pt x="3458" y="648"/>
                    <a:pt x="3421" y="648"/>
                  </a:cubicBezTo>
                  <a:cubicBezTo>
                    <a:pt x="3385" y="648"/>
                    <a:pt x="3312" y="685"/>
                    <a:pt x="3275" y="685"/>
                  </a:cubicBezTo>
                  <a:cubicBezTo>
                    <a:pt x="3193" y="721"/>
                    <a:pt x="3157" y="721"/>
                    <a:pt x="3084" y="803"/>
                  </a:cubicBezTo>
                  <a:cubicBezTo>
                    <a:pt x="3047" y="840"/>
                    <a:pt x="2965" y="876"/>
                    <a:pt x="2929" y="913"/>
                  </a:cubicBezTo>
                  <a:cubicBezTo>
                    <a:pt x="2856" y="1031"/>
                    <a:pt x="2819" y="1141"/>
                    <a:pt x="2774" y="1296"/>
                  </a:cubicBezTo>
                  <a:cubicBezTo>
                    <a:pt x="2737" y="1451"/>
                    <a:pt x="2737" y="1597"/>
                    <a:pt x="2737" y="1788"/>
                  </a:cubicBezTo>
                  <a:cubicBezTo>
                    <a:pt x="2737" y="1943"/>
                    <a:pt x="2774" y="2089"/>
                    <a:pt x="2774" y="2281"/>
                  </a:cubicBezTo>
                  <a:cubicBezTo>
                    <a:pt x="2815" y="2388"/>
                    <a:pt x="2819" y="2517"/>
                    <a:pt x="2846" y="2628"/>
                  </a:cubicBezTo>
                  <a:lnTo>
                    <a:pt x="2819" y="2628"/>
                  </a:lnTo>
                  <a:cubicBezTo>
                    <a:pt x="2737" y="2509"/>
                    <a:pt x="2628" y="2436"/>
                    <a:pt x="2546" y="2363"/>
                  </a:cubicBezTo>
                  <a:cubicBezTo>
                    <a:pt x="2509" y="2317"/>
                    <a:pt x="2436" y="2281"/>
                    <a:pt x="2400" y="2281"/>
                  </a:cubicBezTo>
                  <a:cubicBezTo>
                    <a:pt x="2363" y="2245"/>
                    <a:pt x="2318" y="2245"/>
                    <a:pt x="2245" y="2245"/>
                  </a:cubicBezTo>
                  <a:cubicBezTo>
                    <a:pt x="2208" y="2208"/>
                    <a:pt x="2172" y="2208"/>
                    <a:pt x="2172" y="2208"/>
                  </a:cubicBezTo>
                  <a:cubicBezTo>
                    <a:pt x="2090" y="2208"/>
                    <a:pt x="2053" y="2245"/>
                    <a:pt x="2017" y="2245"/>
                  </a:cubicBezTo>
                  <a:cubicBezTo>
                    <a:pt x="1944" y="2281"/>
                    <a:pt x="1861" y="2317"/>
                    <a:pt x="1788" y="2363"/>
                  </a:cubicBezTo>
                  <a:cubicBezTo>
                    <a:pt x="1679" y="2436"/>
                    <a:pt x="1597" y="2546"/>
                    <a:pt x="1560" y="2664"/>
                  </a:cubicBezTo>
                  <a:cubicBezTo>
                    <a:pt x="1524" y="2774"/>
                    <a:pt x="1487" y="2929"/>
                    <a:pt x="1524" y="3084"/>
                  </a:cubicBezTo>
                  <a:cubicBezTo>
                    <a:pt x="1524" y="3193"/>
                    <a:pt x="1524" y="3348"/>
                    <a:pt x="1560" y="3503"/>
                  </a:cubicBezTo>
                  <a:cubicBezTo>
                    <a:pt x="1633" y="3804"/>
                    <a:pt x="1752" y="4106"/>
                    <a:pt x="1861" y="4370"/>
                  </a:cubicBezTo>
                  <a:cubicBezTo>
                    <a:pt x="1839" y="4348"/>
                    <a:pt x="1825" y="4334"/>
                    <a:pt x="1825" y="4334"/>
                  </a:cubicBezTo>
                  <a:cubicBezTo>
                    <a:pt x="1716" y="4224"/>
                    <a:pt x="1597" y="4142"/>
                    <a:pt x="1487" y="4069"/>
                  </a:cubicBezTo>
                  <a:cubicBezTo>
                    <a:pt x="1405" y="4033"/>
                    <a:pt x="1369" y="3996"/>
                    <a:pt x="1296" y="3996"/>
                  </a:cubicBezTo>
                  <a:lnTo>
                    <a:pt x="1259" y="3996"/>
                  </a:lnTo>
                  <a:cubicBezTo>
                    <a:pt x="1259" y="3960"/>
                    <a:pt x="1223" y="3960"/>
                    <a:pt x="1177" y="3960"/>
                  </a:cubicBezTo>
                  <a:cubicBezTo>
                    <a:pt x="1177" y="3960"/>
                    <a:pt x="1141" y="3960"/>
                    <a:pt x="1141" y="3996"/>
                  </a:cubicBezTo>
                  <a:cubicBezTo>
                    <a:pt x="1068" y="3996"/>
                    <a:pt x="995" y="3996"/>
                    <a:pt x="913" y="4033"/>
                  </a:cubicBezTo>
                  <a:cubicBezTo>
                    <a:pt x="913" y="4069"/>
                    <a:pt x="876" y="4069"/>
                    <a:pt x="876" y="4106"/>
                  </a:cubicBezTo>
                  <a:cubicBezTo>
                    <a:pt x="840" y="4142"/>
                    <a:pt x="803" y="4142"/>
                    <a:pt x="803" y="4188"/>
                  </a:cubicBezTo>
                  <a:cubicBezTo>
                    <a:pt x="767" y="4261"/>
                    <a:pt x="721" y="4297"/>
                    <a:pt x="685" y="4370"/>
                  </a:cubicBezTo>
                  <a:lnTo>
                    <a:pt x="685" y="4562"/>
                  </a:lnTo>
                  <a:cubicBezTo>
                    <a:pt x="685" y="4680"/>
                    <a:pt x="721" y="4826"/>
                    <a:pt x="767" y="4981"/>
                  </a:cubicBezTo>
                  <a:cubicBezTo>
                    <a:pt x="803" y="5100"/>
                    <a:pt x="876" y="5246"/>
                    <a:pt x="949" y="5401"/>
                  </a:cubicBezTo>
                  <a:cubicBezTo>
                    <a:pt x="949" y="5437"/>
                    <a:pt x="995" y="5474"/>
                    <a:pt x="995" y="5474"/>
                  </a:cubicBezTo>
                  <a:cubicBezTo>
                    <a:pt x="913" y="5437"/>
                    <a:pt x="840" y="5401"/>
                    <a:pt x="721" y="5364"/>
                  </a:cubicBezTo>
                  <a:lnTo>
                    <a:pt x="539" y="5364"/>
                  </a:lnTo>
                  <a:cubicBezTo>
                    <a:pt x="493" y="5364"/>
                    <a:pt x="420" y="5364"/>
                    <a:pt x="384" y="5401"/>
                  </a:cubicBezTo>
                  <a:cubicBezTo>
                    <a:pt x="311" y="5437"/>
                    <a:pt x="265" y="5474"/>
                    <a:pt x="229" y="5510"/>
                  </a:cubicBezTo>
                  <a:cubicBezTo>
                    <a:pt x="192" y="5593"/>
                    <a:pt x="156" y="5629"/>
                    <a:pt x="119" y="5702"/>
                  </a:cubicBezTo>
                  <a:cubicBezTo>
                    <a:pt x="37" y="5857"/>
                    <a:pt x="0" y="6049"/>
                    <a:pt x="0" y="6240"/>
                  </a:cubicBezTo>
                  <a:cubicBezTo>
                    <a:pt x="0" y="6541"/>
                    <a:pt x="119" y="6924"/>
                    <a:pt x="347" y="7298"/>
                  </a:cubicBezTo>
                  <a:cubicBezTo>
                    <a:pt x="539" y="7645"/>
                    <a:pt x="767" y="7946"/>
                    <a:pt x="949" y="8138"/>
                  </a:cubicBezTo>
                  <a:cubicBezTo>
                    <a:pt x="949" y="8174"/>
                    <a:pt x="995" y="8174"/>
                    <a:pt x="995" y="8174"/>
                  </a:cubicBezTo>
                  <a:lnTo>
                    <a:pt x="1031" y="8174"/>
                  </a:lnTo>
                  <a:cubicBezTo>
                    <a:pt x="1068" y="8174"/>
                    <a:pt x="1104" y="8174"/>
                    <a:pt x="1104" y="8138"/>
                  </a:cubicBezTo>
                  <a:cubicBezTo>
                    <a:pt x="1141" y="8101"/>
                    <a:pt x="1141" y="8065"/>
                    <a:pt x="1141" y="8065"/>
                  </a:cubicBezTo>
                  <a:cubicBezTo>
                    <a:pt x="1141" y="8019"/>
                    <a:pt x="1141" y="7983"/>
                    <a:pt x="1104" y="7983"/>
                  </a:cubicBezTo>
                  <a:cubicBezTo>
                    <a:pt x="1031" y="7873"/>
                    <a:pt x="949" y="7755"/>
                    <a:pt x="840" y="7645"/>
                  </a:cubicBezTo>
                  <a:lnTo>
                    <a:pt x="840" y="7645"/>
                  </a:lnTo>
                  <a:cubicBezTo>
                    <a:pt x="913" y="7682"/>
                    <a:pt x="949" y="7718"/>
                    <a:pt x="1031" y="7755"/>
                  </a:cubicBezTo>
                  <a:lnTo>
                    <a:pt x="1223" y="7873"/>
                  </a:lnTo>
                  <a:lnTo>
                    <a:pt x="1369" y="7910"/>
                  </a:lnTo>
                  <a:cubicBezTo>
                    <a:pt x="1861" y="8211"/>
                    <a:pt x="2281" y="8402"/>
                    <a:pt x="2737" y="8557"/>
                  </a:cubicBezTo>
                  <a:cubicBezTo>
                    <a:pt x="2892" y="8594"/>
                    <a:pt x="3047" y="8667"/>
                    <a:pt x="3193" y="8703"/>
                  </a:cubicBezTo>
                  <a:cubicBezTo>
                    <a:pt x="3230" y="8594"/>
                    <a:pt x="3275" y="8521"/>
                    <a:pt x="3275" y="8402"/>
                  </a:cubicBezTo>
                  <a:lnTo>
                    <a:pt x="3312" y="8366"/>
                  </a:lnTo>
                  <a:cubicBezTo>
                    <a:pt x="3348" y="8211"/>
                    <a:pt x="3385" y="8101"/>
                    <a:pt x="3421" y="7946"/>
                  </a:cubicBezTo>
                  <a:lnTo>
                    <a:pt x="3458" y="7718"/>
                  </a:lnTo>
                  <a:cubicBezTo>
                    <a:pt x="3230" y="7527"/>
                    <a:pt x="3002" y="7335"/>
                    <a:pt x="2774" y="7152"/>
                  </a:cubicBezTo>
                  <a:cubicBezTo>
                    <a:pt x="2664" y="7034"/>
                    <a:pt x="2546" y="6924"/>
                    <a:pt x="2473" y="6806"/>
                  </a:cubicBezTo>
                  <a:cubicBezTo>
                    <a:pt x="2363" y="6696"/>
                    <a:pt x="2245" y="6578"/>
                    <a:pt x="2135" y="6423"/>
                  </a:cubicBezTo>
                  <a:cubicBezTo>
                    <a:pt x="1944" y="6195"/>
                    <a:pt x="1752" y="5930"/>
                    <a:pt x="1597" y="5665"/>
                  </a:cubicBezTo>
                  <a:cubicBezTo>
                    <a:pt x="1524" y="5510"/>
                    <a:pt x="1487" y="5401"/>
                    <a:pt x="1405" y="5246"/>
                  </a:cubicBezTo>
                  <a:cubicBezTo>
                    <a:pt x="1332" y="5100"/>
                    <a:pt x="1296" y="4945"/>
                    <a:pt x="1223" y="4753"/>
                  </a:cubicBezTo>
                  <a:cubicBezTo>
                    <a:pt x="1223" y="4717"/>
                    <a:pt x="1223" y="4680"/>
                    <a:pt x="1259" y="4680"/>
                  </a:cubicBezTo>
                  <a:cubicBezTo>
                    <a:pt x="1296" y="4680"/>
                    <a:pt x="1296" y="4680"/>
                    <a:pt x="1296" y="4717"/>
                  </a:cubicBezTo>
                  <a:cubicBezTo>
                    <a:pt x="1369" y="4908"/>
                    <a:pt x="1451" y="5100"/>
                    <a:pt x="1524" y="5282"/>
                  </a:cubicBezTo>
                  <a:cubicBezTo>
                    <a:pt x="1597" y="5437"/>
                    <a:pt x="1716" y="5629"/>
                    <a:pt x="1788" y="5784"/>
                  </a:cubicBezTo>
                  <a:cubicBezTo>
                    <a:pt x="1907" y="5930"/>
                    <a:pt x="2017" y="6122"/>
                    <a:pt x="2172" y="6277"/>
                  </a:cubicBezTo>
                  <a:cubicBezTo>
                    <a:pt x="2318" y="6468"/>
                    <a:pt x="2546" y="6696"/>
                    <a:pt x="2856" y="6961"/>
                  </a:cubicBezTo>
                  <a:cubicBezTo>
                    <a:pt x="3047" y="7107"/>
                    <a:pt x="3230" y="7298"/>
                    <a:pt x="3458" y="7454"/>
                  </a:cubicBezTo>
                  <a:lnTo>
                    <a:pt x="3540" y="7527"/>
                  </a:lnTo>
                  <a:cubicBezTo>
                    <a:pt x="3577" y="7417"/>
                    <a:pt x="3577" y="7298"/>
                    <a:pt x="3613" y="7189"/>
                  </a:cubicBezTo>
                  <a:cubicBezTo>
                    <a:pt x="3650" y="7034"/>
                    <a:pt x="3686" y="6842"/>
                    <a:pt x="3732" y="6696"/>
                  </a:cubicBezTo>
                  <a:lnTo>
                    <a:pt x="3732" y="6651"/>
                  </a:lnTo>
                  <a:lnTo>
                    <a:pt x="3686" y="6614"/>
                  </a:lnTo>
                  <a:cubicBezTo>
                    <a:pt x="3686" y="6578"/>
                    <a:pt x="3650" y="6541"/>
                    <a:pt x="3650" y="6505"/>
                  </a:cubicBezTo>
                  <a:lnTo>
                    <a:pt x="3577" y="6423"/>
                  </a:lnTo>
                  <a:lnTo>
                    <a:pt x="3540" y="6313"/>
                  </a:lnTo>
                  <a:lnTo>
                    <a:pt x="3458" y="6195"/>
                  </a:lnTo>
                  <a:cubicBezTo>
                    <a:pt x="3385" y="6085"/>
                    <a:pt x="3348" y="5967"/>
                    <a:pt x="3275" y="5857"/>
                  </a:cubicBezTo>
                  <a:cubicBezTo>
                    <a:pt x="3047" y="5510"/>
                    <a:pt x="2892" y="5209"/>
                    <a:pt x="2774" y="4945"/>
                  </a:cubicBezTo>
                  <a:cubicBezTo>
                    <a:pt x="2591" y="4598"/>
                    <a:pt x="2473" y="4297"/>
                    <a:pt x="2363" y="3996"/>
                  </a:cubicBezTo>
                  <a:cubicBezTo>
                    <a:pt x="2245" y="3649"/>
                    <a:pt x="2208" y="3312"/>
                    <a:pt x="2208" y="3002"/>
                  </a:cubicBezTo>
                  <a:cubicBezTo>
                    <a:pt x="2208" y="2965"/>
                    <a:pt x="2208" y="2965"/>
                    <a:pt x="2245" y="2929"/>
                  </a:cubicBezTo>
                  <a:cubicBezTo>
                    <a:pt x="2281" y="2965"/>
                    <a:pt x="2281" y="2965"/>
                    <a:pt x="2281" y="3002"/>
                  </a:cubicBezTo>
                  <a:cubicBezTo>
                    <a:pt x="2281" y="3157"/>
                    <a:pt x="2318" y="3312"/>
                    <a:pt x="2318" y="3458"/>
                  </a:cubicBezTo>
                  <a:cubicBezTo>
                    <a:pt x="2400" y="3768"/>
                    <a:pt x="2509" y="4069"/>
                    <a:pt x="2664" y="4416"/>
                  </a:cubicBezTo>
                  <a:cubicBezTo>
                    <a:pt x="2774" y="4644"/>
                    <a:pt x="2892" y="4826"/>
                    <a:pt x="2965" y="4981"/>
                  </a:cubicBezTo>
                  <a:cubicBezTo>
                    <a:pt x="3047" y="5173"/>
                    <a:pt x="3157" y="5364"/>
                    <a:pt x="3275" y="5510"/>
                  </a:cubicBezTo>
                  <a:lnTo>
                    <a:pt x="3348" y="5593"/>
                  </a:lnTo>
                  <a:cubicBezTo>
                    <a:pt x="3421" y="5738"/>
                    <a:pt x="3540" y="5894"/>
                    <a:pt x="3613" y="6085"/>
                  </a:cubicBezTo>
                  <a:cubicBezTo>
                    <a:pt x="3650" y="6158"/>
                    <a:pt x="3732" y="6240"/>
                    <a:pt x="3768" y="6350"/>
                  </a:cubicBezTo>
                  <a:cubicBezTo>
                    <a:pt x="3768" y="6386"/>
                    <a:pt x="3805" y="6386"/>
                    <a:pt x="3805" y="6423"/>
                  </a:cubicBezTo>
                  <a:cubicBezTo>
                    <a:pt x="3878" y="6158"/>
                    <a:pt x="3914" y="5930"/>
                    <a:pt x="3996" y="5665"/>
                  </a:cubicBezTo>
                  <a:cubicBezTo>
                    <a:pt x="4069" y="5401"/>
                    <a:pt x="4106" y="5173"/>
                    <a:pt x="4188" y="4908"/>
                  </a:cubicBezTo>
                  <a:lnTo>
                    <a:pt x="4224" y="4753"/>
                  </a:lnTo>
                  <a:cubicBezTo>
                    <a:pt x="4069" y="4525"/>
                    <a:pt x="3960" y="4261"/>
                    <a:pt x="3841" y="3996"/>
                  </a:cubicBezTo>
                  <a:cubicBezTo>
                    <a:pt x="3805" y="3841"/>
                    <a:pt x="3732" y="3731"/>
                    <a:pt x="3686" y="3576"/>
                  </a:cubicBezTo>
                  <a:cubicBezTo>
                    <a:pt x="3650" y="3421"/>
                    <a:pt x="3613" y="3312"/>
                    <a:pt x="3577" y="3157"/>
                  </a:cubicBezTo>
                  <a:cubicBezTo>
                    <a:pt x="3540" y="3002"/>
                    <a:pt x="3504" y="2856"/>
                    <a:pt x="3504" y="2737"/>
                  </a:cubicBezTo>
                  <a:cubicBezTo>
                    <a:pt x="3458" y="2546"/>
                    <a:pt x="3458" y="2436"/>
                    <a:pt x="3421" y="2281"/>
                  </a:cubicBezTo>
                  <a:cubicBezTo>
                    <a:pt x="3385" y="1980"/>
                    <a:pt x="3385" y="1679"/>
                    <a:pt x="3385" y="1405"/>
                  </a:cubicBezTo>
                  <a:cubicBezTo>
                    <a:pt x="3385" y="1369"/>
                    <a:pt x="3421" y="1369"/>
                    <a:pt x="3421" y="1369"/>
                  </a:cubicBezTo>
                  <a:cubicBezTo>
                    <a:pt x="3458" y="1369"/>
                    <a:pt x="3458" y="1369"/>
                    <a:pt x="3458" y="1405"/>
                  </a:cubicBezTo>
                  <a:lnTo>
                    <a:pt x="3458" y="1907"/>
                  </a:lnTo>
                  <a:cubicBezTo>
                    <a:pt x="3504" y="2089"/>
                    <a:pt x="3504" y="2245"/>
                    <a:pt x="3540" y="2473"/>
                  </a:cubicBezTo>
                  <a:cubicBezTo>
                    <a:pt x="3577" y="2628"/>
                    <a:pt x="3650" y="2819"/>
                    <a:pt x="3686" y="3002"/>
                  </a:cubicBezTo>
                  <a:cubicBezTo>
                    <a:pt x="3732" y="3120"/>
                    <a:pt x="3768" y="3230"/>
                    <a:pt x="3805" y="3312"/>
                  </a:cubicBezTo>
                  <a:cubicBezTo>
                    <a:pt x="3805" y="3421"/>
                    <a:pt x="3841" y="3503"/>
                    <a:pt x="3878" y="3613"/>
                  </a:cubicBezTo>
                  <a:cubicBezTo>
                    <a:pt x="3914" y="3686"/>
                    <a:pt x="3960" y="3804"/>
                    <a:pt x="3996" y="3877"/>
                  </a:cubicBezTo>
                  <a:cubicBezTo>
                    <a:pt x="4033" y="3996"/>
                    <a:pt x="4069" y="4069"/>
                    <a:pt x="4106" y="4142"/>
                  </a:cubicBezTo>
                  <a:cubicBezTo>
                    <a:pt x="4142" y="4224"/>
                    <a:pt x="4188" y="4297"/>
                    <a:pt x="4224" y="4370"/>
                  </a:cubicBezTo>
                  <a:lnTo>
                    <a:pt x="4224" y="4416"/>
                  </a:lnTo>
                  <a:cubicBezTo>
                    <a:pt x="4261" y="4452"/>
                    <a:pt x="4261" y="4489"/>
                    <a:pt x="4261" y="4525"/>
                  </a:cubicBezTo>
                  <a:cubicBezTo>
                    <a:pt x="4297" y="4416"/>
                    <a:pt x="4334" y="4334"/>
                    <a:pt x="4370" y="4224"/>
                  </a:cubicBezTo>
                  <a:lnTo>
                    <a:pt x="4370" y="4142"/>
                  </a:lnTo>
                  <a:cubicBezTo>
                    <a:pt x="4452" y="3914"/>
                    <a:pt x="4525" y="3686"/>
                    <a:pt x="4562" y="3458"/>
                  </a:cubicBezTo>
                  <a:lnTo>
                    <a:pt x="4562" y="3421"/>
                  </a:lnTo>
                  <a:lnTo>
                    <a:pt x="4598" y="3385"/>
                  </a:lnTo>
                  <a:cubicBezTo>
                    <a:pt x="4644" y="3157"/>
                    <a:pt x="4717" y="2929"/>
                    <a:pt x="4826" y="2664"/>
                  </a:cubicBezTo>
                  <a:cubicBezTo>
                    <a:pt x="4826" y="2591"/>
                    <a:pt x="4872" y="2509"/>
                    <a:pt x="4872" y="2436"/>
                  </a:cubicBezTo>
                  <a:cubicBezTo>
                    <a:pt x="4872" y="2436"/>
                    <a:pt x="4872" y="2400"/>
                    <a:pt x="4908" y="2400"/>
                  </a:cubicBezTo>
                  <a:lnTo>
                    <a:pt x="4945" y="2281"/>
                  </a:lnTo>
                  <a:cubicBezTo>
                    <a:pt x="4908" y="2089"/>
                    <a:pt x="4872" y="1907"/>
                    <a:pt x="4908" y="1633"/>
                  </a:cubicBezTo>
                  <a:cubicBezTo>
                    <a:pt x="4908" y="1451"/>
                    <a:pt x="4945" y="1177"/>
                    <a:pt x="4981" y="949"/>
                  </a:cubicBezTo>
                  <a:cubicBezTo>
                    <a:pt x="4981" y="913"/>
                    <a:pt x="5018" y="913"/>
                    <a:pt x="5018" y="913"/>
                  </a:cubicBezTo>
                  <a:lnTo>
                    <a:pt x="5054" y="913"/>
                  </a:lnTo>
                  <a:lnTo>
                    <a:pt x="5054" y="949"/>
                  </a:lnTo>
                  <a:cubicBezTo>
                    <a:pt x="5018" y="1104"/>
                    <a:pt x="4981" y="1296"/>
                    <a:pt x="4981" y="1451"/>
                  </a:cubicBezTo>
                  <a:lnTo>
                    <a:pt x="4981" y="1788"/>
                  </a:lnTo>
                  <a:cubicBezTo>
                    <a:pt x="4981" y="1907"/>
                    <a:pt x="4981" y="1980"/>
                    <a:pt x="5018" y="2053"/>
                  </a:cubicBezTo>
                  <a:cubicBezTo>
                    <a:pt x="5018" y="2016"/>
                    <a:pt x="5054" y="1943"/>
                    <a:pt x="5100" y="1861"/>
                  </a:cubicBezTo>
                  <a:lnTo>
                    <a:pt x="5100" y="1788"/>
                  </a:lnTo>
                  <a:cubicBezTo>
                    <a:pt x="5210" y="1487"/>
                    <a:pt x="5328" y="1223"/>
                    <a:pt x="5438" y="949"/>
                  </a:cubicBezTo>
                  <a:cubicBezTo>
                    <a:pt x="5438" y="913"/>
                    <a:pt x="5474" y="913"/>
                    <a:pt x="5474" y="913"/>
                  </a:cubicBezTo>
                  <a:cubicBezTo>
                    <a:pt x="5511" y="913"/>
                    <a:pt x="5511" y="949"/>
                    <a:pt x="5511" y="995"/>
                  </a:cubicBezTo>
                  <a:cubicBezTo>
                    <a:pt x="5401" y="1223"/>
                    <a:pt x="5282" y="1524"/>
                    <a:pt x="5210" y="1788"/>
                  </a:cubicBezTo>
                  <a:lnTo>
                    <a:pt x="5173" y="1861"/>
                  </a:lnTo>
                  <a:lnTo>
                    <a:pt x="5173" y="1943"/>
                  </a:lnTo>
                  <a:cubicBezTo>
                    <a:pt x="5137" y="2016"/>
                    <a:pt x="5100" y="2135"/>
                    <a:pt x="5054" y="2245"/>
                  </a:cubicBezTo>
                  <a:cubicBezTo>
                    <a:pt x="5137" y="2208"/>
                    <a:pt x="5173" y="2172"/>
                    <a:pt x="5210" y="2089"/>
                  </a:cubicBezTo>
                  <a:cubicBezTo>
                    <a:pt x="5328" y="2016"/>
                    <a:pt x="5401" y="1907"/>
                    <a:pt x="5474" y="1825"/>
                  </a:cubicBezTo>
                  <a:cubicBezTo>
                    <a:pt x="5593" y="1715"/>
                    <a:pt x="5666" y="1597"/>
                    <a:pt x="5739" y="1487"/>
                  </a:cubicBezTo>
                  <a:cubicBezTo>
                    <a:pt x="5739" y="1451"/>
                    <a:pt x="5784" y="1405"/>
                    <a:pt x="5821" y="1369"/>
                  </a:cubicBezTo>
                  <a:lnTo>
                    <a:pt x="5857" y="1332"/>
                  </a:lnTo>
                  <a:lnTo>
                    <a:pt x="5894" y="1369"/>
                  </a:lnTo>
                  <a:lnTo>
                    <a:pt x="5857" y="1405"/>
                  </a:lnTo>
                  <a:cubicBezTo>
                    <a:pt x="5739" y="1597"/>
                    <a:pt x="5629" y="1788"/>
                    <a:pt x="5474" y="1980"/>
                  </a:cubicBezTo>
                  <a:cubicBezTo>
                    <a:pt x="5401" y="2053"/>
                    <a:pt x="5328" y="2172"/>
                    <a:pt x="5246" y="2245"/>
                  </a:cubicBezTo>
                  <a:cubicBezTo>
                    <a:pt x="5173" y="2317"/>
                    <a:pt x="5100" y="2363"/>
                    <a:pt x="5018" y="2436"/>
                  </a:cubicBezTo>
                  <a:cubicBezTo>
                    <a:pt x="4981" y="2509"/>
                    <a:pt x="4981" y="2591"/>
                    <a:pt x="4945" y="2664"/>
                  </a:cubicBezTo>
                  <a:cubicBezTo>
                    <a:pt x="4872" y="2929"/>
                    <a:pt x="4790" y="3157"/>
                    <a:pt x="4753" y="3421"/>
                  </a:cubicBezTo>
                  <a:cubicBezTo>
                    <a:pt x="4680" y="3613"/>
                    <a:pt x="4644" y="3804"/>
                    <a:pt x="4598" y="3996"/>
                  </a:cubicBezTo>
                  <a:lnTo>
                    <a:pt x="4562" y="4188"/>
                  </a:lnTo>
                  <a:cubicBezTo>
                    <a:pt x="4525" y="4334"/>
                    <a:pt x="4489" y="4489"/>
                    <a:pt x="4452" y="4680"/>
                  </a:cubicBezTo>
                  <a:cubicBezTo>
                    <a:pt x="4525" y="4644"/>
                    <a:pt x="4562" y="4598"/>
                    <a:pt x="4644" y="4562"/>
                  </a:cubicBezTo>
                  <a:cubicBezTo>
                    <a:pt x="4872" y="4452"/>
                    <a:pt x="5100" y="4297"/>
                    <a:pt x="5328" y="4142"/>
                  </a:cubicBezTo>
                  <a:cubicBezTo>
                    <a:pt x="5401" y="4069"/>
                    <a:pt x="5511" y="3960"/>
                    <a:pt x="5629" y="3877"/>
                  </a:cubicBezTo>
                  <a:cubicBezTo>
                    <a:pt x="5739" y="3804"/>
                    <a:pt x="5821" y="3686"/>
                    <a:pt x="5930" y="3576"/>
                  </a:cubicBezTo>
                  <a:cubicBezTo>
                    <a:pt x="6085" y="3421"/>
                    <a:pt x="6277" y="3230"/>
                    <a:pt x="6423" y="3084"/>
                  </a:cubicBezTo>
                  <a:cubicBezTo>
                    <a:pt x="6614" y="2892"/>
                    <a:pt x="6769" y="2737"/>
                    <a:pt x="6925" y="2546"/>
                  </a:cubicBezTo>
                  <a:lnTo>
                    <a:pt x="6961" y="2546"/>
                  </a:lnTo>
                  <a:cubicBezTo>
                    <a:pt x="6998" y="2546"/>
                    <a:pt x="6998" y="2591"/>
                    <a:pt x="6961" y="2591"/>
                  </a:cubicBezTo>
                  <a:cubicBezTo>
                    <a:pt x="6925" y="2664"/>
                    <a:pt x="6842" y="2737"/>
                    <a:pt x="6806" y="2819"/>
                  </a:cubicBezTo>
                  <a:lnTo>
                    <a:pt x="6696" y="2892"/>
                  </a:lnTo>
                  <a:cubicBezTo>
                    <a:pt x="6614" y="3002"/>
                    <a:pt x="6505" y="3120"/>
                    <a:pt x="6386" y="3230"/>
                  </a:cubicBezTo>
                  <a:cubicBezTo>
                    <a:pt x="6158" y="3503"/>
                    <a:pt x="5967" y="3686"/>
                    <a:pt x="5784" y="3914"/>
                  </a:cubicBezTo>
                  <a:cubicBezTo>
                    <a:pt x="5511" y="4142"/>
                    <a:pt x="5328" y="4297"/>
                    <a:pt x="5100" y="4452"/>
                  </a:cubicBezTo>
                  <a:cubicBezTo>
                    <a:pt x="4981" y="4525"/>
                    <a:pt x="4872" y="4598"/>
                    <a:pt x="4717" y="4680"/>
                  </a:cubicBezTo>
                  <a:cubicBezTo>
                    <a:pt x="4598" y="4753"/>
                    <a:pt x="4489" y="4790"/>
                    <a:pt x="4416" y="4826"/>
                  </a:cubicBezTo>
                  <a:lnTo>
                    <a:pt x="4370" y="4945"/>
                  </a:lnTo>
                  <a:lnTo>
                    <a:pt x="4261" y="5401"/>
                  </a:lnTo>
                  <a:cubicBezTo>
                    <a:pt x="4188" y="5821"/>
                    <a:pt x="4069" y="6277"/>
                    <a:pt x="3960" y="6696"/>
                  </a:cubicBezTo>
                  <a:lnTo>
                    <a:pt x="4033" y="6696"/>
                  </a:lnTo>
                  <a:lnTo>
                    <a:pt x="4069" y="6651"/>
                  </a:lnTo>
                  <a:cubicBezTo>
                    <a:pt x="4106" y="6651"/>
                    <a:pt x="4142" y="6651"/>
                    <a:pt x="4224" y="6614"/>
                  </a:cubicBezTo>
                  <a:cubicBezTo>
                    <a:pt x="4334" y="6578"/>
                    <a:pt x="4452" y="6541"/>
                    <a:pt x="4562" y="6505"/>
                  </a:cubicBezTo>
                  <a:lnTo>
                    <a:pt x="5246" y="6158"/>
                  </a:lnTo>
                  <a:cubicBezTo>
                    <a:pt x="5967" y="5738"/>
                    <a:pt x="6696" y="5209"/>
                    <a:pt x="7527" y="4452"/>
                  </a:cubicBezTo>
                  <a:lnTo>
                    <a:pt x="7563" y="4452"/>
                  </a:lnTo>
                  <a:lnTo>
                    <a:pt x="7563" y="4525"/>
                  </a:lnTo>
                  <a:cubicBezTo>
                    <a:pt x="7262" y="4790"/>
                    <a:pt x="6998" y="5018"/>
                    <a:pt x="6733" y="5246"/>
                  </a:cubicBezTo>
                  <a:cubicBezTo>
                    <a:pt x="6578" y="5364"/>
                    <a:pt x="6423" y="5474"/>
                    <a:pt x="6277" y="5593"/>
                  </a:cubicBezTo>
                  <a:cubicBezTo>
                    <a:pt x="6122" y="5738"/>
                    <a:pt x="5967" y="5821"/>
                    <a:pt x="5857" y="5930"/>
                  </a:cubicBezTo>
                  <a:cubicBezTo>
                    <a:pt x="5556" y="6122"/>
                    <a:pt x="5210" y="6313"/>
                    <a:pt x="4908" y="6505"/>
                  </a:cubicBezTo>
                  <a:cubicBezTo>
                    <a:pt x="4717" y="6578"/>
                    <a:pt x="4562" y="6651"/>
                    <a:pt x="4416" y="6733"/>
                  </a:cubicBezTo>
                  <a:cubicBezTo>
                    <a:pt x="4297" y="6769"/>
                    <a:pt x="4224" y="6769"/>
                    <a:pt x="4142" y="6806"/>
                  </a:cubicBezTo>
                  <a:cubicBezTo>
                    <a:pt x="4106" y="6842"/>
                    <a:pt x="4069" y="6842"/>
                    <a:pt x="3996" y="6842"/>
                  </a:cubicBezTo>
                  <a:cubicBezTo>
                    <a:pt x="3996" y="6842"/>
                    <a:pt x="3960" y="6879"/>
                    <a:pt x="3914" y="6879"/>
                  </a:cubicBezTo>
                  <a:cubicBezTo>
                    <a:pt x="3805" y="7298"/>
                    <a:pt x="3732" y="7682"/>
                    <a:pt x="3650" y="7983"/>
                  </a:cubicBezTo>
                  <a:cubicBezTo>
                    <a:pt x="3540" y="8293"/>
                    <a:pt x="3458" y="8521"/>
                    <a:pt x="3421" y="8749"/>
                  </a:cubicBezTo>
                  <a:cubicBezTo>
                    <a:pt x="3504" y="8785"/>
                    <a:pt x="3613" y="8785"/>
                    <a:pt x="3686" y="8822"/>
                  </a:cubicBezTo>
                  <a:cubicBezTo>
                    <a:pt x="3996" y="8858"/>
                    <a:pt x="4261" y="8895"/>
                    <a:pt x="4525" y="8895"/>
                  </a:cubicBezTo>
                  <a:lnTo>
                    <a:pt x="4753" y="8895"/>
                  </a:lnTo>
                  <a:cubicBezTo>
                    <a:pt x="5100" y="8858"/>
                    <a:pt x="5438" y="8785"/>
                    <a:pt x="5739" y="8667"/>
                  </a:cubicBezTo>
                  <a:cubicBezTo>
                    <a:pt x="6049" y="8557"/>
                    <a:pt x="6350" y="8366"/>
                    <a:pt x="6614" y="8138"/>
                  </a:cubicBezTo>
                  <a:lnTo>
                    <a:pt x="6651" y="8101"/>
                  </a:lnTo>
                  <a:cubicBezTo>
                    <a:pt x="6879" y="8019"/>
                    <a:pt x="7071" y="7910"/>
                    <a:pt x="7262" y="7791"/>
                  </a:cubicBezTo>
                  <a:cubicBezTo>
                    <a:pt x="7417" y="7682"/>
                    <a:pt x="7563" y="7563"/>
                    <a:pt x="7682" y="7454"/>
                  </a:cubicBezTo>
                  <a:cubicBezTo>
                    <a:pt x="7837" y="7262"/>
                    <a:pt x="7946" y="7107"/>
                    <a:pt x="8019" y="6961"/>
                  </a:cubicBezTo>
                  <a:cubicBezTo>
                    <a:pt x="8138" y="6769"/>
                    <a:pt x="8174" y="6614"/>
                    <a:pt x="8174" y="6468"/>
                  </a:cubicBezTo>
                  <a:lnTo>
                    <a:pt x="8174" y="6277"/>
                  </a:lnTo>
                  <a:cubicBezTo>
                    <a:pt x="8174" y="6195"/>
                    <a:pt x="8138" y="6122"/>
                    <a:pt x="8101" y="6085"/>
                  </a:cubicBezTo>
                  <a:cubicBezTo>
                    <a:pt x="8065" y="5967"/>
                    <a:pt x="7983" y="5857"/>
                    <a:pt x="7873" y="5821"/>
                  </a:cubicBezTo>
                  <a:cubicBezTo>
                    <a:pt x="7791" y="5784"/>
                    <a:pt x="7718" y="5738"/>
                    <a:pt x="7645" y="5738"/>
                  </a:cubicBezTo>
                  <a:cubicBezTo>
                    <a:pt x="7563" y="5702"/>
                    <a:pt x="7527" y="5702"/>
                    <a:pt x="7454" y="5702"/>
                  </a:cubicBezTo>
                  <a:cubicBezTo>
                    <a:pt x="7381" y="5702"/>
                    <a:pt x="7335" y="5702"/>
                    <a:pt x="7262" y="5738"/>
                  </a:cubicBezTo>
                  <a:cubicBezTo>
                    <a:pt x="7381" y="5629"/>
                    <a:pt x="7454" y="5556"/>
                    <a:pt x="7563" y="5474"/>
                  </a:cubicBezTo>
                  <a:cubicBezTo>
                    <a:pt x="7718" y="5328"/>
                    <a:pt x="7791" y="5209"/>
                    <a:pt x="7873" y="5054"/>
                  </a:cubicBezTo>
                  <a:cubicBezTo>
                    <a:pt x="7983" y="4908"/>
                    <a:pt x="8065" y="4790"/>
                    <a:pt x="8101" y="4644"/>
                  </a:cubicBezTo>
                  <a:cubicBezTo>
                    <a:pt x="8138" y="4489"/>
                    <a:pt x="8174" y="4334"/>
                    <a:pt x="8138" y="4188"/>
                  </a:cubicBezTo>
                  <a:cubicBezTo>
                    <a:pt x="8101" y="4069"/>
                    <a:pt x="8065" y="3914"/>
                    <a:pt x="7946" y="3804"/>
                  </a:cubicBezTo>
                  <a:cubicBezTo>
                    <a:pt x="7910" y="3768"/>
                    <a:pt x="7837" y="3731"/>
                    <a:pt x="7755" y="3731"/>
                  </a:cubicBezTo>
                  <a:cubicBezTo>
                    <a:pt x="7718" y="3731"/>
                    <a:pt x="7682" y="3686"/>
                    <a:pt x="7645" y="3686"/>
                  </a:cubicBezTo>
                  <a:cubicBezTo>
                    <a:pt x="7527" y="3731"/>
                    <a:pt x="7417" y="3731"/>
                    <a:pt x="7262" y="3804"/>
                  </a:cubicBezTo>
                  <a:cubicBezTo>
                    <a:pt x="7189" y="3841"/>
                    <a:pt x="7071" y="3914"/>
                    <a:pt x="6998" y="3960"/>
                  </a:cubicBezTo>
                  <a:cubicBezTo>
                    <a:pt x="7071" y="3877"/>
                    <a:pt x="7107" y="3804"/>
                    <a:pt x="7189" y="3686"/>
                  </a:cubicBezTo>
                  <a:cubicBezTo>
                    <a:pt x="7299" y="3540"/>
                    <a:pt x="7417" y="3312"/>
                    <a:pt x="7527" y="3084"/>
                  </a:cubicBezTo>
                  <a:cubicBezTo>
                    <a:pt x="7609" y="2929"/>
                    <a:pt x="7682" y="2701"/>
                    <a:pt x="7682" y="2473"/>
                  </a:cubicBezTo>
                  <a:cubicBezTo>
                    <a:pt x="7682" y="2317"/>
                    <a:pt x="7682" y="2208"/>
                    <a:pt x="7609" y="2089"/>
                  </a:cubicBezTo>
                  <a:cubicBezTo>
                    <a:pt x="7609" y="2053"/>
                    <a:pt x="7563" y="1980"/>
                    <a:pt x="7490" y="1943"/>
                  </a:cubicBezTo>
                  <a:cubicBezTo>
                    <a:pt x="7454" y="1907"/>
                    <a:pt x="7417" y="1861"/>
                    <a:pt x="7381" y="1825"/>
                  </a:cubicBezTo>
                  <a:cubicBezTo>
                    <a:pt x="7335" y="1825"/>
                    <a:pt x="7262" y="1788"/>
                    <a:pt x="7226" y="1788"/>
                  </a:cubicBezTo>
                  <a:lnTo>
                    <a:pt x="7034" y="1788"/>
                  </a:lnTo>
                  <a:cubicBezTo>
                    <a:pt x="6925" y="1788"/>
                    <a:pt x="6806" y="1861"/>
                    <a:pt x="6696" y="1943"/>
                  </a:cubicBezTo>
                  <a:cubicBezTo>
                    <a:pt x="6578" y="1980"/>
                    <a:pt x="6468" y="2053"/>
                    <a:pt x="6350" y="2172"/>
                  </a:cubicBezTo>
                  <a:lnTo>
                    <a:pt x="6012" y="2509"/>
                  </a:lnTo>
                  <a:cubicBezTo>
                    <a:pt x="5967" y="2546"/>
                    <a:pt x="5967" y="2546"/>
                    <a:pt x="5930" y="2591"/>
                  </a:cubicBezTo>
                  <a:cubicBezTo>
                    <a:pt x="6012" y="2400"/>
                    <a:pt x="6085" y="2172"/>
                    <a:pt x="6158" y="1907"/>
                  </a:cubicBezTo>
                  <a:cubicBezTo>
                    <a:pt x="6240" y="1633"/>
                    <a:pt x="6313" y="1332"/>
                    <a:pt x="6313" y="995"/>
                  </a:cubicBezTo>
                  <a:cubicBezTo>
                    <a:pt x="6313" y="840"/>
                    <a:pt x="6277" y="685"/>
                    <a:pt x="6240" y="575"/>
                  </a:cubicBezTo>
                  <a:cubicBezTo>
                    <a:pt x="6195" y="456"/>
                    <a:pt x="6158" y="347"/>
                    <a:pt x="6049" y="228"/>
                  </a:cubicBezTo>
                  <a:cubicBezTo>
                    <a:pt x="6012" y="192"/>
                    <a:pt x="5967" y="155"/>
                    <a:pt x="5930" y="119"/>
                  </a:cubicBezTo>
                  <a:cubicBezTo>
                    <a:pt x="5894" y="82"/>
                    <a:pt x="5821" y="37"/>
                    <a:pt x="5784" y="37"/>
                  </a:cubicBezTo>
                  <a:cubicBezTo>
                    <a:pt x="5739" y="0"/>
                    <a:pt x="5702" y="0"/>
                    <a:pt x="5629" y="0"/>
                  </a:cubicBezTo>
                  <a:close/>
                </a:path>
              </a:pathLst>
            </a:custGeom>
            <a:solidFill>
              <a:srgbClr val="449B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3821;p51">
              <a:extLst>
                <a:ext uri="{FF2B5EF4-FFF2-40B4-BE49-F238E27FC236}">
                  <a16:creationId xmlns:a16="http://schemas.microsoft.com/office/drawing/2014/main" id="{F18142ED-C98A-4D68-A60A-EEE6FB5B0825}"/>
                </a:ext>
              </a:extLst>
            </p:cNvPr>
            <p:cNvSpPr/>
            <p:nvPr/>
          </p:nvSpPr>
          <p:spPr>
            <a:xfrm>
              <a:off x="8153993" y="3904673"/>
              <a:ext cx="465361" cy="515916"/>
            </a:xfrm>
            <a:custGeom>
              <a:avLst/>
              <a:gdLst/>
              <a:ahLst/>
              <a:cxnLst/>
              <a:rect l="l" t="t" r="r" b="b"/>
              <a:pathLst>
                <a:path w="8130" h="9014" extrusionOk="0">
                  <a:moveTo>
                    <a:pt x="3568" y="0"/>
                  </a:moveTo>
                  <a:cubicBezTo>
                    <a:pt x="3495" y="37"/>
                    <a:pt x="3458" y="37"/>
                    <a:pt x="3385" y="82"/>
                  </a:cubicBezTo>
                  <a:cubicBezTo>
                    <a:pt x="3340" y="82"/>
                    <a:pt x="3267" y="119"/>
                    <a:pt x="3230" y="155"/>
                  </a:cubicBezTo>
                  <a:cubicBezTo>
                    <a:pt x="3157" y="228"/>
                    <a:pt x="3039" y="347"/>
                    <a:pt x="3002" y="456"/>
                  </a:cubicBezTo>
                  <a:cubicBezTo>
                    <a:pt x="2929" y="575"/>
                    <a:pt x="2884" y="684"/>
                    <a:pt x="2847" y="839"/>
                  </a:cubicBezTo>
                  <a:cubicBezTo>
                    <a:pt x="2811" y="1177"/>
                    <a:pt x="2811" y="1524"/>
                    <a:pt x="2847" y="1788"/>
                  </a:cubicBezTo>
                  <a:cubicBezTo>
                    <a:pt x="2847" y="2012"/>
                    <a:pt x="2882" y="2235"/>
                    <a:pt x="2927" y="2493"/>
                  </a:cubicBezTo>
                  <a:lnTo>
                    <a:pt x="2927" y="2493"/>
                  </a:lnTo>
                  <a:cubicBezTo>
                    <a:pt x="2916" y="2462"/>
                    <a:pt x="2878" y="2431"/>
                    <a:pt x="2847" y="2399"/>
                  </a:cubicBezTo>
                  <a:cubicBezTo>
                    <a:pt x="2774" y="2244"/>
                    <a:pt x="2701" y="2135"/>
                    <a:pt x="2583" y="2016"/>
                  </a:cubicBezTo>
                  <a:cubicBezTo>
                    <a:pt x="2510" y="1907"/>
                    <a:pt x="2428" y="1788"/>
                    <a:pt x="2318" y="1715"/>
                  </a:cubicBezTo>
                  <a:cubicBezTo>
                    <a:pt x="2200" y="1597"/>
                    <a:pt x="2090" y="1524"/>
                    <a:pt x="2017" y="1487"/>
                  </a:cubicBezTo>
                  <a:cubicBezTo>
                    <a:pt x="1935" y="1487"/>
                    <a:pt x="1862" y="1451"/>
                    <a:pt x="1826" y="1451"/>
                  </a:cubicBezTo>
                  <a:cubicBezTo>
                    <a:pt x="1743" y="1451"/>
                    <a:pt x="1707" y="1487"/>
                    <a:pt x="1670" y="1487"/>
                  </a:cubicBezTo>
                  <a:cubicBezTo>
                    <a:pt x="1597" y="1524"/>
                    <a:pt x="1561" y="1524"/>
                    <a:pt x="1515" y="1560"/>
                  </a:cubicBezTo>
                  <a:cubicBezTo>
                    <a:pt x="1442" y="1597"/>
                    <a:pt x="1406" y="1633"/>
                    <a:pt x="1369" y="1715"/>
                  </a:cubicBezTo>
                  <a:cubicBezTo>
                    <a:pt x="1287" y="1788"/>
                    <a:pt x="1251" y="1907"/>
                    <a:pt x="1214" y="2053"/>
                  </a:cubicBezTo>
                  <a:cubicBezTo>
                    <a:pt x="1214" y="2281"/>
                    <a:pt x="1251" y="2509"/>
                    <a:pt x="1287" y="2664"/>
                  </a:cubicBezTo>
                  <a:cubicBezTo>
                    <a:pt x="1333" y="2929"/>
                    <a:pt x="1406" y="3157"/>
                    <a:pt x="1479" y="3348"/>
                  </a:cubicBezTo>
                  <a:cubicBezTo>
                    <a:pt x="1515" y="3458"/>
                    <a:pt x="1597" y="3540"/>
                    <a:pt x="1634" y="3649"/>
                  </a:cubicBezTo>
                  <a:cubicBezTo>
                    <a:pt x="1561" y="3576"/>
                    <a:pt x="1479" y="3503"/>
                    <a:pt x="1406" y="3458"/>
                  </a:cubicBezTo>
                  <a:cubicBezTo>
                    <a:pt x="1287" y="3348"/>
                    <a:pt x="1178" y="3312"/>
                    <a:pt x="1059" y="3275"/>
                  </a:cubicBezTo>
                  <a:lnTo>
                    <a:pt x="950" y="3275"/>
                  </a:lnTo>
                  <a:cubicBezTo>
                    <a:pt x="877" y="3275"/>
                    <a:pt x="795" y="3275"/>
                    <a:pt x="722" y="3348"/>
                  </a:cubicBezTo>
                  <a:cubicBezTo>
                    <a:pt x="603" y="3421"/>
                    <a:pt x="530" y="3540"/>
                    <a:pt x="494" y="3649"/>
                  </a:cubicBezTo>
                  <a:cubicBezTo>
                    <a:pt x="421" y="3804"/>
                    <a:pt x="421" y="3959"/>
                    <a:pt x="421" y="4105"/>
                  </a:cubicBezTo>
                  <a:cubicBezTo>
                    <a:pt x="457" y="4260"/>
                    <a:pt x="494" y="4416"/>
                    <a:pt x="567" y="4562"/>
                  </a:cubicBezTo>
                  <a:cubicBezTo>
                    <a:pt x="603" y="4717"/>
                    <a:pt x="685" y="4872"/>
                    <a:pt x="795" y="5018"/>
                  </a:cubicBezTo>
                  <a:cubicBezTo>
                    <a:pt x="877" y="5100"/>
                    <a:pt x="950" y="5209"/>
                    <a:pt x="1023" y="5328"/>
                  </a:cubicBezTo>
                  <a:cubicBezTo>
                    <a:pt x="986" y="5328"/>
                    <a:pt x="913" y="5282"/>
                    <a:pt x="877" y="5282"/>
                  </a:cubicBezTo>
                  <a:cubicBezTo>
                    <a:pt x="795" y="5282"/>
                    <a:pt x="722" y="5246"/>
                    <a:pt x="685" y="5246"/>
                  </a:cubicBezTo>
                  <a:cubicBezTo>
                    <a:pt x="603" y="5246"/>
                    <a:pt x="530" y="5282"/>
                    <a:pt x="457" y="5282"/>
                  </a:cubicBezTo>
                  <a:cubicBezTo>
                    <a:pt x="339" y="5328"/>
                    <a:pt x="229" y="5401"/>
                    <a:pt x="147" y="5510"/>
                  </a:cubicBezTo>
                  <a:cubicBezTo>
                    <a:pt x="110" y="5592"/>
                    <a:pt x="74" y="5629"/>
                    <a:pt x="37" y="5702"/>
                  </a:cubicBezTo>
                  <a:cubicBezTo>
                    <a:pt x="37" y="5784"/>
                    <a:pt x="1" y="5857"/>
                    <a:pt x="1" y="5893"/>
                  </a:cubicBezTo>
                  <a:cubicBezTo>
                    <a:pt x="1" y="6049"/>
                    <a:pt x="1" y="6194"/>
                    <a:pt x="74" y="6386"/>
                  </a:cubicBezTo>
                  <a:cubicBezTo>
                    <a:pt x="110" y="6578"/>
                    <a:pt x="193" y="6733"/>
                    <a:pt x="302" y="6924"/>
                  </a:cubicBezTo>
                  <a:cubicBezTo>
                    <a:pt x="421" y="7070"/>
                    <a:pt x="530" y="7225"/>
                    <a:pt x="685" y="7380"/>
                  </a:cubicBezTo>
                  <a:cubicBezTo>
                    <a:pt x="831" y="7526"/>
                    <a:pt x="986" y="7645"/>
                    <a:pt x="1214" y="7791"/>
                  </a:cubicBezTo>
                  <a:cubicBezTo>
                    <a:pt x="1442" y="8101"/>
                    <a:pt x="1707" y="8329"/>
                    <a:pt x="2017" y="8521"/>
                  </a:cubicBezTo>
                  <a:cubicBezTo>
                    <a:pt x="2282" y="8667"/>
                    <a:pt x="2583" y="8822"/>
                    <a:pt x="2929" y="8895"/>
                  </a:cubicBezTo>
                  <a:cubicBezTo>
                    <a:pt x="3267" y="8977"/>
                    <a:pt x="3614" y="9013"/>
                    <a:pt x="3988" y="9013"/>
                  </a:cubicBezTo>
                  <a:cubicBezTo>
                    <a:pt x="4298" y="9013"/>
                    <a:pt x="4599" y="9013"/>
                    <a:pt x="4982" y="8931"/>
                  </a:cubicBezTo>
                  <a:cubicBezTo>
                    <a:pt x="5438" y="8858"/>
                    <a:pt x="5931" y="8749"/>
                    <a:pt x="6460" y="8594"/>
                  </a:cubicBezTo>
                  <a:cubicBezTo>
                    <a:pt x="6578" y="8557"/>
                    <a:pt x="6688" y="8521"/>
                    <a:pt x="6806" y="8475"/>
                  </a:cubicBezTo>
                  <a:cubicBezTo>
                    <a:pt x="6879" y="8439"/>
                    <a:pt x="6916" y="8439"/>
                    <a:pt x="6989" y="8402"/>
                  </a:cubicBezTo>
                  <a:lnTo>
                    <a:pt x="6989" y="8402"/>
                  </a:lnTo>
                  <a:cubicBezTo>
                    <a:pt x="6879" y="8475"/>
                    <a:pt x="6761" y="8594"/>
                    <a:pt x="6688" y="8667"/>
                  </a:cubicBezTo>
                  <a:cubicBezTo>
                    <a:pt x="6651" y="8703"/>
                    <a:pt x="6651" y="8703"/>
                    <a:pt x="6651" y="8749"/>
                  </a:cubicBezTo>
                  <a:cubicBezTo>
                    <a:pt x="6615" y="8785"/>
                    <a:pt x="6615" y="8822"/>
                    <a:pt x="6651" y="8822"/>
                  </a:cubicBezTo>
                  <a:cubicBezTo>
                    <a:pt x="6651" y="8858"/>
                    <a:pt x="6688" y="8895"/>
                    <a:pt x="6724" y="8895"/>
                  </a:cubicBezTo>
                  <a:cubicBezTo>
                    <a:pt x="6761" y="8895"/>
                    <a:pt x="6806" y="8895"/>
                    <a:pt x="6806" y="8858"/>
                  </a:cubicBezTo>
                  <a:cubicBezTo>
                    <a:pt x="7035" y="8703"/>
                    <a:pt x="7299" y="8439"/>
                    <a:pt x="7564" y="8138"/>
                  </a:cubicBezTo>
                  <a:cubicBezTo>
                    <a:pt x="7865" y="7791"/>
                    <a:pt x="8020" y="7490"/>
                    <a:pt x="8093" y="7152"/>
                  </a:cubicBezTo>
                  <a:cubicBezTo>
                    <a:pt x="8129" y="6997"/>
                    <a:pt x="8129" y="6806"/>
                    <a:pt x="8056" y="6614"/>
                  </a:cubicBezTo>
                  <a:cubicBezTo>
                    <a:pt x="8056" y="6541"/>
                    <a:pt x="8020" y="6505"/>
                    <a:pt x="7983" y="6423"/>
                  </a:cubicBezTo>
                  <a:cubicBezTo>
                    <a:pt x="7947" y="6386"/>
                    <a:pt x="7901" y="6313"/>
                    <a:pt x="7865" y="6277"/>
                  </a:cubicBezTo>
                  <a:cubicBezTo>
                    <a:pt x="7828" y="6240"/>
                    <a:pt x="7755" y="6240"/>
                    <a:pt x="7719" y="6194"/>
                  </a:cubicBezTo>
                  <a:lnTo>
                    <a:pt x="7527" y="6194"/>
                  </a:lnTo>
                  <a:cubicBezTo>
                    <a:pt x="7445" y="6194"/>
                    <a:pt x="7336" y="6194"/>
                    <a:pt x="7263" y="6240"/>
                  </a:cubicBezTo>
                  <a:lnTo>
                    <a:pt x="7299" y="6194"/>
                  </a:lnTo>
                  <a:cubicBezTo>
                    <a:pt x="7409" y="6049"/>
                    <a:pt x="7491" y="5930"/>
                    <a:pt x="7564" y="5784"/>
                  </a:cubicBezTo>
                  <a:cubicBezTo>
                    <a:pt x="7637" y="5629"/>
                    <a:pt x="7719" y="5510"/>
                    <a:pt x="7719" y="5401"/>
                  </a:cubicBezTo>
                  <a:cubicBezTo>
                    <a:pt x="7755" y="5328"/>
                    <a:pt x="7755" y="5246"/>
                    <a:pt x="7755" y="5209"/>
                  </a:cubicBezTo>
                  <a:cubicBezTo>
                    <a:pt x="7755" y="5136"/>
                    <a:pt x="7719" y="5054"/>
                    <a:pt x="7673" y="5018"/>
                  </a:cubicBezTo>
                  <a:cubicBezTo>
                    <a:pt x="7673" y="4981"/>
                    <a:pt x="7637" y="4945"/>
                    <a:pt x="7637" y="4908"/>
                  </a:cubicBezTo>
                  <a:cubicBezTo>
                    <a:pt x="7600" y="4908"/>
                    <a:pt x="7600" y="4872"/>
                    <a:pt x="7564" y="4872"/>
                  </a:cubicBezTo>
                  <a:cubicBezTo>
                    <a:pt x="7527" y="4790"/>
                    <a:pt x="7445" y="4753"/>
                    <a:pt x="7409" y="4753"/>
                  </a:cubicBezTo>
                  <a:cubicBezTo>
                    <a:pt x="7372" y="4717"/>
                    <a:pt x="7299" y="4717"/>
                    <a:pt x="7263" y="4717"/>
                  </a:cubicBezTo>
                  <a:lnTo>
                    <a:pt x="7217" y="4717"/>
                  </a:lnTo>
                  <a:cubicBezTo>
                    <a:pt x="7181" y="4717"/>
                    <a:pt x="7108" y="4753"/>
                    <a:pt x="7035" y="4753"/>
                  </a:cubicBezTo>
                  <a:cubicBezTo>
                    <a:pt x="6879" y="4790"/>
                    <a:pt x="6761" y="4908"/>
                    <a:pt x="6651" y="4945"/>
                  </a:cubicBezTo>
                  <a:cubicBezTo>
                    <a:pt x="6615" y="4981"/>
                    <a:pt x="6615" y="4981"/>
                    <a:pt x="6578" y="5018"/>
                  </a:cubicBezTo>
                  <a:lnTo>
                    <a:pt x="6578" y="4981"/>
                  </a:lnTo>
                  <a:cubicBezTo>
                    <a:pt x="6761" y="4753"/>
                    <a:pt x="6916" y="4489"/>
                    <a:pt x="7071" y="4187"/>
                  </a:cubicBezTo>
                  <a:cubicBezTo>
                    <a:pt x="7108" y="4032"/>
                    <a:pt x="7181" y="3914"/>
                    <a:pt x="7181" y="3768"/>
                  </a:cubicBezTo>
                  <a:cubicBezTo>
                    <a:pt x="7217" y="3649"/>
                    <a:pt x="7217" y="3503"/>
                    <a:pt x="7217" y="3385"/>
                  </a:cubicBezTo>
                  <a:cubicBezTo>
                    <a:pt x="7181" y="3230"/>
                    <a:pt x="7108" y="3120"/>
                    <a:pt x="7035" y="3047"/>
                  </a:cubicBezTo>
                  <a:cubicBezTo>
                    <a:pt x="6989" y="2965"/>
                    <a:pt x="6916" y="2929"/>
                    <a:pt x="6843" y="2892"/>
                  </a:cubicBezTo>
                  <a:cubicBezTo>
                    <a:pt x="6806" y="2856"/>
                    <a:pt x="6724" y="2819"/>
                    <a:pt x="6615" y="2819"/>
                  </a:cubicBezTo>
                  <a:cubicBezTo>
                    <a:pt x="6578" y="2819"/>
                    <a:pt x="6496" y="2819"/>
                    <a:pt x="6460" y="2856"/>
                  </a:cubicBezTo>
                  <a:cubicBezTo>
                    <a:pt x="6423" y="2856"/>
                    <a:pt x="6350" y="2856"/>
                    <a:pt x="6305" y="2892"/>
                  </a:cubicBezTo>
                  <a:cubicBezTo>
                    <a:pt x="6195" y="2929"/>
                    <a:pt x="6077" y="3002"/>
                    <a:pt x="5967" y="3084"/>
                  </a:cubicBezTo>
                  <a:lnTo>
                    <a:pt x="5967" y="3120"/>
                  </a:lnTo>
                  <a:lnTo>
                    <a:pt x="5931" y="3120"/>
                  </a:lnTo>
                  <a:cubicBezTo>
                    <a:pt x="6004" y="3002"/>
                    <a:pt x="6040" y="2892"/>
                    <a:pt x="6077" y="2773"/>
                  </a:cubicBezTo>
                  <a:cubicBezTo>
                    <a:pt x="6122" y="2591"/>
                    <a:pt x="6195" y="2436"/>
                    <a:pt x="6195" y="2281"/>
                  </a:cubicBezTo>
                  <a:cubicBezTo>
                    <a:pt x="6232" y="2089"/>
                    <a:pt x="6268" y="1943"/>
                    <a:pt x="6268" y="1825"/>
                  </a:cubicBezTo>
                  <a:cubicBezTo>
                    <a:pt x="6268" y="1679"/>
                    <a:pt x="6232" y="1524"/>
                    <a:pt x="6159" y="1405"/>
                  </a:cubicBezTo>
                  <a:cubicBezTo>
                    <a:pt x="6159" y="1332"/>
                    <a:pt x="6122" y="1296"/>
                    <a:pt x="6040" y="1259"/>
                  </a:cubicBezTo>
                  <a:cubicBezTo>
                    <a:pt x="6004" y="1177"/>
                    <a:pt x="5967" y="1141"/>
                    <a:pt x="5894" y="1104"/>
                  </a:cubicBezTo>
                  <a:cubicBezTo>
                    <a:pt x="5812" y="1068"/>
                    <a:pt x="5739" y="1068"/>
                    <a:pt x="5666" y="1068"/>
                  </a:cubicBezTo>
                  <a:lnTo>
                    <a:pt x="5548" y="1068"/>
                  </a:lnTo>
                  <a:cubicBezTo>
                    <a:pt x="5438" y="1104"/>
                    <a:pt x="5356" y="1177"/>
                    <a:pt x="5247" y="1259"/>
                  </a:cubicBezTo>
                  <a:cubicBezTo>
                    <a:pt x="5128" y="1369"/>
                    <a:pt x="5055" y="1451"/>
                    <a:pt x="5018" y="1560"/>
                  </a:cubicBezTo>
                  <a:cubicBezTo>
                    <a:pt x="4936" y="1633"/>
                    <a:pt x="4863" y="1752"/>
                    <a:pt x="4827" y="1907"/>
                  </a:cubicBezTo>
                  <a:cubicBezTo>
                    <a:pt x="4754" y="1980"/>
                    <a:pt x="4754" y="2053"/>
                    <a:pt x="4708" y="2135"/>
                  </a:cubicBezTo>
                  <a:cubicBezTo>
                    <a:pt x="4672" y="2053"/>
                    <a:pt x="4672" y="1980"/>
                    <a:pt x="4672" y="1943"/>
                  </a:cubicBezTo>
                  <a:cubicBezTo>
                    <a:pt x="4635" y="1633"/>
                    <a:pt x="4599" y="1405"/>
                    <a:pt x="4526" y="1177"/>
                  </a:cubicBezTo>
                  <a:cubicBezTo>
                    <a:pt x="4480" y="876"/>
                    <a:pt x="4407" y="648"/>
                    <a:pt x="4298" y="456"/>
                  </a:cubicBezTo>
                  <a:cubicBezTo>
                    <a:pt x="4252" y="347"/>
                    <a:pt x="4179" y="265"/>
                    <a:pt x="4106" y="192"/>
                  </a:cubicBezTo>
                  <a:cubicBezTo>
                    <a:pt x="4024" y="119"/>
                    <a:pt x="3951" y="82"/>
                    <a:pt x="3842" y="37"/>
                  </a:cubicBezTo>
                  <a:cubicBezTo>
                    <a:pt x="3796" y="0"/>
                    <a:pt x="3760" y="0"/>
                    <a:pt x="3687" y="0"/>
                  </a:cubicBezTo>
                  <a:close/>
                </a:path>
              </a:pathLst>
            </a:custGeom>
            <a:solidFill>
              <a:srgbClr val="FEBF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3822;p51">
              <a:extLst>
                <a:ext uri="{FF2B5EF4-FFF2-40B4-BE49-F238E27FC236}">
                  <a16:creationId xmlns:a16="http://schemas.microsoft.com/office/drawing/2014/main" id="{3D537F35-77CF-4ED3-97AC-2831F7217E6A}"/>
                </a:ext>
              </a:extLst>
            </p:cNvPr>
            <p:cNvSpPr/>
            <p:nvPr/>
          </p:nvSpPr>
          <p:spPr>
            <a:xfrm>
              <a:off x="8362923" y="3958935"/>
              <a:ext cx="47566" cy="467896"/>
            </a:xfrm>
            <a:custGeom>
              <a:avLst/>
              <a:gdLst/>
              <a:ahLst/>
              <a:cxnLst/>
              <a:rect l="l" t="t" r="r" b="b"/>
              <a:pathLst>
                <a:path w="831" h="8175" extrusionOk="0">
                  <a:moveTo>
                    <a:pt x="37" y="1"/>
                  </a:moveTo>
                  <a:cubicBezTo>
                    <a:pt x="0" y="1"/>
                    <a:pt x="0" y="1"/>
                    <a:pt x="0" y="47"/>
                  </a:cubicBezTo>
                  <a:cubicBezTo>
                    <a:pt x="73" y="311"/>
                    <a:pt x="110" y="612"/>
                    <a:pt x="146" y="913"/>
                  </a:cubicBezTo>
                  <a:lnTo>
                    <a:pt x="146" y="1032"/>
                  </a:lnTo>
                  <a:cubicBezTo>
                    <a:pt x="192" y="1296"/>
                    <a:pt x="228" y="1561"/>
                    <a:pt x="228" y="1789"/>
                  </a:cubicBezTo>
                  <a:cubicBezTo>
                    <a:pt x="265" y="2054"/>
                    <a:pt x="265" y="2327"/>
                    <a:pt x="301" y="2592"/>
                  </a:cubicBezTo>
                  <a:cubicBezTo>
                    <a:pt x="301" y="2856"/>
                    <a:pt x="338" y="3121"/>
                    <a:pt x="338" y="3349"/>
                  </a:cubicBezTo>
                  <a:cubicBezTo>
                    <a:pt x="338" y="3614"/>
                    <a:pt x="374" y="3878"/>
                    <a:pt x="374" y="4152"/>
                  </a:cubicBezTo>
                  <a:cubicBezTo>
                    <a:pt x="420" y="5173"/>
                    <a:pt x="456" y="6241"/>
                    <a:pt x="529" y="7263"/>
                  </a:cubicBezTo>
                  <a:cubicBezTo>
                    <a:pt x="566" y="7573"/>
                    <a:pt x="602" y="7837"/>
                    <a:pt x="648" y="8102"/>
                  </a:cubicBezTo>
                  <a:lnTo>
                    <a:pt x="648" y="8138"/>
                  </a:lnTo>
                  <a:cubicBezTo>
                    <a:pt x="684" y="8175"/>
                    <a:pt x="721" y="8175"/>
                    <a:pt x="721" y="8175"/>
                  </a:cubicBezTo>
                  <a:cubicBezTo>
                    <a:pt x="757" y="8175"/>
                    <a:pt x="794" y="8175"/>
                    <a:pt x="794" y="8138"/>
                  </a:cubicBezTo>
                  <a:cubicBezTo>
                    <a:pt x="830" y="8138"/>
                    <a:pt x="830" y="8102"/>
                    <a:pt x="830" y="8065"/>
                  </a:cubicBezTo>
                  <a:cubicBezTo>
                    <a:pt x="794" y="7801"/>
                    <a:pt x="794" y="7527"/>
                    <a:pt x="757" y="7263"/>
                  </a:cubicBezTo>
                  <a:cubicBezTo>
                    <a:pt x="757" y="7035"/>
                    <a:pt x="721" y="6770"/>
                    <a:pt x="721" y="6505"/>
                  </a:cubicBezTo>
                  <a:cubicBezTo>
                    <a:pt x="684" y="5976"/>
                    <a:pt x="648" y="5438"/>
                    <a:pt x="602" y="4945"/>
                  </a:cubicBezTo>
                  <a:cubicBezTo>
                    <a:pt x="602" y="4681"/>
                    <a:pt x="602" y="4416"/>
                    <a:pt x="566" y="4152"/>
                  </a:cubicBezTo>
                  <a:cubicBezTo>
                    <a:pt x="566" y="3878"/>
                    <a:pt x="529" y="3614"/>
                    <a:pt x="529" y="3349"/>
                  </a:cubicBezTo>
                  <a:cubicBezTo>
                    <a:pt x="493" y="3121"/>
                    <a:pt x="493" y="2856"/>
                    <a:pt x="456" y="2592"/>
                  </a:cubicBezTo>
                  <a:cubicBezTo>
                    <a:pt x="420" y="2327"/>
                    <a:pt x="420" y="2054"/>
                    <a:pt x="374" y="1825"/>
                  </a:cubicBezTo>
                  <a:cubicBezTo>
                    <a:pt x="338" y="1524"/>
                    <a:pt x="301" y="1223"/>
                    <a:pt x="228" y="913"/>
                  </a:cubicBezTo>
                  <a:cubicBezTo>
                    <a:pt x="192" y="612"/>
                    <a:pt x="110" y="311"/>
                    <a:pt x="73" y="1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3823;p51">
              <a:extLst>
                <a:ext uri="{FF2B5EF4-FFF2-40B4-BE49-F238E27FC236}">
                  <a16:creationId xmlns:a16="http://schemas.microsoft.com/office/drawing/2014/main" id="{B46BED89-1505-431D-96FE-7A76A2870182}"/>
                </a:ext>
              </a:extLst>
            </p:cNvPr>
            <p:cNvSpPr/>
            <p:nvPr/>
          </p:nvSpPr>
          <p:spPr>
            <a:xfrm>
              <a:off x="8262636" y="4033116"/>
              <a:ext cx="130622" cy="158770"/>
            </a:xfrm>
            <a:custGeom>
              <a:avLst/>
              <a:gdLst/>
              <a:ahLst/>
              <a:cxnLst/>
              <a:rect l="l" t="t" r="r" b="b"/>
              <a:pathLst>
                <a:path w="2282" h="2774" extrusionOk="0">
                  <a:moveTo>
                    <a:pt x="854" y="1231"/>
                  </a:moveTo>
                  <a:lnTo>
                    <a:pt x="876" y="1259"/>
                  </a:lnTo>
                  <a:cubicBezTo>
                    <a:pt x="869" y="1250"/>
                    <a:pt x="861" y="1241"/>
                    <a:pt x="854" y="1231"/>
                  </a:cubicBezTo>
                  <a:close/>
                  <a:moveTo>
                    <a:pt x="0" y="0"/>
                  </a:moveTo>
                  <a:lnTo>
                    <a:pt x="0" y="73"/>
                  </a:lnTo>
                  <a:cubicBezTo>
                    <a:pt x="156" y="301"/>
                    <a:pt x="302" y="575"/>
                    <a:pt x="457" y="803"/>
                  </a:cubicBezTo>
                  <a:cubicBezTo>
                    <a:pt x="612" y="1068"/>
                    <a:pt x="758" y="1332"/>
                    <a:pt x="949" y="1560"/>
                  </a:cubicBezTo>
                  <a:cubicBezTo>
                    <a:pt x="1141" y="1788"/>
                    <a:pt x="1296" y="2016"/>
                    <a:pt x="1487" y="2245"/>
                  </a:cubicBezTo>
                  <a:cubicBezTo>
                    <a:pt x="1597" y="2354"/>
                    <a:pt x="1716" y="2436"/>
                    <a:pt x="1825" y="2546"/>
                  </a:cubicBezTo>
                  <a:cubicBezTo>
                    <a:pt x="1944" y="2628"/>
                    <a:pt x="2053" y="2701"/>
                    <a:pt x="2172" y="2774"/>
                  </a:cubicBezTo>
                  <a:lnTo>
                    <a:pt x="2281" y="2774"/>
                  </a:lnTo>
                  <a:lnTo>
                    <a:pt x="2281" y="2701"/>
                  </a:lnTo>
                  <a:lnTo>
                    <a:pt x="2245" y="2664"/>
                  </a:lnTo>
                  <a:cubicBezTo>
                    <a:pt x="2126" y="2582"/>
                    <a:pt x="2053" y="2509"/>
                    <a:pt x="1944" y="2436"/>
                  </a:cubicBezTo>
                  <a:cubicBezTo>
                    <a:pt x="1752" y="2245"/>
                    <a:pt x="1560" y="2053"/>
                    <a:pt x="1369" y="1861"/>
                  </a:cubicBezTo>
                  <a:cubicBezTo>
                    <a:pt x="1296" y="1788"/>
                    <a:pt x="1177" y="1670"/>
                    <a:pt x="1104" y="1560"/>
                  </a:cubicBezTo>
                  <a:cubicBezTo>
                    <a:pt x="1032" y="1442"/>
                    <a:pt x="950" y="1333"/>
                    <a:pt x="841" y="1215"/>
                  </a:cubicBezTo>
                  <a:lnTo>
                    <a:pt x="841" y="1215"/>
                  </a:lnTo>
                  <a:cubicBezTo>
                    <a:pt x="699" y="1034"/>
                    <a:pt x="566" y="825"/>
                    <a:pt x="457" y="648"/>
                  </a:cubicBezTo>
                  <a:cubicBezTo>
                    <a:pt x="302" y="420"/>
                    <a:pt x="192" y="228"/>
                    <a:pt x="73" y="37"/>
                  </a:cubicBezTo>
                  <a:lnTo>
                    <a:pt x="37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3824;p51">
              <a:extLst>
                <a:ext uri="{FF2B5EF4-FFF2-40B4-BE49-F238E27FC236}">
                  <a16:creationId xmlns:a16="http://schemas.microsoft.com/office/drawing/2014/main" id="{D440E1B1-E02E-4A23-A5A9-E7E09AB1DD09}"/>
                </a:ext>
              </a:extLst>
            </p:cNvPr>
            <p:cNvSpPr/>
            <p:nvPr/>
          </p:nvSpPr>
          <p:spPr>
            <a:xfrm>
              <a:off x="8208315" y="4135457"/>
              <a:ext cx="189121" cy="175998"/>
            </a:xfrm>
            <a:custGeom>
              <a:avLst/>
              <a:gdLst/>
              <a:ahLst/>
              <a:cxnLst/>
              <a:rect l="l" t="t" r="r" b="b"/>
              <a:pathLst>
                <a:path w="3304" h="3075" extrusionOk="0">
                  <a:moveTo>
                    <a:pt x="37" y="0"/>
                  </a:moveTo>
                  <a:cubicBezTo>
                    <a:pt x="1" y="0"/>
                    <a:pt x="1" y="37"/>
                    <a:pt x="37" y="73"/>
                  </a:cubicBezTo>
                  <a:cubicBezTo>
                    <a:pt x="265" y="338"/>
                    <a:pt x="493" y="648"/>
                    <a:pt x="721" y="949"/>
                  </a:cubicBezTo>
                  <a:cubicBezTo>
                    <a:pt x="840" y="1068"/>
                    <a:pt x="949" y="1214"/>
                    <a:pt x="1068" y="1369"/>
                  </a:cubicBezTo>
                  <a:cubicBezTo>
                    <a:pt x="1214" y="1478"/>
                    <a:pt x="1333" y="1633"/>
                    <a:pt x="1442" y="1752"/>
                  </a:cubicBezTo>
                  <a:cubicBezTo>
                    <a:pt x="1707" y="2017"/>
                    <a:pt x="1980" y="2281"/>
                    <a:pt x="2281" y="2509"/>
                  </a:cubicBezTo>
                  <a:cubicBezTo>
                    <a:pt x="2436" y="2582"/>
                    <a:pt x="2582" y="2701"/>
                    <a:pt x="2738" y="2810"/>
                  </a:cubicBezTo>
                  <a:cubicBezTo>
                    <a:pt x="2811" y="2847"/>
                    <a:pt x="2893" y="2892"/>
                    <a:pt x="2966" y="2965"/>
                  </a:cubicBezTo>
                  <a:cubicBezTo>
                    <a:pt x="3002" y="2965"/>
                    <a:pt x="3039" y="3002"/>
                    <a:pt x="3075" y="3002"/>
                  </a:cubicBezTo>
                  <a:cubicBezTo>
                    <a:pt x="3121" y="3038"/>
                    <a:pt x="3157" y="3038"/>
                    <a:pt x="3230" y="3075"/>
                  </a:cubicBezTo>
                  <a:lnTo>
                    <a:pt x="3267" y="3038"/>
                  </a:lnTo>
                  <a:cubicBezTo>
                    <a:pt x="3303" y="3002"/>
                    <a:pt x="3303" y="2965"/>
                    <a:pt x="3267" y="2929"/>
                  </a:cubicBezTo>
                  <a:cubicBezTo>
                    <a:pt x="3230" y="2892"/>
                    <a:pt x="3157" y="2892"/>
                    <a:pt x="3121" y="2847"/>
                  </a:cubicBezTo>
                  <a:cubicBezTo>
                    <a:pt x="3039" y="2810"/>
                    <a:pt x="3002" y="2774"/>
                    <a:pt x="2929" y="2737"/>
                  </a:cubicBezTo>
                  <a:cubicBezTo>
                    <a:pt x="2811" y="2664"/>
                    <a:pt x="2738" y="2619"/>
                    <a:pt x="2619" y="2546"/>
                  </a:cubicBezTo>
                  <a:cubicBezTo>
                    <a:pt x="2391" y="2391"/>
                    <a:pt x="2208" y="2245"/>
                    <a:pt x="2017" y="2089"/>
                  </a:cubicBezTo>
                  <a:cubicBezTo>
                    <a:pt x="1296" y="1478"/>
                    <a:pt x="648" y="758"/>
                    <a:pt x="74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3825;p51">
              <a:extLst>
                <a:ext uri="{FF2B5EF4-FFF2-40B4-BE49-F238E27FC236}">
                  <a16:creationId xmlns:a16="http://schemas.microsoft.com/office/drawing/2014/main" id="{27A812D1-14C0-49FA-8BCF-238E8C597BCE}"/>
                </a:ext>
              </a:extLst>
            </p:cNvPr>
            <p:cNvSpPr/>
            <p:nvPr/>
          </p:nvSpPr>
          <p:spPr>
            <a:xfrm>
              <a:off x="8188509" y="4255027"/>
              <a:ext cx="195875" cy="134788"/>
            </a:xfrm>
            <a:custGeom>
              <a:avLst/>
              <a:gdLst/>
              <a:ahLst/>
              <a:cxnLst/>
              <a:rect l="l" t="t" r="r" b="b"/>
              <a:pathLst>
                <a:path w="3422" h="2355" extrusionOk="0">
                  <a:moveTo>
                    <a:pt x="0" y="0"/>
                  </a:moveTo>
                  <a:lnTo>
                    <a:pt x="0" y="73"/>
                  </a:lnTo>
                  <a:lnTo>
                    <a:pt x="347" y="420"/>
                  </a:lnTo>
                  <a:cubicBezTo>
                    <a:pt x="456" y="575"/>
                    <a:pt x="575" y="685"/>
                    <a:pt x="730" y="803"/>
                  </a:cubicBezTo>
                  <a:cubicBezTo>
                    <a:pt x="958" y="1031"/>
                    <a:pt x="1223" y="1259"/>
                    <a:pt x="1524" y="1442"/>
                  </a:cubicBezTo>
                  <a:cubicBezTo>
                    <a:pt x="1788" y="1633"/>
                    <a:pt x="2098" y="1789"/>
                    <a:pt x="2399" y="1944"/>
                  </a:cubicBezTo>
                  <a:cubicBezTo>
                    <a:pt x="2700" y="2090"/>
                    <a:pt x="3011" y="2245"/>
                    <a:pt x="3312" y="2354"/>
                  </a:cubicBezTo>
                  <a:cubicBezTo>
                    <a:pt x="3348" y="2354"/>
                    <a:pt x="3385" y="2318"/>
                    <a:pt x="3421" y="2281"/>
                  </a:cubicBezTo>
                  <a:lnTo>
                    <a:pt x="3421" y="2208"/>
                  </a:lnTo>
                  <a:cubicBezTo>
                    <a:pt x="3385" y="2172"/>
                    <a:pt x="3385" y="2172"/>
                    <a:pt x="3348" y="2172"/>
                  </a:cubicBezTo>
                  <a:cubicBezTo>
                    <a:pt x="3047" y="2053"/>
                    <a:pt x="2737" y="1944"/>
                    <a:pt x="2436" y="1789"/>
                  </a:cubicBezTo>
                  <a:lnTo>
                    <a:pt x="2472" y="1789"/>
                  </a:lnTo>
                  <a:cubicBezTo>
                    <a:pt x="2171" y="1670"/>
                    <a:pt x="1907" y="1524"/>
                    <a:pt x="1642" y="1369"/>
                  </a:cubicBezTo>
                  <a:cubicBezTo>
                    <a:pt x="1368" y="1177"/>
                    <a:pt x="1104" y="986"/>
                    <a:pt x="876" y="803"/>
                  </a:cubicBezTo>
                  <a:cubicBezTo>
                    <a:pt x="575" y="575"/>
                    <a:pt x="310" y="302"/>
                    <a:pt x="82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3826;p51">
              <a:extLst>
                <a:ext uri="{FF2B5EF4-FFF2-40B4-BE49-F238E27FC236}">
                  <a16:creationId xmlns:a16="http://schemas.microsoft.com/office/drawing/2014/main" id="{149CF2AA-C050-4F68-A888-B0E74500FD67}"/>
                </a:ext>
              </a:extLst>
            </p:cNvPr>
            <p:cNvSpPr/>
            <p:nvPr/>
          </p:nvSpPr>
          <p:spPr>
            <a:xfrm>
              <a:off x="8386907" y="4004897"/>
              <a:ext cx="88836" cy="184411"/>
            </a:xfrm>
            <a:custGeom>
              <a:avLst/>
              <a:gdLst/>
              <a:ahLst/>
              <a:cxnLst/>
              <a:rect l="l" t="t" r="r" b="b"/>
              <a:pathLst>
                <a:path w="1552" h="3222" extrusionOk="0">
                  <a:moveTo>
                    <a:pt x="1479" y="1"/>
                  </a:moveTo>
                  <a:cubicBezTo>
                    <a:pt x="1479" y="192"/>
                    <a:pt x="1442" y="338"/>
                    <a:pt x="1406" y="530"/>
                  </a:cubicBezTo>
                  <a:cubicBezTo>
                    <a:pt x="1369" y="721"/>
                    <a:pt x="1287" y="877"/>
                    <a:pt x="1214" y="1068"/>
                  </a:cubicBezTo>
                  <a:lnTo>
                    <a:pt x="1214" y="1022"/>
                  </a:lnTo>
                  <a:cubicBezTo>
                    <a:pt x="1141" y="1214"/>
                    <a:pt x="1059" y="1406"/>
                    <a:pt x="986" y="1561"/>
                  </a:cubicBezTo>
                  <a:cubicBezTo>
                    <a:pt x="949" y="1670"/>
                    <a:pt x="867" y="1752"/>
                    <a:pt x="831" y="1862"/>
                  </a:cubicBezTo>
                  <a:cubicBezTo>
                    <a:pt x="794" y="1935"/>
                    <a:pt x="721" y="2017"/>
                    <a:pt x="685" y="2090"/>
                  </a:cubicBezTo>
                  <a:cubicBezTo>
                    <a:pt x="603" y="2208"/>
                    <a:pt x="566" y="2281"/>
                    <a:pt x="530" y="2354"/>
                  </a:cubicBezTo>
                  <a:cubicBezTo>
                    <a:pt x="457" y="2436"/>
                    <a:pt x="411" y="2546"/>
                    <a:pt x="338" y="2619"/>
                  </a:cubicBezTo>
                  <a:cubicBezTo>
                    <a:pt x="302" y="2701"/>
                    <a:pt x="229" y="2774"/>
                    <a:pt x="183" y="2847"/>
                  </a:cubicBezTo>
                  <a:cubicBezTo>
                    <a:pt x="147" y="2929"/>
                    <a:pt x="74" y="3002"/>
                    <a:pt x="37" y="3075"/>
                  </a:cubicBezTo>
                  <a:lnTo>
                    <a:pt x="1" y="3121"/>
                  </a:lnTo>
                  <a:cubicBezTo>
                    <a:pt x="1" y="3157"/>
                    <a:pt x="37" y="3194"/>
                    <a:pt x="37" y="3194"/>
                  </a:cubicBezTo>
                  <a:cubicBezTo>
                    <a:pt x="55" y="3212"/>
                    <a:pt x="74" y="3221"/>
                    <a:pt x="92" y="3221"/>
                  </a:cubicBezTo>
                  <a:cubicBezTo>
                    <a:pt x="110" y="3221"/>
                    <a:pt x="128" y="3212"/>
                    <a:pt x="147" y="3194"/>
                  </a:cubicBezTo>
                  <a:cubicBezTo>
                    <a:pt x="338" y="3002"/>
                    <a:pt x="493" y="2774"/>
                    <a:pt x="639" y="2509"/>
                  </a:cubicBezTo>
                  <a:cubicBezTo>
                    <a:pt x="721" y="2391"/>
                    <a:pt x="794" y="2281"/>
                    <a:pt x="867" y="2126"/>
                  </a:cubicBezTo>
                  <a:cubicBezTo>
                    <a:pt x="949" y="2017"/>
                    <a:pt x="986" y="1862"/>
                    <a:pt x="1059" y="1707"/>
                  </a:cubicBezTo>
                  <a:cubicBezTo>
                    <a:pt x="1141" y="1597"/>
                    <a:pt x="1178" y="1442"/>
                    <a:pt x="1250" y="1333"/>
                  </a:cubicBezTo>
                  <a:cubicBezTo>
                    <a:pt x="1287" y="1178"/>
                    <a:pt x="1323" y="1022"/>
                    <a:pt x="1369" y="913"/>
                  </a:cubicBezTo>
                  <a:cubicBezTo>
                    <a:pt x="1479" y="612"/>
                    <a:pt x="1515" y="338"/>
                    <a:pt x="1552" y="37"/>
                  </a:cubicBezTo>
                  <a:lnTo>
                    <a:pt x="1552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3827;p51">
              <a:extLst>
                <a:ext uri="{FF2B5EF4-FFF2-40B4-BE49-F238E27FC236}">
                  <a16:creationId xmlns:a16="http://schemas.microsoft.com/office/drawing/2014/main" id="{CA036B94-21AC-4707-97BE-421C97043AA0}"/>
                </a:ext>
              </a:extLst>
            </p:cNvPr>
            <p:cNvSpPr/>
            <p:nvPr/>
          </p:nvSpPr>
          <p:spPr>
            <a:xfrm>
              <a:off x="8393203" y="4107239"/>
              <a:ext cx="134743" cy="195858"/>
            </a:xfrm>
            <a:custGeom>
              <a:avLst/>
              <a:gdLst/>
              <a:ahLst/>
              <a:cxnLst/>
              <a:rect l="l" t="t" r="r" b="b"/>
              <a:pathLst>
                <a:path w="2354" h="3422" extrusionOk="0">
                  <a:moveTo>
                    <a:pt x="2244" y="1"/>
                  </a:moveTo>
                  <a:cubicBezTo>
                    <a:pt x="2244" y="192"/>
                    <a:pt x="2171" y="338"/>
                    <a:pt x="2126" y="493"/>
                  </a:cubicBezTo>
                  <a:cubicBezTo>
                    <a:pt x="2016" y="794"/>
                    <a:pt x="1825" y="1059"/>
                    <a:pt x="1633" y="1369"/>
                  </a:cubicBezTo>
                  <a:cubicBezTo>
                    <a:pt x="1524" y="1515"/>
                    <a:pt x="1369" y="1670"/>
                    <a:pt x="1213" y="1862"/>
                  </a:cubicBezTo>
                  <a:cubicBezTo>
                    <a:pt x="1104" y="2017"/>
                    <a:pt x="949" y="2163"/>
                    <a:pt x="803" y="2318"/>
                  </a:cubicBezTo>
                  <a:cubicBezTo>
                    <a:pt x="684" y="2473"/>
                    <a:pt x="529" y="2619"/>
                    <a:pt x="383" y="2811"/>
                  </a:cubicBezTo>
                  <a:cubicBezTo>
                    <a:pt x="301" y="2884"/>
                    <a:pt x="265" y="2966"/>
                    <a:pt x="192" y="3039"/>
                  </a:cubicBezTo>
                  <a:cubicBezTo>
                    <a:pt x="119" y="3112"/>
                    <a:pt x="73" y="3194"/>
                    <a:pt x="0" y="3303"/>
                  </a:cubicBezTo>
                  <a:lnTo>
                    <a:pt x="0" y="3422"/>
                  </a:lnTo>
                  <a:lnTo>
                    <a:pt x="119" y="3422"/>
                  </a:lnTo>
                  <a:cubicBezTo>
                    <a:pt x="192" y="3340"/>
                    <a:pt x="228" y="3303"/>
                    <a:pt x="265" y="3230"/>
                  </a:cubicBezTo>
                  <a:cubicBezTo>
                    <a:pt x="347" y="3194"/>
                    <a:pt x="383" y="3112"/>
                    <a:pt x="420" y="3039"/>
                  </a:cubicBezTo>
                  <a:cubicBezTo>
                    <a:pt x="529" y="2929"/>
                    <a:pt x="648" y="2811"/>
                    <a:pt x="757" y="2655"/>
                  </a:cubicBezTo>
                  <a:cubicBezTo>
                    <a:pt x="985" y="2391"/>
                    <a:pt x="1213" y="2126"/>
                    <a:pt x="1442" y="1862"/>
                  </a:cubicBezTo>
                  <a:cubicBezTo>
                    <a:pt x="1633" y="1597"/>
                    <a:pt x="1825" y="1287"/>
                    <a:pt x="2016" y="986"/>
                  </a:cubicBezTo>
                  <a:cubicBezTo>
                    <a:pt x="2171" y="685"/>
                    <a:pt x="2281" y="375"/>
                    <a:pt x="2354" y="37"/>
                  </a:cubicBezTo>
                  <a:cubicBezTo>
                    <a:pt x="2354" y="1"/>
                    <a:pt x="2354" y="1"/>
                    <a:pt x="2317" y="1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3828;p51">
              <a:extLst>
                <a:ext uri="{FF2B5EF4-FFF2-40B4-BE49-F238E27FC236}">
                  <a16:creationId xmlns:a16="http://schemas.microsoft.com/office/drawing/2014/main" id="{653EB7F8-BD00-422B-822C-24B16AA14BD6}"/>
                </a:ext>
              </a:extLst>
            </p:cNvPr>
            <p:cNvSpPr/>
            <p:nvPr/>
          </p:nvSpPr>
          <p:spPr>
            <a:xfrm>
              <a:off x="8395264" y="4213759"/>
              <a:ext cx="169774" cy="149898"/>
            </a:xfrm>
            <a:custGeom>
              <a:avLst/>
              <a:gdLst/>
              <a:ahLst/>
              <a:cxnLst/>
              <a:rect l="l" t="t" r="r" b="b"/>
              <a:pathLst>
                <a:path w="2966" h="2619" extrusionOk="0">
                  <a:moveTo>
                    <a:pt x="2929" y="1"/>
                  </a:moveTo>
                  <a:cubicBezTo>
                    <a:pt x="2893" y="1"/>
                    <a:pt x="2893" y="1"/>
                    <a:pt x="2893" y="37"/>
                  </a:cubicBezTo>
                  <a:cubicBezTo>
                    <a:pt x="2774" y="192"/>
                    <a:pt x="2664" y="384"/>
                    <a:pt x="2546" y="530"/>
                  </a:cubicBezTo>
                  <a:cubicBezTo>
                    <a:pt x="2436" y="685"/>
                    <a:pt x="2318" y="840"/>
                    <a:pt x="2172" y="986"/>
                  </a:cubicBezTo>
                  <a:cubicBezTo>
                    <a:pt x="2053" y="1141"/>
                    <a:pt x="1907" y="1251"/>
                    <a:pt x="1752" y="1406"/>
                  </a:cubicBezTo>
                  <a:cubicBezTo>
                    <a:pt x="1488" y="1597"/>
                    <a:pt x="1223" y="1789"/>
                    <a:pt x="949" y="1935"/>
                  </a:cubicBezTo>
                  <a:cubicBezTo>
                    <a:pt x="648" y="2126"/>
                    <a:pt x="347" y="2281"/>
                    <a:pt x="83" y="2437"/>
                  </a:cubicBezTo>
                  <a:cubicBezTo>
                    <a:pt x="1" y="2473"/>
                    <a:pt x="1" y="2510"/>
                    <a:pt x="37" y="2583"/>
                  </a:cubicBezTo>
                  <a:lnTo>
                    <a:pt x="83" y="2619"/>
                  </a:lnTo>
                  <a:lnTo>
                    <a:pt x="156" y="2619"/>
                  </a:lnTo>
                  <a:cubicBezTo>
                    <a:pt x="457" y="2473"/>
                    <a:pt x="721" y="2318"/>
                    <a:pt x="995" y="2126"/>
                  </a:cubicBezTo>
                  <a:cubicBezTo>
                    <a:pt x="1104" y="2053"/>
                    <a:pt x="1223" y="1980"/>
                    <a:pt x="1369" y="1862"/>
                  </a:cubicBezTo>
                  <a:cubicBezTo>
                    <a:pt x="1488" y="1789"/>
                    <a:pt x="1597" y="1670"/>
                    <a:pt x="1752" y="1561"/>
                  </a:cubicBezTo>
                  <a:cubicBezTo>
                    <a:pt x="1980" y="1369"/>
                    <a:pt x="2208" y="1141"/>
                    <a:pt x="2400" y="913"/>
                  </a:cubicBezTo>
                  <a:cubicBezTo>
                    <a:pt x="2509" y="794"/>
                    <a:pt x="2591" y="649"/>
                    <a:pt x="2664" y="530"/>
                  </a:cubicBezTo>
                  <a:cubicBezTo>
                    <a:pt x="2774" y="384"/>
                    <a:pt x="2856" y="229"/>
                    <a:pt x="2929" y="74"/>
                  </a:cubicBezTo>
                  <a:cubicBezTo>
                    <a:pt x="2966" y="37"/>
                    <a:pt x="2966" y="37"/>
                    <a:pt x="2929" y="1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3829;p51">
              <a:extLst>
                <a:ext uri="{FF2B5EF4-FFF2-40B4-BE49-F238E27FC236}">
                  <a16:creationId xmlns:a16="http://schemas.microsoft.com/office/drawing/2014/main" id="{5C306748-2ACC-4D8D-9B8F-CCA110346ADB}"/>
                </a:ext>
              </a:extLst>
            </p:cNvPr>
            <p:cNvSpPr/>
            <p:nvPr/>
          </p:nvSpPr>
          <p:spPr>
            <a:xfrm>
              <a:off x="8445407" y="4298357"/>
              <a:ext cx="147851" cy="94037"/>
            </a:xfrm>
            <a:custGeom>
              <a:avLst/>
              <a:gdLst/>
              <a:ahLst/>
              <a:cxnLst/>
              <a:rect l="l" t="t" r="r" b="b"/>
              <a:pathLst>
                <a:path w="2583" h="1643" extrusionOk="0">
                  <a:moveTo>
                    <a:pt x="2509" y="1"/>
                  </a:moveTo>
                  <a:cubicBezTo>
                    <a:pt x="2509" y="1"/>
                    <a:pt x="2473" y="1"/>
                    <a:pt x="2473" y="46"/>
                  </a:cubicBezTo>
                  <a:cubicBezTo>
                    <a:pt x="2354" y="192"/>
                    <a:pt x="2208" y="347"/>
                    <a:pt x="2053" y="457"/>
                  </a:cubicBezTo>
                  <a:cubicBezTo>
                    <a:pt x="1898" y="575"/>
                    <a:pt x="1715" y="685"/>
                    <a:pt x="1524" y="803"/>
                  </a:cubicBezTo>
                  <a:cubicBezTo>
                    <a:pt x="1369" y="913"/>
                    <a:pt x="1177" y="1032"/>
                    <a:pt x="949" y="1105"/>
                  </a:cubicBezTo>
                  <a:lnTo>
                    <a:pt x="986" y="1105"/>
                  </a:lnTo>
                  <a:cubicBezTo>
                    <a:pt x="840" y="1187"/>
                    <a:pt x="685" y="1223"/>
                    <a:pt x="530" y="1296"/>
                  </a:cubicBezTo>
                  <a:cubicBezTo>
                    <a:pt x="384" y="1333"/>
                    <a:pt x="228" y="1415"/>
                    <a:pt x="73" y="1488"/>
                  </a:cubicBezTo>
                  <a:cubicBezTo>
                    <a:pt x="37" y="1488"/>
                    <a:pt x="37" y="1488"/>
                    <a:pt x="37" y="1524"/>
                  </a:cubicBezTo>
                  <a:cubicBezTo>
                    <a:pt x="0" y="1524"/>
                    <a:pt x="0" y="1561"/>
                    <a:pt x="0" y="1561"/>
                  </a:cubicBezTo>
                  <a:cubicBezTo>
                    <a:pt x="37" y="1597"/>
                    <a:pt x="73" y="1643"/>
                    <a:pt x="119" y="1643"/>
                  </a:cubicBezTo>
                  <a:cubicBezTo>
                    <a:pt x="347" y="1561"/>
                    <a:pt x="575" y="1451"/>
                    <a:pt x="758" y="1369"/>
                  </a:cubicBezTo>
                  <a:cubicBezTo>
                    <a:pt x="986" y="1260"/>
                    <a:pt x="1214" y="1141"/>
                    <a:pt x="1405" y="1032"/>
                  </a:cubicBezTo>
                  <a:cubicBezTo>
                    <a:pt x="1633" y="913"/>
                    <a:pt x="1825" y="803"/>
                    <a:pt x="2017" y="648"/>
                  </a:cubicBezTo>
                  <a:cubicBezTo>
                    <a:pt x="2208" y="502"/>
                    <a:pt x="2400" y="311"/>
                    <a:pt x="2546" y="119"/>
                  </a:cubicBezTo>
                  <a:cubicBezTo>
                    <a:pt x="2582" y="83"/>
                    <a:pt x="2582" y="46"/>
                    <a:pt x="2546" y="46"/>
                  </a:cubicBezTo>
                  <a:lnTo>
                    <a:pt x="2509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3830;p51">
              <a:extLst>
                <a:ext uri="{FF2B5EF4-FFF2-40B4-BE49-F238E27FC236}">
                  <a16:creationId xmlns:a16="http://schemas.microsoft.com/office/drawing/2014/main" id="{192337E2-6EF0-43B1-BE6A-A0EFDA557B2B}"/>
                </a:ext>
              </a:extLst>
            </p:cNvPr>
            <p:cNvSpPr/>
            <p:nvPr/>
          </p:nvSpPr>
          <p:spPr>
            <a:xfrm>
              <a:off x="8336764" y="3976736"/>
              <a:ext cx="45506" cy="75607"/>
            </a:xfrm>
            <a:custGeom>
              <a:avLst/>
              <a:gdLst/>
              <a:ahLst/>
              <a:cxnLst/>
              <a:rect l="l" t="t" r="r" b="b"/>
              <a:pathLst>
                <a:path w="795" h="1321" extrusionOk="0">
                  <a:moveTo>
                    <a:pt x="37" y="0"/>
                  </a:moveTo>
                  <a:lnTo>
                    <a:pt x="37" y="37"/>
                  </a:lnTo>
                  <a:cubicBezTo>
                    <a:pt x="37" y="37"/>
                    <a:pt x="1" y="37"/>
                    <a:pt x="1" y="73"/>
                  </a:cubicBezTo>
                  <a:cubicBezTo>
                    <a:pt x="74" y="301"/>
                    <a:pt x="192" y="529"/>
                    <a:pt x="302" y="721"/>
                  </a:cubicBezTo>
                  <a:cubicBezTo>
                    <a:pt x="338" y="830"/>
                    <a:pt x="421" y="912"/>
                    <a:pt x="494" y="1022"/>
                  </a:cubicBezTo>
                  <a:cubicBezTo>
                    <a:pt x="567" y="1104"/>
                    <a:pt x="649" y="1213"/>
                    <a:pt x="722" y="1286"/>
                  </a:cubicBezTo>
                  <a:cubicBezTo>
                    <a:pt x="722" y="1309"/>
                    <a:pt x="731" y="1321"/>
                    <a:pt x="744" y="1321"/>
                  </a:cubicBezTo>
                  <a:cubicBezTo>
                    <a:pt x="758" y="1321"/>
                    <a:pt x="776" y="1309"/>
                    <a:pt x="795" y="1286"/>
                  </a:cubicBezTo>
                  <a:lnTo>
                    <a:pt x="795" y="1213"/>
                  </a:lnTo>
                  <a:cubicBezTo>
                    <a:pt x="758" y="1177"/>
                    <a:pt x="685" y="1104"/>
                    <a:pt x="649" y="1058"/>
                  </a:cubicBezTo>
                  <a:cubicBezTo>
                    <a:pt x="603" y="985"/>
                    <a:pt x="567" y="949"/>
                    <a:pt x="530" y="876"/>
                  </a:cubicBezTo>
                  <a:cubicBezTo>
                    <a:pt x="457" y="794"/>
                    <a:pt x="375" y="684"/>
                    <a:pt x="302" y="566"/>
                  </a:cubicBezTo>
                  <a:cubicBezTo>
                    <a:pt x="229" y="456"/>
                    <a:pt x="192" y="301"/>
                    <a:pt x="147" y="192"/>
                  </a:cubicBezTo>
                  <a:cubicBezTo>
                    <a:pt x="110" y="146"/>
                    <a:pt x="110" y="110"/>
                    <a:pt x="74" y="37"/>
                  </a:cubicBezTo>
                  <a:cubicBezTo>
                    <a:pt x="74" y="37"/>
                    <a:pt x="74" y="0"/>
                    <a:pt x="37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3831;p51">
              <a:extLst>
                <a:ext uri="{FF2B5EF4-FFF2-40B4-BE49-F238E27FC236}">
                  <a16:creationId xmlns:a16="http://schemas.microsoft.com/office/drawing/2014/main" id="{71CA7A73-E57B-4A9E-8789-390DB5DEF2C5}"/>
                </a:ext>
              </a:extLst>
            </p:cNvPr>
            <p:cNvSpPr/>
            <p:nvPr/>
          </p:nvSpPr>
          <p:spPr>
            <a:xfrm>
              <a:off x="8373856" y="3963686"/>
              <a:ext cx="19404" cy="82533"/>
            </a:xfrm>
            <a:custGeom>
              <a:avLst/>
              <a:gdLst/>
              <a:ahLst/>
              <a:cxnLst/>
              <a:rect l="l" t="t" r="r" b="b"/>
              <a:pathLst>
                <a:path w="339" h="1442" extrusionOk="0">
                  <a:moveTo>
                    <a:pt x="302" y="0"/>
                  </a:moveTo>
                  <a:cubicBezTo>
                    <a:pt x="265" y="0"/>
                    <a:pt x="265" y="0"/>
                    <a:pt x="265" y="37"/>
                  </a:cubicBezTo>
                  <a:cubicBezTo>
                    <a:pt x="265" y="192"/>
                    <a:pt x="265" y="374"/>
                    <a:pt x="229" y="529"/>
                  </a:cubicBezTo>
                  <a:cubicBezTo>
                    <a:pt x="229" y="648"/>
                    <a:pt x="183" y="757"/>
                    <a:pt x="147" y="876"/>
                  </a:cubicBezTo>
                  <a:cubicBezTo>
                    <a:pt x="147" y="985"/>
                    <a:pt x="110" y="1104"/>
                    <a:pt x="74" y="1213"/>
                  </a:cubicBezTo>
                  <a:cubicBezTo>
                    <a:pt x="37" y="1250"/>
                    <a:pt x="37" y="1332"/>
                    <a:pt x="1" y="1368"/>
                  </a:cubicBezTo>
                  <a:lnTo>
                    <a:pt x="1" y="1405"/>
                  </a:lnTo>
                  <a:lnTo>
                    <a:pt x="37" y="1441"/>
                  </a:lnTo>
                  <a:cubicBezTo>
                    <a:pt x="37" y="1441"/>
                    <a:pt x="74" y="1441"/>
                    <a:pt x="74" y="1405"/>
                  </a:cubicBezTo>
                  <a:cubicBezTo>
                    <a:pt x="183" y="1213"/>
                    <a:pt x="265" y="949"/>
                    <a:pt x="302" y="721"/>
                  </a:cubicBezTo>
                  <a:cubicBezTo>
                    <a:pt x="338" y="493"/>
                    <a:pt x="338" y="265"/>
                    <a:pt x="338" y="37"/>
                  </a:cubicBezTo>
                  <a:cubicBezTo>
                    <a:pt x="338" y="0"/>
                    <a:pt x="302" y="0"/>
                    <a:pt x="302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3832;p51">
              <a:extLst>
                <a:ext uri="{FF2B5EF4-FFF2-40B4-BE49-F238E27FC236}">
                  <a16:creationId xmlns:a16="http://schemas.microsoft.com/office/drawing/2014/main" id="{8E2B9C5D-7683-40E7-932F-09050B8CF76A}"/>
                </a:ext>
              </a:extLst>
            </p:cNvPr>
            <p:cNvSpPr/>
            <p:nvPr/>
          </p:nvSpPr>
          <p:spPr>
            <a:xfrm>
              <a:off x="8221366" y="4357369"/>
              <a:ext cx="572400" cy="245996"/>
            </a:xfrm>
            <a:custGeom>
              <a:avLst/>
              <a:gdLst/>
              <a:ahLst/>
              <a:cxnLst/>
              <a:rect l="l" t="t" r="r" b="b"/>
              <a:pathLst>
                <a:path w="10000" h="4298" extrusionOk="0">
                  <a:moveTo>
                    <a:pt x="1" y="1"/>
                  </a:moveTo>
                  <a:cubicBezTo>
                    <a:pt x="37" y="1862"/>
                    <a:pt x="1141" y="3458"/>
                    <a:pt x="2701" y="4297"/>
                  </a:cubicBezTo>
                  <a:lnTo>
                    <a:pt x="7299" y="4297"/>
                  </a:lnTo>
                  <a:cubicBezTo>
                    <a:pt x="8859" y="3458"/>
                    <a:pt x="9917" y="1862"/>
                    <a:pt x="9999" y="1"/>
                  </a:cubicBezTo>
                  <a:close/>
                </a:path>
              </a:pathLst>
            </a:custGeom>
            <a:solidFill>
              <a:srgbClr val="FE6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3833;p51">
              <a:extLst>
                <a:ext uri="{FF2B5EF4-FFF2-40B4-BE49-F238E27FC236}">
                  <a16:creationId xmlns:a16="http://schemas.microsoft.com/office/drawing/2014/main" id="{9E0D79E3-A234-4690-8463-6CE587CE9B6F}"/>
                </a:ext>
              </a:extLst>
            </p:cNvPr>
            <p:cNvSpPr/>
            <p:nvPr/>
          </p:nvSpPr>
          <p:spPr>
            <a:xfrm>
              <a:off x="8221366" y="4357369"/>
              <a:ext cx="572400" cy="48077"/>
            </a:xfrm>
            <a:custGeom>
              <a:avLst/>
              <a:gdLst/>
              <a:ahLst/>
              <a:cxnLst/>
              <a:rect l="l" t="t" r="r" b="b"/>
              <a:pathLst>
                <a:path w="10000" h="840" extrusionOk="0">
                  <a:moveTo>
                    <a:pt x="1" y="1"/>
                  </a:moveTo>
                  <a:cubicBezTo>
                    <a:pt x="1" y="265"/>
                    <a:pt x="37" y="566"/>
                    <a:pt x="74" y="840"/>
                  </a:cubicBezTo>
                  <a:lnTo>
                    <a:pt x="9917" y="840"/>
                  </a:lnTo>
                  <a:cubicBezTo>
                    <a:pt x="9963" y="566"/>
                    <a:pt x="9999" y="302"/>
                    <a:pt x="9999" y="1"/>
                  </a:cubicBezTo>
                  <a:close/>
                </a:path>
              </a:pathLst>
            </a:custGeom>
            <a:solidFill>
              <a:srgbClr val="FA84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3834;p51">
              <a:extLst>
                <a:ext uri="{FF2B5EF4-FFF2-40B4-BE49-F238E27FC236}">
                  <a16:creationId xmlns:a16="http://schemas.microsoft.com/office/drawing/2014/main" id="{116932F3-4C25-4F1B-BA5F-81F4E67331E6}"/>
                </a:ext>
              </a:extLst>
            </p:cNvPr>
            <p:cNvSpPr/>
            <p:nvPr/>
          </p:nvSpPr>
          <p:spPr>
            <a:xfrm>
              <a:off x="8238595" y="4444600"/>
              <a:ext cx="537426" cy="158770"/>
            </a:xfrm>
            <a:custGeom>
              <a:avLst/>
              <a:gdLst/>
              <a:ahLst/>
              <a:cxnLst/>
              <a:rect l="l" t="t" r="r" b="b"/>
              <a:pathLst>
                <a:path w="9389" h="2774" extrusionOk="0">
                  <a:moveTo>
                    <a:pt x="1" y="0"/>
                  </a:moveTo>
                  <a:cubicBezTo>
                    <a:pt x="420" y="1177"/>
                    <a:pt x="1260" y="2162"/>
                    <a:pt x="2364" y="2773"/>
                  </a:cubicBezTo>
                  <a:lnTo>
                    <a:pt x="6998" y="2773"/>
                  </a:lnTo>
                  <a:cubicBezTo>
                    <a:pt x="8138" y="2162"/>
                    <a:pt x="8978" y="1177"/>
                    <a:pt x="9388" y="0"/>
                  </a:cubicBezTo>
                  <a:close/>
                </a:path>
              </a:pathLst>
            </a:custGeom>
            <a:solidFill>
              <a:srgbClr val="449B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1" name="Google Shape;3835;p51">
            <a:extLst>
              <a:ext uri="{FF2B5EF4-FFF2-40B4-BE49-F238E27FC236}">
                <a16:creationId xmlns:a16="http://schemas.microsoft.com/office/drawing/2014/main" id="{FD30C5C9-4D86-4450-84A5-8F08C13BEB56}"/>
              </a:ext>
            </a:extLst>
          </p:cNvPr>
          <p:cNvGrpSpPr/>
          <p:nvPr/>
        </p:nvGrpSpPr>
        <p:grpSpPr>
          <a:xfrm>
            <a:off x="530550" y="3330327"/>
            <a:ext cx="1055780" cy="1374651"/>
            <a:chOff x="234217" y="3228727"/>
            <a:chExt cx="1055780" cy="1374651"/>
          </a:xfrm>
        </p:grpSpPr>
        <p:sp>
          <p:nvSpPr>
            <p:cNvPr id="102" name="Google Shape;3836;p51">
              <a:extLst>
                <a:ext uri="{FF2B5EF4-FFF2-40B4-BE49-F238E27FC236}">
                  <a16:creationId xmlns:a16="http://schemas.microsoft.com/office/drawing/2014/main" id="{B0AD97CE-DDB4-4E6F-A8CF-A0D1D925B411}"/>
                </a:ext>
              </a:extLst>
            </p:cNvPr>
            <p:cNvSpPr/>
            <p:nvPr/>
          </p:nvSpPr>
          <p:spPr>
            <a:xfrm>
              <a:off x="392441" y="3228727"/>
              <a:ext cx="428634" cy="843665"/>
            </a:xfrm>
            <a:custGeom>
              <a:avLst/>
              <a:gdLst/>
              <a:ahLst/>
              <a:cxnLst/>
              <a:rect l="l" t="t" r="r" b="b"/>
              <a:pathLst>
                <a:path w="8130" h="16002" extrusionOk="0">
                  <a:moveTo>
                    <a:pt x="4179" y="0"/>
                  </a:moveTo>
                  <a:cubicBezTo>
                    <a:pt x="4069" y="0"/>
                    <a:pt x="3951" y="0"/>
                    <a:pt x="3841" y="37"/>
                  </a:cubicBezTo>
                  <a:cubicBezTo>
                    <a:pt x="3686" y="73"/>
                    <a:pt x="3568" y="155"/>
                    <a:pt x="3458" y="228"/>
                  </a:cubicBezTo>
                  <a:cubicBezTo>
                    <a:pt x="3112" y="493"/>
                    <a:pt x="2966" y="839"/>
                    <a:pt x="2884" y="1104"/>
                  </a:cubicBezTo>
                  <a:cubicBezTo>
                    <a:pt x="2774" y="1487"/>
                    <a:pt x="2774" y="1898"/>
                    <a:pt x="2847" y="2399"/>
                  </a:cubicBezTo>
                  <a:cubicBezTo>
                    <a:pt x="2884" y="2773"/>
                    <a:pt x="3002" y="3156"/>
                    <a:pt x="3157" y="3649"/>
                  </a:cubicBezTo>
                  <a:cubicBezTo>
                    <a:pt x="3303" y="4032"/>
                    <a:pt x="3422" y="4333"/>
                    <a:pt x="3531" y="4680"/>
                  </a:cubicBezTo>
                  <a:cubicBezTo>
                    <a:pt x="3723" y="5054"/>
                    <a:pt x="3841" y="5401"/>
                    <a:pt x="3987" y="5665"/>
                  </a:cubicBezTo>
                  <a:cubicBezTo>
                    <a:pt x="4179" y="6003"/>
                    <a:pt x="4371" y="6313"/>
                    <a:pt x="4599" y="6577"/>
                  </a:cubicBezTo>
                  <a:cubicBezTo>
                    <a:pt x="4790" y="6842"/>
                    <a:pt x="5018" y="7070"/>
                    <a:pt x="5283" y="7262"/>
                  </a:cubicBezTo>
                  <a:lnTo>
                    <a:pt x="5319" y="7262"/>
                  </a:lnTo>
                  <a:lnTo>
                    <a:pt x="5356" y="7563"/>
                  </a:lnTo>
                  <a:lnTo>
                    <a:pt x="5392" y="7645"/>
                  </a:lnTo>
                  <a:lnTo>
                    <a:pt x="5438" y="7909"/>
                  </a:lnTo>
                  <a:cubicBezTo>
                    <a:pt x="5511" y="8283"/>
                    <a:pt x="5620" y="8667"/>
                    <a:pt x="5702" y="9123"/>
                  </a:cubicBezTo>
                  <a:cubicBezTo>
                    <a:pt x="5774" y="9684"/>
                    <a:pt x="5845" y="10167"/>
                    <a:pt x="5925" y="10614"/>
                  </a:cubicBezTo>
                  <a:lnTo>
                    <a:pt x="5925" y="10614"/>
                  </a:lnTo>
                  <a:cubicBezTo>
                    <a:pt x="5913" y="10573"/>
                    <a:pt x="5883" y="10519"/>
                    <a:pt x="5848" y="10491"/>
                  </a:cubicBezTo>
                  <a:cubicBezTo>
                    <a:pt x="5812" y="10418"/>
                    <a:pt x="5739" y="10336"/>
                    <a:pt x="5702" y="10263"/>
                  </a:cubicBezTo>
                  <a:cubicBezTo>
                    <a:pt x="5739" y="10227"/>
                    <a:pt x="5739" y="10190"/>
                    <a:pt x="5739" y="10154"/>
                  </a:cubicBezTo>
                  <a:cubicBezTo>
                    <a:pt x="5547" y="9615"/>
                    <a:pt x="5356" y="9123"/>
                    <a:pt x="5128" y="8594"/>
                  </a:cubicBezTo>
                  <a:cubicBezTo>
                    <a:pt x="4754" y="7827"/>
                    <a:pt x="4334" y="7143"/>
                    <a:pt x="3841" y="6541"/>
                  </a:cubicBezTo>
                  <a:cubicBezTo>
                    <a:pt x="3613" y="6194"/>
                    <a:pt x="3340" y="5930"/>
                    <a:pt x="3075" y="5665"/>
                  </a:cubicBezTo>
                  <a:cubicBezTo>
                    <a:pt x="2847" y="5474"/>
                    <a:pt x="2619" y="5319"/>
                    <a:pt x="2427" y="5173"/>
                  </a:cubicBezTo>
                  <a:cubicBezTo>
                    <a:pt x="2245" y="5054"/>
                    <a:pt x="2017" y="4945"/>
                    <a:pt x="1825" y="4826"/>
                  </a:cubicBezTo>
                  <a:cubicBezTo>
                    <a:pt x="1634" y="4789"/>
                    <a:pt x="1406" y="4680"/>
                    <a:pt x="1141" y="4634"/>
                  </a:cubicBezTo>
                  <a:cubicBezTo>
                    <a:pt x="1022" y="4598"/>
                    <a:pt x="949" y="4598"/>
                    <a:pt x="877" y="4598"/>
                  </a:cubicBezTo>
                  <a:lnTo>
                    <a:pt x="794" y="4598"/>
                  </a:lnTo>
                  <a:cubicBezTo>
                    <a:pt x="685" y="4598"/>
                    <a:pt x="603" y="4634"/>
                    <a:pt x="493" y="4680"/>
                  </a:cubicBezTo>
                  <a:cubicBezTo>
                    <a:pt x="420" y="4716"/>
                    <a:pt x="302" y="4753"/>
                    <a:pt x="265" y="4826"/>
                  </a:cubicBezTo>
                  <a:cubicBezTo>
                    <a:pt x="192" y="4908"/>
                    <a:pt x="110" y="5017"/>
                    <a:pt x="74" y="5136"/>
                  </a:cubicBezTo>
                  <a:cubicBezTo>
                    <a:pt x="37" y="5209"/>
                    <a:pt x="1" y="5364"/>
                    <a:pt x="1" y="5510"/>
                  </a:cubicBezTo>
                  <a:cubicBezTo>
                    <a:pt x="1" y="5665"/>
                    <a:pt x="1" y="5820"/>
                    <a:pt x="37" y="5966"/>
                  </a:cubicBezTo>
                  <a:cubicBezTo>
                    <a:pt x="74" y="6231"/>
                    <a:pt x="147" y="6504"/>
                    <a:pt x="302" y="6806"/>
                  </a:cubicBezTo>
                  <a:cubicBezTo>
                    <a:pt x="457" y="7034"/>
                    <a:pt x="648" y="7298"/>
                    <a:pt x="913" y="7563"/>
                  </a:cubicBezTo>
                  <a:cubicBezTo>
                    <a:pt x="1105" y="7791"/>
                    <a:pt x="1369" y="8019"/>
                    <a:pt x="1634" y="8247"/>
                  </a:cubicBezTo>
                  <a:cubicBezTo>
                    <a:pt x="2163" y="8667"/>
                    <a:pt x="2738" y="9050"/>
                    <a:pt x="3340" y="9351"/>
                  </a:cubicBezTo>
                  <a:cubicBezTo>
                    <a:pt x="3650" y="9506"/>
                    <a:pt x="3914" y="9652"/>
                    <a:pt x="4179" y="9734"/>
                  </a:cubicBezTo>
                  <a:cubicBezTo>
                    <a:pt x="4407" y="9843"/>
                    <a:pt x="4635" y="9925"/>
                    <a:pt x="4827" y="9998"/>
                  </a:cubicBezTo>
                  <a:lnTo>
                    <a:pt x="4900" y="9998"/>
                  </a:lnTo>
                  <a:cubicBezTo>
                    <a:pt x="5091" y="10071"/>
                    <a:pt x="5246" y="10154"/>
                    <a:pt x="5392" y="10190"/>
                  </a:cubicBezTo>
                  <a:lnTo>
                    <a:pt x="5392" y="10154"/>
                  </a:lnTo>
                  <a:lnTo>
                    <a:pt x="5438" y="10263"/>
                  </a:lnTo>
                  <a:lnTo>
                    <a:pt x="5474" y="10263"/>
                  </a:lnTo>
                  <a:lnTo>
                    <a:pt x="5511" y="10336"/>
                  </a:lnTo>
                  <a:cubicBezTo>
                    <a:pt x="5620" y="10528"/>
                    <a:pt x="5739" y="10719"/>
                    <a:pt x="5812" y="10947"/>
                  </a:cubicBezTo>
                  <a:cubicBezTo>
                    <a:pt x="5894" y="11066"/>
                    <a:pt x="5930" y="11212"/>
                    <a:pt x="6003" y="11403"/>
                  </a:cubicBezTo>
                  <a:lnTo>
                    <a:pt x="6040" y="11595"/>
                  </a:lnTo>
                  <a:lnTo>
                    <a:pt x="6040" y="11558"/>
                  </a:lnTo>
                  <a:cubicBezTo>
                    <a:pt x="6076" y="12243"/>
                    <a:pt x="6122" y="12808"/>
                    <a:pt x="6122" y="13264"/>
                  </a:cubicBezTo>
                  <a:cubicBezTo>
                    <a:pt x="6122" y="13839"/>
                    <a:pt x="6076" y="14368"/>
                    <a:pt x="6003" y="14824"/>
                  </a:cubicBezTo>
                  <a:lnTo>
                    <a:pt x="6003" y="14715"/>
                  </a:lnTo>
                  <a:cubicBezTo>
                    <a:pt x="5967" y="14560"/>
                    <a:pt x="5894" y="14368"/>
                    <a:pt x="5812" y="14177"/>
                  </a:cubicBezTo>
                  <a:cubicBezTo>
                    <a:pt x="5848" y="13648"/>
                    <a:pt x="5812" y="13155"/>
                    <a:pt x="5702" y="12662"/>
                  </a:cubicBezTo>
                  <a:cubicBezTo>
                    <a:pt x="5547" y="12161"/>
                    <a:pt x="5319" y="11668"/>
                    <a:pt x="4982" y="11212"/>
                  </a:cubicBezTo>
                  <a:cubicBezTo>
                    <a:pt x="4827" y="10984"/>
                    <a:pt x="4635" y="10756"/>
                    <a:pt x="4407" y="10564"/>
                  </a:cubicBezTo>
                  <a:cubicBezTo>
                    <a:pt x="4298" y="10455"/>
                    <a:pt x="4142" y="10336"/>
                    <a:pt x="4024" y="10227"/>
                  </a:cubicBezTo>
                  <a:cubicBezTo>
                    <a:pt x="3878" y="10108"/>
                    <a:pt x="3759" y="10035"/>
                    <a:pt x="3613" y="9962"/>
                  </a:cubicBezTo>
                  <a:cubicBezTo>
                    <a:pt x="3458" y="9880"/>
                    <a:pt x="3303" y="9843"/>
                    <a:pt x="3157" y="9807"/>
                  </a:cubicBezTo>
                  <a:cubicBezTo>
                    <a:pt x="3039" y="9770"/>
                    <a:pt x="2929" y="9734"/>
                    <a:pt x="2811" y="9734"/>
                  </a:cubicBezTo>
                  <a:cubicBezTo>
                    <a:pt x="2774" y="9734"/>
                    <a:pt x="2738" y="9734"/>
                    <a:pt x="2701" y="9770"/>
                  </a:cubicBezTo>
                  <a:cubicBezTo>
                    <a:pt x="2546" y="9770"/>
                    <a:pt x="2391" y="9807"/>
                    <a:pt x="2245" y="9880"/>
                  </a:cubicBezTo>
                  <a:cubicBezTo>
                    <a:pt x="2126" y="9962"/>
                    <a:pt x="2053" y="10035"/>
                    <a:pt x="1935" y="10108"/>
                  </a:cubicBezTo>
                  <a:cubicBezTo>
                    <a:pt x="1862" y="10227"/>
                    <a:pt x="1825" y="10299"/>
                    <a:pt x="1789" y="10382"/>
                  </a:cubicBezTo>
                  <a:cubicBezTo>
                    <a:pt x="1743" y="10455"/>
                    <a:pt x="1743" y="10491"/>
                    <a:pt x="1707" y="10528"/>
                  </a:cubicBezTo>
                  <a:lnTo>
                    <a:pt x="1707" y="10683"/>
                  </a:lnTo>
                  <a:cubicBezTo>
                    <a:pt x="1670" y="10874"/>
                    <a:pt x="1707" y="11102"/>
                    <a:pt x="1789" y="11330"/>
                  </a:cubicBezTo>
                  <a:cubicBezTo>
                    <a:pt x="1898" y="11522"/>
                    <a:pt x="2017" y="11750"/>
                    <a:pt x="2163" y="11978"/>
                  </a:cubicBezTo>
                  <a:cubicBezTo>
                    <a:pt x="2318" y="12206"/>
                    <a:pt x="2509" y="12389"/>
                    <a:pt x="2701" y="12617"/>
                  </a:cubicBezTo>
                  <a:cubicBezTo>
                    <a:pt x="3075" y="13000"/>
                    <a:pt x="3458" y="13346"/>
                    <a:pt x="3914" y="13648"/>
                  </a:cubicBezTo>
                  <a:cubicBezTo>
                    <a:pt x="4024" y="13757"/>
                    <a:pt x="4215" y="13876"/>
                    <a:pt x="4371" y="13949"/>
                  </a:cubicBezTo>
                  <a:cubicBezTo>
                    <a:pt x="4754" y="14140"/>
                    <a:pt x="5128" y="14295"/>
                    <a:pt x="5584" y="14332"/>
                  </a:cubicBezTo>
                  <a:cubicBezTo>
                    <a:pt x="5584" y="14368"/>
                    <a:pt x="5620" y="14368"/>
                    <a:pt x="5620" y="14368"/>
                  </a:cubicBezTo>
                  <a:lnTo>
                    <a:pt x="5666" y="14487"/>
                  </a:lnTo>
                  <a:lnTo>
                    <a:pt x="5666" y="14441"/>
                  </a:lnTo>
                  <a:cubicBezTo>
                    <a:pt x="5775" y="14788"/>
                    <a:pt x="5848" y="15052"/>
                    <a:pt x="5894" y="15317"/>
                  </a:cubicBezTo>
                  <a:lnTo>
                    <a:pt x="5894" y="15353"/>
                  </a:lnTo>
                  <a:lnTo>
                    <a:pt x="5894" y="15399"/>
                  </a:lnTo>
                  <a:cubicBezTo>
                    <a:pt x="5894" y="15472"/>
                    <a:pt x="5848" y="15545"/>
                    <a:pt x="5848" y="15627"/>
                  </a:cubicBezTo>
                  <a:lnTo>
                    <a:pt x="5812" y="15664"/>
                  </a:lnTo>
                  <a:cubicBezTo>
                    <a:pt x="5812" y="15737"/>
                    <a:pt x="5812" y="15773"/>
                    <a:pt x="5775" y="15855"/>
                  </a:cubicBezTo>
                  <a:lnTo>
                    <a:pt x="5775" y="15928"/>
                  </a:lnTo>
                  <a:cubicBezTo>
                    <a:pt x="5775" y="15965"/>
                    <a:pt x="5812" y="15965"/>
                    <a:pt x="5848" y="16001"/>
                  </a:cubicBezTo>
                  <a:lnTo>
                    <a:pt x="5894" y="16001"/>
                  </a:lnTo>
                  <a:cubicBezTo>
                    <a:pt x="5930" y="16001"/>
                    <a:pt x="5967" y="15965"/>
                    <a:pt x="5967" y="15928"/>
                  </a:cubicBezTo>
                  <a:lnTo>
                    <a:pt x="6003" y="15892"/>
                  </a:lnTo>
                  <a:lnTo>
                    <a:pt x="6003" y="15855"/>
                  </a:lnTo>
                  <a:lnTo>
                    <a:pt x="6003" y="15810"/>
                  </a:lnTo>
                  <a:cubicBezTo>
                    <a:pt x="6040" y="15810"/>
                    <a:pt x="6040" y="15773"/>
                    <a:pt x="6040" y="15737"/>
                  </a:cubicBezTo>
                  <a:cubicBezTo>
                    <a:pt x="6076" y="15700"/>
                    <a:pt x="6076" y="15627"/>
                    <a:pt x="6122" y="15581"/>
                  </a:cubicBezTo>
                  <a:cubicBezTo>
                    <a:pt x="6122" y="15509"/>
                    <a:pt x="6122" y="15472"/>
                    <a:pt x="6159" y="15436"/>
                  </a:cubicBezTo>
                  <a:cubicBezTo>
                    <a:pt x="6159" y="15436"/>
                    <a:pt x="6195" y="15399"/>
                    <a:pt x="6195" y="15353"/>
                  </a:cubicBezTo>
                  <a:cubicBezTo>
                    <a:pt x="6268" y="15089"/>
                    <a:pt x="6387" y="14824"/>
                    <a:pt x="6496" y="14523"/>
                  </a:cubicBezTo>
                  <a:lnTo>
                    <a:pt x="6533" y="14441"/>
                  </a:lnTo>
                  <a:lnTo>
                    <a:pt x="6533" y="14368"/>
                  </a:lnTo>
                  <a:lnTo>
                    <a:pt x="6578" y="14295"/>
                  </a:lnTo>
                  <a:cubicBezTo>
                    <a:pt x="6615" y="14295"/>
                    <a:pt x="6651" y="14259"/>
                    <a:pt x="6651" y="14259"/>
                  </a:cubicBezTo>
                  <a:cubicBezTo>
                    <a:pt x="6688" y="14213"/>
                    <a:pt x="6761" y="14177"/>
                    <a:pt x="6806" y="14140"/>
                  </a:cubicBezTo>
                  <a:cubicBezTo>
                    <a:pt x="6916" y="14067"/>
                    <a:pt x="7034" y="13949"/>
                    <a:pt x="7144" y="13803"/>
                  </a:cubicBezTo>
                  <a:cubicBezTo>
                    <a:pt x="7408" y="13492"/>
                    <a:pt x="7636" y="13191"/>
                    <a:pt x="7792" y="12890"/>
                  </a:cubicBezTo>
                  <a:cubicBezTo>
                    <a:pt x="7901" y="12735"/>
                    <a:pt x="8020" y="12507"/>
                    <a:pt x="8056" y="12279"/>
                  </a:cubicBezTo>
                  <a:cubicBezTo>
                    <a:pt x="8093" y="12124"/>
                    <a:pt x="8129" y="11932"/>
                    <a:pt x="8056" y="11750"/>
                  </a:cubicBezTo>
                  <a:cubicBezTo>
                    <a:pt x="8020" y="11668"/>
                    <a:pt x="7983" y="11595"/>
                    <a:pt x="7901" y="11558"/>
                  </a:cubicBezTo>
                  <a:cubicBezTo>
                    <a:pt x="7828" y="11522"/>
                    <a:pt x="7719" y="11476"/>
                    <a:pt x="7600" y="11440"/>
                  </a:cubicBezTo>
                  <a:lnTo>
                    <a:pt x="7490" y="11440"/>
                  </a:lnTo>
                  <a:cubicBezTo>
                    <a:pt x="7408" y="11440"/>
                    <a:pt x="7335" y="11440"/>
                    <a:pt x="7299" y="11476"/>
                  </a:cubicBezTo>
                  <a:cubicBezTo>
                    <a:pt x="7180" y="11476"/>
                    <a:pt x="7107" y="11558"/>
                    <a:pt x="7034" y="11595"/>
                  </a:cubicBezTo>
                  <a:cubicBezTo>
                    <a:pt x="6879" y="11750"/>
                    <a:pt x="6761" y="11932"/>
                    <a:pt x="6688" y="12161"/>
                  </a:cubicBezTo>
                  <a:cubicBezTo>
                    <a:pt x="6615" y="12352"/>
                    <a:pt x="6533" y="12617"/>
                    <a:pt x="6496" y="12927"/>
                  </a:cubicBezTo>
                  <a:cubicBezTo>
                    <a:pt x="6460" y="13191"/>
                    <a:pt x="6423" y="13419"/>
                    <a:pt x="6423" y="13648"/>
                  </a:cubicBezTo>
                  <a:lnTo>
                    <a:pt x="6423" y="12963"/>
                  </a:lnTo>
                  <a:cubicBezTo>
                    <a:pt x="6423" y="12206"/>
                    <a:pt x="6350" y="11367"/>
                    <a:pt x="6195" y="10455"/>
                  </a:cubicBezTo>
                  <a:cubicBezTo>
                    <a:pt x="6122" y="10035"/>
                    <a:pt x="6040" y="9652"/>
                    <a:pt x="5967" y="9241"/>
                  </a:cubicBezTo>
                  <a:lnTo>
                    <a:pt x="5967" y="9123"/>
                  </a:lnTo>
                  <a:lnTo>
                    <a:pt x="5930" y="9086"/>
                  </a:lnTo>
                  <a:lnTo>
                    <a:pt x="5930" y="9050"/>
                  </a:lnTo>
                  <a:cubicBezTo>
                    <a:pt x="5894" y="8740"/>
                    <a:pt x="5812" y="8402"/>
                    <a:pt x="5739" y="8055"/>
                  </a:cubicBezTo>
                  <a:cubicBezTo>
                    <a:pt x="5666" y="7754"/>
                    <a:pt x="5584" y="7490"/>
                    <a:pt x="5511" y="7189"/>
                  </a:cubicBezTo>
                  <a:lnTo>
                    <a:pt x="5511" y="7107"/>
                  </a:lnTo>
                  <a:cubicBezTo>
                    <a:pt x="5547" y="6961"/>
                    <a:pt x="5584" y="6806"/>
                    <a:pt x="5620" y="6614"/>
                  </a:cubicBezTo>
                  <a:cubicBezTo>
                    <a:pt x="5666" y="6386"/>
                    <a:pt x="5739" y="6194"/>
                    <a:pt x="5775" y="5966"/>
                  </a:cubicBezTo>
                  <a:lnTo>
                    <a:pt x="5775" y="5930"/>
                  </a:lnTo>
                  <a:lnTo>
                    <a:pt x="5812" y="5930"/>
                  </a:lnTo>
                  <a:lnTo>
                    <a:pt x="5812" y="5893"/>
                  </a:lnTo>
                  <a:cubicBezTo>
                    <a:pt x="5894" y="5547"/>
                    <a:pt x="6003" y="5173"/>
                    <a:pt x="6076" y="4789"/>
                  </a:cubicBezTo>
                  <a:cubicBezTo>
                    <a:pt x="6159" y="4406"/>
                    <a:pt x="6195" y="4105"/>
                    <a:pt x="6232" y="3804"/>
                  </a:cubicBezTo>
                  <a:cubicBezTo>
                    <a:pt x="6305" y="3421"/>
                    <a:pt x="6305" y="3120"/>
                    <a:pt x="6305" y="2855"/>
                  </a:cubicBezTo>
                  <a:cubicBezTo>
                    <a:pt x="6305" y="2126"/>
                    <a:pt x="6159" y="1560"/>
                    <a:pt x="5848" y="1104"/>
                  </a:cubicBezTo>
                  <a:cubicBezTo>
                    <a:pt x="5702" y="839"/>
                    <a:pt x="5474" y="611"/>
                    <a:pt x="5246" y="420"/>
                  </a:cubicBezTo>
                  <a:cubicBezTo>
                    <a:pt x="5091" y="265"/>
                    <a:pt x="4936" y="192"/>
                    <a:pt x="4754" y="119"/>
                  </a:cubicBezTo>
                  <a:cubicBezTo>
                    <a:pt x="4599" y="73"/>
                    <a:pt x="4443" y="0"/>
                    <a:pt x="4298" y="0"/>
                  </a:cubicBezTo>
                  <a:close/>
                </a:path>
              </a:pathLst>
            </a:custGeom>
            <a:solidFill>
              <a:srgbClr val="449B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3837;p51">
              <a:extLst>
                <a:ext uri="{FF2B5EF4-FFF2-40B4-BE49-F238E27FC236}">
                  <a16:creationId xmlns:a16="http://schemas.microsoft.com/office/drawing/2014/main" id="{20F47DB7-4797-4BEE-B679-7691EF19C4EE}"/>
                </a:ext>
              </a:extLst>
            </p:cNvPr>
            <p:cNvSpPr/>
            <p:nvPr/>
          </p:nvSpPr>
          <p:spPr>
            <a:xfrm>
              <a:off x="779169" y="3290729"/>
              <a:ext cx="510828" cy="801857"/>
            </a:xfrm>
            <a:custGeom>
              <a:avLst/>
              <a:gdLst/>
              <a:ahLst/>
              <a:cxnLst/>
              <a:rect l="l" t="t" r="r" b="b"/>
              <a:pathLst>
                <a:path w="9689" h="15209" extrusionOk="0">
                  <a:moveTo>
                    <a:pt x="6997" y="1"/>
                  </a:moveTo>
                  <a:cubicBezTo>
                    <a:pt x="6769" y="1"/>
                    <a:pt x="6496" y="83"/>
                    <a:pt x="6231" y="192"/>
                  </a:cubicBezTo>
                  <a:cubicBezTo>
                    <a:pt x="6003" y="348"/>
                    <a:pt x="5775" y="539"/>
                    <a:pt x="5583" y="767"/>
                  </a:cubicBezTo>
                  <a:cubicBezTo>
                    <a:pt x="5355" y="995"/>
                    <a:pt x="5173" y="1260"/>
                    <a:pt x="5054" y="1524"/>
                  </a:cubicBezTo>
                  <a:cubicBezTo>
                    <a:pt x="4981" y="1679"/>
                    <a:pt x="4899" y="1789"/>
                    <a:pt x="4826" y="1944"/>
                  </a:cubicBezTo>
                  <a:cubicBezTo>
                    <a:pt x="4790" y="2090"/>
                    <a:pt x="4717" y="2282"/>
                    <a:pt x="4671" y="2437"/>
                  </a:cubicBezTo>
                  <a:cubicBezTo>
                    <a:pt x="4562" y="2856"/>
                    <a:pt x="4489" y="3276"/>
                    <a:pt x="4443" y="3769"/>
                  </a:cubicBezTo>
                  <a:cubicBezTo>
                    <a:pt x="4370" y="4188"/>
                    <a:pt x="4334" y="4644"/>
                    <a:pt x="4297" y="5100"/>
                  </a:cubicBezTo>
                  <a:lnTo>
                    <a:pt x="4297" y="6423"/>
                  </a:lnTo>
                  <a:cubicBezTo>
                    <a:pt x="4334" y="6879"/>
                    <a:pt x="4370" y="7381"/>
                    <a:pt x="4443" y="7837"/>
                  </a:cubicBezTo>
                  <a:lnTo>
                    <a:pt x="4489" y="7719"/>
                  </a:lnTo>
                  <a:lnTo>
                    <a:pt x="4489" y="7719"/>
                  </a:lnTo>
                  <a:cubicBezTo>
                    <a:pt x="4443" y="7837"/>
                    <a:pt x="4407" y="7947"/>
                    <a:pt x="4370" y="8065"/>
                  </a:cubicBezTo>
                  <a:lnTo>
                    <a:pt x="4334" y="8102"/>
                  </a:lnTo>
                  <a:cubicBezTo>
                    <a:pt x="4297" y="8248"/>
                    <a:pt x="4261" y="8366"/>
                    <a:pt x="4215" y="8476"/>
                  </a:cubicBezTo>
                  <a:lnTo>
                    <a:pt x="4215" y="8521"/>
                  </a:lnTo>
                  <a:cubicBezTo>
                    <a:pt x="4142" y="7910"/>
                    <a:pt x="4069" y="6961"/>
                    <a:pt x="3805" y="6049"/>
                  </a:cubicBezTo>
                  <a:cubicBezTo>
                    <a:pt x="3576" y="5246"/>
                    <a:pt x="3266" y="4599"/>
                    <a:pt x="2892" y="4070"/>
                  </a:cubicBezTo>
                  <a:cubicBezTo>
                    <a:pt x="2664" y="3769"/>
                    <a:pt x="2436" y="3504"/>
                    <a:pt x="2162" y="3276"/>
                  </a:cubicBezTo>
                  <a:cubicBezTo>
                    <a:pt x="1934" y="3084"/>
                    <a:pt x="1670" y="2929"/>
                    <a:pt x="1405" y="2893"/>
                  </a:cubicBezTo>
                  <a:cubicBezTo>
                    <a:pt x="1296" y="2856"/>
                    <a:pt x="1177" y="2856"/>
                    <a:pt x="1068" y="2856"/>
                  </a:cubicBezTo>
                  <a:cubicBezTo>
                    <a:pt x="913" y="2856"/>
                    <a:pt x="758" y="2856"/>
                    <a:pt x="648" y="2929"/>
                  </a:cubicBezTo>
                  <a:cubicBezTo>
                    <a:pt x="529" y="2966"/>
                    <a:pt x="420" y="3048"/>
                    <a:pt x="338" y="3121"/>
                  </a:cubicBezTo>
                  <a:cubicBezTo>
                    <a:pt x="265" y="3230"/>
                    <a:pt x="192" y="3349"/>
                    <a:pt x="155" y="3458"/>
                  </a:cubicBezTo>
                  <a:cubicBezTo>
                    <a:pt x="0" y="3841"/>
                    <a:pt x="73" y="4225"/>
                    <a:pt x="110" y="4489"/>
                  </a:cubicBezTo>
                  <a:cubicBezTo>
                    <a:pt x="228" y="4827"/>
                    <a:pt x="384" y="5173"/>
                    <a:pt x="612" y="5557"/>
                  </a:cubicBezTo>
                  <a:cubicBezTo>
                    <a:pt x="794" y="5858"/>
                    <a:pt x="986" y="6159"/>
                    <a:pt x="1250" y="6505"/>
                  </a:cubicBezTo>
                  <a:cubicBezTo>
                    <a:pt x="1369" y="6651"/>
                    <a:pt x="1478" y="6806"/>
                    <a:pt x="1633" y="6961"/>
                  </a:cubicBezTo>
                  <a:cubicBezTo>
                    <a:pt x="1788" y="7107"/>
                    <a:pt x="1934" y="7262"/>
                    <a:pt x="2089" y="7418"/>
                  </a:cubicBezTo>
                  <a:cubicBezTo>
                    <a:pt x="2436" y="7719"/>
                    <a:pt x="2774" y="7983"/>
                    <a:pt x="3075" y="8248"/>
                  </a:cubicBezTo>
                  <a:lnTo>
                    <a:pt x="3120" y="8248"/>
                  </a:lnTo>
                  <a:cubicBezTo>
                    <a:pt x="3421" y="8476"/>
                    <a:pt x="3722" y="8749"/>
                    <a:pt x="4033" y="8978"/>
                  </a:cubicBezTo>
                  <a:lnTo>
                    <a:pt x="4033" y="9014"/>
                  </a:lnTo>
                  <a:lnTo>
                    <a:pt x="4033" y="9051"/>
                  </a:lnTo>
                  <a:cubicBezTo>
                    <a:pt x="3987" y="9206"/>
                    <a:pt x="3951" y="9315"/>
                    <a:pt x="3914" y="9470"/>
                  </a:cubicBezTo>
                  <a:lnTo>
                    <a:pt x="3576" y="10455"/>
                  </a:lnTo>
                  <a:lnTo>
                    <a:pt x="3458" y="10875"/>
                  </a:lnTo>
                  <a:lnTo>
                    <a:pt x="3385" y="11103"/>
                  </a:lnTo>
                  <a:lnTo>
                    <a:pt x="3385" y="11140"/>
                  </a:lnTo>
                  <a:cubicBezTo>
                    <a:pt x="3266" y="11441"/>
                    <a:pt x="3157" y="11860"/>
                    <a:pt x="3038" y="12243"/>
                  </a:cubicBezTo>
                  <a:cubicBezTo>
                    <a:pt x="2892" y="12773"/>
                    <a:pt x="2774" y="13229"/>
                    <a:pt x="2701" y="13648"/>
                  </a:cubicBezTo>
                  <a:cubicBezTo>
                    <a:pt x="2619" y="13913"/>
                    <a:pt x="2582" y="14141"/>
                    <a:pt x="2546" y="14369"/>
                  </a:cubicBezTo>
                  <a:cubicBezTo>
                    <a:pt x="2546" y="14488"/>
                    <a:pt x="2509" y="14634"/>
                    <a:pt x="2509" y="14752"/>
                  </a:cubicBezTo>
                  <a:cubicBezTo>
                    <a:pt x="2509" y="14862"/>
                    <a:pt x="2473" y="14980"/>
                    <a:pt x="2473" y="15090"/>
                  </a:cubicBezTo>
                  <a:cubicBezTo>
                    <a:pt x="2473" y="15172"/>
                    <a:pt x="2509" y="15208"/>
                    <a:pt x="2582" y="15208"/>
                  </a:cubicBezTo>
                  <a:cubicBezTo>
                    <a:pt x="2619" y="15208"/>
                    <a:pt x="2701" y="15172"/>
                    <a:pt x="2701" y="15135"/>
                  </a:cubicBezTo>
                  <a:cubicBezTo>
                    <a:pt x="2701" y="15053"/>
                    <a:pt x="2737" y="15017"/>
                    <a:pt x="2737" y="14944"/>
                  </a:cubicBezTo>
                  <a:lnTo>
                    <a:pt x="2737" y="14862"/>
                  </a:lnTo>
                  <a:lnTo>
                    <a:pt x="2774" y="14752"/>
                  </a:lnTo>
                  <a:lnTo>
                    <a:pt x="2810" y="14634"/>
                  </a:lnTo>
                  <a:lnTo>
                    <a:pt x="2810" y="14524"/>
                  </a:lnTo>
                  <a:cubicBezTo>
                    <a:pt x="2847" y="14405"/>
                    <a:pt x="2892" y="14296"/>
                    <a:pt x="2892" y="14223"/>
                  </a:cubicBezTo>
                  <a:cubicBezTo>
                    <a:pt x="2965" y="13876"/>
                    <a:pt x="3038" y="13575"/>
                    <a:pt x="3120" y="13265"/>
                  </a:cubicBezTo>
                  <a:cubicBezTo>
                    <a:pt x="3230" y="12700"/>
                    <a:pt x="3348" y="12280"/>
                    <a:pt x="3458" y="11860"/>
                  </a:cubicBezTo>
                  <a:cubicBezTo>
                    <a:pt x="3531" y="11632"/>
                    <a:pt x="3576" y="11441"/>
                    <a:pt x="3649" y="11213"/>
                  </a:cubicBezTo>
                  <a:cubicBezTo>
                    <a:pt x="3951" y="11368"/>
                    <a:pt x="4297" y="11486"/>
                    <a:pt x="4671" y="11559"/>
                  </a:cubicBezTo>
                  <a:cubicBezTo>
                    <a:pt x="5054" y="11632"/>
                    <a:pt x="5438" y="11669"/>
                    <a:pt x="5857" y="11669"/>
                  </a:cubicBezTo>
                  <a:lnTo>
                    <a:pt x="5967" y="11669"/>
                  </a:lnTo>
                  <a:cubicBezTo>
                    <a:pt x="6313" y="11669"/>
                    <a:pt x="6651" y="11632"/>
                    <a:pt x="6997" y="11596"/>
                  </a:cubicBezTo>
                  <a:cubicBezTo>
                    <a:pt x="7408" y="11523"/>
                    <a:pt x="7755" y="11404"/>
                    <a:pt x="8056" y="11295"/>
                  </a:cubicBezTo>
                  <a:cubicBezTo>
                    <a:pt x="8439" y="11140"/>
                    <a:pt x="8703" y="10948"/>
                    <a:pt x="8968" y="10756"/>
                  </a:cubicBezTo>
                  <a:cubicBezTo>
                    <a:pt x="9087" y="10647"/>
                    <a:pt x="9233" y="10492"/>
                    <a:pt x="9315" y="10382"/>
                  </a:cubicBezTo>
                  <a:cubicBezTo>
                    <a:pt x="9424" y="10227"/>
                    <a:pt x="9543" y="10072"/>
                    <a:pt x="9579" y="9926"/>
                  </a:cubicBezTo>
                  <a:cubicBezTo>
                    <a:pt x="9652" y="9771"/>
                    <a:pt x="9689" y="9580"/>
                    <a:pt x="9652" y="9434"/>
                  </a:cubicBezTo>
                  <a:cubicBezTo>
                    <a:pt x="9652" y="9279"/>
                    <a:pt x="9616" y="9087"/>
                    <a:pt x="9506" y="8978"/>
                  </a:cubicBezTo>
                  <a:cubicBezTo>
                    <a:pt x="9424" y="8822"/>
                    <a:pt x="9278" y="8704"/>
                    <a:pt x="9160" y="8594"/>
                  </a:cubicBezTo>
                  <a:cubicBezTo>
                    <a:pt x="9004" y="8521"/>
                    <a:pt x="8859" y="8476"/>
                    <a:pt x="8703" y="8439"/>
                  </a:cubicBezTo>
                  <a:lnTo>
                    <a:pt x="8475" y="8439"/>
                  </a:lnTo>
                  <a:cubicBezTo>
                    <a:pt x="8247" y="8439"/>
                    <a:pt x="8019" y="8476"/>
                    <a:pt x="7718" y="8558"/>
                  </a:cubicBezTo>
                  <a:cubicBezTo>
                    <a:pt x="7372" y="8667"/>
                    <a:pt x="7070" y="8786"/>
                    <a:pt x="6842" y="8895"/>
                  </a:cubicBezTo>
                  <a:cubicBezTo>
                    <a:pt x="6423" y="9087"/>
                    <a:pt x="6040" y="9315"/>
                    <a:pt x="5666" y="9507"/>
                  </a:cubicBezTo>
                  <a:cubicBezTo>
                    <a:pt x="4945" y="9926"/>
                    <a:pt x="4334" y="10346"/>
                    <a:pt x="3759" y="10756"/>
                  </a:cubicBezTo>
                  <a:lnTo>
                    <a:pt x="3805" y="10720"/>
                  </a:lnTo>
                  <a:lnTo>
                    <a:pt x="3878" y="10455"/>
                  </a:lnTo>
                  <a:cubicBezTo>
                    <a:pt x="3987" y="10118"/>
                    <a:pt x="4069" y="9771"/>
                    <a:pt x="4179" y="9434"/>
                  </a:cubicBezTo>
                  <a:lnTo>
                    <a:pt x="4215" y="9279"/>
                  </a:lnTo>
                  <a:lnTo>
                    <a:pt x="4297" y="9123"/>
                  </a:lnTo>
                  <a:cubicBezTo>
                    <a:pt x="4370" y="8749"/>
                    <a:pt x="4489" y="8366"/>
                    <a:pt x="4598" y="7983"/>
                  </a:cubicBezTo>
                  <a:cubicBezTo>
                    <a:pt x="4790" y="7837"/>
                    <a:pt x="4945" y="7682"/>
                    <a:pt x="5127" y="7527"/>
                  </a:cubicBezTo>
                  <a:lnTo>
                    <a:pt x="5173" y="7491"/>
                  </a:lnTo>
                  <a:lnTo>
                    <a:pt x="5246" y="7418"/>
                  </a:lnTo>
                  <a:lnTo>
                    <a:pt x="5282" y="7381"/>
                  </a:lnTo>
                  <a:lnTo>
                    <a:pt x="5319" y="7335"/>
                  </a:lnTo>
                  <a:lnTo>
                    <a:pt x="5510" y="7189"/>
                  </a:lnTo>
                  <a:cubicBezTo>
                    <a:pt x="5812" y="6879"/>
                    <a:pt x="6195" y="6542"/>
                    <a:pt x="6541" y="6241"/>
                  </a:cubicBezTo>
                  <a:cubicBezTo>
                    <a:pt x="7107" y="5666"/>
                    <a:pt x="7527" y="5173"/>
                    <a:pt x="7828" y="4681"/>
                  </a:cubicBezTo>
                  <a:cubicBezTo>
                    <a:pt x="8019" y="4416"/>
                    <a:pt x="8174" y="4143"/>
                    <a:pt x="8320" y="3878"/>
                  </a:cubicBezTo>
                  <a:cubicBezTo>
                    <a:pt x="8439" y="3540"/>
                    <a:pt x="8548" y="3276"/>
                    <a:pt x="8594" y="2966"/>
                  </a:cubicBezTo>
                  <a:cubicBezTo>
                    <a:pt x="8630" y="2665"/>
                    <a:pt x="8667" y="2364"/>
                    <a:pt x="8630" y="2053"/>
                  </a:cubicBezTo>
                  <a:cubicBezTo>
                    <a:pt x="8594" y="1907"/>
                    <a:pt x="8548" y="1716"/>
                    <a:pt x="8512" y="1597"/>
                  </a:cubicBezTo>
                  <a:cubicBezTo>
                    <a:pt x="8475" y="1406"/>
                    <a:pt x="8402" y="1260"/>
                    <a:pt x="8366" y="1105"/>
                  </a:cubicBezTo>
                  <a:cubicBezTo>
                    <a:pt x="8247" y="913"/>
                    <a:pt x="8174" y="767"/>
                    <a:pt x="8056" y="612"/>
                  </a:cubicBezTo>
                  <a:cubicBezTo>
                    <a:pt x="7946" y="457"/>
                    <a:pt x="7864" y="348"/>
                    <a:pt x="7755" y="265"/>
                  </a:cubicBezTo>
                  <a:cubicBezTo>
                    <a:pt x="7636" y="156"/>
                    <a:pt x="7490" y="83"/>
                    <a:pt x="7372" y="37"/>
                  </a:cubicBezTo>
                  <a:cubicBezTo>
                    <a:pt x="7262" y="1"/>
                    <a:pt x="7143" y="1"/>
                    <a:pt x="6997" y="1"/>
                  </a:cubicBezTo>
                  <a:close/>
                </a:path>
              </a:pathLst>
            </a:custGeom>
            <a:solidFill>
              <a:srgbClr val="449B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3838;p51">
              <a:extLst>
                <a:ext uri="{FF2B5EF4-FFF2-40B4-BE49-F238E27FC236}">
                  <a16:creationId xmlns:a16="http://schemas.microsoft.com/office/drawing/2014/main" id="{354AE662-DB31-484B-95F5-37DC48DC73E6}"/>
                </a:ext>
              </a:extLst>
            </p:cNvPr>
            <p:cNvSpPr/>
            <p:nvPr/>
          </p:nvSpPr>
          <p:spPr>
            <a:xfrm>
              <a:off x="811384" y="3733709"/>
              <a:ext cx="115989" cy="306950"/>
            </a:xfrm>
            <a:custGeom>
              <a:avLst/>
              <a:gdLst/>
              <a:ahLst/>
              <a:cxnLst/>
              <a:rect l="l" t="t" r="r" b="b"/>
              <a:pathLst>
                <a:path w="2200" h="5822" extrusionOk="0">
                  <a:moveTo>
                    <a:pt x="794" y="1"/>
                  </a:moveTo>
                  <a:cubicBezTo>
                    <a:pt x="685" y="1"/>
                    <a:pt x="566" y="1"/>
                    <a:pt x="457" y="37"/>
                  </a:cubicBezTo>
                  <a:cubicBezTo>
                    <a:pt x="375" y="74"/>
                    <a:pt x="265" y="156"/>
                    <a:pt x="229" y="192"/>
                  </a:cubicBezTo>
                  <a:cubicBezTo>
                    <a:pt x="147" y="265"/>
                    <a:pt x="110" y="347"/>
                    <a:pt x="74" y="457"/>
                  </a:cubicBezTo>
                  <a:cubicBezTo>
                    <a:pt x="37" y="530"/>
                    <a:pt x="1" y="612"/>
                    <a:pt x="1" y="721"/>
                  </a:cubicBezTo>
                  <a:lnTo>
                    <a:pt x="1" y="1068"/>
                  </a:lnTo>
                  <a:cubicBezTo>
                    <a:pt x="37" y="1296"/>
                    <a:pt x="74" y="1524"/>
                    <a:pt x="147" y="1789"/>
                  </a:cubicBezTo>
                  <a:cubicBezTo>
                    <a:pt x="229" y="2017"/>
                    <a:pt x="338" y="2245"/>
                    <a:pt x="411" y="2473"/>
                  </a:cubicBezTo>
                  <a:cubicBezTo>
                    <a:pt x="530" y="2665"/>
                    <a:pt x="603" y="2856"/>
                    <a:pt x="685" y="3002"/>
                  </a:cubicBezTo>
                  <a:cubicBezTo>
                    <a:pt x="831" y="3230"/>
                    <a:pt x="986" y="3422"/>
                    <a:pt x="1177" y="3650"/>
                  </a:cubicBezTo>
                  <a:cubicBezTo>
                    <a:pt x="1250" y="3723"/>
                    <a:pt x="1287" y="3805"/>
                    <a:pt x="1369" y="3878"/>
                  </a:cubicBezTo>
                  <a:cubicBezTo>
                    <a:pt x="1478" y="4033"/>
                    <a:pt x="1597" y="4179"/>
                    <a:pt x="1670" y="4334"/>
                  </a:cubicBezTo>
                  <a:cubicBezTo>
                    <a:pt x="1670" y="4371"/>
                    <a:pt x="1707" y="4371"/>
                    <a:pt x="1707" y="4371"/>
                  </a:cubicBezTo>
                  <a:cubicBezTo>
                    <a:pt x="1743" y="4599"/>
                    <a:pt x="1743" y="4790"/>
                    <a:pt x="1743" y="4982"/>
                  </a:cubicBezTo>
                  <a:cubicBezTo>
                    <a:pt x="1743" y="5137"/>
                    <a:pt x="1743" y="5210"/>
                    <a:pt x="1707" y="5319"/>
                  </a:cubicBezTo>
                  <a:cubicBezTo>
                    <a:pt x="1707" y="5401"/>
                    <a:pt x="1707" y="5511"/>
                    <a:pt x="1670" y="5629"/>
                  </a:cubicBezTo>
                  <a:lnTo>
                    <a:pt x="1670" y="5666"/>
                  </a:lnTo>
                  <a:lnTo>
                    <a:pt x="1670" y="5775"/>
                  </a:lnTo>
                  <a:cubicBezTo>
                    <a:pt x="1670" y="5775"/>
                    <a:pt x="1707" y="5821"/>
                    <a:pt x="1743" y="5821"/>
                  </a:cubicBezTo>
                  <a:cubicBezTo>
                    <a:pt x="1825" y="5821"/>
                    <a:pt x="1862" y="5775"/>
                    <a:pt x="1862" y="5739"/>
                  </a:cubicBezTo>
                  <a:lnTo>
                    <a:pt x="1862" y="5666"/>
                  </a:lnTo>
                  <a:lnTo>
                    <a:pt x="1898" y="5666"/>
                  </a:lnTo>
                  <a:cubicBezTo>
                    <a:pt x="1898" y="5593"/>
                    <a:pt x="1898" y="5547"/>
                    <a:pt x="1935" y="5474"/>
                  </a:cubicBezTo>
                  <a:cubicBezTo>
                    <a:pt x="1935" y="5365"/>
                    <a:pt x="1971" y="5283"/>
                    <a:pt x="1971" y="5173"/>
                  </a:cubicBezTo>
                  <a:cubicBezTo>
                    <a:pt x="1971" y="4982"/>
                    <a:pt x="2008" y="4790"/>
                    <a:pt x="1971" y="4599"/>
                  </a:cubicBezTo>
                  <a:cubicBezTo>
                    <a:pt x="1971" y="4453"/>
                    <a:pt x="1971" y="4298"/>
                    <a:pt x="1935" y="4142"/>
                  </a:cubicBezTo>
                  <a:cubicBezTo>
                    <a:pt x="2008" y="3841"/>
                    <a:pt x="2053" y="3540"/>
                    <a:pt x="2126" y="3194"/>
                  </a:cubicBezTo>
                  <a:cubicBezTo>
                    <a:pt x="2199" y="2583"/>
                    <a:pt x="2199" y="2126"/>
                    <a:pt x="2163" y="1670"/>
                  </a:cubicBezTo>
                  <a:cubicBezTo>
                    <a:pt x="2126" y="1369"/>
                    <a:pt x="2090" y="1141"/>
                    <a:pt x="2008" y="950"/>
                  </a:cubicBezTo>
                  <a:cubicBezTo>
                    <a:pt x="1935" y="721"/>
                    <a:pt x="1825" y="530"/>
                    <a:pt x="1707" y="384"/>
                  </a:cubicBezTo>
                  <a:cubicBezTo>
                    <a:pt x="1551" y="229"/>
                    <a:pt x="1369" y="119"/>
                    <a:pt x="1177" y="37"/>
                  </a:cubicBezTo>
                  <a:cubicBezTo>
                    <a:pt x="1059" y="1"/>
                    <a:pt x="949" y="1"/>
                    <a:pt x="794" y="1"/>
                  </a:cubicBezTo>
                  <a:close/>
                </a:path>
              </a:pathLst>
            </a:custGeom>
            <a:solidFill>
              <a:srgbClr val="449B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3839;p51">
              <a:extLst>
                <a:ext uri="{FF2B5EF4-FFF2-40B4-BE49-F238E27FC236}">
                  <a16:creationId xmlns:a16="http://schemas.microsoft.com/office/drawing/2014/main" id="{29B952EE-E5BB-42AB-888E-8CCBFACECC97}"/>
                </a:ext>
              </a:extLst>
            </p:cNvPr>
            <p:cNvSpPr/>
            <p:nvPr/>
          </p:nvSpPr>
          <p:spPr>
            <a:xfrm>
              <a:off x="682949" y="3755853"/>
              <a:ext cx="24094" cy="44287"/>
            </a:xfrm>
            <a:custGeom>
              <a:avLst/>
              <a:gdLst/>
              <a:ahLst/>
              <a:cxnLst/>
              <a:rect l="l" t="t" r="r" b="b"/>
              <a:pathLst>
                <a:path w="457" h="840" extrusionOk="0">
                  <a:moveTo>
                    <a:pt x="37" y="0"/>
                  </a:moveTo>
                  <a:lnTo>
                    <a:pt x="37" y="37"/>
                  </a:lnTo>
                  <a:cubicBezTo>
                    <a:pt x="1" y="37"/>
                    <a:pt x="1" y="37"/>
                    <a:pt x="1" y="73"/>
                  </a:cubicBezTo>
                  <a:cubicBezTo>
                    <a:pt x="74" y="192"/>
                    <a:pt x="156" y="338"/>
                    <a:pt x="229" y="457"/>
                  </a:cubicBezTo>
                  <a:cubicBezTo>
                    <a:pt x="265" y="566"/>
                    <a:pt x="338" y="685"/>
                    <a:pt x="384" y="794"/>
                  </a:cubicBezTo>
                  <a:cubicBezTo>
                    <a:pt x="384" y="840"/>
                    <a:pt x="420" y="840"/>
                    <a:pt x="420" y="840"/>
                  </a:cubicBezTo>
                  <a:cubicBezTo>
                    <a:pt x="457" y="840"/>
                    <a:pt x="457" y="794"/>
                    <a:pt x="457" y="794"/>
                  </a:cubicBezTo>
                  <a:cubicBezTo>
                    <a:pt x="338" y="530"/>
                    <a:pt x="229" y="265"/>
                    <a:pt x="74" y="37"/>
                  </a:cubicBezTo>
                  <a:lnTo>
                    <a:pt x="37" y="0"/>
                  </a:lnTo>
                  <a:close/>
                </a:path>
              </a:pathLst>
            </a:custGeom>
            <a:solidFill>
              <a:srgbClr val="449B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3840;p51">
              <a:extLst>
                <a:ext uri="{FF2B5EF4-FFF2-40B4-BE49-F238E27FC236}">
                  <a16:creationId xmlns:a16="http://schemas.microsoft.com/office/drawing/2014/main" id="{0AA47054-747F-4E36-983D-A8EA608B20B7}"/>
                </a:ext>
              </a:extLst>
            </p:cNvPr>
            <p:cNvSpPr/>
            <p:nvPr/>
          </p:nvSpPr>
          <p:spPr>
            <a:xfrm>
              <a:off x="682949" y="3752004"/>
              <a:ext cx="26045" cy="51984"/>
            </a:xfrm>
            <a:custGeom>
              <a:avLst/>
              <a:gdLst/>
              <a:ahLst/>
              <a:cxnLst/>
              <a:rect l="l" t="t" r="r" b="b"/>
              <a:pathLst>
                <a:path w="494" h="986" extrusionOk="0">
                  <a:moveTo>
                    <a:pt x="1" y="0"/>
                  </a:moveTo>
                  <a:lnTo>
                    <a:pt x="1" y="37"/>
                  </a:lnTo>
                  <a:cubicBezTo>
                    <a:pt x="74" y="229"/>
                    <a:pt x="192" y="411"/>
                    <a:pt x="265" y="603"/>
                  </a:cubicBezTo>
                  <a:cubicBezTo>
                    <a:pt x="338" y="721"/>
                    <a:pt x="384" y="831"/>
                    <a:pt x="457" y="949"/>
                  </a:cubicBezTo>
                  <a:lnTo>
                    <a:pt x="457" y="986"/>
                  </a:lnTo>
                  <a:lnTo>
                    <a:pt x="493" y="986"/>
                  </a:lnTo>
                  <a:lnTo>
                    <a:pt x="493" y="949"/>
                  </a:lnTo>
                  <a:lnTo>
                    <a:pt x="493" y="913"/>
                  </a:lnTo>
                  <a:cubicBezTo>
                    <a:pt x="384" y="603"/>
                    <a:pt x="229" y="302"/>
                    <a:pt x="37" y="0"/>
                  </a:cubicBezTo>
                  <a:close/>
                </a:path>
              </a:pathLst>
            </a:custGeom>
            <a:solidFill>
              <a:srgbClr val="449B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3841;p51">
              <a:extLst>
                <a:ext uri="{FF2B5EF4-FFF2-40B4-BE49-F238E27FC236}">
                  <a16:creationId xmlns:a16="http://schemas.microsoft.com/office/drawing/2014/main" id="{0B279601-619E-4986-A008-1281DFC26591}"/>
                </a:ext>
              </a:extLst>
            </p:cNvPr>
            <p:cNvSpPr/>
            <p:nvPr/>
          </p:nvSpPr>
          <p:spPr>
            <a:xfrm>
              <a:off x="682949" y="3749579"/>
              <a:ext cx="29894" cy="56360"/>
            </a:xfrm>
            <a:custGeom>
              <a:avLst/>
              <a:gdLst/>
              <a:ahLst/>
              <a:cxnLst/>
              <a:rect l="l" t="t" r="r" b="b"/>
              <a:pathLst>
                <a:path w="567" h="1069" extrusionOk="0">
                  <a:moveTo>
                    <a:pt x="1" y="1"/>
                  </a:moveTo>
                  <a:lnTo>
                    <a:pt x="1" y="83"/>
                  </a:lnTo>
                  <a:cubicBezTo>
                    <a:pt x="74" y="192"/>
                    <a:pt x="156" y="348"/>
                    <a:pt x="229" y="457"/>
                  </a:cubicBezTo>
                  <a:cubicBezTo>
                    <a:pt x="302" y="649"/>
                    <a:pt x="384" y="840"/>
                    <a:pt x="493" y="1032"/>
                  </a:cubicBezTo>
                  <a:lnTo>
                    <a:pt x="530" y="1068"/>
                  </a:lnTo>
                  <a:lnTo>
                    <a:pt x="530" y="1032"/>
                  </a:lnTo>
                  <a:lnTo>
                    <a:pt x="566" y="995"/>
                  </a:lnTo>
                  <a:cubicBezTo>
                    <a:pt x="457" y="840"/>
                    <a:pt x="384" y="685"/>
                    <a:pt x="302" y="503"/>
                  </a:cubicBezTo>
                  <a:cubicBezTo>
                    <a:pt x="229" y="348"/>
                    <a:pt x="156" y="192"/>
                    <a:pt x="74" y="46"/>
                  </a:cubicBezTo>
                  <a:lnTo>
                    <a:pt x="37" y="1"/>
                  </a:lnTo>
                  <a:close/>
                </a:path>
              </a:pathLst>
            </a:custGeom>
            <a:solidFill>
              <a:srgbClr val="449B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3842;p51">
              <a:extLst>
                <a:ext uri="{FF2B5EF4-FFF2-40B4-BE49-F238E27FC236}">
                  <a16:creationId xmlns:a16="http://schemas.microsoft.com/office/drawing/2014/main" id="{D325D088-07F7-47B0-86CB-59C53F6EE778}"/>
                </a:ext>
              </a:extLst>
            </p:cNvPr>
            <p:cNvSpPr/>
            <p:nvPr/>
          </p:nvSpPr>
          <p:spPr>
            <a:xfrm>
              <a:off x="681051" y="3749579"/>
              <a:ext cx="34217" cy="66430"/>
            </a:xfrm>
            <a:custGeom>
              <a:avLst/>
              <a:gdLst/>
              <a:ahLst/>
              <a:cxnLst/>
              <a:rect l="l" t="t" r="r" b="b"/>
              <a:pathLst>
                <a:path w="649" h="1260" extrusionOk="0">
                  <a:moveTo>
                    <a:pt x="37" y="1"/>
                  </a:moveTo>
                  <a:cubicBezTo>
                    <a:pt x="37" y="46"/>
                    <a:pt x="0" y="46"/>
                    <a:pt x="37" y="83"/>
                  </a:cubicBezTo>
                  <a:cubicBezTo>
                    <a:pt x="110" y="192"/>
                    <a:pt x="192" y="348"/>
                    <a:pt x="265" y="457"/>
                  </a:cubicBezTo>
                  <a:lnTo>
                    <a:pt x="228" y="457"/>
                  </a:lnTo>
                  <a:cubicBezTo>
                    <a:pt x="301" y="576"/>
                    <a:pt x="338" y="731"/>
                    <a:pt x="420" y="840"/>
                  </a:cubicBezTo>
                  <a:cubicBezTo>
                    <a:pt x="456" y="959"/>
                    <a:pt x="529" y="1105"/>
                    <a:pt x="566" y="1223"/>
                  </a:cubicBezTo>
                  <a:cubicBezTo>
                    <a:pt x="566" y="1260"/>
                    <a:pt x="602" y="1260"/>
                    <a:pt x="602" y="1260"/>
                  </a:cubicBezTo>
                  <a:cubicBezTo>
                    <a:pt x="648" y="1260"/>
                    <a:pt x="648" y="1223"/>
                    <a:pt x="648" y="1223"/>
                  </a:cubicBezTo>
                  <a:cubicBezTo>
                    <a:pt x="566" y="995"/>
                    <a:pt x="493" y="804"/>
                    <a:pt x="420" y="612"/>
                  </a:cubicBezTo>
                  <a:cubicBezTo>
                    <a:pt x="301" y="420"/>
                    <a:pt x="228" y="192"/>
                    <a:pt x="110" y="46"/>
                  </a:cubicBezTo>
                  <a:lnTo>
                    <a:pt x="73" y="1"/>
                  </a:lnTo>
                  <a:close/>
                </a:path>
              </a:pathLst>
            </a:custGeom>
            <a:solidFill>
              <a:srgbClr val="449B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3843;p51">
              <a:extLst>
                <a:ext uri="{FF2B5EF4-FFF2-40B4-BE49-F238E27FC236}">
                  <a16:creationId xmlns:a16="http://schemas.microsoft.com/office/drawing/2014/main" id="{AFF0BE9C-05CF-41DF-A97B-C77BE146B155}"/>
                </a:ext>
              </a:extLst>
            </p:cNvPr>
            <p:cNvSpPr/>
            <p:nvPr/>
          </p:nvSpPr>
          <p:spPr>
            <a:xfrm>
              <a:off x="703142" y="4026165"/>
              <a:ext cx="15975" cy="38540"/>
            </a:xfrm>
            <a:custGeom>
              <a:avLst/>
              <a:gdLst/>
              <a:ahLst/>
              <a:cxnLst/>
              <a:rect l="l" t="t" r="r" b="b"/>
              <a:pathLst>
                <a:path w="303" h="731" extrusionOk="0">
                  <a:moveTo>
                    <a:pt x="266" y="0"/>
                  </a:moveTo>
                  <a:lnTo>
                    <a:pt x="229" y="46"/>
                  </a:lnTo>
                  <a:lnTo>
                    <a:pt x="229" y="82"/>
                  </a:lnTo>
                  <a:cubicBezTo>
                    <a:pt x="147" y="274"/>
                    <a:pt x="74" y="456"/>
                    <a:pt x="1" y="648"/>
                  </a:cubicBezTo>
                  <a:lnTo>
                    <a:pt x="1" y="730"/>
                  </a:lnTo>
                  <a:cubicBezTo>
                    <a:pt x="37" y="730"/>
                    <a:pt x="37" y="730"/>
                    <a:pt x="74" y="685"/>
                  </a:cubicBezTo>
                  <a:cubicBezTo>
                    <a:pt x="110" y="575"/>
                    <a:pt x="147" y="502"/>
                    <a:pt x="183" y="384"/>
                  </a:cubicBezTo>
                  <a:cubicBezTo>
                    <a:pt x="229" y="274"/>
                    <a:pt x="266" y="155"/>
                    <a:pt x="302" y="46"/>
                  </a:cubicBezTo>
                  <a:lnTo>
                    <a:pt x="266" y="0"/>
                  </a:lnTo>
                  <a:close/>
                </a:path>
              </a:pathLst>
            </a:custGeom>
            <a:solidFill>
              <a:srgbClr val="449B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3844;p51">
              <a:extLst>
                <a:ext uri="{FF2B5EF4-FFF2-40B4-BE49-F238E27FC236}">
                  <a16:creationId xmlns:a16="http://schemas.microsoft.com/office/drawing/2014/main" id="{C64BCA96-20F2-46B9-B457-F096BEAB17F0}"/>
                </a:ext>
              </a:extLst>
            </p:cNvPr>
            <p:cNvSpPr/>
            <p:nvPr/>
          </p:nvSpPr>
          <p:spPr>
            <a:xfrm>
              <a:off x="705093" y="4026165"/>
              <a:ext cx="15922" cy="38540"/>
            </a:xfrm>
            <a:custGeom>
              <a:avLst/>
              <a:gdLst/>
              <a:ahLst/>
              <a:cxnLst/>
              <a:rect l="l" t="t" r="r" b="b"/>
              <a:pathLst>
                <a:path w="302" h="731" extrusionOk="0">
                  <a:moveTo>
                    <a:pt x="229" y="0"/>
                  </a:moveTo>
                  <a:cubicBezTo>
                    <a:pt x="146" y="228"/>
                    <a:pt x="73" y="456"/>
                    <a:pt x="0" y="648"/>
                  </a:cubicBezTo>
                  <a:lnTo>
                    <a:pt x="0" y="730"/>
                  </a:lnTo>
                  <a:cubicBezTo>
                    <a:pt x="37" y="730"/>
                    <a:pt x="37" y="730"/>
                    <a:pt x="73" y="685"/>
                  </a:cubicBezTo>
                  <a:cubicBezTo>
                    <a:pt x="146" y="502"/>
                    <a:pt x="229" y="274"/>
                    <a:pt x="302" y="46"/>
                  </a:cubicBezTo>
                  <a:lnTo>
                    <a:pt x="302" y="0"/>
                  </a:lnTo>
                  <a:close/>
                </a:path>
              </a:pathLst>
            </a:custGeom>
            <a:solidFill>
              <a:srgbClr val="449B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3845;p51">
              <a:extLst>
                <a:ext uri="{FF2B5EF4-FFF2-40B4-BE49-F238E27FC236}">
                  <a16:creationId xmlns:a16="http://schemas.microsoft.com/office/drawing/2014/main" id="{4CB7B69B-C9E2-451A-9440-AE1569A63269}"/>
                </a:ext>
              </a:extLst>
            </p:cNvPr>
            <p:cNvSpPr/>
            <p:nvPr/>
          </p:nvSpPr>
          <p:spPr>
            <a:xfrm>
              <a:off x="700769" y="4026165"/>
              <a:ext cx="20245" cy="44287"/>
            </a:xfrm>
            <a:custGeom>
              <a:avLst/>
              <a:gdLst/>
              <a:ahLst/>
              <a:cxnLst/>
              <a:rect l="l" t="t" r="r" b="b"/>
              <a:pathLst>
                <a:path w="384" h="840" extrusionOk="0">
                  <a:moveTo>
                    <a:pt x="311" y="0"/>
                  </a:moveTo>
                  <a:lnTo>
                    <a:pt x="311" y="82"/>
                  </a:lnTo>
                  <a:cubicBezTo>
                    <a:pt x="228" y="311"/>
                    <a:pt x="119" y="575"/>
                    <a:pt x="0" y="803"/>
                  </a:cubicBezTo>
                  <a:cubicBezTo>
                    <a:pt x="0" y="803"/>
                    <a:pt x="0" y="840"/>
                    <a:pt x="46" y="840"/>
                  </a:cubicBezTo>
                  <a:lnTo>
                    <a:pt x="82" y="840"/>
                  </a:lnTo>
                  <a:cubicBezTo>
                    <a:pt x="192" y="575"/>
                    <a:pt x="311" y="311"/>
                    <a:pt x="384" y="46"/>
                  </a:cubicBezTo>
                  <a:lnTo>
                    <a:pt x="384" y="0"/>
                  </a:lnTo>
                  <a:close/>
                </a:path>
              </a:pathLst>
            </a:custGeom>
            <a:solidFill>
              <a:srgbClr val="449B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3846;p51">
              <a:extLst>
                <a:ext uri="{FF2B5EF4-FFF2-40B4-BE49-F238E27FC236}">
                  <a16:creationId xmlns:a16="http://schemas.microsoft.com/office/drawing/2014/main" id="{3F23038C-5903-417A-AC0A-A0F96D072314}"/>
                </a:ext>
              </a:extLst>
            </p:cNvPr>
            <p:cNvSpPr/>
            <p:nvPr/>
          </p:nvSpPr>
          <p:spPr>
            <a:xfrm>
              <a:off x="703142" y="4026165"/>
              <a:ext cx="19824" cy="42389"/>
            </a:xfrm>
            <a:custGeom>
              <a:avLst/>
              <a:gdLst/>
              <a:ahLst/>
              <a:cxnLst/>
              <a:rect l="l" t="t" r="r" b="b"/>
              <a:pathLst>
                <a:path w="376" h="804" extrusionOk="0">
                  <a:moveTo>
                    <a:pt x="266" y="0"/>
                  </a:moveTo>
                  <a:cubicBezTo>
                    <a:pt x="266" y="82"/>
                    <a:pt x="229" y="192"/>
                    <a:pt x="229" y="274"/>
                  </a:cubicBezTo>
                  <a:cubicBezTo>
                    <a:pt x="147" y="420"/>
                    <a:pt x="74" y="575"/>
                    <a:pt x="1" y="767"/>
                  </a:cubicBezTo>
                  <a:cubicBezTo>
                    <a:pt x="1" y="767"/>
                    <a:pt x="1" y="803"/>
                    <a:pt x="37" y="803"/>
                  </a:cubicBezTo>
                  <a:lnTo>
                    <a:pt x="74" y="803"/>
                  </a:lnTo>
                  <a:cubicBezTo>
                    <a:pt x="147" y="648"/>
                    <a:pt x="183" y="539"/>
                    <a:pt x="229" y="420"/>
                  </a:cubicBezTo>
                  <a:cubicBezTo>
                    <a:pt x="266" y="311"/>
                    <a:pt x="302" y="155"/>
                    <a:pt x="339" y="46"/>
                  </a:cubicBezTo>
                  <a:cubicBezTo>
                    <a:pt x="375" y="0"/>
                    <a:pt x="339" y="0"/>
                    <a:pt x="339" y="0"/>
                  </a:cubicBezTo>
                  <a:close/>
                </a:path>
              </a:pathLst>
            </a:custGeom>
            <a:solidFill>
              <a:srgbClr val="449B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3847;p51">
              <a:extLst>
                <a:ext uri="{FF2B5EF4-FFF2-40B4-BE49-F238E27FC236}">
                  <a16:creationId xmlns:a16="http://schemas.microsoft.com/office/drawing/2014/main" id="{2F0271D4-4490-4163-8A43-FF0368B0F457}"/>
                </a:ext>
              </a:extLst>
            </p:cNvPr>
            <p:cNvSpPr/>
            <p:nvPr/>
          </p:nvSpPr>
          <p:spPr>
            <a:xfrm>
              <a:off x="703142" y="4028537"/>
              <a:ext cx="17873" cy="48188"/>
            </a:xfrm>
            <a:custGeom>
              <a:avLst/>
              <a:gdLst/>
              <a:ahLst/>
              <a:cxnLst/>
              <a:rect l="l" t="t" r="r" b="b"/>
              <a:pathLst>
                <a:path w="339" h="914" extrusionOk="0">
                  <a:moveTo>
                    <a:pt x="302" y="1"/>
                  </a:moveTo>
                  <a:lnTo>
                    <a:pt x="266" y="37"/>
                  </a:lnTo>
                  <a:cubicBezTo>
                    <a:pt x="183" y="266"/>
                    <a:pt x="110" y="494"/>
                    <a:pt x="74" y="722"/>
                  </a:cubicBezTo>
                  <a:cubicBezTo>
                    <a:pt x="37" y="758"/>
                    <a:pt x="37" y="795"/>
                    <a:pt x="1" y="868"/>
                  </a:cubicBezTo>
                  <a:lnTo>
                    <a:pt x="1" y="913"/>
                  </a:lnTo>
                  <a:lnTo>
                    <a:pt x="74" y="913"/>
                  </a:lnTo>
                  <a:cubicBezTo>
                    <a:pt x="183" y="640"/>
                    <a:pt x="229" y="339"/>
                    <a:pt x="339" y="74"/>
                  </a:cubicBezTo>
                  <a:lnTo>
                    <a:pt x="339" y="37"/>
                  </a:lnTo>
                  <a:lnTo>
                    <a:pt x="302" y="1"/>
                  </a:lnTo>
                  <a:close/>
                </a:path>
              </a:pathLst>
            </a:custGeom>
            <a:solidFill>
              <a:srgbClr val="449B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3848;p51">
              <a:extLst>
                <a:ext uri="{FF2B5EF4-FFF2-40B4-BE49-F238E27FC236}">
                  <a16:creationId xmlns:a16="http://schemas.microsoft.com/office/drawing/2014/main" id="{EE5A8772-0066-41F4-A0ED-1AC11721B309}"/>
                </a:ext>
              </a:extLst>
            </p:cNvPr>
            <p:cNvSpPr/>
            <p:nvPr/>
          </p:nvSpPr>
          <p:spPr>
            <a:xfrm>
              <a:off x="703142" y="4028537"/>
              <a:ext cx="17873" cy="45763"/>
            </a:xfrm>
            <a:custGeom>
              <a:avLst/>
              <a:gdLst/>
              <a:ahLst/>
              <a:cxnLst/>
              <a:rect l="l" t="t" r="r" b="b"/>
              <a:pathLst>
                <a:path w="339" h="868" extrusionOk="0">
                  <a:moveTo>
                    <a:pt x="302" y="1"/>
                  </a:moveTo>
                  <a:lnTo>
                    <a:pt x="266" y="37"/>
                  </a:lnTo>
                  <a:cubicBezTo>
                    <a:pt x="229" y="183"/>
                    <a:pt x="183" y="302"/>
                    <a:pt x="147" y="457"/>
                  </a:cubicBezTo>
                  <a:cubicBezTo>
                    <a:pt x="110" y="567"/>
                    <a:pt x="74" y="685"/>
                    <a:pt x="1" y="831"/>
                  </a:cubicBezTo>
                  <a:cubicBezTo>
                    <a:pt x="1" y="831"/>
                    <a:pt x="1" y="868"/>
                    <a:pt x="37" y="868"/>
                  </a:cubicBezTo>
                  <a:cubicBezTo>
                    <a:pt x="37" y="868"/>
                    <a:pt x="74" y="868"/>
                    <a:pt x="74" y="831"/>
                  </a:cubicBezTo>
                  <a:cubicBezTo>
                    <a:pt x="147" y="722"/>
                    <a:pt x="183" y="603"/>
                    <a:pt x="229" y="457"/>
                  </a:cubicBezTo>
                  <a:cubicBezTo>
                    <a:pt x="266" y="339"/>
                    <a:pt x="302" y="183"/>
                    <a:pt x="339" y="37"/>
                  </a:cubicBezTo>
                  <a:cubicBezTo>
                    <a:pt x="339" y="37"/>
                    <a:pt x="339" y="1"/>
                    <a:pt x="302" y="1"/>
                  </a:cubicBezTo>
                  <a:close/>
                </a:path>
              </a:pathLst>
            </a:custGeom>
            <a:solidFill>
              <a:srgbClr val="449B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3849;p51">
              <a:extLst>
                <a:ext uri="{FF2B5EF4-FFF2-40B4-BE49-F238E27FC236}">
                  <a16:creationId xmlns:a16="http://schemas.microsoft.com/office/drawing/2014/main" id="{AA75CF03-4D16-40D8-8903-90F208990DAD}"/>
                </a:ext>
              </a:extLst>
            </p:cNvPr>
            <p:cNvSpPr/>
            <p:nvPr/>
          </p:nvSpPr>
          <p:spPr>
            <a:xfrm>
              <a:off x="288101" y="3398970"/>
              <a:ext cx="228499" cy="425207"/>
            </a:xfrm>
            <a:custGeom>
              <a:avLst/>
              <a:gdLst/>
              <a:ahLst/>
              <a:cxnLst/>
              <a:rect l="l" t="t" r="r" b="b"/>
              <a:pathLst>
                <a:path w="4334" h="8065" extrusionOk="0">
                  <a:moveTo>
                    <a:pt x="1633" y="0"/>
                  </a:moveTo>
                  <a:cubicBezTo>
                    <a:pt x="1524" y="0"/>
                    <a:pt x="1405" y="37"/>
                    <a:pt x="1259" y="83"/>
                  </a:cubicBezTo>
                  <a:cubicBezTo>
                    <a:pt x="1140" y="119"/>
                    <a:pt x="1031" y="192"/>
                    <a:pt x="912" y="265"/>
                  </a:cubicBezTo>
                  <a:cubicBezTo>
                    <a:pt x="803" y="384"/>
                    <a:pt x="684" y="493"/>
                    <a:pt x="575" y="648"/>
                  </a:cubicBezTo>
                  <a:cubicBezTo>
                    <a:pt x="493" y="767"/>
                    <a:pt x="383" y="913"/>
                    <a:pt x="301" y="1104"/>
                  </a:cubicBezTo>
                  <a:cubicBezTo>
                    <a:pt x="228" y="1296"/>
                    <a:pt x="192" y="1451"/>
                    <a:pt x="119" y="1597"/>
                  </a:cubicBezTo>
                  <a:cubicBezTo>
                    <a:pt x="73" y="1752"/>
                    <a:pt x="37" y="1907"/>
                    <a:pt x="37" y="2090"/>
                  </a:cubicBezTo>
                  <a:cubicBezTo>
                    <a:pt x="0" y="2363"/>
                    <a:pt x="0" y="2664"/>
                    <a:pt x="73" y="3002"/>
                  </a:cubicBezTo>
                  <a:cubicBezTo>
                    <a:pt x="119" y="3275"/>
                    <a:pt x="192" y="3577"/>
                    <a:pt x="347" y="3878"/>
                  </a:cubicBezTo>
                  <a:cubicBezTo>
                    <a:pt x="456" y="4142"/>
                    <a:pt x="611" y="4416"/>
                    <a:pt x="803" y="4717"/>
                  </a:cubicBezTo>
                  <a:cubicBezTo>
                    <a:pt x="1140" y="5173"/>
                    <a:pt x="1560" y="5666"/>
                    <a:pt x="2126" y="6240"/>
                  </a:cubicBezTo>
                  <a:cubicBezTo>
                    <a:pt x="2472" y="6578"/>
                    <a:pt x="2810" y="6879"/>
                    <a:pt x="3120" y="7189"/>
                  </a:cubicBezTo>
                  <a:lnTo>
                    <a:pt x="3312" y="7335"/>
                  </a:lnTo>
                  <a:cubicBezTo>
                    <a:pt x="3540" y="7563"/>
                    <a:pt x="3804" y="7791"/>
                    <a:pt x="4032" y="8019"/>
                  </a:cubicBezTo>
                  <a:cubicBezTo>
                    <a:pt x="4069" y="8065"/>
                    <a:pt x="4105" y="8065"/>
                    <a:pt x="4105" y="8065"/>
                  </a:cubicBezTo>
                  <a:cubicBezTo>
                    <a:pt x="4142" y="8065"/>
                    <a:pt x="4178" y="8065"/>
                    <a:pt x="4224" y="8019"/>
                  </a:cubicBezTo>
                  <a:cubicBezTo>
                    <a:pt x="4260" y="7983"/>
                    <a:pt x="4260" y="7910"/>
                    <a:pt x="4224" y="7873"/>
                  </a:cubicBezTo>
                  <a:cubicBezTo>
                    <a:pt x="4260" y="7454"/>
                    <a:pt x="4333" y="6961"/>
                    <a:pt x="4333" y="6468"/>
                  </a:cubicBezTo>
                  <a:lnTo>
                    <a:pt x="4333" y="5136"/>
                  </a:lnTo>
                  <a:cubicBezTo>
                    <a:pt x="4297" y="4680"/>
                    <a:pt x="4260" y="4224"/>
                    <a:pt x="4224" y="3768"/>
                  </a:cubicBezTo>
                  <a:cubicBezTo>
                    <a:pt x="4142" y="3312"/>
                    <a:pt x="4069" y="2892"/>
                    <a:pt x="3950" y="2473"/>
                  </a:cubicBezTo>
                  <a:cubicBezTo>
                    <a:pt x="3914" y="2318"/>
                    <a:pt x="3877" y="2135"/>
                    <a:pt x="3804" y="1944"/>
                  </a:cubicBezTo>
                  <a:cubicBezTo>
                    <a:pt x="3722" y="1825"/>
                    <a:pt x="3686" y="1679"/>
                    <a:pt x="3613" y="1524"/>
                  </a:cubicBezTo>
                  <a:cubicBezTo>
                    <a:pt x="3458" y="1259"/>
                    <a:pt x="3266" y="1031"/>
                    <a:pt x="3084" y="767"/>
                  </a:cubicBezTo>
                  <a:cubicBezTo>
                    <a:pt x="2856" y="539"/>
                    <a:pt x="2627" y="347"/>
                    <a:pt x="2399" y="229"/>
                  </a:cubicBezTo>
                  <a:cubicBezTo>
                    <a:pt x="2126" y="83"/>
                    <a:pt x="1898" y="0"/>
                    <a:pt x="1633" y="0"/>
                  </a:cubicBezTo>
                  <a:close/>
                </a:path>
              </a:pathLst>
            </a:custGeom>
            <a:solidFill>
              <a:srgbClr val="90AF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3850;p51">
              <a:extLst>
                <a:ext uri="{FF2B5EF4-FFF2-40B4-BE49-F238E27FC236}">
                  <a16:creationId xmlns:a16="http://schemas.microsoft.com/office/drawing/2014/main" id="{19027A04-AAFA-4C70-817A-AA52D9637942}"/>
                </a:ext>
              </a:extLst>
            </p:cNvPr>
            <p:cNvSpPr/>
            <p:nvPr/>
          </p:nvSpPr>
          <p:spPr>
            <a:xfrm>
              <a:off x="234217" y="3843848"/>
              <a:ext cx="328567" cy="170346"/>
            </a:xfrm>
            <a:custGeom>
              <a:avLst/>
              <a:gdLst/>
              <a:ahLst/>
              <a:cxnLst/>
              <a:rect l="l" t="t" r="r" b="b"/>
              <a:pathLst>
                <a:path w="6232" h="3231" extrusionOk="0">
                  <a:moveTo>
                    <a:pt x="1214" y="1"/>
                  </a:moveTo>
                  <a:cubicBezTo>
                    <a:pt x="1141" y="1"/>
                    <a:pt x="1059" y="1"/>
                    <a:pt x="949" y="37"/>
                  </a:cubicBezTo>
                  <a:cubicBezTo>
                    <a:pt x="794" y="37"/>
                    <a:pt x="639" y="119"/>
                    <a:pt x="529" y="192"/>
                  </a:cubicBezTo>
                  <a:cubicBezTo>
                    <a:pt x="374" y="265"/>
                    <a:pt x="265" y="384"/>
                    <a:pt x="146" y="539"/>
                  </a:cubicBezTo>
                  <a:cubicBezTo>
                    <a:pt x="73" y="685"/>
                    <a:pt x="0" y="840"/>
                    <a:pt x="0" y="1032"/>
                  </a:cubicBezTo>
                  <a:cubicBezTo>
                    <a:pt x="0" y="1178"/>
                    <a:pt x="37" y="1333"/>
                    <a:pt x="73" y="1524"/>
                  </a:cubicBezTo>
                  <a:cubicBezTo>
                    <a:pt x="146" y="1634"/>
                    <a:pt x="228" y="1789"/>
                    <a:pt x="338" y="1944"/>
                  </a:cubicBezTo>
                  <a:cubicBezTo>
                    <a:pt x="457" y="2090"/>
                    <a:pt x="566" y="2209"/>
                    <a:pt x="721" y="2318"/>
                  </a:cubicBezTo>
                  <a:cubicBezTo>
                    <a:pt x="949" y="2546"/>
                    <a:pt x="1250" y="2701"/>
                    <a:pt x="1597" y="2856"/>
                  </a:cubicBezTo>
                  <a:cubicBezTo>
                    <a:pt x="1934" y="3002"/>
                    <a:pt x="2281" y="3084"/>
                    <a:pt x="2655" y="3157"/>
                  </a:cubicBezTo>
                  <a:cubicBezTo>
                    <a:pt x="3002" y="3230"/>
                    <a:pt x="3339" y="3230"/>
                    <a:pt x="3722" y="3230"/>
                  </a:cubicBezTo>
                  <a:lnTo>
                    <a:pt x="3832" y="3230"/>
                  </a:lnTo>
                  <a:cubicBezTo>
                    <a:pt x="4215" y="3230"/>
                    <a:pt x="4598" y="3194"/>
                    <a:pt x="4972" y="3121"/>
                  </a:cubicBezTo>
                  <a:cubicBezTo>
                    <a:pt x="5392" y="3048"/>
                    <a:pt x="5775" y="2929"/>
                    <a:pt x="6158" y="2774"/>
                  </a:cubicBezTo>
                  <a:cubicBezTo>
                    <a:pt x="6158" y="2774"/>
                    <a:pt x="6195" y="2774"/>
                    <a:pt x="6195" y="2738"/>
                  </a:cubicBezTo>
                  <a:cubicBezTo>
                    <a:pt x="6231" y="2701"/>
                    <a:pt x="6231" y="2701"/>
                    <a:pt x="6231" y="2665"/>
                  </a:cubicBezTo>
                  <a:cubicBezTo>
                    <a:pt x="6231" y="2628"/>
                    <a:pt x="6195" y="2592"/>
                    <a:pt x="6195" y="2592"/>
                  </a:cubicBezTo>
                  <a:cubicBezTo>
                    <a:pt x="5583" y="2053"/>
                    <a:pt x="4863" y="1597"/>
                    <a:pt x="3987" y="1105"/>
                  </a:cubicBezTo>
                  <a:cubicBezTo>
                    <a:pt x="3649" y="877"/>
                    <a:pt x="3230" y="685"/>
                    <a:pt x="2847" y="494"/>
                  </a:cubicBezTo>
                  <a:cubicBezTo>
                    <a:pt x="2582" y="384"/>
                    <a:pt x="2281" y="229"/>
                    <a:pt x="1934" y="156"/>
                  </a:cubicBezTo>
                  <a:cubicBezTo>
                    <a:pt x="1670" y="37"/>
                    <a:pt x="1442" y="1"/>
                    <a:pt x="1214" y="1"/>
                  </a:cubicBezTo>
                  <a:close/>
                </a:path>
              </a:pathLst>
            </a:custGeom>
            <a:solidFill>
              <a:srgbClr val="90AF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3851;p51">
              <a:extLst>
                <a:ext uri="{FF2B5EF4-FFF2-40B4-BE49-F238E27FC236}">
                  <a16:creationId xmlns:a16="http://schemas.microsoft.com/office/drawing/2014/main" id="{96407835-864E-493D-A541-4B361F087ED0}"/>
                </a:ext>
              </a:extLst>
            </p:cNvPr>
            <p:cNvSpPr/>
            <p:nvPr/>
          </p:nvSpPr>
          <p:spPr>
            <a:xfrm>
              <a:off x="520402" y="3549495"/>
              <a:ext cx="222753" cy="326669"/>
            </a:xfrm>
            <a:custGeom>
              <a:avLst/>
              <a:gdLst/>
              <a:ahLst/>
              <a:cxnLst/>
              <a:rect l="l" t="t" r="r" b="b"/>
              <a:pathLst>
                <a:path w="4225" h="6196" extrusionOk="0">
                  <a:moveTo>
                    <a:pt x="3157" y="1"/>
                  </a:moveTo>
                  <a:cubicBezTo>
                    <a:pt x="3084" y="1"/>
                    <a:pt x="2965" y="37"/>
                    <a:pt x="2856" y="37"/>
                  </a:cubicBezTo>
                  <a:cubicBezTo>
                    <a:pt x="2591" y="110"/>
                    <a:pt x="2327" y="229"/>
                    <a:pt x="2099" y="420"/>
                  </a:cubicBezTo>
                  <a:cubicBezTo>
                    <a:pt x="1825" y="685"/>
                    <a:pt x="1560" y="950"/>
                    <a:pt x="1369" y="1251"/>
                  </a:cubicBezTo>
                  <a:cubicBezTo>
                    <a:pt x="995" y="1789"/>
                    <a:pt x="685" y="2427"/>
                    <a:pt x="457" y="3230"/>
                  </a:cubicBezTo>
                  <a:cubicBezTo>
                    <a:pt x="192" y="4143"/>
                    <a:pt x="82" y="5128"/>
                    <a:pt x="0" y="6040"/>
                  </a:cubicBezTo>
                  <a:cubicBezTo>
                    <a:pt x="0" y="6077"/>
                    <a:pt x="46" y="6159"/>
                    <a:pt x="82" y="6159"/>
                  </a:cubicBezTo>
                  <a:cubicBezTo>
                    <a:pt x="82" y="6195"/>
                    <a:pt x="119" y="6195"/>
                    <a:pt x="155" y="6195"/>
                  </a:cubicBezTo>
                  <a:cubicBezTo>
                    <a:pt x="155" y="6195"/>
                    <a:pt x="192" y="6195"/>
                    <a:pt x="192" y="6159"/>
                  </a:cubicBezTo>
                  <a:cubicBezTo>
                    <a:pt x="502" y="5894"/>
                    <a:pt x="803" y="5666"/>
                    <a:pt x="1104" y="5438"/>
                  </a:cubicBezTo>
                  <a:cubicBezTo>
                    <a:pt x="1451" y="5128"/>
                    <a:pt x="1825" y="4863"/>
                    <a:pt x="2135" y="4562"/>
                  </a:cubicBezTo>
                  <a:cubicBezTo>
                    <a:pt x="2327" y="4407"/>
                    <a:pt x="2473" y="4252"/>
                    <a:pt x="2591" y="4106"/>
                  </a:cubicBezTo>
                  <a:cubicBezTo>
                    <a:pt x="2737" y="3951"/>
                    <a:pt x="2892" y="3796"/>
                    <a:pt x="2965" y="3650"/>
                  </a:cubicBezTo>
                  <a:cubicBezTo>
                    <a:pt x="3239" y="3303"/>
                    <a:pt x="3467" y="3002"/>
                    <a:pt x="3613" y="2701"/>
                  </a:cubicBezTo>
                  <a:cubicBezTo>
                    <a:pt x="3841" y="2318"/>
                    <a:pt x="4033" y="1971"/>
                    <a:pt x="4106" y="1634"/>
                  </a:cubicBezTo>
                  <a:cubicBezTo>
                    <a:pt x="4188" y="1406"/>
                    <a:pt x="4224" y="1023"/>
                    <a:pt x="4106" y="649"/>
                  </a:cubicBezTo>
                  <a:cubicBezTo>
                    <a:pt x="4069" y="530"/>
                    <a:pt x="3996" y="420"/>
                    <a:pt x="3878" y="302"/>
                  </a:cubicBezTo>
                  <a:cubicBezTo>
                    <a:pt x="3805" y="229"/>
                    <a:pt x="3695" y="147"/>
                    <a:pt x="3576" y="74"/>
                  </a:cubicBezTo>
                  <a:cubicBezTo>
                    <a:pt x="3467" y="37"/>
                    <a:pt x="3312" y="1"/>
                    <a:pt x="3157" y="1"/>
                  </a:cubicBezTo>
                  <a:close/>
                </a:path>
              </a:pathLst>
            </a:custGeom>
            <a:solidFill>
              <a:srgbClr val="90AF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3852;p51">
              <a:extLst>
                <a:ext uri="{FF2B5EF4-FFF2-40B4-BE49-F238E27FC236}">
                  <a16:creationId xmlns:a16="http://schemas.microsoft.com/office/drawing/2014/main" id="{1031BFE7-A6B1-4670-8772-FE578523E5A1}"/>
                </a:ext>
              </a:extLst>
            </p:cNvPr>
            <p:cNvSpPr/>
            <p:nvPr/>
          </p:nvSpPr>
          <p:spPr>
            <a:xfrm>
              <a:off x="596851" y="3843848"/>
              <a:ext cx="115990" cy="230450"/>
            </a:xfrm>
            <a:custGeom>
              <a:avLst/>
              <a:gdLst/>
              <a:ahLst/>
              <a:cxnLst/>
              <a:rect l="l" t="t" r="r" b="b"/>
              <a:pathLst>
                <a:path w="2200" h="4371" extrusionOk="0">
                  <a:moveTo>
                    <a:pt x="1369" y="1"/>
                  </a:moveTo>
                  <a:cubicBezTo>
                    <a:pt x="1251" y="1"/>
                    <a:pt x="1141" y="1"/>
                    <a:pt x="1023" y="37"/>
                  </a:cubicBezTo>
                  <a:cubicBezTo>
                    <a:pt x="795" y="83"/>
                    <a:pt x="649" y="192"/>
                    <a:pt x="494" y="384"/>
                  </a:cubicBezTo>
                  <a:cubicBezTo>
                    <a:pt x="338" y="539"/>
                    <a:pt x="265" y="685"/>
                    <a:pt x="192" y="950"/>
                  </a:cubicBezTo>
                  <a:cubicBezTo>
                    <a:pt x="110" y="1141"/>
                    <a:pt x="74" y="1369"/>
                    <a:pt x="37" y="1634"/>
                  </a:cubicBezTo>
                  <a:cubicBezTo>
                    <a:pt x="1" y="2090"/>
                    <a:pt x="1" y="2592"/>
                    <a:pt x="74" y="3194"/>
                  </a:cubicBezTo>
                  <a:cubicBezTo>
                    <a:pt x="110" y="3577"/>
                    <a:pt x="192" y="3960"/>
                    <a:pt x="265" y="4298"/>
                  </a:cubicBezTo>
                  <a:cubicBezTo>
                    <a:pt x="265" y="4334"/>
                    <a:pt x="338" y="4371"/>
                    <a:pt x="375" y="4371"/>
                  </a:cubicBezTo>
                  <a:lnTo>
                    <a:pt x="457" y="4371"/>
                  </a:lnTo>
                  <a:cubicBezTo>
                    <a:pt x="494" y="4371"/>
                    <a:pt x="494" y="4334"/>
                    <a:pt x="530" y="4298"/>
                  </a:cubicBezTo>
                  <a:cubicBezTo>
                    <a:pt x="603" y="4188"/>
                    <a:pt x="685" y="4033"/>
                    <a:pt x="831" y="3842"/>
                  </a:cubicBezTo>
                  <a:cubicBezTo>
                    <a:pt x="877" y="3769"/>
                    <a:pt x="950" y="3686"/>
                    <a:pt x="986" y="3613"/>
                  </a:cubicBezTo>
                  <a:cubicBezTo>
                    <a:pt x="1178" y="3422"/>
                    <a:pt x="1333" y="3194"/>
                    <a:pt x="1479" y="2966"/>
                  </a:cubicBezTo>
                  <a:cubicBezTo>
                    <a:pt x="1561" y="2820"/>
                    <a:pt x="1670" y="2665"/>
                    <a:pt x="1743" y="2437"/>
                  </a:cubicBezTo>
                  <a:cubicBezTo>
                    <a:pt x="1862" y="2209"/>
                    <a:pt x="1935" y="1981"/>
                    <a:pt x="2017" y="1752"/>
                  </a:cubicBezTo>
                  <a:cubicBezTo>
                    <a:pt x="2090" y="1488"/>
                    <a:pt x="2163" y="1260"/>
                    <a:pt x="2163" y="1032"/>
                  </a:cubicBezTo>
                  <a:cubicBezTo>
                    <a:pt x="2199" y="913"/>
                    <a:pt x="2199" y="840"/>
                    <a:pt x="2163" y="722"/>
                  </a:cubicBezTo>
                  <a:cubicBezTo>
                    <a:pt x="2163" y="612"/>
                    <a:pt x="2163" y="539"/>
                    <a:pt x="2126" y="421"/>
                  </a:cubicBezTo>
                  <a:cubicBezTo>
                    <a:pt x="2090" y="348"/>
                    <a:pt x="2017" y="265"/>
                    <a:pt x="1971" y="192"/>
                  </a:cubicBezTo>
                  <a:cubicBezTo>
                    <a:pt x="1898" y="119"/>
                    <a:pt x="1825" y="83"/>
                    <a:pt x="1707" y="37"/>
                  </a:cubicBezTo>
                  <a:cubicBezTo>
                    <a:pt x="1634" y="1"/>
                    <a:pt x="1515" y="1"/>
                    <a:pt x="1369" y="1"/>
                  </a:cubicBezTo>
                  <a:close/>
                </a:path>
              </a:pathLst>
            </a:custGeom>
            <a:solidFill>
              <a:srgbClr val="90AF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3853;p51">
              <a:extLst>
                <a:ext uri="{FF2B5EF4-FFF2-40B4-BE49-F238E27FC236}">
                  <a16:creationId xmlns:a16="http://schemas.microsoft.com/office/drawing/2014/main" id="{C68F22F4-2323-4D1B-9D5F-F5BD063962E3}"/>
                </a:ext>
              </a:extLst>
            </p:cNvPr>
            <p:cNvSpPr/>
            <p:nvPr/>
          </p:nvSpPr>
          <p:spPr>
            <a:xfrm>
              <a:off x="799363" y="3338866"/>
              <a:ext cx="186216" cy="382871"/>
            </a:xfrm>
            <a:custGeom>
              <a:avLst/>
              <a:gdLst/>
              <a:ahLst/>
              <a:cxnLst/>
              <a:rect l="l" t="t" r="r" b="b"/>
              <a:pathLst>
                <a:path w="3532" h="7262" extrusionOk="0">
                  <a:moveTo>
                    <a:pt x="2008" y="0"/>
                  </a:moveTo>
                  <a:cubicBezTo>
                    <a:pt x="1862" y="0"/>
                    <a:pt x="1670" y="37"/>
                    <a:pt x="1515" y="119"/>
                  </a:cubicBezTo>
                  <a:cubicBezTo>
                    <a:pt x="1369" y="192"/>
                    <a:pt x="1214" y="265"/>
                    <a:pt x="1059" y="383"/>
                  </a:cubicBezTo>
                  <a:cubicBezTo>
                    <a:pt x="831" y="575"/>
                    <a:pt x="603" y="803"/>
                    <a:pt x="457" y="1067"/>
                  </a:cubicBezTo>
                  <a:cubicBezTo>
                    <a:pt x="146" y="1524"/>
                    <a:pt x="1" y="2135"/>
                    <a:pt x="1" y="2819"/>
                  </a:cubicBezTo>
                  <a:cubicBezTo>
                    <a:pt x="1" y="3120"/>
                    <a:pt x="1" y="3421"/>
                    <a:pt x="37" y="3768"/>
                  </a:cubicBezTo>
                  <a:cubicBezTo>
                    <a:pt x="74" y="4069"/>
                    <a:pt x="146" y="4415"/>
                    <a:pt x="229" y="4753"/>
                  </a:cubicBezTo>
                  <a:cubicBezTo>
                    <a:pt x="302" y="5173"/>
                    <a:pt x="411" y="5556"/>
                    <a:pt x="493" y="5930"/>
                  </a:cubicBezTo>
                  <a:cubicBezTo>
                    <a:pt x="566" y="6158"/>
                    <a:pt x="603" y="6386"/>
                    <a:pt x="685" y="6614"/>
                  </a:cubicBezTo>
                  <a:cubicBezTo>
                    <a:pt x="721" y="6769"/>
                    <a:pt x="758" y="6961"/>
                    <a:pt x="794" y="7107"/>
                  </a:cubicBezTo>
                  <a:cubicBezTo>
                    <a:pt x="758" y="7152"/>
                    <a:pt x="758" y="7189"/>
                    <a:pt x="794" y="7225"/>
                  </a:cubicBezTo>
                  <a:cubicBezTo>
                    <a:pt x="794" y="7262"/>
                    <a:pt x="831" y="7262"/>
                    <a:pt x="913" y="7262"/>
                  </a:cubicBezTo>
                  <a:lnTo>
                    <a:pt x="949" y="7262"/>
                  </a:lnTo>
                  <a:cubicBezTo>
                    <a:pt x="986" y="7262"/>
                    <a:pt x="986" y="7262"/>
                    <a:pt x="1022" y="7225"/>
                  </a:cubicBezTo>
                  <a:cubicBezTo>
                    <a:pt x="1250" y="7034"/>
                    <a:pt x="1478" y="6842"/>
                    <a:pt x="1706" y="6578"/>
                  </a:cubicBezTo>
                  <a:cubicBezTo>
                    <a:pt x="1898" y="6313"/>
                    <a:pt x="2090" y="6012"/>
                    <a:pt x="2281" y="5629"/>
                  </a:cubicBezTo>
                  <a:cubicBezTo>
                    <a:pt x="2427" y="5364"/>
                    <a:pt x="2582" y="5054"/>
                    <a:pt x="2737" y="4644"/>
                  </a:cubicBezTo>
                  <a:cubicBezTo>
                    <a:pt x="2847" y="4333"/>
                    <a:pt x="3002" y="3996"/>
                    <a:pt x="3111" y="3649"/>
                  </a:cubicBezTo>
                  <a:cubicBezTo>
                    <a:pt x="3303" y="3157"/>
                    <a:pt x="3376" y="2737"/>
                    <a:pt x="3458" y="2363"/>
                  </a:cubicBezTo>
                  <a:cubicBezTo>
                    <a:pt x="3531" y="1907"/>
                    <a:pt x="3495" y="1487"/>
                    <a:pt x="3376" y="1104"/>
                  </a:cubicBezTo>
                  <a:cubicBezTo>
                    <a:pt x="3303" y="839"/>
                    <a:pt x="3148" y="493"/>
                    <a:pt x="2847" y="228"/>
                  </a:cubicBezTo>
                  <a:cubicBezTo>
                    <a:pt x="2737" y="155"/>
                    <a:pt x="2582" y="82"/>
                    <a:pt x="2427" y="37"/>
                  </a:cubicBezTo>
                  <a:cubicBezTo>
                    <a:pt x="2354" y="0"/>
                    <a:pt x="2236" y="0"/>
                    <a:pt x="2090" y="0"/>
                  </a:cubicBezTo>
                  <a:close/>
                </a:path>
              </a:pathLst>
            </a:custGeom>
            <a:solidFill>
              <a:srgbClr val="90AF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3854;p51">
              <a:extLst>
                <a:ext uri="{FF2B5EF4-FFF2-40B4-BE49-F238E27FC236}">
                  <a16:creationId xmlns:a16="http://schemas.microsoft.com/office/drawing/2014/main" id="{F2DEB5C6-E664-47E3-B2AD-F42F2F223CED}"/>
                </a:ext>
              </a:extLst>
            </p:cNvPr>
            <p:cNvSpPr/>
            <p:nvPr/>
          </p:nvSpPr>
          <p:spPr>
            <a:xfrm>
              <a:off x="829204" y="3581234"/>
              <a:ext cx="302574" cy="300676"/>
            </a:xfrm>
            <a:custGeom>
              <a:avLst/>
              <a:gdLst/>
              <a:ahLst/>
              <a:cxnLst/>
              <a:rect l="l" t="t" r="r" b="b"/>
              <a:pathLst>
                <a:path w="5739" h="5703" extrusionOk="0">
                  <a:moveTo>
                    <a:pt x="4826" y="1"/>
                  </a:moveTo>
                  <a:cubicBezTo>
                    <a:pt x="4753" y="1"/>
                    <a:pt x="4680" y="1"/>
                    <a:pt x="4598" y="47"/>
                  </a:cubicBezTo>
                  <a:cubicBezTo>
                    <a:pt x="4333" y="83"/>
                    <a:pt x="4069" y="156"/>
                    <a:pt x="3914" y="229"/>
                  </a:cubicBezTo>
                  <a:cubicBezTo>
                    <a:pt x="3686" y="311"/>
                    <a:pt x="3494" y="421"/>
                    <a:pt x="3266" y="576"/>
                  </a:cubicBezTo>
                  <a:cubicBezTo>
                    <a:pt x="3084" y="685"/>
                    <a:pt x="2892" y="840"/>
                    <a:pt x="2664" y="1068"/>
                  </a:cubicBezTo>
                  <a:cubicBezTo>
                    <a:pt x="2399" y="1296"/>
                    <a:pt x="2126" y="1597"/>
                    <a:pt x="1861" y="1944"/>
                  </a:cubicBezTo>
                  <a:cubicBezTo>
                    <a:pt x="1405" y="2510"/>
                    <a:pt x="985" y="3239"/>
                    <a:pt x="611" y="3997"/>
                  </a:cubicBezTo>
                  <a:cubicBezTo>
                    <a:pt x="383" y="4489"/>
                    <a:pt x="155" y="5018"/>
                    <a:pt x="0" y="5557"/>
                  </a:cubicBezTo>
                  <a:lnTo>
                    <a:pt x="0" y="5630"/>
                  </a:lnTo>
                  <a:lnTo>
                    <a:pt x="73" y="5703"/>
                  </a:lnTo>
                  <a:lnTo>
                    <a:pt x="119" y="5703"/>
                  </a:lnTo>
                  <a:cubicBezTo>
                    <a:pt x="155" y="5703"/>
                    <a:pt x="192" y="5666"/>
                    <a:pt x="228" y="5630"/>
                  </a:cubicBezTo>
                  <a:cubicBezTo>
                    <a:pt x="420" y="5520"/>
                    <a:pt x="611" y="5475"/>
                    <a:pt x="803" y="5402"/>
                  </a:cubicBezTo>
                  <a:cubicBezTo>
                    <a:pt x="1031" y="5329"/>
                    <a:pt x="1296" y="5210"/>
                    <a:pt x="1524" y="5137"/>
                  </a:cubicBezTo>
                  <a:cubicBezTo>
                    <a:pt x="1788" y="5018"/>
                    <a:pt x="2053" y="4909"/>
                    <a:pt x="2354" y="4754"/>
                  </a:cubicBezTo>
                  <a:cubicBezTo>
                    <a:pt x="2965" y="4416"/>
                    <a:pt x="3540" y="4033"/>
                    <a:pt x="4069" y="3650"/>
                  </a:cubicBezTo>
                  <a:cubicBezTo>
                    <a:pt x="4370" y="3422"/>
                    <a:pt x="4598" y="3194"/>
                    <a:pt x="4826" y="2929"/>
                  </a:cubicBezTo>
                  <a:cubicBezTo>
                    <a:pt x="5054" y="2701"/>
                    <a:pt x="5246" y="2437"/>
                    <a:pt x="5401" y="2172"/>
                  </a:cubicBezTo>
                  <a:cubicBezTo>
                    <a:pt x="5547" y="1908"/>
                    <a:pt x="5665" y="1597"/>
                    <a:pt x="5702" y="1333"/>
                  </a:cubicBezTo>
                  <a:cubicBezTo>
                    <a:pt x="5702" y="1187"/>
                    <a:pt x="5738" y="1032"/>
                    <a:pt x="5702" y="877"/>
                  </a:cubicBezTo>
                  <a:cubicBezTo>
                    <a:pt x="5702" y="731"/>
                    <a:pt x="5665" y="612"/>
                    <a:pt x="5629" y="503"/>
                  </a:cubicBezTo>
                  <a:cubicBezTo>
                    <a:pt x="5592" y="384"/>
                    <a:pt x="5547" y="311"/>
                    <a:pt x="5474" y="229"/>
                  </a:cubicBezTo>
                  <a:cubicBezTo>
                    <a:pt x="5401" y="156"/>
                    <a:pt x="5319" y="120"/>
                    <a:pt x="5209" y="83"/>
                  </a:cubicBezTo>
                  <a:cubicBezTo>
                    <a:pt x="5136" y="47"/>
                    <a:pt x="5018" y="1"/>
                    <a:pt x="4908" y="1"/>
                  </a:cubicBezTo>
                  <a:close/>
                </a:path>
              </a:pathLst>
            </a:custGeom>
            <a:solidFill>
              <a:srgbClr val="90AF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3855;p51">
              <a:extLst>
                <a:ext uri="{FF2B5EF4-FFF2-40B4-BE49-F238E27FC236}">
                  <a16:creationId xmlns:a16="http://schemas.microsoft.com/office/drawing/2014/main" id="{3BD12CA4-15FD-4490-A0AD-7ACAAC64B5F0}"/>
                </a:ext>
              </a:extLst>
            </p:cNvPr>
            <p:cNvSpPr/>
            <p:nvPr/>
          </p:nvSpPr>
          <p:spPr>
            <a:xfrm>
              <a:off x="821032" y="3852020"/>
              <a:ext cx="220802" cy="244422"/>
            </a:xfrm>
            <a:custGeom>
              <a:avLst/>
              <a:gdLst/>
              <a:ahLst/>
              <a:cxnLst/>
              <a:rect l="l" t="t" r="r" b="b"/>
              <a:pathLst>
                <a:path w="4188" h="4636" extrusionOk="0">
                  <a:moveTo>
                    <a:pt x="3047" y="1"/>
                  </a:moveTo>
                  <a:cubicBezTo>
                    <a:pt x="2965" y="1"/>
                    <a:pt x="2855" y="1"/>
                    <a:pt x="2700" y="37"/>
                  </a:cubicBezTo>
                  <a:cubicBezTo>
                    <a:pt x="2591" y="74"/>
                    <a:pt x="2436" y="156"/>
                    <a:pt x="2281" y="229"/>
                  </a:cubicBezTo>
                  <a:cubicBezTo>
                    <a:pt x="2135" y="302"/>
                    <a:pt x="1980" y="384"/>
                    <a:pt x="1870" y="494"/>
                  </a:cubicBezTo>
                  <a:cubicBezTo>
                    <a:pt x="1715" y="567"/>
                    <a:pt x="1597" y="685"/>
                    <a:pt x="1451" y="840"/>
                  </a:cubicBezTo>
                  <a:cubicBezTo>
                    <a:pt x="1259" y="1023"/>
                    <a:pt x="1067" y="1251"/>
                    <a:pt x="876" y="1479"/>
                  </a:cubicBezTo>
                  <a:cubicBezTo>
                    <a:pt x="575" y="1935"/>
                    <a:pt x="310" y="2437"/>
                    <a:pt x="192" y="2929"/>
                  </a:cubicBezTo>
                  <a:cubicBezTo>
                    <a:pt x="46" y="3422"/>
                    <a:pt x="0" y="3951"/>
                    <a:pt x="82" y="4526"/>
                  </a:cubicBezTo>
                  <a:cubicBezTo>
                    <a:pt x="82" y="4562"/>
                    <a:pt x="82" y="4562"/>
                    <a:pt x="119" y="4599"/>
                  </a:cubicBezTo>
                  <a:cubicBezTo>
                    <a:pt x="119" y="4635"/>
                    <a:pt x="155" y="4635"/>
                    <a:pt x="192" y="4635"/>
                  </a:cubicBezTo>
                  <a:cubicBezTo>
                    <a:pt x="228" y="4635"/>
                    <a:pt x="274" y="4635"/>
                    <a:pt x="274" y="4599"/>
                  </a:cubicBezTo>
                  <a:cubicBezTo>
                    <a:pt x="730" y="4526"/>
                    <a:pt x="1140" y="4407"/>
                    <a:pt x="1487" y="4216"/>
                  </a:cubicBezTo>
                  <a:cubicBezTo>
                    <a:pt x="1679" y="4106"/>
                    <a:pt x="1825" y="4033"/>
                    <a:pt x="1980" y="3915"/>
                  </a:cubicBezTo>
                  <a:cubicBezTo>
                    <a:pt x="2399" y="3614"/>
                    <a:pt x="2819" y="3267"/>
                    <a:pt x="3157" y="2847"/>
                  </a:cubicBezTo>
                  <a:cubicBezTo>
                    <a:pt x="3385" y="2665"/>
                    <a:pt x="3540" y="2437"/>
                    <a:pt x="3695" y="2209"/>
                  </a:cubicBezTo>
                  <a:cubicBezTo>
                    <a:pt x="3877" y="2017"/>
                    <a:pt x="3996" y="1789"/>
                    <a:pt x="4069" y="1561"/>
                  </a:cubicBezTo>
                  <a:cubicBezTo>
                    <a:pt x="4151" y="1333"/>
                    <a:pt x="4187" y="1141"/>
                    <a:pt x="4187" y="950"/>
                  </a:cubicBezTo>
                  <a:cubicBezTo>
                    <a:pt x="4187" y="877"/>
                    <a:pt x="4151" y="840"/>
                    <a:pt x="4151" y="795"/>
                  </a:cubicBezTo>
                  <a:cubicBezTo>
                    <a:pt x="4151" y="722"/>
                    <a:pt x="4105" y="685"/>
                    <a:pt x="4105" y="649"/>
                  </a:cubicBezTo>
                  <a:cubicBezTo>
                    <a:pt x="4069" y="530"/>
                    <a:pt x="3996" y="457"/>
                    <a:pt x="3923" y="384"/>
                  </a:cubicBezTo>
                  <a:cubicBezTo>
                    <a:pt x="3841" y="302"/>
                    <a:pt x="3731" y="193"/>
                    <a:pt x="3613" y="156"/>
                  </a:cubicBezTo>
                  <a:cubicBezTo>
                    <a:pt x="3503" y="74"/>
                    <a:pt x="3348" y="37"/>
                    <a:pt x="3157" y="1"/>
                  </a:cubicBezTo>
                  <a:close/>
                </a:path>
              </a:pathLst>
            </a:custGeom>
            <a:solidFill>
              <a:srgbClr val="90AF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3856;p51">
              <a:extLst>
                <a:ext uri="{FF2B5EF4-FFF2-40B4-BE49-F238E27FC236}">
                  <a16:creationId xmlns:a16="http://schemas.microsoft.com/office/drawing/2014/main" id="{6CDFF087-C99E-4729-8F24-592CDC0844F1}"/>
                </a:ext>
              </a:extLst>
            </p:cNvPr>
            <p:cNvSpPr/>
            <p:nvPr/>
          </p:nvSpPr>
          <p:spPr>
            <a:xfrm>
              <a:off x="700769" y="3941966"/>
              <a:ext cx="96219" cy="152526"/>
            </a:xfrm>
            <a:custGeom>
              <a:avLst/>
              <a:gdLst/>
              <a:ahLst/>
              <a:cxnLst/>
              <a:rect l="l" t="t" r="r" b="b"/>
              <a:pathLst>
                <a:path w="1825" h="2893" extrusionOk="0">
                  <a:moveTo>
                    <a:pt x="539" y="1"/>
                  </a:moveTo>
                  <a:cubicBezTo>
                    <a:pt x="420" y="1"/>
                    <a:pt x="347" y="47"/>
                    <a:pt x="274" y="120"/>
                  </a:cubicBezTo>
                  <a:cubicBezTo>
                    <a:pt x="192" y="156"/>
                    <a:pt x="155" y="229"/>
                    <a:pt x="82" y="311"/>
                  </a:cubicBezTo>
                  <a:cubicBezTo>
                    <a:pt x="0" y="457"/>
                    <a:pt x="46" y="685"/>
                    <a:pt x="82" y="840"/>
                  </a:cubicBezTo>
                  <a:cubicBezTo>
                    <a:pt x="155" y="1068"/>
                    <a:pt x="228" y="1260"/>
                    <a:pt x="347" y="1451"/>
                  </a:cubicBezTo>
                  <a:cubicBezTo>
                    <a:pt x="539" y="1752"/>
                    <a:pt x="767" y="2053"/>
                    <a:pt x="1031" y="2364"/>
                  </a:cubicBezTo>
                  <a:lnTo>
                    <a:pt x="1369" y="2701"/>
                  </a:lnTo>
                  <a:cubicBezTo>
                    <a:pt x="1414" y="2738"/>
                    <a:pt x="1451" y="2783"/>
                    <a:pt x="1487" y="2783"/>
                  </a:cubicBezTo>
                  <a:cubicBezTo>
                    <a:pt x="1524" y="2820"/>
                    <a:pt x="1597" y="2856"/>
                    <a:pt x="1642" y="2856"/>
                  </a:cubicBezTo>
                  <a:cubicBezTo>
                    <a:pt x="1642" y="2893"/>
                    <a:pt x="1679" y="2893"/>
                    <a:pt x="1679" y="2893"/>
                  </a:cubicBezTo>
                  <a:cubicBezTo>
                    <a:pt x="1715" y="2893"/>
                    <a:pt x="1752" y="2856"/>
                    <a:pt x="1788" y="2820"/>
                  </a:cubicBezTo>
                  <a:cubicBezTo>
                    <a:pt x="1788" y="2820"/>
                    <a:pt x="1825" y="2783"/>
                    <a:pt x="1825" y="2738"/>
                  </a:cubicBezTo>
                  <a:cubicBezTo>
                    <a:pt x="1788" y="2592"/>
                    <a:pt x="1788" y="2473"/>
                    <a:pt x="1752" y="2327"/>
                  </a:cubicBezTo>
                  <a:lnTo>
                    <a:pt x="1752" y="2209"/>
                  </a:lnTo>
                  <a:cubicBezTo>
                    <a:pt x="1715" y="1981"/>
                    <a:pt x="1715" y="1716"/>
                    <a:pt x="1642" y="1451"/>
                  </a:cubicBezTo>
                  <a:cubicBezTo>
                    <a:pt x="1597" y="1141"/>
                    <a:pt x="1560" y="913"/>
                    <a:pt x="1487" y="731"/>
                  </a:cubicBezTo>
                  <a:cubicBezTo>
                    <a:pt x="1369" y="457"/>
                    <a:pt x="1259" y="275"/>
                    <a:pt x="1104" y="156"/>
                  </a:cubicBezTo>
                  <a:cubicBezTo>
                    <a:pt x="1031" y="83"/>
                    <a:pt x="958" y="47"/>
                    <a:pt x="840" y="1"/>
                  </a:cubicBezTo>
                  <a:close/>
                </a:path>
              </a:pathLst>
            </a:custGeom>
            <a:solidFill>
              <a:srgbClr val="90AF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3857;p51">
              <a:extLst>
                <a:ext uri="{FF2B5EF4-FFF2-40B4-BE49-F238E27FC236}">
                  <a16:creationId xmlns:a16="http://schemas.microsoft.com/office/drawing/2014/main" id="{C28DB5EC-2FD5-4A06-8842-CC7508215424}"/>
                </a:ext>
              </a:extLst>
            </p:cNvPr>
            <p:cNvSpPr/>
            <p:nvPr/>
          </p:nvSpPr>
          <p:spPr>
            <a:xfrm>
              <a:off x="382371" y="3493239"/>
              <a:ext cx="230397" cy="709487"/>
            </a:xfrm>
            <a:custGeom>
              <a:avLst/>
              <a:gdLst/>
              <a:ahLst/>
              <a:cxnLst/>
              <a:rect l="l" t="t" r="r" b="b"/>
              <a:pathLst>
                <a:path w="4370" h="13457" extrusionOk="0">
                  <a:moveTo>
                    <a:pt x="37" y="0"/>
                  </a:moveTo>
                  <a:cubicBezTo>
                    <a:pt x="0" y="37"/>
                    <a:pt x="0" y="37"/>
                    <a:pt x="0" y="73"/>
                  </a:cubicBezTo>
                  <a:cubicBezTo>
                    <a:pt x="110" y="229"/>
                    <a:pt x="192" y="420"/>
                    <a:pt x="265" y="612"/>
                  </a:cubicBezTo>
                  <a:lnTo>
                    <a:pt x="265" y="575"/>
                  </a:lnTo>
                  <a:cubicBezTo>
                    <a:pt x="648" y="1405"/>
                    <a:pt x="949" y="2281"/>
                    <a:pt x="1250" y="3193"/>
                  </a:cubicBezTo>
                  <a:cubicBezTo>
                    <a:pt x="1405" y="3613"/>
                    <a:pt x="1560" y="4069"/>
                    <a:pt x="1670" y="4489"/>
                  </a:cubicBezTo>
                  <a:cubicBezTo>
                    <a:pt x="1752" y="4717"/>
                    <a:pt x="1861" y="4945"/>
                    <a:pt x="1898" y="5173"/>
                  </a:cubicBezTo>
                  <a:cubicBezTo>
                    <a:pt x="1980" y="5401"/>
                    <a:pt x="2053" y="5629"/>
                    <a:pt x="2126" y="5894"/>
                  </a:cubicBezTo>
                  <a:cubicBezTo>
                    <a:pt x="2436" y="6806"/>
                    <a:pt x="2700" y="7755"/>
                    <a:pt x="3002" y="8703"/>
                  </a:cubicBezTo>
                  <a:cubicBezTo>
                    <a:pt x="3075" y="8932"/>
                    <a:pt x="3120" y="9160"/>
                    <a:pt x="3193" y="9388"/>
                  </a:cubicBezTo>
                  <a:cubicBezTo>
                    <a:pt x="3266" y="9616"/>
                    <a:pt x="3348" y="9844"/>
                    <a:pt x="3385" y="10072"/>
                  </a:cubicBezTo>
                  <a:cubicBezTo>
                    <a:pt x="3531" y="10564"/>
                    <a:pt x="3649" y="11021"/>
                    <a:pt x="3759" y="11522"/>
                  </a:cubicBezTo>
                  <a:cubicBezTo>
                    <a:pt x="3841" y="11823"/>
                    <a:pt x="3914" y="12124"/>
                    <a:pt x="3950" y="12435"/>
                  </a:cubicBezTo>
                  <a:cubicBezTo>
                    <a:pt x="3987" y="12581"/>
                    <a:pt x="4032" y="12736"/>
                    <a:pt x="4069" y="12891"/>
                  </a:cubicBezTo>
                  <a:cubicBezTo>
                    <a:pt x="4069" y="12964"/>
                    <a:pt x="4105" y="13037"/>
                    <a:pt x="4105" y="13119"/>
                  </a:cubicBezTo>
                  <a:cubicBezTo>
                    <a:pt x="4142" y="13192"/>
                    <a:pt x="4142" y="13265"/>
                    <a:pt x="4178" y="13383"/>
                  </a:cubicBezTo>
                  <a:cubicBezTo>
                    <a:pt x="4178" y="13420"/>
                    <a:pt x="4215" y="13456"/>
                    <a:pt x="4297" y="13456"/>
                  </a:cubicBezTo>
                  <a:cubicBezTo>
                    <a:pt x="4333" y="13420"/>
                    <a:pt x="4370" y="13383"/>
                    <a:pt x="4370" y="13347"/>
                  </a:cubicBezTo>
                  <a:cubicBezTo>
                    <a:pt x="4370" y="13228"/>
                    <a:pt x="4370" y="13119"/>
                    <a:pt x="4333" y="13000"/>
                  </a:cubicBezTo>
                  <a:cubicBezTo>
                    <a:pt x="4333" y="12845"/>
                    <a:pt x="4333" y="12736"/>
                    <a:pt x="4297" y="12617"/>
                  </a:cubicBezTo>
                  <a:cubicBezTo>
                    <a:pt x="4260" y="12353"/>
                    <a:pt x="4215" y="12124"/>
                    <a:pt x="4178" y="11896"/>
                  </a:cubicBezTo>
                  <a:cubicBezTo>
                    <a:pt x="4069" y="11404"/>
                    <a:pt x="3950" y="10948"/>
                    <a:pt x="3804" y="10492"/>
                  </a:cubicBezTo>
                  <a:cubicBezTo>
                    <a:pt x="3686" y="9999"/>
                    <a:pt x="3531" y="9543"/>
                    <a:pt x="3385" y="9087"/>
                  </a:cubicBezTo>
                  <a:cubicBezTo>
                    <a:pt x="3230" y="8631"/>
                    <a:pt x="3075" y="8174"/>
                    <a:pt x="2965" y="7682"/>
                  </a:cubicBezTo>
                  <a:cubicBezTo>
                    <a:pt x="2810" y="7226"/>
                    <a:pt x="2664" y="6769"/>
                    <a:pt x="2509" y="6277"/>
                  </a:cubicBezTo>
                  <a:cubicBezTo>
                    <a:pt x="2354" y="5821"/>
                    <a:pt x="2162" y="5365"/>
                    <a:pt x="2016" y="4908"/>
                  </a:cubicBezTo>
                  <a:cubicBezTo>
                    <a:pt x="1934" y="4680"/>
                    <a:pt x="1861" y="4452"/>
                    <a:pt x="1788" y="4224"/>
                  </a:cubicBezTo>
                  <a:cubicBezTo>
                    <a:pt x="1706" y="4033"/>
                    <a:pt x="1633" y="3805"/>
                    <a:pt x="1560" y="3577"/>
                  </a:cubicBezTo>
                  <a:cubicBezTo>
                    <a:pt x="1405" y="3157"/>
                    <a:pt x="1213" y="2701"/>
                    <a:pt x="1068" y="2281"/>
                  </a:cubicBezTo>
                  <a:cubicBezTo>
                    <a:pt x="794" y="1524"/>
                    <a:pt x="456" y="758"/>
                    <a:pt x="73" y="37"/>
                  </a:cubicBezTo>
                  <a:lnTo>
                    <a:pt x="37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3858;p51">
              <a:extLst>
                <a:ext uri="{FF2B5EF4-FFF2-40B4-BE49-F238E27FC236}">
                  <a16:creationId xmlns:a16="http://schemas.microsoft.com/office/drawing/2014/main" id="{0A1D1FC3-67D5-482D-859F-73E9B6CF16AA}"/>
                </a:ext>
              </a:extLst>
            </p:cNvPr>
            <p:cNvSpPr/>
            <p:nvPr/>
          </p:nvSpPr>
          <p:spPr>
            <a:xfrm>
              <a:off x="522774" y="3613501"/>
              <a:ext cx="148203" cy="269465"/>
            </a:xfrm>
            <a:custGeom>
              <a:avLst/>
              <a:gdLst/>
              <a:ahLst/>
              <a:cxnLst/>
              <a:rect l="l" t="t" r="r" b="b"/>
              <a:pathLst>
                <a:path w="2811" h="5111" extrusionOk="0">
                  <a:moveTo>
                    <a:pt x="2738" y="0"/>
                  </a:moveTo>
                  <a:cubicBezTo>
                    <a:pt x="2318" y="757"/>
                    <a:pt x="1826" y="1442"/>
                    <a:pt x="1369" y="2126"/>
                  </a:cubicBezTo>
                  <a:cubicBezTo>
                    <a:pt x="1141" y="2472"/>
                    <a:pt x="950" y="2856"/>
                    <a:pt x="722" y="3230"/>
                  </a:cubicBezTo>
                  <a:cubicBezTo>
                    <a:pt x="530" y="3576"/>
                    <a:pt x="339" y="3950"/>
                    <a:pt x="183" y="4333"/>
                  </a:cubicBezTo>
                  <a:cubicBezTo>
                    <a:pt x="110" y="4561"/>
                    <a:pt x="37" y="4790"/>
                    <a:pt x="1" y="5018"/>
                  </a:cubicBezTo>
                  <a:cubicBezTo>
                    <a:pt x="1" y="5054"/>
                    <a:pt x="1" y="5091"/>
                    <a:pt x="37" y="5091"/>
                  </a:cubicBezTo>
                  <a:cubicBezTo>
                    <a:pt x="50" y="5106"/>
                    <a:pt x="58" y="5111"/>
                    <a:pt x="65" y="5111"/>
                  </a:cubicBezTo>
                  <a:cubicBezTo>
                    <a:pt x="78" y="5111"/>
                    <a:pt x="86" y="5091"/>
                    <a:pt x="110" y="5091"/>
                  </a:cubicBezTo>
                  <a:lnTo>
                    <a:pt x="147" y="5054"/>
                  </a:lnTo>
                  <a:cubicBezTo>
                    <a:pt x="183" y="4945"/>
                    <a:pt x="229" y="4790"/>
                    <a:pt x="266" y="4680"/>
                  </a:cubicBezTo>
                  <a:cubicBezTo>
                    <a:pt x="302" y="4525"/>
                    <a:pt x="339" y="4406"/>
                    <a:pt x="412" y="4297"/>
                  </a:cubicBezTo>
                  <a:cubicBezTo>
                    <a:pt x="530" y="3914"/>
                    <a:pt x="722" y="3576"/>
                    <a:pt x="868" y="3193"/>
                  </a:cubicBezTo>
                  <a:cubicBezTo>
                    <a:pt x="1059" y="2856"/>
                    <a:pt x="1287" y="2509"/>
                    <a:pt x="1515" y="2126"/>
                  </a:cubicBezTo>
                  <a:cubicBezTo>
                    <a:pt x="1935" y="1442"/>
                    <a:pt x="2391" y="757"/>
                    <a:pt x="2774" y="37"/>
                  </a:cubicBezTo>
                  <a:cubicBezTo>
                    <a:pt x="2811" y="37"/>
                    <a:pt x="2811" y="0"/>
                    <a:pt x="2774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3859;p51">
              <a:extLst>
                <a:ext uri="{FF2B5EF4-FFF2-40B4-BE49-F238E27FC236}">
                  <a16:creationId xmlns:a16="http://schemas.microsoft.com/office/drawing/2014/main" id="{98FE2BA3-E01F-4A7C-9ABD-1A7503BC82F8}"/>
                </a:ext>
              </a:extLst>
            </p:cNvPr>
            <p:cNvSpPr/>
            <p:nvPr/>
          </p:nvSpPr>
          <p:spPr>
            <a:xfrm>
              <a:off x="606974" y="3908329"/>
              <a:ext cx="53935" cy="241311"/>
            </a:xfrm>
            <a:custGeom>
              <a:avLst/>
              <a:gdLst/>
              <a:ahLst/>
              <a:cxnLst/>
              <a:rect l="l" t="t" r="r" b="b"/>
              <a:pathLst>
                <a:path w="1023" h="4577" extrusionOk="0">
                  <a:moveTo>
                    <a:pt x="986" y="0"/>
                  </a:moveTo>
                  <a:lnTo>
                    <a:pt x="986" y="37"/>
                  </a:lnTo>
                  <a:cubicBezTo>
                    <a:pt x="913" y="183"/>
                    <a:pt x="831" y="374"/>
                    <a:pt x="758" y="529"/>
                  </a:cubicBezTo>
                  <a:cubicBezTo>
                    <a:pt x="721" y="721"/>
                    <a:pt x="639" y="867"/>
                    <a:pt x="566" y="1059"/>
                  </a:cubicBezTo>
                  <a:cubicBezTo>
                    <a:pt x="493" y="1250"/>
                    <a:pt x="411" y="1442"/>
                    <a:pt x="374" y="1597"/>
                  </a:cubicBezTo>
                  <a:cubicBezTo>
                    <a:pt x="302" y="1779"/>
                    <a:pt x="229" y="2007"/>
                    <a:pt x="183" y="2199"/>
                  </a:cubicBezTo>
                  <a:cubicBezTo>
                    <a:pt x="73" y="2582"/>
                    <a:pt x="37" y="2965"/>
                    <a:pt x="0" y="3376"/>
                  </a:cubicBezTo>
                  <a:cubicBezTo>
                    <a:pt x="0" y="3567"/>
                    <a:pt x="0" y="3759"/>
                    <a:pt x="37" y="3950"/>
                  </a:cubicBezTo>
                  <a:cubicBezTo>
                    <a:pt x="37" y="4023"/>
                    <a:pt x="37" y="4142"/>
                    <a:pt x="73" y="4215"/>
                  </a:cubicBezTo>
                  <a:cubicBezTo>
                    <a:pt x="73" y="4334"/>
                    <a:pt x="110" y="4407"/>
                    <a:pt x="146" y="4516"/>
                  </a:cubicBezTo>
                  <a:cubicBezTo>
                    <a:pt x="146" y="4549"/>
                    <a:pt x="188" y="4577"/>
                    <a:pt x="226" y="4577"/>
                  </a:cubicBezTo>
                  <a:cubicBezTo>
                    <a:pt x="240" y="4577"/>
                    <a:pt x="255" y="4572"/>
                    <a:pt x="265" y="4562"/>
                  </a:cubicBezTo>
                  <a:cubicBezTo>
                    <a:pt x="265" y="4562"/>
                    <a:pt x="302" y="4562"/>
                    <a:pt x="302" y="4516"/>
                  </a:cubicBezTo>
                  <a:cubicBezTo>
                    <a:pt x="338" y="4480"/>
                    <a:pt x="338" y="4480"/>
                    <a:pt x="338" y="4443"/>
                  </a:cubicBezTo>
                  <a:cubicBezTo>
                    <a:pt x="302" y="4407"/>
                    <a:pt x="302" y="4407"/>
                    <a:pt x="302" y="4370"/>
                  </a:cubicBezTo>
                  <a:cubicBezTo>
                    <a:pt x="302" y="4251"/>
                    <a:pt x="265" y="4178"/>
                    <a:pt x="265" y="4060"/>
                  </a:cubicBezTo>
                  <a:lnTo>
                    <a:pt x="265" y="3759"/>
                  </a:lnTo>
                  <a:cubicBezTo>
                    <a:pt x="229" y="3531"/>
                    <a:pt x="265" y="3339"/>
                    <a:pt x="265" y="3111"/>
                  </a:cubicBezTo>
                  <a:cubicBezTo>
                    <a:pt x="302" y="2847"/>
                    <a:pt x="338" y="2619"/>
                    <a:pt x="374" y="2354"/>
                  </a:cubicBezTo>
                  <a:cubicBezTo>
                    <a:pt x="411" y="2089"/>
                    <a:pt x="493" y="1825"/>
                    <a:pt x="530" y="1551"/>
                  </a:cubicBezTo>
                  <a:cubicBezTo>
                    <a:pt x="566" y="1442"/>
                    <a:pt x="603" y="1323"/>
                    <a:pt x="639" y="1214"/>
                  </a:cubicBezTo>
                  <a:cubicBezTo>
                    <a:pt x="685" y="1059"/>
                    <a:pt x="721" y="949"/>
                    <a:pt x="758" y="830"/>
                  </a:cubicBezTo>
                  <a:cubicBezTo>
                    <a:pt x="831" y="566"/>
                    <a:pt x="949" y="338"/>
                    <a:pt x="1022" y="110"/>
                  </a:cubicBezTo>
                  <a:lnTo>
                    <a:pt x="1022" y="73"/>
                  </a:lnTo>
                  <a:lnTo>
                    <a:pt x="1022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3860;p51">
              <a:extLst>
                <a:ext uri="{FF2B5EF4-FFF2-40B4-BE49-F238E27FC236}">
                  <a16:creationId xmlns:a16="http://schemas.microsoft.com/office/drawing/2014/main" id="{B787939E-03A0-4A64-85CC-653B625BC199}"/>
                </a:ext>
              </a:extLst>
            </p:cNvPr>
            <p:cNvSpPr/>
            <p:nvPr/>
          </p:nvSpPr>
          <p:spPr>
            <a:xfrm>
              <a:off x="736832" y="3976131"/>
              <a:ext cx="78451" cy="176568"/>
            </a:xfrm>
            <a:custGeom>
              <a:avLst/>
              <a:gdLst/>
              <a:ahLst/>
              <a:cxnLst/>
              <a:rect l="l" t="t" r="r" b="b"/>
              <a:pathLst>
                <a:path w="1488" h="3349" extrusionOk="0">
                  <a:moveTo>
                    <a:pt x="46" y="1"/>
                  </a:moveTo>
                  <a:cubicBezTo>
                    <a:pt x="1" y="1"/>
                    <a:pt x="1" y="37"/>
                    <a:pt x="1" y="37"/>
                  </a:cubicBezTo>
                  <a:cubicBezTo>
                    <a:pt x="119" y="311"/>
                    <a:pt x="229" y="575"/>
                    <a:pt x="347" y="840"/>
                  </a:cubicBezTo>
                  <a:cubicBezTo>
                    <a:pt x="457" y="1104"/>
                    <a:pt x="575" y="1369"/>
                    <a:pt x="685" y="1634"/>
                  </a:cubicBezTo>
                  <a:cubicBezTo>
                    <a:pt x="730" y="1752"/>
                    <a:pt x="767" y="1862"/>
                    <a:pt x="840" y="2017"/>
                  </a:cubicBezTo>
                  <a:cubicBezTo>
                    <a:pt x="876" y="2135"/>
                    <a:pt x="913" y="2281"/>
                    <a:pt x="995" y="2436"/>
                  </a:cubicBezTo>
                  <a:cubicBezTo>
                    <a:pt x="1104" y="2701"/>
                    <a:pt x="1187" y="2965"/>
                    <a:pt x="1260" y="3276"/>
                  </a:cubicBezTo>
                  <a:cubicBezTo>
                    <a:pt x="1296" y="3312"/>
                    <a:pt x="1332" y="3349"/>
                    <a:pt x="1415" y="3349"/>
                  </a:cubicBezTo>
                  <a:cubicBezTo>
                    <a:pt x="1451" y="3312"/>
                    <a:pt x="1451" y="3312"/>
                    <a:pt x="1451" y="3276"/>
                  </a:cubicBezTo>
                  <a:cubicBezTo>
                    <a:pt x="1488" y="3276"/>
                    <a:pt x="1488" y="3230"/>
                    <a:pt x="1488" y="3194"/>
                  </a:cubicBezTo>
                  <a:cubicBezTo>
                    <a:pt x="1415" y="2965"/>
                    <a:pt x="1369" y="2737"/>
                    <a:pt x="1260" y="2473"/>
                  </a:cubicBezTo>
                  <a:cubicBezTo>
                    <a:pt x="1187" y="2245"/>
                    <a:pt x="1068" y="2017"/>
                    <a:pt x="958" y="1789"/>
                  </a:cubicBezTo>
                  <a:cubicBezTo>
                    <a:pt x="840" y="1561"/>
                    <a:pt x="730" y="1369"/>
                    <a:pt x="612" y="1141"/>
                  </a:cubicBezTo>
                  <a:cubicBezTo>
                    <a:pt x="575" y="1031"/>
                    <a:pt x="502" y="913"/>
                    <a:pt x="457" y="840"/>
                  </a:cubicBezTo>
                  <a:cubicBezTo>
                    <a:pt x="384" y="721"/>
                    <a:pt x="347" y="612"/>
                    <a:pt x="274" y="457"/>
                  </a:cubicBezTo>
                  <a:lnTo>
                    <a:pt x="274" y="493"/>
                  </a:lnTo>
                  <a:cubicBezTo>
                    <a:pt x="229" y="347"/>
                    <a:pt x="156" y="192"/>
                    <a:pt x="83" y="37"/>
                  </a:cubicBezTo>
                  <a:cubicBezTo>
                    <a:pt x="83" y="1"/>
                    <a:pt x="83" y="1"/>
                    <a:pt x="46" y="1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3861;p51">
              <a:extLst>
                <a:ext uri="{FF2B5EF4-FFF2-40B4-BE49-F238E27FC236}">
                  <a16:creationId xmlns:a16="http://schemas.microsoft.com/office/drawing/2014/main" id="{DDF50DA3-2ED9-4F72-88E9-565C9CCA5418}"/>
                </a:ext>
              </a:extLst>
            </p:cNvPr>
            <p:cNvSpPr/>
            <p:nvPr/>
          </p:nvSpPr>
          <p:spPr>
            <a:xfrm>
              <a:off x="808958" y="3896308"/>
              <a:ext cx="170821" cy="254492"/>
            </a:xfrm>
            <a:custGeom>
              <a:avLst/>
              <a:gdLst/>
              <a:ahLst/>
              <a:cxnLst/>
              <a:rect l="l" t="t" r="r" b="b"/>
              <a:pathLst>
                <a:path w="3240" h="4827" extrusionOk="0">
                  <a:moveTo>
                    <a:pt x="3194" y="0"/>
                  </a:moveTo>
                  <a:cubicBezTo>
                    <a:pt x="2665" y="529"/>
                    <a:pt x="2136" y="1058"/>
                    <a:pt x="1643" y="1597"/>
                  </a:cubicBezTo>
                  <a:cubicBezTo>
                    <a:pt x="1369" y="1898"/>
                    <a:pt x="1141" y="2199"/>
                    <a:pt x="913" y="2545"/>
                  </a:cubicBezTo>
                  <a:cubicBezTo>
                    <a:pt x="685" y="2847"/>
                    <a:pt x="503" y="3193"/>
                    <a:pt x="348" y="3531"/>
                  </a:cubicBezTo>
                  <a:cubicBezTo>
                    <a:pt x="229" y="3722"/>
                    <a:pt x="156" y="3914"/>
                    <a:pt x="120" y="4142"/>
                  </a:cubicBezTo>
                  <a:cubicBezTo>
                    <a:pt x="83" y="4215"/>
                    <a:pt x="83" y="4334"/>
                    <a:pt x="47" y="4406"/>
                  </a:cubicBezTo>
                  <a:lnTo>
                    <a:pt x="47" y="4562"/>
                  </a:lnTo>
                  <a:cubicBezTo>
                    <a:pt x="47" y="4635"/>
                    <a:pt x="47" y="4671"/>
                    <a:pt x="1" y="4744"/>
                  </a:cubicBezTo>
                  <a:lnTo>
                    <a:pt x="47" y="4790"/>
                  </a:lnTo>
                  <a:cubicBezTo>
                    <a:pt x="83" y="4826"/>
                    <a:pt x="83" y="4826"/>
                    <a:pt x="120" y="4826"/>
                  </a:cubicBezTo>
                  <a:cubicBezTo>
                    <a:pt x="156" y="4826"/>
                    <a:pt x="156" y="4826"/>
                    <a:pt x="193" y="4790"/>
                  </a:cubicBezTo>
                  <a:cubicBezTo>
                    <a:pt x="193" y="4744"/>
                    <a:pt x="229" y="4744"/>
                    <a:pt x="229" y="4708"/>
                  </a:cubicBezTo>
                  <a:cubicBezTo>
                    <a:pt x="275" y="4443"/>
                    <a:pt x="348" y="4142"/>
                    <a:pt x="457" y="3832"/>
                  </a:cubicBezTo>
                  <a:lnTo>
                    <a:pt x="457" y="3832"/>
                  </a:lnTo>
                  <a:lnTo>
                    <a:pt x="421" y="3877"/>
                  </a:lnTo>
                  <a:cubicBezTo>
                    <a:pt x="539" y="3604"/>
                    <a:pt x="685" y="3303"/>
                    <a:pt x="840" y="3038"/>
                  </a:cubicBezTo>
                  <a:cubicBezTo>
                    <a:pt x="913" y="2919"/>
                    <a:pt x="995" y="2774"/>
                    <a:pt x="1068" y="2618"/>
                  </a:cubicBezTo>
                  <a:cubicBezTo>
                    <a:pt x="1187" y="2509"/>
                    <a:pt x="1260" y="2354"/>
                    <a:pt x="1333" y="2235"/>
                  </a:cubicBezTo>
                  <a:cubicBezTo>
                    <a:pt x="1908" y="1442"/>
                    <a:pt x="2555" y="721"/>
                    <a:pt x="3240" y="73"/>
                  </a:cubicBezTo>
                  <a:lnTo>
                    <a:pt x="3240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3862;p51">
              <a:extLst>
                <a:ext uri="{FF2B5EF4-FFF2-40B4-BE49-F238E27FC236}">
                  <a16:creationId xmlns:a16="http://schemas.microsoft.com/office/drawing/2014/main" id="{EBB8A9D2-D576-47F7-891A-92AB0054CD63}"/>
                </a:ext>
              </a:extLst>
            </p:cNvPr>
            <p:cNvSpPr/>
            <p:nvPr/>
          </p:nvSpPr>
          <p:spPr>
            <a:xfrm>
              <a:off x="793088" y="3400868"/>
              <a:ext cx="110243" cy="779713"/>
            </a:xfrm>
            <a:custGeom>
              <a:avLst/>
              <a:gdLst/>
              <a:ahLst/>
              <a:cxnLst/>
              <a:rect l="l" t="t" r="r" b="b"/>
              <a:pathLst>
                <a:path w="2091" h="14789" extrusionOk="0">
                  <a:moveTo>
                    <a:pt x="1981" y="1"/>
                  </a:moveTo>
                  <a:cubicBezTo>
                    <a:pt x="1944" y="1"/>
                    <a:pt x="1944" y="1"/>
                    <a:pt x="1944" y="47"/>
                  </a:cubicBezTo>
                  <a:cubicBezTo>
                    <a:pt x="1981" y="539"/>
                    <a:pt x="1981" y="1032"/>
                    <a:pt x="1944" y="1524"/>
                  </a:cubicBezTo>
                  <a:cubicBezTo>
                    <a:pt x="1862" y="1981"/>
                    <a:pt x="1825" y="2437"/>
                    <a:pt x="1716" y="2856"/>
                  </a:cubicBezTo>
                  <a:cubicBezTo>
                    <a:pt x="1670" y="3084"/>
                    <a:pt x="1634" y="3312"/>
                    <a:pt x="1561" y="3541"/>
                  </a:cubicBezTo>
                  <a:cubicBezTo>
                    <a:pt x="1524" y="3769"/>
                    <a:pt x="1442" y="3997"/>
                    <a:pt x="1406" y="4225"/>
                  </a:cubicBezTo>
                  <a:cubicBezTo>
                    <a:pt x="1333" y="4416"/>
                    <a:pt x="1260" y="4644"/>
                    <a:pt x="1214" y="4872"/>
                  </a:cubicBezTo>
                  <a:cubicBezTo>
                    <a:pt x="1141" y="5100"/>
                    <a:pt x="1068" y="5329"/>
                    <a:pt x="1032" y="5557"/>
                  </a:cubicBezTo>
                  <a:cubicBezTo>
                    <a:pt x="913" y="5976"/>
                    <a:pt x="804" y="6432"/>
                    <a:pt x="685" y="6843"/>
                  </a:cubicBezTo>
                  <a:cubicBezTo>
                    <a:pt x="576" y="7226"/>
                    <a:pt x="530" y="7646"/>
                    <a:pt x="457" y="8029"/>
                  </a:cubicBezTo>
                  <a:cubicBezTo>
                    <a:pt x="384" y="8439"/>
                    <a:pt x="302" y="8823"/>
                    <a:pt x="229" y="9242"/>
                  </a:cubicBezTo>
                  <a:cubicBezTo>
                    <a:pt x="120" y="10081"/>
                    <a:pt x="1" y="10912"/>
                    <a:pt x="1" y="11787"/>
                  </a:cubicBezTo>
                  <a:cubicBezTo>
                    <a:pt x="1" y="12280"/>
                    <a:pt x="1" y="12773"/>
                    <a:pt x="74" y="13311"/>
                  </a:cubicBezTo>
                  <a:cubicBezTo>
                    <a:pt x="120" y="13539"/>
                    <a:pt x="156" y="13803"/>
                    <a:pt x="229" y="14032"/>
                  </a:cubicBezTo>
                  <a:cubicBezTo>
                    <a:pt x="229" y="14141"/>
                    <a:pt x="265" y="14260"/>
                    <a:pt x="302" y="14369"/>
                  </a:cubicBezTo>
                  <a:cubicBezTo>
                    <a:pt x="302" y="14451"/>
                    <a:pt x="348" y="14488"/>
                    <a:pt x="384" y="14561"/>
                  </a:cubicBezTo>
                  <a:cubicBezTo>
                    <a:pt x="384" y="14597"/>
                    <a:pt x="421" y="14679"/>
                    <a:pt x="421" y="14716"/>
                  </a:cubicBezTo>
                  <a:cubicBezTo>
                    <a:pt x="457" y="14789"/>
                    <a:pt x="494" y="14789"/>
                    <a:pt x="576" y="14789"/>
                  </a:cubicBezTo>
                  <a:cubicBezTo>
                    <a:pt x="612" y="14789"/>
                    <a:pt x="649" y="14716"/>
                    <a:pt x="612" y="14679"/>
                  </a:cubicBezTo>
                  <a:cubicBezTo>
                    <a:pt x="612" y="14597"/>
                    <a:pt x="576" y="14524"/>
                    <a:pt x="576" y="14451"/>
                  </a:cubicBezTo>
                  <a:cubicBezTo>
                    <a:pt x="530" y="14369"/>
                    <a:pt x="530" y="14260"/>
                    <a:pt x="494" y="14187"/>
                  </a:cubicBezTo>
                  <a:cubicBezTo>
                    <a:pt x="457" y="14032"/>
                    <a:pt x="421" y="13876"/>
                    <a:pt x="421" y="13731"/>
                  </a:cubicBezTo>
                  <a:cubicBezTo>
                    <a:pt x="302" y="13192"/>
                    <a:pt x="265" y="12627"/>
                    <a:pt x="265" y="12088"/>
                  </a:cubicBezTo>
                  <a:cubicBezTo>
                    <a:pt x="265" y="11523"/>
                    <a:pt x="302" y="10948"/>
                    <a:pt x="384" y="10383"/>
                  </a:cubicBezTo>
                  <a:cubicBezTo>
                    <a:pt x="457" y="9543"/>
                    <a:pt x="576" y="8750"/>
                    <a:pt x="722" y="7947"/>
                  </a:cubicBezTo>
                  <a:cubicBezTo>
                    <a:pt x="804" y="7527"/>
                    <a:pt x="877" y="7117"/>
                    <a:pt x="950" y="6733"/>
                  </a:cubicBezTo>
                  <a:cubicBezTo>
                    <a:pt x="1068" y="6277"/>
                    <a:pt x="1141" y="5821"/>
                    <a:pt x="1260" y="5402"/>
                  </a:cubicBezTo>
                  <a:lnTo>
                    <a:pt x="1597" y="4033"/>
                  </a:lnTo>
                  <a:cubicBezTo>
                    <a:pt x="1670" y="3614"/>
                    <a:pt x="1789" y="3157"/>
                    <a:pt x="1862" y="2701"/>
                  </a:cubicBezTo>
                  <a:cubicBezTo>
                    <a:pt x="2017" y="1825"/>
                    <a:pt x="2090" y="913"/>
                    <a:pt x="2017" y="47"/>
                  </a:cubicBezTo>
                  <a:cubicBezTo>
                    <a:pt x="2017" y="1"/>
                    <a:pt x="2017" y="1"/>
                    <a:pt x="1981" y="1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3863;p51">
              <a:extLst>
                <a:ext uri="{FF2B5EF4-FFF2-40B4-BE49-F238E27FC236}">
                  <a16:creationId xmlns:a16="http://schemas.microsoft.com/office/drawing/2014/main" id="{7FC2F226-E3C6-482F-A35E-9ABEAA7B825F}"/>
                </a:ext>
              </a:extLst>
            </p:cNvPr>
            <p:cNvSpPr/>
            <p:nvPr/>
          </p:nvSpPr>
          <p:spPr>
            <a:xfrm>
              <a:off x="801313" y="3635592"/>
              <a:ext cx="276582" cy="322820"/>
            </a:xfrm>
            <a:custGeom>
              <a:avLst/>
              <a:gdLst/>
              <a:ahLst/>
              <a:cxnLst/>
              <a:rect l="l" t="t" r="r" b="b"/>
              <a:pathLst>
                <a:path w="5246" h="6123" extrusionOk="0">
                  <a:moveTo>
                    <a:pt x="5163" y="1"/>
                  </a:moveTo>
                  <a:cubicBezTo>
                    <a:pt x="4479" y="612"/>
                    <a:pt x="3795" y="1214"/>
                    <a:pt x="3156" y="1862"/>
                  </a:cubicBezTo>
                  <a:cubicBezTo>
                    <a:pt x="2810" y="2163"/>
                    <a:pt x="2472" y="2510"/>
                    <a:pt x="2162" y="2847"/>
                  </a:cubicBezTo>
                  <a:cubicBezTo>
                    <a:pt x="1825" y="3157"/>
                    <a:pt x="1514" y="3495"/>
                    <a:pt x="1213" y="3841"/>
                  </a:cubicBezTo>
                  <a:cubicBezTo>
                    <a:pt x="1058" y="3987"/>
                    <a:pt x="912" y="4179"/>
                    <a:pt x="757" y="4334"/>
                  </a:cubicBezTo>
                  <a:cubicBezTo>
                    <a:pt x="648" y="4526"/>
                    <a:pt x="529" y="4672"/>
                    <a:pt x="420" y="4863"/>
                  </a:cubicBezTo>
                  <a:cubicBezTo>
                    <a:pt x="301" y="5018"/>
                    <a:pt x="228" y="5210"/>
                    <a:pt x="146" y="5401"/>
                  </a:cubicBezTo>
                  <a:cubicBezTo>
                    <a:pt x="109" y="5511"/>
                    <a:pt x="73" y="5584"/>
                    <a:pt x="37" y="5702"/>
                  </a:cubicBezTo>
                  <a:cubicBezTo>
                    <a:pt x="0" y="5812"/>
                    <a:pt x="0" y="5931"/>
                    <a:pt x="0" y="6040"/>
                  </a:cubicBezTo>
                  <a:cubicBezTo>
                    <a:pt x="0" y="6086"/>
                    <a:pt x="0" y="6122"/>
                    <a:pt x="37" y="6122"/>
                  </a:cubicBezTo>
                  <a:cubicBezTo>
                    <a:pt x="73" y="6122"/>
                    <a:pt x="109" y="6122"/>
                    <a:pt x="109" y="6086"/>
                  </a:cubicBezTo>
                  <a:cubicBezTo>
                    <a:pt x="146" y="6040"/>
                    <a:pt x="146" y="6003"/>
                    <a:pt x="146" y="6003"/>
                  </a:cubicBezTo>
                  <a:cubicBezTo>
                    <a:pt x="146" y="5967"/>
                    <a:pt x="146" y="5967"/>
                    <a:pt x="192" y="5931"/>
                  </a:cubicBezTo>
                  <a:lnTo>
                    <a:pt x="146" y="5931"/>
                  </a:lnTo>
                  <a:cubicBezTo>
                    <a:pt x="228" y="5702"/>
                    <a:pt x="301" y="5511"/>
                    <a:pt x="420" y="5283"/>
                  </a:cubicBezTo>
                  <a:cubicBezTo>
                    <a:pt x="493" y="5091"/>
                    <a:pt x="602" y="4863"/>
                    <a:pt x="757" y="4672"/>
                  </a:cubicBezTo>
                  <a:cubicBezTo>
                    <a:pt x="876" y="4526"/>
                    <a:pt x="985" y="4371"/>
                    <a:pt x="1104" y="4179"/>
                  </a:cubicBezTo>
                  <a:cubicBezTo>
                    <a:pt x="1250" y="4033"/>
                    <a:pt x="1405" y="3841"/>
                    <a:pt x="1560" y="3686"/>
                  </a:cubicBezTo>
                  <a:cubicBezTo>
                    <a:pt x="1861" y="3303"/>
                    <a:pt x="2162" y="2966"/>
                    <a:pt x="2509" y="2665"/>
                  </a:cubicBezTo>
                  <a:cubicBezTo>
                    <a:pt x="3111" y="1980"/>
                    <a:pt x="3795" y="1333"/>
                    <a:pt x="4479" y="721"/>
                  </a:cubicBezTo>
                  <a:cubicBezTo>
                    <a:pt x="4671" y="493"/>
                    <a:pt x="4899" y="302"/>
                    <a:pt x="5127" y="110"/>
                  </a:cubicBezTo>
                  <a:cubicBezTo>
                    <a:pt x="5163" y="110"/>
                    <a:pt x="5163" y="74"/>
                    <a:pt x="5209" y="37"/>
                  </a:cubicBezTo>
                  <a:cubicBezTo>
                    <a:pt x="5209" y="37"/>
                    <a:pt x="5246" y="1"/>
                    <a:pt x="5209" y="1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3864;p51">
              <a:extLst>
                <a:ext uri="{FF2B5EF4-FFF2-40B4-BE49-F238E27FC236}">
                  <a16:creationId xmlns:a16="http://schemas.microsoft.com/office/drawing/2014/main" id="{97F3CA4A-A87E-41E3-8785-FABE88D073AE}"/>
                </a:ext>
              </a:extLst>
            </p:cNvPr>
            <p:cNvSpPr/>
            <p:nvPr/>
          </p:nvSpPr>
          <p:spPr>
            <a:xfrm>
              <a:off x="322213" y="3908329"/>
              <a:ext cx="236724" cy="72177"/>
            </a:xfrm>
            <a:custGeom>
              <a:avLst/>
              <a:gdLst/>
              <a:ahLst/>
              <a:cxnLst/>
              <a:rect l="l" t="t" r="r" b="b"/>
              <a:pathLst>
                <a:path w="4490" h="1369" extrusionOk="0">
                  <a:moveTo>
                    <a:pt x="1" y="0"/>
                  </a:moveTo>
                  <a:lnTo>
                    <a:pt x="1" y="73"/>
                  </a:lnTo>
                  <a:cubicBezTo>
                    <a:pt x="338" y="228"/>
                    <a:pt x="685" y="374"/>
                    <a:pt x="1023" y="529"/>
                  </a:cubicBezTo>
                  <a:cubicBezTo>
                    <a:pt x="1214" y="602"/>
                    <a:pt x="1406" y="685"/>
                    <a:pt x="1597" y="758"/>
                  </a:cubicBezTo>
                  <a:cubicBezTo>
                    <a:pt x="1789" y="830"/>
                    <a:pt x="1980" y="867"/>
                    <a:pt x="2163" y="949"/>
                  </a:cubicBezTo>
                  <a:cubicBezTo>
                    <a:pt x="2510" y="1059"/>
                    <a:pt x="2893" y="1177"/>
                    <a:pt x="3267" y="1250"/>
                  </a:cubicBezTo>
                  <a:cubicBezTo>
                    <a:pt x="3458" y="1287"/>
                    <a:pt x="3650" y="1287"/>
                    <a:pt x="3841" y="1323"/>
                  </a:cubicBezTo>
                  <a:cubicBezTo>
                    <a:pt x="3951" y="1323"/>
                    <a:pt x="4070" y="1369"/>
                    <a:pt x="4143" y="1369"/>
                  </a:cubicBezTo>
                  <a:lnTo>
                    <a:pt x="4407" y="1369"/>
                  </a:lnTo>
                  <a:cubicBezTo>
                    <a:pt x="4444" y="1369"/>
                    <a:pt x="4489" y="1323"/>
                    <a:pt x="4489" y="1287"/>
                  </a:cubicBezTo>
                  <a:lnTo>
                    <a:pt x="4444" y="1250"/>
                  </a:lnTo>
                  <a:cubicBezTo>
                    <a:pt x="4334" y="1214"/>
                    <a:pt x="4261" y="1214"/>
                    <a:pt x="4179" y="1214"/>
                  </a:cubicBezTo>
                  <a:cubicBezTo>
                    <a:pt x="4070" y="1177"/>
                    <a:pt x="3987" y="1177"/>
                    <a:pt x="3878" y="1177"/>
                  </a:cubicBezTo>
                  <a:cubicBezTo>
                    <a:pt x="3686" y="1141"/>
                    <a:pt x="3495" y="1095"/>
                    <a:pt x="3303" y="1095"/>
                  </a:cubicBezTo>
                  <a:lnTo>
                    <a:pt x="1935" y="758"/>
                  </a:lnTo>
                  <a:cubicBezTo>
                    <a:pt x="1707" y="685"/>
                    <a:pt x="1479" y="602"/>
                    <a:pt x="1251" y="529"/>
                  </a:cubicBezTo>
                  <a:cubicBezTo>
                    <a:pt x="1023" y="456"/>
                    <a:pt x="795" y="338"/>
                    <a:pt x="612" y="265"/>
                  </a:cubicBezTo>
                  <a:cubicBezTo>
                    <a:pt x="420" y="183"/>
                    <a:pt x="229" y="73"/>
                    <a:pt x="37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3865;p51">
              <a:extLst>
                <a:ext uri="{FF2B5EF4-FFF2-40B4-BE49-F238E27FC236}">
                  <a16:creationId xmlns:a16="http://schemas.microsoft.com/office/drawing/2014/main" id="{30226C9D-1B1F-4AA5-AE76-85CA50EFCC1E}"/>
                </a:ext>
              </a:extLst>
            </p:cNvPr>
            <p:cNvSpPr/>
            <p:nvPr/>
          </p:nvSpPr>
          <p:spPr>
            <a:xfrm>
              <a:off x="436202" y="4056481"/>
              <a:ext cx="635412" cy="546890"/>
            </a:xfrm>
            <a:custGeom>
              <a:avLst/>
              <a:gdLst/>
              <a:ahLst/>
              <a:cxnLst/>
              <a:rect l="l" t="t" r="r" b="b"/>
              <a:pathLst>
                <a:path w="12052" h="10373" extrusionOk="0">
                  <a:moveTo>
                    <a:pt x="1" y="0"/>
                  </a:moveTo>
                  <a:cubicBezTo>
                    <a:pt x="348" y="4105"/>
                    <a:pt x="1141" y="7791"/>
                    <a:pt x="2245" y="10373"/>
                  </a:cubicBezTo>
                  <a:lnTo>
                    <a:pt x="9808" y="10373"/>
                  </a:lnTo>
                  <a:cubicBezTo>
                    <a:pt x="10912" y="7791"/>
                    <a:pt x="11714" y="4105"/>
                    <a:pt x="12052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3866;p51">
              <a:extLst>
                <a:ext uri="{FF2B5EF4-FFF2-40B4-BE49-F238E27FC236}">
                  <a16:creationId xmlns:a16="http://schemas.microsoft.com/office/drawing/2014/main" id="{9DBAA8E1-6102-4E09-BAD6-5438DFAAE6B9}"/>
                </a:ext>
              </a:extLst>
            </p:cNvPr>
            <p:cNvSpPr/>
            <p:nvPr/>
          </p:nvSpPr>
          <p:spPr>
            <a:xfrm>
              <a:off x="436202" y="4056481"/>
              <a:ext cx="635412" cy="51984"/>
            </a:xfrm>
            <a:custGeom>
              <a:avLst/>
              <a:gdLst/>
              <a:ahLst/>
              <a:cxnLst/>
              <a:rect l="l" t="t" r="r" b="b"/>
              <a:pathLst>
                <a:path w="12052" h="986" extrusionOk="0">
                  <a:moveTo>
                    <a:pt x="1" y="0"/>
                  </a:moveTo>
                  <a:cubicBezTo>
                    <a:pt x="47" y="338"/>
                    <a:pt x="83" y="648"/>
                    <a:pt x="119" y="985"/>
                  </a:cubicBezTo>
                  <a:lnTo>
                    <a:pt x="11943" y="985"/>
                  </a:lnTo>
                  <a:cubicBezTo>
                    <a:pt x="11979" y="648"/>
                    <a:pt x="12015" y="338"/>
                    <a:pt x="12052" y="0"/>
                  </a:cubicBezTo>
                  <a:close/>
                </a:path>
              </a:pathLst>
            </a:custGeom>
            <a:solidFill>
              <a:srgbClr val="FE6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3867;p51">
              <a:extLst>
                <a:ext uri="{FF2B5EF4-FFF2-40B4-BE49-F238E27FC236}">
                  <a16:creationId xmlns:a16="http://schemas.microsoft.com/office/drawing/2014/main" id="{00EFB1E2-349A-4EA4-9447-0AB004DD5280}"/>
                </a:ext>
              </a:extLst>
            </p:cNvPr>
            <p:cNvSpPr/>
            <p:nvPr/>
          </p:nvSpPr>
          <p:spPr>
            <a:xfrm>
              <a:off x="448223" y="4172841"/>
              <a:ext cx="611370" cy="77977"/>
            </a:xfrm>
            <a:custGeom>
              <a:avLst/>
              <a:gdLst/>
              <a:ahLst/>
              <a:cxnLst/>
              <a:rect l="l" t="t" r="r" b="b"/>
              <a:pathLst>
                <a:path w="11596" h="1479" extrusionOk="0">
                  <a:moveTo>
                    <a:pt x="1" y="1"/>
                  </a:moveTo>
                  <a:cubicBezTo>
                    <a:pt x="83" y="493"/>
                    <a:pt x="156" y="986"/>
                    <a:pt x="229" y="1479"/>
                  </a:cubicBezTo>
                  <a:lnTo>
                    <a:pt x="11368" y="1479"/>
                  </a:lnTo>
                  <a:cubicBezTo>
                    <a:pt x="11450" y="986"/>
                    <a:pt x="11523" y="493"/>
                    <a:pt x="11596" y="1"/>
                  </a:cubicBezTo>
                  <a:close/>
                </a:path>
              </a:pathLst>
            </a:custGeom>
            <a:solidFill>
              <a:srgbClr val="FE6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3868;p51">
              <a:extLst>
                <a:ext uri="{FF2B5EF4-FFF2-40B4-BE49-F238E27FC236}">
                  <a16:creationId xmlns:a16="http://schemas.microsoft.com/office/drawing/2014/main" id="{4D93E2A8-8AE1-4E56-A9B7-6EF6A49DEF9B}"/>
                </a:ext>
              </a:extLst>
            </p:cNvPr>
            <p:cNvSpPr/>
            <p:nvPr/>
          </p:nvSpPr>
          <p:spPr>
            <a:xfrm>
              <a:off x="466518" y="4295000"/>
              <a:ext cx="573357" cy="238622"/>
            </a:xfrm>
            <a:custGeom>
              <a:avLst/>
              <a:gdLst/>
              <a:ahLst/>
              <a:cxnLst/>
              <a:rect l="l" t="t" r="r" b="b"/>
              <a:pathLst>
                <a:path w="10875" h="4526" extrusionOk="0">
                  <a:moveTo>
                    <a:pt x="1" y="1"/>
                  </a:moveTo>
                  <a:cubicBezTo>
                    <a:pt x="302" y="1670"/>
                    <a:pt x="685" y="3194"/>
                    <a:pt x="1141" y="4526"/>
                  </a:cubicBezTo>
                  <a:lnTo>
                    <a:pt x="9735" y="4526"/>
                  </a:lnTo>
                  <a:cubicBezTo>
                    <a:pt x="10191" y="3194"/>
                    <a:pt x="10565" y="1670"/>
                    <a:pt x="10875" y="1"/>
                  </a:cubicBezTo>
                  <a:close/>
                </a:path>
              </a:pathLst>
            </a:custGeom>
            <a:solidFill>
              <a:srgbClr val="FE6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3869;p51">
              <a:extLst>
                <a:ext uri="{FF2B5EF4-FFF2-40B4-BE49-F238E27FC236}">
                  <a16:creationId xmlns:a16="http://schemas.microsoft.com/office/drawing/2014/main" id="{762B1C34-69F8-4FC5-A3A4-8CC88FBAF051}"/>
                </a:ext>
              </a:extLst>
            </p:cNvPr>
            <p:cNvSpPr/>
            <p:nvPr/>
          </p:nvSpPr>
          <p:spPr>
            <a:xfrm>
              <a:off x="536746" y="4559565"/>
              <a:ext cx="434855" cy="43812"/>
            </a:xfrm>
            <a:custGeom>
              <a:avLst/>
              <a:gdLst/>
              <a:ahLst/>
              <a:cxnLst/>
              <a:rect l="l" t="t" r="r" b="b"/>
              <a:pathLst>
                <a:path w="8248" h="831" extrusionOk="0">
                  <a:moveTo>
                    <a:pt x="1" y="0"/>
                  </a:moveTo>
                  <a:cubicBezTo>
                    <a:pt x="110" y="301"/>
                    <a:pt x="229" y="566"/>
                    <a:pt x="338" y="831"/>
                  </a:cubicBezTo>
                  <a:lnTo>
                    <a:pt x="7901" y="831"/>
                  </a:lnTo>
                  <a:cubicBezTo>
                    <a:pt x="8019" y="566"/>
                    <a:pt x="8129" y="301"/>
                    <a:pt x="8247" y="0"/>
                  </a:cubicBezTo>
                  <a:close/>
                </a:path>
              </a:pathLst>
            </a:custGeom>
            <a:solidFill>
              <a:srgbClr val="FE6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8" name="Google Shape;3902;p51">
            <a:extLst>
              <a:ext uri="{FF2B5EF4-FFF2-40B4-BE49-F238E27FC236}">
                <a16:creationId xmlns:a16="http://schemas.microsoft.com/office/drawing/2014/main" id="{09D39694-33E5-43B4-A891-DDA6D12CFAD1}"/>
              </a:ext>
            </a:extLst>
          </p:cNvPr>
          <p:cNvGrpSpPr/>
          <p:nvPr/>
        </p:nvGrpSpPr>
        <p:grpSpPr>
          <a:xfrm>
            <a:off x="5866706" y="3721069"/>
            <a:ext cx="746452" cy="633590"/>
            <a:chOff x="4198773" y="1790670"/>
            <a:chExt cx="746452" cy="633590"/>
          </a:xfrm>
        </p:grpSpPr>
        <p:sp>
          <p:nvSpPr>
            <p:cNvPr id="169" name="Google Shape;3903;p51">
              <a:extLst>
                <a:ext uri="{FF2B5EF4-FFF2-40B4-BE49-F238E27FC236}">
                  <a16:creationId xmlns:a16="http://schemas.microsoft.com/office/drawing/2014/main" id="{5B5E1536-A039-4865-A484-A8A1D79FD85E}"/>
                </a:ext>
              </a:extLst>
            </p:cNvPr>
            <p:cNvSpPr/>
            <p:nvPr/>
          </p:nvSpPr>
          <p:spPr>
            <a:xfrm>
              <a:off x="4544763" y="1790670"/>
              <a:ext cx="383653" cy="194812"/>
            </a:xfrm>
            <a:custGeom>
              <a:avLst/>
              <a:gdLst/>
              <a:ahLst/>
              <a:cxnLst/>
              <a:rect l="l" t="t" r="r" b="b"/>
              <a:pathLst>
                <a:path w="12271" h="6231" extrusionOk="0">
                  <a:moveTo>
                    <a:pt x="10865" y="0"/>
                  </a:moveTo>
                  <a:lnTo>
                    <a:pt x="0" y="5364"/>
                  </a:lnTo>
                  <a:lnTo>
                    <a:pt x="2655" y="6231"/>
                  </a:lnTo>
                  <a:lnTo>
                    <a:pt x="12270" y="1487"/>
                  </a:lnTo>
                  <a:lnTo>
                    <a:pt x="10865" y="0"/>
                  </a:lnTo>
                  <a:close/>
                </a:path>
              </a:pathLst>
            </a:custGeom>
            <a:solidFill>
              <a:srgbClr val="F3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3904;p51">
              <a:extLst>
                <a:ext uri="{FF2B5EF4-FFF2-40B4-BE49-F238E27FC236}">
                  <a16:creationId xmlns:a16="http://schemas.microsoft.com/office/drawing/2014/main" id="{F392387E-8B54-43CC-8FA2-622B154DD28B}"/>
                </a:ext>
              </a:extLst>
            </p:cNvPr>
            <p:cNvSpPr/>
            <p:nvPr/>
          </p:nvSpPr>
          <p:spPr>
            <a:xfrm>
              <a:off x="4217877" y="1807209"/>
              <a:ext cx="383934" cy="191404"/>
            </a:xfrm>
            <a:custGeom>
              <a:avLst/>
              <a:gdLst/>
              <a:ahLst/>
              <a:cxnLst/>
              <a:rect l="l" t="t" r="r" b="b"/>
              <a:pathLst>
                <a:path w="12280" h="6122" extrusionOk="0">
                  <a:moveTo>
                    <a:pt x="2427" y="0"/>
                  </a:moveTo>
                  <a:lnTo>
                    <a:pt x="1" y="1104"/>
                  </a:lnTo>
                  <a:lnTo>
                    <a:pt x="10720" y="6121"/>
                  </a:lnTo>
                  <a:lnTo>
                    <a:pt x="12280" y="5437"/>
                  </a:lnTo>
                  <a:lnTo>
                    <a:pt x="2427" y="0"/>
                  </a:lnTo>
                  <a:close/>
                </a:path>
              </a:pathLst>
            </a:custGeom>
            <a:solidFill>
              <a:srgbClr val="F3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3905;p51">
              <a:extLst>
                <a:ext uri="{FF2B5EF4-FFF2-40B4-BE49-F238E27FC236}">
                  <a16:creationId xmlns:a16="http://schemas.microsoft.com/office/drawing/2014/main" id="{A6EFE77A-5A23-4BB3-AA71-B8B2A6FDDCC7}"/>
                </a:ext>
              </a:extLst>
            </p:cNvPr>
            <p:cNvSpPr/>
            <p:nvPr/>
          </p:nvSpPr>
          <p:spPr>
            <a:xfrm>
              <a:off x="4198773" y="1827438"/>
              <a:ext cx="746452" cy="596786"/>
            </a:xfrm>
            <a:custGeom>
              <a:avLst/>
              <a:gdLst/>
              <a:ahLst/>
              <a:cxnLst/>
              <a:rect l="l" t="t" r="r" b="b"/>
              <a:pathLst>
                <a:path w="23875" h="19088" extrusionOk="0">
                  <a:moveTo>
                    <a:pt x="602" y="0"/>
                  </a:moveTo>
                  <a:cubicBezTo>
                    <a:pt x="286" y="0"/>
                    <a:pt x="0" y="266"/>
                    <a:pt x="0" y="612"/>
                  </a:cubicBezTo>
                  <a:lnTo>
                    <a:pt x="302" y="14561"/>
                  </a:lnTo>
                  <a:cubicBezTo>
                    <a:pt x="302" y="14789"/>
                    <a:pt x="457" y="14980"/>
                    <a:pt x="685" y="15090"/>
                  </a:cubicBezTo>
                  <a:lnTo>
                    <a:pt x="9962" y="18593"/>
                  </a:lnTo>
                  <a:cubicBezTo>
                    <a:pt x="9962" y="18593"/>
                    <a:pt x="10670" y="19087"/>
                    <a:pt x="11681" y="19087"/>
                  </a:cubicBezTo>
                  <a:cubicBezTo>
                    <a:pt x="11716" y="19087"/>
                    <a:pt x="11751" y="19087"/>
                    <a:pt x="11787" y="19085"/>
                  </a:cubicBezTo>
                  <a:cubicBezTo>
                    <a:pt x="11822" y="19087"/>
                    <a:pt x="11857" y="19087"/>
                    <a:pt x="11892" y="19087"/>
                  </a:cubicBezTo>
                  <a:cubicBezTo>
                    <a:pt x="12895" y="19087"/>
                    <a:pt x="13612" y="18593"/>
                    <a:pt x="13612" y="18593"/>
                  </a:cubicBezTo>
                  <a:lnTo>
                    <a:pt x="23190" y="15090"/>
                  </a:lnTo>
                  <a:cubicBezTo>
                    <a:pt x="23418" y="14980"/>
                    <a:pt x="23564" y="14789"/>
                    <a:pt x="23564" y="14561"/>
                  </a:cubicBezTo>
                  <a:lnTo>
                    <a:pt x="23875" y="612"/>
                  </a:lnTo>
                  <a:cubicBezTo>
                    <a:pt x="23875" y="266"/>
                    <a:pt x="23589" y="0"/>
                    <a:pt x="23273" y="0"/>
                  </a:cubicBezTo>
                  <a:cubicBezTo>
                    <a:pt x="23207" y="0"/>
                    <a:pt x="23139" y="12"/>
                    <a:pt x="23072" y="37"/>
                  </a:cubicBezTo>
                  <a:lnTo>
                    <a:pt x="13529" y="4070"/>
                  </a:lnTo>
                  <a:lnTo>
                    <a:pt x="10154" y="4070"/>
                  </a:lnTo>
                  <a:lnTo>
                    <a:pt x="803" y="37"/>
                  </a:lnTo>
                  <a:cubicBezTo>
                    <a:pt x="736" y="12"/>
                    <a:pt x="668" y="0"/>
                    <a:pt x="602" y="0"/>
                  </a:cubicBezTo>
                  <a:close/>
                </a:path>
              </a:pathLst>
            </a:custGeom>
            <a:solidFill>
              <a:srgbClr val="FEBF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3906;p51">
              <a:extLst>
                <a:ext uri="{FF2B5EF4-FFF2-40B4-BE49-F238E27FC236}">
                  <a16:creationId xmlns:a16="http://schemas.microsoft.com/office/drawing/2014/main" id="{4ED57EE5-032E-46CF-9AA7-DC0993CC1D5F}"/>
                </a:ext>
              </a:extLst>
            </p:cNvPr>
            <p:cNvSpPr/>
            <p:nvPr/>
          </p:nvSpPr>
          <p:spPr>
            <a:xfrm>
              <a:off x="4215313" y="1859674"/>
              <a:ext cx="280697" cy="517999"/>
            </a:xfrm>
            <a:custGeom>
              <a:avLst/>
              <a:gdLst/>
              <a:ahLst/>
              <a:cxnLst/>
              <a:rect l="l" t="t" r="r" b="b"/>
              <a:pathLst>
                <a:path w="8978" h="16568" extrusionOk="0">
                  <a:moveTo>
                    <a:pt x="119" y="110"/>
                  </a:moveTo>
                  <a:lnTo>
                    <a:pt x="8895" y="3841"/>
                  </a:lnTo>
                  <a:lnTo>
                    <a:pt x="8749" y="16421"/>
                  </a:lnTo>
                  <a:lnTo>
                    <a:pt x="539" y="13566"/>
                  </a:lnTo>
                  <a:lnTo>
                    <a:pt x="119" y="110"/>
                  </a:lnTo>
                  <a:close/>
                  <a:moveTo>
                    <a:pt x="1" y="1"/>
                  </a:moveTo>
                  <a:lnTo>
                    <a:pt x="457" y="13603"/>
                  </a:lnTo>
                  <a:lnTo>
                    <a:pt x="457" y="13648"/>
                  </a:lnTo>
                  <a:lnTo>
                    <a:pt x="8786" y="16531"/>
                  </a:lnTo>
                  <a:lnTo>
                    <a:pt x="8822" y="16567"/>
                  </a:lnTo>
                  <a:lnTo>
                    <a:pt x="8977" y="379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6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3907;p51">
              <a:extLst>
                <a:ext uri="{FF2B5EF4-FFF2-40B4-BE49-F238E27FC236}">
                  <a16:creationId xmlns:a16="http://schemas.microsoft.com/office/drawing/2014/main" id="{A7101F8E-F95A-43AA-A18F-FFE8FD467253}"/>
                </a:ext>
              </a:extLst>
            </p:cNvPr>
            <p:cNvSpPr/>
            <p:nvPr/>
          </p:nvSpPr>
          <p:spPr>
            <a:xfrm>
              <a:off x="4513653" y="1954660"/>
              <a:ext cx="106989" cy="469600"/>
            </a:xfrm>
            <a:custGeom>
              <a:avLst/>
              <a:gdLst/>
              <a:ahLst/>
              <a:cxnLst/>
              <a:rect l="l" t="t" r="r" b="b"/>
              <a:pathLst>
                <a:path w="3422" h="15020" extrusionOk="0">
                  <a:moveTo>
                    <a:pt x="1" y="1"/>
                  </a:moveTo>
                  <a:lnTo>
                    <a:pt x="1" y="14597"/>
                  </a:lnTo>
                  <a:cubicBezTo>
                    <a:pt x="251" y="14743"/>
                    <a:pt x="841" y="15019"/>
                    <a:pt x="1582" y="15019"/>
                  </a:cubicBezTo>
                  <a:cubicBezTo>
                    <a:pt x="1626" y="15019"/>
                    <a:pt x="1671" y="15018"/>
                    <a:pt x="1716" y="15016"/>
                  </a:cubicBezTo>
                  <a:cubicBezTo>
                    <a:pt x="1761" y="15018"/>
                    <a:pt x="1805" y="15019"/>
                    <a:pt x="1849" y="15019"/>
                  </a:cubicBezTo>
                  <a:cubicBezTo>
                    <a:pt x="2578" y="15019"/>
                    <a:pt x="3138" y="14745"/>
                    <a:pt x="3422" y="14633"/>
                  </a:cubicBezTo>
                  <a:lnTo>
                    <a:pt x="3422" y="1"/>
                  </a:lnTo>
                  <a:close/>
                </a:path>
              </a:pathLst>
            </a:custGeom>
            <a:solidFill>
              <a:srgbClr val="FE6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3908;p51">
              <a:extLst>
                <a:ext uri="{FF2B5EF4-FFF2-40B4-BE49-F238E27FC236}">
                  <a16:creationId xmlns:a16="http://schemas.microsoft.com/office/drawing/2014/main" id="{B8C4DC78-5F89-4A84-A29B-CD86C8F9E50F}"/>
                </a:ext>
              </a:extLst>
            </p:cNvPr>
            <p:cNvSpPr/>
            <p:nvPr/>
          </p:nvSpPr>
          <p:spPr>
            <a:xfrm>
              <a:off x="4537634" y="2334886"/>
              <a:ext cx="59341" cy="60779"/>
            </a:xfrm>
            <a:custGeom>
              <a:avLst/>
              <a:gdLst/>
              <a:ahLst/>
              <a:cxnLst/>
              <a:rect l="l" t="t" r="r" b="b"/>
              <a:pathLst>
                <a:path w="1898" h="1944" extrusionOk="0">
                  <a:moveTo>
                    <a:pt x="949" y="0"/>
                  </a:moveTo>
                  <a:cubicBezTo>
                    <a:pt x="411" y="0"/>
                    <a:pt x="0" y="420"/>
                    <a:pt x="0" y="958"/>
                  </a:cubicBezTo>
                  <a:cubicBezTo>
                    <a:pt x="0" y="1487"/>
                    <a:pt x="411" y="1943"/>
                    <a:pt x="949" y="1943"/>
                  </a:cubicBezTo>
                  <a:cubicBezTo>
                    <a:pt x="1478" y="1943"/>
                    <a:pt x="1898" y="1487"/>
                    <a:pt x="1898" y="958"/>
                  </a:cubicBezTo>
                  <a:cubicBezTo>
                    <a:pt x="1898" y="420"/>
                    <a:pt x="1478" y="0"/>
                    <a:pt x="949" y="0"/>
                  </a:cubicBez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3909;p51">
              <a:extLst>
                <a:ext uri="{FF2B5EF4-FFF2-40B4-BE49-F238E27FC236}">
                  <a16:creationId xmlns:a16="http://schemas.microsoft.com/office/drawing/2014/main" id="{79650727-5891-4F50-9843-1D367C38ED00}"/>
                </a:ext>
              </a:extLst>
            </p:cNvPr>
            <p:cNvSpPr/>
            <p:nvPr/>
          </p:nvSpPr>
          <p:spPr>
            <a:xfrm>
              <a:off x="4529068" y="1994024"/>
              <a:ext cx="76193" cy="29702"/>
            </a:xfrm>
            <a:custGeom>
              <a:avLst/>
              <a:gdLst/>
              <a:ahLst/>
              <a:cxnLst/>
              <a:rect l="l" t="t" r="r" b="b"/>
              <a:pathLst>
                <a:path w="2437" h="950" extrusionOk="0">
                  <a:moveTo>
                    <a:pt x="1" y="0"/>
                  </a:moveTo>
                  <a:lnTo>
                    <a:pt x="1" y="949"/>
                  </a:lnTo>
                  <a:lnTo>
                    <a:pt x="2436" y="949"/>
                  </a:lnTo>
                  <a:lnTo>
                    <a:pt x="2436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3910;p51">
              <a:extLst>
                <a:ext uri="{FF2B5EF4-FFF2-40B4-BE49-F238E27FC236}">
                  <a16:creationId xmlns:a16="http://schemas.microsoft.com/office/drawing/2014/main" id="{F0B879ED-1A6D-4F2C-9F44-033B144EC316}"/>
                </a:ext>
              </a:extLst>
            </p:cNvPr>
            <p:cNvSpPr/>
            <p:nvPr/>
          </p:nvSpPr>
          <p:spPr>
            <a:xfrm>
              <a:off x="4513653" y="2118681"/>
              <a:ext cx="106989" cy="75036"/>
            </a:xfrm>
            <a:custGeom>
              <a:avLst/>
              <a:gdLst/>
              <a:ahLst/>
              <a:cxnLst/>
              <a:rect l="l" t="t" r="r" b="b"/>
              <a:pathLst>
                <a:path w="3422" h="2400" extrusionOk="0">
                  <a:moveTo>
                    <a:pt x="3422" y="0"/>
                  </a:moveTo>
                  <a:lnTo>
                    <a:pt x="1" y="1332"/>
                  </a:lnTo>
                  <a:lnTo>
                    <a:pt x="1" y="2399"/>
                  </a:lnTo>
                  <a:lnTo>
                    <a:pt x="3422" y="1031"/>
                  </a:lnTo>
                  <a:lnTo>
                    <a:pt x="3422" y="0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3911;p51">
              <a:extLst>
                <a:ext uri="{FF2B5EF4-FFF2-40B4-BE49-F238E27FC236}">
                  <a16:creationId xmlns:a16="http://schemas.microsoft.com/office/drawing/2014/main" id="{D9542C10-F17E-4AAE-B1B3-4B642D96D598}"/>
                </a:ext>
              </a:extLst>
            </p:cNvPr>
            <p:cNvSpPr/>
            <p:nvPr/>
          </p:nvSpPr>
          <p:spPr>
            <a:xfrm>
              <a:off x="4513653" y="2177993"/>
              <a:ext cx="106989" cy="76193"/>
            </a:xfrm>
            <a:custGeom>
              <a:avLst/>
              <a:gdLst/>
              <a:ahLst/>
              <a:cxnLst/>
              <a:rect l="l" t="t" r="r" b="b"/>
              <a:pathLst>
                <a:path w="3422" h="2437" extrusionOk="0">
                  <a:moveTo>
                    <a:pt x="3422" y="1"/>
                  </a:moveTo>
                  <a:lnTo>
                    <a:pt x="1" y="1369"/>
                  </a:lnTo>
                  <a:lnTo>
                    <a:pt x="1" y="2436"/>
                  </a:lnTo>
                  <a:lnTo>
                    <a:pt x="3422" y="1068"/>
                  </a:lnTo>
                  <a:lnTo>
                    <a:pt x="3422" y="1"/>
                  </a:lnTo>
                  <a:close/>
                </a:path>
              </a:pathLst>
            </a:custGeom>
            <a:solidFill>
              <a:srgbClr val="FEE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3912;p51">
              <a:extLst>
                <a:ext uri="{FF2B5EF4-FFF2-40B4-BE49-F238E27FC236}">
                  <a16:creationId xmlns:a16="http://schemas.microsoft.com/office/drawing/2014/main" id="{339BC5F7-2229-42EB-A5CD-FBE0457E83AB}"/>
                </a:ext>
              </a:extLst>
            </p:cNvPr>
            <p:cNvSpPr/>
            <p:nvPr/>
          </p:nvSpPr>
          <p:spPr>
            <a:xfrm>
              <a:off x="4644596" y="1849981"/>
              <a:ext cx="279259" cy="527691"/>
            </a:xfrm>
            <a:custGeom>
              <a:avLst/>
              <a:gdLst/>
              <a:ahLst/>
              <a:cxnLst/>
              <a:rect l="l" t="t" r="r" b="b"/>
              <a:pathLst>
                <a:path w="8932" h="16878" extrusionOk="0">
                  <a:moveTo>
                    <a:pt x="8849" y="156"/>
                  </a:moveTo>
                  <a:lnTo>
                    <a:pt x="8621" y="13456"/>
                  </a:lnTo>
                  <a:lnTo>
                    <a:pt x="146" y="16731"/>
                  </a:lnTo>
                  <a:lnTo>
                    <a:pt x="73" y="3805"/>
                  </a:lnTo>
                  <a:lnTo>
                    <a:pt x="8849" y="156"/>
                  </a:lnTo>
                  <a:close/>
                  <a:moveTo>
                    <a:pt x="8931" y="1"/>
                  </a:moveTo>
                  <a:lnTo>
                    <a:pt x="0" y="3768"/>
                  </a:lnTo>
                  <a:lnTo>
                    <a:pt x="73" y="16804"/>
                  </a:lnTo>
                  <a:lnTo>
                    <a:pt x="73" y="16877"/>
                  </a:lnTo>
                  <a:lnTo>
                    <a:pt x="8667" y="13539"/>
                  </a:lnTo>
                  <a:lnTo>
                    <a:pt x="8703" y="13539"/>
                  </a:lnTo>
                  <a:lnTo>
                    <a:pt x="8931" y="83"/>
                  </a:lnTo>
                  <a:lnTo>
                    <a:pt x="8931" y="1"/>
                  </a:lnTo>
                  <a:close/>
                </a:path>
              </a:pathLst>
            </a:custGeom>
            <a:solidFill>
              <a:srgbClr val="FE6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Language Arts Subject for Middle School - 7th Grade: State Simulation Assessmen by Slidego">
  <a:themeElements>
    <a:clrScheme name="Simple Light">
      <a:dk1>
        <a:srgbClr val="851572"/>
      </a:dk1>
      <a:lt1>
        <a:srgbClr val="FFFFFF"/>
      </a:lt1>
      <a:dk2>
        <a:srgbClr val="FEEBC6"/>
      </a:dk2>
      <a:lt2>
        <a:srgbClr val="CB78BD"/>
      </a:lt2>
      <a:accent1>
        <a:srgbClr val="FA84A7"/>
      </a:accent1>
      <a:accent2>
        <a:srgbClr val="FEBF4B"/>
      </a:accent2>
      <a:accent3>
        <a:srgbClr val="FE683F"/>
      </a:accent3>
      <a:accent4>
        <a:srgbClr val="90AFD3"/>
      </a:accent4>
      <a:accent5>
        <a:srgbClr val="449B9E"/>
      </a:accent5>
      <a:accent6>
        <a:srgbClr val="FFFFFF"/>
      </a:accent6>
      <a:hlink>
        <a:srgbClr val="85157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955</TotalTime>
  <Words>457</Words>
  <Application>Microsoft Office PowerPoint</Application>
  <PresentationFormat>عرض على الشاشة (16:9)</PresentationFormat>
  <Paragraphs>116</Paragraphs>
  <Slides>28</Slides>
  <Notes>28</Notes>
  <HiddenSlides>0</HiddenSlides>
  <MMClips>4</MMClips>
  <ScaleCrop>false</ScaleCrop>
  <HeadingPairs>
    <vt:vector size="6" baseType="variant">
      <vt:variant>
        <vt:lpstr>الخطوط المستخدمة</vt:lpstr>
      </vt:variant>
      <vt:variant>
        <vt:i4>8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28</vt:i4>
      </vt:variant>
    </vt:vector>
  </HeadingPairs>
  <TitlesOfParts>
    <vt:vector size="37" baseType="lpstr">
      <vt:lpstr>Amasis MT Pro</vt:lpstr>
      <vt:lpstr>Arial</vt:lpstr>
      <vt:lpstr>Patrick Hand</vt:lpstr>
      <vt:lpstr>Lato</vt:lpstr>
      <vt:lpstr>Handlee</vt:lpstr>
      <vt:lpstr>Selawik Semibold</vt:lpstr>
      <vt:lpstr>Open Sans</vt:lpstr>
      <vt:lpstr>Roboto</vt:lpstr>
      <vt:lpstr>Language Arts Subject for Middle School - 7th Grade: State Simulation Assessmen by Slidego</vt:lpstr>
      <vt:lpstr>Unit 4 What Would You Do? Listen &amp; Discuss</vt:lpstr>
      <vt:lpstr>Lesson Objectives</vt:lpstr>
      <vt:lpstr>عرض تقديمي في PowerPoint</vt:lpstr>
      <vt:lpstr>عرض تقديمي في PowerPoint</vt:lpstr>
      <vt:lpstr>عرض تقديمي في PowerPoint</vt:lpstr>
      <vt:lpstr>Book Open</vt:lpstr>
      <vt:lpstr>Pre-reading questions</vt:lpstr>
      <vt:lpstr>عرض تقديمي في PowerPoint</vt:lpstr>
      <vt:lpstr>عرض تقديمي في PowerPoint</vt:lpstr>
      <vt:lpstr>Book Open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Find the names of the characters</vt:lpstr>
      <vt:lpstr>Book Open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Homework</vt:lpstr>
      <vt:lpstr>Thanks!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Language Arts Subject for Middle School</dc:title>
  <dc:creator>ام الوليد</dc:creator>
  <cp:lastModifiedBy>انتصار العبيدالله</cp:lastModifiedBy>
  <cp:revision>12</cp:revision>
  <dcterms:modified xsi:type="dcterms:W3CDTF">2023-05-07T01:02:57Z</dcterms:modified>
</cp:coreProperties>
</file>